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Desktop\space%20(Recover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ELL\Desktop\space%20(Recovere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ELL\Desktop\space%20(Recovered).xlsx"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DELL\Desktop\space%20(Recovere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[space (Recovered).xlsx]Analysis!PivotTable6</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Crew</a:t>
            </a:r>
            <a:r>
              <a:rPr lang="en-US" baseline="0"/>
              <a:t> Count by Destination</a:t>
            </a:r>
          </a:p>
        </c:rich>
      </c:tx>
      <c:layout>
        <c:manualLayout>
          <c:xMode val="edge"/>
          <c:yMode val="edge"/>
          <c:x val="3.359423593141523E-2"/>
          <c:y val="2.494153305325933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lumMod val="75000"/>
            </a:schemeClr>
          </a:solidFill>
          <a:ln>
            <a:noFill/>
          </a:ln>
          <a:effectLst/>
        </c:spPr>
      </c:pivotFmt>
      <c:pivotFmt>
        <c:idx val="3"/>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lumMod val="75000"/>
            </a:schemeClr>
          </a:solidFill>
          <a:ln>
            <a:noFill/>
          </a:ln>
          <a:effectLst/>
        </c:spPr>
      </c:pivotFmt>
      <c:pivotFmt>
        <c:idx val="6"/>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lumMod val="75000"/>
            </a:schemeClr>
          </a:solidFill>
          <a:ln>
            <a:noFill/>
          </a:ln>
          <a:effectLst/>
        </c:spPr>
      </c:pivotFmt>
      <c:pivotFmt>
        <c:idx val="9"/>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lumMod val="75000"/>
            </a:schemeClr>
          </a:solidFill>
          <a:ln>
            <a:noFill/>
          </a:ln>
          <a:effectLst/>
        </c:spPr>
      </c:pivotFmt>
      <c:pivotFmt>
        <c:idx val="12"/>
        <c:spPr>
          <a:solidFill>
            <a:schemeClr val="bg1">
              <a:lumMod val="6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lumMod val="75000"/>
            </a:schemeClr>
          </a:solidFill>
          <a:ln>
            <a:noFill/>
          </a:ln>
          <a:effectLst/>
        </c:spPr>
      </c:pivotFmt>
    </c:pivotFmts>
    <c:plotArea>
      <c:layout>
        <c:manualLayout>
          <c:layoutTarget val="inner"/>
          <c:xMode val="edge"/>
          <c:yMode val="edge"/>
          <c:x val="0.16162637215642894"/>
          <c:y val="0.11798909276645034"/>
          <c:w val="0.81591435894779429"/>
          <c:h val="0.80455101149045294"/>
        </c:manualLayout>
      </c:layout>
      <c:barChart>
        <c:barDir val="bar"/>
        <c:grouping val="clustered"/>
        <c:varyColors val="0"/>
        <c:ser>
          <c:idx val="0"/>
          <c:order val="0"/>
          <c:tx>
            <c:strRef>
              <c:f>Analysis!$H$3</c:f>
              <c:strCache>
                <c:ptCount val="1"/>
                <c:pt idx="0">
                  <c:v>Count of Crew Name</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Analysis!$G$4:$G$10</c:f>
              <c:strCache>
                <c:ptCount val="6"/>
                <c:pt idx="0">
                  <c:v>Non-orbital space</c:v>
                </c:pt>
                <c:pt idx="1">
                  <c:v>Moon</c:v>
                </c:pt>
                <c:pt idx="2">
                  <c:v>Other Space station</c:v>
                </c:pt>
                <c:pt idx="3">
                  <c:v>Mir</c:v>
                </c:pt>
                <c:pt idx="4">
                  <c:v>ISS</c:v>
                </c:pt>
                <c:pt idx="5">
                  <c:v>Earth Orbit</c:v>
                </c:pt>
              </c:strCache>
            </c:strRef>
          </c:cat>
          <c:val>
            <c:numRef>
              <c:f>Analysis!$H$4:$H$10</c:f>
              <c:numCache>
                <c:formatCode>General</c:formatCode>
                <c:ptCount val="6"/>
                <c:pt idx="0">
                  <c:v>18</c:v>
                </c:pt>
                <c:pt idx="1">
                  <c:v>27</c:v>
                </c:pt>
                <c:pt idx="2">
                  <c:v>90</c:v>
                </c:pt>
                <c:pt idx="3">
                  <c:v>137</c:v>
                </c:pt>
                <c:pt idx="4">
                  <c:v>422</c:v>
                </c:pt>
                <c:pt idx="5">
                  <c:v>597</c:v>
                </c:pt>
              </c:numCache>
            </c:numRef>
          </c:val>
          <c:extLst>
            <c:ext xmlns:c16="http://schemas.microsoft.com/office/drawing/2014/chart" uri="{C3380CC4-5D6E-409C-BE32-E72D297353CC}">
              <c16:uniqueId val="{00000000-533D-47DF-99F3-67CF5C0C0635}"/>
            </c:ext>
          </c:extLst>
        </c:ser>
        <c:ser>
          <c:idx val="1"/>
          <c:order val="1"/>
          <c:tx>
            <c:strRef>
              <c:f>Analysis!$I$3</c:f>
              <c:strCache>
                <c:ptCount val="1"/>
                <c:pt idx="0">
                  <c:v>Selected Destinations</c:v>
                </c:pt>
              </c:strCache>
            </c:strRef>
          </c:tx>
          <c:spPr>
            <a:solidFill>
              <a:schemeClr val="accent2">
                <a:lumMod val="60000"/>
                <a:lumOff val="40000"/>
              </a:schemeClr>
            </a:solidFill>
            <a:ln>
              <a:noFill/>
            </a:ln>
            <a:effectLst/>
          </c:spPr>
          <c:invertIfNegative val="0"/>
          <c:dPt>
            <c:idx val="5"/>
            <c:invertIfNegative val="0"/>
            <c:bubble3D val="0"/>
            <c:spPr>
              <a:solidFill>
                <a:schemeClr val="accent1">
                  <a:lumMod val="75000"/>
                </a:schemeClr>
              </a:solidFill>
              <a:ln>
                <a:noFill/>
              </a:ln>
              <a:effectLst/>
            </c:spPr>
            <c:extLst>
              <c:ext xmlns:c16="http://schemas.microsoft.com/office/drawing/2014/chart" uri="{C3380CC4-5D6E-409C-BE32-E72D297353CC}">
                <c16:uniqueId val="{00000002-533D-47DF-99F3-67CF5C0C063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Analysis!$G$4:$G$10</c:f>
              <c:strCache>
                <c:ptCount val="6"/>
                <c:pt idx="0">
                  <c:v>Non-orbital space</c:v>
                </c:pt>
                <c:pt idx="1">
                  <c:v>Moon</c:v>
                </c:pt>
                <c:pt idx="2">
                  <c:v>Other Space station</c:v>
                </c:pt>
                <c:pt idx="3">
                  <c:v>Mir</c:v>
                </c:pt>
                <c:pt idx="4">
                  <c:v>ISS</c:v>
                </c:pt>
                <c:pt idx="5">
                  <c:v>Earth Orbit</c:v>
                </c:pt>
              </c:strCache>
            </c:strRef>
          </c:cat>
          <c:val>
            <c:numRef>
              <c:f>Analysis!$I$4:$I$10</c:f>
              <c:numCache>
                <c:formatCode>#,##0</c:formatCode>
                <c:ptCount val="6"/>
                <c:pt idx="5">
                  <c:v>597</c:v>
                </c:pt>
              </c:numCache>
            </c:numRef>
          </c:val>
          <c:extLst>
            <c:ext xmlns:c16="http://schemas.microsoft.com/office/drawing/2014/chart" uri="{C3380CC4-5D6E-409C-BE32-E72D297353CC}">
              <c16:uniqueId val="{00000003-533D-47DF-99F3-67CF5C0C0635}"/>
            </c:ext>
          </c:extLst>
        </c:ser>
        <c:dLbls>
          <c:dLblPos val="outEnd"/>
          <c:showLegendKey val="0"/>
          <c:showVal val="1"/>
          <c:showCatName val="0"/>
          <c:showSerName val="0"/>
          <c:showPercent val="0"/>
          <c:showBubbleSize val="0"/>
        </c:dLbls>
        <c:gapWidth val="30"/>
        <c:overlap val="100"/>
        <c:axId val="845857824"/>
        <c:axId val="845859136"/>
      </c:barChart>
      <c:catAx>
        <c:axId val="845857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5859136"/>
        <c:crosses val="autoZero"/>
        <c:auto val="1"/>
        <c:lblAlgn val="ctr"/>
        <c:lblOffset val="100"/>
        <c:noMultiLvlLbl val="0"/>
      </c:catAx>
      <c:valAx>
        <c:axId val="845859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5857824"/>
        <c:crosses val="autoZero"/>
        <c:crossBetween val="between"/>
      </c:valAx>
      <c:spPr>
        <a:solidFill>
          <a:schemeClr val="bg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[space (Recovered).xlsx]Analysis!PivotTable10</c:name>
    <c:fmtId val="9"/>
  </c:pivotSource>
  <c:chart>
    <c:autoTitleDeleted val="0"/>
    <c:pivotFmts>
      <c:pivotFmt>
        <c:idx val="0"/>
      </c:pivotFmt>
      <c:pivotFmt>
        <c:idx val="1"/>
      </c:pivotFmt>
      <c:pivotFmt>
        <c:idx val="2"/>
      </c:pivotFmt>
      <c:pivotFmt>
        <c:idx val="3"/>
      </c:pivotFmt>
      <c:pivotFmt>
        <c:idx val="4"/>
        <c:spPr>
          <a:noFill/>
          <a:ln w="25400" cap="flat" cmpd="sng" algn="ctr">
            <a:solidFill>
              <a:schemeClr val="accent5"/>
            </a:solidFill>
            <a:miter lim="800000"/>
          </a:ln>
          <a:effectLst/>
        </c:spPr>
        <c:marker>
          <c:symbol val="none"/>
        </c:marker>
      </c:pivotFmt>
      <c:pivotFmt>
        <c:idx val="5"/>
        <c:spPr>
          <a:noFill/>
          <a:ln w="25400" cap="flat" cmpd="sng" algn="ctr">
            <a:solidFill>
              <a:schemeClr val="accent5"/>
            </a:solidFill>
            <a:miter lim="800000"/>
          </a:ln>
          <a:effectLst/>
        </c:spPr>
        <c:marker>
          <c:symbol val="none"/>
        </c:marker>
      </c:pivotFmt>
      <c:pivotFmt>
        <c:idx val="6"/>
        <c:spPr>
          <a:noFill/>
          <a:ln w="25400" cap="flat" cmpd="sng" algn="ctr">
            <a:solidFill>
              <a:schemeClr val="accent5"/>
            </a:solidFill>
            <a:miter lim="800000"/>
          </a:ln>
          <a:effectLst/>
        </c:spPr>
        <c:marker>
          <c:symbol val="none"/>
        </c:marker>
      </c:pivotFmt>
      <c:pivotFmt>
        <c:idx val="7"/>
        <c:spPr>
          <a:noFill/>
          <a:ln w="25400" cap="flat" cmpd="sng" algn="ctr">
            <a:solidFill>
              <a:schemeClr val="accent5"/>
            </a:solidFill>
            <a:miter lim="800000"/>
          </a:ln>
          <a:effectLst/>
        </c:spPr>
        <c:marker>
          <c:symbol val="none"/>
        </c:marker>
      </c:pivotFmt>
      <c:pivotFmt>
        <c:idx val="8"/>
        <c:spPr>
          <a:noFill/>
          <a:ln w="25400" cap="flat" cmpd="sng" algn="ctr">
            <a:solidFill>
              <a:schemeClr val="accent5"/>
            </a:solidFill>
            <a:miter lim="800000"/>
          </a:ln>
          <a:effectLst/>
        </c:spPr>
        <c:marker>
          <c:symbol val="none"/>
        </c:marker>
      </c:pivotFmt>
      <c:pivotFmt>
        <c:idx val="9"/>
        <c:spPr>
          <a:noFill/>
          <a:ln w="25400" cap="flat" cmpd="sng" algn="ctr">
            <a:solidFill>
              <a:schemeClr val="accent5"/>
            </a:solidFill>
            <a:miter lim="800000"/>
          </a:ln>
          <a:effectLst/>
        </c:spPr>
        <c:marker>
          <c:symbol val="none"/>
        </c:marker>
      </c:pivotFmt>
    </c:pivotFmts>
    <c:plotArea>
      <c:layout/>
      <c:barChart>
        <c:barDir val="col"/>
        <c:grouping val="clustered"/>
        <c:varyColors val="0"/>
        <c:ser>
          <c:idx val="0"/>
          <c:order val="0"/>
          <c:tx>
            <c:strRef>
              <c:f>Analysis!$O$9:$O$10</c:f>
              <c:strCache>
                <c:ptCount val="1"/>
                <c:pt idx="0">
                  <c:v>Female</c:v>
                </c:pt>
              </c:strCache>
            </c:strRef>
          </c:tx>
          <c:spPr>
            <a:solidFill>
              <a:schemeClr val="accent5">
                <a:shade val="76000"/>
              </a:schemeClr>
            </a:solidFill>
            <a:ln>
              <a:noFill/>
            </a:ln>
            <a:effectLst/>
          </c:spPr>
          <c:invertIfNegative val="0"/>
          <c:cat>
            <c:strRef>
              <c:f>Analysis!$N$11:$N$580</c:f>
              <c:strCache>
                <c:ptCount val="569"/>
                <c:pt idx="0">
                  <c:v>Zhang Xiaoguang</c:v>
                </c:pt>
                <c:pt idx="1">
                  <c:v>Zhai Zhigang</c:v>
                </c:pt>
                <c:pt idx="2">
                  <c:v>Yury Usachov</c:v>
                </c:pt>
                <c:pt idx="3">
                  <c:v>Yuri Shargin</c:v>
                </c:pt>
                <c:pt idx="4">
                  <c:v>Yuri Romanenko</c:v>
                </c:pt>
                <c:pt idx="5">
                  <c:v>Yuri Onufrienko</c:v>
                </c:pt>
                <c:pt idx="6">
                  <c:v>Yuri Malyshev</c:v>
                </c:pt>
                <c:pt idx="7">
                  <c:v>Yuri Malenchenko</c:v>
                </c:pt>
                <c:pt idx="8">
                  <c:v>Yuri Lonchakov</c:v>
                </c:pt>
                <c:pt idx="9">
                  <c:v>Yuri Glazkov</c:v>
                </c:pt>
                <c:pt idx="10">
                  <c:v>Yuri Gidzenko</c:v>
                </c:pt>
                <c:pt idx="11">
                  <c:v>Yuri Gagarin</c:v>
                </c:pt>
                <c:pt idx="12">
                  <c:v>Yuri Baturin</c:v>
                </c:pt>
                <c:pt idx="13">
                  <c:v>Yuri Artyukhin</c:v>
                </c:pt>
                <c:pt idx="14">
                  <c:v>Yi So-yeon</c:v>
                </c:pt>
                <c:pt idx="15">
                  <c:v>Yevgeny Khrunov</c:v>
                </c:pt>
                <c:pt idx="16">
                  <c:v>Yelena Serova</c:v>
                </c:pt>
                <c:pt idx="17">
                  <c:v>Yelena Kondakova</c:v>
                </c:pt>
                <c:pt idx="18">
                  <c:v>Yang Liwei</c:v>
                </c:pt>
                <c:pt idx="19">
                  <c:v>Wubbo Ockels</c:v>
                </c:pt>
                <c:pt idx="20">
                  <c:v>Winston Scott</c:v>
                </c:pt>
                <c:pt idx="21">
                  <c:v>William Thornton</c:v>
                </c:pt>
                <c:pt idx="22">
                  <c:v>William Shepherd</c:v>
                </c:pt>
                <c:pt idx="23">
                  <c:v>William S. McArthur</c:v>
                </c:pt>
                <c:pt idx="24">
                  <c:v>William Readdy</c:v>
                </c:pt>
                <c:pt idx="25">
                  <c:v>William Pogue</c:v>
                </c:pt>
                <c:pt idx="26">
                  <c:v>William Pailes</c:v>
                </c:pt>
                <c:pt idx="27">
                  <c:v>William Oefelein</c:v>
                </c:pt>
                <c:pt idx="28">
                  <c:v>William Gregory</c:v>
                </c:pt>
                <c:pt idx="29">
                  <c:v>William Frederick Fisher</c:v>
                </c:pt>
                <c:pt idx="30">
                  <c:v>William C. McCool</c:v>
                </c:pt>
                <c:pt idx="31">
                  <c:v>William B. Lenoir</c:v>
                </c:pt>
                <c:pt idx="32">
                  <c:v>William Anders</c:v>
                </c:pt>
                <c:pt idx="33">
                  <c:v>Wendy Lawrence</c:v>
                </c:pt>
                <c:pt idx="34">
                  <c:v>Wang Yaping</c:v>
                </c:pt>
                <c:pt idx="35">
                  <c:v>Walter Cunningham</c:v>
                </c:pt>
                <c:pt idx="36">
                  <c:v>Wally Schirra</c:v>
                </c:pt>
                <c:pt idx="37">
                  <c:v>Vyacheslav Zudov</c:v>
                </c:pt>
                <c:pt idx="38">
                  <c:v>Vladislav Volkov</c:v>
                </c:pt>
                <c:pt idx="39">
                  <c:v>Vladimir Vasyutin</c:v>
                </c:pt>
                <c:pt idx="40">
                  <c:v>Vladimir Titov</c:v>
                </c:pt>
                <c:pt idx="41">
                  <c:v>Vladimir Solovyov</c:v>
                </c:pt>
                <c:pt idx="42">
                  <c:v>Vladimir Shatalov</c:v>
                </c:pt>
                <c:pt idx="43">
                  <c:v>Vladimír Remek</c:v>
                </c:pt>
                <c:pt idx="44">
                  <c:v>Vladimir N. Dezhurov</c:v>
                </c:pt>
                <c:pt idx="45">
                  <c:v>Vladimir Lyakhov</c:v>
                </c:pt>
                <c:pt idx="46">
                  <c:v>Vladimir Kovalyonok</c:v>
                </c:pt>
                <c:pt idx="47">
                  <c:v>Vladimir Komarov</c:v>
                </c:pt>
                <c:pt idx="48">
                  <c:v>Vladimir Dzhanibekov</c:v>
                </c:pt>
                <c:pt idx="49">
                  <c:v>Vladimir Aksyonov</c:v>
                </c:pt>
                <c:pt idx="50">
                  <c:v>Vitaly Zholobov</c:v>
                </c:pt>
                <c:pt idx="51">
                  <c:v>Vitaly Sevastyanov</c:v>
                </c:pt>
                <c:pt idx="52">
                  <c:v>Virgil Grissom</c:v>
                </c:pt>
                <c:pt idx="53">
                  <c:v>Viktor Savinykh</c:v>
                </c:pt>
                <c:pt idx="54">
                  <c:v>Viktor Patsayev</c:v>
                </c:pt>
                <c:pt idx="55">
                  <c:v>Viktor M. Afanasyev</c:v>
                </c:pt>
                <c:pt idx="56">
                  <c:v>Viktor Gorbatko</c:v>
                </c:pt>
                <c:pt idx="57">
                  <c:v>Vasily Tsibliyev</c:v>
                </c:pt>
                <c:pt idx="58">
                  <c:v>Vasili Lazarev</c:v>
                </c:pt>
                <c:pt idx="59">
                  <c:v>Vance Brand</c:v>
                </c:pt>
                <c:pt idx="60">
                  <c:v>Valery Tokarev</c:v>
                </c:pt>
                <c:pt idx="61">
                  <c:v>Valery Ryumin</c:v>
                </c:pt>
                <c:pt idx="62">
                  <c:v>Valery Rozhdestvensky</c:v>
                </c:pt>
                <c:pt idx="63">
                  <c:v>Valery Polyakov</c:v>
                </c:pt>
                <c:pt idx="64">
                  <c:v>Valery Kubasov</c:v>
                </c:pt>
                <c:pt idx="65">
                  <c:v>Valery Korzun</c:v>
                </c:pt>
                <c:pt idx="66">
                  <c:v>Valery Bykovsky</c:v>
                </c:pt>
                <c:pt idx="67">
                  <c:v>Valentina Tereshkova</c:v>
                </c:pt>
                <c:pt idx="68">
                  <c:v>Valentin Lebedev</c:v>
                </c:pt>
                <c:pt idx="69">
                  <c:v>Umberto Guidoni</c:v>
                </c:pt>
                <c:pt idx="70">
                  <c:v>Ulrich Walter</c:v>
                </c:pt>
                <c:pt idx="71">
                  <c:v>Ulf Merbold</c:v>
                </c:pt>
                <c:pt idx="72">
                  <c:v>Tracy Caldwell Dyson</c:v>
                </c:pt>
                <c:pt idx="73">
                  <c:v>Toyohiro Akiyama</c:v>
                </c:pt>
                <c:pt idx="74">
                  <c:v>Toktar Aubakirov</c:v>
                </c:pt>
                <c:pt idx="75">
                  <c:v>Timothy L. Kopra</c:v>
                </c:pt>
                <c:pt idx="76">
                  <c:v>Timothy Creamer</c:v>
                </c:pt>
                <c:pt idx="77">
                  <c:v>Tim Peake</c:v>
                </c:pt>
                <c:pt idx="78">
                  <c:v>Thomas Reiter</c:v>
                </c:pt>
                <c:pt idx="79">
                  <c:v>Thomas Pesquet</c:v>
                </c:pt>
                <c:pt idx="80">
                  <c:v>Thomas P. Stafford</c:v>
                </c:pt>
                <c:pt idx="81">
                  <c:v>Thomas Kenneth Mattingly II</c:v>
                </c:pt>
                <c:pt idx="82">
                  <c:v>Thomas Hennen</c:v>
                </c:pt>
                <c:pt idx="83">
                  <c:v>Thomas H. Marshburn</c:v>
                </c:pt>
                <c:pt idx="84">
                  <c:v>Thomas D. Jones</c:v>
                </c:pt>
                <c:pt idx="85">
                  <c:v>Thomas Akers</c:v>
                </c:pt>
                <c:pt idx="86">
                  <c:v>Terry W. Virts</c:v>
                </c:pt>
                <c:pt idx="87">
                  <c:v>Terry Hart</c:v>
                </c:pt>
                <c:pt idx="88">
                  <c:v>Terrence Wilcutt</c:v>
                </c:pt>
                <c:pt idx="89">
                  <c:v>Terence Henricks</c:v>
                </c:pt>
                <c:pt idx="90">
                  <c:v>Taylor Wang</c:v>
                </c:pt>
                <c:pt idx="91">
                  <c:v>Tamara E. Jernigan</c:v>
                </c:pt>
                <c:pt idx="92">
                  <c:v>Talgat Musabayev</c:v>
                </c:pt>
                <c:pt idx="93">
                  <c:v>Takuya Onishi</c:v>
                </c:pt>
                <c:pt idx="94">
                  <c:v>Takao Doi</c:v>
                </c:pt>
                <c:pt idx="95">
                  <c:v>Svetlana Savitskaya</c:v>
                </c:pt>
                <c:pt idx="96">
                  <c:v>Susan Kilrain</c:v>
                </c:pt>
                <c:pt idx="97">
                  <c:v>Susan Helms</c:v>
                </c:pt>
                <c:pt idx="98">
                  <c:v>Sunita Williams</c:v>
                </c:pt>
                <c:pt idx="99">
                  <c:v>Sultan Salman Al Saud</c:v>
                </c:pt>
                <c:pt idx="100">
                  <c:v>Stuart Roosa</c:v>
                </c:pt>
                <c:pt idx="101">
                  <c:v>Story Musgrave</c:v>
                </c:pt>
                <c:pt idx="102">
                  <c:v>Steven Swanson</c:v>
                </c:pt>
                <c:pt idx="103">
                  <c:v>Steven Smith</c:v>
                </c:pt>
                <c:pt idx="104">
                  <c:v>Steven R. Nagel</c:v>
                </c:pt>
                <c:pt idx="105">
                  <c:v>Steven MacLean</c:v>
                </c:pt>
                <c:pt idx="106">
                  <c:v>Steven Lindsey</c:v>
                </c:pt>
                <c:pt idx="107">
                  <c:v>Steven Hawley</c:v>
                </c:pt>
                <c:pt idx="108">
                  <c:v>Stephen Robinson</c:v>
                </c:pt>
                <c:pt idx="109">
                  <c:v>Stephen Oswald</c:v>
                </c:pt>
                <c:pt idx="110">
                  <c:v>Stephen G. Bowen</c:v>
                </c:pt>
                <c:pt idx="111">
                  <c:v>Stephen Frick</c:v>
                </c:pt>
                <c:pt idx="112">
                  <c:v>Stephanie Wilson</c:v>
                </c:pt>
                <c:pt idx="113">
                  <c:v>Stanley Griggs</c:v>
                </c:pt>
                <c:pt idx="114">
                  <c:v>Stanley G. Love</c:v>
                </c:pt>
                <c:pt idx="115">
                  <c:v>Sonny Carter</c:v>
                </c:pt>
                <c:pt idx="116">
                  <c:v>Soichi Noguchi</c:v>
                </c:pt>
                <c:pt idx="117">
                  <c:v>Sigmund Jähn</c:v>
                </c:pt>
                <c:pt idx="118">
                  <c:v>Sidney Gutierrez</c:v>
                </c:pt>
                <c:pt idx="119">
                  <c:v>Sherwood Spring</c:v>
                </c:pt>
                <c:pt idx="120">
                  <c:v>Sheikh Muszaphar Shukor</c:v>
                </c:pt>
                <c:pt idx="121">
                  <c:v>Shannon Walker</c:v>
                </c:pt>
                <c:pt idx="122">
                  <c:v>Shannon Lucid</c:v>
                </c:pt>
                <c:pt idx="123">
                  <c:v>Sergey Volkov</c:v>
                </c:pt>
                <c:pt idx="124">
                  <c:v>Sergey Ryazansky</c:v>
                </c:pt>
                <c:pt idx="125">
                  <c:v>Sergey Prokopyev</c:v>
                </c:pt>
                <c:pt idx="126">
                  <c:v>Sergey Nikolayevich Ryzhikov</c:v>
                </c:pt>
                <c:pt idx="127">
                  <c:v>Sergei Zalyotin</c:v>
                </c:pt>
                <c:pt idx="128">
                  <c:v>Sergei Treshchov</c:v>
                </c:pt>
                <c:pt idx="129">
                  <c:v>Sergei Revin</c:v>
                </c:pt>
                <c:pt idx="130">
                  <c:v>Sergei Krikalev</c:v>
                </c:pt>
                <c:pt idx="131">
                  <c:v>Sergei Avdeyev</c:v>
                </c:pt>
                <c:pt idx="132">
                  <c:v>Serena Auñón-Chancellor</c:v>
                </c:pt>
                <c:pt idx="133">
                  <c:v>Scott Tingle</c:v>
                </c:pt>
                <c:pt idx="134">
                  <c:v>Scott Parazynski</c:v>
                </c:pt>
                <c:pt idx="135">
                  <c:v>Scott Kelly</c:v>
                </c:pt>
                <c:pt idx="136">
                  <c:v>Scott Horowitz</c:v>
                </c:pt>
                <c:pt idx="137">
                  <c:v>Scott Carpenter</c:v>
                </c:pt>
                <c:pt idx="138">
                  <c:v>Scott Altman</c:v>
                </c:pt>
                <c:pt idx="139">
                  <c:v>Satoshi Furukawa</c:v>
                </c:pt>
                <c:pt idx="140">
                  <c:v>Sandra Magnus</c:v>
                </c:pt>
                <c:pt idx="141">
                  <c:v>Samuel T. Durrance</c:v>
                </c:pt>
                <c:pt idx="142">
                  <c:v>Samantha Cristoforetti</c:v>
                </c:pt>
                <c:pt idx="143">
                  <c:v>Sally Ride</c:v>
                </c:pt>
                <c:pt idx="144">
                  <c:v>Salizhan Sharipov</c:v>
                </c:pt>
                <c:pt idx="145">
                  <c:v>Rusty Schweickart</c:v>
                </c:pt>
                <c:pt idx="146">
                  <c:v>Roy Bridges</c:v>
                </c:pt>
                <c:pt idx="147">
                  <c:v>Ronald McNair</c:v>
                </c:pt>
                <c:pt idx="148">
                  <c:v>Ronald M. Sega</c:v>
                </c:pt>
                <c:pt idx="149">
                  <c:v>Ronald Grabe</c:v>
                </c:pt>
                <c:pt idx="150">
                  <c:v>Ronald Garan</c:v>
                </c:pt>
                <c:pt idx="151">
                  <c:v>Ronald Evans</c:v>
                </c:pt>
                <c:pt idx="152">
                  <c:v>Ronald A. Parise</c:v>
                </c:pt>
                <c:pt idx="153">
                  <c:v>Roman Romanenko</c:v>
                </c:pt>
                <c:pt idx="154">
                  <c:v>Roger Crouch</c:v>
                </c:pt>
                <c:pt idx="155">
                  <c:v>Rodolfo Neri Vela</c:v>
                </c:pt>
                <c:pt idx="156">
                  <c:v>Roberto Vittori</c:v>
                </c:pt>
                <c:pt idx="157">
                  <c:v>Roberta Bondar</c:v>
                </c:pt>
                <c:pt idx="158">
                  <c:v>Robert Thirsk</c:v>
                </c:pt>
                <c:pt idx="159">
                  <c:v>Robert Stewart</c:v>
                </c:pt>
                <c:pt idx="160">
                  <c:v>Robert Springer</c:v>
                </c:pt>
                <c:pt idx="161">
                  <c:v>Robert Satcher</c:v>
                </c:pt>
                <c:pt idx="162">
                  <c:v>Robert S. Kimbrough</c:v>
                </c:pt>
                <c:pt idx="163">
                  <c:v>Robert Parker</c:v>
                </c:pt>
                <c:pt idx="164">
                  <c:v>Robert Overmyer</c:v>
                </c:pt>
                <c:pt idx="165">
                  <c:v>Robert L. Gibson</c:v>
                </c:pt>
                <c:pt idx="166">
                  <c:v>Robert L. Behnken</c:v>
                </c:pt>
                <c:pt idx="167">
                  <c:v>Robert Curbeam</c:v>
                </c:pt>
                <c:pt idx="168">
                  <c:v>Robert Crippen</c:v>
                </c:pt>
                <c:pt idx="169">
                  <c:v>Robert Cenker</c:v>
                </c:pt>
                <c:pt idx="170">
                  <c:v>Robert Cabana</c:v>
                </c:pt>
                <c:pt idx="171">
                  <c:v>Rick Husband</c:v>
                </c:pt>
                <c:pt idx="172">
                  <c:v>Richard R. Arnold</c:v>
                </c:pt>
                <c:pt idx="173">
                  <c:v>Richard N. Richards</c:v>
                </c:pt>
                <c:pt idx="174">
                  <c:v>Richard Mullane</c:v>
                </c:pt>
                <c:pt idx="175">
                  <c:v>Richard Mastracchio</c:v>
                </c:pt>
                <c:pt idx="176">
                  <c:v>Richard Linnehan</c:v>
                </c:pt>
                <c:pt idx="177">
                  <c:v>Richard Hieb</c:v>
                </c:pt>
                <c:pt idx="178">
                  <c:v>Richard H. Truly</c:v>
                </c:pt>
                <c:pt idx="179">
                  <c:v>Richard Gordon</c:v>
                </c:pt>
                <c:pt idx="180">
                  <c:v>Richard Garriott</c:v>
                </c:pt>
                <c:pt idx="181">
                  <c:v>Richard Covey</c:v>
                </c:pt>
                <c:pt idx="182">
                  <c:v>Richard A. Searfoss</c:v>
                </c:pt>
                <c:pt idx="183">
                  <c:v>Rex Walheim</c:v>
                </c:pt>
                <c:pt idx="184">
                  <c:v>Reinhold Ewald</c:v>
                </c:pt>
                <c:pt idx="185">
                  <c:v>Reinhard Furrer</c:v>
                </c:pt>
                <c:pt idx="186">
                  <c:v>Randolph Bresnik</c:v>
                </c:pt>
                <c:pt idx="187">
                  <c:v>Rakesh Sharma</c:v>
                </c:pt>
                <c:pt idx="188">
                  <c:v>Pyotr Klimuk</c:v>
                </c:pt>
                <c:pt idx="189">
                  <c:v>Piers Sellers</c:v>
                </c:pt>
                <c:pt idx="190">
                  <c:v>Pierre Thuot</c:v>
                </c:pt>
                <c:pt idx="191">
                  <c:v>Philippe Perrin</c:v>
                </c:pt>
                <c:pt idx="192">
                  <c:v>Pham Tuân</c:v>
                </c:pt>
                <c:pt idx="193">
                  <c:v>Peter Wisoff</c:v>
                </c:pt>
                <c:pt idx="194">
                  <c:v>Pete Conrad</c:v>
                </c:pt>
                <c:pt idx="195">
                  <c:v>Peggy Whitson</c:v>
                </c:pt>
                <c:pt idx="196">
                  <c:v>Pedro Duque</c:v>
                </c:pt>
                <c:pt idx="197">
                  <c:v>Pavel Vinogradov</c:v>
                </c:pt>
                <c:pt idx="198">
                  <c:v>Pavel Popovich</c:v>
                </c:pt>
                <c:pt idx="199">
                  <c:v>Pavel Belyayev</c:v>
                </c:pt>
                <c:pt idx="200">
                  <c:v>Paul Weitz</c:v>
                </c:pt>
                <c:pt idx="201">
                  <c:v>Paul W. Richards</c:v>
                </c:pt>
                <c:pt idx="202">
                  <c:v>Paul Scully-Power</c:v>
                </c:pt>
                <c:pt idx="203">
                  <c:v>Paul Lockhart</c:v>
                </c:pt>
                <c:pt idx="204">
                  <c:v>Patrick Forrester</c:v>
                </c:pt>
                <c:pt idx="205">
                  <c:v>Patrick Baudry</c:v>
                </c:pt>
                <c:pt idx="206">
                  <c:v>Paolo A. Nespoli</c:v>
                </c:pt>
                <c:pt idx="207">
                  <c:v>Pamela Melroy</c:v>
                </c:pt>
                <c:pt idx="208">
                  <c:v>Owen Garriott</c:v>
                </c:pt>
                <c:pt idx="209">
                  <c:v>Oleg Skripochka</c:v>
                </c:pt>
                <c:pt idx="210">
                  <c:v>Oleg Novitskiy</c:v>
                </c:pt>
                <c:pt idx="211">
                  <c:v>Oleg Makarov</c:v>
                </c:pt>
                <c:pt idx="212">
                  <c:v>Oleg Kotov</c:v>
                </c:pt>
                <c:pt idx="213">
                  <c:v>Oleg Kononenko</c:v>
                </c:pt>
                <c:pt idx="214">
                  <c:v>Oleg Atkov</c:v>
                </c:pt>
                <c:pt idx="215">
                  <c:v>Oleg Artemyev</c:v>
                </c:pt>
                <c:pt idx="216">
                  <c:v>Norman Thagard</c:v>
                </c:pt>
                <c:pt idx="217">
                  <c:v>Norishige Kanai</c:v>
                </c:pt>
                <c:pt idx="218">
                  <c:v>Nikolay Rukavishnikov</c:v>
                </c:pt>
                <c:pt idx="219">
                  <c:v>Nikolai Budarin</c:v>
                </c:pt>
                <c:pt idx="220">
                  <c:v>Nie Haisheng</c:v>
                </c:pt>
                <c:pt idx="221">
                  <c:v>Nicole Stott</c:v>
                </c:pt>
                <c:pt idx="222">
                  <c:v>Nick Hague</c:v>
                </c:pt>
                <c:pt idx="223">
                  <c:v>Nicholas Patrick</c:v>
                </c:pt>
                <c:pt idx="224">
                  <c:v>Neil Armstrong</c:v>
                </c:pt>
                <c:pt idx="225">
                  <c:v>Naoko Yamazaki</c:v>
                </c:pt>
                <c:pt idx="226">
                  <c:v>Nancy Jan Davis</c:v>
                </c:pt>
                <c:pt idx="227">
                  <c:v>Nancy J. Currie-Gregg</c:v>
                </c:pt>
                <c:pt idx="228">
                  <c:v>Musa Manarov</c:v>
                </c:pt>
                <c:pt idx="229">
                  <c:v>Muhammed Faris</c:v>
                </c:pt>
                <c:pt idx="230">
                  <c:v>Miros?aw Hermaszewski</c:v>
                </c:pt>
                <c:pt idx="231">
                  <c:v>Millie Hughes-Fulford</c:v>
                </c:pt>
                <c:pt idx="232">
                  <c:v>Mikhail Tyurin</c:v>
                </c:pt>
                <c:pt idx="233">
                  <c:v>Mikhail Korniyenko</c:v>
                </c:pt>
                <c:pt idx="234">
                  <c:v>Mike Melvill</c:v>
                </c:pt>
                <c:pt idx="235">
                  <c:v>Michel Tognini</c:v>
                </c:pt>
                <c:pt idx="236">
                  <c:v>Michael T. Good</c:v>
                </c:pt>
                <c:pt idx="237">
                  <c:v>Michael Smith</c:v>
                </c:pt>
                <c:pt idx="238">
                  <c:v>Michael S. Hopkins</c:v>
                </c:pt>
                <c:pt idx="239">
                  <c:v>Michael P. Anderson</c:v>
                </c:pt>
                <c:pt idx="240">
                  <c:v>Michael Massimino</c:v>
                </c:pt>
                <c:pt idx="241">
                  <c:v>Michael Lopez-Alegria</c:v>
                </c:pt>
                <c:pt idx="242">
                  <c:v>Michael J. McCulley</c:v>
                </c:pt>
                <c:pt idx="243">
                  <c:v>Michael J. Bloomfield</c:v>
                </c:pt>
                <c:pt idx="244">
                  <c:v>Michael Gernhardt</c:v>
                </c:pt>
                <c:pt idx="245">
                  <c:v>Michael Fossum</c:v>
                </c:pt>
                <c:pt idx="246">
                  <c:v>Michael Foreman</c:v>
                </c:pt>
                <c:pt idx="247">
                  <c:v>Michael Foale</c:v>
                </c:pt>
                <c:pt idx="248">
                  <c:v>Michael Fincke</c:v>
                </c:pt>
                <c:pt idx="249">
                  <c:v>Michael Collins</c:v>
                </c:pt>
                <c:pt idx="250">
                  <c:v>Michael Coats</c:v>
                </c:pt>
                <c:pt idx="251">
                  <c:v>Michael Clifford</c:v>
                </c:pt>
                <c:pt idx="252">
                  <c:v>Michael Barratt</c:v>
                </c:pt>
                <c:pt idx="253">
                  <c:v>Michael Baker</c:v>
                </c:pt>
                <c:pt idx="254">
                  <c:v>Maurizio Cheli</c:v>
                </c:pt>
                <c:pt idx="255">
                  <c:v>Mary Weber</c:v>
                </c:pt>
                <c:pt idx="256">
                  <c:v>Mary Cleave</c:v>
                </c:pt>
                <c:pt idx="257">
                  <c:v>Martin J. Fettman</c:v>
                </c:pt>
                <c:pt idx="258">
                  <c:v>Marsha Ivins</c:v>
                </c:pt>
                <c:pt idx="259">
                  <c:v>Mark T. Vande Hei</c:v>
                </c:pt>
                <c:pt idx="260">
                  <c:v>Mark Shuttleworth</c:v>
                </c:pt>
                <c:pt idx="261">
                  <c:v>Mark Polansky</c:v>
                </c:pt>
                <c:pt idx="262">
                  <c:v>Mark Kelly</c:v>
                </c:pt>
                <c:pt idx="263">
                  <c:v>Mark C. Lee</c:v>
                </c:pt>
                <c:pt idx="264">
                  <c:v>Mark Brown</c:v>
                </c:pt>
                <c:pt idx="265">
                  <c:v>Mario Runco</c:v>
                </c:pt>
                <c:pt idx="266">
                  <c:v>Margaret Rhea Seddon</c:v>
                </c:pt>
                <c:pt idx="267">
                  <c:v>Marcos Pontes</c:v>
                </c:pt>
                <c:pt idx="268">
                  <c:v>Marc Garneau</c:v>
                </c:pt>
                <c:pt idx="269">
                  <c:v>Mamoru Mohri</c:v>
                </c:pt>
                <c:pt idx="270">
                  <c:v>Maksim Surayev</c:v>
                </c:pt>
                <c:pt idx="271">
                  <c:v>Mae Jemison</c:v>
                </c:pt>
                <c:pt idx="272">
                  <c:v>Luca Parmitano</c:v>
                </c:pt>
                <c:pt idx="273">
                  <c:v>Loren Shriver</c:v>
                </c:pt>
                <c:pt idx="274">
                  <c:v>Loren Acton</c:v>
                </c:pt>
                <c:pt idx="275">
                  <c:v>Lodewijk van den Berg</c:v>
                </c:pt>
                <c:pt idx="276">
                  <c:v>Lloyd Hammond</c:v>
                </c:pt>
                <c:pt idx="277">
                  <c:v>Liu Yang</c:v>
                </c:pt>
                <c:pt idx="278">
                  <c:v>Liu Wang</c:v>
                </c:pt>
                <c:pt idx="279">
                  <c:v>Liu Boming</c:v>
                </c:pt>
                <c:pt idx="280">
                  <c:v>Lisa Nowak</c:v>
                </c:pt>
                <c:pt idx="281">
                  <c:v>Linda Godwin</c:v>
                </c:pt>
                <c:pt idx="282">
                  <c:v>Lev Dyomin</c:v>
                </c:pt>
                <c:pt idx="283">
                  <c:v>Leroy Chiao</c:v>
                </c:pt>
                <c:pt idx="284">
                  <c:v>Léopold Eyharts</c:v>
                </c:pt>
                <c:pt idx="285">
                  <c:v>Leonid Popov</c:v>
                </c:pt>
                <c:pt idx="286">
                  <c:v>Leonid Kizim</c:v>
                </c:pt>
                <c:pt idx="287">
                  <c:v>Leonid Kadenyuk</c:v>
                </c:pt>
                <c:pt idx="288">
                  <c:v>Leland D. Melvin</c:v>
                </c:pt>
                <c:pt idx="289">
                  <c:v>Lee Morin</c:v>
                </c:pt>
                <c:pt idx="290">
                  <c:v>Lee Archambault</c:v>
                </c:pt>
                <c:pt idx="291">
                  <c:v>Lawrence J. DeLucas</c:v>
                </c:pt>
                <c:pt idx="292">
                  <c:v>Laurel B. Clark</c:v>
                </c:pt>
                <c:pt idx="293">
                  <c:v>Konstantin Kozeyev</c:v>
                </c:pt>
                <c:pt idx="294">
                  <c:v>Konstantin Feoktistov</c:v>
                </c:pt>
                <c:pt idx="295">
                  <c:v>Koichi Wakata</c:v>
                </c:pt>
                <c:pt idx="296">
                  <c:v>Klaus-Dietrich Flade</c:v>
                </c:pt>
                <c:pt idx="297">
                  <c:v>Kjell N. Lindgren</c:v>
                </c:pt>
                <c:pt idx="298">
                  <c:v>Kimiya Yui</c:v>
                </c:pt>
                <c:pt idx="299">
                  <c:v>Kevin Kregel</c:v>
                </c:pt>
                <c:pt idx="300">
                  <c:v>Kevin Chilton</c:v>
                </c:pt>
                <c:pt idx="301">
                  <c:v>Kevin A. Ford</c:v>
                </c:pt>
                <c:pt idx="302">
                  <c:v>Kent Rominger</c:v>
                </c:pt>
                <c:pt idx="303">
                  <c:v>Kenneth Reightler</c:v>
                </c:pt>
                <c:pt idx="304">
                  <c:v>Kenneth Ham</c:v>
                </c:pt>
                <c:pt idx="305">
                  <c:v>Kenneth Cockrell</c:v>
                </c:pt>
                <c:pt idx="306">
                  <c:v>Kenneth Cameron</c:v>
                </c:pt>
                <c:pt idx="307">
                  <c:v>Kenneth Bowersox</c:v>
                </c:pt>
                <c:pt idx="308">
                  <c:v>Kathryn Hire</c:v>
                </c:pt>
                <c:pt idx="309">
                  <c:v>Kathryn D. Sullivan</c:v>
                </c:pt>
                <c:pt idx="310">
                  <c:v>Kathryn C. Thornton</c:v>
                </c:pt>
                <c:pt idx="311">
                  <c:v>Kathleen Rubins</c:v>
                </c:pt>
                <c:pt idx="312">
                  <c:v>Karol Bobko</c:v>
                </c:pt>
                <c:pt idx="313">
                  <c:v>Karl Henize</c:v>
                </c:pt>
                <c:pt idx="314">
                  <c:v>Karen Nyberg</c:v>
                </c:pt>
                <c:pt idx="315">
                  <c:v>Kalpana Chawla</c:v>
                </c:pt>
                <c:pt idx="316">
                  <c:v>K. Megan McArthur</c:v>
                </c:pt>
                <c:pt idx="317">
                  <c:v>Julie Payette</c:v>
                </c:pt>
                <c:pt idx="318">
                  <c:v>Jügderdemidiin Gürragchaa</c:v>
                </c:pt>
                <c:pt idx="319">
                  <c:v>Judith Resnik</c:v>
                </c:pt>
                <c:pt idx="320">
                  <c:v>Joseph Tanner</c:v>
                </c:pt>
                <c:pt idx="321">
                  <c:v>Joseph P. Allen</c:v>
                </c:pt>
                <c:pt idx="322">
                  <c:v>Joseph M. Acaba</c:v>
                </c:pt>
                <c:pt idx="323">
                  <c:v>Joseph Kerwin</c:v>
                </c:pt>
                <c:pt idx="324">
                  <c:v>Joseph H. Engle</c:v>
                </c:pt>
                <c:pt idx="325">
                  <c:v>Joseph A. Walker</c:v>
                </c:pt>
                <c:pt idx="326">
                  <c:v>José M. Hernández</c:v>
                </c:pt>
                <c:pt idx="327">
                  <c:v>Jon McBride</c:v>
                </c:pt>
                <c:pt idx="328">
                  <c:v>John-David F. Bartoe</c:v>
                </c:pt>
                <c:pt idx="329">
                  <c:v>John Young</c:v>
                </c:pt>
                <c:pt idx="330">
                  <c:v>John Swigert</c:v>
                </c:pt>
                <c:pt idx="331">
                  <c:v>John Phillips</c:v>
                </c:pt>
                <c:pt idx="332">
                  <c:v>John Lounge</c:v>
                </c:pt>
                <c:pt idx="333">
                  <c:v>John Herrington</c:v>
                </c:pt>
                <c:pt idx="334">
                  <c:v>John Grunsfeld</c:v>
                </c:pt>
                <c:pt idx="335">
                  <c:v>John Glenn</c:v>
                </c:pt>
                <c:pt idx="336">
                  <c:v>John Fabian</c:v>
                </c:pt>
                <c:pt idx="337">
                  <c:v>John D. Olivas</c:v>
                </c:pt>
                <c:pt idx="338">
                  <c:v>John Creighton</c:v>
                </c:pt>
                <c:pt idx="339">
                  <c:v>John Casper</c:v>
                </c:pt>
                <c:pt idx="340">
                  <c:v>John Blaha</c:v>
                </c:pt>
                <c:pt idx="341">
                  <c:v>Joe Edwards</c:v>
                </c:pt>
                <c:pt idx="342">
                  <c:v>Joan Higginbotham</c:v>
                </c:pt>
                <c:pt idx="343">
                  <c:v>Jing Haipeng</c:v>
                </c:pt>
                <c:pt idx="344">
                  <c:v>Jim Lovell</c:v>
                </c:pt>
                <c:pt idx="345">
                  <c:v>Jessica Meir</c:v>
                </c:pt>
                <c:pt idx="346">
                  <c:v>Jerry Linenger</c:v>
                </c:pt>
                <c:pt idx="347">
                  <c:v>Jerry L. Ross</c:v>
                </c:pt>
                <c:pt idx="348">
                  <c:v>Jerome Apt</c:v>
                </c:pt>
                <c:pt idx="349">
                  <c:v>Jeffrey Williams</c:v>
                </c:pt>
                <c:pt idx="350">
                  <c:v>Jeffrey Hoffman</c:v>
                </c:pt>
                <c:pt idx="351">
                  <c:v>Jeffrey Ashby</c:v>
                </c:pt>
                <c:pt idx="352">
                  <c:v>Jean-Pierre Haigneré</c:v>
                </c:pt>
                <c:pt idx="353">
                  <c:v>Jean-Loup Chrétien</c:v>
                </c:pt>
                <c:pt idx="354">
                  <c:v>Jean-Jacques Favier</c:v>
                </c:pt>
                <c:pt idx="355">
                  <c:v>Jean-François Clervoy</c:v>
                </c:pt>
                <c:pt idx="356">
                  <c:v>Jay Buckey</c:v>
                </c:pt>
                <c:pt idx="357">
                  <c:v>Janice E. Voss</c:v>
                </c:pt>
                <c:pt idx="358">
                  <c:v>Janet L. Kavandi</c:v>
                </c:pt>
                <c:pt idx="359">
                  <c:v>James Wetherbee</c:v>
                </c:pt>
                <c:pt idx="360">
                  <c:v>James van Hoften</c:v>
                </c:pt>
                <c:pt idx="361">
                  <c:v>James S. Voss</c:v>
                </c:pt>
                <c:pt idx="362">
                  <c:v>James Pawelczyk</c:v>
                </c:pt>
                <c:pt idx="363">
                  <c:v>James McDivitt</c:v>
                </c:pt>
                <c:pt idx="364">
                  <c:v>James M. Kelly</c:v>
                </c:pt>
                <c:pt idx="365">
                  <c:v>James Irwin</c:v>
                </c:pt>
                <c:pt idx="366">
                  <c:v>James Halsell</c:v>
                </c:pt>
                <c:pt idx="367">
                  <c:v>James H. Newman</c:v>
                </c:pt>
                <c:pt idx="368">
                  <c:v>James F. Reilly</c:v>
                </c:pt>
                <c:pt idx="369">
                  <c:v>James Dutton</c:v>
                </c:pt>
                <c:pt idx="370">
                  <c:v>James Buchli</c:v>
                </c:pt>
                <c:pt idx="371">
                  <c:v>James Bagian</c:v>
                </c:pt>
                <c:pt idx="372">
                  <c:v>James Adamson</c:v>
                </c:pt>
                <c:pt idx="373">
                  <c:v>Jake Garn</c:v>
                </c:pt>
                <c:pt idx="374">
                  <c:v>Jack Lousma</c:v>
                </c:pt>
                <c:pt idx="375">
                  <c:v>Jack D. Fischer</c:v>
                </c:pt>
                <c:pt idx="376">
                  <c:v>Ivan Vagner</c:v>
                </c:pt>
                <c:pt idx="377">
                  <c:v>Ivan Bella</c:v>
                </c:pt>
                <c:pt idx="378">
                  <c:v>Ilan Ramon</c:v>
                </c:pt>
                <c:pt idx="379">
                  <c:v>Igor Volk</c:v>
                </c:pt>
                <c:pt idx="380">
                  <c:v>Henry Hartsfield</c:v>
                </c:pt>
                <c:pt idx="381">
                  <c:v>Helen Sharman</c:v>
                </c:pt>
                <c:pt idx="382">
                  <c:v>Heidemarie Stefanyshyn-Piper</c:v>
                </c:pt>
                <c:pt idx="383">
                  <c:v>Hazza Al Mansouri</c:v>
                </c:pt>
                <c:pt idx="384">
                  <c:v>Harrison Schmitt</c:v>
                </c:pt>
                <c:pt idx="385">
                  <c:v>Hans Schlegel</c:v>
                </c:pt>
                <c:pt idx="386">
                  <c:v>Guy Laliberté</c:v>
                </c:pt>
                <c:pt idx="387">
                  <c:v>Guy Gardner</c:v>
                </c:pt>
                <c:pt idx="388">
                  <c:v>Guion Bluford</c:v>
                </c:pt>
                <c:pt idx="389">
                  <c:v>Gregory R. Wiseman</c:v>
                </c:pt>
                <c:pt idx="390">
                  <c:v>Gregory Olsen</c:v>
                </c:pt>
                <c:pt idx="391">
                  <c:v>Gregory Linteris</c:v>
                </c:pt>
                <c:pt idx="392">
                  <c:v>Gregory Jarvis</c:v>
                </c:pt>
                <c:pt idx="393">
                  <c:v>Gregory Harbaugh</c:v>
                </c:pt>
                <c:pt idx="394">
                  <c:v>Gregory H. Johnson</c:v>
                </c:pt>
                <c:pt idx="395">
                  <c:v>Gregory Chamitoff</c:v>
                </c:pt>
                <c:pt idx="396">
                  <c:v>Gregory C. Johnson</c:v>
                </c:pt>
                <c:pt idx="397">
                  <c:v>Gordon Cooper</c:v>
                </c:pt>
                <c:pt idx="398">
                  <c:v>Gherman Titov</c:v>
                </c:pt>
                <c:pt idx="399">
                  <c:v>Gerhard Thiele</c:v>
                </c:pt>
                <c:pt idx="400">
                  <c:v>Gerald Carr</c:v>
                </c:pt>
                <c:pt idx="401">
                  <c:v>Georgy Shonin</c:v>
                </c:pt>
                <c:pt idx="402">
                  <c:v>Georgi Ivanov</c:v>
                </c:pt>
                <c:pt idx="403">
                  <c:v>Georgi Grechko</c:v>
                </c:pt>
                <c:pt idx="404">
                  <c:v>Georgi Dobrovolski</c:v>
                </c:pt>
                <c:pt idx="405">
                  <c:v>Georgi Beregovoi</c:v>
                </c:pt>
                <c:pt idx="406">
                  <c:v>George Nelson</c:v>
                </c:pt>
                <c:pt idx="407">
                  <c:v>George D. Zamka</c:v>
                </c:pt>
                <c:pt idx="408">
                  <c:v>Gennady Padalka</c:v>
                </c:pt>
                <c:pt idx="409">
                  <c:v>Gennadi Strekalov</c:v>
                </c:pt>
                <c:pt idx="410">
                  <c:v>Gennadi Sarafanov</c:v>
                </c:pt>
                <c:pt idx="411">
                  <c:v>Gennadi Manakov</c:v>
                </c:pt>
                <c:pt idx="412">
                  <c:v>Gene Cernan</c:v>
                </c:pt>
                <c:pt idx="413">
                  <c:v>Gary Payton</c:v>
                </c:pt>
                <c:pt idx="414">
                  <c:v>Garrett Reisman</c:v>
                </c:pt>
                <c:pt idx="415">
                  <c:v>G. David Low</c:v>
                </c:pt>
                <c:pt idx="416">
                  <c:v>Fyodor Yurchikhin</c:v>
                </c:pt>
                <c:pt idx="417">
                  <c:v>Frederick W. Leslie</c:v>
                </c:pt>
                <c:pt idx="418">
                  <c:v>Frederick Sturckow</c:v>
                </c:pt>
                <c:pt idx="419">
                  <c:v>Frederick Hauck</c:v>
                </c:pt>
                <c:pt idx="420">
                  <c:v>Frederick Gregory</c:v>
                </c:pt>
                <c:pt idx="421">
                  <c:v>Fred Haise</c:v>
                </c:pt>
                <c:pt idx="422">
                  <c:v>Franz Viehböck</c:v>
                </c:pt>
                <c:pt idx="423">
                  <c:v>Franklin Chang-Diaz</c:v>
                </c:pt>
                <c:pt idx="424">
                  <c:v>Frank De Winne</c:v>
                </c:pt>
                <c:pt idx="425">
                  <c:v>Frank Culbertson</c:v>
                </c:pt>
                <c:pt idx="426">
                  <c:v>Frank Borman</c:v>
                </c:pt>
                <c:pt idx="427">
                  <c:v>Franco Malerba</c:v>
                </c:pt>
                <c:pt idx="428">
                  <c:v>Francis Scobee</c:v>
                </c:pt>
                <c:pt idx="429">
                  <c:v>Francis Gaffney</c:v>
                </c:pt>
                <c:pt idx="430">
                  <c:v>Fei Junlong</c:v>
                </c:pt>
                <c:pt idx="431">
                  <c:v>Evgeny Tarelkin</c:v>
                </c:pt>
                <c:pt idx="432">
                  <c:v>Eugene H. Trinh</c:v>
                </c:pt>
                <c:pt idx="433">
                  <c:v>Ernst Messerschmid</c:v>
                </c:pt>
                <c:pt idx="434">
                  <c:v>Eric A. Boe</c:v>
                </c:pt>
                <c:pt idx="435">
                  <c:v>Ellison Onizuka</c:v>
                </c:pt>
                <c:pt idx="436">
                  <c:v>Ellen Ochoa</c:v>
                </c:pt>
                <c:pt idx="437">
                  <c:v>Ellen Baker</c:v>
                </c:pt>
                <c:pt idx="438">
                  <c:v>Eileen Collins</c:v>
                </c:pt>
                <c:pt idx="439">
                  <c:v>Edward Lu</c:v>
                </c:pt>
                <c:pt idx="440">
                  <c:v>Edward Gibson</c:v>
                </c:pt>
                <c:pt idx="441">
                  <c:v>Edgar Mitchell</c:v>
                </c:pt>
                <c:pt idx="442">
                  <c:v>Ed White</c:v>
                </c:pt>
                <c:pt idx="443">
                  <c:v>Dumitru Prunariu</c:v>
                </c:pt>
                <c:pt idx="444">
                  <c:v>Duane Carey</c:v>
                </c:pt>
                <c:pt idx="445">
                  <c:v>Douglas H. Wheelock</c:v>
                </c:pt>
                <c:pt idx="446">
                  <c:v>Douglas G. Hurley</c:v>
                </c:pt>
                <c:pt idx="447">
                  <c:v>Dorothy Metcalf-Lindenburger</c:v>
                </c:pt>
                <c:pt idx="448">
                  <c:v>Donn F. Eisele</c:v>
                </c:pt>
                <c:pt idx="449">
                  <c:v>Donald Williams</c:v>
                </c:pt>
                <c:pt idx="450">
                  <c:v>Donald Thomas</c:v>
                </c:pt>
                <c:pt idx="451">
                  <c:v>Donald Slayton</c:v>
                </c:pt>
                <c:pt idx="452">
                  <c:v>Donald Pettit</c:v>
                </c:pt>
                <c:pt idx="453">
                  <c:v>Donald Peterson</c:v>
                </c:pt>
                <c:pt idx="454">
                  <c:v>Donald McMonagle</c:v>
                </c:pt>
                <c:pt idx="455">
                  <c:v>Don Lind</c:v>
                </c:pt>
                <c:pt idx="456">
                  <c:v>Dominic Gorie</c:v>
                </c:pt>
                <c:pt idx="457">
                  <c:v>Dominic A. Antonelli</c:v>
                </c:pt>
                <c:pt idx="458">
                  <c:v>Dmitri Kondratyev</c:v>
                </c:pt>
                <c:pt idx="459">
                  <c:v>Dirk Frimout</c:v>
                </c:pt>
                <c:pt idx="460">
                  <c:v>Dennis Tito</c:v>
                </c:pt>
                <c:pt idx="461">
                  <c:v>David Wolf</c:v>
                </c:pt>
                <c:pt idx="462">
                  <c:v>David Scott</c:v>
                </c:pt>
                <c:pt idx="463">
                  <c:v>David Saint-Jacques</c:v>
                </c:pt>
                <c:pt idx="464">
                  <c:v>David M. Walker</c:v>
                </c:pt>
                <c:pt idx="465">
                  <c:v>David M. Brown</c:v>
                </c:pt>
                <c:pt idx="466">
                  <c:v>David Leestma</c:v>
                </c:pt>
                <c:pt idx="467">
                  <c:v>David Hilmers</c:v>
                </c:pt>
                <c:pt idx="468">
                  <c:v>Daniel Tani</c:v>
                </c:pt>
                <c:pt idx="469">
                  <c:v>Daniel Bursch</c:v>
                </c:pt>
                <c:pt idx="470">
                  <c:v>Daniel Burbank</c:v>
                </c:pt>
                <c:pt idx="471">
                  <c:v>Daniel Brandenstein</c:v>
                </c:pt>
                <c:pt idx="472">
                  <c:v>Daniel Barry</c:v>
                </c:pt>
                <c:pt idx="473">
                  <c:v>Dale Gardner</c:v>
                </c:pt>
                <c:pt idx="474">
                  <c:v>Dafydd Williams</c:v>
                </c:pt>
                <c:pt idx="475">
                  <c:v>Curtis Brown</c:v>
                </c:pt>
                <c:pt idx="476">
                  <c:v>Clayton Anderson</c:v>
                </c:pt>
                <c:pt idx="477">
                  <c:v>Claudie Haigneré</c:v>
                </c:pt>
                <c:pt idx="478">
                  <c:v>Claude Nicollier</c:v>
                </c:pt>
                <c:pt idx="479">
                  <c:v>Christopher J. Cassidy</c:v>
                </c:pt>
                <c:pt idx="480">
                  <c:v>Christopher Ferguson</c:v>
                </c:pt>
                <c:pt idx="481">
                  <c:v>Christina Koch</c:v>
                </c:pt>
                <c:pt idx="482">
                  <c:v>Christer Fuglesang</c:v>
                </c:pt>
                <c:pt idx="483">
                  <c:v>Christa McAuliffe</c:v>
                </c:pt>
                <c:pt idx="484">
                  <c:v>Chris Hadfield</c:v>
                </c:pt>
                <c:pt idx="485">
                  <c:v>Chiaki Mukai</c:v>
                </c:pt>
                <c:pt idx="486">
                  <c:v>Chen Dong</c:v>
                </c:pt>
                <c:pt idx="487">
                  <c:v>Charles Walker</c:v>
                </c:pt>
                <c:pt idx="488">
                  <c:v>Charles Simonyi</c:v>
                </c:pt>
                <c:pt idx="489">
                  <c:v>Charles Precourt</c:v>
                </c:pt>
                <c:pt idx="490">
                  <c:v>Charles L. Veach</c:v>
                </c:pt>
                <c:pt idx="491">
                  <c:v>Charles Hobaugh</c:v>
                </c:pt>
                <c:pt idx="492">
                  <c:v>Charles Gemar</c:v>
                </c:pt>
                <c:pt idx="493">
                  <c:v>Charles Duke</c:v>
                </c:pt>
                <c:pt idx="494">
                  <c:v>Charles Camarda</c:v>
                </c:pt>
                <c:pt idx="495">
                  <c:v>Charles Brady</c:v>
                </c:pt>
                <c:pt idx="496">
                  <c:v>Charles Bolden</c:v>
                </c:pt>
                <c:pt idx="497">
                  <c:v>Catherine Coleman</c:v>
                </c:pt>
                <c:pt idx="498">
                  <c:v>Carlos I. Noriega</c:v>
                </c:pt>
                <c:pt idx="499">
                  <c:v>Carl Meade</c:v>
                </c:pt>
                <c:pt idx="500">
                  <c:v>Carl E. Walz</c:v>
                </c:pt>
                <c:pt idx="501">
                  <c:v>C. Gordon Fullerton</c:v>
                </c:pt>
                <c:pt idx="502">
                  <c:v>Byron Lichtenberg</c:v>
                </c:pt>
                <c:pt idx="503">
                  <c:v>Buzz Aldrin</c:v>
                </c:pt>
                <c:pt idx="504">
                  <c:v>Bryan O'Connor</c:v>
                </c:pt>
                <c:pt idx="505">
                  <c:v>Bruce Melnick</c:v>
                </c:pt>
                <c:pt idx="506">
                  <c:v>Bruce McCandless II</c:v>
                </c:pt>
                <c:pt idx="507">
                  <c:v>Brian Duffy</c:v>
                </c:pt>
                <c:pt idx="508">
                  <c:v>Brian Binnie</c:v>
                </c:pt>
                <c:pt idx="509">
                  <c:v>Brewster Shaw</c:v>
                </c:pt>
                <c:pt idx="510">
                  <c:v>Brent W. Jett</c:v>
                </c:pt>
                <c:pt idx="511">
                  <c:v>Boris Yegorov</c:v>
                </c:pt>
                <c:pt idx="512">
                  <c:v>Boris Volynov</c:v>
                </c:pt>
                <c:pt idx="513">
                  <c:v>Boris Morukov</c:v>
                </c:pt>
                <c:pt idx="514">
                  <c:v>Bonnie J. Dunbar</c:v>
                </c:pt>
                <c:pt idx="515">
                  <c:v>Bjarni Tryggvason</c:v>
                </c:pt>
                <c:pt idx="516">
                  <c:v>Bill Nelson</c:v>
                </c:pt>
                <c:pt idx="517">
                  <c:v>Bertalan Farkas</c:v>
                </c:pt>
                <c:pt idx="518">
                  <c:v>Bernard Harris</c:v>
                </c:pt>
                <c:pt idx="519">
                  <c:v>Barry Wilmore</c:v>
                </c:pt>
                <c:pt idx="520">
                  <c:v>Barbara Morgan</c:v>
                </c:pt>
                <c:pt idx="521">
                  <c:v>B. Alvin Drew</c:v>
                </c:pt>
                <c:pt idx="522">
                  <c:v>Aydyn Aimbetov</c:v>
                </c:pt>
                <c:pt idx="523">
                  <c:v>Arnaldo Tamayo Méndez</c:v>
                </c:pt>
                <c:pt idx="524">
                  <c:v>Anton Shkaplerov</c:v>
                </c:pt>
                <c:pt idx="525">
                  <c:v>Anthony W. England</c:v>
                </c:pt>
                <c:pt idx="526">
                  <c:v>Anousheh Ansari</c:v>
                </c:pt>
                <c:pt idx="527">
                  <c:v>Anne McClain</c:v>
                </c:pt>
                <c:pt idx="528">
                  <c:v>Anna Fisher</c:v>
                </c:pt>
                <c:pt idx="529">
                  <c:v>Andriyan Nikolayev</c:v>
                </c:pt>
                <c:pt idx="530">
                  <c:v>Andrew Thomas</c:v>
                </c:pt>
                <c:pt idx="531">
                  <c:v>Andrew Morgan</c:v>
                </c:pt>
                <c:pt idx="532">
                  <c:v>Andrew M. Allen</c:v>
                </c:pt>
                <c:pt idx="533">
                  <c:v>Andrew J. Feustel</c:v>
                </c:pt>
                <c:pt idx="534">
                  <c:v>Andrei Borisenko</c:v>
                </c:pt>
                <c:pt idx="535">
                  <c:v>Andreas Mogensen</c:v>
                </c:pt>
                <c:pt idx="536">
                  <c:v>André Kuipers</c:v>
                </c:pt>
                <c:pt idx="537">
                  <c:v>Anatoly Solovyev</c:v>
                </c:pt>
                <c:pt idx="538">
                  <c:v>Anatoly Filipchenko</c:v>
                </c:pt>
                <c:pt idx="539">
                  <c:v>Anatoly Artsebarsky</c:v>
                </c:pt>
                <c:pt idx="540">
                  <c:v>Anatoli Levchenko</c:v>
                </c:pt>
                <c:pt idx="541">
                  <c:v>Anatoli Ivanishin</c:v>
                </c:pt>
                <c:pt idx="542">
                  <c:v>Anatoli Berezovoy</c:v>
                </c:pt>
                <c:pt idx="543">
                  <c:v>Alfred Worden</c:v>
                </c:pt>
                <c:pt idx="544">
                  <c:v>Alexsandr Kaleri</c:v>
                </c:pt>
                <c:pt idx="545">
                  <c:v>Alexei Leonov</c:v>
                </c:pt>
                <c:pt idx="546">
                  <c:v>Alexander Misurkin</c:v>
                </c:pt>
                <c:pt idx="547">
                  <c:v>Alexander Gerst</c:v>
                </c:pt>
                <c:pt idx="548">
                  <c:v>Aleksey Ovchinin</c:v>
                </c:pt>
                <c:pt idx="549">
                  <c:v>Aleksei Yeliseyev</c:v>
                </c:pt>
                <c:pt idx="550">
                  <c:v>Aleksei Gubarev</c:v>
                </c:pt>
                <c:pt idx="551">
                  <c:v>Aleksandr Volkov</c:v>
                </c:pt>
                <c:pt idx="552">
                  <c:v>Aleksandr Viktorenko</c:v>
                </c:pt>
                <c:pt idx="553">
                  <c:v>Aleksandr Skvortsov</c:v>
                </c:pt>
                <c:pt idx="554">
                  <c:v>Aleksandr Serebrov</c:v>
                </c:pt>
                <c:pt idx="555">
                  <c:v>Aleksandr Samokutyayev</c:v>
                </c:pt>
                <c:pt idx="556">
                  <c:v>Aleksandr Poleshchuk</c:v>
                </c:pt>
                <c:pt idx="557">
                  <c:v>Aleksandr Pavlovich Aleksandrov</c:v>
                </c:pt>
                <c:pt idx="558">
                  <c:v>Aleksandr Panayotov Aleksandrov</c:v>
                </c:pt>
                <c:pt idx="559">
                  <c:v>Aleksandr Lazutkin</c:v>
                </c:pt>
                <c:pt idx="560">
                  <c:v>Aleksandr Laveykin</c:v>
                </c:pt>
                <c:pt idx="561">
                  <c:v>Aleksandr Ivanchenkov</c:v>
                </c:pt>
                <c:pt idx="562">
                  <c:v>Aleksandr Balandin</c:v>
                </c:pt>
                <c:pt idx="563">
                  <c:v>Albert Sacco</c:v>
                </c:pt>
                <c:pt idx="564">
                  <c:v>Alan Shepard</c:v>
                </c:pt>
                <c:pt idx="565">
                  <c:v>Alan G. Poindexter</c:v>
                </c:pt>
                <c:pt idx="566">
                  <c:v>Alan Bean</c:v>
                </c:pt>
                <c:pt idx="567">
                  <c:v>Akihiko Hoshide</c:v>
                </c:pt>
                <c:pt idx="568">
                  <c:v>Abdul Ahad Mohmand</c:v>
                </c:pt>
              </c:strCache>
            </c:strRef>
          </c:cat>
          <c:val>
            <c:numRef>
              <c:f>Analysis!$O$11:$O$580</c:f>
              <c:numCache>
                <c:formatCode>General</c:formatCode>
                <c:ptCount val="56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1</c:v>
                </c:pt>
                <c:pt idx="15">
                  <c:v>0</c:v>
                </c:pt>
                <c:pt idx="16">
                  <c:v>1</c:v>
                </c:pt>
                <c:pt idx="17">
                  <c:v>1</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1</c:v>
                </c:pt>
                <c:pt idx="34">
                  <c:v>1</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1</c:v>
                </c:pt>
                <c:pt idx="68">
                  <c:v>0</c:v>
                </c:pt>
                <c:pt idx="69">
                  <c:v>0</c:v>
                </c:pt>
                <c:pt idx="70">
                  <c:v>0</c:v>
                </c:pt>
                <c:pt idx="71">
                  <c:v>0</c:v>
                </c:pt>
                <c:pt idx="72">
                  <c:v>1</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1</c:v>
                </c:pt>
                <c:pt idx="92">
                  <c:v>0</c:v>
                </c:pt>
                <c:pt idx="93">
                  <c:v>0</c:v>
                </c:pt>
                <c:pt idx="94">
                  <c:v>0</c:v>
                </c:pt>
                <c:pt idx="95">
                  <c:v>1</c:v>
                </c:pt>
                <c:pt idx="96">
                  <c:v>1</c:v>
                </c:pt>
                <c:pt idx="97">
                  <c:v>1</c:v>
                </c:pt>
                <c:pt idx="98">
                  <c:v>1</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1</c:v>
                </c:pt>
                <c:pt idx="113">
                  <c:v>0</c:v>
                </c:pt>
                <c:pt idx="114">
                  <c:v>0</c:v>
                </c:pt>
                <c:pt idx="115">
                  <c:v>0</c:v>
                </c:pt>
                <c:pt idx="116">
                  <c:v>0</c:v>
                </c:pt>
                <c:pt idx="117">
                  <c:v>0</c:v>
                </c:pt>
                <c:pt idx="118">
                  <c:v>0</c:v>
                </c:pt>
                <c:pt idx="119">
                  <c:v>0</c:v>
                </c:pt>
                <c:pt idx="120">
                  <c:v>0</c:v>
                </c:pt>
                <c:pt idx="121">
                  <c:v>1</c:v>
                </c:pt>
                <c:pt idx="122">
                  <c:v>1</c:v>
                </c:pt>
                <c:pt idx="123">
                  <c:v>0</c:v>
                </c:pt>
                <c:pt idx="124">
                  <c:v>0</c:v>
                </c:pt>
                <c:pt idx="125">
                  <c:v>0</c:v>
                </c:pt>
                <c:pt idx="126">
                  <c:v>0</c:v>
                </c:pt>
                <c:pt idx="127">
                  <c:v>0</c:v>
                </c:pt>
                <c:pt idx="128">
                  <c:v>0</c:v>
                </c:pt>
                <c:pt idx="129">
                  <c:v>0</c:v>
                </c:pt>
                <c:pt idx="130">
                  <c:v>0</c:v>
                </c:pt>
                <c:pt idx="131">
                  <c:v>0</c:v>
                </c:pt>
                <c:pt idx="132">
                  <c:v>1</c:v>
                </c:pt>
                <c:pt idx="133">
                  <c:v>0</c:v>
                </c:pt>
                <c:pt idx="134">
                  <c:v>0</c:v>
                </c:pt>
                <c:pt idx="135">
                  <c:v>0</c:v>
                </c:pt>
                <c:pt idx="136">
                  <c:v>0</c:v>
                </c:pt>
                <c:pt idx="137">
                  <c:v>0</c:v>
                </c:pt>
                <c:pt idx="138">
                  <c:v>0</c:v>
                </c:pt>
                <c:pt idx="139">
                  <c:v>0</c:v>
                </c:pt>
                <c:pt idx="140">
                  <c:v>1</c:v>
                </c:pt>
                <c:pt idx="141">
                  <c:v>0</c:v>
                </c:pt>
                <c:pt idx="142">
                  <c:v>1</c:v>
                </c:pt>
                <c:pt idx="143">
                  <c:v>1</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1</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1</c:v>
                </c:pt>
                <c:pt idx="196">
                  <c:v>0</c:v>
                </c:pt>
                <c:pt idx="197">
                  <c:v>0</c:v>
                </c:pt>
                <c:pt idx="198">
                  <c:v>0</c:v>
                </c:pt>
                <c:pt idx="199">
                  <c:v>0</c:v>
                </c:pt>
                <c:pt idx="200">
                  <c:v>0</c:v>
                </c:pt>
                <c:pt idx="201">
                  <c:v>0</c:v>
                </c:pt>
                <c:pt idx="202">
                  <c:v>0</c:v>
                </c:pt>
                <c:pt idx="203">
                  <c:v>0</c:v>
                </c:pt>
                <c:pt idx="204">
                  <c:v>0</c:v>
                </c:pt>
                <c:pt idx="205">
                  <c:v>0</c:v>
                </c:pt>
                <c:pt idx="206">
                  <c:v>0</c:v>
                </c:pt>
                <c:pt idx="207">
                  <c:v>1</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1</c:v>
                </c:pt>
                <c:pt idx="222">
                  <c:v>0</c:v>
                </c:pt>
                <c:pt idx="223">
                  <c:v>0</c:v>
                </c:pt>
                <c:pt idx="224">
                  <c:v>0</c:v>
                </c:pt>
                <c:pt idx="225">
                  <c:v>1</c:v>
                </c:pt>
                <c:pt idx="226">
                  <c:v>1</c:v>
                </c:pt>
                <c:pt idx="227">
                  <c:v>1</c:v>
                </c:pt>
                <c:pt idx="228">
                  <c:v>0</c:v>
                </c:pt>
                <c:pt idx="229">
                  <c:v>0</c:v>
                </c:pt>
                <c:pt idx="230">
                  <c:v>0</c:v>
                </c:pt>
                <c:pt idx="231">
                  <c:v>1</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1</c:v>
                </c:pt>
                <c:pt idx="256">
                  <c:v>1</c:v>
                </c:pt>
                <c:pt idx="257">
                  <c:v>0</c:v>
                </c:pt>
                <c:pt idx="258">
                  <c:v>1</c:v>
                </c:pt>
                <c:pt idx="259">
                  <c:v>0</c:v>
                </c:pt>
                <c:pt idx="260">
                  <c:v>0</c:v>
                </c:pt>
                <c:pt idx="261">
                  <c:v>0</c:v>
                </c:pt>
                <c:pt idx="262">
                  <c:v>0</c:v>
                </c:pt>
                <c:pt idx="263">
                  <c:v>0</c:v>
                </c:pt>
                <c:pt idx="264">
                  <c:v>0</c:v>
                </c:pt>
                <c:pt idx="265">
                  <c:v>0</c:v>
                </c:pt>
                <c:pt idx="266">
                  <c:v>1</c:v>
                </c:pt>
                <c:pt idx="267">
                  <c:v>0</c:v>
                </c:pt>
                <c:pt idx="268">
                  <c:v>0</c:v>
                </c:pt>
                <c:pt idx="269">
                  <c:v>0</c:v>
                </c:pt>
                <c:pt idx="270">
                  <c:v>0</c:v>
                </c:pt>
                <c:pt idx="271">
                  <c:v>1</c:v>
                </c:pt>
                <c:pt idx="272">
                  <c:v>0</c:v>
                </c:pt>
                <c:pt idx="273">
                  <c:v>0</c:v>
                </c:pt>
                <c:pt idx="274">
                  <c:v>0</c:v>
                </c:pt>
                <c:pt idx="275">
                  <c:v>0</c:v>
                </c:pt>
                <c:pt idx="276">
                  <c:v>0</c:v>
                </c:pt>
                <c:pt idx="277">
                  <c:v>1</c:v>
                </c:pt>
                <c:pt idx="278">
                  <c:v>0</c:v>
                </c:pt>
                <c:pt idx="279">
                  <c:v>0</c:v>
                </c:pt>
                <c:pt idx="280">
                  <c:v>1</c:v>
                </c:pt>
                <c:pt idx="281">
                  <c:v>1</c:v>
                </c:pt>
                <c:pt idx="282">
                  <c:v>0</c:v>
                </c:pt>
                <c:pt idx="283">
                  <c:v>0</c:v>
                </c:pt>
                <c:pt idx="284">
                  <c:v>0</c:v>
                </c:pt>
                <c:pt idx="285">
                  <c:v>0</c:v>
                </c:pt>
                <c:pt idx="286">
                  <c:v>0</c:v>
                </c:pt>
                <c:pt idx="287">
                  <c:v>0</c:v>
                </c:pt>
                <c:pt idx="288">
                  <c:v>0</c:v>
                </c:pt>
                <c:pt idx="289">
                  <c:v>0</c:v>
                </c:pt>
                <c:pt idx="290">
                  <c:v>0</c:v>
                </c:pt>
                <c:pt idx="291">
                  <c:v>0</c:v>
                </c:pt>
                <c:pt idx="292">
                  <c:v>1</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1</c:v>
                </c:pt>
                <c:pt idx="309">
                  <c:v>1</c:v>
                </c:pt>
                <c:pt idx="310">
                  <c:v>1</c:v>
                </c:pt>
                <c:pt idx="311">
                  <c:v>1</c:v>
                </c:pt>
                <c:pt idx="312">
                  <c:v>0</c:v>
                </c:pt>
                <c:pt idx="313">
                  <c:v>0</c:v>
                </c:pt>
                <c:pt idx="314">
                  <c:v>1</c:v>
                </c:pt>
                <c:pt idx="315">
                  <c:v>1</c:v>
                </c:pt>
                <c:pt idx="316">
                  <c:v>1</c:v>
                </c:pt>
                <c:pt idx="317">
                  <c:v>1</c:v>
                </c:pt>
                <c:pt idx="318">
                  <c:v>0</c:v>
                </c:pt>
                <c:pt idx="319">
                  <c:v>1</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1</c:v>
                </c:pt>
                <c:pt idx="343">
                  <c:v>0</c:v>
                </c:pt>
                <c:pt idx="344">
                  <c:v>0</c:v>
                </c:pt>
                <c:pt idx="345">
                  <c:v>1</c:v>
                </c:pt>
                <c:pt idx="346">
                  <c:v>0</c:v>
                </c:pt>
                <c:pt idx="347">
                  <c:v>0</c:v>
                </c:pt>
                <c:pt idx="348">
                  <c:v>0</c:v>
                </c:pt>
                <c:pt idx="349">
                  <c:v>0</c:v>
                </c:pt>
                <c:pt idx="350">
                  <c:v>0</c:v>
                </c:pt>
                <c:pt idx="351">
                  <c:v>0</c:v>
                </c:pt>
                <c:pt idx="352">
                  <c:v>0</c:v>
                </c:pt>
                <c:pt idx="353">
                  <c:v>0</c:v>
                </c:pt>
                <c:pt idx="354">
                  <c:v>0</c:v>
                </c:pt>
                <c:pt idx="355">
                  <c:v>0</c:v>
                </c:pt>
                <c:pt idx="356">
                  <c:v>0</c:v>
                </c:pt>
                <c:pt idx="357">
                  <c:v>1</c:v>
                </c:pt>
                <c:pt idx="358">
                  <c:v>1</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1</c:v>
                </c:pt>
                <c:pt idx="382">
                  <c:v>1</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1</c:v>
                </c:pt>
                <c:pt idx="437">
                  <c:v>1</c:v>
                </c:pt>
                <c:pt idx="438">
                  <c:v>1</c:v>
                </c:pt>
                <c:pt idx="439">
                  <c:v>0</c:v>
                </c:pt>
                <c:pt idx="440">
                  <c:v>0</c:v>
                </c:pt>
                <c:pt idx="441">
                  <c:v>0</c:v>
                </c:pt>
                <c:pt idx="442">
                  <c:v>0</c:v>
                </c:pt>
                <c:pt idx="443">
                  <c:v>0</c:v>
                </c:pt>
                <c:pt idx="444">
                  <c:v>0</c:v>
                </c:pt>
                <c:pt idx="445">
                  <c:v>0</c:v>
                </c:pt>
                <c:pt idx="446">
                  <c:v>0</c:v>
                </c:pt>
                <c:pt idx="447">
                  <c:v>1</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1</c:v>
                </c:pt>
                <c:pt idx="478">
                  <c:v>0</c:v>
                </c:pt>
                <c:pt idx="479">
                  <c:v>0</c:v>
                </c:pt>
                <c:pt idx="480">
                  <c:v>0</c:v>
                </c:pt>
                <c:pt idx="481">
                  <c:v>1</c:v>
                </c:pt>
                <c:pt idx="482">
                  <c:v>0</c:v>
                </c:pt>
                <c:pt idx="483">
                  <c:v>1</c:v>
                </c:pt>
                <c:pt idx="484">
                  <c:v>0</c:v>
                </c:pt>
                <c:pt idx="485">
                  <c:v>1</c:v>
                </c:pt>
                <c:pt idx="486">
                  <c:v>0</c:v>
                </c:pt>
                <c:pt idx="487">
                  <c:v>0</c:v>
                </c:pt>
                <c:pt idx="488">
                  <c:v>0</c:v>
                </c:pt>
                <c:pt idx="489">
                  <c:v>0</c:v>
                </c:pt>
                <c:pt idx="490">
                  <c:v>0</c:v>
                </c:pt>
                <c:pt idx="491">
                  <c:v>0</c:v>
                </c:pt>
                <c:pt idx="492">
                  <c:v>0</c:v>
                </c:pt>
                <c:pt idx="493">
                  <c:v>0</c:v>
                </c:pt>
                <c:pt idx="494">
                  <c:v>0</c:v>
                </c:pt>
                <c:pt idx="495">
                  <c:v>0</c:v>
                </c:pt>
                <c:pt idx="496">
                  <c:v>0</c:v>
                </c:pt>
                <c:pt idx="497">
                  <c:v>1</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1</c:v>
                </c:pt>
                <c:pt idx="515">
                  <c:v>0</c:v>
                </c:pt>
                <c:pt idx="516">
                  <c:v>0</c:v>
                </c:pt>
                <c:pt idx="517">
                  <c:v>0</c:v>
                </c:pt>
                <c:pt idx="518">
                  <c:v>0</c:v>
                </c:pt>
                <c:pt idx="519">
                  <c:v>0</c:v>
                </c:pt>
                <c:pt idx="520">
                  <c:v>1</c:v>
                </c:pt>
                <c:pt idx="521">
                  <c:v>0</c:v>
                </c:pt>
                <c:pt idx="522">
                  <c:v>0</c:v>
                </c:pt>
                <c:pt idx="523">
                  <c:v>0</c:v>
                </c:pt>
                <c:pt idx="524">
                  <c:v>0</c:v>
                </c:pt>
                <c:pt idx="525">
                  <c:v>0</c:v>
                </c:pt>
                <c:pt idx="526">
                  <c:v>1</c:v>
                </c:pt>
                <c:pt idx="527">
                  <c:v>1</c:v>
                </c:pt>
                <c:pt idx="528">
                  <c:v>1</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numCache>
            </c:numRef>
          </c:val>
          <c:extLst>
            <c:ext xmlns:c16="http://schemas.microsoft.com/office/drawing/2014/chart" uri="{C3380CC4-5D6E-409C-BE32-E72D297353CC}">
              <c16:uniqueId val="{00000000-460D-4219-A414-5AB842F037B9}"/>
            </c:ext>
          </c:extLst>
        </c:ser>
        <c:ser>
          <c:idx val="1"/>
          <c:order val="1"/>
          <c:tx>
            <c:strRef>
              <c:f>Analysis!$P$9:$P$10</c:f>
              <c:strCache>
                <c:ptCount val="1"/>
                <c:pt idx="0">
                  <c:v>Male</c:v>
                </c:pt>
              </c:strCache>
            </c:strRef>
          </c:tx>
          <c:spPr>
            <a:solidFill>
              <a:schemeClr val="accent5">
                <a:tint val="77000"/>
              </a:schemeClr>
            </a:solidFill>
            <a:ln>
              <a:noFill/>
            </a:ln>
            <a:effectLst/>
          </c:spPr>
          <c:invertIfNegative val="0"/>
          <c:cat>
            <c:strRef>
              <c:f>Analysis!$N$11:$N$580</c:f>
              <c:strCache>
                <c:ptCount val="569"/>
                <c:pt idx="0">
                  <c:v>Zhang Xiaoguang</c:v>
                </c:pt>
                <c:pt idx="1">
                  <c:v>Zhai Zhigang</c:v>
                </c:pt>
                <c:pt idx="2">
                  <c:v>Yury Usachov</c:v>
                </c:pt>
                <c:pt idx="3">
                  <c:v>Yuri Shargin</c:v>
                </c:pt>
                <c:pt idx="4">
                  <c:v>Yuri Romanenko</c:v>
                </c:pt>
                <c:pt idx="5">
                  <c:v>Yuri Onufrienko</c:v>
                </c:pt>
                <c:pt idx="6">
                  <c:v>Yuri Malyshev</c:v>
                </c:pt>
                <c:pt idx="7">
                  <c:v>Yuri Malenchenko</c:v>
                </c:pt>
                <c:pt idx="8">
                  <c:v>Yuri Lonchakov</c:v>
                </c:pt>
                <c:pt idx="9">
                  <c:v>Yuri Glazkov</c:v>
                </c:pt>
                <c:pt idx="10">
                  <c:v>Yuri Gidzenko</c:v>
                </c:pt>
                <c:pt idx="11">
                  <c:v>Yuri Gagarin</c:v>
                </c:pt>
                <c:pt idx="12">
                  <c:v>Yuri Baturin</c:v>
                </c:pt>
                <c:pt idx="13">
                  <c:v>Yuri Artyukhin</c:v>
                </c:pt>
                <c:pt idx="14">
                  <c:v>Yi So-yeon</c:v>
                </c:pt>
                <c:pt idx="15">
                  <c:v>Yevgeny Khrunov</c:v>
                </c:pt>
                <c:pt idx="16">
                  <c:v>Yelena Serova</c:v>
                </c:pt>
                <c:pt idx="17">
                  <c:v>Yelena Kondakova</c:v>
                </c:pt>
                <c:pt idx="18">
                  <c:v>Yang Liwei</c:v>
                </c:pt>
                <c:pt idx="19">
                  <c:v>Wubbo Ockels</c:v>
                </c:pt>
                <c:pt idx="20">
                  <c:v>Winston Scott</c:v>
                </c:pt>
                <c:pt idx="21">
                  <c:v>William Thornton</c:v>
                </c:pt>
                <c:pt idx="22">
                  <c:v>William Shepherd</c:v>
                </c:pt>
                <c:pt idx="23">
                  <c:v>William S. McArthur</c:v>
                </c:pt>
                <c:pt idx="24">
                  <c:v>William Readdy</c:v>
                </c:pt>
                <c:pt idx="25">
                  <c:v>William Pogue</c:v>
                </c:pt>
                <c:pt idx="26">
                  <c:v>William Pailes</c:v>
                </c:pt>
                <c:pt idx="27">
                  <c:v>William Oefelein</c:v>
                </c:pt>
                <c:pt idx="28">
                  <c:v>William Gregory</c:v>
                </c:pt>
                <c:pt idx="29">
                  <c:v>William Frederick Fisher</c:v>
                </c:pt>
                <c:pt idx="30">
                  <c:v>William C. McCool</c:v>
                </c:pt>
                <c:pt idx="31">
                  <c:v>William B. Lenoir</c:v>
                </c:pt>
                <c:pt idx="32">
                  <c:v>William Anders</c:v>
                </c:pt>
                <c:pt idx="33">
                  <c:v>Wendy Lawrence</c:v>
                </c:pt>
                <c:pt idx="34">
                  <c:v>Wang Yaping</c:v>
                </c:pt>
                <c:pt idx="35">
                  <c:v>Walter Cunningham</c:v>
                </c:pt>
                <c:pt idx="36">
                  <c:v>Wally Schirra</c:v>
                </c:pt>
                <c:pt idx="37">
                  <c:v>Vyacheslav Zudov</c:v>
                </c:pt>
                <c:pt idx="38">
                  <c:v>Vladislav Volkov</c:v>
                </c:pt>
                <c:pt idx="39">
                  <c:v>Vladimir Vasyutin</c:v>
                </c:pt>
                <c:pt idx="40">
                  <c:v>Vladimir Titov</c:v>
                </c:pt>
                <c:pt idx="41">
                  <c:v>Vladimir Solovyov</c:v>
                </c:pt>
                <c:pt idx="42">
                  <c:v>Vladimir Shatalov</c:v>
                </c:pt>
                <c:pt idx="43">
                  <c:v>Vladimír Remek</c:v>
                </c:pt>
                <c:pt idx="44">
                  <c:v>Vladimir N. Dezhurov</c:v>
                </c:pt>
                <c:pt idx="45">
                  <c:v>Vladimir Lyakhov</c:v>
                </c:pt>
                <c:pt idx="46">
                  <c:v>Vladimir Kovalyonok</c:v>
                </c:pt>
                <c:pt idx="47">
                  <c:v>Vladimir Komarov</c:v>
                </c:pt>
                <c:pt idx="48">
                  <c:v>Vladimir Dzhanibekov</c:v>
                </c:pt>
                <c:pt idx="49">
                  <c:v>Vladimir Aksyonov</c:v>
                </c:pt>
                <c:pt idx="50">
                  <c:v>Vitaly Zholobov</c:v>
                </c:pt>
                <c:pt idx="51">
                  <c:v>Vitaly Sevastyanov</c:v>
                </c:pt>
                <c:pt idx="52">
                  <c:v>Virgil Grissom</c:v>
                </c:pt>
                <c:pt idx="53">
                  <c:v>Viktor Savinykh</c:v>
                </c:pt>
                <c:pt idx="54">
                  <c:v>Viktor Patsayev</c:v>
                </c:pt>
                <c:pt idx="55">
                  <c:v>Viktor M. Afanasyev</c:v>
                </c:pt>
                <c:pt idx="56">
                  <c:v>Viktor Gorbatko</c:v>
                </c:pt>
                <c:pt idx="57">
                  <c:v>Vasily Tsibliyev</c:v>
                </c:pt>
                <c:pt idx="58">
                  <c:v>Vasili Lazarev</c:v>
                </c:pt>
                <c:pt idx="59">
                  <c:v>Vance Brand</c:v>
                </c:pt>
                <c:pt idx="60">
                  <c:v>Valery Tokarev</c:v>
                </c:pt>
                <c:pt idx="61">
                  <c:v>Valery Ryumin</c:v>
                </c:pt>
                <c:pt idx="62">
                  <c:v>Valery Rozhdestvensky</c:v>
                </c:pt>
                <c:pt idx="63">
                  <c:v>Valery Polyakov</c:v>
                </c:pt>
                <c:pt idx="64">
                  <c:v>Valery Kubasov</c:v>
                </c:pt>
                <c:pt idx="65">
                  <c:v>Valery Korzun</c:v>
                </c:pt>
                <c:pt idx="66">
                  <c:v>Valery Bykovsky</c:v>
                </c:pt>
                <c:pt idx="67">
                  <c:v>Valentina Tereshkova</c:v>
                </c:pt>
                <c:pt idx="68">
                  <c:v>Valentin Lebedev</c:v>
                </c:pt>
                <c:pt idx="69">
                  <c:v>Umberto Guidoni</c:v>
                </c:pt>
                <c:pt idx="70">
                  <c:v>Ulrich Walter</c:v>
                </c:pt>
                <c:pt idx="71">
                  <c:v>Ulf Merbold</c:v>
                </c:pt>
                <c:pt idx="72">
                  <c:v>Tracy Caldwell Dyson</c:v>
                </c:pt>
                <c:pt idx="73">
                  <c:v>Toyohiro Akiyama</c:v>
                </c:pt>
                <c:pt idx="74">
                  <c:v>Toktar Aubakirov</c:v>
                </c:pt>
                <c:pt idx="75">
                  <c:v>Timothy L. Kopra</c:v>
                </c:pt>
                <c:pt idx="76">
                  <c:v>Timothy Creamer</c:v>
                </c:pt>
                <c:pt idx="77">
                  <c:v>Tim Peake</c:v>
                </c:pt>
                <c:pt idx="78">
                  <c:v>Thomas Reiter</c:v>
                </c:pt>
                <c:pt idx="79">
                  <c:v>Thomas Pesquet</c:v>
                </c:pt>
                <c:pt idx="80">
                  <c:v>Thomas P. Stafford</c:v>
                </c:pt>
                <c:pt idx="81">
                  <c:v>Thomas Kenneth Mattingly II</c:v>
                </c:pt>
                <c:pt idx="82">
                  <c:v>Thomas Hennen</c:v>
                </c:pt>
                <c:pt idx="83">
                  <c:v>Thomas H. Marshburn</c:v>
                </c:pt>
                <c:pt idx="84">
                  <c:v>Thomas D. Jones</c:v>
                </c:pt>
                <c:pt idx="85">
                  <c:v>Thomas Akers</c:v>
                </c:pt>
                <c:pt idx="86">
                  <c:v>Terry W. Virts</c:v>
                </c:pt>
                <c:pt idx="87">
                  <c:v>Terry Hart</c:v>
                </c:pt>
                <c:pt idx="88">
                  <c:v>Terrence Wilcutt</c:v>
                </c:pt>
                <c:pt idx="89">
                  <c:v>Terence Henricks</c:v>
                </c:pt>
                <c:pt idx="90">
                  <c:v>Taylor Wang</c:v>
                </c:pt>
                <c:pt idx="91">
                  <c:v>Tamara E. Jernigan</c:v>
                </c:pt>
                <c:pt idx="92">
                  <c:v>Talgat Musabayev</c:v>
                </c:pt>
                <c:pt idx="93">
                  <c:v>Takuya Onishi</c:v>
                </c:pt>
                <c:pt idx="94">
                  <c:v>Takao Doi</c:v>
                </c:pt>
                <c:pt idx="95">
                  <c:v>Svetlana Savitskaya</c:v>
                </c:pt>
                <c:pt idx="96">
                  <c:v>Susan Kilrain</c:v>
                </c:pt>
                <c:pt idx="97">
                  <c:v>Susan Helms</c:v>
                </c:pt>
                <c:pt idx="98">
                  <c:v>Sunita Williams</c:v>
                </c:pt>
                <c:pt idx="99">
                  <c:v>Sultan Salman Al Saud</c:v>
                </c:pt>
                <c:pt idx="100">
                  <c:v>Stuart Roosa</c:v>
                </c:pt>
                <c:pt idx="101">
                  <c:v>Story Musgrave</c:v>
                </c:pt>
                <c:pt idx="102">
                  <c:v>Steven Swanson</c:v>
                </c:pt>
                <c:pt idx="103">
                  <c:v>Steven Smith</c:v>
                </c:pt>
                <c:pt idx="104">
                  <c:v>Steven R. Nagel</c:v>
                </c:pt>
                <c:pt idx="105">
                  <c:v>Steven MacLean</c:v>
                </c:pt>
                <c:pt idx="106">
                  <c:v>Steven Lindsey</c:v>
                </c:pt>
                <c:pt idx="107">
                  <c:v>Steven Hawley</c:v>
                </c:pt>
                <c:pt idx="108">
                  <c:v>Stephen Robinson</c:v>
                </c:pt>
                <c:pt idx="109">
                  <c:v>Stephen Oswald</c:v>
                </c:pt>
                <c:pt idx="110">
                  <c:v>Stephen G. Bowen</c:v>
                </c:pt>
                <c:pt idx="111">
                  <c:v>Stephen Frick</c:v>
                </c:pt>
                <c:pt idx="112">
                  <c:v>Stephanie Wilson</c:v>
                </c:pt>
                <c:pt idx="113">
                  <c:v>Stanley Griggs</c:v>
                </c:pt>
                <c:pt idx="114">
                  <c:v>Stanley G. Love</c:v>
                </c:pt>
                <c:pt idx="115">
                  <c:v>Sonny Carter</c:v>
                </c:pt>
                <c:pt idx="116">
                  <c:v>Soichi Noguchi</c:v>
                </c:pt>
                <c:pt idx="117">
                  <c:v>Sigmund Jähn</c:v>
                </c:pt>
                <c:pt idx="118">
                  <c:v>Sidney Gutierrez</c:v>
                </c:pt>
                <c:pt idx="119">
                  <c:v>Sherwood Spring</c:v>
                </c:pt>
                <c:pt idx="120">
                  <c:v>Sheikh Muszaphar Shukor</c:v>
                </c:pt>
                <c:pt idx="121">
                  <c:v>Shannon Walker</c:v>
                </c:pt>
                <c:pt idx="122">
                  <c:v>Shannon Lucid</c:v>
                </c:pt>
                <c:pt idx="123">
                  <c:v>Sergey Volkov</c:v>
                </c:pt>
                <c:pt idx="124">
                  <c:v>Sergey Ryazansky</c:v>
                </c:pt>
                <c:pt idx="125">
                  <c:v>Sergey Prokopyev</c:v>
                </c:pt>
                <c:pt idx="126">
                  <c:v>Sergey Nikolayevich Ryzhikov</c:v>
                </c:pt>
                <c:pt idx="127">
                  <c:v>Sergei Zalyotin</c:v>
                </c:pt>
                <c:pt idx="128">
                  <c:v>Sergei Treshchov</c:v>
                </c:pt>
                <c:pt idx="129">
                  <c:v>Sergei Revin</c:v>
                </c:pt>
                <c:pt idx="130">
                  <c:v>Sergei Krikalev</c:v>
                </c:pt>
                <c:pt idx="131">
                  <c:v>Sergei Avdeyev</c:v>
                </c:pt>
                <c:pt idx="132">
                  <c:v>Serena Auñón-Chancellor</c:v>
                </c:pt>
                <c:pt idx="133">
                  <c:v>Scott Tingle</c:v>
                </c:pt>
                <c:pt idx="134">
                  <c:v>Scott Parazynski</c:v>
                </c:pt>
                <c:pt idx="135">
                  <c:v>Scott Kelly</c:v>
                </c:pt>
                <c:pt idx="136">
                  <c:v>Scott Horowitz</c:v>
                </c:pt>
                <c:pt idx="137">
                  <c:v>Scott Carpenter</c:v>
                </c:pt>
                <c:pt idx="138">
                  <c:v>Scott Altman</c:v>
                </c:pt>
                <c:pt idx="139">
                  <c:v>Satoshi Furukawa</c:v>
                </c:pt>
                <c:pt idx="140">
                  <c:v>Sandra Magnus</c:v>
                </c:pt>
                <c:pt idx="141">
                  <c:v>Samuel T. Durrance</c:v>
                </c:pt>
                <c:pt idx="142">
                  <c:v>Samantha Cristoforetti</c:v>
                </c:pt>
                <c:pt idx="143">
                  <c:v>Sally Ride</c:v>
                </c:pt>
                <c:pt idx="144">
                  <c:v>Salizhan Sharipov</c:v>
                </c:pt>
                <c:pt idx="145">
                  <c:v>Rusty Schweickart</c:v>
                </c:pt>
                <c:pt idx="146">
                  <c:v>Roy Bridges</c:v>
                </c:pt>
                <c:pt idx="147">
                  <c:v>Ronald McNair</c:v>
                </c:pt>
                <c:pt idx="148">
                  <c:v>Ronald M. Sega</c:v>
                </c:pt>
                <c:pt idx="149">
                  <c:v>Ronald Grabe</c:v>
                </c:pt>
                <c:pt idx="150">
                  <c:v>Ronald Garan</c:v>
                </c:pt>
                <c:pt idx="151">
                  <c:v>Ronald Evans</c:v>
                </c:pt>
                <c:pt idx="152">
                  <c:v>Ronald A. Parise</c:v>
                </c:pt>
                <c:pt idx="153">
                  <c:v>Roman Romanenko</c:v>
                </c:pt>
                <c:pt idx="154">
                  <c:v>Roger Crouch</c:v>
                </c:pt>
                <c:pt idx="155">
                  <c:v>Rodolfo Neri Vela</c:v>
                </c:pt>
                <c:pt idx="156">
                  <c:v>Roberto Vittori</c:v>
                </c:pt>
                <c:pt idx="157">
                  <c:v>Roberta Bondar</c:v>
                </c:pt>
                <c:pt idx="158">
                  <c:v>Robert Thirsk</c:v>
                </c:pt>
                <c:pt idx="159">
                  <c:v>Robert Stewart</c:v>
                </c:pt>
                <c:pt idx="160">
                  <c:v>Robert Springer</c:v>
                </c:pt>
                <c:pt idx="161">
                  <c:v>Robert Satcher</c:v>
                </c:pt>
                <c:pt idx="162">
                  <c:v>Robert S. Kimbrough</c:v>
                </c:pt>
                <c:pt idx="163">
                  <c:v>Robert Parker</c:v>
                </c:pt>
                <c:pt idx="164">
                  <c:v>Robert Overmyer</c:v>
                </c:pt>
                <c:pt idx="165">
                  <c:v>Robert L. Gibson</c:v>
                </c:pt>
                <c:pt idx="166">
                  <c:v>Robert L. Behnken</c:v>
                </c:pt>
                <c:pt idx="167">
                  <c:v>Robert Curbeam</c:v>
                </c:pt>
                <c:pt idx="168">
                  <c:v>Robert Crippen</c:v>
                </c:pt>
                <c:pt idx="169">
                  <c:v>Robert Cenker</c:v>
                </c:pt>
                <c:pt idx="170">
                  <c:v>Robert Cabana</c:v>
                </c:pt>
                <c:pt idx="171">
                  <c:v>Rick Husband</c:v>
                </c:pt>
                <c:pt idx="172">
                  <c:v>Richard R. Arnold</c:v>
                </c:pt>
                <c:pt idx="173">
                  <c:v>Richard N. Richards</c:v>
                </c:pt>
                <c:pt idx="174">
                  <c:v>Richard Mullane</c:v>
                </c:pt>
                <c:pt idx="175">
                  <c:v>Richard Mastracchio</c:v>
                </c:pt>
                <c:pt idx="176">
                  <c:v>Richard Linnehan</c:v>
                </c:pt>
                <c:pt idx="177">
                  <c:v>Richard Hieb</c:v>
                </c:pt>
                <c:pt idx="178">
                  <c:v>Richard H. Truly</c:v>
                </c:pt>
                <c:pt idx="179">
                  <c:v>Richard Gordon</c:v>
                </c:pt>
                <c:pt idx="180">
                  <c:v>Richard Garriott</c:v>
                </c:pt>
                <c:pt idx="181">
                  <c:v>Richard Covey</c:v>
                </c:pt>
                <c:pt idx="182">
                  <c:v>Richard A. Searfoss</c:v>
                </c:pt>
                <c:pt idx="183">
                  <c:v>Rex Walheim</c:v>
                </c:pt>
                <c:pt idx="184">
                  <c:v>Reinhold Ewald</c:v>
                </c:pt>
                <c:pt idx="185">
                  <c:v>Reinhard Furrer</c:v>
                </c:pt>
                <c:pt idx="186">
                  <c:v>Randolph Bresnik</c:v>
                </c:pt>
                <c:pt idx="187">
                  <c:v>Rakesh Sharma</c:v>
                </c:pt>
                <c:pt idx="188">
                  <c:v>Pyotr Klimuk</c:v>
                </c:pt>
                <c:pt idx="189">
                  <c:v>Piers Sellers</c:v>
                </c:pt>
                <c:pt idx="190">
                  <c:v>Pierre Thuot</c:v>
                </c:pt>
                <c:pt idx="191">
                  <c:v>Philippe Perrin</c:v>
                </c:pt>
                <c:pt idx="192">
                  <c:v>Pham Tuân</c:v>
                </c:pt>
                <c:pt idx="193">
                  <c:v>Peter Wisoff</c:v>
                </c:pt>
                <c:pt idx="194">
                  <c:v>Pete Conrad</c:v>
                </c:pt>
                <c:pt idx="195">
                  <c:v>Peggy Whitson</c:v>
                </c:pt>
                <c:pt idx="196">
                  <c:v>Pedro Duque</c:v>
                </c:pt>
                <c:pt idx="197">
                  <c:v>Pavel Vinogradov</c:v>
                </c:pt>
                <c:pt idx="198">
                  <c:v>Pavel Popovich</c:v>
                </c:pt>
                <c:pt idx="199">
                  <c:v>Pavel Belyayev</c:v>
                </c:pt>
                <c:pt idx="200">
                  <c:v>Paul Weitz</c:v>
                </c:pt>
                <c:pt idx="201">
                  <c:v>Paul W. Richards</c:v>
                </c:pt>
                <c:pt idx="202">
                  <c:v>Paul Scully-Power</c:v>
                </c:pt>
                <c:pt idx="203">
                  <c:v>Paul Lockhart</c:v>
                </c:pt>
                <c:pt idx="204">
                  <c:v>Patrick Forrester</c:v>
                </c:pt>
                <c:pt idx="205">
                  <c:v>Patrick Baudry</c:v>
                </c:pt>
                <c:pt idx="206">
                  <c:v>Paolo A. Nespoli</c:v>
                </c:pt>
                <c:pt idx="207">
                  <c:v>Pamela Melroy</c:v>
                </c:pt>
                <c:pt idx="208">
                  <c:v>Owen Garriott</c:v>
                </c:pt>
                <c:pt idx="209">
                  <c:v>Oleg Skripochka</c:v>
                </c:pt>
                <c:pt idx="210">
                  <c:v>Oleg Novitskiy</c:v>
                </c:pt>
                <c:pt idx="211">
                  <c:v>Oleg Makarov</c:v>
                </c:pt>
                <c:pt idx="212">
                  <c:v>Oleg Kotov</c:v>
                </c:pt>
                <c:pt idx="213">
                  <c:v>Oleg Kononenko</c:v>
                </c:pt>
                <c:pt idx="214">
                  <c:v>Oleg Atkov</c:v>
                </c:pt>
                <c:pt idx="215">
                  <c:v>Oleg Artemyev</c:v>
                </c:pt>
                <c:pt idx="216">
                  <c:v>Norman Thagard</c:v>
                </c:pt>
                <c:pt idx="217">
                  <c:v>Norishige Kanai</c:v>
                </c:pt>
                <c:pt idx="218">
                  <c:v>Nikolay Rukavishnikov</c:v>
                </c:pt>
                <c:pt idx="219">
                  <c:v>Nikolai Budarin</c:v>
                </c:pt>
                <c:pt idx="220">
                  <c:v>Nie Haisheng</c:v>
                </c:pt>
                <c:pt idx="221">
                  <c:v>Nicole Stott</c:v>
                </c:pt>
                <c:pt idx="222">
                  <c:v>Nick Hague</c:v>
                </c:pt>
                <c:pt idx="223">
                  <c:v>Nicholas Patrick</c:v>
                </c:pt>
                <c:pt idx="224">
                  <c:v>Neil Armstrong</c:v>
                </c:pt>
                <c:pt idx="225">
                  <c:v>Naoko Yamazaki</c:v>
                </c:pt>
                <c:pt idx="226">
                  <c:v>Nancy Jan Davis</c:v>
                </c:pt>
                <c:pt idx="227">
                  <c:v>Nancy J. Currie-Gregg</c:v>
                </c:pt>
                <c:pt idx="228">
                  <c:v>Musa Manarov</c:v>
                </c:pt>
                <c:pt idx="229">
                  <c:v>Muhammed Faris</c:v>
                </c:pt>
                <c:pt idx="230">
                  <c:v>Miros?aw Hermaszewski</c:v>
                </c:pt>
                <c:pt idx="231">
                  <c:v>Millie Hughes-Fulford</c:v>
                </c:pt>
                <c:pt idx="232">
                  <c:v>Mikhail Tyurin</c:v>
                </c:pt>
                <c:pt idx="233">
                  <c:v>Mikhail Korniyenko</c:v>
                </c:pt>
                <c:pt idx="234">
                  <c:v>Mike Melvill</c:v>
                </c:pt>
                <c:pt idx="235">
                  <c:v>Michel Tognini</c:v>
                </c:pt>
                <c:pt idx="236">
                  <c:v>Michael T. Good</c:v>
                </c:pt>
                <c:pt idx="237">
                  <c:v>Michael Smith</c:v>
                </c:pt>
                <c:pt idx="238">
                  <c:v>Michael S. Hopkins</c:v>
                </c:pt>
                <c:pt idx="239">
                  <c:v>Michael P. Anderson</c:v>
                </c:pt>
                <c:pt idx="240">
                  <c:v>Michael Massimino</c:v>
                </c:pt>
                <c:pt idx="241">
                  <c:v>Michael Lopez-Alegria</c:v>
                </c:pt>
                <c:pt idx="242">
                  <c:v>Michael J. McCulley</c:v>
                </c:pt>
                <c:pt idx="243">
                  <c:v>Michael J. Bloomfield</c:v>
                </c:pt>
                <c:pt idx="244">
                  <c:v>Michael Gernhardt</c:v>
                </c:pt>
                <c:pt idx="245">
                  <c:v>Michael Fossum</c:v>
                </c:pt>
                <c:pt idx="246">
                  <c:v>Michael Foreman</c:v>
                </c:pt>
                <c:pt idx="247">
                  <c:v>Michael Foale</c:v>
                </c:pt>
                <c:pt idx="248">
                  <c:v>Michael Fincke</c:v>
                </c:pt>
                <c:pt idx="249">
                  <c:v>Michael Collins</c:v>
                </c:pt>
                <c:pt idx="250">
                  <c:v>Michael Coats</c:v>
                </c:pt>
                <c:pt idx="251">
                  <c:v>Michael Clifford</c:v>
                </c:pt>
                <c:pt idx="252">
                  <c:v>Michael Barratt</c:v>
                </c:pt>
                <c:pt idx="253">
                  <c:v>Michael Baker</c:v>
                </c:pt>
                <c:pt idx="254">
                  <c:v>Maurizio Cheli</c:v>
                </c:pt>
                <c:pt idx="255">
                  <c:v>Mary Weber</c:v>
                </c:pt>
                <c:pt idx="256">
                  <c:v>Mary Cleave</c:v>
                </c:pt>
                <c:pt idx="257">
                  <c:v>Martin J. Fettman</c:v>
                </c:pt>
                <c:pt idx="258">
                  <c:v>Marsha Ivins</c:v>
                </c:pt>
                <c:pt idx="259">
                  <c:v>Mark T. Vande Hei</c:v>
                </c:pt>
                <c:pt idx="260">
                  <c:v>Mark Shuttleworth</c:v>
                </c:pt>
                <c:pt idx="261">
                  <c:v>Mark Polansky</c:v>
                </c:pt>
                <c:pt idx="262">
                  <c:v>Mark Kelly</c:v>
                </c:pt>
                <c:pt idx="263">
                  <c:v>Mark C. Lee</c:v>
                </c:pt>
                <c:pt idx="264">
                  <c:v>Mark Brown</c:v>
                </c:pt>
                <c:pt idx="265">
                  <c:v>Mario Runco</c:v>
                </c:pt>
                <c:pt idx="266">
                  <c:v>Margaret Rhea Seddon</c:v>
                </c:pt>
                <c:pt idx="267">
                  <c:v>Marcos Pontes</c:v>
                </c:pt>
                <c:pt idx="268">
                  <c:v>Marc Garneau</c:v>
                </c:pt>
                <c:pt idx="269">
                  <c:v>Mamoru Mohri</c:v>
                </c:pt>
                <c:pt idx="270">
                  <c:v>Maksim Surayev</c:v>
                </c:pt>
                <c:pt idx="271">
                  <c:v>Mae Jemison</c:v>
                </c:pt>
                <c:pt idx="272">
                  <c:v>Luca Parmitano</c:v>
                </c:pt>
                <c:pt idx="273">
                  <c:v>Loren Shriver</c:v>
                </c:pt>
                <c:pt idx="274">
                  <c:v>Loren Acton</c:v>
                </c:pt>
                <c:pt idx="275">
                  <c:v>Lodewijk van den Berg</c:v>
                </c:pt>
                <c:pt idx="276">
                  <c:v>Lloyd Hammond</c:v>
                </c:pt>
                <c:pt idx="277">
                  <c:v>Liu Yang</c:v>
                </c:pt>
                <c:pt idx="278">
                  <c:v>Liu Wang</c:v>
                </c:pt>
                <c:pt idx="279">
                  <c:v>Liu Boming</c:v>
                </c:pt>
                <c:pt idx="280">
                  <c:v>Lisa Nowak</c:v>
                </c:pt>
                <c:pt idx="281">
                  <c:v>Linda Godwin</c:v>
                </c:pt>
                <c:pt idx="282">
                  <c:v>Lev Dyomin</c:v>
                </c:pt>
                <c:pt idx="283">
                  <c:v>Leroy Chiao</c:v>
                </c:pt>
                <c:pt idx="284">
                  <c:v>Léopold Eyharts</c:v>
                </c:pt>
                <c:pt idx="285">
                  <c:v>Leonid Popov</c:v>
                </c:pt>
                <c:pt idx="286">
                  <c:v>Leonid Kizim</c:v>
                </c:pt>
                <c:pt idx="287">
                  <c:v>Leonid Kadenyuk</c:v>
                </c:pt>
                <c:pt idx="288">
                  <c:v>Leland D. Melvin</c:v>
                </c:pt>
                <c:pt idx="289">
                  <c:v>Lee Morin</c:v>
                </c:pt>
                <c:pt idx="290">
                  <c:v>Lee Archambault</c:v>
                </c:pt>
                <c:pt idx="291">
                  <c:v>Lawrence J. DeLucas</c:v>
                </c:pt>
                <c:pt idx="292">
                  <c:v>Laurel B. Clark</c:v>
                </c:pt>
                <c:pt idx="293">
                  <c:v>Konstantin Kozeyev</c:v>
                </c:pt>
                <c:pt idx="294">
                  <c:v>Konstantin Feoktistov</c:v>
                </c:pt>
                <c:pt idx="295">
                  <c:v>Koichi Wakata</c:v>
                </c:pt>
                <c:pt idx="296">
                  <c:v>Klaus-Dietrich Flade</c:v>
                </c:pt>
                <c:pt idx="297">
                  <c:v>Kjell N. Lindgren</c:v>
                </c:pt>
                <c:pt idx="298">
                  <c:v>Kimiya Yui</c:v>
                </c:pt>
                <c:pt idx="299">
                  <c:v>Kevin Kregel</c:v>
                </c:pt>
                <c:pt idx="300">
                  <c:v>Kevin Chilton</c:v>
                </c:pt>
                <c:pt idx="301">
                  <c:v>Kevin A. Ford</c:v>
                </c:pt>
                <c:pt idx="302">
                  <c:v>Kent Rominger</c:v>
                </c:pt>
                <c:pt idx="303">
                  <c:v>Kenneth Reightler</c:v>
                </c:pt>
                <c:pt idx="304">
                  <c:v>Kenneth Ham</c:v>
                </c:pt>
                <c:pt idx="305">
                  <c:v>Kenneth Cockrell</c:v>
                </c:pt>
                <c:pt idx="306">
                  <c:v>Kenneth Cameron</c:v>
                </c:pt>
                <c:pt idx="307">
                  <c:v>Kenneth Bowersox</c:v>
                </c:pt>
                <c:pt idx="308">
                  <c:v>Kathryn Hire</c:v>
                </c:pt>
                <c:pt idx="309">
                  <c:v>Kathryn D. Sullivan</c:v>
                </c:pt>
                <c:pt idx="310">
                  <c:v>Kathryn C. Thornton</c:v>
                </c:pt>
                <c:pt idx="311">
                  <c:v>Kathleen Rubins</c:v>
                </c:pt>
                <c:pt idx="312">
                  <c:v>Karol Bobko</c:v>
                </c:pt>
                <c:pt idx="313">
                  <c:v>Karl Henize</c:v>
                </c:pt>
                <c:pt idx="314">
                  <c:v>Karen Nyberg</c:v>
                </c:pt>
                <c:pt idx="315">
                  <c:v>Kalpana Chawla</c:v>
                </c:pt>
                <c:pt idx="316">
                  <c:v>K. Megan McArthur</c:v>
                </c:pt>
                <c:pt idx="317">
                  <c:v>Julie Payette</c:v>
                </c:pt>
                <c:pt idx="318">
                  <c:v>Jügderdemidiin Gürragchaa</c:v>
                </c:pt>
                <c:pt idx="319">
                  <c:v>Judith Resnik</c:v>
                </c:pt>
                <c:pt idx="320">
                  <c:v>Joseph Tanner</c:v>
                </c:pt>
                <c:pt idx="321">
                  <c:v>Joseph P. Allen</c:v>
                </c:pt>
                <c:pt idx="322">
                  <c:v>Joseph M. Acaba</c:v>
                </c:pt>
                <c:pt idx="323">
                  <c:v>Joseph Kerwin</c:v>
                </c:pt>
                <c:pt idx="324">
                  <c:v>Joseph H. Engle</c:v>
                </c:pt>
                <c:pt idx="325">
                  <c:v>Joseph A. Walker</c:v>
                </c:pt>
                <c:pt idx="326">
                  <c:v>José M. Hernández</c:v>
                </c:pt>
                <c:pt idx="327">
                  <c:v>Jon McBride</c:v>
                </c:pt>
                <c:pt idx="328">
                  <c:v>John-David F. Bartoe</c:v>
                </c:pt>
                <c:pt idx="329">
                  <c:v>John Young</c:v>
                </c:pt>
                <c:pt idx="330">
                  <c:v>John Swigert</c:v>
                </c:pt>
                <c:pt idx="331">
                  <c:v>John Phillips</c:v>
                </c:pt>
                <c:pt idx="332">
                  <c:v>John Lounge</c:v>
                </c:pt>
                <c:pt idx="333">
                  <c:v>John Herrington</c:v>
                </c:pt>
                <c:pt idx="334">
                  <c:v>John Grunsfeld</c:v>
                </c:pt>
                <c:pt idx="335">
                  <c:v>John Glenn</c:v>
                </c:pt>
                <c:pt idx="336">
                  <c:v>John Fabian</c:v>
                </c:pt>
                <c:pt idx="337">
                  <c:v>John D. Olivas</c:v>
                </c:pt>
                <c:pt idx="338">
                  <c:v>John Creighton</c:v>
                </c:pt>
                <c:pt idx="339">
                  <c:v>John Casper</c:v>
                </c:pt>
                <c:pt idx="340">
                  <c:v>John Blaha</c:v>
                </c:pt>
                <c:pt idx="341">
                  <c:v>Joe Edwards</c:v>
                </c:pt>
                <c:pt idx="342">
                  <c:v>Joan Higginbotham</c:v>
                </c:pt>
                <c:pt idx="343">
                  <c:v>Jing Haipeng</c:v>
                </c:pt>
                <c:pt idx="344">
                  <c:v>Jim Lovell</c:v>
                </c:pt>
                <c:pt idx="345">
                  <c:v>Jessica Meir</c:v>
                </c:pt>
                <c:pt idx="346">
                  <c:v>Jerry Linenger</c:v>
                </c:pt>
                <c:pt idx="347">
                  <c:v>Jerry L. Ross</c:v>
                </c:pt>
                <c:pt idx="348">
                  <c:v>Jerome Apt</c:v>
                </c:pt>
                <c:pt idx="349">
                  <c:v>Jeffrey Williams</c:v>
                </c:pt>
                <c:pt idx="350">
                  <c:v>Jeffrey Hoffman</c:v>
                </c:pt>
                <c:pt idx="351">
                  <c:v>Jeffrey Ashby</c:v>
                </c:pt>
                <c:pt idx="352">
                  <c:v>Jean-Pierre Haigneré</c:v>
                </c:pt>
                <c:pt idx="353">
                  <c:v>Jean-Loup Chrétien</c:v>
                </c:pt>
                <c:pt idx="354">
                  <c:v>Jean-Jacques Favier</c:v>
                </c:pt>
                <c:pt idx="355">
                  <c:v>Jean-François Clervoy</c:v>
                </c:pt>
                <c:pt idx="356">
                  <c:v>Jay Buckey</c:v>
                </c:pt>
                <c:pt idx="357">
                  <c:v>Janice E. Voss</c:v>
                </c:pt>
                <c:pt idx="358">
                  <c:v>Janet L. Kavandi</c:v>
                </c:pt>
                <c:pt idx="359">
                  <c:v>James Wetherbee</c:v>
                </c:pt>
                <c:pt idx="360">
                  <c:v>James van Hoften</c:v>
                </c:pt>
                <c:pt idx="361">
                  <c:v>James S. Voss</c:v>
                </c:pt>
                <c:pt idx="362">
                  <c:v>James Pawelczyk</c:v>
                </c:pt>
                <c:pt idx="363">
                  <c:v>James McDivitt</c:v>
                </c:pt>
                <c:pt idx="364">
                  <c:v>James M. Kelly</c:v>
                </c:pt>
                <c:pt idx="365">
                  <c:v>James Irwin</c:v>
                </c:pt>
                <c:pt idx="366">
                  <c:v>James Halsell</c:v>
                </c:pt>
                <c:pt idx="367">
                  <c:v>James H. Newman</c:v>
                </c:pt>
                <c:pt idx="368">
                  <c:v>James F. Reilly</c:v>
                </c:pt>
                <c:pt idx="369">
                  <c:v>James Dutton</c:v>
                </c:pt>
                <c:pt idx="370">
                  <c:v>James Buchli</c:v>
                </c:pt>
                <c:pt idx="371">
                  <c:v>James Bagian</c:v>
                </c:pt>
                <c:pt idx="372">
                  <c:v>James Adamson</c:v>
                </c:pt>
                <c:pt idx="373">
                  <c:v>Jake Garn</c:v>
                </c:pt>
                <c:pt idx="374">
                  <c:v>Jack Lousma</c:v>
                </c:pt>
                <c:pt idx="375">
                  <c:v>Jack D. Fischer</c:v>
                </c:pt>
                <c:pt idx="376">
                  <c:v>Ivan Vagner</c:v>
                </c:pt>
                <c:pt idx="377">
                  <c:v>Ivan Bella</c:v>
                </c:pt>
                <c:pt idx="378">
                  <c:v>Ilan Ramon</c:v>
                </c:pt>
                <c:pt idx="379">
                  <c:v>Igor Volk</c:v>
                </c:pt>
                <c:pt idx="380">
                  <c:v>Henry Hartsfield</c:v>
                </c:pt>
                <c:pt idx="381">
                  <c:v>Helen Sharman</c:v>
                </c:pt>
                <c:pt idx="382">
                  <c:v>Heidemarie Stefanyshyn-Piper</c:v>
                </c:pt>
                <c:pt idx="383">
                  <c:v>Hazza Al Mansouri</c:v>
                </c:pt>
                <c:pt idx="384">
                  <c:v>Harrison Schmitt</c:v>
                </c:pt>
                <c:pt idx="385">
                  <c:v>Hans Schlegel</c:v>
                </c:pt>
                <c:pt idx="386">
                  <c:v>Guy Laliberté</c:v>
                </c:pt>
                <c:pt idx="387">
                  <c:v>Guy Gardner</c:v>
                </c:pt>
                <c:pt idx="388">
                  <c:v>Guion Bluford</c:v>
                </c:pt>
                <c:pt idx="389">
                  <c:v>Gregory R. Wiseman</c:v>
                </c:pt>
                <c:pt idx="390">
                  <c:v>Gregory Olsen</c:v>
                </c:pt>
                <c:pt idx="391">
                  <c:v>Gregory Linteris</c:v>
                </c:pt>
                <c:pt idx="392">
                  <c:v>Gregory Jarvis</c:v>
                </c:pt>
                <c:pt idx="393">
                  <c:v>Gregory Harbaugh</c:v>
                </c:pt>
                <c:pt idx="394">
                  <c:v>Gregory H. Johnson</c:v>
                </c:pt>
                <c:pt idx="395">
                  <c:v>Gregory Chamitoff</c:v>
                </c:pt>
                <c:pt idx="396">
                  <c:v>Gregory C. Johnson</c:v>
                </c:pt>
                <c:pt idx="397">
                  <c:v>Gordon Cooper</c:v>
                </c:pt>
                <c:pt idx="398">
                  <c:v>Gherman Titov</c:v>
                </c:pt>
                <c:pt idx="399">
                  <c:v>Gerhard Thiele</c:v>
                </c:pt>
                <c:pt idx="400">
                  <c:v>Gerald Carr</c:v>
                </c:pt>
                <c:pt idx="401">
                  <c:v>Georgy Shonin</c:v>
                </c:pt>
                <c:pt idx="402">
                  <c:v>Georgi Ivanov</c:v>
                </c:pt>
                <c:pt idx="403">
                  <c:v>Georgi Grechko</c:v>
                </c:pt>
                <c:pt idx="404">
                  <c:v>Georgi Dobrovolski</c:v>
                </c:pt>
                <c:pt idx="405">
                  <c:v>Georgi Beregovoi</c:v>
                </c:pt>
                <c:pt idx="406">
                  <c:v>George Nelson</c:v>
                </c:pt>
                <c:pt idx="407">
                  <c:v>George D. Zamka</c:v>
                </c:pt>
                <c:pt idx="408">
                  <c:v>Gennady Padalka</c:v>
                </c:pt>
                <c:pt idx="409">
                  <c:v>Gennadi Strekalov</c:v>
                </c:pt>
                <c:pt idx="410">
                  <c:v>Gennadi Sarafanov</c:v>
                </c:pt>
                <c:pt idx="411">
                  <c:v>Gennadi Manakov</c:v>
                </c:pt>
                <c:pt idx="412">
                  <c:v>Gene Cernan</c:v>
                </c:pt>
                <c:pt idx="413">
                  <c:v>Gary Payton</c:v>
                </c:pt>
                <c:pt idx="414">
                  <c:v>Garrett Reisman</c:v>
                </c:pt>
                <c:pt idx="415">
                  <c:v>G. David Low</c:v>
                </c:pt>
                <c:pt idx="416">
                  <c:v>Fyodor Yurchikhin</c:v>
                </c:pt>
                <c:pt idx="417">
                  <c:v>Frederick W. Leslie</c:v>
                </c:pt>
                <c:pt idx="418">
                  <c:v>Frederick Sturckow</c:v>
                </c:pt>
                <c:pt idx="419">
                  <c:v>Frederick Hauck</c:v>
                </c:pt>
                <c:pt idx="420">
                  <c:v>Frederick Gregory</c:v>
                </c:pt>
                <c:pt idx="421">
                  <c:v>Fred Haise</c:v>
                </c:pt>
                <c:pt idx="422">
                  <c:v>Franz Viehböck</c:v>
                </c:pt>
                <c:pt idx="423">
                  <c:v>Franklin Chang-Diaz</c:v>
                </c:pt>
                <c:pt idx="424">
                  <c:v>Frank De Winne</c:v>
                </c:pt>
                <c:pt idx="425">
                  <c:v>Frank Culbertson</c:v>
                </c:pt>
                <c:pt idx="426">
                  <c:v>Frank Borman</c:v>
                </c:pt>
                <c:pt idx="427">
                  <c:v>Franco Malerba</c:v>
                </c:pt>
                <c:pt idx="428">
                  <c:v>Francis Scobee</c:v>
                </c:pt>
                <c:pt idx="429">
                  <c:v>Francis Gaffney</c:v>
                </c:pt>
                <c:pt idx="430">
                  <c:v>Fei Junlong</c:v>
                </c:pt>
                <c:pt idx="431">
                  <c:v>Evgeny Tarelkin</c:v>
                </c:pt>
                <c:pt idx="432">
                  <c:v>Eugene H. Trinh</c:v>
                </c:pt>
                <c:pt idx="433">
                  <c:v>Ernst Messerschmid</c:v>
                </c:pt>
                <c:pt idx="434">
                  <c:v>Eric A. Boe</c:v>
                </c:pt>
                <c:pt idx="435">
                  <c:v>Ellison Onizuka</c:v>
                </c:pt>
                <c:pt idx="436">
                  <c:v>Ellen Ochoa</c:v>
                </c:pt>
                <c:pt idx="437">
                  <c:v>Ellen Baker</c:v>
                </c:pt>
                <c:pt idx="438">
                  <c:v>Eileen Collins</c:v>
                </c:pt>
                <c:pt idx="439">
                  <c:v>Edward Lu</c:v>
                </c:pt>
                <c:pt idx="440">
                  <c:v>Edward Gibson</c:v>
                </c:pt>
                <c:pt idx="441">
                  <c:v>Edgar Mitchell</c:v>
                </c:pt>
                <c:pt idx="442">
                  <c:v>Ed White</c:v>
                </c:pt>
                <c:pt idx="443">
                  <c:v>Dumitru Prunariu</c:v>
                </c:pt>
                <c:pt idx="444">
                  <c:v>Duane Carey</c:v>
                </c:pt>
                <c:pt idx="445">
                  <c:v>Douglas H. Wheelock</c:v>
                </c:pt>
                <c:pt idx="446">
                  <c:v>Douglas G. Hurley</c:v>
                </c:pt>
                <c:pt idx="447">
                  <c:v>Dorothy Metcalf-Lindenburger</c:v>
                </c:pt>
                <c:pt idx="448">
                  <c:v>Donn F. Eisele</c:v>
                </c:pt>
                <c:pt idx="449">
                  <c:v>Donald Williams</c:v>
                </c:pt>
                <c:pt idx="450">
                  <c:v>Donald Thomas</c:v>
                </c:pt>
                <c:pt idx="451">
                  <c:v>Donald Slayton</c:v>
                </c:pt>
                <c:pt idx="452">
                  <c:v>Donald Pettit</c:v>
                </c:pt>
                <c:pt idx="453">
                  <c:v>Donald Peterson</c:v>
                </c:pt>
                <c:pt idx="454">
                  <c:v>Donald McMonagle</c:v>
                </c:pt>
                <c:pt idx="455">
                  <c:v>Don Lind</c:v>
                </c:pt>
                <c:pt idx="456">
                  <c:v>Dominic Gorie</c:v>
                </c:pt>
                <c:pt idx="457">
                  <c:v>Dominic A. Antonelli</c:v>
                </c:pt>
                <c:pt idx="458">
                  <c:v>Dmitri Kondratyev</c:v>
                </c:pt>
                <c:pt idx="459">
                  <c:v>Dirk Frimout</c:v>
                </c:pt>
                <c:pt idx="460">
                  <c:v>Dennis Tito</c:v>
                </c:pt>
                <c:pt idx="461">
                  <c:v>David Wolf</c:v>
                </c:pt>
                <c:pt idx="462">
                  <c:v>David Scott</c:v>
                </c:pt>
                <c:pt idx="463">
                  <c:v>David Saint-Jacques</c:v>
                </c:pt>
                <c:pt idx="464">
                  <c:v>David M. Walker</c:v>
                </c:pt>
                <c:pt idx="465">
                  <c:v>David M. Brown</c:v>
                </c:pt>
                <c:pt idx="466">
                  <c:v>David Leestma</c:v>
                </c:pt>
                <c:pt idx="467">
                  <c:v>David Hilmers</c:v>
                </c:pt>
                <c:pt idx="468">
                  <c:v>Daniel Tani</c:v>
                </c:pt>
                <c:pt idx="469">
                  <c:v>Daniel Bursch</c:v>
                </c:pt>
                <c:pt idx="470">
                  <c:v>Daniel Burbank</c:v>
                </c:pt>
                <c:pt idx="471">
                  <c:v>Daniel Brandenstein</c:v>
                </c:pt>
                <c:pt idx="472">
                  <c:v>Daniel Barry</c:v>
                </c:pt>
                <c:pt idx="473">
                  <c:v>Dale Gardner</c:v>
                </c:pt>
                <c:pt idx="474">
                  <c:v>Dafydd Williams</c:v>
                </c:pt>
                <c:pt idx="475">
                  <c:v>Curtis Brown</c:v>
                </c:pt>
                <c:pt idx="476">
                  <c:v>Clayton Anderson</c:v>
                </c:pt>
                <c:pt idx="477">
                  <c:v>Claudie Haigneré</c:v>
                </c:pt>
                <c:pt idx="478">
                  <c:v>Claude Nicollier</c:v>
                </c:pt>
                <c:pt idx="479">
                  <c:v>Christopher J. Cassidy</c:v>
                </c:pt>
                <c:pt idx="480">
                  <c:v>Christopher Ferguson</c:v>
                </c:pt>
                <c:pt idx="481">
                  <c:v>Christina Koch</c:v>
                </c:pt>
                <c:pt idx="482">
                  <c:v>Christer Fuglesang</c:v>
                </c:pt>
                <c:pt idx="483">
                  <c:v>Christa McAuliffe</c:v>
                </c:pt>
                <c:pt idx="484">
                  <c:v>Chris Hadfield</c:v>
                </c:pt>
                <c:pt idx="485">
                  <c:v>Chiaki Mukai</c:v>
                </c:pt>
                <c:pt idx="486">
                  <c:v>Chen Dong</c:v>
                </c:pt>
                <c:pt idx="487">
                  <c:v>Charles Walker</c:v>
                </c:pt>
                <c:pt idx="488">
                  <c:v>Charles Simonyi</c:v>
                </c:pt>
                <c:pt idx="489">
                  <c:v>Charles Precourt</c:v>
                </c:pt>
                <c:pt idx="490">
                  <c:v>Charles L. Veach</c:v>
                </c:pt>
                <c:pt idx="491">
                  <c:v>Charles Hobaugh</c:v>
                </c:pt>
                <c:pt idx="492">
                  <c:v>Charles Gemar</c:v>
                </c:pt>
                <c:pt idx="493">
                  <c:v>Charles Duke</c:v>
                </c:pt>
                <c:pt idx="494">
                  <c:v>Charles Camarda</c:v>
                </c:pt>
                <c:pt idx="495">
                  <c:v>Charles Brady</c:v>
                </c:pt>
                <c:pt idx="496">
                  <c:v>Charles Bolden</c:v>
                </c:pt>
                <c:pt idx="497">
                  <c:v>Catherine Coleman</c:v>
                </c:pt>
                <c:pt idx="498">
                  <c:v>Carlos I. Noriega</c:v>
                </c:pt>
                <c:pt idx="499">
                  <c:v>Carl Meade</c:v>
                </c:pt>
                <c:pt idx="500">
                  <c:v>Carl E. Walz</c:v>
                </c:pt>
                <c:pt idx="501">
                  <c:v>C. Gordon Fullerton</c:v>
                </c:pt>
                <c:pt idx="502">
                  <c:v>Byron Lichtenberg</c:v>
                </c:pt>
                <c:pt idx="503">
                  <c:v>Buzz Aldrin</c:v>
                </c:pt>
                <c:pt idx="504">
                  <c:v>Bryan O'Connor</c:v>
                </c:pt>
                <c:pt idx="505">
                  <c:v>Bruce Melnick</c:v>
                </c:pt>
                <c:pt idx="506">
                  <c:v>Bruce McCandless II</c:v>
                </c:pt>
                <c:pt idx="507">
                  <c:v>Brian Duffy</c:v>
                </c:pt>
                <c:pt idx="508">
                  <c:v>Brian Binnie</c:v>
                </c:pt>
                <c:pt idx="509">
                  <c:v>Brewster Shaw</c:v>
                </c:pt>
                <c:pt idx="510">
                  <c:v>Brent W. Jett</c:v>
                </c:pt>
                <c:pt idx="511">
                  <c:v>Boris Yegorov</c:v>
                </c:pt>
                <c:pt idx="512">
                  <c:v>Boris Volynov</c:v>
                </c:pt>
                <c:pt idx="513">
                  <c:v>Boris Morukov</c:v>
                </c:pt>
                <c:pt idx="514">
                  <c:v>Bonnie J. Dunbar</c:v>
                </c:pt>
                <c:pt idx="515">
                  <c:v>Bjarni Tryggvason</c:v>
                </c:pt>
                <c:pt idx="516">
                  <c:v>Bill Nelson</c:v>
                </c:pt>
                <c:pt idx="517">
                  <c:v>Bertalan Farkas</c:v>
                </c:pt>
                <c:pt idx="518">
                  <c:v>Bernard Harris</c:v>
                </c:pt>
                <c:pt idx="519">
                  <c:v>Barry Wilmore</c:v>
                </c:pt>
                <c:pt idx="520">
                  <c:v>Barbara Morgan</c:v>
                </c:pt>
                <c:pt idx="521">
                  <c:v>B. Alvin Drew</c:v>
                </c:pt>
                <c:pt idx="522">
                  <c:v>Aydyn Aimbetov</c:v>
                </c:pt>
                <c:pt idx="523">
                  <c:v>Arnaldo Tamayo Méndez</c:v>
                </c:pt>
                <c:pt idx="524">
                  <c:v>Anton Shkaplerov</c:v>
                </c:pt>
                <c:pt idx="525">
                  <c:v>Anthony W. England</c:v>
                </c:pt>
                <c:pt idx="526">
                  <c:v>Anousheh Ansari</c:v>
                </c:pt>
                <c:pt idx="527">
                  <c:v>Anne McClain</c:v>
                </c:pt>
                <c:pt idx="528">
                  <c:v>Anna Fisher</c:v>
                </c:pt>
                <c:pt idx="529">
                  <c:v>Andriyan Nikolayev</c:v>
                </c:pt>
                <c:pt idx="530">
                  <c:v>Andrew Thomas</c:v>
                </c:pt>
                <c:pt idx="531">
                  <c:v>Andrew Morgan</c:v>
                </c:pt>
                <c:pt idx="532">
                  <c:v>Andrew M. Allen</c:v>
                </c:pt>
                <c:pt idx="533">
                  <c:v>Andrew J. Feustel</c:v>
                </c:pt>
                <c:pt idx="534">
                  <c:v>Andrei Borisenko</c:v>
                </c:pt>
                <c:pt idx="535">
                  <c:v>Andreas Mogensen</c:v>
                </c:pt>
                <c:pt idx="536">
                  <c:v>André Kuipers</c:v>
                </c:pt>
                <c:pt idx="537">
                  <c:v>Anatoly Solovyev</c:v>
                </c:pt>
                <c:pt idx="538">
                  <c:v>Anatoly Filipchenko</c:v>
                </c:pt>
                <c:pt idx="539">
                  <c:v>Anatoly Artsebarsky</c:v>
                </c:pt>
                <c:pt idx="540">
                  <c:v>Anatoli Levchenko</c:v>
                </c:pt>
                <c:pt idx="541">
                  <c:v>Anatoli Ivanishin</c:v>
                </c:pt>
                <c:pt idx="542">
                  <c:v>Anatoli Berezovoy</c:v>
                </c:pt>
                <c:pt idx="543">
                  <c:v>Alfred Worden</c:v>
                </c:pt>
                <c:pt idx="544">
                  <c:v>Alexsandr Kaleri</c:v>
                </c:pt>
                <c:pt idx="545">
                  <c:v>Alexei Leonov</c:v>
                </c:pt>
                <c:pt idx="546">
                  <c:v>Alexander Misurkin</c:v>
                </c:pt>
                <c:pt idx="547">
                  <c:v>Alexander Gerst</c:v>
                </c:pt>
                <c:pt idx="548">
                  <c:v>Aleksey Ovchinin</c:v>
                </c:pt>
                <c:pt idx="549">
                  <c:v>Aleksei Yeliseyev</c:v>
                </c:pt>
                <c:pt idx="550">
                  <c:v>Aleksei Gubarev</c:v>
                </c:pt>
                <c:pt idx="551">
                  <c:v>Aleksandr Volkov</c:v>
                </c:pt>
                <c:pt idx="552">
                  <c:v>Aleksandr Viktorenko</c:v>
                </c:pt>
                <c:pt idx="553">
                  <c:v>Aleksandr Skvortsov</c:v>
                </c:pt>
                <c:pt idx="554">
                  <c:v>Aleksandr Serebrov</c:v>
                </c:pt>
                <c:pt idx="555">
                  <c:v>Aleksandr Samokutyayev</c:v>
                </c:pt>
                <c:pt idx="556">
                  <c:v>Aleksandr Poleshchuk</c:v>
                </c:pt>
                <c:pt idx="557">
                  <c:v>Aleksandr Pavlovich Aleksandrov</c:v>
                </c:pt>
                <c:pt idx="558">
                  <c:v>Aleksandr Panayotov Aleksandrov</c:v>
                </c:pt>
                <c:pt idx="559">
                  <c:v>Aleksandr Lazutkin</c:v>
                </c:pt>
                <c:pt idx="560">
                  <c:v>Aleksandr Laveykin</c:v>
                </c:pt>
                <c:pt idx="561">
                  <c:v>Aleksandr Ivanchenkov</c:v>
                </c:pt>
                <c:pt idx="562">
                  <c:v>Aleksandr Balandin</c:v>
                </c:pt>
                <c:pt idx="563">
                  <c:v>Albert Sacco</c:v>
                </c:pt>
                <c:pt idx="564">
                  <c:v>Alan Shepard</c:v>
                </c:pt>
                <c:pt idx="565">
                  <c:v>Alan G. Poindexter</c:v>
                </c:pt>
                <c:pt idx="566">
                  <c:v>Alan Bean</c:v>
                </c:pt>
                <c:pt idx="567">
                  <c:v>Akihiko Hoshide</c:v>
                </c:pt>
                <c:pt idx="568">
                  <c:v>Abdul Ahad Mohmand</c:v>
                </c:pt>
              </c:strCache>
            </c:strRef>
          </c:cat>
          <c:val>
            <c:numRef>
              <c:f>Analysis!$P$11:$P$580</c:f>
              <c:numCache>
                <c:formatCode>General</c:formatCode>
                <c:ptCount val="569"/>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0</c:v>
                </c:pt>
                <c:pt idx="15">
                  <c:v>1</c:v>
                </c:pt>
                <c:pt idx="16">
                  <c:v>0</c:v>
                </c:pt>
                <c:pt idx="17">
                  <c:v>0</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0</c:v>
                </c:pt>
                <c:pt idx="34">
                  <c:v>0</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0</c:v>
                </c:pt>
                <c:pt idx="68">
                  <c:v>1</c:v>
                </c:pt>
                <c:pt idx="69">
                  <c:v>1</c:v>
                </c:pt>
                <c:pt idx="70">
                  <c:v>1</c:v>
                </c:pt>
                <c:pt idx="71">
                  <c:v>1</c:v>
                </c:pt>
                <c:pt idx="72">
                  <c:v>0</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0</c:v>
                </c:pt>
                <c:pt idx="92">
                  <c:v>1</c:v>
                </c:pt>
                <c:pt idx="93">
                  <c:v>1</c:v>
                </c:pt>
                <c:pt idx="94">
                  <c:v>1</c:v>
                </c:pt>
                <c:pt idx="95">
                  <c:v>0</c:v>
                </c:pt>
                <c:pt idx="96">
                  <c:v>0</c:v>
                </c:pt>
                <c:pt idx="97">
                  <c:v>0</c:v>
                </c:pt>
                <c:pt idx="98">
                  <c:v>0</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0</c:v>
                </c:pt>
                <c:pt idx="113">
                  <c:v>1</c:v>
                </c:pt>
                <c:pt idx="114">
                  <c:v>1</c:v>
                </c:pt>
                <c:pt idx="115">
                  <c:v>1</c:v>
                </c:pt>
                <c:pt idx="116">
                  <c:v>1</c:v>
                </c:pt>
                <c:pt idx="117">
                  <c:v>1</c:v>
                </c:pt>
                <c:pt idx="118">
                  <c:v>1</c:v>
                </c:pt>
                <c:pt idx="119">
                  <c:v>1</c:v>
                </c:pt>
                <c:pt idx="120">
                  <c:v>1</c:v>
                </c:pt>
                <c:pt idx="121">
                  <c:v>0</c:v>
                </c:pt>
                <c:pt idx="122">
                  <c:v>0</c:v>
                </c:pt>
                <c:pt idx="123">
                  <c:v>1</c:v>
                </c:pt>
                <c:pt idx="124">
                  <c:v>1</c:v>
                </c:pt>
                <c:pt idx="125">
                  <c:v>1</c:v>
                </c:pt>
                <c:pt idx="126">
                  <c:v>1</c:v>
                </c:pt>
                <c:pt idx="127">
                  <c:v>1</c:v>
                </c:pt>
                <c:pt idx="128">
                  <c:v>1</c:v>
                </c:pt>
                <c:pt idx="129">
                  <c:v>1</c:v>
                </c:pt>
                <c:pt idx="130">
                  <c:v>1</c:v>
                </c:pt>
                <c:pt idx="131">
                  <c:v>1</c:v>
                </c:pt>
                <c:pt idx="132">
                  <c:v>0</c:v>
                </c:pt>
                <c:pt idx="133">
                  <c:v>1</c:v>
                </c:pt>
                <c:pt idx="134">
                  <c:v>1</c:v>
                </c:pt>
                <c:pt idx="135">
                  <c:v>1</c:v>
                </c:pt>
                <c:pt idx="136">
                  <c:v>1</c:v>
                </c:pt>
                <c:pt idx="137">
                  <c:v>1</c:v>
                </c:pt>
                <c:pt idx="138">
                  <c:v>1</c:v>
                </c:pt>
                <c:pt idx="139">
                  <c:v>1</c:v>
                </c:pt>
                <c:pt idx="140">
                  <c:v>0</c:v>
                </c:pt>
                <c:pt idx="141">
                  <c:v>1</c:v>
                </c:pt>
                <c:pt idx="142">
                  <c:v>0</c:v>
                </c:pt>
                <c:pt idx="143">
                  <c:v>0</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0</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0</c:v>
                </c:pt>
                <c:pt idx="196">
                  <c:v>1</c:v>
                </c:pt>
                <c:pt idx="197">
                  <c:v>1</c:v>
                </c:pt>
                <c:pt idx="198">
                  <c:v>1</c:v>
                </c:pt>
                <c:pt idx="199">
                  <c:v>1</c:v>
                </c:pt>
                <c:pt idx="200">
                  <c:v>1</c:v>
                </c:pt>
                <c:pt idx="201">
                  <c:v>1</c:v>
                </c:pt>
                <c:pt idx="202">
                  <c:v>1</c:v>
                </c:pt>
                <c:pt idx="203">
                  <c:v>1</c:v>
                </c:pt>
                <c:pt idx="204">
                  <c:v>1</c:v>
                </c:pt>
                <c:pt idx="205">
                  <c:v>1</c:v>
                </c:pt>
                <c:pt idx="206">
                  <c:v>1</c:v>
                </c:pt>
                <c:pt idx="207">
                  <c:v>0</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0</c:v>
                </c:pt>
                <c:pt idx="222">
                  <c:v>1</c:v>
                </c:pt>
                <c:pt idx="223">
                  <c:v>1</c:v>
                </c:pt>
                <c:pt idx="224">
                  <c:v>1</c:v>
                </c:pt>
                <c:pt idx="225">
                  <c:v>0</c:v>
                </c:pt>
                <c:pt idx="226">
                  <c:v>0</c:v>
                </c:pt>
                <c:pt idx="227">
                  <c:v>0</c:v>
                </c:pt>
                <c:pt idx="228">
                  <c:v>1</c:v>
                </c:pt>
                <c:pt idx="229">
                  <c:v>1</c:v>
                </c:pt>
                <c:pt idx="230">
                  <c:v>1</c:v>
                </c:pt>
                <c:pt idx="231">
                  <c:v>0</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0</c:v>
                </c:pt>
                <c:pt idx="256">
                  <c:v>0</c:v>
                </c:pt>
                <c:pt idx="257">
                  <c:v>1</c:v>
                </c:pt>
                <c:pt idx="258">
                  <c:v>0</c:v>
                </c:pt>
                <c:pt idx="259">
                  <c:v>1</c:v>
                </c:pt>
                <c:pt idx="260">
                  <c:v>1</c:v>
                </c:pt>
                <c:pt idx="261">
                  <c:v>1</c:v>
                </c:pt>
                <c:pt idx="262">
                  <c:v>1</c:v>
                </c:pt>
                <c:pt idx="263">
                  <c:v>1</c:v>
                </c:pt>
                <c:pt idx="264">
                  <c:v>1</c:v>
                </c:pt>
                <c:pt idx="265">
                  <c:v>1</c:v>
                </c:pt>
                <c:pt idx="266">
                  <c:v>0</c:v>
                </c:pt>
                <c:pt idx="267">
                  <c:v>1</c:v>
                </c:pt>
                <c:pt idx="268">
                  <c:v>1</c:v>
                </c:pt>
                <c:pt idx="269">
                  <c:v>1</c:v>
                </c:pt>
                <c:pt idx="270">
                  <c:v>1</c:v>
                </c:pt>
                <c:pt idx="271">
                  <c:v>0</c:v>
                </c:pt>
                <c:pt idx="272">
                  <c:v>1</c:v>
                </c:pt>
                <c:pt idx="273">
                  <c:v>1</c:v>
                </c:pt>
                <c:pt idx="274">
                  <c:v>1</c:v>
                </c:pt>
                <c:pt idx="275">
                  <c:v>1</c:v>
                </c:pt>
                <c:pt idx="276">
                  <c:v>1</c:v>
                </c:pt>
                <c:pt idx="277">
                  <c:v>0</c:v>
                </c:pt>
                <c:pt idx="278">
                  <c:v>1</c:v>
                </c:pt>
                <c:pt idx="279">
                  <c:v>1</c:v>
                </c:pt>
                <c:pt idx="280">
                  <c:v>0</c:v>
                </c:pt>
                <c:pt idx="281">
                  <c:v>0</c:v>
                </c:pt>
                <c:pt idx="282">
                  <c:v>1</c:v>
                </c:pt>
                <c:pt idx="283">
                  <c:v>1</c:v>
                </c:pt>
                <c:pt idx="284">
                  <c:v>1</c:v>
                </c:pt>
                <c:pt idx="285">
                  <c:v>1</c:v>
                </c:pt>
                <c:pt idx="286">
                  <c:v>1</c:v>
                </c:pt>
                <c:pt idx="287">
                  <c:v>1</c:v>
                </c:pt>
                <c:pt idx="288">
                  <c:v>1</c:v>
                </c:pt>
                <c:pt idx="289">
                  <c:v>1</c:v>
                </c:pt>
                <c:pt idx="290">
                  <c:v>1</c:v>
                </c:pt>
                <c:pt idx="291">
                  <c:v>1</c:v>
                </c:pt>
                <c:pt idx="292">
                  <c:v>0</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0</c:v>
                </c:pt>
                <c:pt idx="309">
                  <c:v>0</c:v>
                </c:pt>
                <c:pt idx="310">
                  <c:v>0</c:v>
                </c:pt>
                <c:pt idx="311">
                  <c:v>0</c:v>
                </c:pt>
                <c:pt idx="312">
                  <c:v>1</c:v>
                </c:pt>
                <c:pt idx="313">
                  <c:v>1</c:v>
                </c:pt>
                <c:pt idx="314">
                  <c:v>0</c:v>
                </c:pt>
                <c:pt idx="315">
                  <c:v>0</c:v>
                </c:pt>
                <c:pt idx="316">
                  <c:v>0</c:v>
                </c:pt>
                <c:pt idx="317">
                  <c:v>0</c:v>
                </c:pt>
                <c:pt idx="318">
                  <c:v>1</c:v>
                </c:pt>
                <c:pt idx="319">
                  <c:v>0</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0</c:v>
                </c:pt>
                <c:pt idx="343">
                  <c:v>1</c:v>
                </c:pt>
                <c:pt idx="344">
                  <c:v>1</c:v>
                </c:pt>
                <c:pt idx="345">
                  <c:v>0</c:v>
                </c:pt>
                <c:pt idx="346">
                  <c:v>1</c:v>
                </c:pt>
                <c:pt idx="347">
                  <c:v>1</c:v>
                </c:pt>
                <c:pt idx="348">
                  <c:v>1</c:v>
                </c:pt>
                <c:pt idx="349">
                  <c:v>1</c:v>
                </c:pt>
                <c:pt idx="350">
                  <c:v>1</c:v>
                </c:pt>
                <c:pt idx="351">
                  <c:v>1</c:v>
                </c:pt>
                <c:pt idx="352">
                  <c:v>1</c:v>
                </c:pt>
                <c:pt idx="353">
                  <c:v>1</c:v>
                </c:pt>
                <c:pt idx="354">
                  <c:v>1</c:v>
                </c:pt>
                <c:pt idx="355">
                  <c:v>1</c:v>
                </c:pt>
                <c:pt idx="356">
                  <c:v>1</c:v>
                </c:pt>
                <c:pt idx="357">
                  <c:v>0</c:v>
                </c:pt>
                <c:pt idx="358">
                  <c:v>0</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0</c:v>
                </c:pt>
                <c:pt idx="382">
                  <c:v>0</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pt idx="400">
                  <c:v>1</c:v>
                </c:pt>
                <c:pt idx="401">
                  <c:v>1</c:v>
                </c:pt>
                <c:pt idx="402">
                  <c:v>1</c:v>
                </c:pt>
                <c:pt idx="403">
                  <c:v>1</c:v>
                </c:pt>
                <c:pt idx="404">
                  <c:v>1</c:v>
                </c:pt>
                <c:pt idx="405">
                  <c:v>1</c:v>
                </c:pt>
                <c:pt idx="406">
                  <c:v>1</c:v>
                </c:pt>
                <c:pt idx="407">
                  <c:v>1</c:v>
                </c:pt>
                <c:pt idx="408">
                  <c:v>1</c:v>
                </c:pt>
                <c:pt idx="409">
                  <c:v>1</c:v>
                </c:pt>
                <c:pt idx="410">
                  <c:v>1</c:v>
                </c:pt>
                <c:pt idx="411">
                  <c:v>1</c:v>
                </c:pt>
                <c:pt idx="412">
                  <c:v>1</c:v>
                </c:pt>
                <c:pt idx="413">
                  <c:v>1</c:v>
                </c:pt>
                <c:pt idx="414">
                  <c:v>1</c:v>
                </c:pt>
                <c:pt idx="415">
                  <c:v>1</c:v>
                </c:pt>
                <c:pt idx="416">
                  <c:v>1</c:v>
                </c:pt>
                <c:pt idx="417">
                  <c:v>1</c:v>
                </c:pt>
                <c:pt idx="418">
                  <c:v>1</c:v>
                </c:pt>
                <c:pt idx="419">
                  <c:v>1</c:v>
                </c:pt>
                <c:pt idx="420">
                  <c:v>1</c:v>
                </c:pt>
                <c:pt idx="421">
                  <c:v>1</c:v>
                </c:pt>
                <c:pt idx="422">
                  <c:v>1</c:v>
                </c:pt>
                <c:pt idx="423">
                  <c:v>1</c:v>
                </c:pt>
                <c:pt idx="424">
                  <c:v>1</c:v>
                </c:pt>
                <c:pt idx="425">
                  <c:v>1</c:v>
                </c:pt>
                <c:pt idx="426">
                  <c:v>1</c:v>
                </c:pt>
                <c:pt idx="427">
                  <c:v>1</c:v>
                </c:pt>
                <c:pt idx="428">
                  <c:v>1</c:v>
                </c:pt>
                <c:pt idx="429">
                  <c:v>1</c:v>
                </c:pt>
                <c:pt idx="430">
                  <c:v>1</c:v>
                </c:pt>
                <c:pt idx="431">
                  <c:v>1</c:v>
                </c:pt>
                <c:pt idx="432">
                  <c:v>1</c:v>
                </c:pt>
                <c:pt idx="433">
                  <c:v>1</c:v>
                </c:pt>
                <c:pt idx="434">
                  <c:v>1</c:v>
                </c:pt>
                <c:pt idx="435">
                  <c:v>1</c:v>
                </c:pt>
                <c:pt idx="436">
                  <c:v>0</c:v>
                </c:pt>
                <c:pt idx="437">
                  <c:v>0</c:v>
                </c:pt>
                <c:pt idx="438">
                  <c:v>0</c:v>
                </c:pt>
                <c:pt idx="439">
                  <c:v>1</c:v>
                </c:pt>
                <c:pt idx="440">
                  <c:v>1</c:v>
                </c:pt>
                <c:pt idx="441">
                  <c:v>1</c:v>
                </c:pt>
                <c:pt idx="442">
                  <c:v>1</c:v>
                </c:pt>
                <c:pt idx="443">
                  <c:v>1</c:v>
                </c:pt>
                <c:pt idx="444">
                  <c:v>1</c:v>
                </c:pt>
                <c:pt idx="445">
                  <c:v>1</c:v>
                </c:pt>
                <c:pt idx="446">
                  <c:v>1</c:v>
                </c:pt>
                <c:pt idx="447">
                  <c:v>0</c:v>
                </c:pt>
                <c:pt idx="448">
                  <c:v>1</c:v>
                </c:pt>
                <c:pt idx="449">
                  <c:v>1</c:v>
                </c:pt>
                <c:pt idx="450">
                  <c:v>1</c:v>
                </c:pt>
                <c:pt idx="451">
                  <c:v>1</c:v>
                </c:pt>
                <c:pt idx="452">
                  <c:v>1</c:v>
                </c:pt>
                <c:pt idx="453">
                  <c:v>1</c:v>
                </c:pt>
                <c:pt idx="454">
                  <c:v>1</c:v>
                </c:pt>
                <c:pt idx="455">
                  <c:v>1</c:v>
                </c:pt>
                <c:pt idx="456">
                  <c:v>1</c:v>
                </c:pt>
                <c:pt idx="457">
                  <c:v>1</c:v>
                </c:pt>
                <c:pt idx="458">
                  <c:v>1</c:v>
                </c:pt>
                <c:pt idx="459">
                  <c:v>1</c:v>
                </c:pt>
                <c:pt idx="460">
                  <c:v>1</c:v>
                </c:pt>
                <c:pt idx="461">
                  <c:v>1</c:v>
                </c:pt>
                <c:pt idx="462">
                  <c:v>1</c:v>
                </c:pt>
                <c:pt idx="463">
                  <c:v>1</c:v>
                </c:pt>
                <c:pt idx="464">
                  <c:v>1</c:v>
                </c:pt>
                <c:pt idx="465">
                  <c:v>1</c:v>
                </c:pt>
                <c:pt idx="466">
                  <c:v>1</c:v>
                </c:pt>
                <c:pt idx="467">
                  <c:v>1</c:v>
                </c:pt>
                <c:pt idx="468">
                  <c:v>1</c:v>
                </c:pt>
                <c:pt idx="469">
                  <c:v>1</c:v>
                </c:pt>
                <c:pt idx="470">
                  <c:v>1</c:v>
                </c:pt>
                <c:pt idx="471">
                  <c:v>1</c:v>
                </c:pt>
                <c:pt idx="472">
                  <c:v>1</c:v>
                </c:pt>
                <c:pt idx="473">
                  <c:v>1</c:v>
                </c:pt>
                <c:pt idx="474">
                  <c:v>1</c:v>
                </c:pt>
                <c:pt idx="475">
                  <c:v>1</c:v>
                </c:pt>
                <c:pt idx="476">
                  <c:v>1</c:v>
                </c:pt>
                <c:pt idx="477">
                  <c:v>0</c:v>
                </c:pt>
                <c:pt idx="478">
                  <c:v>1</c:v>
                </c:pt>
                <c:pt idx="479">
                  <c:v>1</c:v>
                </c:pt>
                <c:pt idx="480">
                  <c:v>1</c:v>
                </c:pt>
                <c:pt idx="481">
                  <c:v>0</c:v>
                </c:pt>
                <c:pt idx="482">
                  <c:v>1</c:v>
                </c:pt>
                <c:pt idx="483">
                  <c:v>0</c:v>
                </c:pt>
                <c:pt idx="484">
                  <c:v>1</c:v>
                </c:pt>
                <c:pt idx="485">
                  <c:v>0</c:v>
                </c:pt>
                <c:pt idx="486">
                  <c:v>1</c:v>
                </c:pt>
                <c:pt idx="487">
                  <c:v>1</c:v>
                </c:pt>
                <c:pt idx="488">
                  <c:v>1</c:v>
                </c:pt>
                <c:pt idx="489">
                  <c:v>1</c:v>
                </c:pt>
                <c:pt idx="490">
                  <c:v>1</c:v>
                </c:pt>
                <c:pt idx="491">
                  <c:v>1</c:v>
                </c:pt>
                <c:pt idx="492">
                  <c:v>1</c:v>
                </c:pt>
                <c:pt idx="493">
                  <c:v>1</c:v>
                </c:pt>
                <c:pt idx="494">
                  <c:v>1</c:v>
                </c:pt>
                <c:pt idx="495">
                  <c:v>1</c:v>
                </c:pt>
                <c:pt idx="496">
                  <c:v>1</c:v>
                </c:pt>
                <c:pt idx="497">
                  <c:v>0</c:v>
                </c:pt>
                <c:pt idx="498">
                  <c:v>1</c:v>
                </c:pt>
                <c:pt idx="499">
                  <c:v>1</c:v>
                </c:pt>
                <c:pt idx="500">
                  <c:v>1</c:v>
                </c:pt>
                <c:pt idx="501">
                  <c:v>1</c:v>
                </c:pt>
                <c:pt idx="502">
                  <c:v>1</c:v>
                </c:pt>
                <c:pt idx="503">
                  <c:v>1</c:v>
                </c:pt>
                <c:pt idx="504">
                  <c:v>1</c:v>
                </c:pt>
                <c:pt idx="505">
                  <c:v>1</c:v>
                </c:pt>
                <c:pt idx="506">
                  <c:v>1</c:v>
                </c:pt>
                <c:pt idx="507">
                  <c:v>1</c:v>
                </c:pt>
                <c:pt idx="508">
                  <c:v>1</c:v>
                </c:pt>
                <c:pt idx="509">
                  <c:v>1</c:v>
                </c:pt>
                <c:pt idx="510">
                  <c:v>1</c:v>
                </c:pt>
                <c:pt idx="511">
                  <c:v>1</c:v>
                </c:pt>
                <c:pt idx="512">
                  <c:v>1</c:v>
                </c:pt>
                <c:pt idx="513">
                  <c:v>1</c:v>
                </c:pt>
                <c:pt idx="514">
                  <c:v>0</c:v>
                </c:pt>
                <c:pt idx="515">
                  <c:v>1</c:v>
                </c:pt>
                <c:pt idx="516">
                  <c:v>1</c:v>
                </c:pt>
                <c:pt idx="517">
                  <c:v>1</c:v>
                </c:pt>
                <c:pt idx="518">
                  <c:v>1</c:v>
                </c:pt>
                <c:pt idx="519">
                  <c:v>1</c:v>
                </c:pt>
                <c:pt idx="520">
                  <c:v>0</c:v>
                </c:pt>
                <c:pt idx="521">
                  <c:v>1</c:v>
                </c:pt>
                <c:pt idx="522">
                  <c:v>1</c:v>
                </c:pt>
                <c:pt idx="523">
                  <c:v>1</c:v>
                </c:pt>
                <c:pt idx="524">
                  <c:v>1</c:v>
                </c:pt>
                <c:pt idx="525">
                  <c:v>1</c:v>
                </c:pt>
                <c:pt idx="526">
                  <c:v>0</c:v>
                </c:pt>
                <c:pt idx="527">
                  <c:v>0</c:v>
                </c:pt>
                <c:pt idx="528">
                  <c:v>0</c:v>
                </c:pt>
                <c:pt idx="529">
                  <c:v>1</c:v>
                </c:pt>
                <c:pt idx="530">
                  <c:v>1</c:v>
                </c:pt>
                <c:pt idx="531">
                  <c:v>1</c:v>
                </c:pt>
                <c:pt idx="532">
                  <c:v>1</c:v>
                </c:pt>
                <c:pt idx="533">
                  <c:v>1</c:v>
                </c:pt>
                <c:pt idx="534">
                  <c:v>1</c:v>
                </c:pt>
                <c:pt idx="535">
                  <c:v>1</c:v>
                </c:pt>
                <c:pt idx="536">
                  <c:v>1</c:v>
                </c:pt>
                <c:pt idx="537">
                  <c:v>1</c:v>
                </c:pt>
                <c:pt idx="538">
                  <c:v>1</c:v>
                </c:pt>
                <c:pt idx="539">
                  <c:v>1</c:v>
                </c:pt>
                <c:pt idx="540">
                  <c:v>1</c:v>
                </c:pt>
                <c:pt idx="541">
                  <c:v>1</c:v>
                </c:pt>
                <c:pt idx="542">
                  <c:v>1</c:v>
                </c:pt>
                <c:pt idx="543">
                  <c:v>1</c:v>
                </c:pt>
                <c:pt idx="544">
                  <c:v>1</c:v>
                </c:pt>
                <c:pt idx="545">
                  <c:v>1</c:v>
                </c:pt>
                <c:pt idx="546">
                  <c:v>1</c:v>
                </c:pt>
                <c:pt idx="547">
                  <c:v>1</c:v>
                </c:pt>
                <c:pt idx="548">
                  <c:v>1</c:v>
                </c:pt>
                <c:pt idx="549">
                  <c:v>1</c:v>
                </c:pt>
                <c:pt idx="550">
                  <c:v>1</c:v>
                </c:pt>
                <c:pt idx="551">
                  <c:v>1</c:v>
                </c:pt>
                <c:pt idx="552">
                  <c:v>1</c:v>
                </c:pt>
                <c:pt idx="553">
                  <c:v>1</c:v>
                </c:pt>
                <c:pt idx="554">
                  <c:v>1</c:v>
                </c:pt>
                <c:pt idx="555">
                  <c:v>1</c:v>
                </c:pt>
                <c:pt idx="556">
                  <c:v>1</c:v>
                </c:pt>
                <c:pt idx="557">
                  <c:v>1</c:v>
                </c:pt>
                <c:pt idx="558">
                  <c:v>1</c:v>
                </c:pt>
                <c:pt idx="559">
                  <c:v>1</c:v>
                </c:pt>
                <c:pt idx="560">
                  <c:v>1</c:v>
                </c:pt>
                <c:pt idx="561">
                  <c:v>1</c:v>
                </c:pt>
                <c:pt idx="562">
                  <c:v>1</c:v>
                </c:pt>
                <c:pt idx="563">
                  <c:v>1</c:v>
                </c:pt>
                <c:pt idx="564">
                  <c:v>1</c:v>
                </c:pt>
                <c:pt idx="565">
                  <c:v>1</c:v>
                </c:pt>
                <c:pt idx="566">
                  <c:v>1</c:v>
                </c:pt>
                <c:pt idx="567">
                  <c:v>1</c:v>
                </c:pt>
                <c:pt idx="568">
                  <c:v>1</c:v>
                </c:pt>
              </c:numCache>
            </c:numRef>
          </c:val>
          <c:extLst>
            <c:ext xmlns:c16="http://schemas.microsoft.com/office/drawing/2014/chart" uri="{C3380CC4-5D6E-409C-BE32-E72D297353CC}">
              <c16:uniqueId val="{00000001-460D-4219-A414-5AB842F037B9}"/>
            </c:ext>
          </c:extLst>
        </c:ser>
        <c:dLbls>
          <c:showLegendKey val="0"/>
          <c:showVal val="0"/>
          <c:showCatName val="0"/>
          <c:showSerName val="0"/>
          <c:showPercent val="0"/>
          <c:showBubbleSize val="0"/>
        </c:dLbls>
        <c:gapWidth val="267"/>
        <c:overlap val="-43"/>
        <c:axId val="2113092080"/>
        <c:axId val="2113093392"/>
      </c:barChart>
      <c:catAx>
        <c:axId val="211309208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113093392"/>
        <c:crosses val="autoZero"/>
        <c:auto val="1"/>
        <c:lblAlgn val="ctr"/>
        <c:lblOffset val="100"/>
        <c:noMultiLvlLbl val="0"/>
      </c:catAx>
      <c:valAx>
        <c:axId val="211309339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113092080"/>
        <c:crosses val="autoZero"/>
        <c:crossBetween val="between"/>
      </c:valAx>
      <c:spPr>
        <a:pattFill prst="ltDnDiag">
          <a:fgClr>
            <a:schemeClr val="dk1">
              <a:lumMod val="15000"/>
              <a:lumOff val="85000"/>
            </a:schemeClr>
          </a:fgClr>
          <a:bgClr>
            <a:schemeClr val="lt1"/>
          </a:bgClr>
        </a:patt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[space (Recovered).xlsx]Analysis!PivotTable11</c:name>
    <c:fmtId val="20"/>
  </c:pivotSource>
  <c:chart>
    <c:autoTitleDeleted val="1"/>
    <c:pivotFmts>
      <c:pivotFmt>
        <c:idx val="0"/>
      </c:pivotFmt>
      <c:pivotFmt>
        <c:idx val="1"/>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Analysis!$AB$3</c:f>
              <c:strCache>
                <c:ptCount val="1"/>
                <c:pt idx="0">
                  <c:v>Total</c:v>
                </c:pt>
              </c:strCache>
            </c:strRef>
          </c:tx>
          <c:spPr>
            <a:ln w="19050" cap="rnd" cmpd="sng" algn="ctr">
              <a:solidFill>
                <a:schemeClr val="accent1">
                  <a:shade val="95000"/>
                  <a:satMod val="105000"/>
                </a:schemeClr>
              </a:solidFill>
              <a:round/>
            </a:ln>
            <a:effectLst/>
          </c:spPr>
          <c:marker>
            <c:symbol val="circle"/>
            <c:size val="17"/>
            <c:spPr>
              <a:solidFill>
                <a:schemeClr val="l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Analysis!$AA$4:$AA$6</c:f>
              <c:strCache>
                <c:ptCount val="3"/>
                <c:pt idx="0">
                  <c:v>Active</c:v>
                </c:pt>
                <c:pt idx="1">
                  <c:v>Fail-to-land</c:v>
                </c:pt>
                <c:pt idx="2">
                  <c:v>Returned</c:v>
                </c:pt>
              </c:strCache>
            </c:strRef>
          </c:cat>
          <c:val>
            <c:numRef>
              <c:f>Analysis!$AB$4:$AB$6</c:f>
              <c:numCache>
                <c:formatCode>General</c:formatCode>
                <c:ptCount val="3"/>
                <c:pt idx="0">
                  <c:v>3</c:v>
                </c:pt>
                <c:pt idx="1">
                  <c:v>18</c:v>
                </c:pt>
                <c:pt idx="2">
                  <c:v>1270</c:v>
                </c:pt>
              </c:numCache>
            </c:numRef>
          </c:val>
          <c:smooth val="0"/>
          <c:extLst>
            <c:ext xmlns:c16="http://schemas.microsoft.com/office/drawing/2014/chart" uri="{C3380CC4-5D6E-409C-BE32-E72D297353CC}">
              <c16:uniqueId val="{00000000-0710-43DB-AD88-0EF0CA09BE69}"/>
            </c:ext>
          </c:extLst>
        </c:ser>
        <c:dLbls>
          <c:dLblPos val="ctr"/>
          <c:showLegendKey val="0"/>
          <c:showVal val="1"/>
          <c:showCatName val="0"/>
          <c:showSerName val="0"/>
          <c:showPercent val="0"/>
          <c:showBubbleSize val="0"/>
        </c:dLbls>
        <c:marker val="1"/>
        <c:smooth val="0"/>
        <c:axId val="2118533064"/>
        <c:axId val="396807816"/>
      </c:lineChart>
      <c:catAx>
        <c:axId val="211853306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330" b="0" i="0" u="none" strike="noStrike" kern="1200" baseline="0">
                <a:solidFill>
                  <a:schemeClr val="dk1">
                    <a:lumMod val="65000"/>
                    <a:lumOff val="35000"/>
                  </a:schemeClr>
                </a:solidFill>
                <a:latin typeface="+mn-lt"/>
                <a:ea typeface="+mn-ea"/>
                <a:cs typeface="+mn-cs"/>
              </a:defRPr>
            </a:pPr>
            <a:endParaRPr lang="en-US"/>
          </a:p>
        </c:txPr>
        <c:crossAx val="396807816"/>
        <c:crosses val="autoZero"/>
        <c:auto val="1"/>
        <c:lblAlgn val="ctr"/>
        <c:lblOffset val="100"/>
        <c:noMultiLvlLbl val="0"/>
      </c:catAx>
      <c:valAx>
        <c:axId val="396807816"/>
        <c:scaling>
          <c:orientation val="minMax"/>
        </c:scaling>
        <c:delete val="1"/>
        <c:axPos val="l"/>
        <c:numFmt formatCode="General" sourceLinked="1"/>
        <c:majorTickMark val="none"/>
        <c:minorTickMark val="none"/>
        <c:tickLblPos val="nextTo"/>
        <c:crossAx val="2118533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[space (Recovered).xlsx]Analysis!PivotTable13</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DURATION AND DESTINATION</a:t>
            </a:r>
          </a:p>
          <a:p>
            <a:pPr>
              <a:defRPr/>
            </a:pP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pivotFmt>
      <c:pivotFmt>
        <c:idx val="1"/>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Analysis!$S$29</c:f>
              <c:strCache>
                <c:ptCount val="1"/>
                <c:pt idx="0">
                  <c:v>Total</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Analysis!$R$30:$R$35</c:f>
              <c:strCache>
                <c:ptCount val="5"/>
                <c:pt idx="0">
                  <c:v>Earth Orbit</c:v>
                </c:pt>
                <c:pt idx="1">
                  <c:v>ISS</c:v>
                </c:pt>
                <c:pt idx="2">
                  <c:v>Mir</c:v>
                </c:pt>
                <c:pt idx="3">
                  <c:v>Moon</c:v>
                </c:pt>
                <c:pt idx="4">
                  <c:v>Other Space station</c:v>
                </c:pt>
              </c:strCache>
            </c:strRef>
          </c:cat>
          <c:val>
            <c:numRef>
              <c:f>Analysis!$S$30:$S$35</c:f>
              <c:numCache>
                <c:formatCode>m/d/yyyy\ h:mm</c:formatCode>
                <c:ptCount val="5"/>
                <c:pt idx="0">
                  <c:v>1.3534722222222222</c:v>
                </c:pt>
                <c:pt idx="1">
                  <c:v>1.3722222222222222</c:v>
                </c:pt>
                <c:pt idx="2">
                  <c:v>1.3027777777777778</c:v>
                </c:pt>
                <c:pt idx="3">
                  <c:v>1.3173148148148148</c:v>
                </c:pt>
                <c:pt idx="4">
                  <c:v>1.2923611111111111</c:v>
                </c:pt>
              </c:numCache>
            </c:numRef>
          </c:val>
          <c:extLst>
            <c:ext xmlns:c16="http://schemas.microsoft.com/office/drawing/2014/chart" uri="{C3380CC4-5D6E-409C-BE32-E72D297353CC}">
              <c16:uniqueId val="{00000000-4968-4910-818B-2CADED346E46}"/>
            </c:ext>
          </c:extLst>
        </c:ser>
        <c:dLbls>
          <c:dLblPos val="outEnd"/>
          <c:showLegendKey val="0"/>
          <c:showVal val="1"/>
          <c:showCatName val="0"/>
          <c:showSerName val="0"/>
          <c:showPercent val="0"/>
          <c:showBubbleSize val="0"/>
        </c:dLbls>
        <c:gapWidth val="219"/>
        <c:overlap val="-27"/>
        <c:axId val="1021878168"/>
        <c:axId val="1021879480"/>
      </c:barChart>
      <c:catAx>
        <c:axId val="1021878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1879480"/>
        <c:crosses val="autoZero"/>
        <c:auto val="1"/>
        <c:lblAlgn val="ctr"/>
        <c:lblOffset val="100"/>
        <c:noMultiLvlLbl val="0"/>
      </c:catAx>
      <c:valAx>
        <c:axId val="1021879480"/>
        <c:scaling>
          <c:orientation val="minMax"/>
        </c:scaling>
        <c:delete val="0"/>
        <c:axPos val="l"/>
        <c:majorGridlines>
          <c:spPr>
            <a:ln w="9525" cap="flat" cmpd="sng" algn="ctr">
              <a:solidFill>
                <a:schemeClr val="tx1">
                  <a:lumMod val="15000"/>
                  <a:lumOff val="85000"/>
                </a:schemeClr>
              </a:solidFill>
              <a:round/>
            </a:ln>
            <a:effectLst/>
          </c:spPr>
        </c:majorGridlines>
        <c:numFmt formatCode="m/d/yyyy\ h: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18781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Analysis!$K$4:$K$47</cx:f>
        <cx:nf>Analysis!$K$3</cx:nf>
        <cx:lvl ptCount="44" name="Row Labels">
          <cx:pt idx="0">Afghanistan</cx:pt>
          <cx:pt idx="1">Armenia</cx:pt>
          <cx:pt idx="2">Australia</cx:pt>
          <cx:pt idx="3">Austria</cx:pt>
          <cx:pt idx="4">Belgium</cx:pt>
          <cx:pt idx="5">Brazil</cx:pt>
          <cx:pt idx="6">Bulgaria</cx:pt>
          <cx:pt idx="7">Canada</cx:pt>
          <cx:pt idx="8">China</cx:pt>
          <cx:pt idx="9">Costa Rica</cx:pt>
          <cx:pt idx="10">Cuba</cx:pt>
          <cx:pt idx="11">Czech Republic</cx:pt>
          <cx:pt idx="12">Denmark</cx:pt>
          <cx:pt idx="13">France</cx:pt>
          <cx:pt idx="14">Germany</cx:pt>
          <cx:pt idx="15">Hungary</cx:pt>
          <cx:pt idx="16">Iceland</cx:pt>
          <cx:pt idx="17">India</cx:pt>
          <cx:pt idx="18">Iran</cx:pt>
          <cx:pt idx="19">Israel</cx:pt>
          <cx:pt idx="20">Italy</cx:pt>
          <cx:pt idx="21">Japan</cx:pt>
          <cx:pt idx="22">Kazakhstan</cx:pt>
          <cx:pt idx="23">Malaysia</cx:pt>
          <cx:pt idx="24">Mexico</cx:pt>
          <cx:pt idx="25">Mongolia</cx:pt>
          <cx:pt idx="26">Netherlands</cx:pt>
          <cx:pt idx="27">Poland</cx:pt>
          <cx:pt idx="28">Romania</cx:pt>
          <cx:pt idx="29">Russia</cx:pt>
          <cx:pt idx="30">Saudi Arabia</cx:pt>
          <cx:pt idx="31">Slovakia</cx:pt>
          <cx:pt idx="32">South Africa</cx:pt>
          <cx:pt idx="33">South Korea</cx:pt>
          <cx:pt idx="34">Spain</cx:pt>
          <cx:pt idx="35">Sweden</cx:pt>
          <cx:pt idx="36">Switzerland</cx:pt>
          <cx:pt idx="37">Syria</cx:pt>
          <cx:pt idx="38">Ukraine</cx:pt>
          <cx:pt idx="39">United Arab Emirates</cx:pt>
          <cx:pt idx="40">United Kingdom</cx:pt>
          <cx:pt idx="41">United States</cx:pt>
          <cx:pt idx="42">Vietnam</cx:pt>
          <cx:pt idx="43">Grand Total</cx:pt>
        </cx:lvl>
      </cx:strDim>
      <cx:numDim type="colorVal">
        <cx:f>Analysis!$L$4:$L$47</cx:f>
        <cx:lvl ptCount="44" formatCode="General">
          <cx:pt idx="0">1</cx:pt>
          <cx:pt idx="1">2</cx:pt>
          <cx:pt idx="2">5</cx:pt>
          <cx:pt idx="3">1</cx:pt>
          <cx:pt idx="4">3</cx:pt>
          <cx:pt idx="5">1</cx:pt>
          <cx:pt idx="6">2</cx:pt>
          <cx:pt idx="7">17</cx:pt>
          <cx:pt idx="8">14</cx:pt>
          <cx:pt idx="9">7</cx:pt>
          <cx:pt idx="10">1</cx:pt>
          <cx:pt idx="11">1</cx:pt>
          <cx:pt idx="12">1</cx:pt>
          <cx:pt idx="13">18</cx:pt>
          <cx:pt idx="14">16</cx:pt>
          <cx:pt idx="15">3</cx:pt>
          <cx:pt idx="16">1</cx:pt>
          <cx:pt idx="17">3</cx:pt>
          <cx:pt idx="18">1</cx:pt>
          <cx:pt idx="19">1</cx:pt>
          <cx:pt idx="20">13</cx:pt>
          <cx:pt idx="21">20</cx:pt>
          <cx:pt idx="22">4</cx:pt>
          <cx:pt idx="23">1</cx:pt>
          <cx:pt idx="24">1</cx:pt>
          <cx:pt idx="25">1</cx:pt>
          <cx:pt idx="26">4</cx:pt>
          <cx:pt idx="27">1</cx:pt>
          <cx:pt idx="28">1</cx:pt>
          <cx:pt idx="29">274</cx:pt>
          <cx:pt idx="30">1</cx:pt>
          <cx:pt idx="31">1</cx:pt>
          <cx:pt idx="32">1</cx:pt>
          <cx:pt idx="33">1</cx:pt>
          <cx:pt idx="34">6</cx:pt>
          <cx:pt idx="35">2</cx:pt>
          <cx:pt idx="36">4</cx:pt>
          <cx:pt idx="37">1</cx:pt>
          <cx:pt idx="38">1</cx:pt>
          <cx:pt idx="39">1</cx:pt>
          <cx:pt idx="40">11</cx:pt>
          <cx:pt idx="41">841</cx:pt>
          <cx:pt idx="42">1</cx:pt>
          <cx:pt idx="43">1291</cx:pt>
        </cx:lvl>
      </cx:numDim>
    </cx:data>
  </cx:chartData>
  <cx:chart>
    <cx:title pos="t" align="ctr" overlay="0">
      <cx:txPr>
        <a:bodyPr spcFirstLastPara="1" vertOverflow="ellipsis" horzOverflow="overflow" wrap="square" lIns="0" tIns="0" rIns="0" bIns="0" anchor="ctr" anchorCtr="1"/>
        <a:lstStyle/>
        <a:p>
          <a:pPr algn="ctr" rtl="0">
            <a:defRPr/>
          </a:pPr>
          <a:endParaRPr lang="en-US" sz="1400" b="0" i="0" u="none" strike="noStrike" baseline="0">
            <a:solidFill>
              <a:sysClr val="windowText" lastClr="000000">
                <a:lumMod val="65000"/>
                <a:lumOff val="35000"/>
              </a:sysClr>
            </a:solidFill>
            <a:latin typeface="Calibri" panose="020F0502020204030204"/>
          </a:endParaRPr>
        </a:p>
      </cx:txPr>
    </cx:title>
    <cx:plotArea>
      <cx:plotAreaRegion>
        <cx:plotSurface>
          <cx:spPr>
            <a:ln>
              <a:noFill/>
            </a:ln>
          </cx:spPr>
        </cx:plotSurface>
        <cx:series layoutId="regionMap" uniqueId="{7D132E28-BA4F-44CA-9D06-C4C4B60D26F8}">
          <cx:tx>
            <cx:txData>
              <cx:f>Analysis!$L$3</cx:f>
              <cx:v>Space Travelers since 1961</cx:v>
            </cx:txData>
          </cx:tx>
          <cx:dataId val="0"/>
          <cx:layoutPr>
            <cx:geography cultureLanguage="en-US" cultureRegion="US" attribution="Powered by Bing">
              <cx:geoCache provider="{E9337A44-BEBE-4D9F-B70C-5C5E7DAFC167}">
                <cx:binary>5H3Zcty4su2vOPx8qcbIYcfuHdEgq0oqzZZlu/3CKGsAwQEkAc5ff1IqSS3Rclv7tE5YEbce3CGw
UARXApkrV4Lof18M/7rIrzbm3VDk2v7rYvj9fdI01b9++81eJFfFxu4U6sKUtrxudi7K4rfy+lpd
XP12aTa90vI3gjD77SLZmOZqeP+ff8OvyavyoLzYNKrUp+2VGT9c2TZv7N9ce/bSu4uy1c1Ndwm/
9Pv79aba6PfvrnSjmvHjWF39/v7JN96/+23+O9/d810Ow2raS+hL3R2XM8y5R4Lt5/27vNTy7jKm
3k7gudwl/P6eR5sC+v10GLeD2Fxemitr393996HbkxE/tCpbhtuHDcubsa1Pbh/mt6dg/uffswZ4
vFnLI7znWPzs0hzuP65lstHKNq8KOt3xXB8hTt0t5t4T0F13h1CfY4TvbDLD/oVjet4CTzrP7PDk
2twafyzfgDVMcaXV5n4q/vPpzxBYInCJ6+LnLMHYjutR12UoQLcfen/r7Sr44+fj+YEV7jvOLXDf
/h36h28A/dY25lXR93a47yEPsacLALMdDJD7PuVb2PEM9p8P5Aew33ecw37f/h3sH3897HvmVX0P
2XGZx0nA7/x98MT3cLbDXQa4Y/os9D8bzPO4b3vNQN82zhHf+/DrEf/jZjps8tec6g7hOx7xEfPp
nad5ijumbIcFCHuUslvgn5vyPxvS8+A/epqZBR5dmZvhj/NfbwZxlUvVFvdr/597e45g7qOAu773
rLffgTBAfO5DaL79zLz9C8bzvAUeOs7wf2ifoy8WbwB9s5lU/nrgOxjt0NsPIk9cjsPpDrnF23O3
uMP1Lb/dRlnx05H8APa7fnPU75q/A/0NeJ4wUfoV6Q2we84D6uGA3Xn7J8hjBESUg8cJZjP9p8N4
HvC7bjO871rncIdHv36Ohxu9uXxFvF2ywz1GMMbbCY3Aiz/KppwAsi3kBcDs72b6HPefjucHwN/1
myN/1/wd9H/8euhFm8vN67JJYDbIo4EfPA2tEHmZz12XMHfmV14whOfx/mvwM8T/ujDHXKx+PeZh
CXnsuw/q4hWnfAD6QIAIRnep7Ax8xwcuH3DIZOldCjVLZl82pufN8LjvzBCPL81NEb4FR99+e0Uj
ELoDhB045DZ+ornf8dGOT4nv+Rht48BsJYQ/Gc0P4L/tNQf+tvE7yN8AnQynq4vk3Yerqv2Wq4t7
V/DPWSULdjwGs5thvIUfnPojp4850B4A3r33+RATHrOb22H9farxA/hvnuem49wC9+3fGeHrr3dB
0ZUuNia7h+Cfo8/5TgDyjY/5Xch9Si79nSDAPvimWaR9wTieR/2h4wz1h/Y56tH+r0d9CRLCxdXr
gc6AxxDmo4A8FW7IDuM+9RiEhAe++Xiu/3wcz4N+32+G+X3zHPLlG3DwqytTbPT4ephzvIMCHPiQ
JG2xfQr9TXblIx9599nrzM28YDzPY//QcQb+Q/sc/egNJK/nmdko/ZozPgASCXmU97x0QPEO8TBo
O/zOOP694bcp7AvG8zz6Dx1n6D+0z9E//+PXu5vdVgO3f8W5z7wd7GMPlJlnhRsc7HAEy4I++J2n
6L9gPM+j/9Bxhv5D+xz93TfAc/YurvKNvryH4J+HWJftBD7DPpt5ewf7OxjxG9XyL03zsbt/wUie
x/2h4wz3h/Y57ntnv37W7+nLv6dx/11llpAdygnMa5Asbz/g0B/RSi/YoS51PS+4UytnlP6no/kB
8tuHmOO+bf0O9Tcg4exZs7l6RZmSQqqECSP8PsyCJ38EO8j0Pg+Ydy8Roxmv/PlwfoD73WPMgb9r
/g75gzcw35tN/po+nu7AdOcc+c/Od0x2tgnUPfIzfrP3s9H8APdttzns29bvUH8D1cD9zbTJktfd
j8Bu/DhINJz9aD+CBxPeB365/fD72LIlNy8b0vP4P+47M8LjS3NL7L+BVPZwk29G+5oun4KASRiH
OuDd56nLx1AXh1o5A6d/Z6endnjJgJ63wl89Zzb468LcAod//noPdHg1qIvyHoR/TnRARgso5SAY
0G2K9dT3QwUL9H0UwIaRYBZtfz6SHwB/9wRz2O+avwP9yxsAHXaHla9aGwc1wQeiQ30ojNx+2JOQ
e1Ol8qF+5UEp697WW8dz+IKh/AD3h55z5B8ufIf9GyA7R1dNcmVu2L29R+Kfz3pOdsDpuJTgp4oC
B43HBZOAtr/9zCLuCwfzvAGedJ7Z4Mm1uRmO3gDzOSlfN8G6sQCGOi3sy9ki/VTDhPQWpH1GyN2W
nBt1/3Ga9fPhPG+D+34z+O+b58ifvAHkP5Qgqr1myGUgH/ucYED3OVWNwAZA4PuE3O8PnHmgF4zn
eewfOs7Af2ifo//h+Ne7/g+tfVW+A8KC67sUdvo9K2kGHhRWOIWC+V/S/uN5//Ph/AD7u8eYQ3/X
/B3yb0DTOdu0l+rdH2bz7TUnP8xuTFwCytrTiAvbXjnzMfh+71nP/9LRPA//094zIzy9ODfF2R+/
fhGc5WW3yV7TDJB+eVA85NT7zu8zTmCBuHcJwczvv2QkPzDBwzPM4X+48B30b6CMdVa2TfLuj2vz
qjsYHHJTJAT+g2b4w8YRBJo/IwEsj8eO56Xj+AH4T55iboAnF+dG+PoW5v/tCPdLc7W5R+Wfc1DY
qMaoT2CyP19DJ952AwPsn72/6TYF2Jrip6P5O0vcdX7WEHfX5nbYfwMFxrMKKlz3YPxzC8CbELCH
4Wabwl3ldpb7gjrHGbwKcb/JYU5CfzqcH5hg+xRz8Letc9gXb0DlP+uvLq9eEXcewCsmUDAnsCX/
9vMUd5B8YGMD7En27vfr35v8bv7/dDg/wP2u3xz4u+Y58meLNxB4e9VM2+z3HoNXmPagPYD0eTv1
b7kO6PmP5H4f3sQCwYe59+hDivwkErxsTD+ywaMH+s4Qj67NrRHuvgFrjK+6eRPqKlDngp06APft
56kWQYMdxAIgSffK5ywPO/vZaH5ggW23Ofbb1jnqZ29A8TzXqrm6vE0E3i0KZTbN1SsqQZAPwBog
zHt4OejJYoB9+mAaSAwehYjHi+G/HdzzNnn+V2Ymev5Lc4v98Qa81t1I9+El4cvyNd9lAWMAZaLg
urafp3HDAaWaI3iVC91JSjcvXTxjrBeM62/N9ND/eQM9XJ6bZiV+vQu7M81Z87qrCHwViNncA/Sf
LB8nACcGpQV2s2fi9jMLJi8ez99a5P5xnjfI/dW5Pc7fALX6pK4avXnFNYLpDiOUBuxOP5pti8YI
wvvNiwGEzjLrF4zkeRs8dJyh/9A+x/3TG6gqrGB36OW7jyUUve99xI+I1f/di/Yv2Ab93+2f+f9s
W/aPLfNw/EO0aTaL23MjHp2C8PdXb2c5nGQx63oXSZ6dJdsgs3cJZ0vcuvjt6Q03P/Ak/jw5a+BJ
n6uNbX5/78FGGx+kecYoSGME6h/v3/VXN1dctMNhL2AAm858BoSRQOTTpWkSuKN/8xItvFvFQbSn
HuxTsDdqxe/vCeyW8uD9W98HB7y9dP9oUO4YZakfcLj7+51ui5NS6cb+/h50ULhHtf3izZO5ARQs
YTsibMj1KIadnx44kOpi8wGi/M33/19bSWS548QLrPv0wKH+1ZhIGqGpP2AqccOc9+u6SZN1XHZy
7XTJnxlL0dLveIjISBbYmPKwdOEwEmFjly8djdtWtLLNvLCMEdOi9U1w0vI2lgvbKU+JvpF9fpKl
3HaLOmG8RvArNfEyI9IhK8kFtxUzl5ybYX8aWut8rgJSys9V2hRfusbrDhvmffNa3J7mukBI4MDm
WvhJ0Rehi7KFbN1gr3aDqGNNnEXIkf5pwkbHxaIckK4O+1IGsRV9aQKRN37fHAS+8qddxYqwLas8
on7Vriufd8KaHK+7pGlDXvdD2DjqxJsGFPHYdgKp+qhw4NGdmu4ncft1NG4ZtQUjlcCDMmvWFQdJ
neFKFMwfwnwo00gT465cPWUCY71ILN3HSZuu8gzVdtnVjeYiQHFbhk6gcbHoYl5+spMVeiSRtbgM
sUylIzo2VgJNtDjArmrCuiyGhSmCyNYyd4+LxvcFKvB164yHaWH7M1kXR6YdrTyqin4sBEee+WQM
E5w16aGFn2yFO7kZ3ov9DO47oiQ5JhlRiWB5UlzZsWM8rOus6peGJAEWQ9IkJCpc1bVhYvknxxjf
hr2UUxJS1E/hkMahJqT3l2XLx/7TOOLkrA1os2+S/lOt+ioTbsuKJa5QumwRq/Y5wHaC0mqvradI
dtVJqdtmMeKaRDnxSCSNu8Sd3WRllwqOLVrxKRcuCTK7TPLWrLqgb1KR40DAC9L4WHttyxcZKXtX
VDBlunXf8ORE+jJBwslo3+9VST6eexZjNxpVdWS5txs36bqU/ZQsPSlZG5ZTXsWLxEx5LbJWJ6JV
KRVp6veHcZzvmSZrrEhY2VeneZFMybpKsCoi2IjUmyXPe89EPKW+CZmDBMqNFSzNuajdKeEhsZ5a
WUfutUMffw1IJ0OV2C7sTNu50cSHBSjuaTgwNJ0NOS+McIYeRW3efsTx5B2nbSczAU6jvBwqVy2t
6xPRYM2OqT+INtY6xJW730+yjZrKR0vNhloYNX5VXXGtqVpVuFzLqjmYpjQqsuCbm9FhmVVeI2IT
HHhYxZ9Yn8RibNNqiSrZ94LrJrOwjlSlotQt42ZVdoNTXBFYTEuY0+OwbrO0GsJpytYu13qZZFqf
sWkalfCGtj2chiqYRAKuJ1uXXT2ceIimSjhp54+CprqbQiXLVgySoWiYUrt2CCo+aON5Z7JDBy6p
iBZx5Yzr1nT7sezT/ZJqW4uyDvJSJK1bDEK5HafLvmReOFpa58upLO3KV02nQ+WhJF8N6WQ2qHYa
toL3i20RTnagZMHUwNctabNT1OZWCmtNdSjLUhFh0ahPSFu3paiGKnFWjcfxt05imS090w+FyL3S
46EbjCGTzF+mTiGvp3R0wc+NTVQUdBBTn7mnzigTKmonvw56ln7Jg7aNV51KOtEmLdYiNwXyRKK7
cWGG3Oya2tULp3fc4zjLhiOYssFBlif92nM6u0KW0FWhpIlS7PdOWNZKZwtnbMzelJcB2s2Mb0Td
yXOoIedy4WWy6QUb8nTVVDEfBDM17Zc1zwNwdo0ZBCmSCiA2Tpj3/abJKxJS28glQAkTS+WLsuyM
GKeh7PadyrRm6WRYa9G70kyC53hal61XHKUeq76knu1xaAK7ytrERL1UZtct/Y/Ut20SDfyj48Z+
LqSVRRjEgzmXjBznFU+F0/m7blr7WiSDv/IC+kWr3Kyt8rqDgPchQ11md+VYHXqFy1EtcgRKpEgq
NDijMI2M/aio02ZpBnesheUkalzeHiSTZ/Ydpz/mQVIb4ad5YcOREaXCAmop7m6llHuaOUW1plbp
P7ssTc6nlrm+qAn5kwb1aeuYXOik6kVhqnOY177oOu+UMCpFhtmpa/CIxJTUh3HAr9IxuyRez7PQ
c5AfpUmMjvI0dV0RSD2AayjKqQpJYVoe9jXVu6nPPkBQ8tdK515kJBsOa1QVH3VBtBHMLxbUQfVB
hYMRJm6uczHFxktE2pJpU1Ym6poiKi1uI15NqWiMhiCrCrvuy0ALoupxASdJFMJkXRdVxtA6dJjU
naicyY3yeGKLIkiNiG1/UBJ6iIbqQ9zgqVn2lmnwqcqN48+1RgGLVFqQTGg3WMaOXuUTD8KaOHI3
VyqrhKNw+3XCnf7YKN/ZUw3Rx1NNSidMHdqOwjXKqFC1QT6FrtEfY0+lYMhkAj8Z6MyWpw6eBpEi
mtEwlrVN1wkErs3YVEURFg1NzIopbzwjqcKFUKlbWEFIe9F5sFSXrA64Dn23Rp+m1ldrqmEljTwF
btFhWq+bRh0FnEMomWzcC8/mIYHXhQ8GJdMF7ZODwfecQPAkacDvc+0I17PNn5nHExwieJPeX9og
Lk7csaVsEecoP2yywm32EbbDIOxQHQQ16f70ZGbIwWDJETZZemLzcpW2OovSXF/oFEWq62gexklW
ZyHRdfNxUhkaBBQ7Dty4LGIBKTnNFnQYJ+EWqVxlqZeuiaXBR9oOAw99WbgQD3O9TCE46qob1EGd
0A8qJn4rYJok9ULaIjhJEBhnqWIgqCLO+/ybxE3WCihspUSoqTJNqJiNq9Cv4qSMVFDAc2SEmSyC
4gqtVs3gtm3YwFExTYhRouVH2YzeVa670zhFTRES2njjHquAS0VgwYaIaRyr8hOrvEqG6WBLswwK
39sQ1aPDqh28QjCgofFRAjt4TajcVLWiyptgEH7r0ET0JIjd3dQoZxKoVU6/HIxr61XHnP46xZ7O
hGOcT6oo/WiEqbTrWESWLlCSQTiN7ujS8tI97ggsWp9mUTKk8mAsS39t06pZqrL7bJLELCtMhDOC
H03aEAd1HAVKMzHATIuywc1EnlYpLBQ3bcFUZfV5yFAsw9FFA44YQycWxwe6JOOyKnm8HxekWzqx
7ySR9ttsWE1V66BIJgXSYiiSJkxiNVZRN3CZi9pM057rl2rdpwlxQj+ud5uW9EuOYMljlV/lirki
zSg5Ush4h/HY9XU4jdKWwtEVOUIQPL9xD5sFnXJ7iIraD13XRqlXpafJUHALC2GUa0bZPs8wWYGV
gabTgh2OlCeroHXOzICUjDpP2bVyymGRpuacSNeEwFuTiykZd1FW6AgN1n7yej0kokt9+q0lcb/b
+iW+BsNWuzJP3VXQO6eQZAyBUFppH1h3/LmpvGGROTT4WtcYdctksGotu97vz29qSO26SWKyHrnp
F2XR++cJROZcdKiybpRmsv/WOUid0zgvvvZT34VuSZtV3OVcCllRZy8oab5JaJaFDRpNIojF1cVU
apwu4AzBa06Btyx0Wq8zp2WlGKVR1Woa+JgftNQDT5nW0p2ioE/zL9PQFZc59bpx3U0py1e6b6dg
z3cqZ4FjB9dRNbWqEVPZZh+xO3WBGL0CvueTotVh32NbCC8fXHnok4nzw4SzVi7KTCu6a1KpF11A
hz4cdc30ETOyHsJ0BHclErcsRdz7tongex09c9MKnIaHC32lwTFiINtBT4kYc1JPggYNGVdwekQV
NkUdhNqB8Bw6cZ9GxB/cb2lXdCd5Mkq2THqgeP1CwhLTo5CZMtNZ0FlefTW5B4Sa1WYPHEFfaBHU
VbuZdIPxbqvkmB3YSZWiLVInRK3TCM/wrD7NkRouMy8hSuR1ALxzjBn/2DCugEm2Hq8WVZ1D3B2H
8bCoGbMfIYwULURqaeKFU+ZnYFavXGe6I9NiKKZ8MKId1TgsYtPYyzpBQbvs++o46KuVR5PiHJnR
fnE5LvPQsYn/mZMOHHtq8rqHMGHNceWV2X4cK/6t0CX1RBc07M+O5bpZJH0n+TIrat0sC5tkYWHM
iSk9WMQ0CTYqh3woBAZ8Okw1FsDcmmZhJXiUqGu5DATV2WBFymMCRDNwOr4o8jRLRFVWylkiiF2J
wAhMv0J9JsMYgmoiVJOlcrecYuqGZGpcb1n3adoL3QZuKJ0+Y8tmktj9OnS2Zossr/MqQlXDPsVO
4XaizkebLUaii1GAGshPi6yE0JbIQbUHKpFZ6HaNdEVi1M1CLYri2sTczZdlkOJzIDDGhJZ1NyxJ
Zru66/RRXMjy2zB6fi2wo9Bn1+lzSKy6RAcHiGXlSRZUPF+pNNZA4mi51LDJuVvGKS/TQw6pWbCX
NimGuG8rF30JgjypRYUr5zBX0t3tyi4+MshRUniJKs+1TEa1HGXTneYxbr4Z2EURVhONr62uu2WG
R1d4QYI0zJYBeGxuKnqco76rlgOuSwn/elUi3ESmR2igdf+B9ywPJeYTFdXEURfFJWr8RaNinR62
wahqoKQecMg6seUg4taHdIh2eGSLxI99ueBxw+JlW4/t56GqzIdgiltXdFOvdmkHPuBLGcQoXmtI
5SwQeT8vo4RYZsKUk0PPmdgHlnXrXKJshSsgNcKtB3LSBVUnYQ2MrV0lHEiBGMc8Gw51EEuBJ9qg
CFutPqdTMxTroFNOtmdhRwlw3mScoiyfpDyA82Eg6+nNQAsQTVzsj9FkVHLm52M5RkNNXEjxmBpL
UePe7fecDnnDLkglVXOYTJCVnViZBmnkBCkx6xbSqws/ln5znE/lDeVxYp4fGzSNX4MeFn+oSr+J
0rIwNhql69aLPqDTCrL7HmUQ+QtyEAMtIbvUb1J74tGUNbsEO3g8ayV1YNU1FsODVQHskAc23agp
yMK8dHkjReMNOvjm0L6A3wLinH3t+qI6MDVM5GMHMRVHyqJyDEecw+IDGuZJfpaleW8ioJh1uz8W
Q20XNxpEUVVWtB1Pc8jzc+CgTZAAtZUgx3XLbiz3dJdIUQEJgkRsCHkrlWgCW4MoQWrhO80oMkjZ
BLZ5HBY03S3i1InKCfgNAHvV07QQuCMfkrT8ZCxwb24nMbpVC5lfnArkp5AaIK8nCHa5c9t7QFCr
qV5oUmWoBGHFN/aUT4oQUdXI7g1pkC+txrbZb3RGZGhwUB47sm/UJUxEf913kJVAVl3vW5mN50Xh
ZEAhJMOwcqdBg05BgFf0GotMQyoB8yoGgA3mw56bpB9Kbr0IuHccYqucozbNgiKCBxybz50y5WXH
idYLzy/c8dTaoWngZxxHC06DCa9a14mRKBOmwZfliQnysG2yDuSnaWr2xpge4cwH6ivzFgFTGbMm
OC6k1wN3TF0SL1TNEmfXtjLnu6DmgRyiuSuBzVaQhyehSXz6MZFt+9VU6LOURB30pTdlewNPkeiw
5EyAfFLV516aajFpt9PCOD2GvHNMLxI20EurFJ0ie1MAWTM/ATB6b1jbjmS+kDLFJpIOC6SAmK0O
0155xx2IDZCAlUT6ESiSKKKOHa7dFn3AltcRVry2UZmBYiuqVMdm2ZTUiZx+sN0+LXhf77rDGAxh
UfeFHyGiJf1cIOr5exOJ03xVegVOz8qSU5KIEmVtLyodl/K08Y0S6YSTL6wu0/4ETba3gTDe6DsR
0CF7zEFpc0BS5bECT1JgSOt6T8eVqHofiJp2bTKsey5tG/V5jxuI8Y6r2nDIq6A4cmjelcepzKdG
RUGb+86JizpcnNfg+ZMIgqp2jltsWtDTyq4PcmHaQl+bqUT9qumxGs517UteiRb3A88OYWBecqyZ
74+HJegUNQiROlKMxPbSHTkQcMgEdzXqSbcOppT0qzzwpm6X16wzAeRRvd/Vnwx3gFheJy6anPSg
gaBJXAgztOz3SkXlMkvj3MtE1U0W8jltadYJJyco5F42LVvIh+SyYl38pZqy7FvqaNYJkJgHDOJH
6S5aNw99FkePS7FP5PCLsoK9EDK5O7b64c//HN6fhX179PJf7TcHX//113F1pc8ac3XVHG6q+Tdv
ChYPX/3rDOebQsHDgc6zssP2CO174f6/ufiyggWhUCR/OD77u5LFx1I+vGx2UwW4/fq2WoFhF5Hv
3byf4cJrNHDCJJQettUKB8FZthTeGIMXmDzYykupB3WRu3oFxvBmB5yOhTBnHmGYQBnhrmLh7sAh
chT2X2OGoaThUf/hWPEnJoLizHMVi5t6xF/1ChgZvFQLB1h4LoazvH0SzOoVHDg/91Mp+tAT0wHf
9/f6JVtOhzJKw0eY/G9uBZg+Lo3QkXTjBLdiq2YPHSZRFjKBw+YoXaerf3grQPbxrUAF7QmQQ7iV
3NXLYjUqWLgLsmxW+arKi+0ehG2B6pkngz1Gf4shVKQe360dJIh4mRTDstkDNW7FV2xpVna7WeuH
d2HBDUBzW/lgdhBKPI8SPrNV7XvG99LrLNVZsoviDC0c1TdRl+VKjLg6jyenk8eultyPGKV5/blO
/euxaL3ho2rKBOTyJl32btPuBb5Ge0b3OTBJYGWioVN2XJSg9qZA04GhUxC3BxaE/dCYTxJReUZT
Twp4KWbZIXrsd3Hk95MfNn0/fnJjColK4qUllB7+1OhD4zR24dgyXnpJQg+YRnwBiUN2WA3g7SmH
ipj2Yy2sn7gghuF6WVaOXqKCpHvgZtUB7DRKo1r22SJNArKcMqyWRer7X8qG0Ej5tbvSU0Cv1Ojg
64mV1UJi0ggXVIn9WrN4NflusZLGU2HCS+8kiZ1pAWIB1HOsys6BDrNDGBAwmp5OYoA3bBd9TvLT
qenrA8dm4yqmdDrQHpBMEpMEdCd86mheSQEvitYrNwD3KOoGpys4Y5McjV6ujqfCsHPZcpB+kbXo
mNQGVYuOdjbiLC/2QX6uplPSw1nA56yALOMElL4UCDCd4umD62dqb6pSO10PEEvqNnQgeTmv0sBc
BzRnwLmJBLG4y8sMSlPUlKBuEEn8RcGxAS2krDBd0KoF3YJr86cyiJM9d8RdtXK5dLwwo/ZS6USW
V3Vr3E3QlGUgQNIYj5wUgeCZGm33gRp0522cOCPkYNatFlBAg8JfYb/A/xaBHqaQw0MhZpzG3YH2
5ks2tpdNyUHGL31D4uNcT/FexpvBokWgRhOMQEST8ajtQB7bN60dIcDbNm0hTRsujdMqszdArY6e
QLFIxyGrvfZjjnmmwoBoP1hO9YgsaKtl0dlLLImNRV703VleQXEMhPJsKfG46Gmeh0oDpnxpoeII
N+nbOJqAjOSnpQQhLwPlcI0LTCOZ2XY5cAMSdTXQDfayM69SVDCryxPWaLkPpY7gOrF+vJliWTmi
dEnhhpyW2SHpcQEJgib0HLTL9ixnRWkWQccQLAAnl7telmYr4PV5HY61N/ZAZ4ZhN0t7x+zWTlXj
KNA9lAnz1rVnyum846zFZblXFs3YhTVzZQTieHEJJdg01Oh/uDuX5chxNFm/ynkBHiMJkgC3vMRF
EaGQlFJKyg0sMyWBJHgBwAtAPv14VNV0d41ZL/qsjk1a7VSSQhEk8Lv752DYXZLRNOdoDGlpV14f
kP7oHbNsPjF468hpF74d25l8+ZzL85Zs3j6qEpu5QW35DKftuzPzcMeg09csmnubJ5rMD1Xb6rda
zssbxz2cb0pa/AUrHXNMW57OSOKxg47n6smTftIUZOXVL5vGYZON+GB/YXCrzkh86Jxt/ohR07QT
8qae0LnNm7pz74NKTJd11pmnZIQgEUrzN7ek7EjNvPWFqPu1z+HRtfnG4/mCX9bkdcqjMulmOIqW
xRT+gnRPHGH/fuLG7myIyGok+dT7j2YkbWm1ig749LfhphTxMvlclzjmXH/HvO67gtPAe+A6CH7O
I02/VDrrH41cENgqkQ7fcbs3A0bC1Z8Qx/kRJsUGjnkbjhavZ4mHQoUB+YFwaT5QlywXXyzrN18e
kUM8BhtyaDfBpRuGh45561pu3cC/z3293A/OIOkfJgQsARyaDPJ0eAyhiqLcti3Zr5GAoHKe9EpR
VakseepVXdEGdQXjlA0sb2vfe8PLW2TWCBlt+VB19BM+b/LYNNW2GzAiIGUYQ/NTpE314LuBrBja
w89ee/FZ+asrSOCGIuxreR22Uex46CWFDTyVJ1gmTmmzJbmMmYa37JusN/Bjp0HkfRWVUbQ9JMbC
mqqRsa26T7OlpSzDFeFldYAbmES8zkUS0LyjmyoYk29LV4/Z5mxoMpkuw5FitP1Yopk9iK6vz43D
qvzl901z2kYFV2tisX9xwkZ5SkcjM4Sa3tVE6W1fgddUcxjo9cChlvBe5Lxj7KKtoKWfMP4UhU7f
1ZDz+wZDmJcp/Ebsg90lrjSyH0OxPqtSR+SHEPKbUs+4++ZdU9HuG9sItBHWZ0hN2Hu1lETANebk
Dhd09buBgrx6MHB/1EFUl25Lx7uVIeKrBe+xOzbJG8WCYTCoXbFruFykwRJkfSTrEsmJ9y5G732B
rA8RRtb63HhBfG8jbGkL5rk7rPFYrKZYICA3VXrfdz1TBenFW4RVek63LlublBZsCvj95IUJ9t6I
+3kwJQjoqF7uzcZSDQ7Y84ciQVZwnm0/wURMvbZMh9Z8KTgoR2VXvwx7hXC7qsdXPSNhyOg25ss0
bmXUx+4A/TvvRY0IrG30fGhFd67bbsoWw0nBXc8vkYEvO2muvdxhpjomMXfRQYoUw5ttBpgPzXju
wzo9x/BRS7/FvAunkfT3VjVq3wdkgjiKm+mFQ2s+Nks1Fi5QuMo2ONfvZNz6p8R54wumCS/jk6ry
BcWHnXZJgAzFG1+7ZhSnrmpIyeHo/55IwPbWpuaSRGzep3ojRTckSy5Tt59TegwludNL2uznudI/
kNHC4ko3UBN9LdIJoomvJxJH1Q6mefvEYIceSZKYARDBimXet6lCjpOQR00vtrfIQMaFX4gTycso
jDhVLdfXbYAFnEdxn4RZB5F4gtqKP21tyZgFYknOQzDXCNzimj76cMpJBs++2xC/9GY80I1OQzbQ
ZZnLrumbY2pGTjLJzJ7AmHtr4zaRR09UNP1zVv2L8vprWP2TWfpXEfWvmup/qUgLMHb/e432xyMN
/lnOvMm02zf8pdJwjFwC3AUHhhICPDfBV/5UaUB2gYWh6RGHFAUEnP30D40GjhDHdSOchn7CswOA
U/xDo+HgCngXkFY4epeiPogv/bc4/dsn9G80Gg5e//vk79/KJmDJCLk9niP6Qyn+q8JoRD1VbHNN
vgx1dwpqhgGU/R54507tWu3SyckD9zQgl7AFYxb01XMar4iBW9UNj5Ztv0iNwWuaa3azbiIEGqPN
F5IEBawkJC4gMiadvAbT1p8JsYAoUloVEwiKcwXeDmm8618jHEGJxKyTJVz7ORPQtlin6zvEBUh4
vO061MHjKJuwZGEA63OeomPo2v6RODZiQ5Dpzkvmczv6GesqBJIhsj+sz9WdhI2Rr41ln9Lr/X2a
xkVCOC3WaqFH5RL4LqA2tm/gkPzvg2L6uRPKXkbpgmM/SLVnFVsPQzNsh6Xboj0QAEQFjRKvbbsu
eNEdhe+pK/PL8+30ibT+tK3ee7yFyyloY505uhBsdWybcz/c7Hc39y9wmMeMtVN/WDRsdg3TPpt8
v804Nr6TrLuvuoO53/Q1Eu7Eix448ccTaG9zlWw1e9rAo9IYbkWWjn3BW8kzl34k2+zOdEqmAs8O
g75BeFb2Ok4v28A5uPl4268iGMopMstzz6jju5h1M8+Wfh1KvOIhzOa55qchCPt7jcs361ZWvVSI
7L/ktsbfW4qkBBZkDZhkkd2674Vn8kROOdKxqXRsEbu+HSEw2BqUOuzTU9JUU6EHr80akmD9wXHq
74xMolwSUX1Ybl1G4sALAXUoPWYiQhC5aQ/KUVKPkKzb/B8NhOZ5tSzNq54NJZ6dNYGJ8dP92Kvk
CPU6Z3ETtmWF+6nQvYpExnW4YcDAkNSkHhSj3vzfi2YkxyYWgXfz47NLlMqbxCPHMF77vRiarryh
PwqJbtotNfIOf43yRdtcqwR5pTeYgjdTe0cCX9R5XNX6RJ3cL9uiYrwrpIYVquWhqqtDG/KkHLyZ
Xpio6T7AS7v3LEbpHpzjinQ9Z9osT6wy9mUY4zpnzLBs9bz6NPBe3kdxtxZrR+urg5i8QIDZq/CD
pZAaKfcwevcYGJBX6Wrf8bq6Yzq+LuvYHz3d9OeAYaefmHifNsVEYSe2JFnIIRQWK4eymeP0wJfo
gdD2u8MUWTh/lMdIWnkf2njKe4MppV9FEc0EMhrB7jtMwNJFvHldQ2AoVYzZpI/1+9SYsGxsyLIm
Jc33CnDobpZjDE6E1MOd4+TL+QhUkUjKrBZwSGjn21ImwkK6EvIFb/GUxqN36D1xbldcJ5NaPtIm
WS+UCqwU0ttyjLHsEAxeul8lScrFVq5ouGe/6XDGeDSv/Wc3C2zUo/jVNdCdBXzUbh9rco43nmSa
u9eow/w+jl38tArp7qYWwWG9Lvd0muy3Wrf1saLjFwN3cMLuv2Wb7LwiSetvzdyBMgB4kxzbYIoP
ExH1fbhs/je4p7rcPPLZTUFY+Lr2iiVdustcjW+ayT5bgRjlms+/xt7Uj/02f/UVeKexbu3L5upj
7xv/PA8RFspEWYW/aapdnoLNemwxonWQeKJ5qJtpy5kH5BD3ICQ2m+lJ4oDq54S2zYsNZHvCXTO+
YJxJCqc2e03ScIS0jvFRRr34vjTK7itqQSSiGRrmMN7n5wUUAy6k2J2oh9Wyb9LxSONuPiSb2s6p
sB/SYpFeXNrBPPB6SKPbjC9EV38FqpuubIvcue3dVEbe5r41IkzzqFFd4WHTKVcqOrCrSWuuKThL
FiYUbkjEn2sWY1mSumKwFLroSUlY9wXD4H1JA9K/AheZv5B9jEceduS+4TPg5nCV8i42bXtZtAFC
bFoBohkjdZMpAKG/Z0v00SQc0MHcmFIatRUeMkSQcqB4RCrEpTK6vXSRwYq69d4Oocm7WbQ4dFK/
Eu3soV0NLdveq3JhITaifukRT3pdiaO+1Q7yXDzSgXxNCZ3PDZncrtLgBbCgEehxQx6Mqe59vnSH
AXKg0DG0Q1aNdjmIUSH21V636/zx0GHAhFveTNOrHPl8Tqz9gVEBC0I1NrmPuPt+Wa2DHaSwB1Vk
re8tTQEhM+Ntv6kXBHmthbtrVOLeYsT0MCC3GksJSfQBUCt5i6NlywxT3ZINoa/zAVzNoW0Ri7HB
6ntBFGRaHJn1RfDEStBq3RwWunN+VBo7+9Ddcx0UAAs/1hiAJbfB3eAmoHNhH8VH2gFhqJquKoHz
QTtGkd0hyu2LSuDGixqKhDQhJg/N9Af8E5zihVdQKVj0wohtuVFrtJtjj4IlTLC4RiAbWlt1rxvo
rCFzhtDPDqt44QWef5xSUKOFk1hiO9FvD5PuECTHvX/nwRXhuwnh730NHfsqZg3ETwXwESb2ia3N
O0xs/R5tre9la1evP0NXyy89YM+cSMx2vsWHvYEAweuq3EmgrQ4LCH8/XZ0uW7F8GnBACGDM73R1
HmALmrisn2ZI3QQ7wqrG6+AvyFMXewnwau7UhPgs2eyujsyppl17SFrRgr5JGuxdZtuHWPpPJkmH
bBL6C2lMXFYxmS4J7Co4Go3Kls47k2lhWBfIAZveLV1aqp/buI75CKCtHEKYqSjO/wb0mmI8YJ8N
F0+taatySr3+1KpAFGObsFecbzbvnYo/0ql5vzlkpQmtyUEOPwHwhyXQ4JqEGiIlOK+gYMi7n6zP
wsKrzAJHdhe2A4aXjafYQ5C/v3Hqt2USecNdvK14AyZtIKpsd3Ee0OhwCKe7RcFgM0msj9Kf42MD
D2bs0x8zEudM+mEWsWm6Bm2nATOvEkPOqG4D27hga4hUPF7neXvnW/0QR6P/nLoZ06Ss1RWBB88r
oBufS+er57pZP2a3Rpc6NvM3w5sIUSNuo3xcI4D3XhNki5sYIj7HRRGPIbarZApysGdJWYd1fDTr
MpxD3uIjH1xw52jtZBbzZCqV8XkRhLN6iyyuCDMm6Ykvs9yZGvSC7dJDQvskH7dpOKReIC4N7efX
Zmn7uzRMK9iGUl2qeuO5gaezX6vI3HcJHcYcpHZdF9EUm/O84rah9LaWkTG5x1EIHWJQ9qDi1GSg
x79BBzQA+le/aNa62/HqIHrhviPPhFXCyXhFGirfQ5UAijDr+j7RCG67YOMO0xYpsLSc1i1JOGoD
EvwzGaKDi7v9wGO1m71hQka9Cfs1tbR9BBb3k4VL8DyS5TdNxV0bp6yAU+7/nGIvOYxAMe8SrG90
Q4Eh/rlCAmQoT7ti7IIlgyrtjjRdL+NMdBnA9y96LlwesEo/ejF/wmAaHOe4eklDQXJ4UAqeCNwD
0Y3i0MA6feyCHU9JVWLgsZVG6uCBXe9q8jOttjpH0wWo+eCiq+4hIdi02sMQRsC2hV/z196w9LdF
SH5qAjHtmU29u07PQVwm2Ot3NAKeE3XmAFn+CsdWZdpGrozMq7Xs4FXxz5SAMUKzFc5TiExi+14P
4W5sLWCK7Zos+iiidieY3pmxOqrQP0+pf09Bf+MOSrDIOizHm5+pOQV/Ko1ftJsHsVGl0wNN1lMw
iIVlbS/EsZdxCzKfohKy4N54xVUWNWVYU8Q6YxRWiLAbOmMxJiAKEc8/w0hVITDXCsuSrPB7cTk0
e5u05ajIdOeROIE1MpDTHOFvGttmDfD+SM5zzup4x7ka9qPfPyEA758w2PtASzm9KhHqPembCaNY
HaJVoS7SdqTEfjXkG7UAGBXmvAVkNjyQQICM9qdvGkZ9WcFqfrCtX4ncgbc6gF0EiDYDBSPgWev1
US+ao4uCDHKnsLAe/IiwrCPBN8nV75nNgbzveUjSvBUDebcd1V9LzYNMhIHNlQ29opXafG01CJRU
bPMnEGPsaJzMMEewRxNp6nLtGnlKlacvHb4PFtm6rDu6efgRQgmk0uiUI8xg28ei1hG8RBs+mIR+
h0u8YaHhBzDdclfNPXmnBm5TOqj5Chjbw64WoCLV2wBIl9/uwIekb0KCxkMDyf5gLPysAABOhz6x
8VmPlvw0qBucxBzJT9UDxctWvdxRSLCsst4h5dMNzoOmuYuTaj5HcusPFn2rc+J9mmXgB3wWEzho
1Bh6bT6nJVA3zt0VGlpl3xBHcxVs7CZAluhgOusfKzz8EUmQne+Ddo3flj7VWPTGMf0C3YcVO/K9
ZR+2ZucAr8Rl3QBDqlTj9ihBmAAorB5pJiA5Ojxeam0/TYSoYp64elp6Nz4G3QaO2G4/Jt53yM62
9jNthtoUI+23tfQXBcS3q/vmETQJBXcwjzkOUoBcJKnNyMJuNFEX5qm24XvQz+FV+zx8n4CGHZWM
O2Qdm96HJg7vO38VJdZ3afNhxWxakAYDziTha8eV5WvuwxNLcF8Hw7lpUp3FtmJ7pGx1GbEe1lpq
jNtxqRDb+ReoYwQMs4vYh4oXVLIqz4c8X2V49QdgTa3xgn2zebRclIkvQKr9HToi3l299FVeYQW/
jovnXuniVswvYQK6Zx13Sbv06FypODmBvE/vmSS0WNS03WHSVTAqMYlkTltdQGwsv1orYrOvoeVy
0BR+jkQN0woApei8hiJ4CibRZakidIA1j2zE6zA3DaB3WTbKCfYHmcabKxiZbBhW8TCbKSznKFge
JPxMDWHn6TdsZHaXoop4iYMN1waRdYZbGSi9DKc9XOdY5J7yXxnnm9nprnaHqGvZj0VOEEpggjdd
LH7tPYU3CIlS78OH6YNCwso/kDbCe+zbuIgB3pQ13Fi4DAtP71MRx2cD86aYGsrwsWAjBajz4Lju
pmLug7rkCrZEDywAm85Ag9eo5eSh8UZsawj92uA+kXL2soZD3iRaBblEoa30PIYtG4DCcBbWfzBL
Ey8FzuorGJoHiIga9ogZZd07QLIn3zRLOdguyAVN6IGhqvnEW1c/KiW+0E9EjyVQNO+15V+1MojK
uBbsAmH/4FK17hEG5EFv/N1MSbuf+RYeVhWGeb0o8WYlje4aG7/aoddXpHbuIQwxyS5NiDkJJQy8
15wfWDRPJy158HZbCnfYteU1VP36Yv0FHwKuiSchw3i/QopgFKlxFUXGP0bRsD4nc4IYw3VByYiH
O62j6aNvwvmRIXSChjRrbTPmL2lSVLZB3NB4UayKdupeKrrtOLNR1iGrPHG5TnfgHTFMaeEVDl3U
z6huNgCvbNoNaqxy3EPrXmsECBmet7B+NLZaLxj7f6Hvg0+EqX26LREH2lU1p9Zt/T0d0rXHXCZX
3IdddKyM9EFZhbiELdKlFBDHeIva6HCL2Sn0ha/vNJqKj6qPELZ5TbQLNPBhsmLi9KYW9xgC4AKP
0UueHO+TC7pn83UFNXToBi2/s6FBEoXqaDTDSnDzPZET0xmvMYY1+NKDm1y9q9BOyaawelo7Q64r
Pts5w3BCSk+E9NBW7nvdsPYxTm6iNaL8dfAQUsSBfAs84+edNwYFyMHhYIZuh1jVop5oVIGBb3tJ
4/kNR0KyUtmb0hrWdv7OLKkoKmoCI79OJrQrYa0rNLsQ+cZOhpemiSpQbYO/w/izlAbmxZ5FgKTR
zQyvaJoFe+yJXe48e3LSkvtRg/Y1cvtB0bJ8HgfrfiEY8vOodT9GZxGhOLA+pVNmW7JpmBU8s5WH
pbp1drXng4E03QC6vqdIIm3bFxgYJmwaGERQ21C7dV6OnfQSeCg4ZBdz+49QoNuEBTtBKyJVDlHp
kMqfQY+PjiPzvyNdGvuZrFGXnKGBVZaIGh+77vhnLwJ2Xhdy1LDbio0gTdQNpEw60Nz3rX+HC1QC
YrX0FwQFSm11WF1nfDb4RYaiVlQlOrNB6N37ISZ8M8BInmajMiNccgQqvMEcJYKiEDHxK662wWb1
qNu7zfH6CQUoQOcpW+BWqbA+TJg/MvxaBt8VMQc8FbDVrEYFD/tYQBfQFyGID0guhy7sPKEzGrXh
PfRK8GBQezg2wAGTHL29LY/o2LwqXyBIZ7oOC+gl92U7XV+jFrElEh/4iRJNByD9qbuDCy+g5PHz
6iyNtyU4M6b0g4xW/mt0FG/dAF7xurae/linYfuSbTsAwfNXWVLwjgQ7Ygis3okfoPvjq4eVfBe6
oL0Ll6VGRpzGFQqGID/BlE8nO0OM22oKDhvw8vdJbKIQaYxpmrTqCSlzfTE2HcrOhpiiK/eOaK3C
nTh4HnpjOmTPM3fbVyub7pJyvuyGdku7LAy9GoU66uez34liQ4pcrqvsntIwrlCUudHMZtNjXcDt
M1cn0oNrZJcrbEloufTBXUixw0vr+oseFcjDZl2vbjDn0dT0iUeK7BxQ4/eKSQ2kAeroNHvzUHgu
KY1XbT9gwqnncUrh2DZwmkH8Tt/9ERdV5lCPuSwojJ/QiIXIs48kEW99NEYlQyvkvtUN2U99OF+d
z2EW1ZKmLyaZ1WFIWrtfOthw3jCPjwSl1HJwS4tdiMK+W6Ztu1khPc/GbWX3W99VBe4Z71yRIPqF
Bkd9qUgosH8KHZx4b5aSMcCMXGz2cWuaEZ8dUEl0VdC/yB3FEiHjJnjFYvJrHrQ+Do6lWQTbq7TW
WxEEugY9nwb3CBcN7gUbb/Zn304eoAIJKtSY+UPVo8pgbsaIDH0ePHRVp4qZgDctKr453LiMCJMB
+6YHDBnx7yDq5I8VdYT9IuYW8tr6/u+xZ9UrkFF4zW2D4tXakAp9+AZaZEtEPJY+uiF5otxp8Za3
cMZdkatlhLBuxGVtgdLyKuhPzkCz6Biup7hJpImln3+kYf9RLvg8dPjvf/KY/w/R4f5zuJ1CN/7P
H/X/IdoZAaL796lhXv38+O+jT26R4e3//jMyvD0SAP8Yw5NJUpgtt/Tvz8jwdrgMBTrtBwjtQv/2
LX9RnfieCMcA4NsifDXBMx3+kRjS/xtBaeHxAX6YJgnxWfKfJIaILv8eGKKLDyuCpviheDQcHpHl
/x1JHDacA6CD5G72JKCjjMGltkfc36k6MlxQOUP/AN35lk2dfCbpUD3WcHNwSacV2vgcbcnKyS19
Tm9A+SFJUEfZ1R1Z5Wmb0aw9DSh7PYV020AToRSR7ppIxyCztu1WB8DcWqvdaHA0w0sVzOmEOk4d
hA4WRFMDwFIiXlQ2tRj5V5Ao9XCKG2PH8Rhb6YNDI5vBmAQQ+xCBuIAV3mo5gdiJbogSG/qHCvPi
HmdVoDLuIn8/1oRUe+uBhgoFopAZXmWRSI3eQQdv/t4ZpIoIa2iApA6vyj/3iSfftmVIu4OEh5+8
sb6tforpZki7CTLWB+L1gGcdjmUKiG0w94rGWHpb/oLzClYFpcypGWOoKsRirwQ/okAStsKZm7vN
3GvZDd6buXndBHSIeGq6fsSBBXihyskc5qRuzz6w97jCEtSRaw+wv3ryvXUGAd/woFcfiJSaT42J
okENdZGRgxLoI/FNwLCIn2LPRP27EmZYd+tWkVyhgfYR+CwA2y/N8AtL4vLuoRUAhYugAQY76RYW
lY54Ntm1TeVNFwbuai5SHm78JfEaRe7bOQRTYiACkxdku14PWT9FCJVwiIh/a71W5NtquxGCilJA
jLu6pqJHS00BdQbaJLkb8NfXvYKDG98OHAAJyVoc59C6bkIfeJCVeuCR1wboVwGixM66NAS93WjC
lKkKJUkdNvkN4ce7IjowmjPoSYpYawjZCWedVEFBIjR2jwLp+4gg0Cbeaa6Trt1zHNZQwYFpxtk/
jdU8YflE7tgeWBIIL09CD/2XJojNSUzMdx9br8fq3LpVtT8I72r/QtAYj/cw1gYYz85IL5/reuyu
OIhfUASvBCcboIo7shYRMIor5GGpGy88miXUfJyOBhquR0YsF5x+sFyrEId2YFZFKwrckYcyi6XQ
ZeikQ0guH0h0AcxkMcObbOdSdW5msCFQEErbcJ+aHlphT3w9OVpWgRXbjzAAmhaeqjGC0ZOOzQIZ
3qYoCuRKeA26fmj6I1Q7Ytbr5+FLQQwgV0LlhdOqgQ841/bsu77BAQUQfmwxfdmnkx1ruJk+SbsT
Z7OGCcxA03W3ydBNgJmhwjT4ZmKjnUptj06Lo9UQZ9vky2cufLzMC7FjbO33jiOKJ3nEDIUIi3Ea
iL8HpkyIyZAGTShTLyFQF3gUS/UChHUaVNaHia1+onIy9t/Tae6T962NBvnMwta6HSGo1l18qWlw
MYtXCbhKEEntDfHs54cAcdy5hSxpM7+yimc4akDDtomcg3sXa9TtxgVYjxIq3zCqhiiqbOm045M0
35LYbgceztVVO7K+LogugHfGVlUsUxiUUDOEWeKNHk4YsAaWL8ZY/aiC2qPoDc0aqDc0dY+OT7Ms
+qP3KCLUDNFju57lgAXzve5u5eOixzCPHxZ3Eb8400biQ9Zj8xNn9SHlrFOckvMThwn0bNdugbdk
FAXoQGdgeNs1G+akhx6/HZNTCcxtr2lDFPTAxGmOmmKL4x0MkAoUY/dNOK65TJAu05xOLZk7HLMC
Ux+trc0vPGjIPgsaOj75SNMvM3y/p5b2PoQuctpVlVu8ym/YOYj6NdWJZOBmCQL5h0CpmcKRVV7d
7Tkaw3QnbXA7hUJgtpccA+AFJJfBdQQqFico/efTyf/SakmAweHfDyDf6k9jfv6f8+fwz4eW/lEx
uX3bn5MInj50e8YoiAywQTRIaIrjA//qmGAWIX54mytgiwMHvdVP/hpG8Hx2/MOazMLbcQr0n2di
JXhwchDfztjC+olnZ0bxfzKLxMHf6xFgo3zYOwzPKcFIkmAqwSv/V3iJ0nmCSdbuaRutL2RccZ7G
hqdK3iEdhjM4AyDN5Nwhu9e+gLOgvYPiEORi8Y/IdTHct/B0ANWt8iENtb3zEcpc01lN7zjzQf5Q
gZeqrJbjCPMUGIVUDjnkWATY0PIxZOuuSWp+Hw6r97l2/S1YC2XRgm3NJoS/BYe9neEosDVbLQmS
mxaADqbpuHP+EL4uvs/34NMhySAreY5a1QwB2cEHMLVOdgbD17QjINrrDLVL8Kkj2EY6xKgxoq8L
jw0t7m9jFUb3sQT4/OAzFX1tgwxw3lK33qUDLGxoeiSC7Zo+EUfYHixGV6zTOr3jVNYgm2Ar91kP
TrfOvbjrzF7iFIxd0KzhbzxAoMP6HkuEj2BEwLjH2FvBCaDOC3MQDkjuLWnwLRpu/u4wYHEadEZt
leKkKfR410ak52Bg3nddhXuaIrAAeo1W64qQGO0zcOPhXIxoPz9LF34OCEloZrg3PK9JIOF5sQEu
um77SxsCATEYXO4pDvjIWruFD3rwWd5UrN7hRIYIY4+dH1G5dYhSPLEf0Op1qG7TFajuiOog+hdw
QML1v9g7k924kXVbv8uZ84BNsBvcwSWZmcxUqrVkS5oQbtn3PZ/+fHTVPiWltJWo2rOLCxiFKtjl
EIPB6P61vlWFB7Qj8k6UpoyCXKey6VjmMsL/oZIWeSzv2a8kZGbaBkNU+l0bZncGCvUELeaA6YEw
6r3U5LpXc8lwY6oBSxEMAe0TiCx7P6Xd/FiLZRbUOZfwaVYCcTPG9XLJWi2+LNxE+HaK1ppuEcy+
cr/Bz2i6KF3lDZsNKXXR/OBd1Nvos6xBcqrLIb7WO3XXqNNlvmpx6SdvNnq4W+HtMDaJQa0CYEWJ
GcTwaiuZOXuL5QteRX1LKZqteGRQGMIP8MVWKcSAzPg1801vVLgWe8RmA/tdbJFFpzae1sTsqTuD
wus9Fzqe2rTwSdL4vqnjvZKvnmoW0uJ7W9aPkY5vNoipaDqil9TWjaihfNfNJmTnzS7VXbom34Si
e+B4epM0+Q9FgL/CYps36YOALpZzSRN4RSc/FgyfNJHiLRS7bPZ0NZySTZ+N8adWRgk3VcNdEfNm
ncE0h63WyvZTaZT5TSb3fqI1ywEXDpc0VqNEh7qZtb2YuI1Lh0L9HodxiICuCz7V9YzWOYyDaqtr
VXyoaqv1YOqZ90KJhic7plOqIh5/LKPZ73FbLFcdNy++odV+Lqu1l2n4bFyBiM41Y1P3qG/OF4tV
s/sUVtX+kuYKaQdO725GFsEWNlfEjDU1SR7NSrtDOCI/cfGOypGN/6EYl/gZF0J2jPUC8sq83nLW
eGEOqF3qxBtxebhJijsDUtxNNya5H4XNfFDTJd5iJ04eOPPcD0XylJoUXFo1u0ut1NqoiH8RCU/D
blQZVtqcDevGpoMtEti8snpB/pfMZnkXVQHfk9JzHaP5yCsVzlllIXZNs6jF5JRDXVyEqg4Fb5hC
T+1GeFJ5eosrqtQuF4pbmxzZkLwb+mTssDawgbEKM/C6GIuzOWn2NxzEnrXEQPnaRhvY1cWWKyV5
crSNYfzGzJrdjCWIOGQb7Mspc0rBFpFYcFdaUUkVOJCOvVR8MWbJ9pu0Hih+Gv5K1cNXbpeUU8F1
MDx6ST5SLrSetWSORo+D4UqCMbtNr7TVvrSqea/20ngj1XD3crSoP6xeXJtL8E3hzjmtggZxU5fY
oOGk8qqk5H0tsXlhDuggbC21+dhlgbkHD9P+GLS+OQTDaO7jeAJFBsjFk0EyuJpUWQfsBOtrXyxn
4e6TY+JiTNycVdleDrjGdUstsL/pU+C20WJfatTpnuVxZmzJo25jckkVeyvXVIA11pavM1LAbyOu
tt0wLAfNDpPZAUwwr9OhIe6kzC7wwc3muv3PhOGZ40AvJkVog3mpCrZqygRrxBvHhHviYAmvtDGU
x52EreZ6yKwm9GKtsOJNjxAx3OBwSTFjRNIYehlWx7s6bADrIDxF3c7OPvsqgX3MvDnVBSr7aLae
YwQlh6XvhqtCy1c9KuS5fY7ZP6FHmXZlwACMB+7erbAdKKZm9nUtgu5GrpP4apiSYcf2gpceTcPe
rnNpjx073XZNYuGT6GJXIEnY52PZOqbCiY2xRGUgRclGgZaNOgA1V2GH/LDW2LY5ho+YMyYHJ69G
07elD362CxfYjtDHfNeLSkJwNRffR9vAYVCpI4SmCUVmX7Q3MjsMrIxJpl4M0X28m9xSUjCi6CF6
Ya2xXWgaRn1A/zI9T5wpUTeXdXUdFEG+q7K5PxYIt1U3zQAZZqKO7/O+mkcPhA/l6Ih6wqYGcXFU
Gy2QmVkD81OftPk2LbpA2Zo69nMv6Xr7WMzYoJwMm0jvYPfqQrc2QKShDdOxAJnU9zZSM873qok3
013GYJDdekqtz1UV5X6RBwhZOlsBzgDSAXnmYqjl11bWu4clam44q8/Ysyqsstmk4W8L50chkABe
0/tB6VhBNl+30Cqem3ia3LhKhmt5sbPjUOrVrmon5ReyogYOSSzHd1Y/YA2CQMLaboe28Tlp0ZZw
b4BHBy4CK3orADigz4IsoRS5i2AhAWBmlz9svEQodSb7u6xmQLRGadmJItAjp2nSbN3pCOuXlVu9
y/wYfG9SHJmu3UwmiqQBqtK2SlSzhTHSBx0LSdsXDmeP1EMnoGyBbmjuhNnis971YGMAVSloREVj
eynuHCZsdULAMEezbX+zZD0u8UuMplEDKkDWVl5iupbUbS5gvlwWEbLVlFLniw33n3L8l1BX4Nwv
XLfr9pX8W7bDyFwFyDKdjfLL7Suyii6QROLXEPM24CaE39qDsdMgCPnq0KjtHw6Nf+/zfa89A4u3
ramaxlb8dXvjYtc6lXY/MedjR/EUztnTx0/02k3wxxPp7PpV3LokPLK/f/VExSDk3jRyv2HvCkqh
/1mUw+XHTbzXaS+bWH//BQZXZBJnwRAFRX6BnMKVpuMc7lowq/+gGXTc3MMy/6jWSV8FHDeW9Q6v
tzn3G2gnXbZS+Hrwa1kU9z9u7N1u47WYsrnmfK+pmC+fSQsnSh166mtKsGnjDcxb7+MG1n7/y9/9
53t50cDKFn7RaYGMTVITqc+53c2oWirdVbYE248bOfcU62ntRSOYsGu5NVNfF5SPw7ApHgNhFHcf
N6KceRT15P65mQIpb9TUr7BrcdnlCVfz08vsgmVGb7bI0P3Zz6iQ/KPx8L+v6PTbiUdOI7jw/MEU
OFqvxwJyoVH6EpKEjx/w3POpr3uxnqE3g2z1W4yksmJrW4ziT0tjtO7H7bz7toSwhGowCyGNfN1O
GsJg6qrMD7LGU5YkcvsKmeB/1sb6M7wYEQ2KETQUma9X+WeM4hwGNCv+D5/jZMqZTHCeUpT5+SA8
tG6AnxUp+A+f42TOmdibyhlaXoXrxQxpRt7cftxR747ql0vBydswSnibwkp83Rk8ADq4sfxs/Gm7
4X7YVHeqw1JVLJWj/sH2/7crwmum+NsV6OQFcRWYIyJMfA2HtFNb5bLtgiR/XOplcFuQPw+LHWqS
04zTWZDGu+OPWVS3dM0StnEywQJ01RaEZb6GiuO4eNWniQVpM7hgWQ0HYqqPTjb8J+/xRZsn35bd
zlIczNzZj+J7aS13S3ZudTr3VCfvsdADq7QVvipkWqhV9TI68wjvTg8vHuHkjdlCTpVQznzZUA7a
9AstqmNg9P54OL67xr5o5OSbio2WU+WAdl2xVJRyUboZZenWmrRDrFVnhv67PWayH5EFpRJjvWJ8
OUfMnUlJPM99WYkiN7HaJyVTD3//cRCxg6FRTBUt6MlLGVWlDIaq9FO5gvcd3KBS/NUuuWdH6rkR
9t7rwe+pyQYAHZ2x/fppVI1oNYWPV02rKx0nHM4QjL+1Wf1xbf1vP9z3es3QUJtpqKawxpystSVq
0bqbSx8VnXE9mtzPB+G/7sb/aSP2yVI76iJOS730e127AvN6ZbftP3j5BuVpstYhv8v6ycvvKJCW
Vl35UjVoTiBjuAk1s/gHK4SBldTEMWsKzTjpqw4tiQq12Z8KnQLMxK1ZLJ0ZYe+9DtOyTNuwkOVb
p7tFQSFQTpCjKI2CianHR1ByUv94FJ9r42TyQr5SYNuv/FyZPTSr3zptOLMavDd4Xz7FyXdCGWxQ
qMX4FKJKcHA1hygqcaRWfPr4Sc61sz7pi22BCeuyFfRWbXEOw5F1OcqY0AQGmI/beW8aI8kZaJaF
+hg7wOt2BHpDrSm5uyuWb1y9Pk1dzQlby34FE1a1j9t69+381ZZ+8q0w8xRwWGo/nqtfVQhG2yBN
YPP327BMyuwUUUxDnD5PWiSFFMewxpvI11rUEFpoDf/gOV60cfoccqeABjBzXy/QAS4o6/dDNWRn
znDvDYCXjZys/UGpcFOSF/7SlAdgOs9aOOylvvjxH3WXfvLBpEZQl9NU+Jh3GzeDb+W2ovM+buPc
k5x8MgtX9JRhsfzN6cNcTHeTVH0lrOSfvHhL0Q3evSKQM74eyIR9UBsLSz/vxqswky9MhJf/4Dks
SmkyKiJFPz0NlDja47ktfXZlh9KgKFKMOAwkOT0zxfz+UU9PohQATcGxWgZ9e/IoeSYmlZnMrwZr
M5nQ1G/k/LJaszDwl0bBLqmeoB56akXoCwdVG1VF1n1Fl4g22tga2jnC2nvf7cuf5+RkbFl9wI6+
8BtQv3X7U7el3cc9e0JY+GOP/bKFk1lIQpQw5QxDe5y1b+TQxJ9EoP1Uy/7nVMUNqQe1CZQgUIKA
9Bq1uZ0o+t/E3MhxfReng4KoIKg6qJ4tqTZRUUlPMiI9pIMsBIY3GCbCxAH+3aEi/iLAbQzOBGGM
iYF+0BEAmuGEmS0yDlM05j8qtJCtE3PYczoEHObXVski9TbWyOzY51pBKDwyE18UxfhHPPff2k3Y
FBUtzUa3z03c60Gc9E2lIl/GNqN5dVtvjKw+M60o7x1nXjZxck4rNBn8dU3VzuM2vt3Xn6tH7TH0
FSc/5Je5az4AHerEPVgnJzgzb/7eRJ4O7JdtnwxssJpLJ7HJHN1xY5kXqKH82B020uzkg6s/xJ75
D6YeW+OKyqRALwN5fN2ffVoYcxKUkLT0r0OSUEqVGxy+ZtJvPx7B781xLxs6+USCFr9YOVR+hIKU
Aol8lxXG9QwK4EwXvt8Oxw4N/Y5FmOHrB6qoqKXlusER4ZdaS68jQDuGqM48zTsfvMHoN1VD57hh
nZ43Yi1fLIFTWiP3Q0g/jPTp49569++3LZn4MEsjBfBkbVMClu+Qv1/Pw/lgJHZ1UIOewsjfbwXF
nSZUQVWCeMfXfZX11WBoVetHQ30JEfEZdsr1xy288zZgev/Vwsm3lISCkBej8aMGUvUS3Nqm9SU3
qzOTwrutIN9QVQ5N3ISfPAd6awqR6PnD2up22tRHoxOVIeZISGb13/9g1lOgpXFtptNtJxMxtKh8
/eWrJCvlugr4ZSG9Kui0M+9m7ZmTmYCDMX+/iVZWtbSTPUFOmWaxI6huAJc2c1KIfZvZWLmNID7m
dmeeaW79zl81R1gdQ83kptqUkcKczAOSyAf05YoPexoKW4Yits88E5uAG2qkloEf+3hgKOu+6bRB
ndA7i0oC3KDTfkREAOvbkn3SBY7xnN0l052W2F6DFYea3mbFknSxfMWmfif0ziNS6syLVNZv6M1P
gPSITDzF0FDX8vsvDhAxJ4gBuaLfBPuy2XfypwlRgUzmB6xBF8jYsSBVJY+vJf348bO/ebX0tc57
01ZCLpcfp8OV6pQ8Bwre41C7FDhcPJCdyTE1i2Qrmi6/+7i5N1/H7+bYJK04qPWy9/VzVqSpYXDl
OcfeD8frFPkPnLJzvbn+LW96c80ulFlFkJuftGIJ1JWlQACAFdgZ9sBv3Pho7qjYpVtr8/ETvd3/
rY+EmMwy2GlSDj2ZHgdZLOBAhD9szUdk4Q3JE271Y10tTVZLG9o4dwBu6oVef+Y7WT/vt4/5V8vr
sH45aHoqpK2p+XKn5iTAlBtqs3sd1kyc/iB3SnhViKc/sM6sN+98ntwEWVx0MlQ59JwMmawS7bBk
mj8x+UEuCr8ZJuKFUtF6pPLBQyjr6bk+fufzMEwDAwFqfy5XTy+H6rkN5JAXCkYXUM/oytB4KGe5
JCIuhJ2lnwayLFQUcnUc7D5+v+98IAZrq8qllM5p+PTLLDpTKmNL81FrO8HMFh7qE/L65eHjZt7t
VE7vgpWc1fx0yDYT7w42um+QEXlbyOG0LQEmob0ftKtyTFPZHeSpO7O9XN/UyQAyLC6r1k7VubA+
mXVUkhGRChu+AtBwO5fow0kH2En12TPSOx/kq4ZONlySpVSJ6Egu2IH43Ja7ovSmW8NR3GIz+pXk
yOcOZW/2LKs5W8jr3SSXisSWvv40Qg00VDYa7F0Hr7xLL/pdsk1dIgFdGTWJE3v1mWX/nWFiyWxb
LFSltg4M7nWDSh6gLC8CXxPDU9UrRzDLKSAW9aJNzTNv7VxTJ599QUhYIvrAl9QfROeY3S94y96I
pPLjEfnO4GAxUrjGBOnHOfpkczF3EHRZNP22oL8ykK8B5s3mzLB/b/akFYtdmSyYUE4nk7jD3ZEM
AdslV3anY/ejvs08aQOBA3V07mkHBFw+mSKlO53Z1q4Iw9PR/6rptZ9fTJ8q6VqK0uB7JqLtsOyV
i3RH0V1Df+KaB3LIvMDVfnzcp8o77w51vcFay7W9ya/XbfbGFCW9FviERE7MVle5X1/GB3EzHPrH
0TMPQJW/ZD8t90yz65B4/aGrnFPRKFMd5br4dNldRqPhjqTcG7dS7w7xBsHiZeA3nwMH6oPst2c+
hrcyZqgbL9tbu/5F18ZRsGZYlvv0c3If/agGKtrJVn6S4EfUYIt3POh29BuMi656VaCx9T5+4Lfd
TPs6SQGwKDmbryTKl+1zIoPdpVZ7RUGlKbmjdc1A1oNs83Ezb0cQmwuufQwk4Kb15upHpZpBFla3
J1OEsFnoAMaZ53h7Bqcj0RRBb15zEd6cIOFXAakemr35ydiBB/NJw7xovcVVNs1O8vT/tLmTT6LN
BlZAmlunTeGutR4nfQ72aPm2045AtHOc/vfek44efMWI6jYr7Ov3pIb93GBg3yPeizdpLoc+GIzW
y6tGJbgEwsG5D+HtQqSui4Ktcb9IAPbp6aw2CZxqo2o/fQ/vzC24sEOwTYAFboZddBswGP/+AHnZ
3El/kvc2KGlY7Su5rThZ6EgRp8D8/HEjb7cOr5/pZE4hpGT18ld76GaQQ9XoexhbR721v8XJCH1I
v/u4ubfrgspCB7mfMzr769OL1SXoGhtt4X5sScskLFP6uiTnDpzvt4ETwpQRcDNPvh4X7FeGGhrJ
fgXj4chwJAv3O1yif/Ikf7WyzpovZikciAYYinbf258CXXHWIO8qPjcVvvd2qNKRQsp2WHtzwJKD
Qpu7utsPW2NH4ilVKId7WRdn0JasK0+5zA7Zc+Geu3p6Z6XhNb1o92ToxTV3HWsX4rK4kr6ksGad
/KHxv+dHgEDzPruVvNbPkjMz4u83c7rSWJztsNLwiTHAX/cp6l8MsOW0l3chhDDH+rUcm6fMI77T
FZ+Cezgt2+quHZzgEeiJb13F3/7uO9WpWbKVtTkmrFuX1+3HU6GGbTLuJ1vun4kWjnetGZq3TSeU
+49bejt30RLTMquqRqlXnHx2qEoKO13G/RCByyCfzhH29AnIw5NSNmd2fL977XWv6ty/4UniGKKs
m9rXT6ViotbtbNrXGzgOzrIVLvCUcANm3B09Wbgyu5VzWs63A5c2BY3xgRgW4Tmv25wXfUzQzO8X
e/xSx9px6PonUSPDhpD/K5GiM9uxd7qT5ixDsGqu5+iTRzQAAYLsmvbsbd2g+dxkkjcP01Ysw5kh
+nZuWZ/rr4ZOvvpBKCOlwAniFPlXcWhBuItHou6B1H88QN5tiP5jFuNG580mZOkH3aqWaY9zbLcs
/c2gG0dhZ2dm/3dbWWUTss5IxIj2+jVBptIrQrr3CQnFavITxLYzEDD38aO8s03nwG8p7NTZg3BG
PWkli7VIkwyNzzr+CgapvSoP3KrcZV9a6MiOfhDH5rm4BAi8/bjhtzssDt1Y4ThTYZF+8znDQMZQ
PFj7tszuRQZpr8A6e+bh3ulB2sB6hl5Z4YB/8iGXXaMATMKilFoAICHOIr6uFqn9xvmy2P9+nr+F
jvh/05xJr/17a+b/bfKfxWuiPH/+D08mAHhDQyy1XkQgAYC/9S9LpoABgY6TVGn2h+tVOlPQn45M
oWDWZD40LWTmfGHrxrktYYP9n//SrP+2OExaMl+5QIiu23/Hkoliiw/or7nXXHVPCiaH9fKbPGpO
wq8/MHSq3YxVOdlYTRFvQ+Cenm41w7Ugfsa1Jsw+nmk1P7oumQisI68DDKgdPxLSlF8b5Tw3hLmO
y+00o6UoYjW8ruu4O5T1bBRuFRNgLapx3NcM9ZuoUbhIK4LkIQ9S0To5tmovTQzqyaQp3bZYCa9j
M8LnB/9oeg7lCjdnqySWX/Va589DWK3UeO0XC2SyH0yYz2EHiAatNNl5gIHYU0fRnR5CtkGghDlI
suwLJZij2FHnLD8a+nBJGSzawsszwY1JaeP1AOHdtG9jf2Jr7agQyQCa5WKz9CAm4lr/bhZtSBZt
k6oXlon1rVOnYSNb0dXcDaAl2seisu8ag3ot+aAHLWjhWczL9BlERe0s0th91k1KPvgRu/Eb5ILW
nzp7nDzJmvKbnueZvCXqwuu5GMDhxtbUuMsyKItj4VHDjjH9yqHGuNQUkxurTgkbwb+ykfDxAEhr
upthnrUD1//zph7CZBt2bXsjEZFz1ag6OQBxRj8FgIT2Taj0ZLJkQKGtAoRaODbRphLBfIc5gJhM
GQNcSEYhvEEjFE4TZe1zyFRxxNKWXialvUlrq/5GFFTs5kkvwGxpC6aVTMjZA2Ew1Y7/JKxGSYgr
MuPoYWis+lIPw8KbzTq/1dX5mw2z/NISZX4YJqi+skIBQqq6Gr5xhrpsNUCSOzr3I+CqwuT2QK8p
yAZq+9DHAjhaqEYH09SLLylH45usCzRu2bSm2zVgRRw70ptnUzKTPfYfaH6GvnQgj4blVgbT6cVK
R9yjIIX6Ac2xcp0WKKi8HGRXB7a+V6fNOCnxrudKHKtqZV23VrsgVDeLO1OEBZyL2aoF8QVQdJ14
BCkfkUqAuVYKB/YpCtSUuJs8u42NryJSk5x+l9LLGsSy1wCU3PZVDU8Ll6M5On242NRamlzd2Fqj
fQUvlHyJDXu2YbEmzXdlTrj2hp9LppECNlvAZcMrxGHJIfeJ6GRRdg95z2Mt3No5mJNxSmUzOb9a
oOdunMT6ZWLV480E+vx7q5lYg7Kpx6oad9+SGrPe6mPCIdgX9p4klJKvR44VN58r3FOzRL6Znkuo
fQsT3mKj5dF20cn9dUihGT4XihEeW72hP8MFQj4sW9OhVAtJrkIbjRxlWTxID8pF07c5hLxc3ct1
NN1qy2TcZaMuX1hhqf4agxB5A9ZE3QU3S1FBC8VXWPwCtHkrJ67B4MaUZwwWE4n9XdPSbNcYSn3V
gHzYxYFtONnUSdtCz+y9rhvppoHgcanqkvUYBlG2kXAa7xCMgIyqyP4k8jXB6apiWfxa1+EMNlFk
w7MSlAD6lzDbpXOb3FqtYX+BVZ3syM819hXTV8RsYia/LVcubD2Mg2uSahNWauEKEcDKkVtVv1LG
vt1YYqovB9nOv8WBCMnfkkgfCrR6vlsm094t2jxcmAom1Dm17KOpTNOlUhMs6qh1D6iz0HPDr9Mx
3AM1iQg1V02nAAeDLDWUuMRecg47zCsO2aH2ATfV7JPSbQLkwxrQzouGmI2c2fu+SqJbCwMRQK0w
2qUNgVNZVBJklUkt0GPmoAxn3qYJiuGpGbvuG6Cx8GGK6vgIFzY8EIiDIT2VWuiXcVNv7MJujiuX
b2MQbP9pgH790DcKEdJpRSBxTcwglbH+EI4TEpYquc4C27ov2nqGPjmOu8lEzzXMqJWWXi/vQ6CN
xAGnprfEiw1VtbhYtB6aRVro+wgsznYKcvmpNsneCiIsoRKIDnmlLw67NuPztnObjB6od6WujE82
qVuXMF62ZTQqR42MEWfssYCTNpk7Vj/eBTJzRVBuClbFR2OShRMNxqMCDYRVaUi+pdoOMBilHnsj
d3zhRQHFX65Nr4gbE4BhCko3LJIfem46UdwTkKjH+1pAtLFFd5n1RJAJMV82vb0pg+mXVI3k5gHN
4eZTLiIYMumtqmM3hFMHsnI/aRDTGx1iCRRsJQoN/q/wIi0jgtMr8bMU/AvEH8KX1OEzuO0nIqL2
8PUSr5ilr00aHI0Vb1baEhw+arZd+VmtIqDkVegK2ICgARsQ7MHkDxi3gdHdJeN3PTF+6FK3DfUl
2eY5JpxE2RH8ed2O9birucQCbAP9Vsz4qYW3ECetzyyfg7KzSUQHos7022LHFuBA4BYasfKl76zL
dq6/12O8M5ZSxwJqgwTiUgPjDwB19SgPpDdDWtwCr8gwLILVjPisR+aY1tY8FUG8Uv8i7wCqbpgQ
fkRlWBHrUYzobejwcc7FQud1BUg3IICBFHwByPSQEB/AIZaZC/wzm4bc7TXpBkN+cVlId2neX+Ss
GWtIsQU2wRtgX91Ied656tALtxlAWXfqNjWnwcHJirXcNFJvzEE6ZUH+Hfc8H+TTgJOXNGzCojuj
4mezew3vX3JncjJYZnLRbQLjejnUVxfkw8BSBjbV2OYkkNXNeBVZCMtxuWMAx1OvsKMZtOw7OBbX
mm+1vDW2pHIWfjYRH2yY96mWq1epDK1bbe2HLqitH+HE2hz3sWvmwxfFZO0PDBHtzNSG7xziZW4I
oUw0oiYbFAfHSp9+Tam+xlZK1gURJk5uz2InarhOek4QojUF+5Zxt7VlAjnzmkswJ11jUVfv8I4T
ybFuyOcsw2ggdTCDb4UGfyPJdb4DtpNvo6nhVXChuxvaUf8JWnT+CtLhom66zh1MS90pBAtdDkbA
dm9qK8tiuh2wH4dwi4lJsOX4l5b1ue5gruuBYxKhFXVHcgGXR5nAAycZVQ9O1NGcFqPYZmwn6x4L
BeHGXQXWC94+admEoF/leqyBCcm1PXq6Bhd8IeEvVIKHSZaMwUmstDwkAZSEYenFiCKPpK26jK5N
uQSQmnXqjWJLwyVSDYIDCD+6CwqdeGlWrK3ayaz8OUsC/CMrP5aSDCezmOb7wMrqaqMOIahFu7Zd
M20WtzLMwZ20gCS0aIqvxDhYh3ZOhSsaTqutQoCQg/Bv+DmST7BLAKdBuF1uar4vErTVQrkq7c7a
mFWVHEYrUC6wnQMYqYueWCVZ/QLnOj0S6JTcFGyePKXouquKXfOmI6/TqfQ5IeoiMcHYZtJjzjh4
7tNUv4BmFZKnJwiI7CLyrlWGHQzJr4EGeczIJXSDJpCVsCbaTO9+ENcAHivosZYpn62q2CUR3FJ1
Ny/xlzI2DtbyKxgJe7fUX6qMraqrarJcQGWafX5susBXIRUGqg2GfRrdpAx2FqDxVLLuu3z4WeZg
3UolUnjv41NDctK2SbrrKL2ZlcVXDHZGQznv8joqoDgSNeCREjBwLz8UoNE5wQasb07L9OoQijNc
G32OMRLjk9rV7AQHSOehvRB30ISjr0PvfCzXsTPmC9lFSWltskm/aWIgRaZIsUDLEfiQqJTuhyBL
8IxyPP4h47Pe9G0HN80YytJlQoAga+TmRpdb64YFLL+o5b7z0FzDixk7QGAdZz+fAB4FXtykbiOS
Yn92S8/uD/Q07rBGbr4u0KF5CqGOxA4YwdcAhCkIdBj/h0UvLWPD7jI+jGTBeLER4frXV/bXWPBz
KnyMfDsrl2+w7Q0xfcRfpN0SX1GcUdkLyhpASbUnDWgybqxONqAJ95GOWq61c+EwBj5rzKJftR6k
FV0sMe1NKGFqUpo2BGcGqZMiDwJc3kSkfSlavi1rFL+lWi0b4oztA7TZ4tgkcQwbfbUBSLr9OS2T
7mcxgtNK4GVQ2CjMbZ2ByqkAi+0rS+l+Kgs5r2OVBzfaJBd428FwkCMo6uOgQ2gzOtLuML1jB52r
el+PxiPc1Z0FEd3RZK01PdAiTKZSY21qOxkfBwgid5KsjNtFMfsKnlum3I0KbOoUycbXhSiFxmtS
U7si7IS9tWYCJhHp8KUln3UrNW3FNmQIQOzP7YLKsxi2sQG+G4xb6WYVZYVSxDmpp2PVuGaUfekN
e1i/SeVJstSJcJ/QAP4Nv6Z1G1VA1QmpVT/kMjalWWT9IbJy+YcJ6VZxZLgAB4hv5kUOGwbqWxNK
V4PM7iNoAkGuR2IEh3zKLo3ZrH6qdfZTVE3iLI2ubVN+09WAcV1CFRoOwBMTUH2qgb4/I1kl1uH8
wVOU7m2RJb9i8iFd2QyXXRFY+hMc99FtgTjfFgD8LlQZfzKzZ/+QqAKjXq8bBVvZhCqpmbd6B5pB
bklOJGkZ5H1vPIHCgO9mjbDiDdimtWPb5EWha2anPELvCdMxO6SBPl6QMKP72qCNz6B5V/oI/NzU
paO650itfpImot7UoxayqbLrS9uGrjuFYfKULGS0wg8R8WEAGX+JNX32gOBv1UYXf1wf/v8Lqf/6
OIfeYUqJs5e80vXP/0kJU9crpFVvZJgki69ip39dSUkmLFNKlabBRSFKQUQC/3snpf/3ajz+rVrk
qkHRDK64/ryTItbtv1c8tmFSjtZI4MVP9TdSDl/fWKLy/Z1riDkLejwE1N96xheFq1JUcl2GnPs7
TvHkiE96px/mXO2aQ2Ma5bkq7Ukt6c/2uO2k/ECx+43ErWdOY4VTblcl+Gg4EfWr7qJz4E5v26PY
sr662eU5ddvrggDKMotbPzqfuyptrX+f3LuRnVKFRJyy0mWDG7ZfFW6ItNJ2Z/35xVXkzR9XeS+h
FSeX27SEGmOtVdnr66Ggf9LSGJJHbJGh5IjL2S0Gp9lTX/Hbn9LVmlmlO93n+b44xNfajX7/cdPr
1fJfd4try1yor4UqlC/066nLLrWSFpgqLU/LjaJB4yFgLZ9cA7JRFFXex42dvEYD2QnFVBW3DXfd
uAdXDO/LeqdpxcxwDT0aXOqP3b3Cifxz+Vy7UedM7rTpbrPGlS2n2J2TY/xGGLx4TlpGFgVDQ5cV
nXROlU/tZcsJiz8bR+U2OfYb0xvd7hj6eGM9y8s8Qrtv4r19GK+hv7rQzzYfP/brj2V9ahSSqJYN
kJycdcwT7VkoJFKGV9pO1i3riRTim6Tmh1Dj5ubjln6L9E4eE0EI1m8O8YjirZPHpByYFWlkPnLp
w+Vc0jhJF/mposGm/BlrnDfh8PQtjJ+63WiFwl3trZJ2ByOHAZqVmxmWhWAfLKiqC81t7E9dyr7t
GC6Jo9cLWHkIZPHgUQtyYvhtc3I9VhZhNjDWUuqAydmyz0nfUXthyNB3/INNMFPN6/c2qsVKn8Js
lqiw1ZPrqsq4cuGMp3wbUrIO1giGBQVRTCBD2+6KNt3ktV8VP3sQOh937vs/CgppyIjrx7p+Si/n
PGCsZPzajQslzjHLH2q70+Qz1abTmeDP5/2rkZOxMuEM7YcUdpa8q+C5l07+GYetuc289FJ//h/S
zmtJbmTZsl8EM2jxmgBSltbFFxglNAJaff0ssO/MqQLzMu30vHVbsxkJIISH+/a9SFzp3/MnewsQ
8nSpYL8Upj/MnT+GXv77h+ebcyxlQ9JHZIevHCXZOk0FZNy5SdvIq3HTsWXTxxLukjxhtcuuh/29
cj8MK7B2KufliWEZfXW+BzN7e3Zr3aiPte2S19BRNLO9g0Ov3b9/0NXe93tkh4IPhyblGiSAnx94
KK1AjHHduKMjbQ0yUKOWbRQdXzLsz8hU/H20lcKe8jhT+eNwq/cLcMNpg7jCiCLWT7mpvypFf0eK
4t3EhULP5M1kWP2mr+BBRsNL5Sj/VX/77/E16trYmfM76NlY1bedFHCkVgAUH4fTBPejCS6cJate
sX9GoIxGqYrABM3maoWAJ8CZLbAb1/5S4CYsNgAPd9zqE5wndvlB88eX+To6ca1qXoOH7MILPrM+
ad1aOpBVclS/Cc8f528ADyeAr4NmjPCZmeyl9jOZhgtn2B+rRKPbbmlCoijnWKq52mEtbEvqUi8x
t9yF+2aX7shIbgGN7S/MFo6mz+uR8I8mNA5LepEcdj51NV+AMIFXH9KKi8hkqSm7MZ2KhStGvAPs
rYH/QoOz2Bha8uBKjegBUtSdNIFO7OvQgEzgSIGGm08oci5cz5Zc5vAJJQeZA+yRWM2XO5KNKzbc
PhgJZKcnu+Hc5q+WhcD+iw5/TLChpGMNhmyst2VKkI4iSs3FibqoFG+S9AIvd7QOOWeNAdAkHYG8
Zo34hfFJFr9h61iG71FlD8ZpyEUYvpI0lqf7sszl8V3Aa5/Jycj5ex2kMUw6QT4/FHY4Y5BihCqY
sigaNK5AFAIKcqhzM/PQSt4mz9Got8BIZXMa5ttW6gL5Kpr7jsRXPNpmel9OCx9wI/UKzuZujpU0
frUx/pmtb0e8cl8gwxsO+GaaW4wBYXK4cp5YCXaVqSj2cYtkfNzoI8X4fe6omCR50wyz7ltutPB6
FPJ9U+UPlmibYWeOXS2PvkLOFAYbmYJKwioTWLb8MpRQ0Ag06hHo9k6MzVw+KhJAp2tdgc8T+npX
9dDt8qLfi76mp3M38ID4TFtFbQFX4o3vgiSxZLLmY5RiASeMfCsBApOunRzVPg6IJkDXp7GI83GH
n56ReZnehBRaTDweS2C42IOqRnkll1miyxi3KZihst0BTbrVUsqrEbWAoG1uhqDSMZ0uMMPNhFsk
ZmTcgLlKsnuBxaq4d2QJVeOzgWd3sktDNedaDnXQiY6NGWrVlSzlffZaYfavfwWbOo/NVtfntq0O
ZqHOw0Nmpq0BjaskIYGxsFObmN7FImwzCdxAibcA/J3WGGUwSVBZx409gxs9wgGPjTu7LAMS810t
ZQtdJU4ramzt7MSSjRF9Vmk9d2fDyt6V0jS0nwDrNPMbuRQL63jc1q3FTdfBtHNjDiQ7bOB3fROH
foj7S5Vu+maug8pTDPKhyabrs4n0iFkNAuIuM6J5hyw7KOaGLgbVINOsOzUKcbsG5IXVdoH2yvLM
EMr7O4XzgU6fWKsi3NrqQHYkD88Ei8IFk4RfsCktLBff1bRPrEfRZ7Q2lqVeWM9mL1EPcclFJuP1
3JTkYbJatMVL0Ohq99IPWNjhujssjqjGXDh8KIyWv+mDFZY3Sm+VkY+NZwuAfaaKcqClMsN/H6pz
BBVitF8oZXYxeN+yG3DyH9peVv046jqIsXmoOLl8sHVAuzZPJwqmdVBKWOe7KLpH26ZPFYsBSCkc
lwlw7RwQTONHvVaYij+AKTNzVwgFzb4bjqQzjGPWpLYYTyUieOoxuB8o6kTSPOznmkZBgdPupgPA
4U9V2W2UTFxJlfRczWTUYYzaYRqiNevUsHjPeugK35NaFsa2Mg0pD8iHRX3+s2LTL/k7LQxZ8R/s
hFR9a8pOWgyqx7lWfxk1lbQKT8thQV0JQO5TSzUcy58SJBPyxGCfRzj+ytcVpgPJq1LhMNjto2aS
k2kLCx2DI1cZErYffzJlamxuMGdlEeKaWmr4Os+aOVeOD6wtsag5lTaJ46Po5ahA7B4GsVO4GN0n
g3YfdHpUdtsUg+WguW/ho6fGDY5NtkTaWpeM7m4sAWGxSKsak+rJKOBEDFTyG8Mt21pt73AHJUWl
C0JvhsD3tYBuRfH1myTT92WUTKDOnGmMjbtEAp4RWh1uvP0oKV7HKsEpsg/NyCEBpDUvHe02AZUu
pMqbBnDxQOdIEhq/egdw4JUtl4byCO6zVfdQdRMEk8PSNH2Iq8X5VURhZ5abSeuigw3djeuBVHTx
jtKiHm0dZR6aB/CEVfeDHq1KuivSQSru8qGNPSHM6WaIAEAgIRwoTpd4ZD6lRZpH70W8c+zaYjE6
mAd4uExQplLr4evIN3/VRFK+QKIIjyJv9c08hL+AIb1hCnzT9TbEiHjAcpJoo2C22YvfPqls25ci
HJk3rXZShmJTaSY+ugGvA9PaUGBdMmhHUwiRPNWaUOpDTK/TcJ1rydKC2ZWO/CXX6Bc8kq115GvY
jcERFYQOl37W8rGlFIER+SnTBpGRR9fogjkugnJQTkq3l2cKVZoVXfVNWdKd32g724xysvRdfzNN
fTHt4h4fpytkognnqAMS96eNZeGNmiTSlsS/I751al9KbKP5lOBzKlFTnlOUyH3dVk8QGyY/7zD7
eJdzaH83RRnNXi/KZ8Ao8y9blsJxN4EAhx5SQ2qjS0eN7thgm+CNG86Q/nRqO4ruRsR38k+zmOTx
WYVDv7UTSuM6ptz7sU/mndbNIRg62BHZq9L01r5q0vFK6qUfSSDrE3QkXDoOapAq6nXbapP1IDVT
ifM0nJkrgsXY+R4n9fic2UHD7ylC9bqeAVU8OKHcFl+7yKrHO5HMhflsl1YaXfcQJcxNSa24Odl1
oAYnYzGygtoe+CF0ydht7UFK/WwJE3YRzJ2rmlStyBOOjm48Wp1cbaQKE3eKXnk/eH1oxfumGcur
nryEj5YkD1OsoB2OO0nXsvZkisRu30aVn0s5iGtHivl6i4ok0h+APXTGF6m0KOHQk5A8lNrcUpMj
s2L/MCdRF5teyZudarR3BfiWeYM3ctpsplmOo0NmskUS8puTzaQP9XhnVbQdu6FK4R945LUs4fpr
w14+xaqSsju2TRLoP+WSht/7Ukxq9BWSniM9FdTixysYFtp20uhYsOsm51jh3Jnre4n026wdOGc1
O8R1ztJGZW8m9uTQdjbYSf2rt6dB/omt9UgwZTSFMXyTtVg3v4YpnrE/lL6rOsohXTxjAkuQ1M+A
7fk3U91oUpa2OARj2YixOWn+gt7osNYF53grVbNDRRrv3PEp0soM9GDDeQgNA/5OjMG6ReacjDk6
l3C6DYAtaXgZ50GFD68gkOkyV6t15UgqPKKKS3+S4hQntTAUSs2YUjuY/s+lmgUjeoG6A3tfRZOE
7s2xG2xrvU6fRutXJlOafUrrtm9CD3bAZGK+rqP5eeXAk8bcbQi4rhuyMJIHiMOaVN8YNAEtssAD
PJh3eZIldenCA4xak6K0oRS3UWCWKK8qVnF1GwrochlTDxocthdJP5sJ5Bo9SWFP6hLaay9CLEhv
oaw39UNvhPMQu3Kbqa3Ojm3J/UnUUyqhqnJCaUo3WJZ00d1gSEL6llo9rV/EUeZ+xvFfP46Eo2Hz
aEVx0heexs5h3SijnXAXwDKcd+KqYVAAHklTaQi+BWjY7NwnDtP6blPaQEmrjRziFwm5mjrEYbQK
vfwe0ZZ4A/Sl3fS8p650hdzI+deo6wfd2PZyiG/5LETUf63xsW93iOmHNnHnIC8x6FR48cFjArNU
pnsysr8AsV1Gm0bxa664eX4xcE3Df96yFLdEMdGBwaxHg8bVckpUNCdh2luU8oq4mu5K2DYVEqoK
iw1MCu1afG1VxXjqcjTYc4q/Ki8vKeBq2zpzdxNiF3pLCNO6fClCLKCjdZn7ajf1W6Cy3Zd+1Glz
4IJoZd4cVrO41UO0DBQ4maPY/Kt5uLPsrklvzAGD4ttIykvlGlWMM/ycKZzSHFZAu39Mkoo7T5SZ
VnlfwTuijImmUB12rVXidQ0p1HIOxYwLNbky2vdw3wAO5U02RegU/2/dQG00DApQ5S5K1MSPCkdq
HqWIheIBhwIFTW0PxkPQpHcq15pT0hiFGytoH54KMNDVrZopNA54UU2ll7o4c7DBrlnHYq/sRgUB
ZlDGAt54rU5vmLUPX/RejygbgjDamMjk36YunY91GDUjUYKqUygcxmrXCy25lUJnREQ66to1dw/n
HanQgkHUpzsNK9uTHpjRPQn+QD4aUsMn7dAG3rWyAigzd0TQ3rNdG4mbYeJ8gw9hLk5VUVXBrjFk
KXCXIF+Cf9VMY/kti0rzBSUMODESEHs+Q5QayK1y+9TZpsDcq6tqKrLVVHm6Oc01MMBxOOZDPeG3
3soWajm466VFXbphDZOkav2A7PJ9abD53+MC3YwTdV0R/VTnyTmIgBsnTs/UJrFNYEGRb0b5l6ra
E+YHETtwplUyzV34jufHqSm5X3p9UVMchGmuDXcBIa1xbPPILiTUJTF2bQ0eRgdpGMmAFo4CzafJ
tUi9iQb4Al4QdxRtjXkeNrAajekLFzo0tfiCb5KQP7cBRTu4M1e3k5wK6UEZmu567jM0VdEYugbM
1z03MJ2NW0K7FwYoAjypgiMALn4QZbnJGqcC8xAPVqMNT0No1iz6yBjt4K2FV5AWRDvwbX/E4O0t
222ATHbfzSwaZs+YVDhX9qiHeeIl3OSHA8BMNDNBnWij5iGZAupVc6l3ADJ1Tv1zkGOR+mYFy8AS
5riL2W/JinHROQTw3wHKIw9RewdFQdUdIq0HJNpRGaFWK0teLKK8/VZqUx6r+6wym04cUYNI7kw1
vQKWVkVWwaZhD6SPHYND7wr5U29xS2lVeNGhPWMqzz2pURVpi1O0GF/GjJutzc5qpPekEhQ6XcZa
S7JtJjsTbFfRDcGxTTlLi8G0ljWQAZ5uA3xrHdoGrpD1FAglhdAfzcasXNAsqE+rmLBG0tPkSXbG
8FmX4eg9BlSgvyitOcVYUXSBVVvbWlbL27LQpe67OqKh+5FZ5hSeqkFZFIcGg/FYqTRTNt8YGhm2
3IsQPJmemqErctK8/ZGMhezralW8DuY4PiXNaB960GDvRiclR4eMU8XRiMazs4IgIU3R6HL7rUr7
2YqYOCHdIlC54vAgmNKN7Q19n9ckKioFxtwGxEyujNuqzzN0uVnStcWvTsYuSt/EqomshvJ/NL2Y
FPMf0nqqa6as0bBg3dRSMuNrx/WcF2s1cipxXjsJN6ShMHH4c/OinYaf6KRG8aSiTNKIa2Y95WpB
MnjoUlfieqWlXtSNNhUjh0s41YNBiu1Kc0GPhVX/3Cp20rtm3EWcImHVyNWPhEYUI77WjLrVml1v
MR8RWGdxBAiwmFIgnxvuPWH9zuaguBq1aNkLg3rRBIqGwNACDIp0jLTLpElHWUdzUnQZAttEHzw2
R9XLrTh4q4TyNhVWeD3Epr3twWgAjzelO25vUuni+if5Qw8YQYxKdA/YQfeGpF7ciPufyGIjf4Yd
u63gYiebcHQSV4sHvISdmFOSSpqvD426ZZZSoWdStz7OIjhHhdnkaoMZHnBk7Ot3RK2jO2EjRZpn
Lp/oZ5/3HNPk9dGU+alwomdMaBIPNu3khbmu0URZRS4aGLFXhlTzTDBtT2Bo60M4W5wbkFM7yXXi
gHRQApUPVBglD4WzVA2H0qvNoUVhqjZSdcpMeDCmJ/VRN2/nItVrzY0ncyRqphM5eJVBxre1K2W1
0zwoSEC7lmu1CQmar+/gThVYeT6NXiNi4t8r2mCk2iN/ZhxtumXR5U808kXcP3/AvrCgT5KZTVxb
i3Sbm2HUEcYqkmycRKstmyPMNwjAVE5ibXztS4rc711SDM4ijA5F+JUANUSuCAYkrPgKBnsrum2S
93RwN3Gq8de1ddn/CmHpSlgrh7wyWEqzCH/AQMkeLLT5DldcmhSQjsmDND6qWjpUxIKGXfBHq0nJ
xpKVlNFCcb34i7TvQ2/E8c/JzGtRe1El6sytirh5jguTbd5Raj2CcN1BsT2OHesYIJWKDMneEMwP
lnTdhqOY3mb01w7CrEaOuU7YEgu2ZM9UAWFukrmRrfeeJTfeWK1oo6VvwYDo6ErBLLL+GI2BmctA
iuwprvwYLwnHgeWeyeZ4Td7JxHXOhP13XTQEwo47N5MxfZeqHrOR0JFetIRWhvmABb49PKURexmY
rnGcsEm24XkQ+utdVOkejJ6quVoUacTy0uSz4ZHHJUuIzDGbAevZXZ/rDMlatuKf5O4qe6IlOjbj
yMcvyK66TQZpe/6KgJ1ec2aejj/9JmDzCTyzZE2MaE3HBJmxsI12eDdrssWjW+iZDdcrtEVmHmYt
FU/gBGPqeE1N4lt17abDag8lpjLkL4mjOll/FbDas32szVPxFAUE7G6zhMHHUZiVsiWPMGiupM9F
8pxZev/NybPa+jk08LZcOuXTfKMBQYbiS7t1e8jaItBOS+wEjiy2si/cUMdXEjB6+ty2Qx1vYfyM
6jHsxiF7DIY56ncqVyFmn44b5ZWUAVxB8GRoBYhvSmokx0Wvsru5XVHW0pWSKyogaCvS9FOcQAzx
FWuaJ8hKQ1HzHZDxqWIrU5u4HqKhp6g11KltFZtZZn89Nly7Bfe1WhL+AFs13seNOo9fsyrvFd/S
Squ9z9NizDZjlchPdRfJh3as5SvcFsR7bZUzovapd4arfjKRptLJccCbNYACUzq/7B4o61Zqh5Cb
K46urFswLoprTJoc3M5xrqo+2VwbwboSzO9IyACKKFxQ3Ri2AtH7RE6/qQfjRzegffKrqoOH1ZEq
yjaN2pJ2s0fT/JY76Ug6NC9zAF9xhN4ysJTbIof6Tm8O1C217dASJ02i0N9SObdRFXaFm6pcgbyg
mxyUyIY0bwR6o4esk0rTh++q6Q8dtUeOvMygRaQTOQJ5ml7m4dFmLb0rvYbFtRQFKNtaU36ZUwdR
H6dG+Jx2Gh0qOUymL7OekzAJLH0UyK7BuJHCNH/FYHp+FbQnXKdBB7y90mUoKn0QnWjM7KuNpswg
14ohI97HP029Ly17hFBfyRshJN2n52qRtpJz2k1JNf90bKwDXIds224qsvyZnq3iPU+EfAWxNbqC
RpvsW7mQ76DcOj/mOHTSTSLGsqURJJ9l9GpB17mcXt033QpifZPLS+vOgB3mnSlFTOo4K0fCl5Kw
21cr7n5bVU+4YEW6SWqLsyTdNmWvxq5GVSTctbUltCO526F/lluzytySDed7mqr9DbeS0S+x0KB6
H+btAi9X4ubkpAORi16moMfMtC7LU6/msuVncjXJp4nmlRkqeKtyoFdqPHhkAynV6FbURdvJoRq0
nxtNBBjrq+awLUClF34dc3XfSkLtPTvCaoXPJWI+NIFVvtUxbcq9ZAyUyB3h+N2l3Ds8tQtiYlfR
jMcI+G92Z+lloIAL7q1806YTVClSpOArm1DtjTvZTDvDpUVuGP0ocMjim8rIIu3lLoMoxm4/3tPb
UbYvSQZqym8UwUdUSp1ugwBEbXk7WyIzCFyaTtt2caTaj46VtdqWFLGVvsVzIsR9izC+dMnUymTo
VdrnHPblAYEvrYVpn4FMsvX4RxaWnbGFPSLdOSZZz+jYd6qckvtshOEhBS6jL5nZTRS+crorpiuw
PvCgBBtj5iuyVAF672MqwDvIQXUXkiIwcs1gAUz5DxKO2UPQBIggvQbaCEZfoQ0kaXKa9iTlaWm7
dqfqRwSCfbOT5iB7HWqIOfu20Itr7AbmDhROk4htj29JeU+u1aIqWzPd+d/7InpJlaocXWa1Et/2
2ijhG5ZoFRntxJ51wAJJDIw3N+jMS2OYENgA6Tm5eoKSY1IW2XeCfIoTai4Ga5OY8NkJbHFU3ug0
3dxIakJ/61RyCPo0Io5QxTJrsHxCCkTBvegC5iSs2IfALrX+WBZNcRdPhX1XpwXN0bCxwq/qFHFH
nMBvqPSEwJQvjq2m5c4NmK8QiiNNCe10VfNlsvsQMVnhG3DpmquATpRvc2xJ2cGyW7xvO4dLrlIE
Ba4/idT9qCUuYiT+uHY/gW0FxexqtG6lBHdGw/YhZ2qpHbNaGwIib12OXq2qEo4nBQ55NH/Q9AYq
LP83CzritdhvFyrCn9tATR3nQ9vSFHQ99M2Rt1pXnun6i8oRGVHrDX75TnveXrqWjsE3ybskBVmU
D2spyAepgrNy3mZrT8hioYzo+SLdCOAZwc9soNcPftb6VfY/xNj/1cd25YT0P9oILIxtk4ZazGZW
Mp+gbecw57boAmXMtpMfn3Ca8e0rpkjwXfXKXXZ96Rn1c8/4Ycjlv3/QnTQiiMIF4uOqMTekcg+O
64JU4De3ffUa6bHAh5Pivor6bDXEHKYJ3X7oIXKlzL0akuIRo55plwobQrQqxl9Ep9+auQelZma+
Mc7y/d8nzUpDsGhO6FKmaRjDIVwpnEV88+EhUV5z4rd6Axdb+SLJ41c1KcRmUuqvfx/nzMtE720a
VI6oj6E9/TwOKsqeiLltCNOCh4rdpAzEBWnUpSFW0z9KGqWZVIaAyF0ewnTxzRqn4YKI5JwAS5N1
mWhZY8n94bbnmG1LJbNpXPnYYxJyr7vdzk421Y5kzPW0Te/EXe5xe4SKtPsX71AnNahr5HKZMZ/f
YRRJndQ0He8wHRUozfD4HMCc/3+DrBaamsV6nSh943Lp9vv2m6PIm7+PcHbKfXiM1aQfAwpKRccI
FPO3Jnm/JbOnlRcm3G+F8R9ri/6ARdQJ3UtfDWPRVmsoHRIWzVG2ta7d5XoJqjWkU4FbspWg+ejk
8UovBFW4+MvQO9u0zC+4K5171n/0QJDZMA1ZCZ6qQa8d4BW8TSdBvLGvuccYFB/+/kbPKcdQNi2y
o3+GWQnVZk0pjTRjGEIUX0L9LJ7DXXJDRXqv/4snMnRk4phsQBBxVk8EBlO38zxq3GI6OUHgjdaN
0V2Uwi1/y/rjfRxl9UAOnlA9xQGkaN+Lp7LzCxVcr2t6dO5/HXeCA/SLvQWMeIy3l7b9c59s0W/K
i+IZi9/VToXN7ixrQ8G2Xww3rZbvxj566NvhwjdbC45/77y4eeDZgHYLyfHyOz7svJpeSHWniOa3
Tgzf0Lvxt59Z5FkPpV+8xlfVFdw4Gp7c6Jqb4nD/9zmzskH6R4tnoFRVsKBAEWyvnjNA6tLkOc+J
rPKl96RN7oOiRRR3DH31fZHO5zugziSinqKTGXiDfNED70wUoX38CasNLVYcKPcEcbTI70NK8kkB
Cys7Vuopqr/2YXMBGHP2y3544tXW5qTCzOdlOK5YQ/RIenUoqwvHw//yWf/zWlfbDvYRRlYugyQH
+6ge9YeeaKW7SX3phpK0n9zS69f6dKwi6WxcVCL/6gew6dlLf8Jicfh5XiXzkI+OSJZIibd5UH0W
0b445c8OVkzlV3rddiXy+ZoYUd1bh7/PqrOv2MQAir1ocVBeveJhmBTauxncovE1uW3SZ6u/4DR1
Rg6MNpUuCFXFhx8V6efno0kTZsaEChkp2TZPVDDkyOWHbFNfGun3q1rvQiZCTuRHS5S2jnIzA0lB
nLILGY/RU/JDijfanqqE7XXvjVcd+nALL3ufvv79HZ5VyWLp8tsvHfeYtUY/rRUVvQ5bLC7C7vBC
5WMruekJ+8Fn2BN+ekfzMj0IpvyvIgwM6AnRmDgW/nmf362TkZGjDrMc/vKzPGOpkTrly4XHW+bA
H2/VNhybnQffmnUoP4chmVM7/mfjm1zVna7H/Xwzu8EmfMNwzf/7eOemJO1n/2+41YJsIiaL0zMl
w7o5dXX6FKjyMemmC9Py7DCOys1Ew9eN1pXPr66IwDXXBsNU5uQlVLyT6qdRXLBCV8+9O6yDmJQk
kcnYLovjw6GR1xms9gB3mdpLb6xbZ4MF5k5/N/aTT7PKllzNleIbx8XMezrUu2qxML0QIJ5bfx9/
wioAQGiJFDieKAvgnhBbT11/W9BlK+wLL1S9NNAqBoiHNDJmKuEuGO/dcjgK9HngCsXO9CiZeIY7
PrT+4C2n5HQiMbZddtPyyjlc2lOXKbKesfZyU+I2aJLFXS0Luqh1bQSeuHTvb+pyL/5L2OU/h7Gj
IBjHmllj6a2+q1LEQ105c03dRsJConKd/lIzg3oupvo4xurD2WFJTY1GZgKO5M469G/6UXVzP6MM
8NK4wrXflV28o2DOkf8j8yM/8LVD5I9+5l8GqZwNWT/+mtXXLcQ89pXOEy+bXHOTbfu9flvfLDaB
4kIHyZ8TifY5BBa6BakB4+vVg2uUYeg4NltSc+rGMo5mcEMR3hCPf99o1D/DmWUcsGeE9HzEdfNa
1eJlEXM/dEHi7sYr8+t1t698uXIVL/XR0R5tT38kpDoEjzYtK7WLER44dXlruPUOSJp74fcs0/Lz
tF06kRT69hRTRpW2OinRRERYEIQ9H7w+dL+KJ+Wq21Uu3uYeKN8tpk0ukebsQqygumASjFxqN1v3
8xHkfvoJ2mpXjCqZWt/yEzBBGHwy82/LQs684LDE8tmIay+xvC9eLzz6n/vk53FXK1aQpMQ4APML
8946WLfZU+QiWTjaz8Vh9tRnUHvc1r8MXotQyh0nBBwbfsfRurBfn0lbff4dqwgXeTW9GTbPr+KJ
KTbXS0dI4LVoM7bmBtH91vGU/zoEW4aEnr60UDIfV7Nd0S3slqQYK4uZNtuMPvZInxNfKS9BRP+X
h/vPSKslnBMuYI2U9ixhexfvjVegNW5+UPyFJNHvLk+nPxfy50dbTehkiYuqRSyQY1pkK7e2iHdQ
Xg6hceHs+XPDdww8yJceJYOO23UmdRq11rYFxmtFKY7CSRD91xd2i3ND0FDLRdoiwPyj03XWREPZ
qu1dZ25dNJV9dgmTd/b7YCMNdx4hok4T9udgAd4ixkpUP/k+lPzHNzxDdto+8mJXlbbpU/PU7i7F
/2euP47hYLpMfkBfyHmrg6ytyZl1hdG7SbyZHlrNtb4732W/wArWcY2d+UiRqXlT3/Ifi319dtFU
+Nxr/Tj+avZjuiSZdkKLROW0oDQ1nwaGv+8tfwZ6n59wNesRlhQI62yWtDWdkPbQK9uGeJpU0ngh
UXYm1fh5qNV8V+00rrCA6d3WW3Sbv6x95kWeeehPtKhs1Lf66/TYPMbbS83Q59bZh5eor3ZtuTP1
uleYOFPx0ip3cvirzX+10/u/eZHEO7bjLEz05UV/iGUjKy5bo+yplVXKtYjFtdQH+Oho/2KhLav5
/w6zmpFNI5LMoThMYN74mRY+h5evNGdfGOoiWwX8slx9Pz9KM/ZZqgdO7+JSqX2vD+UWGASiUnwG
3fEejZZ0xNvqFcfAMbkwSc5O+A9Drx5PmR0QV7PZYycjwu0sZNlT8Lb5F58KwAZeBzae9Gu4zegE
RpE3bFZGVLyi7NohN6IHyI4uRGpn19Z/xllfoqYpIzGn1OweWkOTWZ74WTh8iYtu//fnOfO9uEIh
cKPoYtOqudol+k6og1I1REYd+mVcfRwV88pY2bbRz7+PdCbN5hB8IVdb2jRJzy7f78MsH+K+R1nK
UCIiO4tj6Fu3C/3UHbbmFdiHXXiv0oezg5iAKdNPQ9o0Jzxk/v4jziQyPv+I1fwkVNViw+BHNKVb
HHS/um7lTfCjP6rfNVd40TFwMX298JLPfEyenGoPCUZDNtZ3mnFsRRFbBCJFSakZtVqq7NS8uvRs
y367inJNPqSt2drSpL2OusdiLugV5KxeiBAh6XWspeh12ir79hS9Nt9pGtjqW3vrvIhb4+7Ciz0T
Z5KpwfmXGpqF9cjqMAjV1IrqksEbXxQ7Y8uDupbrTG5wqxLZlteXtuYztzg+Jb3LKp4jCpW01Yi6
PEWWMHir0qOyjdzyVtnKfnarv9s/rOf4Wb+N3c5T/PCtuK6vrcOST5mOhtdv7ZtLH/jc+fTpt6zO
p0nQ8lBJbAs4+V4Nbgw4hRbKvePrm4zag4c55nbycu/y9fHMrrdUU0gQc+FaisKfV1XfFDSiVkXv
ZpOKKaYpUIu0l/BCZwdhN2NeUZ3ldX8epOuohHUI8GishsZYbLTov66l8C0/DKB+HoDaeaorBahS
bL/o+XTa12rMfzZA5i8skktPskzjD5vQnEiyHeCP6SYTLRpDXG/7CG+VC4thCQv+WImkhghoVZPc
3mqrm8mgpH0ESqe4so/iGByUnbSbr/FMcy+MtOzPfxtptZ9lMzapM769LDsYRWg9w4em2ZSPicd7
bGiK9DBqCN9Dt7qNvYtH7tmN7cNzriaf1Be0FPSMbo++OR+x/MUz+u9PeP4BoQMu6edlb/v8wXol
qRHXiN4tZQ7CQWm3WHGdHJCEfMsvOrTJCx/vTGaRuUgxiiQX+Sf++fOIOCHn9UCHtJtdURjYObeq
/TtvQUh2M98o9/GB3Fd4UN8KHxd9t3/7Ue6iC9eusy/2w29YLTiT/hV9aok77c70CLa2qKGfYcdf
eLnnVoOi43DxWyfzh89Fj89PIC2WTXOBxhQBFgKL179/vzPVZ9q8P4yxWtoh/Uqjvay4gSIQ2sNd
vZ/v84PhplvrcMk26dx7+zjYannjVIk3TstsiXBR1paVgCOwMV7C1J8pTPBQi1aErD2Ahd8+9B+2
EWXEyGiumSMTnStPkD78cN+RzyhOElu+sQN5qLmql3qSdwmLdPYRqZNqpNfJsa8xTIiwWfITt64A
UZ9jSYjz7hz85i58tnNbGH5XvExVVwxjLcihm1d0yf8h7cx25EaSZv1EBLgvt2SutUuqUku6ISSN
xH3f+fTno+bMKCuKfxLSoNHoBurCM4IeHh7u5mYpz0dGJnSvYoxiL8VNul+43G/VsJl3wGZjjynK
7Ow3bfUvhIb80/UfsbrUi9+w/P1il5knQtYk511U5A+xBGyzflcEf1GYotpMkcigQ0jHQohhlVHO
Q++TEdaf+oP6sz2b3vxPfeoZlS/4iPE+eNyqR66tC0tQzJjQrxiWsK6pKKlNdWrnhYb+My+aT2Y/
Hhmk/Pbn20caqCOFQPmGr/h6+wapdUYlnukHTE9B8UHnnsv8d9dtrCbUjD/DOaVDjYa08WsjiREm
pT5hxPiwdLB44H0rPAjbEearH4Y7FT6irdLKkkyJd96lSeGLqQ3jtUOgwH3//3ll6n14yg6bvDJr
V8+lneXvF+5nwn06WgZLW+y0jyVk3TftrcXKxr19m+zSY7STy922HtSaf1waFu68QjfDUB3kDtz+
e8s82nBbSf3G2VqNy5dGhJS1hhWeyURWZ32YD8sjQT8HZ6jQdtlhO0v91e7+v78ZD83Xe9lOTa2V
DUvK73j5ud2PcPcdCv9n85Cwgdbzda9c+3ImaiSmg2PShBfWZuudiSwr9dgpblGG9iGNgOejtZj3
mzz4Vq5bW70NLsz9KgVeOEqbFLA/xEv5t3a1+YFw6VHk2zdfiqOzb/fZk54eaG+o0Lm6fwPT4R76
vVhRfw0Y/9j0E7VgNcxgMZ4WTmO9+JbGjIhtLHRJO8SveGlKuMsRBwTN3fHkkm+y9+UhOy7VN//T
csi3Tt/aGbg0JdzkSQd4Im0wlQQzrOKt/U6f8vFYwlqxsajlNL1ZlMHjCV2uhT9KOG1mA800sDkE
CfbKwf7KPcMIGH2q8FBnrvqyKHctMJWxOtTHLSDj6iovbAuOiiamM0c2trvIdAPTQdfuxYmfrq9w
NaNlbf9ZoSEevmEYCkAqHY8E5WB60R5O/q9LnxzdjcfRhUzqAA/OUoa2PGOpz7nbaJy1VJN0CfFy
yu8yb6LXAYAelN+bE4qmU9B61oRUoLxV3FndzAsTQrwGqx5UkU6LKc5kRqMVt0gAHI1bCcPyS9/4
y4UZwV80hpOYKmEl7aeUScN9/q+FHdM8R2cNjYld/1PzmGvdb+V9qzft5Q4KvuJAy5PWA3b1d7xL
9oDUTvDw7wZqOvVxKS5IiOBe95yNHRUdpxs7qPUB23oBNELxcAjh7S+T43Ujy+++sp8i1KaV7LDV
GCsA3WActFN7Mo7KPr7ZOmqrV9DF/omg4bK1QjNavptFpUjbFUdrPx8XXeul72r9BVSCsPzbTURw
T+k7IQQNmENwybP6zquljSt83RHp5fNGJcn7xXB6ce3kYRymDK6wcdAAaTOjLT8H7c6I/nX9+6xe
poTi/5hZTvaFmZICtzOlmAFIrnhWgIRhJzHWIuVQAzBlNt62elhvROXVcAEglLfpgsDShLPcmdMy
e8+lJlffoQx3436DSHh180AnqYhBLlUt4TQZkib5+UTpYlKCXTTdTw2lweqnbksbK1lrPlIX/a8l
sfMfF1pLYRRL8ZnHxdFxUzQ2fVh23G6nHqwf9cuWq69u3oVFoXqQNDVTcoxmeuXwjwT1WeSoG4ta
DQwXFlTRJ8jB7YzbeSj1E0JBTQsdFbrj1z1vax1CDlDYamV2qFF5MLjtrOmbP26R5m6tQ/DtIKM0
wdgpvefxwS5vTbS+Jn+jlbPa+Lh0gOVHXBwgSLn8RnEwEp4hdWt3TOXumxf9Rtvlj/a53Ouf5N3w
2P4c96oLTw+wyr8J4xdfS7h7k7mV0DZmHxkI28soveRDsWfYZeNzrT4pABgy3IIUoA0J8euFjnCQ
FFpNpNCP1qfh3j+TdN8wlgTQNr/fuptWr40LY8KuNjl0hrWyRL/zeLewi4430lFFpfa6D65fuxd2
hM0zozgf/cUJl+Spjfb5gs/KDzUpYXyblW52+Jne2/J+w+x6fPq9l0IAbEw0NeCw6Dztg/N9Qad1
PxpvKSTr3xkQdqtz68m31bfrVn9FvTd3MURcMhP3POrFfje0JCN3PGG32cue5DoH6TE6BeavJpJ+
9I+Lzvh4m9yEO0SPXDlyIbTfKy/ZU/hQvm8eh9PWV17fht8/SAhlMXSdBSQ3kMrP5ntGkfeNESNR
OO2YQzhcX/xqEwcs6X8XLwS1OC2MWBp4xsE06X5BEupG3Sd7+7ND/t+cjZf45kOwLeO+HuR+WxWC
nDPWet/GbHl/6HfTV6jPeVfxNg5Pxs14H2zmdOt5kANmHA5CwyAwvT6lRqurEOJQI2325LC79pwf
pD16QN3BuclAjqJYeX1jV4PshUFhX+04GAp7plhqLq0CGeVB+NlGiKGKjYRoybzfeO+FIWErC1OJ
2iDFRjp8cPzPRfncjWcnexji9xBwbATVNUQfz7Pf+yhEuxSpSZPeywIqzB4K2csoDimTZz4OO8Yw
3y05pXKWzlutgRU08MJZj9Au8FtoBX658cV1Ar1eOVtM9nnTDbwF78ZPw16Bmr/wkuOv/zuEB32n
HYOn6A75UMrs3CqHBbm6dTZXPYkXP8ERrQK6B0KMUhHzSXOVok58Tp/un/NddpQf0/eLPd/rtvZ7
rSJ9aU14d8WJlU+TgTX9mD41yyv2NByK5/hma4dXvyyVAIuxOBvtEFHeWg/9qZURi/Tse/0GTaTs
VB39s9O4xr11NA/NI3I0L91teLx+TpbtEt0XCjDAz6BUZRD0rw9mC4HuNISE/CgZjqF0DCt0tdJ4
V9WQN5Qb27l2KC+NCfkvUmhSrsXLXR3an6sk/9wn5cvglBvJz9otfWFGTH6Zzgki1cBZ8zvoAtjF
7kBR+LQFY1lNPZYmIZzmsAbaYhEHTqBGNlW6TO1Opgyd75TbBd43HbR9+m6rNrWa0i9Fdd4nKnBC
SyiohLDP5nPJTeHfp8/2zfSjeEk8637YTXfKV0jtdsnGxfyrYvnGNy4sCkHbR9h9CJYGOQhGCLA9
7VAeEGKKd5mn77rdtJs+LEK9rnooDosS2UYIX4uslwsWQrivx0ZYpjRJLOsbTOaw26DE1ox7PaFH
0lDwp7x5/TCsXYuXFsVY7hcdvFVYzEtY3bQvtbZx3a/H0YstFeI30sVhk6u8YdR3yqdlP+GNeg8k
+9Dflh+SF+Wf/hZ6kGN1Hs6QdMan7o5hkoP/Pv7S/M0hMXX6zUxA0voR1hpCkJMzFU4bNlC4/2sT
jujiYEXVjEyreeqi3Osa6yAr2UbEWT82F5aFPWhhOItbmQYwM3pHfT+egrtf00deBHD5b54h1oUx
IWOPFWMKQ4dP2jftz2yEOxa11FMtQzn8F74DQA8MosJc7q+Ji4sbsjaixsl70Dhy0sG6C2NL327U
VFfd88KEcCBGYyhUOWPj7Oq7KsEFvlFlXMt7QRgCiAZSpTAw/fouSKAYR0aOJXROblLsi4L2I+Kb
9nfVLlPjPEhO9jfQmEuTQoiBJlQPkaWi41s9zAasmcNW1WBl0yy65hRbmCamDizcOagfq5B9h4On
tdIpLYYHQ1c3TvXKNA0ffEnhyWyRh/olFXHx7RMzH/vRigbmwmSveK/cRvdLPbF53C5pb9paPuKF
LaexkhF2k4GMZLwreRcmd9V5qf1uo7l/9duFC+DVuoRcSwtaTekUbPWHVuVh1pO2Z8fylB2N+/SD
s49+LMJQCs+Glgka59kpuAlK7y9KS69+hpCjNLpSOErG9maz/VR2886p4s/XT+9KZoIJRmYhLGCk
QiTikI0MPrU4zNx80uhnddLNKOm1W8BQvbtuaa0x8sqUsKkhxIiFpbOa+M68yXeIoUhefnKgjwI6
aMWef+r3jCR50EydooP5HnHJ4naZGb7+O9Zu91e/Q9hVeIMSiWc3km2e/y448ZL4lu6i98MRPrvB
hcG23jvH/j1MWxDjxntjw/7auYTQFb2tRfIOVo3XflzYEDJHxjzAU6e4klHCob9hYSW1tS4tCKFf
L6a2kjPUV4qw+2eWxy+NkZw1e/JaeLA0iP+vb+hK9HxlTjiYVllwsY8IfQ/ItHwO4lQ5+aWSLERn
5Wdfhojtur21DbTI24FysI1QDgkbCGNWkBUauZn9r7DXvXEMNm7qLQvCJ0KOZoqsFguW+SKHi+z2
j+tLWPtCJOrAlA1kbFBKeb0EvxqtqlQWA1HsxYGDnjk4bfjyDhpqDB7UZs/XDa4dc0SBMGaoMrmP
4BKo/wbaAL8EvRHmVuXvxmi5xbh15ay8P3Dq31YET+iiLAglzVhC9L81iP7dLtsKi1uLEQKJ1Cm2
hDoE0Vmdd4r+kitANuBavb5la259uRghTLSw6Ueg6OF1KwJGgE32tWXcxmrsfdwpsOWRfIUbR2lr
ZcKdPef20MHmRWDSZM8YHlQLeY45+nO848VnglPotfcp5uDL0YyVUkHyvX4ppg9T8hf3ClkHNG0Q
2TuQXb+2MUFSOIWRPkDTdk4G25Wyh8mKdtc/0ep2XRgR/C2PS6jhcoxUlbpL4Q82/aOJ3tJ1K6uH
9cKK4G4xPHeRXGClto61adzo6M5VzUmLj+CB31+3tep0F7YEp4sDZUYTi09jDE7/GMlKimxgDWoA
xQ2wNHVzvm5vawcFh0Nqa6wgSoWXdAAvXVhQ/JW3IQRT182s1fVxhf+4A5n2a3eIRifL1YE9DLJ9
8qB60W3jhYf2pCqu2bkoNDK4OZ2qjafe2pdzmJzXgewv80OCf0D6jC4iAgJIRz/mM3Kl/b/msqDp
FO3M6N1fLPHSmOAmRNeimCYy+vAMD/hOvq88sCy0Hc1PtQc/4+ag9dq3c5h3hL6Y3I1Rgdd7Kuly
P8qZxHPS58pwHBcu0nORKX8ak6iRqaAaweDyPOLGem0mMwcEqHAPd9ZN5JFC2iFm/7kd99f3743n
Y4bJKOpGqMQtg8Svzcgp6mGFjyf2iha8l50KpmKrKuCdzib9S+IYdbDhlG9ueSyyII4TrsH0gLB/
TOFGbVy0aHMX9XDi7/MONdTx4/V1vcWrCWYEv4AkWI5zdpH6Zn2ne8rZJOk0bv0z+lXf5z2grkfn
iJLSdqL7xkF+WQavYKD8BT2zkGVIGeIgSo/l8EwX9GtyUhiUbnb1LZ1Cz/C0F6rmGxH5/1jtb5vq
689ojF1VTCM2hxvGodT9MndvAJ2xPO0Gekwm38OHAJzvcPrjgoewWiEt7Iqk7cm6ua+HyTgUkHae
DF9q0D6w640ovUThV89DTHGDMnipL2MDjrBINWhGVKG0zHUQT5u9EJrthxBxFunYVpku/TPV0vem
JZvzg5YS+nWHWnNbqi0wzHHywaULB6Wcc1TfTAZO9HDsXVXzb2B130p+3r62WaIDeYMBVzPqtiJq
Oi+XQyNl8EprU/8dun5SLETbyLMq5S6TEAStGqQ6nNQhQ9K0dna5rJBN0+YteOnKegHGM8gI8Sf6
O/Ly94t3v99m0pz6AagUp/7W9/ZNGUobkxkrsYcLgoVSL6G+LE5cBWgwwAAMIX4a9IC3EdZL4ztp
gCC7KDYOyKopMDCWhTgdPQ/BdRhIVmRAMLA6h8VnKXa+tIhO3fRNSsfIcKoNaysRYCkgkH+h3c0E
g7B3RSbB26rB5ZbXg1trdylYL3nccMg1I/Ax85RFWpWxxOXvFx8oiWJNrysoyKcpOciT/qlJ84c6
LDfSsOW3CofOujQjhOuocipT6dk5eMfzj2aPNHTJG2ojIXrbZsOxL80I4Vqr5dyfZaTG50y+1Rrp
H6uNbqXSfyp1E2lq/bs8qod5RmPKmQ+lZt0YVQVF/bz/41P+6mcIiSDCwKbeKcnoGXTChjJAi2jr
jG9tqJD7yUPeJVq7EP3pgdvk72Pz+foa3vLMLnupsptQgiyvTuECKvXMiPOkgjXJqjNIsWMonFUY
4u86JVYfx6p8zqp0PktNZt9EqEG6vQ9Pw/UfseqdGnK1jPszMGEI3jlXQdNSMeB79s6utW7q7qsW
bE0Dr27lhRHBN325k1FfaThnfkoR7TahY/O/LUNwS5S0aM34LUVH+1FBxS7+EAeP/5sJweVQhMzC
zGcRasK1qcvpeUrUxC3bdsPQ20rg4hcX2yV4XhFPE/MxHfH2TnMNVzmgAwmAiQFxTwpcc2ccaSQ+
+B8UT3Wp7x4DtAU3KTveNp5//Qq4gsBagtd2hF8xqHWAxNs4AkW3Hu2j6Smn6D66iY7hV8WLXTj2
btFP3niSvO1mvrIK450QLWG1H9Go4UzcTD+nvQaYIKlcxtjeSe+q52VoWSvd6x9WXS6VN6GToaF/
r/QNC7IFw3tlIRNFX7hq3Brs+QltlmP6yPzcI7IXyNYf3YVasNgxn/8+rlxeSVup4fpB/P0jhJsv
obOiBxHbPdeRccd883iUSsd5r+hSfby+4PXj+NuU9nqP1QhOeGfCv3TYbdLkOdeC3XUL64thfo06
E+oxumCh4LU3jejHeXMq763snSn1uyT7mxtvGZL7/0aWZV5crKWTV44VT6Mn92DSpk8qrKj/2zKE
4JiVKSoRBhakIt7Lg/yhZ1agaLJvf2FGVxei7yWdfDNFmfhBlLXEYMobSx6iwzOXIOTYTRuJ3Opn
uTAkxOFEHdGFNYmSptafkD5GByvv/km6YSOCrdsxiWG2TRVfLEGDRHdmaYnGTMa9KxvT60b/c9RI
fxP09d9mBAfIpBjRswQvi9q71ubp1EZeOBobVn4hh96EB4IgcDzQMG9oZGa9aEt48Uavo0SyU5C6
hrUMWFym76an0et/DnfDY7x3PqP68BeOAbIKRL3GU0okVR2nETkLnX1M0exAawFJxgBxm62cbuW9
Rqr9XzO/8pSLg2RrqIZHA/EvZR5uoa5Uvtkw5fyT3lZ3ipeexvvp1npKA2+7lbjqKdCwAF+RgR2K
JahabWIHkZ0cFXGlc0HyPoCZk70+DTYg9luGhAQhleEJmUvy1tH/oiBQ3cnNLsy2oClrzxcVZgpF
Zd6PIo2QI8R+FEj1shzEDA8Z2oCVxei1zw3SK4frvvEWLgG1OA8kpgpJIVEJELLH2O7NrlNxy2Y/
7RG2u4n21nv/xDV5UP9xti7Jlf0DwgBbE50ziNtFPhekvVMESMsceVnL6lzVaSlXo4XZv1dGRbY3
7o+3Tch/86ZDs0CsoM0gLM4PVMt35mLynFN8zppDcEIJiu6y/tzv8/eQHCHyRVs0PJXvutY1/nV9
b1c+43LgeBoueTE///XNomjSgCqsREB2PiRTCh3kvdZZLmRwf37AXxkScqzUDNFnLTLmQC1rD0vH
3jp2+YaNJQoK4evShni6Laq/YaWwlYMSl56mFB+dTQTK27GC5Xs5FFtBatPNENGX06C28uSXE4iA
+Kn5Rzv/u3nceMm7qHLHwJWo5BXn+ETZUj793K72rn6yix8gfDK70CpHryJE/KL2pxFrKEl3L3np
3+fBFj/MSri04e+EAARYgAMw4LV3OM0Q0D7m4AX5U+xrrkY5zwwiL62jpSTraUizXffHLYtCOpWh
WVfXxnJvy51rhj+QvzwZw+zaaeW2ztfYHE/XDS7RUPSZyyUKN2uJwLAcxmSIyWjvZJJ+lRfPFLtU
Y1zD/vM87tV+LqHn4vppEr2HtHgePQdxTFS/PyAwvZH4vG2w4J8Lpz44H471mxOtj4sIX8o3SyAG
/Fo/TfeM0jaAVNKH8hbJrud8jxxrvzlvtRY2L+0KB7wu8jqsZR6N7SfiSP+8MPo63q9phegsHwKm
M0HV769/vbWzcGFUPPFG7BQ1gt24y9QEaGpkD3oMza0SeVa6dRjWihjs7PI+5Jlo6mIBIfQNOx0l
i+xocuJB2alBMH2p/dFRdlwl4xy5XaWMw7kzOrXYlcrc6we1nOPpEAboKm8Eu9X9XsjjLDJPypWC
4w6BP4YVY4BewfGQgocZ3oxC/nB9f9ciKtRm/zUiOGwYLGLKZIRoAPMOth8MZ+NErL2C7UsLyxe+
OBJIhSKUSozxgo/So3GY7ouX9ja9HW+co/YRju/PW+z2q/tmqKCfqUQBWBOe3YCn4Fyd2LcwQ4ih
+1F33+T6n7/YNoY8FvJWsH0iErKZui6oU9yyQK3NCJ+Ryd2Ik6sf5sKCEJkRQ7bMUbYpWcjFvouP
na7srq9h9WhRxZUpF/DyFEvhmSnZM8Nqo5eBTEpk5PD659YedjaVoOuW1r4IYBSHxI7umyELa7Gm
MVbzTuORPkUnKXFugipB8KN6vm5mrZNBcxQUgqEwxQHU7bWrxYmROElSUXHvGtptZkNwKqT4lhIU
M5tZoXuIhn7UpR44X9PE7/J2/OlM7RZWYe3TUX1EQokyJOTYy98vPF6l6NVXEiK8pX2sARXGyd9s
KDn5cnGTnqPH9tqC1fROF8t27kr6ndJQNWZKHongje1cuzl5ziAPwdwEXQXhnVF3jd7WNkqb/WHY
a4f8QNm2PTfH4GW8LfezJ+/QDg9H1/ls7q+bXtvBhc+S603Tl7Ly6/VJOgwVbUgNZHIG7TZeRAXD
Ltc+/29WBLd0/AD9IRXmkrqDjD5GvaTf/YUFivsghuimA718vY5C1+babrPCnX2qLVJePHe+MW4Y
Watu2qZlAJHjLDNzLcTwAMxKg17YxOspP2fv1a8VgIvv0AbP3nBXQJblP8AJtmH1LcyfNGRRvQBJ
SrGR++n12mxlQgiwJE0GXLRTj/nZ+lDf2V5HHzj0tNvxXDE7mtxl5wzwrvRl3mcoi0DVctyS31h1
FkflrUaBht6hsPysN+rBcio+45x4k/yj22KhXDNAqxA+Mgu2J5gHhZUaRZ47ID68jpaFgRJF88eC
ZezlpQXhpIVlFvlFwknLW8dtJevUSOpTrm+Sjy3JtZgLX9oRXhYSnJblaIfAQw/F5Jo33bHwzLNx
H6eucywOwWGrx/aLRvCtRQfnt8isLLEJ6s+c8rCcJ5pbcHUaz8WU7aPmgUktL6ZsIVvDrk7pwvbt
WYv2dZEe4pbUqoxujPZWVcpTHef7pu8emlDb2T2IlLZ0S/+Hjf5Ro3wsjemW8UQ3654L6eMYas9m
/xMekV2oPykVBOE8a9r3cxhTK/k4t9+vH++395qq0K+GvxNgAN3QxXEuAj2FZ8m30U/2tMFpXT83
d5rW564FmeJ1Q+se+HsXl+96YchhYFmW5GTy9IEigRF/KTfVZVZNUBGkK85YxJuiiF1IgRyrBJEk
RLRh/ELTeuM+WXv5oRsOipdCCCU64Zzy05nRs9mtBND9zjQA3CfVT6kub/1Jeyw1FUKKLTTa6qou
bApH15oaZyoiZMp7BwGGgHEgN+7kv2hC2JcrE45vGduo2XesbO6NXdCAn2j+2NNQimPbwE0xwEgF
5bUDpGVTmsHcTV40dtC4fiv0f0h+d3/uZZdGhOiQNXVgB8sHSnvg6l3shuPGjbvmApcWhDvDQcO8
t9plGbruRsxeBrXhNiHAqOnDaDsHzXz6n5b0FmqmdFVbYLD17f0wq0+Ds9nmWwuqF4sS576tSnU6
BcUwt0GKMd6bVaS+c8YmOuo0dW5KGuNfm6J1bh2tptNppTG0aQQUprV1K/06p0X43KSN2Xp/sXQg
LjweAYS9UdoaEoXna8CBtrTQDewnQ9qiW1x7QPAb6YrxDqLtLhzoWms6P1XZXBTQ3Vz+oYyM2PrH
rRnNtTN8aUY4w01QWtWiUu+VA8Tb6Sc/3SorriFB7EsTwvFCi36IkqpfMij/aFdulrghGiqmu8x/
NqE7/blmGKHu0qJw1vp8nOZiZFFVfFbmO11fvtHGrbGaGF4aEY7bLJXZPAQYAaPHLHuN+OJh/seG
NRsNlXeIiJ3m+3Avb/nF6in/7Rcix77V0SGJJ8yODLXOEg2Er8a06HdBChXfWsO7647+9hZWkEQA
3UmajfqSLqyyL8BE5ssZV4r7WP9mm6eh3ohbay54YULk65KsqDF/naU2edElumVbgy6rRT3ud0Vf
RA0ZFxGerg5Ygd7QOa0Qne3iEnYQ5ZR438uPdb7XJlfeUSnZJBpY3bkLo8LzRC9rpPhMPlRrv3RD
7yojkoobEXgtSFwuTHhk2WNeS6nPwjLXd0qvtsH6OncbLrBygJdMDPAbgl88ScTcgvm9MZltFZeb
FfsYRtSWg2Ki7zz7iWdUQXWOo8k/1E3fnMbBQm+9U/MPRhI5j2T80yNl1vR43S3fThai0LVAqSGi
Bc6IdPrrOztSskbR5gzQ6F2392GwDPf90yKvQivNW4bo448TqQJ+6+V7rsJdyIDh/KP7c64Xfsgv
OCXYeJVij/CZEdFwAiAZs5c0qVvO0mOX1TeykkPR9f76mt86FJagTkZzlfcS/3m9ZLP00QmJtXm5
bqVjFZTRZwAws4fbp3/excOWgf4osmManR/h2DOz02SMWc9eUbZM6DfgY5lGmremd1eKSthhoABM
GzBO0xbuhmDW2t6wIFfh+e1oO72X9eyI4OPU35iRnBhuWQfWtzqT/e5QTUOeHfVSLtt3hlVNDmIF
fmBssWu9DUeIrzKDLfPsoGUq6tqkmhxlTmXPnmTE92PU3ObzVtl2WdXrd9uiRkrdmWc1RQWRZU9z
+qHrUdH0lP5DZE6Hevjo12C79WeZ3skfe40GcBURbYLfwnny2mtSFR1mKYxzN8qtl9FXToWRfp6M
6Y+RHHxIeqA6wtLcFqKudJ6nSdPGDUWRMDvayXSLzN65CbYmUVbPwIUZ4WZ3enK7PuW0xRZk5SMc
92l5NrNP1/dsxQVAbTuQqFBVRYRN2DMNucEwHKsZeE38hZml5zzexFIsoVn0AZt5AgUdGxXvF06Y
LOU5LMCJDIlBVnmL9Ii9m4/q9/xhmWHY6vSs7Jt6YU0s29fNYNHamWekw7pzPXxKkv5g6JtdrJWN
e2VGCIZmHRVJmYa5C1OTgiiapcbZLgOjVOz6aKzv26SujnbXG6Nr573+3td1mGthyFMK8DLB+MGf
Zg3loMCsUtf34RL447yd6//iNCwLuHjrZ1DQS4XFUCAMertihggN8ZfrzvM2QeOlLS+T/BwDlG2E
kIbqeV7ZEER6RWTorjWYjSs38uD2QUQ9KIvexbWWebNTbqU5W4aFs5H1E7wYzDmghDTtkQI+NkmG
VGEDs7IaJzxuJa+z7efrq32bgSyrpTaKNifTTaLYcTrIfZ3H5jJl+U+dGt4wYs4vXTMeNgLZqqUF
NYDwsE0uKnw6I68bf1zmOSOmNBwViGvyjFzcMZq2mDhWQCUsCgVuGL9RcKPu+9pLrDJL0z7E1HCT
PdCsH3dcsA26m8UxAUwS3Ji79KNMX9J1frQv2kZSp64fVkYNuHyIpuKbV63sCYYqk8v3Z3sHUSAT
Da5/b6LXkD1Q/aVXYJ/Dn9g/FfW5phKN/qcD8clfsHQDGWIu57+/ZAliF8elCeK+CSZj9soiRmTr
XM9MeW2JpWwtV9jtpoajq+/kmXlqBe7z+7GF1breuJ9WgCevlyK4T4wwtiVVqcwbABTU1wQYxmfr
FgrkGN6EqiZKuePH4rDQYCSuejP+2MawLSbehHxd4x+E2BZVrde7KeeWNCU1D2xmTYp9NdXBWa+y
LbDjlpXlHF18s0QzQrO3o9w15ygwDpIWRBAAQVf8cv3kr/Se2VEyGGYoFrVSUeSGqUnfUmry0TQG
7Tx9jYnWUa7elHG4G+LCS8P62EL8MCvFUat/SlLo+lHnGtG3jR+yEhle/RDhKp1Us2jimPOyvMRR
YIPHXtpDiSvN4MEVr3xo0TzoYaB4vm541XF/b4B4qSpVNYKuwKV0p9vLbe+2Ue368VZCurXRunCr
NmGoh3P2a33R7E0fqbXug/ugcIcCHWIbFfv4PtvA16/MFrxOg4Wjj9pHk/ujRQ70wT4iEAZd/r8U
dxGxlz9EhMSTtU8ZOM738Huov5j6mlP5stUIW/20F8m4EBuyLmD8S2Y2MFPyndbWrmnlno4iY9f/
vP4xV4/NhaXl7xfHRjPDIBmnxZIkTw88Oad9XAb54bqVlcz/1c0iWCkay46biuRgkt8NlbKfzS9l
mbi1qbtdsZHFrrgnxPXksAtTBfJ2y95erCi0nWhsl1tsNE9VfN93T4n//fpylpMlRDSevxbjQMAC
qA0InmkzkWv35ZLvad1Y79M0jBKXV2pRkdQF889oVJSbrjLt1DOjglnLVE7jLbKHtbzn8kcInjqU
VR2ZJYjT2G+6JfGZdk4XmucAAh5vHtChquY+eenhuvhwffkr3vlq+YJ3zkZs+ZXvEACU/t6Ruwdt
rL4qrfY5qvINYNraxyQj4d6AqoU+kpDcjakvK0NBnlXXdbQbuu4DVO1fg0Y9XV/SWrABjf/bkBBM
hyKOqbHb6Nkl9Yte5eqTqUzftM7+FAxA2stWeym16DbRnaNTatUuTuL6lGpjBA+Puojsqd71X7S6
yb9/kBhlDUsKnarmB/mTFzNiFJb7outOKCxtgKnWDLG7GkBpiOmZn399Xhyl7JhDHCBD1eRdbL8P
yvtM0XaN/P76glYiDQ0DWUZWwgEPJ0KDRnB+eaTTUkdc0w2LL7pa7//CAiXbpRnILKmIkVkiArRr
VNwte95N0UM7bU0Dru2VcWFB2CurnBxpmLCgSF8s6ySBlrHsT4PvXl/ImtczT0z3d+GU4zIVPomV
Vmqh0mEMhnJWJE8v2yh76etALvpdZ8t19vm6wdV1MaVN4k/2DZ7qtcFmUsK0q2p8ANLsvr0PZ3mX
1z/97HzdzqoPXNgRjrM05UYgRxM9kWz+1jrpJ72eD9dNbC1FOMi2EjOyaVF/zptTqOR7KSx5DNae
Jae765bWv9J/N02EkWZqpeRhyabVbeXm/ZOtBq5SbixnZYyB8iqSYNqCC6TBLYR5W6oQOLSodS9C
sQuld/GD4XnECFA0fNlitV0rTL6yJoT2osjI4XMc3HD7nfpRcQMGGou78JR+2VIGW/WFi4UJTs6A
skN2jS+E5X1lPVl/jsRaNk7XGLDSKN7rwsalmk3ROAUl0g1QZzdeS6fgLxzgwoKwWZoy+Yjj4GqR
9FQZzNZO5a4bNjjt17fp9zKEbWLILUNXASNWl+HQ+lGurI2kd8uEGNW6UooyHROy/hyTrehbx371
TF5s1PL3i5SM2eY5Myo+BRIonjTd8rnc3rLdZtq4y36pd4mZGXw9TBZRvqS7JiwlC4dKinpOSzXt
y7sYvpRdtB/RM2+AW+9M5I2lGlYdagxP6olEdDptpe4r43CL3/3+CcJiwzEtLV/jPlXfDT/DJ8Rk
0l+iQwubT8+75VN9izhPvms3BapWtxlGOFZvwE3za473Ypv9QGq6pMKyD6pbCfN3xHvCeHvnb0Gw
1vd5OaELEIBpbCHK6toQllVBnAjPlr6fQzrBvJHuy1v1sfhu0oDa66qrn1Kvc50PMSWarW1e9dnf
P0CkManaeSKZ4wfYvl7umsmW0K/egtD9H8sEao7uDEhLEWsJEQdS4CGvz9CyGs21JX+6GSPFKHea
zrvJMxNLHfZ6MOpPEfpnmReD8dfdoVfqyZ20KUhhxXL6h2LsjNoLw1z7wPg2LhgkRZCewqBsT3Fk
hv19EOZd4cYBRdqNZGLVK0iG/rMGIQ7mod2ao82RKMzYU3OQm9R/x3C+ybINYrj1u4oqDiLXKnzb
ppBGSIOvV4xnF4yByh763jtK7YnHePCxPUqau4UJWD9qF/aEdCLWy9joJDq0+jF6LwHkuGsog6SP
EMt4+c/0QVkqW3CAxhsLXb35L+wK3l9Fed7qAwetgXc08DO2FljqcLx+vay6OOjGBQrDoRZbWBAI
m4paASXWmvmcKcldkzeH6yZWv5ipLYge8LaOLDY8uzmqAF0QmYcb+6ihmcm8lrH3H5F6PPgPW3OD
a2WAC2sicipRjUL3HfZtHsaDNP2wjHdL7aifNFfNN150a98I4iFmmlTIjt7wpNa6XzlapjEh6VRP
RiS5aWrdl+YWjnf51OKFs+htIUjLvwz4vL7aIivUm7xfNnAAhdDN+l0T9p1rl8ZpGrSDlNgvaau1
np51G/XyNfe4tCxcdXpQhZpKR5O457gxkHnjz4FuKvJAgL0YCnBoCQjHy8obv40im8jRUBX2D5K0
qUqxVErebN+FCeEkGU6rZLNjkW8+/j/SrqM5jh5Z/qKOaG+ubcfRiqQoXTpk23uPX/8S3P2WPZje
wSP3IF0UoRygC4VCmUx0jOxLd/xpPRsBYts/PNrPzf16h2JZuruus+RIw5cyliRAzfZGEEpOrLaZ
RVjtGDuWO0v5XMQajG5ypFfJ105kF7ugaT8skBlpviQ+jw1408pXi2Kc+0ygkykmMIJczQJzkg65
hEd8Hu2v+4ltGBVtAegUtUDrdW7lsTxEedLNeJBKqptGpiPDpJM09a7DbPoH7R2GCZ3qHNm2eRHx
dsviOxmBRdyjRlxph0hHH7fAbV3ftr53POa+mkyTxASdCFRd54VKpBIosWC2xuPzj29b3zsUc5aa
KinHzIL1Ee0xHRJ7TH9d37uNbi96Wt8RmKPUFxqp1PrtMrR2zcv8lH+pd6pt2oZn3nX3tNfr43pb
aKwA+Y2BgS9EWwg5z+2imyR9SQnMb3JQrstx+VJxzdqLniSntVtnsUEGw7v2twIaNM8gjQCnRJto
zkHVwSBxJOOrWVofYux23E/FcsgKE4GX8OP6rm5+NvBaYLIfSWWkR86x6lZYuqSFRRr6XtGedaPj
RGebRVfKnPFvBDaLoA+gPyMVHl9qMJ5ql/gZsUs3RQTTuUKQ3oLa1ME8g934n+nVw+dbYTN57Hzp
jcXSkJIb6pd8ujeLO1n+eX0Dt13iCoMxkXGxSDy1WF94E0GU59Q+UUFF3e1cyJTGx/D4/xgjoo2N
F7fKCpOxkAVPUUTWwJQD9YA09Yv2C8poO1ohi4LOVQ4a2ix8A7SZ4c+SS5y56SxX6NSmVs+wBuxM
eZYibmuS/YyyZxJBcRlz/dc3doOVCR/PQosiesTQ48nOs4Um8uJpjUV2XnxPmUnEl3hP1ZDJHlLB
voleY+KUt8ZzeAcV0DaIfN5B3DwclBMNHgDUmGzLRydjshkJPHzaIrKz9CXsnq6vcfOkrwAYp7lk
3dI2KTJspJ9sS2hdGe1POspgksgjSNu6etAki74VVIxAc84chUGxuh7uGZndpn2GYNARZWQEbd1z
GI6iXRYhJ1TYMpI1HnMswFULlqlxxLGXalevnuRFsq2Skw7Z2r81CHMO2ik1wRcA74XGSrslmjuF
udNgglnXOS+iLVMA/w64jFCqQYKf+VIY6cvLWpIQh0TVEzGVr1JlcIIDHgTjiqfQbIgUw9piHK2w
1+xE2103t+1v8s8iLnTvrTwd5NaEuTWNciql7k/ZJJ4cSx8fIMKL5D+bJbNZhUaQx4VgyswRZ8Ub
Y/Mgignne2y6XXTmYkaDzvSCtv/cCRmNNIKWFJ9es/O9AOGnXfQHajH7br/sW6dEpx2PhGNz90Am
jWFsPBWQFDpHrOKmw0j2gGyoIrulcqeVfw1EjJ/4RCsQxs6qWiMpur8RcDTW7JhT80WKoAOrd/rv
60Cb1rYCYqxNw8s+niNMCw+dtTfM8KRWnNLmZsCGYtU/G/aWfFrdE0VCujA3EcdoX7Lb6ZbK1qFC
bsa2EoAJ5phBI1zbo2Pm+sI4n4m9NlopT9skwbURz6XThYtbj2BDJfvrKNuLQ9MhSvA6EhgsebSs
tmI6i3AIva8G+gGSwLsESqTarRIQZ9ibfnGnfeJBTFUx/oFkTF5oFZigjJVNULheyFMVFu71VW0a
xQqB8aekF+Mc2piYCEBiEBdR6vWh8Py/YdDfsLIK0FCjUgr1JfAaELtHc31VPFxH2LwVVqugFrJC
iEw5bUoLfTRRa2ARRwmSFKqGdk3Mgl5H2rQ1GUkK6JSg9ZNNSLeSWGY9nWGMNd0m0i91jN1c4V3d
2yiY0sCtjRo2G4YUfdQPhI4Do7nVKUlqN1NrQ/H6M64HF9w/MIzrEdGMNCa0EAeGcjtPfpqF6CXc
FOr2x3lHYfyONaLRXKRZCvPGuENq+YefedHBcozv5mCDBF1zxN2YcuyaA8om06EQj+a1Aa47A1VH
mYpBl94TuThk+vy/bSLbBIBcU7kMIpAECV2k2ss4FPZQv143u+1j+p89VBhHkGiTOoYCjqkcvdYK
ZigTTlfl1mgQxh9BdSiBpQDjDEy02MWlpbYGerj13G0h7hX7ybijdY+g8GF4AmhvOEdp8xOtEJk1
hVZlVKkJt2AVoOBHf4PU/xGUcjcKPF7nN+lS9vVExTZAyY3kEdKa5/5hGCS81wwkEqIf9b7yaIvt
6KuH2YXE4fRMh4ykw3jUXfWLFiyYIUOm2FMOCmb/Ihhn8/P6x9w83atfQzdm5a00+Cqoeqe4iKUg
skynR32p4TUNbEb/KxAmdlHzsheSEN9zrEHuLCt1ZxfpNNlRKP6qB+1WTGaOjW4uS4VLRF8sypTs
bJ4utZNe0WdxLGDSKPsxKqMdGbze+O0wcAXDGOqkmUWPAglukwe8hL0uCN3xoN02rm5TAWnjnnAu
4a0JNaTb3xfGGGpTasKiU8TW1Q/G3fCD/Fr+aq/ERW4otsGWNtgg6Uxf0HFY28rz7FVuAoqIMuCd
GOopL8wYPDYqalGgzWGj7HZalujtfbwcRvCGRJAWVDxxx22Z2MLBxBgoyvH2wUQLYzu9UYjD0CGa
7zwhd8xDfweySdCYoWe8P9Lql+REijt76CTFPN7AW+aWY1jDM9eS1BSTMSVIOddNEmDm+O8YC35u
tp2Nrk77+lnccqxrLOZyGolChmxG/cYg4IODwO1Afl9H2F4NJv1Q8sLMA1uPAgdWOYFxA647ke3S
+G1AvRksN6aQcPzp9lIwuIUhJLDcsLMOVTKpSZLifRTmoa2pr7W0v76SzQiY9iH8g0B/wdpxtZFu
FLT/BAIqTxnuhtxJdrkfugaGNGVjt5xycJPzGpi3/MoalXHeYWkU0zTiUaGnCtXTyE99h4nBsBP8
6+vbNvv35bF+2awiea5wS6gB5W8SPCXo9jL3eG0bxDsMc7rMtpGkESIijtF6aBosc8tWp8ZeTN7z
desKWG8ce45MrRor1SoxtUR+q3TOLlO1v2neUpkWSGfWLU9xhmeCzGkK01QzFpozMZIQMuKIU0xO
FoCzJja3XBV6LQ0xjFwhluwItQDSN3IqdWvfh0lsG4L8iawW5u0UsAvST/Z2OaxsvlR1MuYTfCHI
Tn/HWbFf4nwfFTwqr02jkDB8oSL7jxFP5mhNSTuDkhlGIeAOaXRrp8mTvyiIKDvubB/97uw1ggTK
f7CYA9UKgl4Qg2LtdMgSJsfpJTsiwepmN+EOE0I/8sflpO9iT+U9ODbtA9O4KO/RdBHLz9LEmD5v
S6RQ9DKJD9A8UOYnJES5BCobuwlKQ1NDRItshMI2f/Zo5qnQxogB6wqcm1F6QK/BndmkviYPHIPk
QTGHTK6suIkl8D8n5m3Vl6BOvR9RVO40Hl0eD4g5W1rTDvUUgbK0aTOvVBc7EolfmLsmttzrfnDj
K6ki+Jow0gqCI/x97uZFqKtrYisRJ+mhPdsji5tx2vM2gzgqE/WPITC7tohxiGARrrbzqh/Wq+yR
neVMvv4rftQQfUcu73xtXiIrQGb3YnNo4kVAmnURSxfsQO5k/Sx5gjybIGCulmUDfCK47883LjHk
QY103FTmpP7M0mRXmUPizAqP8nTjA2GQD1UEiNChM0ljbpCuE8RS0uAEl5nYWSba+RJ82ARQHkRq
AK0yYIpkvZ4waRGZrb60CxljiYJi3Rh6xcHY3C10NOqg2RfB/8i4oXHChEKfwbMK6WlqEUObo20V
j9cXsmlpKCeBVg1ZSYzr0WO18t9RnoKyBk1u0DShU5cyWrjGrwQZu+gblVKhT0EO4ta61ojM1ymr
aFzmCIQVyt08BLIjexJaJjC/dkhO5p35qry03D7JzS7nNShzoNK+6NN+ijA5J0FwXib6YqvSErtV
pew6JZQ8FDgOQlWnNvgR9xCk+1PK7SeuSihqIXmAu0W+aNbMSW2IZYcEc6gLYXLX9DIEq5Mswbdd
unyy/OsbvbHPmFfEXBTV2cIMJmM/KrH0uI3heclAI6gaTVeD3X/iVQsUjCljnASrYl+1lYbgvSCQ
fSNKoXpSiSF/A0Slc90X3vX1bPAQoRkFlH467i0qzMT4KGHIZAlfCJQIJ2lw1L+l2zihG/rLq+RU
Ljlk932A5xbnBbS5jaCCxU6qYG5UGKdlLlK9VASompr6Se0nco2J1t/X18YDYb6VlYZ6l4XYxTJR
TFuPwtt6yp/yIuLsIT1bTGhzdnUxT/WsFqyh6IBTj7iLa3QKTDakpftbrZumX8JAtABqsrwU4ObV
vLowlXMfA50ouUANAj2143AgBtKbouq10msv8Tz/JhLG88HZjG9lsSKEOZLzkliAnGOUTpr5LY2P
ifZozry5+Y0LBgSp6GtUIP1HpQTOF5QPqUYEC8wp5fylmp4UHvnHlldeA1wwRUUkQXiGSfHeNx+0
EYRbGD0UnPzv4CqO9iLvwB3K66/eCHvBqIWLk55mSnFwvqhmGk2igMTbiWXBIWEwCUGoPoTii5mI
Th3/+YTFU6ZVZFB0BeWic7TCssxYm+CdlrH1e9X0Q3BfovGIc3o3v9QKhvH7I1510BqhTtCSE09f
cnPfhHIZXF8MD4WxhwYTIckygaNJz2JbHBG/f6IrCY14EJNAihYnmE1ezHKlqJmilugY0AYbHeXf
JlHl9A5sOqEVBl3lKhTotKYcygWVYyHTAkJ0vLkz/NWmPPXMze1aATHerqcEmlqNxTRLVEPVr5F3
5SSX++sfZcuewWkNwl1dArsDm6WzBtLp6LTHlV8sdpE3uASLGAoRSXWfFvWDWViQDzQEjilsbeIa
lTE4q6tmsZxwctX+p2ihp+Bbgtaj6yvb2j+a5cSlDr5fqD2df6iw0GIozdfwDlntjCXajnkUJDwE
xhQ0MFCCbh+8QOL0I5OOCk8Oa6sLHWoa70tgTaAdLdItAChP/Ulxya7eSQfaQZi56FTghJy81TAx
rlBIWofCBySV5uSIyuV93xecz75tbO/rYdyZYObjSCBW5pTVvMtbr5QTOxxPgho6pf4UJzzxa/r/
sRc5lGUolauCNwjLlGCNDZSu2x4XHZF3vTrmrkiq71amH+WONHY0CJ9wDmtAJnLoZKKm4L5CFKlP
iqNG4V01YNhKn9un68a91R4J2QUQ7SDWQ5KCLRjOU6uViTnCut3JMyDB7uBmqBxcgjvzDgwwiPTA
Au4vvW251p6XXN+yTA2kOJRtwUS4yYo86mWdhbMCuqrsRT0YPgF/YrgzAko9w2/H3IhXAIYhbBnx
CojBmZNczapcmwPY56wZBPgayidifmzD3J1jHtn/hsWcQTFHGgz101RnsNAaaWkD3XVtZdqV8iU1
hGOZfYKMDWgmnC8iJLSDMOYCyUqB6C0YQ7riTz3sKjm25Zrj4Ddc7RkGs3mpKBpxl8PVmmhG1CIM
HTXFPm05MmkbzuMMhdm3rhAipOXwiRpN2acDsVtB4/inbSt43yzGGZqDobRtI4A0IplSJzNGHypY
mm2hqX9IQ96DhofGeEMlT7JMNZD8q5bvkgZxJlW0Zem27U3ONbVtce/LYnziSBBPoE6H99rSfx+t
Bwuvazk+yHXjzg1vdGpzVSraQRD1Y3Karc8PkGCOtQEheWgVvtz+AAlcoJHvpti7HP9ETZdxvRj7
wYGltInQ92KCvWXQulLtwZ/Svyqv/V7aWZ7yoP5SIFyU+Lxsyab1vYOxHWNEl0tQ54HOrkjyv6XQ
4DE/PF1f0MbVtV4P2x5W1VMiyykgQD/tItY/jdLXWVBOmZ7bJgET9SdosPC8gEwf+sQkDU/58/Al
TyGhO4oNiMaImNp6WKSv8ihqx9hSB04idXP7QOuLbKMCfQnWvwpzGmqTABOcZ7D7z191ndMXwgOg
/76KmfVJyyHzDY1xKdEcxYgTW1O4enV0Qy4sbrUKxj9IBlRv6g4MRWown94Lb58Yl6JP5/9sFuMY
5ribqo7efEJSOym8gsEbKnprzLpYCaaJTAUxOd6ZjMuOtVKGpBlo1mYfj3L1EaOHd8Ld/JrMrgRd
4yIQvwyucYCMqB/66Pa00V/yWhRO5CAu5AoMbxVs6bAlzSaZsEWW1QevbDnLrZRSpaVPseoUj7pT
38Vf+sPgok2ydKVP5SLho5CUg34qGoGxGaz9z8uCjuQFd9Zdi8b97DBiaOdf8+m8T3qZMzvHYvu8
5hZ3sGwCq/Pqffo7Osbx7fIdlIJO4oi+KYOI1rakncgfir+YyGCQmSoJSWsI7kBM3V4O0a70x50U
YLgFKWXeGi+OIAUCb4SOgh1aa3XmdMijamihVcZ2kTSPjWKrY8vpcLmMCQEB1U2QEuMtidFIxmwl
I+xHc65i7KLkh8mNUDjZQfBaT/b75FXe8ZZ0ma5mABm3os56rhviG2AY5Io7BONudGYvrbw+6HbX
L4BLNNQXEO9Sfjuqm8pWGkB83tXNZLyqQfao7PQ96M58SNLt+PMjF56MQWJcjK5VQyMOxmuBUfiy
jW6UTrbl9kkBOX4qLRBtkV0jUThxyOUxP0dlpX1iC/xmeg+p0s6bvCVxwEEmdU6BJwU95l0N6Xp7
ie2Ey4x+EQExwMxyKxUNg0UL4H4SwbGZJjFavOtRvx/lQrjr4ta6qUth9Dnf8yJCobCqgdcTbUW5
kDISIyi3t0sGWLygwgPasPwkyI/aoT5EfvWVg0YP8plPZ9CYRRoIVZHvAFp8Ir7mSzvzKdsrDn0u
ffxxxmAxIWU4dU3dzMCiBIiReaz9eZecFj8Lg+g1AfX59bXRn36xNLhqcCTp8NesaneZJWCGMozX
pcGqhNtRNLxwil1T57WiXPgwuq4VEHPe62SUmrGzXqHXalfDU4u02/+2EsZJ9j1e1WJkviagL9AN
qBn9lep7I/39v6EwpqBpzVymxHgtwXI8Zeh+6gW3l1MHwjzXgejP/a8fBh2rDJA1QP41QqOj3UgP
lt7bQ5a7IHq+DnL16wOEMbZ2bgy9kABCrAlqQ4OrWneDITnhIHO+zuU1vf7+gGKyhqSDXzRlQM3+
8AKSeIzeo3VS3UMv3h1vDdPJvqFWAs4VNKhyzi9vK5loZE4XSZhGQOfSV4JyfJV90ab99Z3c9sCo
Q6Iwo+CiVpgLVENDWtXG4E3DsZXBaDWoqGZQZZTQVqDoln0JPa6v2LxrVpjMmRIw55rPmfmantRD
7OR+Z497yZfcLiiCxBm9+NjshydyA7VZznt+8zS/I6uM4VSmEs69gi2doBaVoa+MTA+cDd108SsI
xmCmaMqlUaQQ2FHKEUZ+6veNO5wqfznKvL4kNgCCkBfmu/AwwHVCRW0t5rzFedoIUx6+5ieqAJPT
YeVb6zuiHxRceRcK3Z3V2b7AYncv1Mq4EsPXGqr3yZgHc/s41VDRbf2Jx7TF1tkusJhtxJS71FRF
+CoeutvqIfGm3q3/Tm6IQfZpV/llMCzu9S/HOJULROa4iUPeG6McvurJHuwkbXgz699EBB/XUZhD
zaBgVh97vHqWRkOidGGJPYzQyxii0Hu0TM7TmjleFxBMfN91YWSNWvia7hFhQKNRCeIdPxLeWggq
x4pCm2xEyFOeL8SKh7muZuFVoO3H1ssAEnudR1PJw2CMGyO5CjJVwqvcGk47BXmN0Xup4fiEbRDk
eSlDjQFe0/OFgNWXtJMYfSMQkxt9ZbbCxymzhPIwGkvBydWzwypv3wZsmKYGuRg8W9gXpjQoQtnF
0kN4I/nFrkGoi9jXTR9lW7Q/THTxLzTI02AOj77EWHcXdUudVYn1qkMZimRfK8JjTHj7vaxLQFoP
rR+01oFa3vnmCfIQWyLW03hmIHvdDw0NQ8YtZCdvrEcwJ/ijjUHXGynQMCzVP89BcVdAhZJ8A098
wH/abnxKyB2g4RVTr+CtYz9llED6t4WDilUvIQ9lldjSBwcb6ZaeQTB3VzrUejmR8NUcXQIeAVP4
dt0/UL92tqEK6KWgLazT5jWq3Hy+oa01xlOUDrqdkNCfkl3ZvKbdbNdyfZrT1pF5ZLtvX+gSEPKG
6H9C0ZIt6uhhp9ak6nR7cCrw+Pui0xy655/mQlsb8P3ku/Fv2tr5C50OyR/euPqO8cQ5hGxtCUkn
uu73n0Gv1ZVf7AxQszUTfsZU4uocQFmW934qDHZltPasKWjNkh+gSLAn0xhYneVLcWHHCjQtZtGz
UtkJm4exPsXKn5mInJj28jKiPw6K8VDK0SmfIPPjZHRDlknR67Z6E+W2GDvFreWbqa3WNlTkiYNm
ezfPbB4r58WNxMAyh6uTByWcEtjCPGeOKcz2OM4Q4Hto4Ac/YXWrBTJWXUhpO0YqFpiIN30yoIlF
twsrtNNucVUdOdSJY+YbS4OwMLQ6IL0EvgyN8exRaZEIHU+GbSmPhRq5knonxaO7EF5D0EXMgh4g
/P9gDITWEfJ6zB6aci4VYh0ZqOAQ8TEzOsOuBSloSTqioRDoyqJyhsmZIJOaMgqC+ltTGgoRb0md
lSmLvVkL2WTqdtX58ty91KR7+ejnQuFBxkAgyJVBScxWQpFUiwxJKfCN0qh0ylTbDWP4rdLJodPH
50k2d6U+B9cxL1cFTJrKw5MbdRyWfUeBAoBKphxnQED0l9dgWOUgXH6qMwR2QiKu0rarYqwqbJaX
3FSDOpLvNG045HJ0qGf97/UFXVwWika5qeHx3i5its/J6GE0etNodlqbN5gfH21UK12EGzxu4o2d
QyM/GtIxnorqOTs7kJfaCPGbWrOlUPxWqdl+gIjm9bXwIJhoOdNx7SFe1mz4r8lWBnAXSeTPdYyt
/cICUFnDXWGiMn7uoXM0Qea1nGu2OY+p34jyaYbyqj2Z3DroBRKmqnXUoSApjfYznKBzpEjUzWkA
/4etN9NtJjSZk0VkCcbR4PU/vo0fn91+qEvKMGnwBVLVMJH+lNVZTSZFqRpUKJEL14N6rzrKrkAC
Hn+80i/vSz97sG6rA9mZJ+XBxKO4fVh8xZFt+Vg+y7eRmwig8+FlmS8+J/OrGO8o6mGuJ4ko2mKk
O0SGw5c4Dn8DAc9GTOugV14GWRizxVZmQhsBnAC2mGo/peJ3NRY/rpvLJQI0HzD3bSAohFqAxTx0
SApvbOaE2JLyMkg1CA54mbOLUEkDmwqUkTCwC2eLPvzzb9cYc2OqRQUlJlO/n4fOT6MBXVcKejVM
qhU+HrtGnjmByqVtojYKeTkLYs0IBNgRE3Cmp3VjJhPUwP8m2S+jRweM/Hx96+jnPTdK1F6hlAdl
PjA54YY8XxgePUNRQD/bhorXTug7u44r2+h+DpHoXkdi0z/Q6YYqByJlUGRB4RdJhHMoURUgnrEo
I7IV4YN5mPfJYfza72rQ1IW2bLc36WzzqhobW7jGZCtfS2s0FRTBgUl20jQ5BbkdLF7eVqYWzG4i
HqboyFR1CzPHzMmO2hiMvmk52ehJR+PkL/lHgXGG6ia70X8b30/KYTgtp2U/Pstf82Cyp4hzwujO
XeKjdiljgMOCZsb5zjaRQpk8Kf4+2WnHfpft01164LmKy0OA5DTmUGjHHnof2PxPCd4BaSqs0SZ1
mdxU1tB/y/tEuyGQSjwmfZ95SMtbDyakqzkngSU9e7MdvPoQGesWZq5ZcRdVWKBSKMBMl2DwNEiC
gZxr7Byw1ibfKWPeW++/N5yEQ/8g7tIb0EtgtoxnwTSAY/cZKgkYKcL7HZoZzGGJ5WqAbo4+2voN
8enEymgjWeARh7Z9/D8KHUz19F+rXuEx37WYlKzIdOBpNoSxcV6ioED4Xwe8Egeben5DwiAblOZQ
/VMv4gYlwi2QD9jf3jWDioDQMfOK584XLRvqR1pgHEx/Ota/Cl6WdMv/rIGZJQ5zR+awAbDZQkoH
k+uxadhL+YRqDMeGtlwB3tMaYko48Qumt0jrNOxmNNmUhet7FLb1baVYkROaVrznuLoth4CUAK56
xBWUKuT8QHaL0klDkU/2XLTh3WxpxWTjbaO+LDKUyqTGGPezBMlAHZQbbr5E7Q0d4HEI2pI5P2Vr
1WACA18gdHQhbM1cjXULqnJrEKDHLOjSfqxV4wjmYvwatS6frq/68ham4sTvUMyi20lYQrOlG6we
q6xyQl3ifMJNBPThIcuExiF4lfNtjaZwmkkSjuBLVxOv6vrWi7pU8j68DgvxuqRDfAH6OKyvmeuh
7co5x2xY9zhNyBCoEseRbHwUdKehZRdsTBjKYh+Kgqk3Wq8CAePsbo9ZMC2FiPry0bchhqNgggpt
h4CyK9sdLOVqN4qUyicn5TFs5yBpefnMy2wF7nS8a3STkpVjXJm509HrVJFmQohiYtrr1+xq/hBE
B8NLFziN6D7dxYdqd/3z8DBZNvFSzQpJlYBJtUosjFmg8BGCfBbycLJP2+/QD8x581DDYh2/joZ+
JA/eWiToxbAK3YWqDNU2jLHMhBzDHDNnWfgoLwIUDqz8QS0Ht6kVHtPnprWvQOm/r0B7XYuLuMc6
1XTwZ1DEQRGac6C2Aof1uqihriHmVjabButSQ02EekOzj+QqcoRZOKQiuHeMOvoKUTMFPfO8K4fe
lde2lHl3WG2eDWUEaEWU7Vz7M4aq3WaP0L6yIRLJOXCXuXBqpyiuo1UeGupo4TlfaNf0gpQo8Li0
UkbcwktdyCuhsmoFuSfs9Y8Neb5dp2s45tMtQxF3nY5Pp0yNrxaG0wnfzfGDulcXKMzXKwvR6uoU
i5qj7JiN5E9sCrys+/ZpW+0c853AX0/GXgPI6Jf75FH1Ik8KHc0TwSPnoECGmsKOJzOybfnvX4uJ
sxpLGAcCIiab5N8z5THpvnJcCP3cl8b3DsBcJEqyFJnSAqD3J0/x0Wl/TG4MT7WbfeGXz7yxCe4m
Mm6ysQZkNw3YQ+uaD7OruJHXH+tj41YI50CXvZPuOSvkbKHB3PthZVpzSlWJNRva0jMUpJKDBmYi
O7clp3uSj4L7mbcWThcduAQdEkoj52cMzBwppO2xyF4DJ/3yJLdJMBY8778VMOqQdQBvBaIZ5FLO
UdJRMApSGqPd+toX8wH9ak7jQEze0wcbuWq0x/rgPHbnb5wN3TSZFS7jQaRsqSoByjP/9iC0+m26
QLWpB4l8nslshAgIpt6XyXiQmqhiHxaAU8UgSyNQy30VxV+cNW0ayQqEcSDyUuF9XAOkPM0DlJaV
nemWBt409EUDP4xJZC5L9luq5OLsrUAZhzLM1QJ9NoBCncuVfNWRG9tCGzCSYFVg7lvPCEQroEIk
+c3Ee25sJiHW+8q4FkPNLAh0An3ClNltiNmetz4GsBjljdPsdRiP5fKyzVxU5mhMYYNuPLrRywNq
ee4UiKDHd6me2/xXOUBlDYJUHxRd+dft8B6Osw322SgOU10gHM/iXHAQMXmkCj2wan2PF2iI1zmY
gK7b02Y0sQrPGS/XIsGkZj3C83zCY1gI4j62df1Xi9plZsSIIe7mnDfau3lO3jFZP1eiJTdEVnW0
KzN1Wh06nuHXvOCNTW0eFB28GJiRQFqaTfCkWp2JDdJXVNvJlwbkGeb6+frm8SCYY6GTdqw7Aohs
Nm7n1Dyg+4DzINi+hlbLYIy/EaM87gZg5KfWj271Ay276r/RTYGLTzy1geldX9R/QUQlG7sGcjeV
8TBj0uRlBtFcNN22e/GZ7ConCaKTbnf79iFzLXfg5cK4kMxGYuC3ntvsDRIezQWtiE8PWu+ljykG
S0NveeQsctMGkdf+Z5HMtooy7Zyr3rZVepVxwRaOhZFBHTOKUPzATA2maYKav7k8XMarjBKe820B
3OavDJLH0kdtwfIGCBx0ewWTinR/ebpHG5imihwu3iW0215hzng9xVabdNJii1Z6GPLlUOfqzlSE
1+t7unEawM2H+RBoENGaCWM3KUnInJg1GgOMQpI91apJDb21aLE+xkxFvSTURKAaiGlPJPfZShN0
xovZkDPMhhd9X9+HJO3EQOjnSrtZhCiNfklJkejO9dVtbCIKxVgbUsWo3rKv5p5EbSq25myjS+FO
WHrR7pfMwygmL+d+CQTiI4AYmqKBa4YFyvusj0eaaND79otQhg9JXN5GdfXlo+sBDF5YoJvHqlB4
PI/J+gzaXpKJAftcLJ6nCc9jU/etJf/wq+ochrG9UQm1HKVBfCuk7fqFlPZgDg/zUHNw6M89j1Ao
Dp0EwkgQUidMqBeLzaiLNXBSrX2UkuVHNetPohUdSz1Ed4rU7gy15TTSXX4pAIJ9CV0KaI5BKf98
C4uom/Mo7he7bjqXdBDREVWkXhv/o18KMJgGAHkeRtxRKjuHCTMCjUjUvO1c6UonT+fBVxfwAxqW
/EFu3beThRwaKKtMPAoAdw5FFacNpJXhKeKGGreQ7YakGr2OYOSj0NLWz9K0/Mw2Usek6SBFsNgO
o77sUoTN+HT6aB5Dtb9Ro58taFKu7yL96ecGgl1coTBvEK1VY8vKShjIWEj21KsHCL/8CjUTlJ9y
YdjaCFFM1UxA/9A2wXXsTUNZYTPGWauiYIp0W/U5PbRZ6UizYJsNpw1py//SUSeUXMCcIV6YI/p8
pU6D/zWGQBRSLyw/kbzACTM1UFKhAI8n47l5gMcky8kMhBqhYYqA1Fh4E9VbW4UJXXBtoXuFdumd
Q0AbVKpTGZ9JLxK7t3ap3jnG+O3j32MNwtiCnM15LwmwuEQeoO710KsPmvr1OgYNWVh7o60jyEVb
mM1keS9FuRlKowYj05SDoDpvITcKGouxsZtPOYh18pvu6SojWEoyhKkmmFcpv6QTOnCMnzFGl66v
59K6zh0s/fcVyBLFI6jBABJnkmTnYahhYDbZXwe5/PoA0ZH7pjQOlPrlHGTW+2XIc7i6MkcP+ZT0
t600P6pKw0uCb64Go8Vou0H5Q2HPSkmUCqlFmFnSQocgtfCE1rzra9mEsECFQWcbaYrlfC11gjz+
QJBUDw19vOtNIzyh2yzmXA4bWVJ4bRptaZZqXtYlSJf1ozArE6J1MEBpfgIBAojd/hpOSAdAR443
nbGxLOChQoELD60hbJRXgBil7yMZFaO5tDOt8lFXdq7v3EZlk67pHYN5DphR1FllDQwF1YL+JLkY
rEm80MVcnDfntuLMt5Dl9Xlx8uWRpbBoOkQJCRl2VkNzNPpqzFV1sktyn6MGky6DL9ZPxWJ9+MYD
kAwmQbTYoPGavfEMJcbUHcE3ixcM3jVfohrZ2dTgbOPml1qhMF4O0talMsEx2PLQn1RQgYVS7F7/
UhvnFWrtWACubvQYsNNBqVQMSalHEO22BlcTMJ4jyX6Et/Z1mLfa67kzxYatcOhSV84HjLfQeoqg
m7o0VolmBjEiTejIcaGO900oVMKpC2fBUYo6s5u4M+KgrmoF7IyLZsU7a9IJ7xhsPFnPfxLjdHNj
McpGwdIhH+qLHiRzHrKAyrhhzOwoH609bxh283Ou9oA5FLWEm7GVARhGNzj1TpTzxFl4CEw82yaY
EyjpknRci5KI3j0egcTmCUNrIJU8p46X3bSuqyNQ/c94DUCnAbP71Z+maexZ4hywbQ+yAmI2CxW+
WJQGAMEIRhdiCk7zXKFBGrPYzan/kWJEqL3JA26dk27RpaG+L5DZwrkWwMtKF9h5syvYta+bXowm
9UB3B5d4y36+McFqGzk1P0lLz/MFtoEOUuTxET2x0xxdourKsqAha3JGd95nqJdh2h06Ymg+fxh2
148kvb0uwNAUhgYfQKKx6PxEyqAYCxHAoQoJom06RUQHz/mdjtvH7B2HbQYbl66o2w44dCLaek2/
td8ST3AGf/SEQIS8Cj9Fs7mPK0gmBC3DeQ7RuUghxzdyi/6ngSsVdWoMRkv/R9p3LMfRM0E+UUe0
N9d24+lJUbx0SJTU3vt++k1Q+3/swWAHkvagEyNUU41CoVDIyvx6/TsyM6gJzkQMSuE5/gJ1Mgla
ICfEmPmuLe9d80PmQs3Y6XNlhDoJRDUoczP7WKx4O58iNwUldbQt7guHmxfJ17kMjE+H6BJODadx
KAPy9UA++UPZErWB7KG5509rMoMDI3KQhZBx+mC+8TwIi2IYkrEEE6p5yp5AerMAEuwQwu0OI2c7
yRNtzBFxTlXGuwAepFdGqS3emYVooFf5+1law+PgLzAKFS6asq55qzf3oPl2k2ce99PlICd5Bxex
2dCQJ0B7asPlQy0VVWMQs6IjOxH8FLzONjayK2613fWoZObPlTW6Ra9mXZarLawFJ3OTgPzjq+wp
23ITPOkY2pc8E0/IUJX2uW89rBNibZjafGFWYY6mhmHlFiL3PlhIEjdC4QcRGsz5eDJZ0c34hdf0
ZuXtj9kt9AgISolaVBBrDfMYC6iigULMs+/A4zuKlKK43Yv6Pefjki1Ab5G1Mar1VjZQyQAyEuXf
TsucBoocgSvdYJYBY3CdIx7+/pGXQCgwmPZ/naNCR65NdD8ksiWNXdlnbtluAyn7p33xaeUiZARh
VoMAVqbhUcewX+oFOyW3l4f6Hc+8BuCQLoA+7l+S36IIO3OOHgYQBTGccZlHpKL2C3PZXrpDZPha
gUEl3RZ7HsKHmUxXX5Me9tJyQ8iDAX62ml3tcq/cSA/Ry4DpN7468sdMy5VQoWmwKrnOmn5E5k52
wy57JOOgs6/71TPvM7Lzy2r5qBI7lsq0qme4Nat+tav80EvRr91OTol3idgveGIdrGJz/RmpUjAc
jaDPEtgTjMrThNAB0tPjbDRGU3gd+AZ1Pkzi/75e57qTm3wFhOgxgYIVJgMx0SHZE4h5FDzjhq0T
WS+8XMY62tceUjlFXaoelNxYO2UU3pUmfqiK6L5ect5zKjciqXyizYY6Tim2ADi6fcOHOOkxuiGT
8H9Ne3mx26hUIuZQJtYzrBrSSKuEG6F4SQP9EFQLp4JnhwfokgnwS0Plen609yCXm6QYN768+BEm
LzkXbMNeHchWgRTKILJu5wakZpYHiaSrwQ826aG5lQ7DNsQwvOjLLshYt+MXi3ON5ZmkwjEQVDWf
ElwODITfAAhpu4AeLeG1UNmf7tMzKu4kc8AIcgQz6jT7RaZ7GpRjOTuLfV5+2qBCLmwxglsZCLlK
cfR9a2NSXXeEh/Cneoem2vwa2KId7ZXEXXB8b/4/jVNBOKdyD9EFGJdu8R5XhF58QyAh4ZuBjQ1m
mde2tAu0QX1SoXATJbNCIXpnvwOHHlyqhU4r5xifd/AXwGFAIxk/YyOkmNMfPBEXktDXdsWJl03+
Hwn60y5VGcWCKnQW+eSk4SC54ERPbHE3eIuX7OsvJWf/MfuKQIb95yZ1Zyj0JA8icLPC3OiJ38oB
0/qmi3cur1RsEZz2XPIVdtG5MknteVBGiNUiw0PzLc7s+IagxAAverKc9/p19kUfTBKP3FKXdWFZ
O0q207q31BvhEC2wSo7Ywv+8NJe3vEKM7aEs4mWNYITRZzy3pevInwq5O9RetmsAgHlooT4IVKs9
v4vv0Y2MGkLkng+XIykokVZWqf0SIs0AMIyDKNqRqwOuZFB2/pCU3HF2JjPDfVqiYd7iZAmVQfwj
lz8iIxmndnZruqqNrGo/55FdcCsXZrpb2aT2xagmaZTHsNmHkSNL6AL2X6+7xbNAbQWhJwTa5PtJ
xgMGT2xT53a8eSao0F+GOsyLHE40hDo7tnOPUB1BzOmIoTCc5JnDvVCSVb8oLVffjYp7UHxawAjD
K7LBLfGmkF3lSEizK09MjkF6xPCBmznyZnwJuj8gH2Hm0ZV96gAWhUGK2g724wqoNqXI33Mj+FrJ
4lu4GJyTl90pWBmjjt7O0ENVIoEp7mVHd0D9e6MXfutPHrmuR9BKEOzs9XrYsFPoyih1EDexvExZ
AqNCuw826AUmrvagH0E7Mh67tzpCDuV2J3hflcowWTW1OYazcQuz7AYvJ9F77EW+5UDxsfVIBp0P
7fd2yxun5AUT+fsqiU6CKVjZALODT+6zw3b0hc0ftANZvblVKqMP3wJdcCsXYAeEurINTDZeu3IM
a4bOdOJ3I2iB3N/lrqxC91eE7q9mUSsoVYGQVCS3gPjHb++nbevNntjayjb46KF1L8ovEkCEmkfe
9KC573fNKeLgndhH/+pnUIvayYTft8DPaL1wGznFY+jljvoo+6UPnASvwmHnok+nqbUcZbGXJNJV
06KHGgx24dDxegXXTVywXE1C24nC73Ni9IqvxiH7uG+OvmY6oguqTRc095zdyA6d/7mFJ9nzEE2X
rBhLspajM5Ozyc78fANYEJSG01tujcqsKv5bMqAxKGvNMI0WsUYkV5tHaAQ4077fJXtrx6sM2Yeu
YQCwg2lBjI+dm0pKOZ/iGQVMU09up7uWceyggXn987GMmAbR5MPAKRidKCNyZRhlXGWTLYUgdcat
L1LduKjd61ZYcQEEC9ElwwMsaJrOXTGNuhuAMJrsTjoiY7sl96Rl+bGyoFMzFrI+Q95tTCd76vpN
Bd3nGH3jeOaBj5mV3toOFW1hMkGzeIYd8hAkQe8sMm1ZAAm8nx3yHZnCwck3JG6w2AOvtcJqCEAL
Cto5mPMDivDjYFpl48aKG3Usxd/BNyBbCE66U/3gyx/04EnuocoI2CI07dDtIvDI8yVbisSoFWMm
Qys9GCIjR4328T3IjyRcxr5LG0JHbBq20Lmp7CX3vCk/Vm48s09CauWrBgmGuuqX0c4wRx+TW4ru
4v4ngYNjFCDibT1dD1HGAQtwK/h5QWyH4UmaVSIzQgB4TNB5lqb6QzMBTRYewDL9Ixm5j5iMWIUp
oGkB+gMVh0a5VmpSogElgzgZLLcRjQc5NAwnGuXbQla2VmF+jcPorZeCnZ4kT1mavbYpZuSifhMZ
2U4Sy79nkwTsC8cvnhcxnGpgOvn8Y4PUaOmliSAkjlJsE8B0jJckobF/H4Kae/1bEwfp2Fqbo6q2
odGgfJjAXDjnILjARu0411yeBeqA1+tUNmLAJEB/BxKIeHZK3MquO8EKGDySAn8NWN4lDsicx2KO
2gmD4y1I85vOGcGdpoS3Q/r9uiGWL+RWif2OuV5IwZ0vTo+Ji3TqEZmQHrGjAA7NAXf8iGxnekkw
UgvUCviloB1JfsRqu01RLQp9jO1GKiHpKOERyhBxfwXuwZMPYuDw5gpZpTtALNhv0KoGqwrd4Ic6
iKUMZksSDOZwjkHo1BvT1e7jp+VFBmtq6Ju8AUrmxoPWAciFYFmkr+ldULf5tMBkljl4CrPF8jbl
v8oy12tlhTrskqSPYnBKkoKk2DW77i5GVVd5OSi4JU/f8p9KmG4BME/IzpAz6RcaqQxTKdMb9Fdw
Ee8S7UvalK5WKP/QnwMrDVq3sAUsKj3FFIRGbeXdgBWDqCfCJN5m0AnDGQTu3tkdoWVKmlbe+P0f
Kte1YZk63IEVADfUBMNVZDZuoGJiq9MC3ksX8zN+uvfBLLPaAnM0W2k5wEokzHeZmPkQHS/sLpY5
JReDokY/c4fa0NNQmdLc9SRAmqNwlEFARYagjZu0thGVIOEBFK5xwJO5B2v3Vtrx1CxZqWu1kDQc
UzerFHyW8LQO7tI6sOfRtFUTtCl8OBUzr6w+KpVXxCUEzV8NU0SoIXLaDc7xO92dHGOf+5Fqcy/K
5ONdJLKVQeooM9u6l6E8TmokxY8kO/LNHxXCEzdJzDa6FvfdkGznawapwywFsD9fKng4vKKh6vXE
LGjE0g0ZZtSfRl/Zz65st7LHR2UwU83KWfqYg/RbNI9wNhHedEG2g44zfsHO0isL1BU1UmpMvhLv
fsMTWid7NPFsL/q2vgX3DedGzPYH1BUgwDJQidE7Q5HA1jKMCEzDrOxqFJ5jq328fpyy2jeEXEsG
gBsDhMCsnR91xhiIekJCMtoReQSwjzuAu6vgPo+2zcaA4PQTxyJZhssQ+bRIuSWOxlIF8Ouj3ZDv
w8P41qt2tc03AzRf8q/zcXop3Xk7c1HE7N3waZlsz1VOa9V4FKYSllsv2EBHfp9JoLnrXcmDpx1X
mvkjc1zzlNruSl8H6Uhy6HILViYHMnCxN2wF0ZYOE/A7rVsfKxSVGFc7KD+bk+aA6YLfLGMnnU+v
qRygmkMU5At+ReMWst3foC3oLHgChIY6IMb8fhL75Pi0R6WAJlsEtZxhL5wMJ+1+mF28kSLexCgz
igAFBw0iGbanuVPFforLSFCA+wXbHSaXIxCy2/09gOFe7Rr3yl7yunslxNsYD0XDPC9Wlqk0E1d5
EQkE19wn9ZNklNvZxLz2os3uPBsP1zcLMwWgI6ECgw5eOvoUbgYh11uCQ28HUJ3okl1IlXPdBDup
YW5Sw3sNyB/pirpaEqE0xI97tOKj2bFsuy9kV4iu8lON7MoBgpRzIWHahLoU6MoIQQ9Gsc53oj63
AMji0vBxEOYYTkCXipTXLeZxdwC0ufMXXtnEQpnIa5tUJapOpjY1GmyKe83P9yUqNUIKn99yb+us
VVtZois0KW9Vo0w+rg9vhNQlA7grtIMjpEJByZD95B3zzBpqbZBK4qmSKHGgwODgS+9gDjmIG3kf
bwmoLDyCF8idb1PVbQAmBZI0t5M3LtCAlWRwcwHzBURJyeY4X9BEGJNBHD8WlHSCCGNCjgtMZmv7
YRM/8o5GZkMEEEETAqzQ6cON89zeaJV4SRJwNqaZXT2R1lP8NoXAuhDSgqF0eCzUzCWF4Cqh2fxg
8zy3p0aqOiwZ/KsLud2pg9L4xjhlnOE25r6A2jgut5gMAr8eFaOm0HdN0YEUbVy0Fi2HdDhVmJvw
Ekw+H+c+lnZCGbd2WcWWK4sTrtlWDqqnYEhf8trqNn3ZFI6lt4XPSRKspL76YXRHMcn0xQpC/DAC
Fy4fQPxdOlABCj3UP6gnWwwbCm7k8TYt67Pjnm+BvhpcXirNFIZ3HqUtlwglHUYPFtGfjcW77hnP
AlWNaGkvpGEJC6pQYZ90Rnsa4iLk5HEWnlZeO0KVHkUUWYIUwYx+ql/C7XjqdSd5nHIoA2CeyZl+
Gj/n78aPf/ANijaEkQbUmPQ7kigsQtb14WgbhbAbg/LX2Bo/r5tg1o8Q0iXsooAoozl/vjGUTozm
sM1x2n8T3sMQ/Iyh1xwGp7DLXTv8AS0wMxJXBqnyQs3CslAHGBRwiZCst6jstu3CeUplGoEzhFYD
7OI0ID/rk9SsowTbvfVbRQMH8xMOT/v6t2MbwTMA2lkqhkCpmNDbpi7ECjFB+mVlVm6V0MTjfofm
1nVDzBjHDvqfIfL3Vd2rG4ssVQoMmVLpJWN+p1fh43UT7DhY2aDioA+KStEh24ATHXqKeLIEigBs
GrPf76K9tmt4Cs6sKgwcgv/5RIVBEs2V1VjEXpfZcjft6mmf4T6rthan1GRZUjHDBsESkxAvUsvU
AXSYgxIBlaYAkVaQSoCL2cd4KBS9Qs5CsUyhJoIGBTqpZMD5fKFkpW8nTcA5rqe/RGWvlboTSroX
W6HHWS5W+YyDTMH0MXSwMeZ4bgmUn2XYpBouBa/5SwYSzthuAXCDxpDuju914xJ+kBfrJUXnkVf9
scJx1fCmR3j0sSoylEiAjFbDEdqxR00Qdhz/GC+T6x4+TTycBU2fTils/BagIpe9cKNtTD+6551R
rG28dof6lLmqTnJJJhArCJcrACG0L/HyzvGHuV6rNwmqvipMTa+mGkZGR94P5lYK7KpDjxhCM4AG
JN9mN9nq7aa76U68ISjmQ9vKQbpFEIZ63mXkWyp4/Jo9aIbt1TsNRFggxt5w/GQ9tK1tyedxuUhC
C4p6XHjU+1S3pVd9LwAAUWP0Sne7vXCfPaRP2UPmFRteG5CzjBq1zc25FodAgpcWYYWK3Dm9nWLO
vYdng0rEsRSJs2DCuxGiNvrUbhOhetCFkrO7WRsMj1cG7o14v7qgwknapY4TA8VxMUAfJu/bBBI9
vMFb1uMvnl4lCHCAc1tUaIKaMo1BkWzhsFI3zc7ytUNf26ZbgXS6wBTEtJkPKQFQ/tNlZ22XSpJN
XqmpKHzYzW8UDP/BRWgTDFsDireE0ghEMmgXj9vU7e/0w7+9MKx/ALXh9SnKLXHAD1DK4R7iI7Yw
yk6p8xhDmKuIrwtKbzx0oQF4vhUivLUtZQ4zTSU+BYr2FGYdJ1CYpzY4cvHGRWauQCpzbmPo80rK
JwQkrlHpNyKErO/iXTTjIqX66mHc5pwdwLzhrC1S57asZ1Mp5bCo3Qab/KF/AGjAtbzRb3RoLRK6
OV5+Zt4V1yapu2JtQkZAKWByAKdmsIeSu49HGowwdw9/AN5iL9vnJ6XCc26aToFiPerTbXAffa0w
qUAcjL6ToWloj0X7/Ms/JM21g1RADtPQyz1hEhC2pM+YHobCzicnuS0KO3BjdB20lwqleUeYEk7c
h8SPapjuc37al2k5P1XKq0EdPz5w9hQ/Bk7lhjfqfjpOR9LYqTyi6roDmdt7605gcjScEpuUiG2H
PuI7wVuA+sD5JuSguPabqJaIEBuLqNb4TR8PqgDpat2Hpqfog4Cs4KpUsTL7+hNQ55YG3FC4kI00
xrtl6jfZqNhKGrvXvWJVAWsrVEroZSvIBIKVsLo63eQDyGmSMtrrYMh3815xU1X+cd0is2u2NknC
fXV3AIlEN+YDTEKDEuIRmPE+lrvhXuCOuHEyA5hrzi3NQdGOhQhL8iY4BQCU9Q/tJvQML91133Kc
ydwpB96iUbnIHMUgUEkuAke2LwrRTS6bOzVMOe84PDNU/omWDDpYJP8I6q9FTu0qiZxaf+MsFFn7
awFP5Z0COQBjBdhOBLMwvnVk60N52JV989BMNl8snXN4AAJ8vmBp36U1FDGAwn2V90R0ojksGx1U
56qfeOgGba57yLocGeSMMjFEDkI3KvjLrBKLipyHkfpQlaatiV8N0W9mHsqXfV6sDFEhL2W5pZQl
DEm3ynuzA9DIh95xhgexwuO3uJjRsbJGhb1Ry63WTLCG0tCexju9rV19+HX92/GMUJGeq7MVQqES
86OWp0qiXamqHSIUr1shH+YiBFeuUIFeF6DTkqHEgm7ds2Rt04En2MQOuZUFKsjBPYxXErI05Civ
7nCt8/ITng534079Xmx4oFNeyFERjiZ+2SwhzEE43M7lwm6DxIVK1DYWeP0MZmr/9IzuOA15IRvB
jFeYRZQ3TXnfKYYda41dQKM5mnlwrf9HjANypyqYs0dz43zvFlUiTL2CfnbjT0B9p56Q2+Gp8axN
6Y/feeNH7PD7tEYFhqWpXdKoaKEUdY4poFocn1sx0524Fq0v12OQ2WkFdO8/z6gQkUVQNYkyPBv8
7tgFtgFNHmk7gRPFvLV+DTf1LWR4NteNsgLfJHxeJkCiFpSkzr+mkI+42EnVaOdQFwH3vd1xFbVZ
6d0EEEDDGwSYV2guryXNzbTUGty28KQEjetbUQBK2c5fqwb0CLU/bs2R0wRlXfwNiAMCXauDdutC
vakfhXzBFRPMvzbRRZfs9plAyUEM/8x7VGUEJHSH0QQFvhZMk6JOFVBClMptCeFXLFtwb/hEqqM8
jgCqEJw87w55uV4wBrAppMKB3bogQiiEaVA6GcaSpbgBB7Yfq+n79ZC4DHliAg02wwSuAiyu5yFh
gmfIAE3dYFfxtz69K9TSVgRev5DE8nnChREDSFW8u8EKPd47FcU86QsWSAHwerSUTWXUmy5/0ZXb
qTnOwe66T+xFWtmjskY8Tv08tYQtfK/vKz/YhRjNJCBkVPIujwqKbJprzlFJo27HGlpIMJbswq2y
JeQ74GbmygwyF2rlE5UvyqnSIKsDM40ovuSZ4chD96uFRtf1b8cMOaiTYQuD1BecaOfxMPSJkAJf
DsUsIb8J8giiuZr5/C82CDu/QRiSPvbzqlaXTWh3xyLeexTzVA5vmWn+9QFP4u3TABXUuqD3pWzA
gLRYroD5WEl5ve4CczXA4wwzgHXge51/pqkWIGcYwEKkAtde+7oyeL20ONetXCwG8Jrgj9Lxogm8
rUjDKhYhwLkea4mTCDpINGpnjizvuokLRygTlCOx1XXZREw03R46WvYS71Q8Wl03clGfECPImCoY
0z6U9M6/VjA14jQuFm7XSeoqcgLuk3toxLplwau8mO5Y+FZAooAImC6+9Sow5S6UYGkUwFgauyIe
DVJMp/2DQyszZOFWEayUszxlC8xY2uio4FycOpxx6g9pGf9lfVaWiMMrS2nTm2ZawVKCB/Q2e1km
YAcmXgHJDLSVFSphmksujpYKK3ks3Zdx8zyovJXhmaDS5NDVpiJZYuJ0cr/XRuU4FZp/fVVYJlQc
YoCYgNHx4qEyFoS+TgziBbpIcvLWaRxg5SWABYG8tkCtu6SI6SSVSuKImxa8qJoXRa74K3IyN9+E
AAb/iu+sX8kNGS+L70QwV8Qur//P2ksQPJMJtRzw93TyDI0uCeMSTmYl2B6KLxrwxxKGGUyLNwf9
gag6O9ngLTYsxiRA56Va9DNfEiimGgdx4kD281tynO6WW3UjQuYkB59QuG+23R5iJ33mBI8q+NhM
4AZvee5eFnfUj6Bq1hHsXksUJYkz75M71SOARP0Wqj9QItAfrsfP5VPBua2PJtNqs0XBsMSpAIeL
o7DV3NYbv5V7A24BKz8ehbfF65yCqx3JyllA5yso8kDciVLsfItHRVTG+dIlTti8B/VzAUHoHHHF
8Y0k8ovFXFmhQncWYi2FJE7igKdjY/jlKdx0UIohw2/8wpURpDIkIsFnLwEMY9FPp0uH0X+xhBb0
MiYe0PFAV4lo9E5bjlM8O1S1MlamAN7+JnXmTedC89Ip33C6LBFa2MQxMmGHAdNDwEnKl/d7zJCu
/aOCEiM5s1Ym4P3MwXPnp4f6BJ0hO/lGLgLd5g/YOBipbW1Qo95VQyvUzU6CozBoShsCgE43xtv0
C8oYEB+pHoCp4nxcRljiIZeIHogYJQS45DwsIVJRBUU/gZ1QlN22+Qm4IIZaLU6Jw7ZCSKbJ94QA
8LkVOTXKEg2F1JH0yRW1G7XDvhNnznl9edsmC4YCBMgfQAmQwikzU6AI4wJnyl8YjMzJEOhGwOPK
ZIK9EnjO3Yf87N9et2EUbsnY0oCsg0//3GiTtO1Q6TnGlgT9WcyjUyvPvH7M5V2HGCHIW8jpgrZS
IVtklbNQYE/j3MipE5xkiDEtW81b9r/Dv3B4dQLrAARyEuT96GyCD4oOig5q9aLU6akjAreZ3xBA
I5TYbOPeOIR79WlyhM1ygmzKrtwad3zMNmu/q2DB+ZDZxSgYlcQWMVGkHsPqztD0+1jZFPK3Khj2
/fRyPbGQlaGSJYE6afisEiHXpmIfgrqpoWawU7R4QVBrv8pONUibZzHzVOA3r1tjbW7tYzhYgbo7
FDPOlxD896IQ9NDCROX1FnbGt2YQOduMuQHWNqhYhLRtlQl6kDjTa/Ikeukh6j5IK1V7dMXBzt+n
59jldkvId6K/49oqlZ9NM4mnuYNnyS56irfLAX0GvH6TNFn6f0AHenEXx2aAzi9Q6Cj/AYKlvuQM
pS5cRDKyzS3J7XbjqXRAzvDUgO3fK0cQ9g1e8AqOgciOsbhvfw2/pexTXxljnpJSzbBv1dvcvCua
H9cjhVWhnDlIfdC8b5JlUmBADTw1ctBwOJg74y0QCKWBM5fQS8aYSHEf+ipvDpN56EGKBKzssgRa
Thpfo2uT0oxhBDj6rbrHJIPTPgsPqg0Bns3yPB547+HMXYErtoluM6YXaXOLuQSNmiZkr6Njbswg
5eW1l5kmLGhz4t/HrO75xsvzfMyTFq++jfEumy8l7r/X14tngDp2cHPT4naEAXEuPUluPZOXkdkR
sfKBSlWJPjbFEMNEcWx2kovHEkLJTJ5NbGUv7M0D2shO43MBEuRgvtjaK7vE9dW5E0qCFheBjntI
/BBuM39IHeO2AI+jWt4aEa5EAicnf2DlLy2Cm5mM4RPai3OLCqiM515BF0GtQJKEEggJLN1rYH+J
nW5LEpn2okIGwTc5yZOVVXAzQJv04zCnmY11FA4YUIQ83rwn0BMwE+6ETbdpOZgTVrDoKvSRIWst
6wArnfsntJOa63qZQj34RhFu40TlRCNrBysaenqKhRn4SyiU3ORQHlA00ATgQjdjAAJUgfHP+r13
kw7Cz4LLxVwwfDqzSOWrBuysUhaBOGRUvlbCcQ45vX/e/0/FRNJUZQspKggFxTupFxwx4fHwf0BM
qbBD751wTOCbXb5oRBjjV5ZoiR3zuceoKOHBCxJ7AJ+GFTgiBuNuSOgpDt6SVVfr3JL3CsAK/N9C
btB2QEWiU1ttbhu5DzsxdorM+bi7bfCYLT/ZcoEDbXECW7bL29itEu4DxOVoIKZIwfyioLLEiDoq
zfOYTKHDLJSigQuwH26tA+HjmyCw0IL2SHDMY35qDsZzBlhn7uaCE52gRpg/8sSgSZDQK2CijMbr
DrDGqMeoHzGNcjbnQuyglbsTo19ZslWGm0gzPKmNoXbx9XrSZtVK5KkRBQTZiyINGFDCIYyTCU4H
J4twDmBYANwwGE6qDrJlEy7XSf0DykVWLK/M0t2HLFKrNp4hetXHE6Aep1b7h82yNkB9xyaNozAW
YSCUnoTuUYO0z/UvR8qry4X678PRt6ymzQbJSmEgjWS7SGZnEr8m0ZMac+aPGJfG9QJ95Ln12VNV
TZQpsFPHqYsOuR23EMIE4eh1d2TeilAbr2iWVOpa2DEkW3zIc8xvatvoqbkD6cWuuCVCEspGeRmh
v/7dOuH8AfGZdOKrSfD8pU6GfsjQp5fJd23epQb5B4iFPOJlOp63VPGchKMaxAOsVFYA/kYgCQoO
wojVUTxbOKo+RuluqjNZOOXWOnZ+DzomHVzTjgXOZ7/YCpqdP02bIrOLmxyj1e1WvU+eeSUT+2uS
cU4VRHLQTTpPJ5klVa2Z4EyqQrcBQB0BC3IMzjQG+2N+GqESZ5FOpqAtOJi65SUVTvrIq4bIr7zc
a58GqNjU50KS4gxe6PeWrTpGZwO+iVbQ5C2n4r7dXt8KPHeoCCynVMs78s2E8muJ26kKmYXrFnir
QkVfpywpoL/4YJnQuFZ3rAzgc/4a2E6OM0P5/RKNSwVVjmjzICxqo8ZOCy4sJPHZ/IX637vuCaN5
cGaEqkmgG19qIxjHHF0wnSp50qofwfwjB7O5+C/dn7Utet5xqCGZKBuwRZRfqtvlgK7gc4ULtu7P
B312r3vGToif30+nTpDQ1LOhwaMA+BWrnbjPH1SPkAUKnuaNmxqcDLHT4KE9v5ORn2y0TSAMxk+H
nA9MYzAiI21NJUaolEZpZ9HtEPROHH1rY9OJtYVzCDAjf+UytZFDIY6i1ILLvXgKym+S/nj9mzIu
F2crSO3jGSpMmgjKB9RVv7V7NLC0NdxHBmYRaYIqEGqsCliHPu6RqzMzxrfS+u4jUiT/FDm5ZxwI
mGoz7UkJWezjW/0h93ld5I8h8os8tbJLpfzOknKtCpA5Wq87Km5x2xxFT3wuN2j53icPwS1Yup3Y
le76xz9oQDErkpV1asNP3dx1wAYhDb8TLEi/EW6Kg/Y2f20++FerTV5y9gg7OD+/M7X7s7ip8pZY
NEXhAGryYyjicloqO7UuDRutCM6tkb2wuBVjevYDIUftSV1NxLDpUR33Tu+Zm/ybuSf1KuluYzgO
PAkOWMLRbOPdipmfFn0gCP5YRH2QshvlzRzWEc5yoZ2dHDjyMk3tRO89qeCRLzF9tADwwsQ52Yoy
dTjMbTEpRQVb3eu4J4Sh4n72dEc5CN58B83f6SV0hhOfqofl49ouFbx6PRRtG8KuFQpe1TReUX/R
rdkuR+kfjr+1JSpQZ6k28rKHpaqz3LL2k2BwoujL9VzDymUWuif4hha4SOhRHb3CS0WnKjFekX6k
8bdpeb3+/7MeI3A9A0EvecrEQwu1TkDGZ4tJbqrkmWozbsI3i/DWYPLV/iPOGFbytIDBQa9exXCy
SK3PoieaNED5FMmz2jXH+KG/GR8W9GgET0Xga7/IXK/szoVdnXjNbVbBsrZNrdiiTVYAfB4KlvRY
RF/N+ZDxisjLqQbUK2sbVDIJRrUaggjJZN53O2Wr79KdaZOpMV59x2wNrSzRl0+wY1cY84Yl7XZA
ml4wpUZsERKs34zK1yOF8/FoFEM6RXGbC/h4YQYkvvpFDXNbimLO2c20AvViC6NjYKeiq6NMEoIg
AueIE5a6bUYHbCrbNJ7+wRUV92oT0FrAwag10hc91MQO1YjQRa4JCLTa1jZwdBxf2Cv0aYdGXoMx
OavKHnYS0OqnyLG6WVt2VFavoM20oUX5POfKXSVkbiXrt2EPQtBcT+2lrnj3YmYaWf0SKvPHVdWO
QI6gwO2zU1aW2zhq/qFVASzv/z6qQm4/q2plbPO5y1SYkLI3oT5Ixt31ReO5QFV1xVxk3WCSj6kA
NBw+R+O/5HPIygIcSPhR6Ldfuep1cWlllD36cjRzdaMr06MQCJy7BtMPDc1wUKNBKpcuyGdLGQuT
XGiaJP4WdNaLvMQP1z8VcxOtTFBLocZgk7csbKJKj+2oWXwT6O6smjkXZmbXDUMz/7lCLUkPBSOg
aOFKGXTPda95KL13Y154cTf6YTlm9mxpB3Fsj3JrHme9xm3DKl296KFuo7a+Unb/0GZa/yLy8VdB
qIPIt5FGeC5Hpzwz3XzA82khc5oivO9L/r6yMhpRafYLSVKiN7a9V+RfgiDmxAmzkFl9XOpgXopO
lXMRRqRJ98fhVWpBfBJvR0xcXY8WpiETWFUiTA8yF+qbdXGoBlYZxI7YZs6i9ns1vx1m7T5KeFM8
zO+2skR9tzRGI0nvYGmo3b5fnDh5nkeeO+wTeGWF/nBW2S1phuoa035Qjcg3y6beJWAb4z0d8z4c
VcqA4rmbJg3uZCUIwDx4F2euFJtLaM+tDlUvQ1Ak//pisetqaJHiQmiBpIp+L08lcCUtQLw55ml+
IZQ4hW/uWtcC6Z5CrqGAhgm+xX1WYGQtVQQtFoGuSJJOP6iNo5EORoEG+5IlMtQIo00QRjxcPqsY
BURFJbRb4EcGnP18Y7WLAjyojoQy7qFeiZKmOhDoAYgMMQXw1+zYGNNYG6OqAGHUIqmKcKAEcepl
M/jVeUgpRoIEobREZCOBowbGgUqQ8yhJVSZHBZqn6UPXH8af6clyrLcSNFzH3B1bZ9AdiLTxpoYu
I/PcLrWlAdxeLG0BYZfavst54erGwwRARTLyTgDiwHmrgDBmAwsGzA0eeekWRVWYwVyrcLD16trR
MJFOHrLzo3AfbYnW6N8jDCQJgwLAM5F75QX/hFAYydSbYe5I/ZdRftGtgpMML+Mc8EcAEHURVyGc
0NSeDvtBSudWqx1ITele0GCUbOr7cXN9FzOtoJeJGgCqu8BKnMe5AD1oCziz2pnyagv6QHJQggX+
uhFGIoQvuDjCEVS6FyRdE1TfU1VSakgKaPs0G/eJHLsBRO3mJHAhN/pjFMd9qKWbPpA55zDXNlVw
lm1JWipy7Qy57FmYuxpTW0q/1FZjC+Grlt7J4qkW3OseM5qdQIagpFI0CClg2otevS4A2jsya7yW
S6/Br35Tl06B8v6ldp4CdFQ2E/pm9Y/ZNSAUm7poCWClQYH+aP24/ksuT7rzH0IlshxonA5dCEDt
2oc4vu+GH6n487oJRpvu3AaVv8q0rnFIGHB2H6Pd8WjuiZ5Pc/s9PyGnPQ57JyHEENq35D47xV+u
W2dkGHxpS4OAg2YQrsTzCC6bsStLCxG8qA96u9gAANpV+jPROFU/K4XiCVnRwXFnqGBkpWrZZJ6q
RbOEGvBF61X/Np9iEAMSQs/x2D8NJ337B9BdhnN41xI/Mhom+Wg14yVu+2Gcyv9D2pUtuY0j2y9i
BPfllaQoqXZXle2yXxheuRPcAfLr74HcM5ZAhjDVN3oeJqI7KgUgmUhknjynQ1Sbdw6Au+4x2cdH
bpXzXKJxGVA5i+jaZ/D20JGDuRgyBVhT+GTmspkGbZ5KvOfhs9ASg3RzAayrgxYRqMrr5H/gKdi4
cblRYHOQ96HQLKrxJuDqqkmtQkYZinPDMZnvy4hzpoC42LzNb2RFi8012gZWCXACBB34vz/LnIsK
s4s9NJSDGMtJvdcSYx/adLjumzIj/HjPjNQjnWfUeaC9psYRS291hRx0EFpct7JmlYDODkd3WIBa
IxUTt47FikdMN/NAnFUfHQsIizxsPk8YrP4ECeCbEfftvSIrHYs3BxAOMItPD7cH8EbidPW80NFZ
IPHjV7/7bwqK/x/KyH1qOl+b/eyL9Wn52rW+KgPFiR8Et4omBBCEHNUHWrfLHS2AxXO8Xs0wF0ye
6aiXfhenz9AHfhgHmaSIeHoAzXsqNJIAYcFnjwLNpa1RTUeDLVnll3YfJarxs0+8O7NLJE6yOj6A
yxFSgMOGWBImGl0hsFQxYA9tzEDy+jb+pt84l7wLhqLyM42cm+yt2ctGENZHB2voFqCJico/fEZY
GJmsGeMqpe+wafahqPe1Y+PxulOuN4/b8PhJaVDPEvlynL7B46eEDQiWB3V1X+lQnGJfrhtZvUH4
1p1bESJV3hgd6xZY6W+GMH+adL99SN/oA647IMrz2Xdf6ocYWgcAX0juA9kChVPrajVl8QzTKOMU
iV/PM9uXmLOtMDJo2JJPfPvE/u6mcMllBu2axoQxq7k31O/5LKkjyP4+//dngUq10jkDmzM8Ynka
ludOlaTnsr/PN/Ps7zspOLHMFn+/nDvfbB8aow6vu4LMgvCxtg5jrd3BQkLy1Gc6+0C1RZIs86Tt
/I0hepuQ1LUlGVnPT0Gpv1CF3nn2FyOfQrUCQjyVtchk/iVEOjefQdCiwlhWVXvDvmlpGhaYGrq+
bScW8mtrEmJB6pmLqiozmF/u9Bt1B3ZMwOsLn2FujXcBOTjR/Y6Hofs9gYbodeOSMxP7Bp5lKEM/
wfaQeTukXX6cyFDafJeuLE/sFTTVUA1mwo8MxKc+SCBu7dQO0Mx4TtzlQM1hDHpGXq6va4WrFhzl
lOucuXuDYblqMbEwCswluKyhLQ20rJdgzmvaucQHrSQUEZLw/+kzIrbNdLISdAn8I6hv657c2OlT
HTeSb3nTMSEfBnwjeDM88eKf2OgopQMj1FF9a/YCVYWOZv3OIv5pCy0Pz1JgZ72VMIgR6wAd9MBP
qumH2o6D2JRxIK1TCdwdZxaEmBq3SzpiKgoB3KDtQ16B16keb20lnQ9ar0k2bdPVQZ6iYfIJ7AIi
Vyu1S71PGJaDgrvix+MclCNNJd/T6q172rQzK8LH3HYeKbsJVmyjdN9oaoCLjw2OcquPRfohjZcu
qBza3BIz11EA98gBMt2zJJ85Ne9X39zfXyHOG9YTJSaklnF0ewIQ03G58yIgfVBciuhHBdIVzbfk
NXfxIuRw2CxM6VGReM+mj579BCEvSEAvj9IhzjYn7rGDKmjRH4s4knzmMitCCpD2bTy0HRY6RekT
/e39IM/GIdlZD+5L/lD2/vzaSScrtxwJ5DGoC4FgQwWm/PImjePZyesSyWJhz7d5UWjBnBjvBRRw
P0IzBcKdgBcB6ChcpgYd7LyrePyaLIydgH9UhwgjY5IN3PoCz80I96m9KAv6uFhLnqt+6+ahC1BR
NTS+7slEsje37WxFwm3aJjoop8G74Odm/03Lh6d0iCUD/jITwsenYJJyYi02bawrNWi6yfJddwgl
PreVg5ztmch3X2uTxmLC78wwnfzyCUzFO4x0abdVYIflJ8+KyFO+88Ki8/Xn67YlCxSh9MOou8Qq
YLpV7Nc+Lo5Op73bBMK96+mYGIYKxerJRarFQPGhBOWjVyRf0m5PSKO8vXcZsOGhNOfq0JwChfDl
F0S8WEsMGzbw6PtaGeybJzuk9UZdWhCcbRqykbQxLNR9Yu2h4ar5SsU8ydezYjcAzw5KNC5oAl1D
RzAQzAy6TfRRsVJoeLo3QP9o4A/qdmynT4F+kGHxVvUZ0Zrg3s1otU7rwRqFFhG7W8CVBXsndZkk
hHKdzNF5iL68RbA6wMMwrqXaJmizLo9pqoo2wX+RQg42OWAH8+gfGY7R7/ayatD2Xp5ZEy4MC1Ug
N0UzCURM2YGdhHYZkt/pWZcSqa2jHkZRuM4I5rVsaM8KEbywK9dqbRVTpI4Sh0s32T7tnPGQNZa2
d9XOkaQe3A3EjeRCzJ4OyRrwj3FvPUtGM3dUF6+FPTVJn7uq+tKRQQs75DoaQxGxbTV/VjFzcf0r
23iaQ2wN1RjTxEwHUkXBX+ylIjljQwqq0744OMtDPEM1oYzS8AfI918x6deQ22V3mp2X5EEb39+5
aVEe02xog8wepgfNveOPGYdI3surYjC+BphAwQ34DCxS1DLtjKajacJgIqQ7l31sIAbkgOmDfap6
gMfqB4bALJXl2l7YX6tCwtEturNMHsUXP9SdbxO79dXvknPjaa/gLlgZVLvhoKhGiTx/BIMcrj1N
qT/jO+fTWlBYeuEMFQ5oE9XPssHFrbhybk/EWS1zgfbBCHtD6CJW+pxNGW3XsMGzaS9HZa6gUH9O
7r/rE1EvptnXeq7Bnn1vvZUN3mXJbvLJm/tDvzMPWSQloVnf2NxV/hoUDq3qRtXpEhjsd+rv4S47
QObnBrf1MT4sQfmQH9qX6kUJZRnPVki7sCu8b1xv0cp6gLOUx+qZT57+WILmYdon0pa8bIVChBni
Polt1Cf8SknR5krmh5JGvZseaw3s+LUuqxtsRFCLkzRBuAayao5YNwAj75BWBB9foZbOk1Klx2FS
+6BQ9TICKEASTdZZPs7vzJpwNYy6Tuocys/ISi2oozRdlj0VaWE9J1NRhNe/vs0P/MyW4Ct9OhbW
VPGwojHQ3sAb7U/XLWy7BdA8uA1Q2kZX9vI6KL167qoYwTGHVHEFrcY2nHZJUEV18O9c8MyW4Bhg
AsmmOh1xUPmRI2DSCEhzd69GJHx/R/70YZ8ZE+5VugyaTRy+MLP8YRs+Mvxvkr3j27+Kjeg1ot2C
zhGK55d7l3kluJm1ludAdDeysAKlVLOLH7WggL2drE6/6edn5oQrdDEJcWunS/2UuW9MNSIHhbje
+Fa0qi9Z2WbU/2tKpNJxatp7tIApc1/h6Ro2ETtwZm22BOSJhPI5nE1PPzMofFXWwqzGnvna2t7y
QW3D9SYlq5LZEL6mhbY9CLlgA0/mj1Pi27FsAGf7azpbhvA15WM8zLoBjzD35VO1i49jRMPTRIw0
ym6uhr9ZON0RSmKCqcSinl0wmPIqJ5pNTDCYHyResOnfZyaE77W3lnryupN/a5GtvPzHC/oq8Iwb
sBYcJAZlaxK+2Wyx07JaYJCnUYr5iadRCBFh0ofG7+EZJWE5GarMJv/qzvLhJqHl1OawmbXjM/qV
Xq9JWkMyC8ILk7qMeSnfRqfNPnUDGJPpR8nGbV65XEWLc/lB2UTYOKKWox27JEXpiTzU8DwtqrzA
OcTHNqRhXYfQEQ+V36b09bKd159ZFrZvqUZm9DYsc5VE1L4o1tmVd6qNzI3hMlEjtZl8fXnhYxvy
nsF2vnhmX9hctW2HulZgPz+OEGvgYcr2rd/5adRAhhPdqKji8j+zJkT8vMTgVZI2f+JigyRqjOoH
4HTk6Ro/sdXd4hk6muk6FCfEmpuScJ0BAkssivdf5+6TyYUoQgyhLPx/fwCVslf21g0Dc+ANQR1f
90ROrG6AcLGDQrjPTLv4GdNMCeo6V25YzegOebkMSryZfUMf3QR+E3RAK06IcsipiklxzHcmL/qI
GkL/aFWvRNMCL/W+qHqzb4z2qdH70OxuUL2HwHl0/dPZWvL5LxBiXGFDMtLy8Ats5S5R9J1O3nL7
A5tkk+L8cr44T8xKGRz+BaU7AxhBwXP0oqHFXFu/Tah8VDfDgUYAIh5kyN81eAATU5gQsPDAgOe4
otvErO1bbZpa1BAWIypJbQWpar8pMdsPDpTtaPY1dfrnMm4+ZP3yte0U1E9Scown963UZXKP668T
QD9Ah1DWgEeZgE5cBtek6AA4c8cWjx0+np/t5vzWC4YdH9SsioDJ5qXXDnVpUHw+Ku4Uu5kDgywq
X4EC41+NgxtkWnZ/ApDsXNchQbAoZC5zHfduwZcIzu7e5/asHYYltXtAGoN3+qpgSkhg8txRQBSJ
w0VbBykmvWPFh9Y0IIYjK1lK91HILgww4tLZ+ufgciMcrB2/jM3Q9nxjCVwzkONQpEaFb7Eus6Vs
PBgdQuQbIMdJ2x0AhPecbr140UCcItnQdW8KO4oCswVsJuDjGNC49M9GN5qisqYGUj90wdQrpk+f
yxA6v/kOvGicBgpoTFbjQQQGUIy9TmH7+fqZ6qskS/gJwifSsgkfaIyfQAPlkRJA9AMWmkEfVK3P
472H9q0ZKLs+tGbIhaEbiRLFvxCZ1S9/h/jl9GBBKayUNn6XfdSN8jW3PpIaSJbry13lQoIV4Wuh
iaXkk4LV6uawjz1nv0iSrXVCooMdE3cjqEbB6ogK5+WR9upJtboY0G6kv8db44ne0B27Q8wLq3ss
Dxi/9Nn59H5FDMDNAcxEZRMepaFYJnqvWTRmzrjhFsMOYFhHKJLs3jqegpEaod1TwWMHQ47gr8rc
Tq4+Vb9p0JVR89Tv6+EEIugHhLcmkCXkqyQEEnkoTYO58o8ahhBwVJWkvVq4vwGMxGvJ84vk2ySf
yF5dwQZvgQPsCelGAAk8YeMmk9B0duBq5R2+L0hfvWK2/yX72BwcsO+WvpmhdTp9VDDY/05nhGEc
FdDuEHDDdKywvCU3+rJEZ8mPi8+O+Vimr9f//vq4TJB9YSIGtIOQSXFE5GxbdAlnDUj8LmShW/rG
YUB+imFi9Ov23vH9BZbTA8ACSBfoekjSC19XM4+mOtuwl6PGZ92eCCsRxJr/oW2xvvcEW8LmZbk1
KZYFW1wL04IWpbHXEJjkDZJ1cV2wJNxFaT+rOUphUPPDs8YbTrR5J67RO1X3p313Pz7K+T/XcVmw
KnqlAaiM5mF9LNIik+wNVE5xiihJe8OxjIo92mrRkDzmu/iHEZSHofAxhVREspGZdUrHfwg+exC6
QlgFce0yoCFtdvIh/mf5XI7OqzBX1d8Nz3yamuyWt9wMJY7LHeUiW4VNQ7NREkTSBjSqEGfYrMQY
YUGNhNd/2hteEh98129fh700ZV0FGW5LN0BLh7uYsyJero+kasfmlKIe84FyUrxdtksjgM1u8HTk
XHCP8mL4yiQ+RQy5YkIAs/4aysaXJk0jLsBJHWe+M3thWU7gOa0k7wr+Jy52EHpMgKKiCslfNivx
kwwtp65kYOnJwfEA/WdfVb5IDon7vWACoQufOjpPEFgxhcyhZ1Oh1ig9cyVT+gkxM2xeKrglKBjr
kM8VSpu+G/t2blFswtq9N3duDYveCzgSjvrOCMd73p+ZdjDZ+Vn4P3RoZEaFoJYXtIpbcMVCc89F
qNGRiNaPvHT8j9EUWppSnkSZUSG6LQ7VB6Xje/uJ7jgZahNpEFHlRtUK6SivZcjC94bLXOyuEOf6
Qluyzk0QRxyvDojZ7GoX6ECJ18isCL4/2yloNClWlh9tFCm9qLhhB76uxfa508g3k/vhyk+hPYUi
pQueNBFhkfeG3aY21sWJpcb9gJtC2ctHONbFV4dPqPy1IwQtNbchPmLADg0cf7krwzzsDuQuPTR7
672Zg2BK+PSyuslUABIKzIyFRE8PidHtJefEPezKronfmmLOc2ZDmROrYSE7lmEKHh7T126MXbOX
yVWsBtRAh3a+d2KmonkxZnwIrPEyngbt2Lz2yzik9wtSlvjABbxtNIa4bTTAgdPjQZmCI2ufvciq
UCt/AVcDtOyATYCMDM/PsDNnFVlqawtyxXYGEVn18KfIlj3JLx5+r1xsMMwgP8PUAyi+QTsg3Ds2
aOhGlLmID6rcR8tr68AyyIdFZ5+yScXUhduE1490FVMEg8K6yOSVYzuxOWjSCgwfBzsGu70rgTqu
kumTEYyj8ZTaxtdwuXkLJegJMEJ8ohLnUXHqH/gPvydUi4M8Lt87TakL1oTYXLWNp5heTXxwx9Uo
+dqZ9TZrBGJJGtSIP6LPPUZDh1YYc7VDZjUkMnNDlaAv1vsKXCLmfEAdZaH4LZI5V8wYvbyBelIe
j3dEUY5OyT5Mpfru44MZYKuQzeOf1WtBSaeYLBPMJMpT4t617HM5vXcl/GEHFBrGi06YS8FD6gJY
wdjTK593wmw1eWrBJ6kRmbLiasMEM0L00tp4tEsVZgp33pH4N0ZtwXwgq8WtLhrBN4QrlDatN1aW
UvssHj+iLgqFIfrr+he1aQJzUqBStsFDbQmf8GAppt1mHXQGTUwu1YbxubFMCV5K51/MKk6cGREO
ZUnrMnYoiMl4lzfD62P81qE9heGIgOwnIFTf9Mf02QjaiLxkEct319e4Oiy+ja5hYZ4d8994SV5+
0D38rlAdmHcpplnzVwPqqMv0L4xYmopPCNgsEBwIUcNzEmKpeTcHmoY2VQGx8Omr9m6OfMwiYlAP
71I+KYAjEzyizApGWpP/dWrdKSy+c97N5MFNABwIjiYEdpB2CDmU0aGGn2GWI0h0FnQownBWiDKz
JbFg/frldgCIMjjfBZ4Rgh3qDvZA6xJkYJmqosTeBrkLPm1qh4D5HYk9fPfQ89LS8gNm3GX8TWuX
wPy/fRIvwTMGCl6XLkG1Gd2EfliCVrvJbZRm2iSY89frfsfd+tLtwT8F9SEb2neOteLJc2NvnkGH
sQSzon/q6FtPQVk3NlEHyggV9acqkezpxqrQGEHxDP01SEaKPUyH1oY7ExNi4WX1K57sbGflCYZz
MI/03rcZWOt4kwudEhUzH6dE8izBaBeFQsfPQ/Y2p+6Ojpr5fSzAfyRJtdcLggydhglxE+hizmF3
eUyJU9XVmCxQjZqaMG6eaf8Fa5cYWd/3MKIjtUaXxeLM8pdGWqb2SAJ4GKq4sJmr1ooPNMWTVXdk
8YHea4LrfrFOmyBGzsnMeb8OxBpCzM1oncWzmVY+sEmoQxNzl7T178GmL+VkUx8C87Ka8dYSwcrH
IeAmSClEDvWSOU1GWwzexq0eLEvukxp1puHGTCV+ITF0+ujP/EIFKk9vDBiC+t/egUKi7qKT08fa
bV1k369v45ZzYC1o03FtSSS8l+cWe1OXaiSv/KEmUZzelAuAeG4r8Y71BemiTsxTQeA3PfQ5L620
+aKMrtJX6G5myWHyzJ9JnOeH60vZMoL5YRcVKpCGIJ2+NDJhdZWmEAxGuyT53g89AFFV0X2+bmVr
w86tCNdwbFtpbU2wQs3y1l2I+rVnbHqYNVPGT7KydJkeiTMVbkzzjOpIj5bMfQR/1k2WohS1FD/e
uSAoJKuQl0QsB3B9Fe/cGp9YkXUVgITFUz+RI4RAcWNYu+tmVqdzMoMbF7UFNJ/Fm4rQwcHeGZXf
1eULCFkeFEWR6vnoOOKLy+JkxFVxJ3HyTBH/bDtZnbGkBQcwsfRgIjHKC6XzoY8H43YwkrCv8whv
nwk0y8qxyiHX6ZpsPgxOqu6vL3fj8EAcAQYC7C3GBcWBqKXt1cmdwN+vDdod+ENDI4vfSkOV+Py2
GewouKAQdy2+IWehgll6CiyZR6HakT4vSkBp/UpLyXOAfzjiruJP44V6uqxEPTa8jrvExLyVT4we
A7HKnoyFb+XNsXHZ0ZMxhG4t6UQcgccNJDrEEf3YUrNSTTFyRRb1l95kU1CTqkWfmbSSK2QVZ+Et
yFocSLvjGkbSebl5Q6ZmbWuhwpAPJP1opGX6tfCGoo2UuFUynzgaMyVfwdZWch1fQDBwk6CifWkS
PWCqdKRggWqSnTnEuxG61Ir1pqfTgaiZxAnXjR++QgNfm2Uix0BifWluWAz0s2abf9v58jh2Zvtp
LmsnmqoavfRqUm/BUK8/ZX0736PhR+7n9p6BvcKIVVkhaev7P/sp4qWmazSbQJxW+SoyYXX4Uhjv
rYWd1grICSj6wDoiQk6cTu8Y9ANqnxID8naxUUwzwIgYe5JcZusiFSzZgEJxeAuflBEOEUlj0Wij
jRf4N+0tz3wWlk+oQ0P7gdOd6zuurOIEGtTEAPgNsqf8YN6mu0wKvdz6UvAQA1s1Bq04D8/l6c56
Q/PBQM7VJ5VxaJfuFwgMpsjtZZJEm16LDPU/Wyss2NIzBarNHm5WC/rpQZ6Y9Re3WVCASwy0Lvyk
zycw3yFFlkX0Ta8BVQeYwKEM7InxTR0GjPapMfJ8wm5bmqNYNUhC6LYJ1Pd4AwN5kHChpyUtDG9J
GCYEpgifCIaPi2/XL4PN/bMxtAIcHTSHxMqzp2dDX9SQue6MXyhAVV+TOULI8Scp4+imJbR8QHDi
ggROFxajz2rdawlCtceQGreNgmp363RBa8/2nQ4w1o3SUyWs4hHTs8ToAuKa3aG2KN47qlUBcJ8b
VgCSZhu35xTvgGxIIgzevlejXecfKyhWXfgEABIed+2ze6shjkqMpWKBXt0q0J5i1e+p+nR919c4
HhhBJc6FJQcJgZjblqPV0cmDEab54+8FjSl20I9G749vaJli4sR7vW5xy5Wg0MjJ8Uww2BjCd+Jl
dGkWt4ZBe/Yn5dFlRnjdAj8/8So+tyCcr5aSCt11MHvk7dz+asu2iyBD3O3seRqDAUWoW9Trf7lz
mkmIlbYcy0Img3+QWOniW3WgWt5pSg0tuqV7qSawOBWjMgVtV8e7lnY/rHaMX66vdfP2OrcpJDcW
SUbXHRsWpMfmyLnbBr/beXuYRsNZ1vXaSgbOjQkPoVE3is5QCSaDug5op1jJI+BOet9CeeXB1Znx
8frqtoK3pRkI3S5qGysOtbbqU4woNuBoITo+sYw2u3Yw09Auyzy6bmrLLbmuOjJviIiik375sdnZ
kM8VMWkwGsaRmcOdnemHf2OCjx1y9i3kVJcmahU+OSx4RLjqwsLMXiZAaVNZmX97IX+tCN5fEE9d
hhilb/seqmmfMH176kUlr+SIEgA4G2TAPOGQ0L7AwfAZVfB7aah/CstqFlpWKAe0fq3/9LQHpxl2
JtZ3fe+2jaCoiucPssITAuQsFi4Dc+fEMVtfmdSP1GKBRYsdZCE/XDcjAjj+LIbHQhwPF4kSPLzq
xzHjSBkoTaQ/FSjA9R+9hz6sv6WH/qUJvFA7Xre4uTDOAGciP+H6qpdO4S4TttfSYHDudx14Nglh
+26QlSEFr/izrjMzQphojTydkh51i862d1YP1pdEpuS0vXdnNoS9WxoDDAcm9i4DDqwKv9rfFkgX
ZMepCs3Iu9H94aMM9CZE3D/L4pJ96J+B8Vcs23Xe3AB87rR+WgwtiOV0EBizZAcyKVC761+aZpDp
vGyeFyI8prINZA+nDsSZI6LhOXggRMV5WctdO1UR5noCUyr+uHleZ2YEt0jA8aY1bAbPkPuS4HZO
mYxeSYRq/dk7LqsCjVM4uvj6zjFgpdM6hkv8KKqweYWUN+AMz/ad/QiyDeObCklHOcBgc2E85wC8
XsMdyff3bP/Sdmkrb8lBJTbFQzi2aoDBvHl3/aMS7qk/S+OoSxCLYtJUJBbNDBWCsRj+CMsJlErH
Nisd9kYmY0kS0H0B7hNBcBFQoutWxbuYm3VUF2As1MbxEBDvkCQhmEehpMNAXG8eU1vLo0qdy0cw
QOah3o/Jna058U6dwenqzpDtnNQkyBipb5zUrCSZwYaj4sfwHQBDJs5XuAfy0ohNhLMUkGg96iHf
PHoFZMlk8WvjPC/MCK/nnKDoYhoVAA8KCxp2dMEudX1bNw4TVOV4GWAqAzK5YoRs9Dax50bNQwzt
lgGddFCoGurTousBU6gkHG8sB8YALne4CvyqD4B3P8ZuWxhL0RzE9vm5RfbX18M3/iw95V6ChB5U
+aCmBJhOFK8BHS4ri5414dAumAnFg9wHYmyPuf0H146PgPw8qqySvK7W3oC+BoAauNPA1ozS3+Vn
FxsO+Gg1HeSi1Zc5d/y0/1EzSfd1fVC4qFD6B+sQIJB4wl3a6EfHBkI+BuFse8eUW68OTS8iqmyw
a31E3Aw0cXExwh3Eki/YQyvd7fMyzGbwpqZtRvyRzMH1Q9owAhwgioWoGxjW6k1d9PFcxTnW4k03
aYynxKz+KwuAoYMrByFYPBG87AplGEZEXj35Qgkajzi7958InzNE3QMHguekcCKs023mYRAlnBTN
2xms2A8Gq/wGP8kvFaJIvtQNJ+PqmhjsB8aRw3QuHYCVpUMc0JSEnZEGI3s16Ys6fn7/waBsjUFu
rhGPct2lDUNrCeu8sgD1WBuAPvqgTbKu2dbZm3BgzLkBC47O2aUJ2oBEmrYgCKjT9KXLp+9TO/8L
JwZU/68NIVdKxwF+4RZliMrNUSU2Rjny5Pn6Vm0ehwdBDuB0VRTaBRtx39RjPsLDkgysVo5OyMfR
1ZdjNsTLz+umNq4+sOIgqgHagwFBbNvlnrV4xc0YjclDy5/C7IBR/gRTOdURjFY3s3ySdWtp5+YE
T6OxB+E0WldheTfelJO/8CmcfX9vPw1oFAfF03xMb9z3sYQhcKPlgs3kkyPwDBH8rEPsgY0d1qiW
EIV3e/paK8WrZCM3gijHkCCddWFi9dCx9a5IFgtG8iMWtTP3FChrdigCrqsSgMF7l38db8lBYpbn
k5eXEl/bX7OCr9hp5pBUKcvwRNn0CL5Sjl8M5mN+IwXJry9AG5VhjKWh/IOZC3H4xnWrJc6qpgo5
fpE/RdCD5DzlUx/MP519eWBFyPULDWB33T5Q3/9gvbTPj+AsBW2mphkzJ+/9us0fLMxBp2l/C5Zn
STQUFeRP/oLV4YZCtot7XnBSjJJrTsGPsvN8+6baYUisacLka9L6FmQoLYzl9Yff/ZN9UGMUa2S4
6C1POjPvCpHSZKBKKzREYwPdm4mB8qJtQ5Z3UJqRMfhufI5IAlHRA9oZFAdiRbWlZR57CSZ/2xZl
J3LXxGUYKzJM5saCzq2ISmiNnlO8iqre71uz3GkxKw5Zj1wDVIhD4LhG/nL9o9hcFX/pAckFBIX4
uJyXPLVSA6zHduYYD6OiYKKyXtJ7w2uM4LqpjSsHM3D/NSUOA+n12KOkBrSYUlIvcI1F813dqmTJ
Lf+Kha8cZoC/BCQSSAZRXs0g+FexAY9cRoCHl0gLix2P0xDvDcuou+MFjzxynvv7eVeH7Tc+36FA
cBNTHqEd9iGKfFG564/uoXrUQxM6gX65zw9d0P0PIpwiRpx/Pxe/VohJs6PV81AhJhWfVPwIdIxy
P9sbN9WXem98uX4AlzEJL1EHpIIotOBOBmwUjc7LmFAqeUHG3v5qxj2Xt3uuq+JINN1H/9VPEhNt
CPf3dYuXpYuVRREzXkM0CFVw+2ua3NrTctc0u7RQgpjDcb1P101dOjJ63nyuDbkGxoNQ2gRo63Jx
la2jRaSkYOkyPqTDbazfxUyWAFxeICsbYlZOdbUe8hKEyRgbuhkc8CCljesvpPrgTQ5Egyw0GMrX
bF6OnaJGXS35Vk9SsH9d+z/2oT+KUiRSUPHJP7hFag4qXHuKuqNzsCLne/xU3LhhtuM+rh9ZAHWm
gHHxjQ+ANZIQ+Z3p58EQyZqswsn+s91/fwr/2M/uF29C9XdJ4LeVWUQzauR9bqIlcJ87d54paehe
xkR4KlIuTGJh/EtHjMKT9dLWqGa9OjgQxOk7Y3Ex6616BJoYE1P9CYG6CtiSpu/Kg9Y2+W86X5+d
dpaTtswnekyeUO+wXz2vmSQpyWVI/I8VzM6CFwplE3GsbRqVsSpKHGjpxn4TZ6PPkKNI7mihTb22
Inz3RpUo40hwVnyMvU388ePyHcjkJzRwIxutMONAQKbOub/1cLrXB9/C/28i4NbD69/oxkFiDAAA
RA+0mSoeN5ebqlT5QhrXRe2oR5hbbHeKspFBfqQr6gADIT+umxNDAvzmwpxwhk5qqTExDOY7rptn
382atfULadEq/Kmn1Wz/um5OGN4/7TPsoTSADgEaBWIupBWOklg1TjP+qjyO3zApgpvG9afbUvWX
PZ/dbwo//k4PqHyDvxC6ZvXe3l3/Eae34XmM+LPo//4IMSNaGHPwHubl6L19w8dg+XzveBz2shR3
w3cN3l7W0QnE7KLYkXdmS2sgiNj541Tmb2W6qFE9plIWWe6cwnpgBu1h7WRLxJOO+dD0TY+HKmLe
XY5x+d5PLN/73n5NQ077uKDb6Q+9732CEjL7JZ/+2V7n3x8gOK3dDMACgAUydOhwyxQHfBNZJvsy
ZKvkrnwWbnTMP4CRBZ9obnf7Zbl3HAg+/hpIEtSQsUzt+aZwmw/XXeVyYZxPB6QESAPQEISEG5Cs
lzYxVFLaVQswh533eoiEOQt7MkjaxdtGcDc7p5F9W9g9J5vaKbEtYBdZXj8tNvWiqollMhGbVlAr
AXE9Xq6rFglJ6FKe0G8si3EHB9nwbukCvllc/gZlI9QzxYJml9eo1A2oKznO8spMJ8ooBq/jn9eP
5DJi/XMkEBk3ARQEhl8MkLFBqW0oJgC/HXXAY51Yv+0hTe8xT/TOrtLp9NFA1fgVjsK5JSSeGLl0
CzKrFegIHfdnmuiQmk/sIvvR0qGoHqHMbRUPJcCKhSRCbZ3VuWHBI7q2W7y0nNEhbn7Y9D7pG8l9
d3nLnDYRUn7oiIBuAwMX4rgeoAKFEc8JpjpAar34TU+yI+AD6geExulIQeEdXj+1jRVdGBTuV33U
Mgo6NTxAl6H2oagVQq3m7V/YQKCFguSWjFyDxuCEXKH2s6KsP6jjaD000OMJ3m8F2Cfu6OiorNrc
ddfqWRoDVWLr5X3nIR8hBrLa60bENw93PeR0KPygcYX5MpHi06rUDPSBkNm0HZYEmlHtSab58Vwc
SDH8wrUSTA3YWt25hwbhoL8spkwie8tFbF4zNtEq4FmCEPq0YUrzAZqYtT7c5+qzo2WHXAUz4r+A
Q/B0B8gjPhGxGk5YqhjMBXGLsRxQiAGp7hfOINnOjZgBFQTOHALUAGwJV4cyTbHV6C5MTNX3kQNy
QLrxUW2ZrL2+aQijN4D9GKiC2IIhOuU9JoxxbIuZ9n6cg8gK45R+qZrvvzPQxQFIDvMwSKREfAJl
NEmsoSK+3hNlzyC7FzRa/u5RBHghKnR4MaJQB9UT/tg7u3JjbUIhR8VUrz05gTp9rhZJFX9jv5AK
QtYWt5LHe0aCgXKCSEWOYcB01oKhdyId17mauvvrn9PlS+wU7uBcwFXwZh42TAjkLZkrjdgmMIUd
KSOzSh8s7yEjnBWgsO19p1kyoKQIguAfMK4ojIRyTLuxYlHzmK2g7j7VoJGZA15FGT8CEMaxrgs0
U5obu5dKSG9h+NDRs6D8geYhlO+E3Sw9gNpiHdLeAN2NYJiATGGnGJFWH8flKe8dP6uBc2T7vL5N
0SkISbzcaJR4kstlI9bjZ7gAiKGphbtT2G0+YOU2nlP71giNWOKYv/VW/3X9RLccB5hI9P54DQtP
ikvH6ewJIcNsoMGT3WFeCvzwXzIM5lw3clkM+uM250bEegm+cRKjHOfrHcYkioxG9lR8mzILxDH9
FCA5/Er1hEqC1Zaz4uXH0WfQeQbw/XJp+ObJWDmYcR/szgmcVq+jOG7cm9JV4+eEtMqOpItsfmbj
zIB4szlEAJP1mCW4NKq4FJokGebciZbcgEfmwUtkolMb6wJ7C16OaJ3w6QvhyNQuU6skyRZ0MGhU
uyxsIHjhLf2u8pq9Tj+9++wAH0ZzGOZQzRTVmnrIdWKgyZ4DS/uFq9xn7Eed3DJ4vTN9t6lkgn9z
bWfWhPQmA2K/Gqz/I+27miTHjW5/ESPozSttVXs3PT39wujp3QG9Be2vvwctXW0RxSio9Sm02gjt
xmSBSCQSmeeclBevM3qoCurZTSoVR5W219OYvs/FKgj/XL3iyzWRbcMBNUj+4JxxTgLKZatIkorI
fJu8FH+B0HewwvqqjfJoCqMaYpUA1gb6DSvKtg9lSB9T4SiDvXiz+RGc0yidI5PZRt9dvsr+qo72
B2CgM/QGUdeb/TYkYSUJikF7eRF7ZbAzDyIeQEtbP1XqKkFbDCb1SPocIhKUXnxoj/RRPLl3J8Rs
THGnP1mc0VCnFSTu+Z0UETzNjW0Rkla4IM5zGm3Km54tCFOmwxizpRNfPtbH6WU56E+XjwSP9GJ3
koMbEMRFGcrnAIJsP15ZyEsp2WD310sQR2hERdXPJpggAmTeqyGT3xXjvPad5MQo5yR9h1K6UsJT
57B9Vb3ldrw2AtNNnvSw9FNfVHQ9H9zHFglGI6Oe4ngY3CVYQxwasG9EsslrbiAQSQ6aDzSl56B6
17zan+vrHC0HET1511lOrHKFgqV0klaRSe2m67EuLNcxr9l0g8sbyBW3/33qT6yceX+HFwDGlHqs
Y1p1vtl49qP0rF/pEN6Mj4AUN7/np+rViaCBGVr+cNOmqP7ELrQ4Q5EI2M6VATVD3POoympohHN9
xYJiVFbG4KNzk4M6OGAUfFMJSsy7uwmBQTBhcRsCUcdloIWhxPYyamw3ZW8w3foqPqbAE0geODTo
DGtBeT/8FrVMz3cTdET0pPFWACAS/bjtQRnytIImPNqlUMo9tjJ0zhyzuekh3i7Y0fNvCEMoZjC4
jAGkB7e81VTGBXJgmJZd/RriV2n+uOwxuws5+fPV7UJUOxu6BQVXV9OaKAHMJJmbn3ov2CWRFS6u
6Eadjouj4+Gd0ochX680+9lhVbPLizl/kW4/FrcrGEo4Gw6RIcXYvmEgkjujzmmsjV9aj5cN7axH
RasXVEfFgfgFnwytdGJZl7N4WSdfG8NdNb9LmMp22ci2nMnOsgIBJ7zwwUfF3/mibUvIqstptnrZ
kR7ZbJcusKDP//1TCjMOmmEo9jjgenMe1semLjUWai6OASFEQ3vNFltANdhxYjwQmUI27mNI2XNX
WAoKpzNDOAFjbq0DYJo3cSYikp/nV6yG/h8TfMt/xMik3pyxCmmcb+ms3IzLs6XkEMwfQnMQARj3
9h/1CANBDSyQs+HaLdHsjlR4rtGuCqyiuCqU+rFDKL3sAefPCyzqHzMWF0BTAlzBWi6QBFmzSNJ/
dMAJF8tfbUJui4R6TSEal7rzFTX0fyGIhJmsqPtx10ea6TbQBeUKjeYSs4ET5dWJzcek1fF2olU0
ylNweYU7Pr4xyKVQes7E1amzerpBP+Wx9giInm32OfaQI0RTixrLQVV/XDYqWiXnjmpvAFJOitVT
8t7T6bs5vKSQ2ZhaAFJlRbDCnZiEZAqgEDydgAzhxdI7UAtJlmHECtXkF1kyb61xDsD2/K0bsSj3
3bMFWjIEwlAWZBDebTBPUI9EsKrxNaMMj/cP541N9pKCGUgFT/1sXmU/C9JQBJMSmWX//KQIpDaD
BUZkiyky+nItoy8nQ6arn6rIWEVt2F1T4HmhIGSjlcBjYTWdSRLQdfXyTPeonLo0nty8a1wno4LD
t+cl0GDRIYcCDhYmRGxX1U+9XK9Ls3oYJgAK9+DpFtSZ21A2rsss8S+75E6EBBkAkREtTxRzZc6Y
NZQzKVQYk6WkCKc8X/y1ETUbNfan/NMG/LpR0KFCIgb3QCrBw25rvcikGWMCvc5HRW32E29WIe9Z
eBr0yeNoPKKZDXdh00WcK+UaOqfaDbkqrqe3+mV9bzzpSOh/ISXJ3PL8Z6HyioI5iNcWd22PsVZQ
DLXGJnaN/Qk2y+BCzaf6Sclkf/87g7IFXTIDtVdUkrnvLE1DQqoZWvcFBFxL1CvN4+WN3HFQlOPR
3AIUDAkbz2bP7ZHJB0CqqprDqvuFCqxbS/dk/rxsZsdfNma4uNmCOiinGmQdsiR/x6DTD0cuRNMd
d22gtAuGCnzzDMU69pAYSAzc2hVRn/PKCKDx/n55GTwamOU4KPegEonHGGrifEEyXyfaTQ06Mo2K
LzU2+orCI+6fgdS5h/TrL6gIk/tBAbFJojnwZzopgzaz3owqMwS+sbt1qI4C22V8FWe3Bx5QREon
B5IHLTqUdk5u8ukagKnDooju9R2Hx6r/scTF6blMHcxFhqVBNcLE1vxptP6aqIhmtGsGBGNUgJDi
gZO/XVA35iAW9chSKicZjlqVrSEKFuShHErybVET7CNyRxl0akin8cFybEwILydY0Twkhun29WBF
yF+NMJ1VJertVANAl45/X3afvQUimEFJgQncYbLrdoFSo/ZdMsIqkeXGW0oIMlsmfWxSpwovW9qp
wqAgyejvAOniKPDqELGdLTMt8S2LthlTaCyS4lnCOA3MtJ4r+ylOAU9ulNx0G430r0vbtDImulnQ
zpKXeDEEd9NOYrj5NVyeRscRE+Nq0KuB99ACJ4lVdy1z3a0zXfPNSV4PpJSbW/QBElGJYdc00JZM
Y40dWC6CDl1Kp1lGY3jppxW1NaM3wRSOR/JTiZf5XU2c6o/TJN2j0dB0Eqx7505GWRj/MVDSRMuJ
hayTTKM0tZyoJprEWmuYYV5pLX6BqSVBP6QpxNLmUcE/UkXsGA4P9HVxQv2Bccq+/nv2uiCZmvYL
nvtIVdVXkjnpobGG9LqoKaZwLfgtMcVtaZg5Oaxrud5QWZMER2zP2Vm4BM4ErzDwjbZrp9jxQWWh
UjM+87oAHqv38G8LvvBeEAT4E7uLEXTouHFW9H6Ua2NwZM8BMTevVVdVmsgG0GzRBbFf3VsQ67WC
sIdvi9LNdkGV09RpVrE7LM+8ORs1H6rq71nV3Ktj0bmdMpsueLqxpwC85GKEzGs2Wr+HUmswMGpS
PXWaHhyaKqADdMRreqfA/7RaQHrTcgeq6l66YgyEXBVj0HUkCWpqRAZxBPuy+8UscLLBZ2F1drbM
E5+soWigtAt8Mo7l9Le6LOQH1JVQd1dRiMAoSRE4be9ahsISaIdMGeBMpBLty9gpJfgBKKK1hy7R
FECyqhDkMXubYzKxDwgrIZ3h28fDCClK5AWy15cE0nw/K+slKWeBs+0tBdgSCBUhJ2PMze2n04x4
XCaCYzVbUogrzGXaNJcD9+46gAmAMITKhA25RMlMMHYsNeBkTQcFuzFVEkCKi+ZZTSYRDnXXFCoZ
gETgrzN0UzXLplQsBqqQOJkFYApy86LaohrX7k0EdTmMTEfZBCUbzt+yuaT90AzQDoHCgYdm7nAr
xbL0tGiF43WT/m4v8RBVqyz5JtLPINYdpKKtPf26/GXPLwLchxiKzYaSQJiNj4kYGTCZmQFNtiQb
x3dqpdLLUgGVElb5pByzorYw+a0w5nu902URPOn8W8M4SEisXYE562d8RTlLMXscH1fpLD9Zl7vO
nO76qv3r8hrPHXRrhvvWlkqgewXBRy/vlteYlL8dJwm+b0LRmZYRdIYg3cM56GpR6MEPsewpZnfI
ysWNG1GxmsXs7fuKtVMRb1CyBoPU5rKFHpdK3ays62+Vlmcnsx5CL6iponRNIdqnGQW4/ZgOoplP
KtEl4zhTuRYsk4uSyD6RK4CLC7ASUJKgmm6Peu2MSkPNGiRWsz4MMaBK/WJHjTX5i0I7waHntg11
AcAXQSsGKo+p7PEPStDybCmJnczvMfEPgzldXQRJ4vzv3xYYkp6VBlDk3y4nBht4wFhYDLYn0rHq
QWDMpfusHgRReHchLDaiz49ZZjL7qid3i1ZNJKYrwNBp1Qb6/AfDrwUheKd/AueANiAQmbi+MCt6
a2IgpWIMpFA8ORqC6sUJMQ/nJ/nxyRiZc0C9/N7xHUEzfNchT2xyPl+pq14N7PXaZlP5G08tGVhN
qTqUSPvu9Xhk7y9qmi7ITXVMlujyiduJoFgyCxzguoK1zVc5E7zztLyEzPO0yBqEu2j8Xo1J8tTJ
1FXsv5O2tfzUSew3mtUNoDhyo/sKQHaXfwa3t0h8EDUxnw3SAUC9m7zCXqWttQQqGoOczRQJCyZm
YjBJDTyOf9kQ56v/NgTiC4AhYPSfKeKY1Cz7EQnKbI8aoI+AHA1lXQSqngraPNyS/n3IUbIF6Iyx
pLj7fC4rYtoEaPZlbh6mrH3uYkWEQxEEEpnznUVfihkvAFDHJeqSVPV66X6Wr4mokHO2FhZDkJMg
+WfoOZ4mpPW1ms1DgSS4uibqfT+K3jLctnyFENbdQUhGUIQPbA9en2tEMvu58PU1DZviV101h3gU
7MieEYjwQSgPBGFUNTgj1aCrVEFXEoKpGSgTkvxhjHIWQQdMkA2IDLHPeRqpSgg69LkDSewScw3X
FFqGoIx0ItXovV1hmS9YPg6w9TxESDGLCeO41c438AhSXskUfuusfG0KFD2AnGSYZ6SM22UM7bCU
dumAKEEVlw5/Fqlws0yAzeFhFmdWuF3RaQ5EbStBQS90Pq2wAvVsvO4OfYi2ddS5RdD8cP66vDD+
tfVvm/BjljSxrG27spwMkBJ3ysrvA/I03yRe/Yh5Ur71s4xIlKcYKNeBuwTJQl8GMofVegFexgzk
WrB47gl/9js4R6nUZLXK0c79XBl1N+67OxXJT0Vm0KVk5cdUqiJk+VnEwEkG1hKcIszugpICF5XQ
PtfJhJqeL81hWhWulP5M81Befl/+wjyO5WtlDjSKASuB2P0ZfI20GDJeTmmBL6xh0GkW5n8DJfcv
ImFkW675dNng+VlAMwdKA8A94IWGx+d2RxWlUXSUHiDgZzTu2v8cy1iQHJzv1amFM0nUEfxEYgD3
5+dlsMYWtGBXNyFjINVPVSb6fPvLgbwZE7VWzkRh4g7KlTLLdcxH1Us8CyPVf5i+FWmBfKCYByjm
vYsssph2ErNQB07jwQbLq5Ual8T3SSzIc86CIgobwPwBIaBAWQNvtq0BjA8AtbKSVM9WIMxVYOqg
9qgoggN1tgoYwVMQCHmA/RSTB7w5cl7njZVr3qgp0ISDGreIPnZ2gDgL3DK6ZMFoBdKpXkejenoi
SQai+4c9/rnsz+yPOXmmACe0XQjnz/Ja4/mia8hT9OyNELl40Wjy2s6JGdU61hYTDCxdTZW8XbZ7
fnC3hnmckr6o6thWhYa2WHwbP6YH5WD7ozcvruyrrhg3+DUW/GylOkAXbN+Us8K8mtFuaJZSA2Zp
9OcbjN+4Ub0mnA9QrbwBxQEzNxks0/kl6tTu+sqJYbbTJx5fkj6NNQeGUbLy5vqViMB1u3t4YoB7
TeRQo4OQaQP0Jcgni9vMdvOg24Vlu+j7WT9TakApCzy39sVJ8lKEM9k7b+gJ/+e7co6ajGtXZDpb
Xv+mxC892A9VLsio+NcDY4iwRj5D7yNFgNDx9huSGlTGZZlh5CaO2KalN06EiZDBt1VUz0xx6zH0
uWtSIwGHQ8mLGjEeUx88eZDjIRzTZH5LEoLzfvk0nH9DUESZXBZICWxcFXcKDXNMGswaMzwzHz/S
sbsZ2/446SKkyY4Z8JdweSHbwqfkzZBiMnHggWodMuW9q4YJ+Gv5puttwRXG8Ynx52O7QO3BAGIm
rQKE0Ha7jKI1hnkYdW8Mp2DwhsC+yn4xjQgGEEzdFynoArADgjn1KggQiSiP5ydua57985MTp1C7
XisUUr0ODVu3R2QzK1E3iO+i/muNODVfBDqQfNnHPjFCidkjFcCpm5Jssjzd7u3iYY5pM7rzWtNP
qpb1LZnLWg1kdVSloz5mEPYA+WRBYT1riyrQK1MW3Oi7W4xSD5wJ48/OXlDEJMVs5IrulfbdPLXu
qP5Q6Tf1UL6WboDryWQiIbLJU0niGIXyXgKstrPV5WhV1XsM5fHo8pnY2URUGzFpAOg1xtPmjvwE
rJfUogjp1d0rtX/J6jdRnmwVGwPcQUcGIc21tepeLj3EwJBqoiGvohVwp7rP1BkFfQdCSQnS/Oqh
0wSfiJ/Qzi+BLwdbRYqSM1RdgT2yhijx8qCvAaruDtIP6aMpXGiEezIoXH/rmSfq3O8dgNPvx7eS
5riXu5LCOMUMN90rfOmJuhTq1tAlD0UvmPN0iG0WOi9sECNe79x7Qk5qK85XGFPb385cXVMIXJBW
DTq9F8Tiry7LNlHQ2KQQAEnwHEXnmTOlT6NZDxm2bQzNq9EfDoOHLtfyOh/byCGu8T4AqJN9LHix
BWrIMNwHEal+5xRvfoK6jS15T2SQZOCaWjwGVX0lFbpH2u/JDzLnQYIMQQsHhDhAKvkDllhtbuej
4ZH6NRkO+YDWpnUNzV7BbbBzDFAOA8wKO4fsm986kqxrq9u0dtu4/qFhjKVDpu+1A9lSMA8P2CJk
CazEyC2laKzeKJURd3aCpvygBpIhh/n6s2hEo9V28tbtVc2ZAry+6+Kvq/rWuh8sP46GaEQ6IutB
fyP7nVCtYscXNrkBF6ZGdJbI3FPT6+USmKan1aFPpvP47WDLZA5A0UCJFogSLkelpa3FlHSGVxDd
pTYIbuTnZQss2HGnamOB+25q3C+mGYOSrUf02IMQpUXJoYPE2mUze6cX6E6gnhElwEPke4+9nJir
XPQQNPpUwsRTPmnis6ft8Df4iIzmKUXQcvpoMcEFGkPKaxlOh0ZYbP9CV58t9+RncLEfPQTTGAos
N33NIjVKUOcfb6QDxrmETpjeOW+Vrx2kIA5lxaeufh+7EAm6oXfomrsj5joUgqi250WYFol6CZpC
kNLieicSmIspzVWMly2nBQOsstUF9Tagei2q/LCN5Fd+aokLn3YMabnJcgwvsWnQL9qzlSX3tu14
pAds1Gr1vy/vOM/p/Tr8pwa5YFnHo5FiBL3hqVF/5dxnD+UB+nZ+isTBlyLsACg3l03uOhn0TfGE
heQdkzffxmfdWKcEoCXk64/tR/KyBFPU/yDXZVDfGl9VKMn7nN6KO+gv3SeWB1VIoU7j7oZi6hOk
CMC7Oyv7m1OhLOOk1a65Htu6vVnT6bZfXgULZd/ubDNPrHDfdtCRvjQzvi0NF2+UruSg8Osofohf
sgLVS1Qun6n3U30oXMVzrspQ+iWix7Hwxv8CFtkh0AhMHXAR208N1kehQcUaDzF5TjRvaMZFczH6
mWCIYTKXf5l9Mv1ZRmXsPCtDDfnyB9i5u3Br4ZpEprtTNOjzeGk0A7MzB+ONTRCnopftrgHVRGEd
w2KBAOI+cK80q1pbUM4a2yK/aW0AuZdBHQXlqj1nMSF5xP7Cu4xve+Q9UExJkZteaxfXVCc3DUI8
msKCGC8ywxZ78iTSlZHmSQsz5fChdZ2bTj8HTQQR33MI6L6geQMAKxbEvS07AGQdmcHC0rVWbzCJ
7IHEavyAFtzklg3VP2Yzl+7SBQnxZV/YSUGtU8Pc6npprZWpSVRQNNL1oHaF7hZEc1xHHQpP7hP7
4bK9va/J5sfJJlNXRx19+zXTaaT2nE5oEvfpIQZneioHP6t/X7ayl8YjgPxjhssvVG2t1lGD9JCG
l+qa/65rJVjU0mWqmo4d+0633s6NFkp9CrzCD1KJ5Cz21omSDrbTQcng7DVZKa3JsJUowdG31X4s
k6dxElEY9gpIuPtAsAGCUoEgG3fOSDvrxNEBx5BRz3RWdDJNFWJu8pWSN28mxATqtITEBbgTRi/f
DUKS6F76g/l1YC2i+IhOF7eZxkKLdBpW1BjBK/tX+qOHXfQ/PDnBIfrHDLeZRrtYk7aq8BmQl3Dn
H8rRDL/vMCAyIIyAHocqA8+OxHzNEtAWU8FMo/TOCpUDieJnxvrMAscXlXL23NNGsQrC/gBkoPvI
XbUTxdhpJZkr1x7KwEziMM/N+Vq2+mtr7t8lRfH72Ujcvlej2ckW9NtndNFmSwTMZxvE3UNfmRP6
WtDOgAdtT2PTUX0ZFLQV6uVQrbVPINVrjs8VTb25VAXZ2k6ogToCKwhC5EdGPr411pG5yeYY7YVY
XgDxasjaZ88WxiBbUR47XfzDqFUtXdzLO7tzEFkyg3HfoGgjreICHFoZ8UTrCq+o0kwgpWhoxxpV
8zcABKkAh7qXtLFHJ+4iJgCDjtp2hTUmm6wZsOR4DgweWOg3Gvqx5Md6Bx7plRZID9LL5cXtfVLo
/7CJ5rgCcaVvDUqVTs2UjT0e23IEcdi+1UDbdpXYGI7Agh0uW9t1WwgnYWg1nlNwYO5btgi4KIrj
sjBvZ3/1FbfwrbvP1WvuVLHe+p5vnhpjG3ty77apWrarFitfrQ16ND0CXeAemgVSwPjYsTvcp/fF
rQjixtbAHwnI1kHO1UGxDCy3rVlpguInIFgqxOtnV8qfa9FX3DfASuIYWYDJ3Fzul2UpXjMyOwbN
4urLgzoKSiB7r3lk8ZDsYEgvXIPcQcuB509JrzAF7pVGbTdPj2mZ4m1G0kO/SgdiSJ5TAVSpLZUc
pm0muakDgRS6Vk44zlb+dtlv9nby9PfwK4ZmnqQ78FK7rr0+1ryyxLQm7Y+tV0FDBQzhXWMYB4Ii
KnoCcNPt/hVtrK2UwEedbjo2zlXVyhh+Vh2nDEIUQnXrHWcBZg/IcwD3WN1pa4zWGVntmYktgcXh
28QcHwyjaQSnfO+ex4PoCyL4BaHmzJhVido0dMgRV5y3KZohItr76V+q23iJoOi0550npnjfSSdp
caaeITyb2r5WDKDWlimTBe1sHivInrdYkQ0gAFYFbBS3S71T5TbqP1D7v6JhdaP+iQs3v3IC83m9
UyKQMhumI3FvfD/73JjlPmSBt6/UUqzOWDPjplusMgJCtYts6Jk9XXb6vTI2nJBV+tlsH0Dst74h
S31O0E9QkRwBxBST29Xvvcp2nWAJ1bB7QsAmZUi8HMokoiC2d+kBnINCL8j+wI/wz4lEcUhXwzYq
9Y+rvEaDan3oSSvoYO45C0AjTJMDSdNZktsVzWRULI0Z1OwvSCPdAGAieOTtm2CTXUCfxXQUzlGW
GOL/vTQDMaDU93aRX/fNN8erffkiunv/McE5BallNHoAxgfPYurCeE2sq45IqLYAZi1Igfb2BZks
5pZgrjualVwklCGoorWYjObRtoqUCWOJVz0E4P142ff2YuCpGc71KmMEUN7G1Ykp9Z5phhLmIlRG
7LUGAsf0+X8zxvnaiuBYVzp8bYJiLY6Urxs/B9MOmjL31+nxsrG9UwWXZmPBQSoCv5m7notF7ucp
B8KCydJgdoCbXo2/mzAL9V/qCw1kvwQMHEUTdxEBBndyLXR+bfggqzaewd70Nk3R2LPxqNIq9WrV
5je1q59MG/2a3Eqc6H9ZqIO0HHLAgNryjYykq1aQQ4BAwDAIzO26QfSIFD+7B5DpdgmHG+VK9vUD
8U3BmWbezuU/wG7LkJBGjNYA9N+GLbtsAdBhinrppGFEtwp08x1En+fe1ztryDxorqQYIgrA8RJ0
BdqkrpKTRnA/7JwTBC8o8SCNRmGHv8STVp8ne8YMrFZ+LFczUkjuS9k3pTrZYwBaJYhebBADuDac
52bNXBYWgA+uoqbuqExenD7YaxJe3kkWobYfFFbgOACisb46z7IZnDjNzD6rQUzWrD/6DLQ/DKI3
ZSu0fVsoyW5Il9PEk/NWTv3LxncuWtTHGQcZTgRkOJ+hoL4I1cC5QtPtPonoZ3XUMQYdDT96NWVu
rLgGUHFNpP3SXi4bPt9B2EX6blioA2KuKfdtx8lOMbQSzy7MBWj+XuW4e6gwzv4B+RLqgpdtnbss
bCHXBQ4eJVXQWbcuW0laS4vR1jxzkqLCLD7B3QOHE4kmsdfQUaZng0qKm3QiNqfIMPfeA3RTr4oO
TdUuja8oNR+bJDsok3ZXDd1zl9BoSvLWnRXR9X5+KbIFA1EOPSyIq/DvsNRZ1KXX0Emdktk11MP6
TS0ndjJAUDUhbsDo/6iJbL8oJpUPvQLVZHdRWykEIzkAtePY5J2IzLPnJqxGhhEoFgohfB5YxfNc
kIEJUBbJcD2kQ/0Iinfs5509Cjxy5/UKKC26RGCaMQgGfxAzp2jp3MiQq1ht59BXsuwrVvXDzGmu
+HqfGM+x1q0ZmKLQ6/fi1cweu85Inwp5MqUwqQ3j+bLf7mwj5l+BtoF7DKUgPsQ7eRLPygz9jLrM
+h95Ok4+Rnkvh8tWzpMB5GYnVrgMClPRKWlKdKoTifUN7fdKin+V9vhUNgmb1fHNUXbMd2AP9yRa
RdBX4UfADfmi95C7NbxKqbwBI3J76dflFe0kAehcgGCECgs0f84CN3alGgwrtT02+c16lu5BFPhJ
rthQoeouuZv85KC61a2oQ3aeAcAserCYzgTWzxnbJ66QiU5DDdIwTjlRo7b+QfLGm/RGkPTuFJJA
NmNdf9R2ZFQj2J6e1D4Stdc0aqDn0AdQ0sJ1+9j/SMJ/jZLpIdf0/l+IJ7KkcHtPbW1yftJ2adtL
BXpSGN+yYtBBOgzB2kifJVncimKkpmUM9ZO8oP2L9BjfuusAexvJ+wAMoyDN2/nSm/Vz8Ycqw1xC
/d70aozy04sIk9K9doQGpykq2Qks8e/dpcPnt5glitG4ruqtL87vTPKV32lUHuldYbjKD6L8F850
Hvk2n5tvAc4kTUcdZV8P+AFM7TF/AbPuFWv28/JZEZnhngKWOpmL5mSmpxUYTZxN13MW31FHxL/e
ASJvl8Pd99LSJk2vYTl6RA711fiAtydmeNmg17h9yJqqndfc6k/0VpSwnnNgwMwEPRMC0Ch2nY93
tlMjXXoTFYPVcbub+o4pVaV/k0hHcoN6/mF8lA92cPmznodultggAUex1wLvnDugcUfapVZo4ypg
w3VV59L66bKF87C9tcAdxzFW8hHtOBvg8YceCoTGBFkQzfCMjLhpI9q/rxni3OmH/hzThsSTA4Gb
e5maiyMDi7zYIG9CEaKWgvwJEwQh9Xkcr8er9KW5Sx+cYArp63BUD6Ka6E6aioY/GsUIr4yfeiah
XLSqRnIFEf15Ceq7JqxvIZj+Yj0y4mgSWEdfOn4fws5sYtwG6GxfihzbIJthuIcy6dhD1ETdOoFk
q0iTbu9UbExwmwjdg3jtQPLxOiANZl8OpmA+ssl21SF7td34ID1WQRW116L0mx8EiVt4uzgugg5V
RbSpxAelvuzpt/qj/jR5LPuHfip5dwLwA1jS5RJveE79/+GmPF03P2huNBSCUcawrkPzoa1fhvLZ
WX/UsUjSeCe6sWwOfVYI6kDgkFulqk1DN2pDAwjDPAZJlUmPTtnFwZKTObx8Hneq6vii/9jip821
ZdXJq4oTQkMzmn02oXA8mFCItSL9pomkbz+BmTk0Wlgmjr+zCHSSAqAJjxgTQ4fIgGQrkFdupUD8
mogqUjv3H5uRhXQNxCIMaeQCmUYdRcpG3faqfAzX9n6wyWGgBwUZ8OXvt7dVQOKh8Ye8BhVfzpBJ
M7PoMsQzIjf+hKJJLV3bsiAs760GqkoATmGGBLq53EczcmjRKKUCcJJzXxavZgLtx+6jpYIayU5B
HqVVxH8EKtQQVJ7cuQCXaSkEoWMMtRCUlPQqvllC6AgBRyEs5u4sinFubQwsAckbOfXWEzRIxM6p
3TduusgEBCb9bzppOFbq9GZOqiXw8/N9gidgZB8bdwBpIL7ABtHT1OgaM/bsMnOl6q23DB/oYf+7
3sCsQNEZ64EIFi97SxXIIHWtFWOSSOLZU/1hThiUUoyfl82cX9Mwg2cs5LlZeYBHmxg1hudokh17
ql4noN/PxNV1EQrxfH+2RrggX4+ag9Y81sKEQPsZkz4kjFHGhGh77hLBKRItiAt4dp41jpZiQXWm
PSux5c+WKNDtLgeKXF+oINQYuEwAuKO0txMAYlQq0w+qoY08Lj1EMQFamyvkkfEkko7YXdWJSS5J
bQildpU7+IKW5RvkUJiV4LvtejVjCIHAzgQqOAsj+k2yhsHIXl7CtYc8b6JYHiFqLhqxuv/1/jHE
HVZzopU8FTqOD4qrXlupijtoZul1MirHw6hY7mUP37OHJAbMe6BJUBLinM+Soau4yHA+u6QPjYap
YY5KDdBEg7qLRSyCva+IQgVqNcAPooPHxfCh6wt5MFLJA1wbglHx4rOXRQzZdMF27TkEAzWgNKth
eKzOVn1y+eH/dDI5lmIvsfJjqsthkypvlz+cyAS3lrIbnEp2YCKbpftWC40lEWTwIgvc1qiLI+Uo
9EpeVmuyW+fZi9Y0x//bKrh40C2j05YrkTzaZYFlDne51YgaH4J18MmcnE5LZ9ew0VqLg0am9mj3
iaBrv+vG/2w4r/eREWclFluHURpRChH5dpAeqR2U+bf72+gonBjiAoGCdDFVWxia6uHFyMzWxf0k
0knZ/2IoMUJ/F4AgHs0JvUKSxmYmeSbtNFdJ02PWDKLR5LuHEW3l/2+E/YiTM4J6ZFnaGYxg0NSb
qRAfQ6A+2vab4jJ4SLAP9o8Z9jNOzKiUKFpTzq0bG+prBuFPlNoFTry7EhMPT6hNgxP3NYDmxERV
ErQQC7l16Vz79frDsduDZo7h5aOyZwVFO+A0kEgxtcDtQqq1Hwu0KgB9saDEQ1a313pX1UWzL3fe
CYjG/9jhK0oK7c2+V3qsxp9BSp3R9Tdkt6Gg3voY1IZpGX6pBo6IkLSTk8IuwKDAXIO+j/7ddn3o
fdRyMmCjoNVKbXeSjGV1lQryx65qJGiSDnZuuWvb2Y2rVwySMC9dVGIIPIQgC7MT8WV3vjdk8iD9
DnVNfA4eSAVxGKu38rWFyiS0oYlk9F5bJjeSZAuO9BdwcFu7YCBzAH4wNxXXO0+UcpDmYfCAJHny
1RIkXnqlH1kyLl+LZK93WghbS9w3ntGYpMNMCIrODYRpDn1URubN9OZcQd4qFJrbiSObhXEuW4/Q
CG1kLIx8qH+Wjx4QONOvb/Bst66Ipx8kITL1PA4zoUYgedk8aBSEOItpk5dQ8szBaQY8pVZ+J85n
qvZutn5cPoznKzu1g87o1lkhQLqQVNZSjIloglFf7p3O+fYFvzXB5bGts1grLfUUcTEJp7R9J6Px
839YhQM+Mh4yeKvzb9q+y4Zh7GV8raKKtDG+t7pFELV2qpvwaEPDqxkaX4zcuP1SSVnngylPqZ/+
MUEysw7L38V9Evah6TqJVz6YB5THNEFWubM9G6NcFovmbYU5ejAKhL5PrZexNAUWdloc23Vx15fd
O7SfLZhIjuhN1V+Hibgg2/aAzvoUBCdRvY/57jZMwCJrTKHVjyoEX3EHE9BEndhIffkqPWjX9FAe
h2Me9oLmzd63w1sT7oDgpwK9sd0wFI1ni6qQZFq0OgsktR18szcFCTLLTvm1qAh50N5n6lL81KDU
rsc6t22cH/NTNm/zGkAYIget/jF1gvWcx3FUHgDuhzYQ5J7O9FuzDvKY6Pqkfos5lkXmTiUwbKJQ
t7c36AFDXAwgfBD5WFw6TQEqUtQO5tdhTHr3bybBGohBxbt7c2KGS/qlkoFtephp6Vq+YoieeQVF
TVEKcG4FNzGbtgKMI0OFcpFnodqQ0i5BRmaYD6ku3SaitvlOYXlrgosKq9OsTdymxNeq+woxAVT1
8d74aR/1exNdkDvnNrmzE7e80ZOACvmo5y6xtc6FB0Pq0SnMltYdFEh2g7ZqeOWiWy5wLKL0cz+d
OvmYXJzI7cUc1wUfc7SO7Z/htXfzoI5ST+ufJl/1k0DkinuX/Gb72OpPfHHBg9QY2PZNXnrXop00
X5svn/Wx9ot3Edz2/BwzMVWICWOFwFDyeht6lVcZNfAle+WlJfL/I+3KduTGleUXCdC+vFJSbb3v
bb8Ido9b+77r62+wzj22isVTtD0zwGAAA84ilUwmMyMjyquoUhyvxT9ET432EEa5iLSS450wadD6
HoyeqTRVEHluxgZ54hwAAFEv4HpPrb94wJ8YYfzTnqZGchIkf3m7fMuNwXdyVcTfyCFkweYpIGMD
gAsTOzLzodI6wkiLGuAt546+FJPECx+6p+opxIDA9XU5EEzvkA7UcH6/Kz1E+t3l659zN5/+ACZq
zeloN1aB/Gw8OE/JcxgS5Liu4yvb5Fv3iqkIUm1FrRXO2TtZNBPCUMfsF6nDog3jUVlGV9Oe+0R4
6mgie3q/nK6MSXSVvGnUtKFWgLBonpeABK/5QbX9BH3dm2Y3b2QUz3Zph/KJLz6D5z6KOwfEiRTO
BRQZq20NXQRjamsrBoDUht7fEOzsIf4UfD3+nfPLCPP1WmgLjeOAy0A+OO8guDEiT3uHzgRwJAXm
gj8DvNXGmNgxqZ8qN3g09pd/AP37T/cYiwT/Pr30wH/NPlusNsVVSO88edE9qNWSXn6yZGDRHy/b
4Wwm8kasExS1gJOwMWbSbVBiVAjUlrlNShwT5y8M0Pa7jYwHs4gyk/EUOViUMxMLSUC+BHrhWhIN
cZ27I/qZvyywo2OSlkKjpoeFckG3RZtULyyinTUbXpFqr5VuErVvvT/fNgDsIPJjgRMOL8vTa8Cp
AtlG6yWG5h+46/vn2fzn3xlgbtFuKpLUKbEooy0UMCHOuTel9bL5d1aod6xus7qJgDM7bp3zFprP
JVAmlw1wWs2oEa02ignDJV5HUa1iHeOhzUhbu3lLMmB18DqOvA8qakvG6zzylc/GJCYgy6IuMO8t
AQgI0K3o7mGensVD6tDxQgkAv6DxAF4YvKB2KSOp7U2u2rvdNyh3ih/n54EYy0YjExRulAmdhYCM
TTGNShVXIOm0Ad51+wXjcBSklWGkk9ike8y9dhF2A3mneW2WicxNllqTGUPs3LFSMtoZCQpBXOKk
XBiSwfsP3NbAg4Cy+NRl4gwHogvwUGo8ZWN/G2+qCGryFH02ewNWObl/DqexjyMyuNkwLHMGzZz7
HJ0NB28MY5a8unzUlNC/7KW8CIJeLVVuOFpggj1kixCIIQvo9e3L3N1OXeouE2jUDPQvqsId4u1l
e5xyHJZk4smEnq0Fq4xBdOy7FiJzJV405iHfUfXofpM8Yj4baBaBLRqKmJsE0RE3JlBQaOGzwiF5
B2qYGlLVyFhl9zhm9DRdge5mW28SXJ+CpfE8kLabNLxv0JphtQEXLXEKvBZLrzPHZ2zqexb8ebsO
s5ErE8zmmYXTTbbeZB5SrG2H71QBrAsJPUHo4hxhCxROeN5S5nqEjlNHN0oMJDqtnnrRvNH0FLor
GpHCVOB6nP2i0CZ8GxRwqGrBqZVyHNu5Tw2UfeOJVP0Pdf68/P25y1gZYFLCqW6sCvOdtTdUzSGZ
80PUXEuRYHSOF2SRo6D5BxZw5NxsXaM1bDlQkqbyjLvB6/YOZm6kR/O+I/I7APCYaCLSP5fXxd04
TOHCLKb/QXFwunFqXTWKvESVF0fJXRlkvtQ7u8smOCk8rdwBgoDyBvqnLFpZynrJySLMlLV+Jx0w
NYrRf/PevLPJfB0tdJ4I2vIiljneB0OqhLEICu4Fmvh0YSjpyhOSwsSTUYtfrJtSDclsCEqsvDCO
dxEqRBShApg03d7VzR9afeQ4M6zMbgyt9+BYYgu8jkTmVbTrbjLXev6b3VyZZBaGKWKo6aUwCY5R
ZaN5FGxmePbz4CaxCyEmFwWewG2/CzMAelKZCGhRBQQMCEJrCiCj07UOZmrISRPVXucZDol32Sbw
gk0O7jJ5g1egkKiIntkL9tiEVDWaIZGMMPcs6JdV5YjSB8atTR3DsiKOBu7Bg0gpWOAwpESd5nRt
7aLqdRrriTds2lflGp8S3xCv9n27p1sqptXinTvgjSi7OybPALM/NTgto2UjoOTeskTXedn6Q/fn
kzNgRcEIvE65njCNwRztCbR6QL9h//5T75P8fiNtc6FuPPd4g7AMlyIGESgG6HQpSqEO4NbREi94
WTazP+yrO1QxDbf1LBBJHhVLm003EsE54Lnj2iyzg51RLmCkgNnRjZ4nUBVs8Qv24da5qW4jg8y7
SHAn8xeKgw7pV6z1DLbVQ+xVrxdEZ4q/DqZ9eOh2wWY4QJoYCrdwE1txewxGepdXSs8Vew5osuiA
Ffc4kHm6v5D4SZpuURJP07u9Zk++PCZu0WGu3wabSDOExOyyQ7G8XzbLafmBZMMCEQXAXVRzhtng
WhuntlkgeZHtJ093lR1t+Sm/wUjGPX2whbo05WrBGTxdYYRERx4SfMpuM7x318AtPoSAtU+uZoMd
JvUKV9Sn4N0OVJMCw4+goD5TwIwHoITG2oDHFAVkpK+7fh+oAryFyAZzLmJJBegKUuOemRxGyLiU
ekuWVNRG4luxAZNEzx3MzMxXSuc4y9KwQ1Q2Z2gaduY/ZmT5lhInAjc8jvixfgiSRwCgkIYgbjEX
T2rWcSLbY44DZ29N8IR89gd7q3+zILaMkhwwrTfBF8eN99Zh2qK1qRtghUL4rHAj/fl0HpX2/PVb
mHwvgsqro0fwmGXofGPOdtpgvQn8n3rd2XqRsCL7BhgLMMpTrwzyFNjn+Bhg1EO4KyQPXArVzng0
INE9DgQzQpi9QvmxvTIkYjxfNs+7/QAQ/Wmd2e14SAx5kNTE08EXBI6IjTLogFN8rYR1ZE6NF5sJ
eqlj94niUU8XmlaVNCKwVZ49kWy/AHZd3iz7bKPe52gCLK51wFCCvGn3oLx8E/MBHy+Is41e2WeO
/zxONgLNUHmgu3ymYicQtdpV+/4Wsy37jkg3k681ZEGTpb+r3GxbCkdNOIcIpJ90IBO5N3ryjDsV
YIuzlRFSSFl9EzjXUvKU1KJUkfOApKBI9KpQQIHGPONOS5UF3RCg7a9vNYjILFdavbXw3tc36k7V
hEzAHP85Mcf4D2SizdFQs8RTB8t1asXT2sx12q918+Wyo3LmSlBdBXgJklXQ00SZ5tR97EwuCofG
0mQPWKkXQk8F9Klvpkb0J5Pom3yD4bLKy79ftkv3i/EaSo+E6I0KCnaUMdv1oEXHzCtVW7sfsspX
oet22QLvXoIJENzgHwBf2Ihn5hDtlWlWCJ4wCHaH0U15S0l70+us3cjBAZPQfriRNgKzPE+BRbT0
AOPH8CWzsqrL095Rw9oLhmQLmjkk9u01hKf9WvvRo9cSytONWkm+VmrbMQADZDt7l38C7zwgG0a/
56jvwkJUFtDtmkWZ1V7uPEGMOuiBsBVhxTi7i5F5+j5DYgMxMnZ83a6jFJxpiK/HEljtllBcAcvP
XnK1rXVQg23uFVvhJBtFvZy6Dayi8gGFQ1SckXufeqtUmoD6Q/4XwYYKQkBPaU8FIVJP1Lk6989T
Q8zFLIf5aEgjDqBidu9Km0Nrq3i9/Jk4bVRqA7QDeI9RJmtmMXGqLwOGacE20LnAnXm6H/rNG8js
nO20rYSM0twlOVRiDbwVUNRgHFM3QdfS9jQThZCFBVLeqhZM5HBKeljRygRzFxShAoB1DhPBTbNX
dtJjKZHpyOxWbJtO4Obc/cOuIWbhmUQllE+doUtlqS4HfCM6AwwJw/wh3Tb+jINHOkgYiZ7Q58cK
3SFUslFDR7sG7ndqrlKhORVWkMyCTshWrnIfOI8PbKoI638e+0/t0D9fVSXUfAGVg5WjH6tXEtGc
6Vvo1O7cKdYm1UUibOfPExizVQ2sfmDpgvbeqbEqiRQsdqavog5E9+l23EQ7se9R32LOLWIwKPwp
nxsGGBlXT6sB0s19n3uxJZOmsX3deW/MQ4kelWQW28sHi/ehwEGDatUR82iwxuw4d8LegD7evINc
NZHGa7v+c/pSKopnAB1AWztATZ1uXDZXWedkuDfbJvX0fvTNICBdqwio6o41KHbn8L1hRqMkasca
1sob4q5UY2tB3Sb4ivG2eAdKC2glHaJnyicquRYe6r56l0NXbr/4CUG2rl6nm8C/vKWc1zOWu/oZ
NLisfobkjArmQ/AzaLt7fFW89OsAkrXBHUG2rfmZH29EtMKc8hzQVDhwyO0Qs8CZcGpTHpy+tMFo
CtV3Ej5CBv4u2cQ3g1uYpLxPfgM5wDl5YN7ErQ3qEJTtWSoYI4MKeDijqG6amCqEyxT197weSCYS
LuCEYkrejciP04C6FVOM68xeqqEnB8iigx1F5lpoogE86uSM36xNsPU3YzBCw5IaZD931TOmhbfH
7hToinBZirkRBAs6Xgwr95igLwBSECxoqSJ/kIaIOLNo3puXcmBJqDIgscDYFZtyFEFup2Vuxp5y
175S5ZHoyQKShHL7A14F/URRzYgTHE8MMg6YB7WRd5gX8TCpsoshHNbfVkF6PQE3Jjk6PpzhOlX4
dvmo0cBx/uF+rZK5ZlQkj2aKiX0v6L4Z/dMAZXsdesfWVk1f2jTyLlvjPB+pXtAvc8xtk+tqmI7h
/3fGgCxEEQJvfxDp29eYA5x8SqEYeumz6jVufmeHxP4ai7i9Od6DmVQNVIC0z4C6zulB78xaqQwj
ibx+1PaLHn5Dp3N3eZ28ZAG4bLQbTXTNgDplbERjVAeW5IDiISblN1ryKH8ojyZR3KlFx/HPW4AO
CPnQ4ARIHOVbthckd2ajBxYa7lGSu9kIdgIRIQF3RSsTR8KC1ZnrqykzNQkmOg/k1vFu2Zme9hA/
G2BkBpOdYAN532htjalHmxhOluYA1qY6vUqs3p+dhPzpNwJcl4KPsWsUR8vyD6l2CqU1u429OYJY
n167xg7Knm7lQ7rcAf2l+Fqjv/rksB0tAiKMfJj2tphVyQXSy7kFqRgUy157zCpQKSM8XyAxJ3pR
nH8vagvNbijdYmAIE+unXi6hgJCG0GHzsmZfPIPAGubU53neGAeMvIjhF2e3GWOPiV6VmXejocBe
/Fq+YsjmttgAh3+rgON934NuZNoOX6sbkZ+cUw8dzWImClklIElspSSUgrEsMopUQKaQgj/htdrj
paYTKyfKo06WmZioKhQTSYTUxLwlA5ZBuaUxm42+yekWQ9oEL6oItrtYduPwE6oRxAhmNxsEp+Ec
0oNVgnKAyhuhmwe67lNLS5mUSlGCz5ECCm6Wj2Wj+gqZvtNbNr6hYcV4hcYd+RT1E2icYj2WPrtt
qo1hout7ajiplNYqphxpnj7sMH3v6omxdQJhdOHZoTROGE2CXvZZa7lO6shI5wTe+l7sFc+6QsvQ
K12qsas30C9ufmOO/yzGYFN1BTBfSKfTYSXmhExyFVa9irU5teM11kMd6IKiEHdVKwvMmXCy2EgB
SMXlOsoqCeTxzpayXa3JpcDQ+VP4uBaqAk+n6rGm0++0zLm02F2F/dsv16kf3cVb6evimpvoECyC
wMlf1S9b9M9XN0EFmu5htrFvrVO+SInumZlzrwKEIliUyA6TK4BfuW2zHmuaq38U52tcVcQG/5Pg
FuBaQVESeA1QexksZUmepLWZt0jzGo92rlo3r0n4Q7vtiKl4NcrYqCFbJBUBsgVmWfYSNR0yCaOR
sZeqz0tRu5b9pkmi08sLUGAMBE8FBO9BCMwk/q0CQM0Q0DtAG90leAmgBm512qarf1zexbMHN9xv
ZYidsWw0NY7UAI5eBcirUKncRjPQ1yFtchrZg2ZXj5cN8s4unRoGwgCnF7qwpz5omH0BigKsrJ2/
6sVjLD9d/vvPX4PHFf0yQPPmlZPbTYo5G8AJPVBmDuDWb7dLB9CdtjWhXECgkfbnbSpqEbVpUHAA
igKE2qlFfe7qXp+Q8pQNgISpn8Py5UWdPTAYC+qphcJQUTGANLY3qEqW7HS77JpHQ0sKBTZnx/Ln
Mij0x3mIBgnujzqEvi0iOUo3l38H9+Mh7QLLE6a/TBYemgCWhXkcpEHtspCm/jBFooNcAzjQiO8g
IQNnwelCuzqLIJqKi1mf51cIzt1MXSxKH7lna/W5GBt6rU5tmU5Iudv3yIoOoOfc6AAxNJoI/M8L
FWvHYGN7siiBPsGSrEzKJh3Cx0xxio1adYLBXe62rZZEf8jK5xVzGpbRwaFCe4Rk2XvrCNj9RCth
IrqUaCBhHzq0eDM3yFUvN14DU3Q98Y/uahlMbNDSKNbbsMG9/jT67S3NI1JXJxgdAProd0S/6blh
k6T1B2JihWlHvRMXcDdMf3zMfuGFB7TXO4JHtAcYnuixx99FG8PVKOlATZEJFBFEr0ZlxC6WOghh
R5so/fdW/X75jJ6X4I7B4pcVJliAGwpZU6NgSuHJftA2ud9D53enk8GHZum2fqYvddHK+J8OdWFH
RXBHbGB2cghLta1L7OTyATZxyBeWbrxtPun7waZztd7lRXId/lcgYpGzY1RmhZIjEEkxZLbSm1h+
u2zgfyzoZ6izGY/XjC4dzQkWGq//rPbz1+WKks0BrZIRGXUd4S1yjsSh3221Jsb7B0tvoeeKCot8
QOt4M+yUrYSeFb7j/vLauLfJyhDzrZY+mc05wtLkA9pvh2EHte3f0Z0RfSQmiVGMDhqXJsKfOruK
7lf73J92yqPRkvEjM4l8TVGMIsEygVE2PSuLSsm0ALWBqX/Suogso0jBknuKf23fmexM2II7P8T5
aiLc94ke3+GFcuU0oQAnzL2nVnaYczy3SofyENIKLOhBW67m1iGZlh96sxHk6yJLzI1opXIqdy2w
RHZi+2atvzdF4A215bVW/qcz0NTJVxc8/Xyrmyo3s6VVaYjXtIiM00M1viyLoBfCdQEMjVPqEGDa
2AZm2i3GEGKm10us71b8JYYI++UDxH20YRLspwXmBJVDV4M2DNHOuEsfIeu5za5MAu7ER0lIAMkP
CytbzCmSAsluw5RevXuIDqEeaQKgBziJkJOD59d4bVBKFzD12OwQqKM3ZmSMduLVyWHp9nlVkHT6
FOwc79usjTBhNY6WpKvtpDzCAVpMeYZXLbAWkzv4GG/1JE9EIiBaFRNVk2qwGinFp8oV3VPL7+Zc
+GjKCU4Qb1ngi0GZBYkrYP1MmacqLHPUaiTobX2Vh6grLY7/FzsHZDb0VdBLxBQikzxI7TzWs4zr
wXqaPMUb6aWubQO8acpraAW6xXYSBCDuolYWmQCEuSwnrmUsCvKE/hhCOr6RBIkr95pdr4oJPQlE
cQqHDtzQKiBlOtbecpcmYDoEfaKDLmh38bxhbY4ueRV+or5ORrvE472zBi+U9R+LXr1V5iwwwwuo
azP0Z6zMBImOZFzDqrR6pwRXRXGXRImfKaKrSKXeyyawa0PMcSrDRc/LKiu94SP8pn1MHkh7/GCP
phetpKYYlLL85cry7bvwHjQQaGAEtwDBPKlvjieiUhD9FuakSYYRzlBZBVS77vAOdrJFduXAsp9s
Xcr24IkaHgw9yybBweDvNaZa0RlCZV5nPEi15tgyiwFmmyHbdH0q71HVjUwyRdU/IbhmRbAp7rEA
BgJdDkqpx5ZM8ixZ4j6eMUVQ2Lt5nENvzgsRFSa3cAyY4k8rzHEvoGkCtCtcqPWb/YJR3TfJz33w
YQYekH7b0qtBl/2SbTsXoIxQSPHCLc+jvQ3ST3TBwL3BRLQWYMCgBtUenkaDp22ma91NfUnxh+yG
1nZnDyE8OoDBsNiGoj4f95SubDNrT0azm+MBthXnsJSlp8nPaeR4goBKL+mzs7OywoQ3ecn7MArR
xS+uq+vJA/ELgDO4yytfO2SP3Ta6VVxKtg6OKoFp0foYl83UMVfzGYAFqZdvgk65Vsv2vQI9rGCF
fE/99Q3pn6/CkOl0RdWnXQYOqtnPtcHNu37Tl8POcsDIgQHfNguIFiLPW4Aqa41t1hubovlqpaHg
ycGNDau9ZgJiZ4e60qr4okFt7tN2uC375aGPgUHWseWR/iJYOd3BS9+WiYuhHjZ6KGPlgHwBy+Av
O8olMbkVaLrNK9yhoq0WfVIm+KEUDXWiBguk99iwV1Owgrvpj+qt8dWNcqP8kDEtVrrKHw8GIJ9e
H1MmE43jghKNARsYS2jK27WbGibG+gWfjxtjV5+PyUGVNEjlvMV2ynOIhu5Ehkn3ysIhkxOJcmvB
p2PDK2ZilThdsKJhky5QfqUiBA4usiH36HTkbzy86UG/4Cxsc9eOU8ssRwT0FqBm0002+eAPQMRT
PSfjSysimuWeSoykAMYAFRQM8p2eynBY9CFVsMCqn91eA9FDE4g2UWSD8f++L2NlqnF7qFsLEH9f
of7/MH8MfkPqTXEobkSzNiKLzAHoJg3T4iZiWloGBJRkiCsi+lSuF642jvH1Tkr1YqYzkaBxw+0e
+Uv5KjcyyeJUsH/c07yyxPi7PTR6PdL8rdFBW1KAwMjB0HGY7C6HKcGesbWKNIj6Ks+xoNrCwAUY
tEwRdaTIAnOTDqYVTVVmVujEfVr9i66JAq3IAD1bqyumVrUpTHIJdb+78rX9Zu2QfnqDqwB7+IEp
Mkh+m/6/2zTm8mzMNLWkFt+ml+7LAfumizqLAj9juxwzlBHNoMSmQSGd9Pa12Xw309Ybpx+XVyKy
Q71wtXcDbuPKnFrcGTNUCCv5yqjHCFKmynMZLK3ApUUfiokIkwTB8CnF+azN5yoNSKyJqkh8C6YM
NmtKPstOiBRKp4AGGB9GrzUywpIWvF7eMLohZ4GacmqCfAd6eGzf3wqGwrDp1bAYH1WyKWNMDKub
yza45XMwDPw0Qpe5+ipWb7bRiCG4I1p8fLQ2o79447Z2m++tN3sNSttP0YvAKH/vfhllXCGWWjvr
dOxZ8DL6ipdtQKfdEVuBbjahIJFyI+3nanvZKjcpW62UcQk17yyzAXeOZ6uzJw23s926ZWWQRpW9
pn78d8aY+6Hux1GR6Ay9mYJFTANXpWbeIynEbKb0kBvhv3QV5q7oa/CiSlIJIrNB+lqX1heIuFgg
phLpa57PS9IEbLWJzFVhWaMy6QU20SDah/li3zRoIP3HZwBoohWNcjtcyWAKJvpH9Nqi8dOAbS/1
HE+Y71Nb//t8YHzz1HUXqYF240B/S7ed3s1DD9ogxy2vgwg1IgswMig59dfmbt5pRDSreflsYs7u
1PaMSS1VbiuAsBFcHPtDq+Kdk36/7ERcbNyv3YaYx6mVAnWx3HBwTqCjiPmzGqVDeSSxS0eW5R1o
9AX2eOcStA9Qb0TLG2quzGWjLKEdDB3IbpK9EpPurnRzd8CJTG7z5wYzy5lw+ob78MZQFixCIgc8
BYznSnHgDNKCsv+wcT4WL3qfnmNfArgxDkiREWo33ij/RAcRdRA38gHDAFQ7MFXApDJBKLTNLh9o
NzR9jW8nz9rMYPyDVhU6bN+y2+E230hf8rfLO8xzG1iCpDUY3s/ly+0+yaYoBlt5HtyW40OmHdS/
qQBjchpzi9Cwh7w745kZBl9rM5lRjIMtkqFpsOl7VfINfRCiuaj/sSdwbYvxz37C5D40cMFV9DD6
1pEBD1xFt7SM8BsPFxqgz60BO4l/0Xc1mdgTKXMj1QM+GGVGUr/lPjSEuyvHpaRZmAaC3FeIkcaD
SGOMeyjMn2YtJsz04GNotRBmwxrMJ1Bk+HOhBARVZBGUBo8SBbCfLG+jsCsmGcQHExiz+qVriDNm
+8uudw5phxUwnKAVD/FLG1Rcp8GkWhJoKf2nxDb6xqZ50koigWGivIEUgI9hgW25D9Eyz+8TfybJ
iyiT5fm+o8qYtAczCPr1jGOaRTz3Fs1kh2WCuu/4wx7Su2GYRDUC7sEGuTYkj1CwBNqVuehDQLzC
RIGh40w/KsTd4mUdyUjvUZlvjLfHT5k7iIA2PD9Zm2WufK3JMLJD2c96vdwa43Klj/Gz4BvyDtza
BhMtAyPqhnFAARyEda8dZgmD7XigQOLEK0DuDTAUQdykpbzOzR7sK/Ep5H5FyMKiqwlufnzGUy8K
gtFqshplb8hQejrQSstkbkORrAd3LxHCoLAHVXuouZxaMRrQUkmFBcDDkADQ8c3KlM3lrRRZYHYy
NKdcrXWavlsGKRaA50RkLiovXuFlALwh5VLCOOvpIoa2iXUISePTXHf74HW8qX+AF9UP7kBJRjTI
O5Qv+Y3lOw8zvBKxupQhC9bsx9qXvL+pV6x+C/v2hnBnE1f0tWKPzk1Tlq5d1S+Xd1SwXBYokM/a
JKXQPfagyOFq0Ze5yiHMAVL2YXQvWzqfzqeh7NfOOsy902rNHKQFdtZRoNwZgsN8p5D4KwZccwJu
F6NCf1Xz511obHtRWYZ7AGhSBt5g6D9qzFdtbHnKFQm2F+vFiL7groVQi6AVybcBgDRlmcMBYA5Z
ZFCiXg02lNprjZH085OtfhNsIjeW4FX5XyNMmMz1QleKHC+/0Z0p+R9ZrmwQRM2bYyFQcPvQ48Te
3ZgJ+GmMOdDjGLZ2ryFwGWE8u3MWJCSvkoPTKPgfedqZWvkKvgIB/OKc7vzoKL/MMqc8SvR+UmI0
PWidmq6Rsm8kT5i5iLf6E4WIyUT+rkik9kXJO13R2YoBHcUQDT4ikFWnp18uKJbTwgsQyAoi19+6
eT9oGzu+MlSRhAs3lq1MMTe7MuI3JLSwVmqJu1TVpq5E2TLHI0FJib4YWEtBGsEOblVGYFqThOFh
FAqvyyrct/Xoy6n6dtkpOStZm2HbcCYG8ZtGLiD0mCwH2Uxv8rwWHWBeIgQCKFqgtcHeCKGi0y+j
yV1QQgKhwTi+7YJo7nb04ysFpXBazJt2jtv5tBVm36X37X28sUXRi7eXGODFOxpTdwBPMGehxMM1
qzpQB1L68Q7VQxCQG7cTpgobou/aff0boO0jhJ5xR0yQ4SKyKRHBGQvjaC1zaEO4HWNxkD7f9CaY
58i0ab8tR11Z9V7bpvcFbp7EzT31DoRcID4H5dH9AOoA+gYTcf5xIsL6B7GfOjLHRapH8JA4Toxx
7Tz/SJK59VozH+4hXAE2okBONNLV0SSICjwnW23F0T9WJS8gmexaybEViyG/FpJBytoSmOAvTldB
5gSxDZPFZNWWRClWktorZWdfRNN3iIdtjCr6kqhL6zoOMPqhLT3++eFRLXToIWqNiTo2NVP6etCh
hwEynqIF1vbTXETdKk5MA5PgLwvMlTHOeq8ry5AhiygIAPek60LiVMCMDrfgPyWX18M9JytrzDmZ
g7Expglhba4+bGRoRZ0SOxwEVnjJxMmimDuiSpowOkoX6dvhupVvZFfLXfifsrP86LbU3Ube9dDm
PIhpBkUrZHKJypAWa2xsNKmUgwUirsgYSFWF3uV95NVYVivEfXQa8Gq8SpJGAf/IjJm/bDO9d5EX
79CJrnENTm54j0HSpLumaehfZZ4nxplnH5TfOtkp8RX7OCRJezsGqiCg0l1iQxs4k8AuCxISOkR6
urzWVuq4DhFJKAmVtpNA7CVtG3Gpit7YZ3aOBEYgXlAxx3lqR5NwdUkTuH2iffuq+vVWvc/I4s7X
vyPXwDtqSHExEwJWE3CDMK4xObNqzz2I9moVgzxKQSRtp8UNSezbWfMvOwgnIGKMB1TTqBjhv8cH
9SogVmrUyPMioZkZlemN2eTDTmoLEXqLbwXh0ABpB2RumO3T67B0dDVIPTv7BJbYL/Na4AicFwgl
IYMCLbIu8FQwFhy1aCpLxjq6/LmSM982GvRl38uo3lzeMF7MOLFE17raMSnQwRhk54Wn3eWvAw6T
AnF0y58OI7r28wasAFs8tQTL427gank0mqyMGlOMy0bD8uaiQ9T9kZuCsReOz52signvfWE7oVTb
qbeUqp/kk9stT23fX+Xpy5C9Xt5C0bdiDq0ywh2wnhrArtsh00EE8FrMpqcbAsLKc3oMIA/WTsGE
dxAvSfMiG5ThFxQtt+NLBEb64AmsxiDHyO8CV9SXOMYBJk4AQgYGNyrADlYfxg3tJrebJrQKL59J
/5n942wW8P+FqGprNz14YWKU2gKCOXMAy8rn/2CuRK8P3svn5EcwHroEWdFANgsU5SXSvPixvW3J
AI0BFfgSyf1Y3Bw78KV7VFN3vhLhgzgR+cQ446l6JgeNo0O5lJLKtlt7bwDg2vy5nBT9tKuNZvx1
CjIEFBudaxuEQ7H5T7ZUJBIVivgOBL5MJOpgrkcF8/TY9XNjVlMHRIQE8CEy9shtnigbtqmQ4Gnx
6Z0pUnfi5AVY2C+TzJ0ZzUY4TDKk4MLuIyxfwmF2q2QRJD7c074yQq+7VTip7bbPIa5aeYPsQM/g
bWi+9xlA8NlzPn+/fNh5GcjJgpgjYU6N7sx52qCRFT8uoFF184fiu3aVux8aeBVdw41S0oQAH5aC
TJzXQzsxzRyELgQYL8qwl/IW7BwAlQIrvE3eqCxX8yJqvnBD9FG1Ae0dPLMYx6+dPjPsAiHaUT+h
5kuyv0B0gxUSIA/MnCHRZ6cWKrPGSG5hpVB8sYkUNCiltFtt+mPtPnqywBeBAizUI3V2HYuJwT2l
AlGrEeWknQ9BDGyh9eWyV/CuAAXPbwhoQIULYxKnDjiXaRSFsZJ6KAeROdNAjoQWI5jkzPz9siWu
/4EBw4R6L+jQ8X+npkIoJnVKi2EP0yDmTLKBtLdJDqJ5Kq/xATqMfiBFujc+EY3FiSP1bvZCWFtn
4lQ9QkK+0FJKMkxlNmgjlwqy4hLfDluQsYlcXmSPuVvDyUgwWTc2mJ2Ib41NvQ08nUwHDdqvHY6Y
qLbMCyTr5TE3bKXVqdMWEfjeqlq6D9RG/REYeHtGo6R4SmI5V3mXiHhj6F96vqfgRwJLJOUMYL5o
0vZFhUZS4xn2XecA5ntrmXcjchZjAqtQYviXPYjnqyAk+2mO+YQYPe+isowyr5OUp755aaboptEA
chh+XDbEiyCaAg4TTNZDwJ5t+WtJrodF5yDJs53iITPj4TE1i879d1aYeNzFddupk0V5ZqurCiS6
HaDtl03wZl1QZ4JQGbiewMxyHOZY3S9G3KZh3XRIg0aveqbgjNSt3zGo8EkZ+SpXNOfJG1M7Mcj4
YTsnYSBNWXGsq7WPPWgbG984YAz4ReR9vB7jiS0mdlmpWqdFjiPdlASlCQqkRT+HwiXccp/lmANG
zexOlFdxvRDMwBiJAt2mwYqOGEgrY72qci9d0NuQyOL0RE1lgOhEWE16fM6O18oSc2s69jDMgwFm
ymDSUJUM5tTvEhR9TL0VDdJwEyxtZYs5ytMy1EG/wBlnFEIy4rwr1xSWLLkdSVVSd/6w/SsWC3zA
X1vJHOhxjlNwgOBGwLL8fs7dRY93l0/AEbtyvongHge1rAKgBeMkSwx8hhMhMDbeCKHV1E9vnY1D
CsyMx4/GBujRA6jlY5K9gTqvB4mLA4qtivIve8uP7EU0tc7/pj9/znH0cnUgi2lQgmUJU68b3lRI
ChVUGyndXl60yAiTuqZDYy7xhIMhFXfacGvqH9IgyBvOudWRnYBo9r/7ekz5VgtJI7lx2gQ21Ae5
IeVts1ExQ05HrpFLEuWt2Uk3BS3M0PeW4gff/2oiHzIkAEpRGA91o9OEYhkWOU1thOkyDD97Kb53
apBpX95K7lVAudURP+GqFpOgFyHAinXX5VD76ZMr8Kd111CdjERyqPxYhio1UFigRIKQ8elaTCPo
Sis1Kcosvy0dd9xOu5hOqPrRVXE77nOI5YoiGTdnWNlk4kunRJPaBDh+cWyClc8GWw3S0V3bylA9
WMABJIK/CFfJRBk0/DVjzOA0HQ6jnQIzMe3054wgmk4NkTfmTvKgTTaJYCHUE86CwGqlTKDRjGYG
yExvgKmjgI1uNwK89xcK1fRMIMZAjwoZNXqKpx+xAepm1Cop9TRoOThf86oV3Ofcg70ywCSVLRCD
lRyFGSgH5atEebFqE3TP3mWX5xsBrRoYrlCMZEHVTtSqqoqBaa9NrM85nttdNvTdQU4DUROIa8mm
NHX0qaOxpLbxIFvq1AVUSiAledd+LIV0NSUinTDuGaZkyCokEkA8z5wtdemtBBTjwKEvN6YMjFok
amdyLOhgjtZpZ88CFwnj1+0I7qA2j2sPc8Wv+mA8t5UopvPODgSXqGSOCS2ks7xDr8J8GLOcQgVk
F8hQCC/sNIhYuCooE7vX8ouKsRRXRJ7Ae7WB8A7s2JSHWznTae5ngPiBD6OFfU+LvKG8o9Ukya8/
gNnBi838P9Kua0lyW1l+ESPoQPNK027cjtvZ1Qtj1tF7gu7rb2J0roaNwWmcXYWkp4lQNcBCoVCV
lfklNlE6QGVG+qYRLhkfDDR1EK5jigzn52nUqigd17gELlXHmy2+VX17tx5QOjwo980DyPV3sh67
ILtj/H7/mOTy1zKBDk0xopSl57PnYLit7+5y9+uSSkqiAteHHZZAmgBzfwC+0nFeutJc6wBbf2XO
2QstjCurTiQBQ5TXgS76TT4DMong4Tvfwok0o1YrahGs1Ctf0wN5ySFkRb+OoX3PyoHkk1QIQRBs
z0xyV2aHV9oaNeiaDEH2ZCb+rMNX3Zf8xKiVUr94bYMJufk0hBAefJa+QNhp5mI9zCOp023wHYHS
i1vxGiWtW2mAL/gEYOZpj15RMMegWOqvqxAVG5nLiA7/1iD7+yYTKuN4wRQk1LvwbvTK6SXGkOLl
iCyzwIWXyi2gxqHlvVdP3yoXNHay+CV6J55tGndzjUW8mClllPEAucfxrveTnRZjgADPxoeMeMlJ
lnwID8DmM3FnO6Z9Z9AV6hVtlB+MLrqHNu5zUsoYbYRmXGgoIn9DGZpw3tA7bqL3JfQ7QY9wgxrb
Ly2aPjsY3b/8hWRmOB+Iu35uFDUvgrxMUOJ/VQYouEqnEQX1FvDcY+AAk0JAlfNzqllWO0vfGkUQ
5bGnxVeqMkOi8cWIXpL+V0wknSjxmt6tcaEjHXBrd07doqo/ov05YCo2Jj+A/5bFKEEeerYsLmAo
VVqkVgUCf4zf3g7XxtuZtb7mAJWPoYtyoHUAP1uw7P/km72vj3ONtleypNOR2kPv59gDzOiVa1/5
GukkbyXRncIof00TrSjkU9w7RYNOaaQuaANlSxNO4zXFVjYLgJnpz99f0cbQB0oYt50hQIeEcEyv
i/K5A7c3tST0KZLFOJxX0HRKqsLGo6tLUfyujKCkT3RxoWQhK2nKLHFuQdQ0GaiKng8qBN4Sg3rG
DcsRwCkZleHbo5u/Mrb7xnkChVQtLRakb8W1Csm5/GQdjX1y6PayMQbxktAPQzMUwAIevWAXZawr
BK2JqCmPrfNzMJNrEGHftIX2409c4d0SF5Co2RjFMMISgB8zYDugJPLbtO9fja6XAGVFbU4T1Pg2
hKUs6HTxhf0IlZeGKgPrNGJ2vvec1yzzABkEXxCr/q3hpPtV7KWNp2KSCFfJ8fJa/8v3e/8BbNs3
N3ADGa+osQAmrK5joADgm3jgJQf1IKveCLPh7VK5W6tURmirRHOFqsegeyPekvrkDQsYr4Pox3ga
Q2vX7K3Sc8y9C1i+IkkEhPc0yHegOoKZKZTcOftNVTSJTXEm0s9sGK3axaH9YL+hHbL/ARslSOUg
FWZgLAxk0VBm4g6GOVvD2kx4rxdQYOv3w4HstVDenBFcAGdmOGeNekvJbQozdn0zpc1Vrp4yBSQF
ZnoVy57Qoi08M8auvY2zuEYGJQYgvgKbeutuOOanN8T1l/aacT2kO9mUouDMn9njnDPq2iSLC3Qt
RgeM88PnqLruVh2I5JfLp0Bmh3MNMudRBy7WMljG0hsxxxAlp6wE2prKOGbZ5+DCJVaELMRCVoW3
KBeYe2PtqGnXoFpf9KMRaacmHiW3jKhjDNVEsPIydjM0C/nV2PpaxgCmIydQ/XL1mKDa4NEvxi/o
+TzK3iwiB9xa4159yYQZOqsElUpmH3W39KPIxhxY6w/d51lLJCVpQV51tjQuHYBwq0kKNlCqDY+0
gKQqSL3dTkJIKDHC15lBJpATMwGqsVtuGzOHbDgo61NZ5iazwiUDtp60SzrhK5HlllBf9xPfrN/A
LeYT2RvG1+5N0kcGwhIxVaH9ji4y5uggvsRXdIbKjOeaYAsLw8cLk43S/X8oLI/lD8PxSnAqqSDS
GJlu+Z30HhAdAVTHgIFmUqqYcjsPIpnTj27FRDCBVw1YuXb2kqC7YlDEBK3Pn1Xu/YGSEa7WrVEu
ksTqWOp2AqM2siATYhWNJVHJE31PlMmgYAS4KHgsuXhf6gCJpEkJMI9pAS3l1rsVauKeNctSLsFL
BhO474a4iK+4HWnA1ArpMFfBaFLeujYFVVyER+j3obXT/WAkRfuI3GVQwbK/qotsXkPkQ6gII4SB
FgejRHzWoq3QyivKEZXnXbSHVvNfSuZbdphjIoyBw9g9Z3+i4MKds31j+bKqgQi+CPvIBJGkafiP
CwOkrpSO2GhM9aFyR66LIM3D5jBCMWq4BXHfnjyNz4X/20qBsLmxys+gqTlpM6cAkmSx3HBum1Cr
2l9Fu0jityBxODPDBYY5K0pFt3EZReDhS1x8vbIyTwBFnEy9r7xYg+hiPHlzS4+Xb0GZB3MHUxk6
x9FiBcPdTeFnyt4xMYAqUyaUGeEOooniHUlivLNy5WUaai9bnstJchRlJ4S7AEurw+hqh4pMqVEv
gsSQrbV+Y53AjhmO6edR2V/eOFFqe3YkuTuQJqWz2CgWIqRVo5dB934OQAl9ZQXJbf6p3dXHEf0o
6HOWd7JnkWw/uaMAjAp0A5ypCZqBeIt5SlawrNiPlxcoNAJgFqMaYFqPXNZSZoVuFA4Q6v16BDjy
WEKWc6WFZBtFFwPBdDCbj9dcpC7nF4O9JFGXt3h3oZ3t9RX1qW0ElxciMoESNdgLgLDGLci5uDVm
dRoZuHSp6QCKnnpQVN9dNiFMvywD5E94zkGtkp8jncuiqtUSVf/q2jk1b8TgrGbLrvPClxFPir7M
1hj3ZWJwCnSzAWPtrIAGODuu6jGTPp1E+fHWCne3QdV5XADqA8KBCXgBKRKHOiAw31zM6ewJmv5Z
GN/NlV/akkeb8HuhrwuZZ8IUtjiXcMy4t0mEZGU0fMtSjpPe/0HQY53j/7fAbWCCpgVuyBS9+KXy
tARpbPUza6kk2xOtg6kFgTnDhZz5W7dm83Aqa8hkNIyRz06J3+qJT5dUslWCa4PYrKHPTqmN/OD8
9PTVnFsJK8T8jVlmkq+sSSFN39iG8C+YjR2+kBppmjMCMZW/oZSYL+QoVfiF1x5NdKCNr5LTJNw5
tITB+KCh6/P2JN3snN51+WAy9LJ6opBMDNPTDFHlxnco6uusd1bdtC+TjG1UdKzsjVX2qzZWhyHp
+zRFN9qxesePjeagLwhGXVW/StYnOlr4WiAKsIDEgNb9uaUuGpvONFAAwru99Inu/QXUNMCVNMge
hld4CcHLWg4fEi5wY5a7sdCrayLLBDtWn/c3S0Se597BUGUXXF6eaFYV5TpG58K4FgDQOF/eYC4V
6OqBHgB5Yn2gUHRm/OtV5uun+rYM2VNDuYfCLuTUge0EA0rQSeKxaKXbX8AdcFpESxsb6PunxbRr
Svuhzxwvr0xJHBE1XM9WysVIMD6URDeATnIf89s1AO/YTXpDAV1tDs6jhtfNc/9tkIEzRBUZ3DKu
xkQ2MdH1gXql7jV7YDgeJvSchuu3IoW04oDBcN1L7wrLB7ru8icVHEi8pRgBCzTdoCzNrbOZ53ay
e0AElaQ82KT9MpP5x2UTor2EDQRK1ERdUNxzNgan0dqmzFDUoph7N/0qSBKPaWzYPg3m1+iKHQnZ
0IJ4Ye9G2d83Z95uIN+74EyAvzjTvXmKXtNJDS+vTGaDOevGhobDQCAXiV5XkR6yNfM68G5dNiHw
97O9YwFnY0LNx8pV7agISlAkO+S2yWZPrSXeLohaZ0a4qJWtkzFGI6jRekJ8Nr2S1082i8+25PSK
mvBnlrhAlXSoGpelW7BqwbVpecUOaoUQJjED5uTT4ANwJSnKsx/P3XBnJrmbVLcphnZMBP+mQVuD
Tl68xn4TGYdKRW5NEskShT6xeUxzAWqdMUEZscd0UTzYTecNGg3+wCU2FrjjlJZlQihlYD+iBjV0
qccYUOby6bIV0SsID9f3qgBb6MbzzNWCUqeJhUDnVdtB1O8vhjeBcOanIlz3NHAQ5jtAYRXJBoqa
KGcvZm4HnWkxWmVFSGLQOBYtmqPGiIjvxkPiYDoHuSNEjZQfyidZJ17snu+ViA/Yw7iP2n5Bhdp5
nr87ewbKWwHNYHSQYxihgNbcWDKHEZY/gDAD9gU8CBYAKucbnY5ul+b9VOKFMUJbgu4d+Ojs9yi+
MM5L4tuWP/4s9s0kif2i2LI1zMLC5gtPWW4usQs02Fw6B20or4byl9PNEndlfsKfv60VLrgs0GAb
y77ArEJ/VGnvU2hlX3ZV9jsvWeCCil2bnTYmgOl1UfaQLZ8XqNs4GJOHvKfEkmiYEj2R92/FBZMx
pwRM4/hW+r22W4P83gA9f+/PL9Gx9NVjff1V300NyL1WXwvzHahclsHrZBKfki01uRnAaUlmJS7x
K0xzvcks55OpNPeX91Rmgsv0ErsCdNrG6c+ivQ5erVZfJN4nelljL5mMtMsmhfnUw5qsJetZ2W/c
VU8lhDO+F179lHkYIAhkxT5hNNsaY+vd+DopnThW2MlmLCfgeA2K5gTiQ/q1BMsc4wd00PDqxoML
YW6J04i38n2d3PmuzT5z1QL4nly/iRS0UgoZTlVmgTvIdFTjNdOQYBn2c58s3hq3//Zjcae4sNt+
0mqMz+j3TJGi2iU7IMnio7Ivd7gDflz2PnFket8y7kRDHtoZNReuAdEfP4ZQAVhbpYxoMiPcWXby
BmxoalsFK/pbsWH47mB4iSJDlInyj43n8XXmmvS9SQFXDewm2anaIbZcT1NGv5hfdXTOL2+c8AWx
tcadW2VSWqhPZyzBmj5bNrgA2r0T6I9k31ke+awfZJAD8S5CsoqgB29+gJVBbbHTY8IOVn0VjV9T
1I3wTJQcIfEevhvhTm9adlNR1HDwJrrTJh1zP8VO626ZRm8uox34uCAEI5B7ueyt4hr8G5eoY9GO
Cokx+zl7i34AhNJXCtlT7+ORhRUTBjQbDBQgoDiPR7amWfqwuKA8yZPbLB9CR19/3/MAwWccGiji
aA4Atuc2snRUeryDWo+Yqw3iGE2Z71EpGG+TOppjP12rEn5CFHeVPFoEHSUDrD8g1kT7jKHAue9l
pyswN3b8N+elfccUoqHMi3d0HsYhWlrggvanQPeQgYPKKbh8BkQf0CaOBkY+7K7GV2xtEE6v1FEg
qExLb0Hx2enuVOcPWP+wRgsC76gMox7CU6Jo2jyYkxYliIiLzyJi9DV9bq4YgQ0Ut3d5cIgeii+X
lyYYKoTAGaR5MfkAZpQPNO9gTdF7pyo7T7ez9Ljoq3lQ1wRFGEry3bIW3wyj+FZofbnL80HxJjCM
P5WzKoPgi7wXevOY/ENxHz1S/dyzltpyeltbsfYUh7ElHhnDyysVWjAxBYSwYjgYdT234KiFq9VV
0XmNG93lC4qSmSEZTJaZ4EIlddoRfPp1EjTu93jeL7FMqVDkiJiZ/WcN3C5F2ppClAMGwLR+E2Wf
LQXacbqszyI8bFszxvlWjdVsxS0mnoPMDOdPFPTikBY9FY9W5iklRNnVR8szv6yWVwfN/4DqkW0j
+/sms4ogwF0lWYNtxKFW8zjAcHnw+86wDWRcfqN1TkKGfoyDKqaBDUkQbzDqpz+wgRk+NA8QMSH9
db6MLiltM2lW6E0V/csCVa3OdiWTDgJ0HgLyu40PxfbSWZe0Jq1XRyCrJ3UKVKrRxY+EOsY94F7r
U2Mm5Xeoga5PMSWAUhjaIGv3i7wSRIOoeZgMr2Fw7hJZE8rhVg493SV67OvkxnVn33FrCWZa5BbA
aKCfj4IfYgX7GRu3wOyDrTVjzmA37kTuLb1MlF2WlVEpabALUnvExM0x4yxlRT2NKvP/4ph9guAU
iJzITjssA2gMU1QYMTGczGD9Xw5K4/Wy7F60nVvrnG+CvHYBVqNNgqlp7uNE/6oozj63QWTz+/4J
9gsAfRglFq708/20aUznuauwn5GpxCG0fbMHEKSMsnAiWg8Blsc1gaq3QK55bqc3U5OMi9N6pj1i
K7sdBXVV1uiSIy0zw2X4alQaaqPZrafpULFb5l2VWmEyl8fLu/axNGCAKx28lmg3wg1dbjVDDEin
aSmt11YdJAPt1ZvTbJely13bqzKVF9GakNSh60NQxUHL+3zrptSya1cBm93ahUsNUKzTPDfj8Pr7
S7JM1j1lUJkPzcfYGSuKMWB2bY3PCujD48Y8pMXo5+n0fNmU6AyD0MhCJxIdCWifni9oxk+YDfCx
BTp0BhESFU1WghJ9H8Zh57Kchvn1uQWoI+kWRAGSwOhtTPUDP5Io646siqsfJjWHOnFbg6Ze4hWi
D7U9s5xXpE63qDTFxawYww3GzUIzM/ZNmdxf3j7R4rZmOB+vElXppgGBCYR24Vx+yetqn6DfUchK
pjJD3HcqkYIUuooreFLvM/1TmX/L09dYNu8g8ob35Wg8b+PSOdoK7kQ4XtIHhal4jSpJb4XrgDNA
2JPx8PBXk6v1Rp/UGfwN8LN2LHeuMw3eMBtfh1j/A99GH/ofW2y1m/upgl5gUy74OJ2KUZReQxX9
6Q8+P+QBEUMhJ4KpinMLWqm2ebrgHTLYz2h6+0UMnss+BrmstDrDPvB5BRRXIDprwFXYgKfzkSem
nQFq1xLHyCuO+q9mZ1x1dzH4g5evwyl/MkCiu1ytN9Az/SZjtBKdJQutYPZUxpj0W3a62Uctdw2l
0RAjliY7ggpwZ7CiJ91d3kuJFZ71TKuqNio0Cx5uN9d51j7QDiT2afX5shmRi28WwwNUSjhMQgG8
CNZ2fq2seQl1THNIAMlCI1D5Rq1ERwjnp8orNx6zWSf4WBZ65OVw7VpF+AfrcICvAMoCpYwPbN9N
EVG9Q0AgYDYfpsAuv182IEAC4G2/scDddSRzG0sdcFQZPgVv388VOnmddap2+X7wTPNt/GPK/Azk
Y8d5P9w4DzLss9AnNj+BO8FGjomorB0xiU0GnxZQQkFfnlRqcHmpoqAEDjXcT5hXA1koF8XdyeoB
vUYtA6MhV0nVHay4Dwy3O7oAnv2JKWiFoJqGDILP8XTXqaq0jZIA0+ept5qRb8b6KaunZ1d1WomP
iLYP6CKM6oOiFNP63NUb5e40RnqSBqrWPPTRQL0OyjLesDqSd7YwQUcGgXIaBr2A0uOu29acYtde
sCzrLwXy6e1Dew+qmVvUu9BNfMJKh9vixMTn1YfL+yloMaBGs7HMfbsyy+LFimG5AaHHd/YqGA9o
Aq8+U16RD7gIqq+s7oUhDZBsA1z5YSgJ3HW90iPkN1+Arbs2Dknwfb0H/h9omP/BnCiSbM1xy6Md
tYw+grm48BblU0NCPUzDfJ9fG/GNloO8nZmV1deEB2KzSC7bSJs5TUgDq2BI9culDJOU3Bt64nWt
RMldWNrAWIHNOG1MqDUwH95cLpRRRa8zoswQVLpHQch01YdgqQddSrmHlLLz1IAP3kq96bGuvOkg
CzHMM/l7dWufbcXG/qyrU5vhkASkIPu8eikp8oQ2SFpwpiiSwy901q0x7pjg5mmJTrHY4vgf2WS0
9YN6BDUsk/KUrU30GbfmOOdpakuh64icIepfLf0vJ/rRKtZurRbJukROurXDuYtLOoBZFyxLMX66
+a/CkuA7BHEMJXSkV6hmMHpIzkfStexTd+zjQEuppw3WzjYqDPvGu8uxhG0H5wpnZjhXsCwrG/rB
jYOZIoKQ69XeGdF9DAnmolt9qg+SbRN8njN7nDc0CQrAaodlxfrqORQFXbChKtFPBejgyyuTWeIc
QS/jYgT/XuutpfYyoGTkRYOL8tToeu5cjRJrws8FQA7wbWBSAUD8/EjprZU6GJaKAxfYelrNfpQ8
9IvMisDpbIx3/GOF/X1zcKdZKaxhhJXRMLy5flBdyaUmWwbndblRZIle4vNU074zMG+b6v5cSyYf
ZEY4n6uX0ViiBquYMWyAA+srSeJbpkyiTGwGOGYcIRRA+bQjasxlriwDDpAYAL3Mzdc1ib7FhSmj
rRQasjGd7CCNIh9KF5HbGzpovVuviW6GAS1JANz74fAH7gwdEyBwIcKJ8eDzT2/kaAuBHar1aOLU
0LUofTcbnpdhOAI46l+2JXSzjS3uAy2j1kwpGSBRbTd+iZlrjDpftiA8nGCnN0COw3ibuOMCLtMK
WTZKxnbZQKnjKR6rJzVuwjqSVeQEdx3m1pnqJcYJLf0jxVA9z1ChjIPBUMx0r0+zjX5F6qRgCPKm
uFNLzA/2U6fNkEEbDPP3t9IBDBUVLdPCE4wfQhu6qe3HZQC9ReX4ejre1mu5v7yXghB+ZoL7Wgqd
7CiOzTRIqVYcFRUBDnrpvT+1i3oFJsLie5lNqBmDyFVSsxM4/pllLpg7SWsPRWdhgs5IPcP8q4hv
HEvyrBR1F86McHG8mByaQtMaTP+FcbOW0z3p+ldSR0cjRg8Yypj3KoCevq5HiZ/Y88vlzX17gnMX
5Jl57p63aa3neaWi53tv3SjFbtwt8BdoOr5NFIKJdBlOIJZcdkjXACs6VXtdli6yisqFn8BXXNK0
miOlbjEMez1fM0RRfKxuzYN8/lSUq20Xy4dMF2XyyehpCk5j/cQwFoof7fQvEVb2P+T5rFHIrQsk
TogCgFiAI+sDc6eZjYOzZHDcAgDqBmApsHJ9yl5LVHbkPPaikLOxxu9i1/Ykn1c8eDGsCeaKxauy
ycM7nEEUJLFaFD+3prg3aDf0cw+wTxpYoEnuze+QJLvslYKDt925t++4yQM0uwQTNMHO9cNrDjbX
YdaDVpFOVMnWwUXpZQGGnvbsLY0h6O4JBbDWi59HvG/Jqf6ahdOLdGhW4hNvUNbNyhyrqCxbgckE
eFj9iQEQyn1xpdQ/pqD+HygyBdhY0BLieQtkChhOPvQN67ElRVPmKd5i9vfqWg0ZliPpffPJ9Krb
YU+jQDadJPx6G5NcFldGVtqWmNGFzBvGyIs2/z4kBqS+c1XWqhddftvFcUlDbKhgsgf5UlC2VkBG
rccLosC0grEYHti0aFDJMJyytXGXUT3NTdFRWAQh0qEhthehDk2jVZI/iIovkIpArsXeSOiBcXZs
Mx4ys8W9qiTABWi7Mkxzz/6W71la6eu77tTdq4fCJ0egZS4fPrFtkD0xIB9qP/zzfc7InDluC1VT
gAYzDM3euY9MmTkP8aK/Gv0KndoVdXFPTkAqQJEDNrKxza17ydt2VRTYVq7QCP4e7THcBukPvfbJ
C+P+HkJ6vQzA6OaKL/NbQTg4s81d96aeV5rRsFxGAYG09jDVMu4W9uu5G+HMAnfXG9qSFVSdoO6b
QRtPbfx8BfUlBBGnOttJvqLAU89scRd7ZvRubRvYyQlzAKZvHPqfUTCyxjqAs+qhRmO9ltwLokLa
1ibP35VFYGyKmU1WXsaywBMVjLFXpx6bLityb9FCWSdfFOHOjHK3kWYuiZNAvSvIrleAuzHWeTMf
QLUSuHt6BBW2lCNe/BXfc14W4zcxvJ7zqgZADzubJvu1mLzVfuymODTHX5e/ofgTvhvi7qd2KRLA
LzAOC3Jzz5pK38TUnG6nwb8zw8XraJncmvYjSuXA6SQwVw/2XUHI/rIZwcQEO9v/LIe/1WleNY3q
4nxNYLANGR8THnnhNO8KIPH2SzDvG7/yk5tCSg0guHXPLHMbGaUqBdwJX4yVIS0fY1nTUf9Kd0x4
J2t2i4z5TbpUbkvVeALIZurhk8c28e2n4rii0BWQFy32Ctsje3CKPQKW3e2j8PIui4PY+yYzn9o4
p7K2TjINSHGVBGng8mmVTeiJekhnm8mOx8ZCb8+FurZ4MeSfm2N7u/gAm4TgSB3HNz4x69iF+afh
Fh1nzQEZCEutZepYgnv/7Cdwkbqtl27WFCxysdRjl8R7tF/2TfNLTb8qxix54kqO+9uVtVnvAJx5
18QwptNh37pq0LrOl6zOQ7eToXhkH4+L2csErWhzhSk3wgRV1HrVcrzsHuyG+XgD/eMefEc2jlIn
SipY6JT5CyZuPvV0Clw7vTNrGjIIYGYokheuJIrx3Vk3BzJ7GlYkaSYiWAT6Vw0DabLZA8lX4jm9
SlPtFSfGIxJtiaFGuS0mLuTJIgtjCNBkKY9dNSeyMo/ke/FlHlpVlKwUR0G3rrQ58aL15+XPJXF0
HpFdg3uhVXMELtT8H8nqHCot3tkmvRrt5jgryvNlc//lLn13Dy56FI0+DDo7WG9PVlph5ibblT50
yqo7qBKG1V55il8uG5W5JBdPujrr1mLB9dM5z7R290np+rWlhxCBDK3oBK6oP0tw31fJhY8k6Qs1
ZxceGCcKPPt6X/vm+n0wBdbOvQeh2Z74+qHYW+HllbLdu3T4uPTP1Ee3SFlSXxFg6+fRd5VPRSOp
Pst8koshddooZbPOaWAYuhIOepbd2rUhveEkVyoPih1U6B2XMTxzCLrr6bN9NV/BSzzj13SH8kpw
eeP+y7Pgny/Gs9JYVt3laoGdS6hf/2LAfbo3XyHT6jcH+3naOV/Ua5SNh/3k/euVcukeusZpNMxv
d3l0qiH6HjrIo+dwXD02SCubeZN8vw9oKhTkXMKOoIoaeGaf7Eg6Din7duwnbG60OJldq+uxm9qj
tU8P4FdEVhRW18C5B4x9dLiKGdV5/0XdQbmt695oJdNBcgyFp8EFXExlTXfoJ5z/CjqCE8K1YiBN
ylazrvquNfogWapqugZubIwk15C40rmxx70TQC3c6vkAjyUairnQeWl2SeAEoP7tx7CvdoBTe+o1
uEx8NJ+c53KH+CBbs/Djbn4D50tVVlVZVCETNO0JR9/xkG5/v3xWZCa4XNdaIteqdNxJtjZ7hN62
iyb5cDILnPsQp44zOnegO4qzu0hXn6qISNIUcaV2s1HcRWRCWT1z2cVX/8Io4Rt1q/5Igx46MlDK
3P+7LeNuIKiRG6qT46vo/eBFOdiG8+D3LRgWAEcQZtAwW8UFZSXS2EU+wveSyivrsHOlz2DRcdqY
4Edv6KC7Y5fCBAhH6yvIY7roWQT1HuJQGOD2K8wR/lIs1GykMmbMo/hrDWS+6NshMqHdxR2sde1G
p2bvunGHemagXUGdXgHlgLuvd1nupY8y7xAuFaMQGLazADnlwYs6oXNPepRRIK3hLeCPRy3KRsi6
/M2E1QwUT10mXglDfM97tXtnnJmZ7Lp+JSnShBihX7uP7vqjA3Jm2dNNlOxt7XHnik6YZDFzNw2a
DPkHSK+d8jqaf5bKrpmJbHGifBkDHoDs6kCKA5l7Hn3HvMmmQUVW3gXrzvrc+tGnFDKWg5ceGVdD
Furf3E8yJxVFjq1RLgFqhqY05xY+qjRPqgntYED/Ln80oWtslsUdNLLODjDpiBv2gv7RAKoS97Yv
iMSKeB0WJiQ1KHR8aO8m2prblcbWkdPAjHdZJ8OtCIuwaB6DqwyTiozb/fz7rJqVtdkwMjZDY7f8
TE+gIA9qnCv1jnE1MU6LbK8OfyAGwgQj3+1yGxj3WUsmVqLU5unFJG2YaFSW4ogy/o0NvlWV1cM6
UVNPg2KyU4i2LjngC/16mJfS2tHe6b3Oyn4A05SHl71DeK2wZAP/Epd84N1Nm8mM6sJhJagp7B+Y
DtAA0oc11AP96vdZIdlWgqJJVQ3DAD3U+Scc7LwzlAUEF2n6gudabnxvLclsmsgRtya40DusvdnO
kVMFxQJNTJr6BOKll/dMFCi2JriUJUmoYg0mTtQaTYfSxFnqJ+O+TDEbWRPZ7LNsPeyq2WSmipWt
sRu74CuwVa+aH6z6y+XV/BcPeP8o7BdsLKhzrUDrBiyhf8voal7rl3sSqjsjXA7t4bI1UTTa7h37
+8YYprXo5JRwdNLcFNNtOuzH9uGyCdmOcbmLnS3p32JFIKtNPMUyD3WTvl62IVsGd1foZjMupWri
1BTu/ar3e1IpOQDqxuO/s8PFvGyZaWKk2C7FAMg4jX0neUhy6b0uWw4X4jp3aas8S5nAEuQWp9AI
yCEO3fC79Z0e31hC5YSNort94wn8Y6ddmz6v7YxpSrWfl5Bca+Dbjn6Yd8apuFUD8+Ae7aANZQ4o
8Q6+9mboTtQpMZZKahsMvPXgT1n96/JXE0fzf04UX3lrUg3IGwM3lUpqD1mFl8QPcXVazHqnAYeo
JubuskHJ9+OrbkSZkJSxar5rZx6xn5b8uZru/8AGa5hjeABsuzYXWIEVn63CxPciwI/eG1mqBKo9
WIdmbFJZSBJG2I0tLsKaKm2mzDCA3Kj0k+pY8z5dQHW/QhXqqmxVcj90RumpmvsZQ7kvuVUfhrl9
NEmC6gfVjRC6DOu9m2uLD84+Gfeb0IM2P46LyH1bQkIppXWg2Acn++7o3y5vtPBgbP7/XDweotiM
zRxn3iwf80gPm+UQOd/N9GvXO95lU7J95qLxUq5V3fUwNZQQn8TIS11B0egO3LYSB5Wtif2QTdi3
KqOuOiZA2Wm/xjrzQeXga9Up0/Wgsfrg8qp02bK46BzDUZuhwhfqw3xFZczdxQeMMFSeA0xL4qcn
JWQyaMq+ftLREyV+carC+aa+U4L29+G1julAZgWCAjZgJ1xkbVC4SiuongR6Fx/N2DlpuZZ50Rz9
Sdrzbodn0sriKsGwM15KPZi294q12gEwctW/tMLHAKUAKrXBakgRXVluFFqJrBQtPF2YojVchtJB
pn/uKaaFewhPa9Q1LRKs2fqcRBCxvewgbNP557m5scF5I4AkVj5MEXIqte08zYq/grwY+l30el2H
wAAtmd9OybcRol7/zjDnmFEPuGLTpWCAT9f2JosopAtNAoCfM83XZC6iG9Dnzddoq8XHJh0HGRmz
ONfbrJzLJ6I6MXvARdMgbn2G9mPP2wRsZUc1YAIFMg1y2cfkvB+T8flEXQpe8yb3mBp4vcgYlYR3
7fuK+CJPpJi9a+ZwSQW06bbxoCVXU/LZah3faK9bItNHkayIHzZz9cFYJ2iaB2BGCIZO81OSSMqy
wst8syLu8lP0UkPFDSYaG0AqbQnd6XtT1c+XXVH8nN6Y4a4x3JNKAfZepLBROH+xTgY0NaNAa/Yt
yIGBw9ubO/OwaL4tbyDIVsg2eXMbmMNCssKB6aK7n3OCeccnvaqDywvkHIPRJKCuCAox3UQdDsPE
50Yy0hbV1Oiav4Ibx/HiUQX4s8mSmxQ1wx1VzGZX28vsT03XS25wbn1vpnXVQeDXdExM84SAS9Nj
AiqeKq+2ctT/oGq+cw39c+co4eU1ct74tyEUUJncLP7hRXOUPG1onQ+V1+s1cHcTJhCtSrIYLlj+
xwakoVCmQtXP4GKWZS5qVWHA3FMGtb2qhgL4s14pAqVvjF03Ukg86HT5miyFfp+7WSmjeeFShw/2
uZClUN0phwEKI0Byaj8BpsEEpEuMX27mghtgraOdqUXLy+WN5du+f1vFiKdGbAxfuDbnosOMlkRW
GpqfHc0T64faVzGKgSPYvga8ToqTrGbM5Sz/MQieEsy+4+7jmahWvXBJNdLKs+Ju2Tcg4w/b1Klu
lIjSO2L3rsR13pDdm0vwg0Hu/HdjPSWF0VUeaXE8jGj4VWMW6KbTq9YboO/9I5qc9lekWimU/jQI
7/V17NcUhfPLWy06pxhxMZiaK0ZqeEG6NVLAzmFj4ZOVO4ehtzrIaLp2/Uw6GFwitf6kzbXpGWk8
SSKt0LUxXuUSsBlBwZFzbbfrs55SSBn2xVRdTTmY2KPJxljmXDsBoZq1m9sEuNk4GR/KYtAlA398
CP77EzggoMAosYrZUC6dSuImr+n/cXZey3Fj2Zp+lY6+xwy8OXH6RAyQjhRFivKqG4QsvPd4+vmg
7qnK3IlIDEtVoSoFKa5c26y97P/noerhhXT78MvwkabWffC6+NwDIp1BlNA8BPx366ytXSmMIlQj
kLRbhiro3U+VkftaWgCNE8EeDUZA7lW+miVeGTUOKEN+krx15KkIjrf3em3BmeNHW2jPF+T9S5tc
0cmTg5GmekH7djZOafkurk5yjDMuH5XxlCUbkEprhhh0KB1wDMRiJi/lmVAQwq6owKChZjnF+Hpm
SibNautzm43qlqVavVILhB4zR2TBGUK7FCf5ajOCqat5MqMUxrffztWjCYKes4nwvGb5uSugWmvs
HzbjUtRUh3qbZwyI9t0guwwj/jL8cutqivWe3wd04evD+KsoJsJxaHWZaX6XaJ7xlN/Z99kpeI4o
Y2W+q0Ibs03/sGIEVWJ4AKRBBQKTULC686wGRZfCAPcfZiRlSPZNcV9GG+dwZfWA+QBTAroyMNJE
5IpZzfsx7EvNo9PGjYt7Nfhw+6CLVAHLyvGzSadDRCbDgCC8WnE/qYBSj8zL77q9mroLZ7m0t7zh
oN1rnrZP98PphUXbRSadA+BEMc/iLFbt8kz0Su0Ap+Tkbtul+6qL38UNPshtxVZuFLGZuhCxMzkP
zdqlDOiqm6DskAHhwn0fJw+VX32hvrRhmVfeX+oRlCOcxTgv6G6XclKLVq6MOV7PYFDITCGL7Olg
Np8ULzxBIQEWx2ZXy/LRLx9ERALdRF1T1hYewEuRap7y9DqN4vmvk0d5jym+70/pK+VY3S1zKL63
yKW7ZeP9u15RIN8s6F/BWgCH0xB2res0JTRCG8U6r0l+yNMb394anri+V5g/XlHg6BckUdHg61qK
Pe6l3E3qHLZ5X++VT0acy7BXdIwPHnqYGcwNva7vGDIBgl8WVYbpRDgpUzE1UjCquZsbVnI3Vn53
GNpI2zgoK5sGxCF3jYSkZfGgXW5aZsppIYGkCO8czv0rnY3Njk6WyqGX9Kr03ulHaT/Meb4Vyl8v
KWBI2uLfO7ZuoeKlYFNLhiEI/cKNVGuvjCokE731w86cV62fhxu37notEcboiwJ+KBV+cS2l2lfj
NMC19qMufAjCId8XYRVv5KquPbFFir0MtC8uqAjl62SAq6SKBDF8UM3HMkiVO73380OcjnHkSiHd
t3bcz7ZbDEG2u21XVt5OhEOmpSwoLpYlqjgacdDUNesJxthTJTnPvdUmdDvqyQ/bN4IHvdZLr7GV
0O2t7l5N63dat8lbv7rOvN8kuEEluIoZi7meJicLSrdvHQCFw102bW3l9XVHT1NV6C9YfE6RWElT
o5ITm8OeaPWf5Yacxfwlruwvt5dzVZEzKcLzU6WxYnWLIgrO1Vjb+1zeCiDWRSz8gtZyD64ym0MY
KbSZQCWqPqf2l8H647YK6wsFKi+ErPwjvjR6mTItXhelG+pm8VD3snL0weA4hUX08+WSeDkhQFUJ
RIC2ubzKoeGPszbGpWtNRu5OQxMeYiP5WOfJVk5CnBTgicZpOxO1LOpZ5gPjNI9JkpCcyqJfrfk0
DZqrJqmnFbx0GRBX1h9yJHlqHOyrDCKN0HH9OHSrkNZb/Ync4LeUSclsnHdy8seQE7xBa3x7Ndb2
9fwjCu+RKaW+VsCl5AXjBzX9ZkVbN2DNzICSuIAngKt99TAE4TS3gRRyyfTqMY+6ya21PiQJBEJM
WbR3qS3fRf4W/9CavQZbzqQ/BQOH/3K58k2bW2oUcu+MKjwple27eqWdSsgD42TagopZE6Yv3hjY
68R3Yl4m9+G0CBvstalNH7W289osvaOFE/qJLjjd3q+1M7XgrhPi8MxiVgTN5kxi2H+SLS8FPoj2
dPUI9sXOgAR33pleSPvqITr6p9yC0tmtfgB+8E7ZimRXDs2C54rJhE3tGjyvNaKJNmsN/5YukvgL
4AAL5QzNF0f/c6cy6Rbuk4281Moa47/TtwLphnqNPifXemj5CWvcNxQ7BgCAP4Rg+L2xWlJSphTO
h9vrvCbPWLBkHZ4G3CXBnzHNTFMNvypdfZiOvf4QzymAHLoHDOvfEaRRPnYcmDrFxGXjJ6aSB2np
yrX60WiLB3Oe9pPav+VibgANrNhYoIZgFOQXKv2O/87MkRZNuUwcvPgVUeWC5KbveuBEXTlNyv3f
0OpMlGD5pmECGBfGEAbxh8MEPq6tv6vS8MQk0caFWNso2IdI+mrAyF8llJxBj8sga3g4HMeThuog
gQtdjdWdH268smvLB/ghNgyoEfD5hfzNqKWy3ZnYlClxoBtTH7QGlxrv6NfttfudOLgMTfBuqXPz
O/SwxF6XxiuN2rYb88j2mmmvHEyv+SCRimzvlBPY6PGT+b7bdQ/Rw5I1sr6WR5+oKf8wbb1e1772
Ah9IOOuQUVkIti8/hUQGWo3ICbgGIDQHI7Oyo1TTFl/172NpZERFB4jktuYrK6wCxqkt3j0MO6Ih
BQakYlEm2/ObiEaNX/ak8Si+uy1kVS/uAPlj/TeW+KVeduQ341yAT261fvdZ8uPmlWXF+UM5Se1R
zof2Yyvr8Vbn54pqkBVCKrz4gtQIhMMTpFND1Ddw7Zq4c+OE/qHQaAJ3itIthLQV62yT5gN5nlwj
XRHCxlkzBFmSk0leIinJbmpmeC4Vu9kIH1aWkY4+mImXyq1MCuxyGY0+jfSS/j4m2nyQOqPU+tKo
5Q7Qe9qE9TZ+9Ocy3LAqK5qphM2Ud/gXH1G9lJkukKEjpsArmuzOUKInv99CbF1xVxABmg9bhU0W
/VxScLpRz3Pp1pnyQNtx9IrZYOPYSX29H6MmPRXmmD8Uabg1GbGSfeO+WSblnYW95SrH10d6Tkyp
2Tyq9nHeNV72MzrqbvY+30+v6sMWEseK3VQVlhDcIqgw4Mq9XEu4MBSji8mK6vF9lvqnIT8AYnw3
2y8bx1p8YDJVcKosVkS74tPWC7nFiRhLULhDV7Vzz9Q+3L7QK9k3RBDGalCLkH8QC3CzUWdDHrBn
MGvbJ0kbxrshV7WDHeTW3Tjq87608/4u9CciIzvs31tSE/4CXyUGHFXx95Faxcfaiko3l4b54+1P
t3agcEKxNVi2JRV+uc72kGSqEso4LtUpaT9WsXMXJd8ChhOSxNn1jf43bOi5vGXfzx75zum7Ts2R
B0Cem2vfgvwhs7YO64o1U8+FCIdnCFSzGU0OT+1PcG+qOBSPkSP5mZv1Tdf8jWt/Lm1Z4jOV1Fyx
EkVnf8egeD/K0tGpmo3E0rpCC4AXBpM+RSEodOwqMMiNLe4l2T/ZuTONp6yfNxRZvXMAKP8/KYJX
1HP/Y3BTSjduwn2s+vsmg8UQ3sR2y13e0mf5+tmSZXR/S0rDkoXYkgI3oo9ORfp8+2ivPAGcgr/U
EY6axpBqBqJB6c6JZrtDOwJmEAWfM3WMH/Qu2Vf6C/ERF2MCnLHKDi0FHuzJpVp5q1VJFqNWUtY7
P+i8AKDo20qtvDELYjK1fG1hUhaHeZzanG0z1PBcc/ldIX/202nDAdmSILxitPjCDRAZ3FCI2woN
lyD9cVuHld2/0EFYJsqfYR7mSLB8x4M2ZdeNxq6pt5q3VsXwWJEUoljEgl3uRoHbPU0GViCx04e8
KncFLQmZuuHgry7XmZTl62dHOa9nR6JciZQYyAgjPeXJFmnsliLCbemaMlZsg/Xq7fqTVMOrp6rj
rlesrTTymi6c2iUvAdUXVa9LXcYRjEKjQZBTQxw8+568xe28psq5BOFwFZWRgctu8dyG9Y9UKV+P
UvR90ofjy0/Ygm6My+JYVIiEFZumqajNAUXmMj41ys+y6U+R9rL+w9+3/VyIYF+IrJycEUlWi1x7
FgHY3tKrd1sREank30IINaiM0+uMIytsyZD3TlDoUOwQa8mzm1ie+TU9mDvdpZnoox+5duItPu3m
oPPKVgGLBzAevgErKE7x9SYDi0qOZCOQgRy0j9mg76tiK2O0cuYQg0tLkyXFdrHiRCic52XKVtmD
VruGDoyBXX66vYorqrCEkMnpEKvh5AjlkTBnprenRuHqbXGcdXoMzXkGs4Hpx9uCVrypC0HCBeqL
yOmatoR/J03rV9VoOO+r1mjuyQfNp3DUpVdJ2oA6ysD8huSVZSTkJ+6nTYj8kxgY6E4wtb7TVZAL
TU9x6Pwy6frakLHiHwA5TczNaST0MITLKyU53ZO8cRAM0gLoNtlQva5G27iv57BjTbN8yyNZ2ThH
XUg4lgeVzifBhM+A60qwVlM50KzWU6LqpyUTlSaD/fH2xq2pdi5IsOKjpGqNoeL6REo0HC1nzFw9
k57rwKBiIY2H29LWNovMvsVkImkECvKXlzpN5TbMCt6MPMg/Rbb2I3SKrSrrmgwqkDaFOkuDLVI4
irJEVFVJWCdYeXDmfS5ytjnOubZs50KEE2EYST/0CZe3Mog99bz4VTj2d7qZUzhZSvPlT61zLk1Y
NjmehjFeFImVXnNNKTvNOg14L9+bcyHCSaiCYSiKbhEi594g04ymmi9/nXAY6Pjgqio6uI+X218o
CiRMFatmjvpOlT5WVnOIh43FWrs650IWU3Xml1A0NfMQRgFa1ebnKLpvx+FBcl6INbA8TxeqCMkc
v3S0zJiQovqftP5x3LRrqyfsr7USB7Ogj9RquNOwAHX8aCpO4HY6A7fWVO0WSpzbe7/22pIv4rmj
55Eci/jmGU6bm2WAtKJ2/Wd5L/8EHp5k9DLW2zmuZLjTbwQKNfZkZ3db+MrbcS5b1BQ2TsrRPrLN
Qcu8oVWe5EHbTQqQZGCrhK4mU0/xm42ncdVM/KWx6PIFY2VUZWmSNW61d+AMP5HX2grH12SYmHCY
4si5wxp3eRSh7huzpkLGMADPMh07sIpvr92WBMEOWWNrIp6189OckYnnFHyk2xLWrtO5DoLt6S1F
asDTwaOEEifSXxl168bz820ha4f9XMii5tmdHeFUAWgJIaYM2knUelr9jRT8PgzubgtaXy+6XBk8
IVsppnuV1nT6fLFAfSx9a2XD09too5qzljCElJP5amI9JvTEElUrdZNaLMqEzb76VT8sfcvxwfF6
45V8yIGq2uo4W9sicHTlpV9CJmMoHLMZert2ngLcK/8g+V/gBHVrufdevnJkJYnA6QWz4Zq+3KKu
7sY0GxHSJKpLDXWXOlsJ8lU9/hJhCN5qV8H5JYUONrWG+LhpDnOZHcu+2zgDa4eN9DicARRrqWsI
y2VYURxYMftTSuNe774YkX3flq/8eitnvXbYzgUJl3Oe51HOawRFjvkhGcJ3s/83KjNLqv9PXYTb
WdQdSA8ZS2Z31fugAilaG+7iWdlIw62ZaIIwWigV0u908V5uPpkd0ym75YQZ2YexywBkbz7hZwMU
KdNFmSQf6X3dQm1d3aczocLyBUFix0VO8OLMPHpWYD8MdbS3SuVOK+V4f/t4r2lIyxOdQEv1hCGL
Sw0VDSIUMyCAIZdp7u2i1UEYplCSd3n0oPSKdtJyqwFJr3G2UCeu9aQgRFegbuMW04Uu6CmHg9zY
s+R7DeDoBrn+zj6mYGxZ+haM4+JfXRYwkUT7Gr0BjkmoJGyjVVtNUiVgrskZ6FJjLZFT9aMfSgoI
aOY8Req8FTldX2m6YGFfoMtdpX1ZJEx1qqDTkpzojLzafVxruyGUj9CC7G7v3pYYwecLJV3y9RQx
TRx8CNrh4CTdJ5oSD39HDFzpgAotLfuCDQwDyYSritpa2UhPsfzd0e9TeYsXc6XpFs4MSpHLFAYZ
KX1R9uwxLNJ4cooYZN1mr9+b6SmygHbzdyYwUwkvpOqmPdClW42318bqUupySs+kVrnuT5LMEtrN
wS6HN/2gP99evVUJKgVQSng0E4vN8qNWkulIZHhhdBUpMNLFWxZ37RwYDEnZ9PISYooHXFHLXMlG
0PJLdap39ph/k5Pxh2w3m1gNa5cWXmOHbhsCGRqMLpernQwz7gqfBgCwpYryWKR741MGOJ1xHHoX
TAP/lQGEdrIL77daw65NFTsFphUVT5MzYgqmqk6Kqo4q1jF1kmE3MY6/T00bUrFQP7bx8NDPSu3q
vb3h16yuLbU8aJAIrSnRX2qcQe5VBkypML9hU5MM4leK1edeFqfKhquxZqZwMf6UJFyAKBxtXx0M
slZG9kAYYLptmL6Jm+AtrWNvCzPeKIWudL2yorTakjRgVIBE0qVqfe/XilnB8VME2vRAIAyAo3Pq
30d7ZlXix6FQhqex6UwGc1o41iGA2HCyxYlg3lWbTtcF2R6yHKrNQmQ8ZLMUF1bLnjLR+khHUOAZ
Y2Qcasoenu0H6c4HhGDnxErduV3R2J6cp53XR3TG9jkzlS+/qucfR7Cn02QOvW6SsJujIfEYxz4N
fbWVM1yzB+dChCtkFDONF0xjeqXBXGGfn7pms2q0dmjPZFiCS5lXilwaAesaBKEbmN8n51W3xd21
enzOhQjPKrkGIw4tVqvZW9/1fXHMPtcfWy85pN6WTySCKvz7oFBSV20V7nZVFZwFpUutoXaCYBd9
NL4b8N944wIXc0cRSfcUN9gnnvI4e4rXvCGVB3H4LjqW+3Hv/Ko3wWNWF5dUDrVZeghIq11eGymR
ClWTIgaQlIlic+J/ASXuj2BsNyzPmq0li/2nHOF6BhIPsppnwW4uA08p0c3pPqe6/5gZkbNhe9Zl
8T7Rs0AyREyEzBPhrukry4EZPtu9/qaunVcOWdKdBK7sxjX7jbQlOmS8VrS1gDW6ND1drmA3Z3NE
J37lJs5E14Op58YHs7DtxK1GmXJ65DpTABeKapWMpPqTep/6DsWQF952yoQcJQI7+slsU3xQhp6u
l566lKvmuf9cjlm+TxjDPN6WcmXVf0thhncp2dHCKTgYRRmqklaM0LYyjdJI+Rsz+hDq/WGU8G+2
Ou+vg3Ck0dussZHMDl+R0DmxCQCVntdukyqNF9V5vO/qKDg6pf2HWZeHrtTvphGaoNkfu+dgDBp3
1IJecuehDbyBadiNg3XdDbN8oiVt6OD8MDwimLvWMdvKbiDIrPbA0j80j9PP8VV9yiJX8XivT+q3
6N2Wq3BlYheZ1H9IAQFMhtdweb6UuSsJapIaMMpUeajN+vPkF8HGeOfVlVFxuai9KCasLAvQ5qWQ
CWK3NLHLYKc1953/0DtEof4HSUo2VnDlAF3IEUzfkDhNCtAnzl3ex3u/Nz+Z5vDL76LBrebo68B2
blyMKwP3WzOq6LQ0AI4qeqxpr0V0lSExCkLDnavy2Bj5Ha/4VqLw2hAIkoTLQYtZNVUzZkeSatoD
VKunJ8vZmVN/KuoUEEC5OVbtsEvl7s7SpbvbV3NLT8H7GHGNgkanvpUn4A9n3dFJm3vqUxsbuCqG
w08EwCywITZA6uxS3aqQXGZK5+nTtM+b70FsbuQqVs487KkO18yiX5Vu6cvjmKn+1GQL/WRVZw/d
kL8L6CbZOBirMsiDUA+EPu2quVmrk3RMS9hbYUyOX/uyo9/R1fPz9q6sCiEMxFTS6kscfamIYuRa
mfRw7fWG75b6QEE6sr/flrEYnYsHaDl32GQyAiQrGaK7lDHBl1aNJrEEjmZwLJt9HX9JXuW8SFSn
q0fJmB23snXppVNFgljBFtaWXcujlQbMlPKw2Z36ybaCnxqjXrfVu46lLwQRtV/qV5VdN/sq6vg+
XfwVDVBNqTZvDZD2qQrWxUkt631PO24NWuFh1gloSmw/iHRZ70VWlHuqVgXvNz7VtcWEeI/1pvjP
2WF68fJTxZMymJ3eMFn0OYeAJfSKn3r2Vu5+I37m++xdcJhjN/AZ0H/xwb2ULNjqISxBfM7LZheV
6r1kF2DQ1vvb2l3dctxS5q0pOzDJQMZQOLZNoDLiKum5a9XRva3kyT416sDVg25LmWuriShuB/NE
0L+Skhaueq6mkjkBhuc23SAlu1ZV6sGNg5TNBUpReTODNvOriX1bdesGx2cnmYEhn+baeXmjBZ8E
rUnYMNhL68jljg4UthkYMZkEAz1jkKZXTtmE3lgz93N7da+OzqIyBXTGmZjRvALLSGq1IFZkoj2N
x1djpChuYQevs6n9FQbd1ozY2lYufqm93CKcNmF9J0IQ3wmDwlX8nJBzQarfN6k9pu6YBOG725ot
5+LCFC2anQkTnkAn7wamw5hpLzIgFDK5fRfp8ofbMrYUEh46P+UUFQ4ycmvwesd0E33m6jcbm3Tl
qSyqMJgPlxL/dzXlRsFMCuU6K9ykjbLBLdDsfawr6XdNrYKI+XKDmcGBTgh5w96t6seU5oLbQIuI
KdhVw4fcKfHDwq36wHC7II48tZlHl9xG9dLHfNHxL1FiZK1MtIhIqcV2+c3DaJISaePorW9oP29v
2dqxALwBfiHgG5j7Em7W3NHikY4MzWdG8Tq1jedkGjfyP2urdi5Cvby8dtvpU2suc/mt+bqeYjj9
QufVPKcbfXNrdxdYIXrzwNrH3Ai7AylkwQg5cozgTRZqR4sJ9UD72rTK4faarSv0pyBxb0rNTvTB
5pirfTsegS5y9nJWlW/Czn6xT8cxsMABB7KB2TX5CpfKMSKQ+hA1SyljXuneUsc7ydoYalk/BH9J
Ed0UfVbouPHBFwiT5CHXIMaouzg/3l625aeIFojTBAYQUYyKd3d5DrJ2LOcoZX9KmFWOTQlqGCzV
ZFdyOSNp7SdHxUiTV1Klj3e3Ja/qR5MeaX+HOpsIejH4JdDPIfcWPBlyjuCMtvOH2yJWDx+cv7gd
THEBOXSp3OiMOnETyuXh49xYnwdDepoldb9get2WtGb9KBP/KUm4sbEzDbqxgJPMqQb8axd7ZTmc
lNC8U52mdIM4e74tcG31aNqlvATrAsZP2DdGfJspm6DHcNrOd7Wqf8vQb7W7LeQ6o8BJx0MmlUBO
QaVT8XIBY+B9NXDZyF3AZA+WkZKMoGMq8zf+b3iUtHn22iaOj7ENMQ7Z8mRHVsUi02Fbu7HX4vuw
o2p0+0OtXHTakNCZKJ8Mtjgs1Kd9FTZFBTGICvcp7keQ9gclzjd03xIjXD/d6SK/mMvCNV/Pndnv
DANeNokY9bY2K0f0QhvBPlrS4GSq1UCXNDWHKDa+WZJxD3yg6vlB9P7FspYsKjjKuFLMLAieAK0b
nRTNuDYqeS+pf2zzH0n11Mcfb4tZWbkFxoM0FOOT18FobIcjRLyd7jmpdBposxxHc+fUG3dbpKEi
K8zZpBrE/LlKOCcyetuxIWcts3kgRCkHdR98tb4HJ+Uk7TU4nAvVnckAB171brtZevXu/SX5t4t+
VjacqV37pcHd03012Sd6YT+k/ZRs+IYr0/UouDBOkDwAOEBMnk3UswGMnHVvus8+mpVXR+64U/fz
KXm9MIMknu5CJwb6ywHO9AOx0+7lg6J8giVrgV8Heo84fyIx2Ul5WybJ7pf652LwIWWy9c4LfbvZ
sGer28krsDSGc25U0aCRiWntse91r/++QAnooIJqp/jdb747d9x3OORe65mfSLltPETronFOmD4E
TUfTlv0+288pnlpZmhCtP8uevNeUnVm7yVuJEnTywUpcbmcS7hWvfNt60l3x6fZ1WbEAqqMC2snv
WDPR2ZPl2ay7iBZrferfJWX5nFpSjwkFeqrK5a0i7trlPJcm+H2y1ua2MfEkmk22D/T4jsHM/dT1
G9u5KoYiMcOWOmVpS7CegQw4bTsQDTDilnpJEyhHqSjSu6CI9ZebG6DhHcCJlkFtMr+XuzdYRlop
U6h79iC5o/mHWrxv441078qNt0BaYqIAJ5ZuLeF51yqrzHq14Bw00ehqhnlH7LtxDlZl0KBiG1wD
h3LzpR50Ukaz4yDD7503qio9t8EW5cqaCOymRdoab/yKcaUNfakNpRyLMjr2sbV9xauMTt29+EAv
MHooYWCZsZOXivgKDwBT7FAmxfqdNPhPoWLewU+y63L5+21Rawot3VILMgYJWxF7XAvbJrAr7k7s
l0faUr7WJNg2XugtGcLeO6xS3Wjsy5zEyUHKwI2UyIYfbmuycmGsJeMJYBmeFv1Kl4tmZlRJxgGv
RvKn5zApJzfNoWfVg/7tbUGr6jDUzWsPLPw18Easp/PY1KjTtH+MGsg/gZTpG0dgVZszIcuHOLOo
sVKmpj6zZiSOTgGEkCCNlpa5YbhXpVBJBMUARwMDeinFKcNkNFRUqTXnV1vXH/vK+JaT13/5CeDe
Y8WW1vTl16WcJOh9Iyt4gYyqlzPPHiN5Pg4jBs67vTcrTwHzIST3VEMGk1bMPQ227yRFzHEeR2cX
VyOzKSerMl+T3tiQtHIKFju2JBgsgPnERycetUZNG7xbtYa3Q/fLt1msbyKrLYdWCC4vpIgbxEy/
HrfoExaa/inxreoz/ZrN6yiwrMYFpmz4paZ2/ZQPuh17SZQ3AEc2gFLdXtaVc0I2D38XxNKlRVm7
3D+lNClWxD0Rg9KOeynvArceHP/QpPHptqTVZV2KsFRJqC5c8YWOoR6qJrfYKelUCQL5VMU4wH9D
iEm0Tvi3fHLhOI4QYEfyiDqWFh+UOvvqh9Kv2yJWD+KZCGHj7Hmy7F7jxPdt/saaASQJqoPdRl+z
WH1zW9TqktGExAgq8CCaOJMwpFIAyAZnJCno92uLJ62sNzIpq/t/JkLQxjF6x68XbVJzOJpt7I2W
egB4ZeOYbWkiHDMCxCBLrbZwg7HRXM1MvlKmf7nJs6E//HO1ls9wZlijWAljokOSnUl6UuIi3Gtt
0bllWG9Vnle1Ib4iAYmFxWG4lCQ3iprSQsDTqjg7q88Y2x92f2Prz0QIC2ZXcjuTH2RfYtstQVMP
tpgVV3f+TIKwXJUZQN1noATdxtVeC4dHpiUTrzU2DvHafQFYDhxQEJn4JWiSV33e2iYnzJmbQzDa
T804HMe4/5a11cfbi7YkBESbqi29M/QeLWO0y9fPTgBdSebYT5wyu6/T1G3HpHkq8U9HV3UK6A+1
dpo+ZHGXOvtIm4t3tRxsxWprq0qJlmFrcN/IrAkGqGwn255MDFDbK/GB2YKOESaIBD/UshNtESSv
CmMYilyCYdKzI3iTldM2oZHqumeNjjtlmSvZNux672+v6poUaI+JWDBCyFm+fraqmeFrchLgSiQO
z48Vj+/CCtAIgsUN472Sb6XfkTFQGu5J/IjRCo9uW88VF9iO8/7QhsH0Lkt8aVcbpePWtpzeZYk0
uQ7FjJf2CCxHg/CclAK3GcKeSxXlPtXikeFrb9Zmry8a10i3RuquV9FgGEfnwpkLSILYIJyrWWHA
lwqrkfYgmfYhLR8ZGDq8dKtot2FAngle3gtqoJd6FMUoV6bvG16i0HXovKUXZzeGP14uRKWJinh8
eczFLpi+LOphNBLDs2d1N+Yj2CU9gOcb7oJ6fZmZryYfhwO2wM+KuczCqhwn6hvT04/Kob2TnkBG
eSsd8rvqERTh53AH8feOqVTPdM27ape8n/cFGZHH4lB6zg6Qi40YdLlMl8bFgI2Th5g2EhX/Rbhs
WV7JQT9gx+aC1sPatH7kafOHHVamW5pJ5iph8OI34FKikCiwM1lppRJbYstVBkZQfzJS68W1rkXG
gkvuUIYiRXB5YsKks5uqx2SWcn83TG+KunbTOvsb5/JcivjWECS2pPEMr4KMfljG0hTQGv/GyDLK
0LioaPRvL4OOl8rIlV9a0mL/NeNrqD3n+sYRWMn5GzLBIeNAGApOp2AKgwZs9JaA123MsPB6VVMT
F5JYEKN6rb4vczpFYn2y3DoAnkhmQG436mrz3Zmj8q4Yfegb49z48vLryKwkM7qkehhkFJQmqGfc
BmZzr66anTE8RIbp1ubGI75mvUgkLzjlKj2EYkFqnpNcSXrJ4C2DY6Ag/df0Xr41ibcmZWnSBMWQ
Zwa0g8v904I5luXCKtxumN6bg516Y4oHN3XN59trtpw38S4vICJ09y9t9mLXdBAlFs+LQ9407My7
yMTiD3Lob9zflX4UYirqMYBtgJhMiHWpT5nIGeciNMlSm/fda//u++wlb9TTlud7rQ7ZWWwxb9iS
7xHVkUu91ijHLikFYzcE00NW+M8vXbFLEaIqet3UYYkIGgqM2DPDqWOgRp4Bgbwt6PoMXAoSTIXd
1dXc+D5uafljGAOvib4q6daI3aoQXhUYBX5zTQhCwrkEFMBBiKJ/j7VvSl17Wb1hLK69mQWBFBhu
bg14sWLneA3AW9m1HGZF820AJLlBx9xvi1c1eHcHuTKSIxBTz5HsvBxJBskas0DUJuQF6OXy2Bly
qPhWqi+R9pMMZsgk+xue2vVbiITlMcQU0A0k+vQqyKqsHpj0pW1TD8/y57SYnxwtrg+UBmlK918c
piLQgDUMtxoUWTFvGqo1vKMyD0YXKYcJ9IZAf1ukW0Q4a8eCdBnTW4t9v0qXR1JUh3aFWoHTdQer
wflwBsqNtTJsFVbWRVnIwk2j4CjsUZpliRX3Jk9V2D129fBkTwF+RL2xUWuWgUj6TzFLcHbmuyt9
OyVlwkEnVFHdmPZXTx/aF3vPy+b8JUTwjHwn0mOjQ5cCtDa3Lf0nRmW/vdwsMFoHkPZisq9gfeju
mHpnxmJXMZWnCE89fiNxrW5LUdSrh2Epl4IsihTNtkWcHUNNJ7lYrI8++j/yePzuExXtqWyAHFMn
9049vSLBvWvlpvSqovs4ZsHrOqk2nLI103H+KQTzpJuTPfcL1jR13CHeBWmivkmaNJ2fGpia+seK
trlgbwBNb58YLZDf3l6FtUNjUTJiUpen+ConyBM/GsPINcgNuk8GX6crKd7qpV9O3uUTzEqDL0KD
5JJq/b0TZydzpFPOihN0NALl01SbtDQHveHqdvXFKl7uSV8KE14vbeozRY4At7fkyHldSbDlKc7m
ROS1VQTmgSFM6qQM4eMnXl62QkqaNikjcNCgRmpL9aSH8UfbCr+ac3DSy2SrHfN6nxbAMDrh5IV8
hKEEQZ6VqPHsoFURxHdMXz2oIW22t8/C9TYhg7IzPGxAllxV9+KCkDWdmTMOJ0cmPM5NF56Qg2L0
p2pqx43Hf00j4K0Y7sJbwqURrGJPY1Bl+WjUASYxKY9jMG3oc213qSKbTAI7dNATjAt7lA7RnAbU
kFyoBAlDmqTxlLmOvaoxN56stZVbfNklEGeeX2TKiMJ0VP0wBg+xzr/r4+SlurPT5vZLOOYfb2/S
7/zE5WXCXNAJQaVHo5NcbCAHDcr0Y8b33Uz38z1HW9lHSvgtNGp9QY1X3F6Sv5OwSry8iQjwhlAD
SyUJ3yl5M7+y+jD3gkGqXIwCo0dWSB2X2rSrw0/iNe1kepLSEoLaFlPola5Kri7J+q4CR/Koa4Hq
5oPxTZZ6KPP67Iet0Po0OMl/6NT/9/fxv4KfxZt/69P8z3/z5+9FOTF9RYny8o//81T+zN+19c+f
7euv5X8vf/XPbxW+83X0vS6a4lcrftfFX+Ln/0f+7mv79eIP+7yN2um5+1lPb382Xdr+FsAnXb7z
//eL//j5+6e8n8qf//rnd2gD2+WnBVGR//M/X7r78a9/snVnG778/P988fFrxt/7kEftzx//+D/1
12//2GdR/bX92Vz99Z/0hf7rn4b5v5Z2GMwBKSAu7RLBDv+XtOvasRzHob+y2HcvbMvx1emGyqG7
qvvF6Ghbzjl8/R5V90y5dI2rmS5gMdjBHRRNiaQoijznx8svyv9QlQRiKlpn8QCN5qP//gc04l0M
8cb/cP/HxBYw7FGxBJTjf//Tlv3LT+r/2HQaSoy4v+hgM7X/+9cyvNmw1w38T9Hnt2VSdC3T603Q
Z7MNLOUGkgHg+XHv4guW+aiGag1iLQ+lvIvqOd5h8s3LfVBhXNDnogLTbYJyTjx55sfpioHjpAHd
rZbu9zetv+Els3r1lV/fgPk3APIgnURnCxc1E0y2jOCc0TAmCyDJ+kf8MiZreW1QH6L4a+NU/wBD
clPzlVS+BdcApBG42SC19GeccrGLVM+OdmPrsLas1pNvhp/hc3UEu8scSB96b/ZACRKIupa4CsaJ
9ny3BgWO32ItiuZpV70f7dudhNlOJ8OkCfEZRcEsyCXexttTecwiVsd8L8cAoyxTw2u1u4rsZ+M+
bR4EO7plVYDFAHY3MgqWv72VAVjENhzmGDL8cFebbu2C5GSn71RvlIGMIRqi5AhCf+u0ksfV+MM5
lQ14j+Flmdv6ixeO96kfgUaw88vvcX5hxA7bPzREeULZTJcT613J5tbTqFMjomZkgE8GRBMO9TCK
HxiBeJibucGpIDRC4BUV7so/18o6GJfKnCl5YGbyT8W8XIN5Oei0QBbIikuAUXm7eWamhkWZWqhb
uLKrugB6+6kH06H9SLxlj/ncKwl3yss6yB/ar/rhDyxnLRwxcW2daVqgraRRda/zlGczWPbybePr
R9TPg34vqmxw5aBfdrOWxrKflS/IVWI2UwFp8jE8siVNDvEeIGriGPf2AvFbks6G8BFrURJkuclK
0kRQwZNaSffoAcxNXnTX3SZ+6TLmn+E4uWriqAhzoS/tF1GfxmaEwWPU37K5DGtAXXYaUliocrME
Ces6BQoKhht2xKV+4YpwarbsdC2OLcVK1RpFkLDIIE7bMTtNdyMIesXuIFSLOzZUIwJ5eF4An9uf
fcNNQDtNn1jcVHx0MlwoItNkQeTEL16XkW/fSuSsGYxl1Lz5SIIqyLFx9o7tmi0EOBbpxndN6B0u
710H3ZgPTp7i1XcMOAIs7F6PcqXwCN4KYqs90zifp3EZZlOBPWO8VM2tsu/2y7E/5A+iRyQOx/KX
I7wgaQGkBkhXFnehWDDGiXm1bPQA2fWUqdfh0FxZeFLEQCJYwCRX1wloHiI3wRjJMoWHuv0+tLbX
jrFjo8AZE03QoX/6RYwCAwUf9BYZ4KjkL4kYhATbXDLoXnE5+suh3g378LJ87j3GSJx7iRf6yo2o
2vT2XoVl4IRyTiIPnZ5qdNS9hqh7qTc/4xi9Px9Lt0Vg4gG9k0DEVjkRHWn0ZShhQ3pfYHDY1XIz
OC+B60X+S4tXEZwL2j0B5FwONiyWuYUS7qSfhpsaFL64bTuGYx/DiwyDOcqhD3fdTkTPzdWGTsTz
j8SAa5AAiPHiJcUBGEseSJZc7UENyiDbNQJlBcvJA1P2QzSC5TPDWdF2jlWlXtmpghAjEsF5YZW3
xpBgPb22bQ8pAC8USgSFrNNk+8Xw/t4yPouIUmJiWh1qzMfBGy6roHbDW+sSg5aP9pGxVWfu8Elg
JuzQfhM5mUyAT7BLBmZzbC4dLPQ0llo0iSBSp9dRcsUQeAxv8DFt0zgNkjJRUr25kOhsw1M1ngZR
e3t7BClZJ9HOgkDUarwUD9Ym8QQ6nZwGTCe0gbE5alBr8MUE8BSnptL2LEIPXn2tXBgHzTF3WkCP
hgBdZ9vOV7I4T04BoU3HEOqw02A4AOcp9DpnRpY5/RAv3mk2DdVA/4j9Yg8yqP68Xb1OtZo8s3AY
0EOynzWnPCJh8bsL0wcBvRc6mZ96Y+d0mOgQXQW3VhW9EpjDAcojYjEnmk13DanykiZNl4oKVFZc
A73FJ7b7DzIIlnTxdrmWxl0bBrLktpazy+9lFxg7ySGXtUu9wYmfNAfTIx75UO1ESeeWba6Fck4+
4Wmwams8C1J7t2Dol6JJV2CbW/62FsEl0fpCSNjZ8y/bZBk8IBxiWMzkhs58yD6LXjs3g8paIOdv
dp+by4LOp5dUbEF+2+2nu9ZjuXTq4Qq7K1yRi2+ePaivaaDSYGNbJreOBIA5PZ77kY7tqsvkibF5
Jnvg+HqWlyjefDMGi6/u66+GL3L9kxs08w8wXOKOhNE0oEO89Y/ctmNzHLNf/qHv0zuTusmVfOh8
LbAu6GfzltwmX8/vKTtJT0x1JZPb0rgeVCU3EyZTD8jextyY4otdYlsMa5fDPBxAG7irAplCo7Et
iNHYYu5AS4TcXRbnm5tOgE6lv+RwEY0Ypa1TYPfgLlte207uH+IgcXuvfqSwmH9gLWxPTtYPPSi4
qAPRA0/Ab/csBOM7KVNq4KaX7OUU8Sz5lU3ftBZm0URN3KcJPLMR1OhQ70PzHDoA3soDJiJBe5Jq
eNMzG4PLAsltiZMeiNu4xYfQnW7/vX2gwQZuYLJahM15IFA7SRJRyEOb3oEgfWcbR4/CAL1l+2s5
XPoeWSRcxgpy2EVBNYDl8UHWsZo2LrIocXeurH9ov1c7UZllK1Sv5bLfV5fKrsfIYom6qCeXtZ+0
3zuU8btyRpuP8MWRnTG8qeAZAlkDUH3QhMWJ6kky2ksBFYvLaD9edXv0iHTXYl/jfQDmj2IncELZ
SAPq+NxS5ksYZqo14G6XVHdKFN/JgvcODluHAbygGRrNjSgh450e73pvF60vmylsaKMi1wMolkv2
MUDOcXBjOjByVSf2Y8Hk2Umm8iLRxNMUHq/BEs7fkW2qh+my1Kqn38A8MP2ZPckP7NZK/HkPZozz
Rs8bIy+NO7/TchjKpbYVL7FAxhtGpUus6HNUikCKTncK6whKFFB1yTJ6t1jUXBmfCfgjI0kS1eub
7K4wkot2GvzzqpzcQn/p8rcMPkduInQTZk2ECikcy9phsvShdNk86eLKQbxXvWYX4Sg9L3VTMRCX
AEjxBcGKM5DRMpYe79eKR5PBsSfH1COBhJNA+KLXSgQX6dVWp5ExxypSAxlgfs2h3eW7xgfS59i8
lGSTQJRhcbPIv+1+JZPbr1kv1WmpmFoH6wgp7uy3bhP7yb7e5ai50Y/NBbrRe0/xSe2MB/VCGCf5
84ZTm9/OSBlqRerwCaS6siWgQyuyl9fFfqh2OZ2CuLouLRvvKl8Ms/OQOQk84ySH5+VzrtHhATRH
g7viNd7kaV/6nXVrfJcfMOyjHxWf+hKqGvGuel5EPikwKf7giy06GjqVFK+U1StUV/2qjQS+wicp
vG5cLkTaDm83M9ZWRYHfQr/W1ywaXAsbnIdBbj3Ygwj34OW5dn0m8CKZ1qsI0ILjEjDOiABKOxZA
ASND7clqO7lDN6TBMpHeVyfDxl1w6NqdAXTgp1IeTTc3Eu15SKssSCX8hzE4BnadsnRXcWVQX8kN
zcuT/Ljo9KhU8fjvqEFOHIHvOyN0GQekcwjH9MO8PBvLtTV+PB9CtkP+q7PZ3HGpxPYYGzEsrXqe
3Wjf70Jv/GQ9aEG3sz0Rui77Y+f2gQtYU16ZXc4UkufP5lzc6FMBGtDYq8ZZcJRtni0rtbi4lZqk
WsoRRiYBaRUdFqEfpkqLF0JR596WwwAdAkjy6MXCbCgnqDYbmvUl1q9viJ/0hQ9IcsEWsT/Br9pa
BBcPe6teKnSLKIjBk1ffaz75GnvNHvM4Tn6YfJwtLj1Kt70jPQokC5TjMW1iSy/yglLVM2/kzKmC
iMHk40Zv7hS39IYrhCHRgcOXEJirss4LTPKjigCCsbeuqjWlsVATSY+2s44tyubAXcYhWt9mR9G9
9+XWcLKwuAAijwP6I1Dm38rCLD+ZlgELa96wIn18qBKn8nB+H/EeMTnVBdm1l79AIUCJeFQPyrG5
zgPgJFNHXMXfXGz0SWJ2QEXLgMl5otqrpR5JMNlOpw6pn8blSbCdW6caBn2BVIubDfBs+LUtmqyT
i5CdKrOvuQUSf8k3/fJg7JMbXWC2m+qshHGOkRQ0xg0RGVFqLdd1/Ji3+qNAn01bAZ8o0KTREIxW
xrf7R1DUnSamDyusgWLDWZ6YNtOuuBJps5ngAcEZVzNkxqivcbKmeFbTBO8QeCeuDslFejRuiz0a
d1ihnL2PSbj1fg7dUnBYbsUxZHcYwMWFFENpXCKAS5NaF0Ce8WzASUkWGoV06W4Jv51fSfbxJ44A
RFc25oGiIQ+9pKt9l5i5qnhZQo6JTQKjv4/No9bY91FVCq9om3a4EsetZWumjWnTnq1lem0G035w
+qC9jNx/UjvYOnNARIViBbvLn9xpRrXRw3bEmdPJ+bTDjS13QkWfd4tBmqdZnkWt8FtruZbH7dgS
jYWORkKEE5p/oK31OIXzUdekoB5qP2vRi3d+7zZP8LVAttqr5EadCpnay6R4yjf031xFR9byA0JG
tpxiPKLNG8FaHJe+LW2FAEYgjh5k+WA1TrJf9ijaHUL5lri5J65ob51/ACoAtQ7IdTZaDM0MAEjA
yPfKmn7SQB5sjbJvhPYRjNVokf5BYipowN709rVILnjJpTHjDVxhFpodtDt27Yk92zU+mW6CI1d3
jX18FF2/tyImTJRht8vAOOUZwObMpuHY4wCYs/SpGia3mEQ8U5sXi5UMnavQmxkF5PGEqNwfLahV
31eXCJweGsZ21c/iI3israDDuW4J4thJvZed62vBnFvQataprOFiwWJ1fa0/L+hTy5BR2H7tdT4F
3FF2bI5i3p1N/39dVZ1zj1RZIvwPqwrYo97RqSGBcxhomm2f6ED/HwQvdNubCGQd1t932qWKbluV
zgiynrRYKKd9IgsVkWlvnQkMWU1FpxeDqGW/rxy+TCXZGjIYZ6z/kIyjnNybuujNaluNVxlcMhI3
IDTAkYfq1s/qEKMDrHuyXWW3uBgK9VIPL/p7QRjb1Ap4xjhigegKqpa3Wk3ZECYYFYXL3Wk/FS/1
Y/RoRKg1DH7oYDb26R80f4lkclpq6mLKPUsgOmR9Gtr3Ut+it5Y3uX3yEj+z8j5zK++8qi9vzfxx
S1aqcudfryqSlgIFG5QXXRIk6gCISHAlKndqOFXXuZV3qd/Vle4n5UyCpaPWh0jt+n3VJM0tHdr2
bjbRXGwNC8YJdCvDWxTDDAMxwAeUTnQ3VsCk0as16FH6AUw2oVp4lVYNO9VcMPqbSMQdQhqCgmNJ
vCRZtMTRK+NrFeH/2FFhyqIj6jRRQ5cs3lqxfRqQBPh7RNKiz70l+vI7UWud8oPuywGrKv7rFjSg
VEKWabBRLQ25PXc+mcVMtZjBDpc/Z9/EY0vyo/Z0dGEH7Kk6/3p+LzdO37fimCOtnHGx+xEXmYmp
BhNyW3fqQOqqOfauDArw+Qls59Ri34rjvCQcY2VB9Xbx1MRwiP04WJiOiB4ESp3mMG+lcH6BrnTA
D/dk8ea78EqdwXzT3dZueaXi3nObfcy+hM/9zXxh3Uv/Onq+Fcx5Rgw7yVQCwTJtD/FQ78vOFeh2
eh68FcEd7alhlYNcwha13fxRRyeYsg9vm30bjIF+lI7DLj5mOyLK0kT7xl0106Ed8liGYl0XexLR
3BAZlEITgXlsmyPDNCTg3WQgX2/NEdP2hTSTfkEFXzuqPgDi0RtiOUbAmmdFl/WtpcRBpNp4yMWU
H9+nUetNOaQUilRR7srSQ0djD68iTlaaggiytXxrSZzZWxTQCJmBx5Z4UBylqHa9Dgw+TVA02jL7
tRTO7PWikzCrlePQGzTdJZhMdy178Ikx2S6JzM9ZOggksu14exKwUaDXFeTsvRnVSMJcK5ITjIEn
KfXAeffOpePsfVKUTEtBQeQleu7aceyZxQ9ai249G49VbzXhDLyXiiZv7exXkQq1hYB6vxAlfoX5
fi+SuGl8jBEAmOWgSjlpc2lTOVJz6FXNtQsiDzckrdNaV2r2fD5iiARxmasEXLuKqtgjIG+z4Z/A
VIBVlVHwe9r+eVGb7ovM4G+l1LfuW6NmouYLLHAIrKN9wZpG00tphzbGoNiJVpBtyYnxoXKC9kKM
VWEK+K2wXBlHW6UJzB2c7q5UDE6Td/iXeW929uDGY9G57YxHR61UBIpu2j2eaJFgYsDvBE9Xkmmq
WV0Efw6HJzVz+2ES7JpAwkvv+OpcbrWcjlIFCb3uKPjrCbU/nt+szZgEvmZcSzFwCWKvt8vXGua4
0GJEGC9VX1KXR7Vo3SURQZe/IBy93SbcnFgpFIDfrMzMycnNcjLiSGMXbum5QFKs+xguccMLcUDf
vveuZHFenGZFQ0LUojybyInTz1ZA7Lj0MxpdEAuYwGrcBaNdHQYLpE2KHd8Y1pzDKagnp+pOM5JD
GckBqKkEb+Gna401YBOsmGpgsKucqUrIVLu4X3B7NNqjpNcXNXpvp0oWJT7s75ys9UoOd3wuSz/Y
6YRSA9DCvgHt7HOcxzv0de6WXHeKzHyUdON5svpDJYMZVOtudTn8YvajwD22PJOx8cEnAVAMpKi3
ptU1mlxYNJKRo4S7Hh3NZIcgEIgK4CcDFC+5MlogwV72gmzAVQOUzjTyBvVZ9PFMl0VgoQcSk4YH
cbPERtUIWRdjYcYjCajheXRnuSsl9u4no8iuBHqQBTiH/OhyAqA09LqVgvO+yXzi7T6+FcfF0RLE
bFqa2Ys3DJI3lL2nJ5+U8jYvrio5v4k72T0vb3slgXCAHgNMegP56u2OtWlka2jMXTyzNwHFr1VO
kzaASUMvvWsn9l0C7K0yB1R/2oeA0BvjveADNjV+vWLx71C6OmqJ3mArWUMrTmHXoF7+QclwTby0
7xqnc+eLdi8FlvVIzEtRO99WtF1d8HgwrqyQlmYIsb31pDlVjeJjLFjhF0xufksB7QASLfSmAJ2H
84m8AcgEMFNlT3fYXBNqEpObH/Wg8OLA8BY3k/chpnASPM+gxHQs/foi/iwqY23puf4ILl+Tlh4j
KyE+QqmPnQSk+fDfcWSwN1/kUSs1uWhv06a2hjbGoTyGXcAwvK8aiSQP+WCEh7Jclsu+nqoLJZFF
gM2b2S/jGEGHDMiP+AUGBVQDbL9Fxt2rSW5MK+7cWLJDT88lPDkCM/1br0XC6aat0gCABTU2Swvs
d745Z6qoPRh2K7+UBvQgdpe9esgPxJcvaoGPbG0eQzsBKDUjDODvRmEep8QaB9kLaX+/WL0/kFwQ
uDdFMGwaoO6BnItnbI2VVG3rZUaziC2DOxawTuBtFCT0zNB5R3jBv/ktg52Vq8xmKc1hIbSHrzXW
p2K6JGF7lIuW2aLA5zaj9kt+iBconIr80ERdaUXM0Arhc4O3IKjUboyWbtYpX/jVlWiDNn18LY8L
2yDbaJI5gzwWxFgxJfqcupmT+vkue1Lu0DTrFqgZEfBkkMfRxVPsjSiSba6uqaAXEwPfjFji7eqG
gGtVegDFebN1W6eLUyee2hrOKGJS35QD5grNhrlgipzzczxjzLQ1cHeW7G8ZJZ7Z3k9JgiYrEQv0
aeoEXK6VIC6lW1o9ayV1RkU1O4YJBmyjxZH6T+ePn/PaWPxlLEI5F7wxEFJKlwCsBqz81TSZrtoJ
8sCtUw41b4QKPAVhJJ+7i8UFWO4UpcGlTwemZPeU2D+mMWJMg0A7+T5WIg/YiolreZxBZlYfa2mK
UntZXCgopWK+x1MSpL5gY03BV/4nq/iqHXlre1IrF8kywPYq60aPBkcnjdubsRsWIsDd7f16lcTi
2CqGlE0RjoUF6wOrtgfUJFcfP1tm51qVICCKFpALVhQPn6EeYwEtlcHfKK6l39bz5AAS20kq0QJu
2/qrWpzzzoVZLXjwwVUpB97ZcKOkkaPPonK2SAqXBES0lGv0k4E3RP1UtpJjq7UfCnsARVK4ADEl
uMBOElwKWDSYq3FJ9pADwO99FscFh2HSllYNoUocHqMxczu1chXlpga34nlBAm34zmI9agHpDNf1
aPfcD6OfhYoT1g/nhQismh+77UdbqrMOQpLoatK+DPHNWD1bZHdeikgVLibYdawudQov7RVMfg+f
dA1cwrmIh1IkhYsFqtTnqK9CipX9GCJwCxnUmcef51UReCdfwFWTtqSJARtT0ktc5N2pPFpSkGWT
o2UiPkPR5jCFVyEnKbvckEeY2mRkgQr8L62tHRCUuF0ZvE8r9iUrSYVS0nHRURksIvDKlVp9IZU9
aJ7tvR7Syxjo0X+Skb2eSjwKS9LWg0IytlfFhaYA1gckPowTdaj/HXrUr9vB6jzSuKBgLYUdqRIW
sSFAt1sixyoCA1BItgjGVrRbXGAowznSZQkHxKD9qEob8frYJrkzDJZg7QR2ftqQkET6FKGKVsyp
W/WTA9oYJ40+njeJTSl4V0YJAvgFgEJ9axJsmi4dTBi6PXZu2D8RFcT0ROSz2/nySgx3MqC5Aper
rEDb+M0CppDkpV/+ZdgTM7MHI5CFneqb+7SSyBnEkFr9qMYsgBuGoxuJu6iP0lw6YyfoCBCtIGcQ
M2Dgs4Y1oo1WHmgqjZ0UYPAoe9yf3ymBQvxTMQ6k2rDY49hsXQP63ZmLe7JITt09nZcj0IdvrEvy
tsTMM+QY8ehO9p1VUk9LH88LOZmsZLd57XV7eGID2+xVWsuo52fP6l11IB6KMm6hAzYP42sMImje
o5d0+pNsfCWVOzuUETRGI2KSl5ffadi7wDd3I+3SjCTBUSjaLC6NbIypsLQGgroMh0fbOEUXonQc
uZp+d34ltyUBxRjlCUCW8sUJuSpICkoFHLrpcR5vJnJl5w+m6BqzbRSvUjj/7dKWPfYgTPRV5oJ0
Bcmj5IT2H23PqxTOZy3wRuEggpTEuMDYg5MO+9JqnWESrNlmMYIRDPxeM85l0fRod8WC3UmKyFHQ
7lWLABPZepyUIl4l8DB5XZWOcmnhaYxqrZMvs1cat0reOnLTe6QTIH0ITIAnbykzfYmlGstGpNQp
UgNvLoUDoFRHEk3rCsyAh3/WYqNCLROxAZ1j3zud+HlK7+aiF3iPaPU4NyWtVSWNif0x6J70F0Ud
A2jj2BrLUV688+4jEsU5qoKGVNIWiEON+r0orvrye6Tu+7hw5mZwz4sSWJ3KFneVfWG0WirGHNuU
pfHXfAH9t6ILqgAiEcxSViImGis0m3DoqUn0tPThTdbMAmMTmQBb0JWIrlPbOAyxN0trB5X5eZQm
n0ZP55dKZNFcIEgKUqvaDDubVMWd5AAUvoAUvlwMwXTxRvMlO4b+jgQ8sOlUJnFuEjzOjy75Fn+v
Lmc/R2+IdN1dhMH4HN/bR2uf3UUPooqewO54iBcSAwA4bBEgJgOQnVd90rszSC6j8VmzEv/8agq2
jK8NtWXZ9ksEwzPJ92n5PoezQ6LD+2Rwd78uyjSjKGEWNliEFgn9pBiPG9H28j4xXGQwQP6nSDZO
u1Te1SMgjMYhAPf37rwU0ebwQQGcbW2kwo2SBsR8EwZdiO7q9U85+qSCgPm8MNHusN9XDpWEqVZb
NVSSzK+4/Psz7rNVnQbnpQgiA1+9nYdK1UMLhq60VeUlZLjLpHISqCISwtZ1pYpW9AqtS3bdi5cL
mnSXY74IsmDRanGRwW6NOpQy+I20AMAvxF0v0dxGSIolCECEyxBKySojs4AFWB1xZO2hHeT9UF+i
V3N/fl8EpsaXf6JEtVPwe6OO2t7LFG0lqoTL3nVr3vd545+XJVg7vgqUk6wqJf1FVuega2GXj4qj
KZNAjMAKeMy1hUTZmLNccUEo0DEiapf/jtz0923/NWzzTCQaoaRrK2iCf4IYOA3m2fQIerfqgQps
WmAJfCVoskowArNqox1qbpk863R285x1BInGf0WmwLZv5T22UVJgPkFS3Xw1gDkW9ZbTT09F3ztm
8b5woDGtV7KKLLRjyupbElWv1QT86vEoOBFEC8cFA5R4Iqo0EEH6ai8P+2IgzhRK/lQIWmNFgriQ
QAAB0KLyjBROuazaqxb4TUX1HUzBAkvYsmvwV4IZFjdIQJSrb9cM5oX41sHojBIl+vFrq9SCXdnS
ZC2BO90aYF/nBgtu8gh4KLN2EhWTEnmBBx1BFrdla2tJTNfV/ud2GU+2AUnhgKnvHjDow1VrI5I2
16T5fD7sbGtloJnTApUHqE45WUOsTvOA1EDF0HzxuSKmUxQPmrkI9mdbp1c5nB0UVt+DggJy9OKx
CIH2bF+m5FsLGJdMFeTZIpW442EyFlXK5Q7vUeaHSB+dsJhxM64daRbhTGwb3d9KnZwPYzLEbYKN
iprMTTqgWcyP79oe/lQw7abqKmYK00TBwfDYtalfNbnTgeXvvKQTBF5W9AHn8V+WwHtQkc1pjLs2
y7YHgAd1l7JfeIk/XNjuAEhje6djTG6+6IAI8iev12vRnGuNZlLPi8l2LL/RutnJoxSjxLcVFZ0X
W4fsWhDnWd3SJWFsQVBiP0TzIe0+2Zno5VpgfvxEUBr15jzJsPSpuKmGLFCky6lN8HgtQlwTKcM+
ZBUmZH3UYzLDNvqxd2Mw9oJbyDF6wS1M4Lj8KwEedGcJpCt4NsToRlwoTpl/V6rGoZbsakCSO2+F
Ip24MIFutEwe2QW2U36MZeaQNsR0byewddEWcREiJ21uhGDm9IYpSMLczfWnQkVlU3k+r41ADv9K
gLtQoiYSdsiwHmIJVe7xm6EVrl5+OC9HsGp8m2LXDnM5xpBTVHeSvWfUd0v/J1ehle/wE4m067oe
Q18wN1VzwAXiJeWAt73v71OFCwWmCu5SC6mvV8W5K0Vg4EGeT6c/eftaK8MFAto1htzpCARjRR27
qFxqfYqs3KumSmDRIhtge7fy0ioBUFasYdmU+jnJn0hReiH6PhQkEO9bOS4c5N1iaxOry81Z7DTG
l7r63IeiU0KkDZcupKGB9h9kWl5oYmZM+9IojdfHX4s4eeeycYGgTPq0mFmkzuanbIqcEhLChLqm
nAkyVCLyHi4aJIXajImSIkUtwgjPbKV1HSao88zFXPlRR7RdZQzmrpsj6xgOdXtR6kZ42Yx5fmVK
+nKR11F0CXYXEsT2YgRZVGHuVIoZYaGWOr3WjG4cwx1rZNxgRlkAygHOsn2EU28vVQW9xBx8fdkp
UXYZLnZ3aUvddAhbhRyaeNR8tSWh39oTcZMmNEC8W8aCEC/YVP7xqmjTqdEnbKo5XIw1KK6k5UDL
pwwA2e8yUf71Ko6HeCYJTDQZFyc3avD7fJnyb+eFCA4s/vFqksbSGJkfTOgulLN9M1Nn0Z+T6NaI
BaYjWjguWLW9FkoRwcLl4ehQqXAU5UsDArQkE7yJiARx4UqqU3swF3iDBQtVi8xRGtMd48slF+Xp
IklcuCKkjtoI3WoeiLIx1gWUkCTzNGV2AB91fp9Ektjvq8AIPMkxVBXskyofKzQJS3FQa5ET1Z3/
PkFczJpJpGeYDELJI7/J+28ShqR1QOaoQhBHkeVxMatq6jHTdKydij7yNr5ZjG+VfZeO6m4sBZmF
SBQXs1JlkiU8VyHYTzdLd5jrAkAhu8i678Z3HmA8rUpHATrbmRAFWi5HG76G2rU8FW5uiaYlBQbB
c9IQBhypStineHpomjagNXWs0QCb+cc/MAgGeoV+fPCy8kMH0ZCm9QwGba8ZH/r8KI3f8+VWkkSk
i5t7tBLD7ZESTkY0stahuryY7M/K8CMNbwo2gSd6AN5cuVdJfACPUv330ywAeRxNfVZp5zTh7ZSK
aNNEgrhGVqmQK2uxoVJozug7+FgrP2WUKSkVHf+bZ/JKI5ULDnaZkrbHFpWYtCmfDKtzslQkRKQN
F75NqlC7S1AEMzK/Q+NTk9eurUZeVEt/ks2s1OHi9xQuv01BNz6YNQDkZlCxPXWyaF5bpBEXve0i
Mg0MnWF/lKNaDMc2PMbpj2oQTXyKtod9xyp2g/pXIyMDmqnMfVp8TcIOY8C2IKEV+A+Pk9VL6ZAX
I2yA6N/M9F6JKjy9fCPDpQwIlHdFBIOL3MoYdT0GIDCAZFXuCEMb20+WDMAHIe4R22m+90BfWQIX
FCatzKyJNSSVhvqYYvKwrYqndynDB+ycUkkyc7Y5xscUulDVdMwoaLVFgDcksDY+YFtlqpE0g7UV
5acGV41aJW5KB3fsf57XSGBuPOp6W7KGJFC1ek11B+4vZ9FmT0aX+fukcOGgHbPKGNkFN58jT18y
y0mG6AIti4KeNIFdm1wwKJXaNusMxtaERztDMwhwVDTp84THy1k0BS5aOS4g6EYHxqIOW7RUj6R9
ItNNMovaaTb7B1c2zUMADnY2JUMKhXq02mHIgD7qcf6trhpc4oEH3k1Al0yCcu7dJRu+yNYMypZK
iR1ahYKlZX56xrtMtvSruNTo819xVrrRGu3YtOjOLC6iAbgZaB0xind6ABc3MlQRjKKCYeZqhZ6L
2JWna1m5bU179z7b5MJGU9rp0ndY4oogtRwqt0DdYkn797kAz4RRV+zuyV6eZvReUQ1ZhJW7cZQI
wq3AKi0ujahG1Z40DKh7GglybXZ1ajq0FbyiCCKtxaUQaqf+Rjovq6+DWTnhKAJRFcQ/iwsYSj9I
U8bmNgwtu5+q8RoDTT9JimFAGT1K7zIAflJXztDtYLORB3NS3HHI3YZojjIL7Fm0MVy4oOgTSXRm
z3KEgX3jJqRlEEUfzqsi2hguebByPHQvPYwsMoGgaNhOpYgeFER6cHHAnicJ8LOsRYkAhEIFS0B3
XyTqO72F8360yQJDGyyaHiZfvWq4WJoKuA1fzq+WSBXO8805mRBBsVqFnTqtdN/aX0bQkp0XIrBk
Hjg8JdFU0gqaRPZ1bCxusRROQSPHHB7fJ4jz/GbsWwmwHSjrFaUz6zY6kb42yl4GD9t5QYJl4xHB
C1mykwoduV6HxvyRPNd4P20t0Q1CJIWLABHYPWZzhpTWAsVU6UbRFykWTTuJhHD5QqZ3Y1MwCxiN
p55Qh5KrEmTs59dLkJTwoN1zDMT0VMbG1GXqDBhzs1EeydHRWcSPUSt4oRUJ4yKAQmJpqFmzpVY3
aPNtj2jpgjWYTlYAqg8NzOd121xAQO0oBmBPALzLfl9lBbQNW7Oj2KUJhLvgK3EnIODGwOJ/nxhO
qyGUYtq20EoygSS0tE4DsDpN/n5eyubarZThQpsVzVOF51JYAyoJciFhUug7EDlcSz4S40/qmytZ
XIDrCzPswHYGjeybXpf9SnrS1K+zKYL02QCLwdvzShAX5NJSKXMNJ5tHcNFv8g8MY2e0LrMIo+gq
OBjrGTeYh6L4kC6aIIhvpoxgdAK+tIFpX/5gLfSxTbCoSOHoUQUMRLncYtTK1c1rIuXu0snB+f3b
zpZXAjlrjBMZQB5MoAwYiOYwXie+5NbIIB1p17ixb/9RUWAlkLPLSQt1kO7iSa2QU5eC875pf5IF
cB6l7J3XbdvRXteSs826TSWlYekjuIkCQp+jGZwPf3bsrvThrLKrw/D/pF1bc5y8sv1DhypxE+iV
68x4bCd2Eid5oXIzd5AQIODXn0X2qZ0xnm3Ozveya1f5q/RItFqt7tVrtWTt3s51GVhO6TviXa7k
zmled+XVU+LCysYlR0zHEdoiINrpxzp/7wJwYYj3at7LhXfsbK9eAfxao9ax3ML+RTN5MuXs5VPm
GWgW/aOvwzZ3r+0M7Wyts0OFbXiqfFckaKelOxnkehm9sW3be3eiA9eXDkbKmcYZ1DhqQ/xVVPq3
l7HNpdvoM6SSVghjAwDWSDvfcr/J5quDoufbG7a3lvXvF/dGMpChXhgMWTS7BVXWibpW/LaJva+/
CQY0h0NpLs6mYxqewBCmzZ9Apuxr9tM/M7QJAqqy05mMWEs3gXOOzf7CMG43gxOg/Lt78M/32UQB
p2u7vmhgSsvPtSu82bhDd3THmfc2bhMEJndsoXQGP0vlD5tWvuY+tvRjXe911XeuB7YJA21NKmau
XSphfSbmSW+oT7u7DAUoix9Te49h7u1lvVLBZLrqqklgWYt6WpqvGViXBP9gWbvqHG/7Nu7wl74t
W6D18xVy/pvYevomTunJCbM7e/Hz6mx4BPp0e6+yvcUZL20ai5mIdAX35Ej7dCBI+kT6en4a/wZ0
ChKU/7vToZb40pA5EdISE4Yqx/Bk/oOhayr7x9ze65a+feGBKOylIbsFJTdpkCClJQzRO7I0/sT/
UbwDg8hLI1PSgltuLU67meVr1X2lPrlL6Y/i4Z+ECJ1sQsQ02lY5GohFo3qcrffL8t0WPwnZsbKe
/v98QWCw+eVqmMagm7SCemT7s2XEk+mjkX0cqeUJ3Hr/bEWbIFGRfJqGdVAgqZhvNZjQpiDlRoGm
VZ/etrTnCJswMVVO3qoSezdXYN0pIGfcf2uFE79tZecAbdkhlaNyaawUAXK+X4yHaszwQv9Wd3ts
wzur+Z2uX1587ZCiwbceVH7XJW4kaQYcwJ44yd5qNuGAj03KlnWObDa+5Brxaveez7lP3Pdv79q6
92943O+E/GI1A1V1bq3tXjcVgJTxc7HYXq+TA9fcr249HnJJgHmdquBtu3vr2wQHR9ZMgeUA6zNH
r1J3+pyEk/auZf/w0thqOvKByYpybCSZ2rAhD7QrQp6cLblTXb9KF3gRV7fjzDVr8tJZDRma9PuM
h5AQi6y2vyFWGRWj+TCLLDSTORqk2ikZ7NxXWyGbYgEagKy8uTnlfjefNfYPb6ff04gXbjKJfmk0
HYuTy0FbnrX+41jmaG3/wzO8iRTE4JmgayLWsFvN/uTI51G/5enzP/K97YgzmGpn4F7g88NwRmzy
bTp6efM5549v29mJFNvp5sZdaD602DS95H6VT5Fl/tTs6vi2lesniQL56YCv29xONk8ApLFsnVZJ
Byyl/kC1eCirwBB/9W3+2NnkDaMFHXBhw84I5J8UZ7xdAKR1/Kx0dtLX9ZZ7HZP+WNrEhsXRqi5Z
Ocir+cZJTK9Cr4VXHx2qeRCs3AlE1z/SH2Pr3y88O69Hzckozg5poD3JvoxO4i9/h62HCAx1UUWB
HMa65Asrs0Z5o69J1ySTL5VMjrIw34Nh7W/u9Aszmzu9b5XOx5W8IV+OI5i5CsACJuZ6Zf83rn1h
aHNQE40zaxmytUllcVQ0xqCmg8J05t6419XP829DINB9uXGam1W8XOGXeg+EQ8G8Srsjst5xgmsB
lDILx8c2bTDsb6zkMuvsIelJwOZflv29nPcKadcNuCaYaghzKNnsF2xD98NtCChQoLw7tqGV7NwB
1zYKTLy6ASoNMOlt67jD4i411bEEF0MbHZ89Vn9Lmp19uhZrLo2sf79w45bSfnBWZk9ZKNDY5aes
ejRo5U36HuHTVZqVS1ObE+O4YzbZUgPdb5Qexvv2dja9ovJItLJFgnP3uYAk3N41d5Ws/dLq5gDN
k82WukLtb4yWCFoLoWt6xm8ZeXKQT/XT26H7P5iDrhDcznCgNvlyP6Wr6TZfQDG8Ko0g3kVa7VmQ
qlkZlGXv/dXyAOwDBTV1DNvcNmWdidk9eEEhWRH8i4xTtD5k0ANxpDcD8f5GTOLS3HoqLtxF9DUf
0hkUwnVv5h50ocMs5zFoA3NPifC/3UtEV8daBWJWzuBXezlB2Q5PTn0KpmgO7fNysImfnud/KdJg
CP7D2/ZeHYWNuc116NpDK6C6PQUd+ziL+VSnDwWx/TQzd84caB2wTa/uw3/HQH3Lp0tARs40mQ4B
KJkddSDDhGn+/hsoSB9T0lRdDMHSPqZmMWHmpJHTc4bXw2e77gYnrLqh+FK4TvYlSVzrXQpC4Nrr
UILubxQFnn7RmGYuUFN1m9tcDPmHpST+DCXLPBhFir5JU5hW64msyUdfEOIcmFuYP1PTKDho4zNM
bHTWVMd6nRm/6sYmP8upNkpMQBU9ivasIOehyepzr832DfqMaXKGHEK5fAYF/vCJFVl5lzG+skc2
s5ZD/kZoY2SxghvnuWimu1Loln6jG6k89nIuzz2bxEn1zA7cEjd1Uji6AspOHx70xqrckGGy/jzj
UH2EpMOovKxdTOFNrmDAy46WSkM6Ll+7sqXfRbZkTqBjamH0c00DwohnpZaEumr7yqM8b1RgWQ3F
7BhmRYxAsBJQrm4ZjENjm3kTSd3VCj/jhe2EEvMRzMtzx1Z+WjkYfNCtOZ5Seyz8Kk3T02Cy5Ysx
AxMRj6oA2S4itnHTzL2OGLOQ1CvXtw8IPNVTqnrRA7/guqnXdz2NFmx/5Rnt1L7PJesgWgfVpwUj
beMivFQqzdPqtnls0rR4avHfFr6pBrxCbDaKD8BffK7bfDy53cJPGBvp65M7TGgesWL23LSoPYWP
FbRTBZ5vJ+2FZ/YaFPls2fl1VxjHMdXSwMkq6FMjmfA7F4iUnhrFYaFdEq7aPp5udc1JMyzNMzM9
8TTT5sfSHcm8zkskvuBS+pBozwJMIJQBhJWhRNDKKg2gm0fvXWEPt5NsigDwYx2IF0sGS1aBERzK
nV7JkuRJLmDjdGbZfVBJ1z7aY/qYcffZSbh+GiCx57FiOvW0wyTJ0nzT2l7ezPWEaGqqX5LpX7mC
2GtBjMM8g4vMo+nyayzGZ8Hqn+VC3MIb1VjctsAB3onKGQa/U9nopYk7h4mRgww0KdJzNhN6IPhN
kZPq7aFk7XlJwNKC9uxc3SWmYX6uVGY+Nug5YpWaMYDzOhHJrxnkxGBrX0waiMQ1PzNTaHfWUspn
hWvh2FpTlnltydvPXQIFEsELkobFUjLpDe6QHBLedZDr7e3SH9z0sKAYZBKjD4wyUe+EDj0Mxyy7
2KpI6blVjvqkU/KvXV/yaOqs+jsIrKHKh5aNl+PdgwA5aywEiE8tfks6EapKiRvHnswbq8c42TSb
ZcRp2/hlJ8kpy5L+V2OPFeaRdcz0ZNnS+bR2y5+LgbPTFXXlSYv1MaZ0TFigGJCdEHtyw+XgK1P8
xAaH+4leDT6tcvt7ayaTN5FkhMLQ4KRxY2R5GxDRWh4tePuubRL3vtYbcWu4pfwK7xGRM7nT0eqd
LBisCnxUEsNj/pSUTTDarDr1Mm0jII5aUOa1yIJICsbLzK7SKHMsSCDqrPs1gev8EaC0O1YW6dFi
6YfEHCvp121vf8iLRJ6ZEkXsgIvo3lba9xT+G2GuzwqBLmsdHzyAXeuZEFMFzdvA6qDUyuZAUw0t
o5QqhdutzmOnSn/ZCfisdDI3T5mtGnFktJGhzcefc4GThpkqJBh8JTjGsax0q4gSq1kCjVO0O82k
DzNdm8GaaHzNRf6x4xbo+YoaRwZnxGtqHHo3GdAJg/phwIA09nWpE7/vUSDSKPBvlgKP8dzh25Sa
eu5Zl+CtDkrgUNOX5jAgOkZFOfdR0zZtaCpQEVPRApoqp/ZAMVAWY5vTsGZO5iXVgESrQjziqD+F
pCffMa9lz37Om+FW0uHZAnzggHGw9sFkc3tK9QyS45qUR8b04YTXlRbyOkf07Z0ULBe88DHcZYeG
3mtBj6dSZI/EvkklQrrRY7bZHlygMGelg/lw5kv3cyZrGVTPhx8D77Vwxhgsxh44OyXF+JG52Qjs
h/Zc8OKxJQmP6ZCt3kF0JACDdczBuPzAlm/JwCAIPU8ixDwopHF6U4bz5CBUakMGeRP20WVNXfic
dZNv6jMPeqtqMWBLS3ESyTB6QL7Ovixr+IADBqRj1vA2qpRRBYtF5A+rLxExeDsoGjjFOsmgChVZ
E+vgmFZjYzQpxQbyfLkZlsX4ZDHigFh7lKFMi36OJtXKT7rOyjv4t0C5alDv+8JpvCpJnE/rQBAu
93Z4Ik3mDl6aK0DpDPA7084FP0XPrfz9bMAG9DCd7JAbyYPSwPZhtuYvahejl0hz9svK4lGyyPHG
TigLMoy3lRidKxO8GTCOe0yg/hXlizAjCzqG2C8Q+oJvpfWqqf3QVgs5aI4J1UIJnlJM80wh7Ubt
CCFDqKwJ1t8yPQcpYV/37xM+PAp36G8abqb3YkyS28Xm+tFIWXVsJu1xTNvl0He4gt2uyGMFFbWo
odK4VZWu3WCYur0Fs39gTZZzFp3s4lkSHkwzNAxW8d+DRpcF8cNQUZUoSEtS8aMpShX3Wb7EdYt4
DL3X2DETNwQL900yduNTD1nd0CBp/oUo6NO7Qix3lkr4L65xccPFImswcAzNTZ9jzGGc6fSgdBdT
/rluRKOT1uG0QDDPpsPkF5Y1ewbR5W2er9pzFRw60ruRgXjbWQ6ZMNKwKSVkxhzHwINc4YBV6a2t
1/NBDDgV5azmk+kiYahLJiLidMjt5mWhYVehoZ7ac+elbZJ5CyO/iDEOX5F06s/FUOPdlfcsQnjX
niBTAt2e+sC89jRDlDvzTbvD9OnRcQ50KO7NJC6d7gvBzoapwXDtONI0vTprkfBYZgY9w0GMnhRW
eUoHQc9jMatghYNgsrOebnq9t495z7NHxo3uNJkg/SaixkPcLief4lj6qduJA/TdkSwmS3dbL7rx
HTbaj7TLqoDxlt7oWVmdB93+mU6Qn5iM8qudM34/tIjk1QjYRWVmTZwYCHLChBZcKmfzHoKo003G
ymeHWUnnIZ0djhO6fselI8tBdLyKDQuIMoaBZQ/4QuOcD4U8QHYp1XEgHGTjDmh7RS9wnGZq3Zi0
Rg2pypxv+azN7xedKb9NXRqWtGqjDqptd4mdNr5VmiaAXWUaQV2i9JyC9oGD5pyfU1u9I3ZjBYWR
TQ+g060Cx8nTo1FQM/FIy41wBjgituum0jwU1/ldUjTaCbIS8mTXo+VpKC7cSweaAMiFLd9OWP7I
DZHcQZy4+8ZlAk1wWtu2RzUgpDrXNUKpCQT2Gfj0TNgQ7yia5IusCOL8yAyfltT2TKP/BaEj96sA
wUcstIHFw2BZB2Hk0zeecOZD7KoHL6VStj8suARBdYaisYdqCOZ4c8zcVLYtI0ubVMhNDUDqZlD9
Q+/OyiNkfb6RpjHuOkur5yCdLa6CaSzT1MvKuQoXLLz08r6yQl5BkdzXUwORFrIdX/qUIiyaeeYe
aaU4lIGmtvnUUfOHrmtFvIA5KAToffHSSoC+sGuIN5pEnOrWRuIOrh8OB22MqO8X9Ul05hwoDLsg
tQWDhAPRjrMsrdE3+8o50bwFoLVlxZ0g9jocXy+Pjo1+k2b3KxKm7b9DYDFtPKecnIg2eh9KmeLa
sZHvt4ZTnWWbg50N8rzf6TRK4oEJaPZnZPI3s62mqKhs3OjdUJ21hRTpXSXL5masFS7rZcFRioYW
caJKc/LOMBLjiPtnxFGEaqunxrFUCBd05n5tDIsK8ZTLv4DgThY+ZUOPbAnEGF42VvS2dCp2P2sy
+2wLEMMAKwcsQjGpz0qvkl9TXmihNPv+pjJz81uZg68+ayugpDqHhxo3ZSAzVh8VYXBUjjrgTZs5
bURy1X4puJV4pV2eoVCIL6YG5TkL0udmTk/LXGDqGOgBH+pwrY9I7d5jxcqbXetLr5nkBj6Jds3C
7NTv0t41fUNNWCHAhV1YQuZ7DPHQsD+n41iToAfXVUA0oMuH2sxumARvzlINGjgr5jEoZaN+gNwd
o/4AYaUmTvHcBVk7dMLrIdP1WRBHuyfwgn4lHsiDoq27b01bsgOZCP/umkhv8Khs/UTJ6jbpeweb
N2MsSSsRRYq8wPEXNhKtvuxulnSB2gNGG72s42S9YtR54O1X8L1/5Hn2mbiDe0gUyPIKux0eWNO2
h8xwpu9LYfdf6qR1H0Qzzn7SckDQwJ6thxkSUIR1awA17iAAtOHzNydz6EOuasM3ymryy1Efi3tb
uuN7Z0jbQ4X3WKC5RRamJaQOfVBpVgequTYEug3S4cjN8B9HuU7UkiyxY2OAfilapzdu0ipfGJi/
MzoXhzdngCX7dZaYFClzP9zlYzV8FFVRgxxGGcNJN5E5DFNlmj4FD5NfNIw/duPUIRRX6XRIqra/
E2aS3HQ2OGS1HP950yGp8Eqdm1/NKXMRQosJJzB/ZqVUyyF3neUel3Z1OxR4AepcWyIFeMmhVQXH
MbC0+6zQStcXrlXjyV3mvc/dwUDSK7t7Po0sznLX+klKBmrcyp6thxSB8MyGCjcpmB6pr7s5dL2a
BHGJ5hAWmy3DKweIj5DBmYQ/MwgpehDHSUJzzGffcbLxOxnd0WtFy55Mu5bfQeTUI9cpf2Y1/6Gz
ur9jYP1837R4XPHEFSHTGrRj7DxH3dJNXLjKvDw1IgFHaw3VZh10zkKxDvI4el82OCMCpA7N9z5z
Tbt4IJpa6AK0G+auyK8KQ7kYbPkfsB9WZCioFWCktnnH58U9pJjp+dWVKQklH9d8vHLvsrYr40ET
2bmttRtMUJVhPk/0vaGlfVyOrhFRXJ4HaAEVZyJ7M0x1AVQuMoMvTtJgxJhXPG39zhqqPTzXdYqj
P1WmLdYOgXAy+lli+M7N70lf+4rwGCU84VfYCY+U2omm5m3P9HfFVH/XdEjYaW4fV6UGwusKL0cr
srkIi9z8xOsmoML9+HbJ7VqJ2774hRtYjoNcz+Rr510D0aRwGOLiccQxeNvKq8LeSvV0YWVTk+3H
NqHjyuJhzYdOIdBZt64OOdJdmvw9Q5sKYjI1HOq0MGTitmXqDk1VHcqLuvz6zxa0qcJWakxcp4Wd
tn6u81+tm4WK4w3TzjuVyust8IutWz/gRb13EnXZVc3afrJlOKIWgdsFqhDLHYM7eOjjeMAm7rS8
9pxi05Losi4rszRFZ21O+gddIgmHYnn6Thru89v7uPZoXpRh14qvo7uQIddRQt8W6+0U5eVBoMCc
SojhDSW0wBqwXv5Y1ruyu7XYJz7uAaJf+chvm+jsOoTazN12ddIsXRINeMEAcw4fu7REXJX0YNXo
9IpyLwTsGdts5SKSTJoaStqgVtSjbpFfXWYPIL+TQVO38du7+Qo7uFnZpr9j2xMdjSGfA2383A/v
ciBvu6eGhcjEcW/p0dvW1n/t9bf7s4+bvk5XWiBf5RWspfgfOUsDrMz1Ge96PFLQVpqzZIc35rc7
vGVy0/KbM6fO0fyffoMI+w9NhMgPOXIM53q4fnas7axvG7w1RRuy5EjNUXwQ1Q/mfDPd0zJagaVp
Owdub2FbqDQbDKpNNRYmQ/HNCqfDD8tLfhRe5++jIl8PBLx0ky1kGpqtPGUUC5vRIbN8Hb2LSAuR
c4apzyc8Yz3zy9uu8qrbslqEIuUq2MxcKMa9DGLQPUOVAPNxgcqX7yPTPqEuu7OFVyPJhYmN7zOh
LLvm2EEr7o7moYzN2IqMwx6a5lVo3Kxk4/STALeBW2ElTdc6sTkUweyAkD5zSPj2lv0GGL3y9YsF
bXzdSvGCK1dfH6P+nI3+8IByaRVoIcbLgukTCfhJygC5Zry3xtdpy8tFblv3E2/GZgLjekDi6tif
xZ1CUcCz8LLzqigJzDj5gbJ3wXx1391Wt/rfHLw/K99yUCpzcexlhPm51Q+8tO5VN53aBiOPBnvK
ufZ9Z6eveicQCi5hVDfNLRV/byLjBwH7HOTfuvOSe/mhPNW+5c0/irsl7B94nOx83GsWV2sArpgr
B+YmTXHmNs3YhGQBLJuokWSNzynqKzvrWv+VrQe5OmPUdWyDGFuVzVxMKKwuOOdWbEf/UkmXAahJ
Az3Eu8g3dtB6Vxe1QiUs9MFdumXP19FxG9ucz5hO1SITdOIoGu6YeD23Bc/ElmF0iq7y1lvejLbG
dsqkRMA/5Yf6axb0UGIGv9ktj7P47e27Fv5dyyIGsVck05ZVWqLxpXe5mCFg6Ny1TfMj69xnVOl1
qNLUgTvtUbZcX9uFwXV/LzK9XhJ0edcDP4MPdQl0Lz0Zx1VBtInt49truxbFLte2/v3ClGI1ShXr
DbBMnSc6dBQHESVJ8LaV17nr+rVs4jLIZkMZ9RU0Ao+LJEnXENbYGdCvcxaClbSXaIYxclAjxtbx
Sna7Xwz9T38aiUKJ1pirp7d/x1XHpDqATpbpEmcL5bRJXc1KQ8zWhiYUmuGZe/fb1fsbGLR/m9hc
C7KYnUIzx/X2UZ941Ma9Rz392UBakgbuzmtqbz2bm8Ep+9qlFnJKoiXytgFjFVeC7bCl7S1pi+hU
JktN3cKSuoB2nhMtBxpoX1WQeGDlPTg7vnLVIym+joHqvGP9/jUXHsnmAaQhqMlBSyZO0icr+1aw
nbGGq9vmAJBmmRjV0O1N0NXayrJUtaJLpqcBXiCM/3oQaePv6y+4WMRAF1tbuInXjGpjR7hhAuCH
YDvw8mtPistTtTm8XFD0/hasg87oR7kophInzhPNN9PDXxyci/O7SduA3EA/ZT04c5Z9xWw2hEL3
CL6upW2ubZmGi94cyNk39QdzGlO7dvBkQbkTuYbZjLeV2aBB0OsYoOc1VGvnoS0AeejQzJjE3gTp
1WT48gcYL7/ZNJkLulHOFFRnPcrQtgizyPHHUGQxrAagWdw5va9VZn57yZ8lb/ywNbp5KlukNzLs
jlk8RfUDGM0CzUcb5LEPSUBvtGDwm3h36nldy6uE4GKzN/5ZEktldMZas+6IY/CBR2mY+24Z2eiM
e308/JX//FnpxlMTMgFJxHGo676LXTK8m2qU7d/20f9wyfwxsnFS1Qozz3UNx8EBysnip3EYIuZ8
tkuKsqbjz4aOMklY2UhZd0yvX+qt/dy8OZRZLxVx8SVFuAAgh9I1FLiZL6P11u5us52QfPXgX1wy
G0QttJyS2eVqwjwtNOdxMorxvrYzfyp2cK9XU58LQ5tDicxfoXLCpoDr6kO3gD5pVGUaoI4KEBRP
I6faUyC4Hv7/3J+bU2gDvuWqFjENuKIHPj4TW7yT9g5Bz97+bQ5erVFW9jM8xaHuV7Ww0evn5dQp
aGTXytpJsa7eNhd7uDlrAm+WIUXrD6QzmOrXTS8le5Pce1f0dg4HkMTEBDpufSKaURPoN1AV9N17
cbQOLJh2XmWv0cNr3LpY0eagEYAUSZFN/yq+jMlHNFRiCmAtlQdeB4CYgUtg6L29bOeqa1xc25uN
pABOFqDURLZTSq/szi77ZUAE42+O8oWVTagiJZk5c5Dt9MFiP2RfpL94ZSwDLj4tYR1ou0nc1TN2
YXCzm7YwadVLfLvGeCZWEQ9swWjBB9qMPsus4O3lXXVGV3ehtuACx842xkwQQWeoDQKsk/SBBtQL
uDz2rrX1iL4Khhc2NsGQ9Yme2mC1h6gru88P+mF9QgsAG4I6aPy9fPFqecS9MLfJuBvVQol5QG6S
VdH6XJK+ecgeIc7ljc8qoJE4r98tC/fc8fozzbUNG7Iv0CzdZiwFGvDE+FeqX72rw/HwozwakXVI
o7/c0j+mtlGx7Yya8GF9VaQHzfWKyA0sz/Wym3bw8mgPWn7VJS9WtomPwDOaAGFRxEcTsWrGp1QL
D4qqfSQUKs0D/fi2V+rX3fLP+jZHu3d40nQljvYK1ddaz0D2lad+Fvyoj3qIrvb+Go2rd7br4klv
GK5Df//9IkdP8noxKxeLBMv6sQ7FLfrX9B1/qmMZr/mQ5nchOwHyNcZlNNwIUFkCeubtVRd+jy6+
Pi5/fsdm7YlZG662vo1lmMTu7ez3xwrMs/5QeH2Lsgb15nMXQ+pn16vWNOGVZYapFgtFITRAts/H
xewAYhM4Occkbk+tX/tDxO/6/Tri1b2GjjQlukMtc1uAcklTLKJAwiJD7DeKl61fJEGueRNqNmtd
o/6vJ3bWO+rC4iaMo4nblEWCF5hVP+Xjh5R+ysy9GtTVNOLCxiaYgq6sGSsQCgZZcsuPPDq2PqBA
g+eVxwaFIS/1ixDggL34en0zMddCdbAqO8bGYSYGOEG/vseVr0c5QEL+dABuLsdbxXleN3PeM3nt
5mXEQGoNX9Fxv8ORLo6KdIG3AeU3MmtXAmHDjVvDhLTADFG6nUBwbW2XljYuqa3QepEh/cuOzZGe
zIhH+k2Gd5gC546//zB5e2WvWC+aZNCmdKoQ6Tph+EQ1iHKj8texmrdXtn6U7VljuoEZGmLZ1NgS
QyhMfoDYFf5Y2sA2A406YbgTeIN+x87VZ+yloY13OBVpldDStdabHkBXjCmrgD/rfuoD+9Wi2rt3
WVw7BZcGNydNOWO5qB6xu+dD4dupZZ/62uEybACCxMRAqqydusf1vYT7o6RtGqBRf+mOI7yUWw0O
gGFH+jQGAv/37a919W5n+h8Tm6MN2l+ljwCiBkGB2GgfkuMT5OMQGp2d18G1q5ahDIWiKO4iFKNe
rmUeh8zkBl4HNeBAWgYgmWvlfj11ADUBPA9ffHtlV/fuwt5mYYlFNK7pcA+orkn6qIpvb//7V73h
4t/fJH9AlyfpQpCNAa/o4eKujeqmM+S7frehfjVpuNy6TVSiJi1sW+BS6QIVoiIfD+mphEw84Iwx
9i5vPAxv7TnGteSWmSudHxoblrPl+U26ARXDAo5BTtXP9pRBnt5C5yH/0pyAotv5WFej04WxzQrR
d4bCukBZwSXGHCIH00MjsWKRjnszutfDBnocmIgxKcq5m5e+q6Fr66wvfdzQOYbC/fGYnxjU14rq
AJiOr+0u7mr5C0PBlAKzSnR7S3vQT2BJwXjQ+tKicfOhBOtjKOIyVl9+OGMwRwDo+tl7ZR7e76ks
v3ZSzAFS6HygE4Gq5la1oNNNTJTIrA+yRfON8U7Up2ocgRbTdirNV2pSLy1tthVCGa1Wd0oGfTqH
Sz5OJ8MdMXXQdmBU7Y4AwoOMVPCDqkQXy6TYKRRdKQys9tH20zEqCn3K9b69uLn1pWh1MuCWsT1M
lRzq9xkKA+JMozJixz13veJEL62twefCmouhv9rKZ0Bkkco2gbgVCqdjCo2Ax8ZD9nH3CXb1QzoG
hjFX97S3aAljqDOMbdkSIWCJpsCOJHLLDI8joFdvxREjdvcsoOHbIe76pl5Y3bzGNKlKIawFk72s
AVcewVTVgzBdjYc2RHkA8WPGfcoS6aGTV/kGxVROnRpNQGxjPKRKc3f7a6/TJmy8A2gdOOjR29rC
KgZmdmiUA5ts35ufrW/YgwDDbIGRBdCW+H8gR373fF6mMy8NbsK8FINJlGXIwLodwvQg4yRQ7wDE
DkTc3Tg+idQxO9GwOgPwHsvD2x9gDXtvGd+ExSQVyZTYowzysuuCNFHdQWtM50YnGSYnaC2LVb44
eRLVuFf7+k34sbGt6wbybtRPwOj6++8XLg68GBq/64EyYj0ysVyieQWGW5OAop8ujoiVty2qDSxo
wz4gvlyC7Ndu/f7K937xKzbHehJWo+oeYUWG+N5ACeHeO9kxdJX9MgIkP3p7w695/At7m4M98SXr
J7CH4smBrMvHKUO/1geu/zjF2pe9S/b3C+atTd4kRUiJ0rkbsbz8EwQF8wf6Xj/K0O08MypD/XuC
402i9tzj+QhWTPbewa0Pkctut2+xPjde/xDXsl3H/Z2hvQxotiUdo9KxbivujzqwRODzDv8fOJvX
WSDD/v6xs3n2LNPAbAxP9BivxyyO4dvnYfKKR81/CCefxZJ7+u34MQ92d/q6I/3b8BbalvQ1xk2S
3/cDwdRpMH4ow/UVCy6IKibfMr98X8elb79fQlJE6f+S9mU9cuNKs79IgBZqe9VaVV29ut1t+0UY
t23t+65ff4M95xyr2PyKM77ww2BgwFlJkclkZmSE5jSyO+b/JBv4mJheLAEbylfA46W1wlJjctDH
hJZ+Q2MYDSn1j8IvP4kf0pzLY7/oLPrNynMM0M+4rUzptsgBKpLSYJyzmyH6JTg+nM97EZ6Zz9tB
YjaWcyA9tfsKz4kJ5ab8lGLQ1BswKOxsfu0R2uo7iBId3sHdW2YBXEq/YljZgOXOW31A3LWDcVxw
ePoH6/UfAAo5SyrrANMSREasLYvKAaIDAOgCS9p9MUJg8x9T38i8NIzuo09IA5zqWxpgxEMUn3jr
q6ObjwIFnh7IXi+PaUZWjC8aM45p1JDHXp1lXzWyKrTNqMSAelQcMDakCW4hzvsDFy7CAmr3GIUy
WX1aXP59PVj24OVtvALsNANwAmLTpwkeknIKprr3zSj6hJn6R40UKpTLzEpBukAW6PRpP1GW20ZB
bsI5RTKgayjDgh2bYm4uVyKC7BfuLNT2Vyt60qX+HKWKKKflBMULG3QT7K7Awq7mbMSskbdh6sjv
0rRrgfSaonDB7NyxMQZN9oi9amFhqPoh3Urkmt2sOP3amSc9lj+bW5SG9mBK3rb2xHSlrjWPxkzG
05hjhNfrLEV3rx9BzrooKDyiv4/GFagfmXxFyu21JIsyYGLenyFUp6wizj1OH8JWAEbDoD+A7IDa
MVnhHBuGDQHOHhWD+AB1cS2wHiFkDWTycEpezBDI6MGtP0mY2XSuO8epVlyaZtIBCnLpsh6mKaVq
eqhoNz9cAyPobkWdfM4Jv/CSOWqltkLqi3Q9RqU2DPeMb3FMAsmUb7T8TeAV727aLyizlzFftdrg
a/3bq1qR0BVoQxoyyfoKRZ/F8v7BTfzxfX+5lMzmrpp8spMRS0mfMNCiKL/RTpIZql4+oHgmuoBF
y8nsy1FrK/T+4GOqGGFEfqngbmhiUAYsIskYulpsKrNfTSZphtK5Zo8tHEtwG8w20DTbr2QVFQN5
F87F/mCuuqpvh7naYEaRfxRqGU5EdXNNAWfsLc6nk0iPctE7LbizN/uUyKN3fdNwboK9eTafWba8
nlrSYD3rHmVIsCBomz4hHA9Hg06QlevaBNdNcsLhhUnmiQ+UO0p79YhrYImP+oCZ6zFXbqsIK22r
vj3ON5JWHddE+XHdLiekXYRhZutog0yStqgGT8EUOhgD+kJESsh77MgGVKLBlaca6HAyIW3AaJbZ
xSlNS5Vg+GQGhUeBBdg8xgNkEfGyr73Vmb/LB9ryR7HvRlQe5Tq5+wVMZGtKI+vMFjf7lo0ozS/f
FKV6+YN13JmgP2F3ncXdTGw9knE1JItPlrtRy93rFriv5f06MpFMGdp8lGbqhSFXt7pd929Rnje+
rCa4IKHe8ax1SukNeHciz+705n2O2502+2dVY0ZcKw3MeoFK5BiZjekqTdPd4DJdwzwzMLCvRmXs
jAAj/7r+uzmLf7Gzmc8/r+ugJyvOcps3N/q6hNqSiYiS+QHDVDQQ+9AiFZtFyZhSqksDJzb/hQng
cEQloTv0X+wQ863C8i2ncgAplt/GmCDYK+MSSQs80rWzvFpvWiMfN+1clbhOZNQLVsGX50BlcJ3s
DDLhMCGlrHcq4vsXNYzC+S5DZYY+W9MfmLBBYcYTlQa40ei3QZ2BhiHl6oqE3s+0/dOjmtr5yUF8
T3JvEzrIQwD/QrZP77XdoSnjZp7zfkOeqWWndjGeE6s/WXX6fH0H8jMboFV0GUzjGmYyLu2QdjSy
FNQRYPQHT0pfLwkuZXt0ChWM11sZWW5syBJwChMaoXI69meFEoAmmHz/LvgpnNOgKjYa2MSUFQVu
X/6UJW1rba20DvkdUqx74rYuaJ9cw8nuAGkPq5+i6iYvbOwsGiw9Z613Cfg6YLHzpjHUHahw3ZBQ
C8ZwO4+h5JquXT+YqPMB4BLEnyz/usd8h03Ujw1iWZrKXDAGcGtbR9TOq2LDRN0SnGRAUdiCZxRn
w8LJ31aYI0mGDgnXoHeeKacoVo7SvZFAz742n2NCXBCp3HRd8bQR0eryAg+IQUyiqoRgqIPdwqqE
sUVA2wdP+2Q9xjfazXBQQuNt9QCp9EV5Hifw4FkM4lAL9lRs5cvNA4qwaSmTZvQiDNXl8eLPRuYP
4/fBeonTUBoEbzTOp7swR/9+dzx7q88qY8OdlreR01vhnApOAz3fTDZ5YYC50dCW61TQXw1elo5O
p/6ltS9meleKZO75H2m3bkyc0ao0yWwTdjD3TCEWy2F7su7t28XX/8H1wH3SGxg+0CwVc8w6i1OJ
zMkc5QR7Qv0GeNwbPeMooX8lzuih0NgBGS0cseNkrBiJVOhGxGwZ+tmXn4oMsdktGUyCBcd27Njr
jlWQBMXrnPn5LV4CDu3d203Q3Ipsc4I4TKN6AZiajaIBc1cYRpsSZbB7r4DMkN3fETLc1ZMgieB+
QtMkuq5hrk5Dg+LSwTJNZ/AOFrR2LLsUnldIoEUFuDEsfDL8wYQpqL1s9PSwmBg/I0w8aSvIBmSg
mfJkECAaIGPKx+B6XOSdZYxdKASDCnDJZL5YYyYNtIdhodGoMsavARLUVmg1GbTJnwZTJObOXcC9
PWYBoSa7DeWIO3AK3udvWoR+qIVBKcXLvVSIR+X2LC1M3tigsUX+x47H9OAwyRQyopthSi9mJR0x
NAV4b6a5g4zaf19+rhTZqRYDnCHzJlhc7hHcW2dCFyiJqig2UKnJXyYP6kQ3mEkGgyTxKDlxCqmd
MBYmTdwlxmyaida3CkAcW7c0sG87aQB7IMWnbeCCuwVRCfB/s5fJrnh2+P3qZMMnUAQyIUjpTbyt
Ls+EUkdR1ROpB4pAfikP42dwe86zS3t2yebUX8sg8lugVlOvcDVn9PMnyAC55lfaWfoH7n8EAoKT
Vge7PaGQGuCCL39OHPW6EYFzCDssfWqCMowONUiLUZF2rh8dbofYBiUberXANUC16tJSllXlUBs1
XWgtMNz8FD3kZ4vOnLhIYQLRJCr/w9qmBfVF00ZtjvEMjWMNE+ewR3tx0S/l3NxPB3DFeesENJmo
McndvPbOHPNd+6zGkESFoxorzyAwPKnlSw++KrPW/LqagtECpDROvQisrUMkBaMBelhgf2w5OQgW
mpcB7H7J+yHfZQBx1oD4FgIZANKRk+SQv/rbyFPCzQU96wEcMsKnFe8y2RtkyiBG28x5NaEVL1n2
aRnb0W9b2bGbuPOuu0av/A9n5/cav3/ynWcm6oIKZRH2dHt1SJGioFW4RPfm5A/IGHAudqaYyLsZ
aqKCko9eXUCWl675Gh0pOwI5K3+JUwGOYxdNVmYFmxoETaaB5olKUKCWPR3Mzz1EGjfRqB0HcoxX
6e5VxZzCJdra0kLtHU8ZXMhOekKhMwlSdFFBs+dNofraheJ+27skB/PlLswySaMFujOI0sBs72fP
qg8U8J3hAuv8EwRsw3fTB+OkN/8YbrtTfj++ZidRvsMv0e/8pl9gt3VIlo+gLwNwAPxT3vgXAb7U
vNmOVAYzddPaUUAgolqg5HNEbyleIFJMCwPx2E4WQS/i0nTVTHOUt1IHhIb8C7DFg4UYgZkZywHZ
2ckQsgXRzcKuNdIggisNwggAFl7aWzFnrQJzgk+saCfJzmOQladPaDm9KtN4lECRl1a4XYaU0hZK
YW7lX68fU06WhDETRFwbtUPTMpkfkBIwFcekxA+YNY90L+uW31qy4mhK5Wj9NyrsdN0gJwBdGGTS
sqWabF1aYXAqLXetCejzKrdCffS6Gfqh2IXd+8XEhDbvc6DKchS4rdMyYK5bWMMWWWC2yiqBtnKQ
4MgWt2Gp1p6hvF33gfPmUFCWBrwVzw5UcJiXPQBIER45MXwYlnAa3sYidhpDcyr9BEobQUbHe+DL
ACiqoGmwAPVjTr1qTMU69Cm+S62cu2iYnbgZfhVr/WUxwNtLKhncyK3XF3l43Utu/WRvmTnu6gAC
ewg+d15xLB4ovWyAIew7rXDRlgNKzHaj9Bt9XHVuel8cMGLiX/8BvGwHbXDsauSWaBWzOEOSZDOY
cI0O2cffChR97U4ILh5uybAMkvgoCnGcvQP0M56u6PIiuWT7/U1SmZoN0kpPTo8rwexfpLjXnRJZ
YM+1rI9xsiRATWwPlvxtg1bJdQOcc3zhAnOO22aU5XWCC6aBOrj0oFN2ChH1l8gL5hRPFYjqkwJe
GEjZ3JnMX/sWydh1T975YphYceEKc5KNVlbTqYUrEDbHZBrIBn08ZUCcr5dObfqgN39/3NOcvr4B
HvOE3N4171eIGLipiICM7zKt4ymmirSGee1PRl4XjTT2nhXNXgOaDW0QnHT+fld/m2D2xtJP45qt
iCu9jxF6XO0UmGbeYjKU4k09kaCjyCNmp2AgTtJKG9V8dZV+1pr5aTWqv65/Qt69jU/42yVmo0TL
ShIoNAC686lAX78PS7d6HZB4Bl1oe71Aw5hX78bptQCLpohoAAwvr23MaU04W1H3LtFNwawlHoUU
dFacRK01Xlzem2KiI75VXdrWgGZwFzkp+SRBB9gqXkyteYLUHgSInudZON9Dd8CHEwEknUJsQFRQ
Y7v0T5eiclRHRMRGye6avMEIU9H70CQvnRxCHE6b534+Gyh7NeNjvWiUklxEZsF7panK7kcwi5zI
XRytuU3DclqcJOu9pC75BH02f6hv+rMOKKEoA6TLec1zZrnBoA50VAujqW45syFD7uNeyQyvSx6v
b1nud931KZjLPZeaxlY6dA1U8J+N4XQYA/P0D966dOd/cGhnh3lakw7UI0qMT0lnNulMX7yeULPE
2K2vAfRrmv4yiV61PJuUWsdCLxpZJfuqrTRjHbJtozaBQ32hQ7eohJ2lUMasRyycg+UGNBV4MnTB
LQRNVjK2b4qYaHQtly9KQPwsoN078FP+6MAIIi7E8K6+vTlmSZGX4fxrJiSKQaIL/4N6OBlD90er
iGosAf8eJIot5ibQ5ziu8whfDoRyx/m2vq0nv/sFRC3ofDbdNZ6U4/Utyffrt0HmXtDVpiiNxOq8
1rjZ+tfcfgIcxf0DG2AYVxA68dpgFUI7fS5MKFT0nl2Y381k+ywVVUDSVjT0yYtgqJP9zw5zvJo2
aVNjxhYkYXSi8xRg4QPSqngUP5i5lw9iJcY3wIxKaXMvoyVprUpbKGrtnSBmpNwwd7QQqvkGxmaF
k6Uapw4IsArmYhSgPdASYKIz+KJHkCeCExwMP1a6uCb0fYeo8w1MQUPbYbI+V++i9xirT3+VqK0n
BITpkI7rX6WSOB3YxTc0Z2UQ52vFya5tj8THksyflxjFTUO7qdfkDHqnUNPfie+9apAFOdf/sWa/
fWCCu5QrRmLQNUPb9Ji4yo01u8MJVHeu6qivU+Zd33a8aLtfMias65Ga9Wau09KpddIPoG0Omzv1
IJwSp7kMG22BI0Lz2TAQ+0zm09iU3X+aKXIBqeTwPN1nQEfTQmacOepBVMik/xprDZUDUGTpYOD6
oNGeFvI2k1hBHXMyLIzjd3Zzgk5E1wgOLTffMTGghOFi5AMqK2OOznA/1Q2eaP8dLNgO1cEMaSQS
LSHvAsYQFJxCiRtTbky2OKb6kBsWhN5Go4hcc5F/oZOTPgGegUWNou31+sbgQT8gUffbHr3LdsWm
1W40M56RX62n6oxy0x2t+SyuEwXdi+aCCuNW1GTm7UW8rwG9tiFWi5hxabHokkZVV6QYFPtBpxWg
kIM0VbQ5eOVDTL/8tsOsZD5A68vs4RlN8+fNaW2X5hmdD+0gyn8d4HELohTtuM2i082LUHT0kiIw
0J9l9wvehVO5rDPdL2gmnvNTd0Oz4/JehHPlfj4MzMlAhiH9R0PxcjHjNu3krsN9UklF467JBPGa
7sc4qQAwlr+g7AdVNBId0qq7RwnAm+XaqdPOi+z2Nd3MIAYPv8B53i26/0XMzTMNA3T2StSF1vwT
NByCGh3HHAq+gn1Lvx579vdmmCQkgzaI3ExwXH2cfTNIT3H6RudtaMO9LW6lVBBBeRFbM1CQ/rtQ
CIHVy5UmVjPq1YjOAQkx+eHXoe3rm4N3iUfJDBJRxObEAeDANbqJUI0yZer/7lwmljJ3fVSiM7I2
rQsKfsPT5rH8hnpoeyaSWQjIpjgkuoC3IIk0QGyOjuqHJLLvzWyUGvrcgFTCGedTOtNwB0lSMEg7
2w0dWk6haQARKycPRFGB99y5sM98UKhPlD3JWpSeHfteCbZnCmqg7/L6CLkaANJFFjm3BxjVaT8V
vDgEb8zLFe63SB8yiIt5xUaqW1uC3mHUWNX3f79RCfASMhIkFV1b9kpUGxmSxTKh3ZkohDLTIY6P
NMKqAabom5PoAceJrhfm2G1alJgpKcC0rHfIfDRQXB9HvYAeZXZfRYr1uA3GF2inFi74oAVwHs7J
vzDNxKJ+s6ZGH+Ap5IAcffpkjOhVrJ3gMubVSy/MMAEm0qSy2kaYkU/bWf6VQnkSXefEIz/yw3Yo
XuszcEupr34vXGjafBZtG95r68I+s286m8zasNH086SkDqof6NX+3bIkYMCBgpXAYaFB+sl3oUCC
LtYGJSeaX0dh+2j9nCFhg4Seci9CNzA5/UEtfO8h+/KydKiMmikMknA6o5YUpkcpLISNLs4BvDDD
JAJkTFU1g2QatMB+DOYc2KNonka0dOy0S6lntR238CS6xZ6EmPMJsl1/KeHs0RHU/kYI16PpEnMt
wScdY5AYrgFdE/MWmgAEVa0NBmfXQnoD3LRfupMzgUBofBADXLmnXbd1A00SvJJtusS7rTEOUoI/
Na5/DRp61XQjb5nfbmlQTMl9k2bnqR2/L1ClvR7UOGbBkEzDGQIoarTMjoyHKFq1vzuzYE67+Xvg
VNwJ5dyB4LJGt5kCPjTQWFx6N8jmFKkjyoxrnL/kphYMGTk3Q3xMelHZmWMKoBrwpiuo2ABWx6TB
+aySPqkASIYqMHCI+WlbrIekrYJutP3ri8fr7+LaQeGUwtowDsgEEFkrSESyhUJ0DQtYM+1gPdDm
rhaOqkOZtNQAvR6v7YVPZ15OfGGa+XCTsUASmppegvGFTkjHPuQvaU+7fo7d4lSFtV8IJdU5B31v
lUV7kxHjfY2JdHhK/IhKhlkYDRdESZENJpjIMdTAdbpXFhAX2fZrHL9d/2wiA0xCNsjdvKDa0Hm1
3Xr6DFG7H9cN8HL5i2Vi9uBI1dEacOrg4xTPABX//XHicEEpzwWl26PhZ5+FbBics3xhlfq9CyHJ
FnVWksDqf4GPWu0AbhFG4HeTfC20ioC+A+nYTHT3/22dSVcUNEYiyZyodfue9p4qYD20w/SdggdN
0JJT7IF8HsJZBrGdYMHpQWOC9YXrTMJSrmUBjWIYxysJXF5u9qA4yCQqkAZAjWN03dXr3NVxo1hs
m37Mj7bRaaY1YmTbjOMjFF3HNhkpal6Gjug5AYi3/AnZDK9q72IXA8jPAm/pBr1mkfEW06sGFYym
CT5qM+sNEHQ/KWSYdLeqk/i1KPEVechEb6lsc2TE8JDWgqT8jHk6d3mlXNV2cgvWRL98FXgossgE
1lQqoyzpYZHW+pPi3AQt4GSUcW6V7yheXmiRk/JiB/3+ikw8TSj1MNgA6Jq+f8U5jB9LoHQmSF/d
D/iKozOKo7jgS7L5WZJi7lLqYJW+z7CyTYA9i+lmv2jvKBrTFEUmGgM+bB30+4DUoTck+4bJirI2
JejvwuAEAlMYjEF9+ffSwlG6fbavgo8psskckKka1kFV322CdDam2zUECguLi0e+cks/p2hcgBsK
d24yJ6RoKm3sZ9pFNce7ul1/ADrtLnb7bG/Jnbxobrupp9RcVVfgK3fjGgat94EdQGH5jzSS9Ab0
Ff/eRrJ5QxH90pPpbi4OJ7aRV//RUdlZpKu/i/pQIl1bTX2Pu7K7mjc0/CyvKcLPf9ZWffr/9JH5
nkU+ZWPav1t837TUYv6ZHpWcnOnXFAY80aoynzPCfSr3CSyu/921xT2F0P0nHKReKQp53IO5W1Um
5Jn2UqZj8l73m33s2TmcXgdnDczklnL7itaUB1VE5v973zABL24zYPjU/+ybVjuB6ef9K66BksFR
ExrKHmW1Sj43IJ2hT54/WeSLsg2zyFkMnvq0VTB+pbWgNnpR9F9b9oDR6kA2QDSffN3A57Fld0XT
Q/f4S1xWAvIwaoCJTeiw4vFjgh8XB4jZyVWsNdK0oC6nxVF9kNETCLXYilw7oyK4QyM/CDYy5yNf
GGQ2MuZ8tKZKM1q/VpGklRp4xSFTHyigbAhAvO0L7NF/75qDzAqv82IAhZ2jaEtuytU1wvT9UbmM
Qa54lUXzI+jJiVl3OAEYDUoNBTLgcPAiYjZzZ0JDNrZxm7b1WDlKZT1mhipwjucb5iUBP0NpFdxo
jG9qb9mSPcut11WTo8tvmDhwbP0Pgh3wZCDuwT7BjI/J3NJrDS1rJccXo9eXKh8IqrcGrsuqwJnI
/smoAqf9urfI3tBtZGLoHQke9shwjAsvC2xf/pIcFB2JtCiJ5n0oICRRI0Z3StE/TPp0JI61zgB7
XzcCzjRBldqeo1hQIOZcjmjw4oRhUhizIO/18d2NUUAsd10JYk1dL76tfN5KGdI6NR7LT/M2gOSb
zE6ki551vDEfE8ZA9QjWUYh00R20Mzs2kPodQTv4nkXSYkN3oJQhQG4cBeeM7mf2nO0tMXsRNALG
Yg1AUVif59Wtq5vqSHzcw64BPKivQE3oJwZ8wbKN54Co4sY7B6C9oMcAVXgAhC+9zOMU74EVtufu
+1zn36fO7aAd6Vx3kRcq8fEAuMRh05HsX1qp57HRewkVbwXdZqi8Be10MsZfMSjFrxvi7ci9IXoz
7z4a+Je1ZNVx8xYR+WwrbhRNL9ct8Ioo5t4EE/ZLc9QUsBXDhOYmZ/Me/KrENZBT0KzUikAKSkm7
t79kYYeW26nYm2a2JHSm59RKceVRvOxIvsaWp3nbgQ5Za5YLhr9sCKBxL9ifojVltifSUakCqKTz
xjlFQwbl31gQJ0UWmIBfSRLy3AoWquaxm9UjOK5FsBROSnbx1ZiEBTlnn1o16BBHdwvoc58yDZBj
gad+5a8HkW4c90jT7jZlFUVxj9mHY5sNKf5AUx5l2WBTltyfwEd4aM0Z4/HmSA4z6Tf3+tbknWWc
YUAgTIolZ6fmRgNMU6aMe1NScJzzw9IHtt2H143wyAfNnRWTKTQnQw1G5oq+ARs79c1WGc+6GXex
Y6199E0px1/msul+Ec+Jm6ar9dDGNsYGC33xoWhtnaJN6n9q86aHUPaIAoKW9eoomTo8dYth3Frj
JocotY5BMkZFsJFcv5tA/zq5iVHgyF335mNzVUeBV5NpnwxALyC+LgOGDXauxMq7BvelsTqUsBLN
+jewUZ0zELaQf70NYY4AYgFaXTD9Y9Tl0ty21eWktGrjQbY80APML7j25lCGZMWXD+ONiI/zI4CE
MchkIJVcFJIZK41XltGbmUqv0mo8bkgMUjy3Onn8WoGZpxvA/KNUG9iTteD6An+8vFGo35EYM/a1
ZNTMvOihM4B8pAoGoCCo2qwIjvAxglyYYbsfSiYraZeD5zxt+9gfp8jw7FgQB/mumO8TbwA8sAyM
Q1JJuhL/x5U+HA5zkBxkoXAup81Ifflth7ksS2NVWy1/530GcFQ7Rbf4j081LqXPPaTT0cp1raB8
1lHl0WbHih1h4+9jJLn8CcypaKDc24ONAazrQHIDJluhBFJm/tsaUPJwGw168YAkp2V2aZS5WK2h
GmZLgtwG0InFmzm3VZgtaExY6YTZsyJJkqOWGco5y5skjDE2cm7UJvZMZBFhpvZfS7MXPoE+xvHL
38TcuNEEuYOCqpIPnhVuHjTvIGbhlbZTxgdMaNnf2iOQSmGynKrooAmJ6+g6X2aGl+aZq7evusGy
bHyHOX3V2iN9geWn4TBlB7X8ugYyGN5ELnNPkg4eAjToMd3OqmfMQ4z8L4GkTdRkodLq96uNtPN6
UOB/6p0RZlkBkFKaTsZxpfPkxE395JP9ROcrCfIXIxMXLj8+i7CQO4PMQmLIBCyTI0QYsrmTTqBS
bYJ1VRGROjI4eWFvXmNalassdX4CMh4FjYRYL4ltl4/XXeecLAz7WdBQNvCwRe3g8gLQWj2tNhWC
Gs2wQKuxcPtq8JVZdElz/L0ww9wzjTVajQFVbJwlp35RV6d/2fD8i1/sLzPa6ugKd6BVJV6TH7TH
xacFY2GTg8YpZvNe/AYm9Ov6omnRCFcpJ8+E2QV3OLRfNpey8UALW4h9E9hj7wB1WeVFJyuEV2+V
ANNshwkgKTrQHbu5JwL5cY4Jbm+M64L9B8P6bP0glo2osowYOgfR67A8oXf7B/vEQskbHDyAbOvM
JaAlc2ondo3mUFN/AZUpunIV2RyriWvBDc07jHDltykm2C/GnDfoX1K9nNmvnyovPmlPA7ir5TON
bcL6OieoXdhj4zwZzGm29fkdVWIZEDK+n5K7AkSgNDeYG0D7hZcq99jtfGQCzmRqlZzkBOgLiRYo
pcEFA+2ZYMTH/dff7SLQMOd7luK4MRJIAQ22mt7nmP49RckMaGtkyAJT3A+nIYqgfYYKlslC+tNM
sZJaVehCWmBPK/3Y12NH9ylzjPrd/gPcmmxSvAfksJAqY9Ndxi5AkfUJsuYgh4j0X+BrcsYOvIrX
14+uDxs0IG2MegsdUgAByKUNqKCmUISAT1C7dSEA62wQ4WvBoKuOn6rMFFjjbQsoAiAZp1MEJktx
LatjhrnodPaUGBWz7MaQXD1v/T9waWeEOV+z1q9Lrc+ztzSF5MlyqyGtmqHt3SV4yatjEfTRLDrU
vGC494xZR7Xd5iXq4RkJkwfFUw7NK4ZekbAmp1moSf3xFUVAGbxzkTlesbSAWfpva+VdhbHG6UQD
bwcOP3HVkbvv99aYy7zQZQlDGO++zS/UGvG6d3IEqiJuH0XQKnpXslvSkg36RkSLzGKLuFtcNcWS
drNnKVpYtfej9KMevvSWdZDMyJ2aWvDO4MAxZHNnkK3h9loOPBBZcAbK5uckGT7kltxymCoQobS2
M8d14+qj+qpO77RKLaqfyiGaqlAuywewjmvOUhuilytvQwHJYqMNC9KCD1VYSanTcpKS2ZOMgw2c
RvlI612rFdLsoQlFpWWe+g2yBwKTJjh3MHZzGQhsqVsgz6liA+vO1jh0wgd8Mb7iTIcBUHPZGQPK
i7P9zL/mgWhMnBcX9saZ1MUGJphoBa7ESLbe2qGFyGEynzFeZwgCEKekh2/92012BL6ZMFY9ZCXV
S9KC9YVAF/n4lr3Yoeosn8Vnh5u27Mwx5V6511JtMrGqdarcy+3kdJIl2r4iG3Qn7Wqwc56lydZT
G6Du15+K8aTg4USnLSpQe+eTA5lrihXw/n2Y3a8kE2b7UjfGVsHttLX19gNNA/uur4vYLbdSCyVL
3X5sTS0quXFwbZffj4mzUVLMuSzD2fdZj2/1E1SLVH87GN7WOfIYFlS8YD1Ub3+2RX8/JJggaNa1
UuCynkHvM5ShWuSHBF3AyUzVw/V15X7OXerEGKrxKl/aFZloV7i5BUGveviTRAb1lPdjDnotNpnu
6ridLQMvhexcvsTgZ5f8lE6lDT7tt2hf8+/XXeJGdFsnqkUbO4RNMvIF+u5li+QdnPA3TUYOg4lx
VaU/bn11mhvrWESisik3qEO5ESyCFH6Ja+TyVIDEPG6VGJUE67Y/rYDPmEFLyS6Ip77REFrfi/Um
eJ9ub5OJoenaVeuy4BWYSMZDGWth3mWiRIMeK/Z2BA4XTXCowIAVktke1VitpDRQFaOvh+G58pZD
9Iyh4+Nw17n/4PVAk8wP9hRKDYepY7x7mNA8bqU0RToE9HRn9qkIm+kP/niEAqwgjnEXD9VakDKC
KEh+HwbdhbGqJKO8rDhgcTV8hhDM5+bn9V3Iu2Sw6f9ngInFqZIXul7hYMXxl858zNMnUny5boKb
KqG+DbITUMqBVICJxWvRTMToUVOjX6d5oF9Hfnirj8kN/Tjm85+Y02WC18G73AjzQmgnQ8M2w8FC
g8oCjQxgvidLo08SFMqsG3CUi6I+9yvtLDKLaCHoFTaSXc/O6yCefH3KfYFTdI0+7LidCWYNy25N
gKSEU9lxOqL9RZnADIhLWwcQMoinjEUeMffY2g/6qJgoY8T6dNIHB4paAhYN3hvL3jlEf8FuZxdK
2kR6gZsytZfDmCkHLS4mx7anL82CHRJpgo1OQ8C1BaQHYWfPiodOajK86Qatz2+kbFkf0ypuTlJL
ilDRmulG8MV48X3vIBOTMJcg9TmgxSAl2b70L9nDdBzulUPiRT+01auP63kwwKg4EAdwfk0QN7jH
ere6TKAvm/9ul1zTXRSQIaDYOtofCNWbexeZ0L7JWZYqAER49lI1fjPY3e2iqNG/HqwCV+zOFybY
Nha4thYdW98wZ6exI7fKC6cUrRhHR+HCDDvHX5YZkUYLZnJ0sZ3sFvQn0KTAkEDtGpmz1R7+z5GD
6EZz9UcMBPnNbRyIIgmHjejyVzChBDu0giIQfkXv53eYnTUcXQG4NsUszXaIvO0JWQlgijI4V/z+
3D630LJPHvubGFjb6xtYEAIIE3GIZUaboeCXzDpEiaF1nq9v1y0IjiRhggyK3TFGdmFBr+wbcypv
VOnUzMW5yBVBsOHgJS6XlYk2fWSXljHDlHVLTvNTEWApQ+OHjmvbCLbPeLF7XaAfRSqUgmNImKAz
xuBtT+iesoewnWrHBvW99u/hJpe+MYGmkJW+1GigqbXHrT6NotlYkRNMLKnVRde6FU6AhCcZXhPo
VWmiASSRDSaSkKnJQHYCG0b1ohXPQ/O2zQKk5McuNOpDuzjCJm252UZtuTQIyPdWKN/GJ/keEFGX
HCRP1LsUnB125Kc101yKKjyol1QO8gxj5zIpRKPm/LwKGAuCQXs6JM0ExlTp5Z6MFc1CJ8/8onjp
aQCIeQ1qtGXxZMkEEeH/OEX/M8gy++hxBMd0PJEQG8+rT4WzsgDkwFAATO7UQMWTugkjX0QKwV/N
32aZmLiC9TlWNZjVEj29rwvNgnxrnwbXoxG32IP23H+Xk4X4ZYtuAKSNPag7+tuMqaOb4b741L2u
X7Xb5mV6aZ6gAPgqecoPIXKas/0pASGg74AwoknIHGG7Mct5VrBfqnODplhf30AlN6QKubkdmi2u
n1/VXU2hzKHAaRrFmbSI0j7qmKK0QZXOEr/3bafWpYZDQdFclCAq/UkTS9phB9/d63VrnA95YYyJ
wqqSaGpmWyjfNfadvGk3hiGAaXIAk5RMEsIfOmYnQVrCrGS5KaY9ZfCnOEPKJVwOw8kOG3D2iY44
/Yc+LtxvQ0xUHOW26TvNBsvOpMYPmJnU1Zu8bOXP2yhZsUfaXPitOBnlhW9MkFSUQmqb94qBP5xJ
5xQ/2lN1n4AcNuxKR7qNH9bz+Ax9DkgXeoWI8pE6dM1hJtrYpSFVHfRsvc7MIQpoQ3V8QeelG9Dd
lef4rWunb3+yXf63xCzIy0jw3LdtCRQTwxdZvUtF2Hneid8vKMvFMtkFGaA0RDf/BARA707Tw0oc
Ksy3nLKnwZUPVE1OypxmvhUhGjnjCxdblQUuV7oxTHH8Hm8mbzpPx/FxvO1vpbvqNQr0W+W0+Ou5
exo/UclcRXFiIQ0T/WRXPil7+Mdurdu+wi/ofUiDfCEv5mt8Mp/AojJ/SZ7Kh/cH+rf5ID/Wh0Rw
HXNjAaj8ZQ1hR9VZNWw5z7IlXrTZUye8zC0DZaE/EGXAClM1Cwp3A4qfOaNqFOVjtqIuCrxvQINb
4sWflZDiO4rbWvTgo9fQh9XcWWOOZzXNW6FssGah9U/Lr2rjyJ+oKmETElHflb98v11jTqNJalAi
tCkI9qTmnC7OqHaCZxc3wP1250PpSVVyFFHgTtbGt/qQHqaKnEncPWPG/vo5F1li7ncyK21BCmyF
0l7DdulP9VjfLWX1/0i7riW7cWT5RYygBclXmmPb2xm9MGTpvcfX30RrV82GMAdztU8TMYroOiAK
hUJVVubsl1l+vGxL8t14gqm0BJW/oqAMMFnfoFJnmY//29/n3jRdl+vg8cZawPDraQsU/yyZUp0w
WcDNBsU/kI8Cxwk/3FQyestNLTfCEqoxCY268Kk5efWaS7I94Zd6N8PnsFlbKenS47K28HZRMK1m
SVmMhFfKxgS38VE9qQqY5nCljL66QkN8vCExQOxx2J27MLuxfvTfmgfGbSbFaopeA8AP/PqKPLYl
d7U2AwgWDSJb3dtmFcwx4l6eDL6SGI9mktyUbfNo2hFI0SFbZjmg2bvsKkK3B3cFw/6C8Jd//ioJ
maopQW3XWc0YfNvxk94lO1Irid+lnSTcinpEjrqxxrZ74zWdXmZJUo84znrXePHaOqEzD+0dxj7J
bT6S3gkguzmcbKs1wlRP1vts0SK0mkvild2kvzaNYXlpNapeOxbJvUMmbZJ8EeF9ZNuWAQIR9ER4
/n2wotVtDvk/tFvVYC1sr1rpLp2eBrhIpt9ra+Z3hiyRE/r5xig7bpsPo0fgSLEVGB37L8SufKOR
VVKEedvGAnOEjYXImJZJ7YBmhEbfjv154NADNa8TwKlm34Z0nhetSnDZu0QIXvTv0TYANZqK3J6L
RDVNFYt26PUUV9VTfug/FV+RXDyQYETxg03aW/7Svg3PqUCCH2X1NNFj8YN9zuGKLI/reRgWzJ+e
0WiCrnhQ++X14rmhdk8ZfDj1ymA+DDJFEOGGbhbObaiBt3cc5XgCqMoMnMJXNZXcV8KwtTHA7Sdj
edTKFftZdNMVMRS/c5bPAIPsMo08QNhRtiBhoIDOE7gXIdqO0aWP/pO4tOuSEh46JI2fR5W+a7T0
Ki7Wmz7uEpnfCK8XUIOBEEZ3AL3lPl/sNqqFBxSewbf5Q3PXGF53ZJDj3J+zwPnWfiXeGy9+7mWn
yF/36nl6Xq71c7W3JD/lDXfwW0a1+Snch3amsQBdDFqHZumk4WybkC/Ho+uQEat6XXQ7X/w46roz
pMsi4Jf0+LV05/lmraE8TSHXdjWVenRaQR0MAo1suQP81ti7emn5U9Wlt/PYpZ5mgKerKhrc1tCJ
35POzXarkiVBWqqNPxUFSfZFlJXnEfdhUMRrE2T51ASg57G8Fs/NgFBDRQdhRCewQ7UA4nSBXbjD
qehs5eAYWho0GFD0p6j7ltQgX07ytYa2OaC3k02ol2Tg2lBr9e9OjZLWm6hef8/a5QupovFE8zzJ
vJka99EEaXRI6cyLN/eJkno5qSpozi1gZx264QsElGLJ9xcepM3n59Ln1XGG2W1Q3sc42MnKFV9v
ZUIFwqO0McHlzF2iK2rWA4Nt2c+DBY6qHtlf/FlR1AOdTUlGIyqYQQoOLwEwN7FOMdcZdNOpS9bq
P23i+oE1Bi0gvt19B+IIeZtY/P3erzPu3EKypStq1vkeMJ4UR82pSTANfjnMi/OYzeXCbZJV2H3R
5ziu2XFFASc9KSCj106Y5DnL4MbiyPC+Hn6zqj4mY4LNcstbp/ncVN/p/HR5OUITuK4AuwQeEnQQ
H0OdPkAtAAy0eJHOZF+WxrXb0S8N/XzZivijbcxwMQ7QiC5qKCIqq5xqIHnL94AJ+clZP8hGGcQV
qY0tLohVCCB1ocJWcewBS8z3bNBqPv4LsndhLW9jiXOFUtPbOp9gCWNkkBPLvoKm5I1+GMzQg3xi
mLnvb9F5Y45zh9KYHGLlCA/6Pr2xdxRcthM4O5YQcKeA1U0ub5owi9qY4549ph5PlZrCnGlpt1RP
LW8wHa9uptu51o/Rou5M6GBLjpfwCL8b5ZuCtaKXaByZmEEqgI9ZRr+mL5eXJbzcHeBIQGFruMTl
vmLdA2lcERTxK3qzDGcKDYnCuBoGW1KeEK/k3Q73+Qwk+4uWIk60GeRN4kXtPAD+d5cX8w8H679W
bB6dPWl905EIm1TOTnyldOWPUSnivVHMetiZnX5njij1REbX+5pZKrc25tu9rtBaibMIXxK/viom
RT/GERWT5k1dI1ThIp+Zikuf+0ZKPBuFUrN4HOvWLxZZLBZeZpirwRwyBMRUh4v33TQ7rTvjegHp
FfKD4lAPkacnyn6ulzPobp8vf2xxrHw3x3Z886xwrLi14obdnXoSaGyBqPmapSwLE9+am2VxwVKn
Fq3iDok8C5bOD+KjEf2N0au0TzpQhbmsFyjeu/d1cQFzNXBLUvvtRosPjLPa2PdH+TSGdF1cuFT6
Wu/dEutST+MLQ6dPry5kXLIHxhQzvsrembLt4g56v0YazSIUWyutM4/pOBXQWasn7Y6OdTKFl31D
HFXevyF32hfoZrsg/4Gx9bV3F08xa5/W32vbPFw2JA4rvwzxgkVxVVcIv8wJ6yd7eGzrSRKBJd7A
D7wqHakjYDPYpTYcjQMbeGVAuz/Kbd6dnMeoFVXXlEkOsLXSa5GnNbmjeVAbSbzISAxZ+iH8aHiX
Q+sUAzN49X88uehl1ikYFH6eKPPHG1Q381x/CONvTJbFyjwplF1mkztVNDHKYgBLCWrhqm8bVwr6
jEB/ggkG87RdFhhQWJNDvYV+iDliZHNQKcDE1ceVtlbU1eWCxqYNapsW3HfL5yTZmZasuiXKRaCA
APk21zU06NZ+tLMopTrRAS1iRhKcfS126d6+tkL2VNUPeuTLSjrC4LE1yAVfkpqp3VIYZJhG089D
ek5ASlxC5qbcjWdFUowXDbc4W3ucy2QdzSC5jA8J0bEbSFwBlWQ8zGBdmq7l6D+pNc5ZqqrDQXax
uuQY7dk4QHEmb/q/DRRNZBeMyDO3S+Pj8KpDE2aBseErlCFDM3KC/3+M2hrgnNBNIKRTMGS3jdsE
V7I7Sk+XzP+4eEtJMbRKghMN+tJgOrKXZXNmAGQjZBhXmWSy6C55XxEQyB/d3YmmSEsU3CVDbnq6
ddPRT1T/63/5ahBz+GijVpPYoZEKgGaVfKKqp+A/ly1IDhHhGXlorTZx6cDE7K+rl03ecOyhm576
RbV/m8/YyTZK9uG4OEFN4s4rw3iY/ZeyKLxGvY3Gu8vLEqWB283hQkM85gpwFnA3ZwkjkyD/7GHH
2jkGhCVrK7xsTfi+3JrjIkNLK0BYa5hbFjfIK+WpdVSwu0D1kebf27p7iVx6Vsv24KqR5GCJ5gk2
UYmoXJzIVZIUNkh7UXyIDyXixJLMXhcuoQ6NhHHwnAc677XG62RghMsxg/ByDVofKyOt4DnEeTQX
4ypN5gfJd718pMGh89H/8zhH+doAOIDRA0Sn3l/O7Ei7++zwb460bEVcBEkbNUHpCttotU8ZHreU
WJJMSnbcePhW3tp2q/cwwdrhQIuFMfGbwxC6J4bbGg8RlViUrOnttbh5oYzdaCXOgJxjGvS7tsgf
ZgxA+//bPvGwLaXvyhzQGFZfSQ9V4oFYAEDd7CY9Lph6Uo6ZrBwvGpfbev3bd94si5T6RNcOFtm4
FfGzHUjEE2vPuH1ZFhU/NpOURFx2zN9+1MboklrmUiCXCmrqaDfTGPenFmKhPllpd121y3NhVEHT
xYA5jEXvrUZjfJV8aR0ezxd8NpHmLRpsfgKtBqeBehtyZJDDQfP8VGI8ytobfnNKpZH6H2KLBXAa
OD7BdMOlBQnEsfNEx5Vq7sfWBxfdPvfzGfzwGEoAl0LxzFjiZQNtoteGpjqoDbum6ui8YkKWzePs
RugKq6cUgOv/su1JoVzs8vz9U77b4e6hREtZ+/ctnZvDNyb6U3Wuj2xKrz1Itk0cyN5tsVO62bYo
w6xyHb0dewjcTh5jpei/stFoEBB8UQJpbiw+9u8GuRtp0bMmRpeZxZn2pcOjLb53AtNrXiB0BY6P
Va47IbPI3UMg9c/yhT2o+jB5YkWD+llB5TN9YhabvXKUPeb/IUN+XyPnnW6lg04tB86DND5iWrQH
CzVGcubuwKIOZKolYU5n180lj+Guo6qLO2J0QAswASbnRRsOxiH3xrC+If6yo+ilYltTvzzmdxYe
klATxSHBsN2dQv0BfIp72VERplIAHqO1DNkkYnAXVtS29tqx+QC62gcosqYDVj5IcilhFxnMpf+1
whdgTcZb0TLIMYPoxZAxe1mhC17shgRCi99tsGHbxQFD8FJ8p2R5Jpf+RrnRpXOJ5k08zFfRZP+9
rvZtnLmSh51wWzUL7G8O6E9+Ey9VLLQ8igExNSasmRnqCgiE451Dvybq4rWtFlyOBjJ7nBslqM0a
Zp3gLZSWOxec1PuhinatwhAoq+Y1WRHQKJZVRoVIS7R0fi2Tc5ZUzWgNXT9Wa1vRZ/H75+a2fTYz
jwTOY59645V7Gu7zx/iW/t3LCDaEVemNdT7xmTNrmuoc0bZN/OZYhtFxrfw2YCe1+CSrJAnTfx2i
dCDGB7WSwX3hdlgm8GWhCgx8Zwg9xtJzF/3TOjV/pUUWe83ayord4txgY5L7ulbRgAmIJSTm3jmx
ZtYMWgKkItIqmTiFfLfEH0cVQqdqNGt447peoXvlDeMxT3bqsVv9eEK1pdsDQnPZZYVIFsiXgGAG
aZeq8XMOkV6rTlShxqieLB3v6+bK9T6VSAjik3LDCPE7b7zVfBVyVI0n55ASXi7v5nnvaVI3U9cC
5kn/RW+oF3dSIK4wHdiY4IKNPVp2ASYw5LCV5R66JbL9LtPd+0gxl8Rfa7xbd0UKFEDjGkAjG8pY
g5J3ibxFjxMZbFa8XpQmUa9jInycA9dOM6RTi46UaRXnWVUh/6Eth8t7+g+O9G6Ec1nNLHQgG7Di
N+mIb6ypEGPywN5Hfw3+eihlTQXxha3/Msh7bj2BQgVxFknJCZiyQwqKXFClnyAtAwZsGVuLOHnd
WOM2lA6gPgWLIB7luzW0rtQ3vYh4X/3QgT1WAivonv/oPjZ0DPaDqJo4vwEa51HJ0VPH0Syi2RtT
ZR/nmNNSTZkEHdv/3zKRjSEud52nxqYE3cRAq4s5aPrhzqn09VDnzaHr0gas88pBiTMpWlT4/NjY
ZX67yWPdxmxNhfU0WMl1vPkZ59pj55U7uaq4qHANZvZfX5PLYW1Ty6tStzANqvSnOEalNRpeSeme
lFnKaiM8/RtbXPaa5mPZaylAD0xwbgQzHt23R1ZBkYuXCy+njSkubU0itVo1xgxGYzVMoX7aZL2X
tDfVYPvKfH/5kAsDiYG5IlABaxC85Tesi7WsWoFHsJ3c61SoGSUypi5xHNnY4PYpppBj1ulbHPnJ
G8eYH37yxg2MXODb5SWJwwhjeCGGwYIJZw9aC3FdAGQGkH9s7TokEyztrzIUG/6UgYixgv2yx/lG
n3Tt6GZInLKj8tfyNO9HSMFP5+IL3Y+Y0eiflhvyWuzJs3TCQPxpN6Y5X1mjco7z+Nd4IfG1w8/x
wumFLVU6XijMuMHioevQgGEMLB/Pd6LAiyCtB0R24/qr8ZrFjzVgo5c3UOiTGyPc5aYp09jWBDNF
Yx17S/Y4uxKnF4f+jQXuZiM0twmQ82+cUYOm+fFDD5nMco98kx5U+0s67jWfzWfKADLiDXu3zCcq
hlVqQ2axt8Rn/QcD5HQHBsjRmIDav2nuiROzjUHulhuNRXMqG3n1UvjaI5QsGcx33CfBmzhw+Zfz
BEq0MDr/ZGGBw0jrKKzR8dtdtPkF7M7Y3AmG2iyKgeoXQieaVUC/xXsUpNBClVoSeSeTsVV1KHUA
T80d/KaDAmXJCKXY7ZM00ND2Wd+2hFBb1vrVZz2g3+X9U5G7bq1yx3+wOtuA/Mkc2H1IKvO1SdvP
lw+EbF3cqQNmpYqUChYmxepVj7TUPKyda3+btDmRnA2hLXw/EwV7aD/ypdrKVZI+jfEN0QoJlfS5
UbR9p8kGsYTfbGOFy0/URV21fMLgyjDbge36eS8jbH8jZOfdDrp1vxbCfsLG7UAnDqGdGSZac5d/
1v0U0jRBDuhlHxQ3rAo8nVBCDKZrd1/vSsz97yeM08oKbeKFWqhSgs4J3Juc82dN25ukwFt+rfRz
1HjznEtAY6IsCChwW2Njkpg34mKZoU1mrOmIZatWl4d5Qeu5WlVAll39ShnX8LIrCgPYxhw/cmQa
VeO0Cm4cNo/YoRdIXx1oRTcvrIsv1zIWu+Ov1Vlc+NLUKa9W6BkH6zyQs97kqh/NJT0aAIdLrh2Z
KW6rhgEaQGXF7tIYZGlFVB4gPDme2y76k+kwvCThEg7gECpP8QU6gFzTYwuFyXwlvg1irNA0IUA/
5sskoWMUPQR0F4NLNuMuBcLj4ykojXIozLWag8Lp1ZB2FWgK1wSM8FkKZUUzoa+QWDPu0yaxJSUB
keeDxMyxIYtrEYdwt/iSTUmEcU/Q7OXWlZJCyEKRIEpEazNUhuQzTWje8+Op1prYq7Egz1vH/py2
NrxQQ+Bqe+Uwg+UqiKp4Z82mTFpYdODw5kDGDIpPG+Wyj5+0NQrbaRoMWaOkbXtWZUIOvu+OndU/
9bYt62SJvNJgoRgsdIYBOrOP1mYVdJ5tiWUNi4LpL+Oxb9RnNF0SifeLVgXSUhX1PxO8MXzjaASH
ZqGn8HxC+ocR8gHNcqwd7a4eXyQRhB1ZPjCDIRVUnVBntn4j1dMXyGqbE76fm2dPtbOMjWfHC70q
3G69azKS7UatnM7V6NirB6F25cpc2uS8Ku5IJdFMuOi3GqCO6jgoRD9+3DgzqdLUDX5Kc5/O6ymr
vimREjazDCHHbujf1mxaFqZBIb1NLLbLm8uommnO/gn8wdR2/D6xIbZlde2pVZf6Wi0Mw0tbS0ol
KPzSG6ts+Ruri4K2P1hJcJfH7m0xZmdntcPELc1gacmTRSBuY45fMTES+WXZv04pyMQkmy10XwhW
gnUax1TludbHdOh7jHPgJyDf9ChUOCEACN5w9/xVdb3+ON8y5t+0lwQfYTEb2GhTQ9Eeqtk8VnDU
l2mdS9z+2RW5T+7SQ3dbfiJ3zUG9Ve6tU0W9HDpn7sG6k/EJsfv2t60G9T9G5i2bsR1//OhJSrNk
GBHcTairMyGTeYcOl7S1I/SojRkuLrQsrSczek20us/QbdKvzZZe0aY4Z5NskF1YnIff/loT576k
MgCyWOG+YLa7AgnD3r5hsxjtnS7XrmJn7tL345x2Vmuq1S2+H5PCiw9MaDQJ9GN51IPu+k8KcuBz
scHoouKaUrnN0uLJMJdmxAB1fd0nj0qxb0xJfmawv/HbgjY2uJ0CUFpd3RHXFNTFg+kp8et791wE
GJJtMKf2ml7X/uKVBxTKkZqyZ2e3VwJWMWsrr7geZj97Vs82VJelEh7CdzC4iCFbBzA8gJncTwNN
c+msCwJEckV3843mJWBQU16Ihycxiq5RCGUV2ckURgTQSSAzALMqxhA+ng8liXINaodQXyDRGHTW
DH7hKC0Sfy7J1AfjNBMPl6Ga7avOVf3CShvM46nTHPmWUYHYIK1V0NavvWp4VdmUXyw9SiWZhRA+
YoKWwtIJKkjQZfz4IzsKvnynwY+MMWDYd98cE0OWCJc1OUEJO3IVz1UwuTPG/jrTPZjoD+oYY45A
VqRmG8D7zvZ3cBeUkQ94i40tkhqlave20znw1Dp7vhylRbEEknvI0nD7O5rGPSHylSqGSnH3p6Me
JPHdWH4p1Xzv1l/mSsbyJlzRuy3+QogBqh7qCbb6cP3B+sRz/RAFbZDddKCBL8v7wi8kLic0aSCp
IbgLMTHLeRy42rPEGCgkvlVycl33Lo30/eUvKBzdR96EnB6KXQwL89FhnIx2K4h/kKYF2k7pj6hz
hPOyX7uwCyH+BLKfzr7CaDDaxuFl08LVbSxzm6dbYDEzE3zQ1nW9pjyTRAb+fSPc+M0Lf5n4bWJI
q0a3NlYsjlxTcLT0mIn3bHBagI8HrbYQIOdPMWZz0fIvMdjIKE8z/H9MaGTP6eOUe8QFMLnDjRsH
3SzJW8Vf3sJbCsPQ4Bzg79vC1JOxXvDjGGieyd0WTVB8cY6Tl7xY4U+8zoABlW+XP7vwTjQ3dtm+
bJIrJWnVobKQ2Riribmeuk/DjJIXQBAAZsmM71pO/NG14xPVEurRykFe2cpeB9Jfwd3MekSmYZiw
evXE1t4/A+/llYA062cZG5AoWd4umLuYST+0i2kgWV6U1VMrjFfXnQ+KrTDqZBVgYbd8a4tFrM3H
HYp6ynCe2NMu2+fmul+i+S4xVKBpTPAkZDX10kR9zkY6eKNiKZKIIbqjWN6MOrcLveY3oM/GfL+o
WdOMCiKGkaMQFj2reXsuVlsSDMVmIPwIVRZUqniIuBpptV7nLBZOtm8a+YM6KsGUq3eXXVVohuB9
jBgPjDj/Ep/Srk4XFx8zLX6YxYuxjl6vBv9/G0ifGEUdFBIJn0ilkBBJlgQZohuR3TDEN2uh79Q4
l5QzRMFua4Y7dNoMKbK1R3LYWD0FwWz71VEHWYoicvStEe5M5XOjzXMJI22VesRpPSh8EeOlgyDQ
5Y8mLKZtLXFHCpTKq6Lo+GptOIZAUEK2AmJUymdr3/QIoMlJBjQUfz8mh47XCTSFOIOO3hkVAQ0C
CHQbLyPXGkqSl9ckcjZE4V8WuJNbWyagreBxDVBffpm7Khjb8WTT7njZjGwh3H0bp4ozToaGo5Ml
nobZeq+GuKhkf0RPuW2lh8sCYw0hYlUQ4jEBDD4ew469cVj2xaq+9olz1JTsx2qnO63X4vDy8oQ9
TAvS5hAbBdUO4YeyIjdrsoE979iwlBnv1N4rdg6TrwlVemZsc5cNCrdtY4/LIkBc7tjKAE9U1upI
bf0TaLHPTVE/XzYj3DYD6F0wBKAEx5fsoANFMGYPRR7NfMEDGnJyIAKR7JqoLGhtbPAeWM5gsGRV
D6Ps/THF0N7onBX60DRAduX5wU0lyZ9sUZwvdqjt9LaJRZml2l0P9JYQa5C8SET7Q1A7YnKfJkBr
XA67uGPSFxbueReSs9P4VC+7rDOeLu+OyAjwW0iSVVSqEMU/3roKyYcYWO8VOq+Vvq8gLeTppEb1
Qp92ly0J/RshCPVMByvCzfTRlF1A3VfLCoqs7eecg16jRz8GrFQya37+KrEn2qOtPeOjvdk19Yq6
GapPiLRA4i5HeiZHWocFslUmqWvY4Z80ubY22W/aZBETrWsIwyc00Kq/Y9fxs1xGTyZ8wLsYVdcx
pAqpWb6uWJLZpJlD0NgqtMQDTRhk4N3hwU2J6q02yX0T84heTPv+sNB+rqALCMKwWnfbnZ4umafU
5vC5scGxX5fKLInRwutt++u422btx7hJVvgT3nohEvNdBfnMwWP7PB5V8O4cpTeq6PBvTXKHP46h
iVV34xrQws9Q1NDD1s9uy+fpwBg7lev5WN92z1CAgMjlZRcTHR7XcOHLTAEMF+zH3SZ6NNT96q7o
tFiF764TCMXL0q+dLrhsSOjK74b452yJTVd79lUziK3sLO1z3k7S88mOOv/kcwm6DrqpQpaIlwin
qNCnS97TtyGL5jYCtVR51MLiXkaxKkSPbyzxDLIuRSWHZhOLBMi3vUnHQ3L+7sZefnLDBVQlNgBe
u+hhPch2TPgh39doc9e70pbo70UjDSJnOsxW/qTT9PPlvRIfgY0NLs7lbl10M3JVrG4OFQYyKW0I
g0Q7dJ0De3E8OR5BeAQ2JrlQR1eSDmOOZU2rch9Z9WvfJN87tbk2k2rfzfS2KWVwQ/Ey0WWE8J0J
0XeVHY5NqKsmMqbj3FKUP/Kb4VgEUZCh9M2Y+4dP8iWKr4+NPS6yaIbSq11cM3vdFQ2YXI3xMAFm
XO+q7zLQjvBks7IY+A4taPFy1yKJC6qXLu4qe8yuiVk1Hrqt36cVg2wSb2E/+7dTt7HEeeRE1Cgv
lpItayzQ+/LMU7MbdODXvi5+1u80v//GUEKYBJBYZk5xyTLnp46lkLG3YZmFagYjM/9uDiPK0QCQ
3xZ++uWyPRaGL5njfJS0bq/VzFyVl37c/SjyNsBbxF9tH53x8LIx2f5x93Cz2BDmnrF/rVmekkzz
lDzeUUsWM2Vr4s5Aq9R930xY09IGyOOudQBRgb93O8VTYxkfr/jm37gKdwKcSkGBhH1B9VTcJX55
yoLpixXGT4avevlt9MBY/i9/R/GpA6AGNVTiomXC7VpbQzlKa3CJx9p1t5Z7wO536pSGzVgEZqUG
hXaTuj/UKj3mbrcvVNkXlv4AbidLapAlpQgzs6+fwLCA+aL0mnF1qVfyDpv4Ztosl9tQI6oqhrJn
Z8KovfIn4b+C+prTHaovA8xGXualqLuFspAjtc1tb+GWY5JksE1wAd5WT+6u9+mr/aDduNf6Xxj+
YfPbqvdngCV3s2gugYKk1IipJhhOUNkrU88ksqa7+DiCdxSahIBv2NwmmksFv406GnRlHwzriRZX
tUl3f+Sr71a4zVNp1KoVYVaC/sUIwPR9ZIVpgmHDJJS1acT3n/NujdsunJWqRJmNncZhF+2J319D
1gCDsEbhmSCol8HKRJUJd2OP26V+Nsy4jrG6KE082/1sqJhFg/jEkIaJ3Xo1kBPVaPmSbyrcOZfx
xOioIoK66+Mtb+upM7eovYIutn7Bs+0pA1v7m9TR1fTys74vy9GEQXVjkttGjBcXQ5rAJAhCfHsp
A0fZRQ7xY/fVbirJLch+/2+30sYYt4s0nRN0QxFT4/Z7gQHtUpVce8JyvYuSsk3AKQQgCPdImJ3O
0ClFbsbAAdlXkLUGDB6Qfv0XPilYjQtyYWJhNhuJvMN/Om3odGiM40FyNarH5So/kWN9ZSCp2Fkr
Rs9KACBk2yWzyX1Bw7Fbo7HwzK70xeutNsgxWiDxQoFLfFgX5/tTElfG6k4r3lftUaHz2QIEPtTM
+Ggt1W5sm7M2KKANKfTYcxN6htTpqU7dMEmiXW7kL21cQZssK3fZLCvoi/rGH34bVwqqkqUdKzNl
CZzq1zUmjsv94BVe0e/WYPCL+/6L7JNLbXI+pZfUwdwUvrm6L46Y+AHAJnvMn10Mamkh/S4fthN1
Z7ar5AnFgDOcEgqgS2DWUbxv7bF9zswuyjzUfa3ndY3Lc1nZBPTHuXa/OPX4SqjjSloBorP04Vdw
yfICZssYUDIa6E103TbTY12rd3MTh2iJXnWF8WwV6sOoTbd4sh9LpZRm64Kc+cMP4HJmPB/LImvZ
Z9iT1VtPqh8ftEO6Nx/HIJ18OXuoIP7CIOplFgEw2+Wn/sBl1cbgoadBXTk70sVeVR2qdJZ0pdgZ
5aLgByucP/UD6I3dDFleZnyNZ9tf3XCdwBUayTxXshweCUJSzaFLhe+nFidIVl0Z+n1PbMnwttAI
1EWIbTnAMPLlBQxgunit4XRkFumDyoJyUhtjEt/srYMkMAmDH7AiSGkYsJdno9Hs0V4JtVA+hU7T
cIdmZRoybDQmuB7WRwBXdrI0UfDUh5AuRrcwmA5AMc/tA33VdUqsdg0wupx5pY2W85BF95Fdp74Z
FX5D5wS48GyRZQIi14eamYahJ/TdXZ4db3WAa8+Uev1P27n1KYR5VhBIAOUEGEfz3VX2kq/LThPv
lluT3NVConZyAR1BGEVoVTw8efKwGHemp/lGuB5WKa0Bix+/G8R8OLoV0GPme2XN1DsraMDxcRtM
pDPuCOuGaJCXZAwgMoyFyHcwiP7LGHepJYVbFU4LY7Tp/XUMTSrtqYs/4LsJ7m7qIyfq8mVg1ViC
Sd4DaLxCetP8wEx28/Av1Dtk9rg4opplZ9pJvwbRtbPvb1hNaPKmEwSf7+VUEKIMHOXOX6vjizSL
ky5NCgnewNLAuMHGPYxDeY3J88JPbrQwCzUp8kRQI/1gkruASih1JyrzyBnquM7fXVGcxnk/DRDt
rnNvMP5us+gct38w+w2zNgDoEEdRoa8Fv93U2pykHPJ1pch/nOfFGn1Xk/U9RcWFDya41BH0aHXS
uNi6n9zboKQJRibHGKJYc1T2eYU3lAyKKT4B78vizndt56tbNajcD8Zd1n2tmmdJABEGy813445Y
YY+dSysYUBIogpuh6ufouPvEt871vnqdLMizGf58S3OM9coitWx13OFTnc5dNRubtg45REbV2qBf
M6WTjdCzNfwWs+AWAJTYjLmUW+Ps0LUeVZxxjDeCZoZ03T5K1h/xCC/Uin4IGjDdBZIPK1ybY7iY
gYUojGlyRp0410CnkWLnmielLfone6rNQBnM4ilbm+KgdbESLrnrYt6FVF6CkQz0w5baK9p8us2R
BkCzJqoPkp8lymO0zc/iPnlmRmZNWEhlbDwVq0efv/fTvbairgnmwt18QOs5z/+SAfLEpwdzLyjy
QbTxt6mCslzWsiAZC7QsHU810O5Fx4lRj+l74uFUgWHJfLi8XOEmMKwqpCldU3O5I6sk1I0A7V+D
0UYxTp99RUYczuL1b761scAdUHvqyUIGWFBZ6Q0MJgZU2uScz7KFcN4EMFasLRrG3525+eyi6J1E
mkyBUmaDcw1jmLKyjHK0TUFLwri9vCKAejJ7qbUTgDeYZPP/JNsF6ubXBnHXYd4gDWugSROMTfxp
SuY4zDTghesJHIz/iyvoPKwMlOpkWSy2Uc5dTr5azsuf/H0TRWBknvBw7t4bIaaS5y7Oe9vhuVNX
+1hGJyN2tXcLLLXYXHGWq1S4V3H/1IqyrxSQHqVNHizIr/EacU/GrP6oazOBimYvbakLU1vXJkQH
67MK5a+Ptsc0Rt0yhm+A0+7FBGHX5C0+pODfGO3k9VZRpRdGftnj27mmNhhaGxUraEi03QS6N5+c
yNvQQwMO98Gz91W4gqdfWqsRpkw64+phsGUXgzIfV6r3kNUxGvjJtFPWHSOadkN6Kkp0fQyg/9dX
WWQUReStQe7Tlo6iLb2JwKib+kveqZ+J3n/VpvZJwTSk5BAIywMbY/ykPRQRLahVY3Wsr7x+Ng7O
kT1P5qdBOosjLMFsbXEnogFz30gbHRykn5z9cNffoAz7Vhi1ywBar77cbUTP2q1F7oSUK1Emu8JF
XzjTy6Jqx5iWGBexnePlsy6zw07L5iRCWGDQO3bWoXdcgiU2ik3PRrvnshVRPN6uhv37xsoy92MZ
OYj5URFYZeR3VKYHJoKJQ1Hol7O/XdobE11ZOAbN3txhDtsbIyAxhoiBXifBAFBdA9bs2Lfrf8Gv
Llscd2/qc2M7Wptgq1yIJ422p9Bod/n7idI+HezthgkmF4QS7s7MlQbI3AYP8D4BAEinyT5xphPR
yofYIjuknbbkdMkMcqEjU7RxdDUFl3Sd2y8tiScfIIfPC3gAj2PTkyPY6lSJK7LowOcf20Vy0aNz
isgqdBQ7Bn0Iu7oJq8V66mbHW5vssW2Up7Rqtd0aJ+H/9HH5CtKIwcwutypc3MVwFSXLbV9N4UDm
U00gTEStP2Dchqf+2kwelrJWlZ1lI3s3f0LZ4W+gDHJ/ABwGAiKIy9M+ORWybrL4lGOaGYg8Bxzf
3KeFaBQdshyf1oqTb/VYHfvBvlPrSlKL+4c4+csOPzqdLZmyVBke6fYjYnLonmfTK74s/pxiPGS5
zoPseysZvxMWq8EDYWsmGtcgwuTWtrrL1EXG/5H2HUuS68iyX0QzarGlSlVad29oLakJavX1z1Hn
vi4mCpOY07OqTVkGAwgEAiHc8fIC7jZmF5woBXiNhBpWv17laTIE+dqOR+DX7VFwvWqX+u2y+XCP
/x/5gI88921OAd6KkkDnSGrz26TWgIFs2oXASPnXnfo+xKcoaAhkTuQYOXOr5Hjd0soSORIM4mi7
ZF+AVl1UfKQ/9ekgYjaCctLrps428RoZae2yxMNqLg1gg5Smj2zVt14x3WptAS+TvnYZIrXLy8i3
HczjaTaU0/HGPV9HS82doargRmn+zwrL3C3AUuT3Lgb8KVs00tMSCUVZCV7LAVAKEOZS9icgHTPb
R+lngdMMlDj5qP+mJBJK5UZfTJ+0fvqljr1YNLrMdXMbgUwsYcU4oEoFgWZs6d4gk+6oG4mJHgPV
+dknw5h6qjE2p3oZ5TCr015wYLj2upHPRBbdapC8SlaAWPd2c9JHRQ2bJC8FUngD2lhXTMph8PZ9
6vB8OxOpXXJpwXZGX2nDURr0p7Jx69vVlQIjAN8j7QS2DmbkpY+icj1XRVtWVKwk8lwGY0rtYDY2
JkpnP13gigriFaJIlx9bb0RQj7sJN4aKNKoBIsj3kbn2CSU5JD97VwOj1zvOkwh7WKQSE2SAFJcQ
g5JpmVp/m7zEVnp3+fxxrwgbWXAF7C1YOsYsW6Ue6sihUQzoLIAP5I7j95p8uyyEr8WHEMb2alvr
2rHEqumEeN0MSCwRlu/7VcY6L8CSABwQrx6kSZiFGua4GSIFx6tDrEmSfAoNPSsPul5LKPinab+T
B3PwzHFMHsmUx1fOEmk3SYfqJrFsUA8vxLyBR1e9eSC6m5OqwFAjPteq0+p6HeAF59zWnqvUaa/T
UdY9/PPi2naqBHm6ykFVT/JpLvPOBUrjvDeMQRYU8HhbBcgQjAuAFQ9sO8wqds1old0CW8iaa3Oo
vdT+1jkiXgmuEEAryABe0VXLZq7VRAW0dLdMCDkX0BjKD71pu60o5cQ5Rugy03Rw7jmYE0Cd6/wY
xatkj9Xs6H5mxo9To5aupERABWllbN4YJa4KGhyM0uc/MfORe0MmWR6p7d519AyY90P3fNlAOahS
QH5BdhX9LxS/h0XwXEmcVRj2AHletPh2AvKixfGzBVOvkrlHB7g7mt29NuJZ4aAoRhTXmivPHq0g
AzLMHBW7SI9u0yTEMAfGYgGUD+jPUj1kgN8xih+XP/bzaTr/VubtlllqXNYZ7ACw5Af0rSausaC6
dFkIPS/n5wmwv7JpYGLEAEs62xNoWA0aZ5Me3e5Fbp7iLIn2g+6Q0kWP+nKo0iR/uSyQE9CdS2S8
N7GrVCbSOIKy96EcAKJOEEYiYSE/1+WNZCWhYuVuPYg8LM8WoSlNruoq0FvZMcpUJ2lOOsg1kDAM
2kP2VqD9CTufh9KuPuZ/MdkNRUGwCgwRjBWg1nNu/MWopmad1wCNsNEMrE+u0WaCdxxfqY0Mxq3P
a9lUazKPPgr9cxjvkwLoHk5g4z23W+GrPHkvKoV89hxULdOmUoE19P5Jm6uxTRzAAZaYj5DaoE6a
67XcDUkmmJfi2P6ZEMZIljpu9CieICTRg64PorINBHZIl+aT5W/0oHpu9NCkeZIcNRoRGab76Try
f0jXyb7eTXuR6X1+bZ+vGHNnWQuOlaLB8jDaElgd8eP0Z95ggFN9kzTn4bJeXGGUe9lBKz8cO+M1
qo4skqVg5fAORYMtMvHubNmL66jkOx1yH7RElLD+HPJCv41IZrOkqTZGOca4NX27dLv/D5kjQn3n
vJHO5TA7thiSVE8tdoymBNN9lyP943htga5QDIAJ68NcG8TYNSY4AR2nsHnyYijzcdaBO0FfLMUX
LaS4wbPhGjvZr47oIbjTDpf37j9o+CGSufpLU6X9LljJ7KAWrubHx5QSTfxW3doTjYzyHfFGP8ZS
TELQWA+0VuQGWz8eezdOigcTAOjlm6Snj8BJPxbqLZjYRRXw9xz8p6Ono3sYT104EJPZyH5KKtJl
cCH1m+w5byV4NUIjHFrMLdgUTtLYRWBg9/vfazA9immOOclEGBLevrIjo/8FjZznR99eAC4pRQQ7
m8dGILVWc13Hav/axUqx74tkCcrOfkFO+Hud1khn6mS97rt43CtK/CRbkRw4RB+ukXCYj81KmuBv
zGDzfYzDGFGGQhYHlleDvkFWYn9NzbuUZD7oH1zFWVypfSSd4QL6y23r/vWyeG5IAFxDoHEgHWmr
jPRUL8y6LBtIr4pjUa3PvSEHEUCqlLz2/zdR1JltfLDdZDFIJXFF2vUvFT1I4AFRMSo9SrPooqQn
55PJbZRiItG0K60YDcIw9mAKNFST8/GLhZKu7GeBbR5LRbCH1IQ+yTMVHWi2Gp0mZHxi1M1OXhfK
6Jd17gLYEwhEE/zx5eXjFJ9gyBsprCFHWRIbmTz6KIXTQihtlG9zL75vfEqAPl3pxEW1GsAtop0T
6ccYiTVGuhHZ7ejnaetcpyRVTpFTY7BiTETge3xRoMDBYBpyOCbjFFtMVMdRC3uU5Myd0qtp/VHP
//rNRRfyQwbjC+dYRZa4xYlT9SGo1Nx1xq+NJqqL8sO1jRjGKmJldYp6RCSgPA4B4OXQ69vvu7fV
Q9MhmgpEgQdfHu2bRH+hLn8Cly0zvXZ6s6NXGKVQLfz03p5c2+98yqGKd5koOORKBFaJhlQm/qCN
8vxEq2uVOaWR0jsaD5d9AtIJ8/BPFVQ+iYugPF+1FceYoVHlgzX0CS5M8zuxTyOaNov2R2mLkvq8
WAAVZQpBBbw5wFOfq4XnXjwpZgUbPJUv9dOA3rtcckkW0Jqk6st7JQvGv4ruTTQvYiATAHe4sc6l
9llGbAtwW376YrxZiD+S2wp4hOBh8eWneifKq71vDuu0tvKYzTMmcMTJGk6a9di8yEHn5ffZreTV
wZACAcoMSz+9NQSJKZXnmbdCmS3MTMNsRioU0Ftv0fMCQAHN1++nAIBUfhJWp3ZxxwxMIqarhuOD
DNwTTzgaR8/3Z801jFsAncFGU+75SjtKtCIJhI/IDvVBwUBq5s8nyhad7KNXsdlyzUlDRgSQVwCV
ZjvwAcFfEAlqoya1JzVKsshMCa4GkQjmZdh2U2LNVKMx1EIjwjh2/gsHX0M7c+z114XuLifly2Wh
3NO4UYs5JfI0ksJO4W66uPf7oVbdqMzcJjFCQnLRlf65jIEEsI6ckqxZDlwNc6Mvk64k9YTYQa8X
t0N6ac581YpcHZFzAYXX6uEvtENbuGJqQNgAKPK5jcRLkQM6qRjRBid5lgQ8y+iHqhbBaCWC7Drv
QWUCMBi5OUxqKmyLqJr3i5OjVABYCMt2y1F353J0bcMCdnziroWJblgz9QvVCi+ryCmXYFFNBSJV
2gXP4p2reWmaQ5bRMAlZXFwY5XO86/zmAHD1UITqwd3BjTDm0jXWtm6THsLW5VHKlW8ZeZQbvO36
r3L22ib/nqP6XDfWmyZVbEotxOW4A+scRVLhw4brRjYaMQ40RvemkdDlo3BunTfZgTmhkjd7atjv
BsUra19UquBFR9sdY6zSWLNO13OI1BDzoSm1/93JjsCZ8M412FgwVmoBrdtgrUJfNLXXInnwcVMp
nj6qTThUZn5dLKS8myb0dwnMkKbGWHcML4zUMThtTCQmz4+aXNkOJnPMAchN1nNRK4DNTCWfOMji
p+WMhvdm+mq0UuuTqZsCu+xmwQnkvsQ3X8DWDa2otqYKIyF+0rWzW5TmcSUpJnbGYlc0y8vghON8
UozqyZ7mr7Oe2oIl4LlvQLEZ6GNDKcDRGEuaprpINKIN/goWWGQ13WXKIoEM7vNhK4SxnWwyiTqb
xvCeUAEwpDtfKfskBOwMaNVNwDujWyEA74gozaFythdYKzqNDxFPsanYpZKMRo2hHCazcdlnofbP
7AllFSm//10cBYQgEO1g7AoQn4w5OW2itWMFPf8BsknRB599pwjIZogxey8VPKD56/ohj838arbk
THKhw3gOE/C/+tR3wipM8/d88xKuQYohh0czcuW9KEnGtRt0SoBEWMZ0NltmV6deJnGqDn6xRKZr
GWoYz9F3wfHkpU6R0QbYPB2GBTDr+fGsML6cdTOiYXuM/BaQL+YKTEKcS7LcDuW+j/UgWaM3TXL8
SjTexktbIXGEUj4cEXDJ2WYpvUHmM24lYE112VHqnBsD3DS5UwZOpd0pKTlIZfarbNNDNCoijglO
FwMQyTfCmaBD7/qykSx4W+BeveFApvtmB6xSD/w07TcZQDexrwsGJTkOHk8AtB6D3wt3MtuAkq25
2kpaO/iyFuHKLzp/UnLVX7pccCw5pgNBKOZTrgkcFiZiLDI9L+D74XSrk43Z3wy1x8uGI5JA/cIm
3RM17WwNNe6RpJteJ7DTkOX3ZQncxUIBmtItqDAPRgIB+eowJsvgS2tyJEgvuU1nZ24x5vu/EIRB
cAoTjwuKDdHAJT8nSz0Mfj93o4v+URlosWvtZei3dC+L4mT0cZzRpwMcfgDYsPMZY2+QtLLswR+z
uT322lAgdKmah1EtE2T5Kcpq24iia86VfyaUMXQ7LhSbYleD7/wQm7o/0Kmb9Ubu691l7Xg2sdWO
8c3GoK2TPkAQWOYCqHVX5u3DZRHvzQ1MOLFVhiW9WeVBa1cCGdZj3wXlbwXslOURRd475FS7L/FV
H9DePEopMD7Yp+Qomu7ghRNnX8CcLQknWCLQE36DEitqp3RXIHOwHMSDe4IFZUvcaTxGmZRD2dH4
ZVX3prBkzBdgAe8WQzJ47THeX6oixYwT3Kbm+A3B3/eWDN8ubxjd88/79SGBSQub2VrKMLoBWZ1D
U8QuaFOW6i7KSh/A864h5wFJRYRTvKcPtuhDKGPxipR3Uzy3NEj4J1eWDyBZ6/wOe4TmNBEcM18e
Xlqo9qBQJ9tMeTiTtHmeV0SYXdC91OG8X3cz8oCYAwZ7qajnj7tnG2GM/aVKVWqrhj2zE/Qy2aOr
LqK7kbtpGxGM68UE87LaDWJ2WgXUTpQhOdmrfxPgaKjG/Vk25tFYqmOE5mUs21IcS1AFJ7Zo9IDr
bzcS6FpubqkhktauVOBv62gxTi3Cc8mNolmDDZgpEpplgtARqZ3gstHzri4Mn5sW4KSpQ2QcYZfk
cjZUCIqNqdEftFluT4nkyMEgmSJ+BL41/BHFxqd4dJnyQm/6eoq9uQdzaFMKLi2uNmj0VEz02gAH
lzlNbed0aqUj0w3O3ONsAuQ3Wo56lAvE8PLNGnBVVds2TV3GvX++WQm6HJXRfq8JT4EDtDOM6qEg
7KJIRqHP/vIkIeYFFjfyTgjMzgV2FQjBVnQf+pMqh2mUHJXSebtsCdyTtBHBnKRutYoyTzf1dG0H
3CMh3yLXCjZimJMkFT0CqIYWj+oTUpVuSkTDWCJFmJOEHx+kNUWdl7qE8kgBBZO9GPyYl7cG+63h
0JKlhZIuawR6Z651iSYm+p6UKz8tXW2f79Dep7r2W3KKAaXgFbtemKCnm/3potoIZq7ComiJEkc0
4blULum+O+sbqCS8aXkaTMfHJ/mNvSvTU2zf/4WJ2ODHBcK9hTuL2bul6JISZGnI1PfEvi0xc3nd
AyD5mWTOj1Gppit0ZPRum80r8uVrUYaXxfMvr418ZmfTxkwlJCj+KfPQVFfm59e6T1Ex01sR6jnP
IQMkF1OxaKkDmClzU9pEVWq9RE0JhRnXyAAYp+Wupn4zrCGQctE9xpOGMQrMHGgAHcFL6PyAp0Oc
TEWJq3JeiG8YGBkxwqnsg0bpPbsQ7CPvDALdCcAHQJPSdTbNNHdGMRfjCsCZXrsh/fKrNqT9X+wV
GE0sG88VTUUr2rlCYN1R56LDxUwZNoCG566vlGWCgJFpeRUVADkKAXqaNoarBmQ6jHus0DMuEStG
6FZhlAjY/sqc+pcV4lwtZyKYDWoba4iI0eMVKYUZSsJ9OrumqAGNl8PBExLMhCpCXFTwmQss7Ra9
6GgCEMwp3opcStGdTH31tbRxe2l4mS0FvVyN1xjfu7Z6TuK3bAYg8rqL8uhgTy+5LYywqEjG24Ds
BgMUSAjS4Jtxc+NcWJihxdoqRXWYtdk1nPue4I8Z+9KM4T59PFxeak6bv3ImkrEdIAgj45DhmStV
Ls6fl79kd3XYgGt5fkD6nIar0rUegiAnFE3+8Cxpqy37CEAcZuklRJN0VNyGyOEMqxNkJHjxA4W9
RQiBtL3BSRjk6QwABNTH34HMG28+GSUmtv6BMjfw2hAtKU8vZLTR2a2gZw5JrPPjOJn2nE+S3OOy
UkKKqq0DzhqPKX8JI7f0zci3H2pdcGZ4D1Da4PtHKmPOmob8p95D6po+R7syILvUM/LHOfhvaLJF
KtK4YBNB1/FQObkJYUWu+ZP2kGvTTmCYAhHsnZCacon4DCKUR8ONdkgi+3EeYNIORMDEnwlmdkUI
AFyRiDExdAJmejSinGvVJV3VtzK2qq06wNx+kyNVEM3yJFgIy8G/gow/aA/PJZhWkmv6Yvd+Itt2
WPTO4M5SRv59QpFy5VEtUM+B2Z9LUUxZkuTY6n29L5HTORpZ50ZEYOa8nIuOwVjYuALn+WkOX06L
pmimCVJ2xV16Y4XVY3WIcL7CJRh2EZqvnJ21Bvre2k2R2/8X3M28IGX7CezlGk3GJPXtCDM85A+U
iDC7zcFdrocjMK2FzRP02mG9s4V0OPDWkXv/VB6eSKaU7fQujeYPGjoThWYNM6yOYjQKrt/CfBJQ
SsAO7KDP7HwTR0sFhY6G5Z08MClP6P2q/BWPbstLn7qf/wWiLbUKVr2tQMY227nPUF15V6+4gz9G
2pu2mHe3sS9sW+Ld8BtZbL4ODCAgwowgi7YtAU5+V96X8FcAOUAnLEXNJXthN6xAP7bbV0vtGgU/
yNR30g+ajsG018462qdU6Ei4hrnVj4lgSpRtVAfMXwBilb32CdDAp35vAO4xehV3u/JmXjBv+cdU
DOatIEl2JJEC0mj8F5souJm7pXyMT8repMPzjRc5bvsNt/ljH6BhsKGwyKC6EyahuJfQ9kuo/9vc
C0ALbEqlx5dkh7bEEGh8RNPxIX1av4oNlhPGn2nNBEvELhNDn4fej2f9rp/ocGIzXbWg7TS74ipv
ha0TIqNlroc5a+FZKyhH7/XxZ3sLgkk0EMU/AVea7GluWb3RngTXIN27T6eSuleQu+ogYmGCCcuQ
NLXL3t3A9HslLsJ7r3gEVvKt4i0lqEhFA7VUi0sCGb9TKKgXA49xANSDfJMkveMmmo0ZPFQI6kyE
K8ELeAGMCKJuPCQA/cVoF6W5rWYKtCuM323xUI8vsn6v2cDDkt0OnTeXF5O7gRtpjGpDp7c5qS2E
SN0allPv1elN9OuyDP5hRBEarwo0tiFbcX4EYjtVV+KY9DCi2eyLEtJQzHmoTk7QHwPrXnmgTLnF
/fRqBupxvmt6V5Qze2+Y/bSHSM1hElTHZJ7BuPIizzHbmnXYQ1PFzL666HcAKzXvrdQZr5vZdB41
a01nLzXk+oUQzfZzknd7O2t/J0qBacg56qWDVNDxHNsqnlNrWdw6wUyQ26gzsCSsJhn3fdkaVzFw
5g3XBmvsl5LsYrInQw6YJi3JvTW+Sgytfxi6JtrF40D2WSqnIUlmiDa0BkQbeAIh9VVUklcRufNs
ZyXH3LHIT60okeDr57HEBCG6QyTd7F3gSpDXZU3sO0MDN/c6DMpNQ0iLwV29KkYMpKr50SD1giqW
YV13M5luUCPGLGyGOvkJ5IjZoZDi6gdGxTo16MuxA3ZDQzBZQpJ2HILFiOTnItZFIC2fzxR6PADC
iYo9oiVQFp7bhBqhgVeuc8O3shJdrAQU0L9yvT/JdvZ22fw4YQMqDcj5IdMgmwB7o2dg44FL4M8m
VhbD7783BCsuvXlyr6BRcwgo5rvL8j474XNxjE9crGRAyGwafjsXAdg10+pWVdSdo6E1oftxWRbn
xX4ujPEWhjNkbQT3hKOFGlvqYapkP4RpFpRLaBz7XbEbPNAKRatrlq6owMK52yAdwOpwVaiMwRWf
r+yyzHahVY7xnuucrt8nCwFYn4DsLdld1pRnL1tRjKJmY+WZ3tiGb1e6189XzrTX9Z/DKHgncNKq
UAkMQjYyq2g+eF/wjbHEWd2r+aIafvwS3yjoYaGQo0XrxtddSHtncLv8kv994eBcKHMYUrUfxhml
Kj+1MxtJh6RpW1eyzF8TwCVFUxqclVSQxMcALOCFHTjk802TrVWO+snU/AY5JHX+UhfHdX7qm5+X
N4zT44zV28hhdgwt+NLSoS3Gz9Js8Cq9v5etPEHLTINetnT6pRa6FlRD+gNVuh9lgkxjb+Vt0Fu7
NZoXD4AjtrtKRe2NYODzVn36adTKj9GYehcdqC2qK0szuMakiarzPIeBbnckgd4HxbFE5yu0ZEMP
GBF8OT1U4wFMPShdg+3UlXbmyTloAofx+Q6mzfUf4pgNcYYUQ7qzpNEUl+z2zngVFbaXz43gHuaH
4B93IJs/KBu9Twrav9EF5BuFidNuKG26FhSB9DdTEfDwyNKjIwsjyEj3nq9iWcaNbPad4c8/Fg/8
SmEC4BPyVl6ZYRY4/l+gc5zLYwLtORnNUXNa6owom1P2WAZd5wKWbpeiLJvelV/Wa9mVX6tn0TOY
xg7nscW5ZMZeVscebaDH/OMG/5kFVQJ1L+p65brb7YoyhrK2RQlYl8lAe/uCea446OvA8sB/ecxv
M1H2jGOV2D5EbJSC17JNZjnrNItHycIFvdb9W2UV+8lpnzJTFvh1kRhm7VpCzFzpqJjqizT8bsvH
zhTMOfHOM2INgOGA6Qt8WCaT/FFtRwK8K2So993v4k4Pmh0tBgyD14B1Wgycy71EtsEN4/rqrjCT
KcsMwEjPV+SY3Lb9jY5cp4pmueY1+4VBBOdJFVxdPCvc3lxMhNuRJLMyXTf+YJ1OmPEXY51yehHP
Lis2wyQnCBy7daXWnj9o+xHxhnU0T/9FvocuE3uuUNgEbRMNeg2d8SBTirhYQvkb/qr5tvyePHAj
pu91NwfOWAV1+5MeDrf1TlTQ4Rklauu0zogxMrAjnrsudIHpcYchHd8CPIiSqUfakJPMweUbkisF
1XQMVyiUW5bJiESDRAarTU0/tlcNMDsSJjKXq2VxBH3dHDkU3x+Q92grd5CfPNdmjSo9kzWk14v8
mxa9NsY+IgJVeEeMRtaALkZftvzJW1hmAoQLwBX6DRrNgF6wo7Hg7EkInFCGFqdVqPdhTONMHtV5
E6bJGIDLSwlBTBbfrcO3JHu5vDc8Kz8TwJhA3FlWqlYJjQEwpXWownGv7TCpuxclFzi3MuKkzdIx
zgJclijvV1i63h/9+YmiFLeB+UY5CVJfFGvQz760bkyk2cSDMzlNpPkG+ImK8hep99b4uIpHsT4n
aahWgMtCd8L70/98g5ZV0rR+SPV3rYCOpF1lfuk1fnQLeikViNpC/jGemW8lMhdWXnV9kujYMV1P
T1YbB1WM/JctwAOkC/RpATG6h/wT6uXYmXO9knLMa80qdb9bZ08DK2+yEg9YZ24i1cFkHGJHmLoQ
SGT8ejljLt9sKt0vq3JH9MaXp86Vwd6CzFsosHruGn5o934qNsdqkOsBExiQZQDj3EMppj10AKyr
Qa2oo8EIaVPlG7BoBcAn/COwEct4qDbtjLl36KIijaj5RZjvzCc6q4Aq617T/nXFCaa5kcb4XW0y
1MLRIM1ZX5P8yShF2CCcjvlzCczFtaopgG6phNEBl+K+PcDlHlC1L9/QuUEOznHtXHGakhd2QDHa
B47BDwU8Wue2GaFQk+U1cOzTJYi/NS9L0N3Uj9i+zFveerC6Ebe7+y88GN9qPuQyJ88Gi4WJy5r6
SsNxLdegj2YEWB2BsrV7U2IW/y/qJXSN6XAuEsF00OVc2S5VOjLJuNWa3/83tTe7CQDrpnB8qR+A
IOZHgaiOzb110P+r4u1JL1JGUXPR1kVuoGg0K6ab4RwqOfrvLh9CTtSDhMqHEOZqG6IqsQe6mtrg
uArQeayH1lpdPY08MghiRg4qCFZxI4y55pzBkpspx4GnT106+wiI995Nqn1muc7zigbxMhz2vfNA
RHC8XEe6kcxce0VszoVp44z0CNndWcYTbQTniVQFsmQdyaRiHnmU/ctry7XUjVDGaGxpTNMVbGd+
vLZeNx1jg+ZkhS1yIt0Ylx13XZMNCsRQFJ3upn9cfhHP/uJ42e91AXU7GC685cGZvOhBeC6o9/p0
QdmY6gYMB/Kq7AWlSpVBiriA+dxWByOk6DLaV1pno3M6/54uHuazEcYoao0zMJ0c3PLSmqFptwV9
1KKJ0ozc1aRQeniPYuqELR8o+QI0ByjsI6nqLRF6f3TbVdqvZL42RiBw/LhsI7xn9lniijnlkpM4
k9JDKVo77G6qW+AegElc9c1X0eQa32VvkmTMYZ/MQemNBboZboPhCJD8PdC+wngnXXc/khvVr1Em
FOVS+ffTRipzDMYsX+J0tjRf2ts7NbBSN32ofLIDMBwAEY+QuuuF0FJcw9wIZWylQ4dcNcVYVhk4
Bxi83JFn239n33pod8KF5cafH9LYXFeqTmopp47mL/e9H+2GHfHMgwbiXTVEtusgejH+hyXFfCcF
3gWOEONIc6dJsqqHOysO/UH7rmJ8HdV0zJOOtCGXCp32liyI17gngw6V/p9Q1oeOszRZNYRG5S8L
i2h/KcBPawKJtsyNQ17vBSeDv4Uf8hi7Ueuq6Z0MvgUdAwCQI7FH8yjGTguiHqzwIl/G9dYb9RiL
AcIQkLoKqAdkAoBQJuEovUrSg0ApujOfHOaHFLbxIpKLGNP/kJIcMMMeIKtw3T2bXxC2BXrY75Kv
ETg5xelRkVgm5s3KpJwKCVlffVcf5EA7aaBL7p5BxYjENornGdiq8soVPjdFcukeb0J8FPsMbVig
rvNo9lcU9iP+avuj1+Z7csDl+6qC/kG8l6IDwnZkEKWPZbC1Y5lTFw8LEyzxcaAfUFrJUIm7p1PJ
1mG6v7y53Fhqs7eMK0cjmGV2FQy2GBvwJmVuXhphNapeob4ZeSyILv7DzfHnfLA9+fLkWPOiQMfq
ChWqUxyMLmX6Vl566HZZM/rll6yWbvNmG6NYTgGkDc2krkgfSLf0tdfaAEwNL8sR7hvjY0BXIwMc
DjqlL/Z9dOx21k2juRUAbcEvQ72aHWRC1ma+9/5YSMbROHIsE1uGUNqhqqOrLAlTNEMBuhYQTnEo
Sp3y01cbO2E8TT9JupTqkLcc3zF4wghjcOMxP9BYzfFlQdgtMEv2cnLGMkmdPtd9O7aeR73yQAVw
GxWmbyrtQyYPggQgB3sQKVR0T2PSClcTUoHnxlKROSXG/B7RACPzrgJqRuIWoRMAzNdPTvO3efXi
91HQ5jQI2+O5j4yteOYUNigTqyTGXZxdIciRDiQAQs/VtEsebX813PY3iOH95SS6k3lHBDGwAtIn
NH4Cf/9c64Uki0E0eFhrPVXkdy0JjiA3R7gVwFiN3IxxMVEXLh+tEODOXovGTvQ+Xos04YaJ2xIh
s4FJlaDKr6Ei2YcroI1MD8hzB+NmCuVQ81Q3uy92Ii467uptqpLMpg3IL8gJRnh9R6uuerV+UcxR
ci87F5EM1rdIiga+e1oiVq4AQOSCfe+yAL7pbbRgbGCKtYJUI+Lr2Pba6DpqQcKqIE9g3tlIbjWe
tHhS7a2BimZ+0a7R32ZdtK1SIlbdAuinzaxggZLGMCQw+1jZDRLmac1wBA+dDp7N6CbtFe+yrtzF
1NDyiK44ICaw9VZdHSqlG5FHtorlrUvmb40QE0ckgtFojUp7LVZN86u+cR1iHRxl/Jv7xt6owbyI
GqcsdNDYasgFLoEVTteAyDR6F0Ss3goMuHl25fFvKDPgITdSmeu0kMZmKVvYSdqGzQR88+x1GZ4W
wJcoywDs4t+OqXqZYYRg0PaSXkDuR3/9k6VspDPnYFg6o0dCBJZS/XSM1XX6/dqGkSXqMxHtH3Ma
NK220fBnaH45mzsQWbuLZQqONP/EbXRhnGKbViTTR8jIDlNxtO8T4tYHmlmaawD7LqESOPKBpDQH
EvzFAQBeBN1INPqxoCFJjHSE3nZ41S7VFaCD9no5/vzfRDBBezutujpXLVLU+pr5WuwC8Sbx/zcZ
TIDeZ45SYQIJL9cJg5365PW9KKPCtQPMWgAwxLYxXMha+4rxzXqBGvWEjD6Gu+JBVHPnOr+NCMak
QWo+WPaIzehp091LiwravNfdwW8A6oazXN0UQRzaXnEgr5fXjxvMoRD+RzvGys1yGVarggVOnva2
4oEDzgvphXKaa978nN7m3y8L5D1TwaxA68UACkOZ9TzOKIoIxS7qO9asOFZoYbIJomQ1E9gFd0U3
Yhi1Uieq8qVE6a5fs73VZvdEMn7jKed1ifmk28B3G6Pq+bJq3MrMVjfmNKO7atb0AVEA3UbwwgZ1
Cqgsyj6HOoLpSU+X5dGl+uQI/+iI0uf5UsZlKwGTTUfQMTegGW29BYBRDSZe01u1ISJXxXtlfCgH
rNhzab3krF2eIvxwIowymw5IK+f0ti4tH+hZkYcB/MUjUXdttqN8qDvT7QfV/FrHAKdWKQXPZd3p
Ul7SnTn3lpH0egkuKT9Z5usk0p5kYHLrao+mQM1DDI1+4B7wi+X+stjL1quzU9U2CMirNcN9q40R
TkiTpjuCosCpVeVKsOCi3aVuafNmReueBCZwGFMrJ16vleB+TP0ynfdz/WCXlcAFcaaxcKdvjIlq
vhEnT1IXNxIOzPjWpy6aY7UfjqsGFAnNhAfCqibf+nK3/MC8K8ocxS4jbiaiqeO62s1HMK5WNxvU
5NCUDmQa9Ve6YEo/lnqBpiIZjAPKZZWgfRvrSsjiZqN1SPthd9lK3vteP1sn0ONtXK+AgGKsEyxD
g01SyKBIMRSQRnXR6R5QoNwpzO8szHuculv5FQ3HAqvh+3PzQzTz+In0rDWXnD5+3vu3AYTzXIJw
oQ1oMgAoNaK4nb+cH/IYM0UfVV+kMlRdSue+dpKvqtYIugj4h+5DBGOaANdf1qrBWc/6JDDMyS/W
K9n6KtgzblhpUvgsBRhmyvvCbg/ACpDMeEKaf8FD7gkI9+quqqQYaLFp83OZMGzQLEviNrOhgwZv
qcMVnbeBUamLOwH/K0Yisq59ec2acJxW1FySvhOYrugTmbV2nEYZjBwLoXWKqwFRLk7epuRb3Yl8
D3/FP9aCWfHUidNsqRBVYRRBO44pLi8SteZuGJZZcFb49vMhijny+VysTkId+Vi9kVZxdSsOLu+s
SBnmwEt6JZFowMYqBaCNYme8LxYdGAdgwrksiH/20MBj0YlWmjo696EY0KgbjeZQjMf4Jjrmx8hX
D0Mov60I4Ke9KVCMm0EFzswfecw2WUTWUjWDu0wN7TXSwW82RuU1eufCaHI8O16vqiJ+XUrtlGjg
r8mML5cV5l8amw9gNq8wCqmyMGYNZ2Pvkp8q+mxzZB8dkK44z6lzS7OedKxCB/eQ4ioH607kfvgx
F50+oFO1Koauz9e8qc3WIiNe2YkDgJqp9rTmS/X/SLuuXbeRJPpFBJjDK6Okq5vt6/BCOIyZc+bX
7yl5Zyy1uGqvBxhjDBhQsburq6ornNMJjprodi181Afdtbq/1EGyM6DQ6nPx4/YebB/C2Qcwe5Dk
QF1eE0Rh8ph8ClvBkaThIAzyB1UsQy+dZHeKEByEWXIY47wHUVztcz5hU8OhBcCAVDFEwNZ8mxYJ
+6zACyU9/uzuiDBATcOFaEJyhCDdpQdea9xmkg0zXzLQWQEyo5rMsoVMNJKwMynprH0z/OSQSk5v
Pif3REoq3lnaU+4QCrZ7e61b5uJcLHOZVatUZaT30JMQGp7ZdEBX/JNbdS6CeTo0WoYJqzbR8CbP
n/pX2scOzLzLu99oQqLPZQOFc1nMi2HQyliWe8iiQCGL7CloPkt35idsKyaSVL9B97/8VZi4+7j1
PjoTzOLLK1YlJ4YpoCJS4qKsHTybOQKKPSrMIC1Tx9TrAOiunMvCOT0W+yXt4ma0YrR6txkAbSIA
6zYcF8mTwERedZEARXGJ0b3eoYULXMfmt3+lgBYTXyUtiE2sDBvXaZHgCvKq7It65s0Kby4D0Gg0
1wf0JnbWvBrNKswl0kEz27ettKszjt/dAG4hc/FLBLNTjV6nQ6JBBHWKo6lB/SHkzr2Mdn/Dq3/U
b+Fj/tB8x4jNPa8xbNNPnotm9nAp5H7pZqgBdfyU3+fX1IXBtkdPyO3fgQsgW3R1y86WSrt9Htol
IQyYAaVYctkRB+XDPMdOKNW6jU7RPwhWz9fG+KNEQqyhy9hWRcvsJgX4QhN5TcypiW1MCV+eHmN+
Qec9ZfOALTQBuhOsfvWQPCiWLQYVWoV/ItVoOFM4Y9XNBCAVPIs+5pXRSnX7OmxWPM/Xyxjkug4L
aW3wIfmxRcXqR70vPEB9Oc03ZXkcvQpDHDwfwNUfxkIrWm9MvYU9VhdHD4h2LXYTp4TSItz4DZac
zduoAUAQ7lWHn2X0NQeCLsZvdRTGY+UwgOxA48EobfqBMwmMhpqtircNuBRdqx6duQpLG68Lv87T
oGkTTwXv5e1jO82dXF2JM4GMmqIBNSomTCZAV0a3EXear+3z/bhf7wpnPLFeRcH4I0+cES3M/ImE
zcgRs4LAW8fAFFG8XV7JPlTnMUZ3LjqArI8WQNssPxUcNJS4eHK1ngiOT7v2GiCrjtEhnjzRRHBn
84dXtnQJeO8S0SGi/R4AJZcfYmTTMNUhPkQDRsoY2kThV3vrjwWNHeqH5E9QYJD5xFHiPYtnAvTp
UmDXqlM1g7ELOz+7w0P3mQIMajmcM/T586bttgZLIQ70vTrGglDbYw66KRqrHWh95n38JIz2AABE
6l6rd8LsNbkv/VAcEWAeuYO+ZyfB1G5kC0/Gu9v6tnGDLr6CMVeq1i9tEi847rn6jNRIYVdt9Xpb
xv84yl9LZUyREcZh1sai6tZAXQTwAGobA5qusuhpUfv3Wgvkm7zO7bAeH5Q5fumq5LM0pXsQGnGy
hFvBsSxCqdHcRvDfbFtpq7ZoOyft/tko3DlCCpIPGolNgfMR+ZX3Z5mfC6GMYgn6rAvaAKGtO7tC
AoBLwRv87B3SdYAWyf6oDAiBJv5g8AuvQCb/LI95BYIZaPKIKnsJwoLGpg63xVe8CqERFxVnw0he
yGMy0G3VNShXaGiuyZ6SuRrsYc4fyqH43MVxbBczx5Nv69PZ+hjTEMaVWHUm5FFra/1EU03pG9VF
Wqd0hjseetjWU/ZifYxNVDtDyioozolv1vjwEyAgfMQYPeTxmJhIGxgHcCGM8TgzXtNT3EJbCHmV
xqgmX6V5/YBzKWmTbslh7I9sjUI+W1jU6YVzJ9kpxg7E12YPdrnU5u0h/dotaYyd6Uc1rzA8qLp6
2x+tundGYTyUqExwVrURUV7sHmNq6mgWNZQe/86y5i7Iq5LsIVNe1T31QWEQR3OK9SXp73g7yjs4
JvhpasmaixAbSr2zAGgCyBbJ47XMcbWRMSdZX4ZDDbQ5jOWGzRv1xutu58r9R7InVIzkbClp9/8+
OoCk4d/PgvTWiIvVAgQqFFL9QfP262neXoZTzD3Mp3Dk3dYUjKhdihutSe1y+GlXTeLI1mL1bVDE
tyor95x13VYV9LdcCgJB6zo3GMx1jccwGN8ZoqtY/vpBxwtf93XJiQYbpkxKnN+w0LSIW3tKe362
p2WZafkAykJYFAR4CO2oGin7KeapOl7b3O2LDhyDS1lCMUpzhAgLF312kzvq8BIc/dVC2QGTmZ9u
7yrv9BirsuppJ6QtTi+RAkN5n013+vTXbRGcC6CwLAZhVtdmI2FBKSZD+kf01NgYYjwgu2WXDjef
xjsqxqIUsbWW6nw6qvxpCMadcW+CUrElfnaeSvKOijEhSYfifLeeViY7sVO+EthEsU/BbV4GPJO8
1fgng5oSkL+GSnPVjGLI7bKqVTXQxYbBIkZu7+eEDW9dm0Gmdpp6AUQI0AsuNTDr8qy2dASZwHvP
vEjQBbcbq8W/rRc8KcxB6WWby8BjVl3Yiu+ZlH1sLRC235ZBB3B1b89WwhyQruXNbAgz7lKE5iZJ
ee6NcXSkElHdanQJ6I/LwW6ikXOrNpemIyuEly5AOthceg+y+LrXMSUYz8g8iZ90EOPcXti2MpyJ
YM5IB01cA0q2n+GAdlx3MvyXgkZ6Xn/TdvR2Jok5pxgJn3CRW7wGAOACji3Vyxqb0tPd4Ih+5Rav
vLzWllFCKkQD6xSGTCyFcSmyhTh0EFLg9ErGu6lLjnVsHBvN2N3ew20xKsrgeNMR2dSlmk9qNa+D
gf7nKuufp9H40CTx13SRP/w7MYzf0jvAaJclxJTSCqILGIrlayMkHDe85R0tYGj/vRjGQympoaxF
AynrGDlj3vtVih44Tet2mcib5NpKesjnwkj/z9yhZmllKy0iYZsBWPnjXNl4t/jJ5+yUsVICvJZi
NOsQlED3Nc64TIxbybKLD2DcVqxo0xyhLQYfIDr59/oVUzo20PBQMsm94pXPRbFVnbqQyNy3qgqX
OE5mHUnCEwbyY1t7PTKtNEHSmRzTuHW7wbEBqElQUQFDhsWpW805NCIllJFMAToDpuGzoDoC3eeO
N7FmXRtIJI00hVI2QKxnfQr0Ka7D2pRPrxfylgpAe/lMSVv9mRdymAMzy37NlVRHw/0hfIZy3k0O
+jO98UN9132UvzX734JyIaVnzP+FVObQYqOXwzHENkLacfFihyrJhMuEF9oz/129vUrQGcBsYUAc
JOqX96KIM00TOpXktcf1mwKonwciODYeoj2InXvgv9rykd/zva0vKqWmCNcFwNaXgjENm4d9LMnI
IFDQY+6VwAoiR97xCCK2vAFG7i1gWSIPhUYnxmh2k1BUkd5BM19Blr3LMbMi7luPmqRPrxnvtvHc
GiK5kMdYz7SXwnGaE9kFmNuxelCdIUh9wUuCxvVA1OdrTo5HW+RzbcyGD78QzBjUNEyBSzHN4B42
Uj/pMR07ciJ9OpQr7aS+QokQVxHaXR7aVBf6mgLrx1V19L3JQSV8H6MFwJgvt/eQfudKDpLtOC+k
iKEil3KGrB6NBZOp7px0X8s+DdZ6Oq7hwMHT4IlhNqxIzRksRBBTxoNdqOGhBVVlmuqcbNJGSEdc
1AZh/qDfliVdW8QJrPHKKLuGhmpNchDE3ImEtyj6Iuao8arB7c3bMvwX8phl5fFYq1U74JRErXXA
eGl8zvJh2VsFIsnaGodjVWSW39ap8aCJC6iIhTD5mMup+vR/fwm6y3HlQEWDXgGc5uU5dlKFCFmO
+lMaLdnB6Z1eG/Fd/SfYKJeyWJ0REklOV8hK9/Sy6dF3AWGE29e/JI/cN++1ob4Ux2wyXhwYpRIh
TrMXhwQOf1EGVAesp3yMDzqnarNhLy/lMQFMnWG+d1FOy8NGPtJ7fvGXI0hiOXf82opAkKxpGAgD
ShXglS/PbBQ6qUGI27mVruygROk0cqJYngTmiWNFBqpqKpaSLMCuUVQ7sv6giw1XwJBOqEoKil2X
i5CKyCqGpQeOXDYFpYgRvmE9AJ2YEyhvXzVTRRoc1hAIvcxmmaG8FlIK95nul7fCK4LoqB1kW77j
1822khJg+fwli1lTqsTprJLH/DnrmbsmprQEr0VWBwlV/J0Xaf0PiQby4AjSwefI6Jyg6F0v4Voh
ryNhlg69ZCjWjwcrKL3ynpsGub5RMvHaA+ELIOEy+OWZM5tmUU6zgsYRJm91KV1MtFEiOmESn3uf
eNKY3URhUhnnsULPJ2pfJA0cSMQjYOBJCp49PhDPtdZfLo/i2rMXSJ91UasqCWbCQMFlD50cNAuA
pzkWl6wc6zk1mFrkW5AIuaJYqjqlW00Vm9gDeQDmXtkl9yMIa5onnbDEuFCbm6s6k8dY3bnKGqU0
IS/e1/vsLgWL9eDn9s9xy9rp7nZ/sEBDA3KJicZRCbj2l9toDMJoiTVCENISkKWi0qXC5i5Hdfcb
ZAxbAc+5NNaBjYuyjCJiuTs1GI+EkRruPQI4JkrY1kF+GrjRt1e49b4xdPhLFIkxiawxl07Smyms
ygY47/vwkBxacD8QmvL/z6Akg0vmlxgmlFPHJC7TxZLcqIj8NfXXuAhuL2Rz784kMBH+CBRdcBNj
75TxroiNnVC16IqpHTXjdr7z9ow1HbLZW91QI/J1V39GG4Nsl7HbHpNd6VODUQfcnb3+0fiBfD8m
WF1e+pF+n71155vJGJO10pRsyaGU0qS4YTu/pXp3t1rzXonEYCyVzr69tZvrhVWmvKpiKuwlkOos
TqsCh1cL+Q4sDw/iqj0qIcipxDbVbHEIgyX/vGYpp8Vu0yOgnwDBHObhVIB/X96+uhiNdcIQr6tH
koPOwW9C2XvhkH/PMsBU9NM7IS48rSi/ACrLl/NkJ2fih9tr39hrINOCIEEDnJmE5NHlJwiNBczY
Rl8wKKLKD9nUYfW60j0ZapLsJqOs7jIMDPx1W+jWws+lsjuO65IOWWQsbuOt/opW58iL7seD7PeB
wGV1v745JvDaAMVPyOoiZjQvlzjqTVwrjQATPueOFnaPWra+N606mHoeC+fG6/hSFmPAIz1LZC0p
eziMyate9LfpXnjIHEo4CDO6xrgdXLzFkWM+84Na0ldrJ4cA8fSRmXXax3n0i9m2XmrPCtBwVNrm
6opE5MMrR9AtvLyl4EgHVDn2FESHps7cUjkfkTcax8EdjOKwomXESxWwfQshmLSkJRDl1sUMEk/q
tYeEVESGCkHwKVdYeNVUS0URg4xMQR+ZP65FZoddxRsn3tpVC0DsJ04rGu293NW47cHFkU1oxifu
k75SQA0yt0ez7F4qkTtXsXEdTnTzChLeCswPi21cA7exw2QOPezqvXlAGu5OCiZXdPW730hSkb5f
HRyoc1XwnoHIhp3Yx7a2bYOU9ynll34ERBwqqPFuQtaUVxvePK0zUYz31Se9rcsw6d1ZX91C8ceU
22R+nXXA3p2JYGzonM0gWE4lKMTr7IuFS5N2/U55XpJj5/6EiqlCp//EsWC8TWTc8VQNUoxpWKSf
URCW36e+hYKw6kcf+Zu4vUKAbSGpaICsjonRejlNFjAX9K7eHeXhm6i+pN0XznKu43faRTzxNIBG
IBnFuIFxmAhcG4/IU59V41DbQAhkpspd3wDRwm95uva5FwJPD/Qzu1W1Si2oUwO2y135EV2JXu3H
vvYCPC/LKaJd+bVxZ48kK5Vfpm7Lxfq5Du0vP4DxCk1hTbNhxVjxwQwAIA0Uutor9hHiUP5r5drL
Xgpj3EKeZrFcDKABMqwmQSJxWu1Bi5L9GhpdANBG0R/SiBfWbDgjxLzgoAG1J5C4LZnR0U63ikgn
mjzCtMCYZmCabwZaUhVv2VW9LdaeKnLC7e3EyplM2omzc83WJR/KHoqUoqmmfpzB76lRUebACxI3
kgWXq2Ns9KJ1s1bMJ0l/58KIcLCFzsSczCZ3J5nrEWdLUyYtZI0faS6ocToVaC7fZjxchu/pMzfJ
fu1/LtamMFd+ndco0hrIozCie+jQgkiNeWh8BJOUbXzB2yz4jSrCtVG7FMvcicrC8Y2WACw/gKcj
2I998wjaFOoF5wNnb3i9S2nMpVikqJyFGIvsPEzOwG4fMic5akH9Ak48fqR0beIgDpl2NFiiAR2p
8EvNzKemzBcFmTgycQIAedbMiX1wWXmii7Gy+JlbOL82MZcSmdgszZuoTXVIHH3spuJRjxlBX80P
YY2uTl6C6dpPXIpjnK0lz4k0DBBnCH7Rfsma+3D5/n/7iUsZjLc10tichAQy5HuMSziCnbso4Xk9
nMTv4O1L14bzUh5jwpJJE/Omgrw7PMaIUdup4h8Faj+Tqzna7PT39V9CtAs9l7NQ3tkxdkwta0Ad
xRBM2oJ5shxYrEhIGwGSoL0juBpHIB3OZVB2uVDGmq2juhqpAHl18lkzdLS2zTZnSbwLwBgxczZy
uZXovv2wdotD2CiVYzkdkquuELRBJvIkbtqTX1eOjWvFptA6SYWP1Wz5sB6LQ39HwITtS89FXuUo
/2lM4szvVFMSG2ZK7jwdXkKjwYSS9G61Go5/4xwTS56BLhn4nRDHJBRozM7sVJ6828fEk8AYjTCz
coDm4ZTkJX+QJOFg8nD5Np3L2anQF5xtVbu0KpqgsIZcKz8At/2hmeHYispRJBAG/slqqFQs61R7
ZFajrH8b3Xgt3AzEgCm33XX75H+JYJYz52U1JA2WQ3MnYJdwjfFJz+7ISIwE8KftRXUnpNz68HYA
QimF/66NsYWiDIqiKYNgCnUE0059ekipvhX9xuTUtrc8k8ZYwlRCC5E59nSX6iMazR3wbgNX2LSn
/W80m2/bil9rY8yfHIXoPrGghWowvWm7WvQzj4ojs2f2u+Hxj16lZAB/SWQMoNyaq9ajvokHFcy8
nX3+29y27/+AgPhSFmMJo0YCIgwFqdMhBi/TuptBBaoAibK8572AeefGznbk1RiZOd3nBZOSgbIr
HMtLUV1yV68PynuJVySmfbp2JP/sIzsZXLXtLPUz9pHGEebeMf+qnk3oCdhHASew+KIrxfu4dgzQ
/nEHCrfd9S/h5FXPTIsF2sAwjCC80wEGvYheY32K8qOhPMjxu9uWZTsm/6Uw7PxwCnjPPqdwh2jO
BRtF3BkRcoKWRMVr5994xHGPkrE0gilmqoJGUlzB0Q0PxDxJxA+q3z3yiyX0Y7fOkbEuq5wZ01gi
Fl8X1atEySnkl9s7yJPAWBSt0WalLbGBPZBWxAYYtGr2/baIjfktumn/tCzIzE1blLaOVnAXo5SA
RsFPGvqF0LSwE/eTLznxbgzig8yjeNhe1z8y2cdTnxpRoheQaa0P8xDvZ6nac5a16ULPqvrMsmKp
lVodRRJ3OAweTXTM9QcootfamZsAPdtZDk3lSk9LcFvw5uX+JZc1Jm3etrDLZucWxsPY9vZc9s7c
m++rJn6vm59QQHdvC9y+ZWcSmSfhkkyrJBZYKQ1Z0qupxdMFNULi6GheZZBD7/6lRMaGtIW8GFkH
iT/9OUi2x4fYb1zQ5iKCeOC3dtJhXd20syUyMcqCngmhoMNUg2SXHZLgNAd0xyvubqrlmRj69zPb
OFZTGEX0lGmnuxoRl8ANTjfaD3HbzkQwNiMae2uptNNKkGtt0e9odu+bwHTTN4zHOO30OLyqExpW
uU/dzUj/TDJjS0IRXEohebmWwLK+0IQfqAg85UvBTx3yNpKJTQjnIemSDnTzb+ohnfAEBdeQlz6Y
r7Iv2/lh4kJJ8yQyscnURFhegtXFmMysygMIph2O1pNW31JCxqIUkyxk4d/ZCeVYPiK9RHNN63t+
5YZzqYGRfamKqTJJxlJhPWKQvVGih7i2kiPgSzy8bfe8GGh7+0zM/AMQDMjVzIEJ4piKHa0tUZHo
FOxRMTl2cdM1AwpTxLAAKlLXc8LWIkZFunRunIZPdYx4R0Cv2tp8jWVxdIohOhiCZY9p5cnz5E5G
eux0seIc4tY60Ssi62AXB5GzylyCckWlV5YNWC6rDdTpXSTyOBU38yGYsSfsBPRyAmv08uSaOJ/E
lBwApXSj1sZsJrJ0hpdMnpw9CN7oELt4NOm/UfDb3ORz4Yx5kQ0V7Y1NiBA9KDDH2IHOdEjtAQFQ
6pXveVrDFcdsZ5/Xijob2M6fLYiWaAto06MEqPa+Dv6gYQqVr7OtZbR0mEU9tdb/bq0O8P8BQ6nI
txbfaWo4dOqSoy6b1/BcImNWsrzVhzTDftKgH2EVS6ETflLflT8M6gkLJpWXx94y0+cSGStTNvWg
1j0kzt9EDwTTO6mwT57Vr98LnD7dTW90JoylG5iXJhcWE+dHy6u6t9ovgs4XK3sJ7ewpxwLXL+ND
5vMc7cZwyMVJsi3qVbHE9TThJEcfTInS+hDlO4Ljoed5V462hZ5C/ttns/Rxvl4mcIkkxWyqAWIB
MmWHqOISo+Z0zA+8wWXuzjIRiwTYX0klxRF24kH3qGpcUAvF+6lHvxh1UZSq/RvACJsG7tcVYcmZ
zWpuBjWC3N7PgK1MHI1asQdswamkNKRO+hc3vUNrYR3j+a4yRsdoRTFtQsiUA8AqH4HPi2nY2TFa
wAcg2Oa2NWybHfAYiqpFeGw6c4xJmFhZSZtLEa/+RqM3w0ciqgAlxydu/8bmlp5JY45SkAsl7Bf4
Rqr0SIVjSvdUe6UyXW66M/ivH/mlF9qzqz09E8p4kXjsRH1csMSiVmxJL5w4+h5az38Q0ihnUtiT
M8uoT3VIoX7XaHE7TBfN4A1PWyf8+hsHt6kpZ/IYfzEg+xuObUM5q3oPAO5Hmgn72c1YPf4GTzTv
6BiHsRqVro7qyWEA8AbZ9HZ1k/qL6WIaBpP26/Co5lxODp5QxmeUpdonQgqhszgH+rvUCv3bx8bT
DcZFYFolQxwPhcTcpRNq9S6CLWm5wKib2dMz7WChFiOxLpWYCiykHcNz8qw/kSfC9F7mcJ8nW9H1
uTDmFauN1ggbchI2vGknTuAEvA7WjxRdvFzzzDkjdt6m0Yaz2pGEjHSS3WEAmGIXyUnt5jXOHriG
hLdExpCkodJG4YTbJkL7ZeQ0lRPqw09+HW5stvVmPt9QxoKMw4CGLwokVKCGaaZd1vb8qnWokX1T
US9eM3t6178R8bwZ2fXM5xOjJ8oNE2YwxkWuFy0yctyDfJ/suvt2t/irh9M88GrxvJUyVmWc0QsG
rEJaaQ+P9xMlBFBs+9vXbtun/7JeBmNNQOijNiMVizuMWJcIleRGtfsCSAnUxFQGefGihs5wCO8x
5cSRzdMdxqgM45g12grZhD9UAOpuMN+o/4aCUFF5TL7+S3mMjcErBpjzJg6PMi6i5obLoQgMerq4
VfrpN4oLnAWazIN3WdKkEjIkUwk7BzfSl0sUc9F3Djjh7sPKy8FzPJHJmJvOUFBhqHE7wvvxaICE
mSaZmj3x/VCVnEfVvR3w/tIdk5Z/llqSWwWJYgnn13gV3vNdAG6N8Cg96zbN8lpu+KK+/LsjZAt7
kQQ829qCyPRoPJJIc98athLIaK4XFJuLCL35cjlbImNwlqGtC41SW/m+fqftRrBcrs76Ju9+w7Fv
ukDMBgHHDjXLq35wq0HzZzlLGPOQIkcROxvQvR54GuwRE+9dnO3neH2q2/lhaSewbkQO0M6fi+zT
rDa2wpuq3LQ/GLkSRV1FVM8SGBKQelSi6Iy7Eu3oTaEEQiDvuGnXzStyJofZ4Fyu4noeIUd7nI8o
baCYKXw2bfAkeskjD+BhO8g+k8aY77bMBXUdIC1Fv2uNbOG39dDsCS8A3QjOn+jqmTDGhA8TYvpe
hDCCaGyfckzVREH4Sr5Y3PHgwDZLHqqM0zIxL4f/M8Z0lEAiXaQnaf3xZMzdFQdHCVHcR7xH3/MN
3FbEgVkv9PRKGDwHNsylAZAUPRsx94vDi+7GDpDsFi9ZQXvE+tszCWzHftV2qrQkS+eazfC1WuI7
uZEO42ShcQuqa98+sQ2sRawCkARo15fRrXVylmcGTQpBKam3WA/hS0wv8bsGXSNHw68C8HCJUE2Q
FqMBqHxOZ7cEr658L9Q2z/NvQGtefgXjkrVObvJpnGBzln4/5IYblhOoYeqnZJWCNsa7t1ldudCe
LEO+X2oFOM8LAOObhz5qXkK1+a72g1egqJYY4stSSq9jroD3YJ14Cr4VDJ1vF6NyUawraG1T6Da1
BKqwq73kCc3/Lnc0aMuznUtiFK01ClHPlpkyAOoBdUl0zdI8HNkJeozzXv/ylik+k3fVQZTlUd9F
UITmx4zW7iEGvCbdYqAPH2ZXOrZ7gqw1nHb4krwrX4C/GWj75C3m51w2V47XD+H5AIRJZVbeDBVG
YOvTta6IV8pNnse78TCie7DNgGPFDbG3PJ76SyDb9i1raa1X2YBDtaqq81SJWmgSMC1/U2F7XjQl
LR+sUWx8PGzQID2aqx+OheINrZkZPA3jrJ6F0e5zeal6TaUAavGk6IHAXSlClKMHNGsipuFq2qZJ
O1s+E9P03TQKWYT9rnDX0deDk38cgnlHmLpqAfZJjEPubpudTa+kAuKVmLRx0izaKFjClaTtJHIU
bYKOVKQMv1OpExzsGMTgnTCZjyuTCpxcAnoxURdgNEpu4jET0XfvRqLoNH3rSN1rF7+3pHtQR/7R
0n4JYyPgGRNuUrKuHYLP0e3fUYHuW/6Gtj/0bfJcIJmb64UBUUkDMDEROlx6I2Md47rqYSSyYn4u
F/1gqqknJVNQ99EXE7RoZml9un1023v5SyTj4kV1iaQxhkiArDpCeW/p9T6tHuq4s0XuOPzJ6lwt
UAPhJeb2ALzMAjGgiV8BwiKcYYzOr+V+Ab37+/AHcs2UxI/d+Gv4uiDN7U7v5vei5eeNzTOMm7fj
7AuY25FO2VhJEyp4Tad8K2ThaUxWhXfpt0JCzI//s0wyCmdeGHPBQqRo2FRq3tCd3B87R3k5gecE
OvgoedUJnjwmBC27SF87AdsKEJt3qhcd0OBwIISxzOdH+bwdZJRUK9pCbzLyZEJhh8kC9svWva2U
G9g1CCDONpDRykJQtWo1sSBk6X/IQeaGnhzU7zobXLA+iI7mZ3TXR0/S/YIOZp6KbNYj8GQwDQso
PUDlZuxL1eprNQ6wZoRvWv4X40Ly+ntu7mLTS/8jCQQyl4pSJLVUNhMkURK7/l68AIHoiQxn9n3C
DFbh1u+5MjeV5Uwm88bOM6NeRFCY4l2k+Irbx8BDhFt4pCRCX3F9w6aBORPHXLiyBweiWWCJEiC3
9fG5zl6SAcRtLcg45dXjKA5vcczNG1Zg4rYrpFG+Iv9ERY/yTkPvef0Z/Q68e74ZaZytjbl3CRJ5
gt7/9/imB8xh3FOnu+IVsc3rvdzeR2ANANoMZXqNUUop0tNhpdbLuhlEGxORP5SlnT9ZcWvuQ7UQ
7EzOtW+c7aTtYuw1ZtowA6UbigboDUZXorTNGxnlVlf8rL0S7Ni8Gya711DdVX1xB1q57xyJGzfi
QiKjLkUuyqMmDu2pVVB2Oqdtg1b5Ynk0k4gmlRk+cF9nD9za58ZSsakmwDEsUQeFEfMUSKe1jsVh
rWGzETA7hZf71b2AZBe1ReZoWA84K90SCKJzbC9yFLpsMDauBUVHt6AV+mcBC6Pc2aG4p0kluohq
z+0PIwVhztLURQ2A/wAMR6TLKNBqSnULLNIaTqLdK0gEAYcS5AY8iMOtWPBcDht+T4COSZTwtJFE
CA0e2Q8muDFEv/RSfj57wxuZAIXBU0eRdAIEuLSgmdTXQtlotbvWeMSrQaPyeLq3Ci4XIphb3kqz
nJkWNq63bJr9MPclUNgXt8K77U8KLhfCGO/atX0+yepJK0RHhf4X97pLOkED/txOgw1zSTihNL6K
nAFe28zu9XMxT1KJ3jM8DasXyp6PTrYn0gthz5tA32rbsODU8T4AoBNg8BiNB8VuG5ttgrs9tKtt
pI2QOWtiDa/mKn3NREEKqjqekVsaBfHHPEVd7KhIQD0nw6w+G5mafFEno/p0+x5eKZAGtFnMV2B0
15I0XMfLLVgSbQELkVJj/iW21fCl1HlEwDwJjBEV51FPwgwSVNX4UVeZoxjVt3+3COYch6kRqsaA
iG4Z7Mn6qw55PSm8RTD3TE0rpRkGGYt4rvfScbjHXEh5NGNwLYhu6pmSh+xMzwXrvVJQ5nSYuyeV
ADhLZjodR/LF+4Y61TVwswDVMHMi/89U1MLTEuDNGmhgmWWiAgmqbVmqXesVbdeATAz3GFbtv9Cr
+Y9CaQvgIf9IY1cXxyWgNHD9zM9t2/mDwjUn9L0XRh8xJbjVQQMiAh4Bc/CMdsvweZ2ete4YeZ18
ILDZES48mCy7G23MM9t15XBdG11kRqokwofipks6+MMYIxblXRuN1ICm2UaOZhDA4L0mnjxhaG5w
y4coRHkFJCQoX7m378F1DlmDRJ18OFBZCfL7cr1ykratkUOy/DxgNr46tCaa35SH9YBMW2fDtqC/
b+I1zl9bNkYsc8UBkSMvoXiqdc6ybb4VJZo2ejSjzJ6ueeDE5o/lXl/Iy5UyVx6zaBP4ViByAPFD
2T1kQPP6l5vJXIYwTRp9CusW/cKLc6pvulMFvAakrv0+0ARsJ81T35Z6FQAyW8nciVXS6zDLsC49
8nsQLpnN85Lrzm0h14U/RgqjoVMed50yQArq7R6m4GNMpfc2KOcIlwmNdckfmBZGJOP9hlyslFjQ
qfeM0rArmDMIGXICy+J6L7i8voar94ImmXQBRSDYgVTqpLJnOQjLLACMEA8IjKYOfIqGV44mRvwF
4RiK1SGWjIKjLteEcIxE5uTKsAInSSHWrp67g0eTsqtr3dWvVmQXXnWvP5U7IwC/Xn1Q7xoMzsrg
gBh2PBN+bXsu182cbFFpVd6aY+3K+tzZppEfzMp632UYXQ95oeFVvo5ZMXOkqdA1jSFhj8t2p1av
S5P5s7yrhbd4+DpIPGO+eaLIDMqSIVHAy7xQrHACA1KSQhpKx0njasL7Qn2oVAxYJ7nHuSBXlRFa
GkB1dE3HiwGvv0tDKjRGD9gNOMLyiC4jJK1/VuJ7nNhtSZurOhPE7GFtLCv4aCFIG4TkhzUL9R2A
WyLM4strMOut9FUE1cz+tlD6+ksHdRn0MasbtbwSxw7RTFWPPyR9fprVZacJCxcH8dpKE5cBoK0Q
YaIEzab/S2VWVuNn/CI6oEPEawjlTMzJHOg1WzvWE0//r3NnFDKdiWQcw9rM5bhqWBu986LUqQWH
Bu4SwOxYh+Rb87re/5RdOoLPg/O7zp1BOv6zJBFQ1yJc8aXeiFPVRtUMmAYa9aPevn43+QMmbXl6
s+FzLyWRYp0buLKYtb60agCjp08VYBXe0TyLgYfm0D2L7/6g+fN0JXRCQzMNGlW4FLgKaj0V2kRx
PMi4liyIp+5hTnSObm7bUeOXHMaOylOV55E812742XrU/NyPXoBk4qSu9jAeEZGiBg+GRgyctPfp
aqcv4Ydlx/MeG3oLaCiwWRu4/3iXMMc4yLIVqQbevIrau8X4EUfKcReb9/5MAnN8Rl1YFmpVtTuk
CcoAqh69TkvXewmQJ+1cHcsvidzGHL9P4S5z77Es5ZTN0mT85fIIk1Krx3SBsZlBV1qg3jv45YPM
p7eh37mWY0iipYmI71kmIq0s1zWOkJXQ7OpNP8gYGSBIUqTlnfYLeT5MTIPt8LZR2xIK6g8U4QDv
DfBaJghtjLYUpbaqXbEoX9cFD02Aa7pWU2a2NRT5H5wfPBHAOzW0TkjsRGVcNxIADrvGRRPCvSIi
Z2atL3mkeSnwL3tl5YjbOjlFQpIHI2LIuLIzEbDYuin0dY3SWKBpb71pBa2B0ewaMEnA2I61T+Kq
vru9odeZH9x4BWUqSo8A005jPG6jRNoSYdwJ7Wj0iEHxwVVPZGcpv0xOp8OqzLks2oAzc7aCt6XM
BMhSIlc/FF64F95qgHr71GonKZztvM7SXS6N3c+smstCCOUK6c7BI9xw6OdjEhBMS/HKi+k3pSHp
KFqnR6ikMhuZLWgEXTKhQlo+eplQjBYfV2J0gAecuBHgRnAvIcVpaGBwA8SExjbBmIkkD//h7Mua
48axrP/KRL2zP27gMjHdD2QyF2Vql2zLLwhblrkDJEGAAH79d1jTPW1lKSq72/VSipQSXC4u7nLu
Ob7FanT28/iU3PugZRsxdOUerCnB5Oxu/pNJThx7K8wM43prff78qLd9PekhgoWupYq+zDxQHk9F
kqWgId7z7xdM8wMH/W41/725TCN1WkGx2tpiXIlAIVo7sKyFciyoJrYjy+R8Edjz4ekO5gAM6oFG
Eg707GhyaWQn1ngcsUV/M2zpIb5O4c2GPLnEM//R/aEGAxwh2gGRd/4OUz+N0tptUdEq1Kk56A3Z
2n1ahI/pfYSpufIijvijkHBl+4Y/Q2s6OmdFqHHg9pGgfJNU5aeSTwcvMHsTxA9//uI+WgZTOShW
I3px/d93yi/bPIo5EUuI90biA2jUd0LfgWX5wknwkeN6F4Wd7TfljZAdk4jC1r5iAP6g6LACv5o9
u7/UT/zoRREf7JuQUoYAq3+2VBTPWvYxlmIxbJ5XWRfd/fkj+3AFqBZiU0PqA+/nvakzn4+DE0U4
12x5WBL+QBi5/fMlPnJQUAAFKWsUAoII4Nz7NdwhSVhv4v8NW9F2yjjoUXFeB1d6199esu6PjODX
1c42bz1ZrUuCOyoJEDpCAx9X5oJdgAV8EA+8u6ezeHWgJopqH/eEEy59ppwve7KIQyitfnId114Q
bPg4IP/lGZ45B25KRocA66mtBO4o3jeb/pluY7Sz6i2/vWR4H74zYI0hHulCFCA9F1cgRo14YzjC
Woyzx3APTg4j5xkGzgCHvYgKWB/X+wMacVyAJih4pwHPOffvs/E9u2D/wiMBQLepUfM+YgoU0hH5
2gvVmJS+dEr/0U7eL3lmJ9Lnrs+WFIe0sTYjQ1rVOU5tdTXzIbzEOPXhYitd/xpgedG5PMwQkSlx
3IRvKvOYpNXGDeyunS75vw/eGu4JsQBME81WrPV+p82sjNJkgJ+NUNf7O3khSGcolCbh1jeXevR/
dB7rcmB/xdGMSPXcPVG3QvOwRizAyiFvqvB5qKN/e5+9X+IscqPTHNbS4o7SIcn7cNo6Ac8HOe7d
5iKy6MPbiSAtmaKNu6Zn759eZXTAjIcDeA0y6FV7HPNqEz0BcwBgn3Pgl0O3P8aluLtfVjzz7+BF
7Mthxi6zry7CRMyuv6U5P4GC5u3ijv5j0en9WmdPUnjUHVONtQzakfVxLR441/Lg7i854I+t8J93
dY7KjptaKpC+rL5jjexFPr6thQqvCN7+A5A5zi1QOMDYUQBCw+XM5EeFLKUPQ77xhx8CQ5zRJC4c
+B/u3QRKPyvBN1qZZ64+oDKVvCVgzsGwjP45QAYmfL5wRK4v+g/+75c1ztx7WSae5QPW0Jh1Imhp
IB1Kskj/zv8Lzu2TujYtCB6dp7rKWHtR3OD3rXp+AQjmAW1d2UihN/De9qNFTEHalSjaFdE1O80n
BPf78d4i6I1ug+vgpn6e56yEea5UB3PeJxnfLgf32Fzzff3z3xYAXqORXy7n7HmkTqNLSuFZlvFV
z912TF5l8+/LfK+rgKADdQQ08cLkbMMbPcW6Xm96pdP0wYS6cuZ5+/ShzdOv9d06XI0x04tjJn+s
zrxf9mzXQ01FKX9dNtyZQj+CfGpl0V1HP+lp2a6ZW/M1vmPX/fc/t7KPjAyduyRYi0/QVTx7qNYs
0WrfMOTahVaq6LJqnrLUvfKrMAtNnTUxqbI/X/OPWPn1GSN+gD4DxA7+EJM7nYTyQIiTb8mbp/5o
0LFcqYrrNgvA4esU9mnN/FVGrueC6WfvetUCH7f/Skf4g9wVky8u9OH9YA11z43cSeSozQSrMhOo
P90CPW94+BG99aK90zvE1+z6Ymjzkfv4ddGzpz6KOXUtRZyxTt246Voyrq/rnGVeju2O0g6UpJwN
2kcXHvxHZwsQlmjTrhJBENh7v6OTYLBylrAyUbBXtbn28+UKJc+78UiyaBdvAzdTXl7vSn1M/Mxk
VXapp/LhQfDrJZwZOuOziojAJTBwQw63Kyrqxhbh8V9A5n+0pyKIhSQRRvzQlzuL5hS0L93QYqnK
B2HQ8pNP1z65K8nPRl/SR/n4wQLag38REDdnLxQ0zlMd8N8rIPWeNPFtO88n7vO7xtHgxAMDMOnu
+355lap7jka/Kv78zX6QgMKM0Yf4xwWsFvdLmmvCvhpMhJhosHOdud1cPyxifJhpP+7LcGA3DUm6
PHK75SoQUmdL43j5YPWlCPqDpOT9hZydvTSMh5mtF6JAdshe5I4/k4eVBRl0jqD6eLs0m/ChM/n1
zs9s2g0hj4aJWUD4dv1NuYewggNGx6J7TB/EFpN6hdkEv4MZHUD9EvzXFQjlBVC4F4lWP9zWv7yE
M9vu00GldMCleOQTVy9LeHKjS11f72Or/ueb/kPM1kqnWh+we6UO0VVtcvk8o8F1pICtgQTobr73
ksJFm+bzpWbThfs7D+IU6Ebqdo3t07kqyspkplVZTy+hO/44zobzAfxTKKpDXA/Y0LONywMhahf5
wyaQWQKtGJG3x3Uast8tL3OTL3c6F6cSglKIwUHRAa3v7t/HkL2/hLPYZ4z9MTY1LiEcPhn9hcgL
BZAPmk7vFzjzGG3YJv0wYgFRDIfUB9C+Ltqd8ywXoBTWqTh2nAtojWFua1UcW0/A+NSQC6WeD99o
iKotzmL4yfP5EBNA8EFK5NgT/T5QJ/P158G55JzWWzmPI1Ez+L9Fzl4napsyDTiO+xASXa2fYR7l
wsH2sdf5ZYmz1+WOXSdKggN1VdleUcyd9wC2MUxgkbymWx99ysMFj/vxXaFiikMkiNL0zO+EQ5zY
2mAfroNmbmG+ptAWB8pXfKGZc0WTrL/9D8r6MBqcLv9Y88zB0MqIrndWX1f5V8vSb12iHmsTnnon
OapqPDAXjJ4qffNEtZMaQooW8PELN/7HMtd6ERE6zgBTY6D87KixrQwrIpGXyKv+Bvog3jHZuF6m
PseFvhpPq7qy2QMyz4fiz1f+2Fj/ufDZ0dKDzZ+KCAuX6WfmYXq02gKRv/8PFiEuwAPoqUO798yS
+jKudMpgSZV4YoznfXsvvec/X+ND0/lljbO9L53RDpPFGnz8xMoXeSl1/OiIgPQUmqHJehvumWmW
tIXilUH+6y4Qvmvq9nGhYzE2aa7meD8vrtj8+Q190KfAauvUdYAGJSCQZ4cSaGucYIy5u6kFL4yt
aYYhzNshcMpcKRedPEULaafPLettPoP1/pJRrj7k3Mf8cgG/O4hf4h/gmxuwesI2ukO5h0pbm8Uj
iDro7VoqlHRjLsUdHxnjrwuevUN/sqNoFjzjpEMJ3v6A5CEINy9Uun6X7zq7LYgcAVUGja8IZ+HZ
c13EYpOe6dWvTafUR+UEyDl6UMgLyzzZ6w7cYh2aM7/Ib/2/V/3f5Ru/+99lxN/+Bz+/8sFMdVnN
Zz/+7XZ4Y4/z9PY2X38b/mf90//71fd/+Lfr+nXigv+cz3/r3R/h+/++/ubb/O3dDwWb69ncy7fJ
PLwJ2c2/L4ArXX/zX/3wv95+/5YnM7z99bdXDgGf9dvKmrPf/v7R4cdff8O+/sW+1+//+4c333r8
3fGb/dZWYv72xz96+ybmv/6WxH/BWFCE4Vvg11eiUDiJ5W39JIz+AjI2tOnXCh7UClewEOPTXP31
N0L+glYH4Lne2rCEqgssSnC5fhS6fyGrLt0q6piuWr/hb/+4+Xev6Z+v7b+Y7O9gUrP462/Aur53
0TjJUTTHYE0U+CjDrkWq99lAIEOvxoeIiMkklr2qWrfeOEHA0bb0ejJvbIMMYR9K34lPVsumQUxM
Qif3a45xHx4NNRJu6fE4Zxjq7h+UlQE05iZfCnj30ZfzVnluo0/ErSf6iXct09kQD3F3crolTHLb
81J8WYCEHneREOFyiFnU+XkCNqRpz5vGJIc6Tuah3QiLAbLdJJzUy3wsqViBgbJRZXbGUP3PRngR
Ztcod1Qy5kMQVU0x1ANfbpsUh9M+Fu2QbP2lWYJiJqrGmFvFfXNlQrdMDsLp2Pypdu0o9249T0s+
Jksgi7FfQucpmSqkuoQDznk/K1aJvJwd8EaDdb/jV1otND3Oekj8Y+wMvf4yAYAVf8WgKXCIO6Pn
kN+GlrcWHe6oUTonqZ2clyYIzAgWdDt2z03YUORBU2r3oLArQ5H1UCCUR02myocAw0xkFibplLCN
lyhXbEuN4va+5762uUY1rNyEgSPUF5LG1cGRnIabBUPuzffStXsVpG3WI47cEsc34nstbE9ynabw
GGFqu/5bt8iyzBfF98JXj7IF8UvXmkdJWPc2+GHfsC0a+4uOi6G33vXkBA9hstTQtmzB3Xhv8YxB
EBlWZXqECrWziGyoZPxGhsRTTcYcDMG+ktr1qq+z7uj4gFHrGfWcNgpoNjpRKzGg7isXmGKqrU2L
uXRm0Jk1qHLzbEyGpntSkLCZPovAr+suE0sbR0XoeNbfmrRid6Iz474J44699IsenZtON36T6wlm
tlF8csJX5NMuOq2e0+xMs+hQZZ5swnAs+nhZmiyoRjeasq6PTXTwXGSnGxpwuQt64mKgtvKvR8yc
X816FA+m7h8jKTEfzZd0X0O364sdWJJJZqAVzfGasnqqnJzWUXfFlDQZJZo+RwRilt1I3VyNi7iq
ombJpUMAQ7Ir0WU/d3ui4nFreD/r7ZDEc05A8zJgdKRPTM66cgJ1K4BwW69tuxekVfFWU1N+drq+
ygGCi797bRDdmaZCKdskanFz4By9n0uormIaHGQb6C0B20k2jP4L6iFVAUTiTzj8p8mVX2sJvTgN
pgCt2IksZVqkXB5tq586bfeNU/2QLlpdLk9NwesERV1Vj3v05a5144bgdRivlhmKvjHU4XLXTB2k
LDGTRUWYcdnumW6nq6Edjn7TsMz21SG2MVDXNL6Ox/4pnU2UzR19DiYkdNyL6100dV+IpZ8WRdFC
tN2QVwsYHqcSagxOiVljZiCBim1eoghpEIUxDaTaZL4ngZ2h1zB+6ybOM3fC43CRVmy4Gu4jARgr
j0ya1ZW67RR7TT3bbAJ/KndlG/BM0MnJDeF+PgjJcztJlg0TqQBBEBib8HqTLSa+wc2XOweyifug
7Vi2UC0xYGDG4KQrUeYpKZcmr/k8bLVHx6/txKs3rsvy2jR+MuSqIv2xmzuetUpWwA2WwWNQ2bgr
Ej+svnOve9A9CUoEyACoClUGp6GsXNgUjU8dN/7rBNddzFWE2H7wPZP1mGncOG4ltkjWGhAVTD9G
6YBfHnn0UZXp12hJhs/YC+Qq9Wq+xRaMNk08BHe6mlS7r5qU5L1rWLH6kj0HFjcHS8ZyC5M3TxP1
kht3VHI/eexBdTXzX2ORjprkNG3FI+Tg20wHzZf1TRStmp+tQ0RWd9VVwL1TTM1z6QR7b6EHQqyb
i2jhua7Caj940j/ZkTtXo9P7L/XC6qe5jx44qXkGCRXyHKvevSUTSlYhTSIYb3pV9vKKh9XdsKgv
tTIPY+k+VlN1Y4wO84aBu4An5gpSqg9NzVg26m6nKQYs+ygB2h6zrFuu4uUzbGSqcwM3UGURxb/c
0113qr1W2nxpdH0Clxw92KlWG1ydvgno4n/tlGSFGKSfM+rH9ZqqYogm8UHAJqvkyolLsovTHpo2
i7hbh9k3sZnHG6Cm2QEjmM5uqPWQ9ZD3zgyI0qd8gdtpPoFCrnRPhtqlgnl3y7apNc2txNgKZgmW
N9mTagfRq67OxdSD+jtIzJJ5vo0PM0vKolGo3OVAzGzxZtus9AQa4Y0boZiHPj3yztAb710mXitd
vXUB6TIAWmmVJWX9NUh6VWWKlBgo4aivK2Ux0wsVyAOHlFfmMP1tTji5CtuyupXgAmVjIh+bMNkD
dqVyRDBXNqrBreWO9YunRlDSDY2z91DHzVdQ4o+UKHKjYwZ3RuVoCiMae4i7Ks6TToy7KuT0TsQN
RsRn+PUsVBbja2MbY1agjTcyaOuCp77cRfCOuYS26CktLS9mGuhdPFYuggINunenK/Oqap4Hz0Yb
d26jTWej7mFqhfw+Mv0ShWV340dVWVSz295j9hK6QzSK3iR3bJDRkF8LIdQzFQsOANaSXE5tlfmN
Wx/8kkwbhyHo0UnTYnBr+EYCZ8zm0cPARBjFezdsp60XD8sNMAInzGCleRxxvwBcscqaIHLcDXdb
svdlOmX9VBGd0aXvboKkqbdzF6stxpLrDfiV0g16MeDpTUqTNXNor0A6L+5F0J9saFWG1H/MJaXB
J11X+rvuUnWloyrKgPOmGxo7+qUZjTqkMebJdNo1uaXel9Ln0E9u4PrIELU3ZYOmqvXK76vsTFHK
iRcqxbygbyVCqMp8mcZK7kxry9y08okr81m6ic5V4iyAtWEGECxJHUMzpu1AItBiQiivK4yHYto3
yZfU+Yrxx7SoQlp0dScKdNLabArCZVMpHWUR9LruXMGco0lD+an0ytOycFpEMwi1PeCFt3E06ay2
xr0mvESeSqKysEa/zcHUHsOhbw9JmZbP2mv9jROP7VMQs0FlSZXOp0YbJ3f9cT42cL8PkW7RsXFd
fc8H39n0nlOimSXGfGJ86XZhL+9BOFbicIuQqfnl/HVRs/99NIuncMjWSX0jeeDbzIfrfayUw37U
fQypnLqE8iGLhteetP6hS6m/hffZxWRuSaZH7uXhGGAbChFvxsh8H8rAv54Xv6bFQKiUWeqpSB8a
sth531Q9fcWso1Mde/AzBIcgQmBzTSHYPCNiTcPlBGIMYjeNlvyZBR1yWKIgJturyZ9uZnSbd0Pn
j6eFLPWJVuMMQ1zAs4kYCv6CAkdybesxxJc5C9bpM+A/UR3J/NYE9qZvFAKqTo3COQFE3EZwalP1
RBD4NF9xlHgHjtT+oUJYV+YRFyBma8PltpzVXOXQeetfapBKZL5AaTmBWhKtQ3DFTLNP6yzyGlDF
cjXvYF7x1tDS/aaH+s2POlx/Jfzyez9R2Weqp+AIpbOzDdqY31o/2hBpIxyTboDDvgmqa2Dj2ZM7
Ld5OO8pmph4Eep92LD+JRrTbtnPmrRi4/CwrX2dWuT9NGzsw0yTYoO0y4/wz6GGBk+0mYg09jrp2
b1y7mFfjGWQlSFa2cxl+cUMZ/mz6GmF3aK3Mh96dD6ugXbHESWkzNlVsM8qE7nRfP8OR9/E2ieqn
KFEsj8w8PwWNPdb4n9wyTx5SJ2VXPF3qNm97bEyQH9Osx5F4FTNt/O3i9vhVP2rauz4183b2uu9N
MjxCSdE5Lkv8PIjBXCceMhBvGsFXNQUxsqC0RmLRs73pS26yLln6h6DRcAMukxkG8L2Dr33Ao6C5
nFnMVSM06gdzRLAambyu/WjHVGs3eKHJzcADvguRRj1DMw3lORJJuK6YJV0mQ9Nv4roqX1rSYybc
YoIMB3i8mTUEKEAAEc1woKaZ3uhA2MGXJN6FFj3cPGqq09Qkr74t00MqF5k3KjEtDh68qKoU9ItQ
PWTWAzSVMfjuPsQENS/gy35GbNZ3SIuiDfLRJRvLTh/jpdXXporpKVHabId2updxM2QK4k88G4Lh
axBX8lU0o3xg8E9+jsFUhHWCks+RqflRevjtQIRFbL0rUiakmFQ/4dJnXgAf1X5aBhVvIBXEM+xB
R2Qjq9IvgRwQ8RIT5Q0dvgy67577tP0ZNRQCSQq5NkbbEGciHHaL2abLMTA9xuWbKOtwpMliSGpA
xGKrobdu/cVuu84PXuIAsWNpQc7JnbL9Ek4e2biO4G6+UvVlo4t4qRxi+9yiF5wLbslyPTjqDeNL
7TUodmWQjQqTRX2h/dF8qgKCAduR2Syte/8glkQ+tW14N9v5yEOK4WmgorYyDYcjlM2uYxdkQYCc
V4gaqqqwjctyy3un8FMoE8UxUL5LOudzK79MUj0zGmB3ibnb2QUZtDbVLYabbzmToP+R3pIzl2Da
ZxbPyQzKZAZYSNH08ieYrD4b4T27sgy3fR0BteT40NXxyumttvVcVH0U5BgKPKkRiUQPLtK7CpaV
+UvpNDDhfi+Ze+92yZD5Ae2f1t3xEsly10QYsx1bOWRJTVheaW+rKmoQNpohQ8KQ5EHrNm+sigEw
Fz5Oziotg71b8ubBdaYAgVTjf6FxOWfJlKS5O6f6SZVzQnHkaeWxNXnoflRkQHtgWNiLi/7pzhnC
5xTUE3iz5W3iyuXQtfaQKqABIUUTfi2t9XIQJ4oMtKs/Uka9DMFQswvnFuxFgiBfstBWyCBGpZGB
jWTf2HZxNxrDBht0W4KfaY1p6CpE78owEW6cuuwzZ8TDnVUzFdyTgb/zUdRptnNcxtOmX2bxqVmE
NZl2UtAv6VgWmNThu4ZiN24Yj304wHIgxzkMnyLACq6msN2MiKwfQLUpXxCPhafaCdqnhC/8yS2R
sMASg0SdENVXr2OluzpDdcj7RKeyzMa6N3mI74UbQwvgSKjffInoCMhs6UbY82hzIppZpiwaK2+D
GsSc1WHobBir3AExfDvvtUbg1Ca6KYBoTDe2Mg2ESPXgZ30qwVMraOdGW2obu7faS8yp61TY7OK+
UyA16OBzRNhs27FZrgBKH9HL0O1xUYPYLqaM0b6lY2V2ZBY873pLyizQKP+EpasKblm1EdIlTcbd
uIY2wkhxFgdsvEaajtR16VtQfaNkpdytCKrkW9Cho5pVhhEkHe2PForWX5uGLhXiTV/fOeMIDoSy
hnOdUVvw26i/th13SJZQTvMw1hgFiJEBHFHB+pz0qcrEPLZXLR0fo8p4h1rEyafGG46k7MOfLmAC
4sD9YNomTI5XZul13iFDf0qCybvWHIemHsyt57Q4Z+MkfXHTOiA4mEQS45ZIDL1JRtP1+ZLkBxgU
FsBV3dgeLEaT3edRUxT9p3lOgt0QVrG9C5Ou2Q82AquJWTqAxtPJ+dbF8fCz7AeWHt1Q9ZuImOHQ
mfI6aLgA7U8TZkMfRLeaBeIwS+bZXRrY1gNOpgbudwSfFWobBAWAdBqyKFAoEYxT4+VmRmHslGrU
G/aMBAzVHrsA1+JaKTcVVeFTp5KUo3vbDMt+hl+DydGmQyFb4CKvphh8tTkqDaTNJ6Qtt3Piprcm
VogyQinbzKjOL3o9NxsPZwjyxZlth86L/B1vG5QTcNa0N5HXwgc4blxlhAHGlsWD890ElBQxb4Pd
5IEIDCOvAjGvilRwIl1bQrHZLlAo6pJdwJAaiA5VrLty0RgBDrHXMPYfx5BXTgeO68STBVlgmlbI
j7rEPQWNI+d8ISG9dytMau0UGi24NdRA38AIkXwLg965JlKDTi3iFc8wvqPhadqeemvFqgunjAfr
bQH1FyUgZanUM8KcOvcckbj3DIQth5otwXDVT+P6Uqhv7UH0gSpYsCDqnavpq1fHFbvWqFk9hlQ2
aRGh+laBitaOwb5GseGT2w9wyQK2aLCPEl5ntXHAwQKCOHDLKbVCrMPgBXOI/rXFKADIpIMqjq/p
YEsFzQO9sNsgxsTDhqQgnsjj3pQhzEeMiLHrNEJA6Jq42cxTLMrX0HbhfdVGdXCgKmlPTpwMhwqd
txOhDZqVVkPpB2MMThvfkQ4KjEU3DE6cL06IuK5D/OfkMYcmwYAQG7pKevKzCLQbj6hIN36uyUKG
rGSNAGOUtgOdjii1dEdUKDxEHJVfOaD4p87WobGRp75jzZihaFmVOUEH92fdRSLNejzbDLWaeL6d
CG9Y7vFePXIVgL4pM35V0huUe+TwaWhKV2/rtvW/QfEpJaeItHF5YwkT+sRCz9kj9azdzIQVvIBl
JXtsvaAedhUf6mvXTroYFjdAMdIpE1EQ1zmmFDMv8FKMOkaOd6ajlRiPUx026MpDJ6xdH6sSFLXR
SZQjSW50mIy0PnFOOuZu1ICSUb60sKi7pJMgpfBbUpqnOpIB2YzY9QUQUm14aARv02yAZOEPlDbs
uGGAHJoNcwEK2/g1YoVNE5rkpPG8yH70KrTQIhKgeO0Teh20pfeDe2M5opQ2qjgfZ89xIek4JEU4
dtzbTyRFgCih+mdP6D1E5jBjMlrmNOoGyCkrr/Zy1TIcMJxNDU9Rdncm4N/GrtRffNQU7JVKOv8r
44L0eCeOVcgZeBqE3GZz2KAeG9SeV+9M2jD/UAUur14mslT22GALfecOSGeH1O+yEdPt/JswhmzA
/4AM2285/6G8cmwyg2gCmkeOsDz3EQPe2oqQaQuxVIis6QHqb7s2EglDsbENys8JLSd602HyUX5i
gTtCTr0Twsl066Fc2SpVjm9tKFD4iVEbJgWCxyB9CZzENhm2mAPh+bAKjiTtwy+GhDiZ/FL56tg0
DdB9sPFwyJ3G8BdEF/J6nJADwzybuT86BnKPVy41YMvPHAKq9w0GpuJua6s+BOVJSROAIxFpDlvA
OizNMW4y3ugoUntVGwnWiY7qz6zzRnacvEigJsRQZlEZnCB014gSMGSl4vXVpFF0J1tePogxrYGD
BD2p42zdAXhtZMWT5+KBpQTcflwuDMAffE82gz0AFXzUd9Mbyhy3PDUtYHi5BkSt26J87gAlHMOo
8wDkki1m5SLzLSAiqbOqMd1nhfy32+gwBK3JJHT7EJZN/BM6PHO5szaM29sASnzuliYmlBlDvAgy
OokC44Oc6Bjfj1HcgsR+wdBEXHODDeqIhwVkJnFeJc3yLHo+7wY4OQc1mgCpSkdL3e8BTgvnLdU4
+PZLPOqfcDpdD8OMpxO3cCD3kM0FPg5ZNltua4CQaFEOHsZtXb8c50KSAXE/jZDfP48t7bq8ntNw
vNJeikIFShHbsgqjOvcdd6hu3MQEaUGGEqmGCNP+hwxY/+ioZmFotTVix4gLXicbKYDRPGPNxiHL
2grgxCR79O6mdj+mKap2DkBRjykAICsqN/YebdjyOLOxZY+dk5TTjrMIDSiRoh+VL0vHEU/bHn0G
7XsOCpldI5HoDS4Sjn0zjfNdaZVFwW5xpgRtqDb2jtYSdAgYCeVt58jG24SoiHwjfsUbJGW2/Bm4
TDkZacvBeaCAPD54sh+bE0RHnHEPVm+q70KF5KpARAzGSRRvFVZWJh7lyXVk8h0GWAd3gSeC8HFA
pkLvfMFYwXkZh9+VEWGLQHq2Wx8drDfqY6Ny0eNASVvIxdzZqbLJrqotjhE66iF4rOJRAD5LqMj8
mHk/4mHANFJCGc8qZkmYl2ldB9nMWoyHTknfHXkvZuAeiUxexLB4S531ZRoveddxuqmD2kH53g+q
z2K0js5QXhrcLPn/zJ3HdtzItqafCKfhAkBMkZlIx6QXSXGCJYkUvA/Yp79f1um7WkqpyXVuT7pq
WEUG4SL2/t3O3ZFf4jbevpYhBrVo6o/eEANaK9qO5Xykr5MCWIpOo40BlSI7fqB3z/cWBdLekjRP
yJpVka+yRkMy0C3x0m7KJsq+lHlmhy9TGedr0iALBpGKKnvr9GxYVrRr/H7L5NxLzbxK32y+swVG
xAm18gihNs/bYmpbebJkDC+YG+5yHXbxiB4nscdwZ3u9nbPlFYn66fYRNzaLvfdyWlRHU2xAokZ3
oZa0fEdlSiI8Q+GW8abq+7zfcwDlj1PZTN8sYxz09zZclLWe59DqVwAd7bJqzDJ6aafCXjyQmCQd
doxFH+QuhpoDXwJMmbYcjGo/QJR31wVf5OLz6GNvE0tq6ivC56plPctypLPNQvO1qmxi5zMFAdx3
t0muj5uwGDdzMTzroLibKlXHku2Ee96m656m1R+0/kcox8xPmKS87g0mhOpyoTMgfkZ34uPs0kP1
Wfcq6A0CyyrvYBgnf4BoOrWOO9zMMafMWUAcZMvAW5JM713bPk1ehllKz6FiKWd8KT25jvks7qLK
k+U6prW5A37sgYGBDDfuYKYnldUkRiTFi9Y5X/qZ0atps2CkneRmqOmaZ6+3NoPoB33d0STtGysN
V1ZODnSaefF6duAazFGcm9Kp3IzRGJ2i2o6OeWwX3LhGUjIC5PnSG2wfwn300yq60tuFcS196C6b
CGx95XRLffLSOjb8opmZ3pt6q8RN4DKUezIMI6WqCt9C3X5tat6OrvfklQNRWDzYTvbqacljWNov
U8y5Evb5Wncma5v3qeajpg4G19CwXbnuSsAktrAjvo2coBdZtssyJ1vZ1NEcNNH5/ZD6FW/g1sDb
cMMsxzmY3ZyaLhOlu05NzYY+WypGM2Qcy2o45UR9+AP5p2tg8XnlyiV+iWeRHIwpHK5hOe9UyBgz
n16w4Hus1ZVeW8NxhIG5za3wvmDn3DZV7AQ6ZTss1NdaO7f51XiwO63364TjrJyzvVbIWyS0sT96
Lk1unCTLA6dJt4rDstlPSVaiZ4OrLo28WdGeXHueJ7ZFbCIrygOOuke3jK11tETZ9TgtAe1M6Vu5
c4U2vP/quM2PvhoeFbzhBiBdPBJKQ73JyJKVMw3m2uxJ+EqlN4MrhO3BAf7xJ537alDWlKPzoqoQ
JKsYb63kLPFRB11blt08q3JF6Ps7MqtxW0bLj1Is4Hhe2t/1SfnsjunVPC43XUdmq6M6uVZdfu05
Lud5mmP/k+1eT7NxtZDwt+kqhLUL8+elfjvO9o1lxBqISLOZreo4hMBonA8nR43tpmmbZE845KNy
KS5SwcVWk3fdjvPjYKUrYobF1p7btdl2W3PqX+KSyY6V7QDQiHXnIMDO0y/oVBiYVtVcjLKvOtu8
LVILmwX/2zDkN3Y0egFW90M1jfuksOkJeq2KXhn9W/tdQblrVtbBFA5VcNOh5vfCazNr72UDi1k2
FHaW6fFWpA7hG4xx7/3EGXgbxzYCoWEOxJcqzhv9IOG1xkMBB/dmV/Y0bUNjzjfKgyeXozD7oLaN
q3wZ7U0b0WXag5rfCptDj8rnZxU3j2V6xkV4m0s2/zqnnDNvEdEeOaJuk5kifUndbNe2yxdilux1
pEr3YdGWbwZn5Vczm4S1mXR3WHZO6k2oDOCF11rt6N95PNdjM9KOQe2W38uEEQZiNLNTMoTVI7Ml
nHTTJI2R7msqlmezSasd6g199NvaNH3ZVf0JWhZ17ZKa+2J2wDgirWnlKqwYAFKWuOM3Xh2nnQ+M
p9U71efV3sEIve5GFA1IYIAGilBXzqrvVfaVOmYczkIH4yU2xmzxm1yVFXExHd5RV0+K7wYA9MrM
smgKmi6n7lxkz33T85+tdOAqCdt2jBMJRYl7azojMgqMD4Bhi+mZyQ6LcQxTL5lgtGFSvOLMlm0z
7UWXZohaOn0GhSaYOL6PmSWz+ENIqPVq8cSUrZRBFbeGztCgtPtGghllhbpvaYZoMhyo52Seu1OM
2Mkj95Qi15o7C24sWurHnJK/WE/SKiKY8pHQq6Gon3Ng+nd6H456zwNf9zWi3rbKCu1542WkDSKT
qL0F3tqZvOGLZ8CH7bJBuM9uq2dQed1k1BuiJ4ezuULpKl/1iY0CyaF2hfhzxNIGRC905hV55zEs
mnJCdScaPbnCwxpdj1TLCTIIbTrZik+CsHSmqJEDEK0WkhcZyxVJzQ26WU++DVmE8IeCuQbBRQjD
xzJl3p4NPZo3zcIc0n1RtVeQMkKsZjnK2z6JkweR5ekJjrY6Zqk57STg/rAultLM9qXtGI+9t1hb
wvpL2IElSnYFFNJNMzsWbqChvNOTAV3lEEV03wBwG+qc5ZS7qTKCqo4cdZzCMum3fTNCIrauthxt
HVaowJuSr8La9o6E7fJoHe2LO5aNvq8pgcR1y04z77pBN/sjkHtGaE/oDrd1ZhbB2OgzvErYbKHF
y7ewbb27gnE8W+EU6RZeQKs2vZV2B9rmWPgFLfxrp4OZ9GzojBzIBnvtQoc1ryoysRX4mae5+b4o
lW5sUnuquhcUX92rkSqHiJSlMJ/ou51m05tj+W2yNKFyjlGZ2D+BcLUrlDrjESPi9J3vYnoysHxw
gqbiPUOOxRlBm7W3aWADQjMN4CfISb+LJBvTwu6J2iAuHvQ5Siakdl2iVuUUFe2qAp0PlslWG6cd
efkBkfUgG51m7doRQzCSpDsUtaZuzzXVLqqLgbbVfJiHJS59WPPmoCVh/G4Ppneyw7lE3jfdw0Gj
pYknJu7CCnxVTmms6Xuqd6QI5ibOGOHc5txsBU9cb/radP0i19AixOMb/pJwJ4va2HYUaSsRDvWt
mWvsqEtDkXNY2Bz01xC6yrjSHDlRGbiLCdF5ZZJMhMHXHFztiz7IntZFjhF2TT/1hs5eOXbqmUHT
enl5PUx50Qe96zQd50viLF8nyl6dL8bLhmLVZbb53muK0UWyd6K1lhnpQ+gMYbOLLc7HVbP08YMn
HKAsf6RvfcvESHQ6OSCikmC386IOsJ/S2NQLcOBel4N2r5C4vWWddEu/Zb9tdmNI1b6hRJ4b352a
tofUWlxnBfFnmV/jwo3zTdrDhQ9Vmegn1S4PeKemNcwS+uK+enb13D0YcXH+Fr084OfOKKmR5F8m
2vwAwWoZ5E7vvTvh+GOmowlmNoN1hfKIVx0CYp/Wffy+TI7x5FoTeUuLVotxJQqDZ8LScD6lvYTW
yWnTMNrag55XpzTpJNQsMU0nQ0ayutVbifa5y+JVWc/jvd4VqT+yDfWrJFfN69z3UXXtqZwUrgHa
jiZ/+CqzPnlvEu3aWPJvbmf+6DChAtkjyTC9BXOxitnxS3UyLbpNWReYAmMS/hsFxZfH401hogWo
srhtA6cCXJXj1M2rzDJDe2tEmuuQTRlzLU2cVGhM+1mArPCnQO0kWe/4Sa9svxGju8fEZz/qfWzo
2zAxDqVWRO+LORVE+0/uroRkPZRONh5qA4q7aQcGMrr6vE1aW261RHkgl+2XSIa7PjL1ZRvGVn7k
FtF3mw3pADB0vgDOCypZsUGTiECnbvZpv0XoaOSbXovSA9yLC2Vsnac4ETIWHWx3DsnoZqLfcJOh
/qNQqxt6zCRuJnnVD7Euf0Sdi6jSEJkSa3Y6A+y6Nb0ekdrYpZtUtaG+MYvWHre6srxu7aaCkyOe
Z+ALTSv11oRQEg07oF2V89GpuzJAOri3kMVtwt6ajznV7RqC462Z1E1uZc+honGl9tvV+iQPOVfw
sxM97tVmukYNzECgrn9wa4lhtjdjwoLg0QhkIED4mv/Z3bapXdpXSx5C2szJEG+cvBnYrK2Na+fa
hrOKX7900DqSTjCr8x9NfUZzJhpyUJWW5IpVRmTYLmu59KjnbYZesfyIKPKV1U/xpozicC0zs13L
xLxz8QJoaXogaI/eK6sSTDlm3q6iOSTy2YSuNAcprptw9izf0UrjoJfF16IuqlMmm3c7kQ2caue8
A/i7QCvRsq0Ns7iCkuoOoBw4l5WIcaxakwF7ycibDPLYXtAUxNX3UEEYOS0ZgkXusFUMHc8bz++S
r4XThK9uWcFoeLEZUvkoBL6IkFyrXGNdBguXc+82N6Dow3cnTjQHVcDUlPuoqspwG3qck6h+RYnD
oPe2CNkKpGHLuI3mJWx9JS113Wb06eUsnRsGuPS3AOvjizvUAFVgL9AMvUJvqp/1iaOtJz6zKrMr
yyMPJxIO0C6KNDDdgfpxBVnISKlpwISe9OKYNuhP9SLv7uVoF/vFSjemmJ7CMav9aiyFX1v2auoB
Nh177DZuGuIiF3wqU+ElG011r8OcTxu96IgWOEsjTpEx1yt0Bc5x1LqWhncxfGH1VBZxnD8BiPa7
OVa3lAU9yjGzih65McjuhuoqrZf2LjdV+ZhKOUK48SPhMcMtcqy81rnJ2pj91ZC7Lu/K2Seiu+OB
WLy1lq6+NCCbdC9JsZ+Ue7+MzVWMfjNwCvXuOvozUpfnaZm30TAisq4MEre04UeiTdOqL5mQqtfi
Wyv7mylqvSNfAl+4q08HSkvXJxqlClItuUYrdUzzcKcQEZDg2t63jbjrpxrSBu/szdTKl7wdhp2X
om7UwGWCLLFepF0cszHzQPGKU2eLdwOIYF047cFFKVboPLuKKXu+t4woDxezvKM++jG0kefbtXL8
0UB/qec6H4y8V2KutkUD+BOS+rVN6ddu4Vjp68Y23lR1A4Q0ZRb8AbIb7raxjsBIYLDyZBuWYkB2
G1mNr3fh/C02hVzXuZYwRGa4RgETPc5mS0Oo1eZwYkovB4GHd18MiKO1whoP4SyGmS0lb7eDl5jz
ajbV8sgQ7YwShGP01EnzPEHbZTOtkVbWbizulimDIJ8tEjsaBAKrBnnrg1fWx6gqx12fl/JLh14u
iKTevM9Fd13aSXcbReGrHQ/Go5dE+j0hI8QWDrW7GzvlHXBPpGvKyOaHzJG9eYjRkFEVYbkRiPLZ
liuU3YaerxealqsYjJj2pufdbW32XqtF8DjkWnhEqZ9ua7ft0FFQYRpdSZZABXqUEqvjV1oMcIPs
SXJw6NRpItaaDUAVH1uKPt9sE8SJicUcBi822CMr50kzzWnlORrHowSCvQvZ1DddMjNVw4jUnddO
uG9iajqRli9J4lWckGQG5iC4BNEg98SNbu9aEGq/kSraAX8xTb5HzS2yYV7FCKleDZjZQwJ3djfO
SAEcVOiHBbgBINOrZojNGH/PbGc+s3UYw504zX3m9fWxEjbFekn1U7lzA4ao1J6vKH8LS/kmyA2/
0izANqfV4haiUqtfh3JO7gBNyXXwqvQ2G0so8Zaj25mN6Lmh+F5lMtxWiJpWWtaeSnP4ITvLuoJ0
MCHfh5jNbPYafZ33S4HCJArLbj/khTpfstQeciezxE5z6ojCbqZEU+ZY/Mwr2Rs7Tny0VppVdIGe
paO67WxmImoJ76ExpV61BeAoeHWNTdOL76kTHeqkS59loRnhYUlShLZl10xeEGsd/YiclAx9y1Dl
sKfClMdCJKDVnt4UzqYSiEwPkV02IH9O6YKWwSQ9n70Xxwlw5qaoUse86papBXus9QTBV1a2TM/T
CtQXJmHdXmaInwtyv1MUt85OeLM6NI56S7T2llZGHRI0SFvXHBEA1Ig/O12Qa6+snOoguZOToD3K
hwddG+pd1clok3fuS0SPu7JqfS+mBD2gmdf3k1DNClAoOlUtD9V2tE1k9ekVffY+8+ryBp0gwnIG
JXja3qafYhLrVErdV+HE/OlBmmf8Hh3CCh+PhaFdR9e1kaX1UmnegPLNMdYLuF+QhF13cOMU/aua
4nWcpnIMyAvTb0sD4Y40MqarJPYUHxEQqmvDK8ydktgsEPp68UOHCupeK61ywD+Yd28CAqEBODFs
pPz2OCLIFYtRbtzWVe5jZSxxwvT4ztPSn41spfYml/MIStIi2VxkIpfrhb6SncDqfg6m5LYjFqum
fRUhffYjx0CZnws3WZEdNe6kqNC6Zw5jvYskOqqzQLGoJZDssLS282QiXeOY7mIB+1PHkfkjRzHp
PnBGuGxuppydwBi6clp7oWMhog1VQYKwYaC6iQ2qA2YW8JzgIb+a+uScUEQSQJhRw43gOkU32+ib
qcqRTddetW+IjBuDhOo1OlRLX9UFqKKIOguCgX9hp5IlXKNEN2u/t6YoBDiqiRDJlwQhbcGMhJch
0uzhNUL8mqxcuD+wL7PhPUT1U66jqELlv1hCS2CE7OSN6J0x/JHYMUcyRF+0tigPdD+OSmLVk6Yi
8EcsThY0qkKR0iX88W1ohac0X9Q2dxZYzHBQk9wS5jZ2p5KIJ3BofoUR1DKtLZwIZV0cEDkZYUBK
viiCuEXLiddkVm5frxADNcA8OadN+NrkLvjjICO9fRp438ybKLT0JajMRTpBC3nR7dOFCXIIEwzR
nrR8GuPkdCZKp3cP14azNcg/rcN121TeshbRgO9dy/La5ByPbe+qH5f2+zI3jfUKMY5P0BfdDCNj
FMmAxgwCf17BNCssBQ5Jemvqd8xdsH+ai1RfF0pSnuJanq8zMaBgC7DApjZu13FOxGaGLqkIsnV4
sj9iu0nVIayaxH7QmF7mXLcMs5+PhrGgVE6r1t50Lg8PdKSk3ZQp0kFhZeroZEirgNSm9puXLtV4
5wIaDMFA+TpupKGoZxfLilH4T3Yl1JOO3EOcIlJwcpQ6+RxvZGgULiDF2FXXqdaA4FjZED8WWhbS
7Q5YClYCaj+7q7iweDcmndndzROqTz5zkN98xZPAY1SPo2ofCafDB5ULMY43ZpvryykbTIHfVvNw
rZXLhIbe7ZJkPqk8Ru1vglfHAfi6PlCCxypaqcKj/09DwXmLNMQLua/x+NXJsnLel1Uq7HW/gLGs
AAmhWvRZGeEDcW5pjYujyOx1V3Vm9Y1pR+M9+170LWrMKl9ZaSaxA5kRnEobFaULK+l5fh11WvJe
E3n3PdbqOFvpeROlvptY7XDITESS8corUHVuF7MWGu2mg375qqsjdCoeKpl6FeaW+7PB0dH4mXQF
Wc/dPCHlzAdAbnRZYwb8mLjGPo0wf/hO2nSvQClDsh07PV9SrEIQsrfsBqUGRqlBgKb6XC9Y4Ab3
xUwFlgmZJdU+t3MbzFtM2suUlvlwaGNmZAQG3BVuytJqi62RJppHX2pH09qyxqb+3jgSc0SLw1Ht
VUHhcVNE2ZDe6Cbywe9WVhftE+mds7kyDJVATdmGO97oFeRP0A6JzlRAO2/LnSdT4a6o5EbT79Ip
zu6Z9qqy1VmThcHaa6U6TFlc9M8G6imDrUBWSvtqzfwtSEZrfL7rmnmg1ruJBKTnzJgmKwOq4NyY
1osaDPXFJFm22ualFjfHhIKKAXNx3053IyZN+ZTYqiDHXjYFddTo4i4hBSlcyvEub4EZnmxwwOyp
LsPutWCW3ZD7SufQi5E9MojGV8lktlecF1Fv7/K2pXY0ysLtA+x4Sqy8iHm5X01raQdI9WzQ2kME
N9j8jC27r9dFSvCGhU2SntNZzZqLWbyO8Tb5sWtyHI4uYrkIURI2AMHzQ0NcrmVRluS84MLCH93k
omFbTLWKTB6MTkmt7ZDW1U8TuSXgQ0xNjnR/cUatX6vF7dt9ysOJDlOdDpweDhZB4pCswQiB4nT7
bBsQs2bwCBT7jfZsTxmP2LWKyT62WViPAJlROaxS7oX5kHC987ybOAck4ofKbh25riKHW3a0McWW
5s0g8wHStJ1IaT6kbl7sRift8SgAkiMkLsqxHRFKzlkdkL/QUE1a+NsixhnHvQziyYrJNBKiXB6a
pFzQUyHob469Dm6luTt3mhrv3PzhyohvqiKtW++68RQf/de0T0tR7rQxBZL41vTjmNb3DPoSRe1P
rpNPyd6rsdvAsA5tfzfoem96m04UuaueNB1tY7PT9JyTGj63GmMr4NTihh3oSuPGC8YJ29pm0nJh
M1FChv3g+G4W8S74M6NLu3wzQE2ATNV1KKk/40Z0PQJuL2qgn0wkZpgMopaqKMcxgcawmpbYnrex
wuaWbNBOdc69VpWCl6JnOEej9rJzxQQBaOoYkBwFw18znserMTrEoi1PlhZTE3iaaTWB3trqRR/a
rFmnhRoS39Uq0b7UaAXmHeIib0y3Udep8Psv/vH/bdH+1ZL9x4wI4equYTlkqZ0DM4x/Em9+iSeo
Me6iIxzT4Bz4ZbJZbYwd4MJ0b9ydPxjfIZeIYmcr1tEzQQLG28fr/+4H530+L29bgiFNHg4dcREI
kSXUN4BnKQ31bRS/aRK2btx2w7L9eJ1z6MGvcQVk4FtkEtsM8mI2NZEQv/vOnZF06VIaBSyF4d1h
qpqYO1NrxWfh9Oeck8t1gKMIo/XINuee/r6O1oWxQ8dT0Cum4yk8t4U61N4t3p9uHcb5CW9CcdUW
OMo/vsDzjbpcWDCcGtE/A0aY1/L7wrYzgRkuA8QESF6Ln3SVzfrNUKC47TLEdIl+958v6J2jpW0W
I3v34snBL7ldrOqCYktLduEwVdsl9tjdBljPK6OZoa9w+H6ap3EZb+Ho58RxyfMkOM0laPr3C2Wg
T1gUIAdBvPe2MzWrfm2tp129ia+NVRu/nGepfz5R4fL9uVjVOueV/vKZpMVc99RxabCofDMjqUdw
95/dT1YgFf8cLsUt5eou7qd2zuyIxjbHShQZ1cbrB/E0RYO+L2zBqKgqzVGnIzOuXz9e9y/3E/DT
cE2Wtfk4zv/9lyvLBJKevurzQCenZF94LegSwqFVCa/7+PFSlx/H+RIFQyaJQEUc+ccrU0wODjCp
Z4FVYAGPmnB869ScHSJtrGkFJhXUqtBuU4t0m49Xvvw6ziufR9Izh4brFJe73IKyQSrLyAInkZl4
8ThzMLFkPVOOc7s0kmMy0dcf40RUn+RY/REryNJsq65u6iT3uOLyudqNpOkopjRwm7Wd7lHzbBjF
sUrqR23b3WAL/2xHv0z8Oy/IJsCVOqR6MJ7m9wfaTno4ZX3BAKqMoAycouYokcUr27tHTpCku7Gd
LbFNoWaitVgyzvuaMVMFGhCh6ffMXYI7+/j2n7/JXzYnEEPG/7n8KYLOn9CIi3e7DMkP9cZlCRrT
6M/lz07oeVCO2pc2h76PxaM+NHdwmZ98Uxdf7b/X9VgRZT4BJ5eRSQ3qfRpPdwTomRG4MsL4mEN0
bj6+uosz7J9VmJjKIucB0Pzz+w233AKsOTGWQPcwccy1YqwFAbVblHfurjAt55Ot/uIz+mc9ahfT
Q512ThY7X/UvXywiccvBdz4FY4e/L4WML9r2lPR2EObmtZHbh6KZtP/BRZJ3zhfkMUeDLfj3RU36
J/wC/RLQIijXH1zmca4z9Hh3WoIScovMI80+udDL8Kbzldo09NQITJBkCtnFok3TRiqExQ7OUbf9
Se3OOYkjI6S6T7K1/vKC/rrQP3/IL7eUbmKKRmQkgbR+eG33pIf6TQkN1ruMVZrtl0Kij6s/+Sou
t4Z/X56NRot3htfgciSn3maKKa1c3jnRVwTnwU7FCt0c85GRc3+yEf3lLWV+ve0J3aPS8/74FgpT
mzxrWIIwlaXmD6mnXizdMEHTe+V9KzocZJ88v4td1zhnm5oWhxlKV5sRhBc1SSroeUZ0v7yX2Vop
Alds3c+rnwY4Tmd+klt4cY79sdjFOSb7mEz82Z6C3Ix9w9u56k14nww2+OM1ubig8z3+5TXRPD1U
TastQVyj5JBJb6BIKqzdJArs42w1WKMhDhtrmXaxBmP18Ubzx3Z2sfx5Y/hleStSll4blR543mAE
jj1hDvWy6pMv/W+rkMNLwqVg4gp5C7+vgk3cZgCyuQSgfqdw0k5RKtYfX8jfnpUg1BjWhjcDDevv
SyS0g57XnQNnEvMHgiwma8yWDjEtjE8+7D/e+nOV6BjUxTarIUj/fSWzxLfPPVuCUbtSyUZG6caQ
z01qB/+DK/plnYs92TC4zJZsoCC20x3KBzWAfef7jxf5Y+O/uJiL2zYrvdYisjcCAoRnQgrM57yo
9zhNmK1L0FTlBo09f/JZ/fVtOLdojLrQ2YEvDrcFSjzr0nIKnKhPdz1amDutQ6L18ZX99YX4ZZWL
NxtLESxhO07BpLGJEZrQVs9RPRCp0nq9s/14sc8u6eIFr620LBO3mIKome8JJJPbXPbRJ8/q40UM
/aIKq0CJljbikC5gQ7fuNNqHzoFJ//hS/vZ6uwypoa60bTqHi6eTT8RT1Lgfg2SM79sCRakBg1zK
q7ywPpnDdL4rv9VwvHy/LnXxiCrPatDvs5nLAiE1+TqwBTjG7fme5uJJufGN21MXLO4ne+7fXo1f
1714Wq4+epmVOnzB5dGEniUAYzTlJzvr376sXxYxL9o7iPt4xEM7BYhFcP49hY5Yo98ig+a+cx+M
/vH/6bFdtiOgqISgC4KxpM6QaG3APIAjvSaoZjWh7fx4sfM78MGDuwzSR1s+J1RreiA8/LBnI0k+
gKNZ1vBS6+4XZcv1xwt+8sQud/fRtthfHRbE1nZYwvzFtFF7aObDx8v85QvDP0bEkU7I9rm5+H1r
Bx6vFpnrc9C1YXVd9m2+A0tvP7mYv9w95kww8w94ir71coC562aknJwzHwD4+mCYGbjiYX65dlIH
XLVH1cucoOePr+zPuvcM4LgGWAARxMymvHjnO4Wrow8HfC/oS638NYpRT4ePnQiPlTb7Wd9gCfo2
ojf7eOG/PDnW9cjP5cwUxuXF0kx2tICFCsrpKK0vZnwLP/PJGn/51H5b46KGqrXQ7nprRO8W2zu9
y8hN2NqRGfQEBhnGfoB5+R9clMSj5JCHTLzlRQmgzD7y0vNFCQTb48/BuMOO8e81/qNE0v9rzuhv
2aQf5pb+f5hI6vKO/K//zvz8I5B0tbz/iJNvv0aYnn/g32GkhvcvpHY6AdTUeR7YK6/xv8NIDfNf
QF3MBgbIo6/zzlMg/zuM1PgXYQCcaHjpnX/ySP9PGKn3rzN6xGxFwY8JqtP/JIwU/PfiddeBggDb
6Nw98zxSRZi/7yDI5fneU4/px4g4n4XQolNXGoATJIKuhgJbL+PuoDtArLrOkUdCEgy4gL5+UZpg
JpyM+o0RokPyi2oyDv2CWq0EQrrCGy/2CZ/TpnBw9dkUTKgP03jdTwqbqa6lht8Sg7yCdrfFCpjC
hjZp+wfSkuwTLtS3nunp+AEW1LdCI5DN6eob0v6IfKuF/qgtye3QL1+rOFM3jRshWig9ZC0r+U9E
hZkXzXbUbTSZunlWFUJT2tprhidUjyyxbxzR7Ps6wwwahuoAV51s+xERWcOYXXtBL4M2TasOEgEx
goGuf9FDCdWfE9Tju16Qjv2Axj+xSPEmllMzc2ONl9PaFKlWBLAXxRrj7f0QGziJh5mxMV7+VUbe
m6ZFw1Yxv/V5KhDl9BK3YAyUscnC6N6xtfdwISjMVvLHGA6N70mUV3pHKPu4yPjbRLIMuhxrZ6oB
Zr7Qrsw6Qj3VJy2KREudNC13NrHT/YTwrHxjntGCle2yRcBMLGKO7j4mx2MX2+2xcRZmPHntq056
26EbxpOdLqPfFP1NZSKcwFTorAmOdiYiZwzi55v+h4ZVFAp9ei8HiwhPFHZ+BVXqQ75OxxmKdLXA
jq86S3hBgvhgbeDY+onqGnvxkusa2p/5yfYKbdcVGmYpO/XRkDPXJo2yZwIQnOuQPyYMonnUD12D
KTOPyuUW0aTwO9lDSjJQ29jnZU3SKjFM74M4pw+drTuYyWYCRUG4vHVDwHZQYH5cDTYtqD2E8fXS
J4yoa9Xit46Fpq5IUWRHSMCQvZTr0rbHAG8F0c1pgeYWHaBfuIPYk21Zjz75g8ZhIjMUYfTbzG/C
HdVz8eTO6mSdIyAjCk3CccNZ2vMXzaypMbrF+S/mziQ5ciTbslupDeALWgUwtd5IGsGeTp9A6J2i
7/vV17HIX7/oSKdbJUYlEqOMSDUQ0AdV6Lv33PIWIQUOadHLQ6arJepsNwUogS1wFSit8SVuwupg
NG33YI7DiIQGltSXMSiGK6H8o1ZWpu8dbjsEp8YY3lZAj4/t2A8SCxj2DNXPonXTasU6lO3XqPbb
G7hmzWvSu5W24rj8EMBP3CHGa29k3XeHseI1BRq2KDfqYKSHLIlu0dUbdzG09bUsYZOFBl+lQQ6R
QeTGL63X5P0AZxfmmpJu0RxxMtOFSLfhtbD8h6bfbRTEt3vc7fXXAiapcmujcECE7oc2XXIUC9Sd
j+VRn/Rui9fMGFapakdXIuJ5AExEAs0xkxk8Ocpgv9lMWHMFjFk7AB4IXga++K/Nqqmu/CoDaTbk
TTPCKVC0flUMGkBUJJhVioQG2zrqzJgfDfJSQ4jo+sRKNsHU3NmJ5h5L7E6PiGfrl8wf1fcGPNeJ
w9Acph9CC2gxKq4BJy7RCyv0dNcQhu0WHawkS84Ypye9a5W12/U9/EjUoOC/zSuta0NmajN9q4PC
eUQvgF9X/lBBV4htW6ZSu6kq0YIaC1OvDdPJc6c6RVo15PdBXn1z2kHccxDlnMq6rWAH4BbdCWRf
d7ZWIUgZICm81oE4xzr7fhSsRZxFJ7MXGhxJU1ZXrf4vo0goMSwgEdkMvu6vMGxXe+noz7reBIBp
pPHWQlr4lomhWY8aG9QNhuJww2XexL6jPbYQS3ZqYO2l0WinPjKnbYR15KU554B2CLhPuYtBMAuD
CsG+JW9ijTN1aCDWe4ioYTfgLdtWEdCo1ZjiXl4jT1fu2hoak9X4CaHmrUmoIYYL1AqpOAbwNneT
XlbfJZ7EPabUTTVZd6mG3kXrehzEMId4w2LBrxzU+yIr9XdROBIlm1WaP2OlcMUqjXq5103FPJSR
fsv59LDNUOGunajiSdJ6P0rqajUMfnoySY/0YFqLdR/iVUZQAjVBMYiWH8HFI9k3XHw+TfQ86Uqz
6cwJtW7QwrDELt+MBip0RSACUPDrnTdrUYEAQvvV5C4QMNmcer1JbhLq+yAq5Ci8+N2NbvfmdUmP
+9kKkiBctfWImrB6BaSobIo0o+drIS8C7tLiPu8aL+8y8Z7FcX1oHftbHEcWyIKCbCDfxv45SXTf
Tp/2P4WKBHhqdOi7NjTsfY+nn9eKaNDlurCEMHU9lRpQMDDXK2CtWyUExRp1MG666BqP7q+iqp4q
zi23BlDaexAC3RZ9S/YdNVG/cY003CjmFO9HM5OeGpPAnSno/21HzV7qMDFWimO9ViD2cCyjy3/t
ExHC2JJ7H1rIIRNMzE6v3m0o3Vstt26TuO2voy4ZbrSxkcfchghUFaPznvcdE6pQ+3DdqOJ9xB6w
griFjx0yEsbRaWCJrnRE6Yqf3BMniEYvFjqaGY7KUJomQ/qAXlp7MRGLwGXSMqg3fZIeGxnKY9DJ
9FrQmvEwg/krhOnhJkemtZ9so975Rho8dVO5tUoAK1augrYSfnBvQPA6jH7RcLDknClfevdK7IQC
y3aQgGH6q9o0fDQ43d7Is+GB8AvtKk7T4SRi0/g+WFos94EW+Vulz9MV3AEfzrRiPKpsEVYBttKD
rE3lZKZTvdV6i7UAeeMW6mh+FYQdTbIu8fcle4ptZAz1r6hwe5JEuvxE81O64M30ajv4ZnLIg4ei
r8zX3rT7lw713yaHZMrpq45JmIgr/zBiVlgXNDZ/SAtERplgk+pap1MwUijxIUnj6CaOMtPrms6G
pjEFd4hcsyNos3DnwjbpYUUE7nXS+4QI2lWzS2hUcXbeEE8qcR+orZWwUzScbaJgPzLNoUZ+it6H
RrQRwGn28xSVWlV4CkqHA+aJYCNhoGBN6Q2CSJNTVzs1ijOYOVdpG3FchCx026P9GNeVO1pbrGjd
A4fMsedbUbFveE0/T12T7kM37d/NsP+iiPA5pJ/84kAA2aY9dhenpGwd4Csb6Wv6yhQCsnCq7NkG
vAxdAjmPLRR6ewENYXpXDQmAss4DD7FrsxZFhac+aNJbmM7AOmp60n5LpKFFaziCNrRpgGg/gj1I
jpEb5yxBMGi/RkmaXztOVN61JX1yFSBM3NNJ9JOqf5Dx+EA3K2M/bE0YDDHhB8XZKBta7XEs6UdM
Mnlz0lK5GXIFR2noQN+0MYc3Y/CiQgU6CFsrV3kQ3LtANfImB1U04vFxnPRGGRsgBRUboLg0rB1v
tBD6eWIdR6eWq15OvMjD6QnMSrWTyW0jbPywcfy154lvOPQiPVX0w15h3kWofHeuFbtX+K4KDwKA
3BoxZcUUsHatGupbnu0vp3PVB4mUYzegZkQEWIcnbLbxHcce7ZOQ521wis+ujmvrKqsS90Zt02HT
T2p7VKxRf0pR/xPXGLVXNP6LbaFDczH0kC58DaRmIjcgs0ZcFCnGNrSQ+cHV+3Jd2mb2k7MQzDXq
lB6quCD81ZYJvlQePWLKaA1moGF9UfUn1Ezatteq56Ds3hPOOjctwcwb3VLrK2A2rqfD54rb6rpD
Wr9NYRZuI90VN6GQGOnVYnjJw66/lgZrMGT1Lc3PDiYAL58KF2KzsqXWbuumZQUoRPgS81WDZlL6
j8Ky/bWAkMVECVsEkWc9KcrarekUAnYZCWcVd2fDuh4ifyq7H40UDjAcHyoxG92dohTfhI+ZIi+R
A68lnqS7Js271yoJkC1Xmj0cQ9/MdpFWviOvOb/hadYROc4fk1jVSs39eCumyt61OVRPhAfdOpY0
RqNYca9AnrXQNZhhWjTstRxYsh4J97YSLAauYBfBGci+N1GwgBDLvsVmG2ITdvLa03KjWLP3G9fM
Y4edPwZf2ATWTqh1cz923DgRRwnxwuB0A2EjZUUrtK+FzcaXG38qamgDvoLHNzbM5LaNwo4jOVZ3
2vDBcVQbfWMFWgcox46/63oKdClMi707da8Z/M1rq+usm24og3UDxPRQ6ryianZWW3csYZUoY3+Q
fQpBShXrOJTxSdATe2vdgrA/V4Fi2Wn5Y1IEd5MzwXExfHEkvIjtVchzXqHltY4VDoRtOqGOx02p
3RE6RPamGjUDhmUoORgvMtTY3ZuQQXgF2wBGYAZaBwuYycF9mm5Fbj2g/ryj+FC8Ba1R3JV21mws
HSJsYLvJNdaj9mgatn0d6uGbmmg7IzMQ7kjHxb8xvjRVyiet63dA13s3+2H2k9mslNaOXscu7vYa
Qruj71rDBr6akq6J0CxOmqKkNrDYDDYLevkbAhiiPfixGMWeUn5BhQHGv05r9q9JuzM1+A0gW9w1
X1tfnQybo3QLbEN1v2O7gmuGdtIR9FSEyVg3dmqjkR7hDsn7gED72sCW/iT6DpKP03f3XaQXN2z9
rO+I55WD0vb1E721b4SM9Lt6wCdsy8jr0KBtoa83B6fGyAjDXn5xh9b94nQOn12tA9NNQgg3ouab
HivOxhqnxyCIJ3tVF9X0HnQOCSMuDImkZQao+bnrqFk4uCrxqpq19W0cs198m03j2sdCfkxoRGKZ
AmQGxq+wvdYd0juVUJFpZY56VO+asB6v4tDmcz5hrlWK3fM9baj3w1imj9VggH0uCgIcZIH4u9WG
fTimJcDcoiT3xEIKbrnhoz1axZk3oV9LU23hXrIvLSLncUx7dVVFqnZmAZyGUUReGeEVifm4Ky2j
ujdZOP0kq+5FeN5eUz8nC1n12ugD8Em9r3KY0IzPA5zQo+pM1ptt+NU2MTKkiaWZhF91YgRWaFbB
s/jm65j5b3nMR27WjuBbUMUfRaDrHnyZcR9naslmN8le46rKVm6EtrUidQZ+RF2V9ySsO2tpkjET
Thh3JjX0SUsrWCYbi00F1n6oFdMIVhzkFkQxlc9mVQm3SVyLIxTyatMN3VWoDeP1UCfNGklpts60
zsbqbt8apc7XcWeEe9ymJTAQOa2tfnRWACfIfYRhtSoFR0gxYKCpM81jEzjxM7aHX7Y0yOdEcQ9k
dmIi0FQibrCkPKYUpGTacQLdTq7zkMoWDTXcq01CzAFlF0/INbNqOCFgMI9la7NDI35iFTCblTEq
7VULPeaoZiZ7ksixf/TQgtdw5SYib6WWnso4LK+sqZ7WbTcE4FtaiyPaOHMPbuSK19GqlSOvtxG7
HpUaUYWsx63C5w7pR7zjDah+TVHHL2mcqvy2P/0qK6u6lVonD6AKWXuLJL0qkmgiGq7/kTsQc32+
+14IsGpWhQUxGN+PeystXV2ptulszhBEHMAoRldjqXJuNMLcwIRxA4S/3aauEz6yiUOurFQWc7PT
PI4gjGt9ENmxK/k8RZdrr0cblFAY69C+ZXc12lN/E6tTzfaoD3/IflSfdf7jTQ6B6zCFIjhwzEXi
Ofzzg9o6QCwdDX1cb38lgtt+gWXSbHju7xgNo3Uqqy8JNJ1bGzrW1lSa5O3ctQpUx/eSrFO3xah7
HE3Za9sYMFxp5quVOUWzEY1e3MrBR2hrJvV7gb75ARm+emt1GC3Hpih2keCdlY7MB2XcutWYH1nC
3VPpGupOAXZyb+k2quZGA5NqBEf0Cf0dtK/iOpCB84XYFue1wZ286yzDedZqtuy2wZ00OTnZAGTG
YAuq+puSa80pAg+jrlVNTe8NiEwriTIZDCkO6jslde67UYEG0fT5faE2+wZ7GC1oy1m5OK9+mLUh
bmza06uIRtWm0cR4mBBGQ2aK3a0y6GJr2Ry0btyS/0sxduGWLoi86XDIPU2FWW+FamovfS76vaWW
2jVuVawa4LW2RuKmfORF6Z0OJ6kkrUKwmS1UeV2W6KBgSxlvgV4Bm4nLQmc/XoU//Ur/afWRs2kb
+Zam1fcY9Poa9pm5HqduA16p2SKjAFseFO91yUTOOWQiRiUsdk599jljqyVMpt6kdeKv+hrItc67
8Kow2WWzQ7hucguyRZs5R9sZob0bN+mYFzckZcU3Sa0Qhyo4Xu58F1GlC0o5St11y4q700ZNvNJT
avcys+RRYCL80Y1ZsUcEH59wPBgg6ETxDL9G3QAK1XZ907Qn4VcdFBiOZBOR78DMPAAfrVBq6/IJ
QJ2zRoVM/oeEkw4S564ZC7Hp88jecJQMNVTNb1QtxToS+eXJHgSQ1wQi/oOjFvkRV2J7ZQpj2Jyz
aw9EDuFo8PGxR279NGp1jcY2x5yfyozB4QuriWkeTEGIZosCaFXozc80SdVr7ujN2Gg5xxHWLaZB
CJ+iHB6DUdGPihm7GxbOXWAB+J1scssnArBv4+ycPdh0uKdHMPVhMIlD20TsMC112tpteMRcgleU
5xDpq1ANTGBcsJFGAhLw/yb1PrLJddHzGjBH+xig89zUwfSVDCyO7OXVGNM5hvbubGPOtPDxxP5a
T8PpxqwHDORK8BUG8nd8fMXKzKJrw3bpTYlwAGqVhLvQokDD8IEPwQiorqOu+4GvK5wEw76FXbMG
hjOt/MGvDwmBZvjJk+K6bcejVSr3AABYIx02l7TxX2HhdtdKGqQ7sx4Jii06LGW+ld3YcoowYslz
IBVHyuuycNIHzA/RVZjHxWGIczwn7qgilixxwCsx8RahWiXXHNj/wrVbciaN1nM7nQ8xMD6YGx8g
3Gud2Ml9NMn+V6PkDV0K3yp2/Rmpjw3kAPM7h1ErhM+5d3td5IrBs3XqHQAJCKfVOL5phfABfPrR
m8oK7Vm2IdeAMIYXNzjAcUt2RjKqHPnAw+0T67GJghoGnHOHHhgfa2aQeoCDk6Ok80kz38I3uQ08
hvlr58RG1WF9W8oOGz12ReA0MZw43Q3AgCbZvwKx/6NO3VOe8s88DvC3Nt2nzbz/D1t05t9bdEGY
/dagO//n/92gM8z/QoQFs52jK9Yqkxb7vxp0tvFfFjp7w9JgPdNzO7fu/k+Djn+FV5we8VlH/U8k
4P8C4XVOC6Thh41cQyaKIOU/6c393tpXGNam5U73+/eGHNDK1KEpKO/UrO/5JojtQ95z3v2hRXn3
L+nDR8/LZ6Of24Ef5HOabfnVwGvgznc5OkRtH+6qiMONZaOff/XD6AC3htTvNAeeBHwam7OcVYv/
47Bs9FkTW9qYCC3IpF7ha+yqlPBUtpzyLht81gflnVoXUCksz6rdZ7pXz2dFxMKbPlNpcBYtCH/R
TS8Ngv0Awq+HQbTssmeinaky+pjF1vQUVX2y6A9ALB/qC4PPtBj/MxftmQaD3YcLnk0xPXQm8WsQ
syxW+O++Itmxd6ihrG2S5yRXZbV+CEtSBOxcRBdSVj+ZqfZZQ/FhLlWxFFpp2aZX5XW49iPrMHX6
90V3ba5WT32X5JqBB2INxOhARKFBAot+2eCzAlZjjm6E1Rteo2bxJpykB0Y2Wzj4rH5tgiSdQUv4
nhvF96Kcntkf/Vx23bPibeg22baPAXKSPMl/Ak96XV/2Zphbs0DXyhEKmu5h3Dd3OXTyg+7QzFp2
6bPiVUWbSLOJdM/tdaLu5H1QOQtv+Kx2izGvaDY76V2aKhWtNZJUwGi6F/Rpn03yWflacEnhTinJ
HecxLkhbyAp3gAxA3S66Mecl7GMRWUbZARGvgruI4+G1DitlZdTF898H/0c99H/Vdf/zehCzElVa
qDd2lci7zIqe9Lh0NyFpmPsuj2jXaErWoTiutZ/CJea8i8BSuU4jtmOUDo+NA9zQUgrdWviXnjVs
H14XmMnMZEBK4PlatK/AFhzOEIXj3//STx6TmJV024F1nOyg9MjJfPQ7RCskuSxcNMWspCXWf9DJ
heNZMHlXFl71IdAuCEg/u/BZTRPA3JR54RReiDvr2UTtEkIMuvD8Pxt8th63U6hZ59gYDw5KTEYk
Z02bSBjZJbXcZ+PPqro0epTzRGZ58P3DKwKN6H13gfG07JnOCtstQ1G0g597mYvACQhjf7IGY/zy
99HPD+9PpTErbKMf8JBjfvaIxekxmIN969vMurKqNNj8/Sc+uT3WrLYNHwSQD4DCE7219c0AOoKx
8NFas8rm7JF+XWkKrxVusCfH+GxWyZRlr+u54TkfDb00tEFHtqXzIZ/cwFq/4Oj87KbMKjUTfAtD
WM09PSoF/XurHV8rvyiXva+tWa06fZKUVanZEJn9o6M8wUPb/v1pfjJhrPMf9OH95ZshzNVktD24
MubWj13xotOl/Mdg8/z3n9DPN+EPk3JuzBaKU/hGVTteagNLTFytvipl81g0JBEYDox2zjtk9hLm
/Zqm+K8pksaeoNnpGcCYjrqq0PYNUnuF3LVMXJ0ZuyyIZUpDe4jvceZ/Uy0VClqRP7Q5qIJwcNca
Hc5jVUKivBpC/eXvf8gnD/n8MffxXqFS7iz6q66XMzJHAckJysWybef5c/Dj2KgHrJgGm0sf2I2e
hrwsv7QcNe0WXflcbananaxKxc+8Rqc/kcZ6wwl65l8w1X1yX6zZKw2UM2AjNFZe2EbfUSndoEq7
X3bhs/dZ1xtJwCGv69lK/2qI4W6ash+Lhp47AJMsI755yl2PdBr4EioiTxtrz7LBZy8yWpdmEA0M
Li37GnCill5YWc8D/KGW0OH+Nk8QA+hOw6AeoVOcTxfkrEq49BwSl/qWQ+Hy3QkKcCowuS64kT55
Q5izV5vRuC3IGjpYpqGNNyV+wit3gtgim+GSN+2TCWTOVvRU99lEG6xaaOCuwAV9LfTgwv367Opn
i7kxVohDZep4lZaEt5ahVIirFP3ax+R/YVnRPvuN2fyPg4LOxGQ4Xhcn9luMk47zVvL3yBCon8DG
5Pe2U3WHNG19SHNaMe3j0FdQmmTaYYoK7Y7QrXKTok2inR9l35dNwVnpWKrBIWGhWh5kGHXFOeOe
HJzXRWPPHclxKERlcQzrCTc+IM2SQFVRAi8bfFY7mQHcw7drNgH4P3Ym6qhd0Llflg0+qx8zLmIj
hPPt9TbHXFaUiB2gtGi7bPRZrUxaH9DSpvXVRDU99Up1XztCmZa9DI3z/PuwVsMeKhR4bLrXcvhC
/03SiSBBb+Ftn61AWTDoNnQj4ZFn0RzToHpO3LJdtkT8mx0Z6FNcWQxu+N2DSHW5Qu6wcDLOShwr
bdQnEWcTmFmvI7dAmFAe/v48tU/eTMastFF8mKAaSuFFZp9cV04vv5mtHTwK36ywIEW2gfjRbR5M
gqRWxObZj/lkf3dllj4R1tCsNYwOr0E5lpdABJ9d0Kyq6ezA7UqtxNMBIwUAr3TnPgTwuOw5zQkv
qhxdN82T1CstsWdh/DYJOBZ/v5mfXLo+q2uNHjAcFJF4MrMjAApVsDJVYkmWjT4rbJ8YLEUhU9YL
AYyfHIfcRGnWy3Zn/+xsP1SeFmm1kHzpe2lmPoJP3Acy3Sy77llRw0lFstUwNBvhG7rHmMP+1Xah
ZyJ/5v/vZ+5z82FslkgdkGt7rpp8m8JpV2vxwmkyX7CnlMgse5w8BXBfVpGTXjXo25bdkVk9J5NV
04tXudkQ9VcC9BrZGXq9Xzb6rKLrhAwnw0AR4J/Zk0qECD8ZtXHhtc/K024FfWWigzytsF1iemLa
90R6X3gdnefyHzZ//wDFPkxDNRCqXuJT8nxT/TllabMl0y17QJqYHwxUres6JPxz0X3SZtXaF1pn
DuiovLHN5HWuSzrBRlIvHH1WrUCNFXhxKGszsKwrxW+e1OgSWOST94w2W4RbqWIiqzmgaKPCPoI5
CXbtYHfLXgX/bAI/PIOga1HP9H7sIQuv96lO6rHU1Au35bMHfP6TPgw+1WQVQpj1PTiWBJmGY9Ke
rLZH1pM3pMWvjCJ0ztu44JJR87N7NStkmuZ9a/gjf40420taXWs2wYiQ4MLe+LPxZ7WMMpKIF1OP
vHMy5KYwy90oFW3ZbkublbKiOTF+kjb2CLoucXsE6EUa6xIf4bMu1D//+4eHgcKhjoxc4dAFJu8W
H3e4Jug7Js9F9XdpUMOC7tyRDT0WsLxyzZ9NrrHrW1R+c/xO5ft67Jta5KUYV5wW/TpRUMuGnlV2
XJZqqQ5N7Ekn2bSB+RPVxOuyoWdlnUIOlb1WT56ZgG5sQ/3MaDEX3pJZXQeEL5paWkce7lUf75XM
1r1+ofA+madz97XOo9N7wyc/TDV/oGfr1nmJmHnZXZlV9WAPXTGY2eDZfVev2EPeCsIWllWYOqtg
XvgZVq0oovcdpNWK5r711oykqyy79lkBO1Kvi5E+MjufYF+47Xqy8/2yoWflW0wJujbHDD3VHvHK
poahspvG0Lds+PlSPHVJglSKU6kBEuTUuI/tkC9rcGFk/v1FrVVRHMhJHbwitl4aQf53hgxx0XzB
KP374EWAx9hX5OBNGFS2+tjjvEHOsFlyX8A3/D56UDA5JiIfPUK6zB8DkAXYuJ3zsmz0WZFi3MEZ
UquTlwTVT00vPXe89N4674j/ffcDSvD3C9eBBQIax6wWIFq68yvyRAoLo0dlo/hedvWzSnXPiUym
XTaejZXgXimlWAfYeV+XjT4r1WrIdbxjdu0FfCkeqrRw8FMmzoVX2PkO/+n2zCo1kF2tEHpTe2S9
m+8ghZJNBMh3j7ej3ZctAd0Xpud5ovzph2Z1K/rQ8psqr7wS49wqLir73SbE8WVwRvnQmGVBmHdr
ygt73vOt/9OvzcoYrFSBf6Z2bnWsHqGrnPNullXCnLYF2UZMgTqUntqOIcZfZ0Aa3+kXbtMnF+7M
qphQTSeSqebcohu8ybVHDSLLonnkzCpYYCLoZWk6t1PUtusa+9RkElGwbPBZAYeZ454T5Ljsc8jg
GJObkYx+tV82+qyGTXCUFgxq5VaxgnWOopUz0IVP8/wcPmzXMgN6Zq/qyi1ZfQd9Uu56TPXLrnpW
uGGLfS3nPPVWYNTINW0Fy2zhDZlVreJg1W2riaHb7FHNUWB0abtof6w5s0JVweQEeYAtPlDIYA8C
WyHGAhHrspsyK8xEN0IMx5ZCyLpLUk+saAS3DYsOGJA1/v4wrRYzsV23ZNAVOkbQvNz7ZiSWPc65
xKvr3BDaganc5kr/rKjhWsbyQrvhk6KfK7x0GYEOYqcKWj3fwhc5Rmn2tuh+27PCFG2tkYHIVdcZ
oQPNC8ClhfdjVpSd1rpW54zKraqmNx2JpAU2wWUXPSvKzsFMS0ihcqs35n1XiY1jXyQnfXavZ1Wp
qW3cdjWXPcjyNLTDNinEr2WXPatKUkGbMXcbhQabI9ep1b5Ztbbs7W3PqtJyyzHtMsbOTSwYUz/c
mXr7vOy65zVJ+kHS10w/JHUPbSroC3Z2s+xZzkVdwjJkLNSBCXj2L1kqcbrGshk4V3RhqqhinYi4
26EbSZPE5bhviS3fLborYrZexqlRlm3YM1EIShWWsuFMe+GFz4qyjisjVEzVv22wF1YoVVD1LPpM
1+b6LFYwvcYFz9u7y27ZPyiEti67H7Oi7ONeEkbWKbdjRMbHeRUG4XwJIPxJVYpZVaYdXjWltt1b
IIy/QAkBTp9gzi678lldltLsXQA6pQdVXMFXaTxrirgkbDq/7v6w05xD7YhmywKpTZUXT/lLGFnJ
Dnvag2tal3jOn92aWXXWVVNjBk75gSIcVqFulSt8yumy8pzrsizotBpBXGjuAoIHogynCYc8Cwef
bWatsNcIybMLL3JaY53JM2w76ZctmnNdVkx6tzEaE1dutcmWwG/nCCzoUoPlXIp/eKzWrETBcBGa
miKixHHefrXcRF/nU9EeyCgnsS63VfXC5Pxk/sxFWkVuD5x1lugGSXBiR8RJ7rZRDPdJCEGN/b0C
PvuRWe36XTKNajcWWEKd+A72iH3thBHJ8ARN//0Xzo/0T/drXsBFTJQqhgeaDCaGbeDZzmaSZnRL
mKf2UFaJsildMFsD0Kpw4fSa1XXojJ2tVMp5TTSeaOWF60ypvv/97/mk6ubqpNCOyt7xy8zTdUM/
tCUJaQ20lGWruTWraXJ7FWOafL465OBCi5qOZTQua7PhFfp9F1xwuMSntjwr+YPgVJi++jBp0bSo
k4Gd6PfRdSF9xYduwGFH9GR2/VvfWumFafrJTZ/LlCTa8hQWTI3kL74rI3nXgVBaNlnmgqQ+a0hG
T6vaw6CqrwrykMg4+rposswlfk2l90TBpbWnyvY7JI87LUkWDj2rXHgusiRIu/ZqYn9uTL0k/VTR
2sPfL/yT98JcQpXXZCUHhD16mdNl5M6kfH+Eagd9sGtoHP39Rz57qrMyzQstgePGQTaBbcQqZea1
VrcPy8aebYs1TdHBSpWjR5rFFX7bt1a0P5YNPatRhRXF6sm1ux1q+DZ1q92I2lA3iwafS6Gssgxw
8YYBXfYxwroaP2DxWTZljFmFNshXO0BWPeqT9o6kwa82RvVlz3KejTIAJZDRoIBeKcn81AgVtJyl
ZzHGbM1tQmhHbZG6t/D5Cgz0WbUBy2YsvPRzDXw46WGzENVNlTXeJJwb1Rlv/Kh6WvY0zzP/w9CZ
7PQBMknu2TnvFnM0SBbOq2UvxbkIqux8RZQEoXqB5b5JExtvzjnebtmVz2qTABy2aGLKUFiVdyFn
pREMub8P/ckOai6CIsm6jbWIFVTtxc+C0ON164u3tqkFqcNLz0uNWZVaxOUKf1T4FZvOR9SInd2a
/bJleq5ryjTR40nxI09kXXNwtRByWJpd2DGdJ8cfdkxzYVOUdDW6qYIWnC2InoFQBwfPWiZnIM7o
9ymZ1kYQ9V0QeXpg436k1w19ZqFTS5srm9KcnOssb0Ia9O6TIsnvcNRlEhJtDiMvLMvRHF0NvWEK
95Plf5+Usl/2DpiLm7DnJNVEYLmnZ8F9aEW/rDFf1mjW9NkOWI81mmJ2F3rAOeyTGzbZmxkYyoWV
+rPZMitUNw1TRTW5KyJSHtS0/9FkXbfwrswWUZJdY8WAnuHlZQHztlUbeA2huXCezyq0NgpcRIYa
eImjvjqW+QKx6VJa2Cd3ZS5takVDth7hj14M/QhuXHgwS19eePH+cXOkC3W2jlp1rvZT2WUnCRRj
a8c9ZOZoQBCdhD///or84+XzC7MiNaWlJU0wpCfIHbBACMgmdXdRJ4nBZ6tpXvt12/oM3uemeZOC
LClFdKlt+Nm9mS2mWV+Toq4W2Sn2dcg2QfkjNZuQ7F092Sy7N+d79mFNTV1CUaERpqdE78Gj2Fj2
hvRp2dizUm3cfgwV2DCnTsifJAg/10q55FSCuz6rU9CAsKk6Oz2N2eiJ8Fs9LRKbMPKsSjWQe1IO
RXoCPPviKvk9Qd4XjvbO8+3fliKGnpVoWyo1jmd44iU73geyjuPXEhKvXHHYgSI2LLNb4o7DC3X1
51kPJeb3J4u4uQEGashTlHXk3EkBnjVEGL3k2VrO7AHEdsdibY/y1LvtF6KNyWcPHhcNPZcStCGh
zLrbEgk6RLeGDdLMrZr3ZWPPpjuCKi2Ykj455YM45rUgyN6Vi/R0pNfM7jjBvqqd+0V86k3negAI
mzbt/bLrnt3udmwBkaladMpKADJJmQ8rrW6W7E657tmUV1BhtrHdR6e8MNK13UE15qh1yeaOwWeT
HobY0LSTFp7AdL/E3biekubC0H+uJ7IPfp/hSuOHRW334Uk0g1oAaSz8o1lUgPvVXLuTiqL9BAUX
vy16BHPJAGEOAkB4G55yp3UP+jjJtTNG/oXNwZ/f9ORU/v63BLVMhBVP4Qnkdv61HxuIrLo2XjUB
UQDL/oDZSmX50SjDoQlPWeg3K7eGLpeU2n8WLfnfvn/dmselQvN2qj6VjG6Nxy4fgu1QikW6cAaf
zVCbOEVbL2J5SmLr2a+r29TIviy7K7P56ZuyIHoiYejegXKZv+qJ8n3R0PM+eQUPgI+PUhJBWZ9N
XhMUdLFI5KZb8z55ASSv8HNFubGTetOn9RED0uuy657NRR2lxtA5DA0j+VmfgH5FirpIwsJ1z2Zh
yUF1J6JQEkpBMMYQlcPKr8Jx2bJ0zlz5uJ1RlA6Xse4qN5aa/W/OrmRJblULfhERSAIhtlXVXd22
LE9tX/tuFB6eNYDQiKavf1l3ZeOurgi2dgRFI87AOXky31VsfYOZzDu/U3FCRwEKefDzhyRNKsxb
ogUt3hbWa3oMp+KEjtAuRTN1ZfHGttH8NinZctfL5NaU6JVUQDjRYwN7abC1vHjTNZchlryi4EYL
boTUK17YbZmXYChNmghbr2xFwDdAWP+WB1ttDvkWTphTavQpkKQ+vfwZLs+Cv5MoyKT/+YXVuM1J
YKFaqHpScchntSBvL+LpV6JRlSCoUdxvXU+OO+Pl+eWfvHJ8bm89ILORlahIuu22/UUSCAEgac59
Wskhd9vrwToHxYq2LLQTQLNYFu+EtTcSzmsbdwy5BBNt03X47jz+FZeqPaGtGfp9B5f+hEUjoq6B
MpBJYvGmiUHDuQeTeqUx7QeWTWkPzbSNr/Km3P3il9tzj3MrzTSNJDUrbnFSjyvwjfuNP+faUV3+
/bd3UMnkjNsLmvVg7e7qOn/XDcWNNOXa0o5t53KK6mauZQrKmE/NUgMZuHkeiWPY5bxUxEhTvGE5
WHy6Zftnyrnn5XFiLl02sIMbxFxGt1eRiH81cvAqKODOO0YchutYxX1JUmvGRyAYMeIfBPRGKnXl
vN1eu2XgP+PFkqdKNY96ZF+3YfI7b5cCZSxFNM3on6WMVz+DbunOmMnxalaE3O20c4CZ+2FfZYqe
0K8y4CCdnCAo4eXD3EY707jbYT4gBHQL+k56/ldQ6zX3ip07UTeSXV8NC9Q1txqMmKR8D34bv/TM
pUBh01TlK+V5Wu2MvN6j+ds28OKG6/2PYuOZYOKSn+ge6rTAXsPqW23ebIGY7ucpsVlRQ8fpVYV8
+dxflJ5yI/KzKDh5BxdnHrduZ/oAngAGzbLCxPbYBxMYz6vEAn2az8Ohm9X0E4Id3ZNoI/UDMp2s
OISlit/b2oAx20D/DLzZMrK/KtB5f4kou7C390ofOJRF7jTGf45TQu23Mun2+w1krMdgaZq3ZRlc
xLbqaUkgpTTil4icLFQpaPOmjaFtBRrZ8BgX4OseuaYgMS5LsGEvg3htNam/rgkpwRifzPw+XHaV
Fg3RZ4Ixlcd4WQAOB628F48ZboXjnDpWjkEfRXnaQgXisNfjmwRlPb/r7DgnUGzHwgwyT8Hlg0ZN
3GI6Dl7k5cUvqehzt8LxTp0wpbKXjXeBLH5BOmx4rKL6f5DGLbIibKeHl3/mip9yAQTj2g3QLIrz
NOjpOU/0xwU5/Y0/4dral+zpt3BWxTpU1TwkaU5LSCXo7Y6z3gtxHV7kBv9YXIOLFDMwe57GNkqr
nH8imET1OxPndZDPqEVoOSapDpL8EJGP0Du7xQZ35YntwgeSVrQUxiPTXLXJ/RRtBaYFATY04279
rqVLFBQDYAei+TJPpxjaETHbwDG/3SoRXPumTh4Bqb85UARdVRQgHoO9Do7tHNR+8YE5xhrOeWcF
tDbSic/biS0dRFUwG+H3dmKOuRZtNZFy72Taj/nPqg1+gJ7mw8s35nLpnjFW5hgr3zEdqOiUp+XM
mlNVQExORBKAqGTjR2nI/rgncXPjx658AhdPoCHOuIqO5imoYEB+VZl3vBE+qPoQTPN/WlWN4cah
rOB1tkmOx16ud8UivKYcsbhjsmDKGBPDR2wcs/v3HQVh95h7Da1hccdok2gJAdzC150BgYcUGcQ4
eNwkp5c/8LUzd5ILDpGaRkxIiyA1Cg5sTOqATd8PaYG9X371N0cJfl9bLoLLlHX1DCJECHjurP7k
t3XHYos6qGD+RKaxsf9oS39CF9HPUUaOvdpyHdTW4FQM9DqSHr3+3u+54gIKugI88GQPZJqQ9k1z
GRib+fDe70AcYwWM0AA2cNl1rL+WNAcfdALdZq/FXRhBooLd9PUu07afDmVH1gNL/Dh28Up2rBPX
rohywyRkuGRmGjtAuaKu/K64iyIAVH8ETWkh0rUyZ1NHUNBMSk/Td0EEIxh1NRSPoF+1Vq+jBhSF
q2fe72II1rKK25iXcRotxXAwwXIOB/mv39d0DLMLymDd9zpO1fh5Yuatamc/J+4iCJqxzaEzWsWp
rmDtMowfKTPv/HbtmGUDzxQkkJVIMZ+SkvnfSO0f/VZ2QuiaB42hweWsSUzTgNTkYR1Qb/Nb3TFM
CP6V27A1cYpiHmQ1+bIeQQh0I9H9DyfwTIz+Cz8APcYuKji0icMQ5r4ZS48rtH4eZwWRnJbLn5KA
ahss1vw15U38DbbcPGxQPIK8aQ+a1ELR5S6OJmgBTiQUGJzhDIxSYQmtlFznR6j2BH6O1aVWycMR
j6UwErjT6nVeQTQwFMJrYD/kgROGl84ACBpscYrawY+YNl8tbrbHF4wCd990hHbAjP7yW0MuakVr
UR7iVn72W9zZNyiQwtpwAEBotUK4hEO0rV5j5ZN7YutO/qD3qRznZM4zaecK6o6JvFsVFJr99u7k
D6Ih7QYUAsaXavlvmNhXfdD4WDs27vgoUoy7bmsEBFbF5z4aniAofOsRelnjL5vB2k7uMM/xNndj
lWSk5vSuXqGs2Q7QdfY7FMdPMVY1Ci0BgSkj+Q9GmU7dHPskPdi446g6O5Z9HhYiUw3ktnSxkUOl
fE/c8VN4dkrWriTPWkPGBymDM9m05zS7S+vSMQiI96OKMybW5N+13uJfa4xhPR8fGwUu0KntKKy+
rFmG/kRyP1gW3Fklf3l9UBfjlJdjTZZpjTKMtn8SEHjfu9knEmPfjnmGO7iT4yUOs2KQ0I89QhPS
E+fsMrugLVoTcOksGcTRzN18YRSzwJL4HYljnfuuctomxZKxJXlN2AXPF/nUgXEkjnFCC8uwuQiW
jG9Uvh32iPb3upggnOy3dcc8tz6BQG/OpqzalTqWWr6vwFrreQ8dAwVhLNV7H01ZRFCkiKL9f9BN
8ryGjn32Kp9A4RZOGYF46FoW9CBU4ucSqcvr0tdzNNMomLKlmR52Sz7Y/BaK+nlvS11WFw42kW7F
SF7WJVF5CPaoOIDp5cnna9K/SF2gdLoOUk9ZYcx93MgvEiqoXh+TSsc4q3GeVlAjj1lcs+YYxhpy
iJEfYhW6Rn8+jmUQ2V0VYsymiH1SVr0Tc+PlVKh0jFMtw9A1bT5mvGYSKpyJDR63ifMbKee17+kY
aF3ZGMRLyWX58mdDMbMWLxCw8/uejnXuINFa5opDmisq1yNPtDj2+/jRb3HHOqElrGrMZbXZGsrw
mNiSQ+m88DUhxz4ZR62zKeo2y+V82Cw684yevTbuorHwYp0GDtl4UE6Ep85+C9GO91vZeXtb2TQc
faA2G+O1uIe4WncqROS5uJPaQsuL9VO9mmyVeZM2gB/XR6t02Xi5cupKd1lpSzvvocnCeMv7Ux1C
2O4M1nyoDHudjgt5iacEfSeIPmfd1ss7wG3XBwxQ3SI9vGJIwrFTKORC0ZvuU2Z2Dc1TG51Kufie
veNf9mSkW9RHJpvG8vVsx8wk1Os5RBNn36g0jZDN5PisdTOoQyniAZrAnLR+Zuqia8MV8rOE9002
d5hIP0bDan4FVEQfvD6qC68NdpuDBnVpM67n9jPp8vgwkyb0Sl+oC6eLmn6UZVA0mWzGJ8X7n5b1
//ht3HEwe69Ft3W1zfrtXzPSH4wJv4jhoun2kedEK6w8LcGR7xAz3rwQAxF1sXQYlgZoYKlsNkOz
/GAYPdbF4Jf2U5d1pobY+RKafMpyy80PTMXsn/CGefI6bhdNlxSQGwgprnmVQCehiLaP8e4FAMGp
RH9G/42SadFh0GV0z/lxr9V7UsifL+/7YuF/v26pi0gjS70NmD7C2miEvMqnKPpxeX61h2hp/ZJo
6gLTumhPVMWWIQuGuIOq+Ly0+9uqHfktPZ+LL3nuj3Duet6A4Hsc9iFLCsI7KLxSfrcRFt04oyvL
u7CzLQIb3VIsXbbHxVtIeZvT2tR+tELURZ21ttwSUe9jVlf9m3Alb6u89mlkRdRldEka3th6b5B7
zfWTnIcz54Of43JBZ1y3O4a0FQJFTcQRD8enJibfX76S147bCUZlPc29Cas+mxnUe+s9elxHVP/8
Fr/86G9tpt0We0mios9UH63vkzwEUKPuihup1yVXeeYiurQuAk1QCI+QLpsMhU6wbOfk37Yq1xIY
PGGPfLD6WDex9kw5YjcBHtceldGmz8gasGOuMfN7l4BfbDi9fFpXRImoy/Yy1HNC2QXn3Slhxbcd
CIn5TTLl5gsoABL7qYn7OVFgHi+EOUNGENo2EFmh3ecFrmZ4xQC6aY5VQMbuFYYFAUVFcc5uEF1X
NTxMEO3HSdZgiE7UTJ7yXhU6swN9WsdBLo8LsHTN64pMkT3PptwORQXc76EnETTrX/4Dr901x3PY
ULRbt0LXvBTdGdR4X4Z1/Pzy0leYkakLf0vyZI4wbNVnprd7/GqVLU2+clLh+ZO003CRY9vGT227
qeWxs6bX9wNG2JbD0o7RjZz3ind3YXJ1YpZ8SPY+E9VgIdic2JWepr2qezwMSHKLmOS/2vYz995F
0IRaMwplL9zDRjbflBl/zU1uHnB7QMu8F+tXiGLmrwnJ29O60u0wqsY+WEnH+6C35fsmmsvTpDvM
pq61GB/LPExeleA8Hw4B/ssvI3JhfbRtg25UUZ8lOzvJwIiTiqGK+PLXvnKRXFgfMH2NTVTYZxvt
7IdAi/6utMV44zteW91xiWEcQMRRTX1m67J/Mk0T3VfEKs+Dufzqbz4xFssOnDCcebTlLXB0kLcH
47/fq8hF9i0JuIsnG/RZj9n1Q5Qnr7QgfpmoC2zbZ7Lt4bTh0HUOVlI56wPI9/2kH6lLiUNjbsve
rD0qOnw8hAV/FKS9ceTXDNP1O/nUzPmc91m+a36kKEM9Ckiun6Nmzf1upEtcE4upUTQSKpuj6v0e
9eWJz6Ck87ruLvKsEZgjWAQupFj1/8pie+x6P+0h6hLXRNHc7OWmh4xxeWdj9RriDT/9du2YkSDQ
YMaYc5+FbdKnOHX5YMdm8jxw14z2oEUhDc52rJc3VLzLOfF7Q7u0NWqN27y1ss9kHzwBJxO/JaLe
/B7QLuBsWOwK7q8C5aJoRXK+JeYIRY4nvxN3imi5LcG6rlAxkqZVx6RM9MEmcOsvr34l3XIhZyVf
p4EUxZBRi6olafgMmB81r0bO9auGRe1npBH2Bkb58hmfiXEu5MzILgrGDh6+KBWwqBogpXxdzy//
JdcWdyprY6HWaAQPbaby4R7dxe+QzfBzki7irGjLZB6h1p3tajwlsr0PyuVGcfeKF3PxZkUBuaqW
D3gYaZIfW9uow0Za0KGBcc0vfLhqXr1IAjGsXZexgLxCSe08DLvf88hFnEVlYzpJceaVmPlnharG
+zXuJs8v6jzaGW/LUmncfEgek2NbofI9t561TBd0pgdVrQuBI6tm0t7rBTMnoki++91Fx2ZRJmVV
mTctnuviJyuW+oAp/OrOb3En8C1tkW9U4f0VD2Q9QVOlOvQz93wPucgzkKOSPlS2zSipXu8QCAB7
Np7rXlt3kWc75ufsMqIh0O7llw42OurZz8G7uLMcOZJU66yzuCfTq7GVR7TXB7977uLOii5fF9Ag
t1kSsRPU0v9RRt9441xxWy7ubC9bdI0SLB2DdeeE4d0f7S49O2rh5Ud/S0v7Zepzqzr4RAol1jUu
/gW5hGe+7mLPopZCK7WC62qnUT2EjLxL8nbxa2WE4Z87H4cll01ETTYELTkOzQDS72q8BZ+/duiO
fQLMilFCdSk1kum7KIvXphc3HPq1pR3rbHg963XdukyWZXRebAHQVdKJV14G5KLPKrJABHBFByZQ
CBJVQR5N3/lFZxd1tfVqiepiMRnpTpoxDqGCyAvvH4FZ78/PydokGZMYgYLO5ocux8dqg9yQ35nE
f649lgPkiyRqi3W0HaBndBwKzxz9Lw2uat5jwuHH7Sg+8/Cwj/kXv007lqnAJDUHZsY1iUN56I+C
xdLzPJywmXdLYbqq0lmSYM0ObAbHhd3IhK6kK4FjlskUqhBDYrgjhUSqImq7/hps3R+WaV+e/I7G
MU65CuiqDUIDiTbpO5LUb1e+eE1v4CI65olCusRUGNOZQcmMsPzR5ss/Xvt2IVdDuZstpAhuIlGv
oo3d56L/+fLSV47dhVsNUwHS6G5rsw41oUdAiPtjjWrUIxO75+YdA61batd+yZGxLGN4F/CEvam7
zk/uhrqwq3YbaINCcZsNib1nzVACOqIrP4/rAq+CjQTIz4suMwU/q/hkSj/+ckodI7UDUQVRVZkB
B0QP2owfJ1X5eVsXdmVNzGcwj3YZ6Td7SHrxdgyIX7riMkpV01yzYIBHRFHnCwSe3lTD4JeuuJRS
owKCmG+6yxJtP9st+cCH6vvLl/xyqs+8Dl1KqWhOoqkd2kuPaAKWXXYodfMbJ5I8t3YoXbhV1KlF
NV3TZX1Au2McldEHEdD6nMSTPCU8X04YJiLHHgwn55f/mv8S5r/+HPzkZSu/5V583ptqFEmb6X7a
vmzjAo70ssnrOytF9bqpAvz6HFyGXqddH4ZGqg9yp8hfW9H9Uw/J+iE2kz2iwmLfqiBvzkrX2xMF
adqpqMSHqB70sQVpwHGUUqUTdAHAvdXZ0zB2ybnqhvo8LEtyX2/5v+3YkDPdVlr4hBj8bY6LnmkO
VoxpazIex++1lD+CPPAhi8bSjoNO+qFRSYJzEHXxoyDN93DxYz0B9PrPL7KBClnmdtVZHfDpXom7
Fc9Jn3w1lC6jUiWmAAQ5ooAIU9g+hrTVaTDL8cZ5X7m+LqNSLMi8aN02WR0G+rwtm37Y0QDudlEe
lWDkRJjhh2XmXpp2oXQb/QrdFqCHpibbFqMOkYmXA938Jg+liyFMuC0YSHi6LKJTcwBdrz0MZvBK
B3GBnHRQdlUxYJYHDcQRBQO6i/1QD16yUlj8EqB/M+pZAiJPC9VlINaD6u5YHTeu1Olll/GsA8Ti
TrjRtSnCXCiTbVtwJ7awPuRS3KKmvLa4kxW27SxkWOHyBw1EXQlP3snIj5RSSicrFHWwgGqcN1kR
9F9iLh+2sPOby5Iu5oy0RoEaZNfZMIdzeWct2Ix5E8DReR26y/VlS9FghNQYXMbwHAkQmZKu9QKd
wis4X3TbRDzlDd6Zc1V9ImwZT325+3ESSBe2teWdCQfckozRIQLPKC0PFfeiYMXOnU+67+g2UpA8
ZD1q/IdchRoa6uK935k74SNm0TDpBjWPlvRfqpWFBzkZr5oHdu4EEChTkwho7TYr6zk/Qet8Z916
47JcsuFnYrqL2wLNXBOGZWEA7ss3dqKjrY6YVcB8+RCHj6yx4+u2MF65Fpywk0FUQtmNYQoHoP/q
Y9k8spjeyPYvvvC5v8PxkUFHzNaIEKC5Td6XUp54nZyp1F+D/RYs4L838nO/4bhKU/EqmnaGEALu
j/VuiaufhpvqHdEgsCZzGTztSxG/LoJkYgc1U5VGUMsA1ZKN+ncsF9hJFyxgUwvycv0xj4G+BRy+
ujXHLCFBEVgKIFtWBfvYH+YOrlYXeZdWBtotxyZqWno/sLB66PBOOZdiiFImSPjFbFX0SvRqeyCL
Lt+0QsQngFb7G5X6Z595oXQhQXTuBhK3BgXvoi6PexmuR7NF4N/UjVcrI4R8yp8BbOsGyWke60wV
+RdZyBQ8VF44LNxXJ8TIsKiauSdNtouNnzTVGJYavUrHWNxxSBPdY1YzxBgbSXnPl1AfNwm0qpdH
+gtfN08xmdqxhZzeXGIOazGnHOp9nqs7LqkfwjiypkPVJADZ/7QXYL0ZvZ5NuDROVstQpZswGYCX
O13EIS76GDK70Q2Hd7GIZ4zYhdaZvLRbLGiTRftybDX9lYdkv5HUXlvbKTkEskZNo0FRQ48CV8Ww
+gDxvhsPvmuLO95HG8gjsjZWWTMlyWmYmlfzVt36ntfs9PKjv2WB0EurYvQaGowFJstjAnXXo+qD
CI6iF37PIBcGV4E8Q4q2brI+5uMnvVTvIjKZz1633cW8KchqNRRi0hm6vwFwdfJzAaZWz8/qBPcF
yIPVmAU7v4xliDbVCXnnt2/HjsqVgQYob8gbVNjjQ03BWCuS8fvLi1+J7S7WTDeobJgBH3Xb27tc
D6+T0Ty0UXJXYQQsjEu/3MeFUDW5BFdVlFwc8Pw/RsuHQvKnl/+CK1HdBVDNM7qlHCA4lJR6FJXL
qDOPFBCxs1FW/lOAQeLjyz90cS3PeAWXI81A/VnQVepMYhB+OOi47dFt28x52unyaDbwoBq2tgNY
vahCk3+cvXDQCF+u5VF89CXG6Zkg/FJp9a/qvBQWsbQTvVZjwV2hUBlmorlXDeY3zcC+vXxgV7yR
i7KSW9i3LXjWsp1s7+toisBv2NZ+BueCrPpgX6uyqlRmRfs6L3h9SqrYj08bucGfrg5VynZGqwZh
1zb0qOz0DS0/z7edi3lMIDCHzl5SZ1UZAjUXz9Mhqjq/COCCt2xQgyW0KBR6fNuPJRim474o3507
sQuI3ZAEE5xFPYWg2SPfp2r2mmkFR5iTnPOy7Jd4xfeUGAWC+FX7ZSy4T9UZazthcZ7bpdP9prJi
pdF9nsf8CCHU6ux1zV3KMCLDIBI1ylTbOJCPvZ5ftcHsRxoiXQRXtwbb1rBFZWzby4dWJvoRVd1b
Dcor3t+FcIW7WcIxMCrTYIIF/WGn6H0cRPXntoeMlxXxlq420ncvH9SVBMLlENOyLXskaXVWUlaB
YApSyNBlLe421XpWqlxgVyREsc/CqizqIUa56g+YYPDzZi6Mq+PGjsk6Vyimd0/gbvq+2fbh5YO5
4ihd4jBdgzCyXwaVjaso7+axtUfMiRQ3jv3a6o7VLqZqSYyab7as4AutmHylKdD2flt3zHYDoZLe
MC+Shax9LQUtYVncSykolC6Gi6K2HHYL8nBeoQ0taX2gFiHeb+dOUKXF1s79ipc6utw8TUItD7Ql
t4BWV7KSv8TIAtUjLeYKksvBgcwctL7jiQ7Np1rWi+dfEP4ZpbaSaZQcmcp2zF4NFWi+VPXV73Cc
dBYjG+HUdxJ2VJtPEBg2x1nTW8Mh1y6kE105B/oamh14pYBL/gAwMAjk88mztOlCufJmFGU4hyqD
1ENz7OnwNGrhl4q7SK6tLeukBi1FZreyPaJwI48Tnzyfhi6YCyhgE281fH3DaPRxkeiIBSGUTl7+
pP+hFZ7JX104l+TGlHjuNwABdPObddnoBzEx6FjOhbmfJpDSAtErj5Wp+nPOC3IMTV09xUZUabMT
L4gTBuCdWBxoRsCVDnR5A+GKgUeftpD5XVoX9zWzNgzHBOcX7/OXsb9vFuHn+13Q1xKgJtxA0DGr
1/5RL/WT0sut0dUrzwoX8zWsyTjN4VBnaDwNzeu+E+JTEZny1BoDgVdalyCDiiOgwMBqG35foVV1
40ZcscO/CIraZI+HyjbZUJDuLozD+0Awz6jjYmaWee/CCoPbAD+Q4UDC4l1vdr946RIUCTvrZSki
lS18AM8HBtDrb71F7/dlS7l2Lo5/atlWDazGizLE7NpxjK1sD3UoitXPb4eOc00isoZjvTbZ2IOE
2o4QKt9j+8tr86Gz+R60/qDZx9lEcSjOqAWx89TO1m/rLhKv6aVuNr6qjJDwYR5yc5il7/PCheJB
jaBfmKV4u6g5elJhy07hOM83vuqV7NMF48XFANrzuEQJol/lQ1xuxTsJ5P+vUSNW+5U8AycbSti4
UtvO+AsGPR6M1ShNGs9r48LyzMjZwAY8SjteQhYpyRYIh3pu3EmGZrA/VtUwKjRhgUFYu3OtYi9x
+1C6CDEeb8HYsK7Jqph9pNUCcYlYeilhY3Gnsi+QBFV9hRdM0QXqyEJiDrzobyEQrtwZl5Or1ont
7SUxDzE8/1ju0/5AVBMeuQrJvZe9uiCxaAp5velJQziu7A/TeATF9XTDWq9t34m1RQiQL5p1CkXy
QZvDyNVw16vVvK/Kbr6Bzb3yhHTRYqCA1cDhD6iV0727S3a1HK0JLHJp+MtFiC+26IMbv3XFMbvo
Mb4ttQW36qUCR8XbrUyaxwSCeDccxLXVnXQaYk9Ggxm9zkD6f27rb/Gw3vl9Y8fhz7siZbzwGixM
3N7NLOBn0uef/BZ3HH40LJxoYJizfBLtMQ6L5LQGq8+4PuguHYdmWtnHAcqG6WbocqrosNxHfA9P
PlvnrkdTZd2OQVHwtJ/ZR666+lAR7rlzx6OtMmgh1hDytGok8qfmh1z3L37bdmqmxO6b4ITxVEIc
4aB2FPASlWw3jPb5a8jdxEnKAszbY4WNz/H/5gTUWgAOeF1x7iZOu1ZBv80z1mYQsBW8bw9Exrfc
zZUXBndhxjqEmreecVsuSqqHudDlQcQdxvwD8BcfTZFE74o8HJ5oHnbDMZ8k4E8TRqnPZpuWYzBB
nt7rC7khJxJJBLYwzdM1AKvAwYxezpq70SYuLOZWNNalMbBhfd7Sg6m9ipTcjTX52M+UyDxMk1Vk
ZO9SEAh5JfrcjTFVBcmLYbMsHcsobbo2DfLCc2knxCTVZmOMBkUpRhz4gRjzJprq2M8/uLEFh1xR
a6Iw7Sp7imJ9DvbZK+HhbiiZOt6NvNvCFNjXu4qXr8uV31j68qf//c7mLg55xEiWmSROGnA85Mdq
+4XHW3/agSbyiifchSP3YWX0xEiYgtz9cQ/GV94ewoUjt/VS0wZkwenU4Exi+r7T0uuqMBeNHICc
Wq7zFqTgxbIHgUG7YC+8XDJzYceUV13XBcEGl9zXJ1lacdBIdLzcJnOhmyTqQsLikqZg/Pi5DT3E
uqobG3/+sjAXtxlawTZh9z2tSrm97kDxckaHpcazivlBw5iL3uR63UvbhXvaxtD+lnn+tatlcsNE
L4nA35eduejNYRhMVST9Dkm3bn4yrKjf66Uvv/K1KqAxXnt2zZh0gu4OQRz8adsKhSr5cd0IRLon
L8/LXCBnHjbQdF74kiazBsapaNsjCqB+zzbmosaphLJW0GJ1GYnTlKAupSvqB1hkLm58EhvoPecR
p2IbKEW1pTgYE3x4OYpeuZsucnzXVoEYF4tXcDbHJjD6AXTWxRkd9/CGr3w+2WEugJxEqFUkplzT
ooXAqtDqOLThrZbitf1fniy/A1Yo0WG30SUVGyDqIuiaFExH1ds5Z51XQsBcnG5eqp4ndFzSCK2t
h4XtYCeKNr82NHNRumwYW91ynE4EjcyDDsOvkbBe+TFzQbo9aM/XptBrusNhaiLFYQiZX2+FuSDd
OrT90NtmTSka6fdRlFRn2iydXyBxUboNlUHSqWRO48Schmp4u5jxhju+dh/dl1ofybxr7Jwasr1L
dJkcw8KOnpfdealBQmacWEeHVE/kZM2PYKkfX7bUK9t2Eboh4/Gs93VM4X7UqTDt3TIrP1VD5gJy
555h9nYjQ8pIWxxZkbwndbl7pTLMHbnoBcOLm7ZjWspPijYWTzXled4utSKRM2UFx9qWtV+rYvxA
Bt8zubic31yLVp3qdVmPEBsl1cF2oCebtNcDkLmErWUTQZKFFyNexZDsLEN6JHGf+KUyLloVILWm
GObLxst5P3Zt/iqeotDzYzoVlBV9fAvF0SHtFH+jqPi2yfqj3w13DHPvmdnWsBjSXIJsBmCid5X0
jP+uIDFKfAijSTOkAPv8L5/jJ6oXr5YUppn/vCdQMxrUgr5Omo8aDckznUavJy5zMaqW52WH0ZYh
LQNbnHRXBcey8NOuCJnLAKk3xvsOmPV0hDLbm8gE8f1FVsrPEbqIbwjHtBoNxi7d5PoUmuBN2akn
r3viSgwzCiCObosujbd4v9cN/Ul2cQsBe8XNxpd//83q973rVa15l07F+p2J4T3GwW+Vmq+tHf25
tsilNPtWtekqljfx0B23Zb0xvn5taccsa16qsQ1Wk9olYq+BpZ4fadDwd34n7lhmBw1SyyCkmyK1
rY5jEp7YqvXJb3EnZEa6qgLAo01qdlLcday1dyLpA7+tu+DXfNHtDGLIPt02+ch5Gs3xjRTlkmI+
8yxyBw7MDLkd6GqZVOaKTHf93KLTN6I39EOsU/k+mMvkQSx695LIQbh3Ul2hZCzKYMI5YVzmLhdW
HtU4fPP6CC7CNuTNXkex0KkYyI/eiAaD2/ktoMyVy+miavNt18FOZJMWQ/spyBP49cAvmXNhs3FB
974C4CH9P2dX0iQ3ym3/0FOEhCRAWymzZpXdnvpzbwh3uy0JoXkA8evfqV65cKUzgo0XDgcmEVwu
954hYFsMwTawM4TN/DJ/FzibHk1GxLp2T0sKddI10H3OQ1Q5/ZbcObKIj3wcNtk9pV04noYdAug8
Cf1YkYmLnd3NWHeULf2Trdi3bjiexKauSav9h4l4a+s7RxaeuDyTpu2fsDrbHRVjDUZ7Px+nLenA
lRS0uUmB3n0/a7aVq1yOcxcN0X3aBxKxj63369yo7vQSDLNcJ0osRb3T6VHIDYDqdIYTMZm6A6ud
AX6jEqQDg6z20sJxym/1XYRuuEWpnBqc3vhg39GuuZ22w6/W4OJzawL9vWgQ7dMyiRyGQkOebolf
6wDC7K/vkC6xZoIozPEIGuOUV9M70c7XHtMXzqmLz21iiNIilh2PQBLeqWgLftR6qL97bXcXoJuh
a7gDumwfg2b/DqevkyYwKvIb++UH/XRpb4mYUKVu7WMdxnDhiJZEFGgaJp/8hnfu7XAwiQBE1z4u
i5gggKjV7cIS+Yff6G4c0CLgmViPRwaxxUeRdDI/arJ59VMTF5CLQi/nY5emj2br7T1wv02hGnuc
/ObuBAKZCZgdVi17DNIdvmowAawzEfgdUReNy0LwW+sUTMpGxtAAQLaXyyr1Q1aCTPZ6z6wdOp0T
3Y7HOdbTjV7q9kaL0a/y4uoqzmkgwf2K4kedsq9V39wky3itBfeyqd8IvvFLmfanzS7DDeE2bePH
YZ5vjuxzLwa/+87F4qJUD8ZXz8ljnOF8snqOC5R+/R4zrqLiHgOEY8EXeQzk9ii2qclhBnANYHdp
TZwTKnsqejypyWMziuO0ZCw5ydizjOYKKnLOXlDtC3m0UzQXZkAVQMSgl3kdIdfJl/dRbaNdmMch
qdX/OsL1clfbsPZy/CFJ7BxRsxNtunomj21UNTlE1B8UTz94zd3F4VZ6HqRVAaLW0Iy5Hpc7SMB/
9hvbOZ8ZWI4x5TF5hH9TctMHoUbDBC9gv9Gda5TruB0OsZpHuR6kaMl6L4LFy3qKJC4Kt28shZcA
I4+0UEc8groKwxK/eTtFKVDI4SMApt1jZZK7cE/LuIVamd/YL4frp8CSHRBUbSdKH9WWfdKruAGu
3Q9UyN3GIAQr9dQZ4C0FIV0RsrU/BfHm9Qjgbmew7w6VcWHls0noP914aHjDZcRrVbjbGAyndW07
uoLKBbuCO5WI9SFRvReVi7utwRkafEkvtXoeF6HzdALiIBjWTz7fk7tNQWitcE1YKJ83vmb3xtL0
dIS18bosuNsVlGpmbE4hZkdS82EiWp5Hov1Y69ztBLI5tDOS//YZHl/VQ03n7v1SZ34QD+42A4/9
qMclBIVaL8N3ThB6eXwl3Xq5hH+9nLnbCdz0QEMZS+zzidgVjPgMegs2Cm3BQOi964foWvnhvzrD
W/+VE9gba2wYUOjeHEqpnDaVyFsW8rt9Wbf7dF6zHCWsf+MxW7oiUUGSdyFbcpgELHfdtDVPMyP0
xlQTuRWz5EWUhvX7mG7J6djC7Y8Mbl9wPxHR3Qji/c2whvJGbEDfF+ky9+uJHFafKyHiG52N6txn
uwjzZlqTO7ZpqO6vQ2PPiT0+10Hf3czSDMlNZIbRFFA5wMtlMxrmk5Uayae2IR0vzBp0+wk6YkFJ
hIV1pOricxi+SPQ28JS87VY5Qo2xtoznvE7VfUPHqM+PY6Lif8kWdR8Tu0HxIQLl8gsny/EeOvTk
HjChKg9DNr6Hs3B/5Su/nW5wt2taWzocXQtAJzxCngmxp37u735/aF8C+Rtf1e2WIl9caBDNoDrv
zXJDoQ2dy1axcxrslVcnCenL6zhP4mU2bYM9SriFrugU/jmM6zUhmUtL42SnAd5FDF8KKGPGssKa
eDi3uhu9kkjudku7Cb4pE4D1zx261PnnMCFegqgExhOvF2XnFtY8B1iFS3vEdyiY2LzC7vRKN7jb
LK2PkQ98AErX7ktfcPiMnjVfBq+eDHebpS/NnjEeR+glkaEv4i19t8Dbwe/+c23o0oAxCaYlAMZB
dUezvgZKIPEDTkD97vWqRwTV2akb4ENxLDex3IHk3P2k/JCkvx473KGMmELD7Pmojqo4grD6nO3V
tZrAfwyaNw6q2zKFwFsKGQJw0JqkYo8x0Nf/giwWnwxEmXJ7iPBL2y1HsaL+cxsjGN70OozrYoKx
/L3stWnwL/GvrmywC/eO22OlkYj3BDryz10QVH1B+EHgkgse+mlaX5QMyBQsnkfF7bnyuNMUOHP5
zGvxBOzCe25Cv9cQd30ys1hpMq9CPuvKtvm+dqDlDH3qd1CYc8h7EE9CIPElBFUXk0O5OYE6i/Eq
+3G37VqPZksrxhpYOsVhrqsKl1OX+GVbrkhQU2u9KoYAMmRDVIie4aIz+hro/uJmdho8LLY2U/ME
KmtyLB8badLbA7ovZ6jGLTyfwS56Omglys50zbulU+p9z+clhyq9mIsxVds7M+v4yv104Qp0e7Ua
cIHKbi8g/Yz/tdQwqq3GPgBXzlxrrF44LW7LdgcZO8jqtIEbS3cUIdTYoSlS9dBm5ekOK+9h9JMZ
4m5/YgNcyDQDzuUhu3txQAtOgib3+1ThwlX7S3uCZLOVRjXPgo1Vka1RwSbt17/lbu+5MpEwNs1A
WaT2acc3yRsV+93iTufZ68e7/WU2DnTGciIIUQ3uoZbICtvt1m/wl53500s43aB5kW0QINy1oOds
So8za4PPvx/8be83wt0Ws7RUG6hyyedoiXSB3BbuN/W+w1lrmAhkCdVyN2eTkrkFcDSfqmQugxYG
nL//7y/sGld/iWx7021jgxiYkm+yam8Rca90RC8NTV4vWx8ffKUUNBWVbH+wY4uLuN39Kh/cdRtU
AP22asI36RcDBN66fjbDVVrif+TGN25z6iQitd6PQwRIoYYjVHHRT4J+XAz0jHPJbW9z3afDP4q1
iyiEBjHv1MRSjEVrw/UuGm1ym64i+FLtLc7JrMSJiJg8HJBDgrjkyvOJttPfsyChV32Zu11tTUYy
B9shn+m+feKyh7exUcmVXOLCZ3Qb210VpzXSMKhgNEVjIOScpsQPAsF/aWIfWaIlnnLPmybH2RCy
w/iyunKyLk3ceXvwaAZkK4GQedp13w/QbQUUnP3SYLeHjfzKbBwGjc9JMEY55dW7NQy9OkDcFVFi
e7ybasua571avi1E7nlcxfvZ67y7jeBUBRLGsl0D+e1BPiWC/L3M7X7lqr604s6xgS+eZvBGap5h
LHrD10HBasjzenM7tMyKAy8yW8GjLmZ5lhw8D/zoXdxt0caQB7J1TGsc9w012uFzsgV+xUi3QTtC
0nJVTVQ/w2LPntZ1kk/g7nmZsBDutmj5oqeAKdRI6qyP368mXf9WLWv97j23RwupoHTBCYIMXUo/
Vrx7D27gB69t6CootW1PepoYDK36scjigZ+WmHuuefz64uFwjAApkgZlJruxMN3taJbVLxq6+knx
mBIJY9qg3OFnUESBaPJkHP3a+dxtz9YsbA3yGMxcrdFTisD1CRiI1e9CdqWSYCkci3Q3NQqd7bke
T9niZdVFuNubbW2MG62e6+eET7fToO+ORP/ttVPcxmzSTXGFplX9DHgIOyV0PeBjwI1f7ul2Zodu
sl0YYeKtxQMmifCQmpuE+W0Wtzeb2BkFTYXPudU6fNKJDAtOqPBL3dz+rJzh8SB3GZRz14jbsR0B
uIHCi9+yv4T4n3LeinG2VisTZVuN74N+e9wn6rnLXaWk2kK2Gq5ROENtj3QCiL8iGGe/Te62Z81m
CYXfQf0cUHKXRkN1N5qsvlKOvXDB/dKdHSskV83YPAM+rM4ybHiR9oeXDStOkXN9ZnGHF6PG6It+
d2TfVvHD61u6fdkg2pp6Rrv3Oa7MHaVbOTXXhN8vvV5cfaRxZ11EowBXZ7skf6QwY89bklWnaWj5
owacvWrBEJ1EvT8H27YX2z75UZvR/H29RVVoFaJxbcsEDYNHrsexSObtmq/J25+aulXUTez9OIrR
ljRZSQ5x4P58wAvWK3+kbhkV/sxkmCaMHpJU5LSewnxPW68jQN0yati1YzYlnS1RUDtueUC/Thu/
JqpyYV3cOqreu4EsYFqWcCHdzkvWjbkND78qLXXLqGMz0pcXAUbvqxpM9Wm/YQnXJ5+DQN2yaBjM
nQiNMmW8JQj0h8prXvlJ11G3DqpIFWSL5brUbVCdeoW2M8QtPWfulCCCPhRHrehRTmuVfpJLdLyn
yxL47Ua3EDrABasjAT/Kvh7UWR0ID1my+mErqVsJBfYpGfpo2kv41/1Nolmehibyaw1TtxJatXJO
hsmYcux2WSxaiVuQ6KordVaOUPJrHYC6culVYmPS16spI9qyGwMuoTplTcieVJvKbykj84NhVXay
2br6/iLnFhA81iOK91tpaiHzacbVGx5e9xd1K51tkjZTslRbuS3Tdi/iKLpJEbe93pbULRLGiVZU
oOlbkjmCOHvD2G3UmdBzdKdPqcfoaAALXsq2T+7U+tFko1ciRd3i4RJnZLVDspRLK76HzY8GWoJ+
J+sXckpn2C7QxC371N5AtnrOVx16XevULRwGu51WzHwpw+SRtWbM28k2V+b9sqhvbHy3LHj0s0zJ
Fi1lNgJWCNmE9ZwQFd8B6CYe+l2Qb6zaryURF64UV6Zd7VFT1TV+SGx5lKddtv9hlkX+5RX0f6kU
Zuto7BrPpRg3ez+Lbs8haOzn8UTdSuFBh6oZbDeXcO/5V4uwTGfqhQaCndDr/Cbu22gZWDKVe6O/
pIH5q8kCz/zDLeqt7Z7BlhNbvl+WoZSEjqeXsON3VN2y3pCC5R0E+1xmw17saRjmoPD5vR6oy03p
Zb3B5RtTRyyTj8xquLgGo5/ZEFiXzqIvbWCqVaPGLq0EQGrbc5gHeFX2qNv+YbGC5zH8jMqxXW8C
mETnUPz0E3Sjbv+HLWBiLqBNlEay4G6RWXd7qMXzjLpFyTiIwOMgzVT2PfmYLW3RGfPt9wf0gogQ
dWuSZqyg6CanqYzJQu+EYXeT3nF1DIWIh/dBlJ7njH2lla4f1FrJx6Sfo/wwnbhyK1645V3t96M2
LOXaTCWP1DHmYa2S22Xi5J++BhMfgtlVlGsV62/NVPvB/KlbzoSlC+S9eTaWfbQsT8Mwj+e+T+ZP
v1/SCxHVLWhCRwjPL7xeSvinq9MerH+OSv7jN7ZzD4d6k9Gi1rFc+i+mAeJmWHp95dq5NG+nZM+G
FNaFfTKU8F04zdH6XnT1n37Tdg72Aa/qoI1aLInmH28i/OE37stP+alQMo+MH1JB6SAckgK2Um2e
BMk1atWl9XCeuGO8BFlKzVgizE03DJ3pcxyBzeI3dfJ66m06iP+S83JjIspHUGXmOvCTaaRuKbNF
K3pTQTSUumj7kOXL0XteXm4d04p6RX4SD+Vch/0Tneb9iQz2s9eiuKXMjkxLzZu0K5cmuofQ2+fO
+LVHqFvKBLqpk/D76ktJ+V9d0lb5pJsPftN2TmVLO7FHyzGUCSef9sA8SUj7+Z1Kt4w5CEvCZjGq
hCSSVHk3yupp1EHjdyu6dczMbEmoCFUlN9tUNHB/LUx4eF6LLtGk5gD29yTryyQT34JG2HxbF7+z
7xYyiSR1U/NYYa8s0dnGwXJqo+a93xd1Tucg1iSug5dVn8M7PFG+zHV8+/uhX2LeG9m9W8Zs4qSB
Neyhytpw+r+BB+kptYAILjDK8CqsU7eW2Sb8iIUYEMmT4BOwxejRZ4Hfe+2XeiaLiTTUqjIxOz8F
bK5O1d77dXioW9EMO7pFVVT1Je/3o2Dd9GDhl3HlKF1YeVfwPV1ravpgGEtN6fIHVNf0iQk+PSpB
r3ErLv0Xzh36IldfCd4MJbE4TnZZZUGnoT43JrReeANIar6+OMZqt5qvEmeKDiVsc+5go3ul4nLh
xnMV3eshtHght11pSNeUMGwQZ2liP4ApdVXdZbuaUZhlLDvgN9pRZDCI1V+8DhVxzitvYhYcwdCV
ddjZ+0qn/GkcjTjB+eeaoePbi5O6zJad95biLauQ4i//NmS5i9APu7IzXy6KN2KCK1GuByjs7qno
yigYw4+B1qrJ41YvoFvypQgDSc/godIrEejtX0JdzfJwrqDssvChXNiizusMTSriB7KjrmJ5oOBP
go4A0oNhYHkn94cIntVXlunCxF3F8rUJ9ynTcVeuQ93lR7C3YF17+dkT6gqWc/A1oj7NhjKNfhy8
NvneUM8ar6vr2877uBDdjGV7CFShMtLeLxt0YX+/+V+Cyxu7x9X1XQmLlyaYVLkeU8AfEpLWstiT
GhoJUM6t/oWESuIV/VOXO7Z3u5hRbO/LNm2iW2qm5pSJpPbLiaOX7/5zOl/h6XmMvQIwIbxl6/5x
3P1km2Gq9HpoDaGUNh40Jt6131BS+98YSHn6/fpfCPquhPCgd1BjBmQidVarqVBUHp/apVqmXKJT
6bk20esf0G2qFVGERM0sei+4slC3FrHn4E7ZG+nIHoUHUWUUJ1kR0a07j3y+pit7Ibq58sAJVKaz
bl1wqUMu9FFrAelaNoBnFGUAWBURYePt0anICwiVuizBnRo52mNUqKzV/cnU8Tvarv3599/67RCU
uixB06tmb0A3KhUj/JTRkZ3bpeVXTvKF0V3my7FoMy4drcpU7O/GdLsTi/UEbbrZzwocWw0XhvrZ
DNTmEILZz5Xpr52Bt2cOIMXr7XnQPjLHQqvnFG3upT7avN0qr3SWuxlPEKEvPyW8fuZhMxZxYB9M
HFZXDu+lib/8/U8xh/aV0lWQVM98bk5jshXJ1Tr+paGdmJNtmoEXEGFoQWUue/sVspVeO4W7CU84
DVuGkkr13KLknTXTj6Ff/NRwuJuNbJrWeEJs1TOZQFPvQyPvNPDtXtkHd7MPqbvAtMmM0Ve951FG
z73Y/Nqd3E0/2paqimx99dxJCJzWMqDFtpLaK//gbv4RBdBR7wwWxs7dF5Gsn7O1tl4hmLvpRzVk
HexpFEB5sDO8S0T/uU6YulJkvbAT3fwDic2su3DHbiExSKHBg4aviU9A5G7yMQDSRsaQAwhlQBcT
oSW55psnWc/NCNKqn2i1VpCTDY60GHUM2F89p6ffz/3ti5u7SQGHKRoPVRaUMogE8r1lzieuzMnO
evRceedhAnG8TLcRCcp1nkeok1c3s9CZ5350cgIeDHATUKp6Hva0L2zcfFyi6e/fr82lLeOkBOg/
gnGsSFbWgJ4dcr/DYfPb6m4+0MbVKAcQpksWywomu9l2tzKdeL2PuWsa0DV81219ZGVgRlV0c8RO
kzg+e62K6xrA1iaZQE0FL5ovZ9GYx5n1V1bl7Syeu64BHWmPOURlrwQPvIdIzaDvJbRN7ne6pv8D
7lre+P2El8Pw04V3NJpxC+xs2VVme5CDWO5gE+yVHnHXQoBXGe+CEchFcXTheZ3Ucrv3wbU09b8y
0K8vHe7aCGyWVY3acJrAbJGnMAyHh/aQtNDt/s3oGREiJECjjGmTa7G9Z8n8TgG9czqyuCrwyP5Q
o/Rza44OndGpA0l+sB+HOFXFNKXh7abqP1E3rz6iuXkXrfO7RQ57HuJNmKdsr5+iqJPQy+Bf/D6E
Exq0OQBaqq0oa/wgYqY1X+j0yW9sJzJQQsCrjgJeHg2ZTrWo30OdwK8xwl3TAitV35jtADw16V7s
M2ze79SvZMzcF+bQA1chwzgDYoA9rQl/8bHzOrzMreCsfYAOC5VZqaAzteTKhMFYoJkNlS+fVWeu
PLy2cJ+QdsTcyXHq+nM41l6HlrkqBwFkVkW1z1k5sOoUmOPIAe+8Vhd9O9Qz98GUZVrONYmycldm
LfSW/QXqt9c1wtz3Uhxtc7SxnZdJFVb0tAJO0RRRH7Arb4OXqPVrRGCusEo0J2ClakT7tq3gcZM2
8Z1ON3mO1spPM5u56iqkNtD9XWlWzjQs1dTD2Yt3fs8P5qqrHCkE4HYFj8kqgmtSDstT0twBXVX5
VWyYK7AiszGggzBZaWH9k2egfEDAqedeb23maqwwAinLpA6ystrMhzkI/wclY69SE3PVN6wVZIjH
Aac1SW5SCH/AiC+6Rnu9wLIGoP71LQhue9/uUmLd902eTLPxm4XYpeiEGR8IvKzQ1ZjVNxCfQpKr
mYp7zcbgPLFM3UqFo7d36TUCx3/vhzc28S+2BihGbnSMRcnGcHmAg1P/kGnQI/LGhtW54yqZ8Jap
5i+zBoSqgL1cDGSMhn7FiUS0eQALsjm1MZu2HLKOx0NX2fXmhdgKYbe6aW+jVnuGOBcjnMSiMwMI
CqXhINWjV2BhY84+/D5+XjjMLkQYL/Boq+eJl/0a92dB1vjJ9oZ+QiuOeV2MzAUKo/GrGqpjXjZV
8k9Fxm8TjE1Ov5/+hTjqCiYI2dlQzR0u3RpwhHCY03w31OshwVy5FQN18LjaeAbAYfCYLdttlKor
y35h3m7VCTkbpGIYLpfJks/9vB75snsKmULi5/VBqzvsVquW7AX2/aEd9X2HA+W13i5LYKcxAf54
RfCBjrHoyLc9I35xzaUIUEmWeIkw9EKOByn4j0Ayz6GdhxX0qOHk9rID47Rvi5Stax4sg9drHLI+
zmo30zLsivMyo7o9iQ3qU2ZqvZJ75iLVF2OhQoBiZ1kN5HMKr/hiC8evXt/SxanTDCJXEElhJbQs
6LlW9hb2q4vnwSSvVyXTlY5D6P6UkRXbrbC0hRV28vH3M3/73cZcmHqyE2PA0+Z4b9L9VncyzBMm
7ElpiyAgo+zKu/btKjpzpTg6PG3IkmwcT4UNpQQNcFmdxzwaTwDGtndhtkNvqB78HunMRasb0D/s
0Y6snMbwr6yX72gUeVUAmQtV56yfSR3MrOxBEc1Tur2zaesF3GCOnsX/0YxDDQjVtXJOzcdxqb7B
MsAvIXGR6lB8X2klCa6OZRBfN1o3n+2Sxn7BzAWrU7gBQVIbE+eH2E/TTP6cUuYn5cNctLqVOxmF
wOBAqfP8KUsg0fH73f82fJO5WHU4HNSklhTbRMLsIJaJfGik3G9jg/aXiqfmpoV49U0fVuOV83bh
tvoFsN5kHG/PjZUHbE+ex2CJChUwP0kO5gLWY55uVU13VlrGICA11UEuTOAX+l28um1h0iS4pCh8
wbKh2tRyXnY/MDxzEetyqOeZspGWUC94Uqa97Wfx/fcf+cKSu4D1FNSPtmYdLeEsBb6NzN4PqbVX
dtClwZ1MvAUbxiYbhYMNhKFLPK/qj9COqK70SS5wJJmLWE/DjZC1HbBdsgTy732dLn/WWRo/Z2b5
OsCf9Ty0dj1jD2/5ZPb1EfmVX8+WuThjkHijY7drWsKk56Ea4+/Vdk3z7MKquSBjFTbVFMHMugyX
Yzun5IjvlxRofL8P/pKg/1Qj3OCxZrSN0xJildVp7eP2BgyUa1SlCzeZi8RvxQrom55Y2fQpOhGQ
n2666gczccnAlj0RtX/y+xlO7rntA6kOy9IyOkSMTChM3tlwiK+9hS7c/C4sX5F6DhPBaJnNdfrE
DypPbIXLWC7m0Pxh0ePycwNgLkgfrt+WwPguLWmULB9SupjCpMpPIZ25EPymisJOyoSWaZ3xM+D9
4I15Fq5cCY4WZ2uDztvLzM1WDEmXnNJM+8VTV4FjD2I6tV2C86V1m6NsGNzHHbOeozuHoJr7cQYs
IsWuHNTN3JroFtXtf7y2pqvBARBBQgKZIeoFwScxkBJdPz8eL0vcbZ9ZVbU1IupC2zAf7XYzd7Vn
uHY1OOZprcd9sGlZLUF4EkpAEm7nflRb5gLX08kMR0MN1lw3P9hOdTFWEE70W3Pn5QUbkBClmw57
UfUSsLoVUkpUwN3H7yZz0esKJVTEGIV1348PIaps+Zoknvmhi18/+n0eorZPyyYMBExbxu923Fe/
l52rxFHZFJ0niJCV2Xos92Lnw00zL9d0dC/cVS6EnZG2WQnExvFOj/4Kk+jJTMuVZ+PLWXyjcubC
1+WyQnmYW1ImbUv+6E3Y34+zmO8q08or765Ls3/5+5/uQuQiegqzLEFfboQtq2R5EFe08NqSLog9
gQhmlHZBUsZRCguZdLhJZeyHWAUw+/XM4xkue6GeMHij1xx+Dw+0t37vLBfFHhDUdIK0ftnr4XKa
NKriSu2e5RcXwA7FDAFPIIxec3YLh7kCGkJ+E3fx61uaYsvQIS1FGPw7S/m1JelHr4/pgtcFDAHj
WWHWccvfWSNvQQrx6hWyX8BboN30Y92QEizG9GT0BAvMIfDDEUBr/PVGUaLWTCYjKcdVfI2a4LSE
yQ+/NXEuUWL6NJ0aEeFVstfnLGN9PoDZ7xfRXcD6vhMLzaYhKdeo/zNLFXY5QG5+4dzFq48bJIuB
oiUl2gEmb2VV5Q1UwPxOvgvgSvk6agiJJ+XBhjFXgfjbmu5/fovudH/txIDvznRSDh37QebwB5/S
z35DO3fo3Aw8a3YaleMcqiGvw0R96RO++9UvXfzWDInOGbkLwS0XnmjfhoWqaz9cG3PhW8Oqm1BU
fQx0pfqeoC2ilN8u/wW8tcPwMRnjqIRP0vtoXh+zKPPM5lzsFtm1FABGR+WaQOaf7Qp13Ypfo99e
uN1c+FY/ZU12JHNUtkoVydF9ltJPIJ652K0BiIM2jiYMnaT/ZlX9oYPvgNcudIFbPUEzDpJnpKT7
gXZyE/w7bp7VSRfNzed5b2J9kDKSa3juBn6zZ7Xf4Khqv460eibTZFJhy9bIzRRQaEw+r5sRn/zW
xTn4QZdVcmqruKz7/nNsuyrf5fqn39jOyR9jOKTsKwRqB7ARczPT9yMq0X7R0IWEHYOBED9XpGQD
7f+O27D+WEX1v14zdxFhdlLskMNGyjk4zF2s2z+G1Xg2RVxEmBAhjCL3KCrBvThu4mUKTlz7iQYy
FxOWxEf8ws0n5Tr2n3Y2PSd69XOlZKFzMx/hDDfWEGMv1ZDmyRA+ttnqlwm5MLB6bDpUQtao3Kt2
Lqq2CnIbAZ/h9z3j14eosqKT64g3s2qHH6bSOPyDn5AUC52ceV+zjlpJwrKRXXrLgm4tYg6VWb+Z
O+ezWiqIrURjWHa2P62KPAWJ/NtvaOd41tC5GUmvQgRyW9Yp/7J3+oqk2cuO+PWRhRbK6/Xu1kTw
RIdhuem17k5MzgNqpSIO/qrqqb9Sbfkvvr71vzh1YABld9XbKizjrklFkcSj+qDCrs9bO6iC223M
DVzJdQ69iIjkHPjrkwkQom1QHf+kY12ff7+Sl36ukw0PNqnjLRNHOcrJTAWkPcDOjfqIZ8UqeO9n
2kRdBAqwaFm7HLgKgqh9gs3C3YA/vPYZdQEl2WHXuskGW+7J8dekGpghcz8DauoirkYDb+IlzGzZ
H72BNYGmReeb0VMXbNWPYh1h7WnL7tA/MoBbiqS9pkLx8gHf2mFO3Oj3LDuYiWzJMjAEEknU13qr
yPkIu/Rhg39e6rf8LuYqxHpUEOewKMClx1fWpPML1Sm61tJ4iRZv/Q4niox2nxouG1vCkXc/gxsj
/20mTv8JAOO7p0zX2K7hNJ+H3UYnaNVkRcKiYMp3+Ep7JWDURaPA9prrKuptWa3i2/7etp4CJy4W
ZQVcfuZ2wffvu4nkGUVBLd+C2M8TiboQzYrM9bIrRGCbfGe4P/I5bPzqLdQFaVaRWQd0rsIS5lpp
0U3jc9y085UV/48f88ZXd/FwOojYCHlyWx5LWMGSC1YLJm3Sp7U+hpOQvLlNR8jbwmGyL0Rio1xl
si/aaOifgyZrc7qIAbAHstQ5n4P4fBwK/WWIutkiqY/jVo5h3J1EP3dej/PEfT/v3cjaqtfsMarj
9zO1H9ODebXiE/fxPMa9mmWfAX4fVKoqZkleVBPTA8KSv78D3n4WJS4FikZHFM0sgVMnlE7WMf1T
bsorj05c/tNgWm54I+jj3G/PdR1puOrIL17Tdp/PARQAweBU8eP/c/YdTXLqbNu/SFUKBLGl4zTj
CR7nDeXjABIgkUT69d/V77c5h8ftrmLjhe3RgFC4wxXC/FEqqeAzV2zjD3rr7DkPLak9u8DXNajb
mI0Q27lqNW178NXljwIC9DVNPSV0HKbY5l24b+FSve1rrlNoWposUCnMdMM0grBpbwMUXIJ78M0b
a2WdQkNPpionZDCJz2G2ntFufFHT5Dbh/rx1Fq1rLoSxcKO2BCLZYS2PkBh7v23WVxdiVkLzj3SO
J24aEtZDOXzZxvLz1ll0s/jBHM0DTyCLMx2J56LnRo5021HrsdUVGPVTN0HfaErqefJ3NhX6A1yg
yMY5X8XSzRKJrgjMlJR9KOClIOWhqKZy2+G1znVZp6qOVc2c9DnzYqOyERzLotwUe3jrZBfCIBr1
SjCTqmDUSR7w9mxMlX3ftGLW2W7vhX055lYklObwDRku8xBuffJr2PavRkvUUsvngIyJP9DoEuXz
cEbT2LvTKbqxS9fpbjVA3RiFljHRC6K9vsjLj6AH3WMS3hr9+vf/enYWebUXBVrAC1jug5QeEF3e
CfduDb3apN0YKk911ZzoGgB+AjvEHYSTt3X+vHW+C+f1oOlmPHjUNvwhknN1SOvUbttIdLVNRQPX
qszDpFO/UA9MuTZJq+WeYsefEzVvzUMKhzEXJVzocQhk/ZHRUPwso6B6E7Nr77zAde39b9AFO9T/
flfat8CWWZ9deX7yOZOq3ZdBGxymShLcIcLcobH8+SOLdYodwaG2bMaQJaHNv3ph8wI3149btqxY
s3tKMpCuMR5L8qmgz0IKE2ewhtpUsBdrfs/APVjTq+voY/hKI1LFrqX/bHvy63f/16ZqlV9HbT9O
CapqxceqzMfnMRRQy/v78PLGt13tWZhiwYS3GscEjMX5rWaQZo5REKsPZcHJfhFV+6LabAriKs+r
TQGa+B+6Ty/sXLQezjh/eE80+R5GatO1Ak2y/85WE+SjX4OYl5hR7pzt/snqZdvRLNY0H41eUgM5
7iERUZnvhnp4AQpzm2CtWKdk8K2m0IdshoQXgXuAkvtwQITZbIr9xDopY55XuxQK/Enfsi5ORzSt
Orlxb61zMlGGYOjSakxK34pYMvyRTduWyro+5PO0nkjD8OBsJPup7Mm+DattNVSxrhBpCnokQLku
qTIbPo9kiB0dp9e/76wbp9m6OtBO0HMtUXFPRO7pswpJGrsZtJ6/j37jTF6XCKaurHtZl2MypKr+
0HMtw7jUbb1jfS6TqdewkPz7b7r1Hqurl/RkTv0An1ct/Gvv93E6QKdz29ir7drNdIQ5RzAkkB3w
474jRVwWzZdtg6/u3dr6ZUjUOOBUBgZx8qJ3k9vm2iPWBhcD9lIFSIxLonCC2bjX2uMchT83Pfia
v1I5W0Knwo1Jm3ndqaunq+MpNIi3jX69Cf51oUDpcoRDQjMmTQYED12GKqbSbzeOvsphbYpeW9+7
IVkUiHhFB0BxFdl72nzXS+8PkciauOY6F9kS0ouJhBj9keJEfsw8K89zkBbbbpA1f80tC7wXs6xL
RiKejOC/RxZs66uINXfIsEwDq4nlzmvdH3xHZ1gZBtt6WWLNHuqrqE/7NO0T4s32iddmOBe9v83o
TYSrrRpFOcUltYzJ3NY2nnj0ptU9zNB1cfzps652aj4hd4WGpktsyWD0S1ySKkKOtGbsMzrc80vP
mu6escCN82xNIbpGB0Ha6yEZPfqgq29DNm+LX9dsIekVPPApHxNwse1u7qECswhnt52Va8IQtUxU
bMQHELQcDnTu1d7zxTY5RHQv/nsqsGLgpIlwylM+68S4HLKLkL/e+OzXW+xfZ87oBAs7+J8nFA3i
o1q6dtfI7vumA21NGoqKqJgIVUPSSPZxrCCTs9A7mc+NtbKmDGE/OVNozLnlUDLQJn0xFA3ubc+9
ulg9o6oRIg99oiAksctoa3bQPPn72DcOyjU/qPJdQUZYBicQkph2Vd2Wp6nvir0a9baanFiThHzP
y1XWqz7RuB6PHQrdJ1VCc+TvL3Br5lfVJ5NBcQs0rT6RZbo8ErJ8ZoOxd9qsN2ZnzRJaBoGUNqRT
gopoUZytn5WvBW30Q5fx4N4vufEGa75Q6KyBlRTrE677s2He5znMt4WWa3cLBxv38ipTm1jWirhv
SRsXdL4z+I2McM0VUkDlU5ia4XxUfvg4tUN0GCcH7yHYoL+BbWN2vM7orkmneznorZm6fqZ/nQ7Q
IObQKhyGpK1bvnMBLQ80W9R+00paE2346M8MWIY20ap7nHz5IrS5U067tY5WO1h5MFekPcrGgeHe
AxkBe3GO13u427V3wpFbv2J17VJJ4d4aoicgcz79sjTSh9Fh18Wtie7FbDeu3zWxRka9s7xH0hw1
2v1wOqcH1wm712pmD1nQibMPE+ptUfmaZxPRQRLZ1kNSCfk5q0cVt1m78dRYc83yNIoInfwuaYT/
CxinCzPb0I1izTWz2kOlrb/eMg2krWNhhvKfpqvZNllf8T8coUABExOFY8JLXj5naQ57mcFugu+L
NUfI6Fr5Lu26RE7xuBj1E5bg9Mem/bX26A2h9zpULmpRQbKfK65eWyu38WzEmiAkuiWruJxt4tTc
xV3mPzQFv1O0u3HOrQlCeW/1qBvfJiBkAN+UJ5waFQ91weLCH58V6OtHv7yniX7jjFszhlIToPrr
IaqqIK25Eyz34dldqm1xypoxFNGogh/c7BInMvsNBRJ6HpjI7tQabj376i4WczRYZvAVOtjNPadz
kZ4YFA/vnM83KhlrwhD4iG4gEXNJ783CxnaUYhdCpThDexWXTRVysi2mWLOHPL+TY1XRLgGCU8YW
MuMxT+d70nU3Tuo1fSgIKjIUdmkTGszpmwIePClrw469nOW0+/teu1bc/5AorUlExMIHd5HZmERT
yXYAzWe7mcPdd+TQ7ymiPDtaFIdjOTI+ximy2I0zt7qh4TBI+yLo2MWf0vqwwJztQCZ956VuLK+1
P0YLAkMzLQO7kCwXcbr4oIyxjRWmNbdohDBTwH0MXualiZf0EVaTv//+MW499+pqDloBuSKGoaPA
0lj2pop70Hi3Db5KiQ2UiQcb8iGJlhG3vQgVSZoinO70024t1tWWnpUKstALYPsw5C6NIZiSP2Ym
FEk1SXEnkLwxP2uSUQGhWDpVqJdPgfqNds5O9RDr+Pv0/F+P+w87YU0zyiFpabysaxNgR/IIE+9B
oPPaS8ihbnTwMlmfU8BuH8ZZV7s+q6sjHar0IGxV/fr7I9x6vVXGHBZl5SB2NyR+ZaGYKr8HafN9
29DXo/JfAXEBMZXezN2QEDZBL/y9DrM74eSth15tZN0scOfwekQxVfEyhU9icNtCjDULafRbowzc
ctHUIa+ohX73sm12CmKNoapMnpY2a7EXYI0ZhFaheVH8s22qV5sYRpIwD5uX5mrj972bXjnpN27h
NXyqhLqa62XOLlVUIaCbDqKK7iSwtz7javumTEylmTMcPRWQB2E97rzRfN40I2v4VAEL4dxLMXbm
FFBInel2ebAN9iHW+CnikOGVS1Yk82J/Gt3oQ0DR09n25KsduWShFsyqInHGfBWVnyhBt8lDijV6
SjjIZKYQu7zkbn6LPPIxdMWdQPRGALSGTikbgDjaE3rJROPOZEFY4tW1fKoc9feNEMuHbdNzXUz/
OlXQozN2CVN68do8Tov0ifBtxhJiTUXqUOfXEJtklzQyv3Sn9g4GSXeO+htrfQ2i0hD69INR0stU
zL9oGH6Z23Rjb2uNoCJpHWQmw5Rkpn5qKu7vQSAODtvme7VJsfexDjkevKnqFyUbuMxE3T07iRuz
ssZPtXC20k3qU2gkts+ZcGc3bzMgFWvwVJSWUSULDC0ntZPC/54FdJtqrlhDp2zrDdCa9fDYAn3o
yP4gyMG2LZQ1T6gQtcyUFPQSyOKDKetP0po74dKt2V5dm2rkg/FbPLZY2MOgolPb+duSqzVLqB0E
CWGJjRnJv9t2vkgTbLvr1zrRYI3woWSYD26Lg+x3U6WOm1b2Gi8lUk0ahNXXk6T4RIslnuv5zmF4
a6ZXcS+fjRe1CtPR6uzZlEWsxDb9f7FGSmWzy30P3gVJR4c6ltW07Je82+b9wdcgqcULg9EVml8K
nn3IyTzCinPelrnyNTIqzzm0+1rFL5FLv+oh+iqLadN1z9fIKCebcRLDddc06ZOBLnFg6Kalzdew
qMrmUTeMWCapQ7LYZ8rEQxrut6xBvmbglFFWzBl1NmlVrc6ZNGLvtLiXaP95GfI1A6fMJo8SqHZe
ROS+DmV7mGo3bTqn+Br+JOWiNOS2CqANhYxF5f1Tj9OmwJCv8U9a8SAlWcUASSUwGXenZaw2Dr3a
mUZPKVwFiE6ugjGejqEctu1Lru7JkNsqgrycTsa6wwFrd5WTHzcNvcY9+VCThrehWy6DP4hYB+2U
5DTrNt0K0JL/b0A1EV6kPot0AvVkEKXLH03QbENs8TXwCTT3IlSpNgk2ENBaFFBaAQeKqN/2NdfQ
pxIUg7GgXZlA1G45BxlYL8GwsV7E19inKSu6yO8Km4SUzbHQ/kvIoTu37aNe9+y/4lioRFRlNZnl
UjZ+EM98oDFX92TZbmz8tVLv0tiB67BaLpWo916VfhRbtTT4Wqq3gRBNC2y3SYgovqZLC7vTyt+W
JPO1WC/tpLQW/O6L66ep3PmtDnlM9XDPduLWxKx2aToonFasLZOU+N/IZB411dtCfL4GPE0loS3L
QoNWclo/LHU3HQUUGfZ/Xy/XIO1/S0V8rdY9drQrgMG2yVzX9vtYePQ9uLvqLRuie3a2NybnfzS7
a4mG0SJMsozzt1JX77iim0AlfA15glYCTaEaZ5LIwo7Uq0P6UPiNu5Oj/B9Z7E+Ts4psw97X0zSW
JimVA6t5qpqjsN58zMqZ7bjvDbussTSNmer7j0sgl9OINfx9JGP/BU2H7AvHBZ/u4cyXnoohD75P
LQooAWtzcyomWOKWRLP0wKnf7jPVBUeoxZo7H/bWrK+XZKcK3XR+ngTVz3aMEurc6e9L5sbIaySP
6gdw4DOMvGj2FIxfio1gWb5G8URKpAgLQUpJg2w/MPdVEn8bQJmvMTy28CHx6JMiaab2LcrTnx68
a7dNyLoiGRJegjuWJ7WGyGAvW31q8tRuyicAkvrviV7xKTR1WZfJQhrxbgrtdKhYuk3HExLC/x19
zsKOhcEsL8RaGWsv/ObX/TavZr6G9InckT7C3r+gvbqfCUjy7VRs03aHg+nqyYWafW/EMpRuiSET
fSp6dqfp8n/6Z3/a+Py/Y+vFm/uIWZsogjhgp4DA25PMuvCsgdWqdz3khH1Idzft8zh16gyQN4xi
CEmn3RBl3qGD7w0sgXpNoFUqmY7BK+o+iJLRBCYt6pRnA90XGgC1kOXBF9fI8IkJLaBzGkXtPmUz
Dgd2Da2N8Nin0aX50ed++67lwDhUcHt/uFKTk7Rp7nXobuzqdQu/a2EfzMBNuigi8qeUiG8k6Jtt
yc5aAT2E440zdWcRHnv0tRn6KeZ9FG6qrvM1EA0IKz9K80glgQ6fAkqBkim3hd9r8eqUTqIql1Al
wI/+k5L248K2uZDxNQqtHuBBSpRSCY6Pl5CgGBtW0zZJKHgV/3cBV1pZL62dSjKkU/FcoW1YZ3pT
7YSvRaqB2GeQPRnJxdPkW9GjWAWKz8ZtvYafZX1FZpiTkIuY1Wee2cQrt4HyIIf730lRZe4VmUUV
om87/W4y6qGpRPCy6RJYw846MpdBLocc0OjuiZpqiHVXb2sx8zXszKWT74VenSUGXkN7Vxsam2zZ
lqn5qwtGGGhRBAChXkqm0gPom/Ouqsy2nb8GmBkxBmCFB1lSlWQ6WJ7KGES2t21zvroClr6Wy4Rd
dEHBrX/w5bLsq5Zva73ztXjzbOVYupzJixy6/LE3/fhAq2gb8o6vcWVVPnuNLhZ5ab1p2EFZRMQu
H8i2oMFfRX/GtnD0mTF6x6Ji17HlKlS/DZLI12gs2bOykRRSDUGu31IrxkPpwyv479/0uur+cPWu
0VgyL9t2EWlwAavSO0K6OL8An9XsbS2GbZOzBmU1NSPFlNPg0k+O7VnD5w/R1Eaf/v4C/9d5/dMb
XG/Yf6XgYlkaQfMyvLRhx8NvHgvDt7GMaAxfwuy1ptrFQWH702D9kO87Nr/NuTe89qOf/ey7ZiiP
HiwGIJxcCmi9duN7eGjRZw8xwlF5Kf3Iqqg4QZQj2jli1QO4BwbAkO4eDfraEPzD468hR5bSPjVV
tFwUWrLviyabHjTWaLZrXNSJHa3bvkSNC94uf5+vG4HHGnjk5wPzhqbwL76o6qca6uvvOhtAmeLv
wwc3XmfV90T3DSLvSwMZ+UhGe3Ao5lMuSLGfBqaOBpfNj7//nhuvsW5oQxCgCse55hfl6a9NN11M
S7eVo9Z6IKrDEoIrG7s4CZRGeOrKfmPqssb5EUqAkEoD/+KN6ZeG2DeGIG3ThKxBfQyOUeIaml0I
5vyyyGbaZUF0L1y9dUysAhwjoykMIZR4aYAtAwG3gUgND1r2nqnBbItzvNUhCu8ENYF9AOWnPpu/
SifnQ1jmdwuk12H+tNGuK/Zf5wRlS9HrER0tXjo2vFlP6nZXt4btJTzCdrYa63gWvn3LKp96+37y
ORiAzDq8aQcnj7jiod6r1tOvyLT6D8qfsg9FMUevQMJ1NvaaQeAUqSiALMuIhiXR+2ss+wpH4/xZ
9ySDT103fiihuvPgDGSPYpqZIEGd4+Oivexgc1ucKlCA2jKWYoC4/WzmUyOI+VgKSx5tGfQjjE9h
l2BL1X3OuL6Xgd3YTWvVbtMXplRNulyMM+zgMzMdQiXu7KdbR8L6gG6HFsWWIrhorP4TpBP00a88
e6iKtn7fqVnfAZ7esBCEDMt/v3A+d7oxUY27DN5s9KGuxmaP0kPGYIDdqQMgX+YzxBWaH6Bz+IeC
578YL7yYVXMZK7RuTl0+y029Q76W+g46KMSibM4u+J7h7zqU6bHtCvrP3zf7NYT+01pebUfnZpYp
x7yLX0bRp5D200XooHr0dGgPXZbZ41jL+RJ6ctxWhVoLgLd0mIOhaLyLRs3y4mG69hLctW3R/Bqe
x/Jmzpe+8i5N5LUXZQyLYT0Yvf19tm6s7jU+b7YBzMZ8IS5mmSCL3lrc5dko+ce/Dy/+v+XXH77H
Wg0cVeK6VKizXiwN8szb5XqZVbuzVBAPmmmQB6HvFxjEdj8Vir+RifWiJ4gBcD0SSPAoyf20jZcC
Z1Idp7wzOnjJ0JIbyl3bMTfku14GEs2uxXYzK3YEfkXep97OYN/EPXyL6e/MNVE2xai9u+VJB4Wf
/YDeQIHK3pQNjWCwnai0eeJqLA/tHPFTBmdQcuioxYE1DU6dK3Bx5SGH2MCXPm3aE5rfj/DA1irO
zAw39tr4dOdVub8fwb5E+pIjKIl6EMfODZH+Y6mFe2VQdPb2dFH5GLu0yI8qYr8zRZaf6VWYpnS9
jqHe339Owyl9slkZfK2iyT03uaHHPAyW43hVE/09d3Nr4QgclOlzC9GJL5WUlJxyEKnL59B1WB4w
RYTZCBa50iS+Chs/R1B323cV1TE0TfCN52KQ+9b5FdIs0TwqpvKfykKqvQjKt7pYvMcI71DFMu+n
XdmxdB+QQu8K7arXsJ3CPOZtEx5rfM4XCmGW4Skq08nC1db4z6Wfpc8kDdW5dBUjsVOM74qlhH03
NNB5/QaEdABB7ir6Ah3AJpZhFvC9qPhHaBHSH6nHfwdzYS+1Vu0nP5KZjUHioWoH1FWxB6ja31dQ
Xty3Xu+OWmYdgBOKpKh+hVD6aoeu/lR3JZc7XuaTSto84u485gunzxGZgIvPh7EZz7pNJ/GxsXUT
Hog1+Hk3+9O1cObB7XAIg+rcqADcGlIukR8zsG38pB4zyKnUIwoPfaxCn+hPkLgeodfVFdGcH1ja
WN3viCmleWQyNyChKDvsljajL/AOot6uBA/pmGb2KnnsRs+Rfd+NNnvo4feZPxtY5h0V1vtjObfj
0Ym6exwt9PT2plMihpdhaPamrNr6NSxkSY9+14T0aCIugqP2p6hN93W1IB2NUfWz9bMJCZz4/CZt
8k8GFqL02Uq29EGcIpqmO5ObooFHrGtKckLdii9mpwz6L5fAM6488rkb2yNop5n4PsATeXkhqYGC
nwKSvv7Ch7kY2aOwgo9NzFFiHeKiHgbzyDktxeOEbo76oZaMqUemOvzXCnPiv5YWDjjxjI/hH3Pl
mwByxFBVPo8mbeUOPuiAZcU1ZNv93dDNkXyXmjDKvoaAq7ZHgM+hZiMtfmC/VJZAN2CcvD59TQdw
5o/AXwfjMW9qT/2CNFaHBhjSmiF7rgUW4km6YQgu1ta6Ri2qUkh168yhN9wvMJ97KaTLDrol6QjA
ddYMYQx5+jH4XAoh6q/N7Bf1q/SujrqKSmxPz7FanBfjhdNvDa/AARxFGEU9Gm8i2YOooJawZ7nW
+UMf5HX/S0StFu8k1UX/tWijSZ6F8BX5mFVejSDGduEkgWOARd1OhmOdfsJPGfdSN/5Cw3gURJon
FdLOnXQ/B+7gVR01H8rQmxzcf7Cuk9BVJDw0PJjrz1crIx85WpmzBzi60ehUFy5q3i0i6/NzpHXV
fKGL5NW72YMFIdsNbUNdFsNpVgQPIVQCzM821VeKhwXR46QZ5EPO5VTNWVIDqMjOQR4hegS0eiqX
hymqhjHbwY3Aqn1PJ+96ujpGhs9mCWx/rF1Ti0eO02j2D1bZVF8KBZbT58ELAujmBCYKeGzMmHpZ
DAgqwC4lzorqYcI76dcWdCB7SKO08x9A8/XLryadu/CSD4MPF5jcL0/liP+/N8ti0wNk+mTzCm/m
DsKcmhXcnkM2zGO1981AS/hQajWZ4xLJzjzOJT7MEwk8tNDirHBVcMJFBCg/i5TqH0brRvMrLAIe
nLkFoTBW0JbI4q4N2nZfd0XJfi7tQNypYpB803HbhsMcB7lP9lkH2fdqRyvbuO+WhxN9MaUpjI5x
0igITqMc32SokAToenTQwqQLNKgtLqjIr1T6D/ivI3kfNoy5i4F4znTyqjKUj6xgg/yhLWfsYw8h
IHPUgejTL4K10D6vQq/p38M+cXK/B06G8CFHz7OByxLhzPsH+lp9exaLR2jSmWEysQ8QfvMrHIZh
hlvnwEX7OeSqY0ergGR+V/Q0mB7HRiBAj8shk8V317s0epKs7PKvEzbCkMNPdOzSj3JWKTnqdOTB
kYfzlD0qYPrJrhEz8/N9xT0BwToyklPRusZPMl5w8RKxuqoDEIoGprt9qng0wrcZlwn9seSOqj1+
UVUU++vm6GYoh6KTNsbcwDYiPKD07BePijMQ53YLRDOGn0vVdMV3bXzdf+8XRUKkCLOeP0ori/yD
sMBW/HKlEhAlbSUJnH8MlEAR5tD3cOp5hO5a1b5yTWiXnyuoyMlxBwZm35xd3kwiO/c2m8slhklz
FHxRvvDSAwDTUaViWQa1P8XBAn3oYB/m4OoiGuE1GR65hMdIbKLUC3HbpmlXt3HQ9q3PDmimB7Lb
58L41juFbujd105B68Y/jUsDym88e8CXfdPOb/p5F7gBHeZqhqy7i+VssiGIA8OIHMDMUdMpLaXt
ilMqgiBjewWxbGIuqAw78coHSO6NOzFFQfNdV8bVdSwKlquLza+6TztPsbJa4lKOYQE60VAvwV4O
vQnzXYQOCj1pQ4q6gMYbYCMPkGaci3NIDBt+w54pCE8jV6Q+5SiiyL2/BO2460IYt6l4Ul3uqyOz
YZqV6AcMgTkEeljmUxmMBf9K4B7THSYnvd96CQ37FVaDKM71xNDQ5B7flb0yL5xMPkXximnvVCLc
kEmUcTqd4fMjp/nsL0xcZJ2b+aEex6o4pi0Z6Ed4A2bLIYhI6utTxqeCPM4dGdgPWXF69iBoqU/S
x/19yAyUboZdNCxF9k7llMFKYJoh57NDfYsDg9OM6UtWZQZc62oYmu/dJOYH4lpzyEYX7MraQRdw
APP+1LCmwb4QBvIzpxEFLemdoP7aotaamykKD1JIAIbiRdLIPIwILXFsKK1cDNfH6VUCumSaGGHV
6JnTXPScv2dLMGXkKELaTJcqsEq/EtZB+c3zOUe8JvOZFHanUODT3zIimvYsVXhh0rMPOYcIFI7Y
yH4d6wgaHk23FGqvw5nLB591rcS/dYZ0MUHJRP1TzCk4EcuQk/yC0DoQX/oWV9czsHEVf5/WCy0e
hl5iBQboqKKo3mu/r05TS5rrkxTe4s74gFPxugR+d/G6Sv1EwwO3oU6XM+T8x99h2OWui8fBDPWL
CFLjHsM6n/WzAFXIf54nlETfZgH06hnwvkrl8QDnIgjHlmKej7BK6+yviDHiH8usp/Kr50I3vvkO
+Oi3NKva9IfGsyLgKcJwyb+lfUgCCpztkgfPSxVpCzpjWfYUb0YDA5+YUoGT0HkzNnDbDRPbodip
5thSL8weYLqxHPVkgROCxlKtTrwYwg6HBWy8ntPAZQQhZUlPTYBGrIoqAC0Og5S8/eAHtBnYDiLO
LXlztlH1eEBRPPXrc1nq8hSFEnd1H6YyyndtZIhAdLb44c8UMmmi2QVDPdKnYBh99cCnxbcxhwLt
aak8/RbqCpZfeEMkckerradkPFJHq3eehDlgDk8gWTVPPC1Ky2IXzC7ABU1a3uHDkUxDxLpjubM7
Xc9zjL8ngCSVfu5eO9wQOP+AP03bKc46ZfZibqf6p5/O5DVYPKTvFdTpEoM4vV9wpPF2QdHII9kH
rFrIhoZQgxwfOoleQAx610yfWN9INALzvM2CR+0UPnpcDFa6AwYuzwX4/9OHPKyjcXrX4FZoXkab
zuG+dGVJXxEpKEjpz8XcZ0dS0SB87yKEK0fTBk6+tlGdj6fOhemjJ3tQeSM/OyHmygowNmgRVScg
lwV7XhAHVoeaY13ZQwveb9c8DL716wYh9bXIlLOBvFNON8PvbtR9+M8IhYJPY8DlL2SnOM2O0VxB
n3fg6eT2NRQ6f85BNOwU2ljHvoNES7prZZp5ZofTRwzzQY/gvTQnz6GU0TxkVW2bAzL8qJB7z4lq
/JDXeTb2e3QD+ybbE2+RQh0913L3Ajvzkb94QU6+qmaUaPBnSA3kTsxGFfITUmPIcLiizgxEbUZv
DsOdJvBBgbIT6nuev88900Ngq4/6d/kk6PcOjpR5vZs00Tzd86GGandcaQDovzTMI+MeSubGFfA0
GNPhXTONelJxnyKUdYBn0JIfuilL629S1XI8FNgR/nuJl3CXqPl/HF3ZcqS6EvwiIiSQWF5ZerHd
3sezvBA+swgQQgiEQPr6m77PE2O3G6SqyszKzHY+ViBKbD2Y2W8lW3M9lipKXcCImK/2E83d6puE
Us8qneTLfwn0CayEZsr19T6p5EdCBMWC7rF/mp11t4Nh8OY65K8qyzNbTqCSs3vHgmkC70JfBrFp
HEnfDzeD5d4LShxy6oiBx0rN2jCcWafWtIyOWdzhmKAtKzLAhMOk9qQSOQu/3BTTBuWZ4b6NPPuW
pDZUACgyU0KgSs1UbjqVe523QzI0WdKZq2ZzGsp55Wt1pGso6rbTw7nAnPEt1bmH4wdP2xNgTvV7
YbDBh2aRqbtxkZ1o9nht+0+SbcdNzCL5MUTO1QFLBlcRi6RiXBb8ZMKo9gceNrhBY1jIxtM6oXS+
bz1GIxiuJP+OsIRyp/P4FsV9up0gydmTO5liDDu1bb8f0aPrd5+9ObITdhJbS9kP+IRv5Iq84fRP
tpEUEEiB5ibQ4bbD+9j8WeN4uHaWirxqIfr4ttEeGPBu+SdZ2Qrnw237uW8H5PMo6Nj0cyx6nEiy
TKd833jdRgVJauEH+XPlc8BNdXgW1dGRR2fwOslfg4Xx+RQHm/yR7Z5GNbU+qqybk6tKvHv3MiKv
rXYQo68FojWBV0hdu2jkr5bPUV5FMJiP6UuBELWo2ZduxIU7zX+jAE/Gev0KEdy/PCV1PrfnIT36
u2nGsvVAVL58dDiFYz2PLdqmDYETOwsczVAWycsEY8cGANWtG1hyOpJuqfJjwcicZp8KTQ2ErJit
hLHrDaYutnapMmWxeA1HRaerWSGtj1LgXLSbB/S5EOHlrF3uJQ2kydaFlnAblFUeJ3vFxarPYp3E
x0wMaUTM5odITVmZ5Pv3xRYSMywTF7Ai82UV+F/Q+jhYkU2i9sgtLyWN9tLZNMENkX8knbN42xa4
BxVBNhHAJnB6Xr0O0rgCW7fHb2Xd2OCbx+8+voAOPczGl8J9KYuUtOY+RxeFQYlt/4AT0G/ziAuW
9ZH7OeoVnzcOx3O+DsfT7gK7ghsMHwqN7omlA2AX2RWInKQCX18CW5gd7jdNG5l8LolS/uGI4xi6
mLX4r12W9dcKMebrmEz+fRqGuFRpIk7LgN462bUbas8O1rAMTok66sXXxR38iaZ44jln6kFol5Iy
SxLbNVm+KAgjp1j9l7skPSrM/OzZSN0DFcmO+S9z+Vy5HdN4t/r0wrCnet6z1qyVVEdbigFfPuLf
5982ZTjMcJPrJa4Xat40zbbvfBCqAauW3jP8osvYLz5UvrD7SUVGdl+t/PKbZzv6HG6GP3qXaRm7
SKkm6aj+GKf28CephjW964mWp17ZdKspG6c3LsT8gr30iZcroiOTCgGP7Ixx1X4bCWC/hyTNuye3
TO1V9yPe6TCR5Q7L8uiBvNz0uQcT82lRB8wlDcD56qETeN95i5PJZvyMKvStv7QFFV2jSYQXJiNy
oPWsNVdlZLyW15FksNSQKN/N6k2Gt/hIw/6dyWRRP6KObXeWBvMjI3vuvhMqjwLwjYrWBpAFYyVu
ve4xCZm4gbtIs2Z0JKA3deNvQrz66VZeVHMG9OYMV4JVYrZ2AFXQK0SNxbN7gwEbvEiXLVnHf1Dp
maWa0A/cxBAfKcSolnXlArcBII4TKa42DNud3+JxKRFzY8SjVRuqZjnrRWXNApCkv+Tobz7T9Miu
cHwsHmCkar61luCanFHL7vjg8v19D8Wqqhia9Kck2+VR8Y5izWiFfQwyDg9Ev8LsgPJTAmeIy5IV
BZxq12xW2PUcEnMdM5T6BqI5slRLPIlvK8j2+Uqytn3O/bb9IVk/dVUqF3TvdDjUTzKzzFcSfAdp
oDzBZ+Zt7yVsIEIX7tpQtH9nI4MCpLDRiuaRiKuAifch6wf60G2Tg2r8wGBdeVe4rUSzTn70et8e
lbb0czHd/pc625+30VjQ40TiFYz2YG875tO7vRPd73S0/D80qdn3iaisLdEmBPkusDQiy3hmfqgF
msJHF9YOURtHUtxTsca2pHaNX6VFq1r2IZ/+OEX9Q4xuq6vMMMXrqT3WMJ3Eypy+plSrO2AG4UAg
Tjg+3JjjhOPHTKja8dQhamZZtiqCykRcpINDatPngo11fCDpoNzTZGPVthunHy0nEjamMzYv5vvV
8fFpRsK7Lyfer085E0o/g3DM+Hffb/yW536/SZjipXUgBzBneCbJooEuxL4F2NJE1WCw6V22SSuK
l9UOx50+MvnXr1sn0dRQ0hZncP/hniwJ6mE2+QiKSoP7odMmjb9jBMM1rCnsyOpJjmyptyKWRRnt
GELQnqYs/LYW3m0HyVfWRF5Nr4ll0a8I6ZZnveS2v99gegSsxTC5XtYjSwFDYY5/2eHz+XcIcpQX
qNrCVi0HIM2TFOuBRB54DkHqYCJUUrnEBN43MIL6HaUdaHhVuLWvJgxf4k6Aj8CSaSe5Pgd0nvhP
MO7YS5YuuittOmUL4B/8uac0Rb9VFRPcLR+R6gTzCkej48X5ox/KPlrlVGbdFJ4U7uMbZtZC3B3J
gf5ew8lzup+WZPtEsdyW0vgRTA565eMMlMA+fY2Pt20Ytwlt3w7RqOvlngGaFl1NGHCKJmQqxmUY
RmD/EpKL+IovTqQNT+xw7Qvo4vbJUnKN8d19RtsO4mGU5LilxDGcNheOl5bMq79mUmp2Rd4WM68j
NIA4ojJMOBsoWqm5AjrpZIOeyLPbtImtqMOY966yEGCgNRBx0T5lR+RRNwdnuyp3B+mxNJqa1z6j
6e8eVjcK+vpWF8VFWCG/s5508wsgVZnef5mffT9MdvgqZBEGsWid4e0ufUYRqsHRH0niijOCtpHG
Cp8ZOTYDHTpXYeTo35Ocr6KhdoZuliz4Nm+MMG6/Lk5y1L3ps6cZDeF/ydD1aRMSJke8BhGwJewE
zWNJsm785G5I6oUOfj/vKK0wgsy96+opjdqT38ZtwN4aaUHhjtP+MAa+/mM5Bd4UXJbdANDk6dkn
xl9BCanhd4Kc1Fe3CIXJcGnVw0w2ZZ6zLiFXILLP3bgnT1SQcAd7uRjZuF5jQXO0MJWqEFCsbNMu
nVM3vAjqTm6tJhWhibuq1A6sivtDwDM0H/i3zeXtHTHrgnFH7w9JWKbxqiZEp9XwB0GtjjI6f5/i
ZG0BGE5b1c6ypzVPAd9fD6CJGpPe3Bal0hT5Isi9nW8xzQdbrpTB3mXUmcnvvoLRQhV1ZFjOW5tl
zyax/W2O3WKbMSYFuAlITN5IS/ahjNIcpRHm1UAJSGxgg1Ja3rOuRiXUroFavRguGPSNw5/dG3+B
SZTa64mkfVHtAg4A7Ajh25aiNyjD8DWb0zAgsiFMu0DPlkcHLsoi/Y37kN3DPR/3HHE76U4Dsg2z
hi9HfjbEi1OBrOSt2gRePz3Dwa8UnVb2GqbZm3rSvoM2XkVACY91Iwsc4Gi4ZFuSPgG+5/UwJuIR
cXNFQ+M++0htDNgO5SgtYcrRqo9sHqUtref70USuz/QFFRHru61bMPZPBINKuRebMBgoEnsGaBVI
qdZkbA7O1c926+yJuX4A4bJ6wDeOsT8r48fD4PZATpkCj1LtC+amZut7XAtYOsvJcwdr+vcxBAl3
MDzM14gN63gBzuv0uTDT2FYaDI1vUuFTlH8Zj/NFH0OKhshE7R+dY+GlAqHoX7UwfqvBbKAqxBtQ
0NLOZLZXIsbsE8JCI18np4HKYMYGZEJmTZtxQnrkfbskQ1wBhZsgiG27KDybVLTyvOjImZIJWzxg
4cM+txtc3Zp06vO8xuxX4FvHN0SrpTXi9YAg31UjZtcq1RKZVTPNPBJXcLAvfKTDuYtNeIbCQd0p
wIPHadq1etHdpNRTWDNRwMMnl/F9Z/ZuvfN9ls7lNABtuWyiUEczDn78nDwyXAecrqEZyLY8dL7D
J4eVFHYLd5skacVpL+6wDUi+b8SaK45S/zWVJrArY37rkWGD4QTvkwRprCI+wU6uVf32xgTmpbvO
z7m8YypbQw0CIk2fRJQp+u4PBF+WbsFIUYKVUX/nefG/l9DF4rQTR9/XUY0Ps1zUv22n7R/HZr6e
j9D2aMVBRv216YLHT4qDauiTMgtW0SfyGW8YVAsbt9FJcSbdBW2CLgfRiaQkkebyXMAuay5FC2K0
mVIR7iVL42tukuVBRmtOKqCQ+Ntyj5ir2rTquGo8UomXMI6aZdQsLQeg84AvDragjAB7r0boTgvQ
QUL9zbI+FOVKsvyXw25GX0v0dAglz+QJqgfz7lh/ADOf10zXTEQL/txULQ/zNLS3mPMvjhUm9Bw/
HRhKlU+d/x5Fk7wLbJQ9shBz+bYsGuJHuERjgGjNri7FFqUlSo5+DW2RPSEFZZ5qLjj5Jro4gd3Y
zLCIksBepYtI4+ZYN5RgRIFroTS1ZWq+C/M2nfbE2BsltjvhzgboICL+tuGyxJyS5d0JiPgsyj1z
vak3YIqvUhbgFVCaoDpYSHube42+18nDfra0T4GSIACby2hEV5XH4dT28BtkyaZ4jdtGVns2uY/s
2Lax6oExvOwqmy+JbycGRqtPnxaEJOFCXkU1jXyBaLUVyc917N3JKiFeKPEAjjQH6u8X9n1lSL7M
NHXvADWn53zao2fAWNuD574XNY/SDCsse15TCuhlP/CepykkZl2M5wmhS4swOC2PlZYcONxPpQv2
H+/GEct1hfblolClWpM8gG+RZUiH8Q4gF9mA54auhj7ta8etVY8SLULFj4xflG6PC6PATtbt6E7d
kiWPSdK689BGviLpQH6OI3KUDyhj7tIegS0FgtvLGYQ7yIppQk8o3mG1/zlB6VZlK12bfLYE41iO
wgRFucBdhkvzldCZPRgYFwJSA+o09DZ/7LwsHpE3S3/vXxulElhjZTCIt/Wh8aGl21qE2oW2mdxA
vxfgF09765PzmuDjF+mEy2KMIl+CzZhKxfElpxAZXjNW/P+Jsz9Q26Xwm8vfF4IP8rBl0wZXenrk
cILrjLlHLfzWZb09AXcH+9seR50s2Xamq8/Axi/xX5j8hRJ5z+EagRGokZeCOwYYV91a9Zr2aX+b
YuHr3Xf92ypI34RJ2EuxelHnxRI9BgIpTi+ntox9mGswFexqeUIChvmwv2P3z9edH6MKuclHXURi
rtY5oHTDlaFHh9zLl1kAkB+PVVY8YvILL/nB+dLqKnPLWnlu/cl0awuXOCnvh7Y4HmXvETTE5/6n
WLa0wAQvPooR6eYROsKEbT8ztQdRau3xEG1G8CXT31gFQhHVjtdryx6p6bK8hs0z2NgJO7+oQhwH
uti526sOMpLuJBnWB2ojoe8yhxXPIV1/9luckU8NDmEBAswXciBuLiNTyhpXoL7Vwz62VF9kGoGa
ejZ+IOJBbWucRCefYknPlrO1IvAqG8C8/yoK0e7nHMFJxxtA5UGDt8M5Kr4hCZL95tLr7ol0R2Ya
TYEu/ut9EnDNHrvkc92tnYlvoYAf82feG6Lv8ESw785jiCrA+C9z9xQbmSYPYVESN51T8XefYLa/
iyVVoykTu3fmtcBy4lL3g6MolWQ0dP8ml9B27+nATVJtGU8pFDcb/gFfHlHAd3f46g3VxgYBdNvT
4tdmR3TVLMvFI5hgSZvFTe3/N8mGJs6sfT/mo9BlUN6tT7gRMjSUzFrEwpSTVT3EnLOOu09vJAPx
10YsHR+nWMffrCkS+bffYAjUoAlMPghcxZcXhzkbNy8Z0r8w3aKkKkYz39jIY+g6ZCvnfy5q7fQ+
D9xPrxThBEtV9Kj9B5JK9gUjj5jG4UGvs1FVQeH+2Zcx+DxWojBP09NkbcD3LBDtO5bSA7ivxp0u
oFwSBu3QHeoq8w/Y1GvFDxtpnz+h3yL9h995mEsMKPP+0U8GL1Mcg4KjTeL3+CcY6Jw+S5BA4l+H
r/DflkE+DPs7aM/72nGSw8tRA3y44v2iSQW4KUTP6H6saNa8i96LHe8IvHkRPGvI12CaybbsqQdY
3M79mCIQzvbFjmbWwRgaxGC+HW+2A0lV94AZeFRmGqpb2jAaTXF2RqAFvY1rnI9PdJ+hZ2wSSxkg
78U7bB2iCemQPLSmLfQgvaF2aYqWRtsPyaNp/1sAZspjjJw4i7ba/AJuA68G4hjLVAhc+WWyJRzp
SID96iOSZhhqE60s/WZFkkfXJFMdqxTyRiL8+NUGaCmwj3YZY6izJAZXRCfcCs8VvUAatWD+g8ny
GNU7oQLxRN2Qz+Y6f00ar1sYPW5/5jYlqggt9j/aOazp1ErBvfdbB/grwRxH/GzQSWcbCCjrOPyC
UDACRwopuuC/2Ls5cNtOLrt4JPAGfqJ86CeB+Rj51ejWvIUhAwZYQKRltKZRXGNFVsfhmri0D+E5
FmSEFKTb14OyU4wJQMzNClPfL8R/CPSFE4GmvwTlN4XvK0oc/zdQS0DlpsD7enJBeniC0p6m3ofj
p41Vn9NGAaFf4l+Rkn6Vjy3QVyCa3a61ii8SzceyXYeMT2Etk9XmvXxF4+Z3/ci3rJ8fjEv06HCM
j7A+jfh16yePVmBlUDn+lLBaH059Yv30aIauTWVN6JLTi8qH1tZ+wwr9WPlkoZh7NMHIcUCRocss
p/JfH4bUfOQACl0tnHA58DYEHULH4KypAAsITFcwyiRYTR4SuKrAEzL+B8xfZuiAFhvAQvl2BuRu
/XKzE8c0wmi/yzPlGPL0qWBJluP8zQAC6g2s7D9RHI6X2lF05ApilOLKIVZAZ9h2CQXMFm2wV7Bx
b0qzJzs7jUfe6dINHaxuHF3zEkqO+R/kRuRzkJiuwsmxsQ9zhfVWnQFLo2YQr13bLV+YklqeW2fS
4QoWUfG3eYc2FQP+fMAAya2HfYrwyfzdMMzIeGtXxNNCp86bAe9sXltn8j9dMQAvOpLB4CYQCuO8
OoyNPhQKg27wRY1b06uJjljyz5OGpiRsj8iK3fgn5IGR+wWFXfzHJEfIK/CCYG4GtefsISXQ5NWG
82Q8t8B80juqi/E1n/uvnLMjJWlau5HECzwP2Pijg6hpe0L2NhBJ8NCZuYETyfuTT3BNNHMBzh1n
9QhzXJkuzvjHru2eNAUlx1piUAlPXusdaJTD8kNAqGUPakCl4GJPYPSRVTMkOO7NhFDyexOb7aja
dmy7y4YoTFNuWFEfS5xD7FbG+JgIB5ayvZcC6BeGK0W7EmJLf9qQhPjrQEALFJIjlgYufktwCcl4
WxQyguPVCAxuUf4L2tnpFFNOoe6wmEuzkRP6MC907r/NfVZEGLuMfSTR0psLNqA6BGl3Pvns+wyM
woJ9zLcA6zddwtuWvyB3y/3GhlS3VIP3KYRoqNRRNTPepV9SPqAbss++xG7L+ugYZ9d0HpOaFwfp
mnjYZvj+Di2KG9z10CsjdPXMAV3BMSOddI0eINc/5ZYEJGHM2+/d8J2XCHHPeXnIaZ+g3oSRP9J+
9og/siwJ7TWP5fir74boARVaPXaWtH0lZhdDKQLG+E8LPQg9wTTQvHWet1mJF2TH22AgW4V8aMqu
fpYrQngG+UqOYv41wKh2QbZezA5AkYaeSZHKn3pj7OxzgZ2kCOxDBQXE9l9WrMdlVpiAKVcIVIvS
6QPsbvHEKOxdyy2LRkhN+LD/C3TNAA9H420e87QhRwddKYuBa5WmB4VbEwCTUFAVBgrrefll4gK6
IKvjra/VDtvDkq5jes5ZLD9STRXKDTSHv3cULXdLdvwIsFhYZXgZkD7V3i+LjGDj7CNXnFoIHpYG
Qlj0nMW0KnRXe9JNj5gydgz9PYxJT1h8G6LXFHodGFwFufzn8v5LN/7FPKzlcegN5MTRzQc0DIj5
aEEhiSGp9n6DopH7BO1KTvMEQHnESfsEYBpbbyX0y3L9hzgvQRsYz0NED5vvrQA+zL2i52heovgH
0a02H3goGUAm5eO42jGcj08FMHpEY8tJZX/XYpb/9VQbzDohAKFFvzyn99AEouPoV2ykpYU0WRUi
Gl+mxQwr1jSBkNhVzy8ujQ1q7QLlSf8sYs3EKwIn01dAy1L8SdHeP5JtcD80HCxfUAaPqQKZBgxF
mW01MIvZxuhV4IZ8Ye0hsirLHM+b9OgkZMSZiVh/v49zMn6XbJ5wb4su4pcdU2V2KZCuDuQnBc5z
gmKv32pBUJ4uyoOpu3JhoNnKxoH4NzzvHv3x7jXDvZexKfdrgwwGeI4kQpj4XYEkno7zGKuA6Qjb
i8/CIkuhYVCZgZUKaldVh6jeFT8kLqBDKuG9n+knzFVd+2vk48AfinF3bV6lcws1AdAwyAMSk2Yg
B8Si2ifEgS1XpfuEgbVdDO69bSjWO+AB+/sMCgeRy/+PHS+MAqWiwcKe0d+Ka6YUMCnnt3XHsYEg
E7UF9xziPFfETEMOTOSbBvqOJYWJefx5Apgl/wHeXrNmL2aGj+F2t9R76PFXpD1MZtOtnd6KY8/e
cfqK77HBm1whQY9E//wxg021fGr/xjZZfuXEZfp0jJ64smvnQzRjSMhQRegu098x7taowx0Cm4vX
fE95aJzqVvOBaHUWoeZNtv0ziTzNvoeZu5dFxON9FC3HK1hYA0mRXPC8xpZ7MCbb193zBdABD8/8
ird+GyfTPTPgdOTJUeiKH8bWRg+zgkAJJXzyjzPSvGOo7QcpH43twBpByYslLoVRveFZ1MFSYLQB
DSA6teR9gg7yqqlNxfOklq7aMeqA4xkWV+48LS7LBL2umyLzAyFKa1GOIu6eZgr/oWdOQWrWGBj1
z9ApAEiZYWgNNeD66SbVuCDmDblOI2RocugqkrNDguUA0l9Cwxoj8jPvws/UUw31HV+3r/WH+Hlc
kVP/otyw6LccsabDFYIC8zXA4KiUwSft/uhdwl+P1PbQ0sfpYs9dt2/KonfzAWuvAF3fMFYVukFr
5h5ZPHH0eK25FhuHQMIWUZy8QqB0sHpQy7p+hDGGLDAD0jS+93NLpqYXBwRYtFtQ3eK9XcUjQQLl
k6Rk4k2fyFWeBHC8/DLNjvcP6HMG+9o5Y9t/IEkG+9MU46zfWyRlg08elcUTCGq9tQCW2Qk7DTYv
o9Zt+MfVanNesPjQAV8GY3YptHX7dYRS+3XYIMY9zfHcjjVobi+eaWjBzncRxLWPCnwfHE4U7VGl
Ex2T/RVNFl77WQprsfUy2I7fwMzjj5j6GMLTAacKS/ccKMjUBmtuCVIJ1AXUYBfAaVloc6VfwnnV
kTqNkGxdzY6rohywP+Mqzlf7uIKyulty+BJNWouXIlv1nXUxMoaLKIW4K/LAWSDHGHjDkfF6EyDy
Kr1FCC81S5skP9Cx+LTKIqaTK8Qe4d8w4xSBAx7723jE5teKFSKBdPvdiYrwdvc3a4uUlxFKh61Y
XEDJOXtCh/ttXZe9UZhbrju8HvExASQ+8/bLEDjaEnRr49z/txTpfM4OS7BvZpODoIIGvpyKPWTw
WAxo5CsAr3t3p7G3AJVS24UzQ6yr+5sXnGcVczudqq2309WbYXkFK8A6EAme+aLmGqWrmiBz657d
FsQpx0m0mDgz8g9YjaoUiqps8MsNK7vNpMl9YqK5uK7KLGMtpUKkYCsBJPzGW739EsGDvIkXrJew
tNVLM1MFgIKNKnanWKwzGs7oeOLG5acBQhRfuW2DL5qluKxqbQhUrmHVf8ieysZxCb0So+qELcyt
PtA+PmwCuK3GDsmvvdADXshZwoknzIBbV6ue6dDO6jyCDH/qoOG6dPRQTybqkwZ3WQwa9fDutMBJ
qRyKUFz4PPhnfMt2A4cBqqDiRUowb4oCauFkFqdNgPh4mVFsFjxABF6/oRdx94DJtpobAkvbQ2wQ
H7OlgEJfy2yp7BLQXuAeYFXK9HJjPIiffGZH/G1AwBpl5x1bYfGPZRl6YIKAdR7ilfC3uEvz720L
jg96LRyuMo/Ag2dFgEnfoob474Hk9FCSwu23juv9MiYSOh0FUPg8LUvUQJCp7uFRn6OVRVbB70TL
VJ/AF2MXBNz9qCo3wf3/KkKU3BSNxXwhLS8StAQxbLuIYA94YmgDjqXdy0JSA3dnwh5b5D/jeM0s
sifArPrp6Ly94Yf8gAoPHinw1glv6ThAASfzBd1dC4X9JaBlDI0YZaSrBZRugC0QakUO9vwq9ugo
Zw/CGusA65uWS9ICGkudf83yCXhJACPxxU9nkX+EABo6/xzs6rfUJWOV7Iv7qvVBn2nMc3sGX+eP
ZkJJJH8J2b6CMBiEkBXwFUhG9yQZQ20xkvsngN3QHuJiMXxuokDVDs9tiloRsKilzweZMB8Y8L3d
K1iyfn3YogKDC4bC2QRXDaSIirsWs+wCZdKI6asIEIDfZ3YD8etRoC+4BjdYKU1zK/FBtXvGOiD7
LOY1xQoZc90B2JWJjzTh9I5kkXnmsJOCPCksmj6i3QRsSyH267+TXkaf6UyivMn2A200Xtr8YvBO
oG9jM2S9vN046EaK1LQaS3qbL1WW6uUZPGH3Bf4eFDPNvor2S1So+jd0Km7D/+0FVmxGPb3DrDWL
7vYZE2WzFtR8Y0wfNS4U8Q6mH60t3AV7IBRgPFIE1e0i6Uro7nERII4KtzgByfEIi0A0XVAbuAbP
mH6CljdNtzHOTyiVcIYTWHUDeSfRSZfLLuFcv3sIpm8ODWuK2Rhyjwf4/ZvhRCFz8c90M8DoIULe
itPXPYxoocJNJC/5uBwWEjqsRDYC8ED6vB/YNy/nFCKjp0LxLDytLen2K/QeX+EQBKfqNuCoqjuX
8ZVdvJh7/xyRY2fnQre0+4tBr8NUH/UOzRA/+F4S2eY/C52z9BnBxivDoY66GJtjehR12hEE98H3
SqaVxaUwVctssTZUGojyzIu3qL24+sUIgWkFy0oyVUC2WzAsW/s/zs6suXHsSrd/xVHvcONgRkeX
HwgSHESRmqXUC0IpKTEPBwfzr7+Lbt/bXWq764YcDkekM4upIgng7L3Xt3YHnEu3A3b66PeytWGi
6d9rj/zZwdpPFof1Xje9Y9nWdXQhAotoM1ZT/GT2VfJG3C+pAyuxR3fdtrPtlwR+LK9/YrRsVVfl
6DLUotcKhQudLMHsTanCRqdCXw1E4Ayaw05qrHPSDvvRVerRoCBqwlK5qb6tPHf4jJPGDxNnUc2u
M6kXVuyinUMXiDde9bLvT7Lu+jJchtlr76oFFhasJ43ZxRElTZvQpa7yd61IXHWqkthTG8vy563j
auO8Gusi0VbZJTXCebmMwzlKU8JAl+6cMzneB6ScdSdpNB6TGgyCsKjBRhhvTKFmloU+fctRAsxQ
9nrzwACat16LXX3rdkivs1VcDGa06+umjE6mtkCWBRp0D/kAvda0a2sZ5+pHPar0XFWVO7OX2bEf
7IaNr9tu1L3saNikYK9H1RX2Z5y75PaWKnHv2wuRdrSZBpkHy5zyMjQye9lnvI3LNV8kwUk6H5ed
UnZ0U5C7KO/LKutuLB66QBDkJNeRrablaGRp7obeZOavHLaQutH0S+Z05dv+8qznzbKvI+K97waC
sv6OZY6qDnXAlPjs5V5ZnJa6GdK9S2LzcYTlvddBdzv6YBTX26FMM/qDvuvSjcqHdJVYfhrFQZzH
7nzWtKYiv+lCuAd43UrxbEmrgQ72x6749Me0yX42YHTeznagxB165yl/FJQ5v6+UsKcXmK6Rbtts
9mqd+aMyPwz+xW6M0gByizX2/oYLiCrZM7NvxAM566W6oT4bpztmfUMZIvlcfnll0rUUiYQe9+x5
bOw8gD96HcgrkGoaTe9UQTM+gFPzJVNGzl1t1tqiuVd93dUPE7TocOQQHg17R2uzEW+M3b4i4G5O
vskim03hV7a9wzBQz1sv8jRtw5OR1OksPP2ayZrxzhLYWh5cdtyTw2iq5HNORv06JUGgthb9U3mj
QbfLlVYhaF93pZooKMZY7bNlUS9jOXD0H2Q7RLeOLFTNaFFLT6RP41+TaVDrlOxsxuregxUQeF6c
PYGJIXpZ2FKTr1m5N7xXJgDCygdgomkVZ1F+TebGjBlekLY9DaYctM2kSBasm1wHBcnHOc/utF5k
HIctOV/XXcV51GCZZbziD5Coswcpi5vMGFX7GHMAtDjZZGkW1KDlPNV92wGY0vvFYKV0NCbQcIl1
IUhwiq4Gx+6g3ACINkaZNM2BwT8AKR2dZt9HEbEUOdoV+0YYQUIaa0N5Hnm7hoAnhaoZt87zA2s7
Zzv0JKkTFiN62DwiOTBnaYx2a7pzL95jhj2fHJ5BT+ahVGEmYU3Dvku1+eATg1xHjWl+VK5b8Qxg
UsIXg77HJpkKgzxb3zeMyCWTQg+VVLO+YKUpDaW4pkGCyKOJ+L8ujdtLqmnVETdm/GhQiJsjm1zX
/Bb3Z9cUkFOW20ehNUXDafJZKh3gIGLUZKmMfkfRdk4T5LFXP3oDMbmN0Y/zOe76rNootnrdO3pi
vuVJZ/6ceksHYfMZuZx00hfZWxoJWp1ihpK8QDe/9KEuN1bbF8tniikmVB1Y9dkbBPP0Tiv6YxvD
FB9YMaI/KUUls0lsXYK7dI0LKx8zc69Xvoy7fB2prCyDNEMhtSVs6ZX3cAa+2Kg5qa/bLtEeDZbC
D6FfWTIJa4b6dDXpPsch8Lv90dB3r7ezTJiLJt7EzTptjVJ/yoXjiG3LhiQjYIa60DEj+bq0DogL
37DT1GvRQc3D5Mug6ajKSILYIpoDzgSjPNKlnXmz/daBWtajbLDh1fnic0whFxlavWZmHBmZQE9h
23X2ZQQsjVfGCSLoGGMOd4Q13e5hHL042S+1MVq3mG+WaQWlU+gbnvfmlTuT9sM4F83nnnVLxbGM
NC7ygHttpk62ktnEVkyGjiHhfEDIqU0tb601XER1aNqOXANcGmybaF29afijcT33+npOmCr8gFC9
dKw5DGlBVTe1h8kAL8SxQFZlPpHpKHzuZPgo7RWt5Pm5SSjSgb4cJugg3XIUG71EuTVv1TJz0aUA
QPY1ggRjDCgAJCCQj8d7uJu6nCdl7jDmLYlXNlOQ2ZZqr6MIvzh8dWm3MfyE2xGmsuOqXa6anhva
3cI9zjjrjg7xGBAwWtobE+ghAeuzbf9BB9/uVtNg9dORgmx+s2uf0ecKLLwP64RWu79qIzCOkyhc
2xlW3ENgtCxHjGtDaWND4aDEvY+Z7NqZPFalUUNOZuAgCHikXvWeZ+5gW7rT8mAW9XzbTuYtG0mz
HShrfu5b1wqka1s/pTPor7EpnEMvLWszWy4nxyZuihc9nsUPp420DTHfcZUStroRdOQD1u/mgGyt
nwEhOeXGLvMGhV4W9Ztq8YvrOWm8hyG2/C05djso0twIhMFNOlVL/xJzS0TcZWvcwEqbosMlf3+w
jGn65TkLKZy2TyGfo8p4GxqnuKkGL7lZGo2ET15XoVMAdSqVFTb1dlRYawbwxs28aPM1xWJe8vQk
YbRib7L60UYX8ihp7OTNVA0JUFaJh8vUzeu4dJqnSepeAG02PTMLbh8dg3TbqrAr8epLc9z5l0bz
qnLS/gEhlSIWm7YTRHw88d2ox/FksOjypTYjndBQ7vqhmXvzVSr74ok9s+NrjqGkDRKuCpMxD38V
IIZ+XNxWIlMty6eOK27NIKFg/2zeu7fk0sS7lrLlgnyV9bAYaXmd624Wr8pm6p/LGcKRLGm9tTmI
HT2ONjslAQNXM4D7S8OI4U6OcwvyytEKNm9gKJMRCSUKkiQP4FXxa5WMogh01VvrXLAQsvBNcd/o
6vLY8pC8tbFWcwcx5TlPCXGsZlZi/bCmDP48dZb4nietPABCLuuhmpwPQ9M5XFJdeQHyJZ4PUpmH
kd7rtRKG8cJ8cLqpwL/edGOyjy06QwGp2TEQYd7l3cYtkTThErLtnRbCrTXiG58f8aTcRf3qYaI+
pUn0HSCRs1FGPyhkZ1F85TSYilakfaYXTqPtqaMaolNQ9Wsi7tlTByX8GA/CWWNZm0PmzSWRUkgz
fdV6dttuCs1wSpibQZ1SlBfOCQCXRQzUYnRu7oyxM16zUbdrBl4MyNeEZVs9nLV6CUg8iIcyp2U8
8j2ZQp0mw/CDJrsjdgaj9yYkT969UAG+VIuh5rVJjEau2BeVn4hvJt46r2qHZfBmhmFAJ3oVXyeX
/BKzISnJ6GTVEgyktlB8JGUTVqat99t+acct+lEaFZC84jKn8/1Xx4u1JNQ4BnJFGvNwGQ1Y9bIT
+qCAWxAenBosWTurSryw1m1nPkRaR9gRoOAO80bUUs4QN2L6lg7LoasrM/QVqPbAQIgOKmUQzGXX
c4vuu43oPWQnZVfmu3YEwlxdEvdhS+iH4si38p7QlN2vB1pUu0aNw890HpxgsjsoAJq2puBL7VON
SdL06MsHNvBptTTXVFTjzwbZi1gZlAwpTXdoJj7sTAaCATZApZvPmCOYu2I5aDNBoV4VQV/S49CG
NspvcIMsO9kMsHPZpB34uZK1C71OAa8TWqSQbjaRGxV7B4zugC1lvDKTcdhNSZsflD7xPDDmNuYb
1tRsUgaP11LMEpP9DvgyKoKOnXwcqIA/Ch5HPxNM95vSMMtzu/jyuc1dLp55nAM6EdW20t2L9yRr
tGo9F7F2n9l+8zmXRrmBK6VJPYAgBIZLn8YlPsEJz/Zba5NkkaQjrVUfJSqExyVyGZjYnSM5lixJ
qCJbMuxOBPCWN5RrHvva2lucF8U6vF2JzvkkRZ5DYGb2VtFDC3keRTfKnedHv7YqWnpZ9kjF7j2A
96l8r+q0LMNB8f6tlEv3NWV4dNegU+JKh277HE3uIQAZsCqFQrpg5wukhVc3gQsYtCpjQashpTqA
o21jJujZoB10ZhPrdtRHGvWtIVjUa7DwlHXR7dqDjoq2ugkTsadzXcm1MZlaSqulpgFKQ6rV1wOQ
WrofRFvuEPUVt2ZquQE6nywgOguH7TeNtpoAxXBX461541BshcJnyphSQOyyzkBHsdAwO/Nwnp/T
2W7vNElom9BNnQcVh+Cd5ZvZtEUX54uQ3vIS72F37YRvdiuuKdovA0Qae0cwM+2JtHrXhk2vEsC2
2ilfyD0tl7PmYl3u5q1R30YJeh7bT7vsKW46EzWGmQVwqOauNa3G/cFBmxwPb5x0gjStm93i9L6H
B4kM82gj186Xup/uKCV465JSN5a1ueit2hFplURUNeFRySd6Z9HYKtRDMfdZGXYXb8e2kwu5xniQ
brxl6j8sK1L5RfmIk33IApXGZOYU9EL8XoykPxXHnpYWtov8JrofZmwJejDPTWqGwqxKgPbZn0oL
GQtV+Ttotyx/daXLNJUmal7s58urH6QHk7ObwXzKNVDwRPHsUSZdFEOV1h4d3xHGK6FfF7N65VZ2
c+dXemIl1Bz5PJBYG0d3G3uNX7ICkXckSHjMOgEBU/eyRGJ02x2p/YrYhe7ftazrfujGZjI2rTsD
UXDIncprjaTXeOXxpb6t/LF9XgZnLgLWM49paDrlGIUFwpdd3VjNVVrl9L1EhQaE6a8Sh4lLM0hy
6T2lXZuYuPbc/D1lr3B0MGuO7D8yxDrOqihQLYJ5zfPbTEUtWdAxqjd02KjIht6wjCu79SN3S6PP
jjbwS+o6zkX6Ns3acm+SGX7uKCgYTF5wDMlzPrUOPW4CUFWMEKiEZmCae7q2o7wHEQhy+DwwB25G
jedfUbvJjZdROoceco1pg6useKOJV3V3NW2z0OgWHRqEERQDHNsjrN9q3TbORj+mgotY/bDwRSEa
GEecS5LxV8NcYsss3U6hY2ywoEjY0HojbizpjulH70Ak00j1xje6f9l9wkn47NMZyqEHRmoNNCVU
b0Zt79hmSSaIirB56hF6bQc3ca7KCANDwfa5X6yMnPhRxDhym9YYe5S83snvPNfYFkunTmLKsmkz
OZMdZD5NiE0SUaIxWsnIQfpAxJVfmqGXlKZ9GFCETxvuRrW+bkh7N4wimQ+uPKryTSqQ7WxN8KB1
L13uXNrl8MqlbZKPbEpuUb6cavYq0ZP9mSxmzleyLqYtvjKdwcQy76ecri/tpDg6RC0DXSS3w5tk
P+cSNHnnj/ven13SqEkR2m1WnalScddAEhSHOmOnCkOU8VSUuTw4UZScqjqLVp7VmY9uSZTqkBVl
vR162sAnr5MkyjKfsLlmPwi9nvcW2homIFHuH3JOJthX5nHnZpNybioZ+eqadgAHGcwAmWtccJEJ
HZOvJS57PoBYB9lEN/roLtez4sLseq8OlRIldi1mw9hLygMbMSzqu8reFwliluuUhjtDks4Rr2ie
ORtHaVJ+RlCtTG+n9jW2uiLwLxKYoJKF+4M6QGzoFC5rwWz8LJOWHPskIj0OhNb1YhObmc6yYzPJ
jyNc2bY2MLDp0lYvE7Suvs94mHKW7Jt13wh7Z41926xGrei8Ncy9hr+kcDbGnDwXNmlGR8jn0mjE
SSBLwvaxjNvKX+yHPtXVO4uO25vWwYzCtVHfW8ti3icoCJh2a7ozr9h/4qYryZKnrWvkGT9nweST
XrbX2qCW5bvNuOrKVNOIu5NSZ8XFJLirzqYxBOT9sGzNeC1OAFmDG6iy9g7lICe6J+gEOfoR/n7w
jakMOQ7RamjyUf2s0fkcMT2gbunG+d4W6EehmHmiDW43bFW+NHs1Wf79olXOGU+EfU9Brx1pO1tX
Qpo9ARY+6Oqgd+Cn0myqnGSU5uJlnvKCaJ1LwQ2046ZHqyiaN9m2YmfBFlByxhOoOgqfLeEsnvzz
BUszzaVfLWk37hJ6SVdeFREG4ab3brNG4cFzqomWSNVu6eh1BpmWtAuScuCJPM7Amlnm7wy2BJGV
iZAZDUlWk9mXMxdXzmTSBjHd2q3H1RfpbjNvLF8ntumRUnhwWyN/1MntAsFWWmhojb3RFfFkMmnA
0qtB0f6slaNdcsvqDo2gffTE34fOoyFpatESXDH7MqhrWXt6yjyzA+Kx8UxEC2xxkg1oaFh7ADBo
Rd3VlDGhrBrTPxTYSh5ZZYxRBFVCco4bRxyhpsYXJfWPeTHTF+GI5M7tkvzsOIlcxwa1n573xY5J
rwNO1KqQXUwOOlsvanZNZmG/izDjMLmSl/sWre/FTeLXKEGUtemoqzE6ZvoqUqyzorXORcko74cu
Zvt5VL0WapOVXdNeQO4k+mLjmqByce0N8GMYhD548LrvDoGHzcw39UxTQ8zr2u7HU6K181uvTfFV
v3TZZhhgHqmPaWrIHTpT2olBmWIUtfaFgaJpDn3s9Rk2rBTr9s8sq43mSL5AJvU6Hm2pWIUDd43W
IJcoC1at5trRSU/ymv5BwbKL/o7dLsihCUs2ZfHsUfZwO+Ry9ukd6gk2La4uCIvyhipqsdGcRElH
SI7qeVEnxp55wZ3AoCo483yVkVrVTgH8ds24kp2T4aKInnL6ZYFw6C3QQ3cayE79+b87Rf+VsvSL
rLiLR6AGlyW2RmSc/DIPJOHn7730RfH83zzIGeOcPE4TcVD18qFE6644s4rN9178i+tXk39XkrbG
weqdV0qpQnV/shrkX1iEvy7eNrU4z5jkGgcGMxPcDHpVXYcpdC8H1lYnBfm9f4Mvu2jABpwUvaWB
RDg3ieN12wqd3p/Y0f/Fx/p1n7UmYBbyvLUPNGpu1WWkofSx+d57/3WfdaxFtDvb3DjEqj9TsT/z
tP4TtfK/+rm/WN3nCFwGWIs3ZdTII8f3Wg5s/K03/Os2a2fUIQgMMgB1Gf20uvnV5YL95mt/+a4z
C4N+MN2exg5mHrMW+1ST31u1Ib581U2zKTi6SHFIQL7XZmqYa0Hn8Jsf5heXdS7xpdl6zRbrqCPF
k4cgMd/zrH9dYl3Khsh8ajc0CHCCvZjZ/Cfv9uVd/ScW5K8brFtR64meuc3BYSKv0Tdjvy2H2S5M
0cR+c5GH+GKJt1y6q7Ar/CWw+GZTnsm6rr/1TdT9P94Zp7z3MiWq5lD43mve1jeQP7++99JfduHE
0uzykm7PgZPBuc48BGJW+L2X/nJtTrLHsmem80HHee5NN/acf89h/nWJNWq5lChwPB9i9v2tLXHZ
POLH4/e+4fqXa9NthC5p909c9555Zogu94B4/Tc/yy9XZ6JATpXXjwdnHK6UiLd6nd1+7w3/cmny
US6SB85wqDgysSDoh3K7b77jxh+/gZ6JYaMTajhEKpcb+At748rZ+OY7/sUanw4CXTRMx0HMWXRq
Jypw7PTpn2j+L+/sP7n69S8XZo6aQNomCCNmiYKupvMZRfa3fnLxdaF1RvOGKBRiWDuBzve1mhKn
JDb5nQ9UfN1o3Wplw5l46XBHQi6M8DBwYuJbH6n4utPa81WSR3RuWMnhwnDHx9aqv3WSE/6XQ6IW
k7If4lYeZDpBXhc5kQiBlOp778qX69OKJxvTNIJy7uA4t7X4MZuy8VvPIODEP37R2fC3GHbeN4dI
iEtcyuVMnuMQ+t6P/uUK9YRr85J1fYirhVvtNJyYu9XfOiCKr2utK+w/maDsP5ARIILlRqEgxvnN
F/9yifaFSst+4OmW6sUD1hKK4QrByf/+tpA8/qfXqPC/XKOegZVuzmzeGBKgD4aWbWurf4IcgI1o
dP3iXqkvHKu7b9zlMNXMUVS1HG3PL8mMgbI/aYyg9pnN9M+NFCo00qXBpV5DN6M+7EknHQ4qeBHL
t8HiiduoBexIZPGIR7NaGS0RaqcHPrNng2UyMxb3cXh3J1oiMc1kWhjezVj5+bnQgdoAmqYTkH56
cHEnYdLU9kVv3aetf85Y4dSPw/M0J/Tblhzciop1Qf2DhqvSxgevqvKwc/R40y2+H+atf+luN7c5
qYNNEffietGSYS9AenCurFCkz1fT5MbhQrmqHvH878yiHUlL4eb+QIrnsnzBHg5ARgdvQPoBpGZu
G1wJR7KUhIPGDF1skp59GUVnrJcbPVbDj2w2to3VOeuZpZUbMO8r4bUvC4jG3uqLs1YNKmTqoNFm
qKe3yadH7ehXJc0SqUeNuxMaKeBQZLS5PPJH25hihPD9NMDlaWqC969M9kiwkYDchrUqk+iYxj0c
X32FLHFP/V3dT14UbUk/ihBX5HDC2RX4zQz5NVS3rWXcDLZ5M3j2GFLLluV2cSdCPp0/BRVTtQ1T
rD5wMr94zlIrXaedRlBRn27wxNwajnZqfGSpZZ094nD0Ao5n1Rwy094VifnQaDMWvso62hw4137h
5fMajfKNRTgjgBVEXtVO847Fvxjr88Q7YhEcEQjNR800t/UY24GIoyjw+PSlZtou42QH5zP+0J1j
Ctjzyg0Jb6snOqPpqhkY7IJ49YIoC+36BwiuNIduZRSfuj1MobbkXsDSeyJKjtFeeSYiegbylkSk
zGi+M3GuN3LujpHfnWq+jBcF7cbzkdFtPTwBkKxqtINymHe0yo5jXD2O3bwVuddXm5qRkWP5TnGn
oHOwP+jXGUn3jcIJHCSuT5JFWCiosMleEXrpgk7qj8JYvBCHMYxkkTE5sL0yBwQDwHDBrR1PQpPF
W7z4W0bQF5bD4w1t+l/oVOd16boIvGil7XuSMoiFHLGKHXg23gXsv73+uVjLbdex4ejGj12FrVy1
uHPEdGRsPW99Es5lypTYQAK9EvN0PbOfakVcVy5XWc7Ej5lpN5iHmHUUL1bfk5prPf0+XpRztMea
sS2G2vJ5FBLYObfGgCGuP9+blry2ac8Yj1GNmAAjc246+jFF3ErvSulhb/g3UsuYGY3ZsXUT6D2x
d0xYHqKuobrwJaSexEbahO+sPOMjmGHn0hgPjI7Hb8INGwWXxAfRiOk2R3UTlmN66HLziknBT5dc
7gmRLXshu5Yre16a5WVJi4LIf5ra24yjUFCPLJMeZHIoddP5ZRLJLgnFWeTgEeE5gWNjVAnlkJpH
24BVWBv9pIdYma/t1De8NYpxSDcsUxtIqkhbV3NzOVm9Jgm7KwAOWXwOo/ApokrLcJPIpzTV851Q
F02Fo6fHYYmeitS5xIYW8DWLDlZolPUB7oZrA8UuwhjacTXpxQ6WeoUphttMZO2Az9/IzYknX6OK
g2TO6hWzfrnWsHIhA0mzgl8P+tlG47CZxlmDvWmi/nJThj30CEk8JoRoNp5q3bWXt0BxbtzyWSRk
ruZUr45qLs4IwaJrtjOcNW7hTUUv0zQ1mF0jdndEHZGScDsgkmz8EE6zq/J2xxdMO8ckOcLITVAb
R4w0psYMsBZCBNkSFx/5Ly7nSC4fTWXVYa7M/J7IuoGjdIxfBDP/+0y3nJe26rVrvfZNFRB/hwko
/Lp/1wBgcLuZ6Gyitv/0yl670uk4X5Gm52sLUXCI0cVuZj7Rtezc5Y5DxRKCozTLWgMcRQDZDu+D
1VJQDw6rvzRyCfrF6kX8+FXM3czSzCEnU9UYG3+BZ0n8tto1U3vTjeSz8o7tZ6bVxbBl7cQnY9WO
H3i5/0p3NN7pnUyfCwQb9WHQrGEO8IZ1x2wcfDcw/e5Hq7TqaKILPwzlGLuHXF0UPZik3vpkrILK
7xZQLMt+8LHQQUWSS2M8Xq4ReBA0wkRMKAAji0CLQS++aXc+gMp2yev4OBQjYmfRHoiHsqAFqepN
7uqsUc8LtdewbCpW3WxMW/VuMJfxDe1T9hAtVj9CXWUmrjxWewy177hXGm5w+eqygCTIpzbe2o0b
yNJvH4akEM86HymEd0kIB9lCjR6peURZtPRrjxmsufYyw30pBp9BoNR17yTLZYd1ed5ZNrzfxJaH
rYRaNRE/52/094HvC0P6q8ZXBdxq593VLdPdrkg/TJ1RYlAiGH3p50q/8qZ0vDNtn+VdOIHXw5QD
p2ALcbMVh5oiSNK+Iw6QYnTICjGctR70oY9Kixtl55mMxIwHkjssu/H9gfihmzy6sgFEzkpGzpVd
VqvCmsTGNwgnmWXHaAyl3TnrhuUGNyuVB2M77mgxgsACdiZsVOFmbKsA2mL2bEwyKPUCk2Fcm+JI
UscHK24qdRUn0xBtWcDU346E4R5qev5HyPbqkRBNv8EdEz/lHIc5IfTN2IVs/5l3QFJTfchFnRMo
xHrFVinFWLFPKm5CWVHj/qV61hYLsN9KNMgJf5NGEmW+M5vrsbauxzi1oQbA1fOxeLRUNLKSILpl
LqQJQi1tsTV4lHKwQ8Ri9vwN4FRweikiUU5iAQBpdTPHGR9d6Wr/uafw396nf48/65v/rAjV3/6D
X+Nwm1tw++7LL/+2/axPb+Wn+o/LP/X//tQf/5m/PdQl//36R/7wT/C6//h712/d2x9+samYYM+3
/Wc7332qvuj+/ur8hJc/+f/7m3/5/PurPMzN5++/vdd91V1eLU7r6rd//Nb+4/ffhE3r5d/+++v/
4zcv/46//3b9VqT/449/vqnu99+svxqOw9Df0y3btHxx2WY5fl5+h5jzX8mOG54ubGE6rvDoHKGQ
75LffzPsv+r8x/Ech8yKjnzit7+our/8ltD/KtDO6PhaDYP/obnyf3+uP3wy//VJ/aXqy5s6rTrF
j6Nfekj/VdN7uoeOyvZ9nUVplu2a/2NLLBPRGPA/tNSk27saIoAnHBrJ7sW47CdUqxknRr2xmHhb
QeU5XHFaHkt55bN8wd8CvDbDnTk1hns9IAJo92zuMuQnJp9aXbmY14EzDa+HICFPw5IpPx+3ZTep
ZoN8LeN4yX6lZNvYRdU/LVAHAFQOTrOdvIST1mLqE/9FumzawQgzs9fp3pPCzj+8cXIooUik4zRg
SXSpPrIkT9F9qhaTUA1U8TGRMANrcdrW32ezNVrnhOV2myXJL9FEPbPc2zRZpmQ1VQt5AIVAN3rQ
3dFHuAjegrlIA+Pw32t/vB7cqMQ1ld9GFoNQMyU6xhOT2Cgh8c7bln0nDB4tJEjVtVf73pOut6+9
34iY03zEIgTjAi0vuvtopQlhiM4/LJIZKu/CtGAcyxavRPPYc/dfGnMQm4oz3UojIO89QeNELdJX
Wt5hAVMcX40k6Q+ulybqyYLzB5FQiUKVPA3jE2aApSA8U7PMY4/V3jzXGqsEes91VVjTN99T9bCR
DLCo3CvDKTjAyhY5nrKoC5JkYHeY15MHhpDWfPwP0hJ3Jlsd/YClLLWXBaJOpp+s5QFLrVmuoTPG
tUx8UpqMyBfFvvppsHDtZEYsQLltsQPHZRC3Bf78fDZ+YNOY33g6trcQNOQGOHSNEUtmVA7Bwr48
6dz52vC4VJ2xn0nqfTJ2JVyaJcuoshWpqyQJq8kwrXc2Rl1ii4nKs619cT1cN/QxsEJ3/vCSOp6H
uXtW5ZY9OG3xyqokOW8jKdDAZF3bQA13o4zukjLzzhO61owuP1I+FzkTKsTPfHGd6Z4dDXLcz63y
2xNbo/TKWGEvNQ1StoITA4rJxTWlydorlhSYO8JpLKNfuUaW6/tGn1Lj3XEjV+LwmfF0bvSeA8sz
fPHi/nD1WU9vypZIHcC+lmEt9PC1M8Juh7piDu/5Uc16BpIiVr02cAFcw45FbhuyQ0cjDEjULdvk
tVL1Tz8aCfkjSZLufTNxLn40YzLh8M9ZWiAF8NguiEXJkJ26UbqfFicKB7fgDIQyU8DGoMhh4uvZ
LGhj+6TPmo/GzGIqSb+o2fBM1nTCm6N1nn7bRSq1ARrR5hgM4p30vUSIilQHoTdbtszIbA69hVd9
6xCSM5/Kxs3Nn7rdLrcXn23UHlx2gKn9hAbIPmt6ignGwnhFUlm1e4S4iXyTpp+xpXfsC29PDupt
dpR9SDqNM8DkjM2aNYOjfeMlbZ2dGZaP6lYzlsgJnc7Lll2G9nzY2BLk9Z0+GgBnlo/TFTBJ6l6T
U2DD1mUrRBmFJVwb/i68cE0QicoZfuVgn9qx15MsJSwUaSas0ABNAfumWqwcjUi6fjsmhLMaXtjj
Sxy/kH5tRXxDFN3otJUq4a3ctdnPqpgJNdGXHTUCazD3scEmQzQvXGlMgZJLYWcPbaLf64ZgMD3t
5yLJxw3xKbr+nqOp8tMSrhO9xYJdTcPaaAewv5x4jLclYJd6j+gtQeF0KepHAk/g95gZQ8pr/ReH
J0JHASqcpNvEKObGkxMNA0BHEvGtdLHmw62KGIWbluklMZwoHbbE2EYnWICDQHtHK0JcOqvYG6HB
B9yna01WyDQI3BVAP9j7IDHnLveuq1TYlPuEBadHcCTnef4/zJ3XltzI1aWfCFrw5hYuM8vTFJvk
DRbZTcJ7j6efD9T/q7OQOYlh62Z0Iy2RrFMRiDhx3N47COvyUekZDHOWMklJZJEEoLiUz0v3XZtF
/R30xDGQpDZVVTcORa2HjpQK88/ayoP2a6ivpJCpXKrjD3jp8g9oTnxqBOawkzIY6eA2FTIV3826
7rTHqiLVfwyYBA8/j50qSC9JLyFbY2eAknMPxl8zfydBnFE9CkIZyLaqUCFwcyjZV3aDOZYjSIux
ZYFZGLLqXiKGze2lFeTsMY1VZfDAvjWDM3eZ2T4ogSDy/0ySoJwG2UzDI6prGfyEXaLcMdxcw0jG
oPN0Txipn2IUnlBYAQOkfFtZ1Lsnox6giOfSSoYDEn1g4I5KhHIYZiZ2XbiGZovQEZJ1vxC6wfhU
5GQaLxLAoOwPylnTj1ZleNpTu7ZKeJvhWH5Ca0otjhw142sfxnnh5ahPvJawmzMiojMe6NekDo9t
zGwu9P8qiEwGpZJ7IUaTxGlTKZ1JWJRSn95LYz9XT0Yumny0REZKkZLC2D7P5lxP30wGMZbPBAda
CVGB3A9fmbxUhccgMo38HbpwIsAg8F2pBwwsmu7Iy4rUm3UWQlZk6MkHRv0Y6E9G+KbfSVpmBI9Q
QVVw8YEImuG5rFTBS/JOXfxF6UmdBWYeswNolDY4pgkyK64UwqLiR2VOiXlBVDP9gseY85M190A3
6ga+fjthmgB6HoX5yM+aODLmLA5ZA4E4ZAMl6n8tw2LP0Gllz71gQj5FS6YZPjEWkvi0lE0RvZAC
BOMqF4mU4lLkqaHYkpQq5PDKpDRQC5pmcAxgA/jCDFMRlgB2GQF6ZAwjTu4zaKx42GU+/Z2gKRV8
2HVkabBsryhFBx6VOP13D+W3Au/H+M8GGNzPbhtWv4nDn6sfxYeu+fGje/xWbf/m/4cBuEYD5P8e
fzv9d/oq/47k13B9/dv/Dr+ZuP6XRFBL5ihrsiXDQ/Of+NtU/2VpBORQ+1zE38q/ZEOXVRMkiWmq
hs4P/N/42/qXKesQZhCyi7qmKr8Tfv+aCvk7+tY0MgLLlIjxTUODInbbQqrRAIUPmqE79YBaC4Cj
Y+p0xG62dj8cq8DpPO1O+4QOl0uOWyF+sdMB+jU58n//BRR50wqacfRG2vAL0DB0h4fp1C5O7y1u
6k1HdObzA78NI98wofmpv2d9/eG3jG+6XFLNg08UtU4ETtDh1XYy6Ych41v/5yz8T87zJsfZsbLp
ojNfObaiipXRaJ1iAlpl/jvhfZPvnluQ9haymQEoQLkNUOsMB1h8+9FFnfWudAQHiVDBptj3TnSN
b/Hu9q3b8/f2mSrcaWgeGiKRu06WqJIkno97jdME4g8pUr8AymQSeIwirQlGype/bu/g2+VdGtr0
rq2algz8qKk/F5+gYBYCVwNTetvGr6Gai9VYhsKjwJq4E29XE0AG2E5JnfoyypgHi6lswHm2/HFx
pk/tc+SttBNu8FvNuF8rwxYpuEQnTVS0TTtxinPY7UggIMxGJaJOHqtgryW/SbDXr/TGxKYfOlOZ
zpqYqiRoYLvs06eU4iEwIgpdr5P+cHsX1x+22cQ3xjabWJhZrasCxlpoemir2Mp8uG1hLVjcNLG5
tIasR0arYSIDBvJed8ZXIAiRG94XvvAUPgQfRqLNwckfiqN2l3njUX0qtJ3Ptrlwl99tc6dnsRHU
YuS7gTc4ZC/wktwDzE7vQi920FlCNsaLPNPbWfrb3ur/WAWjwiQSpBjG1lnmXd+jqIzVDoIFKLHt
6NC5cAwjie1GPs0k4RT442fhEPwhHMwjvYqdi3jlxhsizxIkpYbBxd+MMTXkkIKeD6lPGemhiofX
GTSr0OGZjT2fduXOGyLvkmiACqFOtXEuNAi0iEnvFLTccyf6qf590tzb+7lnYuNWBDPVTLnktzeh
MUiC/F4zv3SUWG5bWffk4kqcLWRzxZMR2tTe5KOpAmSIlHDbJbxrQOUYuXwKQ8j0RfELupM7b8LV
m3hmdv3zs1lcvQGPBHcJZwUyIYZaQM/sbN+ehc1dDxtYI9SMhbWwz4nIKar6jk/es7C56sROvTGA
ouLrfxbGpwFM2+1vI111jjrMV5Zkwq6sbO5xjECZGqoc6MkHyv3U0995ylyoBxzrESgWWspOB9u/
S9uz3vlAV0/fmenNm81gdKTq4nqXqNJ5NU0H2LMSuASGHY95fY06T4ykAyfdTsPlhQ4dYTPjMIXi
/SCXTm6l9DvHQzMKX+FN3jH3axbz4sBDpPC/9jZfzaT6MDPjkPrIqal3qBh6ggONHWJyXvi8dwiv
eqQzY5sP2DKwNUGNnZIyAbAAx6QKP+mNQmur7JyVPUub79WkYx4vLZa04FUFdkpp22moRkN7unPs
r30wSRRVAyiITMNtc7FgzlmaYB5ZkwxnSVU9lBEFTLW4o93k5EKzs7BrDurc3OZ7NfDKlUKNuVG7
D9LYGebqoZOZ/LCOegyVDzAkcSz82zfv2tU+N7r5bo0ld3JClw3+K0JWAYEn6/NtC+v32B5DSVkR
srqkKrKy8btjrcltC5OML4J+tKMmPvHYIKA2GwC/DXtsNFQeumjn2107JedW13Wfud0R0njowbEq
SegoxKcGpoEmfjKXnUDrmvc4t7M5I6BkQtivsENn04rAzZoWGJy9ca6rX+lsDzdHY1CUBIAlX0np
B8dA61Fb0uPtz7S3kM1BMEXEcwfKab7a/AmnvDPXX5Re3fkqv0a3N4fBNMguyakN2k3bKyUHSAT0
cpH5GUjZSYvuoBQCgZ9+lcAyLygfyMjVScL8AY6XnSH+ywUSvEhrvGaZikTK/fZEDLCpQMCUgYCL
kXU2o5VpNhHh7kkaQf95ezMvv9dqi8AQuQTRlLfxWR6z/FSocr/vGzcXNZsxP/cfmIAl3gCLrJjq
tmKAcFiMGFed+3Dm2rCxKiDnoC67beTqnhHmEmXKknZxd4cZCQsGFnM/F7lJZW3DOAEcfC+Mv/R8
qqiZVD9khbRB2b7+s2ARiyU0vZVlBuqLAs4Y3kHq6ltoV2my+Qgs+xmChb1p4EsnocIXT46pGJYh
qlvXFHTmmFRaXPiV1PtwMSKR8GhAQgse/PY+XjdERqYZ7Ka0Fp/OvRGQqUJBsrvwoTKHriZ9NWHa
sCFSPSBV91tTyGtysi7qP7aMzQCoBsxaW9uofqOFz2WkPyhCtTPSeyXtohNDR5NSmsZU1zYpQE4k
i1QtoBb0Sfu8uBFFXDd/Nd3WVVuvDOzcFdwFwo0/bm/jleOI2fU/sAmpFD3ebuOiQ2VZhBTDEwod
CckleqdeLny8beXKx9JUSRYpQEgKh3HjCfNQhkxc5aWF8+wpl3onzjPYVZoPffvltqUr63ljaRPK
BGHaNnU4MOwR5MMj+m3DARhwc5gjaS/CvuKRMGUy28Oq8E2bV3iBPVFLh4mjDp8AyjFFtPPMX1/L
3wbWX+DswRVTqO8WQOVozhvEKuY7A3m4jozx9pZdiWrVNwtZf48zO3VPC0Ct4aZV4gLedGX8UooJ
9PToF6KbdbLS+H3X6rAwSI9iLEFU3O8sdPc3WM/P2W+Aw89HQZsLP0Zbfixle65jT2w+admjFlmH
jl43MPW2SZxk2jmae19xczRFWhCqMXA0u/BriiwJbEU7+3v18K95PjUw1URF8+3iAkI1CYY5PBUY
cxmkQSV97+FRS+nO3v6Se5bkt5Yg72dEerXU5MVTEcCxWojlS5dJjzKTDf/AlsVIpwqlJZNdm33r
ZWaichj6cBwo6i0tLI5dS51Pau0hm+KdlV37SpRhGdphnIbOweauRZAfoRGCtTlbvulRg/Raffj9
BaGapDA2RGVG336mcdGiES5fxEJU/dgNuh0zRTcyJFcaO2HTlXqsqpnorSi6TARKpPH2O5GsL0ml
CES43uQy6AKRVOWHd6kzOUDP6xd4qR6TneVdN6rLMsJQJsN+2zhxkjIguVpW+sFXzbLNu+mU3yWu
7qYP6Uctd0HsOnse8tdneRubslBiNgD1oqHq26AtnoIYyoESGgrP+FOiM/wK7WR6GJzJ6wrX+gEP
uvv7XxFs6jpqTGB68RUFdJmUvmzgGAkREUQK56S3UCKKSv5ai3vx75X7RuRBrqfT/YKuefMd1TAy
gMfXLI8WvW2o44lq/qvRmx50BPFONnEtQjDWN9pSyPmoU27uAKMFsgGbO+O/cCE7SFV4yxG8qL3c
qSeIXJ8UTziVO7f8yr0zCEZMSbTWYru1sTlYKPotU1X5rSy6cCiAU6n21nVtF0kf1noAFMeQCL+9
DUFTIfERLKXfuNGLIsNb6YDnOIxfYB8Un+OPEJ18oIWMVNFeDnjlgWVJBvEWEwlM4Gx8WAhSwtIR
w/OR83SoKMI4Bn+Pafq3z+QVM2CEZIlBQCajpO0mVhXKkgLEcHBwDVDzM3wq2Pqi7rjIK9vIvaak
jFuBKXbrIpM57nBrTeXLY3KwhGeVJjsj7gKAh9vLuXIm3hha//zssVaV2oT5NGr8UlU+ynX8GpnF
p9sm9tayiUiiWYIOtsJEutBy+1bp7zo0VmNzJ4e4XAlwCh4w01yzZ+VXP+ZsJeJUMig5wpqddvgK
Bv5Bgni3V3LNBJOkJikyb4u2NdFHQRDoEakDsoK2XrwOyILctnB5ujTS778tbB59RCsNRsHmyh9A
QSCUgswA0hYgGm6bufTlnFxVtFZSAXydvu3Q1PTz5GqMoT9ze698Wr2PeWJMy148JnLu2z23sLqW
N28H9kiRLVFiRte8CK/nmbGYOucMMNDhoaYkQq1yyB8rb3GoFVowtLp7j8emZU+iZ3JLSZvJU8hd
8ehvj3bURBqihdic72RHdUTUYyYbZYPv8180f4VHyVE8KP0SV3uBM2yvbP6LQ+DtklcngTuC8RVQ
4TYHTFq0A8Nwanz1sfc0vz2g7GsLX0Esuf8Pi73c4LfWNgcH+hZaxqFGquRbf+ZHpvCd1NHt6hva
rk7h/HY/eN3bs8VtnhJFUktNV2No0Bkebbr7Tur3jujFVdiY2HimuLKALmny+pKY74oXhKl+lI7+
EhwnB37qF2ha490q/dUzI3ExgHMaOv+9eUSWQYrXc7PGOCljpvDvUf+iz5LdDx7IHVv8A9dl/ewY
NAneNztPy4V7ManvgJ9QRNqQ6sXTMgYQVOVBUviBVkG1Fz7m6rQTOF4xwfNICAD2xKA6sVkfSo6a
KGVa5xcSTap4KfX7GsnT0457uWgAr4GwShFCU6A1vohuWibQCrPQGz85DUSm3XH0ZT90krt6z7Fc
OSXccH5rCjoKMgSbeEOEE6dH+7XzG04+pNnwYuNXFBT9oJj1IXy/Q5jnqO2l2Vf28dystikiidrS
LTBaYzYsT3qFxoM67iQWF8/mr2RCsRihMtfAdLOydrRq1ZjDzh+XL5HyQiebYQXOZNntxBrX1qJR
5rNM6nwgG9YtPns4oypcUIutJ3+UvqoR5Xk922kCrJ524wp5lP+2sC71zAKFD6uM9azzFy3/kXea
+gpdN7o5EolZkrXa+ybjJZXACtw+h9cOx7ndzWnvFGOY9aIiO0eMUgr6VwEF3KQxd5/T1bteLNDg
OlE+11Su19sFKnOaxXnKArtChNQw+CkhAAluHu31QtY8yxxOYCijh24d4pZQqnIA5Z3gup5/34UQ
zlFHFWWqj9ZFhJIr47gkcuMjhwA8GIEhMfl2e1Mve9EczHMbm6dGh4PPDA2YM0anepCd8Ij+ruEv
R/Ul5lWNX6ZvpVsdssPeWMn6tS42+WxtmzeHaIVB2JqrHpXFH5Pafs7EtnYL3TpV6Sw4uR697qx0
/YmXFhXNJNM2Qd9srmCtI5M9pWnn1z+zvyQ7+xB8bN30I8RvHrQA99E/uPEoOv2vuS01wTShzNUj
3eqTZT/3KMJVono3z7kPkerekb16NTivMjUEGRq4zdVAWb7XVR2lsnEMXH14NrWHsszc2xt4zQjp
C2UDhkfJCdc/P7v3sHYGY9gpjZ/NlRdq2UPdygzeGYf/zszGvTRy1/Q9VEu+qYGcn+Z3kOZBSr54
/52ZzZZp0dSNTaXy0LTmMZyRt6Ok2tU7Vq65/fM920StQzIGNSgAyNDHxuuD5C6rQ99i8B0O9v/S
1OZ450ZiJH0+Tr4AidwkIJIxAWxKZ7D4xe97YjSDaSrSvaK6vvVLlB41QJTpSNlUZPr7g1581No/
b3+fK+8YNkzwforIs7m9rV2WNoGI4I/ft7Gr5627hDvRxnpeN/7g3ML2glqMMTVNjwUzPqXtty77
IOYfby/imgl6o6JKnUYkxd98Eys2yTDbjCerf80qydVMQDXjjpErnpTsj06YLmrK5TRRFsaj2Yxo
V+vzq1bVTpOgAKkuCLr+AHzzDz49cEognaJMzLml0BKCGpb8Umh9pawOtH2dVoofp+AffJpzK5vL
mVeCZqYp+yYB2EfuvugQJIn+yVJkiSFiizNmbcvk9Riv9cgSZYAEetGlNuxQnvykg7389im4dpR5
b+BUYMTXMH6Vf88cJxWMNBJ02goqgQtZHfoAo3vbxGak/ld6TGz5t431JJ7ZCEPVDFbEsp+dxk+q
I8R+9SG9hwv/PtRc1MPsxRFd/XujPU0TXAr2Xk3g6kk/s7/x2hpjxjHyTISd/bd0eiyVP61o75W7
7EVB26GSUQEABox+UY4soCGoKihzfTVGDmKEDz4ES4a20XfwcSiYLQ9Up37CgGN5tZU+lFr8fmeb
19Bv6zOIxBBMAFxBP2KzzYMaxLoBsbKP4rbnf0eV89B4wkE+7vUErgTZWPnb0GY/kRuABQZVKd9g
BiGFxxwKWltQoe0PEL0bnRyh39tru/yC5PkmSRcRhCYxaPv2BInIR2pT2yEdOiNmX/XHVI0O8N/v
ndQrdsgjgXKreHUNYeC3dqZgrBBCICnX7MFtnzLRRQYlY14v+x4ZLpOPjih7SnhUd77dVburIIXM
tD0rVN7azSGXL5HAKFHE/brUOK74vTTvuOLLTg6FRMZgqBNRTQbGvkkdJr0P4cbHiNQ5ygf5TvbS
uxjR6m+iZYt+58hHwd1r5VxbGCOW5MuEm+ZFq0MfVCtBYKn01drvkCLKY80Z851o9tLI2iSlCKCC
2ed93+yeGlFh1CuJ8wh9t1iLJyWKQhtZvt/tapgMxzAZy/QNJXnu2NuvBHxbgf1l7hGOTTQ7slB6
a9X0t4/6WyOrwz5zlmZSIgcCHbcPd5DlIBkBkdeEDEOTpzuHbv1Jb/3FW0vrtp5ZEqdAkKMemSih
5JRb+fB9Ftsfty/uFbf41sjGVwS9ALwxRBpQPSQv42E49j6IPrtyGFT5Bzu3Pv6WAq0DTA2byyt0
c5YIRj34wLOdMbnPl9qRY39nQfKVXTuzso3MgGinaojSHAtSfONYfIjg8T+0ruyXoH58/R98JKpo
dNFkyVwBc28/UlH06DohY+4rZvNHlE8PSx7seb3LIG0tJFCoA/pGn3dbqpsjUV8ZQQc/elDvppaI
1kNQKT5KR/MFkocINHjvjKojvaa+9bL32dYTsD2GlEBxTgD4mEfcuKUgqlB2D1ihbj6VCNmbc3Ss
4u6YtsLn29/uyoHnjWY6bS2fUMnbvCITDUlY7ZCM7BujAnoqwDmeozD431lZX8+za9UsQSPDxT/A
xJDLKCFngg376s4x3FvK5ljAqAPWF5Cgn9EpsptFrJxF2I1prlhRZJHrBKhNXgs9m6XEwzjJa6hr
PnYP9VPhRz5SipCqefDMu80rpFuK/du7x0mn6wnQkxbO9jRA5Q9bAcrAfmihtmD9bCxtx8IvjuvN
gWP4mbYas5QKRJ6bvRvHWq97iZAXTyHbspe5yGdr2Tu8LUplLExw22NI6qUcdztF6xOxtc0YCoVW
4HQr0czbHUUH0UoMpL2oaEm+6qCD8N10Yyd5Ch2UxIrd0PdK+41Vru1d0jwWvX3045GJl1pCUuVX
O8wu3Pir8N50efYPlOxGZ690diXKUHmCGS1eJ1UvJ0i7ZDKpu6DpRboCwZ6v0O5r0O98aTzJYZXP
bbvbI7rSTMHoWjvDfxBrbKuiFgo3ujZUs58nPyS0KYKHzvrcih+RIuOfQLL4GocpRIKjEzFf2gym
GyilK6Y/h+Wg6gWy6NnOKZPlyy9N3Z5cgKYnnY5tSJea09K1HfSM68a3rd1PdkJbLvrO9bHDxK28
0ZW81MXtKsxlhK29wvNPe971Sg2VSBbnTuVNJ0razu9YRknxJW1m9H9sRAvdVU7Mbp3aCdxydOTQ
7d3F6w76+751/slxf2N88/qDtDQKxE9mf/gMjU7+XjvC6eAk39au6KG420ePXsk1We4K3eY8UHXY
noQhVssxllhu54pO9KUEvKE6yuDAzdXX9poRyX6BQlrrQsypU/H4sY8CvuI23/wO69E4ewES5tF7
SPBmHziTB7egp+8176/dsjcmNqFoXdRd2YToYYt3tW6DUmf0kY7zCnDu3VJ1uoOwD03/VTvbeK83
VteFny0sAHxmIm21bu7gKgMa9vbiFy+6Ux760R4P0zF2YKYDcmRPnolOCDLzTJPsxHlX+t1vv/Hm
WTJJrAeUv9arNbm8ev0hPXT2COWpLR8hst2xt/64W6veHOIxK7lEKYe4n3RXMT/G63Bf+Hr73bsS
g9HqgOIEnALO+tc1PtvavpcqZgw5t3EceCs8RwzDR9G6j8Ovdf3htq1L7AfjpHTpedOJk6n8bDaw
TqdeaTS+45I53Sn1zFNeQGyg+s0BIsHbxq5ehjNbm92rF0FDew5bfXqMI5DACIHftrC+1xff58zC
JqwzswzRopQGV1G9K0dYO9NPk/gl0FvUVRGJMnW73B27v+bdz3dwE+TpVTKbqcKq1iygdZQ/zOFI
/OCuW2gIx70s4PqRP1vjJmYxSylAV3VY73tzQoDvOT/8abzTfTo2rr4DW7h+FP9zOrYZThEHsdZp
7GcwSXdpFfm1FTuh0XpQLrqjmB1vf75r8dj5abQ2MVGVwTCWCdyvzl16JxSBbksdAtC2RWmwfwBK
057CPxvgtP4eevva1dbXch2gVqhItiN2QSolQyNNBCuyehLDimmuyq67fGdHr7pr3l+GLhgFu+SF
SFH+zLSa2z344eIxw7fWlDoDP4mMBBJZa0IcQDy347muHptzu5uXiHk7OcoG1pedulOo+IkrPBle
eSpdJOn2qz3rqX97E7V1qlWlDqqvj/DmfUgicVjMxGqYhQ78ehQcWUnuIglpR13t4chqHaip3dvH
5/L2v7W58WXRYEUlCorM/MHwJHSTHS6NbVmHQniIxkekw2Bam3d82uWxeWtz49OkLp2rUcZmV3yB
oswrzR9N8On2uvZsbLzaIJaQ9AXYMKT6Sah1vw8KFz7anbdgb/s2jizLUaZYSswIxXMQJYdAfCZj
cKolQEYtRJ17fBi7YeebXTmX6wYybUKxzjIumnQQicM0AGsWVx5aCMXNveC0tgEQkAUdus8TceUC
vjW4uQgJzJKztAai6iE8GkfG5oFgTw4CwcfGLt7tz7Bf+3yyAb6HmqtEsrlx2Bz4GkrEFtnoFEFo
DY0O8TGq9rLlK74TviRmuJgFsdZ+5Pb0N2j6RXCD+YLiNb7yUT/ETORF7pzYh6G4g2Xek4+KYO/F
RJev+lu7mxuAOlsRat36/sUfihS4Xpx5v33+ZRDzKxZwZXva6gPJM5FSWpjEKNOTMatocqKF+f62
jfW33PgrbFDN+4Weu5hHGsTczAF8Lf4s5Y0zWK0v5BKhbHpoV5rH28Yun1Vqx2fGNluGxmEnRZB5
+uQtnpIi5QrjGvrdrlG89KA5blvbW9rGfUDOT/dQDEh2F1jimPRrYl9sCwga9+pdVzzIm3VtPEiU
Dl1o9tHig49xEJ4WrHdG/xoIIDbqBpaqR1l+vb22K3eLoHWdk6H7Tvduc7esXqyBnVk93I+QLeuw
iE8QkMZ75a9rH4whSUn9BQq5yOCh6Z3qoQ0HX5M7J6SWVweFAzeuPYiiDeHOzmOtXFuWKXIKuc5U
ei9SgLpShzAsF1/NoK20VzXkkykHlGnS4gc0C8ZfoZAMttRPKQ9COzrt0GqTqxeaYDkaXIGiLZmQ
d9pNb8RHU1xShODFkU9eVXcypMH+kLQosDd58qRWsF6YczF+ZaSRFmwwdq7QZMOhiSvxiGDl+EMu
Ywvq33Y03iOJKjuJIQWOOkQIfMaSaatQYXuSVMg7b8OVXVBEjXYxD4OsA9nmzp4lQhL4Y0HXcwkU
cGrnlnCcLMQAWuvLb5+hN2aUt2asXqjzuCuZFm0e2qnz4fd0+3438Ltyht6YWf3o2Wo63ZrVVukl
X/lQPExucxqfmucYKjLDg/V8cUY3/TI8Zo/TuHP/r70Mbyyv+3xmuRo1JRLDQWK+WHSU3gnehRT0
BQem+58P8UfrrnkSj3vVP/lyHJfO89nX2zq5JISdXGC9o9M89IhdI9qV2Y3sKm55sBz5efmJgooG
cG2x9d5Z4979t/eK71OguIBZgHYGxcCN75uGqmvUwRp8QfrR1LXd8EDp6o94EHau7JVXkAlqho5/
4UEuRtvykkeqVQvJ17TXMPqWDj9vH9Irp4ca8d8eYeNalYi5iUiHol7rKd0lieGMpYUIx2g4g2mg
/JfuwMmv7BxuVZI1mjEq129zaNBxipGAzRY/1BIHxeRjBLpFEAqYOPcGT67c8zemNicFmltZAOa3
+Ijc21A9Y6a2g2BvuP9KSiLTdzYQzCNGAkr+9hrUfS5FadQggmLM7rjclZC5FlFp60Fm10Hj8s9+
/1AAs2O40lhHOS8qOejXthWPCoLrvE7z+BiOe3f7Sm2Z3sGZic25GNReXkZYx/xq/mmo8qFIvzbT
SVfLxwkC8Sx1wUV/NnHNM2oFevkQIAk81+ZRVT+huECBjh2vukMVKo9pzYvSZi8Igb/cPrxXzxKD
+dSzmNq4KDJVSD3rSmessnfxH6IBN682e3Xfe2FQ/7ht6so9ZGTWotC+PtYXaKmsr8qpGtG+tIoK
ne08YQZ7DA+3jVxfz99GNg9TY5izGuarwGajP0IIZIaCl47vYZD1/jtDm6cpqIJ2kDN0e4xVG7pZ
bCFtbblF/Dr5dNvS1ctxtm+b1ymdwyLuB0HEpWS+2tU0ERUylh7OLclvLJR0WivYe5iuXvwzo+uf
nz1MycTwFHTt4q/SWZagtEMBd1TtyKVDcxLu8j9l0y5Nuz/eXuyVVhhhPioNBj5bUi+RaOMCCTM8
/8B8rA8wUx8qv2kd+aQ+F0/TY/xhr/tBX/naWpl6BN7DaPJlfamCMr+ZJPKKoBxT66iI0yJ4kdTC
MzxEzfAtKsIGgSItm72+M2hQlK1cfkEFSV0cs0Cw2w7M5S803ZuXrOssKtyK+J46ceqoCY/aNHWa
0wWz5gfSJNqjEsqumGjWJ5VBQSeOjPxFk6vsY5t2EiIvZtJotliJ4qkYGlE6TFalyd5iyY3qobhS
frSEKIyceY7pjI+i2U3HhcmrY6AJcebC0FOCSJqj2q7GHgXxUqbCE4nKck+SL3oVfymxFb0VHTHq
9aclVteSfDo7fdjM9hC2cDNq03RXd8WEnFSMvM1SNFljRwmqK8GkZHDV8+sKh6xONdDtQvFRSNHg
QfepLR4ZiE2OOSTXfgVo3AuzrMvsqc1Vu0uT4C6VaSql9CXtMQaorqWlLad55URDqXoIMAX3Yh0r
x6jT5lMoiPMDCE+psSWojl4jKYOQf9AzJ9Ny2CtlRXupak1jKkbOe3sJGyNzBnEMj2HU15FTyEp/
igNR711DB33nZFjJ7pZ5oOCcQcf5rqxILRERWprJzpNk8bUplv4CC9naplSoX42J3jqc38uA2nhv
yTapxnAcweCeioW3AwBC6CL2pbuSDjAnmwduSDElxMRZWhuPulEMrjl1fzGOKDxBCV/dy1WDOlE0
VGCQcutjIYRuGUHMoZdz+9Qw/el0RTl87NoleciHoniuc2U6CvGgnUyx5rMIlfRhbpEHkTlIT2oe
Kx9LVANccxjoi3eLdJ+jLIx4ldF97yDFdyyz0h1jGIRjXQwzDOAdd1iYwN4aQnsse4N5/wRFksCq
OWZlUSHQYaLZIaWiN0yN4oRjG3lgRpkFh0/XH2clc3upiBxKln8Fioo0qNYxNNa3zUugdvAbyML0
fmAEBpEu9KUWhr7ej9UcLCehGTVX1LLPdbEI0LZUpqtAQO+kefFDR3eBQ8a/T0dE51Gnb9EjIeTo
ayUavF7TEiY1ZWmxm9oYPqOkGpVOmatMRXWSgTBJL8CGKVX8rlKUu8iuVIjFhWp+KstQ0z1jyIvJ
C9Uq+0sL8wwmi5YBcTsE7nQnI3r/caiazJmGqIueekkL/kyXsH+JgPG8oHQ2x05pVMHDBDX2pzCY
TeGwMJ/4M1VbE7L0oF/Cw6wmDT82aMiFkl6R3ktB3sNFXTQTV8JUvZrE7DVEMu+O4cnkFC9EjV4X
turBqOvRHYQlOQzhUH7SrOaTQVJrOFKlWl+nJtGPGnJ+x7nIugc+ZoBm29T8UQdW7wpiUR8G2Yjv
JiEz3bBAdmbuohFofRvFXl8v1SnJchTiJSm4C+KqvQdJjEzLUrd4dctqTyICL96gLNadqNXdnWjW
MZD5cvbawTDduiiKQyJE1WFoquhJE4vvBMQyEoiII35pFn1+RJCydjsZqQtY+S03SwXNDdDy+NEB
h3VkTeBca/3yPsDH/WXVo+TKECP7YtVJr9MsSqWTtUNwqvPOuJcCC07vkC/UV51uM6XQe3UWVHgK
K37K5Xjx8lBQHtRSQTVnUoyHWhOyo47CwzFrQliVQi26L9EueckWPu7IQ2MzjZ57RGOCp2bGxKkb
kSTEg77WFRJyIgqBrm4oi2tqkWnXsRU+RVIso1DWKp4l5fKdJucyPdsx+yYJejIdZFFiAMtoTIS9
xv6lzef2m4rc44tQR7VnBfq3uNCKkxAM8qkuRP1YdYHxebSMhIJIDD1sGDWvYjpOP5Z0Ku7lHgUB
WzWYia+t6YtVL8bnpZdNyhntFwM9j0OTx4Ibxenit8LSOrEl8L+CKUR4LpCeuznp3AjAhivVKG5O
jbZ8zlnG4li5krryMgD7neTuCOgi/aggCFbai0G3L68D4zDR8fRE+Cee+6QZX6Yomv6CMSJ+RFmc
K5Ik8VErTSjTxFUahYIfMiB6cWp4QhzFmIVDj/zFn5ZY6/R5VTX5EKRMiKv5DAO7FOonuY9gmGik
+ZAGpuKFUOm49KoyPw/wlQ1aiQ/cxtKeg9xwuy4W7XzMBdInM3sQxzTz5NlCDjemisQYnuXOYxS4
C9gYRyyQJi6yTHb1Mcs8RPX6d5BEs/nL5JWhMOhux2zDPayv9XNQT21vh6RNZBbQNcjQih0K1Aqe
YHM0HlCeUikhVSuXSRyqaLoKs18WwoBCUCAd0fkuvSlSNBvJiJHRVUsyPnTSMPoC89QenJPVo5Um
8sM8TMnHcoQ6bwpRqlu4Um4kWKrdLpw1sy0zJJ+kxbXMvD7KWZW99G0SHxAIiey4McOZdz7T0NWc
svykamN1TMTx/5B2HjtyK9u2/SIC9KZLMpmuvJFK6hCy9EETJIPk17+Rt/GOVCehwruvsYENaG9F
0kUsM9cc013hyeJTqpY8gkrZRNucOztlDtMPYU5pqAw3/YHo0omklXt3HJFVNGjAG5zZ0ZJpa9ZI
C0or6nrNPrfCdI825eFk2YDUqLRiSqKV/lHL6V/ICqGaP6KTbBY5AHE0+7tOrEM89llxZyo1ndCT
9K/+nNuhkhiIsFcEh8ZonR3TxIB4ir5+mjTAiq2lxrtlXbLYNyv90dM2cfJqd3zMOl86YU9NsA5H
T42Qcddlt3XBFAFjzHeLM3nnss6sWO8lR3erLRH6mO9bIy1IQsaWpFWgnmpYXwdQWO2NWwTNvbZt
3V6yNX4Dp+hCNbXqO+Ga2002lAhnxGJ/Xvu2e5sCjmK6ieSzeovoqTKKfQuZMmmAzR3ohXDQTgBT
CtMt4i1f/JCX3DZjX/njAV8/Cnx+1uWEEX6LXsgdUWIKXSLOcZpVNNGoNuuecVMbeEnLp82RmFb3
rVNte6q0QAMgcmxh767McfWewTdfBumLEGV37OdJgSChC+eyd2cliN3zPFZEjGH67AXRas0JDwS1
jFxDlxbXrU2R9dw54gQv6z73ix/b2jz14xZW4MlqC7pWWxHttQsF7SkfQypd+M2CrvIee3fYkTFh
hGAfTRjOkblmflS1VZJvIuxWNz+nvnfDyIIbuv2YJrIpi2RbxyXCLV0DS9JP+8nnTjm9BPqZF95u
acVJp1qQyeWWuBq1Cy46cT6nwW1nTn0MGig42GrIHlqtmWKRNZJ2cgO1U3NKNgkH9YE7Ezs4Quzc
1PKS3M/Xz5Bktwe5KMOMC+GKBzXbag+cxr8ZZmsKNaggIJz1HnzzRf0IoOEeod180lqZYynpabAQ
kWw/tnM/iBMWmvbnPlgrf1dWNZ952oLY0ZQlPlud3hyBzagdUW0QzU0zfm03MoedX7pitxEy7tut
qU8AHse3WVUlcjVd5LjButxKy7/MNs55lzCCCGCMEfWwRgV6nPXO/GrWGrzCdVr2Ra/XexjueJBj
tXXOtiD7DN0NaxdMFndd0IghHtK6OA8qdWNwoU6YLdp24ztT8wnkmL/LXP5nXZsARqdDEU/Cp07T
iTx7cZvUiZ1as8B8Vtuh6C3vgofFcz5I5/vc9OQN6cgQUmYgscGrqj1OqpTHypw8pr6HlYRh7E5j
Ubm7PAV1Kje3C72c0tYKlfZ2tQL4qWYjYWKb8kbVajhMnDDh5DVq7/pjB30rtd0HjgUozUudf2+Z
W70TORSaaK6CzAgH3g9MbLq1eEwtU+7cuenXqAsYexjtlo9D2kNYM/kIU8nWQqs1rZ3lYR9E7mXG
AVzNOHWZSwSXWsRZMI7hMuX9g5kVc6Th6DResHftG0Gti6wMgmXmbPN9ZlT9XUnsAVPNLqIqA528
6HJMdKdlqDcjN/LyzfxmZQYvzLiM8w5qsr9LCV8JiRkomNbV+wzMznvKl8Gd40YO48lZWvswNO5l
h+uLH7h/BHseClkOA4GyY5rOd7NQ6o4KawXwGQ9SfSenvLOjMl86eMXSRpze+fV5JBw4zkMJTLdb
/d1qGauxd7otGOlmMM2wKzBfTjyzWh90abyYaxWcGNzlkxp8ebbWevjupLV62wK1vLb21n0erdl5
ohA7RbgH6KGf44UWAoxIY3tqyghoW/E4FvCPu+7iI95wULkMG3xyLVt0F8L4FOme4ktQKHBVt0Bu
sucxlkzJ3M2yrW4Wn/E3Fsb2VOMYzRhPxmsEWd3DVjJdlXpmFwLrKw6NN5nwG4j7P4+BFuz7tTfP
ulVnCKmYTjz3VBcj220AgY8tplsmzT5awK3q26gUm5uHbpDPJ6+0p6+r2n4wHE31IygK7c3pM+ec
O2R5JPorp1JGsujpPdzhjA8+BkiT/XZgk4pkApn8sphT84IggRQeSTYiD5h9/QHWLrD0Uk9f/Lqc
eKWgmN2IvnDuel0f41HvJjgrDkoXvWkPnUeqTfY2tru28vXvcJqXs8wdZ5/B3oaLthAsM6IVGtlq
8vhnXIKYTB+zcMut/kSCBS8LOPjckEaDR7QpHpOkCS1ENvmD/tLwc1uc8qve4hIwe9K9U9NM2dAn
2nHoU95p61yEyhN4iGLGziczDt/Y1qt9nlVzODdF+zAHY7bLl5ZKUTMNRWipQSXioqeJATv6+4pZ
3zEMetco4OLiMxUKR/pn1Ht+3M36xWVzM9qwhes2Q0ur2ocyLeTjPNrlFi5NPlp7oO7aYTYmcbZn
XD4OVTcgpqwrfuW8tPKt34IUW7OMp6IvaDzLpn2Tnp/vKar7T5uyjb20vDRCU2fH7rjpeNanLiOb
fCDhkIOCId8tz4E9bD8o5DqRMxj8pJx68o921O2d1RteOPqrd/ChEIOyr3Ig0fU051yCJ58XEMOw
j5WPqACc5xouXYreN9CtLMoyhb56CHKXhnwPNtlsV4eENCimz5KcB4K6avSXvrXNc0dNf5cGzZrt
O5p3+5xUXSIZyNWDBeBi3yxNtnOXTQdKtjiHLaU/mBJkDHFdDNkTxVdtX8m2/1QzvQZjMffhG24G
9GfbarJYzhUL0b9DAdvlhhH6kqMEcMb0vFn6eOIzyI6NutQh1gCDg672IVpWUh5rYMyx4yxE5E5m
JrbjyJg5fuZAJnZNmnj6fl6bL/VciL1mT/3r5oz2vWbUAMTs3L5rrfZVX2rJwHxW7eu2hx1j16C4
ZNUddCcDCN8Xfftz43s8rqMJI8+s1BTaaZr9UgFNzqJrsj70vTL/ATUGmHguy90EOTTVMvs5C7bm
INYiRS/mKRS9Q/tiUkU5zf3URSDeZ0oawgvdekoPfpGmvFMupfKgGvd27WufZNAEv0g0JN1qYbxu
3jjAhBGVBlK96J5c4VY7CQenDnPh+pBAc+97oW3+wuOwuk+96UxlKDymwSOv9/I3z9Wy2wqqIjTK
tN8TptinrpjSxHUr+7YmqojdVi77ahmpIdQiuAW3BMRvDTK3jPOqomjPOFuyMAMmEqFDKIvbarQ/
ZZLKWjgB83wKmNx2ONzLnG2xflEjh4zAKNzrl5umc/TYWUkOTKtrT0Kzg1v4hfZDvtTFK5hCZM+D
slRs28I5u8p140XXMNVwmiWaNW3Ww0xoI05ZgaNuTa8ew9qz2v3qrXNYGHWbM8MX9HuxzYpwfEqX
ByDr8BizafXjwU6rQ1n47CJ9s35Z6xVdlo0Gq1JjdUCTsH6bpMLPSIr13NHEO/RtPiM68uvYGy07
FttmPOSzGHfU9CjJbmxD7aB5p9n1t9sub6x4bQBj4qu87cDzfjXG0bsVAxWMkHaWDB2UN69VoZtn
X60m9QHbl3BhtjzdmZpmMalvlK8OwSpk8Vo3bvtlrWLm4IMwqH0rKYjcnlp9I06aFCLqICCZdwfO
+NlHwD/4TVKyxFNXdeuznKGAElkLug2cqgoCXjQL146rXvMi1yz0e2YJ/WRtgzt30vdmQ6lBan0A
AF2X32d3JZRwFw8FoOnuxWCah802xaNNWXenOhHsAtpxyVgtxTMWEAVIRsz6brPZNO6cEhu9kAhq
SKSVcszhvuFJiJDkViacw+NmQA7knJJpFQqi59uaZJiiE7WAVRsMgv9VQj0io00Kn0ytnXPjDjht
uyfALx5ywTHUVKV2u5imxbbTj2FuKrMjVhko2EEKW34vXsWn2vl5QCpKoldrWvCCJ4J5dGpdqDAY
l/x1FXnwGKTWHHe9uxQM24yMYoMYVmdKddlbYZNKykbJL/6kpaE+CQV3mzgt9/pNHltVLj+W1i0f
sCOfUSGkeli4gorBwFl0rkSrHYZJ5Eld6c558tqlDS0DxcZMhSxe0yA/WEaTH6ZWNkegoOn8Zld6
ZSTUk0WIoZJMRNBl5k6U5fgdTOXsR3ojS+QAQh+Ohd+1l6AbPyRdjcE+o+dbRPxJ+rh4pU/bYgFy
HhZUUL8CHFyncNAW/a7WNniHih3QskcG6NY8sA5GP2h7ZXnlGDZuufWX8heVb2y0jJCJ9PUYLNIn
/GlKDVedvKB9OImANDm3m73n1DPR0wYG3khd8ViIuX9RegmCLmu8/tikyj031kzFpMK7EWeBCRom
+5TjyS92k4nEtifn2OLl/VwN7npcPaf8aZTrQoF/tKufsHvTuM9y6jqlAZfHXbKwTsefbY4mvG3G
fsNJUR/3EFOp+JlzyrQS/mXRMhjldzU7G/ui8W3gqOLxXRgWLTAG9gG+TM6j4mdZV9ReuwCrM+aT
m0dlyYyGADYN+tQPnPBUOEWW0trwpB8R9qp7dCbivBmufxgrSaVNZstNb9oGOWrdjfappuB2Arl7
sDjKTbUdRDXHwer8NB+XanAechQy0WBw7EN4TMAKPwkyt1drWbe3YDKsc5Y2GjCK3ogcNjahDeHS
MnCma3jUdHTeqmakJ6HrWqRjLENHger2bdFZHS2OdD4Vqs0iqTXk0EOeJpOhjBNFQPXaqVx/Clxs
2UXv+Yndlnhq+SbwXnOcrf3CaOBuTXM9avS5TIIWiHdUe9n8iA2QGU+Wy8FdcVZCYNOfcOwaTiY7
9b6VmR66Dt9ongd6WIK3D6tM3/ZLkTo3etDoUZ+tegJemjFbxsDDojFkzpMYyX10O5jDca4kdqzd
4qkEmigkUpewPBov71VDGBFnrv11WD2TIGBcz4O5ykOxTSt3Tl2U4PhLUfAEe7t07nlTZRBC1G2Y
1lskH0jhxUEqRDToXhfjEigpo/egdZAbETnS3/ItLZWhUkLxTOxU7F2cyuOp9cGLSmf9sqTNd40N
5fuk1QGlZ4vXY1hA24Zbnw232URuMQym99mmG3X29FqLxeLWOy8QlMMpLoZ0dVJ0BGkZWfimcY5u
nLOdmMeIaD//WaeMPI2r5T7LRh9iWTQ6ia9jnt1N+1n5U5CwZPHIwVVEHsNLzz5G1U+D5VJOJxuN
9D7lhO7z+ahSm67BslkUAkC7SZWJSF8842GTSuxsPOSTqQ/amO0bc03LaXY5KOJIqwLYjSKvk953
qls6SS1A9IzSMFlZONLOecyrFuji7JETCoknD7xUcslMmJ9nQHJdeCHn8bqY2Jor0BnMvLoJUaZ2
629lHlM07i+9LjBahFP96FElJmsAoL6a+8bMdTR5qjimqpnPYyu1ZKQIwkmyli/TthrUt/DIDrRM
HdTGGElksj8nVqnMaMr94A6ZWb13MtCQVD/dfVDN9AAmVdzZgfU2lNv2pcrRVUw0FGGkNBjzKgL9
LMThuzr6Rq/vzGIKjhwKF3MFCOzA4MFMUgpTiTUPPpFiz+xSpk1DZBuztSvawDwqlwJnKMTmbTt/
rFM/bnVb3FqVFPfTCOS6ABV8GBYor81AoA72dQ4bi4mgouM2zpsW7CbPGcZQa1bnnoCDnqkc8kjJ
ethnnsriSwX32JfOl7Ehq8vVYrGt8/3vahr/D9OYDi8dqpvvdp5liSMGbeeszXYaqqIAgt5szV0F
CP4xtw3S/6x0h1dfE/ozpGIaBVOvnoJqDb5ViiMVqqJ5MzQtiPtFjW7s9r687QX1Td3PskMqfS92
bafhE8EE+2L3FuZN0X+vSzoTychWVLwta7PaRxCQRIlaUByLfnT2ubLGk1qVc1h9c/5C9aQ6WWWa
ctLa7olq4xiRyaVxTt+fEE4OX60VoEc/Vs6uohcZYp+zfa0ovoddrVfPEHH5aM3OXnZS+eUSpbjp
7bC/yV+JPPXqvnfF+AJjefAP+iXFve3rzGl3iJ/XIoZibE6UM/3tzUuz1j4386ZIa3rEDTH+1/12
DMqtnKK2gud7KoW3lHeyuJQ5B0fLNgR5w/CEYSDRtDP6zrGasWWgAZpTgsy8vHneOrkdO3fVb1vp
Vo8iEPq57XN/DytFPIKQliGx9xwPOieom4k6AvGOVXTfpA+zObxdSpU3giZgSIMYPug8q5Jh92pa
om4MhgY7k0zPwlSOaSg7d0mcoPGYR3GIojqnZL4twOkVrHZ/HNOUbgL0svR2bS2AmTAP9ms2MZC6
6rRivXwiLveqOmzSxnleR93V41mZ1S9Ox/aLl/v6EM5qkLtNZmSPRbd8kQRhvxDn96dsJoULDeKO
iMkcakVb1+4Xo1tI4Bb3tlosA7FksVuzXr2UxqSiSXNo9lqWTMZZZ4LfRWI8kAbd+GtlqlhvRvYY
uOuPi23kvLVjecTpmox4sstv5gQ6IutnJ65T1R/ngKx4BqK9q3FZo/3ttc/kkXwuVit3PLD+qK2Z
zc12Rjq4eZE/U52wXkTvi9+T7XHQqaqiMUOcHG5VCZRh9FzVhgv9tOOlmxVao/69luP40Pdm/zzj
rj3sA6Okg4y7yDc9FRtltgFzui43a3qUDodHZI8Z72SXafZ9LbTiVGief6NVznaq00FfQsweDe2k
6PsXsfJoLubzJYzhDmrLpw5y92VssjNDUZrBURtpDu+AzXfAYgMDIZFWWF72puOPVO0ZGm89DJ85
MUNns4w5phumoz/Y5M3EMPuXYO26FzZzN6q3OgDMqhkokqncGaFjCOe3aBrP3Rn62mlhRWDy5NiN
o4fOkupPqdT89FzgAvgZt0/9rm3Qv/hUep6wmmY8T+Ls6M+T/kZPYn7chPDPwu62IbIyX+SPZUrD
al9IuzxmmxpvZEmTNU87YvPaQexSKf0Gr0b9trDHB9XWPREXTTqtm4c2bLJsPORNXrCHZkC4/TJF
/j44JPuWY/An6otig/1lTtp07MA2RqZHeZYpoOBm2fhrqPhAw+KrD9emMUXI3yRDHOnpMonCPeH7
FJkXd0McRqYyqico7uHg6d0vnRYwRe2+2DOLqM6qRbLC2VKbSIy3zKQWiHovspbyTcgl6EM7WC6s
mRHth6ku4pfGjzJL+r/dlpTByTojKjdhRUufEboa6zbcpy3BTlC3/ltTe148lWgHwnVY+xt96L6O
2ZC9bY3T75SGY3i18Ea2RVvvRGbTJeA7PadFIE/z1v+UU4GvTFAMz90ke6pHqAv2jqRltlEoiQvD
9HfdpvuY+arvy1TIh0HZ47ENGCxIp7lLWiXmg1eM7qkRs0dLzuGdHDMVOu6iR4tRlp/WtnM/t3kx
0ki0a/a1hXfQ79No7m3DpZ1D3D3abr7jr7L2/WTnVoi+oMh3pAzTHQoJ7EFaZURzWVHOpRZC0OvN
9aOWFXmbbK2jjjaFh9grZ9Ok+m0ym0IR+OLLU6XmcFdZk9kwnzCv+V3nVWJ+9HJi7KgmKLyn1BXQ
iVe+3NGoWO4U/1kkKrOKZpOqQbDY+qfF67bYqmrnVphiDZ3Un4j+u7U8Z0uD89ZaU6xWmi65Qukl
Hp/ugyXa4XlE+P40G7YXLVva3669+JRSqn7Z7ML+MkG8jzkzy+NQBONDK0b/zh6KH90oeEunQJ2x
5B6f7cpnH5qyNBF2O+/ykVKyvZl6JOj2R1qTB5TvTZukr1VW0ufNJxrAzZ2+uG4y5GRHocoIBige
bN9Fr/OfuJ2bH7YOE+MZ+7BoWKnfxrw9b/PSrQu3ztJup43GqEG8FPdl59KEXWR+m2edFgey3pBe
N12YKeN37vNODaOdfZMiqFPSMoQyJAMYPGtuAGrCpvMQlsvkMiILl9gki9vxb0MUeLKhRNK0YY14
7pHsmYrTPIlHh0jrizId3AX6tEWi0pVm4jTtfFv4rnO/Dd2UVHJ6W1rMW8hISNiy6XOmd8Vdunr6
mXe62ffzOn/iy53jrS6NF8uagjdVmctuQDr7286C4Ue2WoLiDfBKotP6JAe3Olu+6AjhU/OnhyXO
U+UwEoBwcbi1vc688ekBPEnj4pKDY0NoV8DdNMOoXoE6e2zTdn+id9O8jn6dS6xl3PQBgPGQYNZL
3Kbz7jytqh1OQz/kr4jB5nAquYrd2tKzCut1aho6lFO+zzRMZZIit9S2b7Vca2i30AjjFrb0zQJG
GprIdRQGXmgdY0YJmkejEy+F2VigG/JaO5RaOr5lZQ/BiB6B2ol6dc61UU2/m9EsBHFY0N3ZmSaj
Oq2wkGvYUdTiLPtN2tXtVBR3E/YCWIo9iWJ4yPMu3/cFZw+xVxHEZda6zbmuC9jZlZEbdJSlYnrE
7FS68203+1kqXx3Mfhnp/3ljXHpu+WRYEn6SN9NymLPplKWan4V0fs3d6i5Uj4p5vh97J3gaKFU/
ymaDDJEZRTeEm5i0H6sr/R+M5Wjf1Do0204Gwfqm9ZX+xNewPU+TRcDvb+n/iBXSQMUTeqUbMY3G
EfmD+Su3l/auS+3lYfJdq48N2TDM74h8WG+rfLVCrMoCXmrdiUehPDrRPek+4RLJ9kyRUloyeHTs
3vm2qLS1wlJwPIR4nwFEb/vRvqWIXd3xjQBGV1l+M7SB/6U3dYQd5uZfdEVy2EDaOD9lMf8CFL8C
dGSibSQRPSAesDnC/Sobj56Zjo8I8hSd9Ll6zXzUJL6Wdl5Iudl4qfUs/axQs3THovKDaDQz9232
XZVkRal+dqmeRlutXyqujMRTmQuMXTD1PVsUgpJ7MadZzDSvEAmzNEW4VgaKELtvt+e8r80pZsqV
b2opOv+kj23w0gUkINQbCpIjypBEXfqEWis0xq68pV+p4qzc3jLb+WWnZfoMAVE+zMO4/NC1ph8S
Goi0cOvZ7X+AN+Xrb/hIq51GkxOagI1YJdS84Ito0W5Ip7J3m5qGQ1WkyJ1dw62/Ugjsj9s8UlbI
+R62Ke1uF8MCgNB4VRVay1gnjjU3cYB8QA9rl2yrX+ihxGIKtG94O3gfTfNcU2b/KYB9pzCesxUZ
OgWDJOWhoqFD/b0UH/l+Xl2E2xn8j4kUZJa/FcWVW7qllWd64g5gWmnblR/5D15dAUrAxUSSobP3
zm+WNup+QbMj6Sqs2KQicERd84Ey+tq0B0OctHDxW/pvlDgSebQFhTQSLchY6K2bvjs1khTtUXRf
P9BCX7+g/7vW+xl/251s2dqshfsM9emdYCC23GLtNX+yoj5BXOFkp48E0c6V6SCcj/6z6rtJf2IV
wxr81cDmcKCzg7SVuSRtM63EHQ1Ni5h2mX4Lqqg3Ri3FfgLs5UU2cd4un+36JHyDejD11Fgba1TH
lxPdMgcTOVOqEQikCzV4xwxpH3M8jERpi2X6SWdgJbWMRJBeu7YhWsKfdTP9BixB7WQOPucaIQ7F
0CDuFqs/5qNKb/ymI9lJyR/pnf2adWmGabBZwL367zoxdqyKmtHUIk/BK3f9RTg37qXLxz4PZvCU
qm2I9a7Mv2qXpoBh1voHL4txVVr+x718N47gOgBvpcYTZIYlCQqSlbCez3VC8I5RJeNVubqRzx8P
V11x2Lko2Rnvp9AK7/T9yHGwbtpWX0bazD0XyWz6HHbP0y/taThnR6B7Ef6V5o1uhijCqjBLPpro
uTZv+uf67waHCLK5sSkXbu/9ExSSw7BTN9z8D8YFrn4hf1zmu02lm6daH7SR++tSYm+o5b4SBRTf
//0hXlkFmzPXZuITdIz+Hs5lG/Ty7Jwpvby6iPiGkLbov1e44sBIOfCPJS4/4Y95iw2NzuY4Fz+z
lk4V7/qp0Wgt0Nbvd8ywbFHaKUFO6z1nTflYifLW+BCRe232gh8RYNFpWjY2ru++/F6bJlfIjq6L
pXaDbVLfy89u+apsLzRQH6SfkOLQstnCKbMitG+Eyvf/vhFX3hvcui0XTyhYqQwC/H0fRittJyNF
rqATh+ZN6h41OX1qYNvWjvN70MCGTSj7lkX/4Alc2df/mol8d+3DMs015U2DfIL6r1cU7C7II2vx
tpVC28+2+ePfV3pla7hw0eAru7DDcCv9+0qHgsHesbbGpAuss4YqAGHILtMxVfn3OldfrQv4iHkI
rOzA9/690IzGtoZWjfFqyXiFjZI9L5bjhO9GO7ix6JtIzOLeQOYSNQ4FgqnzP7B+vfb9GPja6RaO
y/zz7hdoo4mK0CdB89rpnOvODo348YOr9LmKdy4BNAz/s8a7nVZB/F6HmTUupsBeG8ow/ZQbof0K
ySom9A+zL9tt/9x5UZV8ZLV87aUlQvPw/7SJCt67yK2u3gIa3fALrBBlThnN3dr44errsWmN20xS
+MQHa9CyDxxrrr5CcH3xjcOAnBzn7ydb1nPnGA46cLXYsVqJJQnLP/RSvXpnXbYELDKc/wbpBfW2
FQ0l68S+HTjGkCXm8VSHdCgS/2jRDIsZBWi8Q31XhlWszlhN//vZfvQDLn/+x944aCuyr8kFF4Mh
XF4YJ6c3k1FzvnYaA2jNeL8F7pd/L3lljNCCe3qxyWFmkenIv5dEcDRk5sjxqS0uRWZ6J5e5/J8z
baB/L3TFFPHiZc13YYND4xV69946Li2dZmHPtR97sa9/StDQwU78du7aMkQcvT2uSXnAoKfFhiK0
fv57+Wu39s/V312nM+gXjT3brVbnh95rGbWa/cOU5efCUr/KNEi69CMw35WdFt9/H39NZr+N/9ri
qYX2i2avKulKhs+fNld7KsXer/Ce9uX+39d35Tn+tda7Y9XBWwwjCppW2fR9nb4uCE+l97PK8/jf
61zZ4TyGn0gK2NLxnHj3JRqS0R69XszEsG7gj4QBod2/V7h6JS4vyoUCQebxLtJB3DvkjcZdk+ap
WL7oaR5nzq7rrA/u2LUXEqsah00F73h6/O8W6qiYz201m0k+6iKi+EmbQ9cpJwYZ+iG3PgJTV/tW
nz/PCj4IznUxcsVvJbQoT3chpJXrfd3Oc1jKWcSdJqkfMIvw77tx9X7/8SPfbQl2rkSlZ7pKWlcc
2pVISSum9oNbfnURgqHgYnOL7/u7j4PCpaRW55mJH3wuLXQ84u3fV2FeDr53h5bn/bHC5Rf8sbMF
m2uvmWWym8X2uptvKLkOD7QKn7MTKrlQvhQP7r288Q/VM/98yXcfnVxXThB+gMMAOEkapvbvTuam
nlOzsVcz0bLlO2LTH1LKz44x/f73hV5fhiKf5eNb8F/gpHoZqARPlHTm4Nh3gLIdnL/+F04wHmNn
0IF96j3/5fNQBdXgT2SWCQQzai2+2vUzeg60nqSZsIaooX/wgly7LEwL4LxcfFs5Gv9+fItN6bL3
sSepPBVrWGYw+BvPH9l1fLTKZWf44yXR6FX3tS1IDZq7nInL/ph9BK2+fNPv30OsJDBygiwHqvfd
m+5u66A8m+3L94qfmywtNEtTlQi6CzQs0uAmWJk7/H9/J/AFcmx2M/ZN/92rR23AsFG3I3Cpgn1J
bRuJRHW2aeX+L/aKi4PZxePX8rH7/fv+TVOF8gzNJHKANqyszxXmO/++lKu3j0gBt3Kfhd5vFPQs
06IhxodoGxwUhWZR41zbD4eLRBCt5OP/33Lvdo2Ni6y1ljvX4TZUdR4jcrTFV0N72wqmIiwj+fd6
146e4I/Le/eae0Bu+mHgRFg24pNxvNfLIFH4oEadXX5kyXxl0yVLwQiZYqh7wV7+/bS2fmjWyvJn
/H87Rq/TcBo/AERcM+ZgnzCBnRk2zqrvD2ukTzj0YYiR1EwrMsYcm5GI6/susW7qpH1lKuxCviVf
8CN5bBL2qwF++kcVkit3lV8ROB410QuV5t1dVZT+mxF9ZbLgE0pfxmnOfqszJv/j30/vyvbx1zrv
tg852EzLXbbFzvhkjliK+0gM1g9OsquLUBvB/NQxqTa9CxqKeQwshnBUoqc7zy0iE3qw91EIdH0R
EOnUs9z/hhSrEkODxWYRACJ5xvgmOjujjP8Xt4u9ghOfeI6SwN/vX1CsrttWHMke7wEttmgYPo3O
878XuVYXpNn0n1XePRQ9Jy7yJZADCqz/h7QrW45bV5JfxAjuyyvX7tYuWZLtF4ZsS9z3nV8/CZ2Y
KzYaQ9zjebUiXF0gUChUVWbeCt+Xn/Hv2NV/xK/WTymHnGD5AH4YVDL3zTK33MYq9ZX0tC3KakCR
CYwWji7NTim9KgqmrdKYE6KYp3hjicrPeoAtlFjPMSymF65ovWt4ke/7wspTTQXa0agSfcZdyhm0
3FIpRDHex/TtXVM+AXd3rMCS1k/RdWbcGk3kgVToKGnfozh6qKMfJgZWdeMtk1UPQOKjPFtPEJvg
XDYyy/Ptz6I8j/MqXMIWlPakDiE7mLbxrMf113BjHOZv3U8IMT/jTsAwoY2BNNRf8a0D5X6C8jWv
U8H7JfS9t8Tg5kDJAqU0C3gQMwfWGw3O/c/AMaJTwrer2YhJFIFAHzOhoMawpNAXR03x9q2wTv5m
UWm9iUIHKWhb4ltPBiBLJSDpQnEPaMa+lc+nDZUGmXj2i7h3SMmcfvUDHadj2qICvTeIaTyzHa7I
ZApwjxgx/kgxbqZ2CXhWHtDvv1nCn5P6S5sxx9tFdjK/g8AgqK2Zs77kI+39JLL+m+SvWfJBG6UC
1SMJsKgINDwQjr0Dovy2k6QbfZKOwlQFKh4Sf2NY1dCsI6VYXMnnhhXUqgegUxc/igC9N1rh2ElA
eEIX601QhFspKX5o2no9hR23JEL+6wufNRkvLh1PBY3uFKZ6A6jTCj5kYDsxWGoc9U66q6vKldPw
Nq3vMNJoG3p7ZUXWa4YhIs4uYPS/MOj7ZZ46wSEG2wEUnsDiXQJRCF48zEtihFsXsu8YhnIGMDZG
K4ZRon+vv6lh3yEXVtBRQLeBWnJDABfZWM2Kr6w+hDi/ibhIszHAdcQhkGN1h6CShTcS8ixcpTTv
bT+I0QTZWcWvf8sn8SU/zm50BQ0Qd7nT3fEEeQIf3eujfsCYEq+/yIoYKrooYABTcMPSqcLYhEPZ
xkDx5EOqe3LUf2tKSz/uf0TWTQf5Rw0lYQlVZ7r9NbYArYSKMqM+oI72qmQoEESJa1noa+gDp7zN
6ptAKxv6IXjIwBytVYMRmj5XdU3xy2tUSKOr0k39zIFcTeGpEJyqg5ATD5nufRk0qKibyiKg27My
+VZm3kS6fqubjZ/l0V1oZJyGDCv0bnwzqE25NlUo5Gk4+Vr/KmEQHFpnTrW4+5+LmQ9BVkHVkEGq
KAlSl7nQY2RZW1RYsSdvdWMon6wSpq2gQzK48QHEXy6GebT7fbPsZfyySp30WK6qIS8UaAPkPSDR
s9C469QYYAMpwYk7FQZnV/4fG+XLIHUlWyZAByUIgyC7g8ERL/a1yB5KZ3TAVeIuhzZ1o9d9F9mf
7z8WVWqnaOvcDy2GJUA6o0YOsJVX2iKA56tYgn1DrDYTqpMoZmMOTtaQV5xfGPoAUcauR0zBjfI8
9aaNYY/3co3cLMoOTV5jUtlyohbSYVH5IhktL6YxPd3Yp27KdMqGcYDeMFLq+jj7sqM6GVYY9PZH
JLwH8xefSZ9nkvx9cznL1QyukQnKWyIIqrr0XoZ6j5IXHmdlycrR96GKU0Fuw88K2rkZbTUX0L/h
Ko6PYbDc5n6CFLLzASQ4yFf5+8o5FWyvvszJ5+YqWQW8cUTsHKMC82zvKwb7GsAY972SyeHa84ra
L0CGNKIcwgzGNLz1ur/P3fnKAIbMUVw1CAPDb27Ue/H35M638SF9BK3c3foOmPRhepVf/6IQit37
5TS9e2rZaJdRmDACVdhqh8kUTAdO/bd9p0kY2/OZ2jCdEZVjukIj2OwwMoPtYwsY5o5FQExj4FFm
peMU2cjP3jNIIuBmh86YwxdUJYVQm2JgyFV8HVauiBZvv1CxGzPEUh5lEaSWq5sIs7Rl/Zquk7u/
cv9HePn6QFSsbuQSZBVVOfvJi36CQNrDP2pCqGlwlXOZT0swQWKsA4R7GCWjwjTorggcOgUrjKZf
V0Z7JQtvCXCoYgiwD+YYhaT0DAPgbQzvxwng+Nr9ChpZU34aQO2vfCS1/BBqNef2YH7Lr1/1qRe0
/ZZgIG66AYlTmlQfiQaiwnL+zlllng3qtq8HUHMCcQsIDV6vqwu8PSHw6W1A9wH6tcG04obv+zZ5
JqlwA9KjYdQWRDcJJPTlAGAGb/KQuUE3C0dFGiFbzCKdYWEpgja+jSIgcJTB33eDZ4S4ufk6LfhM
21WrVL9H0mn4fUvI4xrn/2eE/IiNkarAnFCoYMA5b0ZHmXRfywEW5KUpzMi8WS8qaExJMquCFs++
Zd0MEcAS4FwCMk4BB9Baqwch7TlusbcAOigq6W9qdG/TjHW9B3Xi7A+Ands1CVGyNPTu/uKx9EyQ
CH2ZoUJIHreqmJYJVNSD6aX9kZzyXzi8RO8w9srKUTnTGSxy9zN7VBiZLVAYocio+MNpQFIbtTbR
89OvZ2dxFc8IhKCAiqX2Z99N5h3z5aVJZXxyvK7KuuAIyxUYkEE39DM0ctnO8lK+DVPhTUOb+m/e
CBuTVNRYKoyIgO9h9pXWyxsdgNdHMf6x7xbv65lUnJjrWQ0x9IHC2l1xq+KBUNwkzuS3t5BecP+m
OK/JePeo4DjG+Ad1p81i1gmGCD53tbyPAA4qzMaZp8EzBk5QZ501DdowIG0CAPii3AwSpd6IIAvh
hz0uEMsC5dy1GD9k6X1Wm+CU4wV48inohGBrjzrbgC8ucTFgKrZcLb8HrLJ9AEkxBv6/GxLqkeHP
RV7BIDj7BveVzHOVWtPUXItiIq4K4ZsU3xcrCrTAxqIN04KQsgFi9ARQKCh7fkeAJvctOJ+y91W/
iTVM+SxgNAFciLOnWGeFzKBg9kaCdD1dcUkV0Cx2Mko9o24EVi3aTb6c2gGUJGVt2WotngYzBj7v
QWh/S/ljI72mUQKGAyPQSvEopTrExevmmfOrWFeJToZnoRWkqwbdgqhmaQqNAs+KVfBHdwEyIIhO
IN7sob0E1Sc1dntELIxV8JaDZ5jaHFk0pkCnocFiPKF5fgthLnAB/IhukqP8XfXR7mtA4WQLnByV
hEF6S27dpfZFlukAgAJw46uZcgsGZl+dxlNTtveVYlyByQ2AcutKaGOZ4y7r1tnapa6DaMGOVCd4
2+fiCKxK+11USk6vkeUbVKzxbrMQRtDyOb+wawzD9KWVKICugeFhavoF1FICaIfM4ZAVeG2kwwNQ
UI+zpb/s7yLWt9xYprPFRDD13ChqdORmqLxpt6AoD4T0L5Zwa4QK/GvfN6LQZ5OfS9K1DrCaarac
W5v1lbYmqLCvGW0CHidTxhi/5WXgmbInpeFV2XlGqAxRVNNeSjSMWCzgLwijA4gFec9d8jvpXW7I
IipzpNl7MSMKWqNyyUzsNkCpwY4IPk9HsXW8cnHGEtVObtQncP648w02hb8iQ8i9zK9e/2JTkElR
EdxqGDukv9c6RQlImwGajGZseSX5WYv6BJBu8mvfEDP3QcpL9MeIpttnq2WTqXYZxFhFA+6aP/Nv
w+3yPP4qf00/jBvwVQf1Sb1KnppfgEjum2VsegtVWFD8YVoLM7HUcZvLqidsIzIy/fFmHl9m6SeI
PTjZDmOzbI0oVIJVywBcNCBW8o18vkpE4biA4mHfD1ayc2aD+lB5qcf5iP4qdIFQKBQhQY6GOsRz
UcwGJ0vi/4VSHDIQnbQEwE0JiY7zOBWLdaaAtljxcSOBywv8Cu2U/tl3ivlxsOkw1AFI0CW6oNJa
tYtU0CUvGZRK/UkIBG7ziPlxNkbIMdzsO6WcqhUcGTjJ4PuZ+8wbxvd9N3gWqFhRGsPQVcsEC4Sb
NFS+gQCUN1DEatCAfvBrrciP2Lih9gmwA/GA4agP5Xf2OF9HV5nXH5JjdExfm9FDrchZPRAJTx7w
obypYHLPU7HqzDq1G0BUGUEAGNZR3Dh+4ugxaw3+Xky5cw4sIwE7s0RlHAlAAZUO7ItfDW+98Zj1
pbumjZNLh0QfOYeK/eEsA1MdKKNKdE4vguHT6FFAxkzCn6p6BsUKxxn2sn0ZoBKKOlEGRa1Q3S+m
6VoEymwyGvAYzG9SFuzvQRLHLj6Qio44eDVEDDtSH8iKMSBTtO3sC0LoRVH7UdTmfTs0J0MAjVa/
GFdr1rvStHKetMwjvLFLfa5VBLq6lHB/TLkSgA9bLsmzlpMzse4OKLFgwAcoJIzt0Z2EElQgS0te
ep0H6OMdJmLvwCXiDD7Q2feKp16BTorbC2K5hkcAGSVRwblFR8C8G7Suz/A6SXPAvPTTCMmTQZe8
/Q/HGjGwtmYuVrCc8N1iZNNzJr/WxSCDOB6z9yCSMT+ibvrVh/l8SENthLhFXWbXldx3EPTTiwe1
KPVrTQEJUDHMYNGoJuFQt+IK6k6xetz/nayzsv2ZVE6ur2sfA4ev+kgiQRbSmD6o1Xi4DtbhB8oL
LE6YOhUv3jlzanVjIjUqwAeJ9FCoGSRBSgFiKhHmoGMgwA+yiafYvmfMq3Vrlf4CXd/FxgrNVzWI
VacGh7sbutbb6kjgWXQTn9fvlphruXGTWkuMayZdP8IgCmq/QbzhJj+zoDwM7viC8QbXSm1eM4PV
Z7S2PlKRKF5asNbqE4gQHDS87+unGH19MAB4ilf+jO542QPz7Gw8pNKuIZm7xopQVIjCGWTrIFR/
07qhvZ1LVeUEB44p+lkjg1UsqkQsZq/8geIGYOtXc5PxGvqMKoklWUBWYSKevN2oT6Ytyxp1qooU
b4S8kNGCAwEyJ3/0xGxRKilRQiaUMLEFtlQDFDoYRvxQ5pDT0WTtG1k0MY2N2gTmbahVneSyW8Aq
ovppJz+B4PJVlrrv+4eBdWPhcQXkCt4kKoBO52lGUUWgMyC1dxAIQiw0Ea6MJr8KUb/LBf0vamoA
zH8ZozZlPuYVyE4wyhRXphMbdxpYZ/LqPV4f9p1itYrODFELByqKvi41yEhbVQHRh/atAdNXLoYg
z2iPM0iZBet3bxnu2j4D77lvnLU/v5zEPMj5ijaavBYgwMU1IgRSBR4w6yPVOQUT1sbY2qAeB0bU
9/pKbFg5yOxXcPQ25u99N3gmqDQ66vIB8C2c6DbsvRRTM8YU/k0gRuBHCgO8saTTAFipz6c+VWFD
DRYvdrJTVjlJkB1XTz2Ae1348xcubcwRlzcpdQSOogkyurh5DcGBtA5w75xFY14tW4/I5tiYCLUc
J+0fj3rkzb506A89RoB64xNkz61SM7/SxiXqKlNNvL9b3Zx9fS7sfH4ZQZu0v2jMAIGJDlXDBwJC
iAoQyZLmg2gIsx+Doicy1JO6xJAZio4Y/t+3RE4/ndJiTl3DTJgJDR96N9Rg9ZGLhEQHBNSsfBqU
FoIvKLYOtyMUeNRRcPcNkp++Z5DaD4oQgfGGGFTN1EkM8VAlNVjTwEpT3Mvqr31jzJx26x61NVbI
YzSLgc0+ncYBcndOccjdBKq3mDSw18UGqS3kVPzyBhAAXuBlbROUHlH0gWKsodEXSRaPOdi8MKMb
N5XdKGBKnP9w3GOaAPgaLRPDhHgZtU/kscxLk4xsTs7sqi9TfABboGqCLclOHNHXnMa4iZqT8mPf
LivakgFVvOdkUG1+5kGbA5dq1qy0kBbxJQgXiMYxgyyTkbj7RpgbhbA+EHQ5FF2pcAvSJ0kOMbnp
Q/0ATLFKD0r2UFdCMImG+Y3ZlCbmnlEX37d6uaJA6gOxj6KMhmNBl7JyVQUct4MSGlq9syOL7cMa
Sh/7NshFeH4EzmzQlSxolgm4sJDmqAHiVdAfUIP35QOPpIMRF2FHRRgBNg9wR/ptRShktEiHL2Kw
+rKX++A2/UUCvXwIHePbvlOM5PfcGhUVxblf1FmENVBB65rdwrPYV//0NUYJZb/wM/BYcvbhZZg8
N0lt/3ntplm3VtW3QvUWkKPJk8AKmCrT5CqlzHOQuTU2y0klUmMtRyu0G7AhgRl1c9UpvPTuk+Rg
cBKIeDukrczL8RnPGPiIW1rCmCaCCf0q13O1B7s07k9QO2ICB5QutQfNaWiKjhBI1xzRLlWQSR72
v+bltXBulazF5oRrxtTW4Syqfliv0FOrx7tQH1+lXHuo5USxu8S4MueB8zkvT/y5USpYt7U+QZ8t
wefUoGQkxO0dAGm5u5ZGakOSzJtEPAj2/WTv2s3yUrtWjxTVUAcsb9yCddcRPTK8CEbmwRejAIwz
bsL/pMzzv7FJbVs8hCVtLWETo06yYYNM33TME/r3PpibB2d9BIscaTqag0OoHSJuAsM8N5sfQO1k
vQVVeYcSht9IfQA9uwIsbNXvbFCRziyZt7/EvK1EVmOzlSILrNoKKGmhpKBFmL5TMBg+rs9KtOQ3
ciWiDaMVQVL3nbtv9/KSOttN9EBGN6l1qKzy6i/SaYQqBojDoTTg7xthJBiwgmIgiimoXl3MrJUG
BIHjGq1s6TcZjzAOyU91cqB+aCun5M90HG8W2/gBWneOXYV1h3zZpR/kBqZ8dbGDXeVu8vqjckCe
eDOeqmsEigAsRcd9e8zF3JijLuMMDNl4so5kWswl6qbjcqwjHuUJc1tujMjnO6WWcmkEZ+rq54Vw
L8nAgCjQEFQzSBlDLIMTbHgekQXebMteieahlqF6twyD088a2CHfK03ibEL2HbzxiQqk6FGkURcO
KJy4o6s6YMS9sjzVHlESqgOTUyfmLSDxeeOToBW5mozYFCWmF6bprYZg9QpWN4s7VEJ+9kUKs3GL
/JKNJSWfIwgUIfFcJVtv7egw3iWe8AhxtKf8pfg2PS2/FM58NO+oXfQ2k16xpA5Zp/GUAaeQQPLX
1t/Lp/DewFQXNCQgHy5jWhKzkrxbgrlZUEIxkMhbCiQEzt0F6/4AwVZQnBetDQ5yfMjhGSgJMfUs
ZDfNN+km9UIIgfAMs5aZDEIRZgXoTdCgnX5sFV0cRLhsPlrTCyFV//fnGrABqGSgo4EWJHUVgQ0c
9E0ibgJQ5jlEPBYSBW1k8aIV0w8VE4aGLIFnjG6cJGkDWSWpxMk+gr9exQylD2r42EUzPEBlYHTF
/r/gh2J9NaTwIGj6rHPTmPZ2jjC4mQiYfJLfu+K3pkIjG7LV+yvIdG1jhApaVi3LQzNYql8O0gK9
GhBqQ5jSEJ/3zTATla0z1Bacek1Qq1KBELiz+vN16TbPxu1yn3/gCkAoibnFbFYw2Rokjm+OuDGX
s5KW0AKSH4o3LbHBSuwSHkNwp4KL/wVEdKiiRzE3qWd+NSABDQwSAKt2cdaiuGqgRa36Zt//0Lv2
uYweOh7yifnVNkYo5+ZYL6BAHmLvWRMEhmYxtyQ7H9z9j8Zzhfx9s4QLGkaQ0VgBaazaGCQsUNKZ
zFPdAb26b4i9O9C9I1gK0hGgkizwh0CWqEj/oSyFIMRrDRic17nkXdm8lu+8ZwlrcyhgRJKRHSPp
oZ/J4WDplVIUIIDMQNA1AH93r/WaUyg8LlaSWNAXDQrx0HswJMAm6QAVdxCSM02MXIsnUq1MTiZa
kkYgu2Do5rx5mIu4tUWlxdDzyqV1GVdIBEVOGb2hAWGHoCtegUvBhAu0dcCNfG9eN24OWrKCF0nI
N9pzlfqGY6dZprZOAKEqL+Z1DplHz8JASHEDusBE40zTMBOTL2dRYjnfm+NaQwUEFIlITESHQA4K
6B860G846YfojjeUzTpvioS7k5DB6CjqnFtrACHuhKjXcc+g2rcqjoDIsX8GeCaoIw2G7xzUB53o
K+qf2QL1dPqxb4B1moG0A2ukDuqhC9q/2NJbUMCga5NjYiKqnKJ+qISac5KZRjSJ0GBgBvqC2whs
X+iStyhYjvN6V8zRc1+OnhobvKEJBtgGvCEbQ+SEb2LTkFuQ0TVhCHIrIP+2URuFNq5T32m/Kid6
jq67BAIv/nCPpGA6NLyzxvpaQLmDkA5oYVQSqcSjGCH/tE4wHx/1EwDXxiH19XtQE4MN89jfGrOT
xDZvRp+ZQm6tUic8tazVjGZYbVDBiQ6lW70oPnogDwCEglIH1MCP84wEkrf9P59j9NneGqbOdtrH
a40caAHT0+3YlwFUy238IyhBJbANAvydro6eRqC056WQrKLKJ1sHQB4KyPKolxuo0hGowRoNzHIO
kog67T6kzFTehx7ECZYg5q9lasyzu39WeFaprAgUGEM2TmhgzEQ8Mg4fFBlQJgXC4omT17zRFdah
Ac8qpjzBm6ejA3++l0dIVBYjLlq/gPji3Br2EB6bkNMCZ/Q3dREcg6ZE2rYwRG/ZVbHAL5hqgJuL
eMhJh9DNHC2QvPQ08I4HWR96v2xtURtVrQFiWlOUwiZHbm3ZgzaCU3s4kv9llZG5ghvfqBWUtC6C
9g7skcFHyT2m7iR81qAUlKCc5C53eKOq5H/c8ZAuz+jLUkZtZwG+2MeeNgNRa9UaGtOYZjDKZwh1
N3Yogr5c1kYeZowVezaLS3cWrAWZC9RqVL+Wochp3EN6/HV/+5PPQzsHRD0A3iBMQhynDt2UdEva
rsid5wgCJ1L1tjbqsU3/gLbjasjlewXBZt8iwycJfCEmNFrAy3PRLZnAR15gFl6DtNJk17j+cjTx
9k0whqggVw7GVAVtQvA70ElmIVT5BA6W1e8tW5Od8XfzsXiQdPLnX/Ifgah6uOuH6Jan2ONN8zDd
+zJNU/JP1mCmglzjhK+NFzduKraci5dpAcmzApIMjH3QLVdsf7mpQGOHbl0CUeL1tKru/voxCNBA
8of9gCk3TONeDGfraUVmWPX28wk3vICy4lY9QVv1SQ80P3dj13TnkwFGfKd8nO7qn/9F6ZnhpYw8
DNx/mLK5LFcqBcS0IKXVIoaZJ+uqAjCOUD2sAONVfurx+xeMwII3HNgGNQL0AbnPeWie1BkT41Bp
g45CZpvSEbLLCqQc91eWlbljvN7CSwQfT8IL6NxKCGmsGG+HFp0usAKAITl01aN8nB1g/fzIlzil
KJZT5KkFzhjdRK+QuglKsI4kUCBr/T5cg2kwPKgw+HHKo19iuqWid2cQijfL+Pz7Jkdb+mZppBlu
qQGkymRvvYJ6wB1oHBzw8z2VNyanGsR6FICHCYcbiAlQ4tCRsSpLiA1aGOHp3dVHLHmOccWR7uTw
JPCraoxLjrzwsX4myHAu6ElDyDl2a9QiBQXqGRXL9m48kL6H9gHYWeL+nXcgjiVkDiKG7anPBunE
pdOwpljONQIEZD0IDtTJeq87AqjJnUBknDUIouDBoCAzATCCMqdXfd+ZM/r/oXpVrc8ylwSMlZGg
8mShmmThJX5xzRR9ZixljQXMoFEa1H7sAzSW2LPXO8vVX4RgIBjRgTRNUwFtNjkUm82YramBSjYI
1eMcck+jbJsGD5BMVoS6NiHHgDKkio+E4QLqlVhZqyWV4HIHigBcKVLmII6hI3VciaSrwuUdI0+c
PXPkA248sqoIPD7x536IDlDXrhVvjj1IuQL1Mfjtinn4YwmKSo9IkfNYFRncO8Agb5yl1jPpmlSP
K3y8ycneQilQfPST/d70IZuHXDmxIeqcuRAP56F1WGEFllFZw/AvEEk0xxjEcuMJMoUoS53iH5+U
LV4VkMhSHePCrrlqIYxwiQkYNLFVBQihi+p5sUBgO9PRAzHCxZ6NzglNf1CO//4OgBUNPimYYwKO
/vxroncsJJUFr8Dt+NYeSz+N7dBVAvP34sqH/Jn3sGLuno09Et02u6dooqlbV5yHtRjtJZyvuql3
pvEdQ+wcz5jrZ6BMj5SBvJYpz7oyjONSkz53ym343Lv9sfZT5Au93U4uwGtB7PHYj9mbZGOUcg90
0kmySDCqPKEg9ijZkafeR9ejJ3nNE7/FIpN608Vh3Nijzv60VjIkFNHdgWzOC3SXXf1j9MkQSYV6
uuCYbngYvSKEBgxOhQyqd8xvc64/RtaOKP21zlQ8mIsBxMkymlpqXh+7eP456dBnh8IptJPr32me
O4BYve5/XDrk4R2CTJqMUQGFfsm7G9VDW8Qm4RKUdNRt5yGIi+pQV5A7nIXlqZJ5PUL6VqINUt81
lfOiNqQpDzoIRNoJ5IJvtSGvOOVFesvSVqivCQnvKcY1XAVN1JsOBI51FJOq9RBjcDvYX0H6Iflp
Cqg9TDBi/S5YLJSkamptyqtAHEUwXZmKA0lqaNhUz5mUPULhPLLjOLlN53H29i1fLiWoaghBM+rg
kM2is05ktMKwplEdlHVSHCBk11xDapGLlifHe3syyFgB0ggCZQby6KLu0JZC0ZtWUQSRlebHvMtP
ubYeFCW9qtTauEpL/Q14Lsfoo7fCjNEWVduHfUcvNyl+gQmaELxl0Yakr/4E6msYfMYv0Of+zyQ1
d2GWXOfN8kNVIUSmN5xB64uZJ3gsIdeALXDkGxfCNbPUL2jFl2Wg5+iay47WBalvPfZomxeFnxQ+
ZJaDdrL3vbzcs7CKQ0jEcohmD/WIKIqy6ZOqAsapRECPXjPtsZC4gxuXmwZWIFcBvmZcHheA5AkA
J62e4dto/cP1Y2c/33u7qmxQtzlzwEfC8CySv28uqhaY0GjRijKQwsxO0x9ZxSMtvcBNfn6wjVNk
aTcmzLoUB/CWlkFoOKLzfXVrCaQrlWN4UesKHYi9oVbjLqUNAoXQaUtO4Kav4n/M40GGF6ZpXeCr
myLPkSPjy+nW8lqN+q2aiXdKrTtiWXPOPHOTGBKOPJQ6cOwpT8O6mocFVJoAMXW2ni93pvDQ5unT
/la8uH0/PdqYIR5vFrTrIyDBBrkKJhAz3Q7ZUfYSL4EmuZMlj6qPIjW/xsI+dhhkkjG/rl7Cb5a6
nDIollZB786uDAIIV/mVBGAwmx3FgXxq5oZeYXBOHSO2oCZiSqBgBevXxcAtZJj70ZxwAa7QNofC
aH+jCkRh0YR+9ZiA3g+CpZzFpVMNsrg6AAMkeqNURvcexNiAcEC2VIHRo00qSbEfi8trUyq/Ugvy
o1N9peGLqmV/pbYTD+PEOo1b41Rl18TSNxDn7QIBWFs7/WFBxKmzlev1EF7XH2npmXHQBv86nfvH
Z6gwSHjWg4uJupCbOkkBmYLZCQe0xeDMC7hSAymovmkv7akOeK9F1jnBV4XCiQHV94s3hqr2Y6JN
2MDqkmsgywKBxDrnwqloZl45l23KJEPOeE9dgCVqTa2zTBCxbdcrweiuAJ3w0fn8q12DPfq/ZqgP
V9SRMrdZ3gXg3BAxVJXMb2aSO0JT24082bG+uMa6eGHMo8ZnBgPgcVHWAkya9MvOg0GfFJkuhWYR
lBpR7byP+wd9ghQ51KvaJPcE+RtK6WAOiAi/hN+tpTNnnIrXZZIFWj4wJWGeHMBnlJjPf8Kkr9Y8
G1YRZPWt3Ah2CIHyef1Wyq9Tc9+n0H1reEGdGY42Numab51K0AKPwiIwn0kSUPvSa4xqJbC5x97p
b/i1yov2IDkkkLERFWwihuRalYgYGCJeqgHGlGRHfk5dEJne5a/QbwjE0EbC7OIVwEsKGDtYxrKC
wQIkn0j0SIzcRPu4ytAwmARkeNK3qSnsMv0OcmbOBmYYwX0FXTU0fVV0rykjiO0QSymQeAwzGXh8
ycfWHccDJ7aSvUglq2dWqFNiYmQIOTqu4lhxerRYwZsKnK/5DbBGwGDf+JzMrNzjzCK1Neu1HVWp
h1/AHOC1VtuLV73M7nKbPul/RMuuS09zHIiaHMLb/kY7chxmnIyNeYzpnX+7LI3zKYKgeiANtmw6
be6Qiopg59B6RXUdmV3urwZq7JIj28Lw3yCd978sqgTnP6HpZmiajFgBVbPJLAdUaaBoPR6gYudE
qH87rbPYHRTuHI7v7I9NhvokSKRdgPeTehiENIN+ntF6ixMarlDZxSl5Rjs/PYDgL/H6gMeSyHQW
4RvgdWgjXuh3mpkwpaIFm0sOPMJNZ3R28W/7yYgDOtok/7FBZczdXEa6psHGGL2E7cnqf5q8AbSL
2i1tg/i5OfNR02thH7VlIDa/auNDwNx4c73Gd7n6Q2+eI+2X3H5Lc14P6qKHR5ulEkst1oHyj7Bd
AaXoXWVwxrvcRYgt7e49C1RbmrBRocAC4U5X5jEPMPL0s3WlQhB4XPVUHmusq/4nU1NXW+/m1YTo
9L+cg6adpIKQFiN/F1by/dTKzYv10cy6b6k0vcg8wC7PIyr4gDUiAqc3LIXpsSpx4NJXVX/odY5D
jKRxu3A0nXiklDNEwbBwcf1NmEKIUbxzjrLMituozmK6GYkx7vnz7bh2g4JJVuyL1lW+RweoXuCu
fYZ+iRsWTnrihU1G1q+jJ4KBDbzwkZJS6xYJdTZLpYosOBlcU/659DeNeL2ss600bxzXyE+/uJK+
bNFQiSHMy1kzmioIb7LH2p8BoAJs8Z9JcV5I5Pj1eeo3p1oaWkNUc70LQCX0I1q+y0nhSGYM8WT1
qBr/dmLwc59vPCMfdWNNA3BJTKu2gqof2BDMhyGSHCHXXHG4UZOntUMrrVuf9peTnJ291SR3wsam
WkpFNnZYTX05WNAK66ePOAIXc/rYJ4ZT8RQlmDt/4yIViuV2Eg1oY1bBAHhGeN3JPElL5n0C0Y3P
qg8psJ/70ytjCFkorKFSGWTkTCgtrxD6wgVDaCtwcjBmuNgYowKTlMjmsKgI+mmROrJ2G7f3aXrQ
TU7HgLVoCupncAoj/RedR2OojShVJLzqEghwgEaz4r2hWY6grYnmEYZBNLD3nK9aMYNSdME7OujK
p1k5Fsb3RfoYat4bgOkIdESgYAnBNnh0bibPdAFS8zCDc+RJ0l0FdPr+duZZoPZXrCiVIq56GfTd
qcobT5YtjgX2Un35QC0VXo2JopdkqeqPsjysuYfbydHGydv3hLWR0V/7z1qR37E5mO1Ua3LSYiNX
0g9JKoLJ/BCnhrOzWI8yFA++rFDHpW0XS5sGWJEfgDh3tKvsOYoO4h/gjQBGbQNlcjo12PeMFVS3
NqlTo8uLXi85bII+IoiB+lHTyjO0B3HE/VTHnO/FW0fqahL6tYlQHa6CcW5tWQli0BVp1d9cShuf
6PG3WowAXh6wK8r2kKvPJp4IZQcxlPzDQmt9bn/N2oMhHJNWcfcXk7Md6RGPVC+VeSCL2aVgczbv
DbNwxu6jrZ/37bAe09gpwEwhR5fQ36IyimKuIFRsaFUwm8VD1XR2pSrO1I12LP9WkFrGeow3U2JH
BqYaSzx642/KKNp1ntp6XB5biMlyfhH7y379Iuq6bKMik9IFv6j+veIJjMf8FcHEdz5wGR8DJh9d
guD+t31icklDWYp0+VBXxXDD+bkUkkxbpk6uAqmNPTwX7WT4YaHk1wi8xj7z035ZohOdqNJGTSgk
XM2DcZvmNyBJXNX5WNc8xSxWRWrrE53mJGPWDBh0qwIBykRe+KFickFwxCcrRqW4cKMn3iJyLVLf
TtJKISoifLvRj0Mbuyk7hW7tTQM0fIyXFv2gijPv+zkwQGc6mw/3+ZM2AVXoFz0d0IkKQMBiS3ll
16ZsW130p5jxZOrRiquNYBRyW+yKyW4ty4Os7g0Y7ZzRKl0tfC9766bI08iWTOEUjpId1jr0BnkQ
GXIJ7v1O6gqz0hZ0WSs2mNmnf8LS8DCI4Nf59WrorpyAJyCCpFqNwQvNtkS/CcPGljKZE1ZYaeF2
scjZ2yyWpE1GPyvYe5WRu/K62gkYu+OstXX5PRlAcoVuzP5xJm7tuU3dd4NahuD21fF59MquEKs1
QHX2TbBvu82Jom47YYzNfG2w6zDHdYCKQTAgPoeS34NCps9vzfQaVPFyCELSbAqS6ucEHpth4NE9
8841df/l+Sq21YQbSRva68yS3XqxDoqWX2VyxGu9MmPkxmMqWolTFy+yiZM9OcKdZetOjYD1ELq/
MaX3sTwlLmSzfuyvMmfrfE6GbLYOBrBMiJRj60C/Ek1wCFHc41Ghgd66bq/rZvD2zV2M4VIBmR4U
AlPUlGkzXFQRkl0DWqDuvLrGawQwr2Y48kC6XQ4p9M6DPWId0IkiJbQrHsSS5zgV09aq0zKlxg+J
hvFKAtF6hjNjJeEfPb4WMeu8VtpfnRnIvSGXNiGvQO1ns6u1VZmQdYwdKObT+1X8t8xV/yzulwVq
r64ZhlZXERYy694cDyvIYLokiMFosf8Vmacfo7eYdMfD4EJdXGm1tKhrPHF6Izs2cx6kvczJdclW
vwgwmLfA6DxEIVGcPw9pcain0KFUGuyT/kg4xaCA7GNM9Pg/pH1Zc9y40uwvYgQJ7q9cW619teUX
hi3bXMAdJLj8+pvUxB1RaJ7mZ8+cR51wdRGFQqGQlXnekxPk0/snW9kRPhkvdTkpE9hRbo1QJUDe
ahDGbp6hydIe7G9mSO90N/PT2/QrOaQQ4jpvf3PHr8wLO360kd86NtfIX5PTNIlDO8lLpvvzVjbX
68OKuMnnqAI9UA8rskavay33tLz5cd7E9sZe2RAqzrzO5TLmMvA4qChfQcQbzLfl8nJ+LH6B1sWD
SNaMvb084kDtI5C9dlchcudjvv/EVS4ze3UoJx2H0gDNI3t2aqQQu93bxpsHwsrRpSJYWWmBMOmT
Go5OFDTyVmE8D4kle/0IpTqZGztbbS9A37WXV+bGFtdXYrMupOpy72LBTJ8GVXdnQkLSJhjakW5m
tQ4YU8PMvgFpLmZeQKgxmphpw0xplDtg6jrqUuwUBh5EinYnpW/fNTBigL4lXvB0a1mW1S+UU950
VtmB+WSuY2fWbFeNc8fq5qs0me8wGfoGKXZvtiJXbaSbvH+ygO7FsMehgo7nNFxryrQDgNssHdCz
MHUomoHgXbz+6JEqlxaQTKHRpq6eXIGe1bGlzpfbb/FAXYphc3AAuVIt/ZLwYWiXXkbp907aA6xs
ZbH17xAOGcUccqky8DvAW+zkUeQwrfc6ffC4rjla2eC3jY6RPp3fi1sRurYqRKiVZIOcThI6UIBU
ca+peX2X0wkSVoOllZ7E6e4I/AaqAwjAjw++ZKBVDIAxOYrwUteFRcSPKYsdVcNnzU0nS+dD1qQH
uQLv3zj5Fvty3tnNt5y1aSH8QDNhtKUxd2HEcrdsnme5cdReD+ckAfrpqmzKK6JorhZbh1F6OG98
q4jQF7XmRQAXOEEh6RmdXmcNh9tJwxWQKaIBk+bokwwRKa8J7TtcrJXcjUtMRp+3vBlZK8tCZKVy
m1qZljThIMVHvYBONviVSeGz8SpWsemYM82/zps8Ac0vZ+XaWzGuNLs0SkwwhdN97+tfUbwlLt7o
M7dwO2QcV0udoQSq1d0D0GwFNKIH0z6gIQAOU1hiKTK6qGxRb4ys+K5Kyr3RjAT30PS+SRLZO+/m
1mG5Nrb8mFUo96xOrJaodWg3zAN43unln//NglDbZJgiHEGVX4d69m0YWsdqHs8b2FyptQ9CVZN3
+QQwDSzUIMyB7K7qgfFF+tGEto8Zn6OMlZu8v8IdLQwDBmaBAa88mfFBy6kfQZMCQhTKX22qH/FC
7alZtLPrNlcIm25BOGnkBExR0zruDQlmegkqrcmDnafuzgdcto9Yfv4DRgd8CswPwhLNYKLQMKFf
h/lVfaH56Hw4+rV6XFTzYi8Jz1vbCu+1MWG1tBK8rNWwxIP8u7crh8Rv0vBsG3s36q1stbYjFJtU
Z3KRgNIwZFS+YZBGLifNjaf+UDXgjE5yt+E7kb55EK9MGgJAo24XSvbFteTKvoU65FXjJpYjv4Lq
+J4/tL/y571BsyUXnKwcBvYskJkDGCG+pWp1G/EmznBxMDDNrD2qEtCvf/U2Yq6sCOmXWXUUF83y
KdVRvQKHVHRvdOXeSNaeL0LCnQqIRLbgbwohIY7STQbTa9EUr736pwzeS2Zfu7PsuFXOs3u0SWsV
hvredMhoQRcceqF8jyVk2TUna6PjAQPFIiToRFJes1AxjaTBTDtgtqNfSF6hXBJGloTV0gKt3cu0
mzvrw6CoGQ/N2iqXAZIJx0IP5VJy1AyCf8VVGe1R125aAq338i4H/VzxsWzqeBvFbAm7+mXIQUha
v5T5W9z/Pp8qNlIfeLxMYAXA24FRQCEidLlUuynNmzCrX80xdsAO5Pw3C0IoTDRp4zmBhVyaMeld
+LO0U0fs+SCc5gVPUzOdYKFi7ELKIPQ3yV/OO7GxcQB9xUgPVLEwcyomAbtoobAzt6iOCHiRQNU1
ARCX7c3kb1sBj7sJpQKQ0gj5VE5p1gLO2IW9jbvNfNUOeEfKdzrhWykUvvxrRYxhZTJTc4aKT1g3
E9phKOwGgN2km0b/oRjfKVHdsv1FuxuqK65VPUXzl3hXmmujvIdc58I6gLckcH0IS0ZpmqdzHy18
pWApVWa30CGMHH2th7emZl5S/rBUP87bw/ll3ChyYdYAHh6LiAEj4fSIFFqrI9B1IZUw3HNT1fcl
rV0D+Jg4ubAH9LlZHpw3uRmcIGwGkckijCNW9JCdmEuQ5XehRs1eAQ+uVTzaVlrttLe2nlTg2nJb
JkhtaKN9zrh1BWUIqc/4AtXMQD5wbO6TAHfVwuc6wJqVNx32UOHbrn2YFBaRQfnVjJocX7NN8PJp
PfbzXr7dWjAcuep7kW4C//DZK4IuVsHBLhTKLMLYkBnNFxxn8eiMc1ldMtorHlRNh6MWK/PFpNjZ
3lPVRhpGmPz7A8RXOI2l8RxXXRNKFT6jihcx8B4SpjsMvY/zkbK1+9emhLtfVRnQTFdgKivHcJal
oJWaA9LzzqPAxpn5ySOh0sgmA9QiDFsvSZ5bKGDXFvftqDu0PQQ2lXRnx206hf0NLgcFk+DijhvA
yyeVS4wU8b1EJpwvKS50O3ts68puLg+y/9+K8OnkrurzpsC+jkj22reKZw6qq8hQerUiR29MPx8H
NyqjoIaYYjGzX+dXbnPzre0L37TvNN3iHF520JpNbaDbozsCKcr3AdfyPt5lnd7aepgzha7yMsQK
yO7nfdFFEc+prDchl1t/wLttWe0hXbZX7sOE4BNICGUJ1VsTFn3hQJjI1xvofI/xzl3lhKUCpSLW
7sOOUIEYgOtMEGfDVTJxrFDxWEivIZJugorJ+LIvSn1ClfZub6FtsVCgoroSzoBEH3S8BFAepi8G
NFOIz0LjjoF2GQOJzpS7xVMHfLmFrmeJqtWdX8/HymZCAY+QJS8CaScCjloiyVMLOHKIqaYHvUqO
FjBErUYCqDDsJJT3Vq5QHoOMA4EJBoaF51Y4E6DylNcNyLRCqeQhT4fvc6XhGaLK/CzNfwFh4M1q
T52JKlcjSW8AxH4hrYrjCSgAdb6cO8mXixjYbMgM9K0fo1vsYKAqVJnuRTl4j+3xaE+Dd/4Lbeb8
1a9eAnN1d5gNhdeyhAXK1A70YiWOsx+KGUzmA/phUGgpAmPeu8luBvvK5rJqa5s1xKINDRuY1+p9
TIYja+KnhkR/Aer4tCJLcl7ZaTIZl/MBvtUVmx3JskI2T1czuvFsSP8cZgwZERkIYHADaaZYTZZQ
tBskXPqRFPGA8X2091gHN0P5w4BYSEraoE5yglBu5NDU84NiRG5TP/b68Fc5YmVJSHfKgJK8K5GL
6rcO8ICbMkjR7n5Mf4LQwN2fSthzTEh9eKKP5ZzAMdZmTgoYRpN7lpQGSfJ0PtS3HmOwRqjWZDCk
bKg0gnjVnAzEXWr0v8paedP5eGXEeJuspB96XD0NMr2WWl1xEDDPecMuKOOvdQ/JiIhhLoO6zQxu
HzYe8sw4kHG85qrsn/+R21/j4zcKWQQqqpIF9RseYoQD7w21J6XAn+iXdjz/TbFggvYDGKsNcdEB
xAJpViNiqcEDZc6dpDTdIop3EszmZl+ZWdpaq004MxsAjwRmGOelUwGN6ugs+0UY2wHzbH05DDBj
OBxXOlzihUymxJAfVix0C+jQfI3SPJzT2idUeaoS9eHPF2ltavkpK5/sThsJM5c7cAYuTOlnFd1O
0u+y2AOL7bkkJLCoKvWsXPoFcv2LyrKTtHgEorI7YP+f92hZBfHwWnskrFKrZXj5g0xBaCiFL6mV
y6vrUQ71IfW6uXLydK9Hu8TxOYPCXaPUx6xkEVzL2nKEvl1nN07Sx5B6Ou/YzicUBYNiljIr1eCY
3GKCPwcrMe6fxvxI1b0bxY5HqpA2JynlzIrhUV9nzjhd8WavY7Hhi6VAZRZUFhAEhtby57CTZzyW
dRWqCxDb+2r6nbctyI7yoz48/fFH+2RIWJxJrgkgBw0Ph/lg9aVDuuvIvsjGvbbb1kvH2pC4OrTA
gxWoh3iIkU2DOuUFeHSdhZ5nbh5rv+JO7MpgP3EjeeeJYGOxYBi0rrIO8q8T5pO8USZwckmI97wN
dbsI+k76jyaE1cq0duyyMWpC03xL6mNpfTm/SBuJ9ZMLwiJpAwb0ew3/ftPlwBPMbt/KflPvWNm6
beHdTsZ3wlcyUUZ/Djowyc8D1ONR1mKqzV0KeMlvMrwXGm+gb8V7iraTXDcq0k8GBb9KW5/iVAXD
rr6cgJLlTPZ02Xfx19KoboqYhnFOfmDaeMfs/3AUewtgCLDCacL5MWbEtsEh3YbMjx+UK8UB9sUd
72e3udCuymvl7vzybW5m/cPc8vfVGWJNNgP9DiIQgsruZDWOnL0oY+kYRe6ft3TCoIxLGL6oqmHW
ZMF52IJnoLxRQdCOLzrYKqAdcX2c0vRS6RVfnap7nlb3IP/2olQJM3nvfrHVAP1kXPCzm4oqtTrE
D/O11jEDnM/PwJhMwBO1TunL0FMD4OC8x5tbY+WwcG4q0lQyi3ToENQymDMVp4tsyJrv9XaXf0Y4
wz65JmyNEooEkV3ju2YX6aEl7iw7uukMtdP9Tg7GAeP+gEtFLi9dW3fpzsbcjp+PRRW3CfQL5UiC
j+MipYIOeQweJ7BRfZF5+xcXtpWjAOJ/jtXajKzUnOCoooJFQeoxq/k4WXvzRFsgNJgBjxBehaF2
975DV1uCYFfaOlgtESrtVfRiflEuF55oK8xe54PtG6D5Ga46V77UveZCwfAyEPSH85HzP7LAx29Y
Do7Vb9CjXKfTiN+ghcWN/J0tTDwP0WP50AQyVNx177y97Uj9MCdszZEBYaP0ZR/m9hzGJL9inHyn
SrRHnbL0dU5D9cOOsAsbLjEDkqs9GuOgTho96yWNXermv6uLGMAuUOLsveT+j6zzYVLYhBJaIQDX
wKQeBXrVe7r+xsbKKQluASa61yA9tiW/YPfnv+hWi+tTFAm7cs51tccbchsmlWM+1gvf3y0GhSyX
+4B//w1bC8yBQBfU5gAHG4KbGArKciVveThN15VSoMYEd8FQ/FWcfFgRnCJlJ81aDyvcesvU1I3o
a48BoJ1Ptx0lH1aEnMKnVkLsIVebj8md6tWPMQmMK+0t/mldJn72LNs7bv2P7favRbGroRl2lo1J
jaNJxzSM9FU/NC6UDMrfeKR6Wsh1jL1jftnApzvhw6JQpiepMczTUs8Mx+Zl9iD6mt1GHkd01Dbw
rTTY1wzcM0k+5xQ7HjL0XFG3x0DXWnbjSsmvnZXbziMfXi0ru0pb2ZTg8aZEfJSVM/jsZngueUDr
wPbH4+jzm5F6tPH7L/NOFfM/dhvQSBYewlAeCp8z7WubdDOq0PlNBtj/oIAYuAVtYOH1F7g13OyV
Tdvf8sOe8C3JoEQ1WarqSPrSlhnOgNfzn3L7S34YEL5kUysUL22oy1rNb9LfcpQ4Vdrsxf2elcXN
1Xr1KbWbfEZXpJmc6jt5gZT4dX5pPJZg6iwfymMb5uGezOx2xfDh2fKbVjYtMPZOoLlfGm1TelQU
BUq2eqZ5NYgmnXhK9b1DZ1mL0632YVA4dJKMEqWRsVaV30MbASqdXhIMd8WF6qeBuhOJe96JeZhE
RqrEMMaYFcgqII66eWVmeCvlyk7ht9VIhJSFCmAQRGXx0CwE/aDUnd5o2NCgrAEK+oa49ACIngzd
B9PpfAqWCddERln0LdIORWDs2U/nw3R7461+g7ARwCqpd/GEPDYl2HYsXOjYZhjXgiqgGMDp9/gZ
NkN2ZVDYGFouFToEyHlYScWx7UY/aV8yWu0EzZ4VYWNwNNZsnk04gkDYFaVvuf1V13dCZTksT+Jy
5YmwEWoVN/NpuQ9l+kMkB0p/HFo1nKRncDs70GYMzi/V8pNPzemGAjwCSKrEYZhsIrTuNBQkKtD8
fXJfS7l33sJm7BsfFoTqwJ5MOmnvV1dO/djwyxrzwCiONcP/b4aEAqFLmoj09VKh0y+GlHiJzh1F
emmSwTlvaDsM/vXofQeucxWrWxKnMFTEj60GgdaOOby/OG9k57OJ77olwK6ZLlV92EgzuPpH7FOz
ytxR029judgJuu2LMFiOFUhkABTzPoixckmBgkU0M1zYUhNsiSS+r5I080wV04EFZl4L/ruwm6Bh
Spim/BrKraPTV+lTzY3Y6TQ12vnCm1G5+jlCvgTcoYtpMqDNwvCqwx4G+v38113+gZOwXxkQgpJ2
qoTxCc5D0qWuZjwXxQ9VuSnap97cuzluRgu6HKCeWvQyxNZ/YtIcNL95H5pWqE/lkZiYrKnNneDf
7lauzCzxtFpBm+vdxHJc1pg/elXplV7fOOaiu6V/SyNQ0LZuT92kcpWf5z/l9lp9+CesVUKlpLRT
YO0mDL+nAEHSytoJh62cCNw3COAB0gd71/KJ177FLO+t5YKhFxH6y6xx65xdx218wBv6Bcmke5Va
+o7RrRAheJpfdBBBgibiIUtM8iTKvPTAlPvGGpw0j71Btd2hupWHnW94ch9dSNbWFOWCh0o+DMZU
gSU9v2oh+mzcLRxvw8X/gTBUXK7FEqoLE7g31MQnPGuxQVVwThPohimY3vJqyEp4EL3qwAulgZG5
xTPq/0XvXtwF72bBBqsB/6KckjDXvaoXUw1VBItBd0S5zNQ2oPn9+VAk4h0RVhb6XqBXLdsCjFWo
fTBAggKrxGccXIARlMiRGzd9wdP6DT0a3hBEB1CI+tbPFHz31U97csBPAW/v9iaATwqg5YcsBwTQ
aqD3hw7e54iFBpasshJfuUPD9lAGi94KZJTkn9UF+JIvwRJ03vMTLMu7QQjlgHnLsjGXJnguWaPW
R+8GPfWtvTCg+/ONH1pfCstLDbG07H9QKVK/dPeAcSeHh2ibfHbWAloNerxwduGgJfnxn6GGHlBS
5i/sMaA05rvKURsBhYmhD4eFig/ssKUMWREYjRnYIUGEOP/Idmkvl5++PicW18AADzYz1NSn+qt5
U1pEjmCF+QoEzBxAksI4AZUe3n4OkCrYm3XdDJxFF3qRowZjqRjBacuJSTm+ZYtGmOYyNx18Cx0A
gsq5pv5eoG5kA+CPkN6WaWj1ZPwJsHISNxmO+baxJ9e0Bo/F6d5LmphJl4+IRrYNZJcCmZATnts8
pgUgeFBnrDC9p6iOapiOqs6ADsh+VP+FRuEnc4vPq9PCihOJazHMGe1DKQHJO9/lkFnS2RvlexRG
m99v5ZqQt4kS87gCy3TA+fJE/DImjzsbeyulrT+ecK7zpo4r0sCbwR38HI0vpjmSm18Onrr0RiVv
LwT3XBLOcwXzadpIEYFaCxkxWjnqHJ73aWvrrl0Sii8bw9RqYWFT8e5r199ZJWafwLVx3sjJPViM
OiEFx1nU1PVy0OloOumVs2ympDlCqkZzFwGszjFrd/DQYR78rHBaV06Dve110kIUfoQ4pJSoXCG9
BFfzC7Ny5OvMK9w+6HJngvxQ/QxE247b26sHNms8pgFsIh48wFdCexHAwqAcFEeG/HqkPJ//sOLF
5B+X/rUg0jd3hs6tbIKFdC4du7xPhjcjupXATHvezqYnhBD0MDD3dzrxl+p1k8iwU6cQ7mPNXcOG
h/MmTtDC777oAETiTQe7WATGdRnXWW+bfaDk3KHZeMUrGmbMCHA5CHDBuVATcj9rR7zGv8hj8Tf7
4MO62F+WkszGl4yhu9gk/thWnqZyjCGQp/Nebm63lRmhNKCQK8PYKcxgoudq6tubuS6OI2l3iq/N
9VqZEaoAJVMiveJ2H3DWAaGTO6Q8nHfkvRkhnsbWysSSK1eZvYGyVh+ZMEEK6zFl/JBpw1GV+YXO
nxPzmGfUKwEMLWZOncKunSEbDjWNXa3XwqiZgwhDArOs7QxcbDuOYgTjWYsonJAw24pleGpNQe9h
SZk/YUI+5Fks7fT1NlcR+naLph6kHMTCgBFWmKBMxMZmX+MM4nO27RrduDMSsFnLgSDhXzPCKoIn
vdazBmZ0R0tc6Wvi5l7lIjY7vzQcI0iOOLv3ktY7/EhYWIDiUByYKN/JSfXKQCYbxU3BgwlsW1l+
pcX2RQNuK7vurrMYTFtA1nlEHRwJ1AqtdhtBqk5Se3Ty6/uBTBcRJltm+4EV3yi9R6UTYG4pk0lQ
yJ2vmtohVnHNmV4n+5mSzivAfTR0zZViS975CN1YpE9+CF+PRlpV6HUtB/NQxB5TyIT5IiBFtCSX
dvpDG1EHrCjB5JQJBMwJUU7N48lOGJSne+VbXjLH0v6w2YncCFg8mOWB5wIYSewMGqNEW2kpfeUm
vaXQmYA2bPTLLqydvCFe7kU7QjUwJq1FphrqXNIc2TeDaUCAPR4da5qfNWbfJMYgX5a1trOdtgLd
xNyXskgvyAg7YdeaM3rkpOs6VPZLoQ1Yb3aDYYPoEW8q+rH0QeA9eZm5s7+Wf1UMdEicwCiABKfT
GlrPhsGGLnGgdhYN5M7qvXzEMx+VOx5k2fAzIizZQX9vBSXeOQwVokQyBBiXv6+y5hQXtkHbQga7
GY1Bo8DuYym6i6j9cj74tyISahZ4pUEz+VSKJGJSlGX4pEFaS06hera1BzPf9uTDwvILVp70ka1W
caJ2AU2/lPnTJN1P0dN5JzZNLDqYi2bNoj372UQbZznEtko5mHrDK7IXqZjddI8leyvk38U2/zEi
HvyU2xXrC6QJkkOdclIw4fkIZXWguDW3j75jqMH7T16ZQglQFBiPUyZpDjBTnoNApbgcyuFCyf50
0GDZy2vHhPxXFTGzQcbZBb1u/8iz6GeV7oFS0ILb2EOLFrZi2fgPilufl4hFOjDaWiwHkcFiv5AT
lIhTxt8qq8ozj8QUYNo+ItVzrsf2Y93opTe0LL+3NQ65j9zgV0AiyRc1YP24XUNJioD82psoq0Nw
JUSObUfD0eKZ7JS5bd0CW1TeDiNXA8NuCRDVOT30XSt7Msk4JERZ9LMlRPk6T0r3u+KVBd2YIjMu
9Ki370uor3+XSjY5A59bb1DkOADq3X6pSCE5jc0bb6znwcEFtfneqmX2UmjlcCdDgeGQKHL5Wxkm
c9HW5JlTU2t2FSvXwqSvCPrvuuEUQ9W6NuqdA81b85DNjXRQuNY8GFx5kptucmPdgN5Tpc2QXurA
38jkklxmU50HyZQVF5ilgNJl31GvgJTvN0xnyf5kWvOlrKulK2UD97N5sj25kEa3kyTDy1u7vcqI
Ml9q6ly5sWHal6WcqxeVQehhULr5K0Au9WXVxQ1we4l5QU35CylN7laznB7oZDJ8T9IFc5qhB9BT
y515aTq5zPAyafHJK0eI+42dNYcltDjdWkFvgiR17clGPt+PsgocAY2Bw0DV5YMWZHiMIgjIdRjx
etPqutGctIoBd0nUJjsktln4g1nHBx5Hg9dEFbqABuu/a4ou+VJjzAc8qqAPSpTecLle/qhrcqxM
qjgzMzJXAb/tQ2oTyUtz/F7CuHXZ2mrn8w6jcKlRpRBDGzWQ4szdwVILPIgkEwhElVG+GQaoBiWV
Gj3bSAXPitkCamTkjVe2sx52UPT7YfRVdYMgZbqft7hm2NqoocXU6AcGxdArzSr7G2kEdUcHiXZP
G1HWqrSvw4YR1dHrrjzmrKa3UJ2oIOdF8VquyRNwykURvxWj9L1pUwCxpXrEYKBZQHW2iZ3JgkRk
3lexi/Hj6tjnOmikZg28NL0EDeV2IF84S7VDM+H/ovRgbHDSFBNQvFbGENNDFiqvqaM3XWIbuLob
UPG1S35R8RlaOuZg9I/GKBs3JJXSQ2cB8OgUdRdf9WmhH/E5LbfCdcRBcUNRM4+RW4+V9DKZhWI6
Sm//VsupcGWJUK+3JbBFxloRRhBLCs1x1G8LDdfnYeLtb7NVeBANQ75zL9s6yDCNocoIXdkAue/n
BCPRBFLmeisHdVJe94PsjvUe5m3TBEZBQCEAMveT4qqyE5zXI0ygP+CPY3xvDuUeJcZyVIm1hr2y
IRRWBnY/ySbYYDS7VQbdx4Q9iiz1mo8Z3i0blwzkMi723nu3Spx1ehYaVko7VBEEC7pA68lDkmdP
7TxftjN0PHHQleUeT9bmgQ3ZPoAywRGGOvXzYnF9yvqCm12Q2T9URlyrfDPr4PzxudXGQShgqB6D
mosh4cjpu37U53JGXY+OOnFxuZ38xG1Cy9PlpylQfLrbOtpcvZVJ4TMODTHKKLe7ADxUbq8lD7Ou
JU7X0zdIazzhCedyHCEql5v/1VexMJboYE3Qpw9wAbjqDe627GvV8m/Afwd9SS8KCrRpr7r5+EpK
ft+oABbvDeBsLaqt4DEaFw9yCrZNtEhTwOzXBXaHMR8aDtqvut+bFd/cgysjy99X1eTEmtToFJxD
Q1U/4+J2KNtpJ5Ps+SHEDaYFjEjpEiWoCxloUgvico1T6DuchNtW0MNHTWScwtzAgiXnUglMXY3B
v+mpq+7MPXnDzWj8SImaUBbj8VUduS0hJRavKSBE1ly7LX/us9skuktBgjDyHaeW+D7JXh8Wdfnz
6qhFr0cpSFCCfjqoEN9tjIdh+NVMe/DxTc/s5b0Q/QfI4AlLJJlGbxRFpwS9fI+zyBsIO5hx7bTt
iwSKM5Z8K3Punc8nG75ZaHeoGJWSdaya8DXj3rYSHWKSQTsxVCk2dwdSHBqaPnNi7NF8bhlDZwWE
fmhxQkZdbJox2UjBCQdjSo9Hg5T/0GhvO1JjBQMDLex51zZiEY9XRMcb7MKQKbaphtbWhi4xFBw6
ABRJmoUHX1gr5OHxTw2h0yKr0O1Q0TE6mWlm0YS3K6prAQGsTQXjZy47cX3x50ZUHM8yYDGIEZGr
7R3nAw1o9Lrtx2hG694g0DT4cd7IaQSC43FlRDinO447Ah79psCsy99SZCqOatHXqMvAGw1pVhns
A2rNR2ee947q08X6bFmIQ/A6EIBgYoxO6weefkmN0FD/uIsEE2DjgJS2gRLXFqLPnpQSCpe4Y1TV
HXK6o9nHWPlTCcQl9a2NCJm8oFrbFgqWKaODM463UeRF/R4m6fTS/tmIkCiU2FSaoc61YJLGyiUZ
6lm5MKF80Vpex5RfjQoSpYhLP89Hx+n2/Wx2+fvqlIqoNnGawLe+vEwUDHm0edCnmS9le++mJ4qL
4mcUTv64KiQlGaql98u9GQgi/at9y76zB/NH5sW/6FX7YuYOdMOqR+ku8s/7uRmLq0ARdoE1NbGd
khLG2/ZoJeNrystr8M0G/82MEPKSDUYwOsGM3EJD/rK3c4fxnYbbEm6fj671kiHHf16ysuAjaF2x
ZGhA/upb/Xmq//wJFZtJU1W0QeSlYy5UvbTBgHw+A+giR3dW/Ftt30i+s3M3it5lw1p4fIMW1KLZ
/tkNSyJWyarJCPRHclxQvJFn+tK1GS4IodTbncnZ+mwre+LDYpqWI6/S2QiyK+N+fu/Jxn56Daoe
SHF4YCp5Nr3zwbCBtvjkooiVNtGA6IxsNPC43vuybwaQRLiqrhZB2PY6ef5za5h0JHiaxSmOC6aQ
Qaq8z9mAXkNAX+qL7hbIMrdzes9YROum3Wmxk4k1bGdgj9BpxhwnWAOJsH4DGfW2lysoB/tAzYUQ
Opn88UIKFh3T9FD4/8iYGuaFdSuDWN2fDtbDHiZ3Y03Xv0GcoZ5tBhm70gZ6RZ38onnlGttZw3cg
rLDblqOFQH5tAVqJJ4xkNLQB5Z/ynrUk8Aan1DFqrGTiqTflb/0ez0AeSxyNuZHPA8yBoAz/cn5p
t9xc/4bl76skPY8NkkrUkgCKBU6sSRejFu8klY1z4JObQvBIYFwv80ZCw8MCaCZ664xXnTDP+FPV
7SVq1q4I5w3gvaAf0mHH6tPbdh7RIlXcbt5TJ9h4f1nsmHiSACoWD5pCdKZanXCTqkOw8PnHEGxK
tIvOGd1FTjclbuwpr3uCJBtHDMY0rSVxYizihIBvrIfabIx+CKxmeJST6KYdyVM35hfng2FrpdZm
hCY4seM+JTnoxUgMAg7Ap1kC7G2u+eSPqf6WxQJptQr0LXhjTi4vFU1oEecjCbQQXMIuUjRmeV3D
UVxMeTznv6Sd56vNL4iW0nJZApLz/chYxXnOymKUMQYBxIKeYT+nt1plB4pEC//8N1xWX9zUaI4B
j44LEmCqwvmWt1o+6eD6CXI6fi8JkPxSI39DPz8cxvq2g/rxOKMlHiftzrVzy0N8VCDwZANSi+Lj
QoLWhyYt4R8R8NMVKs6eZKYvpLaeznu4bWjhZwSPJx5xhcIYg5kdmXhHArnIIJ3QOXr5UuSvf2EE
bzKYWUZ6PBHB1HiRKOqE9YoLn6Jfk1111cN5ExtlMcRaPkwIdRvwED0ZG2UAHIhXTmqyEH1xT+tt
D5TdrhTjuV0dd6JjK92ubQq5o+ulUZr7ngT1kIY9uHVuQGW414BYql0xBC205YH+RI11cpM1MLNF
y6YeApvGxY84bfM7Su3kyMBHEVBLox7LqPUXG8wGCmLZ2Co4QATPYiuTrUTVeCCxsLDAbVOlTmbu
HCVbobcyIhZaaMgjtzeAR7R50vt1Lg2trydwSGYgRd8puDcTvY0cj/9UHf8TbhWSlDJVgdZr0L0V
mGlNXHadPkNO2cGLf1gF5Mfe0bLp3sqgEJFVMSaajb560JlzyJohQM4/tsaeMtpWml/7JSwV1Apy
Rht5CEY8E7qWNn2HRNx3Y0yf81QZ/7itgpz04dOJUPTQjrLCsWRggr4suuFbD/rFFIRY7vndvOOU
2E2nGA7XGmbxYCRXuTy5k35np4U35DvZb8+OcEZqINaZy8HmwTx1rtLWCPLrwrR8Sbs/79BWqlh/
OCHN1qOmWXxG9CnEZG2A52vAl7Q4GcP/Zmf5HauTUSbMMi2qDwF0LH4bdR/kfNrrQOz5sgT+ygam
nNsoxcBBMOY8iKXBcDS09nYibXNlFlHy5dZ3yjYOpAjphxK8c6pxkda/xwSvdYt8N9/Ta9v0ZmVI
+GJzMVpdKRFU55XSQ1Ywvp9yfU9Je8MIOC9B1b1IOuASJCSfSBm4Tkk5BLGl3tRSfztN7Ov5ld84
J2BCw0SNCQabEzhCo5IKr3yYapnosalu0uFWbyRXGyRX1XbWZiOzfTK1rN0qALK+xGnFEngDWGxm
fp+T+rI1dmYBN/0BDE+3wRVJTt66kvL/kXZdS3LryPKLGEFvXmnbTI930gtDI0PvPb/+Jmb3HrHR
uI0j3Yg9sQ+KmGqAVQWgKiszTZekKEjftfjQVf1D0AjofKydKpQeczn/c6DvJ8k5FKeBu1GgiHG+
KlMLYwAaBeQ2y1OLzJXRK7n+iVheABr1fyxQ+2ZBskloilDGNK3hTkbjphg+uG6C9Wm2JihHS/pu
HiMJz5l6EF+Kcb0d03C265R3MebZoQ43tN570JbgQT3XEvAZRbXDONBdL2Wv19fDSAOEef6fLaNO
N10toSmVECJoQ5zegUTQHVlvCxdd5dpOpIaHxyN/j7ptbe3Rd5KuWeoIXA2TP+SxXWtf0et1qh6F
GMsByfdNWHwSC3JOO+ZmGuQtSOhRL14ZVTeVJeYOEU/lLzBsBXFaYTSdkx+YzrcxQh11WdgU0ijM
CnrH4dGc611X9zwwI28h1Cmnik0uR72ioI5VvYJio7NzN/I0bz1MbuU2z9C5DHizDTybVP6GMlY4
C2Ok+JKJm3gmxm+1YHiF2gqc0GK6Buo6RCsHJG80flGvzGEVKmn2NQtM9rL5oltDCznW9oeWtydZ
MSC4JjhdB/6S6zHAurqiUvDbMpU3hkysFoh8qJ/TX4UXecB2tUfgmPYQjARvQvKxcpLvxRgvLv5n
Jqk8YrWFHk8JmkGjrwf16JT+amc/DU9/wjyTX3zPoGQtFpyFMj/lZp1UUgEsxxpDFUbn9JvVCU5V
vAjyyAk25m4CUqkiqViYg6bvlq0CxfVQtxS/f4cu+b4LIi8CrsdtIdAtE74sY69yXjqsLIbBa7wV
MQwKIDOVxSoLQDm5qhRf0D7a4sWUfyTdU98/XvcTloNurHwO926OZaUZwqlS0VNoc+0UZekBu2m3
+l2i/hhFAwCp9Fce8qDmjPkm1HR/r+1ztmVjNWkrpVsSbGfnKX7slHcY7a5czLsptWN4kEG0e6d8
EPYdNDkB+wM/GA+2z7opbH+BfH5wF0kdJ9qMX6BVz0szO/O6eoJWQx66OqoWh0H3QguSRMbWGpXj
AOgUF7GCNfEgOx1AduBGKk5RMPnaqcWMq4kSNljQSs6LnPdxqTQXR0WoNzHMEh49PF0DDXT06YH3
aGU13xRwc4PDH+og0KWlAr9KQsi2QVwNKXx06314GB4E0V53y2SvgRVUbgJS/COipHdI6uG1Qlin
1NY8lQIMdVzyohAUXxmK0wTYBUYnuPmUfCL6kN8aocIxNdZ0LQo0GPUHaLi64uQZkifvZ4zhKY5R
OWLoSjyyDoX88gujRIFKFIG5ANL/3EuBSV8SFb1ZP6x+jaly6M3YXmsZWFkN8uKSl+BemEyAAqN3
nJiP/SxAxkm1Q/EDjAN2rL/nOiYti9E289qpxy+SuIvb5j4Rd1KM+XkAK0cRLNhQr0+su1rDYHD5
ZZ3utfxphO5Z3pgfLeq/Uvw4QU0+xPDw9eTDyt143IA1HIuTUak6X15bmbMyd6XiF4r5ZrTlTbEs
79H4FyU3RUUP0CKlUQxvUtHXopCvmLKm+OHaeHWbAPRjceaomMkagzyQyAHwHjQF5yupsm5ehBZp
NJPmfWV2H4pYOEkH9qC2/ItNI2zc/2uKOtirLOrmJI1UfwD61lG76pDk2u0aN5F3/evw1kRFNQjf
k0keQhxA872irYdaLXHImseuinnHK9PPN2uiIlhNlmxQZnSd470ZLK+kv6dONkDC0ct3HfOm0OQD
Lv7DeC65fVRW8sCtBXNp0BdAe4X6ckDIqOU8N7Ovd/lJEuNTUv5FI1GBA+IJj5YmRkwo/+umqBcM
IZ/9RC+cMixsBTfq69/qs4hGZwpFNdBGAXLJuCi+alafGvKMUBoyI9+J4rBi5qkvigeIJDd2iCHV
n0oHNE6IkAOL16jfmEUzBINqEoaeVK08Hfx9lZO10IEDAWoRe70+T65ehIq7LmvlaQUY/uzRLJPE
FhYI5poGxkBsCCRafrXKzXOMGRpU0XX5PWmtRx2AVBtc+CtI/4silxwp6WO3FRN1P4ndsKuNvNiL
ZtQ/5qkq+k1vSDea2FToKk+93EPOA6IMnLsi81sbGJZF+w5EE3SUzskgqUscIxGEmi/GgzMKAido
mFcbFYAr6GOif4C8dp4JDHUQZXQ7AaB4AmeOX3jaW/RQErpV5OU765DuzLfortn1fuSXQcd5TbFW
SLgycWu0oMpCHxiTXAIS0eHEH6bKHqOHbPh53dHY68M8lm5iTOpy3DEbw97ow1j9POsXL9tFqQPJ
M8Je3bmTG0cQnpF3mEFDwD4Z38Cf8ef5T9UsVcVNHGQwF82nrDGhTk8AU6p27EbNmYePquVNazFy
H4xg4pwcGgTgdv4Vu3ZIVR3CzL4mxhilMt2WzNeJT+PCuzyR/EIF7pkl6iI6ikIvWAJODl2vgWp/
EHpkPT24/tUYF8EzI1QGKjNMj3ze8ucO1RfpOW3vBOOhk0fEc+tEq+JOw8C5fLIWRrTPDQwXA8ZB
v19E8B52Sgj03BLXe7l8mqEohSskxxsYDo+30T9W6PeLlrRNWBPcFyCO9iT9UKaCczjxLFCukEZ5
JM9ZpvpgGXFn4F35rJWcrfqE+myeQ82wDHELCRVfbm9zdXBMlN9ri/PSY5yxYBIFogWTBhiNpbm8
pLiU5wUczJAgWlPUQ6vnQisPKdjn01bzUg0vkgFMAtcdj7kypHogeDGBcCFtilTVLnMB4GFW/Grj
2yrtHJ3HnEQyKh1BILoBMIJ06C6adKsaG588fcAs1Mc+L+1W+jU032LzKde09+vrYeUF9PbJ1DKq
2WixnucFYy7/6wxqndmrptzJk3ljjAk0gzk3SlbJAcxdeE7psIZJZrK1G6dYJStsa0KrpQbjTey0
d2K8C93E6T3RLQa7r/1/ISvGWp8J7nM85IDKuCQOazG0JA7E6AOBUWIQ9l3HrEh4L94V+/QxBVoZ
rJu8lM5ggMKVZWOWxOBmrd06ylYRIt1iggtdVvlggehkCCrdsVJHdQnhp/kBqpW+sfkqdAwfBc0V
fBOnGgpYNF5DsOYoTTHt4EMjyQrv1eZNSLzrbsP6mIRKC9ByHCaXwtlzlRkJ7rfgINjLh/xH5q1H
7dE4ZXvJ0f0+iO6qt+sWGUFxZpC6UafFPEJvadL9JoFmj2VD0cIG8soaH7WaV4Lj2aKfxm3cVSUk
VPw4+RpCprDW3SV/XEHkJ0jB9WUxDjKCQMTbB09iFBuogwwkpg1QxeoMTpp+L+36HeFlzbkVDUbO
B0AIzTcN8nqIcyrnr4UoiJ0BM9HQu/KoOILMuaixSkJnJqhzX+kyA+OrMDE50a1YuPl94aHwfbAQ
4PlqF6DmBO1ZBMLZ6zvIWxq1g8maovpmRZqvtLGbqI2r89iLmN9os3lUMLdFKGhgKpkRzOk9wPm7
wS/uoQa8u74QltdJ4B1Eb5pUD+iLtha1llWHGjbQWFwtzX1tbg5i+WJZN32r/rxujJEXMYaCEh7e
cSD1oaFVbd7XqJTMml/FUrDUxmTrIZr/YOuyu77+GyffGCM/ZpMN6yGGEFacr74kSs5kzBgYblC+
BxsYUEmgD3GXybxVLN53Y3rGxizZ8I1ZCZCTHsxWGrgWZKwvy+4HjKm41zeScQs520gqLyWiOo0V
5lb9VJLvwWPxko3ao9hGrV3PWQMNlfRhQLHKv26VtTTQ7Wmo9OAkBSnm+dJGzPkC3mOq/pzEHxjG
1fLh47oFltNvLND30MGQ2qIqs9XXp8pbZXDpGFBekrpAlH41I6ZvohdL+H7dJqvhomExACeBjuOy
3R0NdZ+ILU4V5S4M4ncBKOmfZKrdaUH672Y/Gj+FhivYyDkfkQWvPzNMeWgxFqUJVKj22VyK3zEn
fof2GeghVw+yowFqD5yVsuJvu1LKN8u2VYowwxHTWnb5vSbqiTFGm1FPsAunntwQlNZ22tnybtrx
Mibz0wJEh9KeqoNokMqYRZz3CZ6jum+0k91PMW4hij2bGJ9RoAS8DLbQLjZEqzmJmnlC4Br2j13i
1Jt4jDMxrboIm6wG2WOp2FIN/S7Q59mTm/zAbPtL/QKuKAFCONc3m7nXG7vUxRPa3o1iTJLuj41k
pxjtXttvYAEAaovzVZlRuTFEeVGrr2ahV7rmLxImZWfQT5WcexdvKZTbAGIgRzFkjf0IsrQLwlC3
wJbXPGlKygkJVl7bfiwqr1mQwrMGPFD8NpsBBvnVLM+ifANOCwgC38Qr7131mU+oRw/heJFQhcXY
7MUQvpBPERh4Os0PT+YBn8ltj+CmxVWId8wyP9LGELWwvlTFNq/h/U0b+Z2+PM1G+Xrd4VijLGeL
odJzscRyEa64rBKmUuGt+ylguKTamzv5mN3xCi7McP69oM8C1yasFq2JQ00MV3SpzQMQvzsliHd/
BTHYrol+VVRAqJVTjH0LtdARgUkTtOo2HMP99b0jHnzhByg2glsa8zn433mSSFHPzKwFMaTWr4N+
L0xPUnxTKLrdgpXkuqmL0h8qphKqYYQnB7egi8pblVtWNc1kyGlfPuf3kpt4eKFBauO2v1uP9bHY
x7vCR5svF736ZOyrP70zkx+AtRp4pyErXpSUssnQRsXCDzC/rr7wPgW5H/4AQnvyRVd5EXeGW960
INjjLPzi9UbZpQ/3WhKGrEgxpqM/TJ7iNlBAchXTT6BEoUFHEbe0rvb6L9e3mw68T6PoOKJqghcI
BnjPv6w2yTnmTACbNTukfMiKazGnxMCzQOXfRrDUxNBbxVetp3z8KS+cuOb9fSr7yorVWkOKFmUf
xUfMQ3/LiuHhzzfJNE1QyaFSAsegTKzzBF4bUdPBb3wsp8GP6tW/buHikkW+g4W7P5k/x5gWTR9Q
DZMK8jEZgfwyJrb6SsAKwEeeohM5iddvuGQ98F7vFwURyijNIBAP1pqXCc7gyQkfCMl5jk5C6ian
3E1dzQOCche+FXeJ33BijPXNyBsAPGgaQ1NjljHIOE4LpnK0xh76JzPm7OfFzNvn0jYWqANFasza
KGPsp2aLTqfbsldDu7A/4r9dBvFCCQov4GQN5qA9CffWfuZdJj8rnducSf8C6riZllTMYwjX47gR
7tTbHmEdPpAZpNydP6JgPazYYJCE2DmQ/pAx8WTIuOUB7571KSt75XfQJ1E0RXWYCDgiyJAjRJGC
0QWLpPMp6OOHbvcyH61Hw5kdIcBMJzZEOUhe4dYOCCZF+0/hxp+7YqnoxgPkdEkmsZpgIyIkHb6S
dU4d17Y48/pv9GH1HxMmoLlE0Qrlj/OUBmJmNcwXLLgE/nO1Kk8Fp3GWOUV6o6Qc+BTTkTHr9b+2
yL9vjnkzn4osJrZaELjHleCIBqcmcPEKopdDZWhxneOiGWFCeRq8BjT9+GZ+EmDsBfVuyJ3Jj9dT
EX1zgT003IDTVrEoRCflt7NRN1ojwt6qQdyq+qZ1ow1R0yp/jbBGRbmNo/frFlnJb2uSzkNdUipd
28MkcUxSml2PUJvyLafzdTu0J2QghXPuMVepyDoBE2kyOqnnH65akz4B5FT3B7TcFCWFgnDtKALY
+bPErkJPU+9akVcgYB3xOIFAF0qo+XBgUBW/MtVA5KqvOKvcyVtWMCSBuTlSbd0dXEwYl7prZV4O
VRL3+g6zV/vbrny+2jWJB93okA3Tfbsv/XEnBd0eAJ/guhlGNJwtj9pULVQHA3hX3OLLn+nyupq8
BwnxdSqXnRmgwq1LtDEEkYUIbMEXXUn2RhZ5vfXr/7cKKuDaSZAaLdF1fw5121h20KN1rltgOryE
NGcRzlGwkFMx1gmZ2q3qZ0mluJUzWzougp051rfipnwcHzM3fohfoj8GwJDQlkByClY1VJ3R0Dx3
A4gY1mu3Is4MrfSmvv+mDmh01P0zwONuFeYPcZLs53k6TuoaGGXz0E2yJwkyQrBsoCFRtBjEDwsZ
xI7i92FRd9e3heU+CEa0oqDVfNlzh4uOghnBS5sZkN7xQc5frhtguc/WAOU+ayeiCUkOnyI7DGkC
MsD9MnK8R2e46NYG5T2yhKO2HPF60HLz1A/vUV84a9OdBi6knXHOkdz1z3aRX7I5e+pOLQUtxXa1
/uCNrmCrnrKLPMtLnPgbGHEc4CB9Y99wvtJFUeDTizZ2qdtwKqt5aMpYoXhIdjXUNwGjwfVlPPFg
JqynIC5ImHrAXRFVaIOylDdDVociwgR8j7vllDwYkZ0f1fsa4F3CQBGDgzh05FP+suxCj1saI+mK
zjZA8WCpGPW55DaaxqUfZ/w6P/xqBusNGRjInPEgv2NrgzLg2WN6zsYcdWWNlXbs8plcGCECMned
3cQPEYjDwpQHFbso+n1+wo0pOv8smtRXCz7h5PQYob2fn0of0xCRrZ3i1+JZcdIDBj3EHa8qwgzA
33ZpsQdNTwddJU3QYjVtVdOCLkS5J+EhPtn5dWOHSnTKoqU16GSRwsFmMbog1vAAPHCW+xGg79Au
D8Mb74i9gCdTe6pTZ2xZTGDpFsjN9qmXbdErXbRW3A53GfnL+gBu6c6ud8oBYbMz9snH9cxGfOOK
q+rUyZuFkLrEZQfdZU0EOO4ZLm0L4iEvgcqLV1vQeQNjn42vaxapXNoWZdUP5OZLrjLGvkeZi8x/
QKoZWkrRaXZEP/diL+Zx7pBPd80ulV+BfK3zeME2Eykl6Sa/63fFXvflf4He520qlWAxiWSUISD3
vobHKpmKs9ywbggRLEal8b5JnMhSoHCkCTrvgsA8CjcOTGU+PdVqRZVQ1AAVza/+maSe5ct8qNDJ
r9zWWd54wsqsyARJHIgyMMuPgTg6YlrUH8CWBF0PHWQLuAMv4hFcxLx18cxQQWI1CohISUpVg35f
3qV3M3QTwGmCQ8whMliWO0A+zv3z4NiujQqOEviXegU0A91A9SRLkztO4eMM7bNcTfwkhPhrxAOM
McNja5MKjz4ftaQgN+7+PX0ubjV/3ee+eR/u9P14iJ6r5/hY3XUf4uP1pXLtUuFR90oZJuQpJQcm
qg3gWi7vYr+3lYBgQKAL4sfH/BD5gs8xTL4cHZfbBVPBAiJpLTV6EpcH0VExlTVDSloJhEA98iW5
L2RpSLLdWqPiQ0hzszFXWIv3uEB70UHeG4EKGiM+bIh1LG9NUceythh92hHSLQgIPIzdUZGCaTAf
w2Xt7Ot7yAwOQHdkoL7ARUlzKYKUQYxG8u3a9LE2HsbxUeZJVrCqCTL+/j82qNVIhob2ewu/NE+Y
nnvuIOqs3WoPRP5O3yU+91QksXXhFht71E1Dq4YmSXvYA19MkBwHjLQZj+Wu2ld+/9O6592hmCf/
Zn30DWOsmkGuG9grXuN72Sv91G936w5KMKShCRaFB2vPI9xnnRNbm1TurNW8M7UR322Erl8pHVUD
SmQFhKU0b6qDAlK+1/2EeQPfGiSxuLn5q8AOrl1KHCVMnEp4UjBiU3WBuuxlDS8088s0Qwpv4CVv
1tGLGRZ0ZQD8BvKbyi3WGkKBsx0lP74ZvB7jicZt/rp6rQNZMI4t1vm3NUVlk6afIOkGvXM/DfNd
PZlS5pRGo3YcM8x0ubVD5RE11ZdCSUcD5xFI57z4btUPAlSkJ6f4Gd6QAnj6kGaeuLrtuFd+cL4j
K7XgGAf+GyV/9NVI8Gy+Y1S1ybyIg4icSRRWpmQ3ajvV8rrA8nrMfJphkDU7FYEa8AKTlWu2pqnz
STEHcFN16MoInepFTdPYfQGKfiPivYcv2q4kVW8tUV6jplYZ98id4PSDwNvy0gSoku7jW9kHaYaw
55Ik8jaVch0tL3oobGBT1QBiFDEEEwpnfGqc2FXdaj9Ke1F2gQNyEu60J9NpN5+TcqZIyfIorBYQ
JYe5mwiPScXzV/IX6GyK8WCg3ZFSL9VbC9RdtFIB50Cy7lJtdbJ58lPzq1qmDzh9OcHBSmtbY1SW
SU25GrPJQiWjL48hNGPtWm7v2iRsbeByjgsocSdZ/5tDcGuViom5r0YN9W4MzSsAw0/Po6k5fcbr
zjBTKCitLRCoW6hz07hnSKSgExemBi7Y+qFGRXTwCb5HxtuME+SEy5T+ZmgaQhUSxT4Vx/p5kKNB
YZamDhb6cuhcKSnRYcXQehnajdA5hYxCd/ezq1PX5OOByV7RpjW4Cin7gf+OxpFHxhCrw1BIviLZ
i9Pu2zsdxz2oD+xBtj+Bn36rupz1sk6JrVHqhpFmqyJNXWT4SmPuk0zI7DQPPaWe3ooxj+xQUV/y
WATxGTB6tqQNX5ci/7j+G1ieiyYGcAoG0WylURHIN5WgLLHh61oqBoqVYtg8siBto6uJvUooXEpJ
m3lznXAn5C52HGSDKqjDML+vo5RPXXcqMwyVViN0qZPlKVntKqV/fW2M2s2ZCVoaSWiGXElJUWwE
PP9TArd4yF4sZ3Bnr/M13LhT71/c7y+T27lZ6pITZmkp9RZoopS74Vdz2wXA9TodRFeAASSlRmHP
O6IuvyIsajIGE4B7g9ovlU57aKxOY429LDUZ4m0SoGnf2ulXZJnOYgkOyLG861t7mV2JQSJnAlZF
HXy+55GKAZK+hnYidlYcpSN4XHbjLKi2EkGcyBiV0s4V6/1PTYL1e+OpVI7NR7OTDUuAv+iTW6qR
bTSHFWPl8iDZ7frtujHm5X9rjcqtOW5QqVomBtpA5L6hHLNgPkDvGxDwBAC/mpMKLvfzfHHEpTbX
G1zFtawXTN2vDD3QeoCtZN1u1FeQGQXdxBkEYx3727VRaXaSoHKYmEjoqQjF37Lb57JlIxaPw8Ib
w2YeHrjUYMIJyoKXHIRSDg7YCgNBvrJCHl3oJidZNUzOrM/WALDQmu56cX5U5jUjciScBEBSCJ3U
4ZwAiWKU2LyYsOrQV+imujUg632XQZFXhUh7vf405fsiuxXVX2HdcuKCbdFQcICBE/aiNiRDAmyo
MpFckntSxdhjoAQEDybHDNNdlN9mqFgwJjzprRJmuviklftaOA3yU6p+MTUe1IrhK7g9oetLEAJI
0lRmKbo2A/6rNMGbLVp32WouvgVUtQcFlehQ6cvKuwMwlnZmkMosWdLEjagNpm8pHrj9MQAHAU5g
bFCSru3hezM4MWl0p7YIpC3vLcV65MA6hJpIR18GJ/p5HJqpMrXq1Jm46yi+5aMgdJf8nI9kVngG
6kRSMe6k7TH4zol/1mMctHIYBsQULaqKdL8xAw1pmlWQ0VADxW8ekuMK7E1uS4d+sSHpB/jeENk8
Bl7WgwNWcV7g2aFdTuq1nVIAStqbfvZJ0t/Z0lsSFHsFtMl1oHMAIAwMFTkXQcGLiySuGvQaB3Vd
B7HBW7zzjHcQ4hpvmA3EWwPaul+IKH3hgg3jZYFYqy2kNg+swdjic/NU0Ahhl0AHBjXqyQGAb3Wh
vPcz+qrvO1cIlufmrrjjO9Rl+JzbpPypmyWhWYAd8y1QTnXa09QHECkKzIFX6GDeOTYHMnWbCscK
GM2GXHUKTILLqd1rPLAQA5Jxduh/5vrNIWVVZt8huRFO/f5m+mq9kXkl23hZc1vfrV7mZqYNWDfn
JGZu4e+V0dRERq5rWUY68c3imYFgG7vEKxwZnCguwaYRTyVVWl6KJYfg+dlxvljKW0RtLmO1Vkmb
6DiOh7o9hg2HHprzzeiaRijoEE8jfSElMjGF+xJBCo+zeWwTAJEZKESBhoDyv7wuc0kaYIIQAVWP
2jF0R1u1S1B4DHtSjeK1Lf8PJ/ltkfyirZMMazJUBDgAoKRma760K5xmgk2QS7iFP+zKEy95sj/V
b5Pk3zcmu0RfO+BENV/W3Sl6K+UvWfd0fSN5+0icdGPC6qRcERZcsHsTAEnrADZ2zqdidPDhcLoM
uhqct2Ra79zEnAnVWvynTq8ekB0hkuFEqMqG+9pr9llQewOmeSaoTe9MT+U+vpkrhDoH2ve4u6gX
E1kqUVvF+x+K6zFGlJICfOUwdn0bGZ1fssh/rNAppGnTCfoz8Efpu3loDpLboKpu3I7O7MW3ID9A
QEcO9Gi+DEcuWJ1E7EVEb2xTGyzIQxeu0H8CGAPYUm/e9fbkV3vZzjDTycOSMn1yY4z8mI3DpGIZ
N5ASglaFtRzGtjiJifyEscFXzoby7FABPkHpt9FkwIMxggVdz/FOQ1au3+ZD+k1yhEP0nrnTG+8o
ZabkzeKoGM/1BbRDE1quhjm9xWt5V4b9ndIpz30MJrX/5wqp6BYhch3qQqP4GcSGvwvvUOPwFMvV
n3Ezym+nvXjMX6znhTcLdXkPPfdUKuIxgW6BEKeU/KzGiNLYyPd9ho5BF1fPYhYeU0nnVSyZnxKk
R6C/B/cRHkvnLqOPVrfMI/oxc9E5qiDbjXirJ9xTnLGwz/FcPFCIVDndvh7HoV0zYTJ87Wn1xdfa
txtHeAyf1af8VXIOYEp96t549XvG2s6MUuFghUK41pFkEO2AUL8Xx2NcfHAchZHBzmxQoVBPhbTq
RST7KRRmMXnotbFdBRPmxZ9A54fxPBTtBTcTeQ7KiIYzu9R3W1fRNGtdNdAnNAPRQ2vEtZyisRMw
8Aw+SWjmx/LB21HWdRbzAKAUAk8CIaWk4gIOVBaDhCMpB/0TTtt6X/uxmwUVOWyBK3Hm079oUrIW
u7VKhUXbhXor5rBKJsNip74rS7vDiXRPlEJmDJuuqg1SZwsai2+c78szTRx7k1LjBOwAevhpevHk
b9oNCBRPZMauuSFDP3jev5UBt0dCvIY6NbDNACJjnBesvvSLEAPMwloR4arJMWzZiR3lgygtmXct
3qDxgbdKlhNvzVHOJJqLNY8pWWQDiKvaO22Uc8gvGcXCsxVRjpOamVL2pYXR+f7DiJt9rp7a5kdi
JE5Wv2cjL5EyHpmQDNnsIO0yjdrPERm8I/AnyUV8+MatFADZHSxHicN5y3aS35+LcpJCrNu2Awm8
3xYpcOKyU6CqPuqrXUo8DlpWIt2ui6pUlL0eCqqFT1VHt5p0KATLrpGuq8I39ZUzGcbdROp9V/dd
XEtkshz9ck91Mq96Md0cM5mNb33hXag5K6MFIrI0rlO5IwXssXJXY3AkoXXSBS0RzFfp3BOJHWIQ
RzEt0OVdYK3RVBYxAIS1qUEYTIFyNL/o/+XxrJ7KF550GjPENPATgftFFy9UecopVBa1wHcTIEje
hT+E8ul6puIZoBzeEjMBYxJYjyl9La3SVgseapP1WMDEye81UG5uyasZNQPWIB40fzjhhgKPQIHo
ncyACl65+yRpfJ9fjdf+J2areddbZg7Z2Kd8H3L06wQKMzzKlc5bpPwGFHSDDbpp0PcqGMPT1Ieq
k5zr+8p0y41RKgaGpsrADISnZTK00J4tdvKA0pEFMWRz9AZj+HLdHPuEhYeYYEIFvQ39eBYaqco7
Gd/x86xL7elROQq3wiMZQVGc+asI0Az34cDoPCBdbqxSJ0AnCNUCHkcS6eVezgFVX3cJZs6KEH3I
f9OLZzvTxiJ1IIiTpjVTDNhWC/ivYGu7bLZn0W5Ow0/rTfAaV3JEd3qqD/KbLDk5moPP13eadTvc
LpkKmKkb1rFNBA2DAGWwgqOjVQZPa7v9dTPcD0pFTSVKidzG+KAjqrvT4/IyVE5/NEDBLhyUl/Ek
HsvTzPEi4pQX94fN5lKRguF2yFYZmGPSxtyLRgjKZ8JPwYhTXJtixyqCtftoGk4GYlVh4ETgRQMZ
Dzq7dDGhHRXovGYIFenOuGsw5YAZMRTN0I6IvhR7IegDXuGHefBuLFI3/NgQq3gxUIQhs3AAdKIA
eSenop3HPJFtZhrAXyLKgpp8QRCrdGYvTz12NFtPmfDahabd9ureAOkHBhR4RWvm4QQ9FvTnDEvE
WPP5rXO1hi4qMCHk5zfJI4hVHxNAtxu32Oed3R74ZB/M1ZkYPcKNHsUgmukqygSxaFrYGzXoLxDF
uBov3vVmhnruypktZucakzC9keXp9ABj3HTWNCh4yA+H3iUwNTDx3KpPgxvvUFV1eJqJ7FsMpsMN
EUK2OOipADSSTliKEYubnBlsdqDJQItMdZv9iCERhRfuxOUuQm9jjQq9eOi6tQ6R14gEcXSUdhVE
Ur+ntxjK+viLcjHRxZPA56hifTTtg4lisTotuFSXOYaYJtTfowcRIMq/yGAgH8Q0MIyh4kmyzeYN
tKRFC7Er4h2+5E8YiAaf1/yh32gBKLd+yjduxuUCZCVnxJqIeg+oYS44ehvDqooy7UDmrqPtNv4y
yxr3XB7K6PMdRX8sODyhrEeB8KLzpoE8e5XlRPSFMLRNkP4P835CKkkUkBdVyujEigEtl8VdDGEn
9vh/6aYW/XVVTkKX2RCu9SGetEvMzotT2cYFaafUmM5u2p1sNs8gS4GA/I82F2xQao12b1lOpuVO
X5tBOA22FUlHwUgfrn8vVvLXQGSlQfUdXNN0UbWN0LeYQpzlguCbeW+L2eyEqCSFRwFNrkU6SCOv
HMG6fIIIGJVk0GuJF4R8mSH0EBox4SHQtRzM6qAbCWewhJXq0cXDrBmgO5gIpqI4FJspk2cQYQwx
sKbRgLcVCqnC4CQmD0jLyobwcwNqLZgsQ3Cd+3tWFHIoKAhhSW/jQ6nk2aOp3rb5rk36A7DZ6e76
B2PZA6pFREuUkMrRQrLTqKalCqgeoViPlXuEmtOK4HTKvutizglm1pcCYzOmKPGdoEtKnSxGNQuT
tOAck9PdKqa2lbxfXwzPAPn3TbLQhFTpVgO14VJsbciV6Jb/FwZIJgcnM574tCNkcaoqsYbHtlzd
9nrmDf3oXrfAcjV9Y4FK4ZoFPICI144PMqKHRSTU1rPmwmFQiU3NnvNFmNemrTkqvVp51w6qTJ6G
u3YfO4A5jxAD6T3C9wDibN4BRX49nfM25j4v5psPBIY6uQPjJLlbVLfFzhzc3F1UNOHFL9Ee1N27
8SFz5xdlCdIT72LDdI7fO0sD/2K9WWIVsn9+W6EBrokfmN96u/7xmPft7frIAb1Z31Ilc9uR9Qm7
2c8ei52xI+BigOHA1uNIXuaXDq/NwzqutjapqJrmqqssYjPUvnRQPFHulWTh+Alv76jAAiIW7E8Z
eeBXvybAmvqVl8WZN6XtMqjEBzmctevJkBkRYy7QrIpuyDgmut2O5XKLnLxNI2G4/VB9hYKgiU3D
Y96TX3HapoNNRniTGyMIbeM1BIgws3lvBt4+UgdJXpVtLRAfFFrk2ea+lXgSpCzMibzdRyqBCEqm
KzmpkrcumbXCpLAzvg2NDUJN8qgObZSOM8zw5g6aqn8qRohn35lxKp2YvfXfBj9ISp1l0Ow2/nU9
xNg7iAETwg5NCMfOP5wkdGsc50ApyGmDqfYkx5xA/6cCJ/9Zxm8jlLvLedRnrY491IvEkRU36zGw
s3Ji6v/4Ur+tUB4fISOp+mdQnbpX8VQcKifc65rTHsV9dEKHGM90yasDsTtOPNwXYxuB/Ibipoqp
AGCUqNZwXGAILASvn9/276oU2WbIeWmxDIBbnRSRRIiBX9zbewGclWYNoFVrW/Psyik3hhlHpWLA
ByB6hocc6LHOXUFvjCItC0DXZNAWgRnNsSCKBNjaMXGam8bvK6d5Ct/4D1ZWlldMPB5FwkGHVhTt
5Z1ZT3IGENlr75dAy8qgTTYxPg6ENbqJrVOeeJ+LdU5vTdICj71ea1YUj6avn2QUQCXwsBtO+u0T
qO+UfHpVRn5EcRq7awFIgxVSiaqfkjDsBYASy/fZF71oNwQAroHM4XuxJ3pzic8rsH5+LupucGaS
SlyznLXAH2OJvev2/0PalTW5bTPbX8Qq7ssrKZHSSLOPPTN+YY1nbC4A952//h5M8sUUxCvETvKQ
VCXlFsBGo9F9+pxj6893xXO5yfeWT+6LayPFwOh8A4Dgvem4yra+ng3vcmhZKw5oUIpAUR58zhjI
4GKLrocKGzGx8VhnoTP28ELywA3FEK0AXYnAiGv+uzTHRRmdkGk20tr2JW34kVlkr0JSqVK0DQpo
ggfMGgzlZGlcrJHCIjKrDEtjrOXUl2464kJL3Muu8xj8tT00xCD4YAEfVX0nwCgK7K+503Kp3HUL
QKZOnQInZjRi1j3VhreRCCLOWgbBGpasQAYl3DOly8EuCSgvgShl1Q/2+QC2JOhcFnu6Tb+JCEhW
AhxT9AK0E/+ACgy3o1Emx2rJApw051vJGaC9thX4I8sWuRMB4j8sCBBZBpLgAhwUIOIsHvAWZNXb
2MvuMX3IgLndMd/STlj3WHkKMtwzgHMoop7vXzgmFYa0UWpxpKcEzAJxuiX1LlMBc9TqjWBtKy+B
E2OcR1RtL8VKDGPmtR5I7+pX48AELYsjizJMxqd7wps3AFxf4CYr3+3EMBfZ4ridZhpiuFGBzHwV
xm6lvF9e28q5PrHABTKtwKyBQvHMDWMEygnsnNK3QX7G2Mh/s8NdQyTqjTxuAO/NpNa3omOTaC7q
1W6RaH8QGZdLOpsr0sNqlPAoRlLJypjA6Y3wxN5L7mQwTuSB8XF5aSvx4sQe5/lhWFsg8oDnd8bB
aveVdexFtYK1+tuJDe6tVnRqSqsskv2pNt5CS8ldlT7bxbFv3oEh9epi21Xp9eQ0V41Bnvux3lW4
itR0o/bRD8ModZco7yOyHJc09b7q5usGXTkifYQ65DTL4zy2HmpKkJFzXLVJQV0BiuQsuU7L5HvT
013Rz0KJyFXnZrh2XGKOAajGaUoU5mpRGoy0M/tpBsVNdw856HBTAVv+onjtQ/sl2jh/8qkWJtlP
Wrykqq5MnGiGa/RV7rhyGr3LavY0oa552SVWaB0sEzixf9bGBdwJEwwkrrA28rX72j+OB8YN0lcY
Lys9EePJWipwYowLT1OHGT1001UUKswr5wCWHFwkppvcsfwuEnaXhfa4qNRH1tTNkyHj7hq2EGj1
+mKPDwfAt+E1uKGrrYiPb/WILbaTi1KQQSfwShT+Eig/m/0xSg4EkMo/+WiWrWC+FLXMsxy9L3KQ
3CVgxzVc9QqZB/jjo2sjYJw8ouKSuhp3F7a4A23FA97XDqq06F7vFXj6rXofXseB4dr3bEsBCtig
6ph+n4NJ2WjXwGe/S0G2kfbdLg4uL1z0W7iDmKdVqskQmPBbNbmPp3fwTvjx3LmhIYDUr37GxaK5
49dCfiHKBgkD8xn0bqdj36HYNHy9vJq11MpUF1a4s6eqoa30M17d+bF8Kq7CfedPUJ6eMSGUbP4A
rnJijDt7A4RLZwiKsvmHBE2Et8wQ6YyIvg532urJqPW0xA3dT3idFvleagGIdmZXtkUhWWSKO2Za
10dRwQ6AJteuCoEK7VCDz9EsBaXVVTsorKNvoOCS59+kRdFZ6DSi9B1WHw1TWlJMl0hwuGIUnGmV
nSM+LYX8K8SP8LwHTzO3e2QoUW1kAw/mNzYpykD7+j68M/fgKnXn7THals/mESwum+kQyt4UDCKE
3fpif/0CblOlZGiMiII2YhobkBvQHRPGM+Ny1+jS22XXX71RF4vlkixJzylEl+EqFKOUmRO5Q/b0
nyzwrDRSHulTPqUamhaOHxLnOgu7L5dNfPYlLnwyHgLddaaEv/DJ1KA+VgcGO1OOOWjkrYc+c9Ov
yhUcn17RoBe1OVfmYXFt/9pAnvquKGzQwTEtj/wIjLIGfal8Fz+QVzFtydr0+4kpLuiq8VS3FMcD
7yXG6wd6vR0J4lvp7ycTG5mShby2a0/rE6tcBE5ySMuWES7SekOf2NC95SufpeQauM8Eo/fN3kbR
FTMee9FbZq0sdGKbi8u2UlJwNWLF4fUEkCTj8I6uWJkXBKaqm27Drag/uZ6pLL4nO5uLfM9s0mIE
jSxDNPQb9iztvkTXOPceMtpbRzigqrKPdsl1uWhTNWavJMaI0YsBRNNRuK2kfjfQQLV8ebqvu2tN
PsrgT9T7oz0MHjV+6DFKKE3j67q9q+o3IoV3qva9KApXL9MnVUlAViuIEoKAZHIBKUIvmEDDDU9n
9SdBTT+ub+k8u12Re5dPMgs3l3aDC0d4fmgAQiLHScunfrjJZFzDOqYRJ8uXrGHrUOopJNpcNrqa
Y/z65Pzrz9QHYs2ohPqSmt2MxuCr1vy1CHXRxcJedRcWZ3GvvpYUdgqEF2vKaJ0HzqVdBo0lRomP
ZszPLCAewcxPoG6yzQSC+NGlnghCI1oql0OCb6lKlBI/oTR+RtG+c77rkuDZvlY+Xh5avg3eO1I3
NRQvJgjnBFrm0Q6oIIiNExSQs71D3UqFghVQZKISq+Aus7hIVfXD3/ExgdqR/mYVj5f9RPTnc9FI
6/KsUg1snpQYXljfNpawX70WDYBhZiJYoOE4Qx1NSTYUcYdgW/2MHtq9Bh5Ba2vch7eaxxBVIlz4
6qNTMyENCilLjIzzaVUy4FVTZVhSW1QuGpRuJ99K5hdF/W6n30pUwm0UkKzHLH26vJWrGffCMF/w
r7KxmpseZ65/ZzKojZffki9aUDwpGHIRthfWt/WfZTrcyYvzKMoqtHFYfgAmICYvQl3r3v7sL+Se
+nB5dSwc8gd9uTjulNmzMwBGAXN62Htte51l0EBKHymeuSyUaw7dXDYo+o48pb8cWX+DDPXAvpKv
U594nd/su0fxBPxqxrNcHX/MujaZMraZjBKjBLVwj62Md/JOE4x+rMh3WAA+2Zhrg2AAWBy4u7FQ
sr9HtpkE1wwSRTafVNyAjSbZgckBiu9KwHTfjaC8KfwyAFsWYHNtkEauenBeRfFl9bMufg53C4aA
pTWFjsspzL9GzRvAUlsnfzfbOaDxtUoFPYXV9/5y9dxdONU9SGhlZAao1GwBqIpcbdR+5km+oXm9
tXJjQ4Z0L/flNjI0r2l6aDc0+wH/PY/6LRCmMq7oduo9ANo8qKd5Gaj9iAnXT/SdKj9XuempjQ7B
30oSXOOXd8qSGS/YIomy1bD6C9UY94Uv02jvYMRs0xDpqsVPLqUWDa5BCDlcy1J+bRiae6dWpb7E
w3eMNH+CfIAWfasssMKPuyxvfMFxO+c1WzqmJXMHvKA00kKQjoBMCEH6YO+ZUFG8I34qcgL2J52F
kn98DiM1p2uSaVl/0lsjHVV8+tofmTiWdYNaT9CBhsrcjJiwHoP8QXXNZ7P9F+LNq/f5clu5897W
qOSmRqv4/QuojByXqWjEPh7Dt/VP+5GxfEwH4cUk+pbcXTvokq1JKoxWoPdnhOKK7Mbgu242sl8A
ZUS97DG5/ZOi4XKp7Fct/NZqO1qXOnurmu2+tbovZAgPbWy9XvYftmOXPioX15qqiOxoyDQ/rZ/6
CZLfqghXzP4E3gIokqDiZoN8DyK+pwvBsbNbiGwo/qwW35oB6qjZbV5mgTyjoEwFGd/avAmmnCG6
LVuGwzrqp9ZmeSq0sDdAKPjCZMVbaDLUT+D4gYpNtanfYqZmg1IvdDb89Jvom61tJsYAoE4G6dnz
6a8I3agowX3l1zYop8h91Txd/lqrB8ACjgXzorJyPp8wZH096lJi+wXm827ILrkvDxJko6zA+dl6
8VUc5NdC9MdaiFka5VwxrNtm0AcY1YgRhI3s5dpb3lwX41VsvKohujnRtpGEoJ21eLM0yzlObVax
WZQpwwgMGB1qvOKHtO09Jyj86dnYX97Zzw4v56ZQGYRMncq4qACBP3UcsBgi4oWF7Yd47OyLnwyW
MMautDUwc92i8bQN/ealOsYHRo+uP6j3iiDHWPEe/AJHxTi3Akg5rwGoDaAyGyq0uRU9dnuwmUlC
7uD/Z5W/bHCfch7sJK5K2NDv+41zbLbjxsR0t+5VXq14zo2N/b1mw2D698ivv4BWXxhOV7zJlj+n
NJDQ47BwJzSqUCwo5Qw/IcgeOkyFdD59UHf/gp2cfTLuk55YYhu+CKGlWkLcLoSl9qXtQKuXH+0g
2U3wotbtt+3B8az76A4cnPFOP4iuy7USGUb78JKBS4F3iYeXS1SuzNgEDgRDAxlGUvLX9nHEtF23
mTb5ltyRp/4BRXdBurNWxIFZA1NFqBijD8Rtr0l7K+kl4D8Y2Rf4mqtrM3UJccMPCrAxSF4+W13z
NvOHZ+lJ+6i+11+GnYgcaOVxz+YaIYwD9JZ8xlUX6WNnazFATQ2d3FmFqnmeBESEEV97uiElZwKG
YPt0NB5SXzeTExGT/oVD6ffXjEpRC7r9Tsxhs1aNw+iUjOkpwNHQNeE2trYbzH9on9+z3Ocf8XsK
feZ62x2rj/pe/CHXdnBpjnNetEiqyZJhTgaCf4KPlo3rdIKW1lq1Goti0D7DBkEtP0RiKSGUJzsA
+7Tb4m1+1yA8Gfvpd5p6JABNLpgerMIbdtXWEfBErgQ7tCplXbcMQAM0XlMog35IR0Dm5FfRdUXe
perhcjxfyTrASQWCfQf+gQk7LpwnRlvQIkKgq5tiAo9n8wDBw6vUzG/UctibmDu/bG/tc+m4IYDA
NGT8C58kDj2lRQ9E1KC+hnLvoVTs5uPLZSNrb2sHRMKGgVYQY1PirsSUZIoS2TjcFjTgtR0bIBg9
3c+vck9YqFjZwRNb3BMzVaU07fXBBs18eD9vuofWdhkxwAgAG93l9/lbfVN70iZ5vrzIFc84sct9
OSdvND208OUoiD5qogy4CwGq/k9GeBaCiCa9FmvYyLaH8qkauYlIemR1+5h+MpumA18n9wKcxsQp
U+YQUg12Rb2bMTUvdfsmbTZOLA9unkvh9vKiVh4qnwpZ/zPJEqrFfaegGjKDAxE+XxhNu8lsqMp7
ra5WT60G9YPEiuXdZYtr+eiJSS4otnIcjmOO+NFsqbFF16m8Yx0ZxpufJ17Wbhm9tbjws9YYPbHL
RUdzkGNcOvh+0mg+5ob1HinDXd85BzuG02jOQ2HIHghd3puku4Ez3UB5Ge+1SfccGZex1N+m+LEt
mOHBDv9Yd/E3hzQ30DS6URUqCA3CTeJig5JNdjSpuAxTx53fh210KH0QgGdugUHtwrXdBg1csFIK
U62VDJpBZxQ8hECPi3v41CF63YnbcWK38OfLFej6K/WOUenQnVhqfWWZoBYFuxyCummAkpfzhXwY
a6Lqn8DX6avauDJ6YxsWL8at9dV8bm6tr0RIpbjSl0OOZ7NDpgJHfHaDGWPa0pRdy/G+PRYPkPty
s2uIiSZQF9a88Fl91l4vO/35MTux+FmUXBwzUktpoo9sndMjUputo1w784PlxKLDxTbsNH89NcSF
kBKU8VM4wBB7AM0bpgkt4RViBfm29LqDqKYoWhcXPto2rVViwFwXZ0E+2JM7kpKFDbKJ4uHt8iae
R3msDUPGMmTsgXbhncUCJ0uJkjQCMMQEVfDBg3P4t2P8qQkuRhS5MxmDGQEJLTnTd6nJZW+QjFow
xH9+8Z9a4Q63aeXo+JsIuok5tC9SWxJocxrFS6FowtK6yBb3euvVQkl19oUY21G6Z0XoynMe5Eem
UkK38sHZi9IAkUku4yCaFY1DJ4HRzQC0MbmP5tybRI/vdSPs8Y1mk4nu7WmcsrtZAwkfvlRjliVm
qJUbdVZvRlMTaWmse90vQ5yLS0U50VxGTmN1CnFrJBnxhEn333ZtNMzw/MKYtOOcpZ55V6cN+uOo
0YTZlSyNO62O7v+TCb5NHHdx2CVkxM9PRm8eoaag0uCyiZX3Di6NX8vgW8Q0plFqRrBRf078WAcK
eAfTGNW2TY7irujJuNLMOTXIfRw1gUpFZ2HfSDRutKnznCbeNHaCwQKS4bLuqkc6tT60JFJAhkXr
Pc/XTq1zt1dddwO1+xCFQ7t+iCvNLax5ozvHznjIa0ngIiuJPKyBY52xqGBSgk/kpx7qX2NKNLzS
/1KAR0YYQegIZNzBKJy2Yak6d5GcWONS+art1DaJYQ1Aawxh4o0Xuw4mqViiBsYdFNQo5qiqx9wT
lSPWP+pioVwKkrayJg0JRX15z2Azyq4+TKDVS686wW25EkOWa+Qz+rqJxhlzBrZva718G4MIHRiy
WX8K61KkLrJyUZ6Y4sJVn4GrjNqoOuB2lr86Y6y99V0FClG82ehDREcqYmg7r5mduIvOHQ10k7PM
dlLdt3rzObEkDB5kmF1Svaqyd0ZK9k2i3OSFfCNJ+8thYCVinqyVOxbKVFcAm6P2q9vST61p9tkY
CUoBa4kjUMtgRMCAJB7QfC3Ayhq5jCq4Z1f7cXhlAlrFAMQmqq/ZAQqqrAxRYvROdLetHXlDQe4B
/gcmys5capHIJY1R9iCdtPykmaR96ESYHE+mTVqYSYCuiL1RQ1JuL+/nSskK4CTIKDPheXREeHxg
1RB5IjL6Os1Wtz0VBFwOQHMpdPH2bPJNeACZa/Bnf2mPcx10hsH6NWBzobAEhQo/ujK2xVHx0h3d
/gsOT5E5zl8yK61ms4M5xjA2g3Mg3OeH0QOok6nhCDxnzTmXa+MyvMEcQa0ElJavTnXqSVH8ZJWq
oETGAtSl/eOcZBwjWZJD2GAQgyZod4MfY1pKNK6+MqJ86hdcbhfXyVSFHfwi3VNII3/kG0gIz9qm
7EHI2O8w5+LKqqu1Pqi+uqc6EBUPRHvJJXpdPpalomCdkSRvtPC5QFNf4Por75kT1+euIaIn8P0B
JgavPhp+A3Icz7jRwNap73LgqB9EB3zt3kOlFpUA8IgAUcStaSR1nac2Lp8+LUAg+ArppE1E6LdZ
6t0kjl5pK3CWtZthaZBboY6iToIJHayQKh20e/EKpsArurmOYNYSsYDB2q23NMhdr+1UFP1kh7YP
SnV32lLlxjkwPZMKGnsz3VEDIeXj4/J3/OxcnB+J/22rw0MqrL6q9D6GqwIE7Boke53qztVJhPF5
HZOtQUxfmvbaQACVMRfaQZbZaQ9G86BY7VXUl57hDG6XjLd9lu7GHqK41PIooV6kO48KHV/rUOR6
68796xdzN7YG8RlbTSU4Nxq0Liomx7kav1zeltWcDjxW6A8gudDQlDi9TmxLr6Sp+Yzs42Z8YoRn
WjAdy3uxxOEKHAnRYmGLixZpXlZENfDdLQOy7WmU1WGAODUFeVh3xVWVaHXmkalxyN5JSX4VdgMI
xsusz4JqVrtbo5Snm0rWkodWCzGV1EHj4JZgpu0nlJKkuzwzaeairmZDJ6/P0xJAsaFKPQrfxsiy
Ce1BJXRCV1LA7eGmE638cUjDZ1vV25fL27rq4YuVcmfYNOfUST9XSpBAxglKwrE32qkgOK3vqAH2
M4g5IS/n2ztxEYFBvypwL8vBGAOpP4zbESG4JwDi5tmmDeursFa+QhbRHZQaZGDoExtv82B5df9j
olfyLO+M8ZuTjzdNX9xJE63dqvVNIGXMyNmB2eoNdaoHBHpQvquyIPKse9/i97MjsEhmSqOV7aqZ
dX+ccm+WtK1tgns9fOq0QxNeKWBYKcgMONK3ShOYXj1cC8uc36Mol+lxjipjNmYovLVlkfWghMpI
cNkT1kp9CjjB/vlEnNObmTXL8TRp/tz0W6g036SSBA7TCAmjWTyNUvzYOHRnV6+EXM9l/hrS+lZH
gyKbBc4iWjHnk7mZjrmZ4Ic09Lmk5XaqzO3lta4g7nDAkSACUWWhg8WXbhWrz/MUjTOkbcR0uzfd
67zup/MBiaonze0+y4HAXN2VYOeNMcMdAWRJEPefIDnh/z6uxVbAkIY8GbsPbA23XpVINNM1VfNp
pQZTXO9VUVp8jtsBiZ1jAf6ngyFFBsDy1H1HGR3jNCuZJl5xE17Xx1j3igfWSwAoSQYNnBu/tV+n
0G1uc7AUhW+/+0k/7TMeDry0ABviljgWpl6YcQERgWZ+7ttpF02ZoFJ45jWcCS45UDJLaWu7tfyY
ykFKIoQW0az/Wf6BRhMEy1Hvh2ucq2BldR8pRQxRukZ5msZoKxm5h1qUR0u6u+ygZ2GZWYKWC5MU
XlHYpJrSQq0YY9qtBBm6UD42WXiVZiKVvdUFIXVDhxpMQWcNT1WvU6sY4Ba4oDyrhHCYuZf1eJN1
vwu+wYtMBVbBVpEq4iHK+Z80ZlNKQhIHckEtN1XjoK+h7Hl501Y8YGmE7xykBlEgoZXGgWXp+1oB
bCGMPy6bYH56kpudruPzmlhcA6PRm1AOp3GgFbFfEfITCJXUAzqvcc1Ot9w2JALK/7VFYUQANR5c
nCC05sJ/MpFeIwUsSkN3o8ahRxV98/uLWprgAr+caGqHudE4GNsxKACprsHKGRXHuU82mfLwB8Yc
gGpRisZoP78e3PtqnthtHNhW9ZMY5K5LEYJoa33JS0DABuP7ZXvnFQF8MhBsgekQFFFo7nNP5jF2
KugHhXHAiGtRInNDAHYwFFDt86toIz1dNrdycGFNB4sK+EXOmU5IXZg0V404iOZiuI1Ih9tzqrLj
VCidqGy15hpsigjgHBvjsnytY3YoKgGlFAfs7awdkglM0X8pC9i3QOmXG/pD9ORb8/+lSVafWPg/
gl8hT3KdBGo/f9SkuQ6r9hgq+q1lQ6xBUorf3050sTTAMR0Q556hgqSRlXEbKvlUkTbqRIOq+DIo
9pff/Wh4wcIhDRNKp/gH5yJ2Ys80dRwS5FG1maIgBqCrGQWOf+4ZzAhatyr8XgH36unWlVaCrxVJ
JKBjvXVk3Usd5UBMURBcNQOdRqQ2AFOdazO3VIvA5QHN28lxLdtym+muVzP/8o6dlW1AsSr/ssJ3
SNC5TPU2MUjQGt19r4SHhmKsKFXHfQjyxqgvZFDkSk+kUUT0iudOr7DLCpcJeFcBJuVukmzuxhCt
TRKYBqSWEv1NqXXBZXWOLcTqFjb41RkRbsqG2iRIj5OHclFXeeRN3jaB/lq9FNSvnuKdeUi/iRp1
59fxqV3ORVI4OzR3ExrEatq+m3ao3+ggbdrXdTZtYozmbi5/xfPSMBYKIKFpm+iyIsXkDFY0coy4
6nEtBxNwqgl065IrxtgH6P1TtkEquBf559oalya5CDIMnQpUfBcHoQ01FCW60eca0pORl3eiYLXm
KjZyaqhA4MydcdymcmzQATDnIEG/c284rYxntVQLjsLKgiCEDipgRXUAGuORSClU77u5REg0kxwv
lqC2yk0nfUkU3bv8tVZONkOc4laB9heiPZdDN9S0a8kuUTzPoe0CtEYfDEMDmIscBpctrSzpxBKX
Ss8lAc6ejojyenFvt51rmPdSqtxb4/6yoZUvdGKIO8zgF6ptKzaSoOreLK11Z1kkgnzeIcN3Weza
58tocWP1UMcgczlgLXFZ+JBarze9jOlbi+Z+0upPxFLucT7eZhXVpFqE4BLsJH/AmibXtChuk6Cs
0A/oO8z9kl2t9+6citT2RKa4gxXj7ikx25kE4VRekbJ7T00lGMJB8+TREnQGmAOcpsGnm8pdmC04
tLQECu5BJCc7UlubISGDC97H1yRjr6MO88wjETzwBP6vMmdafElFCuWk7pskmLTeHcLSlcbR00QK
QKKlsV+xsNJTLXbiCC6p5y3kp8bhvWjlvVSOUGhUtRuA0d81Fe2QywfhPK863VD2cRdWh1qOaOfg
bHfW6FmK3qGcZHmjmT0MXW67VoVy2GWLgqOnctEkpJpTDEWP3bTkHOz8kFgAH/9lG6JVcXGkHUe9
zEzsZdOAaj7L6mhDy+yaVoO6NZTiAwmfYFWiQ8AFlDGeorZVYZGoWeYV4CB3o8b+kYY0cqERIijN
CaxprK+8+GoynQfS5EoSDNX3wUoOcTOiCDzdluPu8kaufizwQKKGw2Ye+AS1DnNS4mmDZRVjDhJD
+r1Ih9fLNlaPl40EGH8hYvKviRJjK6WlFNAjNMqrdgSfZuRUbimRl8t2Vp1iYYeLUyPNssFM5ySw
SBMgkUx29qjUUOYdTbcxnJs5skVw5NXvtDDJhStg38rYUBPJr8uwBZEQ+Nrj5rWWoodGQXX+8vqY
i53FRnSfWY4PTCg/NKHKEqTkpjQNsq6MPLO137vGuOlmBmBIs5c4K2JvsEK3oKrAS1a/IEbXVAvT
GjDMHek6MnO9ROU00B1y3wMhHyZbWonwmau+uLDCHeoJ4/xWntI0kIhGvEhCj8MqHi7vocgGd4zj
DL2qZoCNCFelpuV+KyebyybOO8IsMfhnHYC2nh7ecIxCpdPHNFC/maUHmYJNvkm+DWRTNiANGHxG
CZY9Wm9AltfBb5d8YRwmUQDBiAbAEZxHRkOhShIAWf4Ul1/kuXuxSCjYwzWnhxa1pkF7A5ozZzPS
sYE+Ce0Q4HXZKw3V1VPoy+W1axrt/vJern2upSnuSOsy1oPsNAloJ91CNuMO7KuCydPV1XzK9GCA
D4JjnEeYDRhb9AkRMJ2MDTogL1Uu3TlDciht48sfrAaVIttSUXNzeLxMMaCm0Q4VooW+BWkWWtm/
XdLDx4f0q4JpRHwffoasr6kNyI+dBlaZ3Tlati1bOfiDNSxMsC+2uJnm0ByMyolJQLL4qZiAQxuM
r//NBJcoof+mpJD0SwO71t8RZr5MRfQH9+tyo5hTLFahaUk453GXBqM2gArRqR6cRNtV8/jRl62o
Cvr5UOMD99IaFz4pbvOmMMMULZi2Ba2AQ4yPpu4kDFApxa5DY6P2DAhvZK6iDNor6JSBaLJ6Z5uO
zUdKbWsL1jrnTS3gpp49meGXKixmX62V6qo2mvja0HJ5qya1fBMCqptu2kpqPSPpxzs0XNGYMStz
2OeYKjhM0KOC8NBIHkA4duyGMfxWzEXkZ1NXPuuUgH1Pss1tZBXp1ZwM2pvWtbWX5VCW3GIc3PLs
LgchoKnFf3K7LTeJj/52PWWFPKdBDTi7Z4dadLSIXrsdXhyhO6VOf5XbUDx1p6FT7kFsoQguuXPg
LAud4OKHWBfmLvAUPnWKqJrAC0WtNGj/loVosVWQdVN9tJVbbzhEIvFKtqYzx2ASazJCAtqjXOwB
S4ATp3jhBF2GdDKt3SK/M+dglq3tRI629NvI+s8V/mOPTyur0TLmqDSxwqz5SdsPKH4/Xz677Bef
rQgzJDIreOL24Vw9adMiLTopReU42v2FugIbrbCxyf4Y3gxKt7iAoHKNJhMXIqQBsFHwO+BEydFm
mpoj3qedZ8fmVZHKk2sqg+AZtZYB6azMj94ubj0+dEdqVk0StMACpRqDtlUeo6y/HzsRmHnVB5d2
uFOQ900/2jLsMOo4CfzzVuOFEMdhVJH9j+RWOGq0dv0tDfIuqCiMUcxJA0NB5QJbCFKxHCBOJd/p
GAGK7uLGbT5qb9pJH5dd5XyGFd64MG1zedLUmLEW2gZbK9OArrwKQUXa1lswS7v2d+Mt3ebXUePZ
5VaErlzLK9ACxaQ1XoK4jDn/mfKq1zuEu2A2nKdpkAs3tEzB+lZtoDaIYjbSZoWv0JRRTCnUhElg
zxBqdX6oonty1ScXBrjkqKsmFQ9fGBjbamPZ92Di99JUsIq1EMVUvP63Ci6f7PU5ps2Ak6bNJACn
6m1f60eazod80H1dznZmovqXHWNtXcgwUFZizYazN2lS9GDgT0ukGNLgmm2z05yXStPcy1bWPs/S
CvvvixRAsUspncuCBFE83dIxvLfK6A8SGaha4r4GH5sGaeZTE2Pa9WmXYCH4f27CJnnOdSO4vIq1
QLg0wcWLMhmUWZVhosviO1WdPFTPto5xLZGdSe7/wBbkIwAgAEEL0Neny1F0aE9B2w2tmW58kUnU
ulVm9ptS03YGGW7zCgSply2ekyIgRDClWsR6C6QTZ3E+r9tyTnFB/qVwPu/NK92zDsqhqL3SVw7O
lhyBnslA3a5hYLUkm7pys3IjQvl+Hlb+wln+EC5hTBIwu1gYdAlqTHDloVs17jBirBq/7C6KN1bg
1C7EGIBwmQe3ubL25b14KGPtYCx/BPcBCkBgNFLWBB37eBsSsFhLKqau9P3lXT/Ha3G7zjlVmmCC
vWc5fpoO0WZwpMDAg8+tRlVzq6gGOahRvaQ9NPdof6cAGb9JhmqbdQPYDiCMIcm9wMvXgtBy4dwl
5eitE1spFj7YN118r2ffE/SubOgSoEvXN4K7fq1Lt/Q6Hu6hoe0M4TusnzHh0dTtH4FnujJuDPBq
6s/tN3AAQt1HeBWv5U6LVfIQEMh5QTydmR3foUiaHwvTLV/ZsI+FkVhwj1C3LwN2O7Ye/UZ/zKLm
JLsvLvj4J95hERETRHPZyivYT4orJOOo8cdvJaF7SiAjr6cTZErJPi9Vb8KNpmbRrT1Ugvr/qotj
7B4YKPyN9OA0xkSACuZmjnhWqh8ZJegzP1JbsFCRDe7ebAep7ZyR2WjBvw1VLLRvGhziy6do7X5B
ag9oHOp15zoTpNRpbfUNCZREuodWFEFnJv2D2sXSBneHjUM0gUwrBV45zlMPTBbbzrRLX4VGvdeU
bSQ4hmu54tIc29iFgzjpKEdkwJI0Sb9p9YB0tmdWzlXXCBoyLJCdeSJYqNFghRjqGaeTjdlwucxt
HMBo8CbJ8OKqdbMInPDy6Mrtb3Ols3j3y5zBJaL5rNV4/gOlAVXINznrtri4c1cKTcUDC5oguq56
38IY5+EdeKzAMmYhloXNDvlToklbVav+yAr4QTGkyKCR3FXR1jScgIpD07iv9llbuJjQ9OR29wc+
bv2ywl0U+ZClmE/Exo1Gd4wIBNcy+fGyidXQbzGWIBAGQXWM87lM7UvVqToSOLnlvDYAR3mTXce+
2pvJoe/r+hgO04+pVxqB4ZWnGOvwWwaAvKbFpNdPvT2dcwpeOFPCwJfij8lmGHcMBQVqjLsy8lXr
X3C3nMcMmAQnAvJbvJ7P1KyqnvaTU5YAAaofQ4T7XftyeTdXMGunFrjYF0apTFI5pAFjEGNvrv45
umZattCRulMFx3jd1X99O24H+0julclCvIit71Oh4soo3cFQ/MtrWvUQ24A4swWs2pl+ipNPBQAo
gD9JUnbjKPU9TcAW3RyqsZm82uoOuaIKMoTVhaHwIFsWwtO5kgTUZI0MDawA4cubW+e106zbKJlF
E+krPoixBh1vB6A0cQL44jTYR4jddcAkqdcmoHjt7dBtkmt902+rp+ilLDxR+2A197NNC88ukFid
s0erCapUbZ/ToNUftBeGapx3yZf8wMZv7CB9MDxxNef8C9q48hnHJC5+eD0XrKaxtJ3CAjrJoTby
6hktVWlQ73RMYbSK+bNQkmeqg+z7st+cXzKnVrngJZlKZiiUWQ2t6wTcdm4zk5dEtW4avN3diE6/
X347tcilsZMMLgY5y4A1nJsba4yv9Uj67azjxAQPSrGBktDjmmBRWfNm28MBl7bAxLnzn5rgLrAx
Veux+j/SrmxHbhzZfpEAbdTyqiWVWXuVy1VlvwhuL9p3iVq+/h56brdVTE5y7B6ggQEKcCSpYDAY
EeccDasorPzKsjqvXIrQtDfJGZM4xU8moV2y0c+JZfcQr43qyfXc+K9u3ryi+0iWAdXpp278bWwI
7hYNM/goCiFnQyR5H+5RcwdAwoVqgrWMXq60fpVKApVgKO69CS4eWko8l3RUy4jcJ3pEDtlVf3Sf
4hvtcQwNCyKMdbgeqZSzgP2z77MpmDUA88C0ERS7+Cqzug4r5g4R8/8WfdReq8c5KsIqMgP9Daoc
KE8dZE9moZv8ssrXmrXB6DJlwX6aM6Yc50oBKlyzQ8MFtOHyQRbuK1QZoUeqo8xm8wu0ExNAszbB
JBYBF9MYgObvkDrQ7NQormvyowlav4xyWU1YtK8QnkRDHlPnqIpwHqOXjRsnI0JlD/k6yLL6+YLR
St2be+kKz5+GuLZ3pjjPUWYzj4t6LKOpI+mdPYzpFe2r7oZYbXnTznF2lykpCTBd9LyVVDtW/Zoc
E2Orni0nJa/lRNrcT8YEk7T1bD9vReEEvb2B+rtp0vuF2rHk6pftDRfS08YYLKiRlJFamsdYq+6T
xsaYWvsh22S1XJGjYarEBV0Wmp42X5o36npRnAyfIafQHypG62g2Osh8qAzHJszOdgkh970zVdH1
fG3SSGvcF9sc/J5IOWiEH3qXARrvo9DcWoVV6cgA18W+AtMSeMbUIJtwM464E1tviYfIXaXilcKl
7cyyv++C7WIX3eg0RRU5n5Mn0wfv8ofxaNz+hxjcvF6P0mIHWwgflFAVBYElgLdgDuIcJOl0Witt
Wf0MSky8wQC365GCZVUN6kflk0xtTnTbQ7CVkWX+nNfhNjZBrRldI0AaMmc6TeYQFGbq65MKqgpk
Nut8lMQkdguer++XPW5HQSIVd06PmDRfMT5rzcsD8zQfIJN8Jd3L88IN0l/AlEFCzGg4+MZlWzVt
hTk/DGREy4Hh8/u/MHrqmYfq4AaypF7kKntj3Asi2fS41NnCtLxGgD1Wg+w5Lii2vl8P9622PF4B
eCgw9dHh3Y9e8/VKNjAYuQPxEtXyk6784iY9alBJdUXSLczTnvhK2r12DvwHvDFJ04QQEQ00pfrY
ptkBLAmvGlj8qFw2Wrj50DjGK9tm71TOkYvRaGxNq6rI/dA+p37jW5/AZHvTeyiGog582a2Em78z
xuWsZCKDuk5LEhlabPvmiiGipHu+bEN4neJM/rMiLk11AQ0Ho0SZoc7vgWI6XI7U9hIUPr0M082R
gSSFxEeaXMlmVQXPHXz4fyzjvnsfhlrFGQktEBRYub/+xjhtUXJuUfKsn5pDAoynf3mtorsDWdHP
vi5GIPm7g3RLXMzowUeYzQmmvjE9G7TTVazJlia6D/FANQhKmuC450VyiqVz9XzCbGJit/48Wo1X
UwLiBOVAx76QvGwMUfDZWeOVcbRemRQ9x8R2mmwmgYBHbR2tVbFCdaH1E2q8ybHABAeIymkRrA00
PTrgW/H+aexoc7IfSQbJ88LO54fFoCYge3W13WytQUN9XccPg25rERISzVvI2vsmHeuHItnmEJNa
612M94fXm93sJ7Ru84Aucf3qdubqKdRoMeIwbZKisSC2g++MYYABgrLOGoZoEVplZ45ozrvAc2XE
y9pPNJvBHjz6ufJ02WUE3QEMHGD8EohJQDPOunq9QzazLzFCiILUfO10OQa4O5TMf+TrUkfx2GM8
xun7Q730xGNDH37fqt311jeLn7rVhEGz2g5n/Sa1CZihaSGJEYKH07vfx8WIWjM3t2pnQG/G5GpM
h6Ca8/tiSb8NdvFQLf1NCSCXxOME7g2kLz67SQiuIZ4zXUWCacXgFonKNr8r0s0vutgv5jpYSllT
VWCKMHgW66gifeBn3JRt0muIOLNZVM2jnflsVOqpTm+1yZDc4aJgu7fE/r5LikCSMhca9BMiDeA9
oz+UiRVIfEmU7u1NcCll0bWrSUsM1k7E61qw6xTHLrIejJ7JuKGxzojKu5PRe4ZfBOiGLyiBD5Jv
J4z3+x/Bdny3zjZdpwYEGllEi0N9YsxW7XXfXuWvrOukfRweIJwwe04oWbtse7mLM+5Bt6k5CIn/
6e1CI7W4s306B/G95gNQc2wDmkmeJcL6536t3OFwtazWcx0DpaqF4GDbPfXoZH2EPvdxy/Q3AL5u
K1ULFYtCOFA7Lm6OMJLK+pkyH+Zu2GHphlLfXCQ45lfqgCchzT1CqJdYXy5v8uU9BkT+/ae16KRT
jApmEQRa/boAq1EnLS/IbPD1ILz1JuB2skg5ot46HOvnAeymKMfSQJ/85FMT1FHz+u/Wpb9fV2KU
c1e1+Iy0rW/zbnwZC/PxsgnhsQCrgAk4uWFYZ8N5jdHOlTXYwJig/m/5XbQMUJ5gKhBsINIjpxkM
SA+tLCQILjOyM8vXTeoUqr2xgZCgRvHt8LI8V49poJ+aG3qlHliBSIW2oxLIjqMoE8LbCI0OFL8w
B8nl3HoBTQZsahrlm3aXa3dp/rishuT4iY1gmghAEEbdx7tKgn5NO8HIYn/crHBk8z3W74PXcTGD
3uJvI5xvjG4+lJ2r/Oe7jVnYDB45JiH1ihuUzcHKlgT/g7AuO0n8ew+tNguCDCLdAmcAD5Fjw2rb
lmHVjMYD5JOe1GQ7OgqUV5v5xk1pBQpemwSDO86SFEi4syBgMYFdtuCvXDCtSnObMM2ZRZXdeFb2
YiuvU04kN4XANSGgh3sVEHB0xvhseaCOmzSVAbn4Lr/ri8+luvntlAV2D7YXGQ//z3EHbkffWeNC
tdpgZnrOMKyKKtVLfWBUehNmcZ3r/4GWXrwyND1QibDAjsK2d3cFbmU7rQZG3aLuhxO5wYI0FSHs
RTM887Pxld5oTIgqJJ/1b/0PMnj27VgFRbTeT4ESlVAtltW0fpY/zhf/6wdxdzIBx6UDGt/8Z/Bx
jyO0mpdT4oZKmL469w4el50S0Cg7yMjEBdEc47QgmYA6i62d6XAtprMqG9UYD8ntYmUoucuKTYLL
Dw9iFxAZzBQCc8ZFmlpN29J0QNTSJx3Ic1W19+dmeE6N9CtgszKfFabre3NswbtP23QIdlWCBQFz
GWy6t6KNcFVF1AeDfx9ufuz1PkaZ5qPsySfaSU0HhSE04DW8S7hLvo0rt3ZyEHaUlg7d6czOTlZv
y3QExVZctD+B4gPmgzv4Mc1otS1wFL0G+8hKD3iSSR7J7KBxvojE3tAdYMPBE8M3Id0kV9xeq3L0
lFpwy09D4m+1PaP80J1i1T4upLOuWzoFly9gQUiDWTghJGxNgNK5lVGwr+luPONV179pOfGNDkgj
VNn/wApI8nDodXB+8/JhKE1aea/g5CtTHo4jKBmsJ9d8vWxE6PIYxYDHg64WJbr3PriolrVkA5Yy
5uUHGh+UAV5nqEGpOZIQLQCfAUrgQENPx5LACMJFsgaZ2JqDMzHSikN50g7tg3Ez3FY+8E25P7yp
b+ahf2w+rMfal5E1ij7Y3jQXsxq13qZ2oBglL9cfNNU8y40fB2JKnmWCFjWWCHgb4FpgmMAb8P1u
NsSenaQ3gBM00N3042kAS0iyjZFLnTlwRkUDKyn0cYEPyI56nSxR3mSg6E43x7PoChk8a5yO9by1
kktY9Jn3P4zLPHIQOWJ0TUU1qW1PzfK4mpaXzqUf5xL4EvMX/kTuDXEhlBoLMVITHxlV9KsqS7xm
0/xyLL2crp49tZIzInilYsOBYobzQhaNj2TzqrQxmQFoxKjbN3vemkhDxeUGNZ61Qp/cqq/rTgdU
YTXNa81a6OHy6RGtFiBAG4P6IJNCj/b999ZnPYU4I1ZbYvgH86++akLnblDut/qlTmRSA6K8HyAg
pOBIh9lUL7+5m76MZACt05QCg7EFCuZd/Sw0zQBcXFNQxZ4RlkWAyvTvM5jgvt1Z5q4qh2RbrTjw
n65pv9sgL/Y1EH1qyvjigMJK8lFFzgpGIrC0oCXMFA/e72oTu/ZMFHxUjPv685bd5NNBGzKvcyvJ
lKLo0W0zXUQM9AFjCYm796ZGIx/jUsNNqEftqT0wlXqIKUW4r0AEI7t2hetCN5ixkjOlEs5banNu
1HYwUZ7r3zb3aGaYHGSM5PnDZa8U3YrgtfnHDvsdu7yCDMbY6y4u3hknx1ft5d6GYpS3VOYnUGnf
LdO2egOQuOFls6IgC6ArgBGaDbXSnyX0nVnFqFyz1OGdLZohNThNB/DDpjKYtMwK54k2Wi2IngDj
lUnsL3Ey+4B9nkbI18vuK5kl9vfdelJnNB3awDdm3zBD1Q6G9f/VgWsQjT0Wpk989Zh+l501mV3u
89W6M0IWEP3AhNXUyAerB4am+fLvPhbv+Iqb0Bid+WjLVMgqqd40al5Wv122IkoBMWgBTgBMPziI
We+3sNc2RdU2fCy11x6NvvgyaLOEb0Po7KD5RPDXIZLHj2WvI1m2DPIJkb3eATEPkpTY31AaQ8IU
lJiXUUFmfHlRwu+zs8jdpdDpBRNsCcxsUtBrZzLfCIF2o9pKkgnh3u3M8ME+6ZMmpqC8dfTHtH8d
ik+XlyH799nf9+69AhhWKgjpoxE23epPk4y8SXg77lbAHSBNMfQiTpANVe2AkjGmUDLXi1soSzxb
oLi9vByRMSb+yCbagZXlI3m1bKTTcgycuxjKolbtlcnnfJr9bVM9V5H5gCiU760xr9xtXo2BhWop
cpA44bKlReKPy7eSfuxaWeYqqjUgNf+1Lu4IacU2U7QVEO/sBWzs+vxCC/O2IMOdOSdPqjFs3pwt
x6UGAX0H2KfnUCm9h8hVdr+Bh0Mubl0b6gJXtECbm9uPjvrtX308h8ubC5IpetllKNQaTY+1TKtX
2i0N46Ry/LLv9CCpZFPUomO8XxR3jO3SjLUF81nRsEFWzm7ReVIH961wFOWPXBNNOY2YmAPj733o
TUN0jVVMMs34Wo143ecD2o2ZukSVC1HBeu6iy/spds9fFrkrpKfukKVARESTSt+0Ael3t10N6h01
yeNlS8JdxPyXAYFyNMj52cSc6iPGwTEQ0Xdj4qfTfD1uAJxlKDVeNiQ83xikAnIb9N9nA+gtHZeJ
1EB7TmV3X4BfLKhrazpYGN5qyuSuGNuv/84g5x/VtsaEtAVwdcoWl56qjtBUKbo6NLY0PYyDbj11
bdlLorIwIzWh7Qzgh2Oi3M42fBdZKFH0YlyxoW28PpINY7KpdT3R6WikcTDrWGnfRmY8VRgjqz5i
uCxc27iTbLbwq+5+BOc/iuOmW5usDI1PHzJr/dCWxrMyLH+yxRbY8W00aNE15a64VunstWttjK2l
BBIPxr3rpEowud3jsOmfNX38k5cFjuA/Brk7r+jjWAXTeh4BlHQ3FdqVZnQ++OH/WrpONiEvdFhM
tUJTATSuZ1w0Q51kGUHpJiJ9cocL4wVkU29KX9jeRtdPidFKPEf4zXb2OH9VrHRLJxOVHLtUr52x
eB6b6d5VlsPlY/FzZJV/4QOdjmVhqOgca0vKrCggBw6MWtdQJzIrqjxn7bIEThWjLp1qw0EFK3Vg
jfrs+mu9VCetBpxtm4bqtHVNGiTuXL0pdWcdspom0czGnzRagosTYTKYVjIe9bjGhELqTKGjtfFD
WqGZ1ig6hhobQnvLw4wjCOoHTFTapYWAqs16LYlsoksPKZDL+McEeL/VhEjVBmGsQ6tApK78YKNG
c3krZRa4L2bD84cazNpR6bbWZ8eqF4jumYX0ISO0A04k/A+10jPM2lrkRp33DoMLxWuYjDc9ppCh
kVn4uv1xDapv6Bi00rYdS0zO/AQXLGPmEsCjrNltaay7JYgMrPvF+lros6eZj8S8Lqse0yWaVw6F
5OUrtAl4ErolIHA4Q78UDim7qsM302P3lOrkzqnjgMwT7trEW9On2Vm+zI6Mb1O4v7+s8jNNrlIB
2pDgO44ptGnwnrJiSZ1CdLaRCfy9LpfLj2Y1TseVbmW0xtC42carfiu+wPElaYMoZO3NcA6Z6xsx
lWKBQ2Zd1HRdqJE1WJT1GlCf01rLqveyVXHhH6AGCA2xfesBSjcL30UZvSOuf/mUCa0gTqF1DP8/
m4LU4mqBiADELPX+60IhMNPe9aYmOcqihIvpE/9thHsP9CuBbqdqYwpeyT5hFvyTMg5JWMVVkJhF
/i+NsVOwSxEcg5K17dm+AeXqNNtxscxILaxXq2yCy5sndG3GJWzoSPHOOmK6AZzLquVVtK7Oq7tk
39Zie/p3JthP2K3G3roZMb5KohoyZBRatyr5dtmCsNHm7lbBXGRnQusAz1NWzJC3b3rvJYkHyudH
8Kl+siZvDiCQ6c9H5xrd4j/ZPSa64mL0+XyowHWMallBwwnXM61TaTYtaLT0XmJFmDIi81YhCo8Y
cdbOG6sxNZwUzlee3MbTv0AhD7w87mPSettHeUtaeKB+meOZwpu2o2ps4DppyHW5qk/aagbgYfmD
8sduUbxWbNsWOhQajDJqzP5DYSX3+dZLoupPyNnZFbVbCRfv8KodUzfDxo1BsWGutwd3xY8UEuNZ
5N52aaB+BWVl0N59AtHCbe3LslHZRnLxD0OaUzK7GeazqzoycT3meLmr0BS47P7sAJ2t0tVcAIFc
aP/wTYpOqfNsduokipXUDBONNqGuSKpwwqVAz0dlTzP8xy2lUJ3YjjdaRuA5jcx++qui01VDtNfL
SxF1QBzAmsDi5boG6szsBtud5ClVsr4GU3dUv62+CcmwoAYR2mbeQr2LTUBNpz4yAIGRHDFBXoHe
KKqYTMWAtZvfm7XqZnLjsUmiIjO6Q42Jta3uw4rVufv5x5TRx6wurgdgeyTrZf8w9+0cKJiCKQWM
A7DMhfrFGPp0VjVA1SJ6wyZN+hBTiN4Y/Q9iyczbL9jix7vGpWyaFqJlkEM5sQyRBRG19KfGW4PR
l89ziMIyFgf2HBU7i94d9zEXuuSd5bK8KRheEgw/DA+D69cH0Ph4m49B9BWdLuhSoYdxlKKJmUee
rdZCmqhjLJhRhr7/pPraFarJkHkuePv86qk+ND5JvMy3IIup/JDTnwqOCFDZ8FvkIBgd4FuVhdWB
P63BajXrr0YBaUrhBp3qSubYREAFmAGvE9qSQO2eTV04ZdcuE9Y19N52YN/RfSpuMiDp9cNyu17L
joYgujiM3Qd8ZRryBP7k63qStMsIe878V6tdJZDEuHwGxAbQ7HQwkgPNTe7sqaDsA60iomTZJOBh
u1rsyr9sQXSBYg2sbcW0SjBB/94XoDzQ1ksBWIkZQdDWDJvI9bdH44r49GMS/EHYx6QKZHpR8HAh
C8a5faqPValiAADFznAmr2qJeWpTQrcqdoOdES4hNcdkrpsKCg1Q6oIyKWa3oXnuNTfDDWOj+qNU
B4simFZB4w9QZeb9u8Cc5Rrp6hxuYNjQCOs/x0T2jBWen50FriZF7ZwMFtQawe17qMnRXp629Ptl
RxC6Gu5I+DEwa4D/vV9EQfOirSkAU4QcuxIAvPbt3xlgP2C3S2RKDR388xUAoZ0HX64dKjktIoQa
RLMY2YRuwqf5uOZus+tUGYZ0W5D3BwY6sF+V3K8Hv8D1aN0sbHA+LIIkyK/zRyMEvWvu9bIXiuhb
geMX4GMVtKVnsL8eF5qaafA+NN6R1ehRQbb7LVUkCRw7KXwMhxEEcYA1sWDu3CapujrbiHNbxOU6
BwvEMGsvr+ZPqgrIRZsu83281Nnp8kcUni0APJBLsQT17EVZjr1lTjNWpz6OQf9s+cP3NGhyoOSn
Z0a/VY2SjyoMUHuL3Gm243pJKqVmg8P9CSxXgC55+rMbNeBr9qr7QZJ7S1fIbayxQDu9wmgSFHJo
oIYlIKmoFjHMrXozRmVkPF/eUpG//FrfGbpOGZttQEUU9tR7FCE8w/xgy9A5kk0k/HBWZpKuzaBM
G+mPq+9cWT6NA8XXIjfqr3o5X4komLDyF64tJrrJj7steQqnzdkZ6G4H2w0gORdc3rWfRBO8/+9N
cCFxLMssyQjozme/gZyuF1fei3KAvqfuQ/UyP6CO+qGar2loHtRjoXqofP2QDbX8F1/5tU7uOiOY
W1tJA4mS7IVpzQ1R1nlAhH8kj0tYh3WkqpLrWrax3GEgqbHG2UghpuCsHpOknRzZCMZ/8ZVfi+IO
gOs0c9/FMz4ekigsyi++o15wYJrzSiCDjLAffPYZ0RZk0+uQLOUzw1SPmcC9ytBcZaBXDirrV5Ab
8GLzRYGETj7L9MREc4qYk8flgIknXNZ8TtXViWlNLrZw9lUfEHevKsBm7aWH7CfKvdEwlORNfxRV
WNsAiRbOBJ9m1RVYFsCag1N+lT7bhy6iHgnBXHhgg86KNM8SrxK4VnAh6Qx1wXlmnWlpFSeA/5iR
a/hk8s2O8QcETjBAvMdT+6BfAl36tBAeS4KKD3ulghmUX2epA+GZtVgnY0qG80BFHaSJh+p7f8NU
C1XwgPrtdekZPUgEfeMF+Dl87FUSHUTHBC9H8ELjpUzOqItis1wx5ZpiCqz44bTXav4HCGUGhv/H
AHcOc7Os2okmmCk1MkBYgLH0ez3/jq7Nx8txTrgSfD/M5aMEecZ/Qxd0RuwYAJYi0bzRpV5jy5A5
orcvMVE/Y5Eak3Nc5jeNygABhBqD5Pli+F2SPI60OZTNMU6eDI2uvkrag1kZnmOCxHYDbgZy5r9f
Q3GAPkIJBQcT6nRczBmXYQCEvsMDkawNiB/y8TC36hw2GmkkiZNwR3+Z4jsWGNcHarkDB4pJncCt
qgcz6yQPUfZr+aAGriJ0Cm1M55t8H3uaMPTTrmhZVMipv2lxnHl0VDAzZ3b04EKHJKIxLf0F+IRn
K7clmbwwgAMuA2o+jM5bJn/7DrEJbrICr231SscJ1DsEN5bBrEH3qb2ViRiK9pOBHCCKhxG0s6S7
3lYVomeYppu207ZppwJTLJfPgGg79xbYL9i9HJQW7JZrgvcVq81MURVNB/tqjKQxWnQQGBcJIztA
s5BPkrZ43vKkQ+waQoDm/TJAS6s9GtF8U17ha82SzFa4cQ5r/aOEgFyae9zbQ9KTKqkAN8WsaD7V
VygHnS7vnNiEC49GuxrAbO5Y9ePUuWWPFsayFb6jXxvtJklIRNkrjuvfFnhSXnsr6q7WsAg3Ix+X
zkhPWZZD+yvvq+DyWkQPnr0lbrtmumgjxVxBtGrPRVn6hQ70ddr7Q/ElN4gkHkk27ucR27lcm+V5
ZbKhLLNU35qtjbQxXyXfX4QmY6Hun73jAq9BVYvaDoohZtSfuqvOT4O6DTE+4Nyvge61/nQN7SgM
TcSJJyvECHcTrAw4tvC9s7msolQs3Cp4Pm7qCpKWJA/ttn1oIWKZTPXrCGnmy19PWPBEH+gfg3y+
Psc6Gv5wlLX1oQWx3XSJ1/momBW+cduRUPm83ttgcm4BC5HZFn1NF/UAF10icEPw8Xgm62SYNZ50
jGoNIZHhBtBxsJHVohYZzke79aSCe6KTAfoLm8nmAvDDP9ABknLV2YZmYrZl97UxvFXO+gOS8hLQ
Cds37q6BVDLubmAUNOcMBYLRxyFWHaSzdRcMw+Qb63VPtUNSSacxBeFxb4nvfW0daIE7A5Z6wB61
IAvb8tH1xxBEP2HRnDJZjiVqeMCgC4o81P9B9srlsBZ1CJ3oynhnoGj1sB2auzmi17Yfj9H4guGv
Y7IC633ZUQW+4gLMomNwW8f9yxsdzQ7DngouATLZQTq2wZJ8uGxBcPTeWeByR91xElCz2LjOlMM4
bcfN+rIuSIcBGMoqV5bdCS5PWGMCKQQ9KoPvgOWmgimDBdb6N6v3urvhyX77z0OAfNY+G4+bP50a
VFQCjPN/XG1ZjBM0cVyArwkMA7J/dsmZK+g50Olgd3ccbYFxdE4mGhzqjX6Mw8v7KjhwLlopaBch
g0QFkLvs0tyazQ2BO9pcK4ynkOqL35bZ7194EJYHXgZ7CVV7PltuAMZK3Qawy3hcX8y0Ct21fM7i
9rezVEx7AtapAWQJyTjeDVsIKSVm32IKcWyPsVIFqipjGBG0gGEDxUPAqdBgOENwuX2T52YOaWat
dUyvVZ2D2upPhWp8HpLlpnDAeNLapdcr+gElvxMQLqDlKKnfI2FOp+o5r3qEUBVP9HRZD4mBJwLk
eLzRTn47jXn/Q7m7o1ptdN1j8Ni0I0rrTt59UOdRtuHngRRGMHeKqTeE7DOEkjZDesbQQNAD7Ask
dzrFsZvCMwoHoHLTaIzrpKsMDDM2abgAjOblsVWE45KQh3Ib9GDtC+eOQBrdq9Hxw30C+vI7TcHc
nxK7RditGKFzhs7yKlKOB0aefTeMq3NFpto9ro6lH13DqF7V1pl9e9IB6ymT6mVeoJhtGC19LSaI
jdZDD17SZAnVEYUt+oPUiZco5DU309TrcZM/dI2le00MWqfFGrZgoZsdVbpR3uY1tCD6TTbfLSiB
odyO240NQSP758/DbFagxaCQJxgD7TA/1WBof7J9O6rD9naovUQuyMDSovc3HrMI2mVMQ6N/yr8V
kWKQespgsYJ6GzRzzdOobdHUZJ9W1TpucQwaWoi7TP0h0eNHVy0MT1ebg64t0e8GnHc/hH9Jpuo0
KHZXg0g7gwAaFGV0n9T5h9yAhORlS+eXEnwTJGVMdNzE/+Fy3xKvPEoWFQwdrf7WA6RPV102xiW2
wcZ1MCqBahwXPgeqWXauA5EPMinIFFwPpcxXzgM0WwVE03HAICNBuPt86YteWSmIKnQFZaABdx61
m7vJNp9/f7dwVOEaTNj2bC6/maxhyDfskgWdymBOAY+b3KqRfBPRajCkjic2un76me5rPpI0UzXM
OMdkCvXlNKpq0NiS7E5khPEfs6YWmi78naa3rrHOMzjU3Er/QukAjHr7bS5kKYno2zOpBVQ+2JAs
j4RP6IREDEKEQE2md2k1AnxSS+KrKLyCyg8lM5xaAPq5j5+ADZd0DB5e991Jsb7SwsX8HoDhMoaS
84QHCQfKSChkWdgxfl6FZJOartCliUwLwsIb7doAENCrdsyPxZRmAcZiTQ/TTxAxTwtJ61nwudCK
w6QlA+RBHok7Q2lvg/63g2ybnaseRgb8VBvCrhzDyw4uNIP6NQPVEAss0u8LImtld1OaoJuDGqxn
gpOsR9vNmB4vWxF8sX2c5Qdv14LMmmJCJyCzm2sIy6Kemya3fac+TFT969/Z0t+vCNljvs46XmhT
872ooGKS+foCQeNmlKRvPwsSZ7cHWPEQSUHhf0ZUVxi9S/UJklE0A/NC7t4bi/NZ25zR0534adSB
bwF9XWAN8X2zpj8uL/M89ceNsTPOzuGurEAcwJ3sFb0+TGRGY/lx24rAJXOgr69l9v2yLaGT7Gyx
v+9sUShlKLMFHBRpHhWz+Ktyb92U/InD74wwH9oZcaZyLNQV380i6MIZmFbqnyHPIflogvD0btv4
2LECpFBaEJqqs9hfh0919nZ5r8RZzG4d3Jus7ZRSSTRY6ANoLRoHI2gdD2TlYBeKtLCJD6lU7JD9
k5cckYsV5owmkVUAWGjXyn3e6kjgtvpeW6Zw1pZwSeao6n6/m7D3PyDx33+uIu/0fOzhE3HZvNA8
Di13+/3Ld/etzoqoi2LXxG6RFA1lD373FNXaapMpfVx2COQS79exmY02j0wo0tmq0U90uvlLpktW
InEKNCfeW5mSwTFrkwm7JUEJLnmQ7kJ9Kw9sv3CjBNSP8rFYQZkMFEzIkMBwgeYV2Bne2xzXvDO3
AsI6wKtEW3pnBIN1mCI2FjgHRLs1QQVxKLsb+RSTcLkAjugWSi1oyPJJJmlWtScg14SOFDSPO7X9
RscYmFcltr0ixUsDD8mbYnVu0c/IDmTO7p00vcFj+C7Rh9PlAyn6wDo4KdBBQdpzBmZJSG0p2owc
v1dKkPi3ntrJ8jfR9bYzwWfvdgz2C7uHibxOj1P+4uRgTaFu0GgyNJzQEoQCbLRiMPnGlx+NUVtc
yqgYMZPmgz8JEG0oty6g3VhkZV0BZBr+s7PFBeS0IAWljGSfdEqIj/lBZYKEmhbabh8NdX81GupB
n6xPsV6Cr2ytJfUm4Yfb2edCdVkkOskTqLgldQnlhfIlpokkk5SZ4GJ11RXmYBjsxZl+6fKXSZHk
PbJ/nwvMNeKjstUrpsjU/hvaG+pL52zaH1ycu+/EDxwn7Rqb2YZFdPFrDMbhdcnDkj7/wSn69TF+
ElLvbmfNBfiHEhgxaBfkYO5oZBMwkr0yuECspWUDoDBCpIMXEF0bXwOR9uVFsO3m78n9TnFReIMI
LGhw4VFqWqLcVNVHuuYPRO+ukDD+pXXQGK2rz6rayRSsZGtjf9/t3lzGxehaiIdTfZ1upt+osXd5
aaIUDRoZKnS5wXKGocH3Fppezwo7UfF92tPsvDTpTRk/XTYhaAazgPDLBreKtuipo26gEcbEh462
S3ZlBc3NUnogcPHkABlxrPtljru/tjVFH3/V0dMi1eqPqnKlddNDo+Z3bgcOzMuLk+0fH+ycTI81
Hf5dxp+TyYkgxeJRMEVctiLdQi6m9RiOALk/1jQvYdU+bfUB1Hi+kT+CKjFIMvWQlT9aUHw01XoY
CJVchbJFcuGOJsOa5cWCjGA7OQv1nDHKIe90eY1CI2AoRcJBANjmX+edQcBmYDKyabvwXNwfXmmk
b5MZS+oZwjMFTkRUAMBdBjd57/Fum2DEcYadFSo36WZFk4w6RrQSEysAWgXQW3CuvreQDptR5AoS
qNbUArt2rm2SXqNCc3m/ROuADBsGLFA6V8/yE0OdGjeH7kxUG8utOs1BX8n4uUQnaWeCz0/Adoa8
IYEOu6JoNw1kCer2JYdWqVQAS7Rje0PcNynnFFjlBWuJhz6w8geaLFD1lJ1V0XNnb0V//10sfVrN
aUNZprbMJ3tS/b4iH5W6uHHc6laNae43syXxNtkWcr6AUaayS4w5jxbd8sAa5pV6EdAVhfDfJxQC
qeMvf3C5KJtbZJu0BtWtzDSi0qiua9OKLrucbAPZZ9xdR/FkV6OZswKaqdZ+a2RLkKA6ea10agps
SKneO4biePNkfb1sWOLrLhdlu3gqVNDsoKhVq5+2tM/D3FxkwxAyJ+RirDEPqVPpYGRa1gcFTZQ+
A5FK8/bvVsKFUj0BA6Sm4EiNbvxax9qx0WRlTtE6bLiCAVwVRsD4CiApUS9u2ORhapgfjay7pp32
WS1l8HHRN2ENf6i8ai7qtdx2KWMFOlGF4H3kdmhFddPk0dT8fXwT9DR2Vrj9WrcC4KYaw4dWlXj2
nHvW+OHyFxGdUEbx5IASEOIdfLG2YLDK0jLxxO4fM6qivP29AUuWKpMuFu7Xzg4XfWJC6y4fEhAy
GO7HWlVTLy0MyQEVlhbxQcDIiXYd7gXuhG7gpyxKB9uVEHJQi+FqxHCetxH1aujAoFwa5GsLXG+o
VOsTpZrkWST0vJ117phizOv/SLuyJTl1ZftFRDAPr0BBdfXo9th+IWzvvUEgBEjMX38Xvvds02pu
Kezz1hEdUYlSqVQqh7WCoGpBSuqvL2awxIMlEPf3yfUNO1TkTopkeIVN9CAzCY6Q5uXJ3FdgBg06
1ezn4VoAMwyqU/QNoGT02tfxQTRAe0CPprvm78qGAfK7d6I5Z+frq1HJ2Va786lCN3NT38zCLM9u
551Gy4ka8fv0UDhGu9VIdlGwItAsUZXpgqZP5PRWdHpcX8fhMdpJkPZeE5UlJr8ElySGnlrrNGRz
6rDvYGSJrgs6VpiNlIzroeTlSrHCaHjAz+4A51WXDqobALmOVq5dpjloFFtz0B23aQ1wRehd+Vlh
e703208u6Ewu08qz10ebm2KKWuCb3Gjmsp40gNySEBMgRiSGYgWgL3OeW9/LTrXm6icPuZ1oHgtx
1qhbvK+Mwo4mvQG301DPigD9WPn/fqj8lJ+XAK1CC0ezeWGc8lqPe8O/nW334hiqqf3D9A5AFbae
MmjlzfykKUp9dOH7074p+GX06wcbIOooO3M9Ktymem/3HkaVnAXpsq4iAK8qcv+MLgBDtT1HjgAh
NkbCccuhZCjdDShAaQKEjlvGvP5kJFaNftn8tM2hc3YyMFtHElWyYftJOROwFyklZjIihqxrCyD8
m+tf2TjnYZ11t3rl/xiaEri/MJaQgSj4uskfbe9e5dJC+4FQk5lQee6RHy4aKGbL/0IKEQVksRXn
+Eipe1nSCu3Vbx3qbaiRS24ndtHXIWIJUyHlcEWofQEF39+gciXvWovJ07oNjNysm2guvzHqxcCi
OfdZoJB05C62OQmgSG0MnXLm09B1cADqkJSbH6qyvTTFEPaGrrh4D7W2kyJ5P/TraHlmQYozuGvM
sxYc6rUZXzeDI+PbL0W6+Gpr8GbQjqO7bGAAZkaCXDxaedIsOYAMRdgK1RzW9oOyte8FSnY3IZvm
VZvujOa+bUAfwocTc78sxdcRxn59cQf49Ai+Nrey9WWYmM9+7WzR7eatTeeX6ZgAo7RPQANDAS5R
3wU88UFzZZ8HERkfuxd6Ionqfjy0EkxibTTxuvPmyU4abV6MIQBLm9VGtiV+cLuFo+6+X1/k4Q5u
rfa4UTAmLI+a1W3eZXOu1anR9Ted4Z7bcn1uKLsfc/uJ9Mupr0ZFNvxwZb9Eyi2zGATPO1zOKKGD
RsqbtCibUvSDK0zz8DzvpEibxzsm0OUNmFSYzIXT+qEgQ+RVbow0SHJdh6oFma/tBA3A3PdmiDIq
61tbzfbFytw+7IZlVaju8FBvY8YWgg2Aqkjnran0Qa8QXyIrAQ5I+8FsxR+pDfPuaHdC25PcGTuK
ygYOhsdQiAc+f1+OPxZvRZol7x9qx1Y2Hmy78OY8A5XAhf1hbtuTvO5sUt449QTzI3UZBmSYo6Yl
lzwvv8yOlXgO5uT0+nmal4uVEztcPHNUrPjwBKAHfmOjxbUtT5y0npZxJNERPQz4BKu2v9DMuLG5
fXEofdH0mcXgq1XQLxxuJJqwEKxYm3+R7rS5maaWoLXs5+nmQEjwvT+opWyN4vh9dHW8AbJvl66b
nRzOq+4JBuGd0Mk+LI4KhPVoHZjBwxvVRT+6Kz9VwQ3H62Jzkcg7fmCrhkieqCqFh0/IfYgjW/0w
ElF5aCAa+w8W4+eFIspxGFqYCgQ3i+jvtIDewbdFnp6n18/2kRvZyf7ZLrx7DM2es8wGB4p0g6bX
uAUUaZjNaGwdmkuH2QXFlbNtu3wctsqEjzFR4CTKj2UjW4epclcGILdyurHo/DA7K0auTMyDjkH7
uSL2E8ioP3g+prD+YKE70VK8IKaZW4RtnRcBqFN9p4yCnCW5g5iZaVzhMY+3dCdN2lLSNy3rOqjV
0ceY+kyEaw3yVtclWmjn4onY0wcCLOZwNfx3dFI92Lefv6ZnKYyYKaAgUWdEk+rN4H1ZhHXfBN9y
at7V9rfraj3cUXRQb84NPk5uIB0Fb9GhCNutxXoCqvX3lc2P/sra0C3431lFTpmWf3JJp3iTHnk1
tC3+R66cKGfOBrXfWCzVZo6OKrBjOd4a9YTdAdeGRqSwHoG/qhB6dBHuhUp3boGGnZwBsjWduiy4
BP5SJHXrNM8VQ8vEdb0e1p9+AooENma50fP8+tINSMmY5qIC2ifao5es5zEUSQcwGwxPqyfHD93A
Nv6IJhTUaOTcy+Ku0+oQlHTroKpPDXoVumgh7Q+22NmpsZzljO65IF3HYo0xjMFCA83YZ2tu7dhv
Czy9l/UfALshGp/q6UKEqZopOVT97gM3R73zU52ua9roI1x0yRrxCsjzBuY9AvYHxQNUd/7Vg6R1
8A+0RkdQSGrITef7UT98FOazVal8/oH5WjgtCLGRTkEnvWRJ6GQoQS6JXFfdlEVIMVwROqv7xS0B
x+VVLzk638JWo4ps4ZFbeiVWiuSaEVkL34JYboFeC7wbwWVlvRHbs8GiShgYlatN49JqFok6pwJM
GVPSb6uWLoVELUBLe8viNCVkLELAerax5TD71iDal6EerUjHqM+pNxtVj/DBXQ6IIxuEVXBV7pse
Yd3x3bW0EVy21EkXhz/kvYrw8sDvvhIh6Rcopa02OBDRD8OFgpS7su5Xb4nHzA9Zq4LhPdrOV+Ik
VQ7WmrEF2OlAV5rqe7vh0w2CPLCATzzVSt1IKADkP3ETmN/tynlc1o2hcIkqpUrnEr2mfpvrWHE1
NlETVKExv1z3hCqdSkfS7TpOfb7plNnNI/fz/AmlhSkMxPT3WnfjqbZb1Sz//6NZH8gEqCoj8ynF
r1o7OVnm+SwF+7ofMVpO36p2CMEhFAOaAVg6xdqHZTvXJ6PQq2jhWvb7ETT29t8vcKSuzQCznEu2
5kBmM0BibgC8Wny+rtgDl/pKguSDioYvmu2v2LqlOungf5z1x8n4fl3IwcUCKHgLSkReF/eZpEih
02yspqUBkLNfxwPj6CEs/9bHugjzSkWJcrRtYLNFkhTxJWTJr/2hwkDw2FKW5qJ8NGdRxg23bjUu
MIbltbHIWaTP81e3zG8IEyr65QNLhfQABDAOYts3/I8GGdBIsTmY0WnTwARU1jJHNRCYKVtCd1LN
Bx040lfitv/vrkRSFsECNgo8lvkzLhq0a5IT9wCxx7Wk6D4PtFREtQcG80qgtJdun3cz7XE5Gl08
Ugcn8GGhKqKZ7Uek0BWjQnjUbXEPKJQkIaxkoNMzsCo2dklZ0djnTtxojxr5gYMa05aEtP2DeHkv
9KddvVKlPnlAGsDKLJHQbQTQW7Vw8ed3BqarMwzKXz8VR5rEPNQ2Igv8jDeV3NIAYfYCTtJ06JFZ
o/yOBd25n8TLdTFH3b3b3NW/ciQTAf/yyrIR61ounnfOz9UFaAO3mB3pUEZ5AdnqR1+ROD8yyg1a
UsdrAHso51d0jkEbRFBocWyDNgxoczFK8y4YeAeVClwPyOXHtFKt9MDNYBp+a/1B8zDyHNJNCOiC
DhMIABqY4Y194iSDnYfTVIQGV/W0HKAsbfhm4MsFcCaqMnI7Uzl5XmZ6aEDTL6BnmO/sqL7klw1I
igggOOihukP8yLMAphHgahvIPxoNXh/1WXey3t563pzSjwxcV3EAFlafDw+lnZtxQdr4uuUcGShg
DNCPjrzwAcmYC1aBmUJgsYDp1S/DEnPBqob+QyGIttHO4NpvGayGZhh0KhC+GGg2Z9MPIu5HzFZf
X8lBgII9QhM2rHIDO5JuObOZNZDnoMdkRfXs41qy+pStfPltAAH0te2kSIEf9QfftTsHE+/18lDo
mLNwC0XwfmADaJ37Ob7kb6hQkg2MtSjKnNno6cQ4QGt2kaO99LoVjiACdo1B4euP3p9o2EOyBkcZ
o47ydKBbmwEBWBKa9pxBjCefiuCyOHn14uemXUdGJZy73CCBGxKtG2MMDRQJzSlA1SwbBMsYEae5
Ijt8gA0RoGcWiThc4wCvlV+pW5IfbTGgA1p4qP9jJVPK3mvPfjwC+338Rn7UCUlUY0gHRgqngsTp
xrYM4JZtW3ZXA+KHDA1saLppeQO9e4hiVrNvka5SoRuqJEnOGuDMGP9Hsxoy+msc9O4t1/0P9khV
WKUHvvLViqQbtinZso5TjtwsDt8F/X+YMXHcOtTHaTm7i61K6h+uywDjsgPmUYwfSSdQcy0EgKDf
TPV5GkN78oD95nnJkLcqOo/Dle0kSacQVf/AGjGhn2pOXqMqvE6Ju9TALrDdu1H5kD3yLAD3AxHu
xtL+prREG9fnNQtQ56naz30xthHQZvLfd8SAkQECvI36HPBtJeX1hcuzektIuPXTQv6uq69WoThW
R1rbi5C0RsYsd30XQcLURn62RAN9FBpmjhSplcPT62wuBeMw6JaSPcq6Yt4y6wzEq19pcdKdpHtg
SREDOhMUGN5Zw2BaAqYvFPgVntM4iCnxJsAWYZwakHpy2nmYBk4MBsnamdIkeKyeGzSPABBIO01J
AMK9B37S/u7/sZM6YZEK7fLI/vfSN/3vPEjQdqUxjEWDwd2npf+BxsqwJ4o9PApKXi1RclMg2rbN
ysNUwXKhH+ogqk8b/JsbzlNcf0BnRko/BooX6vG6LDhj1G/x5pEuJMMsmsnc3o+Nu6RWFYTF0sYr
tRUn4OiYbV0v/xGz/X+nPlzb1Mg1rGwSLd41J4CPJddDhMMDsJOwLXQnobSbxrYROKadJR704NPS
zOfReOymf67LOVwJumZ0Z+NmQUnwtRxEW6DeyGGGtMGYlsFio1AVWA7CbxejfOBugLWjHVVaSjWM
PcDjkeDzOjMLPVZ8BK5xHCwiR4A1XQIbgIAo50bXF3YYLMAKTMTEfoA+SEksEjS107hrB9CmCdCf
RdR8BEhU6FwY0GPd5+vSjtToAyAH0AUewOvlgqbWUGvNCc5Tp4uPCxBkg1z//eLiBluG/lS0DYBH
TDJtcFzo4JchTQrckZAZ30vU4Ub+8bfXgdKlt8EXwR++AV/HJOjM1sLEdOlSP7KOJp5PFJ7vQFVo
EAQIGqqkoAiT98UqYXCd2zQpphZe2pmeRdG//4NVeMCvQhVRB6S1dEFVRTk3jV/QFL2BeQQuE3rb
AVlIsecHHhwgutgR4KcjLyAndtympQE6stCz6elJXrnnrn3W2y423CImwaM/XnhhhddXthmtlIkA
VQe63fB2QPQuI2qO8yiKWRtgZ55xcbleho7VXhbNU6ztWA7iS5TLsUJZg3bOuam1Voda4Xva8Cig
t0Gnot47eD1gMb+EmK99D1/7Ra/qHgCofnPCjsXLeNvnjyafQ2Tv0uuaO3Co26APmg2AXgMEGynC
FMzMV2PF8ZnRmdw71onpvEqKXtyOTpGfrws7SvrtpcmZUky0l0DkGZvUyqxQZMW5Hc2b2US8BwzA
ErzY5l3mahss61e3YDfXpR9u3q+lOpL5a8RYjMYcKKAw6U1HnrRyDrVcBbh5uHs7KdLuoSTelLaL
3ct5AawpENwXVvY4GotAd76FUTRf5dKPJFo6IBbABInzJgdruBKtPs/Bb8QLfQ1Lwz7RhX4al+pb
R1cvsmBF1xV5lKvC+wAYQcCP3iBOti/a3cJAINPXGqyYKWBBbhagWYWYJ7vYxfxc55YVWuV4dhr+
0Rz9My14Hhqs/ZC5mEP3bIVFHe0pzqELv4yY6g0jbeUEAJ9lTgdnYzyyEVjzNXsY7EZxax45572Y
7RTtFkyKXIB/SMcl0wFq2aJ3VOd/YJ2WpSPHglvZfwNX1FsM3WFibVJSmm1YBNM9phW+FSN7UWze
QdyBh9C/guR26NHHBBK4FDugmlqJiRCAAMj0YxF7z9a9+aUMoibRbjDVdhewSFUqP5KNiRHsFAIe
YDdKhiN8MQeVX+IeZcCJ5Mt7GNAQGq0XCtFd9FxEzB0Vse+Rh9vL3L5pt3e0m6qW9wjlgGK/vuc5
Hh94/Y3ebeEjC9+5tfXb2LQoK2Abtx5w23tDN6MDofJ/F5mTFckY3LTi3fU9PDrxDuCzNkIbwEHJ
L03eCW+ZDBScDPrCDBDUaloIqNp4ocjjep+uCzuKGLd2KtvA89k331yuQ9C4vY0elbT7Z4zJ2Tij
TfJcfNNjEEgmRXpd2tGB9lAdQIbOsdHxKt1Hphhzr85YkxZ6i1kPpzgtZCQhgjvFOTgyi403DSVm
tNQCUOO1WZR+NwadAUFtD9psoPu6XZy1H2ZSKGKTI98BcweaFSramDuTAlSkg+kwF7B5vtbnstLu
2US/XFfa23vVRN5v84GuD4ND6/jrxeTtOAfUIm1aBQuJMr0Ria/NZsg3QEN9ApUkEuHA18LuxuXc
5tHUY2D++ke8Mcqf3wASJHRkbZTZ0s75QeM1uvCaNMMwdmRYg30W2WoApQcphKFg1Zk3o6qO92YX
N6EYJjY2HoUNQ/v1wv1q9blYF5r6Th2hehlOzDyx+ZTR366eb5KQ1TUQ7AODUnZd5lCOrjU5TUp9
6xEMH7dr2Sts/3AxOxGSp/Lncigrs2jTQoAWqVzwRi8BCRTmfNbhpYsuub5jKnnSjll25yPsAgy+
15QANOJnW5RR1RawjvfXJR3axq+V+VKFvKqZVeKhRtPCuKs0/VT7/e1qfq4a8NtpqkvmjQt5vVOy
d3SLdpmzxcVLaliXMHfXf4BH+ymY6O9eLJIcKdKrnIIHXosoqDTuJpPGhuZFy/LeGN3zde2pFiQZ
ub7aJZrjtSbNfce7GbJhCYdagBzFUWGSvfFV0pK2/+/uytZ32FLnUJ2bA/3RDOrvLXNVSe1jb7Wz
Bsn1LpNfWY0Nu6NLFZWAvZ+qNQ9njdYhxjffgTfrZJdGsk5t0nmm4p2tUuZ2KHZLXNu21Ow6b9PZ
zd4Puo/Uvf25s31FEKASs52InZiyWgArFFgNHnF+yP0ZVGZTBOqe+L8zDcllOP1GY+HSNtU79KN1
hpl0KD8Ct1PZlKsyDclZaGPZaNSycTFr+Xmx5s+1pgqcto999Yp/bX1yo6iFBruVAtU3Lb3gHwNQ
213g3NZ5diZj9c0u2/wE56Riedi++61QAGtu9I0bTfbrjSJ951G6EX0uOXrcepP/DSxlAGqZ9OL0
9F2fMy8aBDr/wNimanQ+NpJfsqXjVnsUFySvMEbbB+9I0yekLs4eVY1GvZ1K/KnYX3KkA9d7mMBq
qNsB5Hu+44+Aj4hsMIk2T/Si5C7dQo1r+pTOF4avHaBDQpZ+2bKLxvdNlpfOaXEpFGfs7Tt0WxdK
3oBEA8L+m4oL6yuH+mg8Se1748tyGlDeCbN4BWY6EqpgVVFiAh7dmBZycz6enGhtlKPT1p1L7vYw
ljrnYbC+9ylFley2YPPvBo1Y2U6Q3OXiVYDmYg1WZrluZIMQUVd16R6d570EKWSsCp/1WoXbKyd1
nGlr5C2qedAj896LkC5Is6V1N5UMjBFVDmRyzbnYs/fIXVM1Xq1ai3SG55Hq3uhivLpa1tDob1tT
FWe+xf2TNkQ6qnnNKldwZOunaInm6q74a3juLtUpA9shEPC+jfqj+Ks4qRAeVCqUTq4wSF7ZBBzL
nihOeMyE6MKIDFUD41F4tt8o6czqvA/WYdMfazTjRETthqwq/xqWMS1yB5Sc3fh8/d56W2GU9Cnd
j6Cvy0cjgIGPyUb5UUSrEZV4LMRuXN+Im+nRXuPsQdUhoDIU6bosAd1oCBvxjdC1lBtmiV7D7vP1
pR1dKHtlShcl8OKFH0yIbqoyePK8dg2BNM9CZoun3rMeGlqeRSNuRTetyXXJCmORB4S6QrgaqWEs
JT8XxES3bR/xyYmuS/l/tg7xG+bKdXSbSFtXGt5QTeizT9134ltzWhMjds7lI9/4v2mCFqeTn4eq
nXs7AfvTYH5JlbbOXl0dLZQWTRu7sz8HreadvLHp3xlaVSbcMLRIIJ2QUDqW51abrI/DbHyx+Tq9
B/5t8cgWo0pms6NRzpwakxCGDpoS/uJMLjlfV9Cxkf36UskACsMgBrFwmtzcuzOElmjMVBToj3f6
XxHye6oZ154sDFtAB/teUFx7HubRgdKkymYfCwLZAnIKyNvJWZLVdsnkzy4uPIvf6Mw956Z/EjZR
3OQqMZIDcs1qmoA/BbZ1PN6ifM0uvei+ZrO9Ku7V4wv813ok28UTo9B13tXpatpDqOfGcurqmSJz
FhQnSyBj/ye28EueZLW575Es66E/tLWdGpB8NZ6q9nVsbr9ESOYGTD0jH2YPKRD9pde+CNUshkJl
cs2m6U1Lqyb8fuH0UcGGsCjR07g6p2pQzeAemgH6ltGYjfIXqq2vY/EacBVLuWqoZKDxaBjvbSBn
DbVqHu1QYTsp2/93T7MF8Bz5tEkx2ZNDXhz/yx/s+e73t1Xufh/zTxjJXKGwajajABQYtauoeatW
IB2XAZXo0W9MBCPtX/V4JrmiRfJwy3crkE7JnDdd5lV5nebubeYCXBlQLoX45MyqUqdqIdLxKJjv
uE2H4zEDJrRoH7xBCbi72Yz8HgEjx782JR0PQOC4vB+xG9l98aR9GW/IhX4ekiDV78gX9CCerm++
QnXyHVwSkGJVgwPjMm7ctrk1+bkn5WUsFFuk0Jw8lbY0jZF3E4zYb8l5aKdTQYnCd/38jSuq+8kl
uzPk0re5r1kwA3HSQUptR3abTE5sTzcjQcdSdgZPVFyGVRKUcd3c9FVMsgQTjwqVbtb25jOAUOJi
SB1sbXKHh4eyn2ZbIElcG1SNV4c+Wi5Nqob8jVrxXcWZQrWb0b2Vh1ZnByM9mCiXXkaGJ/ytglun
bNFfClMAqYk8mM0St7z81LZogqOqzK9KpPnaZQAClsMnNi0ap0hk5E+VzyJXeHFPzg59tnUVnsih
9WzEgv+3RMnRrnpGNLAp0VTDTwfs1Pv/XD8Gb4tGW7i2k7B9wc52gG5d2dnU1mk7Gj9YF9yOY3m/
ll4cBMPdzPtbJ8PcZGMuX7wMNK+2n/JGfFJ8xFEuYv8Rkid2LdZY4wxIh3ohRtLWLojw+moGDVQz
pJlriVgQDkRxkHXE3WosYdsVLJkJVXkhlb43r7HThlmtzjhVPk1bXGzmMIZDzxWnValxyWkPs4XN
nIY69eru3rYHYC2Vc4QsJKjJKjMsHJ+HVW+e0EdyCkh7b3F4v8JRfcbxaf1lWpJLHzujL4YVtAJO
+AWIvy/gJ/GbOxsMORFGLpI+dQMWYpCUxLeqxP9hPmi/35Kvz013BvcUzBoMFzpLAQmdhyJqIkCF
16chbukNT1UJr82GrngLuZw+szonUw8nqefTudM+sbU5NXYVXzdllRTJJ2liqLhfwJJL8OJk2YyW
7E9upkiNHybmd/qT0cIZBSmXt9Y1ziL/OK3+V7oiY82m+qSDzAaNHnHvjSfDFt8xxt8qLEe1RMkn
mQ4RPmtJnWq0e+CzcSqX/M4dtG/XNXl0QWNSFIP6WykbqCevj2JGzIa5+eaYnBLkbKBFKYMXIANg
0KrUFM+ao2OPdjTf0cGCBnoByf8AUMi3Cw0JMGMhn4GHRkODtgpPq5IhuxZGfNEHAWI1Y6nACuF9
B7PW+brOjrZmvw5JZ7VV5Auouuq0CRiLZnP4ARL5z0PbKW5elRzJd/g84M6C4et0Ne4crz8bzq0L
Mu7rizm08v1qJC+R8bIkFkZc0y7w27Du+7+H3HKSlvjFY5+ZVWiORh6tRSuecgPVSc3pxuj6Nyg2
TX5T5QAzKhyXYaEeMGqyRUeHQz0o6pOHC0X8AgA5DxStb+ZhloCyDF0JMPViuZ/LAgOFo422+Roo
RgU6+sVwO/VoRwPRcRdrrq1IUhwtci9e2s3ONSdX297aVdEmGLePnOrHdTUe3TV7CdJOiko0feXD
X83V1ykwfiZHyXSj+bdto7pcjmzzlyzME0p+Q6yzX7sCA02+/sVY3JvJ4s/CEwofrBIjOXpfYNSu
MHAEMlePpiIAn5eTeFyxNW/HLBCe7VcjBZxTawKL0940l2QpRqRE6j2MF/smqMMe9K9gHgmzzySe
vvdAvUr/JBzaS5dcvWs2QcZ6mD+vzQet7N/NTJz+G9NAu/Pr7XK7ss58gAilWoBaUE5C1n/oMsR/
nYiorzhpR3fKfj3bpu7Cu7XoM+G5OGhrT08usJjLtokFoi/M7SvWdWAfLij6gNaIWU8cXskVC6/I
SO27CK/G8okQUCeK1XtXl8PLdf0dy/FMA03ctvNmDsdCAZn4o9EC4dcaQ/wZ3BWgGziZRHSKG1kl
SrrBFgToGuW4wdCb+yFYtW8ZzW6rmSiSJpu7kQI1aO7XiiTN4YmBxBXBRCIlHgfSvK+FDiDsUPKd
53i2ig9oMr04rSp9duSFX8mV3OC6zkwH4yiWV09JF3QJOEifQUt6b3L/LyHq55FND8K1gIz26foe
HrjHV5Il9zgIZ94m4mr0IGhnEuhoSc6jrnHCyjNOGJyIr4s7KjPv5cn1exQTq4bDcFJf6H83ml6f
jZaYadWY5WWeqfOjH/Qxcf25ec7RZRJ2q6/doi0bbBaKLzm4el59ieRFbcStnLdYeWdMNYBn+w8V
z84dlIwOq7giwRD6neOHLpvxVpi/ZqNzXhkZQ1ZkLOx6Q5Wk3VQtG5+loynUABskWLO2M7DzECyv
yAxk4zYlTfO9WoeTrjfPgT89dSgdB95yQodgUk3j6boijvSwFysdrd5wa+oRvU3BMPVIMj8infv5
uoij07sXIR0rv+q467UQYdsasFeHhDUZ2up9hXGpxEinSM/1gUw1/JGw9ajuANAzluxRd4hCzoEr
x8Ttr42Szkxl1Ewb6cJSVmbZU5n33kdgMpqo9heoFVCtaVXGenRKdxLlByRIpvthslb0bq7+rcGH
i23OH3rfuhvG7p5qv41nAZSAvTjpaKA8uM5DhT5GM7deAGpjofLq8MhzgM34X1mG/JrUmMimRR/b
1M+t+3Zx33UoJIVAW1UN3qo0KIUTWrvUrBQ4XN1KjNSy1v7Bbu3g3kWrRmSCQi70C26er6/u0Nvt
Fbmdvd2RprbTD3QdOYD7OELOkJzAE5WKm8EIARTyX+pS8h8BGwaHrThlns3PZcfPlkYeResq3iVH
td2f9NKo9iHjCgbv14tytcIHsqvXpUs0xg6y/hF/79Qh2vN+aPfdh+b90p7U1IabqiTv+EqqpEor
6y1qlEiag2JGO+krB0yuU3qKxR1JsSzEMuiZsYF0KunQEW3eFzOGOFZTfDWz6e+sFSoE1wNTxHDF
LxmSw3Wmqq+BsYrOfK9Gy0sToIDVaP8Iu+yRIudPrtcrUFwObhYPIZqNgB5w3W8rtKNZr16Dvjxu
TN8LY/TC3Lfe16vexIAzQ8bBweleLZqFQrcVsg+c5SvZ0mptJzdq2gKhFxUv55lUUw1Qs8Gfw67V
VwpmSiXYyc/4VjaV/XKl68bwWd23a8fS6dKTcI7ZXwOL/S5i8XwGh963HrX9UJtj4B5WiSrXd5Rg
fLVg6RaqKwywdBxnnq5P7Y0FQH2sFWMKy0P5gGGv03T2VF70yM944JDewDSA0/OGggUPXHfEZG2D
+u5K7mpiFwlqJXgc6qKJtSr4S2NaG/HOqCOWZVU0C97HzALUyHWHd3R89t8hPxlFk2lWh+8A+4h1
h57C6dPcuyo2QePny+zNDu/WK7kgwylrmzJUtkYgsKJNMbOE9mQPQ7GcciPTXoalts4DK9fIoHW1
xN5YafHSauadm9dGmOtWc2+Qpr0Tpl//4COpI2T2qpul8uHQ3IVjwNpigRstwdK/M/M6i+2Bdl96
WqE5xDHZYzCKOtF8v4irngNYsmMsDirSfcUEshE5QIlOMJEWhH3u+5c5H804INnihEXvtE96Vcwp
eoAsEB84PXIfTfsd7cbkr3yw14+YEeFlmGsV6js8M1+6ygXwReXiGTeVRg8UQBHMMWbAzadsFu1H
OwPbqTFY/LOxlCK0h6z9e8rsz4OGMQE9o2O6eLUVlo4mMPOKaXFELCHtxfdlbr/YZRXMYdMuOo84
WOo+241bwA857oJEFyaaT6RZsz4yPY1+KpqiD1LMiX5g5QAMXLxYYhspsag2wNAFIC8gE1YTL0DH
2ndho8/rvWMDyzwr1z5BB5lzRrtkAbAX0egUxKWAwUNkrX8kSMVejJwsf61U40CVWhe9iC0TUVY4
jY4W+/Y63rQtCmBxTwvjS2CinJkMmTlxTN5P/rsReaQ+5MOSY2VgRlDY9fEB2wCwgDEOhH2ZR31E
J4JeMwwP65f5rtOj8iewvp1wLypOqmLmocvcCZNOkTWC/cR0BU7zULxznO6+Y/qlGLtHQ7Sq/svN
G705STtZ0knyRdA4tEBpwnTaiFQk6TMMvOXPRrfC0JewAvbXdR9xVITy3J1I6SZfiGi5TaHLDV2g
pHdt0qQe+E7C5gbbWSnjokN1AiIeuC4Yfn1DROR2pCW6A3nl4sQ4YaBaMUvsWpt98UBGozCVo9sd
eRyM3OEOR/FUunyssfQpyeECM6+wT31bkBDMQd99bUp1bXzMG/Ks0OeR091LlC4cZjhjnhFap308
nToCrJD80of13RBnoR5P7/8o0gQq2681Sg+gLAeddO5hjYHWvHdGfrGK8oXlbnJ9ZQfvOZAHYZgK
1o72DHliX+/HYixpDnhx7XsPbzg2J31SRWOH2tsJkeOTvCh5bRBU8PP5jCbWOhRG/fs1i1cLkWwi
typ7blouUhtwh9bQnDztnM+qR+LPvhH5LO/1JRvCpAcDOh1x+4Zj7P9Tv3MjchbwVUFEQ3D6uGEe
lacgbtM+zWNV8vswyNzdydKxNq1VGNNaNWkzuPbJmzsnBDeDezZHZ3gGE4ifeMHafKD9lD+5WiPO
143l0JHtxEuRe1niTqltLB4XZQf4+4BgXljcmet8L9bpU7viyAskbq5LPTLRfcAjWQ9eB+A89ICH
Sjh4UD1kNzTtw6y9vy7l2GWCv8UMAKIJsGPpwAETsqce6o8AtERTQDlXNyO3/8qz/lRNzj/IraRT
MN6wrH7w6zJZC1z0gxf8wdvI/fURbwpSfB79OcdVkfd96LVatFQqSsS3uEfw0ru7Qcaf/x/SrmS5
cVwJfhEjCJLgcuUqyZb3pd0XRi9u7vvOr39Jz0SbgjjC65lLXzrCJYCFQqEqK1PIc31WKK6+YPoa
gDzbajzfTizwW4qC23TesMeU45+LUp1aZYuS9TIqjWk5XLi+RE3kc4OVYeocQmD5g0CwUkzRXdca
cBn/4ruuTyzzXXWxGyQxQ5tx/DE4CtS3ktFsd4MLqff3yOW1VLacdWWNVbIZdDVuJPTCvF661qvS
FspXsN/+t6CtMbWjWs3mCtj1yhOyN9l3a/EtCTmtFN46pNMCRD/oszFgbNmbg7tJlMy0vw4T3jQH
zwiTGFXKmKdlnzSelHQFhqTlPYW8kJDw0MZboPX15aAxcRPNvMgPIAzrKUiXlTk8Rm10C3R6b6lt
dEwk4ZA11JKE2iR+AnbG5KYvpV0ytVYadE4GlScNcqUWIeS+JM2w/28uqi37tCphiaoA/NPSTCLR
c7lfcrUQRQN3aBzt0H8dRC6Kn7fxTEg1Wl8YBzxkvCk99PMPPYCOlFLbl5e1maWBywYElACznBHM
NuAiCec5RXSJfHNS1L2gDjZwJBPoS0Go4Fy2tvzk84sZk+dIQrcoE9MMjKI5Dp7aXM9AsTbpQy3t
0+iPGVgRx8A79NsOczCCSvNrA4KCXk5/GQUGVySnMzg7x1sLcy6mTMgLVCAyTx5dSEWYJTh5RJJY
SkQ5lrYd4XM1zMFQSZgFqBQBmoDHZE/3MUjGfZ7U+NaNg0enAko6HSRuZ8hRJetKQPvQWQQvzAsg
shbJzaKw0DxYJgSJYdWWsOfOGGzNip2YZRZXL9y2aeYvZsXJlN3EiW0VZCo30WFE38LC68vqDRSL
Ul5g20omTkwzJ1rOtS5qQ6x4IXdRIBC0n+4ae3TIt8wddpTHbbEV4FCygCQ9pEgoeNiYGwFEYKmQ
g/YS7xMjtUY7tCRUxCxAhmXzhxqa0Lq0wtpactI8tue3y2dvqx6ng7pDprjLQDnBdsPHHuIuUPTF
4TtOViF5mhvfgs3OiYy9bwKObPOe1JsutbbI5OHEj2gDEo8F3jh/0ZCHWmgvFJZgkQlL1SMzg1Wo
1HIWupEBY6G6ZlAQiVAAoU8jtdrGmRwTtFbzerL8mlpUTDqziYqruSoO0ObL3UZU31UK4ltD6/cq
KARNPLKu9KgCTWZWWmPRQAqmVF+CZHAwNcsJgxsH+uQHMpE9M7QqA2tz7pXj6wR5u2581DOeuu32
96ZguSKGhCYdCwUHPw0oxKAc5IXXk5VFFt1V7wstabRH6SqyEi6cn2uROct9VwqTApFtL72uI5NE
pmKhxpiYiZVcZ/vagM1/U2XW8Sb+vUrmY2cLZ40E8IrXYSzSFR0lWPhPfWso8dKTLQiU9InDE3nc
9uyVVeYLpsCHRSNY13CUUUYpVDPBUJ+A4e2ih2j9gvR3jDte2rpsH3N7niyVeT3TEfLmqbgsNfnV
ycek4706Nv1ytSrmvPplmdCsgIFYeZjzr9T/UqCZdfl08hbBZPpaWZZhH8IGqkOWNj8JMqfP8g/f
hi50oSCfAYaFOf4oIEMvA98G08eTSaCFhiALyi4rzGx6kEz9uw7QESfobG4drntwWIFeibKxvZbK
IJ6hbeVFzTXprgLpeqK7yzu3vbCVDSarkbQK0js+ti7/onqi032N8SJMNdwbuumb8rth8zRqtk/0
yiST5GTCNAMXhmWhd+F7si03VhBYEtjZYROnS7CHK/7FzNtMJo5EoPLSoU4LUPpkNZoZ74NdB7k5
kCr/wGRL68xOjhciP5bw7C7/v0rxkVQmdSfDbgy92NCc3WXWGpwCheXboF3rk53qTgIK3dyB3c1T
sdpnJp5IkthrBcb/4bOj3Y2YER53CxfEbCmFiZddBnG06DvHnzZyf4DjgP1B5r9UVJijGCdFTwDJ
xzZrlu5JDpryx143GzA9YnoJbjXZ3c+xMWOnw23tcKwvrnMWzT6ts1COOcv1dpASWAc9t0cVC67l
gOIGOw66DV2xxFeezY2Ufb1gmYkMvR8HfpBLlZcJj339Kg5XNH1pcs455Vlhjmml5uEyGoO7QaVQ
NFfuepXcaoPxMEsDbxO3Pfb3J2QhCHUlpQOl+IQaQaRTLSjIhz+gTWiLP5fbL54s8BU2Fg9hwVsi
c0A7wTDw/sG3y0X1Me3T5zwU3sC2eUj1kAf//ocY9LlG9lQWRJwTNJ28uX/UTOCKsMDM6koznsGn
aRLoOf+7+33lnMx51Juw1JoBNkd3TF3RSgwbcp4It1JgqzCp0h3KUryvyTsSzAUfy4Uh5xTb+hFt
M6cplmiLt2VkDehhkNQx9hnv5tpCCZycCubWV5NuNqYB4lLRC6AAqL11qrV09mzBEjtTxdXSRI4E
ZDMl3Eoc9+MyMagsiRzp4CHFcL5F3Axj5X8veXn5/b1k7gXDOTUKA0+nmtG1foY4IE/viujK+Wv5
5yOnoBgELEjV0LQxFIW5ONW2DeZKlEuP1s2DmnfHSFT2lyPo+SGECbzVDaidg52cbbD1ZGiLCSrj
Xjrc9HV+rEvUh4l+HCRewXujoXJqinERoR7mSZ6U0qtt30vfxOfUHq8SZ/oaOf2ucWfrWnVB4lF7
kdvzasPL3z69J05tMx5ipGUe1nrXelkf7cIS2a/aW0r1NTU0B0QMaOIH7uWNPb+MTyyqjHtUTSeh
EQytM2Hy74yOvJdSxjFx7oEotwGABJZ0Cg1mVn2F1mpQVXoI6FjQWnMWArcQDwet0H9cXspGzihB
c9wAkxTY+dEyYfwwFeGEvQbEk+QRV39JDv0Osn4/JjvAY8x3ptc/f6RICxcp+GpV7D5lZwkqUB37
FS16PFJCzBJ4Rh1ZnDUtv5nxiBMTzIXQJgB9tqTqPBKAUEVBe96MDh1FujTYtTn2/09quOETsIkx
D4ymoarA9mPkDP1/ueq6JU4tHDxxYEeO8VDZ42QCvWW8AE2CChJnqRtusrbK9mOILHRDVvadV6TZ
XqhlmxT6TTuND5d3lLM41huTkYIlQZY6r4yvId9uhiVPF3Y5pOef7Pf2GUwA6UKNlp1OOrT+74Ss
2/XQ5YnjRwONs0CuzSzr7gDp+vPdg2QDnH6R2NBQSMSPWqXzNe0moyjGHj1JVyzTXRr3NgGTyeXN
27jCJJjBGSMYWjwfuZeTLJWlAUPSRf1TQEdibp6iYjJH/Y1MlQM8lDlVP8r+DZqUUPa9HWZeHr8k
lMzmAqWsE5R4dMgisNNWZCTLKvseHZr2jQZ5b2KMwoyV8qbRKyfIgx+VpP+KxmEfp1JodkJ2DKJk
5uz2hhOB5V/X0HqWQRUsMbstaSXUEqCa7U1GYAmpdNOqybfLW71xHE5MMFdBIwVlLnQwIeWRKfhe
QV5owJv22oguaINA+kVGXD6XSG0Am4rbrOxAtkXcRr+ihpc58y6/mlyxOwjk/xiL3iiCA9jxaZPt
KGPcPVWzEDYVb0ZXCZXh2FYgawjaCBXP7OlJNKEdbNiEk0JsfrOVXSaSSkkVDwEGmT1/kJ0QxdmR
ZLzjwbPBpNKlnmsTDWEj3ifa1aL4rdtyijrkhO5uYqsJ3tO898nmmZQXnZhlhkSFetrp0Q+USpry
aug9equjbJHahYXxVUy29Q4YrzwEUV6aspFGL9/w0+RySlfRxp/lWShVmBzhN/2T4KPqhPbJ9wQC
ilQ6qG5ip1ZPzO4775bYSARPLC8evbIsKokiKDnOv4+7NqkzUxYUu0ZRMhZ+/YsDuFrj8q1XluIh
HYWwxRoBzMNeDtEN1ce9Uqt/PNh5upeMX+azADlWse69vpCAqsfBSBT1KkC5/PJ6tn3z85sxvinQ
LFTUroOblEdjVPZU+/Np8NOVME8636+bHENbiIqkceZ4+lpk4ZUi8IDtPBdggm+RKWhlZbjqxLh8
bqvCkjGGrc/U7HyZ823Oq0ZYERTbtEXtzMC89KkPkEws5TrAdYceCiTeC8jVEw10EQKArdONIfJ2
cPssrwwyThfJoyhmYd15YWF2TrQrXRT4rciSUfDHu5QvjchbIeN901jT2i/gdLmoHzWxPKag4MgS
1apled/45f1lJ9wYejzdUcYL6ZBipj6HvY6qg9kS7akrg32tZLY6Y2er5smftG9DOLyJQ8URWNt6
2p18TsZBs6kcxGrMsVgoAJkRMNVmqQxgRR6ku6ydj+C5OHYFMAEdOcqD9qSXyb7rVY9m0iEu9NtW
EI5DjMDeDsc4jWzMjNidobiX92jz5l/5AOPfekLUVu/hAxUlu0HV903V2ZrvP102s/VcOtkNJsOQ
IIZZyctFHE1mDYVYqzEhmlxYyhswWI1T3KlXqENxUJEboOoTB2AfnEZMkDtNOFIpla+g4OAOA3UB
kTy0KHu3ifgAnM+1YczfKr141DteFsA7YRqzu1E8hUmxpAGNI7sdJl9NcFRZWmLSGtWf2EkVEI7z
8oLNPOvzk2rMVtOozGVjMZruIZkY7aJDj5KzFF+jseD4II6yyeBd/rzLOs4S5U+TLBPk1OnlGIZ4
hdTzI1VuY9zRcoRZYqJZBniG1JHX8ue4Lcuu74+SnE8SDBoyGGmL7G4OZ0tQjIfL6+J9QJ3JPZJq
Hgy89Je9lOCyKASFbuAf8telhq9eDbup4fgsb2XMLZBVyB2zqmi8NhMcXcZOSmkZLNLis8NZ3Obd
tvpqTPwHoFMeigqv08YBL1VpFg+dl3lRZFLQFPlojUyvswJ34T3sNpODld1lC1bJTjMSOTMo7AZo
ZncyxjxKnontXVwKM7hJZYUtREri/Pe13Y4oLWvBXY9m9dyWHJzg9kogdgK5Hh2yJ8xRg/hapTcl
UKN6GZtg8jJJv7v8kTgWDMYB6TxIVQy1Zk/QjmXemGnHuSQ3DYCZEGpZqKpKrHaJNhYVXipIcDCt
YIIo25obHgvGZnRYmVh+wup753Iex3IOE414P2PwP0+eGtG347K2SBOZrSFyNm3z61MF+rdQsVpY
kE8NDvEMmLrRoigyOkpU7IgGhp2Kd3Vu3y4rM0x6McRTB0J/mEmnmyFB6zbJzeViqeXKyatvkvxV
UCVz1ApTFb5cdovtwPRpW2Zs67ko+ZClQMRtvYX7WO/s2E4rr7GL0PmQpZW4bdxtV/m9rSxpVTsk
QdUZsEkhNYJMBnwZvLtrMyRRQCYNCMkBPckkTcCWl1Wdzz1ADMVo+n0BegwNglx+S8JHtBh7U6hG
f6GQqHYRwJBenvysBt0cIhlUrQcF4q/QBZ6/SWVDeb9tqU6fXXIg+KeQ9RbPxcQxq4bToyOF8TO5
v89bUO7n/gj43tw6eqKbUFjyplx/UFBHaUadB1bc3ppP88zWlI2WlIMyw6lBK2Wh6Od0sfadGKkD
kfOfl91r+wAZKqqyUDTFBPbpAYpKmradj+dogQ52Lt5n+WSlAyfybBrBGV1q2qhos8iOQZVneQoR
PDXhHgOF1QKMb3iJwgYWESngygoTC4ShgaQLgdOqKJsX0pcp+TrBq0JAPcX+toi+ZaiY0vlGBPRY
4JGXbp4Y1LtwC6kQ62RPaSoGo0FLPFLjQgIQct+jUHr5Sy03zJlTriwwXoH5dC1vJFgQpH60Il12
VC2MbUyqvGbQYRGk5DhkohNQHr55e2mKIUmGqC0451MXMcAVMwgqKugB3iyAC6W2mpW8YfntMIdp
lL+tsFiGMJqnACrgCHOFOTiSszxR29LxQ9Sb0KEyId1UFu7lLd08aCubzJYW00DHuIfHFPIEzryX
rJ6uQ+jeD5zkgWdnuTZX12KVa8osJbAD7m/Tn49qn1kQfHHwSuKErjMnoYDFiotWn7xoOorMikZS
z7pckN6rJ/Czq7VJU82lSmsm+neF7uv2AXkGZxfPX3wfRoEUF1G8XgLm6fKyoWvKKVg6E+Pt2AXW
MlJQXZVj7JajYU7lNQF+fAyefP0Fc0cWOEm9Ov7TZPr0N7CINSmXwq7CiLo3Bk4Yhe7QypZcjtZl
hzk7CowVJlpOQQZh6DJG9bwKTWHaB/L3ywbOIiUMaDqQxaBwREuEFbUj3SAKyoTWn9ENZu2Dzrk0
a8IpP21+sJUVdnjH19JMlEZYae3iW+6bqqUpe90e73sHQKnCxhXXdzaPau7sFJyujZ3maSLA0ZQa
mwdiR4zJH+oEbGlVYKodxxfOb4ITSwjKpw4paB2K5SRB7bPvdpAEtwJNKdH4E48g/7X8YZCtKCpd
NRKfY1C2SXQ6kNLn8H/xfgXbzfH7HhLUSE4B5e1t0WnwoPR/KrbhoZL5WnESYc43hRuerrnr1BaU
VzViDLqp7kJ8c194QmMaX3uQqJmSrX437Oj1v7gr2i+nRjW9HojWwqg2xk6tztBYBreZNPyLqPaB
REU3ieC9yHxPuQGTT1Diba5UwVNWLKieW1qP+6QHWHn8WpHSTKFOenltW2d9bVQ6XZsgG7HQZDCa
q5GpiW/zwGFrXaL+yYX+4aW4MP9eFRNMQC5RyWMEA13SXA1z9Kb7yk0OvjC5zKx5qu0i0zkb+Q9e
8tsmC3Zr9VRNRh1hUjyILwFwr4BZu7rd2C1qct/Uq14HAwG3OMfZSnn5/9X9lyv5WPUjaVBbCXaY
DahAzrwIgpUP+Q21xB2/n/MPh+9zoUwyOGhVO6sdTCpesCugQopV9qjkTL2FuQQIXHFuBu7OMnd8
3pNQzDUdY6VgIliQmOFjV5mIdA496FcANoT33Bbd2Tvl1IMUxkV9vdFxi4S9N2jTUyN5Nd03GVh5
AQZz4HTPVQ64dipYdWz8/E+Hg8VmZWU0NIKeoesDyYxWxKWucC6p7dvi9wdUGJ8ZG7Rf5Ai3RVLd
qPFN8t5F14gyvM+2HLILh5ClTE5lqk96kvde9uJDSdbOFCQsKKIaQB94iZ1btbDjJWk8X1GWta/O
Q1HMtNFTGF3GSuTIxCWIm8iNjqlJKR4rZheaxmDy/GVjS1EjwUw05uDgGDJzRWj1IAN6gOqMjKyi
SJ6b+H1hRamFh8vO8SHUwGwqDBkKNA61D07+0/WBiVdNC23AIxmDHNqgP1eRfJwEaJeF0Evr42ek
P248DK4m9i9DLF8HsXrdZJhUVoy7qi6us6Y+Dj15SrLhBvnul0jRn2gIFY2YNzK7EZpOfiqzJ2lT
QIpowe0oNepV1ZjFqGeHvHmKDS9bW2ETkhj8HkVYzQ0AEeilu+BRQHNA2S+yILkDVCgnAdr80ABZ
oVBJ0V2UmVikJUoGhToZ13LbAwkho3Pvi1fpWBMr0XlMiVuhFpQawMfpQAkh/2e2sAH/X19pE96H
uE0CCdWcFB2BagZpfJ16BJAroUvue1lzZprY6Hi7U1Nw0p+NvHn9Gz5el6sTNWkp9MklfEYfxKrQ
WvqBO9WEEgsvXGy6y+daP/jsVnYCiISPOTWWQnrxbeyt4Xn+bty0ZmNPthCAq8kSbN6x3VobnBD6
9ZjEwTYzV5kghHMIsYreA+2EZnYKxtz8CKWxIWsm+/LJ3XIcihRLRI61zBcvfrxaXpkISROX+JR1
9qYOx9K/A1g0693LVs5Z/xYClpUZ5sEIRqapKzU8GNEnDL0gqQDizOr+xgCEDvHwLqmN1wxCqAeg
giWvjXzwaCkCsYVh7q/kIeoL4DNCEJmOfvnC+W2LbTZ2rX8bc3aG3o/agnx8YTDg3IjHElOl14Av
vRpOshcO9XvzRN/Dey5yffMzA34ma0DbLOjZ072HHGbdRGLVLS/YzpEsIUMbKrbxLFPt2coBmQfU
pyws3vjf5oJXdpnji5awXoORE5cRxnVbgH1q0Syq0jSi1qQCD+OzdYAoXWhHIKFOKTtY2qit0lUG
ikm+ooJGvdh13cz5hJtOvDKx/P/KiYlCYojTA2fq6+TQttl92YOtMCsPmcYl5eQsx2AOTCzNjaY0
iLRyZXcOcG4qwP+CRQ17Isgiwl3TeP9mSnQ5QJ9LNJaftVpijsp4njQIdx2Km1r8JkvgalMek0wC
bxkI1vLCjNqraQqdjIKOHPoJoHW7fFAWtzg7JxRT0DIBOdVZQyzzwwTgMOQwsQFm5VwAQ84xrHed
8NZkt0S9aXgI28X/zw0a6BUsOM0z0Aye8mFcFSPOh/iuqoVZDj9z8qYWhisIN+0suZfXt+1Fn+aY
GCXNqTbUBbZ4zG+76hdtb8BYZxbT+2UzEs8Oc+zBG6uGBcW7YWHcCmMz/lkcSmWvWeKPAck7SB5r
K7CbHaB+GOMHTyCatINVX2tP0eMfD3d9uNXnmplQMFRgWycgqwZUTPtVNJJTk2CnicWbkfAmvD76
O2efUxXBw4p5fkAMmZMThKWRTzNwY0GVZk7aR7OVpEuuELVACeXT9QD8mpVP9V0tSO0DGVDXiMTg
qOGR6tN0T3pBcnptAANGh/rmMGJ8K5H1XZMJkZOr7RupMsFUSNg5ftQ9Ix7UV/kwzpFZJ3Vjh0Xf
cjxmM4BjSEDUdYUa0Ig+PZR9Lc4qpgHRWfednFaWlt3FIMm87C/nGMnlG31aYSle+kCMYwO0CwvZ
g5X/TA50t8z8YWx6P2FcDXIbYOQSuO/bzUC3MsskIZEyNEXQwU0TvfByud9LOk8CYOtZpKIjiNwD
FWyA5ZkyT5sCiS5m2MDByve+B3bJFK/2Fhg1CwuzG7AMcREK54wSy36ujDLnT8j7SRNmnPNkMicr
l+zsJrjKXTStv3edKQnuq+Kqu+UlGCx8Bpwoet72YMwzRw6JujKUPva1toFTesrtwut3I1bcPNXW
tONd9ucw6VN7bMWOYt5ECMDt5imqPbrtXnlfJgFB6vYL6miZdZhsZcejU9s8GIjZEiY/0JVgBXwl
oQjFSqe4kJsU+jcCsowjFO9szslYIsZZRNFlgtTJ0OFFzFYiGRRSuUbbNC1M3SMo9CwQntZeOEH0
DA407DoeQ+N2KvtplN3PYi5DqSxhFMyhgJ34lihDobBFhB5iB8rtz7UUuunUWVGd3HdiBqZc6IMB
4mP6RgjubplTVNw+RKsfxBwiRSloDl0yNGMS+ZgVRmrKCXF6ITOLqPK0IrQjPbvP5dHWygRnqn9q
ZsiUKNRKSsHhfJLNqPH5Y9gC1RxCmlIxkB4tLILBlaqAdtaJdCey9EcdDIL97An9bv552ezmlbqy
ylwtIMMlVbCgF1oR9MSq4voyNdX+zjB4jb1tz/7tcmyRaoayTNS3CMatWDvjNFtjB5ZZkVNP4a2H
ib1CIXb59FGjyOW3FCQdMdUf8aHdUko4pjgLYqcoIqwDcn6o65FYtPAUtGcFxyfnVV22w9DnJ6KM
l47UzyooUP4FSNNc6OZFTvwYeeNhifW5o4tmcptbvHLfZtK6MiudXtHo35WakAdoj6Yxcosvevyr
9iezr0o3l29LP7P8goMO5hwBNs8BMCAEpAw12tFXOhuQu0KIRk7o27ahE0NFxU2F4MfpstK2j4kg
AEuT1LIbSa4Uc5/sy86cB9dPE8w1OdCugRKP2Hvq/cK6hOHVHYSArcmVHem1210+wMsfu2SMieRV
JNVCthijaX6XxiPaOyqQkUYwunRqEltrtMeK5pyxpXMc92lqxXLEUujMY+wSZYn+S/qzO8yu5pKd
+kswEye0DatXXM0LLNE09trC9cSr82x+xVWKxeSPtaFSYU77xlOjV2G+hp6FeXlbOQZY7K7UFRqJ
fLRFJdVO86e0+vXf/j5zqNVOnipUDNDeBHvgDBqhlHOf8BbAHF/Rz1NdBLLG633NTA1XBhf/5SVs
XZ+guxEJ3piYzsDg+elRMhqUOKsOJtQEkxKTMxwri6Lq5g4RcNwYlbCDW15U2ojva5sfwXL1mh+I
KGGuEtzqQ7TPDN/NQPYvF06W3XMWt5EhrQ2xAstlUs9VpQCHFe/b/RRY+a1vyxh8x8qo5YN+EXNP
Pzk2NwIHbC78WcBGYbiSuYzDvNGiOUeXM8hQE7YUa35KDpojBjZix2gXj1ziCZ5FJhqWVT9L4oi7
pQfrhP+L7JJjYmXX0zUuzCMP1LBxYa6Xx8LG6yA15iZEGWRWdWdMYwcMJW4TV3/eDdNQ81CX4Vhd
Ulj4cQbFBoHEOLqiMJhV5BO7i/IXPRGuizTiuMnGKVvZAu04cwTGKlPUFO4oy4k5lLeD/O1f+MTn
asDmd2phrIokHnOkhQP4xnTdksAyTh7+5u6rPV5ZY/NQy4amLIAa7VwXVaZdVCXLnMRghcXb5Kgv
AN3vpgo8JAIQURjjR9LO6/Jtb+Nvo5SJJA1FPkiWhnA/KQ/yBJRNFj5yNnLL+1YLY/kr1C4StWkp
wpWgOErN9km1ytwcd5ql4e4E0yzmQETg+nlX1RkgGnW/pUguaXBFEfT0zA0N9bBmpmI+ubG2FxY6
RshQmJN2K4Z3FcmticQmqZWrGJShtUG9y8tm4+VCvagB8S+CREAFIS1j3C9jrQJ2GMPEkFSDgKqT
Tz+behcWAyd3WyLFOg+BIQ2ChCrKOepy7JiTMM5onzVyP7kQQokhSyT54y6SbBJRB5o85uVVbe0p
Rs8htGiAhE6GVPDpqWi6SQhBpTm7fq3bIjqnGVgRcsOWpAfsNShlEoiC5c6k/UQL1eIY31wqhSAF
JO+XD8vc3boUdXMtxtQVrvR748syPT2ayn60NGv6Inh4t1oBV03hrHX4scErq8wZmWqlUqfF6vI+
jHbJQXCWCabRAUnYjhdDKZtW/mUN3e9F30ZX2dPS1VqK5oOvoCiQNDdNUBMboMz0QS7U/KqWYtFJ
tLCwRnnSZIxx4wSYSa8IdpWiSxX2avldA1o6uBrnWbxVfKG+GXK1uyHpiJx0UajGDVpm3zpJLnNb
zkiBPSP+cJMbcfczaRX1gTQ6wGjgzQksZQSvomhMCxGbINpjH2dmFo+9W48dQMuzZOx8IP/NGIRq
TzSS5XcfxKfX8PvxMRDz9wByBlAanFpbLqCAFzTC+C7mY9kfm64mu0IgyS4iowywFJ3mr20+iE6u
ad8NQyh3pCG5RwTaOlnoJ0+G7g/20NHKnKIfqlzWPzjetbju2UECLBpdP8xoACJ66tqD3ER4fOvI
qB/ra2CvUZlBY6uzAwWvvSWX5rLB8SwynpXTqM4zpVHdv+A4iTOC+x0zE6ipW/27wH9abh4gEO1C
yQwN77OgNCRwDb0hE5rbmoXhATuL55suuOuK1jESHlyaDfwfrgysNGjnMD8hn734mjwfhUKa3NK/
BYcXAqCa8lB3Z7VJ1gjz5muNMkm1OZ+xh/q9iNQNqdQzCrJOuJuf+Vy37IX5lzn0BQ2sB9Dl5ZOu
0uC+KpSpbhPi1sLXXL8P/OfLXsj7+0zWEQ15KTUx5mozUfsFnI+SzZwH0HY8Mz6XwFwYUGBSw0CP
sQR3IVI1rvTYlB7pgYL5uTxmr5cXtH1jrMwtF+Vqx+oy6NtB9ie3clDwBLtj+epfUw/I710kcq4n
tnTCfp3F/1e2KiWf4mKCxxUgDtH8fZ/sjUi5bvIOpc7UTMLUGcbMu7xC3idjPLBIfLUGo5vixmCj
MCmQI0LAk0r9Bzf//GhMOoH5hriPlGRxc7DUPVAXjaSDviceboZ3fmjavIU+Pxr7ChdBqlFM+Ujd
mEy/SBqUEK9Sb6ZK84ivS9DqCq7jTnYvb+RZ24j5fOwYbS7mSpmPOFzdIXySLP+Q3SxVnLo1fVf6
gXbDvrXG5/SZR6zB81H2gZRMsdqFwDG606G6yZxx14IPr3gqXD4Gczso/v6QOhNA4irD+FHYqi6Q
XKVevWolojF3mJbjkzoTRoJh7Abi4/vJFSRw/KsIJNyXP9bmVbLyECaKkFauWyWOiAtwsFnTu2EC
ZAzD1VLa2D1JOWdsI5uGgNbnrjFBZKjUWoykcHZTHdmG8EyMpxnE8XNpX17VWc2XdUEmgsSFX1Kl
gwsKuyXFVJzUnr+DQnQPlpUb+aWwQyd9Fp44VnmfiwkhYyVOtax8XGJ/4XKTcNeGpm9XKEBov8Bq
XheWJFqXzfJckYkpWlT52dDI1O0DBxoU5jxNXijnnE939rBdtlSCujMo6Qmos1iOHgEI8iaNFepC
gRFj64OX2tWx3kHihlgtEqvgVnm4vDDCYo5Zk0xiVYRJKGX+MLtGo9kz/aqAHbo0mxjTRkCbAJMF
1odI4fjO1olYr5M52YkagkPQ0JanEbhKyvSmLvrbRa5kSMPHoP/FWeOyBjZdheCaoRNJB0aJRTTi
bTZWMRlVVz+WewXMVYbV2PEN4Bc2P2qRrZt1Ze1jx1c3a5sIISYHZ8z2PqaYyP8RZKb6DuKKq9KZ
QYMu7XxAdEHYDLpBmOeVKc46mH990N+L/QjgK/MgIQikLplUV/GAKXzIQG9oHJPKJMgjyBEjCCm0
T0Oe53K2+COTWlkFWVaYkAqeq9wnN/pLavv7ZSag/Ga8iDteAYi3w4z7QOiExLhtVVfy9EPuAkMI
3eTW4/W5tyLp+kMuoWi1JkkdorgcZdENK2IjOXPiPLALUILRgZeN8UwxV0SliyPB6M3sVhiok/VD
gWpuTI4x+kuXz8L2yfv0DuZ2SEahSaZ5UN3R/9YCUycliUvVxwqcjYnIQ/FupmLrHVx+zXoHez0B
9wIOXuMkN8RuvNjVHoI9KsVW5Qp3vAR6KxVbm2PuBhLqBo0nnLxMB88zeYyKGlKLk9lFhtPkEEbL
Eufydm7dCxIkYogG8Uj8yyxQwJQrAYnj7DZpsgwVJemtkv+4bGPrxgN8F89tPAyXu+F0E1u9AOMt
xSeLIugqlM+Dwhve33SKlQXGKZSin9Gf06irJcCKdu866hmku47lr3XGg87zVsPsmEYquW0bnN1w
L/5qbpZWnLI3jrNV7VFE2UEBmXPXbD7i1vvHeMUoCWorLdGiBqRztBdEJ2C4T5oHbNAjF5CzxJ6z
u2a1l0ymMBtU6Ot4RqHioBzm60WjLn/VsD7tUHvDq8EZReZsJ9vgT4QhVMMGDhjKd3r8VZE4tX3e
32cqPdFEjJriZnb1jh78tr5GmZ/TC9mOEp9bdlZZl1HMGvSMfFQNZxuSOO3XDLKvokstvfYqPoJp
M9yuLDIXCE0CKBNrcIl2eGyT26TtzUx40kNOB3o7uVrZWXZ3Ff+0SlcLMcTKSppd9fl9J0cHEld3
utg6o1YfZj2/LzBtRWedY5pzpCkTNKjS0NgIcB/n6p6kD3mvHavhFZwxppbxmG54J4wy8aOJKBip
AzjJdEhuIAN39AFvnWzJLC1gtDg3GHdTmQgShVI7zgE+nuKNoB0Ghc8+2jd7iUt5vxncV1+PCRxp
lEpq66sIiwMxI4WaOmq6usL5Utv54soMEzFksa9CMiD6LkXzdg/FgsZqVFRUI6t00pfJBoEzhEzE
h161fEtwL98um8+4/5F2XUty48ryixhBErSv9G3HaYzmhSFL7z2//iZGe9QtTKuhK8XumyKmGmCh
fGWemUcWaa3p+hqrOPDRiApvE9EttkhxPqxH7aH8tDiVVzzUr2Zq8Xz15VzndGwWRCSuBjOqUWVH
sSv7hB6ePWEQBNvjaOJhMjq1OsNKbrjOgGOeNRrHnr1IkzTYbyZvUn+kjwkcUOLX2OpsMGorcTa3
uKdkLE0sGVEzlZCXbrRteRuDiQmxeBtI29kdNrlbfyMf//GDMkbH7FZjFDG77KX76JO2TYLpMX5I
DuRoHkY377A6LgbhUf3KEcu7WcbiyLGRdqSAHmFCE5wJmdtinjsYgISPwYRta7i88JzjmjTG6pjd
kACSHnFRGgObcS5fpJq3o3Ax0TjTUcbUpIVihuUMU5Nifhmd30DygQbDNTQcd8SuCs0lvJ9WwdCk
6hdB/BrqptUJKxjvOJ6WdxzG0hRtmA598+M4WxJkPvEH2E1eDMQRw8JRaJkqrvP6ZqCjgARgKvQU
r/V5YnhxAwtAoXc9dtBlKEDn0rdceoAKHS0F5iO0qhvB4b0szmfSGduBhpBolCk+k1Eslqi/JNH3
WAL5ycqJ6XhyGJvRx1WmztQiyytW20m+adZbIoq2zoWXuVwsOCk4u32AOkGbGQNEtY7hZ5QQ3DEj
kNPlFgYOaJPjMTxyHTjvfIylaFpBV8cF+hHv671oz/vlIEl28qh8NSSrhMMrnBb9UC975pgo+oGu
xOY6/WFnxl+sM3jaEAqj+PEtVBNDj2CrPlSb9SBsuJVyjkFkc8OyTFUlHGGHtUP+YTkCodcVH0ZX
8Bv0cwSHhzLGczUsZGkspQRf8u10BLxHw2N8o3zEwLSNdr+XlFb+7V+9KQtYKrftoGbUBAtB97S4
y2H9jLEK9ZjtjZf1EWYZcyPXv+Flow8ofQyg0V0j5m3U6EXPqdKuXtZ/DivPSP4q3zn9fcZ5Klo3
ggkecbMEmr8+2/bLyDnBZet4ksBof2UoiTlJuDNDeTH1j2Du2GeLpwpBuyb2SL5pOo+85TeG8iSS
0XuymGU8D3hwnasVbhR0PuqPMP7mXf+EV/63lvkkkPGboVnKgjw0K/wm5YvTE09wVTf+RN1A1dn5
N958wLtZ37eqJ6VY+E8vmFhdEMYRTL2wzeOXPHJVa/o+NPYP1gDDqSYrflas/Ci0nroFB5iLlWv7
umJebIzJZ7+Aca6tTNrMpM4139MzDwfB7a1iHwdiED9yZHF06O02zgyZgcXpHEQhMC2vw3f0lQI1
gOE+Ykc1QigrbTVP3GG92Cvt2F/urwu/bL1/3jQ7WVQKo6JgLgIuA9F6KE3IiO6rRgP2+N+Vik6S
qDk/O+ViNoLS0rK9eqO+SI66b0A6qD8Wm+wWe5Vu/Mrd2eadjbEubaR1CzZc8PqbDRiJLQWLNnYu
2xUAbtDP1WARUKX6k7I91c/3rul0VsbuRFhw0TPkmF4jPOfa8FSugT4Vnp7mdkE+jhnPjv4m6zwJ
ZMyQoQDtRRfxRCmEMADDnosg6azytnDDDfENYoPNQPGQoNgLesrHnPdc6N+/dmDGJil504siDQKQ
V2OG6Abxm5M+WGuBeTHAXefWeC8H3DYFx32wKKXdvGZKJUOlJlAWzXsaNIIx1FecYkNs2eq//WWQ
erpn1jD1E/YjpQbV20gfbESroJHEPtf4LTMlbQcAp9ZtJpDi1IChOK46hrlEs1PtAntBllYbBcB2
DZOLrcm7fcZYgZB9LExaQ4mekGwY29z7YGwUZ95ihs0rPkR/4BQ4ItnNupQorZBHoobi/MsABuo5
P878oUtqE66oFctnKSgkFWS1U6HW/Z7WElNntMir7FXYtCac7J5jLghjoNqlz0K9wi3mfQMzUdmi
dDsuhdeGwXWby7s7xi4tYRjWbY1JiCma0ZsFdGZ4K1WydV0K9crX7o6xQVmCPehcR2yFfoDVZII1
xm1pZZUvkielUGaOON7t0UOfmXdRaIgKbjTcXi5CnC+DFtuQbzXextbFWZkzz8xiuQIrYRIUAY8e
bBnVrvoO1FNL3VcHw1EcBdNcGYqiaAYs3D4lVzITB/Vtk61gT6KBl+SZiTU/KE8LdmYxNpPZ2NNQ
vpTHQkLxwk487ggwx6WwqEHijCwcGwUr6oo/Sl0DuFenA3r6hQ+SNlcGMJ2nYXxndepv5f8fdJoJ
yVh4KrEiLbCikP8koMvACEPUEZ4T4RyRBYuvRLFKI5HGIi8qYBQWy/wSw6THeCDP5BVzt3luCb6x
k0VAl1sTl4yOE4ex8xpVrOZaM0CFyw4sIHgq1qjdJOttW2679dB1nAT2Lba68kLZ/dtxXECInEKT
Zy/0Afo1HeaARBYIJw+x1+5G2/Sz2jKC6iY/yMfms8pfg+BF2u+g4hISTRX4Od50GkgPN7Te172N
AOd0Q5tiF1BoCwllzsrunrnlA44xZJd09WQELnOPUInWy4FTglXTsbfK3fAC3lIEZ+atfEg+XzeN
nLiB7cF2wqCUSYFRAEDxRpl5aFaN1wbgWF8WRC6KMWyAuW1anAj9eSM/YtAAbLch2gCU06F7yLfZ
Q9H/ASDVb6pAP2MUhTFTyHi1tVpgKfqXHoBmKN5upymIQUg2YR9UFOzp5g8Ivjn2X2Eio1FVxnwx
8Hgnu95Pn7qjGmBsxJE/ZAlYK82ttotd8yOv78B9Q0zoM0xlj7l56rRflLsBkFAFxKoVWFw1FOcF
u/OavYoUUX9anwonueEtw3K+M9uxLVVtrEWqvmTa1ckQDFHh4u4tafgYlVymAxqCXLEY7GI2UGSN
TvkxgdE9KfA7QL13yVZ2KAoNby7nN43An4rEdnL1NBSToaixBHZoN9hU+CbVrn6cPAE8uF295cnj
vEp2w6atJVXOIkzNRN09yR5TveY4GI6pUZmIqNaErJixxQc3OdhzZDpKdVAkHhI899qYSAhI+kSq
aDSu3bWYT0NVctu7steDBhAfiXMm3qUxiVdmZlIXSaPmDbm6mwUlIHrBsWW8a2PsiRhp0ax0cFNi
4RZJ5WsALJZWnbPNxXH+b+tBZ/GjLslxJU1wROPcWKsuJkFTJamlZ+ZXqa4Wfyhrq44X7588gcqY
D5E0SgWQiNVrWzXQpcmrFE75n1dJYjuyYqGs+WRg2FTx+w2ad+BYLzbiPvOmgBskcj4V24VN1F6P
Wlq1qpNPdebX4SfMlVs18nFynGp/rhor0zcVkGzyz6twjMNbWe45iQBHI9mebJKApacN+9WbzUOn
H1WdV3LlFTs0Jn8Ks0wfow42l8bh0gs2pxzjFpSAqgtyzxYleWUXOSAriXf5lu/peOdjrMhopmVT
6/Q5ZF/M/Jir//aiWZwDUKlH4xQTmA+xOshYObT72uDNiPEOwZiNXGkVuUgw7d1UuaUtIC0NSx7W
DU8ZGbuhw3ekWgL3kRO7lS3MdhzVZ8HWwRFsgVgxvJHc7kFwqud/etJs+zVZ56HAJgwq8uJdFEdW
p3+9LoAXM7MbrlPdG+YS01f2ot6MGFqJ7cYegwb02E7o+TS+q+/BrfcsOF85PV/Od2ObsSu4juVC
gOg4rm0tHew4zjj695vO00+3zzZipSmstZSWo9UGbcRxo+7A8EzuxYfBie8l13huH3l1Nd6VvmvG
ElOIoZN0VN7MbTo/0vh1UHoUPC15K+vp4EKb3XAENLKd2xXnXjm6ym63CQsYHxYB5SzJfKyWzh7C
7UR657ri8AoIbH9WMoUyTAAS44H+Qtmmt4qrADGUgg07ZKt45BNWRWWLFqR5noGnN/T8Z95VkM0e
lX4YraLqHX38UmClnnM4ngjGpGhyTQmykT2PSDr6DQnmACyWXrYpj3SdKH7U3OsS6R+8EgyzHdks
FJpsoiMqyLNQRkssbFtYiwmFEbmtBDoYeU0Wk910ZhYTY0IxrQcQXP1V3Y1Bthf8JQbkCLcPy1NG
Jiipwc0mYoEeA3iqhXp6dC+AaTlyZ8mNKq9zwhti6w0gyHFQzkfkfEN2+y2Z23wmgOb3oukRRHWu
Gkecj8azLuyqm1CYxVRGCMJ/DJFnwLcTU0twv8w2pUvL/3aC6qc9Y3fctKoDmkUPP7RsVXnfbkqv
8Fd//N5MFm1vu7SlXnnK6PFyQ+5ZmUAlThbsF2QIhZS5co1hv6S3Bjgdv0B5pqABW5l0mwiataK3
1xkyz45zkkV2FU7N0pyEJazNiHXXxaVlyjKQQCk8+vwFa47OssjBGMSrKiw5o0csdl46I9ZNRsfQ
eKwt9MauvEODMTLrkCaDrIQ/tkFpQ2CAtwV1hIEilRxbAGvnYUDyDsZEMT2WjdQyG2A5h/glVDAw
JpDXWeeVzy+LMbF4IGGjSWafxUAUYjRhhURk1J1c+Diru1bkqsTl6ztJoSpz5gZyJVrUpoJKlPsQ
K8kZhkMTP8O4bWthiGXD8zryZXtyksc8gKmpQWxavrUlQ79wUdp7DomFnpnVB+tOzCwpyD/TzvoK
tUzdSPOnzq6ewcUb/Z1pO/0U+lPPjg5gDbMbExFLaj2KJQaoIyZe5P6bzP8kg37kMxlKXC6d2tL3
7sdfMZqxpdu08T02E4CNyr3cyz7pJI15C4UgGcugox3xY0QT+5qrI9wLKNhGW4y7IBcCAj5i0dYW
bkEARARr6C1e04ynt8zzKPth1ecRz4O0mz6W/YYce5lXG+BeLON+SyNZok5HNbV1xB/RIfxhvSs2
mpfd8CZRf5Oxny6W8b9rIZMMe05YogQ+Z7Skm8KYrDX9WM23ckxhPdptohr+BBzvKA7961HNbya4
f0o36YrnmRKJErBM+hhvNMmtGaCzY+qtgWAPXtxZ4/fySGwtQCkVTBhfr0vmPFaTWQ4ZzT5vBQ3O
vxTAU4XMeqy9f5PAmJ8iQngYjrXkxQqQ0depeoj1xODEMJfDwtP9MTanxMBlRUSEhQTg6mIlOk0X
2ikmL0KMal8/D08vWaR3Q5gn06Bd8P/RCqE/vVOcalO6iafdX5dG1e697zsdjLEuGGSTZIEerDMf
+jmyivhJjxBYKy+Z+bnOE1epC+e6SJ5KsCYmi+a+USTRm7KgynIrjWLOFb5DGv/RVzydijEgfRh3
Y/+WbaL/Q1NpEoQfCXoVfoOlCd2NIguky24ZrC2af70v6xbAQd35qfBMYhWlxduh5lg0k7E1mTmE
o0n3RCI0FUZMlqSyFZu8IJ+npYyNUbquInk8YK04v6lKbNfE+0hdrannDDX8Jgb93/1isPhXcyKt
8irktG87f9G2CihRqFdKNvILdpetzBM23MnV6xdIWDgh5IFSgv0yFY9iJXZFm4mpIwNybMUw0GrD
GwKcAbBnvIHuyxXk00nlX09aG/lcLzmcRBTeduDnyHPVybBlQ/rHyfzccDkWOJYaqGC/CjQFIyfC
ggeJosUN8dS9KVpF5oChSrHiBE3T1taAlFs7oR1yBlu5n5W+3DMvMQ9aZcw9ZK9fhJtxsxzCDWg8
uxcK0Nvbym545s1bX9dYwgIPYh5yNdoWET6AZKxqAop3+ZJhKHiqn68bnd8MuJ4+JGN1hEIoAGeP
SkLtpBv9SxRIQeioh/776vZAXec9RZ6+MhYoG/N80Aa0UKZRcVK93Pe15JsaL6zg3R9jVyY9XcIG
JL2eONROt8g2IY9i3m6rvrevXyDvITC2pS0we7jqSHhV0lkVlNIcsXw2fFUSUGT0L10ncAReLt/J
BNzRkgoKMxZwsCclUFLpbOe0XezQVwDMWstu8a3eDcRa/RXUfjk8YnivfI7vzN5ZIo4bufgNTz+A
bcOmSoWJO8D2eVLyGJe1XceZk8W8ZtvFT3gmhYmQRDXRqkJvEVoUN+P6MMAbptpuQbB9/QPyTsNY
skjvgFw6oRqamLXVaA+KmVm1/lcDuWenYcxXo8wk7FWUmXqv3SufgDsLbpx+27zQGkFzEz0Un//t
WIzNAoCipncxPhLA7G570jlAZ/2QLHXGub7LhvnsZPR+z4yj1C5jq9Kh/DcWjtHWvucfQfyDofXZ
1l7Wp/G4vv4B78/FhOxMLGu3pE5tDLqNSMUmWL+p7MhXfRTr/65XfiaKsVlpN1ZYMIAooYtsA1uP
E+8SLxqRMwmMuernsQEeEPZY0e2ymjG2hnyTZJ+7eNnN2ss0cfukvMfFWK1lqqZeJrTtcBPdZ5FV
3XWPxsd6lz+tNnz39GF8BALyYEU8d8N5bWyDViFDpy89BHdu/KG47x8qwM9m+2ovoSIpWuKOT+VD
P8+7UP50uWyfVlgmrV1DiJS0zxOs8jJ0gSrcTohYgIrIeQ4Xg/gzYYw1mcAagCwFr2HpgI/dRy+k
lz9cf9mXE6EzGYwtSdNsUvTuTfXBk/SRjp33Fvg6v/Y+HxSHd3uMHSHTAJChARH6YhzN8HObPq3i
fsXYpahVHM92ORY5OxhjSvK+JkWY4WDRk3kjPq2b/KH9LEAllZf2Pp8tmWf7uRIZKzKKuZgIKx5e
a9Z+pUwfjZXslDpN92M8+YtcBLMk+WLcN1auC7ql90m9E0n+WnY8Igie5jBWppeGVE3oPmFWPgux
CY4SXrLA+5SMldHTRi7khEpoPydCa2ki5q3rb0WyE4eJ0+O7XNc5+5aMhanBdVVjmRoNo0O5Qcs7
iPz0E43S+cU5jk1h+7QZSo1q1+HNVc2xQfdewB7+9JXz6OijumJF2EbtnIq1lncoAKLaLjtZ6VB+
Iv1R2ma3ymiVkcUH66ZX9F4kKK4wjwMy0bcO55lnTabJlAsaM4weXQbO/P+mwQLO0S7f30kOoxdZ
q1bpTKsC6WZyMRsazM/RQfKLDZ1FTd1lNwQrJ1Omf/Ld0Qg4OoCpDjT8t0nDs6PlqmpmlQGkPWNW
D0YPJOfOMcXVGmbgdC9xANyN64e8+LrOBDJ2OV9rRa1lwIkMABIkixPzGB8ufqwzAYxR7udlgI4g
3grzdgVncv5lKLrPsTlqbjTBtaXomCxLtY30Jfb+7WyMiZ5MlADA96Z4fSjhAWAsk5dzXLQcZ4dj
DHMoAlh9JDm2nczIB26OVaoD8JJ7lwyJI8oKzxHwvhZjls2sXdoqVhYP/FzYp1gWkLLnx7DI7HTG
buKC/YrGAKekMN+26hC5S1Md1lHdpULp511ccaL3iw/k7PiMac5QesjrGcpj6kEsfomlQ8gjAuA9
COYNLrI8L3JlLN6olJtpEX0wY3uSMEtWnRq6XcQFAKrbiFPZ4N0zY6SlHivsYQFQ2TFNNqFgEcMM
ruvm5fTgdHfs7tJQzpU+U0jZ6vvoTKvb2cVr2WPZcvJQ8AeXq/wFmLZuhEISR4s4h2P3maRSHis9
xLOYem0Bf6s5g3CII+Py/DdosVGXBYv4OzaKLK2FsE8x27VsJzDVGt9oXiffLN7kpAFYNmxz83ew
M6quyqJhgnCLZXdT61gTDdq+pCN54IsqVdA40Pnv3jIeNHRtCju1mtjiT7bIF/OGk2j2a06KIa/R
aqLFrTlEsjDPFtdWC1ZQa33Ob0y3dyV7+kBhzAdLc3PsBeLp1rac2/0TZWTkdv0vmt2zH8RUCbq6
0kZZQ9NTl6z1ZXoqP6oYC8fWae3KppUdGsCca6CVv61BV7wE5leOel80DWfyGb/SydFo6OXbrEp2
7D9kbuqAPw5biLU7OaKTumgDmqU96RZH8EXt1hSC9rUiGiI7uVibAtpmGQq/6g3aLTTESr2h8trU
HkEaQCj/9sR125fjZU03ZMOQFEhnvFw45Cbo1BFC0pAEqMkPyWOIqSOAHTntgdzqnHle9pCGolPy
Iaizqoi6zu6O5Fq6FCaYd72pa0ZbX8ixmEAowLlK9huyUhhvs5qhqpMVh6LvyXgyPTRDvDpQfQFA
HtnDeOBPcLyzG6xMxqU0ZRs3KYHMObeFB+KBKtXvgMWDRaRqL3uSq85W7PKqr6yX+SFVBU0JmGZQ
P2Q+XyqXrRmOiPSmvLWLeVerwRgtNrD5ZfjZ0DQ4V3v5+53k0X8/C/PCUEK68YanJAuOYgh7Uak5
vvkdayl7JiY2qfPanDQZSWOZ29nT5K6OulufjY/KbQey8OJWvwPAGSYuhh1vneqy3pxOx+jNbJo9
mHdxm/3YIzApe1zp+lSJPS9NZY0ce0RGWUIpJ4qOvSnkHj+wlAav+QPQNta4s2KYGGTKs05V6Yyf
mdQ2EVc7xMxbJHppaHL04p0dYUUxgYc54j9zfntykys5qKn9B7hCwegMQJnxtIRq9nnCwQh8K6qf
aaKxZGMy5P/lUliqfIzu8mfqHCJ7/SbcorvJMSpsfZIVyDgm4PrJfbX8V6ShaBrR1tjrPkE61XBi
LI4eslxmeUx6TDDibBJgK8R93e2NkZOv/cZe/dR1mbEccrboq2Higyl+u0kHaw0KWzqW3+n8NSV0
CI+CJ/DGwd5VuthLZOwHHHsyifQS000MeIVoCz4Rv8JzpmO7vJUonlLKjCUZkpYAlZZK2ytb3Uu2
plu7NAuGF4A8XjnmXYmEPR1jP5Q5qoqSdospB12JR9AHFO7rT/wNT0UYC5KG2GZLKBZpKTmrkduG
8mXWeDvFHGsvM/Yjmoi5RHDlni54RfyMLI7zqDgGig186zGLR5FOgJjz8zpPu1n8oLedJcyE86J4
isfGufE0dJISVRKa5874Um8Iij2mu4q+6FVYbOT5Zc7NsakK0Q1UDujW15DfVvqTNPC28Xi6zeIt
gNgDeSRtn9PNX5TjMtgj3aZ4kWBE9nuwEXOukHckxmDEYy+DDxga15EPgHAFACjPOnC8ImGMQw+s
eLVUIUHxI2wvZH7rYrby/4/IxDxTwpgFvdf/+zjhIb6VnAagqXWgPcRH9Mz94nPrXfcc9Cm+91QA
kREVw1AUdjh1mRtA7LZgr5Wjya6a0IqX0pbG70pZ+k03ONel/UbTT+KYBMYwsJytyBi1pYPLmFJ1
4wfBXr7EQeHxtwguf7KTMEYpQOLUChW4RvHJjG3nZ/4Ae9f7PN5L3hUymmFUpYrhuoZ4pflYKotV
1cQeSBB1H6qBF5v95mWdzsSohyrlVT/Ib2Npoi3bnZU7sZf4cPXIwmtf3Vz/YJff1Ukc4zQSWVzE
ccDZYm12KPpyvHCKQu/GXX4o/EkE4ywqUdCp36WtVXlb3APrb4ck9mBY5vaH5+V6wsvu6SSR8RzL
quiLOMjQi9fZAyuKVVNsoUeKh5B/Wl26zs4zuZd9yUkkE4GWujwtszoh1ZKFxJExJ47KbRh7ZTIt
D+Dlmp7+6buZzGjYIq+z2isR8fJ62Ze9+lC2OafnwlENdqY0HYYWZhejPMN4Pxc7eeYc4R18NKMY
JmMr1kJER5pOtNOAJXcqu0eSLLnplruidjl6/vl1TMZQELPKpaXFUagKRovVg2jrhTgrsF9mW97M
H+iODoDFXs3WIpoFwCc+LB3vOhkrEvbYPGxLU/a08T4LQUcicLf/qF5fsfUmYzvAaKN2OWg3gehv
3mjbwc43IdBlBazhpUfEnQeQTgJwoPZ52s8z+yZjRrQIhl+akTO0U6Ueunrs3Ba0sF63oPep6Llk
haoxOiaKm47cZzE4N9PKIrISua2UDe71x3HRYIOlQZUVokkyG9hl3f8yz7ma/bLL7GrK7AVVw8Yo
9wsA3a6L45gbkzFwUzNPoQYMJa8wU5sMmqVoqaXovBodT4EYq5ZoIln7FWKA3oUmxm0vcq7tN1nZ
6ZkwRiwpSbWge4gXDyozad8cS4eySSabckdaoFUrzxEXuYtjBbCr+WtRpwd/1hxh1ttrhlK1OrMG
wrmBHbmmHR7CON8TIXzIQQgwy+MxntOVc+jrMQS6h4z4UivTxcCZo/m1rJLtuuwVAaUfeUf6L3UK
9Vntf1EXlSVCzwohGY08wSRalm/HrPgkLdP3hdtLuK6VGKD79WBqPkVdKUNdxOpJjp4xN1IT3pr4
xYem/09hkM7/KqNvKr3IqOZ3bqJZxT0Gvw/Jt/w5Siy6OVr62Q2lESlueBb9HY7Ar77jHZX2MGIl
aKGPYbB7Z8it+oP6RX4qvcquMeLRvKSf6qMRxFvzY3nHy0U470QVGWvXZfJ/7yR7Kj+se3NHuzSJ
L3wqwDKIFQ+0K3pLvr+uNpw4Cnzlv162oBWTlHaIalQr+aR8b+5pZKi7+l01WsK2tcsD16xTHfm9
Q1FFxuSYAHPtYqEmmJIWbWyV7CmHFbikKJaXjPVZjDhePyS9uWsCGQtECsB4EwV+JAXvwohJvPbG
MI4pGkPX5XDCbBAl/3qZeYqB0IJepuJXR8WutijS38ib8qk9YmXglYc7wNPXt+LNWcFwiEyzbCgE
NfAlNzM2rGmdMveqbwWc8+LBZYOiT92mu8zjpS8c56y+/fuZ7EVJ1Xhp3qKfmcJ0USTGneqa2JwV
HN6mC8fsvF38mbAuVcZOTJEAokJqy8LXISut0virRs5Pu/P2VM6EFMkwxEIPnA2hqKxufBi4GGDX
na36ZgLOJIRCNoSzhGNET1g7/E7vTNmkT4ozuvI+dQVH4ByJd2+MTSEkEY1GQZ4Owndbl+9B4oJN
ceFf9Z4xIlWtAhqqQMy92NExv+2s1GlRuEbl5gl1139ML7Ef++szE0kkTlFEZHAaYsoVCxfdkyql
/QfOa74Y358CPra+Nhlg2DQoZm8Bw9s0s9UqGJevP4n5zqywwNkUVpaldqYBJ1ktOXfKiSDenv6Z
qpjKKo8qnfgWt4ASC2jVVXLlgNub5hhjtueAKY6kAn0WypUBKCnd2suBPqG6CraBgI7GRafiBWbs
UFUEEsFpqGAixXixouZQqoGG4KwFhneGMHrWnUjDOtI4eNe/JieoYPsPjY7QuZhD2ZO11DZFV652
qpgjL3vhpqCcR8e2IbpczNBsRxRRjMTq4q9R+HmNHq4fh+dq3hatz/TD6KPSnCqYfjpaLgNcuY4t
iuin+4Y3fpuwEnddIO9Q9N/P5GWRYdaCjtGxSt6mlER03YUZt8ZCX+4VT/022nEmZaWDvLKJ0KBz
hZtldtpbKRh3WKcYbbAef8fymJNvtaA9APly5rWPLgo3JOAyK5qMiQUmTDD6uKv7BU+uc0O/s6bH
AVtbD+VDvX59Qxk+UEzVtbIT47WdNrzg8626/e7sJ/HsxkosDpFMKoin2NVZoCpAaMSYDhYg+xp1
JsBEOIqb3WU+BTdAQLjTb4kFg4u+T/4NCKipLzrrYTC58ysXvdbZD2OSGVLXBSmBHewJ/UaPGi82
xOC6cr3DwXkLvM9EyL9ql0Zmo+wo0jKlehn3ilsbVnpDSeKqDeKJOwyzOqUfN1bHKUddNAtngql5
PFO4utYWU0AsTpniSNvYnfHUqY998xynmsM55MUw9EwWveczWfpaLxOhrTvMJY1OcVx7u3sUIoyZ
VSYWISVbHK01w0RF+Y3bNrzsy37qNssXR8RQHStK4UaVq70FxNAhQvm3dPO7mJO/vcN4YD8mE3Sg
pLCSFg7M00n4MY2wiwjSY1c0dK8WJjsPV4e0z7ISB43Yfyxaclj7Y4y4jkyxh1aF2qHzIwCuTd3I
XXcTkfhbnQsfQjEEWEH70mpLxPkyF23b2YdhwpcyT8Ooo3vuwxrEUmaFzd0yfrv+9XmPiIlZxkkt
G0OAjEitrHzYSXXIiRguR+Rnx2Dsl6BUQqb02NPPx6K2BDX6COTEQ1avAfb3Pdnoh43eZsLGVISd
WMGKDmHu6BrS6utHvZzJnn4Iuz8TSh1Gouijkn3zZtxnwXTIbwR3tFV/2GteuEvvuHEM5yGzCzQo
xM5FQ0ES1AeMcR5pr5rmzwTVSckuwVdIS8AY2uD5xd9o+8+yIDsAr5bDoCl0AH6yZ0falzcpUpPe
EmtLuotu+2Pm0SiKemmg07gNqNnyoPb/YAH4snk5/RBGw6IR4PjYW8Kt35UbzOLvC8z5FagfdI5w
Nz/RRdmOy096uX5wCpLZOHUUe+yS0wYnRfktPg3HBBAyui28Gi9gOUAqyKuTXH6sP4/JBqwkbdQm
z3RY0VRDDghih2xDYsG/rsM8KYzPS/vsv/3VdfZkAaTaANoQOo7d4XwxNiYlYINIyhL9bgnA8WAD
EcNXqQLQgZxwBP3mRZ4ujXFz8pr+NxLZO+RFyR2K3hvegoyjRg6zz4+jPwMkxuOtx16O9k/awUap
5irV+ZQjakxT0U0zxdIX7JJG2NdAip1qd5mBhdnc8FauEbpsb08nph/4zNkukUSwXY27FUuUmWq8
fCGZuX1VGpe8j9lOUhhXB1xOOZVnjGA0Ll1zpiCF2WMCOFfiojzJcay/MfAnaYyfWhG49iudoRpf
Jrff0NmfAcGRCLDn///C0g8vfhLGmJM+I4Ic0iXBZuof1zyrrSEDYUwRcWB+3zK+93do6BgkEE1T
ZYHCiiqc0GPCqRR/cuc92au76lC9YhnrDsO76BVQgHSK8q9ggRDbRdyZqstv/fQDmI+41pLWpgWm
lMVMsesmfpLzyC6y6NvfmJSTGObr6eaEIVO64tmHr0WBmg9WWoU4/KunbpqiqRGC+VmDiQK6NZ+n
eFTpgNjoKLbcWJVNwYImp7ZmFOdqAINzneBFS3YSyjaOlb5I1jqD9zUHQBTJLrlp90ZjZ5SOm07h
NY56N+wpYXBu0QRm/d4/5ffkU3v3B8QYF7/n2Y9hbHeTyso4hUj1JewN0/wJJEA3hT3f925oTZv+
8Ac1bfoa3inxmUwmgSFkjCIsQ1IcNYp1qWzjj/2tZBWPaHSB6HrYTKM1v2JchTsjcLFQdCaZMe01
Kfu8XHD1PyaMxoBgJLzljqvwLpXa2zN7uupTHQ8C6jbZpNsGGDgqkljIljmx48Uw7uw09GeciTET
AcG4qsne3AAceCIvwNP/hBUTbxaBNtSLf+cnzgSyj1/OhKzt8eGivrcEVITk9ev1d3+5VHMmgn34
ZY0GS42rG18W8JgmW+2WTgjkR8VDVmtLvDrGRad0Jo+x3HOVG4OxQp5qAT0QhNPRNjrA9SLbyx54
4dhl830mjbE3k0mSuFMQALYO8EW8DIveWMsMkm3iN056T9+8uWkRHsKmYkD1/7tA9eamforX2UZv
PDZJEWG23kuNYCzwGxqRU/m6rpI628tN1EhL9E7BIF263tXJtFmE3hWL1stD83OSlJvr6nIpcJFF
WSUyEHXwP6MtxEzaqTAMGVlc9yz0LbLo7st1ERe/2bkMRkOEOZ9FUYGGmA/5rbTvK6s4Tv78XHqU
jkT1209SayW3aTDcZg6YQvzFv/4LLvkLWVRNzZB1Ew0P5pmPKb5Ymq2yBxodNUNJqUytviIWaMs4
X+/i6oUsmgrOo8qmzk7paKMElnc6cDSh19iDBgQY0q+aU+3JfQ30D8lOgyVQN+mey2V68eGfi2Zs
pjEq8RIhagOeSu/IT7GNYmYQbejUXfsqYPvs+qVe8kHn4phLLZTIlPJxASCpfKeZ4VbR/Ul87tpn
qf4sGzxpFz8h+DB1TRax2cWOwxT/R9qV7catK9svEqCZ0qvG7nZ7duwkL0JGzRM16+vvonNurENr
N3OyHzawgQCuJlUsFqtWraXSdegqGdaqH3VOnLm+UQGhlW3Bedh9u6gYsVI1gu+n8CogekpJovS4
4NgHnEElnbggUrm23d43fv7ZsP7rI5K/zrc2uS8XmUWUjRUOyHCKrgd/DarvuU8C5aBrKNdRjM1J
YXdnh2MIPaKj9HT5Q+5uraVgvpyhdqEf+N+XYINJ1WhS8SETDJQt5G7qbQyfp86w6IJzuPt8B7fs
b1Nc3qK2eYHpNWxu7zGZyDYEW+Fd66HUDBFj+1j7huB2eu1+vNtaW7FMOA5qQPzR1+iqKbY1q0GF
YXODgr3a0D06rB7Ah65CI5dA0yNXyMOYKqkjF+PR6mQvmXS3I9lHqgBnN/TnQUFaN3WONbbusvTH
gTR+2qHOYquCCvFePNZkW9aJbgNjzM8wlosdzY3Rw/Xih2H+Qi3R/bKXWW0NcBmINeUaYMCIhQV5
MMtz297KqugMMeABv+lbG9ylYihkmAHRhvajYfxQU/lKjlXDS3ULjmwX3+uhA3OpYQdWgzc6neVB
4GeiNXIXDubGMZkP2GfQKLPTNLUzZ7fSOAWXz43ICp+K6HbWdh0a+ENe4JyWy8u4RmCAB75LEGp3
x2I2G8rTeWBKocv6ZEAfDN1ZDEaOh1KC0sjqg2QD1T3/8sJ2X/5bc1xEyBbVttcK5pIj2ObxsEh9
84hnlNvd9cJhAuYMF5yFl16gejON4G8zAzLgEaXXpR7KdnplYPpyLr/JVjUKChsig9wTBjisqSVt
AsLE8rMRDe46/DDKR6RXTjP8r2SwLF/c7iQX2elKURZqTdwmUeQuaNtbixpqZu1E/XfBR9sL41tT
zF03b5kYaipaXOKjQYmMPqy2g8/nFoHtG5/b8WUJ7DB2ZeCdRJ3E3Rtza5iLKE1p2Shl4LRFH8jt
jCIAGFQ9+QgE3bl6Vnz5YHwXzi7uPTq2NrkIYxYDbQcWJtnsDpswSD/TAwlR63bjQKjzK4hnhIsn
Jj5YZJuwBojgQwP6/uhgo0IkrmywkHHpLHAhpY2WvOmiUgtqub43x+kuWQHzTtruiijZWZp7rzdA
o036e4HzCGIZL7xQREOjp2NLAiPGu2r1FKdmwp5d5uuOdD2BqnVCF9gjlShf3v2QimErtq4rUFvn
Qk016SqhEoIo6xTiQwKjlEDEhr0e0YEV3Au7KbK2scblHwkyu1RfR/YhQRPmDmHksbycvRtBae2J
qN1es9J333Njjws1VTOVykSwut6rjvQo266CRnN2x2D7xE9/JNjUcPTbu8wvUCxT/OhFPdDWwZwM
tNqIR0NR52r3Q29+ER+QFp00y8xoa+bPpnJb9DeZJsrVd/vr223mQpEWFbIpy1h2ca5v5NWRXlrM
8g+fBg/iD5+tQD+oV/FtFYoKg++YVV7D7WZ1XCgq2lVWLQ2G128RlIOi59JvPzB9BjkobDe76l3g
Pb3aF5ye3dC7MctFowFgwb4DjP8VylF5UNx7kSdnvpLx+FJ8sC/GTg/12FDU8BB9TC4u2ZKmJ0QD
08qAfnY+y/jvyuhE/erdlHSzOi4oUb3V6rJBzYqYXTCVX6hMBFFAsA4eyJoUhmJ3DAo5yKa34Ls1
xJ0MWZBai7yDx6/ahtxHeQHfB2fAKfNSFBvSg2z5v0RR7VMde2kLFFrbnOy/QEZuTgQPX01BmGnl
BPlNYySTU4AyBsQI6ESNSl0Klrn7mtza4oKOFtfZqKvYTT0s7vrv2iEJmOzfN+0++th5UCrxaQjW
+8JtvD8oh7O/fiHk8bDWrEj1AuRYjP2n/aL7bDzJdNKnBawCDfpGolizV4XACw7vVl0B5wyvhRaR
PE5Glj22NImPcUVGV7fJzwjjyn679pVjRvbiVmU1fLp86Pd99rdhPiVXMlC4QeEG49DrjwntRcV+
1qngXOzn/YaGMgR4jRWVx4iZeAkWFRs7ZHop9LZ22fhf5dR36uGv0jig4zVNswnobGTumBdps1ir
jTIAK3yAwqjyFHKSfPOJCTBLFjjvTf1YuKsILr/72tgY5k+/XukRa9YxvVIMQYys0YgGUqfiFvwj
3ZK9bG5rj0s5Ejsi/czwItptFCIse/m1esoPiuxQDHWazuxXPhS+8dpngHa3KwWvuT3PMVTL1m2A
Vqx3HIYViGhKMiFRp6gmzBQ51WCZ/hil/9YQdz0YeZzlVCnlwDShJm534UC+w9EEy9kt6qBxa6kK
/EYnfMUsBfeVFBWv8YaNV3Sh/aA96Lfs6mtC7U46iloOuxu4McjlMNgoqZU6nPm1TSAOWHQWUNmG
4shdGwsyxr27zwChlAGmJUV7R8qYplmfgksBKJf2Rw6J9Hk8/O9hZGuAy0inRqlW0A5D3ql5Tlfq
xanhxiJKrr1VgNqIrQClsHdQU7ARphhzKrRgVqLWMYCprRbj5+WFCGzweFKz7IyimBgCQr2nmJVU
1UXgaO+kOlh2t1kGrz5N0XhRcn3Co29wiuPwPJ7TQ3Gsr5rrJFQxKQq0SVB5sa/ihq1P+bk9Do/D
sUpd6pTAc7aCi5YFRP6m2/4c7tOpZZlMcbbKwVxbbtTmXtR5lQ4exhWQLNMKiv5rR83g8jbvXglb
q9ztbkV2JZXFIAfklnFwxCfdAxUw2F/Ed6vok7J/31QUFBloq86cED9Aka6PjaPFAu8XWWAnfWOh
SLOZKjVSy6WZ72RpOa9dJbind8sT2w3j3gQ1FpBO5krwBmPFCZAtfugwKd2jcz15vVsnDl4EL5e/
kmhd3INgHGnfJCmSIF0FCSHBVRaJiF9237LbdXHRPR6UctTrUYb8ZLm46BTiys7RMmimu8HMvTar
vsa68mCu1nWeZJoz0fQIXgbZrce08C6vdy8ib38LlztUEUpPoEpDFkYm1U+GNPFULUV7dikn/7Kp
3etmY4uHe05WNFRWhgPAQI4LiLChKwi0A5aFPEX11CuUuER5GDvKF446D/fUwAacWrONFOV6DRjo
MApYV0YPKETVhROL7MtdssYFlrKu63iYgDksUDNgNbz+CuRLSONzNKGgFYlYxmiI+w8ieLoouJh8
cJnGedCjFLMkknk2kwLpUNwcrbl7LKb8StEzKK/Y2f0ad4ujpTMoRPP1i+D7MhuXVs9FHQmSELa1
Isr/Oq9oEk+vaS/jJaM5YIOrKEIITivfc1mkpRvbHB4VfTZ66J2CWFryqd/nB6u9pqUHvk4X4iEC
p9ptTW0dmQtMbZvbaL0hD9RuwdD9UUo8CIYNIcOzri6jcFCeyX0aAuCbeK2HZkqGKF9BQV2kmC64
yEwuWhW61qSdlLB3MT0yChqmYS5+YQiCBC+MPbV2T2wDg0q9GTldVD8kg+ZXq6g2LPqaXCwqJJ3W
S4J4r0/G7WBoORKe9fGykwp2jH/8DXG8VnLU4RKWlMdCtT80DT2MTRQMrXokDcoXRRk5pREL8QWC
1fGc6xSNQ2Kzm4VNDVWAv0m4ywimbzV/MkNJCHjZrSZsvJRvz6yUKmuTIfSNH6P75pgejAM9Z2Ce
i44jxGule1asJc/VjX7OTqIUS7RaLh7p6tQWGulIMMZV42l5fpqTTtTHY+59IeAQ9iM2ScgAWYqK
UFxelWb116QvTXeR0h9UbaVQNs32UIzK6l12IEGIJ1ziI2Hmd5Lwd4NmNJxBf6yH3qsxABbVOmh7
MRBZiCrtLJpcWiUXbVBsSnKcc8y62eVHRbZDbW0PM038VBu/Xl7cLg576zNcQLGSOp6iYlYAMb9p
0wFSp2U4AsvQVD9jdNEzu0c91A5S/P9ly6JzyeVE4O8bazlHxmppH+tsOqslJAmiI2jDnHJawzQD
YVMmgBiIfJSLN21T9MBkszAOdRPVwutNpFktsMA3Z6RaL8wym8Gzl1ieop2W1RbcRQLn4AnWFIl0
8TDiCIzGd6Ld5Usbylaol5kgeXtHls094d5pYdt2LCcp0G1jIH2L7vXc6T0MaHn5fR1WGNrpQukB
AurH/I6emg9AEYFO4EBd+06cZu1OQG681OKCS5tLpDENPL0ZMQTk0LzhWUeyFX0aMf+JeR6g00a3
DGenCsBRgdHAHlkm0wjHHVy/UNAg2xOTXz/+Kx/mZbPHbFAisiL7U1qwZLeTdEOIdbIwPFXoy21Z
Zi9jhjJuK/9NuQjSaYxCXQY2ni8AqnHbZUhJCGRtaicfrsnwzdJuLy9uP8N8M/Ku2CdDuS+LZRg5
Max0C40q+qqjK57b33XqjSmuzrcALgZ+MWZKfurJ6rbjY1VOTqLVgi+2a+itvMKPFKjWSpaa4opc
evmLzaQgRtXV2/lqpbWg5rB/b+go4SgmSL758S+7jgEEYQ+taJSPFtHO+pxhsD2dDuaA8QzVdAso
9Qguq/3EDQTnhqLZhmFx4Vw17XrRzF4LGuvYrYD2ksqT6kDgGXtlWVN5s8LFbpsqUz8wVofoekFv
Nj1pN2yMLrn/K3jL1hIXsWViGMsQGewFaYZMxL0OTRxu1nNOfEtAsyzYPH5WwSgWO7WzGJ11w3QW
ZXK09VbCc/zy7u3nML83j+e5y5OkzqIJVvKUArKTjWkYTYZ0yGR1cI2M2M6YmH/R09psI099hxHW
Lh1K2Gx0Cl3H6WPfFz+VdhbcTexrvE9c3pbGhemhKy2tazPkgODXrwI2ccCCsAhZvtu03i6H3cKb
NJAaE62USWdeYQHtB9RT7OeY6NQeCsjDM90CFZNP1bWoNShaH5cKKhqpVz3H+hiDoPIqaYS6wl81
/rfLY0Fsszypj7tE0RENrSJ/RmOMeEOF6b8xMwQHeT9befteXLSok6UpdS1CM3ctz0ZCPuZ19vGy
t+8iyreL4WJFK8vTkswJCaRDc4xcTLE/NccRtZLWRQ4RrC4b/NWPWvhnT/d/qEG9rZGLIIVqxpRW
0muL9YlFkNZNr9uPcqBB3iP1opu/Qq68rRjoif/+fHoypdGqYldNzXDtdbknpHDStjkipByJXj7H
PXGoocdOp+phl8Y3yoDxhFr+fHnrhRc4V5yacT/kS6aSoCL5GXIbzwskJwMIDnhRshiQaJPP6GtZ
Tj0Cz7+koVn0giRyt2Fo4u5TFcg14EbiIkISaUoJ7Sp2YkaPMVD1L9pN7xcP6iHyx0+XF7wbWTfG
uLCQQEdqBSQcUY4kGKC7rvObej3RuXe67m+uio0pLhIkU9V3AwviY2EdFyN3UB+Zik4QT3fP58YK
FwiUmkLfDwlgkM7ktFZ50PeCLdu98jYWuAiwDoVZmQ18VSnVgGL8Vu6kWxBTh//uy3BBQE7GxkrZ
IVTnCm/oT2o5uNCndyVSQ3H4eNnYfsjZLIo78nHSA1xO8XGoN/nxl/6MOjdKLxFY0NVPHcpzbMgq
vmM96+oaDE4irM/+o/rtB/B1b3lus3Qu8AN0NfZGHPR6fRnKc1oWT3aRXA1U+2bEmoWOsnDuWOAy
fPl7lJqaqoUpo0DYHFevudX92GevpNWNP3Wv9IiXd1tkkAsy8pArVmZhrT2Z3KR7yUfhdrLs/11a
sdlOLogsMmT2ViVFHDvHB+BHfUYKWDnLuRSS1wnOg8mFkKVY1zardRLMI1C5+uAm5Wn6G8aPTVDk
i9htTrtGn3AawLz9uAzZZ12eBLPT+y2nzZ5xoYMiFWtLgheieh/dv5bJQTycnoHmZzBfAJwfLrvB
/mWzMchHEqPuEqNC0sLQoToe5ckjg95CbyDQ/qaMszHFRZOpr5tImuFySTw4qnnDJAsFqxH5ARdC
1lYlaVTA5XqvfVZdyWkZIx/wriD2DZKD+fIHokrspFxwc75SDQC6ZucqRouWU3zIvrGUlqWz3dN4
LS4WswVcMsa9uNWpVvO5rhCiID/wS53zT1LZ/fTr7VvxNWm5I3aWaVgU9cyTPX0sjmg1nhTimOa5
+Clrrqn+gfao4PMRLmL0RUIbNUcmoINIPAWkM3+RhZyNgnSDL0YnUhaZJEaoNRJgHCy0/QqvP5DP
Q+OYldt/JYCyVn72WZEcSUQ5vd8q3+wr24HNG0HPG7NaGdxMvh9TR8OEFsNj2377jfr1EaTCB4B5
BBerINQTLqYkcxu3soRzF0loqK53qirslItMcFGkpmVp9g1CI+PM6R4YFjkFKFEOIIrnMVCiJljT
foaqYebVhgwiFF05i5MSjQRoxV8HIfdBLSE7yTMzKDvFB1k008Vi07tzByFKWbYtQJX4odPFSOop
6WsSdOM5Af17UZ478AJET6SMHWsS5QO7+7kxx91nSg9EcLuiX5j2gyuXsWu0jiBU7haDNiY4T+xK
OTLrgRK0wNNDdUvBqDQdm9AW4kf3P9XvKqHFE5+TVcsSPTFJUINTpTlCzOSaPPQOKz31H0To+10I
8luN1bK5WwZALKppOazRj3gs0TNmAvzcL68B0CO5gylDxaWOfpWhyOYJtnQ3fG0Wyt0+0zICjDHj
LmWSfuur3fzHcqeFDBFcnUBxa/miw80O7zvH/G0T/skFlN6s9aFFL7bSH6ZSdYsWpCqVDBjdIFje
5dXZ/BxJEllV3EASDspsp8SG2PVVFgnqXftPgM1quKwU740hqlvsYPSB1Q0rr/tQOw1othoA0ZQr
hh61DQdUKL5SOJHzlx30zQ/gbqBl6rvFKJF/dZFP6/s1oY4imo7bnWB/c1G0Av77my1AQiY5i12T
a9+qruoXEDsxwA45OvUZtGaYVJHCwkeVQ5QfsZ9/yVu4Q09l0DZhnI5V+tCmfOgfM292spcVh6K/
h9CxsBAschru7gGnCG3pa5gGh9nim7jsTMnJIVRKn5nMd+NmrfAg7nfUN1+RuxzSlaRNzLLo7Jzf
jMfiu+pDugM0HUfrifo3gHH5qO0wDHL6WH4VRIHd/GJjnAtA1tiNqjQjAE2ugQmAMy4MFK+s43ha
H6i/eKDm8rF0oXzJLnn4xq1e3xab3MIqYjrJTG18lrLpYAwkPWtmluPpIIMK9b5culg/zVOrPuad
Yj9EkbQeMlJLnmFd261ZXmWzZOdu1axydVpzDW9+KQEA4lUSBVxbYO/MozUR3OTM2S+45GsmuvnV
SqfHS1EirBjGzzT70I6Cks/+C+fte7ymZBsDY6Ovc2sgQoJa/djQ/Kg2lptmoCe2j0b7GTj2UFn8
gpzHUcT5LPD+17tqY7qMJDmjJtamLMSTRohp9ye5E5Kt7r5ANivk3H3UR6LG7MqbXEYjxgC65EH3
bMSQJBeerv23wcYc5+CrZNRFmSoEOWz+ZUZruXpMHnvQziWro/kU46GG4OoR+Qh3sdZRl7cY28c8
QaPliCJaTmsA4yZMfQkO7+51akD6F4qBANvzUsMzbWtVtzClyRJZ+jR/p9+rAJOEN50X30mLsxxp
7EbgBxdE5t0Vbuyyf994Sj5HUqPWsBsn7UPV0ScyCYUM2S69O2kbG1zwt5vaWiUVOWx2rG+GVx20
5kY8bb7r9BszXMiPJXOeweKDA20C2RdHEMNNUdGFjrlgz0SGOLevrSmDGF8EhM9yN4y3hvViRM+X
/UG0ZZyrlyOYV/MVa8lYkvwftT9x1iHyOs6/pdYAathqkHW06IO1qUdBo6iWxtkYvl1e0H4y/vZ1
dC5frKoJapkkRtUYWG0FU8gEhJF4qqlQxItvhc80wTfSuXpF1E8VaTFsiJQ4u1t+qs/GWZ3d/B49
JBR0kV2lciDeT/ZZLni6zqWRqT6t8jgmWGQpu12rfG6V53Ue3GEE+WBpgRJM9JwSrZMlXpvzq0Sm
PioGHIVEa5Dmd70Jaavkp+Djsb9yaV1clEg0K7VMHVb0sIcGH6A084GRKYJn+pWKzxXN/u3mMhtv
YcveLGsCT1ehpTBIi/hGTZ6bAoOd+p3eHNX8LzgjzI0pLmykY6E3SgJTdaUhJ5VsH3qKGMzHPEH7
YuXVvzvZOhc8FJVWEOSCY9pRbXh1NYWa1nySiuZrbchHzOIC8VnUQQ/erssfcX9LbUMBVRaWyz+j
MLZW9JgjIkFZrSAVlYznAe3EFtOTRrGGqlwI4fxs5957zZtF7jSAeaiRZvb+ZiPyyiNUjb+DGMgt
r/VPxnX2bH2MrsAqdbi8zP0swXizyp0Ic5jnjBawSh5NzP4VYG+2jt/y1Jk88AgDYF9/FVgU7Sx3
OgaDVMnA0qDWN0MZxV9yFUEM80U+2p/bs+brXyvXPtuPQsNsAy9tMH9KpAQ3nIRX63SqnvJDjOlK
sCB9ow6jGBBNSuxHmrd95c5Jk1gmRgHxtiEgsvPUce7cRi6rUKu1TOCq/3BZvNniDslkJFq6WHio
1j8nn2lTWxouC+D2obOBdkQnWtt+FvRmj7tu6SKV1jIxT9We4xREP2PiXHYS0VngbtostpMy1fCp
0jL3pQI3n/wtl14aSXTM95uJb/7Pw/DkdCQdKAsYDA8ZCgL1+h8NcRGaUbBpr++fTYyuIltN1xKb
ZppeXKwInaJN2+9KbdbCRZDaTjUgCrFrPXQO8isQXgLQxR7x9dE6NOJK2v79/dsP+Jds39dxldSo
TcYDpIG11qXDEkam5vTGdEpK49QN6cfLjiHydf4d2lVto7cTzhX9WJ17SG/1B/sD4yk2IHgkLBUK
Qgb/KK07CkXWV+Qk6/ce2YxhewZ1IWTtxSFDFIv5d2hTQVqzjfD9Ot/4xqB/iMV342kEfW7sVqe/
bFNtHIYLHJUky03bwCdZT6wL0+tfYkfCifr9hOjNUbiAQZpkUaUVUJkeOtJACYVgRgUbsYnaIPT1
AlE6KzpqXPRIZNBX1RWWNeWPddw7VfYs8ELBHfZa2docZhLNeTmNiLjZ2QbZsYmTBj6bgDxUB9PJ
bqZzDRE4MZB3vy/19sFeC7Mbu6grV1Pfw/uZ9O3wvFxnQek2B/UWiEqv8MsK1ESiaC8KKzxd/tra
ll0zwNwYRIwE8tqOHf3Yee0ROgONk5xEFnfvTlO1DZCU2mCL4b5fXVmkjBYYbNvOkeMfZo1m0VgL
7hj2V96lA29W+IbwEldKNbPqI7L0o3aVhq/OfyV0/t0YsrHDva1qVW0UDcM7SDvMU3taoeALxuNr
KezD6lqI5tj1/Y017g6o8E9EZqsyHssbxZuuU7901wdMhR6nJ0TIO9HH2nePjUUug7Q76BEChA2L
UEWKQsWrQPqdgp5DcZfjH9RPd4PJxh7bgc0ZsLRFVywJZ6/1ZZc+MRay3inPdsha3X/J42Ju7HFp
o6qO5jQ2WB+bjmCEYBClOpDX4IWpvb8bpt+Y4xLHZcxaKWapD4MO/JpB1P/g7b2f+Gzs8LF/RTfK
zvDAYdPD/bEN/1/qTnQAROeMC/65roDmEp1hdDD7Y35iZhLQXoleMiLH54LGKGuTtOpw/Jh+beyn
JhZlHrud2LcN44ePmnoiTVoi24nSIfHXZEURt4Q8gznInZMbKXUsiO+cpTFGTDTTzsUQgaj+KNhL
fjypaheT5Brz/Za64Fs8zPEV7a76YvRW6jfmJ52IiuP7ndrNurmIUsbrTNOJ2fw5/NQem2MDXV4J
nMp5KOVO8SW/m27FQ0mCO4CfSZpnuzP1CHl5Pa8OAH9OVzeOUaau4CYXuA0/ZGRKjHiqktAIvu09
w3iQ/V9k3BM99hIaQH9C1aQyl79w9fBzMgulTQPydqC2wbkwODkmnAGdLkMQmM1u+jSF0Wt3wLix
PzPJuexkPkxXynH0WddxgW53+fIvt4GLOnPXj83KnpDFOX7ID8F6ZbvqbX38hLTana6EibXo83LR
p1RG3Wgi2JPDBSxLaDgGFmIQUNJOd2bk0vmtLuow7T4qN47MBaJuppJlsLEu1vcHHgRwg7B6kSDU
qwNJlHvkjjwmJ9FS96fbN2a5wESlPGsWtlQ9XCB09zBdg/iwx8RwiWn2zCleKy15oFwn95abnFH/
tA8dENZChIdgz/kBnCk2Rsy8IS3OavJdB8ebUurfSC4YzNpvm7+tl5/AsVO1kxcGDkifJ1/2C3zc
6MRmSJbM6Tw2xrheM3LSPBDdNPuPw41pLlR1ICkiSQfT06m+Ma5Y1RV0ryfVwWSYV4hChyCx48FG
UaNRtZzxYY3bNVBB8CbfMV576C1ALEeUZu03yzdr49Ieu9MVPWlhbfzI3lDkikF08JL6MFyzdMu8
nbz5WbluTvmtdVMfBPFBcHZsLgnC420yiwk7K5/S16zEACl74lneeJIDsC+jR19dz0KB411s8mbR
XFiKiFWXCrvUMxCAlIzf5MTyPKalI7paRaeDi0iG0czQCuxIoCln25Ic2XzQFEGY3Y37BHhMmTDB
AB44yfjlRzsBLLSS6Us61RAlaeg5VVDZ1jrfqkH6WFuDyE93rzhbswjq9hqkH7gHiLVENVFilOy1
W5ARgh/TTzwb+StTp0sOUBsORLKXIovcObTKIVWmYVGCqWOjN4U7yN8uOyT7Gu9u0M2atP9+BNTr
YiqZhCbpkMmdq9WrvzbSy9RVkKrtdV8xRA8r0ZK442fJa92RDpsol6qjUAoOa8FAkcgCf8TUdlTL
Bd2wBs9dMz3r6sPlPduvL202jTtNZJwtsNGX7DSpP6cbRjAMac+wPc9+7/aAQYuClmhJ3JmaaTQv
mpJj00bNMRMkcU0j8G6RCe5Sb9R2aoaqQe2WzGcqA4IWL4JTuxsZNtvGXeBZPra2FBd4WUxKGPee
npZBYQkwdQIj/OXc52OlaS0cWtPi7601e2lX/phWVTB2Ltgu/nKWQCzX2i0ikNR9LMiTlN9d9jHR
MriTbw8L6qU9UNvp0nhr2aMS3WkvvWSS8LKh3Qvp7aPwl29vakqixgjXekbOmMW4jWzEgNV0ifRX
sJaNKbanm4KDAYaeLJUwl9rJIC9b6/K4aMmHy8vZzxI3RtjGbozM/Qh1IAXf/xf9t+rTM7tibd++
Ylp8bKYKfXLUnaub5Ko5USCAReJAIt/gw4OdtLNUIADZyZc87Z0aHAGXV/kKW7gQtnmMcZWVmgF+
NoRtl3oUhO7f9S/sOmLLk8LpafZrN75fMcygu7glPUidXc2QsXMQ0p0VEnYgZLqfIhCSrh/K2zhj
/fTr4jrxRamkyI+5sAIwPoT1VHzzNMUFCbFoE4ABJRfpWYi2nAstBq26pJoQIPVxVgBhTRN3KlpB
iLy8FvIOe6wAKBVnuLrWZn6ZNMlR2/mQa6vAhS+fyHd6XVQh0zxHCJNTfG8AY5Zgprq13ckUIBD2
M+HfR4XIXIzpdXMYqgSFGIBVntQvbIohd4d78Atihmj5aAbp99dX60v5NQ9Ez7n9N8bGOpd5jPhg
+pC9XqLNE0tJGz+6BS4X7+TY+3ehh/AQ5BRcGw2mx+GGNKudTgct2lB+unwoBaGHyFzoybrelKYO
RkCTjW5C5EBHEQMhMYiPuxu2q6k7+msFcn6jxVR34tOH5jRex8IH6uWkjshcAFoTy5YyBUixWDZ8
RX6es8Yz9NxDozGskCxfXvduMr75kHxyQiYp62QcC1VfPDPvbtYceJnKLhyp6T3TeKB5owhsXj7v
RObCilbJhryC/zww9J/tcDsKJ1RFW8gFlDSvlnxlDjMaqVNH57WsA2BXJgVledof/tUO8r3zpZiJ
Ws3YwVn9UfT3Q3a1RF8lcmrSl6oWhUr2y//56iB8/zyJgW2SKvZ2Sh6WAcTY9J7YAbF0BJqbdgrt
6Ofl1b2CSC9Z5OJMYtrLkHf4WH1QoIQAPsQHBllJjmao4L0/Pc9n1Mu88eXbjPnf5kb/iEK9055B
2Q/V1y4Yice0V8UxSOBFfN8d9FR5WXU2pqimr4t6Hqkgku+3dN6OBt9kHxKNscnDixgD+tA5Xcgo
N3VUquq7IWHSOYJzIYqqfKM9ngo9a3JcHkzGJr6aQjZlYaNJRl0AWEQlqt2ywmZ9XKBpm3SJVpAT
BmoYhU0AAr/T6mqvokDG8bIX7dd6N7a4MDMwjCNJkNhRTGf230ZQM7fQXGBRNfKWHwziBb7LGzZC
HiG9U4M6qM9srqSJXRvKJ5d/zn58ICDwBpm+JfM8+rYJuGUrIcSuVXKlmMNzRjD5VGhnOtHPpTI8
Xza3n3r8NsdzYdNCH1ZpxaE1q+ZDOzS3lZolTjsXgki0fyLe7HAljr5alnoFeWGQmsXVZPt5Wgmy
DuYS74PBmwUuGBTUys0iR9KhZZiqNRNn0m5iXFEihvL9MPdmh0svjJTQaOwRUzPMvOLldKjPyVV2
EkEk9qdQ7Dc7bEc37w3NsKslJtgx45GqUI42DsXjL8nvZYRY8+iy6ZcyENfZRJ+KyzZSW9V6BVCX
APzFUBbOp9WJFCJ6aAi+FnfAc3leaEIBn26NqyW1DxlKiJc9W3CQ+MHWqF3tMjZxOYyy+r2l5WGU
D32WHcti9eOkEhxb0aZxeYMaSXpkUoRHO5Fve1n1S1PP/uWecamDWQ1ksXQJc/9l/H3qRzBFKu3D
5V3b7zq/uR3P3ZGtpmVakgSqeLX6mUTpy2QaeOrVEXo+jf4Ym4B8FwoFOV1hghKRaMLREXZQLxxk
nsLDXqYEfDqM4/dzAc1wRprdHCiF2MUfIcjYeb1kjv2czTmD7ryhFTOuUlb9eo4PGGx9sTtnAjVT
+9QG6aOIKVbgmDxzdSy3U91NeMWDwgvwnNG19NTTJAl96kNryU+CDyqI8DylR2Fq5WIur3UL9ZQ+
pFdALLtMI7Y7d0c2OhgLnwn7o2IbJ+JCyGQpnVYzfD2DLjDyxBTs0ExlI7/9uzrA7zBpcoFEzeu0
7jQLMxBRDoFOiN5FNwNEUi/vIju+l5yEyxFsqtd11yEfiRcwQttkcsZ6ul3N6DYFsNef7Mxd8kkQ
UwQ3Gs9CndXSUuKFhRQWC3LtcXgaG+2HmuRBoduzKMETuSUXXca6n2d0fJWgtTu/mhu/XMEyoxVu
H5VOlmeuFfUhVZUDXqKH3GqOXfepJ4WHaQ0/bj40fYAf61ze9n2muzdH4iFgcQyYmSZjC3rPCpfl
dSgvA8tE4+dPU4AgdeqOPRJQkVf9Q7r726148mrULyhpCKJC589eBQ7pBCRt5Lo9Frg8MH4uWKfg
kPI0IamsW3X7K9+1bcf+xiqLDIVGwnZwiy9MBysLRfJb/9BueFskn8okudyabNhmctMbUKP131Ow
RDHeDjKcmQBd4Yq6NIKDxJOGZOVipFEPNIdi1C7pNFePVzepQSfTjwcFPCHz+HcNiLdVcsGoypvM
knIEQEKhGDW3oZlUoveKICnkqUE6Yli1UcDGCBlu2e/P3UN8gJxgeV+GrUdOOfW6M+iB79XemQAt
OF72H5F5LjytNij2mhXZh45RBqUCJ24PO+ldXD6Oy20+Wwe7EJ1NkU0u4zEHo4yGCG/cOUF/j9i1
kw3th7yR8T+d7RRGf05nejvL+RpeXq3oeiHsp22ubFnrx0xLYoSq0mdop9hvDmbroTbtQcFQcDYF
R5NHlU1GURmdgkOSRmrh5El0o8SkcSS6ChpMgnDPd4GldW2MpkTeTdP0i2nUQW4pXjPgWV8m/0fa
de3IjQPbLxKgSEmvip2me7LHfhE8Dso56+vv4ey9bpmWmxe7D8ZiMUCXSBarihXOebq9g5yzM5iY
J6pKXZkUrIk2C9Q+xSyhsFj/desY+9KRIZEAJ4YnTBd5LYAnUJnRuVMVvAOioflKG5okq6SFVswG
EH/046e0Edy+5ewYzyGwHWFaFpu5EkPnaMaFIjmaZ3nfe7Tzs/4kcN4uf8nv/LJZBhPVqGo4GGEN
M6n6ijdPIOgMToMNODEPo1dOBrzF3W2N4G0iY0EaIykaY4AFKdqgsxKx2C2t/JOQihPTbNl/FDh0
FWPhEsF43u+HNZGgkUdMmHldLezFdD4RgjHSav5ShstjOSb2kksvt5dGz5+N3dYiGUMVDn2YJ+hk
91T9rQy/aiEPa44ngDFHtRqOIvopqPFv0SAmO8Op9wW3OIqhq36bHeVV5o8FbmXIVqtiBxxyJRci
BXCfuMLDvn2IHMFO9/1+eilsXuPNZhS2lsUkb5JGk7pMwQ7KX8LX2U6+z+fYNR/VZ7JfDsXX2Ul2
w4vg8OhRqC7cODh2rKEym3COsgGoDxo5GkJiWhjqh8Vf8rdYU+/1OvlvmvJRh1lZkqDLhCQHy7On
6BggMp4F/dNtVdy81+udZGzVYJZKWQzo8AtfdQR5FLNMsNXnvrREh86N88KtzdLRWiC996slmYEI
elEDutm6gCV8pbOAtvDWfpWc5kIHSY2T9jA9xPvJDUqrvy8e5PeMP/NADf2tk2TNWReYzYBx+Y/w
aNpnQCJN/ezYYirsI54WOK50cwxnvWzGzMwLqVUy0iv5rf0ZfceEt4P5/MFWDtpPDbgxtEONl7Te
cqooAEqGCuOGNg1mq4WARGbc0YYHjKtQjAMF6EPyjtdGvxUmrMUwe7nMEsZvYogR9cQuzfumnqxl
lp1sfL6trPR7/zy063qYPewHIVMaimgpSnd9j+ZF3YmLxr0tZPMNsl4OY53HVm0GoGnQ7DtoGBMc
VXoInHRw0d6wD2Ir/BYdZF6Oadti60QWVfQTSxoTmACrh6hjgtxgL/eXOI/em6TlLWx7+64ymKve
pSTKTZpZpwTuw336QCncgQz1NMJcthfath6/395Mnkj699VlB5iM2o85nHho2KIpWWQyLUH4flvI
tlW+rovRvxLDviUgzBDUgQo2SkerKFPHHE94pKN70rktbDMLjnGoXyfFKGGCNvxOVuk7HBAXX/Vv
7Xk+i3fLjjgaIK/OgNd3zIO6q/cYEud2hvP2k9HNOgsUZCIhvItnNyUqGG1kJyxm9/YiedrIxA+y
VM99lUOMpFeJswTLYsNReLeF/MUk/tpJNrFrhGa3ZLQ8S5vrTZRFIy+uLXKPQi247uVdfGnR1chr
6d+2/FepTOiw5OIkBxqkpq/RPSZUMMQUeAuKeUD/9UOP9xDeNo5XcczDBtpiLGHzcWJf2+DJAEyC
AYTCrJJ5mSmObrBZXFVKQqlAigj1UNpEv+yryCphuWjf7uz09yMAwGzeg0reVBVJBWiUKhLTMBhV
CcUK4awGmxz/BOpq+iqBmSg4aLvSD++ME9mHfv+mPxRH6QE1+BNFh4j84Ew4Cru59utXsK2QfR9n
iUoQe1bVpVzeABltdcG/MTOypBBV0VRM99FvWNkyGRL6ivazq0ZiV+MPkh2SOHXUKLRbece5G5tq
sxLG2LRYrFJ1MiCsA2K6dCoc4zPNKoR3lIQeDctPyUPxg5tj3JaqGqKoyKDJYTskkZWX9ImCbQ/f
zFOEUgdqik6wR/EBiP0xtIhGKaDc5qjupg4BfOv/xNK/r3a2AIGHAQeIy1gAGTh+bkVO9LUtwAAV
tCLKisIWcAxBWgZ9wRsvR+K0+5KG/8bNKRLRZVkn4FZgLoE0572SZ/h9o74vksQrJZC6ZJV/Wyk2
/ZyiAdNP1kTA1TKep4hVI05zhJCidizNV1GM7QRJkiaxa4mzoO0gSEHUqMqyYqh/IKKbeSc3IUqg
FHhucTJn2eUvlCmWQs+JR/2epwPb3mAlkdF4opRCZIo0wVALeL8t4S7LMNuF5mBK0XTR5nzfJtlP
ozAPdZWcQqU5FTkaloTc1VRMFfZGztnvzduw+iJmv/VhjLI+0XEHp8LWQcubyc9t+CKInFwtTw7j
1BsVTcLoG4MJXS5EO0tdYEXyRRf+nYdYLYhR0yE19GwGD70nRraB0WuAdtYvSm4tul39FE3UMwff
3JPZCb7e1lz6w38E7qpkGqJk6sRgsffiMCyU0ZwBGhHKlhk/LpMrFMD+EAa/1B80ye8KHh735qau
RDI2JWzNaAGBHUpVhh7aUlK/CplqR6m0WKFOftxe3+YAG0jufy2Q8Q0CWn+FHGxEXv5T/4ZG7Cew
HDvFUTiTZxXU336FkUz1nSR2MlnmM0f4ZkSzEs7cnCyVq6WZsbs0NVc42cX4Hu+JVTx+0OnYNY/r
bvuqqpoqwdZJmswCXRko8i9hiDSI6AtPhq95Te3mL8TpnfSe7OY9eefbB3oJ/lShq0z5dx+RJXO/
dGgY9pqhdVLd+L7I8mka0kOVB44QSlawGD9vb+ym11ANQ5MlVVM0FlOiaQywScew6pn8OgtIBJLU
uy1h06JrsmwYkmRKmCP9fVFNE1WGBGJNL6hiysKShztZumvAgpclGUcW1YI/NnAli7Ey2RLKfVSa
iOnRZNjWRyGNd4FwjPPSub2ozW1bCWKsDGa/NYypxYaXL7pVZU5u8gjbtpcCFj8RFLIGYWfiWpxJ
J8+F4Y0SHJJRWIu0a3UXU2OcwGSzroPYXTMJSH1oUuD3AxJmU0duBWvpW/I4ZGMPVMPs0i/GGern
wlHZpMSsqiT7Yzm6SKR9ur2XyhaCwPoDGLUfM9IJiZZiqfDDAzBHRh8TjfvWnnZkH9vhLj/Qeh4d
884O4ce0B53PE/aKS1m3hXse49qmyq52hElUjEPxv5BzAA/QMtVq4lMh3w/No57xIKY3g/qVKKpo
q7BQX4S57ALcjjR9ysXEHhABNDxqX54QxnK3TT1LcZMZQFkPQa5bWNr00uZvt4+Rt2lUoVcrCZso
gz+iTwfwXunggtAMtydIt/RPncJRGd6C6LesZRHNwPARZIm6KdlFnJ0Bv4gKaC5y7vmmU18dD2NQ
BBDZq6WEu6HXit0VbyE5xf0OuCduBVihVrY73qTYdrJ6JZIxLfIki9qYQSPoxFP/VXFoI2z0iY5Q
T+fogdcXte3orvLYXlTMFeT9mEE5KLBK6irO+JI48Ut3KJ8Hv3rR9/ORh/m2adsIwQNMhNcBlezv
xyeWigBwRVz4UgjsvkOveOhLamkpIS+TtWmnr5LYVvxaAZNZUuH8KswvRFBGoeOYz02fvZLAWE9R
joSsQdTpteWxWlDA6JE9bc6Lmjn1eN+Y2r955q3kMcZSq+VBHVQ8X6VOsybwa0QlR8JfNPDX8Xz8
fXW7QMid1VMPDRT9AsQ5+WE5DjvNjffaAWhr98LzbcOxiaSiE1MlOnIriq4zt1nPFkOcC2zh4BG/
PoNZ2Ulri9LGy07sFEAOSGHseS3fXLHM3R67aF7CPqeKD/D45+w+B8wnuh6P5NK+5ftklzrVC49F
atNy4fEsYuJcpjHX76pfBmTS2hYRStS+JcllAd5GwOVQ3gyWV0IYU6wastpndGXkwcDEYGsv4J4w
nihmSuokX3i1kW2FWcljDpBoidqEcWkA8YFCeU3HHEMRFJQZbtorfO5UBP29P8K8lTzm5HpFLeoB
HIiedJkfaQKnRcBQHdPUVZ3Rqc4NsvzI9b/woFI2rclKLmO3ptrIyaDg8MKOOFGJClDzjXMXNs3J
VQRrjdUuTYV5wV3o7TyzhtyeX4aTeAdZ1btqDS4I3tPP5Fj47VN84V0JjnJqjC0r+6Iv2wF6k0yY
M1EvCVKMcsQxL9vF0dUSGQs2mv0y5xq0JbgTLvluOqa29ECQghus5RC+UE5W2iBLu+CEvQA3KO3T
99vbzDlIthI1EUGXjNBA34X2Pqffp7a0bwvgXQmNfsHKhvb6UEd6HRqAkKytCbAkJfp/6aUoHhs7
srhXkG7an1cCiP9IaBIREFq/yzOquqngbilNxAV5NUsoet8ovizd0VwGq5MlSx78SHLC6GsXc3I7
H/CKt4Qzi60ajLYbGd6t40P+ahz6R1phj31VspojLQCDeNbNnxWQZ8s7ADHewU1yOcj/olboudPA
TG/gtfn7DtRQ3DYPUdL8B4pFcGcXpu9FSuzsfdlFno5JIgqwRkpHeEZzLcWwynxeim9bs65fwSi3
scRiaGT4iqrJP4VJa8/t8P22bm1bv6sI5qh7ScrKXutQ+GvryzKRT0M37zuSj3abtl8yNdvflket
2h+naygg06XeWWZno9RgkAotwpKmcLlPtG5wK4AYzO30RRFntw0xd07i3s1I1Ti3JW8r1lU0aw2l
JUNqNIdWoxI4OLKdgISn8paPRp/Yjs6zMz1Oh8XPXueT8T7uePRUm1u9ks/oVNYhbSm2mJdJF5fk
AVBVcmuqJktbHsSIV9/ZrrqupDG6U9ZSUYU0/SNjkDIEpdKyG1F0De6LneiJTnkpfnT2TDnGfd7c
06bbWYlmdKqSEPIhPwSDKA6PeiD51SDs1HjZZ238Jaj7HfBIeTkUefMZsBLKmI047MehDpF7ivb9
TwQq7nLsMeCImdUWTx7l8V5zQQ4AxqH5WHotesArv3io7na82vrmnV19BxOT9Y24ZHmC3GKvPtQ9
8Aai19t6vOlXVwKYeIwoi4g2VgjI29idhZ+NMh9KefRvS9lO5KzEUG1e+RxT6XStptjq5vzUAli9
KL0c8YJWHOMhPRvLa96DdL25mEvP8QC8HWQCsjzvUmBdw0QsGlLsQri8SPKoubfXxxPCRF9xI2Zp
R+1QLym+IgqgN2/kh9syeHvI1uvrcugBa4E9lGHNsmA8dE10HurMK1PiDOA36abGrrT02Nawg5XE
2UiZY3HYKl40G1lTa1AV9Iwlz/lsmTt9j0TKAbl9q/A+hmJd9V4FRavwo3ZyTCtkmaXN6GSjUe+/
iggNQmhjla4hFf67Si3gidcNCvKKoQUryk9Vi2d0+MzZ9O1FX6Uw6hMtbRsUH+rTW52jv/2D+ijv
k8imE8gL5jAyvzxGLq9R7y8m9yqZ0alQzLOwqFH+chTJamcr/dmdFNQBq6OZYosxebyr33qv3CN4
4va4byv0L+FsM2lfa3jLo1jl5YkMstbXgrex2577KoBxX0reLHrZQ0CyV7zeH3a9V+9lKNTt89u2
41cxjN8aBGIsSYKLCQwHoESEaWaZnTChWhE5YZK31m1x2w/3q1KyDaNTOnULUI5gCGzDz+7rA0UC
yi60C4ROuzV36Tdgt/Ei+s0s9UoqPc2VdR06yax7KlVOnyLtq6B4w+Tm6qdKB75KGjny4krl7HDW
yjtCxjdlAhiT2wIK2qbd+KqaqO9JkaK6dRGndhyaiIJ6JNG0MK+fqlgtAFyWyUbrioM0WvGU167e
5/MRlfYIURpBNE6KpLfUpTPsuiWRJ4WyyWk/2g7FTWJqmq6bwPRjFCKdm2AMEnDW0cYO8CW6xmgl
aDiPdpg28iVbs+cCw9STm+Kfhrde8Ege1cZeKo6qbN6w1YcwYY2ghH2vmyOqW4XoVt2PIFc5Erab
CFYiGLVQzCwbB0pOMADDP/ip7yakyvS7j7eG1QGEidcXvqkRK4GMRjSNPggVelg+8rWU52HEOAQf
T3y7KrOSwwQt6lil+kLxSsVD+Fp+bRz5IP/ULiGx6nOKgbXq+YOIAQUaYlrFObjMp85V0duJV/zw
qgCrlg+ct2lpVt/EuKO60lMgQyL5KaMMNsm6hVS5lQvvcxtxxgt4msO4JDNsgrn4eE3WzX4q7sWo
5+RB/hJqXM0ms8G6XJmqTBsGgrvmGYR2d+DQfi4dvN25OCIffVt/vuGuspiNIwJClaLCxnVe8iyd
5pf4MO3aH6mPgdNHeo6YKThTHlXjWPxQrMETDhqSrtxc7yZIlb6yosy+gqihaAUBmRfKqNajwjEA
NtKRdrGvvIc16Hk0v36WQd15SDFVNh65ZnxThVYfQK/XyoxPM8nTUsSuq6AukU6ZN+wmwEkg2/wA
wcBwMfeJP/KAFzgRzsdlW0k16sToTQnOowsxnFgK1hzeZ9XjIH5RwpKDNbjdqHFdosK4fbGOMlFf
YCGyE/EnR7CknR5a9aH2Tbua7RB5fAVvqThwyk8yz/bTA/xD00C4YSiGIikm24+vJGlaGnSl5k48
1LsRLppiCfSCFR5yu9iVpfUjPpjnFnPEGdpfE7vzkJR5VKzsxGdh2P6aqyditiLHbIAm1RP2HXPi
ABG5N0wTc+OShR7VwyDIr3We/ZtnyspGMQoWallYyxVEiqLsCPKumWVOKMLxAKwypY2kykIGrzbr
hlUr5V2C6fg5K06D3L9IZHgLgu5OCgknFuGYRFatUqDwjYGEhSFmxUimln2m5LOceId65D/V59eB
KUzoIHdCkZiw7LAPNH+nHaPIGjBCQmNxsqtqK+JI3G7uvZ4X27cVpGOoh3RKZrYXr3J6FwNCPjS1
cvEEmD8PwJoEpojki17pgGD+PgekM7iRMY7+yIO142irwsQSeTpl6ZziU5IBtNIBsXKlwmBxvs+G
vSkeErDKcLZ7M6hdLZ4JJkJ1iuOWdpBRyAiMiu7Ufb6XsU5egpq3NMbZLdFc6F0KB9TW35cqgktF
mTS9CNFrOx/7SuBcEfrdt9SI9XfSTBJzwRUxTK2xYwK0NySI7dCUOXEC7y7Sda8MO0bXehldRzSH
ZRxafzgqvgkUUl7XMu/usUYla5ZukLGeOA8sNZGdqJ04W7bpGK+qwFKrNl0Uk6ZDw9vYpIoVNcvn
3EAtOzdMd1aD/W3F45wP23OkxXIyhJRzgAjqg0Z7jrS6dAnyLLflbAdZq1Ux9mQOdTTvG3D3ypw8
G5l2RrvVSRoe1K5zs246lMQArpMCmMy6/oJxXE6Qx1snNXcr9TCKKhK0EeKjIX+Nl94V9P69mZT3
28vkqIfKGI5SDOqwTGGag6oRHIOEmT33vCmP7SBytZeMsWiTbhGUFsZCv9RfVXc+NPvBQQXADr/o
jwijdDy/cdH22j50Ijf0aiRt0UzPpZ/jbSpjS3o9SBU1xp0bh8cgKY+tgVdtxpsG51gslmI1UQYj
WejMdJQPhpVk/Qks18dYRhFPGl5GZXmo0/Tb7XPcDBNXO8xYEwLurVyjkRuRSi/p+jNSnrndT62X
a/0rIOx3t+VtztfrK4GMXTFJ1fZjg62ksGpgeMFrboKnVeyPQt1/szBsNSdLNSQMqLNJk29Z/bBM
70P7ZVB54S9HPdgqtmFE6hCGuHPzIT0LuZcexx/lXbNr3MlVgbLXOuRTxZ0r4UllDM1CiD6GFXZy
Ur4XZuqOjRtjRpRzXpyLzhauo7IXC3mEHwAeZGk1eK+AdSL247358JEDRh7x3+WArzrClrIHMi05
ILBhXMbAATnWc5ELNmr4b7fXxlsaY10yDNYX4IzCgEyfvk4dMg0zj66Dl5jSGMuRx2aT6gpUI/iC
RHbg15kl+vIMehn8L50ACV1k1SSnfwufTexqoyG3AhZ4r+ZcPM5FZ2HygMYAQN8lojS4pYV5WaSf
hUejjv3IiI4dr91B4SknY1fiuDKqNEBCDrQTFEYD5OnFW/eG5de75FTsTToC5ZATcSpXOaSn2YP2
ugIoUpXH1jH95EjJMEDs/v8g29xulVjpF2OD0iJR0xBYh/g4w1ec/IBsYYeOAToDVjwA94ln2Xk5
O7bIg+7RpZRpakuz5EN9pnPquZ18Mh8Cq3RSHLfEsUmc2Iqt6tRdU2iELjFKNL+fE0cpw6MoIKdm
hu7ta8RdHGOISgIIcqGl3hHZFfAMOdFTXVuCPQBJXnnJ7rTP3H4sGsXciLbZqUxlJkZQ17hW42F5
AzznLnDA+fNg3uHyeOMO7R6318gxFSy43tKrvSgL2M4AvAp2iHx2IgK//bYQ7kYyBknGM14xctg9
xYrP2pP0hkYaxaHMosaplq1kckqPV0r5SI3f2krGQklCoSU9rYmbu94lhg1ziMah2G+91A3d8XO+
h29GTBXY6pF4NMfKexBzbAVhnk4oGXRqOsHFBIFRW3GE51MTHI144pQ6eYfI2CTgNAdjTd/dShwd
lTE8gQ6UY2W3IVSupoWdbtHxkwMmHmg2QT1IT8g2niIKLOxp7vCu2/nJKK1slz7x+kY28TxXcRWL
oNfIUSfNNEQ1pTN9rqWDZtfhp1jeS8WxytDHV8YgOOKpLOc5z+LnSc2C0gC1M1r1PGehkzbEaWXF
1jQnVWc7VzsrLR6C/pVzVWga7YbW/gGkZ7ZSl/dYLsU76c/xQUIyWQbX77zjzWZQtbglinlRkamd
o8LsUQIY5QklafVOjUhu1cRwq3TaTxkqL9N/tXAsgJ4oLVKOaeL/rWgNlnQM7whwv5Mjcpc7fsKe
+jx2lYaoGLKuy0RX2fgg7mO5TGa0YM8HWrnN/XBPiXF55mbT967lsJdQaLK8jD5arxtEAZkHeAIA
k/0zAhskfFCjLVexFsg4+wCooWqUY2Fo5QJrbPXR0bCcZ+SCIxepd86TYzPiW8ljXb2sa7h+AgYA
OkfymvvsW/pYfW/t2lfvFz8/9SfRofP6tTedR0cC3xOer7wsG+cwWe8vpLLRFTrWTCcsFPCDNi5t
jOYe5laUsV4r4/nnROhr8BwY3gRC6u5tcKLPNKIl9+r31jMfqkckUF94wNxb7mItlLmPYxsl0jJH
hhcP7VEOSgdsce6kmzzTtuUu1nLo31eZFHlUQ7lRTfpSpWTDAliUJ0otjveqYo/PeNilkaXzjo53
QdgZ8XgwgylPoD/GHe3Jo9xg6jN9ItNWen4HNk9VGPevRFIcJ4SOXoydFZcvbf0iSKVVSu+FeRmB
eh7NnBvCOz/G3ecBKiFlAomC+UIW0S1JY0/ZI8dB8KQwdkaJgaefLcj3ZbEVL/YELgP0J3/uFUtL
LfIk+Om31CE6ymIcveGpDWNv6qImndZAcIkXXjl3dqRwKl7bEmCmFUBfaYAt+F0xkybUMbtkQDGF
zKvnykLKxuFs39ZzEUAYv2QwajEOEa6ZiagwAHV4jMawxUkSwJxSNoiiAVfqHDll7ys2SJkcXsmU
J5zRkGmoqx5wMkjb5HNvi4HsJXV27iozt9K5OpZStOcsd9tJXJfLaIugziQkMgxZtq+BmZaC/crY
q46G5h7pBx96fzPSX28voyQjyWPMXuIODB6o0/fEbgorvPuHy3zyq9QK+e1EWyHTSiZbxCuaPqr6
HGusl8lugS3ZEtcMW08QjmpTW019NgTVEgbR0gVuBxX1BH+GF782mC3laWLZdlGOAZoUMDrhsX2J
wHgItmVbPlU+4VyQbbd0FUY/ZmW5o9Yw5XnCSsEaY5W1Z2qL1cdf8+zhttps25irHMYTKWmWRlkI
OYq+T/P7eD6n5dttEZy7zhboQpCM10A+hTeYv0z6XYSOwdsCNl8sa7VgrEmW9kWuVXBz8yG5z7/W
r11phcjxCe5yBhp/W1rxd7DZ+uORFyrxto+xMaopBQUoV2GiVclG0drKIs0Koo5zuXlbyFgTJVCl
RWhx16Yc3VIp2hCU7j+eEmM+hgTkw0oFgwWq1WMkad9yYeSRx33A3dy6QozNQGVnHEiIdaj+6DbP
2j7bq5i1KzGqrtvlfn6RkAUx7Rb4yJTriF6vEXNNBJm0wQ+feI26HCPNVu9KkIdkkox5o678LI+A
O1Fiu0X+IFjupbrnnCFPGNNVMS5G0GKuFmyD+WDFQmn37UtlHofSVZfFvX0jOGqpMtZDrUCEYczA
c2lizVZfU+NrjHTWf5PBWI6xLbUkEmA5APQvjiMGu41dTRTOSnhuhq3SjZlEQsD6UDcjXKaTULvR
BTikF+lgLvDc6RPwT3m5To7xZedNs37UjLrE0jRhtFWSuUTpLEl+bSseyABPEmM/5CCNhArdoF6j
flfjwxx9K4WvaEvlnNXmvPrKQrJ1uVGZiyqLsSIK+En82VVOyk44w0mSJ9Hr7L5yxp38eFtDNhM6
a6mMTYn0KiIlPbt+2RXDYBfJUzW+Eeh/lrymsJapcio0Ttp4c/5pLZUxMqMmKkpBJ6NbN34kfvhB
bk6pB+s7+T7wCFrU2/vmLkM/l4jWtX/TtLESzxbsAAeVqk0Po1I0kTuhc6uvHvsgsqZZdUj5rAa8
zqbN9sC1RMayFODeaKQMz63wlRyGpxHoTc0l2M9gkE/vkYl0yhMFaIud4BxzOSy50hlbo01k6kW0
6kG1mr2E12V1P3R2iELImNmjk39XvmL4Ax29xNUvzR33AU9//4ZPYat7gHCTx4DiItDHpmzrn3RU
X0CIc9/44443qcgxrGxZL2jTJs9lLFYenCkorLZ/a5t/keNdHyf9hlXoB7g4MJISpNDFfnyodeBC
VcW32zeTXrxbe8aYnTJE08b8gcQjVZaRP40jeDTEL0akO0LrtcnIsz+bAiXgQJpIzAGRinEWYUOZ
kuiw+/CWn9UP1niKR0Urh6gh2uJJQkKCfAJqBu8VSH/5j6WuJNPQarWbEx4psUDH3tG6+lw/ACUB
EomVfqekISH33bdtfVbymNMz5noIOgkaUrvlDkzSoASEOY9fYhf/6Y69Z/rznkIz1BfB0T4LDk9F
t4Os1Rcwh4vnUU3UQkCN4NK/flH2x+PgVXifLegXxv10Zsy84n5G72iR281HAwkEpwNFm50g5OL1
YG37gNXXMKGrmaYBXAD2gzZLUPFoWqbzJj6PFmCzLcNYSWK8zRBMYgYgK5rJm0BCl3kdhgryE5Wl
73nFik1DsBLGOJmFLJFqKFhWgOSMEGvOGOeWTDiNctuZtF9iZJZuOZKiJs4zpNAbh7JTAdcGE0J4
dvYOzuwLgh/Odfl4xP79uvyB4FaStNcK2nKItGts74xjDAWlYwzig/kk2qpd9Fbpm+4ERGM/u6Rg
qAHlnlXv1R3Se8/Ei9wRcTTPfmzGSat9YJwMoNDSudcB7BV8WZBRrA8l8FXMc+jTBwLxjN2QWsDM
8G+byc1n10oqY7WSsipgjalrKbuTuOhv5qxebovgnjBjn4JR04RegH0CYhhiMwOQB77hUJKTzhdB
j8p12Jx7AmAkxiIiq5AE9BGW7cOd+oOysRoX2Qvtzo898shZ323LL7M8zElcibmm4eSy/bAnruFT
jrXwAKADoEqKzj+otYnL78DhrpOxPFFsFLmaYmf/QSql8ArpnYrGjNqD5eVEndvvlJWuMNanz6KG
ZBKs7mwXe6G0Ilt5lz9/m1HPG350D/+P9W3VLa/2TmYBoYZAmaehwyPPjNUvU5GchLZ1Kk3dpYNs
VwpFOs7KwCr6GGkDmUNhyjMULEiUCKzzeWiw3tYN/MjuX2jElz1Vu/E1spcTumWOqhM+tGAvBvcn
qkWlp9ndK/E+zvo7cOhGLrcUx/kCfOF31UajZaz1MbBY6AzdACSLO9CNeOCNVwABIN2FUDoEGw54
cDAwBBNncv0/x2R8KOUq3Aj1vjI0muwqlulNalurqNqUYw23Q+6rrn3YlJUQOQiDWVMhRPZpt0rq
Vs/Ex77vi326Sy65YNH+IwXFlioE6Q8v5L7t+4DH9PsuV7MWGRk1IGhFcFu1doz5ifsy5glhrBQY
HQK1lrFGSX8n0nHJnopod9s2cZzKx8jsaht1qc0FccE6+nnXR+E+jMC0kUiW2izObUm8xTCmqC7H
uQpmsB1oaBJrAN2jfe7T5/8mgzFAkhjoBMATWE0N0GMBVBFuMWhgkcPQwG1JNLa5ESN8zIev9m0S
814oog8MMJplTX06TClzKbl4rvHjGqzkoKuXUtxQNE80ZYFm0FF2xp4+F/L73OGTovAcxod1Wckz
kxKTCUCi8bJFfO8yKbbFGO0mFXBllXC5C6rxEawVjjQn39OkEK1xXF7ThgfG/JF1vLG97CCwbGZB
XJMPvzU4xk/EzT65613jZ+6WPxdPdItLZEf3KqLBxBPsGqUeGhJixBSN43hD7YrWylxlsZafdAQI
bD1n7QXNT+5tLdicAVr5H3aiPBgwkxhR1C3K0jB9Tw8isUxP8kCheoCl/Zx4xImfIxOTy0B/QZrO
OGowSaaTfrr9JZuz7esvYQzSpAKSTs+hkHT+CUTQkhW6wE8Sv7Un4lW+4U6o2TR3XHxl6k5unRRj
o8S+rlqlpdBf+8DPMbC3+NqBIuEDr8nmrJFGuLdkMa+6cEIlNaERcHZK7inaAlCVvRTDl2i9dHjk
DZvTkOsdZQxWZ0Qg0Yqhg6pfno2vlWFFULHRa76WzryjWGPZgbJ34SnJMcrcW8jYsUopUl2m3gVs
YQ5lr8MYpnKmU9Jw2+Cj5Jjmv1gZVQKOMzD+ANfxuzeT0imoSYpbPx4MXzpRsBC8rzwwUkJZQ/7z
fFtprvLoQa+sTCYOQyzR9CSNUUR32vcI/OsFShu7uDA/aMf9eEkvX2eveiwe/p3zvopn3jRLHzWC
OUJnB8EztKfBOJvx99u6ut0/JF1lMPexyZQsQZ2Wag85CG/Z5+ChPhNgFU272AYmbPZzdKLFms4p
lCmw9SdyDEHgevsrPuqKf96Y61cwt7OqtYXWKGg+oNk3zuAoXoUpxQj2sn/J/d4Hw8ux9Imj+xRO
AVO1bo/sMG0V7V5w8Hb00EEFAKnHsZx0+bc+jLnKw9yIYheh+aEpMYoa3PUiz0P/5RJd187c31ls
9DmOcH9bFy0clKK3Oi7+6Ign5IG5T0rugTN3dpDmUTXoHUKsgRGLyQGgvouM712zz13U9tx8L7ng
cHNkPBBQoPfF5xS98bcP/C+ppuuimZxMNfZEIgK6qrL9dEJH/F7x2z0AwGyeMaaac+MA2UZVNONp
UxpgdyNBtdGe2sAutfqP28vhaAnbltqE0ayUFH9akRpLyn8I5eNtAdtl8+s1ZRtQTYDEFV2ChJno
ty7Sskg/yBhMG4COdFQvo1M81l53N+54zdLbcfevc2JR2k1ByYpQowlKbToksvFszuQsD4Vvhjz4
K55OsD2oQk8QDdOnUmycSfSQmp9I+aYheCuqFKTOjZ0IGqhCeH3w9H7d0hCqQSsjn0qGlAUERj5a
zqS7aPBhoeokmIE2Ok7mYTsav+4mY00mEDyMcYhTRI/fiXL5TQcdw7QGpyGFqy2MSemqSWgrqvQ0
bVR40nu361z6T0X9EAgQjugDZM/m8iNuBz7X9TG2RRKADCnWcCZASEIv+r6+M55p1q86U1PGi2r/
kse5imOMSGYGVanFMM7GXfAwnmtkyhvg79DommAwAxi5vICHY01Y1ma9jGPyP6Rd147cSrL8IgL0
5pWufY/XjPRCaGTovefX38jRrqanRHWdexbYXWAxgLKrmJWVlRkZIRRYYBk54j57FOyMyJwd5Utw
TI/tcTjP25LTY+LZZJKeovnvEy4QwrsoEXw9SDexwJPQXaUKM99DDKveHFtKJqKATU+45DHY55B2
2dEwQf3D/Cw+LOhPTif9ObnXffHAuw84AdRkMh1Vgx62RY5TWs89+N6CkHckOIHMZPIcVROGwqT8
X3vojtMDXXvUZ5YfUb4FKiywZbt54vnLX95dvz2UJQsZlygecgkvAXHTe8G+2EXf48N4krZ4D0Ki
tXaFO9RVH/RvE5o6BKMRdvzZep4DMVFH7mupFKis24SA/Q34ry44ZbPhXFG8b8gEHSESmkkrqaoK
Dq9QR7XLOIzqXV9Brx6Uzk0F0rR7aYjtSn5ULR0N9rM4qpxMkneJmEwIqgEIGXVqcWudZUt6DF2k
wpaFWzG+jZrSQf/bNurDEN9dXz1v8UwoKoOl1gxC2LSBaCu1Hw6N/T9ZYNXxMqMdxaWGBUVF0otL
suVhwf9Skv3trRYTabQU/PV1BUcJv3ZHnA+qX/iJ3zyPm/iOlEpI0rG5kzExKr9CMY/33vlLceD9
BzDvLaGUygHaCTSFMv+sZztobNVpPmN287O6w2HRD+0j4Ygkzr38l4elgelskNaL1h/ab7HZ1AYR
NGrFtKmFMHHCov8qDVZv11Kq22aM8m3QJ/agC/u2TGe7mgrVDioVoNIu+nb9U6+nCb9/Dcv0XCiC
vswa7rV5jz7stjukuM/4cYFnhtntQjNHQ+lwVGhsgxCYykb9B2bWAU3S+3KY4K6XIuaZqHY7Oul5
gASC5gPQ5ECJtyR8zw4pCXf+eD3mvdtkwr0eKrGSgX7M1ycE2zKxqdAa61+vf6i/1F7ezdDPuMgd
1cDIcHFB8bfD3HH0GQ1XTbTTp6xyhXMNZEtgGz8U3cHbMQYh4IF3v6xHnXfzTGRvp6VH7Qc7m5kR
MuTU06zI4yyRDv2f6fFvGyyOOwZOHcxeSAvoaV7uCZEf7yRoVvyDvJU84ZotJgBJnVFDY9sA16AF
Bsdd8VhhXstAyzOtT/Tyh0nO8taT//fVMWcgLKHaMQ7YwQooC0PB9GBuz9OPOvlUh5bL2Ure8piD
EIu1GJsZnLJ6iWtH8hcXXGmYfRUqZ4xRzOi4rES8wMYCujVBKcuaxtFaD0UdR4MaQXVQgUmQvGI/
H3gCEn9Jyd/3kzkQTTKPeW8hdAVPy0O1U9wQpTnnW5C9TRQ1/6DayoliCnMGgGKa+0Qg0e1FkNxO
CEswgPZOL1s/mgL8lIJ415c5Bov6L9c/5yq9NzTu/3tpKEzCE7VZodRvvTW0kSe3teuNgPrnId9i
+m7X7Ruv1xz5BuLwTnkzv7Zb5UbZCbv4GWmYweHh+cuT7/3HMHlPq6ejqogT9XhBJb/rbtqnTLKp
oUrCwQBL5zfxTffEL7D8JeN6t8ykPkqvZ0tN9ee6R+KOh9FibZo6cmbxc9Knbtkd9PSLnnOa2n9p
rP42ywLCC72SIckCzxa2ix9vq0cMPTop5siHAyXWy95ypH2yxVsF32THxUqQI18JVSoTqsplrKzQ
oIHZF620wQE87eK9CrOqgDY6qMih66MCpv7AcToKSNfsMgGrDFSza1Msu3Mb5GiEDotPww2pb0ho
uYH00m+PyVY6ZXfWrvSqH9rj9V/AiZgqE8SKSRMaIDVofH6e7dlo72cxdMK28cahOULymOPZ6w+3
9+/M3ORz1xbWYMKeUD5q0as1Wo5SfS+EhHMTcB2KCV3AvUVTSDKBxTEATQdGpKIHoNehSWMAnDAc
5F3n9bvcHaF50dmB1/+rUb73eKIykUwT2whsXhiNCQcFapypXY08cBbv4zEhq4YwzDgTSmqIj0ZV
OQKWBunhXn3WlafrfsK7ClQmItVBPIgtwdOaMDl3YnKq9eag5PDMWNqDic2yowzkh71ahm6rDJIz
RMu2U0U/KdSDUvRcbiHe0WECFfTEx0Kjrjs+tT1LiVsbYBdK6y/WhAt4gfCpMJ7ytvdiQXEMTdgI
nXnH2ZR1INBvb2YR57NWBUPY0isuPi5zbWf6eS4ObXqbhKNtjHddKttazHnecK5IljBqmkK5yykB
h2eDvETdjf58bDb/ij/t4kLUmNiEeKilHV2IhDMS8PTeUYllcNBRQHhatiY6hIEbn0Z/PHZOcjce
QlQjp8TlpSG8s8wCzSHjG0pJh23u0Evqz/Im2Ki4HsxbCz9GlpD/5GAinreaO72IW95AIO9KZKHn
aRrlEHMATUWdq9+iEoTgBroPQ92Pthl2fhhC1k7Xqtc4A9JKKZ85TsZxdI2JZAJYNYvepDvCL3aV
P23lnWmjymWLNr/bzYnPLOUUJhoiIY5gLJ5Ut5EWr9IHW5Qzu1I4Vz4FjCtXH8sZEehWq4U4u76Z
VrtWLl6neHDBEH9q6toRhGTTxMq361v5l5LI+3llgtiSqcs009Hp99kOw+N77SHbxdt+Q+W7wYkf
rX3lCSeiVsjdfw2Jf7fPxKzANJZMxAQCOgaar23LjbIlSYwytiH1tEWCwWv4rBJKXhxillCiM+tG
1hdEyXmvg/Az2BGCWdgkgEpw6z2caMj289NqqbOSHDVK7ts4sYPCrdvQFedbfXmdkq0hgFQ/5bHI
8BJ3nYlTDfW0CgEX7QhGXOMlx+dUfO2YYLTdR0etTG3rHkQyO/FobNrb5E7b6c/hg7ldWlRoeS9Q
XnmEJZcaFyHVcgu/hjL3BSBQP3ooATggZjZ/hJJajtJBZ/Pg4xQErpwmlmMqbg0TsiQIkUJ0P2g3
hdjbo7y9fnx4z0+diURNKiwiZmFpbf2nZHAIVlB58WMOqlrIk/EnKnhZh84kUWq5zItKB7b1Jlf/
2td2jgfo4oAS3NGheFlwiRE5RRidzanarJEiAUcU4xOZXQjomqgzpwfECbI6E4Y0ZVI0NcbrLm+N
xFEwimirZQZ9RqO91Yr20/XPxlsRE3QKsbIsOUQZpsq0TaxFP9M65vVjOJko25dPgYrthQgzzAsm
z7zFJZJV6COKTgkEoWNC7qdy8grYLPmL9Pn68njZAduut8pmmMPmzUeaXQpVrgEN0tyL/PCJatwz
GHOsz+mNfAjBYTPfX7fOOXdsJ1/JQrPHiQfTcfiC2Uen6zq7KHhkx7xzwDbuh6gr5r5HGK8i446I
lcXAeq00+WeZagc9GXcFRu3zbvKBvD/NabSNS4gIjqE7LpJ/fcUcd2L7+pmq51ZCGtOgX7EjkCPU
OlcajF6dV6KZwQQasc4sfaIZH0r4fjEeRr66Q+Xelj4hw+N8xL+Adn7fywYTZrRSDQqIAlFjr9r1
5+qhezbdFjikbbKvX/PX6zvIi6OsgnCUZBj0I8Xiwf91WDBRAy1YY1N44jbjCtBywo3BhJs4GZYB
ZESyL05egcmWqFrcKKztOZdczsp4x4GJNeDbz/WJiMAASaAbuPLLE0Rhb+oYMyedA3LlXX7Dq5vT
P3rFW9g2vrTkxSwmuPtISlPCVhLzirzlmeFso8ncDBCmyrJGRDtLLLTvYS78yGIgrpa8OigSD1LO
bUUw30xpwmZUZBgDcy4kxmQvvStkJ7jVXeotK0+EwcCNewsmFt7sFS+hMpmPKPbqiBwG4y3mF2iO
uLU3bk3HyjCCBoAx6hjfo8/BpgBVV7wxNpa4U6Cd/DB4C1refIQb5+OyjVIzVqAv1wLghtgGyudh
q2yEDX+yghdh2W6pnC+K0FLIib9ObuQQkJmwr8doizlunwu2XVXOu0jMLSZrHaM06a1fMQBM/ACB
WbKd41USbidcYimI16hXAkHJY/V1PgbP427a5I+iq0KSlje4yot/7JCwmOiCFDeI6bHhEnAQ5Lpu
/oKmt+xnoLnjIYt4V7ZFd8xFo00umrivQ9jrgGmqvS4GULLdQPZgsFWXJoUIwFGhmqAe5od/MMBF
p+dKxLCY+2VqZbCzxcArUmmjAKR72Bqnws831OVb3oJwA2bdwlk+cwIk52azmJtmsqxpFAkaS88D
3cGLDBWUYtu71Ks1z7zkiHfVWEzQGgNZGBoUQv3kWO0CjAGHnunWbg2//ienlZMcWEzYMjpNabSC
mIOtaCdZsVcGnXd9C3nfjolOijmOZkFj3gKw8WjZ2/K8D4xtHfTIpL2Sq83xFxjDf5IDCWrUH50V
dXEVOAJcL/mnFBP0+o8UbVORSJ+VBoBa0nnV8P+eeHH4+h0Aw0xTYmjAIVMSGeTwYlKXncSpQa1/
Z51jp8TcvmzXEUpA6r24rZ+vb/LVfB6mmejURJLcSj3yeTEqv80AUNYaSNTNT3jgQ9eFU5a5XqSA
NTo0F+Eg6lQ5Dlr0nOQus8P4bq4Eu1p20/Q4Khhcr2+nMXOr5WEMn64vU76ar8AyE4jQSjSlOMcW
06Tqr/5LAHmv9FRC0eacPAseRSPdx4CuG53GQ/zcb6Mv/ZbHe8P7HfT3ix0A9y6k4TI4da8f+qH3
SuAoUvN/ys6wWib4jGWvGAG1jzu32KmZbUD9L4aEmaeWduEBcL/5xKmQXz2ssMiEn7qbLQX6j7Jf
GNsw0Y+5lG4MaRuVijM19cYER9j1L3q9cwqLTASqpLKTGjTmfemGFJnaU+SMJ9BSgu8i+lrvQMr0
Gt8UJx5DPvewMmEpN6yhFCl/0E9UnW4eps7ukGsXIF4Q0DcWX+jA5g+J7nSlU3KeFJzz+lbCvvCf
SpmzMh0yFfXn71X1IiStPZj7aPHUlDu2Q2Hnr5enJLKjvoomBmKsoApEqWm8zR7iTQnEJUqKG+7D
7Op9AltMHFIUU2igBkC1PcMuHkl6z3TBggAmEclpb+VnXtDlGWRCkRYW+mJlyAwmpXOkPodW8eN1
D119Rsh0FjRLAzaNORLjbFr9EOE6qeUX0ToP2V0NEeo445TX1x3ywg5zEHqpk6Hm88Ynkd5buDam
x/6HcFbd3m13yYEeD+VDdxdzBTjWL8wLy8xRQMU5iXQqyABldxwXHIDI7T/Tu4X4VyzUY1JwXvGE
Rt+mM//wy99mFfaebgH8HzQJn450GonrAFNdO3oOFoccJNFETaT76Jpsxy14W5d/MJ2ynkdf/AT2
xm6lvGwoqR+dGayxoNvBLAz6Yy5IT/fcevuqr15YYw5HUVllX9K7Vwb/U+vkezDbCbbx1r4Qt8LR
2nHTV55J5ni0Wh63IyVfUO87LjvCKVhvoteUsMuH/sB9mqzeIBeLpF90EdlCtewidUQmQql6d2s8
R652r+XIvmgwoNsIrlI4YJpx+O2a9ezgwjZzK1umCspzgpOR+OZ4r/jLUXoE1ZWXfKbhKogZn/NH
GS1RbVOdq/vcrdFFwi/iufb6pXbxQ5iLO6jqrm+Jzq31ThMUWH5m3zH+5AW3hGgoj+YNKDALVzxw
20e8780EqyUUoRFEPeDgNB2B9b7BDJ+DdpXo77+CSsnlORjvazNBS5GsWVINfG1Tnn3VgBTA9G0w
b8VW9pvhM09gZz3xvNhXJlIFWtW2FYGd6LzKTmsr0FaV9uKRjs/1sE//1JXoxN7QXZxgtp2YDX/B
c0kHOdqK/3J0/31J7O08DcrcWQQ76THEq/iFXzoQcOnsCQIHQCRK3JE8Xtxl7+gpHf/bMv6Ufh18
YD2d+SfajRhqK/zuEPizr921R22zaHZ6m3nJXcS76yjSXdtcNiwZFQbLqOyY7CqULyirJU2AXwPh
3JBE/9o1a0xIkvrCFDDEhs71Sd9PD/UGmmffSP6H8rtswxun5dynylvL8SIEqpKklZKA1dUA0O81
SKsEGOWpHqzQNl3zAeytxyl1+4PuXXfZ1UeJrKoqBrQtQ2fbfcJQBoEcwK4yW/ZkguxEfWwDHs/o
+pF/t8LEtk41oz5+G683wVU5IY0sTylYG8v2AfUxCDqWzvVlrce0d4NMTJvKRFRbqP76oi7aUoMB
Up6cJ88CE8Us0APpDaV45Rg4Sgd5aI0TTdbrOhffholcbTNKRmsg2RleQCnqQvKPNOOo24XUFTXa
DfeMrab97xbZFt8othq01RArByF1tfQJIlF2TrM/P7Lyrgt78J18ndEyzU3eTPV6ufDCNJNWdfGs
LBjnoBfH6AFo5mQg9azcrHOayE4KW4TArSdD8DaUPR0AB9kpI9sSbC7txHqc+e06bLfPMvowKRuM
nUE+FTrR9BAZwJ5Mze+YTzyxHmferTFRzRSqMBZ6uBHxFcTb8UfkQr0ePTDlK0F/eJOJ6+NtF9vM
xLW5M+IgntBz+FUMoZF9pXXEk1zb+o8QcFhUo90OTarYp3pldGhv9Od24GMoVl+zFz+EybuyqE7E
hCaXWq/aRZWdepGbA4Q9YrhvhLIMlI0x79pueQFvHel1YZiJRTPQMkpJU1n0tO120lYnm1625/WS
/vJSeP+2TBDSqsToU5rWCc8DZoeJwCTfURJNVRje1DzXGhOQAr3vo5QGF39VnVGAQRqn35BGT7ax
tv9TfDWY0ARhtXkJJbSPOtXDvIlvtjyQzfoT2jANS1MVHaTCH98EilYnsUyfKVUPlnhIjdsi2fcC
96Ln2WEOhAoBDSOkmk7ryacCkC1QLm0LvGabLeoP+3IXQVOC7/6rOCr5fXmM+5uJUqUKzZUT+xKp
XDdvs97Jnlfs+Ev++26J8fdCKaclJg2C4DQcoXCCMYcePBX/iNhmPZq922I8fpiy0CoKYnuBdneF
Ug7xvUhnpIVeYidfeGv7y6Xxbo/x+bY1lDQdcEMqtnVTfVPvW88ooUUCYq4TjT0ZEJNQnEi3izPF
73/bVbv4jsxBsLpCqgaK33RbQKXz1G3rF90mIFh/4EXvdfKqd2vsBMWgQ4ILSsr0wEDaD8rt7hDu
5dtvmKLv7Hm055vRN+3qbJ1TZ/zWeUQ9C8TWoXyWN+PP8tCB57Txsy+B17hoyKnbaK/d1p6yux4d
/vKW/f1d2FELqbcqQ5fByEYPoQy/Mza9/Etyo1NHZQJbYOe0GLgTbAms3ffXja/TpVxsElMyabte
lLL/Dkn2m8iv74mdcngubjtMXZi7ahvvBm8+Dl+6k7kVn5XRqTnoL/rsfz4f3jeAiV6DUWtTOL99
qG5Hcrh0xfDnQVeDl2JKpqHqmiSx80xD33V5vlD9L3geqmUrmOduebSsjPNKWAPVWhZq+LoiSZao
sdO2eiqJQl3QM+EmPUfH6HHYlV/iTe+LfnMoXyQkDuYNWnV244yH0bB5hMBrkMvLH8DONBY6xAsF
HfGyCeLONg2IeoXqq97P+2mQN7EVbJap2ndqtS3T+sEwdA+t/m255K4ZR5+FwuI9R1e2/sMPYvLV
IB9GRRveDn7+FX0W/Yf2rGCSdEPyGgIoNI7ysfjCL1itvDs+2GW82xBmOcpp4NqKRGeYFEedRY7z
vm0m472WpULiTxJVUdPZu1dV5lhqO6QShLZVz6BVQWuy35SO4FVeEtnNboagouW1roSCL94CNZ7E
ONNfMWLqhD4vZaMofu3nsFf00AaGFaDdg6wc4gZxdzLCeZP0it/2hYsZTRuTn5Z9PYysPIyxByZK
+KKkIgtgvi/mAaa01HCCowB9lggkzO0pUVr3f7PCfE2rk8BemeKxoRvKUTTnyB4D7ZDqE2fycS0L
+LAcJiAlSx2aEDGgsefBBYOpvYCzytgo3swlIFrLRC1Lw67JlmnKCitxOqgYu9csHA16t7bgKzQf
Ozs5NwgO85Y3OKLQFv3hHTqGsEQqeaFe+DFRbMOwzSQKtaBvvG09ND3xZusOpBzf7QM38uUH+Xvh
C16HLm+9S+w9wX0qp98qt8G5wiSL9W8EazHFaoKZwNQM9Q/y4KBsOqkK8Vmz8kYBGFyYIZcwJ5xz
uhqCDHSNTVORZI2FGAbzVJVlVhFg9L6sfsja7Rz3ro4Zv+tOulaIAJr93RCTZiWBmptpQ4UIP73P
v0K5DqRjzQyaIAXUbukNL6/jLYxJqhR5MsyEBBx1QXS6MbSDGmq5amOLA1fYbfWcv6+NBRaqYhSW
Uwlbs9N74+KMrd3RVAEETRDIy8EB7XP78A8U3laj2oVhJsBkVpHlnQAfab30LLkt2g/Cy7KjjLkG
Q/mk28PG2OuHfzD/u3qHXJhmok6QZ23dijBNvH3URRsxHBO4hkPE6BXYtHmPU94mM2dU0uo2WYjd
qqy/NcpTrYPdgVu4oX/kj0BwsSrmmkjrXlFEIiNbtM4xo9Lx1WLTjiCv2Qbmq9ocG112MdBoGuAi
5hHNr7zncEQ0la4MRCKVduCifpvnXTDnBm2pkNvmJqpdvz7PT/m4k1PR1muOdMFK9QTmTEsRDfrf
txN7YU61xEYtAxz9ZawP81jd1qr0KCjKYazbpyafLed6CFg/ke/2mL3NzH6oOjTp/bD6ZPbhpg6B
4pM+iwZnXWsvhw8LY/YxmeS+qsP/ph4gfBK99o6ETEZffwGdBGpC3SZE+/f6+tbvLLqsdEOTDZ0l
cOkqtJZVEfklZD1Qh4tBoZ8fF8imkMLPvxjksawLY8z5i9VGFhoLxob6VIGwJsWbROWqwqx+swsr
zKErZfDm9FGNDCaGR+rYS2lAWPumgUYXJ9GXD+LW2vHefqtH/cIq4ynCAFFqU4RVuf40G42tVOcw
5PEe8YwwXhIVco1nN9xRBrDLDpK8x1CydFwUDDFyHIO3i/T3i5MG0I04yW0L2OynPNmF9zSUGvnz
Z/3BfFhAKoScl0CkPBdZwyp/8BGmlFKLjVTUEvZx8ENMuqR33Vb93ngmSgv4bI+hz51BXY2fF1+O
ueXFIF7SpYDFDNP0EwaBaQxrcqqvv1psvIb36v13YY655HWxBIyU+LfGWAZtlIl2fxSeigRKgWWd
HEBio6L3kHIOOsdzWKi5NUpi3hDespGMjVGW2zj5avAoeteXZskASAFuqL4FuQufGRI8DuUUS2sn
wLzN21q6Ncz9Ij3F8zPUC9zrLrruoe/WmO+mRa2EDh5CZp1JmSOI1mEekgJ0WMBqiRJn/3hLY76a
AbrUoqZ7DrQRdmaVDjCco/4zBhoY2uxp83B9bSt1FJyC32t7KwBe7GRcqmkZEEk9FZJ+TQYQUzUv
4VxrCnywwyRjUx3KuRAioOh3E4qk1nn0i3PxRsJ9fUHr/ve+ICb068skSIkF/2vFG2W5DxZQy+yu
m1i/Qy82jQ76xaa1mlwN4oRNI+p4yY09qICCHzh3wk18HDzrZ+FVDmb4eGwY60WaC8NM7F+S5j+w
7dYjMSNQCSCKRJAcJXgUSM2/ZJt5c32x9E/+kfRdmGRuAmACykKgNqxZ/Oi6H2rLccA1fNAHz2Di
P6YIOlHT4Bm0mZrbv0H66QlN6CDrmWS/WhcgJSf1ZV8AOWwOkSb+zP5fEpR3x2Hugw6yUajYvDUM
FtBQ/dLbWTYWGmXFhqe3s5peXuwqE1LkEnCBTsYpl8PUEfpPWVDZ2vh5LFyNZ2oNWvJhg5mIokZB
k2cyNrgCDRQctdwE+/SQ4cE+4PYJP5MgaeuCyvRntNW3/WG+CzvOJb/WFb38DWx1UdZqKdGoCUQz
++1mOLRnZRvc9hugKR0FYDuI7Pjo2aEBnXnGaJf4xuaZ1/Li+LLCBKEsjjpBF+HLZeEtY2CPbcSJ
3pyr4q2WchEZDL3OxVDFXpdt6OU6QJvtaz6Otp49Xj+WvIDKlhBTXPzgxsFaKHBrh8kWnHTX7+Qt
j8KEt2n094slQZtaGKIB9dAo7L8UhbrNxci/vhjerrExRpmCpVwQT9MwvGt65UYUoldRFk9DkW6v
m+Idc5YbTUvFJUg0dNC0m9GTvWVreOkOs/D/CH3AOeZs+8DMzEpSQxibk7JwtKX3S6Vwh7J6xqTC
qZvEH5zV8T4WE1fKALMYxYyd7PzhbQgteqPUJbkyGrIRXIHnh7xvx0QX3VzMOk3g8R2GCwmtq23j
O8JY9D5aQKhZQ6r2xEVz0Q175VZi+3RdpSyGShDa6EjCgtP32Bu2xMoBXYbhlG24XWzOxrINt8nK
qqBV345bea4guwsq2PQ0gUVhiJ1s297MW+4LhVKVa4tkUhlthJITXIhQu83OVG3lNd2A9GIju0bq
xVztL46zsixmqpVB6TKG7xjafSMl9iR1dgOKeUVtXS3nYa94G0p/vwgrmaiIYUhAc8SvFrSn3vyV
ZNgC4rQFkXi/z12xdYTv1w8Ix1vZKlKQtn07kMhmYQa2IGdbozedSMxDe1qm5+u2eGkiS15mjXGW
ySM2lJr1iysBGCuB9WljecKTtkFl147uWgzSDCPnFuLkwCp96Yu9HcU8yEudMEjJs47xNkh32e0i
e//j+phgE9V5H44Tjr56J2NovN4E38VduJNCu32htEnYQUmz+QZhS876eJ7KxJxRDRZzppgjFYPd
T6adYkKo60BMjNxm4iHneFk3S1A29UYQZ4SUiY7qPsJUUr7FTKazhDiL1h46hYDJciu66w2l9xSR
ZSiLzGQR64JO/zjeWUvyIHbhbZOKYHKMw1M4q4Vdj+UXtU8hrjpAVz6TP1//wLSNV+KPxsQfuRNa
Q5+AQariKXUSWQ+PLSDlziioeQ7GiqDHERrLUzLri7e0ZhZw0sbVH2DpErQCVVOSWJYMlKCMqCeM
MOpCW+XQYWwdraVNy2nzrIaiCzNM+mEGRiOYIi4TMRK/D/qS2nO9bK7v5XrecWGEItPFmRRDkItk
FoyMbzMtIEBGH2LYi77iFRtejXBNuMBCg+z3zjERQJeEoV4iJB6NO3v0QpVHO0I4f56+WyAcAXDN
uJtdPbCH0JHxLXN76lzOinnbyoSHqunVZCbks2ZnO/O0+MVtiqpv8RPoS1Saga7l7TEn7rEUd0G0
RN1IoGR5U2+LHWYRHGIAGD+rNrEzTyc8KjihaI2C4PJlw/LaycEyhjF0FPwKE1MltIYpH8keoTTs
R251mE/lBpV8lDFBTvJG3wFqKejKa45W2wLGYa9v+uoOWDJUyvEfQHQYV85CJTBV5Ax+1gHFK76M
0mSXSsI5l+uPjwszjDPncdk0kYCNpoNJkCwClSqOuOUdzfX1/PZj9oumgVA0Zon1aGXrdmrpWMGz
Puu89XACDfsRxVmWjKxqcFxKe/5U+HVtmxXCq21ZeCKbNr1Ok6f5tT4IiZ2Bf0nkcT/xFsp8uE7u
5AzUwKgx/pxcECFh5M06xaVjwP7sQhixhVxdx/2QnDPKMhU2JbSDaoXMesuL4iMqnYLv2kn0gU+G
dJjMpWdfm8O4jEwaE5n6BCyiYgCL5hOOS36fHkhShQgVWlDe4SXWnMub+pVH0bveYn+PiBoTjdKy
NCyB4i/g0CgydTukK261TYGE/iccDmvIyQ/rJJe7iPdllOhmQ8yqBLenFrAY7tC5BNaeoq/1JHyZ
3cyLdDCwVY6ubJMnXv2f49Qsa2HeLnMgam+3J0Hk6PYkRh9uaZfjuixjoRWP49SSZrD10H7Kbkn9
B8BQL9xpG9lfMBHPxy+szeVe7i5LV6jFc5EmpOE6OupevxNulGPxELnmsQc69WeBHo4BekaCw1Qa
J+LzbnKWnDAuyqBvf7H/mxvBHu9pNr31hU39mc/cwzmgLCXhnHSNlIm0uckXLRvtHGCp61cGdy+Z
0GOWg2jEMfwkzux2370Ed6oDipO77jWe7OoQ40wW5/IWnFfigffG5fkOc5GUkpaMZYVTokanTnnt
je89r5O//gx7P/ksGSGwS5Ns0hYO36LbCQO39XnckHAiSbfM/izbyTbb8j8d7/wxEScPu6I1S6wt
29EURLclRq1/hz//cBbYSFNIhTYQO2nzEqALHe6zV6oSAHn2zPtc67Xk971k55fiVO3ymb6XSSO0
xk16Xx0tKEeFByJhjZ14sCeMaZ+HT8IdsKpvIHhuLWb1EX/xI5gybh6LRZ7RgLisdxsw0W70Ptst
sbHVK1xjC8QFunTfhPkXPRGe4x5wfGFw6nQ3CLYMqshg4oH/6M7646F08YPkj7FebhsjKWlysjRa
zzIbF61yTRzdKThH/b8CwlwYUz4am4NuMnsKPzSwXoHaH5oKR0A2XN4+c84mO4IitZEhRhQXQnBZ
LZDQzTGaKd5zog/93Ct7x8LDwiAwf7EUDj7N4EFaCQcVlF2KA1r5V6OyjcfrFjkRlQWiBLIKyndS
Zp/k2lGaCQAKg3NF8Eww/gDUchF0VIVVi9IpNNnJQ175jLdtjBdEVdf3WYy9EkAICE2R6aCdzWMc
Y6KGNKMDj8fRyVsT/f0inxHVJgF4AdsGXhjAde+ylJMCr0Pg3x2bfbuoXZ0HDc1GGm9SdDSgCzaG
TR9itiB+Co70fApRjSTZxGe4xi1v+oMTsE3mMtLkJWtlArom/wnY6Y6wILyxNc65YikQl1ypB0Qo
zAvpsa9rPzVDdMK88a67OSdIsqJvYdn8h3BrFo5JDT2D8mvW30uiyUsfyJn/PMAYItN1WbK0t896
4RjFCL2nkHTUfyW6LZ4QlvONaDhjn/e8XRs9wV33bow5WcGAmoI4UskRRQXcNb72En8NIIYc/+hs
tDM9qqiApCRDB9G8IUV5GnLk1R/XK4IXP4M5fX1qzMAy4BocfMWX9wTCrjfpKcbDngBtoPLnyxZR
unBtn5kDWI4RGnA0wD6D4BBsh2CEUT1iUYOMwF12/gWkw8DRHe/SX7/d3vec/PniA5dq3vUqgVmh
NpIZOupImxLwocFwc3133WlXqikYCEC1TzIxLa8Dcv3Rlrqo2hBQV7P1FF84jg70c/JnAyLjxQ6o
aAeMYjnexMrBOnchZM5JMg2Ai731KXgdD7zizkqd4+PPYVI4WZWszKLncdx8UsVDnuh2mhveEp3T
rHVayGEJ8iaPtP//mfpol0np4jLUlprgvP2+OMbA5cSb8NgDLp27kcf7vn9Gig/G/ngnamKRCtTa
Mpvj0EmuKNzlwpOo8CCuKw+nj4aYvM3UuyTtIBrud5KxyxTNb7IeYlgNJokUryqCF4C9/CYZfCkA
Kr3TzqHK413+M/Z+/AlM/DCrZjYzCWsdCmBrUZhLSntov1/3Yu5CmfBQhmE6VETF1xj6Xqx/JtrJ
ys758HkGzGMSHqfsIaxGW5LLTSG/cIz/CZT+uEQmTtSx1i6qhMyAiHyN1wi0JdZdBtEnHrBkdS8l
Rca4mmTImJn6eFa7Ju3ULkIsrpXPTYL6svio8grZ9GM/Bj0s5sIGsxh1SctqwFiNH2aJXXaFp8ja
5vqGrbr/hQkmvC2xXpe6ilI55p52iuDlt8NTIZkcK+ubpRuyrlqYI2SLJHXWpo1FcuhRfddJky+C
XtyYtteX8gYv+XO73q0w7g3+3WSRyPGI6S3YkBy6dED2vhtPIlSL94mfO9DX9lJwtMaP4DvKIIQm
25E3Hko39aGdMR9QLZYP/6JIRB/y/ZcxzrKEfZcFNIzR+PF5cZfH2DN3y9ZC4UR8kY9gYDbvedc0
b88Z58kmUQ+SADYl6+uShI41y45o3V3f85Un8ceVMf7TFhVG+UxY6dzqaIIKIH22HsQMBBvVTb4R
b42z+jB8ajxrk5zBFQAe5PSZ8xMocF777EziqoO5P5bJuWjWHWD0CXTvFqhO8y/5JsQMKVEB45g+
nIU7Cby8vFnc1RMk4+vKKrwboeBjIBB6BIFowQ7oizrYVipZ2GoNEL1WVzem0ub319e7GhTe7bFF
a7luWnOI8Lz6P9Kua8dxJNl+EQF680orqaRSefdCtKX3nl9/T1bvTLGyc5V9e7EL7ACDrVAmI8PH
OVU6OV28y1Jeje/3TADfdCOBCkPkYdBrtYRpi0l/Ixh3g28c/qB0yrTVGzlUfDEIVVatHZkI37d7
EMB6A/oord0D4f3ylTGfwkYQ9YnqBgRiSY0D9cvktHWwjMAPNDhhCzt6+5BCRxKDgU65NEIRUqSI
bnVNZijlQ+VNiy07igsAUUfcd8fypxFgMshDcuXL7wjR8h/gcTMq8J8+Ij1zaGVJ2Eom1KT4OZ/T
/eiSEQzjefghprZ6LnfrQQbaFMye8Z2QcP7/6wyfxVPRTiGWutYpEC+Ej6by3cw4hoexwPBZAGXs
0bgB1HoLRx/v4wdMXnkw9e8LBd2IhhWBn+BVhNiBzccHpocOFW01jIZsKREiJMKiFWGF55cHibjz
SJxnTvO0SqHSGSgKYCqwhkkzn6u/mKH8fIOU6Y4FTS9WIGD78bzci1ZzVcmmKy2yO1lxsBSDJ4A1
FavPQafzWAcZ/ajPsimbvYYySmviOySj5MfIaMIb0iEmG1H9afjKawa9z7b+5iM2n44yaavVKZ1e
Qh07L76pGvAGD7vlrngyvdFXD9FVibaN6Za7+Ho+6G5yEJz4eT5gs7a11wBhuZ175YlH4sH7xJT9
AzBtPIkKPoBQvw7WoervL5s93t+nzV6ft2Bgxd+XzMcl/6IPN//T36fHEAs5laI+wxMMdbdF77iP
ees05LNc+GwqZUUaFCjlrsQo16wAddUynaEBeUE4BCqQFzr16fJ5eDZFpWzKMs6ibBJsLoJxhFGn
c4rKIsGsUv3uXDvpiTeSzSilfHoH9NRhiFJYOo1IChfNBjPfqwJs0szpvfxKOM2edKruy4CHd8AY
R/8slOjNpqShL1bxHrVgCDjE0rNXusrXGaDIBoIm4S5/lh/KZxBCokFrgcDvzdjXpzSof3DxrknU
e+nr0gZoTZV1mWDiyqN5EJ5TnFy1NQw5ESxWMMBzBp3Y9YwPI0BPJKqGBAbSDtqULKo7WsWpjUt3
jtt9bvSm3YuGvXaGVw6JZJdp6V9WLp4qUxbIXKVV1xd86WzAWjRejGmaLuZ1DpLceO3YcUrk7MB8
c1jKuJjVJOk5efwtkN+k+/KY3aFd8gzms2AE6GNpr4dfgCoEzDgOOiwccFkvyXu59IEpAyQnraSu
Cc7ceRP4SBoCk2OvAPIcgzLgDZHw4i96ULFWpHW0UqiTHMQ3oBHDQuN8aFTbvAknB5zqP2ZHclQf
qzRYqAwdC5mAfhcPbrNTg/zEPTw53IXD0xOMiRZVebvi5yj3A7hZ6pvsmgxCpL5xl1+NXntd7Bus
LAAMjz8KxrH89OyiMAnDOpCsrMrt/jg+pK/AyfCSx97WblVstIb2H+By8MJ5KsmdUXbR6/fEpF7s
bDyYRWh3YJxpvssj+M010c011KOVyPmfXhY9vtSZnVj1Cw47Vg/DbFzXzWEV08BUMUM98FZceEGg
RhktVVhjLSeRhH5bAwtkvjIeV8xIEa2y9v+rf6ALJ2pspGGt4AWNfruXjgQ3wvC0O5R+A+DWQXX5
Qwk8n0RPl6R5W6YJWVbse8B6CZbdlbpXGCEqXaHXC4OvF9HDWOpHS89GGzN2J7Hq/CEpv4lxfJ9q
0sPl78v9QZRiRbMcSon27pZndz7rt9ndFBTB9Kq96Vjs6G8zP/Quy2RgFBEfqWjvAN0mkF8++0hB
qIQqH3AJ4RsJUKfHVrQBY+EPk1M8Rm/tjrxjFaMvQBizO3AXYIzqXH2N/PU1tFxxJ/bYr+KvbbNd
5sfPoqz6qFlJomLL5R3Pc8ToWIpFtsiLsKgnuzJWQHaX74ExSvv5HigTXlqthXgBgbp+qp6WJwhE
x6XezbdgEK5t8UY7RTeYtbiSgRp7l3y9LJ2c5ncT+s9pwXfw+SMAchK8iAIctlAjL+iuGyyom8dZ
2kfCTtJ4HVjyci9Jo4LNrlpjYzXI3gCIXACCvxPs7Ivi10D6kb3GCfco1iFjF6+kYEQrFmBcrwS9
gce3xDs0FYSOlVKEEwEfAIHa4HWRaLoTQPncTs+/ChFG/fPWGp/1COCDl2+bMXNPvrUhKtgpR6VW
p0ybXmEBTeuwlEJ2UeUfGOy6M7xqX2Fli09eRm7zt9tWFEvUCfwmApXP3zZLDEPqO2iydI4xNgy0
H0/0SNfbOJGJMtWOHoiqjYf0DvxdoGvjPXG2agNFSlJlQNwpInXcdTFkFQh3aN2eMQ/51p2qQ4hS
jVfcZgFppvYdsj7zmz5ijkdwRx6ABtNHb8RTKfAgFno3GxPKlo3QOJ3Q/cyK6v+Pd4JPuhFCmbGw
UlaAD+GWZ8yXYIlKxqIRGYbM0RWR0LLG5mkboI8Hd8mxoOxkaiOaMlVtn48DwHChxz/zh/AwzA50
F7rszzm4XKWTaMsiuIwv6zBjn/rzgSl7JQntKjQRPmoMGPf13nwLndbNHxAS7AzLzU5WZ0u3+Zfk
hkzYIMd4tnYFoIBRLeJEJYzBu0+/5D0b2WRZyRgrqZHj/P3L+gIIpiMIxh6Lxlb3+c/6yToUNQAy
E9/6LnDyHKYd+7j492e+EQxclkRAwwGCQ6zG6wo2ZkL8L28Si6O/74HSRoyZjti1XHG+2W+ewAYK
4JLsFO4mN7QVr/D5sDaMUc3PN0rFAYuSFsuS4GCKPJ41ZXxN1vYqla3FDjsRgzGhFUhFuhsbxZ8j
ENQ12tEs4sdU0b02/JHlRjBIohdpwinUeZUKdly4uXVyXZvrkLVq7K0I16Gc2+OM5s5ol7v8i/ae
bfDUnPeJKdOVlGDQXUKSOdejk43nsgGHp8KDwWFmMJsjURbKwi73XE247xS0fx2gfQkDeX7gxRgy
0+Nt5FBGStSEYRn/CWrK7wXAJMJ9+Ry+tufxQfWmH9Kz+UpcwuyRRWXhtT0N90pml7dADs/OPMvF
U2zKcGmIsVYzG+AGu9Q2i2OMev5lK8VWFg3jRoDwszSRrmvFQjauWT2S5FzCDA2hjyycX4sH5SNv
woFdbN1IoyKKLJdVs+jepa1YUiasRiRoNLzwrPsLl/iP3XrYyKPeqW5ihqWtIE8/DR56gTqCRmwD
7SLvnXSn2o+AoAfVK0iYCZ8vr6zKvV3qKQJ+CzOOGuSXx/lY3xNvLvsDuFJaoBXzRjiZ2rI5LPUU
BxkUCq0KbYmiFzE6i3LJcyTMvHojgXqGYd/ORUEkENiT/gaIzHsy35zd89rU5A/9FpJtBFHvUJsG
ddE1WJXRVB+HUH1O5ClyknrFpooivnLeAO/iqGe2SMMiZQWQr0ZyLkCO2AU2500XvB3tEzo4L38z
kw4HoqkagSZTFFWkggM9C8duEWbMz2F4eAiyINnLgPvhtRvZoc+HHNr159aA9UMdHen8WMt2+1D6
6ATeRAPUPr+Od4Vv7f8unNzIpOLpFZOB69LgOjHxuOqFHVW3nA9GPv/v6vHv7dEOv59zHU4Xpxp9
POrmbgUvIYj7Ws84rK1dPGhPfYApNC8/8pqJTAexORtlUFIjrdO6RUo01slhriV7qjEZLYo2wNMc
4PXK6v97kfCTorx/4I0zn9VF6yUJAqflrV6f1vK6xwQO5z7Jr750n7TlSJZFFGs8N0JLJv9IbgtH
x5gvSEh84bUOmufL8hgTxp8PRdkREVDyqi5D3nKIEZAbV81j6RrP5Tm6NffAyHDTa83pHVVylvv+
lJQ2D0uFGbVsPiNlX6JiDDVLhIoaTeQs2c06Em7EkXevxJ1dulfKsEijbC4CCUwJFjEhZK1OOhih
LczkRtyZXHZQujkUZVP6uAtnM8etRl9QoXuov3e3hNJOBbdcfIdgNENlqABnaObzzDVjmfDTB6XR
yyxJsUKRQBtNh8Fbj6SHqb+GxxHlSNG1AlKimHbAu7usR+xy3MeJ6ZHnsMNQ3ErIjNuX+AHkKk51
mL/qD8Zbsu9wUMBnv6p3l2VyNOe92bF5j1rezELc4JKl5qR2b31/1DoOhDXbHf1r3d5nrzciprBe
y7GVDV8GRo06aS7QG/63Q1BhySqHmOaz8LmSPD2rieEUU3eeB9G/LIb7fSi7YuRD0y0GLqtYMIeS
3cWgkMzP83PtWbd1Z+O7obnG2z5n5goa2FRASG/gv9Tb7pRpENsahWohWrysVvbd2ufePKyJbUzA
lpyMAqR/ORqO+vfL52VHLR+SqefeCGKbTzNKHKUEDpd0h11pu296X1u9y4L+S1z5IYl66mqu90Kv
wLBg6vm6/A7sOT86xnfDHnhdB970NVsf/xVGbwatM6ZnwhbJVxmnt9Gyvuhj+4VzILZH/5BBxQz9
AD4GrG+RBA8kvOBH6k7FabRDXwvU9x3oaSdeC3ve0diVtw9lMYkF37y1atRrUAxAQydHD/JjcQ1A
YbBYHLJT7RFqphbZ7K5J3qcza4e3RsE2Jh+npqIJqc7rxOhxarX1m6R15/U8jTz+NnazeXNG6rWn
05RNU4PZ3Qojqd6QVwuGyrufumms7hJZlSuGcupoiQCCZbVN3EIelJ+c78t5GjQaaVEvSizn0CHN
Xl9KoDIQ9G/tznAEp/3Z7Ru/dqw9r2jPsQQWpVSzbmbxaOHj5lAqAnSMRWgUzXlZ+n/Jav/9jBal
RMBPaoqGcBuk+xxLrZ2z7uIzAXJW/fmNvyfAbqh/fFB64HupU9UqdWJWQdwk29FdDQsAvhcXc0Jg
e0/22nX8xbTba/XrcCXsGtPmr95wHqxFKdU8103Wkg/arq23atFxyRRw19Xik27JMxbtRl7ySW7x
92Dq31um19L6aUEyT9BflfvRjXYdYAPk/XoQAlRPucDV/8V1fUgjCr0xDGYSYjWGwGTranWaJzUQ
1O5FLOPdHEeivZira2jzbI9rtC9T4aEAp2utpP5qKLFnrZUnpgNnjoJn9Ol9NeA+L0omE2txSxZO
i1NvJ3uRDKqissdjm+ApNb23FnYJcImJtBgTm2FQ+tEhc0I/AU4DyRq5IzE8L0O5tA6bXGJSQKnN
pJ6f1NXAaEgkRQE435Wjnio/i0kD0pOsVq+6Eoq7pFZqR1nr6jBp2V1rZf2zNC88yGGeCaEiGGWK
+1YuoeYE3RGEaUG2J/RGPBPCnhjRESarEsoeEo2HNisabLT4XlmZsH2bHcgEORCDEEpHmABb99Eb
aViQUBoDg8/ZjbnDsoDf7XsMRF221UyntPkplOYr5ZIl3YCalSTHNvZmhuTR4p2X/bw2QqggbanX
Ntc0nJfQm7+X7AMyF9JeEezAxZ2D5fmvnO1GJBWdyWqn9y3BlV0LQNvVOejFHypwXF++PabCbKRQ
apyp45JFhKgq0cZdLqNN30l2t9R2WIqAbv+WykFafLssk+3hP4TS80a9aa6ROeE2yyNWZ4DPlWN+
Nd39waA80whvJFEutQktAfy9UI7l9lflqjhlDpDpQSCCHtbf1Ys34ijPGkt1po9k/r/zctnVfGkn
OLmtBOJLdiO6fJoxdr1sI5CKyMxYiZtlxfl6d/XHo+TmQI+KTkhkz4tLmP3+Kp/cCKT8KKZqsrns
8ekENI+KdHCE6EWbeZUIpnHdSKHMWJu3spQuiuHn+hAYyWu2cFsnPM2gzEZtVWtakdJ+um/92ScI
GLk7Y+fN04IfxIqZqHxM7pf1ZE0AhIk9nt1i1z82h6RsiqCbU5Gh00uqgreYNHTVzBvPjTPvxD0B
b1K+NGdAvD3yqcq4akPZlmqZilZRcfjup+SrTnGIDsDg2BPSbgK9yk9y2YnL5rCUnQGGe1ZbBiTm
CXY6COgjqGbAUQ7gBh2kOhguDKx9eY3ivD/teAtd7ALeh3SdGodpB3lSB2IGxpd6P+4l7EAXp+UM
YsYo6L10R+Ybl70Azo18r4HCgTuwy1FoehrNzMJulEqMLCBpwrRw+0CW67oXDCp7Y/AnR2bGu5sT
U5ZIbkU5MolhkJLR79TnTPkuaae+PSYxLynliaJsULaaYmuMiLyUfkRXvmtWJ0qs1VYGwKwUFSjE
03CKgss+hCeUskPtWi9TRAKdahyN+3hN7kp5+SYkie5YKHn7IJqs3Msied+QMkqJ+I8KCwpomTU0
4ZKVMxrAE0EZpbQ3BUkkfeMesXoYNZ4sfr18CN69kX+/yRNGFbO1XQi9ENQvZrNf+5u8/KrB5Wcv
lwVxwjKdMjF1WCd51kCQ2Rm2Pox2E37R6se/EaJiBElCJ1Z7Two2p+kSvU0sbPX5WoIVmO5+LmNb
5S2DsE/yIYRStVKb5KJMYafDSDhIZvSsNqUTK31lXz4Me4oMiKX/nIZSsDFKizYZ8JDEQ4/NW7LP
QNhJ5xMZur4siyjSb8npRhSlaGLZSVaXETUoMNsx++riN+Yb1pa8y3LYuf9GEKVvhmyGC9qjJCKK
H0hKEp91VNuzxxrUypFHvM7qIV15Hq5Sz4IrBqro5Z/AflMft0opojAIYj9biCWUTrs21OqHNoec
YTF2EP0hgnJucaZZWmfi2YZhdaOM3TnRK5DFp0Vsl1ryozSjk5AZJys09//T2eg+hiGmABk2cbtm
FdmKaDlFpbiXRXC0n+5ZLEj0hqGApqjqrV4eu/5hToLLIti5+4eS0E0KubHCEhV+0l/D6NmeINx+
Q03m4RcKC0/3OQpB9yvGJh0LsUKQLo+uBmjQhc9dzhw82ByIMhljlcZrP+FA4iE8KLssWMFtCfxc
fhDJk0TZDElaxSolheh3OgdQy4/ve0D8VIqnB5TFkEGxFwEmF/FynHqloNltGHvlzJucYg//ba6O
MhijJnQxOiAYfiT4l7mtJZiCqc/rbnkNS7val158a0a29ijuuFk+yQYvWMX3cauNO4nrZGiGEO4E
WJ/7d5ocsIlZARZNnIrjh3nXSZkMLas7I53w3RZB9Ias8Or+iBDx/vLL4kihV5mlBjRzBdHDWZxt
Obofqxu9v70sg2P8aHKURmt/Dayiam0eyM47qXHmB95oCMdjvUNYbL7NIIbdJK0oh0jhF1P01Xy2
1wmsMADWvXwedl4GCGRDJav8Fl24TWfU0DqLaPo+DFrgklYnghIlnIxAdAH6CBIhw9W9mgvVxDRM
G8HUE2sQmie5BPXLl9AWMTTY/N0OjimLIsCwVFGhcZGNBIjlkko81ak/yqAXJeBTi1/cyBjV5uXY
7Le8kUaZwTJdsyQluNqTUz0BhLjHxjCg+jCcPoD904sAxOURrEeBv3HOfMob0ZRd7GZxLJsOotUA
JaZdhQV3gjUNqmNuAZI9TbCRRX03XalSJWqQ3HVedA1KL0d7XjNAE5OlzPS6vgaWdv7G525lPryN
WMpSttVULpOAx61UoSOVew0sH+pOfY3Hr9kUOxhhvvwwmOq5kUcFUnXdGplQQ3d6dcpsYWiDuazv
Lssgf+M3C7yRQZlFQc/MMLNKxW/6JYh7NKYA8SSqnT1X9c+xLLxldC9LZJd2P0TStYHJyjoZaLLk
67XH7hroBMAkJfrSucXeOqhHkUDbcIRyzknXA2Yj0Y1FxF2CGHCZgP2+YsgdYfHpV2Os9/psXzwo
aJT8wdtgeoXNieXPOWBUyTFmXxAAzd/SwmkfhiB2CcBU6qgP2B65mfYh6mCAAvrOOTVHY2kE5CVS
s7nucNVkvmj6sp71oLgbQeOMeoypErPgp3dZameDDUZgfgzD3t/enJwySH3/z5OZHMmfrmugp2RX
2C+9TQC3DxIZYF6BZMCW3fGpuzFFuwTLwR/wPPM+AGWcejPV1kHEB6jQr7eqxy4yXX3mrcmwy+yb
01J2qTBMFRiRuO4UlAYxEJ3aXbEHYtrfOa6NIMoSTWFSzSkZf1UUwQ0rMAPXPHpLdnJsaqDSs3TD
NOg8pMynQtZIA/ed6tybd6rde907UCO3MsuMNTayqAdiylKW1wBnwpyWcV684TqzMGcOfhqCs1F9
j2vH+AmHyZ9LI3/4d/P3cUiqlGZoQ5pKE74YwYeEkS3vBY90mBRHBRvPjkfCxdbDD3HUc4jqUutn
A3q45P0uMqbcDmfJqQWVR1RP/tClc1EKbwh9ViP2AJaUCdadyDJ+mD1vK413GErbuzizqrRGLiyI
yqFU20Aywrsi5ykiTwyl66mayNUaQkzWtZ0NTATVAaoy+j2WyovWeLdGOdxxGFTU0PB5sqRwc3St
opY3Is8WAcAECZ1cQzQpfytFCprTZPYZ0YTdpY/ZyOPI4EigJ2nQG/pPe7ZVvw/TWesrTlhCLvx3
3fr3CPTUTLbUYAsm6JDhUtqTDrPQ/7CS+2a5TrqA48CY2TZE/ee66MmZEZOIVjdAFoFmr88mqArq
a3EX+bwaBbtfAlJRybAkDSOj1LeX07qbTczHwnbPR/NkBmQEaf7a7kbA8M3AZSuxOkw28fhcMEzr
Z2mGppjglTffFwU3mVZWN3MSIxDzp1jG2p12yKv1qhHKvWnODS8QIhbtt6+3EUa9Wk3uClXLoYBk
oK0Gyed0Mm+wAe52D+vpD2IfZl6wkUc93xk7vFMrwBIlRbFXs+jY1tlJDg3LycveSRfrNjJWT0CT
BEQ1112U8jBa2Ts+m19AfVlzBsl8XMFZzi/WbsZWUbYzrmRvAEQsvBqWtDGELJ3Szl4SWzyqXBhp
dvNv8wOoN5+B4C2VemwjiIcMhGT6a70bvq2OTXTqVgDUBOeBsvOjD4F0FSLVUmtqFJy4d8Nb4Vus
2JiYRN5JeBQ0h2RIM9IjXjOeo8Z0XSLSU63LSG3UkjtbAOxuDLzsolbtZvnGMQtMt705IBUviJM+
gFgOBxx94xshykVxGxgxv8B4eM1MZuqwEUZe1OZ5itKkSSrB/lnW2lXyxWmVfTK1djpeYajPUbLa
vXw8pgXfCCT/fiMQBfwy0chKR1pI1yqGxqZU5yzeskPVjQwqQLCaQjYEgjP4n8An3It77M/7Kdpg
3uXjMB34RhRlcZZq0tqJxCL5KILqqg60UrHVbPUvi2G6pY0YytDoq6GL5bAYPjjfg2b+Ehai22uA
hgNXks7zgexKy0YaZVTKoVVTk5QTOyw0WC+C3TkF9ideG2A/y24LRCwyiBX5XGQ/jv1WKGMiJMjW
I4LV0/uSj8A/iA4ALj0T2rT8dthVu8u3ytZFSzItU1cAG08pf5fUnZzFOGc5zH5VLaehXTki2PU/
60MGpe+GZk6xSIbVURCAySJLpuMIWNbU7UU7OTZQy+qVXOgfVKBZAYYkykAwNxVD1Oi6QJf2carK
MFpLiOnuDlDtoRBoVlPbVpTe1+r8tZ8A11iBHqIUOL6YZTDBmCjqkon9WouGY7VGQJcuZHhJNp4t
CUC0zY2ovMkGZ13kvb9Cu3xJAniFZSgyipDUN9TmzJLKCkkOmJSflF2PReW8d6KrxEP+fSBUteth
AdFd5saiszzIu+Wrfs3DvGIp0vZHUB85NQHNaBAEVT1qbFSC7bDiLrazLI2C/6+OpQ6g3NIHbXXF
EgqNWJpjvcfbsAmBOSE47o6tjTF2gJfyEOqYzn0rkzrXGCp5qiXkPQK8TEigtg1m1qMTweIT3foA
g8pLl5nIEVuZlPHuSmMU9RZKW4IFLwhve98McFg8GPBbOd117KAtTyjpkMIkr/WtFAAcUgLSQeQK
vKFjVny3/S2UdW9SQAlMZD5NDWassEk7UtPpPXTf+NjULBOvmKpigHMAENUKZeJR9VB7cYAs6T55
knJ/edIgLgG3c/8k1M402LNDpo+FG+60M6uSpuL1GBaAy0mc/tknp4VcALUNYfOMQsECANCn6S3y
EMTazZFkBfKL5OWe+hWAfOkbD0OBGcJupNM5XRdVQqLopK5/IGvx0S5NAfqDekUFXSM1km6f3MQ7
c5cflnv+mCXn8HTGF6HvU0uaYYDMI8EiyKJjaVAb7jtluYn13hms9Q2csj+jCmXMy+6H2anenpyK
9AAMrP4KKhHpvQDDDNzhnascJIf0T/hQtiyTrALFSdKAky//RmthyNMqjKTotbZdUGvlaRKkByvN
X6PQyP/mbJpoioZoAI37t77XYIDPYY3RTyCz3M3dL/hqHWkBPIKduLydVuZdaoAPMkzdkJTfag9C
HUvgJcHhsGPjRzvJXtEoD+9N+xfyh8UzDSyTr6myqogqEnidBmmqyjCTY7JeQ/KeAZjSILMNVs9J
bQw8Dlfc0Ijhy8FqYxqWaJJt0/fGwyZuRgOuHUHxSlJ4DL7AGmZY6CE8xDwDzDL6nyRRRq9ra9UQ
SRDWeHogPrWgPIkOPayPOQCoGkGLz0tCWF2TTyIp2ycMWaNnQEr0y8T4aprCrpwBQRXre5RizqLx
U5D0q8Uwd7PWHtCBdvsBG8VW4ka96pUWtzDDSIo0gr9Fvi0Ca9rVhoPynwkSNQgxmZ+62hE8umc5
tZOgcwkRa3kLwMry8Hfg1ppigTkXqxCWBiT7z7bYCqulVMlVLAey5xLugRPqEVi7GJ1i7sUzTIIG
i68ouqpi5Y12OlmZZZqokSgt9LJrzS88EjcZjvEWf1Ff2usWvEWho7kcw8d4PJppagjaTFEF9hjl
45NIT1BbhYoRTvpkR5D9AKl4A5gkX0ehCJTE3BIYI3zSEIaCLMfQZMLt8/le5Upc20nBvYqabZ3N
Q3EYv6o3xYt1Gj0SH5a3+WP2fPmcrGOCn1jHSouFc9JdhlxRdTEjhL6Z/GBoj8aQO5cFsPoYmgUI
DUNRFcTZNFPR2OWhkYB73tfKan2VjdaO41OhC6s71fl4HSW9spd6KcYmrg6I4akDlDbITHjGnmGc
dA3/wWERgxsG9T0HoSek1zBOUSLejxlIJ3Tju1rr+7EoXElSc1sWLLfqlmNp8ea9GJesa3il74gi
GnT484etAYuCkUB8WMs07Fq8zaOQo64MCZ8umUqHMZIyTmqNSxbiFK3x3tFzjjdhGZztZ6QevQoz
t3akU6MoFZIHod6Zk3ieq9Gtl+RsSbKTmty9GeaxEG+aEmICXaKzw1SXQQ464+Imp0/s9LW5BTWC
F/oYpAhf1CPQeR+l75f1lSlSx4s3ZKSleP6fv1W6FJk0LrhJOY7sNTpVMU8VWemDBvOJdBdDvBIe
xmcReSO3oU5C9vJoIV/JDsUJidJ9N9vWVY4k/z2mrJ/IPkv/NkbA/W38zDWvAbvv/cVhN7+EXMbG
Y8ttI+kiWROolAezfhN4SAmslUgdfsq0kDAgMvjNvJiDMmakRzU5qw/gnvfkTMRSpAImHe44G+Pb
6RqsNoynof+eaK8Z0vl3x4Rt0JfoWoHNJjgXjasF+Z3xg19yZVjsTwKp+8OwT1V16Fv4Yrc6+pA6
dZg68vwXFbxPYijb1QJZ1ypLfCYolD1O10pyWw5cTE+idlSZ4pMUKqgCYF47lBGkTNjbzB3sbJ7D
V8wtmbEtZQftUGFRReFN27JCuU9SqbgqHmOx0YmG9O6sOAkgKID8fVVeTS/JzbBXMYzA9bM8NaGM
5SIB7i9pEIcbGCIy+joomySQUzWzw1y4FrQE/1DNVybggoy0uArn9MoKrVO3Dk9xxxsyYuR2n85P
2ZumQRkFoMj4tqjY10l5JXfjrrHA1WeCN3DJ/TxvjqPIqT8zFReIchqyAhH+kAo11jnsK2DGEo+E
dKcCVl5xMyQPl60L+9tupFDJ44olc5SkVLJEWjxJfnIVvUVgWfq1QNoGscfbzGEFG/DxH+eiTGvc
i/VUE0+7HMhK9Lz71nvA7QK5JS8HYd/gv/EE7SeQuvayMZBGcu5nUeJWKnaf19W5fIVE+397k5uo
hUQ1GwOdLZ20mh3OI0Yns/qCnrZrjrtRXvw0U93Lslg9iU8hEqUUjV7qtaTic5ERwvKcBMatDscz
2Tz+WN6pKL0wrC6cBB1mc6it2W5F42S2emLnlauu5p0m8LSd7YY210iphYkxrLUocY0k05edzi7P
sW8hG5a86p5XLeKdjnIKk5mkkkA2QBL1QRK+RUXoL+bBSF+klBf2sQ+2iSwpWfE0W2mVLuRgk6c6
BD0uCyJ0kkrCVMcxGu/emtZGVIlNFTWTdwazz9qoF1k0YOcNtvplcdIbyx9ODWBg9Nd1N/wIsT6K
l31Uj3OGumvsdVc8AEVWEq5vfwBluWUlFhKjIVf7RHC3w8xLIjsFrnlxHFHynIFB79YBr7FKLvG3
YwPn2lSRbKsmXUdJJWsVNAWXLFWjE3VnpY542QnLCyDh+1cE5XubZlFrc4QIMohPCClyTEHoiJaS
xzXIjhiYdAu/uanOkc+7VJ5oygFbrdiUCTGZmC0Hq0u/0/AqWi6xGtO6bI9Ifbu1NOFyOxxx0UJ/
GnxRPmnJGeQPgn5riJFbopwaDT8u2zQWboO+lUq519yY0r7vIVWzRadLwI4rIgG9MSzs4nYBusfX
+RM2cjGBMbhW42gH1Z8QLsq++RW0Tzueg2JkUfg5JiZcLJLP0H5XBtv0L1iFNZ/Oc4l+YV0cMHjx
Q6xavzbkO6NSgstXwLQROqpxloQoHGKpKxDTrrAyFVfQ+6uv+ZnXX823mEHdE6B0HqI00+dvpBmU
x9KMUMj7FdLSvX6IHes59tuddJuQgXu/fAw9XgeI+TrRwrMsE2Vjkc6m9NzIEETBKCnp2wR49GTt
OK+TVf7XdcwFocauAPbNpByjnMyLGk4riVEnr70p7tZ94s3P+k25638m76NJu9ZH38NNnoU9z/ww
g5qteMpdFpIZir2FFxqTpc9eiOxSHpwkr11xEnaiJNprPrpGKHtVu9qxPHDsPtNCbI5Pec9Bmtsh
JKvV6FF7Q1m7MWZDC1CIz89afBjLzC3mO47SssIrnUxjGTg5tlIoqzToYbdicgHv9jx5lYQyYxXg
9PVOv49uwD+r+4SXreaNBzLFkjeioaZqSHS+KldtKhYLjrqavTdiNVMrvg7hV87hmFZgI4X6oJk+
NaUiEVN4WILRz2V79rH75aXnMUZ1zNbd2akzMP7oV+KOq06M+IR0IFAIw/wjqTZ+9uLFOittb0Kb
9bfUCgzFIXlycUgOGI3fTS+jfqX9jK9kQiZucw7OqOVilBmsvjK+KjrvlCkCbcaidVWuwM2JP7s7
gvVsgcKMdJMGgMEDyhdg8NwKMqP0B6mmjFqmjBY8jd1TY1e6x9wGoN59oOUAI6gDJ07+J5VxxktB
rUOysNMko7NEa626GJ00FJAk3SOZXTS/jwDYSqAPxO/oBZt2+mQtwLlGxxToKICY5p2V/QM0VJVU
Yg7pVa64MDQhElPFN6YrJZGDNc8cqz8KYoQp5zNyIwcrCZyvyvqoFhpMWCCzYCPpN1NmzRIiKlP8
Yaw8K5Ruw1V+XtceE0CCf1mBGLbeBJ+6IWsqiqm/VchrM8wBuQ6rYC7hdTe13mhOvFiMYQI+yaAe
59xHam9Ms+IXOvDbSreW90nGG5VguRT0FXTUAVEZR1ODsm+rGddxvUgYendAaJLEjvY6IDiRvdw3
Clscd4a3Eg6yXXNTfwlB/8DLUlhexRQ1Ea0jVP2x+0fuYZNaNhZmx3PyC9SgBjrHDOre+suvri6P
4IJh70w8O9KwMiS0jigHEosRor/CUnzT8ozJ2GOMCaQuUMXcKcXQGSduiYf8RSpk/ySRyovGcozC
LlJg2ZAwB+gOeuh+hjvjkbR3kRuhwuJeVk3WADNEotKJlpymGP/H2ZX2uK0j219EQCK1fpVsyXYv
6e50OssXISu17/uvf0eZ9yY2TZgvwdy5GEyAlIsqFovFU+eItwRaNF1q1K2L3JY+Lf4IdfCwvc+f
ytrrvoBSFTKNQ+HrBAwoeLIKlS5LtuGF/e3Pz75nrdmQkMNkOSYd7U/FixskX+Kd/Tg/x4/LLvls
HOqf1qN+VHgt2y0MPVdmQNdewzP6pdW07Fsd2qGomnEB1fKDGYcZJAN+l9OnLPKy2sM2hXSwarll
qeDcsHCdQJHWlPGCL7w2O+P5P2OWxCcuWrD/CxefDkTFcagyKpxfRTMYI97bsWsHSE98Sju2V6zn
ll2uAve/64ntebme7txV7WRvbk137XHbltb9AE3E7xuuJg9V8EJZue78WUZTvJAgRa1JxA0WjOj4
6s9OSPfrnXZco70+7nBQkRAoyp37etvN2+uIDuSll0mp47Fqgpdul+6XPt6hbr9tQQa2uHBMyDnR
XJiay5FzIGh97AxPazAn4WUADG1IxoX4ZeWzp9tGZeQfMOoiz7m4MFx1CiYtsoapyN3AiKssIE1J
csjhrfxursz83iEchySNooPrUOtAWLYh8Ger7zxemOhl1IXrz/VahFll1W9aMdeFt+TEObZu03qL
keCJf1mHH31OyxeLGWSHc8pUENrL4KAXToiJpO7nyHJSF9BkkHStKA6TPb6Q5oOiYpOwpofBQMFW
b4Jm/0B8fWFbSCcNG5g9AEITpPYHLUOViNEzqxgVu0yaKs8+k5A7tC2dLSuC3syW53axH9rl4HbF
4DkdVRRH8kj/ExFCxgCN/WLyBA7Z3akAFLpTj7hLz7o/3og37m7iXRRR8p/7vfFrkx6Mg7j39DD6
3j4vh0RT+CTrAzqo4W3Nwky9TUXwCV1J3zlRtJUO+C90P2yvaaGBzPcQeQxqSFe8iwEL3Noo8+NC
95p9Upe6sobSxa/Ylv7swOvHxpqWNrGCKI/u7SHeFxH3OvND2VmexTC72NS+ZqcYf3i7vc2l5Yxl
QQzOBRHoVRMnySyMJLSzGxTd8gb1+pAyHtp6X/sQKgEtDSePg57OiowmjaQzq0LOjCZqF1aEhIaJ
4l+9q3tWMr+/7ZjkZogV/eOYkDNtXFnXaCYsAEt6MEZZGIPQNZ61XezUp8HOD7fNydq5F/aEL9h0
zJmHAvbAI3BwGm+p9sMHUOF0APFHhZ8CW/AlCVQ9OPmZd+amUPnGS+uQIofZDdqD1wCgxnbN7P3n
RWB4Bbgnn5TENaq1FbIq16yu6HSUZygUMRhhaVFAZmLe0aFL3w0MDdC4n5N/iRkb9FroWlPsUyGd
2n269vqqm4GWrLvZ7vaFaSuSgTQs0U4ArAUTdJA/vdyFuFnUmW6RKGiHFhemuJwP5TLawe1QkZaZ
f6z8zgVne50kmpvMfRIF61hPXu50mZfw8nlkGHW6bUkelGemhPbIYk3OjOsDCXos12Pn1e9SApUO
Hlb3peXpX+eHBMQhhaLHpljG303cMwdXQjhnlREFmfVJ7x6TTLGAsoEZh525JeztsnIi3GZTgqBv
793Ky+7Sd8VPh3mgvjWfdR9IrO/xPv+pl37y8faSqnwTtrnj1hCibbCixATExa29Vft024Ksx33h
nbClIZOh0cLEw8JvCfNdF853vdfsuvsm4IGuKPNUwShsZXsa+Fokv3fVRxIzvxvJzkACue3T9rdc
3QTOPpiwdwfqlPlYRnCpofsOstiJ5Xoktg+tslhWmRLqIRfKZDNtsIcJz71U+1bHlsfNyne7z7d9
Uq2ckCwiG8XK2GtmUC1paK8f46h6tC0FUk3qjYs5bgC70YYTGxtmSwioJhoSRKO5r7IfUzSHrT37
nf1825vt1159oTNDQhxk/UjLosqxpRoj+gQAYHlK87g95Elcf7ALbd31bpt6gznZTxFFnXDbvHRb
nZkXAqTStESHrgEJtEXztOxFHxX+SVtE6FGhW4wHK4eKTytJuXTgS2jJ1q71l30JYiiKt2UgrO9U
4HhZTWU4FNcmDZ1T/fd17iz/laaVEa2sSZBUd0X3sjT3pPhM8zcwvp6iWREhcmMukPhoJVqOCGDu
q7LoGwpjeWF/HxmQIlmUQwG+OrQuCZbF8fm4KhK8tOrA8xSeMhxDd/C2cXlQjpresKLDpWPy3dyf
MauTo8baJeHGxasZGK5LH1RNPlmInNkU51Zc2tr1XMEmbtyhpbeHvgpuB+EWZOIeAA0pBnLQ+Maw
gZh4y56sEWDwQdl9ciHaUxnAaXaxF4EcIuKqm4c0Ik0dY3TYTShnxE7imOttZeeo+U1v8QnAk+vB
OC5AE0IE7XDbM1mQmOhaYigR5q6G2fKCTsQZkeWrubB9sxtDWg4vGKXPdqCAA8GcNXksViE6ZMnr
3KpwVk6Ly5peS6MAjElgph7Tz05aQdcCurmd6rFAemqeGxM+Hh3yomh7rOZo7NtjGRShgblLSA/O
e2P01CoKsvR/bk9ImPlgoAXSVlbQ5OPPwapf44pknqUVH29/OqVjQmpcDdqkrYZvR2vz1E3VW1by
2LejknuQyDwCzPEIQsJTmvYP7dgfbD2/a9NakWVkNADInBZeEyGsfS2S3lKnjkjck6D65YRs15Ye
WILGIcC8pw913D2wot1reop8JapStu/PLQsLzfuxiNYWiXuwP9lD4hlgkry9xLKzz6IaEDHY+CCC
FcpJ3uABcSxhAa9uPyqwFQd4IfKNAZd/MjaHcQYPTR/3jxppW4VpWRSdmxa2SNOMyZg0OPfyAjBw
+15LHC9R0UZLV/DMP2FrWN1SDZhnwgoa5a4sQY6WccXlTO6HTe1tJkEHkvDyQNBnZtPO2Uywzmd2
q+06wzR2ZFUxcFxlMhwBGJoEBFtDir7q0bOihnxiOaEggqCoszzm5IlCbK2q7kYn36dcNTR4tXab
PYwAb/0RiipMiI3ctKK5Bg1xwEEKzNGJIpMT3g6/qzS5mXANDMtgNsCAfOHl2sVl2TVLDZcon3dN
XXqZST0LUb4Ux9uWZIvHUEdu1STTroAIE1uMPp+xidto3Hd96bHmIdI+NS7Eil3i6+6iCIurExWu
nRvcftBZJdQkQ251DcICxULyZILII+Cp5T5n47Tu6yzTH8Z25oqmr8qoEItYyoZZ4MoM6rnxC+Nz
nD93U+mvxuuQK6pKWXRsIjp4MEZpeXWEp7Ze8cToSOA2z2zAIFX2/fYXu9pXWMCtwkKhxSRDI0ma
sM7oEH4JPekt8dP6acRr420jsgA0EXjIfdiUV3pAw1rXzN32FCfVWzOW3UNmQzse9JRhnLH3/2AM
2AXqYLjehmOXIVFbKfjENHiUtmkRlFOEgb+lBzsrLgC7HpO0wT/YQ5GFXiDaRldTG5gfKnVz2101
5vs4953K3ZkuxhiLw78YsixU4czaOBguHcMVhjOnXXCDcseDY+cggHOW0DWhWObOirCQxZ0NugcM
r2/P3SLsxaR5FZNuJoEztv46236nejmRBd65BXrpTZG2FnSqYaGI9FPtLkdnGv21XxSaCXIzhq7r
mBa87rj1o1EiN8JMDThWZL/VybzPAfD4+08DdU7TwHoxTCQKMafbnQakjo0Ma4LHm2MYqUJnKPuS
lYUi2uQf5o8lIeGNvQGVx2ZFhh1KQB9y5pEWz1233ZEuGsVXd00dx6B4YHSjBtJmapIg5vqjhVYU
pfdTHd42IsuiNnQwt2cBANfEe2WFUcZqaVo7qDtjn3WDp8cTpOg+NKbu27HiQildNkxU4usACcNE
qA9zuzia8AYYaEN6T+bpAHGfl9v+yJKco+EhkzoOiNnETspS03hqF/iD8hlPlCdu7jLG/DJXqbhd
l8rI2RsiDJi0DTslZrgMd04NVCw2MKrtES8Bw8N8MB/7TUkKJMZQVXlCufwyq54bpQ6ajgEUnIuC
QsRsMGjUrdmIw31OsyEw09be92NuPrl1Z97ro6nqGMm+mXNmb/s9Z2d7tEZusSTId8tIfaqNz5An
fLz9zWSBjrNvs2LhcUoszBeEoFsayA6d9pzNleesT/nyD0c4Dm8UYIg7ILH0SzcMniYVXhKQG+ir
Xn2sRkWDVfpZAP4EXg+gIRQJl38/J1aSxrgrBo4dV2+YK6UeGoagso6GZGdVWqs4hq7vi1v4uRbI
CzD06TIxO8zg58GUKQK92887fZfsjcmz/Rm3NJAX/GT/UFICrmyhbrAxqCjCibt5yW13cvFaEk37
jvJjNIPg0Kb71tJ2ExootsUVgh3SqDgzKRxNo1bFadUg7w1zs89s96Vds58T54Xi1Nhy9UU7CAvp
ok52cbkGvlPMgMZqFLxdkGZ5E3s00Y40Crop81Nu7WL3UKOxcTvctwrh2iBi0cIsLdK7ECpRveQM
+GQ70IsPWv2ly3/E5KMFJsEohtRKYe3T7Ntti7I97Gp/LArHVYR7gJv2lR2YrbvTLe41hUrl5He8
3fJKqItoM9kki5EOJ5+8Sw7ZvganRTif5n3vt43HA9Xzk2zHnTn1G654lphi0Oevmgan6hlE7t2P
uVwPXfQBMbO/vXpyQ4hEqgHkglx/ubWnrBiNocP3Gvpk12dZWEBmoCm8KFGxQctC3sV2tpGf0KMQ
a0uNT23WakiEgz7euWzdt1l/WE1V0Sd1CBBOdMl1jAeJ+dbp67xL3BwnVz08dGP7QLXoseJjOE25
qyhi5HEBcojfqINr6XQ9HurUGXvExcn+pO/Mu01aALAcdF02QI6jOP8loe5oYKoxdKTEa2JUkpTO
TFs85sb9ni2LBwoAhUeSj3RhYVvds7ir9dpqnRUOrawHV+VXYj+ytFIkJZURIUe4pJz6JoEbeQRB
bdZ4bnZXZSpYgSQQXABp0SzGvzZCu0tXMBCR13U9QFg0q5+I9mNqQCtfvDajKrCv+QOAXAPKUNfB
qLNNKgjZwS1tFyOGWLR2Z5zcxAPbTGT5RPPIi3Z03qXAe6aIhk1T2vSGu74Jxgf68f9Hzik7OtG+
YjbDBnBddH0u3R6HoZvyCD/GWh9G52TVkKKbv+Fo9yy98dCq2+ES7Vd9vteK4xQreqzXUKRtLUCn
hP9YKIbFEjVhk5a4Bla920PY8cMQJs+dHx155fHX/uT04Qrq4A05WYNMofSdL91Jhfq7fpTAb2AM
lzEcQZqJB4PLJYi02AGY0bIDMrreqK+t7yTLPk0/WQNwX60ZRNnydeIgp7OIhsHdUdG8kaWFix8g
7CLWa6MzTOAH20C4wJj5cXV0dttcBbBZOo6LodrdTuOSLXVhUfjqE180zILCIgPiFtgrDzIWHpsV
VYvSMeGsZXlpLWtV8DBqcU6ANUN/o2kbHfTZbPxcH0GelYH3BBiGIu68LIr4rgFT2wG44PTBwWPK
sSORch5MttPPv7ew/7JViwtrS4sr7z42LL/XyvZpKtIXnoKl5PZCX6PcfgcXWO/QhkG1LTZTa5p1
6UAJbsdJ1n2s0yzfoRuo79NhxfsXA2NkVna9r02x82K4kHhPIk0lbSh3+M9v2M6JsyxNSIk+UY6v
3Ti1V9q9R513a/GtrCOVtxR/k1D4QJmOWQ7yGhS2RLmeio4Ti5aUhwtPs7tmHfWfUVGVD85qNQ/m
mKJYmHvLzxjBG3Fb05BPTfecF7G2m5NZC28v/vWUxrb4NubA0HvDrIY42pKUdtfZFRzvXU/7pe8a
fzy4HyC0aaZ+eWBILkaw8Y3FJwI5kc+UK0fl5d8fjUwXPF8GfoSw0wa9QLk0xjxkvJsKDzcYZ5+3
bX2XtMy4Q/iTQ+Ws071bumjUNYy8Nzn+p+LDSPc7eN22MUiQ0IrvrhxVFlSzSx6aSd28GFVX7xYa
sSfHGSfVZWyDuF/FwJktIdrSmlCzyrDom4oHBT1OErLfNHKq1/HrJ3l8XrRPcOlz0UFB2+Eyrs2h
nGkHcQbwlVqnkUFLOtqhY+fPX/sv2RNIMZQ68rJ1PLe4xf/ZTgKrGHfGKrIDm6zv+pnfz1oC/IZq
DSWF24Vj7NKMTYt+oSDBCpb0WNPWN9pYUVMp1074SvmABjhBvsJM7LjLyKPWeeBlO9b7svGpe+x9
p/dKX/XJpOtn4E11e1oCUkTYDfg/5qhuExD/pYfBSe6aPPcGfVFUFdvfIkYghsv+a0U4dkik9+hZ
p5jPXD+jmbwHFADivq0/kvs5Pt7OMbLcem5LOEwmCxT8jR5v/Pz0ziDzXWnYv3KXHnCvUByn0qj4
45Yo/AQC4Hp0ipWHIKJ8jVzdT1mq8EbxfUTCLivhS2UMGg/b3li/l+i4n+ykWXeZbvP97YW7Bmpu
u/fMHWEvzRozmqLCyhHrYJ3WYwMFMtcIzQw8kF2/L/fQEq89/l4Jm9g+/1V4WHgRBOTV3Ib4LncX
ZXVuLgx6Alu3CFO7u173m/QJ6mfHNvfGx/jk+Ok9iKAenexZNecljRdwgVtg0tNB2SfkLKaXQzqN
HGh/sIF75lodkjXeW8MA8qJFNb0g/ZxnxoQlro3VHnCJR2GJMb22v8dDuOfU729/yGt+7O1DnlkR
slXvEhx/I7KVA5qeV/KpBosJeKMxpjt8Gk/1nfG0UexGXuoVQJ4RvA9AsVx1fZNujrMfIeQzg+h6
3+Y4C0xjbbxu4KWnGaNie0gLinNXhdDpR2LVaN2iz/JpG/gePrhb4uS2vzFLbsS6UbvbBD/1r837
BJRvreryKHUTlRwgTXgKubqutcWSNizFplli+o6bkdd0Kqy2yoSQPfFwxPoVAoEh61l7x8sEFx9t
wc3+dtiozAiJM7W0eTbJwsOcNZ/XhNzzNfv7JxaAd/67WM5WqZyd1iNa1EVGGgx3LJH+U6+yzge4
NFOJRUmvOed2hD1t5WPcd9tHMT0M3fFny0c9Gx1Hf9ynYEmZ/XivnJ+UbW1M4m/YHfQqrsiPy6V2
MquNeJjknvt93W2UFvH78hsAWcnrurcOxTun8FStb+l9/dzslt7OllTvMR43FyXoFUMQFmEY7wjt
yNLDG6P5cdP/XgIj6DNvDJPPy3H9UMUeVxIxy1Lo+W8QioishVTKlNs85ElqHtwYZDRAcDW+Riu+
d8yl2P99pIJNEv8wSB1cPac3hJhgBsBSu+6HYXil0ed/+Psd0IuiAYJnut/hdbamrLMInvHx98dr
Dn6OINeootqTBQv4EzAAhOcYzDYLAdpOazK6fPPAmvzMfozi76Y1K4xsG1Y8ViEFj2YOKDGvR4kH
rvd8IjCisw4vztBK1d+iEkQKX0vMDKTmAKYwFY5IVulh2E8HYgTkwlcDm4XTD804JnEIgTNoQhYl
2DfiYYs6rR49O65nr+N8VhwD0g1/blbYBSzVVj1u4Cpgx8PbpnSVO15h+g50ROK71fDcnQoTKUuX
5yaFoG+qyjDXkcehYVtf1vynaZrPt8NQclVF/40aVAdAF/AEsbdf8zY2uxj7KqI9yARY9Viy/FCB
0zA2dHR3aUhi627VtZ/NsiqCR9KHvDQuLKk+jpPWD1hSXg2v9Wy+TZyeBo77YwSVP9q9NBFahLF9
73DyOdX0HWeN4tnyeokvf4KwxEadtANvscStM9zrs/vU1pbqcnwdsJsNYAugsGG7Vw2ScbEwGAK5
sjBPvOLNbHbJowZgfhyYjyWUkRZ/k6JpvfwZTMOqM+M6C1za3vw/yzPrDIquWI/jkFkvufa1Kx6M
UuXf9eX/0sb2G85szMnYV3WFNXS0wQRbQvsFTxA/FnP1Gj09GNBNqavuYW7mh2qyXxQBLP2AyNE4
EsHdctXuyZ1oanMHxnPoevjTWwnpZvdlfdQGrzjqe3owCk/F0i9dVMDMQc5l4t1AfKZqyt/dsM2m
5eyT9dNCu8BRNfCkjpm40CJ/g31MVLrBkxEGyIs0DvWx8cr01JiKG7PUC9METTN4ZwB8EUKfpG2t
QY0Sn618tOzJayAN0Y6e4vtIg+PMilBZZo6dzqNmogsFAYXkkL9Pwu27pM8qcs/rCgFRiCfK38cC
6j/hRmKyzu6KCZHOmVs/9G613ENKYfHrugIuvjdV0y/S5cMJjhajxfSrIcqyq0Z7xl02bLTTqMch
itt9l35SLJ8sdwBlB+AYRC9QLAh7i9AaZLtrHoc99JepX4LwLmzf946XkQN9yo5GoB309I4bhwFy
yK8K67IYPLcuJOi+tGM3Tgtkx03c1c8j1H5bw40+sQisMLvmNd2TnflDYXYrTS6rCh1CBX+cFiJz
meOiXhw4rZ3MIN+tH40n8xld20P6U/WILvuKaAtAR9fdtCTF5lTcplmTbKbGJM935bI1480BQ3va
GNz2agv0K6dQtaB3CX1g6EpdZkng5JKYNTgFrJyZQN0jD+ccIxtg9TX8mKzOLkPr4KEknaYqXaRO
gjQYreBtUFx8jygKs+tabQuiYPi1SYXVwK1AQ/cw+26YA86ypz1qdhV1mDR60PAwsUuAYxfHjFk8
LxOa2zjereVjxdYvZaMiQ79m74COIKrP/7Pxu745P3ugaMuTGBFqhMmL+d5+F//oIKhUuiAYJT9R
kAIOdIJA+RP6/O1XwJF83E0UNYS0iEJba5PPAhDu6jxICONVWWJ9E7zvGFkS8PaV8MeCjj7gQn4x
/TCcF7ctd7cjSra+0JlGbQH+EqBbxIiKjImWeEULHVCW1ZAHY1xRHkotgHEOUEJGXfRuL2M2aaIa
czdwrJ0biH/HAHIpigephW2qD1igTS9gu2CcfT9tdhez2LIoa47GpHkW/XZ7kaRFJngm/8+CSLUx
azyDlEUJjqNhzkKS1SzBq7LF/DpP6CNtBmC50sY6lIWV+AxslDun74tA72P3oWiS9vvt33O9Fzei
GIzCWRrQfiDzu3SYdkYKWtosD3Fx1XZLlc9e3jjvzX7a3zYkOw/P/RbufwUSTDuWA/JNZNi7mLil
x2nmZ+O6n5c6U3xH2Tl1bk1wy0zc2iAVVtkp6ufIgcgaaMTDlAP21JBTRWOVEtT1OgKtBuI6HPjg
Eb2Chqc0jZI+j+KwGO6tYn5LON1HRA9vL6LcCu5V4H5F01RMYVxPiqy3KIqK+nEt28e8/r6Sfygn
TQ2PxYAjWCgpRQAeaLWRxNwKhRFP74vx2dJTP7Oyv4agY8GA2LdBxQMEuoi6K9LcjKg5JOFgY3Sp
f86Td9ReFSlJul5nRrZD8Gw7J0tSESeqk3DK8w6BvU5oAkR3AIIqildJ3kAbHy0HUFuDjU98dOaT
nhdd1yWhE0/+bHUuRhJn1RAWkxQiAEdigGN7aISInlBTVnVjNwB5otB32+Fbzd35vbUOGCayo+y+
sAu2n/WO5B431gnDgrND75fJJLtW68ejzozEJ3bCT926Dt/WikMeqDTAdW1qpPTSxUpMn5MZz0jV
tHxlrV7eQ2h6hj54YnmsdHjt4eyD7HGPF0/IG5SN5lsRdfdD1hfhlCVJMOWD/Q8V+4XT29KffcOx
xaTTgPQXriA2fp6b1nnFoFH20M05v9ciXh7GdI4ObKXQYU60qPKqWFErSeA5Gy3wn4Xf4uzsNyx9
NbfUnrYKEHeGd+1hP+7ZXrv7ewFmEASjuAYQiWKK/WqGfaFpxs10gpZECTqAMs59rTc/TwZ9nJvO
US2tJGq3YtPeMPMYJ7/agxFxsz61Eri1MdrPYP8FTYn5EL+0kOZL3g+6r9IhkTxf6DC3PdYA+Y18
KZywdRXFnTNFSVi5dol4BWl/WnAAA3vwGi563t0hc9M74hr9l87NJx+IqeKYLE027ljZ9PdzDZBG
vGbd4qWt9sM2V2una2kaYpq638HRt7iPVfdG6UqBkBG0Xps0nfhex6e0ytIYK5W3xwEQRmOJFR9D
ZUG423R4h4gNTGkFLAtwcOA1UAX9lCRDEG798UGozxoyWjFA1EiGc3LHCs3LqPXUKR2RHPQbRy5m
PXDpxUiEkKTyIh2WqUQIr6mNVstQvC7OcMe06Z6l7MPt81C2aECWAjTIEE2meB2FOwPu2UUWajPf
mzOkLarSUM3TS2oJiMZtwHDww4CdU1i3YU6yvM1wU6KEhVX/Q9cSj5FpP0D1vdY6/7ZLsgLxwpxw
ZkWGni7EROOg3bX3/RFipLjfToG+nx82OOZta7KPhalq3BE2ho6rUQ9mZqwlW69sHfN93y1Hon/K
3Pdm9vcDvTqa4xg1QmMXSnxiYU2LObVbC14Npte6/a516O62K7LwdnEobqPyOhKaEHfJEs8DiSwe
ds58dLshtGJAOt1CUYJtyy/cm0HAgc406K9RHYk5c8wG8H5Q3EEWZ6f3n1L3CxJsOJP1vsuNfaPC
kUhAMjrsQfcKuD0AcsTKosZsY0e2nsem8u5wv5i9hWCyRAvWr0vlxQfj4B51ovBSspio/0CaDmAT
mkliDRi1FVS3Uhx4K91k7sAhGZ169un2F9tSvbiUZ0bMrVd3dqqSorLGqq/RUuQje2wyDY95BgpD
7vOGOO9aV0c2XOdvNWapvrbc4S+37UuyB5wEuw+2NjQoxU/Z9p1jDCY+ZWXYb0PqHrRu+vsEhTwI
dRVMK2A2SMQWN6y0OpthHZ35i17onpurphKvnQDDPSCG6MfhY11NQzQpgFltsl0JZkPzydyCjgvI
ptsrdf2lkB/wxIt2DWQYAdG+/FKgQQQDHG2ycHRPhb561P3Ys2/6rHv6OPiEjF5DVBvtOgRhk1Fc
9fEmef0kGVf5VLoxavdKP2nGiUJmcVLcQa6z36WJbW3PAjCr9TThM5S7YvdHy1ofwDCv7k1/osfb
6yf5SBe+bL6eGWopmTujT7Mw6UfQo4wmJMar+ONtI9tHuNxOl94IFQRrrd42Cw494Eh/qxi7Zy6k
pWztJy/ak93gDnzbnsQpB2MkqIwhAHAtSYkJ7yl1apKEG7OeN3XW+8TtFeeT5DREf+LMiPCJUjOF
4EmZ52G0VB/1rnt1y+KQ584LBdOd50Q4qIpq8JtsxbuKjnJxXAbMDZRgYPwHb88aJUL/YuoMZzYw
kBMW6dR6YDYovH42VDgOSdBftGOEQ6wm2tDMa5uHLuD/OomfwTr22UqVV0nptzvzRljWKDM6U29Q
NCdgjZwpevaWYr2knmxD+WDCRw9STK6FtVSgJxny0MyL0qtyfYY6q/MrzTIVT7PUF6RYXM806/rN
OIYcwdTVbhpGOgWEm/6kxfLr9seXJArk1j8mhK21FKSqMCqdhmll8+Ocl3u9BTs7y6Y7rmcqrnuV
NSHbgo0h6+eepuE0GN+0+BclhTeWPajg/v6Y3ybo/vgl1JrjDNDcmLA8XFsAhsonRJ0HfSxFKKg+
kHDl63OXjHM8pGHczEhO/fd1hOLN7S8kSX6ArW/zO2iMXb+B1npR2FblpOGyPsy4d+RNva/6d5rz
re5VrExSf/7YEinR6iEetIjAVoHRpAWUipmrxEZLTtxzf1wh3dTUbVcjH9OwJZlxGhdjwqgjHmpK
DHb6KHPTJ17Z6/08U4hJdysKaqtNgqjQ06DC+8d9WazdYcaw8x0oQfQgXdY2SI2+DfpofJf0ieo5
SbUm9PKEaxbm9ESbsSb1uODRHeLadqwrTgPpxnDc7WEdfLRIX5dGyj5yl46veci0Jjl01dB5Vk9A
yD5j3p+Dz2R/O6hk9tAIBUHg9g+oIC/tEcYiPSmjNHSX0XxmS4HaaiTOvTnketCvC1MVcyqD25+f
1Qku0UAw0XVpmJndfukKTHuVfml+sogKRipLz+euCUsJ/BQZ3DQpQnd6otGXtg9mrrrzyWL43IaQ
XRaC/V61PRJzeZemo784nT8U/b7WP+ZZfCrYGwQYFJWq1C/gLww8waFxKd4C0Suw3GJErqlHe9fP
P3NHv8vcTBEY0rKEnZnZtsPZh2qdZaKJ26ThEBnfaEcfMitfvE7TPrdj9cHh9P3iaAde4PVmKX4x
Er2yYv1r9CqekYDIAAnARvYkcgDQCERLTaql4Vw5KMT7znzf20n08e/3wIaQR+MDpf/VYy1lS7kM
NrhW4zkNbKfYdeX9lJGjo2KdkGWQc0PCki55PUQtQcZL4+iE9PeUVNn7275I+rhbh2C77NnAPwHG
cvnZ0hV8bGU2ZKHJu/iQDTsD5M+jmwSL7fjU7r3eMN9xq3xXazqGPSfn++0fIIlOF8QGaFhBN8cw
qOAjHheTJMKLX0js0LTL00jYsTJVlCQqK9ufnwWnGTXO3GuwYgzZ2wCyST69LlmtevKSfLALZ4Rk
RSM953gQScIx4u/dMax49HZ7uWQW0NXDROyGVgNZ0aUj0FNoVzezs9DV8FptjlX2OdVz++9vgZjQ
w3MyxBShoyRWqiafnD6vkHSNbB3AGhXTQ1uvFHcKp93nPF8V9ra0J9zTLuwJabG0tKbRmwy1d5xC
0ANaTXytCDQqnMd1a4ejS/a25qrGu6RAQqMAE8boeED6Sjw7h6wEcUy85OhgR3cVLRuI6rhHw+gf
Cq22/X7KFU9ikrPMxcUNFAObGMbVlIlj12iMmVYarivw4SOQ9brZH2gKAdSFcYUxWcifGxPKD90Y
aJ3lMWRPau1xxbvrGrOHcTZfbgekLIFcOCXcz5JkWpfFQs4tjR9NedIiw6+GaT8l0U5bhp0z3w1t
fGSJteuJSudc5iMGdtDhBGjmepK0NGmSjKW23e/rVxPnKDPjx9rodrd9lG06DOJvDSXsiasia8jy
Bp9OR6+ngH5CeZyWvx8gAXkHIhBHNGxciV9UsTbVc8KyEHNrHyKr/An54V+3nZCtFZpuFEg40I9d
4Tj0Mq2SJluyMB8/ZUBTFFG7j2iiWCoJCHvz5L9mRDBHOS22VrC1AdzH/o5J9jvUU6uX3dun3s92
EA5xf9z2S7apAE3B6ODv24GoxpAR0g99EZWhPTCflMeo5v7GfYJ69LYhWRRsECIASjGse1VcpAv0
7bWIZmFvZmHZPxroR9y2IEtI5xaELbtWEUTjCSzMNvoPNfOz9GA7g2dhbKpsIgXBgTQgzvwRNq6Z
YeYfYiHowGEs9NHhK/2UjBoeO1NDpYYsNwX0EPRyGbTpheuuBinkNBqwgZJ6Cgv6sY40sDnU3u3l
k3+g/1oRm+d1Bjoqk2H5dDz4L927lv/DMbWNNP+vG6ZQK8Vd0dCIwo0CLx1zOr92Zv6NDJhfr6eg
spqPNqGKoLuKbgygbDoj4FTHcX9FFlcZ/8Pct3XFrSvd/pU91rvX57vlM769H2x3u7sJhEASSF48
gBBf5Ztky9KvP9OstbPA0Pikn85jAliWrCqVqmbNOWopgGNN7A4tKpMTzirjAsqHG2XrP99fvlcf
aTHU/CrPYiRpF8rrbKeLdSBY625HUyd2106lt+aDJbSB1oEPQv3m5SDEkMoCu1QVi7oxLiojMdFq
XAHrlVINhBfMSp3w/Wm9unJhWqCJBqmj7+Bu8HR+PZuWPpqD6HJETNwDt9o0WuOFmfhZGrgsYRe+
o/ACKKKfaXmBopUY3e37478xY/BjmtCnRkvnzK/+csZ+bdp1PiHrVzW8CBrem3EHiuSNpw/+timG
tYafN8fzkMRCSR53lOV1bzC0Np1Gs4lrLQmS6dNYlpGVPxr0d+MLnFJolvg1zmyNz9a1bnAsyjFp
4gEl56iaVdfGVE2bGpLOf33C/3mY/k/62Fz+FQmy//wv/v3QtFCXAn3x4p//+dg+1te8f3zk53ft
/85/+utXX/7hf87zh75hzU++/K0Xf4Tn/z1+dMfvXvxjU/Ocy0/DYy+vHtlQ8acB8Kbzb/6//vBf
j09P+Szbx3//8dAMkGzE09K8qf/4+0f7H//+A8CPZ7tpfv7fP7y4o/i787uhz/ldnd+9+qPHO8b/
/Ydm/zlXg6DwAK4sJIEgA/zHv8Tj048M70+wTM4UfNgFaAaeS1Q1kgvZv/8wvT8tEDxb4HomyBsh
kfPHv5Abmn9k2H+ipQ7/PVPUPnFB//Hf6b/4UP98uH/VA71EvxFn+Ov5yHoW2QMiDiLumeoKErbw
vkuKC6mLbkyUftsK434ctU+WQcHm4uZeFoqqvClTgNYB7OojN02+mX3aodlbmlD6WsNFWNbCMDAn
ZMLnLjisxawAM5++zzesq2lC76DbWXB3CBOHt3nU6qLp0Mgk6AFdQQeVuiyqU2ryezR3lH1osZLk
G5a65AwnJZmp2ImPjOOAvjm/dWgbDh63/SgRxL3hlDRuUIP+Qt+0niRZoMrMkzv0vLsq7sBcBgFP
v239qBk81dw6Kqe4cevJuUnzhAWMEO7HYmRJGw24sBabpDMG/qMrtSljG8DQB+/KF7oBcXunAQO4
43CWh5WuucM96Tp5Y0lDQAgIucbykyxVzjdmUgzld9pwp79ODUh3VtYwRIPiVXXWlkSXV+OYTRvL
BSnZgRJfcRFBKsJN7oye6On94LrJVetCgS1kYOVmH1WOrt0s3Ws+SbpDx02Q5VzbpMgsPaoZWrWu
tNrvnSIgFjVBshpoTp+mJiQswNml+YE9SFbhaZzSSQfqNStNrgUjSXsjvfSIyN30VrrAqFqfjCmz
e/NDnU1myyOqd045Xgx2AjRmESJRz2SXB+iOKzwyAn6S4rAMqPQUJ58pQFVpdpY5DjKwP0Vu6UoH
Ey6cjzjTjBJi2XbU1ipFiOqiGjMGztj7UxpMeYICOOg9014fIT+k1/xhAJ0m/1xaoFB58ErquLGW
DMWwtd3WTKZvlYlOiMTaZ5zabQQ6q0T7kpPUUld+x8D7B3CETi8KqiF/CS2PpofkkJHf2ImnFVHP
BhTMAJMlXzhgoXkw1dRu9oUq0vPCbj8buVbtRGckt5x0LIdaJU2nR83W3P4cZchSbL1Cs4admY7a
R31AZR0lnyK3Q+YOIwVLyWj0IUVfg7zUQOyT7RRKizO8LOmy80ra2RB0bel/l0Rq+W5C/u4Hc6fK
gm6bZVfDbQF49TWwV8lwyChxh/Nx9Eonzlw2FCGZNAM9a3lJr4q082QwtRnIpqfMbfNtSZCDi0q9
1ztkOGXuBGZtQnlzcipSRR6a+bQz8CG24eiCPGNHi6atNpNSpdOgI9XFi9mVLD1EBEaH6EBrBrl1
SMr9vWh4111Qt2ygCqgx8BcFGtjCqm3OB6Pamp7mtbeNnmr8IzPnGkDQeODo2A3KGbz8g8Gbsnvw
R6Txbusx0YvvrCFNcmsXgBhjA4E8FhzDGqRO3SmYuGyS636Y4GBDJibN/WlSf2yuytyd6AbiNr52
xq3ybPKEcwldcC63krSohoGUjOxGH1yZaNU3dpJ49YPmjGkDdVbbbQK3TKV9VvgM3yf1qukz3JeC
UCm2T2gz5Ya8sVI3Rk+n4Z83Vi+bsNKaKQv7rBi0Q9lV7gdzrMGFDfRflZy3GiXopEBh6RMbyykN
QT1ZnZkV5Ext6sLLwr6ma5QkgCkswMsrthlo3j6gcGdv6xxXm4NGqbK3uT1lUFpnpMhD4bV6hEOC
7szWq2I21O4VqGIyK8BlFcRICe3KOuxaw7/RLEBfu8pKo7Sh3AZw0u1VAC8seZD70rQQHHgqB9U+
se6dqe3MEG6q/tEp50HTjQdDedBfbMfSh46P0V6THhTmGwtY+O9TAnk/MfX1JhG1eTuSsqERhUti
e7Sc9+0+KSd2wbjOv+a5NNuQ+qTApGz3zO1Fc2OPo92GXYfOVV6YYxqXdBg/WHlD6AEka34gB1MC
aCmpDlp7S+X3uIy7n4RD7dtKweh7H3DfcCQSghWlbtVfDQ2mO6U6CTWHdueV7en9ITe7K8Ms95nQ
22bTmq3a94NunnHgSdONlUuLBvAX07DxnXxIkEvlbLpmeZZq4ShM50EHeNAKK7upgVPoDAvbGiCW
i6wrP3Gb9nHne4+89e185/tTDniyVbXTBXPaERceBd+nEIXKy8mhWhr14FghUV/qnQdxOL0AraWh
4YLsDMStQROqUxJmyPJF1EdCI5mY7DdtXzp+SNyU3bppQUjgiOmKTKWRbspcp+nWQ1XZDECaz7qg
6aShBVOT9eMOZQEjQAJDTsFYMn47DsmFsuwGHAhjadjXma81OkjoIaTRAR7T9lWocGAqMBHnqXcD
WmIIKYExihaBroB92eeszJwVnp5lZgJkq2jpQgrHRkuHAdzR4vwfqqaehGt+HrckFuyq3dubdONG
TNx4MUGTXhY/C9X+joWexz6L6yhCHwsXxZnSFhkDIKXn+9azeENNI6lzxSBqIaKksUKIpb0/wHJG
TyPgKgVuxDmn+IptAk3RY6fV8naGYLNz20HDshspyAnbdcDK0N+vYSNXR5xjrGdzajIKV9vKWx6B
EhEjqY29aeI8HCKHRm06NwCurOKydeuvSaKBCklTlHVe8TxUvZN5paVurRmXn4BW/HoyvBEFTw0o
i7BnaXFfTmj83+U2ShiR1cE/xT6b0rV20iU10tOb2LMENW6uaNN7BfmSjZNwZt1qObr0jMPoKqTG
oT6cF2qfGA8l2tua4mDn3ZfUB+6+2XTZgbFxg76FlUTEkqz01assEuZ0bFsESeZtncKdVcm95+VX
dj5FWSs/mYN7IeR9RtWXTH5kgJJDclBBN4ic1ZkZ+mTvCT3wuR6V3lQHQJ4HGcMRO8EGtTQYwBms
IQYh9Rq4/i2DAH812qVn2OurBFpTDkOCZMdtT6wgK6agBWDofYtYG2G+jTzbnkZmVEQp+7Zru400
H2S2lmJa3CGe1v35FBaXec9K+jqz7dsJCt480wNSXru22nWrKK83Z4KaLbK1b3Uc2dB+1cno3KLx
lRsbzdKGryNq72tA7tfzQZsbNGzRFAllkld4zzRhoARMjFvhaXaAePYbovmHar7G4/60VsqfHezy
LghIJshcQTP3moZSMruvssq5dQZxZyY5JBwR+wzDh9r8WtD7390JoICHv59bhnGLfXJkz3bCqA+M
Wly7NVpPBYmVoHmeV9v3x1i2tmI3vBxk/ojPBkEduzJSF7E5Or/zXXdHoPP5gOGiBzfIL2v0t57L
qNqU1ySswFymrfrj17vk5Qssjphs6spWecmt8EmgyPVglSsGtZSQeJoiKBvmbAEOz1f9VYU2yazJ
LayjBI9CA+KWqusCEARuXFB9IMgEusY1RzOoR/iNyXb6wM80vm2dgYY8R1SSSe3CrwoU1xy69gXe
mj8q/siizFT1ryp4OviG9NLybqmes3Dk5R2awVay5G9YiAc0J1IlJnoZX6XTzIoqP6nd2wR6xRoz
POg46TvctW99Wax5lzem82KsxX7Kel8A4eTewki+QgD6A8HdaOWDrg2x2DEW7t4+wRDUQolElvWN
N7DN+2YxP2Jh5i9mMa/oM6tAmmVEjse9RSOvCJQYN4Ax3Bgk3b8/zBvH8cwhi84/hFZgxlnGVxYp
cM8qyO1Mz2wYl+02udS/JPt+M22m754bEFBMbr21UecjZDm756MuZkd63KXdch51jPjnejvueECC
9qI9rLfnL2urs/W9mOIiZDW6tK5pNQ9mbGdAcfwXfRlnAY/XSEDf8M4vxlqEFIVZWQ3DWM5oBI1x
X7RdYI43UJkOqmElfFkbalEE4KPycsjd4JbxmdXImUJAQIsN86sq4/f3yFtb0UTZBAgXoOZf1Tzr
DAmJjBXfXK+8cUd9q/cT2jf4yjnwlk1hCyKT6uMEfeUi0Hen1czUbpU9bRmVGyJ+vj+NN7c6wk6Q
hM2dgq+IYHCYOR6IBL6NFfZ6utO/aEmobagfmJ/5rtzj1ripza0ro/fHfT0xpI9n7inIFAM4tmy0
cUSrElCUfXMd1jmBwfQOyjepX/crF5klfx32+ZynnvsogMZwEee/dBnE0ErPFOn3xNGRIeVfmjI9
uG66L3VQJnDvgTPtsnCqkBs3fmKGU30AHXeP64cdk9JCSFvvICCyM+oxQhbnnIO9mtZrlv96M+El
oQzteHMVCfivly+pkASYa+jfOwDDkfn4wOA5eZ2EmT18KR2QG3k57LSRZy0SA2JIduAYDxJwLOGP
wsatdu9/nHm4l44IwN5ZRgyck0juL9nj/FyTbWMW34s9pEw+8Z3cutv+fPX69casMQzIK9Dn9wbJ
kcxk0/dN+d1Gw3gAhXvk7c/TQw4SxVqBr8NBUb8O1+hY3xgUalWzEKAPcA4O9pdLndEabacJ/16U
NBRk04PCtB1WNvfru+xM0gjIG4KauXt8roE8P6dGQYjdjvROHIztUO2t3XSGTMzBjwd/Z+6Si9XL
86tZYcDZC+GqDhJk/VUlkCRO3+ntnR37t+P13Fechx5YuNE4HeL2fJ5stL88028Vzo6Ww16U0N4t
r/1/WTjD5/qf/1am3iicVXeSLctm+JO/ymYQ+fgT5wJoCXRoygEACc/3V9XM9/8EAgPA5rlUC9oa
gmPw76IZamYeWtF1fdZt8+EBcPn7u2im/0kgqQXlkLlDHaztcJq/UzV7Aj3+Y9vaHGdCg4Q8XTie
hU716GWVKlFM0HiT7wAz9VCc0jR65clBnPEZLBnUtgktpmlsI9qnsgictiv3KiXGp0lpzcHyeP9B
K5BEq0QHQn1q0QkXfM7N86Q1yF07MLHPdKpQXSK0DqXR22jeFgDA74WXTStWZs5hw1tTWWAlfMpm
1dzB3rcV9O4Dib6oR+YZCeiUHM2eNmDpsfIQPlUbIH8HYbi0n5PCCTGyMkJrRPvY5Dn5qqjbDQE6
gAoSQFg6SYPaN6vzhDrmNyiJkwt/kuQ7vnUVI59du6HVTvQOSYCcRdNIu29ScALBZl27GUZif1BZ
6a0kFl864n8+1qJXUwjOdOUUzr7MoFQU2FDceUCtn+phUZjafWE11Y2jQNEQ9KlPZECTFhxuz3b1
5V/r+DzH+NKl/BrbWJxFk1PzTpBG7S1LaZc+UD7fOp8ltyPwz9rKGHNE+8YXNBYBYaKB79FlQmFz
WdODB9TzPbRs9WtPOtkZyFCm6vfCgH9ms/DEdeFZeTHa1j7H6v30LIhu9EmvfwFWAvh4OaKG2haD
RSNXF9qnavK9j6U/gdYCpUX9C/E7/YsxDuRejBkET3EnzgKCqmwRouQ1UDCFMbmxgQj/YWi5+JBM
Vfl7jX//vPm8ds8MttGzDOxWIwRxcieufXUAvdhv0SX/8+jFGTj0ojcTqXgshRekWb0zoK3+/u55
Gd/98+j5/5+9dcn72hZi4KAU7T4aenalD+nKpjn26EWCzM9mHmyrw1uzMqKyi6wG2IZfjvyNLX/s
yfPF7NlLe7YEQN3Fk8sq32ZKBbLuN6c9eumr3ApRAmrkoDPQN9DvRUl9Ldo49tYLJ1Gak6lQ1eYg
0Ne3pSw2pFiTtj7y6CXzEQVdHUX0xGK/sz5lZvHYJ/ZpC6IvTJ+1hCvIDPC4If59UxVRCqGY99f6
iOfSl7Y+CQJ+rXlbaxKUQLXy7ICaFfs8dXW6cm86tjILq5wGdPAnFGOA9URlgWN3/p3lCxq9P4Vj
j19YZlWMhit87EQqfTfop34MUKJf01c79vT5/5/t8xrpGdsoSw5trTRURGx438WnvfjCOMHGQBkq
B8gdTHqUpmkZKLu7Pu3ZC/NkruiNaip47JnsmrZOVKzyMx5bkYV5gqoMZe4657E1eREK+yHT1m6g
865744zTF+aptHy0GKdwKqWQNwktjV3Sl/7XahzVwQPv0BVov8YV5Nzb8wDt98sv2xeyKTMFqxIU
WtlGGuXSXjlCjz16YbD2YICYOU2xRDoiJGHHRraG7D726IXBIldjm63fMyiwo1jkQi6ijU7ZMrgU
vVwP2ia2mfeMxUjxfYXa2i1KFSuZpvkRr78rYPUvHw3eoMQjvGWxlxXOFjXUMuBNUu9zP+/Qhglq
1tOmMC/aM2MFnCAfAR6BD5ayAvWXQ4PB09YKvceWfmGvWS1cavv4qmaXfXaTR1Frl6e998JaEz8l
Spo+AxS1l0GSTDcULAEnxQDghHm5KG2dV7TjWJTKdMO2aGMAJLanvffCXjM/rzOj7VjcOzqAVC2g
dzkAO6dZ0ZI12hgySyLTwmJXkbOyBdgagLWTXny+Vj7fKBPIJ2ynmjeKg1Zs120OfcPXbgNH9glZ
mGgmhko2DYch+SPwG0Mk0+GkKBSMSC/fm6VZKsZxYLFj0K9+Z9+3SXniai9stGOOWatpYjGEyaB0
SMLeFKd5FrIwy24ALz+KNixGdwigON+IXEN1H1vqhUk2FRjoMtAagpLb2oM8dMPk1coOmbfCGz5r
yTsK/JY11Q329ggtv6ghCQIjxLmhEFn1SZeW/4G5WeeH+dh5aVBmBUjpGXhtPA5ZhYBJ8DAFtZE6
twOZyDeIKepBRV0LpMWGd9l4NMnCMm+9uyyR2lVe+u5Om9zii84aHvo5uCCdsosmwx/3kI3VohRo
+m3fgQd1GLts12Y5UAM5wKc/etDPbVkp5U6YnoxA9ERDDRzmJLBE4+4NSCs+5pVD6kAQ4ASDojW9
z5NbN5vEr/QrTboND3Si8SsoGhQ8YI0rTopwXmWsZZ6BDNSB36ccGMZRFtDL5nwldD327Rd+TR9L
2fsjTkKOJoWkqiMGioiVj3/k2y/8GqMG7a0EZtb65Cpp9Cs0Gp32aG8RdVgK7KVitoUk35dmBYLg
6jQr8xY+za3ShLc6nqxa1QYAtd1n3ppY5JG1XmJtjLYBwNOrWFyUtY/SQ8kCPxmuT1ptb+HUPF5P
ium4OVkNGj/tHOy3yWkBgbdwagod24zWNfbIICCYBmA0VNrKNZW2Y6sy//+zcCNTNQFfMFyEp6CQ
5sozxdZS78cevXBsDEeej6QiPiZQgi7YFs10Ou3Q9hbBRmaVExDXJouHlGymyY1EtXbyLVBi/01l
oFr6ckWgDTx2lq6zGDTV2V2iKuDybWlHmUr8zxUcjR1wRcYLoyrYgRa4qll68nt0O/8MvrDaifWF
GsYCh0FmiDPdUmSjQcLutKN3WW8qWAvRQiRPEdP7kTN9EO2JhusuDBcHOqo63MAHYVCSUXXop9Zp
33pZVMkHUTo1xTYy7PyzXhtVgAbhExdkYbYJ1cuhAtYXz9Y+5rkeU7amwHxk9y8LkKV0+6lIGhbX
Zn9ZNeNG63FwneRt3IXRUjb1QOrjtSfIhHTpwegeT3vwwmTRC6QUdwTWw58ibtJAreaXj63HwmTb
sa4TNuDRrDjvUvTBdGsokfljvRHlLMuWBrDTAhub763EGzfcJVCnAK3LNvOs6WNrgcD4tMVZ2Caa
15STdfiiBOBGiFiPnwi6KlY+6aK96ZflO4tD1dTqdqi6FLaplLsBjlJtkLhJkDzMaaC3nIboCtEP
fd17h2mc+u3ggMlROq7+0/bRfH3SHFF0enEcGKmGaM0rEeYy91xXNfpwIIxx2rMXjtW29coCVBw3
LVmhmYfXscvcH6c9e+F/2smyKeDwT4Z8nuk1pKTy1W9zZOsuYd651bai0fHiqnIvJ8ovWyNbySos
gH//fPaFB0rLoQcEBOcvFyXNQOFWVBfoyTBDzS2TbY6Sog4UPsCnrTuX08RYbrqpBTNMzvzrzh37
bxIggkPX+ixCyd2/9DQJbkWBpejAuhjqVtWgszc1PzSaI86o16+Rgh1blUVcIklhdh7Fm3cIAbFr
guHkBZ+HfBaUVE1RoYsCoZrFyUb635H/P3EPLmy4SjuzsCUWB57oMCaChzSbfo/F8Ne3XPak207m
dGhEGfc9VNw+c7TMhjnqSyum+VQle8PP2Ys93kmfFqg5DfvOH+wNqaBvOQ7aN3Ag+VtmDvnBmJAn
SopSPxuoyT7mltOEeuPr4WDW8gw1lGHPi5zsjEk3zkZLmFENjrOdLKw1DrEje8JepA1wFxSkc+Sw
l21vxTruTqGE31z5eAu63l8LbC32RV/xBOSNhRVblV/s0VLYhYQM6WZoTONQVnaH6y3PHyA+NV13
HUi4655oZ37doktbCG3DhJcc4NXQKvO+25nn9dYnWVhv0ovEdUFjA0I8bzqMvUP3hcbbj9wheaSl
JkjMfYObm9NGW1gcBfsKk4Vuxr3PhgsBjaoPaNuxz6VB2HnmWnNhUnjTbzFg/VrsGdDw3Ahllrca
lJJ4bHsNOZjD6EdDgj3z/lzmd35r5RaRBrrrMnd0DGtf+VUbdzrX9+mo95EcM3H//hDHNqP5cgKZ
3musHokR9wpNQpyWP8DsctrFfanu7Ah3qDSoKMZOJn+meXubNOVJpVTwbb58ba0dgZCscbfRqi3R
H0152nIseRIcH4rftCHYqzX9jtCovABfBjltPayFb+KKT7VkgxXX8CUcpLXQ5PxNSptfO3HJx5JT
4aAshmsLbdozJJoDVqzpix7ZI08d3s9OmgL6Li2IggGPqbmZBTpS7ddjDsaKk7agtbBY35wSl0uF
bZKaFwK3jahDl82KCR1794UJWUyvU+FXVsxzwGHcEdhAsCDs33/zI/ZpLYwHDes4OcyC7bO+6aG1
mo7DJ29Q+ldi59WX98c44j2flFieLb6V0macNL/f16ZexZ3TVVdzuHJlWxKaw6ObAmJh9tfvD3Zs
tRZm5RiytnyeWrHs0y+FAvCZrzHfHbmALNU26snpUKx0TXDRED9u3cIOTL24MFSebmoCv3nSDJ5w
Uc+Xy1ROXzHbhJC2/VN36A7ls9N8jrk4t1WtiaIexj42Wgr9PWUkkeOzNV3SI0tvLk7JXrqsLPuh
i10NWc6xDB2hb99fkyPbdClWZojB9KGQDYYZrSHX9sT4IYPO112H7vUTl32e1bNlh0aukh3P+tgn
Y7PXp05thOGttcU8QTXfOAjNhRWXtqiUWYLdqpkAFP5QjK72hTZVFZJMAx4pK8z+q5/k1iVuN/kH
bVQkDQp0JwUqta3LXnkVVLkrJUHEJtlPtNXXW5mk/cWQUf0jogG05mYd3aM5/lsBYcctJW0SojQN
KeOCZ+kWkmHZVrnS+jAUnjyvXb/Z2nRqbpgjs7AA8uFGLw196/ml2wXvf7VjG2LhXMByoXWySNGA
XEPNCUzMZ0lmnoY0edXdWfdOrjL0McWAmxSByKCrZCbeWnn/ibDwre+18COD8DMi+6zZoxbsHkog
QjeF3ZVnEp1ocSUrOEs/M4BkdlKVKPA+JOYnLa3VhtUdO0uaVFORibC7/gA4aBKYmWUwND3V9bZw
a/00JI+3RPMpUZmyUHkXd2yOeytLBA5r19rvjny/JY6P50UroP9jQsCvyK8gMzecAW+/lmc5ciws
qSIzYjCu0dSMvdyftoq11mXGcEq4XeJ/AhzR+2JNrL55fysecSBP3WrPrBukr6hwCl/tK3yTm9G3
xFklu+lSB0Qxfn+IOQZ6Y8csCTb1JofAQmWofVFq9hkXnv2VmlPxmUGKY9+KCVfc0ezDzEjX8OHH
VnDhsrwCKpQ8N/Q961VZBB2a7NOATq21mSGdB0kb9dnyAAFYs+d58781xYUTKwam+wO6l/cO+ENR
/a97G13Aer7vxOgXEapxycaoTKD8LRS5hlH3gL4fk7D1CImprewzr+TNJvehs96IqsZiFI+ia6Hy
XuUjWDFKSr+lojaCRlP8YvTaTmx1m7EPkNievtqJcD+aI/NEyGjVX/p9kn6EnFgV9klFtrg0lueS
pzULVJ8kYSpdEYLTWg99mU6bLM+/80FrIksMznlRgRzilA//Sv21ZiViyz6T+57fGoJtywSy362M
iHdvci8WvF7JTL79vaH79fKIYmPCJomGtl2ptFhXw7CtQF23NzI3DRuV5RuvydOV3XwsDfGUwHxm
MY2WJToIMGAxBC4lBHds+rPXFPpsbJpp3+Ea0n3dG3ok8sF8tK0yP3eF4tdZ65dfNeG2lxmO6AAK
lTwUk0ATKIQQtTAps+wnH6C88/7iH/NRi2xjAfnxenSRinDnqzlqluc1NdY6BueFfWu/Lw6BTEdC
nwAgvB+6VJ5bE7HOUwtaaq1dI2Nrlk500iSWgMxejrpWJNOwB1kJKG66ZIok8qgr+/PIEi0xmQ4v
GjZM1bBPDVv26GmeOWSdHjTU77/9Ece3BGYKszR90McP+8bQTHD5MFu/4KAE+ZRJNYVVYzWg5/El
UnCmXAst5nT5G19GX5hCK7iFFsdh2NdgrLq3jKxuA7MhZTg1oFCgtPIfSib0MtQ6Co3Kuk1/r+X2
1y112WGUAHIKuUZd7lvd/z517jloHNeUSxbtm/88fOHRfUq7aUqzYQ/GyGQIQb8ynvGkqx5saL9t
U5oOUzToPghyCQrmJXWdc8Vbccd5AuDF+5/z2HZZOHkfoapNcr2OYam3I/xuhGrcGp39sfqHvogJ
/YSMFiif+B7y0cj5ggCp8NLejFoCPdagZ3a1A/FSf5aMRR+hRAWqaqsBEKyumzIYOy7C92d5LMDT
F44DUXCWQXqgjinl2gY9CcaO9N2sAgZ8SSTRG7Orm6Ld6Chtf5icLAlGSzZbljVmjJaBKqIiBdu0
htdErR50OCwTQeXJdKVmeSRiWQJMLQAR6zYXdZySPg1Si6NdTpMsEGBmWvnSi4a2/2438Gu8PFA4
460p63zciwTxP0mYyaOqdrAITt05qCeM5GBJwDMK0HxNGzEWuHZkY6Y2DcvwUYbRuu4noIbWuiKO
GAA6mV6+UYXOb4dlKPKNXa4ee9fPvqK3CvzxQz+JyE6bqwx5rQjMJQPI9IoWRF6CgjpAS3J9ravk
7ZV3lxDQVHngISPM2Jml5NuOKHGolIaDbuDjysq/fbCAbPPlNJWiSKTZvb6bQK0RpglkwLhJvlIH
WAPUANf4yt82ZXfJoag8JHW4aijIoWcWoSFsIQ76vv0ce/TCjr2qnyCkgUePuRb5xn4ip91p3CUI
lAyD7JWwq9gmTb+fmfCi0VfWit0fi6EWRzqAth0dc1C3g2cGLAOlO3dg5X1vXyCzLndphV7tDfXa
H+8v0zETWyJDwUPYWrToKujHF27MytH7kUyi/wp2xAlMwGUCPn5WhbnIgXjAb/b7arKK2G0cFo0Z
2B0hiIPm6fff5sjOXmJJld2T1AG1WayBys/jCgZVRVOyVrg4gqlB3/nLbS2YpCpLWBXruqVtMzGH
3WBjG/1gommfhyB/a2N9qJNLDZfgctvyfvyZdY5YK0wd6YMEkcvLN6gkYAIoBIm4Ek1Um5URDHIM
mAf1+URufPcjNAg2fVd/tITcA2O4QVVs65cKUIIkMr30JzKtYV+Amk/feF26qWp0TybsHF2XkVm4
B6crV1LpRzbiUm7Vcty0co2mikeIwkWlYzRodcydGlkz8FsrXckL4qarZdxjnnWJbM11awTly6yG
ZleEReAh1R9MYTUPmko5bpDA6ocJ950Hx/fUD0MYRhK0IFtiB2NkaxLfT5nG13GbSxbBRUXsjBa6
M8ZyZmYJwMtYHCqQcUTJ6BT3uCGksVsWxh6Iskj5Q1R7Khb+zCpZd+nOK4e2jnjFJhBNmcWmE5CP
c4dcpoGdFt22tlrri+f4cwMZrqLlNCRZ0Plt95VrU3JdSB2pNH0yHp2GT110mlEtPGHbpI0GetAh
7myEux6CiE3RFHZkSMZ37w9x5LhYSq10mmm7Pdchw9qNeZQ55rBXTgVq/CnTLzTS5ive6v9ydmZL
kuJKt34imSEQ0y0Qc0bkGFlVeYPV1GgAhMQk8fRn5b46f9nubrN921adU4Dkvnz5+v7mUM/+OBzb
JQ56VfP5AHD298mz5ptwJrv/T7/En3ZStU1yiGy6HJDyL87N1G+miFM9H7Cg0z6x0U//00QT6f7/
9wxwXT1GHPPGQ56O+ySLq1HJ3T//Dn/zB/rTXApeot1q2XRA/SWVWnBd/Fvo+N995T8OLsmEcMgf
ng4kSJeHnH9uIY9++5cW7W8O/j/NpWzdoA8Gaj0YCp7HbJceJ1uo93qx/7b0+9+7wCT9/MX+P73A
4ljPkPCJb9GM3aPsBiAcZgN3+Lht28MyzzHIo3VXtsm6/ssH/Xe/1R+HCSFjNEwJwVrUlg0wyCUU
ACLsN18a5JK+/PMn/jev3p8WVFwjvVOkng4t4rKOW9vGVxHrJigCF5OjAijvX20P/11dQ4TA//0L
jrSpESCLlWC7jDoskdy2ISZEuAtDD7LztU2ruddHzCjO2fCFb+Z/kx8QYfB/v3GN1LU6T20HJ4cL
TsL347GPx+1/e2f+dKPWbB0NtJker6O5bab9LgP//Z8/nL95af60o/YkFknSL/1hbcYIV74LzrO0
//aB/N1X/6OaacygE6T0ohGO6VDaVjD4j/mXf/7R/+bZTf5437UM6lVwtHeiWdLrxkRQNiOLX42K
6Mc/f4vkP3/i/3Lb/mlOTcmKXiJBjytph/nIFsmZl1pQvx9kgsDZnDbvdavULlhZfxvoIC+qmU0x
h1jUqOg6rV+QHDEX4h6dZQpVNSKPCGNELnLN9UeQqQnJrnmHDDc1qSISJNu3azD9lhvfbl29oi1I
Z/EduZ/53iQBQuYQBb79xj4ERl5C4oHYRWi5+4JhvR6BPe1MKhOT5Zf00u3B01i+KB6557AhBDpw
KKuRy/E42drLstHIk+MEmZ3NHKrXeUxxCIztdhyh0o3mS+3roHDLyh8zZ2eI1b33hZpi5O0hURyx
s3D03PqNUTyQb8vmg7agHVLPsWCS2y8in8Vc0NorUIiQgI0QOolMoQk/ypFDv76h90F8zZyoe6t1
fSNb6177oCeFWBhSVOfAsx2Ht7YpgnUJXsPRdVUG+94d43wAyDvMbcrBrvM1z7jdJWGYrDvNmXzs
eCOvMVIwjvU41lFBxrwvP3vgDANJZF4g2mMML5uN7VjEmkRHZL/VJ3ThaZX3ShwbyZ0v+2b0v0EG
DM+iQzJwiWw90OIDKdYMWN8uT55jk3fF6qYOg6OtN0+t9+wnWCvy0gWfFXGHlYSrW5luSmUWfo+j
rpV7nHiI/uRNiIRpFoRxlbTINC4I7/KhzCgSQ+Ro8q8kbZPLLJEe3YMkXyIIfR0KFSK4pBi7dEKS
sYqqeeX6CG1JVZmJ1jcJkFe/d/GAIUKHJalYYGJjsKvXmwsCIKMBfMXWLRgkDkNfgCW5RUVNQYKu
4nkW3V5yrde3eaIMOaQZwzkwUgdvM5houoz46N8+p4QvIYTB9LKOM/XPKX6R3/WwZN+7ZkLZ3ack
PqGzXW7IB+T4rggYORC+tHQXw+4iiyVFvz470piy4bGlpUkVpRVSS8VHq5q2LdK0He7EkPiKWG52
7H0yvG1uDMoFHKqSukWXQ7YEvIBynexheYcdNEnmCTFJaHu/07AeTbGAv4ncD7smld4m0xetTZO2
TLc+iMtYZKwY7YiAtQUvRofBRxcfM2fGEjoFvUxbZJeoCIcmdqWYbPewYlmq1INDr2MHSF2VcHmW
/jWEXc8xSBgACnLK8SPfvKrqkc3HYULyZSmb3u5zAqQ8hs+Lk6IwM2invg36cpTrsB+SzN3k3Ipj
khteDQpkEqSfr+dpjnx2YhhjZ1VrkPZeZIskQ4GYVfEoEBl2zZlBGniejEWUk7EpvRafu0D50h5d
nLeXmbsNyXyKAlRgrRI/RTDV9tYPWKt+dJIsP4Ab3wBvkmM/7dZM/WyxsXtuTRKKq/ZLby9IfjTB
+zjlfwWd5F3V46pAOM5SO16NgUgenfYS6FOrvk0wGb5ZlsjHOAxlucZJZwvtG5Cwl5B4WshZGAxX
sU7+LidlH6F/mWf8+PbX0mTTciCY278CU9C+xb5FokeSrRqoAuQ2THgMPnnanp60TNrPWZk5x7Oz
iMlbI1OkjOErbwLRQ3i8HH9AZL04hkjJfsMMP3vUwzLums67l4WhaYMMqdJneFBt2YgmJFWbK15p
neSP8cxR3I1mqEbj7LmlwpapmA2K69RcsS/dVr1zy6uwFGFcbAueoVymO4HhVcEG0iO8fiFJRTw+
gwTm3CN2BMxjDobE78C0ZJ9lNvndIh/7J0w1qIEb3v2gOsUZEAgmCyzt9uXCI3TNtFseAUln+zpB
qnsl2gYXQKoyrGs2GwLAyGDPlup+hw/dXfJ1UM8BW5F9n9lhbxGmJmF5Z8Bcq87eIohWaWw+TZap
Gh5W+G4S5ORbJU+ZRAOJtfU+QqjYFoTFrJb6wbJs+ZUv3FazbnFym7ip1qYOKiMZCIFTJJt15zLN
cbbGSdkEbnkcAwsYgh76Vy2jEJ0Jjv+p4I5FQO3ozpUDVl8OQTK1EY6CTX3JQEV5M8DBGPxYOigj
nfEY9EHe3/kw9Rh84kQsRFPzp6nFGlMBv4rc4YXyFVJl7G4bN3FzzpmmwNQuvcdrav9aFogymFXD
S0u2mp2mZAD+IBa46WAgJ6/MtGgA67hNv4fzGPWAVRF10qrfyi0h+dUg8/RBg0/yPmXdJz9vIYAo
JKu+B7YezpnP4qEKwg003G3umCu1Dg0wRjOsWTgtW8AW5obzpzhUia5mIclaxpy4J8ZXzKS22LXI
B/dIx2wUK/s1HG8WLIxrYPETc4f7s2xa1l83NeBWl/EI/ssWYc+hpvmTA0XkxJEUNRSgHEqUASLa
kXyw1xFqSAGK1OwKuww9ML0GaD6SyOwDFhbYRtLY/vQZU1eEFbivopHzmcyq+Z7XdXTIc0nfzOaX
3RqDP4l1PwnvfmqmptjkGv4ObNqcfcjD35w5fWQoLl6mNREVaw2r8jbU0O2X6OCSdJj2bab7O2Zm
9pDUU3SsFTF7pml26BEZerE5xPgsHVGngLqHaOy1h0rSBgUNW73etOlN9pznWwwGiGZ4NhKu8vaY
JbFCZpXKVvIrgb25cnnjJhDQYYwrEH2bVQIF2bNrcnWPsnr47mA9vSClfXo1UILuOFLDCZcd7V01
5HlnCpyLOH6B0Hji+reKI1C3Ftw+SzBOSOgO5YOcoqkC20T2VZo3yYNybo2wYVK710RxG4EVgcO9
tcychWnXZx86IDAkb+pd37jsN6Br0W4Okjo7r3LtLj0Ac0uBQ8o0pRUayC38v9FQ5ojteJ6EpwoG
hCR4VDLQP8gwkq/TaNKXaUz1ngLqcLIjwZZwT8LLXGNZvliFx3wOTkz7zhDylUEpzFFnRdT5D8Qx
YQix5S5VpY375UOGebNzKVctak1pksKDzIEUYY0nVvTMPDWtn+qdXub4YIfcYxXamkuw1v4orFKP
Drpvv28YI4jxJHYFdGBthpLr2h3mNFHnxC7vs86i6nM8ukCpTPVDH6cyAmOlj38gsh8+1yjQ7NfU
mCYqZT3GFBwdPe8DinZQ0DW7EpT0945h9Qn8hv5uGOnmvWUNGfbKIFWqqVNRiNkjHMBw7DUXrh4E
2GUDXCjFkA3YuR5HBI2VjgkdVhywh+zskjiSv2aU3HvUV5DKdKvJZU1IFxcIM5C+0NjuRoA02w5h
RHR+GPF26TKMpOwOQGfmJbIMabebc4qas5WCX9MceaYScxY8oJL3S5FHS3yGw/ETNWIhBCYD+SEi
R3jVtBzlLCH1ckX2E6kIQvWXEoWnEEVEqCmBg4TeFmftuGvhWxsLUbfoZrC4ZlbcbvGYYJjNlx12
cmFdnXhL783G4l/NgGS2fMrANmu4WZ8SBGfepfFhV01Oo7ZxqNc3zQLseUMjPjNQjYttYvCMglRx
TNsUUu60JP1DSGj0JfDTXKU462COn4KrwSebFcHEEXAtFYAXJeaaWOLsIXuUM9Bm6b4JPUx2UdY1
x7xb6WPfcnWYt2zfZKP63drVHFbv6hvqT7xJVs67WPnf6Ntd/gI/eMKO0TDa6Dg0Y/Ld1/Mwl35w
NDxMkoGGaAdisnLbJMWfLxDqJsUwYIsUU+kVr2ScBnveY7Veo/8+5g6rXpz0DXwyYhiXAs3gFqJa
45TcHDCVza1pKfDliLLaedRP6y7PTQxLH7aQp/04T5ewS409YDdu+wmsxGb2/9xF0ij+1FP+Wxv5
h7QDAHJo8JLwozcEv5jfdHvpMa69CSvmvaCp381TOJ/jkGcf8yrBBDB6Xk4YqEz7iAs0PiNe+zTd
HFAvZhwOZPxc76cx2OIJSLO6MJKiTvCpW9Bt+EbiaVU+tXu6kfaKP8gaHENSJ10Z1Q2GfmqiywMW
6QCAStu2w+QECFYgq5BlsYdfXz4JpYcfikT1NR9WRgqiNQoFPjKi0LyGcEtF0za/hbpX77x2japa
ApaYxg3wMYwun+Gj29ZTr0wHm2TGvtZI737Gi4fQ+RG9QSEyGJkm6la8hEuYPcwuUcBaUGhF4GDy
BkFyPvHyzNeN4HCnChdjAkFbAb7yDMdAfm9tsr4RnDBva1LzI+BD27ozGYMnNEXGiqxoHePhShNz
6kLLr5jwf1agQ2eScgWSF0zlz3+rMZL4apIh6kvtOveXbeP8L8Q9As6APbbkIRQsTa81VjwueqXj
BzaIQl+KXLOTj0P/MvMQh09jUNCC9xK7ehdtevkeyS08tloAwo7J1Nc8huXcrmnI94NQ/d3ZkX4g
vR09q0jFPgIn+5HhoBPVorBL+HkyrAoOSXC2YM06W5PFTWHGTVqM3Kb1vc90/jzFkX9Hn/xer9gn
rppUqZ+5WeKTyabo3mUzu8nRt9UmIo+PsNXtiJr8k4HE7VC/rT6JmzLDeXx1rQwwy4lrio0EHVgU
uys7mSaP2jKEWaMt9AaYMemC6ZJp6l6DJLKVw17btUWPMhY8pjIuJ4Nev9Is+pQ4lsCJolNNEuzX
fOkvMLphTISi4Fs8cfnFZ52kRVAn6UfdRlNUesghv6AM6E/8DhS7E0YSsL50eUveUzLFbYEPLYVt
dwg+Wz6E5spLyBZ1iKCK+2oGzu1OphA1EtL75tuCEeBaeJMzFFoIDkG7rAPqcRbKboatLXJf6yBu
n41Q9KLbzp6dwj8rHFA5jwRLQ5c5o+jdQzGm3S7tZvZhEBKtYJNJh7BIQey48YkofPbS1Zd4M6D5
kJg9RcypuLRqWWEpRLjnI1w79nVqwaKyNHQPDY3SR4R2iTuswtmMC0XjBRsI9adVknQ/slQ8W4Ha
sFrQ3X5DOlt7SxMEeirUfhAuxuxHukr9Gsi1LsPFtx9pH822QO5X/4YNkGGHiFVbTYmI5sLCv4fk
KEi7AksVo6yLbtWsqSjops8ZvJQ/sV1UXzBOF4Ci1f34kKN6Pi/edChNh/Zox9SXmORnP/M6r99i
M0xQA4Yt383cRyclAP8r1dDRNzez+XGiYnvHkWoLQKfGrwgHSL/idh7fgaTbTPU57HnKAcgcMXFa
wxsBBAmtPA+GsUBdPVVLmrMjQTcX7mZcuzlWPXv+owtms/c0Nnuc5HStaMdCUnRNH/4VNePyDqdk
HFVAmWfvjsGxVI4DFoOR9br8iGUbk8LCMrDrRuk7MMnA63MpIQ0cVZBoCGf5l3wz7ncG9tPeLija
ys039DaFU/jLBctY+Iljw7tNsqXfT5iRRriw0eoDyZXfBRPxz3ye2gtyWxKBRBfTv+lQsbuO5hY1
k7O3dJjzV2Qer/hJVpH/iMdYV9Zm4my3Kd1j+xElsMzAmCts39a/40CZDSll67TXsJW3p0XiTt0N
cc9cgZlq8oKEFZQKyMNzfzlOkuNAxxm9gmI7Ax38SpRt79KJ1Fahn8Q7g9wudzgG/QNBYlaNWjOC
OFLLFqvxUyQMegoyj6QwOnS4BYPBTWj8ugAb3ApTwj1M79lV8kCIw4DWa9wtUAruQPcBPMQ/axBl
o6jMwHJH71f7SKCMEPIhbOj2ewLc9l0hyRxCT480/VzJ8ZWNHU44vlGPf0prdwfhqLmOZtqujtWI
j0ld609L1CFTFMMtjzgZ1B4V/kTDIwQb8RCuSSwLBOmkQ5UsSZvskFUSvXWtwwW3dsLhpoqnjlZy
1Q3CKTArxleC5+saJsu2F5rXZ2xL9T/SWSUlDfrAXnAYeo6KNYkoyFG+OQDUoHWpxiY6Zj2ZXnuj
tC7gM8mOa5K7DZZ0HT0pxrY9LDTsse/T7tQOI/QpDbZ4UgTe0q86hIm1QDoJ9CyVe3DPWlJiOaE+
plhmP0U8Cl+WQamHXugRIXtBd1Kd7zF84+Jh82ty9Lwe9kmvWoycAnXyCwsudg6GR7sE9MinYVAQ
M1n6vTUY3uMdaP0OKoCHbWKCHRgMQzT3bms31A9a47jJML0SM2qGRuTpeWMhktMJgxcrRipFOk3x
nSbdcAduB5emQiZ44RPBP2QyhwLNPR7keQ4b/QjsKuQFPncBlqiBV9yPkcnECYEm/Q2XGnYtQdDy
EOAwX5a7mLucF7Vtw+9JPnVnE2TsjFClGTw4bKk6tjVtCR09+tpn+AK6JhvaGFSyVWzSmJX40Fy3
R5IB6uguWqtm2bpb36FySGka3kGbrCGQDiEFDzLs85PBs/m1i3NUGRpT+xtRBridRRu1V/DU/m5r
m7yICb1RsNHteeRhekJTJvA4U+/wGcWbP8H+6T7d4QscJmplKRxu2DZE22ZudqD9bl63Zm+AKPm1
mFU8SZKtZ5+00KuHqVkeFd7RbxaScbk1sCel8Fvtt2juT6xrZ4+TCquXLtiQ9mQz9O9YvT4FXRsV
yEQLjhNSltHsBtNuMlOMCnfB3mAUr/sZCM4Dog3yLzN+plers/E1D/u6SMPgk05lhiPCWcwucTg3
MmW/Z1Jl99YEGpnU7WAqeDpYXcqABy+jNcFNgyhT8iGzZ9zYuNXGPETxYVo264oN4fp9A8fuyYrB
i12LFZ+dzpu6wnhEiJIDSvhtSeHJKbegYdknH6DegZLcdVW6rCZ8EYmc5je/2BntRx1sKah/aXqq
Y+l9RYaYhwUPpoYVKQyOKBkBLZWHLAZwrEj72Z1m24dII+o0jc5snex3nTIyvKYuFQc+2+5n95+P
vlv7Jqlca1rcc8CXAoLDAEBBHtVCXucmmMYSs0fN7jmJonnnZvgBdlHL0G4FE1Bu8TTvMlqzV82h
ftGNm60IWC4eVJaDOJJhqFEkq6IZ6o8YWsIGc1sBLV5/izRd9nW4kCsqAfrq+iwuPSS23ZgZt0N5
NlcZtIBrl/LgwQ8AhaI5zL/OaZMCzOeXo+igW6dWuiODGAmJQHQ/sYWelhwkkpd2Ntljm03mQLdO
ffHoE0fUa3a4+1mNTwqQ4C9pCL2HIP8AoPfEfgGX+5Wgjt+HI49PAxVwyFDcJWfmzPLdGNTRqZE3
zvPwI5xw5ECtAoaRLvxjdhqjHbP6PdkW/9UmcB2wASpj0eDUfExFtoFGOGYYscxLeGI2bO4Y0OR3
Og39fsSW1AEbeNgASwfPrpgawIyVIAZWFAyDm2cVW/armZj5GmeJ1QWZ+IbbG+nIuy6U4r6tWHGU
rtG/IbzjrnJ+jvUumjEoEHaOH5P+87mwEEFIkXhhdDUhAuSxx+TjOlIr4p2e8uHZ2wkoxTAm5pzy
MICCA+sMDsGGuvNGwvD8SWG9YXWSP+Qj7D0wWbkeEk9OLLJLVvVERZC9YExQXzrsM6Framj2ot2a
n1iMFPiWKv4FzGH3bdvqcTdGm4U8R+f9IsOoKxEc5+7Yrh8LqA78XRNrzjOhyw5XECz9w8jOHSSe
X/hvYwUdpHtqky6/JoaPFbPcVEikl7+aJq4hjiSySpsMSQRz05w4ntsD2KdYhsGEVQHqPMTnaJn5
BcDbHGVenbZF68R2HTocICX3+XBLIUhvBa45gEOxlgQgKOZq3c4hXAQ5CFu0lWSBMDEGQ/dd1Dw4
D3Zyxx4IzofeD/RBWoGlE5stpwzZ2K8iBkgG28sYIuC+xARgGJoUg0hVD6d5BPYF2kG9YjiBguIZ
szbEc/apQIKsXVkxdHJEI4NBwh5SQvo9tmTebatOnxzMizmMZ0rC3DQYuyJRUfa/xEhSzINwrHNe
999WTEqPBE7bikM528BdBqgX3W8LOOcqF0Kx9RfmH9Bfkivgp0M1LQ4z+dphUiNXAyRmMgb+AGlE
fdF5zvFzZ8ZWa5pIRMR26YEoBfLWKPFQbCBo7SQeYbrHsyjguesggzDYT9sS5bN7N83nDJE3Gznn
PEDxxFY/Pmf46z0OAxE7Q7w/rGzm39F0y/sccfU1c7P4SeMaRxOE8rUC2k6XELldf2UyNHh42m2p
cl/H1yTs5W7rRYik3Kl+9YtDaMOAsrtooEAeJj+wHfMeLxgMDxUuJHHM1SctNwKIpdt6+L/mHNuD
eB4uDWTR3RplhpSr6sOS1d6/mTycHkZOR42LGTODUmy5PaAM/UDXuXyG6mwclWManLdQpOjYIGc1
mfYo9ogsR4iR105OeDUnWusjp51S6FFpdrPTSk2hu5le0XK1h23q8j0smvSMVBb/ASpd/pGGbsKb
lHQCkdSGDxRIAu++RfmWJzuCX+5RpMj5QePUg+QarTe7htjGjMawPSncF9mua7rpOWtQhAR0nne8
ifMXiT3J0wr8yJkBhnAFT5lfEJ9pr6sb3RmTuu5uYofeQmG1EDPeZB/SzxsDaUKF5ZyWgePIsFdC
4ww3mPaHmz+Efm0OYdYG7w2uXQz1Y4q9AoTQ5MVEIecXGC2sHznUl18KaSIIXxwkRoBp3xwzT92p
g6ptip6gKJszSfeQ4unTwnvg+LqgryiupzN2r/nR4Zd5ytt+QKG4KHHwcx1dJPpHePFatEida/Nz
bHGWYSLfnMBJjp8ITHxhQcw2fPRKBc/NVNMzQo/pqQ3odK2BYXmMY2l/tb1e5cM4eBCmfDKx4xTZ
5F3N3fSNURr+WK0c91PcYJE2m/yXXmKEe5lpLui+82PQFHChLVcc7lBOGMPFLOFKcPg8vrkQUQ+H
sY4pPg/8tHYfwx3/e/EjQuBm0cOTaPDmtHmcI7u7zde3rsu7auxd3h8J8jYh83TLy8bTjBaQ5mzF
2YLkxCTOgPKd6ckyTXY1or/PmEKt36K0bvcDwR7uFEgHnYCRfT3Bb1kjr+0nWAn/QS/ndodxmK4S
IMP/cnGd75B2IX7rLYOIzCTRUNmWbL9oRYE3Gpd576OF/WTR0h+jqZ2vrF8a1NaDjj60jENApbfh
ia5Jj40sa8NbD6HmGKQheeDz4m7oCgaEazGo3aDKTY8wgAKdAci3eZ+Rj4mn3GfkaAVJDjNt1oeg
WWRbrLSPyk1o9YjFvWbeiSyJ8FiBoAL+jsOAuOg6rYfCBdMyF5OwGI0B1K6/4PjD+jKusFOXtJst
6wESBjL/9CusF0APb+EAmIMgaJlNFpW455N7DndlUjSIeYSi5TGO8PjpX2vQpl9i6LE30w3BTm1b
/BzlUmLu0DZnFIDijJEc3+HTU3c48iFN0jh88UyNeADazr/g8BtPqENzyJNU/drmaSgYfBbljNkj
9pq2lr4Add2+gDQufjXgrV8MthR+qvlT9Y7dFr+C6qQg6DbDPmM+KyDp1b+QmfGjSe20M8GCureb
McBDGbGb+FhDXe+iz5d3PgRYLMYIDvN9Kxa1x1MNBVB2YyXoEO7RI6Nvk7L3KOX65h0OvjwrXTZh
ll/L9Q3Bye4J6bXYP25j+F7s3AZHJE6FVZghYASgbDRwHNP7g0rXqcpV194sSZoHmWbqxSFFFCp8
wiTmhm65LECHvgqkgoNR1bG4NBT6vZCZeBNdt97aIPk0EA/Q4x2Oj5ckdNBs+mbbcae67GgDCLjg
xww4OBGo/ZvCKX5aaE/sjmxIWr34XNWFxvm/YfN8GKteQfaqVgX9hVKPTB3kE0xHHHY8QNsWdIja
rMly7foEKbbjmjQB9rrC9J5gWniHtaS+oS8Il9Jw8qUm07qP6p4cIfatxwhQ36hYNiPPEnIkLg6d
u3eXr+oLhzHhpAdqry2ChR6oTeNb1mOTrGzDqd01SVOTAjN22D17NQpVDIlQHzhUk/ElnOtOVGsi
80MQ4jIGVjzqox+9bWzVBhoD0h7huNMWjhDEFsShlV07rEFlJ/0jk2ZhhcK44RBHW/2WrPBHPU4E
KyZ0WcX4FiEcIN9zlG+yxLaX7A/L4GP8PzQKk+YV38P9lUL3r0BDALish5NWVlOWN7hxN/ElxCnc
7FEqTz8pDDmPlCRQXTReTyRipGsv0Nfhm79PyLa7IuhSFpaRpeyx6Fhg5TYtNC7XElZwc3Kw0l4S
TMnwSdM4woifrVcCsHI5pWMS70yY5N1xq1WtLihWnVpLxImkdXP6/MBaUtR4YStMydBBo6dBIoEy
GbR3RpuridO6f6HAqd9rM7S8Si3P+wqrKtif5VpaUMOQafALtdYcoMKw3p7CGUIB5pUKEvMC/Cwu
1S6N8M/tiiLI88STckNNPwMHhLWtUHb1fe098GomTeL1kASuX8+NUY0uGqSnkQ8NfeZoQ4y0cQ8v
v+DjYem3XmI6UPB8ICj7OhFL3HjNPJX4OzF2wAgi/Wk8gOE75NgqyAuhbjdgCGHW3yyfWSU2Gz5u
GAtBRVE88EUyNGw3MWYvLlbJ9zAeMRTqSdaHRbSBZlHDUfSsfJ28jZ2Gw4TD1BTF1FXpOvtzl2FN
muWf3g8N9bAECU+h2mdjzPHRYWcAjSVi9tomoIcgS1oMmbgEIpnH9bIPZINFC+zcwWfTr9/wgWV7
O9vo3H0uCxu4Zn+sfsICWwTJ7FanK6uPKHddsOvYYr5BPZ1+Q+ftv4kmiV/jILJhIeGrumCkA2+c
GnFqDyTeKjs3KNBh743bWyuc+8swlx81RBlo4wi9+CGCDcX+GDb8YMcwuGJ5eQRE3UA0nAAHPEg8
2B85kilNueSEVbIe5g/sqKlHDkvXKx5lfhtbFXwLF50VOnLuGtaxf6SRS8AYWL2tAKZCL2J88pqR
kZS4OZK/2qnZ9kxqg7tXB2+b3uY93n9X/j/SznS3kSTJ1q9yMf9j4BHhsQF3BriiSEkpppZMqbY/
RFZVdjD2fX36+zmzMC06CUaxZnq6u7qzSyb3cDc3O3bsmO3G1lYS3n6XrUKWPF9kP5f+1HGoqFqz
taCrXpj7n5js1f9hJBHF6GbfUmUGIvDahIryriiLe0gz1bceGs6j0cTto/T3/6IGtdtOyD+YN5Q5
w1/oMpJ72CyxzyzCKGEggog951vpvMjk3sjRP7Acxo1QPK1v9oObsQizfAQjCD7Vlk/vZ9YPBC97
v4hhCTlh+EgDy/zn4O8nqpAmzTZA6l8bJndtM/oD/nQ6I/tVUmpEnTsq637V06NwY1Kheaw5IhuC
6GjdG0bwygUMvhRlunuuOtmsOgK8zTiZ+W1aT8DXiHOnAZyPkOwbZQnvLYjL+KU0ivzbYKQgoPOu
oP6za4vXlPxEMr+w7e0ffQ9XTaN7KzL+//8eTZQ7THH7g+aKGq5R+99334unb9n3Rv8fHf09zX8f
/jj8XqjZb0f/YZ238HVeu+/19OV7Q/Xw45S4v/uH/+f74ae8TeX3//qPP4oub9VPC8ERmSF3+KOH
P//rP1Q/7P/MLjoZQvf/ugYIKNWm0PG3/DWEzgn+01RzlQVFB1uR+X+MoCO+/c/AdE24e7aQauzn
/4ygM/g7bCcImCEYOK4jrQA2818z6Axp/6caPgo3yHOlKjzJq2bQHfPXXcf0TWG7pvo5jkupRqPl
940Z4UBqyvxu5a+T2pjQs94Z0ROgvHGTGKl36xdJ+iJEQeNTNHhfwnHHGPkmE/dKGGozmE78B2Wk
/SdJyvXJHqqaicYNzi7qgq3vR9yVHMH4lw97/PKjkP1xJJomdQCcZ5s4bdf3GftKCV3XOzHQ3hRW
vDPfgS8CgNR0ik0SzTpE057O9vlmQPTPu5VgiD/LquuqtT/mLK7wVBLv2WP1NSSHjG7i1Da/MYTT
/Gbn9E6Fu9r/LI15mLj7nfv98q99zCBXv7UIaKRiCLsUAiKH1u7Sz+iN0FGYvg+xuXseoM6uiqqO
n4Ge/fVlU4rx/m8CwI8NUraY5mA6Ukjty9pOGacIFSXv8Leq6JYCafev0FWPLhRb68kDOn7CaxM3
/+/sagQEw7HRDsBjvUsBOYyx3vaDzBMyeFUy70k/722H9/+y0eOOj8NiTctjPxnbyF3ytMUaI8Mc
HUg074IK3UpOVvNNFHH7QNExWkNHhmlyvUE78NS0Xo6fcLQ2DPDpyEh2u/27n5MoJBO3g/hiB3Ux
mlZGYS8J1ZxboIOKiMckbNeXlmavt6OhE1RW3wUc700Iuv916PbJZij2FGPbwrqq0/HHhroWs9Bt
Cp82A3uP20xArLMqTJz9u4RF+WVAzsS+8wfPYMhG1b9Khsl7m7xwrdfL23p6P0zo5Qxf41+l6epN
InWaZJVdetl7SEsj1YwKISbYJ9Zn6Dlps7pszDxnzQsY9EnKzOk5CAB/aIMCIiyHwRPpu2giJGhv
QjOuSoqT0vQg7TmeGbW31AaS6bPfjeNvw24eLCoCng0UtRcdIlLFlOafCtfrqJDNUWneexmnECYv
Hshb2JszF9rG8zNSlidBcgqOP4nX1DW1lDh5bxJ3/K0wo+JBjrvwXs7I+eQyFl/iyvlyeYvO7BA2
XQAAx2QmdaAfu9Ld5VNgCFhg8f6ek5LeFTx2K8MpmgXO0jlTjsmPgLTtS+/wsT58jHqPZOcomuwd
vKq9LUwcIpR+f01avSRDdmIKnmNgBjy7ZuAyNFyTUoj9nTUH+/38dZhBTW8GBEq2SYxe/qpmjsgf
V25hgClHBMKxeKq4u8efDXng0vLJAr8WQ7mjKDHTKagYY9avBgJwS/1Pp0sLVLzgUqDEpNAVRes4
8H0/mMavQ9JMn0SRGox9LRC7uondKvzz6qVJm9iBGwtO5uv7OO9rqqO0Q70dnJJk3txapnV1H/dV
ub7eFJoXbB/nMSB4Ot5F2EzO4ACOvUFCr+5JqtwVImHtbR6a3d3VphzXNT1IfZb6P+102KHToTyQ
FG9ZWxkbayBr7zzZUYgs3StX5Qn6k4THZTaJDDy9zbYuKgaK5Xb0FQG7sFjFbVUTUe296GucmkDZ
lxemvyGeMAn2yBi8gENi6Z3JCHAJO5Nt9BWmpblqpiHYAsqna2rYA3JU09LIJ82eb3qmSYCp3FWA
orSj/vzDjfbKXRNRMay2gmaHO1nvAsZWhdEnmZb5p55K94IHUTfpQ8Sj7NkO0bTrug4NZvoZyece
rvfOybciQ/zqBgVAZ7rxQQ/7hYdDu2QHQwFRO2CuBaUr0A6jHYYwAfMp3xZ13K6ZNOLfSaPb3YLC
9z+yKaZyk9SciXPPmSKIEyYXzFajp4/30BB5We28BlP+XLwWUDZeEhKjB6/w+oXO3DOfi0cF/4D7
QJLoINPw4XPNg9MB2mVsXy6Ai6jRS97CnV21j0ZfpyHTn/J+vO6y/dhKC/qqE/DXnqPW/8FoPDIz
bZ+bGN3TIiLqrNgkZbD/5PHgL5jS3k9+vGM5AHz88xDWaKbmotlVyE5n22LIoWRALvnslwV94X7j
fy7KONnkTVdd/f0w6pqwUUiunEBogamNQNFYJDLb+k2JjpJT21uRBtGD3Q1iffl6nx5/h5zIs32y
Sibe6yHiDMcFgMdLt8La73wo1F4+ERfMw/tlO2qfjq8ZdnD2Km8F4hbag2bHjVmGc86S4KQGhKEB
9An6O8vgyUMGf1641WfMkQt7RD2uadukzMcnxIvGZkhjA3M0B24QbIZ3H+/nOztKkwVTxwJlrjoh
BANMhOe6EfS4WrRTW2mHIKiTbiVVr83s88gMed1simofqRK73MiSvkLG5Xm3NVXThQN6+gHVlgZk
LxwVfKZ2VmIcmGlnfrL17c6/Y7TJsM77xUWeXnOPYwIdMbCJRgiAjvezb+wh7QuZbAfhW6++Q5cG
LN30C51T9Zb5y+3ttceFmDWArWrTWInAg/ac9m4VQ0cwkm1TE9fJKLBX0AybTexcGyQoB2ITPpp2
IHlOXd0vz1XtWP44sTQ3LR6aQJafRaWa5AoCvMurOrOLEtk2HyCGf5DQH+9ijh480zXjdDsgTXov
aRy68c3p2+DR+VuHzZLvOr0EfK/A4xrw7mBR+bYPbjJH2rWFHBhtfSCG53A0hjcGCEc4Zn9pmqJK
I46vN16YKo+wAv7p6PLrnts6QdkEyVYIxhImZvFr4cvvRWr3L6LGM9t+IaHRo/t6eUfPLNHxeQcI
/kk1HF3vqGdcaxczAm4rGy4fRUwBZEAzYD8uQiPnTBFDBjZbqqAv7aLVMlVAqh1vObDjb36YGYw2
3HOtb3K/W9LvPnNSXELxwxsgMKidFAMwrKC6Qh08tPtXtJZoU5VTBHwWktfObTQvhSeWZpIjYKF8
5Tq4EY/w60Teg4Ixh9Ed3gdoiwkMXYpc7U1uo71gBvdMCtyKKbpPzGETlvz1uFsNrfwEpeZOSv/e
3/cbWam/blfw3gkEKPcZ4bPs/HvROvCRYA5OxQue+d0uk7erjsHhd7eA8wjxwciomxyf9Lrbecku
CLq3Qhbi3t9l4tZvqYLC5VrS2NSOAabozvQcnjJwDl/qJ66eBttKMuG8ePRWU2E0ypWkwkYZPY7W
l1d1+kVsgV+yuFa8MaZuKreiqi7BG99kTh7d9LwdkvrDZ4B+WD9zPWwu2zu3NMvxGAzvsYUnh86z
Qno6K6gnAw65o2k1GX9KonrfUmxul0DNM4szHfVyAocReZy8KHa2G0dPOm8+XRSPReUFq3DMq1sR
eVzfYL+k3avJYilwCtQQJ0FK4SGUp4uk9uScbrOjAFfsMlSURec3Fo+Yt/tGW+z8J10K01Mvin66
6VtpvRbeaDK8fW9C/4P2Wi5JOp9bPxknHEdQK0JZ9ecfnDN1S37Jrhdw8EE8GSce3AiYqmsG9vLM
5dGSZv+SPf0xmOFH5NBD3uiYTMHifSu9S0b5JYQPsmrahqaWq0+TBQBE1cGybMvRE6vYpiUKRZ30
HVKr+8K39dehkdtbKn/xQrRwZm1sJDgn3xeDuroutDlrlw8pa2upRwy9k/7aQMVah0Pl/jYDpVyZ
E7voNAE2cYyIHkSgT3aJqYiZSTvX7yHcthuA8vjRF1TawsHIHxgaXyy8cmcwRwaqSYAuLgsBli4c
FA+WLFECa16Ub25oRRD5TmUfzwTqt0TUX0QjH+G/3vK+fwnb+I2RIi+GGG77KXmDObTgbjWtQ3WX
wKZMRxASkjJIXcTTCHu7SURevEt6PJkA11ifUaAyHmUR2f1amqnxbRiB09WUuGg1AIZ+beYioCoZ
WcZ4M1d94930fWItzYQ9c8sdEHb8JlggkMXJAAy7t+BsBcV70jFKNIJExDVf00uwey0sOqDsm4FA
yfo6+F1EV1g9Wpn8QqcNPCnhyLh76Ee7vk7h9bBdBEemT62Bkgqe/Piu55CaqszsVI9+wYQLRLRv
h7qq7smMl/K506tA3iNVoI7uGaCqFjjMGc2QlnCS1yQlcBY9baRFhvJh0ZT7tz7I5cIt1wI/ToJK
jW3iIrAaACJ5vDQ7sauEwXXpe7Fvcd6hl97LXY3yYi/kpqn7+pfcqavbOayX8FgtMydOMbkUjEUE
UrcpAGhvflwxzdwq3eGt6LiERW6KdbNLEDoUUbjpw31yawzj7kpPg1FJoQFMmxoij7/mRWcKYg6x
2fCWyF2ISK2PJM7Eg0VqlK/mxCsXQCP9cyp7vsW2ohKrKq5acgkfE4pyFDTPTZBGaxFgYOCb3lKD
aOiUXX4l1Q/8EMgj/Uh8jCQrICOu1NL172I7s8DuuS1UNwBywrhk8gW8I+HMLrSh6V/EokrjA9EB
wxgbMP1+wdnp35UEAqEowCL2V51hbcmct96qQk9yX8vpa9HDm06qtLoLy4r6HBXKlRGG9q+XHyv9
GP8wCvpNeqvqw9ox7ntngJqd7F5lYdl4VOqPYq9qdNQ5VoMZFg80xSBpP0eWvTAxUv3oox1nvdRa
yWEcUEFP9+1z6Qx5yrzs19CX3Z3fGvu157PeywvUYzu1QKBOAi5pkiod/OaHcGOGXD/bmSNfGyiE
dyEdQLdF1Der2KivTDvB5ARRlmshYvKj8HjsEmK3TcbUSv3XsKypJmTwAppuLj/n4dUFTmXKkYEk
iqL6J3Rv17u1n7aJx8uLj4JqmQcbFAzouJ/24t4oFr3ruW/lcEcCAlO+lA62pHQhpt7Q+K/dJPYP
ooDordqKF77VySPGsoCuqP048DxsT78CedwkKbRh71XA+eN9pW+G6BDtvo4aEOy5Dd1NM/LYHjog
ZFne/MWLZvnuM6JhDVMpWBgmdeZGKp/As6pyQ07P8Qc1ZE+Haxl5r76PhFmyZ/KHT//DQxKn4YaW
APmOmK278LCcObA00gIVgrVTgtDH6EL4TWA3T9YrbLPqT0HH3Lembkl8eq8lJL/6dngBACgkGcUt
0KukeQdldugqR62QB8w0mjVAkVwFGQ1Hl03pHl19W7JsiipqT0m0jjcTabi24H22XkVaFhs0fBjY
MND6t/aSav/qCVLXywbPfD3oOjgXYItDuHZs0LbKtPeyxnmVtiolDkZw3zuTjQw8jUk3oxUybCVm
qODSIKwzC/WJkE24FVTfYB8c242pltI0W5qvsKdxpO0w/5nMYQmtTxX7jKvrimwsHI6AshjiF1RY
tHjABij0KmswX6XhMrJ0Iv5PHOmucmYlrq/fUqJwqqWEPTyU2tJ65G0rgA7aMWu6VyAHJbfwRupt
YtnNp6alA9AbFuOdMxcCY3hWEgCSRl3h1dvFZVICvtFKUvIaJkDaolOQ9m4xnzrj5jBFlRvkAWxU
R596RzbGEPbWK53hsVgR+Q3JbRx001Lh+cyzS0EdVhNe3KSiqX2z3qhLlD9677Vw4vEZparx94Tq
GCWPeaZXZBSbvobfXPs7sXANz+7mB8vaJ7T3QZii77h79btyRrEcA6ENC6dHyW/B1Lnd5OlFNAFc
BcFyLfqP4TLXRe66r4Uqlt2FrZkmD0S0Xn7dseRokImBYfMP6sOETtqNm8u2yYeofvLrxkZ1Kghh
so69+1sBE+dW8Ebc9QSTm8uXQdvJg1V8obp78BKJ2Y6tUt8rh3kMyye/bPt7OsvyTwno/aaXzFa7
1hQpjXtA3zCIFz02le/SLDIqu3pqmgyBaRp3Vn46OY+2XCwLn67qUIS2QMNU5UMvsqORFLST36dP
CUDRXWJQ4UAlJrzvWzb16lXBJoK2xOkAVDgBSmr6O6q+Lmlw9lFUDJJkA6pcPSNcemWsybciAORi
g5ZwQLB6vIGeXRtxHIn6SSYQIhLoM5vZu7aicrDiEpXxuPF6U+zQrBh26jltWCBoJFPmfzaQcoqu
eDRg7L9c3jvtbilTxCMcOgpwkFF1dkIc+2WJYFv5xNwcGa/8PKNpJi47IqXLhs6cBwlfhbIscR/1
Uu2U506+D0RfF0j2Ez8zucVf+3nu35FSL70u2sN5WBNBgq14eyYptZYAzTZjzQerzxAXmKDTh3ad
0xG9+zU0zJTmLlFUCw5KixAOBjkPeA0IwrwvmsF816ADWCXZkx8H7irJRXubJNM0rWiQlfd1i2/0
aEz3/sGWEkrDcwITwXuoX+tDStJ3yMJLMWVP0IR5ReFGfJL2fkJ4LeuuGrHjqhUCVnEcwSOVl1TH
6IOpuke4BFnR8qk39unXErGOBzdy6+3YzuX1PgpMQlKKdREygJN2bCpvZbqvozp9gqfl/k6lIBpv
ExnRjgKVhQaqy8fyzFkBgoHdBy2NZF2fVO9lRRhFbZY9JV0yD6sQUL29byrp13eJP3vhOnZdZFcu
Gz1zF9S95t6BM9kn0L2XTAAtReg8DUUSI4lqDu8SIdPn3BfxdUgrH44KsENgh+tT51M7mvQm0hXZ
yORpSMRofA7roqUfFrWWRyizs4EGS7/L8rvL69OiEjBdyvikAYz8sHGS+oOd9+ZUZIjMbkNObUeJ
1qzvEKkw14mVwfUeibeGIW/bG89M8tvLtrW9VbYD4HIJCGHDLpXqzz+cVKPfNwg9J/m2sRTVZLSc
x8SnGh1nZAf/wJQDVMpJBU2TmpvO6eUeZLDPnoe0SDYwaoJNkhQluqWLpC7Nw6gau3BsnNrh4WFL
j1cF0lv7beDCkZjA5Gm5m3NnNTsD9Ni6Fr8Uu2HK1ozPEdP1FXdTmIiZk4aoWpq+xtpoUdfuYUdA
e3wYBjt8D4MxXcdNNt/xyFsLdKjTz6foZMDOHB0PNpR9vNDZp1Jnm0qQeTc3K9ErhnfvhTTQWen9
NZ+PopnJd1NNATAX2FlHdzSVmfh+7NhbmY/1lo4l6jnOaD/P5WIh8nhVP0wFwNeKuOBYoHPHq4qr
io7vTpbPtE75d37RDBsUKaGs78QSj/L4QT+YgrhGmwOpGWiDjjXU5ZgZshJo3DaefVdMaFuitXVd
zKqsECM7kk1Dj5yXT7tl9g69hzH197CeQDTCqgCnCsil/gYz4nTvMKWgokMuTPfG8d7lrcIbIWBv
UUDJb9Fa6VekAQCnMtxffSIoLZD78p0UOq3TS7yE+mZQdnv4Hp1cixicJkkAw2s6zTeXD9/xu3PY
QNyyAsA9lWvrU37i0R6zyfKn18ZNqax0sDSHnBAPUYsGJMMpF96BYwfylz2T5Makmd4iTjnexdho
UOxCPvSp4Hd6CAkoiMmr/Z3bxc4mGNEi6Y3BWIgazhhVtUuVdLNE+rCOjRp9aSGyCEOtDcW6z7zk
Nszt4hF1v3Q1ttPuHYXS6wD/w0KBLg6JFMEzjOJjmzHKfAj3pdEzj56H7+CQFLKHIp3xL14fOtef
GVXvkrhnOlJI+o/t1UOILkNgptukbfp73ycZQHA2vY+zK3FhtTQainhvfKpS0HV0lrnRKJ3fGjks
0aXO/VBDzfBns0GUdjGlOvUiPKBkiNxx7p550ohiwJ/3c1iNzaSwEsRjbr15cUGnl4BnRfWAUK1Q
DVOaW7Tt1inynZ/C6KX2hfzyHuyJz1QY3vD2N17RU1ciyd9UwkOuCLiu2euDKge026NXK4W13XtO
dSczkLx/5PGpOEkKegHME8XsPT4W/S6xmBjv2E8yU0UJE6CXIZUoUTG+8+6yK1E/6t/1j8OxsLjX
HAqb+gtF7mNTHqIEUVT6wVOj1BMkam83rTuZG1Mk37yq6u/H5yZ0F2IfrYJ9sArsBGGMZw3ivp58
GHIfx4hNwo3L/TliIgguK4wh2voWdOyktZ2vYbmbHxPq8b+g1uLc9305/s5YCPELCI7Y5OEiPfDU
3wBIkV/ibaAXnCB8dkJDGiPZI55Zy/uCruD4++DsHItO4tpBI3mgSfc2jtzs++UvcOa2KPTt8MEV
BKFFZx6iMt5E2WQrS95cqCgoddOGffWTwbcleDjU2ORpuGlAduvbIHgcSrn/2TfBg5s8gwSfBP1n
O6+mhUTszO1UpCnKtXxkWPDabYmjTtghSnnbxsurOx+BzLuirsonkRMkxczL+nJ5F8/Y41oqZqAg
z6Q8dHyO7RR2P+Jl1VPijUl1QxI2UJAenUe/nuxnY8cw9GsNHpB1m6ee3gXePc1g3+C3i9baFoxa
vJdeSrVUUAsy9n7AUBbA08v2To8nGwk6oBgfFKV19M3bz/WIcigbmrWDsQlpqklXpKXhT7KCg03V
NKuHtdL5+XrZ8InfI37ndPJuUBEDvNKw2t7dJTgEw3xJfIrgUJTpJysNVL9RD11Iv04+ogXbn5iG
9mAKJpzI4z01RBAN8yCbz7Qvm58b9HI+F4E9PwJARQ+9Rffc5aWd7CkvL+FhAKwJb5EVHtvzzIwe
wWoaXwf0iu8YxuhtW6dPV8mU+neMeSifZrQC7y4bPbnvKr2kX4Pkmjq/46o//5Bj2u6Yu8gDmC8y
3YU9XdBDU29yhhL8ednO6eKoyqpCPqAjhRL9gPZocgbWbPnsIwNS0FKhVrgpoA2Ut7akaQLOKMM5
jMqhZeSy5dPPyCuJTZIxSrW23hZIU2U6JehvMsxdpWE7BGP8DrBT1kD8ENaWGm1PV0pNj9BbVRBt
jpB2Fee8HZIoFftXyoct4x4UKYpo/NNgwlkHIG82jN+YFxZpnn5HbiElGi4kVZrTe8GAAWGMuXhh
LsmjaMDuil36luzko+hpaEZkqb0JE+MnMSDgJNRMzTCQcHsNGBx1WZPpX0tYwf9Z0LGlckiuQ/qr
46R9xJgvRgMlnxOQ5odEsQsKlxZnZJXLJ6MqlmrTp76BZID0SpU9FBdNnYQPZxnV5E4mFQJiTVhO
TAZj+s0roFtNXxWauEt14pNzhRW2GmdEZA5JRvvOtehs33D2/lagB06FZY4GZlabVojMQepESHZY
vVhwEScrVCuzyFVZKOdLJ48RtttDlPomY3GoMw5uGXzyB1mu4qAPFtCSkwOFKQg3tByBPRH8aZvp
EbhOnlsLmrnq4mfK4ACIfR+71yG/fC5lhw54nAK24O0ff7R4vxsKExnVLV4AVuhMNueb++rub3R3
aFyKv2zBoyCHI0LHtx/bqicll7Nz+88ycffyX6EUJV2gtJZUW9AuQj+JLNxahKL5JPKJc5Pgsxie
Y+yrhmlhNIcsXFvdVyhSFUwum74hHm36fI9/IQ+6t8UMrPIp6IefmXBJqCDaaRUylJd8zx1ua+D/
zWV/eO4MKWK3B4rKpdTxjjr07AiNPmcbIkGJgKQiW1uDzSCoRUqObgonyOmBlGep98US2vJsRFxt
ZCEV4obmgCwU95DdVdM8lnJl9Th+zByAOlRiTptogElWpu3kjqmgwdwQt+6rrFmFxij6lzD3ShON
VObX7dxb1IJkcScqyUn2BiuNvkMqoX5/f3l/D03/H38VzyKJhndAExhJjKPP1a2dMujjXTe+Fz29
EqpfInM+qZ6JJHAfkODdEE+vGXT0FhrZH83cb1AHXjMtZR36wU9+tr/36/29zaQXOw8O/x43wed+
78KWHhfO3/EHUmRUGJs2LgV+OTQmHWFQcmnmuLeK98EkigJMd1WHWp0gfpUvMqWPD/sPYyYUTQ4f
intQwo4/UV21SdmPQfrui7D6mXoqif9IK1ADofNr003OV3vsl9onj730D6NE/i4ldNU9qXtMVJUj
MXQ97OR5pHQW7QbaUJA7YCaOfzcb7tI5PLdIzrsihNL+xLk/XmTeTKJux7l7b5wsR4TAQGY+BXLj
m/f3wlGzrMW0VBlRT82/T9yPRUJ24fAfInK9SohaDYH25Ml3uSPc92tGpIAbiV8YelTdojAr0LVB
+Dq3FzmwZw4QZ111TKMqQvVAewTtuiilYfjGS1gP9faQ50CGh98HbHt7+V6dNUXBlZeWFi9f91t9
a7S7HIbxezGN4+/Q7ZTwQjFbryjoImB/2diZY8NH5KxS9FHvrHZWAe4hXzLC9N2fGVs1AHMzjinv
abCfk5XX9UtzlM/bI+8mV5RkcdrLlDd27JZDHr9LB8xj2BUJ40HRJmR4nEtpCcjl8vrObSbkT7wU
rEk6TnTP7AzOVM5d/D50SuVh5IgULZ389T5rF2KWc0sDwSAmhrQMyK4dkVl0ZmM4yHDKmn4sueMM
MluiWSURteQ6W6wvHfIy7TZ4cENwMCAnMO21K9inmdHM4RS/I8j/E7PoELvD9W9EYjGX0lAtnXVv
P8NMr+77AeDRFsavl3f33JLZU3I5uo2pJqnd/xCI9k1FWThJ4/cmbMFQU84MTQoww0vuIxrqS07n
jD0qogeKFhCUqTs5gmFk2pqU9pq5EvR8BLuMSiV6Mje0cNm/Igxf/YML8qMICzwlmUmmHaB8Z8Ef
CYz967AjWc1Gd3pAmjBZSRMQ0nMWmYsnS1TtLtRA4WMjq0Fv8/GWxgPzRhjyVXxhdjGSVw5pFArp
AiYTrX15uogYnVwQIAb8jKdSVqKkQPuEdRC0OOs5eG0MylzS8GewqrG7m7tqXIi0T5dGrm9yVoBx
VZlQu/tGNnit6IR8S9ySBc10EDF4lKZxpid/6edFXv+5pYGe2BDE6IuBAnS8lTaTQvKoyeRrmCfj
M+PqpofEJ+Kunal/vfIigERxDcFWgY0hoWm4Wz3uSVYAUl6RA2ZKhYNzGSp0Low8DjZenLQLbvvk
9dXsaVFgDUHAwWP7r8Jtu1+Tzms++Qyz2Ya0G98mNEd9JeQZf7q8yONMidcXoyZptyrXK8KwZjT2
qmHPaxtg1ERtKmiYz7YKk8H712U7Z74b4CUFKOI0ICIdpo7zoUqGrDXf/GIYt36E0gVc+OjJMxf5
pef20QSCx2HT/3Dy1hqQHZjiXgavDJQB7e9D68bvULpg+OHMtFuCtr40woXA+eQegLKRC1GZJ8lV
cg3H57Km8Wo/WOH8JlsI/AkzDAjZ4ZKLnmJD3CzWLU/2U9nzqPhColWNYto7MTOUzNjZ4/QW7sBM
eUvopwm5d7PhRwvVw8MdPnqTsMVjQOM9waEd6FBIjJCqMTOV+qXonTXejeEd5AIDgLCM7pFlewjD
8Lci5L+36I9O8zvBkDgxykcEiF+S0qXlhD5r/ju/UnILjvErDvE+FBTe/dJ5GCZ0mKPonvb6ewYj
vM0+g61NiaTY9K3PnDWn/hkO5nNu9a8o5N54xvSNAe4/2XJ35WWgG5r4nlI57gWAP9CcSy19RHKd
vH6hJ9Bu1349qqa/pmAIyXW3AUOKVoELI6iHhqd9vdg0ab2vjPIlDAMKzqrHSxS5XHtWFC30POgX
HPgDIESx08iWVUf08cH0GpqEx50YnsMSYYGiATLM43kJUtePP1agoyGoQTslkOypzAUfxZjr7lm4
qjFQBQ1DX0wPHhP0NvGAlMi1Gwi2ibwSe4iiE6fzeFW5UdTAplP3XDisatjTmVeUyKX1sOMWNlC/
aWpphyQM0IGr5mqmqBX0fW2L9hlN4L9wAMlg9o1nLAa2uuc6mLJ8JR+IvBIn5HhVcwPOXPGuvTE6
SCQvTR0UPw0DWd8gRTfS5Yxi5rqeG6u50nthWJVjfQoiVAzI/Y4NgwUO9t6V8/MwpyA4ezdFDBWX
SdqWP8xJl14ZNegL1ex5aoZ5QU70rBBPVFFQMTs0cUkXWLtGwfr28nE5czxtrtzhrYOVo3fF2UPs
oJld+s8JE8lvh3Fyf/MzoEccFvhjNMXfLts7c2ZUxw/wESdU6XEd72dsjBXfOBfPvok9QZfhQ8PM
HAS/F1+7k/tN8gqhl8wS7BiFJe0Br+vcDs2wFc8ERHhdZ2xv5zRbqrScbCDQxwEOU9RMQZynLYg5
XOHsGd1z483BtmmpV4m4DLYFI3lvaqLszZUbiD3Y6tBBfeBb2p+P7UFOt/a5VXbP1I9oF905lCDy
KNkYMTf9f2dKW1pf4XT7qm6eiwyxI+JOgHA1Dw8Klb3gtc58K7hakM9ww0rGWD8WgVM4Cc2Rz45Z
OIwvpDdsx7D1aZEIfe5z8YQp5idIAIDO8fYxXz5gzkXUPzPoEzKMwakrOnQS7Ab9odyq64X7fHLe
CQ6R9QAzgvhgQeY7tsewwh2j3+v2uRjH8kmOc/zZj8PyzTPz+eXazwUvkf1DJ5NaAs1Lx6byovLH
epeNb9JUGTmDgm5JB1yqCItPp7aLtGAB8PO4wENjQiAyj5qpnBGnIon9Jz8F7msy8MWwY+CWMFNx
O/eL7v+sPdoMlNCRj4Cf7hWDAgH/rvOfhgpwm8ihW7ep69zGnZS3/bwYs2pf7bA+7hacZBQBUBfT
vlqPjgjzf1vvqdhnEyU3ZIoLNR0vrxa5MeeWRkEG6io8FeTZ1K/yAVTIC0EfFhMbn2DWDmu/VJ2X
PQKWQ8VE77lZ7Nw4Y4+jqMQXwQ+ItrSl5bWFXnDClIwkQWR0gB+zEjGNdCKlUIvPXOpNPLOVqp+N
0iWFTEA3/VQy2DlAh8V7akzWh6uifzdjUAkjCJdc8VlTnBEITSSmVMCPt9KDzdRUc+Q9JY5VfQWp
IS2N4+bFjhfZpeq3/hD4qwPCZaawj4IrALve+WiAB9udVQcQ3ZTscjKVL9LKptsmSvevDHHnqZGL
YMm59fm09mCVUAjU5Hh9tedPZdCakPLjg5A57wRzdmxBLasWzWLzhuaT1RrVXqrwlXr3CU+9Lzo6
rkE2ntB44Ycj7wJTHp2cRRmZkyNJq5KSaqfCq/ZUJ7UaTNyMZpvisfB7hjdJ3IcQoLIyRMvib8Q8
2sKgqqsqjsMMStwy30/bx9hvR9vbDxmZ14EQWfp3NkMXFiJH7Wv9sAI2yplXaa+nnUbb8JtB+Cn6
hOCwjLxGQEw2+Mi6+Qc0f3qWVJyDUZSSddoOsyN6M7QMGJ77dn5BkyvYhNZs3x1qBFc9ModVEaPi
hIEPYCmqb/nRXWUudIS0jH8QIgePoevJkPurcrfIdVZO/cMdU6ZwwQo/U9D5Cc8AGa7JsZOUVdl8
piSFoDfQDf9UNEibgzzZ2zqI5zuvgud/9SLBtw4K55xH8qjjRfa5bdfu4P1V4CwqHu1wF0+fPIbR
LZjSzr5aJIArZHVeNe6bLg3BEJcyd7KItgkGmzw0+wPvvg/fbYbLrRUZ4eHy0s7Zo6FOCQxRyQLD
O16a4SmOri2QQvTC35K+yG9FylUzAj6kUcnrMsTD6sCaFPmTE8pXPLbmWUXXgDIl2yJLh8+H1TUV
LXVGscg9PHPdlGil4nvSgYLWxrEpw+1LMTBYclvR+rXZ7bppYxVtvnbKzlpf3sNzpqCrUfpGFwey
uraH/dju06LsUEJEm/ZpQB50LdEWW8f+uPS5ztwBXJRJ8gKXgk4Q7bWOB2a4BUZFa0GGayy6BOyl
n6kAoIK3f5sDWg2SFhHlvILIenmV506K5XImfSYZ8G5rNz1O013U8p22nJJiEwZW8Yhcvv1pyLr4
Mz3IS3jruaXC4YRJRlhJw4TmlQ3Lq8ecgWnbMKZXyafLbi3npnhNxiBmKG2jFJXaLv3ilXn5dnmp
Zx4En89Iq0OA3hCsJu3syBS0lOnAXEJoMaswok8xr4LKW122o0UNh+ugODeAJvgVQNFjO30UpkPq
eUg+SnI3367HLdAvbc4Jcv0GE30/z+La2PnEqLav9ugPedWyuMLfoSok03he+WJyf8/7lo7ufYM6
xeVlnrsfdNfBM1Jt1VRcjpfpMbY4QPA03jp7c3rM4W9Bdsz6G+ZCLGXD574cPEcePyTK6D7QTPWp
bfTNmMQ/nvKmScCxy/1S1825q0C2CPgJUq/qcccLmhnbZPtDxtHsgbBFnaPhp0QEGqCVJwbDBQvn
5Kw9coEf+jBEKMf2bDsJe7tzoy29BjW6p4BAgi5PZobN9qe/oXlz+sEYDACIwekH0KPRVLMn8jQw
mKxM754QdKZz9YRI05d/agpFSOAfAhUy4mNTsWlF2a6mVyoMYvHIYLXktqEJ6WmeiivzYQ6+6kWk
0QYHSllF9511uJeDSf/q1t811TNDZ8Rt4eC74Ntcqf+gTOGyaFqiYATUe2Kq59DZha+OIX3OA7ME
13W0OJ5CI7rxg5UZPpNaDnUc/Y3zcjO1KSn+f87OdNdt5GrXN3QIcB7+StqDvSdvt9129x/CSSfF
eSaL5NWfp+R8iFUSxFYCdBLEgZeKLFat4R3Yh1jyfXejetoZM0I2Js55D3XV02A4tiVdmlAC4e3X
alC2OgweNjbo+VnNJ8dJGVLRAcbWObvVMHezV3QI5fZdKnd44gmsOdIMPnmKaGxGpyh3BIpGFLCr
2Ah+YbfSIAJrBAoV8paeWK+SQdwUjBxo8ww1krLrY016dqjCzT7A+YeIcjSUUijlSsdT//AzpsLV
VM7ZM1ij5ZvEwOwR+3P3jjFgfAhK50bxhuMLZuTIk+X10qbXL6I0MIzUSXmuQBofxTqYeFBCMrh+
Pp8fmqyK1E8VW4o1rx1n2VyOEZN9VhUamGOZUHMeTKgoNwoqHFejjkw2LdJnZ0S3zoE/g2qnigMG
NAxBo/RY5dw5s4gfry/p4ovyuKUhEJCr6Dd4tvYj8jJcOe4oam+PGnxd4lJo+N/crgFGxNRTbKXu
F/chfBCKcbptzGRPj7KJFm3VEfTZzCLSogbOuDAn877DbfFwfXmX3hhlHe8McA8CItqkpVr7YeFL
5EKYjSjfIbqd2fup8jetjy6tiXY2WRj9DaZjWqDVsdIVJR4IIAZ+g6w7fZIek/0p8cKNSkT9Vafl
He9JVXfo4NC21Pc65Dm6KMkEBR8nhHfRA1o4tph7XDqfDAcPxXpu0ZtM1uLRWTaN4i6tVMEHqc0V
PVhXtcwWG/eARqbPJtYW2HNxEZGAJR+N/H8oZFVhx9wUIjKKS7own5NWJZJtDqGCtPldWph1m0lS
HYTFiS1ChnOO8AG8Of+DywTZO0NU7gs6VfROT7eoEze1dFH+QOaA3O9YrYtAwI+YcRa+vkUvfYHs
GlDBNIzQxNCQQ11SSQd8PLdt2tqYTaeVuO/zOBGom0ThX0EHQut/iKhkIwBjqZmxHnEeSECblg1k
A65zixLXs5Q0E82b9C5wbwXzHY8zSJmqEuOkQQBEe5iLU6BVkafPyIwUe2zouz19uHhvysjcO/Wt
EmQqHv9w6XDFsTw9HkzFZDFbdb64dSl/q4u+c97g2SySubhnrc8iXFyAAeiEGRvf5unLBNzD5cpg
XHVsUdwBKHW61AzIYonvafU5pKP6xszV2vVFw4GQwJGqEiYL11/l6cd4jKcaxOoroSqi3NTi5ZEJ
E6qfX4SRYicW0B2o+9J+vZ2sr5am+tB88xhe0TDTTm1nRs9N5qH9IkyGWmHjOh97DwofzQ97AyZ1
aVXocdJpJ5pSB9BWtaxm0hmp+w47saOT6SLhfAjdfnqvCssq7q8/wwvvjKyaVoHPl64mkafRAjs2
M4yOVmSBi2IX+kuVHPog9X4nL+Iy7LC63ehdna+P4QjTePo7KJqwSU8jVpjE97xU5yWcxuaLKWS/
7OTQckFNRVyJu+vrOy2e1R5R0Tg9mVarulI/yywM5btwrV5FGxIiJPt97DtUyCTiFYe8ylBBQKL3
5p2poioeB8wvcgut11PNuS+6zHXhllj1U+4wgM8D9Mgqev4bee0Rz/3fG/E/K6TRTk+JIpMp+enz
nKok8cvV9JgQ5j3M0nLGVXWYl2/UgtG+5iPBijoLlPsSyMbfzMSG/ZRHYx4dJD6u2ESLCHZLr/DB
+74d3a8RQCtjL9pq+JjJVnkC+l3r7lqvDj92MyauG+/ofA8q+SWaGwh7MKs7w+h2ld+hmmyCmUM7
WQrh7usKlqppI0xneNQH1/eEzvFWJrUQRCgElAsQpZ72yAyJImTYrP5rLZ0gva9zW8TfZQOP4w8D
qlEPuhNqyksocrg3u1x5AUAHyl2R34llwG2aJCMfZU1pnS/iW0fGXNy4g9RPJM+mwRSQwJGdnr5V
mh6k2fHavOUlPkXg3VAjqXDonILNqZRa7dkGIqkBjoZqAVfjaSgDbZrREr3PMWon3/JlAFghYhTJ
98F6oxjnf3YrS4K4xmiSBO40GGN8w7GSEPm8IED23MP0Zp9Taf+2lhYartdf9IWNBX/9v8G0wmi1
zSqVA/plbmKadzle83egscWhHxWqY9hMuC/HI41BZ4XPXx84rzHu2fNiru9A8RhAdLBKzMRIP5gO
cmlVAD35+vouvjn6jyQyR38d7SjthsIII5EwT5S0lFEqaO5kpJDsCTyu66EuLo26WclacHTrvYrK
z5dgzcLwte9AGIUxLWTT75KHHAQUesOkpNfjXVzaL/G0T7TKhrBe/Rx8PqQS90Haczorb4oo3SFX
uak3eml5fGlkhUru7kxrogubLMM90Xo3kVHw7mRXJcFLz/9xfqTgmfzHboRVfFOv/Oe3cPTl5uMj
NdTzJSObLFnCTHzPY7RyRLOGL3nsi8ccd5oPQW/eKESg7kLOWTqe5BVcT3ojyPFrZ62MoX6RC/Qn
0TT4ePJ4o2ejb/xPK9vpJhgLiRIISXAlFKAgnJQU6OnHXmWZi4+bv7zXa5ladxQyWCOFJU2eeyMw
6z+vbxmVqvx6jqloJGm8RuaZnO/aOTbh9DcNWQT8gpHxgxnkXO0KY3I9ir4xKW8ZYNPEghGEGo+e
vmSKKDS0jprhV4I03k6pW3I3qwuAtK7143q08zURjR0GF4gR99krM7oBn4yoXd+lW8K27e0B2e/A
W+eNZ6fvf7Uqpm0KOsvLYiufvqmpGywu4GB9dz1KvtpnrlenaHhRB6JoUgCZvL6uS0+R2SwWRoxp
MTHQrjdjKJFLDTkkYV3R8MvjAR+dcOjAB+OhknV3/0M48j8F88CfxNcOSoPJgki5wF95XdTSFXIN
5tw5H4wQEeHroS49SZIxdIxQ61N2padP0pgDF0JKkGLl1kd/1cYw/yNsEqY1gzGVe+zit2gVlx4l
krQ8RhJApTB3GjCLObagFsavYvGX5kEOSjWh9uYieHC6TbvGSxuSWRvNdTDsJLfqz3+Z5AetMaQY
iISv+VCi77V29Ts483ijBroUhWY1xzF9TWJp+fNqeIjxOcg0HU+qMMX+CJOC23hv6niCEEa3SjlE
sya9w1LNE+KYNptQoml1FyKU+dBDG0V4YtMG7/QlKVImnX4IwJgRqEA6+XnNOSvsxRJf+9liv9dC
FhYvKcrFHqpTfDMhS+mwMHqCG0IyQoJw+paqzo2mEGnp9yPnTMToIYsQ+wMTyfdHI940Cz1bnoqn
UjqVU6uz/jRe0A42pO7Jf5ctCkjHxEci1f2UVZtEDUjC/GX/PefVsyQWSRaykWgFUGKdBltrY/Ws
IV6/IpokOO0Rrvf+gWAuMh45rqzm7/0KxflrbdeoiqwdDfqdDfUu+JZn6Vzf1X6D+2zbLnb01KSG
84fVFCikjq3TWy+1sbT2qzSz1d43iTV5f9HvGLq9gkTGO7FGhX/vDmP8Zk6z1e3aJBblq+G1bvpi
9m2Z/rNKwnzcD9LyHup5rHdRFmfr12Sal3An2n7qrB2a2C20dxuro/siHrofHiIh9r0Z9daPOsgD
oHVmag77KcYv6d4Nuj76Ar2hGlAhFKvxXJEzt4+yncvgrcLxpH52UK1K9sLtWv89nJNA7lQG5z6I
Zcl82L8dZTVYH+yZoZFLe3gxGcPkH+XqorbpuC1uS61vt9NdRxNg+bOuTbPfTe4SJrtyKub21Zqz
TtkM9vIpngOeij+m6boLnaRZHoohGaOnzl9N8RTGApcyt5uRjxFFOU2vee+W+X5twRT+Nclipufm
dfhbCrfGEqhT1GnEFr2yIBdJIMZ/DV3aux+ZOE/Jb64xrCMteSOxYfn6WYlKJ4jlCKxeXXlf3GgW
9UOT8wf9PjDK3nB30hdMlaKsKYM/MpnG4EydrPtcBx3snoPZ2oHxEsdF5v+JI2XzDce8uf7aV3Zk
5ztZ5kzvE7Zcb+6aPpkN9HNNc1zHD6IvLecwWzHpbr500tp34EZ46qiapAOGYlXo5jvTKJN302eG
9TUVLjpzOz7utTh0fdZY3/CvdlyE0A3JiGsAEsV+ddNXZ4kMM3lYZ7ftvB0GLHnz3MHSbH5f/apb
kkMrBi/8B/gb51+5nNCxzmUnZntXUtu7f9qT14ao2PDcoHiaGd4fOwgBRvvY9HEnPg9eZSPSD205
InWe3eXOHo3K+oT+jj08uAVX8a5vJOuSGKgtu2EufPuJbJhAkLndBqXpLDH8726aGN/TdIKncVet
jY8dzjAMwV1kpI17t46MxPb/L8tRa43Ah3710Xr4mk4ZLZcd5qmMOSd87DANKIvAOlTLAAx3n7fj
nG5URaeXx/F84CCieU3CSzvhDBjorklWNdn6CfUHpL9NWULEC1L/xk6yOocoFMIj0AV8hs4UcPw4
qtIqnr64Ofor6us7uP76735Jq0OmdOGvJxbqHteOPReZK+4RGtTqYNeOPd+bgCe5y5e+BFkDqJNO
ORrPH8manA9ZiKBsIDcbWafZzM9nSVLBHICBrU0ufxq0KrO6qsdBfpU99P4d57/zVhsWVVjuD84H
Z52Tb9eXeSkilTMZFPQLWhLa6d6B6oRpa86fRIhCkxwGjpNZYDlV08q+d9yEV3prRMhcqjQiH2Xu
qCcbBsp3aeek5tefpS34gL0pFJAUEef9zc1BnilE9EB1n5h5qMGAdjl3xmJnSRd2n6nXisdQhLTd
gmx6XJ0bhSiPocCRkAAo9SkARNrDpCyf/TQLy89HIUpJDXAwlynfixGXMMQMtvqe2sujP079oLS/
4T8hyGrquWiXhnnHA3ipHYUaapgX5RbxQiZHhyrAwOCmV/cznhp30CBjyqn3yicfJ1ocC9yXHD9O
rk17OIiOzmG95stHZ0Xd83o8Lc85xlPyzUAF2TLAek4/h2wao9iQg/tiIuL1Oc+FWe4EJl3jzpnm
7KZKgkqW38sj5BM4KkHoFN9uStFGgV/4YkYxt4c7JbZ1jx+KVz6CcEM3zbHLcP16fYXa4amCqhKa
ioxmMtWZtjknl9Mk9gyLHkGEnu6MzLITbqrbXXqOANKVMj0AojNMOhKZwC7hiLzkDsiXoJLePvCX
+S5LNuEvF0KBICUKpboy19YXlCVeFxeR/dJHNliFPBwChJXGOfweOFVQb5wl2iHN4+MBKmYX1wL0
OL2l4yQcUCvI45c8RWkZBcv+h7AA3NR9vnyQIQIlQb9JKD5/Z+CHuIgQ7aGXzeThdFdWjj8N0xoR
NEB09ks+4nn4rZpE0dzdujnU0FuRkkJQX4zBTwMF8+yZ3Rz2L8KzSXpC12jSA+oIzcYdcP7OoAgg
Yw75FbUozC5O41TJKpECjbuXPEOuDtv04lHSKT5AU102sMaqMvnlVuWFUQYqLj4TfYCHOkXUaRe4
k5BNXnOJ3oJr1v/My/VHuIKbgwnyvcafcpdn4/eu3hTqOHtttOBU2x0kFMNoV0dNVCMzr3p05OvS
hsNDWdaI+ZNWbyzw7EhWUWykvdBUUx0e7chyoiYvU3uSr3mixGuwXD3A8seNCt29uwwS00a8s3en
5AgUBJ9oDBT0eEaZRusSNjjJuE72kvsFo7YAofvA7JOH69vxwtJos1MJ4mvKHFiXAelMCaUgFS0l
oAJYohx/77Ygqg03rXbUSFvbX4unxCvQyCJNoKXJLFgnTNBcFPbUtuKl9yBl9x6JQg+obedmVvFw
e6JAa+II5lQMYggNZ+AIFAL6wYGX8SLNhYJP4lqY07q6D8pbSVDHUEenJujmWG+H6q3+0taZzJZA
syde6jLjw07IJmtrWUHioY57/a1pG0SFoq0DCxCNDJo7OrVrDTJjtZMofkaXEeihv44P1Izto2Fs
Guach4IBosD2CvxE2qxlr11qI9gyteszGpeo6xsABKhM6nsykS0gi/YxsypFNuEMwdhONYbV3vnl
ARpTnKZF4azPeY801QsKX2i4Yf6aTRs3jLqvfjmwfgZiqE2KTGlD/+M0UOcUeeTG+fosc8SakN+g
v9iiZd6byFObFeppwjabv/6GYuLFp0kyibsLh+UZv2XFlXxch3J9PlrO9gHtMsbH6Le0It1Y5IVQ
QJ7AecGiJCnXu4yOHK1RBsX6TK8HifsIVRr0t8wDiNUtnXt1Z508Twoqxi8wYME8kZlre4TB+Ywe
bcoecRRXogA17bSOsbfCodgvU4YHumFuSdOcvUQVFBl/MCs023EeOn2JKwXXgqnX8ixKK34DN5Pu
66n0P9UrXtl5iz6hiUf6J56M/c/rX9/ZPlWR6QuCneNegCVyGrkz/SW3XbE+ux367fncyfvVZ+dc
j3J2Uqoo6tOjDIfpeyYluMIX6Gk7Pg+z79xXQ/PYLP8Klmm9B6mzhbM/2ywEo01MhcqAnu2p3XCT
Z0rLz635WdDwQ9PWoKsTDvWfQeVAebl5YXRV0SKA7kFj+kxVNovmUi72/CyjsP4zRysGWZoaF8se
TP/N+pzIhfGhqeOSValh6FnfuJybtE+cGWltxq5iYvgvB/TSApS2768v7cKeJBRTazXdAnGg9XAd
WzZpkyAm5K5c3HW4NpCUiux7zzToAGIOeXsSaNiBmyJtF/YkVSpMJdjMkCz1bjUg/ilDXJXIaDP/
QMzPaQ8Yacrk7voKT3clIDwPyRHwy0pXj7nSWW0TNimyZLWhbBDR4og4tvopoZfij8bub0D/Tjfm
f+IxkmYcyeY8h/51XVmlhS/e8p5iIEy4tWtnwDEkQbDs5qXBY8OBmHQWsNOZpNDk9fAP0/L5mDHX
htonnrM6u3rFm7CzOvrJ1yNeWJxS/oBFw5vjU1fb6ZcLr8qsOprnGfaHQCdDWPnyW4gX3kPXQv+6
6as7Pkg1T1OG7hDnGKBoscIkbxK3x0+DIu7dNCB1mVaSvAuBhEU111vmgZfWxjyecTKQd6Ac6s9/
WdsEO7vO4jl5qxvGGbXyie0FBMS/4adxYU8q/DmgfTVMoww5DdWNjT1HbkkoiSViOIKZzGPUAUUb
93dOQ+l4/bVdjqdMvdgr0BG1eLRnC8+p8Msx+258qm1mvG4Xh/cZXM5DZW9yPi49SjyN6c6A96Fu
1CZ5Tu+OY15Cee8ZeoB0V8zfiG+umjbVXS+FQleSuSRx6Cpo90DWd+tUB//3KNGICQ5uJceHgBHE
3fWneJo0qA2phl1HjxfyZfTMT9/aKvn5duQwc6XRjIL6zOWDAuJjPYDcqASiINgmbiUNl4LSFeI6
VQkmF/hpUKeO7axYFFsBVtK+7ur83yY90s/IKmOt5MbNt6qpbv8UABaSQNOqVMTqM7OMpIidqS2T
59oC+HoUqqllVu2z+sYa5OdDBVukmjW8wTOoJpAbQ/pWAc9xppnHV4cWaRy5aJjdOK/8GSpEOgY+
lEqCdHRdxrSn6SwPkHSJXXk4gWaCnEPmF236lp3vSlL1X0Jp1yoXbTf5q2M8WVFXf5Q10kKPKLLF
OVOyqtloGV4IdkRxUIjA/YVNebpFssVpitTP41czhiqaTzhE1BBhD062iTM/vbSPj5AWL607uDMc
lHrjpDM6uk6ODRc04BHWOXSPzkSF8PqHdjEK/WTKKiDKZ3KK5Pt2aiY4l8kaBxqAFOI+w/Z9oyQ9
PxSV9jlqVrxfBjl6Yb+O+TSS2cFfaZFolRY6sMJLrWrnzJE8rEJZsV9f16UXpZS2KUuVk6VuYu9A
KzRsqwdO17p0JQGUr1T5cTPu1HW28RA1BuDPd+WoexOWJl+Ybl5SBX4uFw6oV8bHfagIqJLWTzU9
1k0XJ/sed1VjHxpL8JmxUvbD8Veg0iKu5b9WBPVuQ/aps5Pag2etpCDoEGmXOZ35uWeMmlD/W8ZT
mMjiOSywpNg5zaZA1KUXy6jMUjavx7HE6fdA3rNiJzTFr0yVzCdGoNMulJl5kAXCtH+jY3MxHjBC
dqta35kV+4Ig2ZKP3HbJ0XQDGGbd4+9hxjh1VuJGra2fL5aOgHJTYVwGlEpbH4Pq2jHS+DW3UVQS
BoBvydTj7zSjLtw+9NHJ09GBYNKiA3cne6VkTeCVCKP3FjzEG/NRkKr/wc8TB9MpEXsxfKRXrn8o
l54oJSRbBdUoUO7aTZs18MCHGcKVy9Ds0QwoPnCUTT8Ib3YOjgFY43q8Cx+mksKl3GLb0FjUjuuK
fLeYTAGX0lIqLx1CaUgjFg8TT+bmDBpOkAJc01Gn+aCL2gWFY3dWYiVvoFgUbp9jTRTYPBgxds7X
V3XhGFWiE/BfSR2gXWhZmFECa4kDqL3u3CzDoxmtg33fLWW8FejC4/PQbaK+ovynmaI9PqYfaRdO
aJblHrpNbk/LUmRQ1YIJWaXrazqtV497/9dQ+qil86zETaO6ekXksbE+MozLARr4oxIdGqfEImUv
ER0Sbju5HyswFuL9+g+4uFZyQFodUD0Aw51+fOsUjkU6ygp5MVopro9abNgDH+vqTdDTpVDMyygP
FLyKLv5pqMBM/Tg1C4DsynUvD9GfC5dk+GD40Eevr+rsg6MBgKoSFR3bBPCY+im/1D4Gclg1gE/r
CSwV+jlKpRnLDAYwLYXk2tru1+vxzpamxdOWtiK0QoJdWrihkUXnjpLW4xegpNFvfdsXlkbejN6i
Us8BxKudJfSfRFnRFH4RE7aMUjEpRIlxMy32ajdNzhZX9cLSaARDyAMErb4I7WOoqqaUSRkuT26K
Ea+p7HePvk/djAPUzU/x11C66UNXRn1oQEN5gsaT/TAjWFumnYxPwDe2LNPPzhLalb+sSofXBF7a
1oYTz094favc2QH/39I1vXlBTFKZWnF3IxemC85N9TwhV1DNT+AmHYb6JEUy9RFbnDcz9AvbAtAC
DW2QoOAW9G2BWAZ/0LvGz+wv9CgG6iUCT7cgngoWdEu1UouHWAYcQtJ0FI6USI/ecZ6APjvNKpwn
dGfJNoXAB14NqyDcyfuuubWuIh76mKTPNIiQTAt08a1uBYmWRIJtKOzsTXrZmu3cOkp/A8Qly9su
tWMwLhgFdWUgQp5wenzgsRNPXu3PT2gIg6kNoIjIsnTBxm9K1GifFyBQRtBu6CMkie8APajTUIG1
to4vJCcHtrh37qKUKxEP+IC+9Y220MdQWNWgJKwcB0B1n4aqzG6qYEjxedWMWsKS89AdGX04zeZu
1D6vn6EUREihB0AsqN3zy/nrNLNwHWw3CQU9kqZXWgDs6uzu1heliipPjRhJcwD2af27DLkkK0Br
7sls2vHpSC8Hamo8rXKziDvb8CoUrtAK+qygT9q5uw6NsQpf2E/HwZHMR+fZNOv2NzcnNZ7yhP14
0+FxfIbUGSRxONQqYqv2DMuhKKaxYm1hPXw4shl6Y2lewJ/ehkAKVSil80wgWqGMTrXXFTRDMNNj
5XX1hMoDzvifVhQG/tr/A+eZeDTp0VVX+CB2vpZ00ASCnqeg1bmBEi3bEUuRlvZ1ZwdbOvXn3xdz
AGoL+OTMH+Dnnz5FI2qlOfd5+Szm2NnXFgoHR/x4UNzqI6/+diCbIAzZ9xzAevt6BW9tyLmCVaDw
QNIBKJabeHk4dCTvru8NLW0kFDg4OskM+xhjsrjTVU0QC9oWkcUvtWS0aAlv3U+N9HfoQQH/Tyx5
R/5GeZxyDVyPrD9PFZleENwk5uv4M2nPM2h6d80jlADkTKvXnbkz+x6f2zVCzvq2UDCP0ddlcQrQ
SBdbyzwoKwCSL/C5ckOhWrAkP4jZc/ZdfvPtojJftj9r4q5Ghk07Gg0bcdHWj+ZPLnxu+9BjFxEl
uw7qbPZcRY0jNzId/TCBzsCxD2wHsh4FjW7UQK4Q9xLgzOfcpMI4TuCOSAWI1tM+iDb1G9RZ8d/5
sOJOMOagc6IAJpCUdceiLG4GB7QCJX2d59YfAv/z/A1qLnSAfiCf+CrXaAAnKnEqvq2bBxNX2b2D
3VG9BDBlakP9chUoqtmYrH6IFTW98z6jrDBntUHp2G7szbOnygfoIeuDKQVDOIQ6T0NNfh604BrS
F7flW5eGcj60EvSgBGOIzNkUsNRvOYSLaVcwhFCQCbiP2pVgNEhcJ/FcvvY83w99yoKM0ruVH6tH
0R7gCk5JFN0EiJ8Dbs/Um5HmYIuvWTaKv2774vRQ2j3QxZNVoUNYEmBUSD9OsNBmZNTVm+eIpW9J
FYv3pCjiCtqiD6Gz0pt6RAEpPB15YKj5ePQTnJpPdezdiSZ6pJf9Xlf5F3OC3V+GL27jPbstjh9B
/kU5gkyDBI0bPl5/BPoe+vmz0NXjVlJQGO1kXUOrlV6x8k7HEcPbtqrvey/HnKbK2geUebaE5i/E
U8NqBuOoDimuk7Zns7Sjq1lSFOfQWetOkfpaUmhYL84hE5vwL/38xksLKDxALDImZln6Sbemteuu
sd2/G1HW7ed4WPcmmfUDbhZbtsFnnwdHKcpNirHL2AXA5enSunESo8rensIFRa96hjke+Dcf3SxI
6dnTEIZXgDexdnQ7K0S1EE+mJzEpURPlS2wGRnLnpJsO9keo1a/HqIpFVgv3EhxixGzsdEUZrZLE
LDL7KazR2tqZUTf+O0+m74FBG1pGgfxXmFrWDzeeUKfCy7b/1Iti9A6Ta8i3qhmhy13frRfeJvAi
GJMk9cpmSMsRDQ8p/2ykejAhPn0Ig77Gjxi1XifdlOg426iMrin64P8xVOZC0TaqYaZCzkNjPZHR
43C5Cmufo7uyP3ahHW9TV/BCPDIctOfAKMJ51eMFgwiZKjeg0HzsypQW0ituOKA9XYA+Vb+Jij+N
B8sALAVANJIOyjBKTe0w71yJMgWcr69iIqVCZqH+h6yBbLlTaFa7v3EnXwoYwMICrUL5wuD8dDMF
vTvVjiXkF1HBS8PPm/KP+fwd3LnqYBibPbHTz/G4QIscANgPPQnVPz2NhxCziVvsaH2qpzxrPvbG
nNTPq+eM1k2KAARC8ouLkX4RxwuFi7ZTnKwKhDv47ufQpTWQzyNdgYTL1xUKebMNDj4itv/7Wf4M
SClB3ka9hK6RdtCsbu8BCYvNz1JGjyz9g9slf9bmuBc0olFlfFH/GUJ23Lnt/M5xfgeoAEGb8bsI
lC+V+6HvFCPOz+6UaS2mM+8AUT6tVCQ1Gkm5lSFpiRXVEL100n1ymi2t6CNgTVuBkvJSQq6kPZzL
p+8GZeooHpnpfDYzjv5UfDPTBS/QOX3job3XVv2QS3kvy/lQt/JdYMvdB/JrKJXuzXQvuvDRldmX
OqseUM758X8L6Mfpfo2n+2lxPwZF/Wnt442MS+0Z/XcrfgWtJ04HMtrT390NZUHHN5Kfcwc3drM0
fwgXiTfc436XAqeD2keU7CjVnPnhRrKiDQSPrx3ja4UW8qB6UEieBp+yYU5o/o9Q18AfiiwG5agS
FTNbikckIPm3VXiP9biuO2PgNshtKH5ocmwZCZ2ewscfoogEioGNXwCD0NMf0oUisPvW7L+IgcZ2
HyhbOcTq78lQ6o1v6zRrIlEKFNsbV2iF3APDrR0amTOZtRu35ZdazZoPIiz84S3sUUd9CIdGGt8R
513EizN2S3NTOXYMzdes8gfQWaQP2uUXLFgiGbMc38SAEYkIoAodm5nOIOSGvJ3+QH+uktYRd47i
KGlncSZjit7Rt9/MAd2g0OCNhQLS99/IQ/VQdD3UB8fgitoP4SltBzN37OZsyavPrg88nYKToj1C
oDDoiy1pff3AD0Hz2OxUJgGqI6yjiMhbY2OaE9J3T5EC0xJlhQjEQbC6ztuabiISz5aGW2ugWorM
57lA9RbtGnk9M4LUeA9XnmLegjp28aW/nzgaH27JQxScjSMAF0cFuURPRse2eaOfsW1E9TrWqBR9
EOWUNpybYdT+6UWyHTfK5/OVMTkDHEUPn6wZK5LTD25iPtLV9ui91yFYlDvXGWFL99Kru8PaTqI5
3LQ6xcxgXgUXF+wGCZB+U69xmdBfN4s3dxDZvDeHaHqVlYcOaef0t9VgqrEIGIWMll4c4xZQ3adr
o51dFgkNljfh5/PvYjTo33OoVtbBgFK6pVOr7UkV7ef8UZFU6XhrX9padshzlUvydgTii8had31K
D4lDJrynEtyau2hvTsVD1VHxmpUGL/nI6eqgHcoYwqN4CysseNwZkBnq4s1dhQrpTZXc8UGSGytR
RQ5mVcydhsqUIhypscADzTae5IoJCbVo+lSXC2kI9h4bd+H5o0TjjEsAByqAOGft9amPgmSebPAp
gkIkr63iWSxF9+yItr/P8hsb0mp9CmzM7mfwrnSGtTSrdpsWXYHKeG3aKrjvE9jF4HCQWZsY38L2
ije+8Uvr4+VRAoQcY1xAp88z6DjX5ikGeMw59yYs5EUE7a37PABaPSWb7ugX4lkowcAOYDwSAOc+
jTdF7ogSqR2/VmW53kdJEt+5FRaLdYvgdWDT17n+lWtXq3qeqhqFgKjuHD7103iGwGGsnUZgZ3no
PcGJYqDAaPkvPj7FEqzWv8Ab2PXuetRLq/zZDYS9zVbVjjJgEgDTojp+DVMGkb2hbMvdES/xilyl
6zbr/wvxSP/5HpQPIS5f6in80o7r2Ep5ZhAP6cjwru4xdZQTJnDuAhQFMa8brYDUU+WUdhTsElQ3
QGQt3jK3NF5RuTcb06GlpOTRE/IzZ/kfPngljM7GhHBG00FHvaAA2MNPVGIqc4PMlIuPN9j4wktK
nNlLz7ubTIc51K3vD/Y7rwjOBghyyP6n66uMdkFpHt5Ez4ezp6CF4JBSxcFyyO/VvXR3Pd75LqVt
wwyKyZpyQtQvdeQ4KzG3Ps8z4QAVwgQO0/PtyRhqqUG18LaGm+3j81ObRpg6TOHv0avTP43MilMg
dE7wKjyu9wOkA+ePfrSaarfmwZZa2PkOpRuoUPJAP2kf6VeSgTEP+efMGCX25j/BGiz7HNOZ+5ye
/HvgbHKnLsbzGCyTCnJ06efoZIyJSasqeq3h9Bn72i6YJ9fohJa7nJHpY1fayW0oaBJoNYUlk2BK
BAA71Pv/5A5LF48RXACnND/nFHPG/ejK/EuO6k9NKiPqf1RuJoyN3XosRX4p2I6iyuRpjPuYVHFr
aJdGFftuhqxN+kxD5S8sKP50i+BZrHRb3egRBj/7tuYs4J9JfAtjnJnNUho7SrAPdeCC/KCoXqt/
uhUwcVH90zSqT4wRanQtqgfRVw8AzuadKpzNJWOmh0Tz4D9n4XQfNOuP1Ru/8yXu1mJMdpkZ76sk
fXOiLS0xrShVD5d/kRcqsgWHuXbkrBgVOlVj4T6WA8GWQ1g85KWJ63aB9Xaf8wNlhAoHfZ1/Yxmx
Nba9EF1ZMDEGBGfOlEy7JjPDkTUkZaZWQfRyLJXMKUP4ozB+z2X4Fy0YKnwQULsp2ezRncdW0AhG
PLhuKu9GLTb+2CIcDITIhY1yRT7E/p73Ce/Dy3iRHnIguTd8d3qYOygjb4GuLkUHCgtIlWxLgTS0
ozD3l5QcGuh7HP2FIHOyc4f0DV7SdzMdkp2ZIckKYvh3fEi3+qCXQkfK0oE+M0Ivuv3h2tiJR2kK
jyeLIkR/HdCqa9KgGoVfmogNxBJcZblu879l1q3nI0cHjC+kV9QdAAtfbwA4y1oUnMnus/DX5AsZ
hryryTX/YMy25bygnVaEAnATKMiNAsvy304f8sSAWXbMwCC4KVNVTrS9cKroY7/ECULHcXoTlFQJ
RFKskvmAXEVYGdrGabysy7BdiZIGPx6lfinTzOkfXASDgxcDnxexkQ4da6lfDygVj1khHVhQbuwh
bX1rVwyzaLB7CLOITn4/oa6Y4FLgekn2W45k2kEYcFREhyS16JsmONTDlL04y0JtVAPtI9GY870B
OvRp6h1kowNhbXmVqCHQ6Y+EZs4wE/43kty03k8fitHLoOpqpR9YMrcKwOHlNfoRsgUk2nP6o44W
TK8AiR+uX/76y8e1jhk1owcGN8A1z8BCXUcFWo7xU03L7y70sOCWvvJmjanbuhmBxuvxjp3Tk4VS
rzGTUm02h+6W3mJzOm9O7TWKQHmtP/rC/AFhBtzVDCK2tuPfzVgdKWX4lzMza3Wa/Mv1+Kd5B8kp
WRWXIzAzBNTOxanATcxOH2ftq0BG8UHAqyERh0GdhZs4rNO86j+hUMPhs6TWoNF1+konY57TOkAl
DhsLRHG6yvvdzUGHh13p/R7YK+QJA6jWhrbs6Qs9RkXIVs2tgKrSFHJPo3Zw5kKYzC10QETDw64D
CNOBREfnMES2YDP7V3/ff9+niscAnq2jjFTJAvRhWVekdNAzx8LUZza/m37WfFnlcKNN0TEMvAg6
8oojQX6sDVENQBTWbOXhq3DBu/cu/TuUuN07o9lk8Jye/P8J5TNGJu/HS0VvqnXB2Fo1o4FXYVJ1
u30JqWyAnhoK8D1uXoDarnmM+YB2wt/wBD1/gXREeZKQiEiQaY+evkDgEkVnBF34JE0zfgsTp03Q
UprjQz0i3bv/G6y9SxGBJCpeBkpXZI+nEae59KdQBt1rjiPah9riqmMqHt33UdI+TPOmsPqleMru
GtkQKPBnUrBTh6pXPZZMIuJcvuQ2AiimTNq3boZrmUmUQ65/82fx2Jrkpcrnl/YluqGn68sWs+gA
DIbgjRvSiFzYux5cygfaHfB5jGETS3Up4FGEE/Kq4h3rX/4qRZCmS/iK2sUhiOrkvhBejvhiGjxM
0WaWdHamsb6jczg9Bqj3erjOQOo8BsnxWqPf+FvYkytIz0t/C1DEu7/5USK6rITvQBYEtNJPHyW7
KAt4cxG1vgwewgwuae5AHOoXZRiRTFt8sAtP0gIgCZWOvhQ7U78WWycoPYcJmTRl9VF6Y4tIPTk3
Ap3ySydvZrwhrot7EfI8eBfQD9ZRcM44Mceri/klXGXxqQ8jmntxUH2Q7VT/6eRG+tv156m/Oipg
1d6D6kyPm96s+vNfeidBUkVuPhTta+7HqJwKNYCp4/R7N9yKJYSjSoMGRANYQsRK+PfTUIazgBlx
+MoBL9ovKCyJv+rm/5N2XjuOG9safiICFDNvpc5Z7Z7x2DfEbI/NHIv56c9Xmg3sZkkQRz6Gbdgw
4FIVK6zwBw88t9averWon4085QBtlUgmpqaCwyDwDEBoe17Z0ejAD2hoZ/vwQKyxSV5/wVnueBkZ
jxxN8gl4adXXIUHANtSgLLwIO0DohW781WA6w9cEIY6VE7AylNqKRubB32Sxhr12DZpH+vhgA5Kb
T78gXnByKDqRfCtgoECsl18Mwb64qbikXnQHXSULiP+1lUu2SQTR//w+PPXBZGedJwBSAeYay6Eg
zepBkprswyws/tYnSbdPak6ABI73TuWvhIGnpibzOkxNONRwQZbjzcAvMVEt65chz4AnbbiohlmA
soaMdf3/m5qyiqafdj/3Iv7J2jWxU7P1s/69R+Hiuc9XE2b5yz/HQ3Lrf1pJtdGInjXXceshvtX5
vC5Cl2jBpvafvAGaRoOy7RZ4+crnU6FvkoBuItVDCxcWFNB/5cUpikgP58BDXWz077zcfgzL6E/R
2QClgLtsLPgv03ddj+6wtrkuC+9OFPY9N/wPLzAfNdt6SHTy6d6KVqCap/aVZPNR5aN8Snix/M5F
59ToPoNntIpkeB6g2wKMyLo/LKSt3lzQHCv7So1G5TqAmpSmj8SINJaV8VCzd9rNXCL6TrS4I50J
GgKnKBQrMcXJgQBoUkykYs8DtRzIDENbi7KmeilTp8OzE9/MbGeGI62189v31H6CFQzxnxoIigPK
QBg353M9NcWLVupfx022ufI0DiZC5hDL+zy4dofu4keJvfS/w6nWfHrNs+I0kHPDpO2PwUQPZki4
Tc1xFdC3cg+oHKMGTWtRpHr5UmYY2A6RFEa1w/GhCUSxgnM4tRU/z0pZSC3uXNl1JZtPUZ0RPomR
pYGIFCkubMl0IYSDSJOtSNhC50piiKnhLHdIko1DW+s2UfUQJo9oY1PrtHAqQm5bvzm/R06tIp4R
FKtkY5JekzLUUCNwaeXipSzRPsNlfNqJkY7IL9ymp4cCWkpSywlTReZ7vwpLdyJg8bKRAKKGyW0F
XfjFnVdtCNQ8TC6glHf671AqWyXBfWuMQQ2/SART2mSEmjq9LL3R+5feATbr9jmRZxHfrZdFTk4T
1zDZaiIbU1cU9iVmG5AuX6wS3b/UQOQSYUjrmhqNd335x5OMYNkD5dZSXXFhVVR2EYvmpYzyaYd0
vA19Bbxen19KyjlsScmoBlSEYhB9UGWf5EYVWGNKQFGn7tVQw7BDGpueXd7p13OCnOj5qZ06cqRb
oANZSK5leYl+im7nGRptrcecbr2ZHsh2w6t0nJtv7ojoeDLjXnF+PKXU9/PMfR5QftZPA/bkP3U/
WmSWrvZVdM774NBV8JNiy5V2Rwz+qNMw8MLyTeAnBCfjThfQaaxN8tE41mMfI5DZdN238z/r1Gb6
/KuUYKe3stJvxrhBXysQDwc/Z6+WhhMOWf3lQxFv0z0Eugh8ThmqqUMj3dS4TvFCwoooiKYsL8Ki
1FptG56YFTBTMkEg5jTv1ZCx9zaNOfc0C0OIEzsxkArK5+8Bh4G1rHNlqKOSSBZmLvQuLp3cMx9K
XsFrS0fOQaKsLl9A3nOSMamZJ+H6yx3UDHoz+JbBwdexQf2Z4LaUJHvn35xGUjGqgwRIjKVCjmhZ
leDfkGkNvQhKXg/8OUxxFRwM+rxJjOv4+b0hT5sSmeIYg1Sr9BWCIqEEwk0V1kmAzMgLOKfpPsWc
47qZ4zXdyFPfihK/hHZLwU9bydgRtfaisK51xGdb3iI96J8tgCu3WhTp7+cndHIoWIZ0PflSAEOW
36qfJH9yzpiQA74a+QuSllG3/o2GFm8RQRglaxqccv2Um3OuKNi1XT29WH0v3lKLoF5kvXjv7Wat
gHvi2WMoKn+I03O41JAIbI/laUNPmwu2JjuwJ27AVBnrR1RaUvKHayKAd80ikfiFjtuJK1sKAUjF
T14IwKHLNU1yLWwxdRkoWkvwQZ3zE+revMdhBXXFchVReGpTfh5P+YaYHJtplYzNyxC00uEljkxt
O8/5qgL5qc1CyZE6GdI6RGNKJgI9H1NTkTAxD+qf3nBJeWlc37rZKhHp5JwgpNIvpvwB0m+5hnid
IKvrp8OLFQATA2iHP0M4XAaDObx1SEwBnZJkH86bnPCnt67QCkfvWn/zgmkNAgpC0nw8PAW0clyD
CJ9YO6kzA5acHjDhkDKUCxrF7bqqfYGeDA3VImQYDF4V8Fv/orwi23Q8LIxkE68rs2rj2MQXeQN0
Ii/vU5MLPpxDpMHWax4nDhpkEES94UuibaWaM5mbek5Kwwpf9TT4IRXONWP4m+rsZgse7I+ylux8
MX7RkARdyelWRlZ7y0kbFMNEZeDVKqXgBgDTbWrb72VMpoW1wYhQixxcl63lafp+8a3JZSX76TQ4
6PwqVxmaNwIHLGfzIoQMESpItvrEQUiK1YNwYp6SjU3iD3uD5o0yFOcNqwtto1GY1r6GG13sRAxq
AmmmP/Si/ab3EtkR8u4Vbv7X+VnKe0N57BxKSyA30GIDPqmkRBio11Ge5dqLPo9AR5rhmzXT2Paa
/osXjM62cK2HX9CwOHFSZDEA1AD8YqIIZVjTGlBeaFredK3L3vUBoEua6OVXTV9VLztxU+OlIPs1
JH0SILo8KZpZela3ScXLT1nAEARGSDa9K3U8TJJh1WfneGrkl3BJiFmIWrAHXo6XBEIUUZa0UsII
HoRA4levohnhW7EmubscSrIfaIGDwSY4gqfFJl0O1ffF2PqV0X0cOnB6Ry1cT6rhhhLImnPJchUZ
Sp4ALlM2C+1SysHLoczZGbTcmOPfQoQfbkRHs0tHS/w2j2HjZXWzVls5MR5gFt5ONFUQmFAVMpNx
U5hJbI2/AR4BSti7IBJGIrGUVwIIqpbvz5+Do6X0CGSlApp8zDmJ6vwsIyjrzk4+wpm+KWw36Gce
2na/gCM8NZRkg4N4IyUAJrVcyjnDx9QNBfTaGJG3g7negCja9by51NlDfjX701BqaQD0NaqYSFR+
AG4xH4AoUgvDGe3u/Nodukv/u0TYHHABgAqAQOKT0UJU9uHc0GwwYpF8iHhAwyq9Lsvwd2z17sKO
Kms6fy8zwGuV/GvYe639ju77PqTQc8gss/7GM8fvc+Pcoyz71JTlW5GXt5I6lfT2e7FaBT76APxc
Gd+Q3wN2pOa0/ABm1Tcghqr5t7KFrC4mw9kODsjmuVh1e11erz9XRuZ8qDYgRHTE3GncKgldEDK/
hVqp5Vv04Br/NexEafwQWml2GMpJ7UQ8rYfm2e393lxTHD/6OKS5fBNST/Acku6tztbPbWOqnORd
d1vYeVuRldMgHcjrCDFdtB208A2DPLf4jzcOVfHoFWUlnrxelO4fdLYH+6GkHI2Nea8XHsS4rMq3
uo7QxpaH0Y9xcctCdDGfPBwG+7+of6ZY8c2ykQe/j06nf6VvBmO4FU7J391Nnblrc1QvC74jXxGU
MyE5Rk5q9zPxghaoR7vZlw1iT57RERmULr00Cwcud6APen7DqxuIuhAMZB4TCXxAF1K54l0QpBFY
bn2PfVSN0QXVEMsdgqsiWC1ZHk8NarFkm8HYkDggJc/Q8qJsMS+ccAWkm0xLXrzrPiirYQQ03mRl
9XHx1Eg9D7IAsgGq3hh9DMgB3MW053PBv+9lw0nLpnutJyo4P9TJqXFFAd+A10w/fnkMi9ROtbTo
p73lFZR700K7RjguvELIWtxoNjZc58eTS/X5luKrwceijUYuQNtahVKzfcd542u4SctdImZgKaKm
Q5gie/swZNibzvFqV+3EoFwy2BFhGcoZVFk3Bdy93urnFmduRiDAipJHb6AxMfp1te+TLHoowtXm
2omlpQsiAWs0JIHEKtli449eMBjzzGVrIMpaI56oY+KDwwDVJ5RyxMqnPHEgIIuQxzEW78DRAWyr
eRgqzcFBaiIewPmlvOWgp39r9mo8pyLjKNlJ4RZIu0iR0RJVFa6wtnTL0O4i8gB8Ez0f/0nC5/RG
F0hmeyNXXBhHrwg7/KVNonnCsOXt/EZahuvSzpAfcMB2QP+RFWJl4xpz2GZtHezhOVW7dJy+DIWE
+gbFWzrH7RZY2XtTzN8Lc7VueWpoCb0gYaZbCMZiOXTfwfjYDKa/1zPnXQejKdVMISO42h9hEH+I
2f0hYoBBv0CaVyQYDtNGuoxgk7Bdrr7cBJ8SaXCdMQ1CLdgPRgh4HaY0xXrCaACQqUdbSJjcS2UF
fK4fir+w5P6mddyMfbkqQn9qC0iVEKk+Rh+HiHT5U/pGWpcCsv65DFRoWPPyDYNRCNCm/TTo2V+0
BpItqmt/Ng0d2/MbQN3uAFDYAdTsEA+BcKYGENqYRyXO3Jv3xhHVnVvM7q4Kuh5eezjenx9KftDP
l5YcisebqidxPgZjykxn22/HICi6DywFeHhF0WN03jTopKzMSd1ZIJXg6xHDGfyDtOpcLmmRpT16
OkH3ng7gTSlMXqFD/EM32Uxlbvk7mM5vRZh9IJu39pwefU45NgRgXlPQZzzm6iOn50YQxW3/80Sn
nkOAqP+DK2qG8R0ab14xpGilWO9FTYHPrC++v3gMmDwdHzY2gHKVRAuKsJrg0zD5kZ5n2uHMZbmT
efsL+mHqgyCHQv1YplDyNVJzttmr0rCMs/a9DGBgIlWGw/CGcmHrVNqrVm/GnWsgenh+Fx1tWOzw
eNUpZ8ONADSpXBvFGNcJ2JH2XTRAuw/vgfCq7GnW/8XH5K0DFIqhPGhXllJ51t3aaaZNPnTvnnDu
B192B0b9u/Cn7yLigh5yxFIlF6Ix+bxmpf9zfqrq0wfnGic3KcSJ5jt7Wb2cIff2RWF37xT9EL6o
UkbzHOBpjRR8BnaykvycGA8oLHg4WfHWibGX52Y2hqGo47rGIdr0nkWF85mua9WrNXARmlaVvV88
P1mKO2hXorOlghi1EUe7imE4IkgvpNSnd5Y/wSIsdO/eTYw1wP2JrQPKHoIyrVfaPKr0c5KCqQTB
W7wLA6Rf2tN29UxEfuAur7H0Tw2FGoCs5RO5YLimLGU9AUEVzfiRNrCHPJfYLPQtpKZs6zJlL8Jb
ZkI3RApXQnVAw2c5VKL3dOijOHs/+NURu4i3MEYjpUdoYQVPcWpWONpTpnXhXhPvLodC5SAFJZ2X
5F8IzoUzPM9Sg7ybjKa9MtTRYyFnxf1JpwesPD2Y5VBuiu7snFv5+9BAjNkSxkf9TROKZs3w4HhO
Ej1BWEu0RwFKrZYktP0jiJnFOzZjyT2KPfRepCS+6SdruJ7jx4GiPWwEUK00JaTkyHJSvdcHDpgt
ZCJab/hSJhimhE2f/hN2dl9vLQ+qFfnoPA27xsjN9pqLrfpoes/6OH/wTswZAQkKiVJ2lyOhvMS9
Vo3tXLrMOUdyDggOchWWHz38gty6OhQ8E4sPyVxlSM2/LKds2jn3ahZWZCoyv8Tx/TE0pXxEvgos
UrcMQ9HnkU8fQZ0s8y2HSuYxibUxE/u6D5r5uo7Aj2y12EVF6/zyyf/R50DmMBAPnowwKL2okWvj
QUYWg2hILIs0vQ0TodUP6dD6+o3ppWN5Qz22ruAM+s6E3gJvy835H6Be1IcfALQdPAcvAyye5Uz5
dFVuA6Xce4Lvl7oyuAjounoaHjHuPK5xIU+Nh7Y7SBUpUGMdrayfmUFh+OVe2orVW9Qf0ZoqDaxw
vB6WOyrDq7q1agwnp0jPFSY9fiqyhb2cYhGkbV6VU7237Azpispx/gRACMiJ7tuNTrUYduJgXs2D
8G4TfxVWcmrG8uaGuETr8BjN3GXt0Fdms0eYLdrDQPRvUgeBUt2T4mGyRXX+i544JqCmpYOrzHqI
a5bTNSMHn9hS1PsykRZicw52pk7abeKna2YBatTGyrKeMHeweSF+UrVsCz0uRG+LkhM5z2ycOOyi
G7fF9WpbekBkmmCax60ZZNPv5+d4Yk0lBp3EGtV+5qo8VNogJ9NVxZ5S1vgxpJrxZxi3OVS8MIVD
2ycrQNQTa0rRh8yNWAYKowpLSMzWjbqw4JQg6Xl14EhA23W2c32hfCD5JGw6smg2quRwklgqn6+d
hinXu3yP/4HzJ6pGWFc6lfveaJcSzQ9DUSzQkScASoXo23IoV0t55wFp7gdL0EgMaGGkJbpongBw
3Eer0pKnVhGcGpOCEcwclWQKGbuq8xuR7UsXCIln45I51EBeXfNCJoZcRXIJdgaCBJBEmeByagmG
BNncx/n+AIsLxVw8pAK8n1fOXDI+XMzzG/J4amxErlAaGOilofa6HG+kHtkl1ZjsJ1GGT2FHxVMP
IVZngzndnh/q+G3i4cewTPaekDhQU6XeFE5toDL0ZWjixt2lfj6U100mT9r5gY4PGdUE3luSI2QB
KdMv5zRzPVKS850Pzy8wPtjE2If53vwY2uQMRb+KaDpeQzSIcSpDL0NSWFWbLTdtDEvT3AmNyp6G
iQs3ApRYv0+4Wm/OT+14DUGnswFRHSAuhAO+nJqpIcwRmuX4VlaJ+Vc1+hP6V3ZquyvP+6Ed/ul9
pw5HhxUcE4M5dFfUkNBEhcrJUz14TtOx7SCBx85EYcpEbPYG0KPEfmdOTzCPL8NdiTVCjj5hNkZf
0CX2nO8AoMR39q0zIHuAGky707sO68uY4n59M1Vp31yjWhaNz2Htlx7Gvm7lO1vq4cOX0Kjb5n7e
zEH33PpWPeJw0sebP/Qm3IxiqyVkSfplb8/P6cp7ku93SI2W69pv5jFDX8t41jFnuweaIN7KYiYD
M6nQn/+Eym5hKEv2XtkmJCwIjyghWh82VdvGINsPFohpA7HdMqTZXLEaDSoBxGEoXnCufZBV1ArU
ofAUgtDYlvhdcW9ZDl3JlFvnIQ2lUW2G1srcVsZzklMVSuZVmbaDkN1yEyF0wUuORAd1RtpWy1Vt
oqkBX9OFL2kcwLqCxUbTKtqmA7oBljf9k7Y0Da0EZcNyI/sfUnmp90KqfjN1htmo1jj/qtLhYUWI
4Xg50F4xMcBQfpE3oZ2N0dizMPpvpCI/0sh9jy1j2gVUVHbWptsLVK0QORCvc8YbacLgWLme1BTo
8CPww5AxHeVmuuHLH+EWue9rQx48WzkQXdFUb2DxEYG1qRuRln+h//b1AB40rfSjcFftn453ID+B
whUFDv6kH78cH12NqNl0afDsISv6QR0vu0sjwX1VcXNdutmpNJApI89C0QHq5HKoRpSTyIPEedZ9
nDIIr0kJBLDIwljNLI9nBRoMthjVdC54wKzLoczOLfDDFBhAUdW4LV2eStEgj27Gq+iJk0NJ9wq+
IfhLVb24H+x6Luj7761cR+G2oB/jDahiFNlqPUp+i+URwo9S6rxhZCplppQFnA2sdfQgHp+TbJO+
tpmOmv6gEeHo9ZhBZyrydEcTdu2gHM8QvQtZ8aMkBbdWHRZDnzYB6jI/65lrfUlrdBGvdDsU7hbb
pKi/Pr9LlAeb3YheAMVaIGlg7Rh3+elm02smt9XNvTW0WLtvgA9xSxJpGSlw8YRqzr8ZDwQhIC0s
QVSq+2yOGwCzZfaSpn4m9dA3rUG/xymnW68be+0mYXuuER7UL2lQ8JcwERlD0u5S9ydYLzPaNJP9
LCKARN6Gy6WIWveelkH75hut+Va55B/nZ6p8R0ot7FEuGThUMsxTw0m3dBEpOoiAGFR2dEcCeOcK
W2b3cukWORQFDnBg4CNs9bEpaE0SlATojWxAS1KkQ4ahBygFEE1fiU6U/XKYFbwKGr+IafCYKheY
maR1Ch8wfioLwHWoFDRPloP+Jx6/wxVgNH1lf55aRahMkiUq65jqLWZ6Q0FE6eJRGYPO9BLaynrG
KhbeautCebIPUyODomVPAgz8QXmymzwse32TsIrh7NjXhF3eNwSG5nEX+gYW881mzrdgC8vsQcRN
9tZouVhjU5z8DfSMDqBvwj81vQpDrC1Kj8qGnyQAh8f5R0iP/fawxr2e+JC5wvJedMK8/4Xs7tRq
c4ubaHr91LhUboNGJMnoaXzdidXWR9iSpS+RH+VqtnU8FAtO4dOnB8yJVHvP1EMbvzUn7B0DCfsu
icUAE2LkVF7IdzoIlaE4BGIA0AdPr8qcTDx97DuHWR2GGjRYzV7OApoxXLLzh/74eIDChKEiNSYd
zIGU0qYWCy9FwK58KmFzSVjPwHblOIZ1r98UGSNfPB7APunvCNeJqEbdL1UTR001FpSj+GCFFcTX
o7FJtkjZEspp8VpvU+E7HdYSBBbMWvYo7Vr1VptzH55m1hZPWPPsLZz0AHzRtra69GNoARGEI1Lf
BqhiD4vsLbaGCKTaUP4HLfhjLufvWoDovWbyiia1/X7JYsjSB4gUFCExcmNN4CQtd2+hV/4cdhZ6
QgUUOlz4UPjsccgGqa7fJeYq33L5rBzGQ3VZYvZ4P8HqKckuUjrI99be9OHhcnlLH5uwJ6DjyAqN
W5pk1hczXe3YL8/NYVC2F1cwAAKQA6qvZ4OAQ0fekT6VHTrdnuQShDnG0o22ekSXm/m/Q9Gf90FN
8eeRWDYiQmYlTJTYEoLlNMjtu8GWiUwbY3i5Lu6/vPzkeLItdkh5ZU1ETXzdWMvwIM69x1LH/fjW
Syu7+afsisBKt2U3ZGD8+nnWroRVe+aPMEMDNISuQhB8UUpKExJgrqwSoqoNoOoI1tjETiPC1rEf
IfdIvU/wlxZN/aumuFAKTQ4ly1qEehSaEW46kk7Fdkp01C3fD84fYQCQUJ8lowjp6F9hv6jflHYd
kBe+KVUuSWBSzogJobrzaRU8ihivhrBmPNgO6U0RyCOZXHxGaNXypMLgIJ6V5V7lgmowpHDiytQf
w0K2mxw7ecUhuXukXBg9iEyz7mbTKb+evwjUM0LRnFYP1FaqvfDc1HjPzACwJfUUP+sjoC1doz6v
V3H9Oo8k3+eHUu8AJKAJTkCvSNaw7AAt75wkNOIcj1b3Rf6eXRqG0RV0CrpMhTR/rqB8I60UXjoo
FjE8MFKnUGZ4aqccj9EyBhyPdF43mk/gnudbJx+GLclgBohmW08rN6u6oPIrkgNR9qWyh9Wj8qy5
cYdrJYJpjyHb+FY3ZA3DkgK48yoo7XiDIqIAhgU4sVSFVqWhzMAtY8PFcGfQ4X9hFGC+ph1qYgPA
zt0vyPSfGk/aLkKaAkMOnHn5AfsR4yBHowp7OIBDMTl/YoruXCWOsK7p5FUrWoRHGwYaLPUgshHE
viTsajleguddo5WxeLaAEGZXNOnr30Qp3PA6bFiUbTODe5j1lALt+Z164hvKVwMpPDIvkJtK5N6M
/RD5zYaF9dHV1H0yZxGa8SPYurVG/Yk1pYDOxQkciRv06CLPhig1Zsvdh13Vb0myqusyolyamuBD
NR355AunZpOikx6ApSMDgvetrCk2U0ngdTpwtWCqrqxmg6y9R7H2a6KJ+cf5wY4mx9TAC6JaSW2P
SEOu8yfwXuM3fle7dfuMfgnYCj8rrgInSq6Cwisf+ihYaxMcbRgakQB7deo41DxQFVuOlyQ5nM0h
bPeh4LtR3TX2esKgnAp/n/bxfNvgdL8Sxx4PSgsbPSo6V/RFjnrMZMNmmOOa9iIijItcJPeuLCOD
qVIAi/GmtvwC0ftSiR6wCdKFwZcAdHgOanHM7FHNjNOau9Tuwb6GOrbDiMCn0R4T4uj3859Rnuv/
VXd4eBkMyT1qkdKlYKO2PAs4Ktjm5g6a18hKDAZZB9UYuNCl5t2Em0TcNBV2MD3asxf1fX5KBgBK
oNZNowm9V+XGMZsK00TMhOArm90tKjop3ghCv77ccPhoksrBaNLJtOJNEcDYyo3tREdyF1S0mH6B
nH98LFhPqqpcMdzOR8A/04yLXBsrAwkXCshl1uO9ZxLrW04w/tYnq2f+5Hi88lSSqAsciRbOZhBs
EhKiF+FKY81OasDXevnnQaaGhcn/vny/EG6D0oHXxNWmVANh3ok01fTgBbu/9MaaJWCa0sQ1JJ3u
MS2Qz4AZnu5MfC9uzo98dHGzUyW8ig6hQxh1JMzbx0MTEUW+hAUkm5/6miCJAPan+t35oU4sKugg
5kJwCPhPjQ5hU2lt44n2xdpgJJPmhBOC2iPGNfRBXZLYlWvmxNSk25VhcQ5IKdXM3CUDryKjR5Md
ntJ96JT+w4EinVCoXNFpUpMLCXwimkBWmeAQ+o7y7nK3BK0z2s6LNcWvYghofVpDN/wNd9H5j2v0
aF4mmf1Otm7/5pZrqak6UVla5VRAW4DWJUX2l5c4ISAFutgcX4aOb6h3ANasmYxCKm1fX/4NP09U
/pRP7xM8l8nOJ819TJFAzxDyNNGuyNEUTrtN9Tv9+8uqq4eblL1CTZClBY6r+n4llV2neD64Lwfd
ah31qNvSH/SbISUEnmtC4KLoLuWiy88pNUdcU2beYOiWs5yHqrGrOYvJJsrwxsNG+Gag9nuv1dQe
zi/oibeQ/QLs0CHPt4+ywUTTBt0ck/EAkbfckStOI0qEaoOuftOzxrPeX37miZx47mX2STlSefRn
szYNpDOCR1Bc3n0Z04jCYLq+6q1VIoS6NeVK0gqTItkkh9SrlyvpOpo0gO1KzDuAqg8mEb0npPDQ
uOqwdOp6IdaWziQwnyjVLIdq/KlCyBqluqGSNxmz3yHK5+wG3x5QH7oQm/pzZzIrQMWwUW2gcsvx
ZpqjaL9p1ktpIiuW8pJQrhpcaYUYRN0/57fJqcmRI8EmoXwALk/5ZEkmNpvUSaGWSefs0uUuK0Oa
y3OLCFExJ//mribmhSiKWhSjKmFEsomtMnaq5LXEJfTaK+EjDRpE7FBHWinRVq2BTuwTZM3B+7KS
6NOryP45GBAV1GF/h1GAzKCXT21yBcXBfDBTgYT5+dU8ORpOJ/S/KHZRFlp+uqTGUrZw9QapGjLO
cMNTpwPA2M110V0Yj3EAIPeSliGGzvt+hCFJmgkURms8puE43IhJQoz0srqem7K6/RezookhpU74
ckeFCRsTkqKa3ZchAzhVkvfdhAPFux7Ry+vzQymt7sPmp38JH4TCHT0+V7khNX/WJq0unZ+6KqIj
rezdLngl1C12VjVwICKpRmJKrlcdlze/IN6rlIt//gjJFqRhS42U3tvyMxal69ZoBKP/1SGKEBpI
XozQA91Q+hpYA7wvHA7TvP9mpayAV1e0d0wkRUqNui276kfo4cBY0Ii9Tmp+6Pk1Uo4sUC+HWwjR
XZJi6o1qtT5JtTntuMtfkNCsfoRxZz6JUeDXkncJHOKZBu/5AZVd/XNA6pzAn2lFHsU7CQKuVet3
8ROTjCAaUHOjv+XvZh9F6vNDKa+WLKJAcpKhI4fVO5KjKNwmhYaDNTUk4mo7iCD8Epaz82fah3x0
KCz/SRwMac4PejQ/BuW0srt5lyVjfvm5zXwKrZrK8GMYSgHejBRRICK0S6JVpTe5fT/lb4f52WSn
G9lEPlEDE/gjIzuKzbdd6ncWz+RNj37t2ikyj4aBcYo6BLU96hgU8ZYzmtuorUIYcsCkUHwCGVvs
aBPi1NklUL7dGmntIYvIBXRcOiUd/bGfp+AVFmPa7rQm0t/nrPUvU9xn7qDQpNQVbUqWWS2qtm1m
l7EW5i9Gmt972DHehl7Rb1277u/awVipWCmRsxwNOxQWgRgd6oXqLWRO0ItNXIxxiM9z/DKb2G7/
EukUmDe65jTdU5KVVKvKJnAaRP+NqrtB4Lkxvl66t/gN8I0lboYsTEWdY0PSIpnZ20+eOQOG4O7b
fPdaXfN3ydTiynJ+NIWj6TFrYIwQ0oEL8weUf+XDu4XVBnGvvx1M/vQwkRfWJrgaQBXtBi/4Cpng
Hz1Gy6+sbE4wqh7bWVCImZ2wWrmnjo8Vv0XaVlEztKCEKY9hg82QlkyW9ZSG4BcwjwAAW/a2Rpep
brOLN5cEgpBTk8dL6pe8WD7lD00PGgNisIV5CUYlJdDwZ0Fvfi+6CYfPflhD95+YHGkZlyJPBHtM
Na1ovKLIhNtbmLO0o7/VC338M9zkbbudy3LtrT+68ZEZA9QjC6EETsjtLSdnjmMJgifU90Poefd0
2NDuzkZjX7RRcDdPmN6e30bH49lA3SWymKqvTFeU8Wx4cm6+gbReayLeYZUxPHuN5WfbATrOMxZP
FxbR2LcEurRVwUxgX01FRhnRsqcs7XCzDY1qDHatP0f+VYaju32j6WZ48aEkICQpIuvj2j9if/VT
14T11M7g6azkVURSLdWNWuRHLkR+yQPJRyMdgtNGNA8ydjmxQrMQQfeS+c0bpCSjxH+EcVPfzQBX
b85/teO3RUKKufY4AtQnVEXtpIuiTdFO+pvlIBnxna7KxvhiIkmxpgV0vPclxJcuoy9jNIrKyznh
rewbGdzz57Rv69dhqusreurFQxOu6q0f3eKgyah1sgcxMCShVJbPnbTMK6j0AtxHPHMIK0qrMWJq
aYDcH0tKkUeb7N/6EIxJURbTSvnl6CAshz/Yn3+6VXoE6oju5s2z10k/M7ty3tLKxwGQTfngDq73
7fwnPDEe3UaiA3nqKEnK//5pvMLZCNOsquktFHnW7oSJni7NePcuzztBxl5Ya5TBo28pG7nEk7JU
D+1S7ZFRAHEzTIpJbukYUiBEdSMNeB5myuUrydHxtzQ4DRI+Ku0OjpBKc1c7fk6TDMaVwAwgNYNb
PRp+iz3kLxxUwumKb6jy0rdO7rUu2awEBEdrS34LAIwLBlUu7hjlOQLlZeSaHZhPpYc+BGtLQHgF
KSz6MHUwEI3T8T6f/5xHi8uQJDG8DxKYxT8sP2cS6IVbhfgphiHQjlCDq/gkrAwQFnu6W3HuPpof
BBeoLZL8JQNLNdLonTALbMD0j3g7hFdW7JlgE/ET9vzUeG7g1l2fn9zReIeKCExI+nsk16p648zU
2o0vxn2Y+T4yEESWZQWcTkzYp9IeXzP5lUd9EToD3oHpsiGMolbB67RcTDfvanQdzPgJR0Fgz+Nk
3ocAsl+trqrvhJAOdxkXBbj86uP8TI8+4wGUThRDkATP7KggkwHx9EMHe+FcBzPoE68Pqaz9aKvM
kKNFpSlAREH2g4kTGZfyDjaNWaGfBABfeHr7V1pQlRSyE186rfRTm1bp3ccD4khJjIzzAFcOoKDl
qjaE6WPsjsNH6UnKYCy7IDTXdmntbbaJtnoJqGspS64S3kCZUGoDqN2yxI6byXEy5zHtwJdalawl
tHh1JNpqWqfmkpCGHHqAVBLoQkChUzZM721EjwoDFZIeVcxrWLR1B+0rirVdMbQbD/VIv/CezJqb
aeVsqHsVRJesuhK0SZ8QKoLLVXXh4etjbbevZSE7LnVRv0pr8d0k2vq68Pvyamj68cGNrGrlFliu
ryS2U6JkB0kBQoldUTcQNAJq9XX6rid5/OAhsMTwKD38wtu83Dr/HYoyF9IkCPgTKy4naYbJVJVl
Pn6UGwt3uBGpKBFrJWafI+9HemHb5ed4PsE2hTxAMlRAluP1joNfmiRgpz3dXWkp+1LGdCMQiAsu
ZEGyisTbQKlYTG6do9Z8AgV8Mu3q3fLInwVqK7dpX0a3/bhqnbx8FQ+zkho2BGwEbxLrvZzVnHNl
V44dviNo2u+QWUe7LEXHxktaOC8b6kgish5pgFhbLVsTyzjkYP+7VH+OfmhiSXgA1URlTZGmyya3
qIL9wTJ1kgLwSKNvrZYvmgaTBrs1KoCx+V89V6qqDVJbObMeU0ryW6EXb1ZqP6Vwie89p/+Cuwfm
qk3x1xxp8f0llzC/1MKY0qOSC6SH7a0KofWGyHN9Lvy9xQPzYlk0aQ8UR7ddfdmOzhAat8RElHDB
gqCGpqRbqPVmFcAbxO/9HImhSgZhKW0TtyzrlY2m8ovAfSA/TzsdPRjWn4Lj8vMnUTcKa84GKBO2
mLZWrGGm6ZWZbgBTj16lVW8flMiQx731Bf9NuvzZtCX5LFZKB8eT5kewsOAYyNUB2y1/SNEL3PrK
KHs7UKm8uAhvBs7A1cwxuPSOIvOieUoGgZACJB9lfYFKpdVUWNGbXhJVi45em8ij7jGpV3OiU7MC
twSxUyIzjrpgZk6Z1/aa9M1qStye0d25RzuMaM8c3PfzG3T53LBBmRUnmYNE1QMkvHKQtdpIjNwp
xJc04SCHqUk4LcvDXW5oX7W4Qr2XtOn2/KBHdzAXL48NMt1ksYR96lcLjKxsXX1+Le2NhrAcMvUw
DobrfNqwX9elmo7XEwA1mQKiH9JF+yiIhlyWdG0xv0oVl4fBrpunwQ3QLm1XO8LLdFauJ0NxDFGc
/qnZsNyQfcKWMACVouQ213eHInsSrgp0npqQLDYTVEr/NdVcQPORAu6qbHxNTS1+HFBup5ePZoHW
kBOc/1YnhpIUBYnbkTVBtRRgxp6VDHarfRwelYPmsWj79qo3LnSOpO0rgY/0hQh+qDIf4XOblErr
FFfOPhxGNAvsFjUYYbfNN81D/jiZ3TXs6jLg+TmgFM/idpZqFyqXH+CxnjquZu+HwuMCs8IgR+yi
0ErUiexAE7gR9tlbAoTjgQt3VVxEXVo5Xw44kQHocl5spWGjNZkV1FHs7vWR6p/wJbW/MawbF9uW
lSx2bSjlmJu4KcQhxfG9CEiz6M3G1wLpkms3XW0WqIdbzopIhGyHngQ1EPlTPlUDkiYawj4zrD2P
XfJMFdW6EYNhPoD2KP6TDPOFROPDrqHqYLN3wMwCilqO5w7tGCc5T14Jg/DKkvTiDVJ+u2Ac1+6t
U6vIAefJo14Fhka5t+YxiooqDvy9pyHKD9uYE87H2hXharXqeBVpKZHagGQmGecxUGbVWmKTbCJz
n2pJcu+Vo/seNjC1iwkWWD+titYfT+1QpCXupzmL7IsytQYjN/xKGmMvNoSpogWEOHRU/JCWWuNd
nRoKvQLyMSmGeEQRckWgDZ3wqI55LX17DHnvhkzqBDVirZ1yfMCptUp4o5RWk9NarmJjMI/O0Mx9
afrhFz3yvW9WVjhvB9ecBGrog1fUw00S+mtXy6nvR/kUVjh3GX/Jd+LTKTDjYDKqKrT3B4V6L6u6
P9IYt0UTQu1dI9x45Zo+NR4hEOEJuT78ROUu6YM27YzEQkwY+MW1XRmUoyvLfRyShjZZg6Lo+WdB
jRvIMSRvBCDL/3F2pr2NG1nb/kUESJHi8tWWl7blRR130skXYpI8zX0tkkXy179XycE7zZIgRjMI
BoMZjI+qWMupc+6FNJB7QUvBhwoX864W20O0US9w00CSugH773hD/FF1yr6nBrl7cznqmaVDTDA6
7D2K/DqRbZiT0u672DmguzA8Vnln72XWm/ftpryufKLuBlIUCmBH+x5KDNoGtGs/BzOQ071QqzTC
OujO6UB7DN0qfODcqHiPEg6xQ/okWig4ZabRS6pAVaaQCvgFfZW4ID2UbNYrMy9GhTcQfC0uWcV7
1kIZSJCpwrQ8KJTGm5PCq7wRnVf/RovRqW/Tchj7lW92ZmWiP6aYGwCcSWn1lWLxAG6wYT44gwIi
GVPzS1V2/gum381jmq4as5+ZTS5jBHPoPqmGorbzhs6t3ZH04mA2JHtipELjGNRq/gVa7dzQSIwc
nsFUS0/UR9EEEU4coKjt9Fw9MiZLMQemMZqoRdGiXWuUnotHfYb3pKJYghBaHipl2U6zB1P0cKT/
VVGNCWYEsOHR27TR32m/KiB1Zi5VuwkVD9JmHj3aqTLPlYP/Xy4PWe5B8OtS82vEBf/bDMNzpdB9
5kChYAn6SAnMcJtrR7WXjRuUkEfmkt4P+h0KH1fRQ/NTkEhHnWs7mPyVN92ZCaV3pySPwFGrOvty
QlMIwHFjj9OBxj5eHqp04DiG/HX2ImPXUzg9XD6/9NcB24+uBdhUOsuKZq2tTSir+SabY/OQheUM
rgtZg+bGTp1kXnkXnwukSpVHYUWwhtqHY6W06DeF40EEmNKJjEVpTFa/cpqcWR58MP5hBxxtYJbT
R6MpIW8Q1iGyWP8VysOYhvO5UtpjKz2tc6Gg+8JVouGjnqzLUK27LTigGgakuHRO74DUHBUVs8Ph
5vqPRCGNbgS3G/mJWqk/Xd2ehZxt3XXzIdsg5iEsCtmlGtrlKOeWHt8HdhlvRk4PrZwwm9O0kXE6
HOQg7b05UkGT2xmwX1ak/bNRJ9f5qR0vNBrHIM4BR6MYpWtdUFj1nMIK7YM/+fWL6GN49whVJK/e
bCf23dWjY0lAMFWNFtBo2kKfsT6qffCnh8+yQpGNv0YSLZRt1/hP0TgUf1yOd2Z58Oyg6YqtGUe/
zvSa6yr2nSjmoMpc8DGi7uLiFky9Ue08ND/t+8vhznw80gPEHyh+qSxB/3jhiGmb7fYHp+3N76Zy
WXKABX2pCtE8tnW1WTmnzg1PyaMqNP2RMLtckoYIhsT3kvlQCaoK7OaBhjINq6s9jo7LBEbQp8UR
h6KrbTTDx+nF7PzuAEMC/Q6PnO6oWmQrAN3Vs0hFBkdnBflWel/LUSFdY+VBUfeHbJvn9MTZEuMt
b8UQx4HSdD7KvM/XspEzM8nDjbROSXfwttKHBw4T3FXPQqnp5MiKcyTr5/yxVPjQy8M7Xsc/lakB
nVJq4n1vsk5IuHTO+hA6KeDuNntTBjPRFiqEH7w4UvG7Jzy8Z+NXs6dcW4HPzBrnOVLWMjnFaS/8
PZIYeaObdCNt544F/9Vrgpcykod2XoO/69V09TNJzWilo2dC/+AENyOsuPD5rW+R4TyZ9LLlDH3Y
72p+CUfEiJ56MX6LIlTxI4O6eUy3xI/jRx4x+Y1I/L/Lpr+1hTyk2NegJlk+pJb/9+W51BC2CsCr
OvA0iJV0COoL+o5zZtTfwiF4hdvyJF3rhzny+1D3uZUVRXWZ44EUorBlhHASvC3Y1ss/QFs33Duq
iYsOLHUpDlHdK2LeIrZOp9p7zWoZ06KmxVjJOb8rbezy/pdQqJFCs1QtVf3uzmWQO36KaeIAHNvZ
0Lg9GkOm3bViluo25aPTdEJ3iYeODtEaHFiAUwLLwnd5T2GPg6W8NCDk9qumTqcTqPQGIN6zz6Ea
6w9UbzbkFq8YG5E2xONl6NkAo3P/7l+4XGrJjxoVq0RlklwJSMyo0/unCzxN5ykqBPQ4VA1ogaGB
dP8vVOdOB8RSACCFshLNEHTGl1HsOUvzvNtiBte05P2KeyMnHttzv+rtei6U6rCrEr1SRFT/+88D
gh5bRJFnvZogZHlib+Dfeal/Nyti8bWLD+S4p8Q5MRZDGEabuzbqm8FLOhMfOOpAVQuTuMphVqR9
kqykdOp4XxyPvOKBhMO5+WzeaMf/0JixMUXTrMhSLvotYf0bpkz9M2YRApHqotyV7rSmFHsuqIK2
8OXA7pEiL6fSiDH+LuNevh573KbT53vToARUpoASq235178QO9KyBdajUiekRAlem7qCvh6HyO6C
PPXH10wMdCPLGbRSizCVaGA+tDPH/uVveLr+HXRw2W6k5Yo5rZ+VE8ZZlSvG16pWsiWCriZl5Ssz
cjItFzg/LBWe9GC/9JTL6wuvNgLpAwpHPMCXnbyvZj/debMrVlbKyQTSPKXiQ66l0MEn+BKvLSeQ
pAMN1MSNo/uo7GlA3mAVxLupzKys/GtI6favdDlPdh3ZqyrAIkqHkCWHyXKpIPAZ9QN1vBf0Seq7
zETf1+zwKfSCK/ElAEd5Y0Odoj6iMiFa98tQGLvBHi6GcW9u0S92BAidis15O0fXHvnHUMApFE0B
PSiaOstQZV+PSdTUci8MZ4sHkY1/raTf+2OOoYhdXojad/uMxYCobamsVe+vpNgTOk5XyD0ZP0qj
jgql0EeRjMzvw+RYYqXWpH2yz4AsRTiS5Hikr8vBefnoFKStDA7Zz8eso49CsxZ7ahfuwOWxnQl1
fLwxiQr5e0xYfj6Tm2CkkB1JPhnUdX8uonsHNti9kV6bJ6tRcXP6akdzXp5UtAo5ehPiJMPeKL3o
NQqSliqF2X+ZfCS1i1QU95eHdvrZMO5RJxWtAJ+0QF8iqZn589T0e9yIsLWgcfqOdE7yZcaq8ylN
V8+rk3gQphSBhsQbABDJyPKrGWkXee0mL9AM2/LkiCd6HeDVoAZ3MYrvq1Ut9fd+uniUcjftB/CU
qpAGr0V7A7TbHnCQ2Ex7EalcLuGJM1irHngnC4QoJP+c+0q4H2T6clSD5EZJu5n7ZYODhhSo/1Qi
d25mkMgrH0xrcxwHhAso1WMQx5THtZt0njuKXEi97hN8M+VNMxYZPOTeS3/4see/+lWcfom6xAAb
N42Tde2mw+qJujX9S3IUGt/q8/60E+ZtY3d+XaafEEck5rs7HpBYTDRizT1du715c6sOvrIlAf+n
HL2WoewsceLenuqXo6GGM+GIlzRO9VcyzNk3L4cTclOO10quqqh0F6lKKnwcm167T4ETThP5f/Hy
2ctpFfKjp6LWxqzPy1tPXzSEOlbo6bUrGq0ueJKGoZ2CtstexBaN7aoh04O61z947tW7TtknwyOg
/0ZxV7nkaHNpCAtzhcnZV0Bh7yvXjH/LMvQHSPfkt7ZaLatp3442HDmGSiqRVkHRUoeMDeaENGDt
i7dMKlS6yzHpUcnYbT3vh9yKPzZ1tGbRpR0sx5BsCvwHACqpgS6H2AJ/hXM4dG/OTH3SLKHtVvOs
UqLAvDXqyn2//PVU8vjTwfJPPPr5R4UcqpTLeAbJkgwAEn74flL/ytM/mOA3oiEpTeTFH2GSOPVN
afj853my3D8HkcDCufwbzk2zQnCiygWcko748jdwJ8YIA9fyQ0yQ9Y9GGk5G8yoa4D4iS8TruF5F
vWgMLmAvWOUq9W1kW9B1olOwjGqMQxnKuhpeIwcvcDpYGLJytpo5e4U+DMWdCZ0nOWR4yyO3ufO2
GJnMXlftYNn/eXkGtD10/C1KTQf8DWBvqGnL31KWVjYYlV+8cQo5947g/Sy2LGy7XC2Any4wWq3k
GiDmubZAai1DDVaZbqJhrj6cDeJLEleaWxnCDqxcZdsVls7Kxz1dYCqe8k7Arxg5HW2a7YJCYJoO
1Ye0m86eb6UZ01q+Ndva6w8AWi3r3ieq+GYcod83TlPE1l1Z+1n07fpJVj1CkDNUDjgUlyP3Zssy
2jaEqAjjamfmMJ7hhZZfhmBVNEGbZPYvHF66XST/CnShw5JbjO0yw0szHtoibW4Adxh/zKXfPEdm
Ie7nZFW6XssPjgHRh1c2RjQAoF5oYwvyaKQAmb5GVZ/9qKwcNcQhHUprd9UcqjhAylFMAPBNUUmP
UwYyqevejl9N18gScHdOmv7hDLYTo4hGV2DlFaXtC8IpADIFJSimhNYhHnYv0jKTjoGpKya5TkAf
G1cMEy460jqXR3b6ySitUlNCbpZ2w2mfy4l5ECe18eKPVfOA3QE+ow3tUL9rsO9TmsmX450bmjrz
aHSBtabWuvxiBrS4sTPS6LUSwQaPbmq5TkYtxuhXFVi0XIvaFZVj3mkBguGse10FNp3aFH5qDle1
MJyPyCjaYQelCnJHllrhfNPaQfIc1UH0a8rp9J/L49Tm9Rhc9bQBM7IVTh4dRhLn6C6JcE+RqNsx
m82DNHlVidRLXtue8uvleNq8Eo+rTOUJAFhUMqsum59SO1TCnCob5PQuYkxTJWpaT76FAryRXskh
Ua8N1idAGQVqVM99bdOlozcO6Tj5hyhE80m0WXInUxJIYQNTQ+Y3++uqoal4CARRUgOcwFNafyry
33qBnFIHLULcyoQJWF62Edq1Buyj/yEUxwkk8iMsX+sy207j9X7uWwe/h91wdIOQAV17w13V1dZW
5+eoUOmgIoPUDOCV5QfjVBTzNhTAxprSxPHcaja4G6OyAcddmYbB4vI82NMtC2lllNqpeQzNK5U7
Rsnz8pxbhrZF9k9oKckn5UCeNWxWiQfaDlBRAP4gPMybiq+nb7/ZmlA3jGjOVj5KLPVk9F+MzRZm
igzTXeldDTBX8di9vDs4oZVy5XJUs9Ulc2LY8MUsP3+QHb6ujg0MyJCrFQX9cicU5TS+HYY0rD79
cZOSwLaxkzcHp1IFZcWaNFP0Wo/Nbt/p7C/eCARW+OR1rTmsCR1oe13NLPRC8gpmF0CLjgT3hCUd
t6xQmq7YELK36KpgpH4YHCN6vHpD8FBVohVcEgp1vpzUMkZbdBayQ1JR0d69/0+ncq+trB1HhWIV
E6q0Mk5YETy2kassxp5Obe3cVOO2f8icWd61EaDe60dFF41bgb4D2AvtBPOCNKirdqg/qYU+ctEP
ZgOct0S7buVcVhP080OD0gwlCh6LqNSx43RSkZ3LziedbQ8YrW0OvkQwodoYyS+0MkE4UhC9NbzN
Gv/8dOstguqvqWEShjslrjhkZdcLuLY17EV8k6gi+lvAvZQ3ZmetO3m6KgkKZoZCDfwOytrLpeIN
Ip7prYgDeS5gDPzkyDPVS0aBrS5/v3Pjw5AMAx9legp4bBmqlQP9ZtNvD5R7HczJaQhEM0auNi/X
O3u7ut/PDI0PCPhbDY0usVastMcZSRNPiIPIVVfHwQnEabHfbck/rx+aunnoedBCUqKfy6HZkUuT
zy+6Q4WSyC3K1/FjBVzntppZKmUEEO/qqeQqAOKk+KBg+bUuy4AcnlHOsjlEARKqEuuBFwgX/k1Z
iOnLEMK3vRzvZCqVOKUN9YnUgQeCLouHzV/Qx2FVfqJtYUjSFg4VBq+GWnI51MkqIRTtRczJ2OKU
0LVrjnwv2ozFWB8kLVPLu8lcwNjfmMJ4/CazYTTfRV2Xzm+Xo54b4M9RN8sPOMTKKWKoMan06+pe
pogXRJUSd8KFbaVofy6Ukk1CEQ+ALSDRZSjbz1NqCE1zwNaQRx26ai9+oVx/mlW5XS0UF46qp6km
C3tOqWsvQ9FZnaVrV8n+SMaO7BQfDDNFkrlt48PlCdROzM9QPJgpPTEyCHLLUG0yG1G4qbHA6Lhy
fDzWbiNhD+6dP6Oq5pmd2LA6UQpbOam15aLi4jcM/IONgIKAvly82BrdEB7ePnNUQW9rIw0l8b8U
cVru7LjFYe7yQM8GJKmlWomiG72r5UBtKxuBKFT5XoAGuzHjwtv5Pk7HmUXr6l+cYjrK5ThCh/qy
AkXQo9B11kraMJtUbNJ9FaBjaiZRqOCAdASnrfOBZl2AiBAMxKOYMsosJiSzuf7bSDl0CvrZQDZm
7KRCsNF8d+UpGAtK1BkmAI9tqj4LB6h4Qsl3rU50bqaAvZDggWBU9aLlTA1F13OijOmbv62znNfN
FiyQkaAxWQk3+QWZmvHXy9/mzCJkHfAEPz45Tmpzsz0OPJdlgpwCp8uNuQWm+WjCcBrfZugq8beq
VxbGNuq+cuXYUlvpp4zh+JVcXESUDjJa6Hoz0+tQE0xGD18WA8XEyIcjmcINvL88QN0K7xgGPCPs
8WOKcuL6R5aKkBO9gE9ecEnjAXEnqnAZ0ppR2ChGV+R2846VKD+kbAEx1EoZBcLln1jSJnepWIVP
qA/509gRXQAtzZMS0iGK0BSTlh+6jJyC9MSS71UoU/O22jQ0kXkahTRJfId2hReDPtiZiWc/tZVV
xiu3k7bQjvHJrFXxio7ayaOsTanyxsgxfFSGi+X9SETZJxNSLIgY0yJaK3tr35p4gGygE6g1Tc50
ksm3lt0mtonxrkTO6tachirFn7IkUbv8ubXzm24Pqp7qKuTdrqxEtGu+jCfWWhUMH46UGLgGiks/
geCwS7bS5VDaHCqXCZQjVSMetolqlOvfcLPN4p4148pBPEyl/EW27p7byW528yDIPi/H07bqMR6Y
RMD2CElhAKElZyVtZHdTls07phN8rprXUDSjRpbVCnuZ2sOrYYpy5QVxinJTbUkK6PxLFbJ0Jojn
JCDSN9vmXUjQN7KH6xWVFAnMiHeEL8epvZEmXIY2tDfVDYsXABoqQr9cHvvpZz1qJClFXKQ1qIQs
53r2xnnkEdG8m3hE/h4NZk8mBc8O18rKwDbhcjRttaqZVlJ3qu8FFpQDahmtHPOwLjyveo88MT3h
ySXuh3G1bHcyJhw1SGaggiEwoc6CZRQvcaU3ZhVEceVXRIkCHcOKerUxrVKjTpaqDd4H/AGobnIo
KnHLUKmgy1vlQfIeyWR8E1lQfcs6K0G4fLT+0zqrJoan8UAYkfcqxANGWLq6PmDH1JvNPHg7kqKE
Cx3dVK6JfocYSgklZyWVOhNPiXXRhFVqZNCxluMrt3Pfhjxs345oNIQg6G4bhX/n95EHHn/1UjmN
xzYEJUx7CXlNeETLeG1ZzcbMCf/mYKbzlPVF85bx2r9texrp3ojX35ULErdLCF88l3gDUmPSFuSc
maU1zfP0loGhKXYm2czmFkdir10JdLIm4U6wPEh+yQ0V7XI5MKMpkzDqs+nNLIFaV1Egd85QUdWK
5ZUPMm5+IL4K4HsEbdHHXobytvm2G2RvvoFWgT5R0gaMlPXkEddhtFAiL8/hmaEdhfTp+YKuJx3V
4tm1u8m7gXixGewd2cUfppWbO5vUfoWJeHJ+wDUGWqQmkvwTvSMtVAcNK+5JocQQkDhKQHHcqrNF
Q+7ymM4FIqkGusqf4BWhjWkAVAxzzpZvkZCApDuSiAHlofvLUTRtDWVZwUiUtpEyQAB1poUps1Jg
XJMYr1kAVTsHMHVnZ5gF+za5c7VBDDObZ64B/s3kIfhQFtEfbbiqg7kc7efPwJ0QDChdHPDB+orp
037TVx6eHSYtHKfJjeZplmlnrVzsx+Ppv9nZZyBlcYkqMAMGsbv8fnbndGlpBNkbiPy7bHa/IKYI
/HwKX0QQPzoJXMVZflMAbwpOX8xmuG+B0xum8wTr4731tms/SE3wyQ8i16DsBNz75BJON3OPIjw2
tGaKrluBe0Dk7Z0BTfp0+C4Ldw/F5Ju0ojen9h+degu6rXzA0P6NJh5q53nwMovw9vKqOPOb4Nsi
QavIO8pHZTlJeMINmRV0w2s2KYCghzTuUabDRCPqAfrOGjtJy0SOX+WIyCKvQ6t5qz+OeJ2xtuM8
fPUL96tIwFGbHe9JGRu/Vin1zMoCbE+5Kgb5D0hlXZV/mbT/8wNAfHI4clzRzF+OeMjbPiuxqniT
PQRjiv3OHQJ4YAczru4qpC6HikF0b6PyvZL+HOFS2gLgaqNMxnNG9VK0C8ALk4okPkWqeqgesonx
h+4XBEv2vOPvZFI90ET93TecL1HLAuh9YKEsTDulRBI8DoU8GG78NvhrsN6jbqP+uzhN6d7ynOGu
1yoz7bbrw7Ju7FexDf527OTNb7HN4yyKZqr2I9aQVRz9wT3yiILLd2HyY4HagwN5R9P9Ixu2X7Og
fBcivaNzjldURf02ip2nsnH3LecZyQLfUzSYScKKP+AyA652VbxJLdXlKBQSSBHjuV9JrLX0YXAo
qrbz7Lz6dnhrJvV71WyfzND96mADbtaQYXzZf498Zx/hYJWl8SMtw2dRx4/zHLwMBbI0TG+75Vde
3mP6/FK1R49DlUwUl5eyjX4S+TPsBb4+TOUN71TH/ZqF26/RGP2m5rAyrR90SpEo8746M4pS0rJ+
VOnmB1QNJLBUU9tMtl+hAv+o4pglG7E86djQN83iN9GN3EoZrbcqjEqO7/wv0XBog+z8ahSrmInl
/auIDyQlUEgU9BBdZV1apGyhLEC3DqmsJXn2e5Ruw/o+KkoyecPPjfr+8tTpl9YxHqUL0ncOcVVj
Xu7Wtm8KyVtqfo8ipcFV5CCtqhGWOQOmdTUi0FVi1jmM/3EEvgn2Bq2wubzWSutk2NrPIPuJBvow
4d6nI1Tec60g5RL5iJZzgGzGuyoTXfoYgWFKdpdnQFvVn5EBBpCBKEUZ/YCeHYzL02KbHArGXt1N
aZokgM0kZg1OG7XTXY9aQbRryk326+XIGvbq81urjihdepoI7K3l3BtG1G7aLcs2Csq/MC6zb7Mx
/Dty1HnAzqaem9xlCcpn/gxzK0v774q+fV+23f+t/BI1vT9t7eMk0P8lEQM2j5y1dkDRQjSSdJYz
D0cYHfMkv9FvIKltNj/MsP/uy+k/yERCfJAdF2n4e+YP3ypn/jH7rJDLv+Xc92DhO9R7eEtziy8n
pdzGQxaXnXyBfYhm4w3qrab3TJ/KQLPFzs18V9lT9Qcaqnmykvtqd7WaBaVjr1iGXCDwy5ehjWIK
wUgHnF9ZM2+/OV00RP9nDg3vZ8BS7I2bYQChm95eHrF2YX6GxedFkay4M09Eh5tRSrMv3T0QR+Sa
a6WkarTKlWgzcUF3c/OLYYNFtOu1I/3cgBUNCnIXDyZupuWA59ww+fMt1EASSp4UQDeiupieaGMD
chgCuULMUAtaW2ZHEBMldbQ4T7zrDNl4GcjtDRPcB0/SHvoHu1tNxM9FUcL/cB9sXk86FJfO3wSm
oTTfTTc14htZSWTSIVivmZ2dOaqxd0cKjTud9HervutPGJtWjHHQTAJNdh43vRK8qv40XeH+adcj
5dLLi+RcMATKKEKCJiCWdlbYdjPGOcI0L1FUTLemi/S1k4MBS+tVDNjZUEwem4FziSrhclypk8Vb
V/obzJPRaPYToAuODWOynSz7+gWh+vs8AdH1oFKshQKhmFlGWLl71KWmpyxGWh5TnjUW0pkBUQ8j
PaC6qpxutSjDWM6iRbXuJdvyXBcOF74zAOOxMQzYXf5M6k8tVzgFVaoQvJ5Zeyeia3PVeK5RbboX
yQ+qM9IFwBlPpm1EDZVcK98YpOKo3Ze/RlPTeo+Xo5/uZ5DItD4U2J7UQS+AtC6+JV6fbl7EhCqG
7+bB96xwgoOdT9AbM2tNwet0p1GcYzmCC1eUDL1gZttjUoGu3O4rPHy5HWI7GXdgp6tpZVpPvyAP
GRq3Cs5PX1ovbLY5xiIDvMYXx0kS6y4qpVXeiMEJASUaw5q04mk0bgAlxkSuS+vP0W7Dsil8tzLd
EbxEkUQ3iKL1xQO+bVhizdDG7ZXz/9wsom3IPUB1QpXmtP0mGE65RYyG6oTTk34lwr+dLRHVV88i
FljUWjzY83w1/XMNZhricDNs30WPtkim3K+cAGkyvGiuAwqp1IZQbDmQhzZlFx0SBf9z08BfxDAY
pc/3LPWHV9HYdrEbLPRUV8alL3vQhwD06I+REtDI1AtJQzgOc2lvuoPcmtWzMynq6zyAnM+n/sEw
V2kl+iZX8WBRKk4oG53a9PKDIQ9gI0WZW7xzQOfd+GHS06bdzvl7VMjquU7cLL6DvyC+Xd7e+rr8
jKv4T0pvitDLuAgwpW4g8hxekGV/GZzNsOvSrLv7F+eY7kmFkwRlaYWgg71JJUGvmYFZSCOjDef3
rHe/+OnnYw9qwHc/8r7QvfkDRuc+wwsSyUPQPcM3MfgvMjN+byf0Dsbsw66zj6uHz8sIQBFFBXXq
aPvEyxViI/GtZ8zgM/j1FGETKhkIlz2007DKjjrzlcFbq+tdtX1PXmJp6o6WkWb9S5TViG35fY/7
JQ/4ab41Q7oCpdn2zk3rJKaxsp5PvjM5C4pwNmVfGliufoynbWdxb8TVmynrDoPYYH4WqZk/DtWq
QexJKC55eIk445GTgRfWjjr86pyxRy96D4TW/svxUSZ14lT6OyOZ4/jKg47DTTFlbDr3VGk4XJfr
d8bfqi62A4mZNXjVbVXRpzfHbbQGstMT6mMcNICUjg0IYZ13wD3S1GlrikNVYBUghnp+ryKllWCA
z4o6Tjv6YabxXAZAXS+v0dOjiLwJ1qzqGNPJ1a3c7MaVW3fI5S9ZNEV/VyZujcKYSaB46yFVvdqy
Ol2kymYQHREeLrSO9T3RVmUJmCSu30TTKNhwihTjjbOR4S5LUuHBIxllcTtvhk179cdEAJgzCEQE
bV1PB8HNYBdDmq3ZR2S6iL1UtsQgKA6tteK9XtDkJApIRpV2CK0iKjzaqVfCqfaDYkzeHOwCMEVB
haUaOHuGDPgiCAyOACREpvmHN0BN8niqXvtJ4QkrVh8pDqe+/klLrJp7wX2ALGo9k8RJKiPOkE+/
IaSYvv0Lb6nTPUnAQGkcqK2CxM5ymxhjNFpxGRb0EZRnQYROidls3Vt08Nb8D0+Wj09Nkn8U94In
t96BbJOwVNSF6i2LsdqrEEpJbszZCzNg4Iib3WV2kn5Jw2GaVlbP2cDAHaiKwk+gWbccY1t4SdVV
ZvVW9SnyDVHofxEWyup+W4CoHHGIK6NxTWb/ZHNyc1DoAimtHHjpqy2DphOCeD2svrdw8D7cyJzu
ZZUGT+gxi0czlmuKRfoYUbtUVXDyVkDhKhlahjNQmImdyu0/fEu17kZ80bJtae6qgiJj1CidyGaV
jaEvHqUbh9gO46SIyCWiBcXtwuzd2C0/TD9NX6uN0midldAgZlO7yxtjOT5qJdyNqm5FQPJygIfa
+KKx97pYmN+OhgwVRNXdsZhacVchaA3wok3Rsr8cdDk+dh+yIxzsppJ9Bt5/0t2y5DjEHrY60m7Y
F2LI95CnxFMZdfWKsOFyuRxDAamno0dtlIxDT/PAZ4gp2TabvVOP9t4R6KNGaQ/cCMvTuxZzsd8u
D+3YBvjv41EFpEepZDngSW95xml5pe0X8+CU/czY4rqYbxEMALu9azADHXaDqMKWR08dhHXPRCtf
kco0S+MbokpF9gWnCtdtHwgyvA5elPGm3rgFCn9e2/bPYgqnUeKlENYcKfTi4oeSZ7HxgWh70j4P
URFZv/k4Eia/DP1mGvcZG7f9XSSidH4pXbS9b6sis6q/pRmW7X5swGF8RFIY9iPe54V9Y9Qm8MWV
FXb6sWGCgpEAZkovi3t7ucIG1XCo5o25NyFwuzcOVjj3pChtCPl0u6rqffq9+WaUQMGyUHw/FSsZ
bNcQcTXuq4wzSWaK++bI4SAcPP0QMlmrFSzTFPW5yYMUrIX6EKI9+vrCXqPJO9eZ974AYSoNKuvO
BM7Mn+roPjNBg/jpAFqonFZRBacTS07LngVQjlg1DYflxHoyqMU0Tdb+aBN3ZKJlMSAQO6EleHlV
q67Qfxc1VzagKFMR/BTxh69oL0OlMrWxiMztFygA3s4MocNHNeZNMkXvCwpufjcETK2oueFmKrTX
1c3+Ca9kblAXgV210cKPSe63wELgnNLfiKSSn7QI+i/UPpbn4T8jVeq1+A1BDtA5dwNoKGRXXfks
mjakepbF40dZGmJ6lmLinUg2OsRPXhGG3UqKsvycn5GPyCUyT3oYuleVPQVCbJzRfI58Ksi1YU+7
kpUFxGy1v6xWhv45UQMAV0BtBE0frUY+5JkTpqTAzzJE48xXjPTZXNXFODsg0CeAUemHndAlW5/H
tAwNojQIIWW5tL9gEeI/lBveQpfX59lQaBRBu6P3QSdmuUAGjF56co34RXQTD3jFQM3ytHkb4ivl
YD4/E+kWEFtVrOCYX4byxJYbEw7aczUH6IWyM/IHQGb1J5u3zVftDM99LIQbKNIxh5QrtAeXbYux
tJzSfM6Kbnh0jBrI5YTezeUZXJ5jx2GBz3fxEiId4MZU++LnOniZ9FUADJplnm+DL22dGsVtZEAq
/9V3y6z9WiWJOXJ1lZvWvGtDxFWv/4bAozhQASRypOk7b0ZbZOoaYT1TpOPBl7Ee5QhrxZtb/+Hy
YJeXxHGw1JJ5M6vUR1WTl4Odq61sRi8Yn6muktRtWCSONMSdSGkaD5MRrJR0zxwqxHMpRHCusB20
/YYWAwoNdsVOwG/ytpNO9DQY3jfTBgvJoXff9tsry+VH6TEFyjpyeikNaN/T3qbhbFoJShDCF7fN
hgXjb5UCfnhtt/sYiuogeSQAYVU0X85mO1cZvJEpxdbWdeUXHndARIBAemqnr1LSzn07vhwXEgxw
0MjarafK1S6UhfE5a6CSZD4SXcKFzWEadvI8hEP1PyxL7gP6a0hQUkvTJrIt+2HMomF6zjIUfEQx
wiPhnY6+RL8GQD43NIVZZamogqRersP+rC2bzjSfHZcboBK1+bXwy+R2IwLxUTZXaiQdtwHPGuzL
eTPSYtPFZj0sJ+IqUmukQa+LngstlQIrCHofawnE6QEN+Y2kHzkZihzgqJZrpLQ7a0LJiuMlThmf
WoRmiTmaF5drxsdnQ6FG4JJxorSgh6JkVNtuF5gvVY2eP7VxeydyFGfScZXacDaUMhnjZQgCX89L
SmSI3WDcWC9yA2f42JPK7HKA0wfJ4PKRdXoLcF8DPCLPpFhDsW85gTMLGwQ8ayOzbZgTVTRsml1q
NdcxtdSaAHFO7gOFCWV9yDnLODC1chEFqfXMGXmAcgoytmEwzgjkC1K5vU/Ryr08tDOz6KKYBtad
pluAWdsypG3mmJLEtvlsBk3/jDVn/jVzQ+fRdhDOuT4Uq1BhJBAYoDu0DFVuaqiybUCoCpgqdnn4
yQ/p9GRYV+rIfk6kMgoAGUK/i/eBFsoON+jusbnob023WY4RTzUBBUhnWFZXj0pl5rC/gDwoSU8t
VIyyq9e31vPRDcRpsCCpYG3dDe2VLF01Kg56QC6UtCn8oM64DGWA9U28Mp2fnUG5foZo+lTDZD/Y
EZUCYxu3K5n/6ZHI7uIZR92QYiwIzGW8NvamSfrp9HkkCpDjt8IGy1UZSPwYW87ha6eSO5O/Ar8k
AH96kgb5yGeGdsJp7/K6hvrsYDSEYlI5Xlu2UyBmenhcKBy/4EZOJHmzAWiMUVSvci7LWzPfdDtp
I7lhZh6KoSM7u53775eHpyPFkJYFf6BerChUQI7Q5zOt7bLb4EPyWg3Wj6jbslI858lvKLqKAYkY
s1PuvzXS0lmiIHMbaj9lUon3y79D3/IQFlU9FrSWomiwppaftWxMdOJ9t3g1c2VgOahLHP7nezq3
a5pu+goC1IFwBOMlYYcHqpe4jSJDfTJzNu9R3nrOzhR9wGsVsXoAzkjIlAP//yvTS2Axin3CZ1Xv
c3hMy9HNrUNNpc5MRD5rIe/Msqn+jJKxhTOUzG2oylyr0JKTYbJalaYKSSYza+ov9LmywwJR2PzN
N1G5NUVqV6CExdDgq1aP35sxXTO5OPmGKqKCACHnyE2rF7oGlFpKp5wVnVI5Xm5gufoFRKk2h4h2
ebmcGRwvSNaKqiDxRNBOnbKqwsArumIvAwVo6xBz9CNqSabBvQ7VTqzUJ9UH+vl9zKCUTT0MbF7i
1Jm1a2IGETqEGy99A9oSYC5OjhJZAKmizt38Pm8ygM8ogF69alQwFJtAR6JjoXcMWBTlKONtto9E
2t74FtptlWFFv0ZpmuGRtXU+Lk/qme+nkBGYVnHnsmK1C2pG6CUz4jYF+Y8AQgUT51bWys1JlfD/
h1BHaATVI2VLsdwQpWy7zgqURmWMfYgvOMX9NO6+eBWkisuhTpcK9FpOFDx42YQn/Hlv2E6O0WfF
W9UiT1mlo/k9m4LkVaRIJ90MXRr8fXVA+hD0BniZKxCZvjaLGQBZFudvR12vKMCY3t9ydPojvgbp
dKWXIAtElex/iqcm4KeHepnmgTCNKH8zgRLuRAzcz3R42HnTam/gdIWgJETqou4K5KdOmLvzJtk0
U5u/HVuwcoOdsJ/E5W4OxNopfS7UEaimDJZ4kWsVvpKFKvrZhCDtTjCWrLjbRb2TvntRs5Yt6b3I
4wyCB1IgZPSnaF8tZ9DGUyHo0rR4c3y0rkBbxTtDcoZIGk73FaTwvV/HlAUMC3zCFs92OjzpykV8
bryk8mx3xX6H6r38DXMZctUbPV8RGMa9MypGCZpzuznnKry8QE8PM84VMNGgcHkxn8j9sF5gnptV
uXdMUjbHRFgl86cY8ekKPcjZproyNFhbrWRuZ0YIAIunCk6pXEe6AK+X+6GVljE8ngbNjCqnxpI5
LB5GuXbfng/FIwxAFDmwztudBxoQtH9yjms8LyUqM+Cv3OGlxJR2ZTLPHC9gAngikZJSEtdJILYp
3N5zc0K1yRbZH7x0EUoDfpVRRPrlX+A4zwUEWAnxiJocfjfadm/LtM39oCqU0DWabC5ymjJFZ8uk
d0MD5epnC8cLrzDSbeoPCqOnxRss6J7FNs730bwJ31gtwb0Z0Y262mf5eJLRI0O5lMmEXHVyvHC3
ytrxa65VDOHNPkQrObRjdUqL6nD1JqA0hf4ITTnQjjop3/DDsevMwn91Wlm/RlvKcD6+B7/hSw5F
wbN8kFhXziXPTJ6zKGcCqVSpEvTI5Sa3u3FO+j7O9jm+qDdolHe3FX5Wj/bMXXt5fMst8BmKdU1B
E8i7QldpoZL/x9mZ9saNJFv7rzT6O+dyXy7uDPCySiXJkhdZXnr6C2F7urmTSWZy/fXvk6qa2y7K
UF0PGmhDW5G5RUacOHFiGhqaH5f3UyolVVqctjBaqptguqhm9MNHaWYxgqYQzrc7smhVFKHmAtz3
JOtr2tVN6qHJFrg0VfgPRkV8RPoWUJ9GReejMkRhjWtt8SjKk29TCzygDTHIhvrJlPtpAkGowASe
OlVvIpJgbFTRZm5xL2uzunf7vnkF02e+DtrMvvr5UWnlVk2iwkRuebAGY617Y6jv04mUNOes/d1N
ye43Y+b++fKj9DXylyN7HBWr9GSxQMS2O3DtgjwSpoZmbSq5XLQH75zgp4WE9D6HYEfUwVLRnmcD
p4/oTVARqIr71AMGK02culK0ZK7qi0IC55fZcUC4IxqZotaJ/5/viCandmMsOxROumC6khY+jztm
VHQ1qJLZE9ImIRjPhQXT22w7i2RgiFQZpc71nj80qPteEayjXqT7FMoeh2Gd03qPQVl2/4e9+KNV
I2FO+RhFHbhdm724ZqIaHVkzn2Zh60o3bFc8TaG4xMP44YNoxEXICFSFmsj5wJBW86AlRPn9JAB+
qMlxkGQyRlI/Fw7yDx/ExUwLQWwvzPrNg6qKPgJejQ5TG1Q3rp1Gh76U88/Voj/ZW42CUaOJYOSz
tGaxTKOqDId1KtPizi1RCFm9i/7Uj+yflpZAO1i7NVujVOQQPyeJlhWEaDqcCh5Al2hqHvJ1vHBr
/Wjj4TyhMgiOoJWnt9NmdxSxTWwES0lUSaDW0+z3Kaj3V8TM++5iqP2j0TGRzKKnlUG2K2UQ6wZm
UjC6J5niQMh38GWMu3WGyvCycXo+OmyFDj99XYiKmdqMTrp9E/U8ql0o+ISfsdJ9kVQ0dbX+DmHy
S1H986HxPCASUDct+bxNpBreImju5uaUxJAYSGuSxOFStGTfLmoA/XBo7BACJ8SY4HSeD230xigb
DW6TMMP5LYtG3boDt5dcVfcYTD+rwMyCMTQkbnHvXd2tbfO8oK+Wzhg7sJiK0j/XSkigdkjlOHVx
SSHhh7NIQgzgUssSP7tS1sSr4fRgM2wttQ+fPd9LOhnMu3EZgbhe3iPPDQcpaQodoNYAypDP2Uyk
ohOomFizUJD81gnPw9jjA7/8lB8tF7EDXi9uGl219Vt8F1MHrmEMvlmihJf20b+msls+l2T/d27t
05knuCjW+4M5JHbArdEAMMS7zXKtOfd9vRTlfVjrWyxBoosG8OMuWH76UUwdRxkuIYWYSMZsD1kD
m4VBpeU9RTck+gpNSBoaceXMF2Oj7ah4FAEWSBIPZHts18oxvNWvS8X58lfqNnpYOukEdu40EKhf
XrAfPQqKDEG8bqWEkvf5gjWyEUr6WY4PCoGwzJHjli4EQvrMX0q8bT0OPSoN0gMiw+4iz3f+qLUY
rYzLk/3e1+6fKTTFHfwcCjuf8peldNpPfX1x2X70VMyv/RRCEJBtEMgxnwyLBk48NVlhnIYKIWmh
kx/RgIqRoOfR2FIE//Ksbo8BQ9UVKVqnFC+HvNX5UEdTOhPQEzDrhHxLOA7iyrN6761qLOcAn/gS
MrFdRfwBEowI4hPbkpPbqssWSTCIrpHhnRsNfhAjMkI/DjOQMBH7ClbvTw6Px+lLjZZRNgEFN8/5
8JzJCkpYViiKmLoVutdae+qlYfGSd9oZ3kXxau2Lfu82YkkYE5CEJhAzrdvpFIs/1FPp0ozDsL64
SWh/C2uY0XROIwORAfnILMzfFOVPJgRxgcixs1MhBbKIMO717vrennVlsCas8B1KGugBNMB1ZULl
9xhy5728Z7YGWj+KsEmnHBgs2Ov5o1ARkGRsEzKqJQrBrijLA6rPl1yF5ztFd98iAUCAi6vgb5Zu
XRaj9i1IV9qaHkxQlxtJXfVNP9WX6APbQ+DAK0GmFPaA5nNyGZwPyMgknPI6suDqIFUGW5a6E4VY
b5nX5t5IUG16eQKfD+0p48imhPWE07oZWiAb05aDC+3JI7eBq57fPbVEBH1sf//5R2lBPTqmAQZy
150PbRS9PUQwI+7Clcs0VI6gH67e++NFWagfzCI+OFuQHCPypNsdiD+SctZqZtEGhk9NMjZlhrx4
mVjTlWPAtfrpoSFEqg8acaj2X8+HVjh5kC7VMt25gl5DKUjnwR1JZtCy7dKFoD/q/FiThKJHAgUB
/EeF8OZRg2UtoXShsrjj8lmK2ZY30ziZh7VZiy9TYE8f0MRq0quGThWXAqkfzCuikgHy9GBmuDsb
m1IY9BGbvXamxwXindTrQGdfaPuIJz2+CXRp1M/PKxAuCB2YJ33fN4Nt2LOWPzgT7ZFpfZ1StLCb
0IfcjfmS7P+DR3G0ddUiKfjtowJJ0JtZ1gTzhNvH1Z4rolvZFRIRl1Skt7craSHcf465VvPRXsv5
Eo5l6lFu1TmvpwaqYRpx5uPSIQqYKFO6clKo2gUJsd9+coBUFTOFujBANxLf3gcU5CFOMafp67bR
cqy1TrglPG/sfxrNYoDwd2DcayUnfMyN0xKsGYyrYJ5g/y1V+pi61FX02VCoj/R4NX52j/Aw6ELU
c2hO3rMOQUYYAMqF9noX5jSdQmCHjlseyuaFurgdn21/HgWVRpdVMSwAkvOFAznLS7fv1rtWkSNN
0RxHQom4yqmgUDTBRfrJM+PM8/AvaWOlm+uRez5/XuBRxQXGvxxvt7Dr/T9S6hXpHZJRRfbT2wN+
nIM3i0QmNPuNCcMBqfwo95e7NmNTTj59JlMHrfbGvMji+eGw6D5KaAXyDq3xfFhOOQ6UQjRw2oup
v0fLqontfC1eWbVdXBBV/dGjSPpyyPT+eFYjNo5mkzcBM/jExpvoGXhtcvp29G/Or35+Apk2rhvM
FWW3m5vUGauR9ofBchfOlGKEnmyvTTstrgtaCP6srWJf6MtGa8LBqdnuC66btStMRkVamT4h2OGr
NIhgXNXknn56VNhCdoS2VRpxP1+rhjaqQ0Ia9s70F7IyYU9THmjiu9GiHdB/8CiyoqCB9CQEYz1/
lJO0Ri7x6O5aabV3k2PBDvJoyjNm/4mBwrvSWl8E9RRIbiJgw/Ky2nVqbEYF9VQu2kP16/C6IJty
wTz9wNij5QF9jPp3zW7XO/Q7ZxiAKe39YFzvyoUu62UhOups0VuhLgzBZHt13q7NRcbDDwwViQSu
aO2H47RtPHDkjpLcysKZVaOTtis5wrQXa9AuntWeWvD/YJeAX2huLSRR2A+bvW9E3jhkWaYZ7QiM
uzlcYTdR5lXh0Tf5p3cJlCb8AXwt0LStDYYykluRkc93EpD/AI9y2blNtdwG3UVWwFM75L98LeiG
sH1w6bkwqd9HDWiz+XuTUNfLm4GGnEYVvpFWPzjoOPm+Zj3AFUOPRaJeciOTXCEZx9ymi11XEKBy
C75lbv7ZZz0KC9E8pV0bBwbVnBfO57k7yCsSlWidZp35oIn0tvSkN8tJOnmZvClrKKWuadABzVvb
39Os/oaYX3c9JiaVSnDvL5i78y12fLDeXQhs6bYK20DFGVawzGrM3iL/hFo1Ug0HkoDhFRKN1XvA
l0td3s7P0el5JIUpQwEfIAw7P0eF1pqguDi7JwpEgy8YQIbpRrZzMcYlnky+UKLe2K+fdtt/fZv/
O/0D2T4CgbaR//gfvv7WiqXPoUZvvvzH/xuk6r9U+Zfml3jo//gy/NL++cuj+qJyqfJv8n/0h/3v
H//j/Es+6/Ss/Rf15eyLq0blankY/uiX93/IoVJPb8Fb6d/8v/7wlz+ePuXDIv74+6/f2qFR+tPS
vG1+Pf3o9l9//9XhPP7X9x9/+tmbLzV/tvvSfPnXl+3v//FFqr//anj236AxEdzAJtR6mHqdpz+e
fkQC9tdfmrZX2d9/DZ2/EdBzWCC0oLxG4ujXX2Q76B+51t9InTrkKqieg7zr/frvNzmb/r+W45dm
qN/RXVrJv//6pCL315FEjRYUEQoNjD/ICFQEbi6JmiWkwUqYfrZ8JG+iWKwQR80rnY8JsG9NlyKw
aAxT0n0lUkHKfJdndtXMB7Tbh/zTiBR4a8eTl4ed2qvaQn9gPyg7adqrFJ2Dgg41hkqjPu4dkjcw
jtQQRv2uhBqQ2jcAjFLm16CdXVDFoqrZ97s0DVpzjqt06Lr0qsimivdKKSPkvVJjQu3wWqaF47dx
1NWJPb6C3yfK9kqTt4MHhx6xYbArF/Qs/tW3RPwfAdD12zWGqT/Q71sU4G/mLB1Rj1t8VfHrnkc6
374xZJkEKLuVgZT7oMPkWners5JEAXExWtc7AGN6on6dNqIQ/+pJ4Q/TYVVTOwf7wh2SINh1STjy
+R2qw+N4H85VwySUSiV85RZtwdM6j+7t+XUnLJNX6Ltudo3ras4to9v5g6nfH6ZBzrAzbtDu63e7
8bQHvl9zfXmcLzm5Y65P1AVIvT7raNCTuvMrPMVPkIVmlGPIWSbr9AqB3tH39l3W+iq7stO1XKZb
cisoLDwaqiQhfGPVieeXFy6gc4vLDqTFBUgenB6AJ1oqbXZg7mXKjuY5+Sjh3rI15sKk9G9v+RMo
0ZXwZz1V9NqtRfZg2JXwx/s5pzww3708LRulWv0iHEuyLU/UKt3J5Nwiop6RF4OQwcegLVuvfgNh
oBmL657uib77ELEgiR/jkk5VtcZ2uXZtHxvdaLG18iVE4e6QrIP+hx6P0ZTt60F4ynobFDDqjbf1
XI3h19ZRQ1q+ntvEKekEVFr+w8ujOL9GGAQasBSsc5xJjIHlbcw6gKnbKU8sH2e7KzIv9sfVYRpJ
V9FR5jpzUHwaX0VGI9v5UnKHiHu7s+hApEtN2FoUqgG9nc9g3VvukK105aGQZliSD8NYl0F3ANvv
WMPEqfTDA2SM2OD05asLe2cacoy6183qycZ5I+x15kRkeapP6ghWv07xIFtL74sUX0Xt+8wKigiN
ihrv8NrniuRn05i1fKbfd0tgx7a1Bk6GIsk6Rv9MEIecxXvRRAWn2M36qqnjyBsMNzo4Ffs6isn+
Jn53WGzcYw6ulBWvSW/3gE+OHEEu6Ypc2MAb1ZKgOIqNPNc2KTFmn8WHG+Lymz2FZUru8iDM+mAn
ukGfbSo5Fn4WHj9l7Hz90aYiuTzFsyu1YZlFVvPNsGlSPby50WMu8ohzP1OaxsPdllxa9o2K7WEi
RnFmukPTFbkxu68Y0YYZbvDzeb3VlJkt9kmFOOLeErmZLQ0d0OrCKWMFW1nkt0s6obf6UIicFjbX
jQjSMXkQJVKXxhfou3raK1iaLN7cqWoW/xwtVfFNZ2mY788muYvCuq8Kuy3LmyKxoeT28Qp5XBtY
oGJ+dRKVfuvQTQTjQld6NB7dUWmrVh/fszNIiDw2QrJX960XpFmxsxe7r63DUk2mtOJ88KlbjRuU
TqV5Be3e6b76hTJYptNHpdob8N96R4s6q7Sd39e1CUG/S0s5ptdeXs3K/jC0nV7cHESgqD6rcQrD
Mi6DySoSxA0bPeBJDZE/3NnmgjDyQ0OlD1P6M8cS3JngHEOH0hJwPs7vxsgNkzVKhMiq1yyGwd4M
rczvioOJxmtX3o3GHGIwmjpA8DV++cmbGhH9aC5GYnWACJDGZ6JASI+nczEmxn1W0/5viqsgQVD2
Kiw60atYdQlTm5a5Je0dLVH0nh/CztRftWBaWewmQZp8sAQU20vlQOc3kX41ymZIARB8QJR/xiPx
5ap1GxMqK0ja8SjPKDNsFsthqFsRjHb3FWHGcn7IHalPTO37Iy/mZehaXDT/egn+uhb1y6DVRINe
XSzATbOVfuiJ2EmE2r1WMXJXGvsd54RmQ6P5ni6pHTqAg6UC84sWPcOm0hiosb50Q9uU6S6iBoap
a8EN/OLGG6vMuUQ021xQ+DdgjWBy5C3hcmgVonPzahJ5jEa3uvdTHYZr9tnxeiXK2y4pXeMxROXS
M4iJ0qD+zWaG2Ng0AY7wj1Q6T0b0Zg7ceprAsWvYT9rrKLBhU9V6HMIK2bPw96WrHXm7slo4VzSA
Sgx14RycX/YMQYPBoB86L6lZPZvrCWBptLwqCl7/285ZfcrCCmTttMUOi2r9FOaeXb7G73DlwVpr
j6l++Ug8pVu/X2oIxCw2MZAPxYLk0OamV54Jbdlvl9cFkr59chg72Yb962iMquRTOs/ggbEyFizz
A+KS2rif/NXcx72kmKqbEveNCqCglNdipYv0nyKhjOVLRoWHWzixL63RNGji4s1YWd2/EYPYpiGW
cLJs0uh0RcsUZjHAyvW7rJgRDnzVUY2sTa1JD9f8+nTzoJI2qkDEjRIcVKrSyQjteu4k/Xe50PcQ
W6Lln2Hi8p1iIxy9iYKFsMUt3XdhZ2fTTvd4sVGvKcNwmeJEICU3xT5ajMZjSs4zz3bY6qAfr3rD
cGgAFXNr6tt2pEUCd5Q5doZIGUE2ILtZOq3HBknRSOE0VjZIBXxRr9ZiM8TXUqlXfZflk3u1Rktm
fnp59TYS3TBVdRMpDeNCo0YF8VkJmBHit9ZNdtNMiwjd24wiOD99FSVGQtMXmXhDEF6vtttbs4zX
IZOkgoFQKNGOfVWPvX1fDjlzqQnETflWLHKYxLuXX9LeWBMUxOEy6H5hhPSAmFuDj6wVRCIxOtcn
r3aJuLu+zk1hsX9aUCwWzAxnURmHAe5XFhRxMiP9+DirUQhx3VYzzdtiu+5Zor7NjTbdmW0GZhHX
cNkdXLrjldpldVVVlKJVRlPFg9dXcxhnfUL25apuC72hbEd65WvvabVfHqZ3bsFxN6nYx6UksiKC
xOfbeHyZn5hyRXH8UztQDFfuEtoKdGTCj6680fUzG98fy5VRk4F9GjztEHip0684ef5Ufl/UyngA
e9MxqNPaPQdATUE/PY59YtZyP1S93ohRZhf4EaKHFHbt1UUqu3gund5zHwtr9vIUrbRIitZ7VK1n
q/W9yTSm76e58Gb/vgvWxUTJ3bNFF9BZ7RgXHqenNYOUBxy/IPOj3bb26MRZCFn21psiLHQo4kGM
5gx5eT3i3vSL10njnbDayhR+3Eh6DmWfT0GcNdsLAzcQ16FXQEd529TtDLE0GJaT/e0DejyqHVYj
NclvFtlgB/fpEPbym0lXP/xRS3k2oaNjrYMw9kaFqIb/yivdNImu6tpam/m69qzG8Q+llWhf1RPG
al9KZ2zKbMiRwrWntgW3noNCgLFZaQG+i6vtlY8BXMXWPNQo0HEJ2w0+l70rSEswRVCf6iLfqTmq
wPJCq8gs785ZnIlgAx1mM3d/MmgjdcudTXckwHuu7mf4xZoL28uXvP/oKXti8OvY6n8q2SUyeq3E
6In3xBRhSxiiTDlP3yKuH7FczzYul/FtMZVZ1K8jax4c/9qe2rELd03CRVtf1TMs8jlGOahwg9dG
WPjubZ8WGOcLJfPnWBzN2mhkSeYBBVXy+Toxe36xz95kDMLu7Edr6bvU2EGLXtO8iEsgG7zEJim8
zrm1jUlNAl1VnZj58PJBPr+X9Rtwji1q3oAD9WHe3Ig0krK8ae2mR+C9MvA+T+Y8e8vBiKyaLV8G
5JiWOPN7xVrDgdOrGwS1s8wXrubn7xGB6ZOgxmQiIrCdibKzIel1nXgUTy6/TdaHOIOTTzR7UIk5
syxTZUf6QHDqcZpVVms45+Xp0J7UXw4C06G754UIaWolRlINmwVBYVb1me9IFkQaLX4vEajhDPEM
YmiHf/qqqGV5V7hzEKRHhPQMIP0enXk2AzwYt1gn2AI9C5tIYV3avqQplXjMjNwXzTuMRYCDNiaR
wT8n4+M0Q7/QfSAbx+VTkuBStRdmAERoOwe0h6MCEoI325M13czBVMEuKutIPLbZMHO2neMBo9Uu
q3dTKYU5v4bn2HPcTrF5XdNLcrzP2qSYzLikuZ1THKwy0ya7NEwgj/zp5s2Upy8E2j09jen4wQ74
SCZvp2pJZLpDY8frucg6Yaj5Q24YiFK+VUmtWuPKDErSebd0G3VL/85uRh0/45FxwXpGqOPhPlha
o99XNvqk/fs0CvUuFogDIw4B8FeNOS5nApZyKDKTDEOcH1FGFfU1F5DhT9rNO5n/YmT3fZX9qmN3
GU1dIe9Hb3by5Lq0TH1pWHae4l2QF8M9O9ijXNuPzbz23DFWs7qErscbsDX7RftyXlcqflY2Vc3L
uq0Hgni3rhr9JCTEj7E+G55XlW+apFXW/Dqp4D30O1WkjPHgOQqo7r5H2qzPY7UkiZkfkjBJRtx5
F/oZ8kdhQ8wXh9XgL2q3Fr4hPjIvLQILa64X+4AfW/IKq+dlvEJ7DMXhRNrEEPmqAuQwMfg5P1tt
pd3RqXW1zyJGBOF64MnV5cUqRMFAN/0QZYfhzpuXjF+xjwisobW6+93pDyyONRul4c7FfwWK0BOc
OEvKRwNq5fiadWbhH4/K7Z1qT3swyihvuOg1sNFMuAtALIJaz35nH3eUbHyNH6jZr7hPK8ENb15Z
XoIJvcIh0He1NRsGj6NLrN33hxWWS5IdnLpZUq+kQ7VbVuNvc2CXS3o3DG2uhp1dFUHSXSGfhT9i
qshbywN8aDX92SXBEyhlqYU5MooW5yoOizIxiRWbUYERGmnDHvcRaA3lLjgejVWhb2TfqLV0hDLj
JKvH0Liv17RHkjxO5dKZ4z43ijD7swbmokAEer0TyQe3UuscvOqjSMMRtAlbqTXDY61aqeJozLEd
nwzXXMfuFcJ5aWHFVWNq/KCfpWMOh0TW6Xrnt8Sx4k2N1GS0PHJi1nbt9nXiJhGCGBXa3aAyttut
OWw4AuD61jqeJzNQivmsaT7ijftiRO/K2TlFjWjUfsmdkgcFaa/xrxNod1pvy8+0e9Qc3SmYQfpT
TreyMRjackfBYjAlR2ToZcP9zHqSrUKiBaokrgqu98ZodVVHbweUiN4f7w+AcDxfNHzq+cFDpZTb
CzFAHSW5R6ihfQIZXn6HZ5eHJktr3QbkDViqLS+vozlHMfbGiIjCUM0Pmdn65eulASP7hP4sEN6h
AVTgWnv5sU8087NLi6fhpyGBFtJTA3bBuRcRitU02mBKHxFCWNflq8wyxG4RKW3GTn2sQ2/w0zgg
KVMacUUfES6XIqXanei/SJmvw4gmGIChsseikLt6reXkonUMomBes4ud4gt4qbYFaz4p0b6NRrox
2TeOKawIw00JLZ6Uk0KCohxzhb5mPxB0hvmjuVj6pHqlsZBMSJqByD7pB1s71ROIchaf/Md0zDSy
c3oteAQR175bWNoiVIYR9f1juBi2Xe7mbujaam/R39FcYvhy0qX9RIJHXwSI8oSr5QLTogefXLif
n6bxbJpZU+pOjnKLcBA2EEbh05wrj1T/PsuTKEyvrTrKo4KEiS1m4wrt9imTr1FykohZWFbW0cAK
k1cu3l0Ea3ddP0aZ0Q/pzSRWDtVV3YG9iIMFSw2hOml7DjMFHcliHrg8ElXsDKvqxvfp4vUsIEQV
xOCvbeH2pXVIs0AMgKcAxWgX59wQwtlXDmCKeQG5eZKk+n7csJ8RvmdzcYuRHt/6A5bfTVOKrPj7
qFl9q/8CZtHjTue9HDhWTmtpBMcKp4EN0uSLrdeRflRWv88xa+EHNacu3yMHpHFuy5ScBwFiyy+0
Yp6CYm8uSadKEPRBpyyK4we7RlYU/Ss1WDMsj8jo2WyxX5qYsTtIxj4KFJlKcRNv/SSiG8OhHmXH
ZKvG0Je+5dBI0v2jCwx/9u4Q1uVNUiHmrN/LnATN9GoW01JWV6ZRkmWPLRifXbITmW3N0D27xIyG
/GEWND8QN+QHotE4BDg5lh13mr0fprHHtU57xXheFr3KQiXr09hVjgABJrL2m/jlo74hUuCZajyZ
QEFDuySTt3sQzd16yF0ne0BRcSDgCmkPpE9K78vwd67TIo32dlEn/cdilKD6SJgtc/GNUGrAbTx5
9YmYolUAIqkKwT3HEUY37XvKEtiAL7/vBiXQtZ14PrpQW6t5PkO/ZWcW4dzU3jtvWWY2i59nAZtl
dp2Fr45Abz51FJd49mDXy7UJsQAjTdVOgov/8stszTMvQ+UsglCa4g5esnGw9Y2rWrKxD40/5KDN
5kDX3X7neDLgWTJELuZBNlO+fnr5udsgD3AEPS/YgKglwdLbZtoLOedRsgx0/nHzcRS/kcQB2aYB
Q8pLaH+el8iKUa/jjHAsW+jl5z8bN1eiprVw5bJznoVWbYcfspR1+ICFBGX1jvfg4lR6KWxQbp5I
cMt9+dPPRa4BxBqmuot+0ma+PQH3cXJX98F0DZ7rCqlT98iP6H0mZ4e7ABRUI84vP9faZCNRjIHZ
wJaDN6sJF9uYtsryZu6ndX0Y6RTQM0YFvJ1Ts/8UynF5Z3b7qqVbemBc0fhpFt67rgLPyOO+yJYa
ycbOLYL+lpYYnbXEtiRG+I2sUjhNw4Ww94nQdWZc4echYkdLBU+XoW6Na0RfTGJwF0sTdOQ+mn7U
ydummQH3d7bydPJxbdthDLWLn7Xlw8m1TaWjLwwVyQSvawoXHb94Vr6ym075vFp0/jKAxsw6jWqP
Szrkb6w0o83cPpjrFv8M/Lj08j9fXoAn1ZOzQVG7y0XJudfFjOAz5w5J5C7Z6o3F+HDK50aijfy3
g9UtYXaVB6svxM1IKnRt9k3pd2V6kze2VGLn04CdQaVy6hiN6tEGotqF8LBqsXGggu9JDgSJsSOn
6zsGMmcShCB23Dmyy0OHqkZFJqRGfWm4DZTr6840yiDG+DhSSAQwf/TJ7MnT6a7czXTq5oSpa/HW
Vv4zW6kpIbMZyCKdr4LFFJVzTadH11viBDR/bK6qMkNF8tXQjSD5a6sqV309Lce6jBr4W4dFL5yU
TesQJbpWmzK4tLKq/oB2vF4OgMwaS3fKRFdzxhW4H6CYtCEhKk3rlvvKafX7dWD/y3RNOI0mvYoF
DdUbA965KVqLYGMm6NiRXckvsqafGS5NP4Ir4uPW6gqQjV/pexma70GpHhC91dZ7bcnbfq2yJNKO
m8j1HAZWlahbmdPN7dI5fv54fSjI1yAU8NQT43wX4WvlBSQB8XBCjF27obZzVw6hz/PzJ4KM65UO
b1GliGZ4F+zIppMtl62HAaGVLVwpHIpn488UVE9r7cZ3qZ/q4LWo8N+Aop2Utt47j5K+OdrzOish
cAeywwLaq6szPkbUtcRupxDYsCcNzw5c1nzzlIOhXk4zCk5R09JG7KVEer0ZxKpJx6GI4Rrqp552
Vu1WmiHRp4OqvZsFoQuaD0emGgp/jyhrYIgYKACrkcdV3mT1pT5Iz65y3elBy/EjqUhN4fYWmyu/
tCXUr3cnE0XU5+pc0NFxd0AFuq/lkmHDfL9x2C2LnzXzw1T3YCgX7MsGoNKdxbQIBnA0Nb72lq+T
WHPlUSU0f6gbZaRejC3TCeNyqLjGo5D9+PLzngVYpDt4mr7FnxjpW89BzpVaWjqFfEijVB/axSkd
busSsgue5vFanWBzzA/CGHh8PUO3Bfh+Mul4Fy5JmGyZtAME6sIb+6sHXiBzUm727miT6hQa9aeg
kHYhrteAYb8n2QhPbCerWvOijm5Dh5vKhpf+gg9xIqCckuR+XTP7FZWTRR1nclzgydU+jJpYIAUQ
3HdRo0zKJI1AeHtJsplThLDIQCTXDHlNXDpO3RNy00faC7HcWnMDwsHQ4fN8hCNfntlnyQWICewT
hIo0ewmBx01MNRmen7bJkH7I3CR3nB0laCAOsUXbOANnnBKK8ctEo/YkVlIlHeRAbpFqJq0JyNbH
mYBIc4mcsPWXOPTkF3VFFN6iFkQ5tzuDQm47Ih3zeArg6z5QoyYhj8kBBICmxLEnON6XnGVtTv+6
NT2dTaPZhWWyuzG2z/xTWyx5mATt/G4xzGgWfzQJSa7qEzmouoR1+r+81HfHD/0eawbWPn8YGxnZ
Fd39nE1tadj9fJDuvNphy5X6LkNiy+7iEoDZMePME6Jv9l7mjnN7U9tKw4KlZ7Kp01RYhbcjy6r/
oTtRyy8m2DC2kWP2s/F4xHVGy1n07z3Rf7wEKqi3o4iLGJ6th+rB7749OHyvwMoQ7YH66vhxUG6U
ZHcugUrhvFKTM5v2fhgj/VFcjSuvEZKFMB5pxZjwUVYxDOOnyaLyd74aEeMt1K42QBCTOD++qJEN
emDBbOs/TlIzqN5kFaG7fVtPPQD4Xqwrqba4BBaazXieHRnxzCNtqCF/BEHA69Moqj42x4mYcLDn
5XM9A8S4O9tSg+m8hfdFFd2ruoDOPhxUNHtud+fPEsrTQwqqzAAat+ukCwG1zJizXNaaRZJF+N5N
bHXjms83i1noi2wktvPrG9gDws1I6PkkMXe6UgbRMMebR946s5NuQF2SZCoLtmoM1bzNcAPW5B0q
WLlVHNrRrZJ1pwhpQK6zagJ7fUhIrPi/J1WoXyV3Go80WQkaxZV0WoNyLQEQY1ysrknen4xLZJY+
2HMDPT4TV53jrI7zZjBVKOZdVKMAI2+d0iLfT5ehVL/fChgKi9eKKppT49AqveTGrIcMOjoVXSxN
sGRnn8nyyIhCgxWf1Wuhhh23ELKI2vGzKVscjKtELe5S71tykH12hSAR8up71xKSHQod3KmNmzJZ
Ur55yhPNPXolyaucqoRgvoHQQOIMGUIjkOlrc7Th28V9kgKtX5dLPg7BG2F285x9yBK7lv0n2y89
ni5Aw5kNEQzetNySrGVn3uai0/u9Cl39s5EydHencqGs+5OTAl8Ql+n1rIrOuzGKaE6vUtuVfv62
6LKSdxzQm+NPL5znJ0P5nfGA4IzJ4lSjoYBFJQtyfp55OiTXuWrfjXgCbr9f4d0a1N/XXto1cde0
M66jo3ySGLsjx/BERgyPtOMlGyyvBhJubU2XtH2RdsEnA9JlmP42JWydNqZ+wYBocQKmSyVJxXfm
UtXJro8A5No9EY7RBHHlZlAWb2chTWZ3JO+n00iy09yTE607MjPA0dlLuBtzDDKX0Hokont8BL+X
jZLCyNhK8tnqrjIXfkodCxLi6XU6GSXJUhI5EaEPcYNDKiJMloo/qw267rKjldTpg1MCvyuaimQ7
9AuEjYDU80YkwRVJ6kmou4rm2HX07z9c7Kozwh1V9vNS77puDBYk2NTq8o/nuCqs49UKpubzyY1L
HTHW4jA7qKnMcWuw6+GHHmk2GQqzvNIxE3Ri9dhIbLHbPfSD+7erKOFg07O0FPAumyLqMt7SOWY5
IArlbX3Xa0uc4U0t2nk8+ZCSzglGrnZGPWhMDdtZt+lbH5ZLz+4U0ajI0Zz8xxPXsfAkIhvvCnf1
rO6GGiqdpLK7RSfiCHIc+jh5I4hWfg18tPDnJ8pmcnReu2Z2WMRTAu9EnLUFlzrOiEmKROycLIFz
Hiuz84t/SgtEsrmyJc1j2tumBI8Jdqe8QcSWWxwqDgx4Cxdq386DBuAGaAooXwRw5mihh7jL+Tno
tWdYptH6Jq1anUE+YkxmNeAuhQyebXyCXAKochexlnMvmcfb4Dts14BMBCoAW09xhNDZ1m44v7ER
MtMBXYeERRafnGXMef7/OTuv5bqNbV0/EaqQwy1mYKZEBdpLNyjR1kLOQCM8/fka3dq1RVfJ55wr
l2SRExNodI/xp7G+pCQQcBlRgxSRq1Haz/8b4Om9FgkchFqdADLMqLThyE9/vRlAsYx4z7yCx+bO
W/1UoYJCaXbO2Q1M4zTXo1MsF9G1Le9KtExU0VpZRqMjQXq9WmHakqD4CHYHmxdn/Byva5SUkgIs
Dno3DQ7idDZYlt/nNkRq+KksG3mkaYY15wD260vKxr39a4Huym/yy/YH0iP9m9jmJFz9vo50s8mn
LJzSD03aQh1fKEfCpr1SirDsL6NSmcIky5NmryAOn/UWHrVMdwvjbeQEq+9sEtS9Iu7MeZ4fp8Qz
mmviewVPkNdlhV5wZEidkw3Z/joiwaEJAIUHOZurXHooFqWjlZTx+hK4iJkRQUW1/NTITST9ZJHJ
xX+6dspr9zSS2ia2Cwkt8k6F8yB/iT93IBNxOWZW/+baE21B7RJ/bl56Dg8pFw4D2Y4z2c+AysEg
IZ0IqLwdlnO/FBLNNBYTZBjo5BDS011zjYXJFv+B7RFxRdwAjmyPTEfC3PMQGgaDwm8qUR1y/TV1
tvk0MvMxn+NyFfRV19nuJE5oeiPydHPJQHheHBj48nO3YPS5Uw3JWpdSr5FLVZJc2gi09us8kNFV
XzRpVE7I5fMTAsQRqcDKY+iIM5LAZOea8usTZSe1L2E9+Hl7L0h7cdvzIGqaydYow2zBFbgDYpHl
TaYkHzMWTLYcTn7pc5a4JnEtLQpHk9oRlcIBj2usc+hFyZYwWlXqB3eF38u2alptk9IkWHsshfAW
VXTbRIkVbfeFkqjqCw56K+SypiGUlqIR3wefaZrlKG+cPSaBG9dNVQ00U1m7JS5iZaZO23FbOGk6
f/DMBt/RTbiYRWVf7T5zYQwIlZGERx6sKde1qZs3EwFBuVbm5ZrOpwA/RW5c7bzaJL3SMkehvZvY
zXgDi3ReovQlF0uXDnd20frZXYbLisKu2+eZD2BRrtxSkwgzfpoTv6ceVIpE0fEum+0pNxktPbwO
PnJIm638sOKEjmiQp29B0nBhVsuhat/qm4kayd0HJK5Wt09XtvSQDX7YDVkC6h+3zXkkQszhf7r5
qYZlZ8xnMKDniCpb8ltYMTuuaw1rSRJPq8SoT+vkB92nLa9X3z+rdjpoEin84ZBkiek/tNU+8rNg
HPKpT+7Klqp1W5o9Ky0jxO5MaNE+rfG8WV2XXQVReebnDgS1pIb27EESkr4tZSut0faN8+ClVpNN
J3ZMuXPrl9HMm0AE0s5h5fP9xmvTl3jEjwc28ua7JcPGk9IpTlEHG1jeDnMlmYx4VIttFrt7t2zF
WIcPNsePSLdzW6ZHOaLLhEoskjeyJqwwV1Eh9qSe8Jgu3p/21OjDz9BWRKbe90DUG7mOHSKV9qy/
srcMXTPF67xi5Xhu20buSeAS5WSfGHc6N2/VsY8svJdsCBz+3bp+pBILgrmKOaT3JHyoOsoWMlKz
FJI1zk0CaO8723D77lzhmRPR80QXyqKchCcfWBH6PcqLRcGCRMdJ0VzksRgBY0KIZgRkC8/p1Zx2
q/Szk2bohDAlDaU5X3vfPHZWTi5JCFjsKJCLTdRLWniDTeQha0NVOcxy8zFInWRvo56SihJ99/bJ
wJ57TbvenO/2bgw/or/x0pMgE4TLIX1Lcj3LUWjWCYg46FywzBYVZtD0Nupsq8KwgtkI5WxKGTjk
TYkH2WbO+ucg5ZGZpAfZ2GCYIj+nwXz/k8sCE+a6E6Lz+E5lMnTyjVbsRp9kcmdymsrarnntr9F3
txwQt7t2yTj5ePK3PhVxMY4Bd9VaM+GL4qTfs8Vg2p7jxfky7ICM8Vrg1K4+dvwzgIjYUi+zCHMf
1j1vS7mEHfg/L7jL11B+QbxAJg6ewaZ3I6xQvdMBY4cg0GOvygb+thNRLtd+YXIUXYMckCNFnW7m
2XzXezMWo7BcpfamxBzAXpDybdlDFMg05CLqygefQrxvPibRLnes3uoSrmilY+b/6Xpcsz4GsXyi
PrXCLqrwdUPnPd1lFPA8IX09tTrU7IMeXhPD7ZxP+nkhqZYIlDUXLo0xOIAhd2ytna+LfXan61IT
xDU9aYlglTq93CeVblB0hDgiH2wG6txPbdT3hnfNeyTLP9LFpOhJcsl+ZcKhSFwPwDIjHFYuGwWI
jXgBWNPsz8dNZu/nT2GRtmJ5rOt5H4rbbqXRNS8i8AGqTt6Iz3K58bNavnSdyG1WQyrFEG8VgED/
tkV7GyYohI/XRH/BKYSwYtUQR8tqx2wrt4URsUv/piBOBkBIf6ETFRL21OdlUi3ykxGKudx9vWXX
8+LzlZUQpVRQfd+F8i2yc8Pk8oWPrLj5SFx2wSkolOXHUvRrVTnyc7qVdJH6MqsTcmha+RSQuMkC
RusVcuwbvATpnkkxsIYM+rKTyI7XCElNpXgh+VPrUznwmhe4BXKcRqM8BzQXWaodcD8Q4+GANjdF
j+7ufKy6INiwm/WzAz1ztY1wYnPw5kWqUnU5X9hpxvosVxcY1laSn3pd5acU/SRf0arKOs59Yt8F
b2rtevKnfTQd+2u+JtgH7hhWaJvrvY22C7WS/t56Eembod9sz22lzmFUpHm4Bg0rS399vQlHAa+h
E09UYn5xThfYG+oYC6l6cMps5IN3tqi4f7j9j+qvmb2dk3vzgG/bh3XqjKB69Ia6ZBY2nsBk+QEG
z2Z5rphZSlFrjxh/vrn8JcWsAtF6kTBm8lLi9E0CjCMMnTXilNKfn/I4PICi5IR3uenOVciPJbN8
NHYK1P5tlKReT7z54PEfEQYLH8KqHkAr3DZppuhpyftCAliN4/AbB6+S/4kIpLQkPss0uO+OQLr8
TQqK+WJMaJAv6kAsbvUMP8nlTs5Mh31GJFX1duwXdtl9reZcAnUMMJBA3chwYX5I4UZUECN/0EhR
qnDAbujkyT/nuQQnJ5fZp9m/4Cnv2wlEFnA/sAx0TbRzR7vxv7JGsorc8GZqnecl55hp46oK1oLA
j5Jb84alVq6c0V72NkdjKQqneFDr7veozj+aSSQDMhfCBwDjqbwfkRiYmeG7xmg/hU7NctGvTpmx
Gug7DgFbsQpZ5zbqha2VbAL1l7xBv7+YX1FxOlsUHDAgOKfkoNl/kC4FgtR+9BLxlHmrFNqvgjKL
HeZoCPYlP17FhkHN+c3vP/gfz4LxBT6Jp8SsEmcJyPVrE2tPIdbryJ2fPHXgBgN4WvmgOdzZ7RG7
6FpA5HOUuT9SVbj//jKs99eB9jLEtWgi8IOO/EdOBzlFmbuA0T9pfKZT5iteP4qSe5pbk5GLTrVU
Efj5AByLVUSJIHUj3CuPc1nMstkz91JqZnd3kvoP5T7RpqsaQLj9aq52ai7nvg/95N/g//foPzkS
EKueRAsJ5UWk8+s9dcgwAHoxh0cO5M5r/iLsATPVFQk+J5Q29Wqfyt4YUv6LN5iSQJlGMxFI7cDv
76/3roOXzhIfMwIRlKQg++/JZrHBugcAxI/BbkwDHNuY1E56NlYK9yz+/1rSZL7gJJMZa4H0zr9P
wAHp66kpvPpRw+B6B+rV/kKoQ85m1/vI8+x/YRTfo1QYED08nUzAonFw/rG/lKKXpNjSPeZZEfAW
1RQP/refn88cRcf/SA6VxIsTS+DYv/39zf7H5yNkJPvlgIbI+v3HpMGKuTEbVuQHLehdEOLImuAX
r0FteXCId72NTfvfuPV/XACPGZqedwr/gYk59NcF6NP/+uRLjPfoPyQsYrhHkaCtt8wrlp0BBtW6
x3c15GPwx+9vwPvdLJTjziTfhiM1+qcdtVwXFwNVuj0UWBv3L2E4j+E1G/2EIpWLHozx6ttY3P5l
kdsEu/yCU7F94eKM4M/Zzlhz77536TnC2et2eEAPn/Xzc+B27fYa1UOx32kKqCG5xPljsgbJxYAx
yuMalaeEEfPELmQD3xczB+9I5mi7nxB407JcB7uW1brmmEDlDkwkbWrWEPYBk1NCOBhbh7hwpU0B
LkDyeL+/re9PLAR/LGxkcyhGOLLeA46Jl3Rra1vFwxQJB7UCtp68DGIyGoayv8xNKbzip2PB28B5
3masH4JB1F6IDOdfHvL7LYX5iBxWRJtzVQCy78/PpZqi1Jm24iE4mPE8RUJB0yp95aqN+f2X/+fH
sXMBP2LfQcqFofzXNV3kngfyvnv3ZMQEFPoMXaSIdiuBjWhy+38Hm0mFf7eckNZxIrOJkaNCcPz7
jxzHZO2Jyu7vtaSxOFw2zLTo9teZOQN8vgw1ENUDoa34P05D449u92zPxLFXV6x9iTmQtQq7Jx51
t6VtAATGuexMiA1oCNcqoUrWfHibLBEmkRY/wkdvn6cqiX1+K52Lt8Em4udINonBdUxPZNHiMZZr
t/Jrie5liSG7fa3SP3C/SqklvFlIPC7Ia0n/TBkCWg8U5hAftM0iMdQCnQutZZtU1Pi5OuWbktkK
r6OopfmgFjaoA1CNpJS1risbRL6bpyrpwShP5AzAZecKORSNIW0le9DIC0WPLduqAUcHH6IjCdq0
8WirRDfLryQjO34K+0cQGtm+qk4g8Xb5wrUJoeL2aUgq2fpMR55BJeuWty2tfQYVDAZD3uJlMIbN
vxlrdOTRXdHv2CRVcWmay8L3LsB4dufqpRhDP6qbpUFsvR0XyhmnC38NdrSr0+yvmvmgL5PZEvZR
s6reluZA9rmHcspsPAbK3CR4WjbrpNQnmosI7UjezKAX0mCnwdzWXWTgSn40yf9bsqIN/W7j5u5L
FbKSEHnSoblUNbRh3X9hHMIiHkiKXL9PLlO2XmGmKoLeMBh4yOHrjG9Jb3dg20lj2dxAY7aljQdW
a2iuHa9V5N/XdrdED/kcjPOXgsAODCzgI94enVVZgoi9oYgxk3qsAXQxtabOqRhcl0anx5/6Hbo+
D04TgJHfX4TZyQ4/zXFTvTKxPgNyB7UxUuTByIlEzFAIGrNLW5UIyWP+ig5sKgvTuxnSRvJ6jHn0
I+atWgjM/9wVKlP5xuR8SEsfN9tZgwiadrIV8q/b6GRG4fNWV66gh0FXXrrPg9kvZXbq97ncvy7D
xnU5vWEtP2oUMmSXZMWeea8rv2d/hRyY57+owC33FVRfzB/IKqo7+2oYnbG9Bu6+GtMHPCcy/Mfb
XYl7lxg9R5RBxW6N1XlUQLZGOPDESikTQvgDLQtz2fgH9NssVkR6vkVuRFe0oFEBwOl+1WwGuyF7
wc1eR/4gXoKwnAywM4UQsPPKBmFQu4Au4KLNd/M/6tC1ihe1rGd/5ZUtjxdXmGAE6XkXoT22FzGZ
chkqtiUxwGtuO8M2RHkSio9WLVCJlYmFqeRRhW0XnomsCTf2fu76xAPjwAsi8RftQ/CLckmHi9nX
3kwLWmVphr0J3/wzsfLpgjxBS6OaNeOw1d9ULbFw8zEvmBVgPIai1dkJ4lHdoHrVS8YcGH8IbxDO
BemCxEs0dkkqaCO3v8MTNB2SMPNwCenbpJ2uQ1FJ4XvJUcVnK9SHVhX0WwMPVWiyE2sVmIvmDRSC
bKHUfF0nqguwP+3VTdN++tzVdpBdWscTNRCEAmkUwuaHTJIlYmnZKx4gWTHyDu0r6mDoFe5MlJ4V
CrjbZgtcot1TdT9Llj0CgOHfS3FL/6ZTl6YFZNo7D7DzbPDbsUwDoALoosySIFHPAIbsycsZK0H4
j9oo8yYJ2UTrtSXgMi7JOSiLUxMZGMZjxvpCs/XqZVvU7zvQmsHZtvArgW083TgptqT1Yox+lskq
UMy7ejQ/1/ax643cBTb5AEUnt0ztlMiLuTwrHCSJziErTwFmiUvMTvEPmhVRHJ/bDBKeS1eJbIvZ
Pw435SbTZIFz9E96e1Cd8VxY8hV0qYR4rr7itgZ4WNZl049JVaWnrst5plFvBAU2n4b4jfnUGINU
clswVtxvtYnj4HOp0vHnyvYrC48Ujp+OoYM9+J/Fdlgalm0fee9FU8p/76jIEQ0rNqqiTCuTtaUf
kGmuUrzKWINszz8V41ZAdupjzg0mapol3OW5plNbynY6oEDFcW+7I5eGcFMArCeHMgOwrVR5UZPa
VzqrQn9ynSWCblxQ0nhmC00zSayWOh1A8s8umSX7QojGJssE9SdLkemr+nRVu0GIysZBk+kldmbW
UcmGytNNGKK3v+KkkoxooDTldJy19VQY4WY+9v4BFXZTF34b8Itkf6SA4008E3Bi/KgKP4yVP7Cq
hDzVNajaoR/gQNQ4zOKmlJPShAz/VMzSzypswYrVhpIIhNHA2IITgZigJI2a0rkaPsqV9uQqNejo
ksdGTEy3yPMEoMOtQsbv1EnanH2MGfN4mU2TCInLpDSgatlGyj2rKwF93JNexQ5wl/f2jH6F0L69
IRK9b/FEAvnWjrFfq6GVz5cnxIXrDVkXjnqhkxYkgaZykyyuxpebgYP7RXeIlVdvEvtWvGpkYMXF
RNCh3reh4o4ad1ZFlSapEZZLvjRaUrllYrqQKwbEj/fOa2yPQotARbnPOsU0s2Dg9rL18wR+PrXn
XEnNB0VgJDbdXBsXFsAtpm4nrbOz5s5gsWVV6erfSH3Ib+REl/L5OmNmMRJxRW53vaDrCBUNaXIU
cFUjGDtvvjqPiIuGaTZQsiGGULuTKp4GVR7CbsndQiPXqeIJCByBu1PItV6ee34oc/pFGoNVQapA
nlFVtqjlfKIMRUZYN7IAKFXuJJs8mNFdUfO9II4YdwkirFbznCJmgjtT71whZXl9DB7noEgaRsjv
4C6cmFCeX3Mz8d23Wj3s1kch+ToVeHnx32aIJF4c35SEgSPSdBRfkpS5fy3yXmlTJRFT8tm0AJIw
UYykUeRSBqxdtCA05PJeCu6pjTXepZpGtHhwCNvoVQLyP8G1kJ3m0ZUwpZZoF4r1tygveP79WHl9
+9FccmKl4zrH7QZlX6IDA5k+dmv9jiH23If5HIb5Xvl3Gqww0mUqrVOKnTrz474QR9QVpyRZ9ZNg
M1pOmwkQDcugVBlO5UkxBJ+DfTkOtrSSc3fURevqtVwNuRYtjmRWjr7J2jjDCY0h6CT58mx9HhUF
isWumcILTcjadmdCeJj2/Z/f95PvMQqSKInZwXpBPiUpDO9But3z1zZPm+q+rjokhcgHVT2/S7x7
U/CrVmz/P30wKmxaeOAZArs8ENf3UFxVOlMftnt2X1RZH75tdAoB0tSO3AD8071BBtOl4ahgm//9
B1sH5Pa/dDyA7Rbxy8gzCSjF+PG+ZTehw7gfwr5OXrYbIcd12rikCzFjqSfwZ8L82ZPJkVNvnvYl
WpP0Qtpu1n6wVeKO71Dl0bMEg2W8WTMLmQiPI35LBwhp5RqYGrqVuA5QzGVnE8e0MZ2ybG+HpwEt
02ae6iBjjCgOI1MqZJulmgPc0+QC0E0s5PWSUUi1vPHy9UeeGpSjlP65ohNYMSK0njYHityX3nSC
Qlt1TW+c4KV3S9x0hA+MOca/0eueWkqPsr4BaBzt7ySMol27bF7tBK8lc9qwIwUMQx/LSyJ2ZDQP
vZ1Qy93sM8bCZxjMraZoht3qqrjxyrwtbqotapInS3Z6iFW8yFgGZraILtqet2EMnQ7jWC47VXIz
9hTtiSDxdLszR6wL69khBdpA2KD2Gm8cw9X4Y9sIWmhPozMQzRq3WLKML+5imh4BT200bNW1JCnA
Dm7y0KvYX5YN2SSWtH1idMUlF+NIVt2hMasVAp6gCQ/+IpggK25Syt4eoKhs8Fach35aCLPaVRJn
rrLXFoRBBZ44Y0P+dRbrGPTpaXI2uscTb2NWOHc1AQ/z8AWubUdEbvYRtt8XupEi78mVaANmfnk0
deX3OVsX842Kyw7v5m6wrPRUrkk1k4aG5A2lIt9DwvKqUM/DbOaBDGUyb+WjCDsZNKFUnTrTVJ8/
Bo+Uo0n1CmJvpRVsKjtZwQkk0/NI5bR4cx3bVBXib7XVpUVD+kUW+AuCTH8jH2Y4L04rCPwpQqN4
/ZdXDO/lr6ARuCPAI9sJOdTYMrHl/opTYW5oIFw67060We6IGPVH2hZfLKQIBGOSr5bcBiQJMFqF
tICmioYOh7OdBLdLRRbqebXWHAxmwpxy7giSYMrY1IEHzVb6papmAgQit06XJzuox/GUra5/z0wp
bFIxwjM3Le8RiIAdlacqmkbzPA/8v+ymtkuj/VCUBBDcGx35IDczAtL8nLW5+J6M5VZcHS9f8AvY
1vAJM3HeXvpuMqvTsIfehqDOt5c7H91DdW2dJOrOfZIG0ymfVkQcZ2sqV+shipru2Qi2QMQmuugg
nutsOTPG0dvjJgu7M4hAG92nHtpj0gea4BF7ZRNdFhQ4IV+2DD5XzWw9zYMrFjS8jv3NYtbHfbV6
ox+DTBTPQx3N52HKrde1XplGQyC6n2X9q2HZ5XPlGqsV75MLWxbD7iS1IBglI5n0EYgEs9MZ88Ce
R6fCGerRfEStbPwdidS5IQmqPm8oCC9ogdJT4I3hLd/VuphGxh7U0nN/8bGfxyNMGZEm0f44kSuf
xlEVbF/Nyt2vExhIexJWNX4Qed99TJxueEpRKF/LbfI+TaHh3CSR2V7aopOZTzSsD9jJmhuTavVs
gRdKE37wREZDetsR/fbF7DzvP5sdZl+TcRpeNrIcH1OCWu6qcZjKGOaeWbR5a3FGL/vFXwsX1ete
rHemM80PLVrYD609Wpd9GYpLyZg8Al5El8YIe7e/u3ApP/ezu3ysXXO6J84le14YalfGxlD0l6oe
9ge059Fn8kmqeytNvI/MrtncuCDONUZhFT6YCEa+Vt48fI0IALqBmjRO9ObJrTcwsC7mBKtPQBSG
C1AXureu8JvP3bQ07UkK167OJozvqZ23j1Hb0WXTqHxGzWSjTRucmyVo7SfbSY3zsov9Rzkk7VvK
WJsTWTPGuRXlABCSWG8WWTO3QbuVt07ubR9225ie/HTsbqxMiLtsKRB8J/uGBisPi1M+tO5HoorD
9ULQccOnWAlDB7btoevcLS7CcAiuYVUm/0Wd8xr57fxmcbzdwO1HcYklFjm8x36Yl+YXlw34Yqxl
+MFLg4Bp5XlLkMvIFwCK9L6EFJCYDBccSec2bJvvc114eYyxrWVgcUJpGnUL74ndIIMnvoXUwtJ6
THF1f19z10CONqCTp8S+89hOXto2x2xD8sgrxu49bndRfM+aMq9Oi92gOPOWhu48sfCkEZqDskY4
OHaWqnljQ2VSoM1/ipiDpwTPwLwQb7bR/7kZwXz1cPfclXM3s2dke/lCmNP0snDYwJ6Ozc1MIEgc
An1+9hEo2HFSt1ZZnoxcZHRlYLaruFZpPf7HCqbmOaP3uBgLUajnRARmHqfAQRecMq9LQXLSOrd/
ZCQf3RFp/5cYnVcfrJnw73K9GnNQnvbI7q8U251xZ019GT2CD9W3fLHKOZEL1D1TUWTRFTotEXC3
NkdyZoApIPLv2F4b0OIYgsT8jp9hPS2Rx4wAtzP+Y6STTQsy5G4Tc1XV3/7eeLdFZrgP7b713xD4
G/clZTQvl7s+pa6z3M/5WJAP6ns1AxDD/j9M9DIfrM3zvxLo07/USW+65yYrp6u/Lf6rbY31cE4S
Y7gPJi8grh8b3A8jq7MNTXw34Um2iVy5ZN6YP/WrMxMNkYzduSu9oImjAH9W+CdJsuHJHoeNGCXu
8P0savtstgtyrt0fP7XE3VxmhpTnVzpn81MK+iziJqwTvlDLXoIA5hNuSuPFIi3nR+tsbD9R7jwS
vFfkMTfevF9IjrmEzlx/wcgCsrPu4ffEadOvJRT0GLfQyHvMXeg+W1HhXYvVIpY9T4bqJm3D/JuL
KfM2MLbszR0JtWV8SoB3fKEj8Xe7itekSXg1MScxWSXq73M7b87EkYC8uGVyLvIu/zvssv5EnGb4
MoDeEKTjprdVuK80keOEGtVOH+pddA99vj1z4X9h/ar/6nerweNNnlJbOuzdvTNdkLTk/BS80H3p
TtEzSl/3suXecHX6Ja1jb8m7c+EZ3qPbrX4cdOY3Eirch7VccUtUznSzRJaUifHunvOhq/7cXTsj
/NtrR5Jap+i2c8XwxSfJg8yZssyfjdSwTxzC7admWMWtHxn7ncludrNsW3Lr8tnFORCu8SkLhfDi
Fqytuq5FmTc3ZRpmxQ+lSAOZkiqcPQ/x1Ja7Jd3VzEqS4I/SWXc7hVp+yokYp4q0ozRH5KxbFOXB
VZ22Nmhri+q4yDTbT1r9VbKh0EMoqC2cygywCjE7UXKXiZykKjqtVbrs+WuAxYg6tmAIBP/EU0ES
FFeyEQoODmnHWT83sdnNqI1jGlc4oTWf0v6PxIvqVfxs7vcGOQFlP1Luu6jxGvcvjfcBlxOadhpr
8v/O2yzE/oQaIh1uhwRInUiItNu6mLfOb56Lep7EHKeRNxWXmdij7GKMgzOcmbpNE20kzRb+MAmn
S+7JrLdqhL8lJZ7BgIPl2kP5Ni/u0ifFn5OXtlOH0Xts80/EniWWBRhYVrb5ANG4ev4NRtG0z+OZ
8D1iIRcS9LfLRKZ3SDhAX7Yxvt0UcXOyFBxcMWZaKSEeV1gezaoVUYWufbaodM4KpYiO+JF+37st
QmWR19MPohnLmUhwRHze3z/jeuwuLJ8WOM30fjN9XjHmw3U3SZlA7IL1lLv/fcFOmZwNdzdLxl5Y
ZfNRx/LXO3Rsy+NI4aMUMh8RlxzSg2TcxiAT1vhfZCVS2mFui2wXVq+W7T9aRVxaz6o0zk1DQjca
0kYJh4ciRtrdjy86bEeroKPErXz/kjgcfsMztRQI7aIFwAqsd2Z7r4vTHhrjlt6Qk9PxmYrMMnbC
lu4UJiWBd1JgDnxei6qQv3JQXlnnUtJDXIv0YygYPFN/pykALVZuF1umt2bmIklI5TxSfYSWECp3
iFDi6T5vJKxDFyThUnM5gikCpRvVvIW6mtIJebaNUnhpxEqzCcKSbA0ui6Sp5OYTrtZdFghPGHfw
S05OTkDArWlv6L63wf6QiHZo/zsxHWooHuiLkW/HAtbR7O53Rnyu4mTjnuhQfpLYy0uuhlY0hNqO
ZBhmSmMctlCxeANMV8LlSYDqAaA0sQyCUwdboAIgG7bER3GjlZZtH0oLQ58tQIyadlMYkW+G3HSt
u5/sOoMGTm26g+kS5oRd/SDqNm2hyZKw8QJWjy8hrYNblex3Ft7RrBPKFreMDMHAuS87vvkbqx3m
jUhihe71rr0ycHwIDGGTRXMglkLZY4Rt78jGjLYEMowbh5oIjbsSjWrg0lHYf9N2kvfQVCyzz+R3
/wkFQpAC2tVJu0ODiCySDzShYKm8x6J05axnjXQFh5xP+0/oLCRU5a+ZtRY39YJJidonKYeNajCP
JCrI7L+Kz7Ea6Ce41dGAdMGQIZdjLxn3t03FBs07IH2LCnfJ0lrmBfTuV/J3ZMLWhGbDzE55QeeA
Qttbw5mIq0OkrrlPLZT3eyHoUVY3yswurkigWV9XElTGt3YzpVeojXJsNprNH7HA5VzFMvbbiDX8
4MCjfIu2MxlZ2/qtYFswv5hkHXbszlFW1Ff8GEJ8o2tjTpTMY1zgaCOr/GRm1Uw44+oMYMPj0Bfu
a7anRfWY+8TgXgf6Mf9F7SWTD5sMiXNguVNa4zkzPIwWWQxn+D/orXrpNLWljXhCSclrkcs7alcT
G4V2B2mfjzjmIjCiiSXZdAxjQxEQRejAIehrn0yF8EipH3hrvW9LsFrRX21GKf1WepNs9Acll9Iv
7WGOUyjQmJhSSYBPTZIPU+fa06d6a5P6e2cT5jLHxHSvmxlvLtGT+UntRzpJQuk6CHuUl4PrS+w3
Wx2iwkiCxu3oB48EjC5aEBqoWzSUZVdLgDjcEtYC7eP6p2LjrLFNuVOuStHdj2wmhVmrE7tE3MPG
1ayuPO3t8LCVOQAq/OWSmJKpUBoatUfrY34LIAm6qNycH6OHVqDGG0WG8os2/KCmldoKRT3YWyCj
lysy7Oz1nBLF731RWxkRjlKNrhlYxXUynk7eV5OQMSjtRTns6mmU/3A+4PWEqT0oiZRDDdxLXqK1
bvJN7QQ5PPMHHVMw1BgmW/LWD00hwI/U2atlAmwmj5+27+SXV6GNZEPL40eLW9vGXlsAeGHXzKfT
G7EPRc3bjq1Giq+YMCGdkbnAtJydIzLweVxqvUyK6inyRRLmDtO39ldfbKT+3q0bFAsRXCWq05p6
vi0LP7hopqVfC+k5EH4ldwKgQVnzKNZu6yLpI20goNs+tqo2Z6fXkzJUmtnPRLotkVyiwHnCQbYo
cl89N22C1Q9bieFbYoH5vf2Qyu3GXxJ5POf1MUMkYJyuFJUcrBeWw5kdryEOySC4FxNIRPF7+CGH
wwHp7qWYh9skb0ZnvmCvb6vqHvgz7Icba2TcFRxo5K8ruW9+zeK/cUn4NXF6oC9lLEJZZ1KpL8jz
wm00w4ITvMCA3wrny63mYXY1s8JxB8khoGOVVSm+NifrTlVTddNfY2W1hHk4g1u7+dkzxRYsV8va
ZIKLSYgWd0bxtq2IpInhp26LAl4ythXl44t/HDlGNcqDVlkdUxpQaSM4dLHaB0BJLH8ruU3yBuIo
lBVAdzAwCdI37pWpMufU4QUz42M5cqQHBfJKxRuJdmcAbmzgdm27WzQExO7ct2Qgcmn7IcNyJ3OX
/qAasrM6C4OW8gzVzRCmZ9LDaU3PqZOtQXnWCdLayxuFmD3trwWpEFWE1PN4k/UyVi90k4nJSZ5S
RlPv6FAISGr7b6OFfufSEpsvtjOUrcu30JUOE+vl889rI3CmN7Lhj+V1SKTStG1Z2mWEvKW++MGY
c69Md5C7rvb9rL4rpevKE50r1h0judSs6RtYDoWUZ3mUmfxYOw/yDS2STJI5+RrIY7Ybjry0kZkM
3MLBKAgVILNrLNCkkRbBcsmOZLvZjRYsSpqa19ynlqZAtkmS11Yks7ZM6rweYyShDcetSgzUWhBG
k0srqOOatC4vZUm4h/PcUvQxHa8pmKNBHCZHMD+XtvVOMElZVDMQ/Up6sywNzCSFZJoQ6XGLGp/o
CqLeJ6ojwnZW7DkGU3UREoE4o4SrmTN1lNFazoYxgrkLd8JgVPp4/hlIxDQsnoSl5kv1FC1cmBqq
ok5EEeFM9x4MD/zHO2ujkTfWkiDdmJoA91VsbmkP38vSOzx6qrQFhBl4gEoF2A7byCLTa2bobEn+
IiCRwQBTMpAzfBNGCRzDTU68zWGoaijHqMrka6OES2FlypdM31dCUuWbAqEtX8M1meTbay5sJ14c
jXhfzfM6dEtdn9TZxkkg+f0NMHK5BI65Ny1SOacgQU6vGd15EIt8NCAjeVl3etvPVXCYFvaRwC3N
KbpN2gjDHK1zgyEH/kN1pGlLwCkndZFJt5E65PU7zUA49d3l/OBrr/KSNisgqJ8zLsEqzUBV6aTT
G7ahPFp8eem50+PDakV8a4VIoCj1cHPkrqt5PXdjAMKA1YTfiGv2CNnClyKPHL1lo36Re/tsknaD
bFAZqaoCL7B3VglckOhud4PQx1msu+6ovrUizegcZkw8ZLnFzneZyXbhy6gbrZZchCqOe6T+ylZS
FGWUtpVH7efTVGq9dBjlwzfdFbwpRnRMCbWPuC2xrM0yiIC4Xo7qDRRvNvx42yPUghzsmd90cQqz
BYwP5GQSz4Jxnm+lnoMzhfKhKz3NEKYyw0EpelNVcuuDXLvjImVb1H8CPpCPSOuCEGzKA9oavSwk
nDp0Uw87qHop+pE5O8X1Zy6nUg3gfpfLtVFGskxJTgdyZ6mg0AoafLWfyi11yVO3AgFokZ+SrmW4
yfkyWl+kZCPkQculrs4BXwEaYJTH9JP/w9iZ7catZdn2VwrnnXnZN0CdfGCQ0am1LMmyXwhZ9mHP
zZ6b/PoaVEQmbNmwLlAo4KTtYASbzbXXmnPMZVlFMp3RrOdeneVqsVxP5iqSODmq0K6tS62HtJ7z
Heti3YmdU+xGzVn7KJBRVj/q0mJEBERHewPY4jjI9WLMLNF8mKCDzaecCaBn/+V507tYTOj5Eicq
8XByqA0g2fnMdbu2fpfXGuZcLY7eBFY0WPGHiLH6aIo7ZB4nYS/7L7QUoPfXxb9/rdhOTZvYcOlg
biy6gw6Aal43XBs2o6tn72wJLBVuW5yIr1i1SeqreuRU7J5f3YRzUmWaJ79Nk5C0QRl2EjOiX6a6
b+hqcMPYr62Rk/btbDw+VVHdqyK1PFX6sVmv8rvstFLk2TDW9EYpbyLlqJ0CT0AEsf85qzHO7wVG
ba/dstO9fj53SmLIdW17bbecn7hTrSmRIfA7zhbHswIBlcEqlzyVTxFsjeYr0ma2/A4L2Xp5T+0u
Na1f22Qn7+yZmKzW+VhR4OWdsnTw4pIhv8berS7TplGlp1H1rNsZkbWrSOpUajNTWKUeZ6eSsbj1
vLIsVHz7yE3XtylIj7WM1ZBUr2+mU3/OMrK1Js4jjdv8pIvjRT6vBMyY9IrHszf1bIVEi7iu76et
gHta5c+nGu3++jpP6GJx1R37VUDuyCjR5ZVLO9E2N/YpwlLTqeWt4GwsP6vwzrLE8wIEFHqtS079
r9MGSJEIB65IA9AsesSDMQn3/BIpO33N3vuPk/NHLDVCqdeH7iSEQ9uynqLOyE0HUlc6IJWsQoCr
q9ftP8l0J/EKe7G11j9v8Mm+WwVR/9GWnDRwPKbsEk+3w7mFSZ7jDHsBNi8s3PJVZ3VuudRx1js6
PGCpbhNbWd+HZ83Y6UY+YTeJvOk5eVAL1mtycm9RJ1rItA2l63anJ6UlY7C7Klm+Bb6HsZxvigY+
suufVJLgZ1fB5tlicn47nsj5ZyrxmXSSNmxTtBDt3NKOR60uqVW2OKxgcxxYC1ep4XndcyayotPd
Ge/QnLge/9FSvtZoMf44nvJzP0WwqVvLynZcH9XzVsmwp7VsECdk/nmxOjMgzvr66lS5CXKu+ZtJ
Sb9HHHSgsPwXCSaG2/EixdNUU2W+pslCJ1kl7ZrlJr3EfRzl9JjO37bzUtIHb84STSbL6w+K7Vmq
7Q5CtqvNAT26lUBaaI7Bc3lSktrr5p/Td6JSEFDCXUdvjEttwDfiV/EQr3Tyk6D71BY4KwRPD5GT
0fpnU9qYa5nRqvZqiseYun6qU1aMd4KztLZpWMp4UXevxo6zV4p+6cLPtZZ2vRXOhcl4slcvp0rq
TFleLbXrZ6ruwD/oTmXNWfKvEB3qMBHrM5CTm5MVIVqgVej7yeodSsfzXvKsYz7VB9rrFn8YkLDF
YdJoZp9/ZLlbC3OQmest4KowZiGHzQxGaIaSIupGqDwcXI3ndTwpMITwF3vsYnQlTh7P055ZmOZa
RNc5eT3CR2K1Lu5n6fP5oXBi4DdfPXq6PH1nkS2U3rX2605yxLZKZocnMzc6+uXnBsSJPHHWNHuy
i4ewdHt8ZsydXkvRc8v5rPRezZRcwuRU9bknt/d0ah5WJ6Ef2Ke1mT2hmDfVjZiqbh4flYQmLztK
t9I0eVw0APgg2+2yGJarGqm5tK6xKMFrWXulS0Qo+3cJo8Cbt05e6dldn6OusXeJbo+Wi61GiwcC
GRzgk75FF3kYNpndz813EgjEKANcc0t+zVZbKwK7JmN4+NSBqzLdQMdkAXjPWhbDCeuI5tBuGZ3a
DtZulHbVZaAwLsYGUVSy8wp24rdzMg7GoZorUTxW3Eb/WApj3cfCHrxxC5VwYa6ZlbNNOx7p1FFM
zfCk1k0rrnFiReUuGvl+qKgMVMRiBzhBma2Q2E9zR88vGW5ly721LfVoVne1UKflQsdJHeQi01Fx
C92hLohZfpGbmJ6Y/R5X7hCok0T/ZXTJdGyt0RZ0atjfaZfVUlUTpqI6s7cYwj0c8/oyiQs3LRa1
3Zqd1/cMS1ySYtKtWUwKqRWpUIYrBX5yMW/Qg6Ii91NGgFLxrSqacgMAg1oZDtNaBbDOZljaaUbq
5GbdSHwLwjJTbkRKJkLmpyRwoBlOWB/sQOUxMIhfNFXrMkLaqgtfSfLR8Y7QFdLe9o1RU+USjMys
pptC2GX7LKwKVYs3JtZ0gXNxEFuQh3pFZk+h7lMCWGFg4rC4qWPXqQ8NHU/zyis6oVxYAnjUi8ui
XL/Uqm1n9EAxU85fygW9Ux4mgxzN0e+QNtd0hsnG/GoXEzMn+LGfsD4wvvLPfeyTopZbZJVxW7y4
k55eo72k3NWOIb5YC+XVaquSdNvOpPpT49DR4li5RBmj27eIZDgzfmt6szAgeefMooAiM4RK59Iy
9/HKhZv9EgcjWZ+nZVlBxMK6ehYcnwvlU4l/Ur6n2AXGTy6ddjYHpxJJxKsNbXfCj+mnEIoTVvek
4JVEquZXJwnr6UOy0/yS1W/1ZZw+RdMWh99E+gRTnfMsIyuNyeUJ4zmI5uAkjD2/cE4tz9OINIKW
8Lo2w6TgZnVQb6ubQdDKRnNO2C9xC/qyWA/R2LSqeyPNpVLcMO81hhdp6qxbpEVD6fe9I09DIF19
LUT/u2dbiyOpNaxuHXp/cd/XblR9Tfvcjr5NRMRjylNHtfzQF71JCmm3BiWffu187ju9/k8nRXc6
TykdZqtQe51hUFc8OrzJ5lDQXRxc2EhKLI0AgN/an8hPMIH0tSqJ+ZE6Gg7CqdPq0hqy2t3Nskea
Gak62UQ3jTbEBd5SptFkSgwW24mOIEdt6igpcHze2EYVLU8DhQfpLTZCynGDG4l+QWj0OW6EZ73Q
M03Zia5IIarcOR0f7zR7pD6aN14k7cDyp+DfmxPhgQ1N05h4r01Tj3A8ZaladTi0Tdv4iKZ0BfsU
wW3XtfQaxE/zFGeUAJabb4FFtFurn5Ji5/Uz8iQ86I6HWDrRP+aq0qjXHa6eYLQaycioKD7nGCYf
wZzme6G7wwsvn74OnEWdw8izIvwic8JBCyfpL2giwgZux3r6Pqb04Pbs68RdQhfzusxG4+hm4xgO
k8eD2NNfNr/V5DxWQUeEV7tLxkK+tCaSMt9d9CndTN1Qf23imkTiGQ1QgJPY+dhikL0AHmZeguw3
Kn+ZsmTe6lbZXNuWzL4iUW5uWN0KrnJmJjTlSuMhqVtl70Ss87gU53GvF9qE/5dNtvqFAAVWtaIW
/Sdq+fjYcfGL1o/EYDhBjNbzoNP9/obaXx4hmCWoPloPjwQjCE5eXnf6V0YQuXWls82rwKROmbZJ
GGg3ftumdMg1e7R3sUOl56eMteyDZS1pjrHCjTPEYHr3dalKFEixbhsQRpjfoaMoiKyddcw/eqY2
V5CvmRZXTqHnQcYGibldIw5OmRpBphnTZRbF2pOrCufLAAn4JU3y4Yjy0biZpMZd5tnR1qt1Ff1S
YR71qcvdTc8AVfq6GrVH0AjiM+823gwjRpnPimZW2yTmuWOr9zCg9n6K2A+R2zllt5Xqldte772d
Zalya8An/qKXevIYpZa9sbw83U7KEt0lGdodZ9ILJrGDLjcEADfXlWmwpKZKMgYo7MpmZ5RO+k0K
RfvYuV0iw3xU2xe0r9IJUDbSADQTZaz9Oo9ZWSLIT5umxXtHggnsxELJ62u3l20XqoNelsHoVQZC
UzUdd1iTp+fMYy8WVHGnbnQzGhGGSPMig2Z4ZfGOv1jiAd1gMlsftaoptkMWkRwP0/gAIiZGE9lP
U3RAuznEIeuS+OgOc3wJIa1zw5oK7sMUp9M3ve5jdm+jy0TeyOquDfghxkdjzYe7VSUBDkyiM1fd
1GAErzgsRsk4WrZkJpQvhQKX8T5zR7JR+Rdbd50P/JPyznyuFLWK9qoy2sODNyNmsq7cSTq42Nh+
L559b7lcIZlv1r+SxjtQswh6iRRkgIqxRhkSfaBfIyLNCJeZVjDevr6UN3hw8v5Kn7AtHJDn1NqB
PlqufZ1niM3ZxvUm13qM0fZng+9oPG2sLTot4z6QBI2WN6qqlzkvfh5IVZZBPiu2txjYzggbym5S
0MkoiXp2NNSDRyLueL8X7TwFZRUNzpVUM5VJtFBV9XKaY0a71Yh3cqfP6XIrwF04vppb3W2aefiq
AT7ridciUESS5mcqQ+b9jIVLQN1mVhSAqu8xaQxxox64DQrjNhsKa3k3+OlnnTCpvpAhDNoLDiIV
wkHfxD8Avpg1CyXX3ni1yZ03iD1vuDPQ///9lH3Z/ft/+e8XUdMXipP+zX/+e/ddXD+X37v/Xf/V
f//Wz//m3/ei5P/++Feu0pdWdMgX3v6tnz6Xo5+/XfDcP//0H2HVp/38Yfjeznff4Uf3r98h/i7W
v/n/+4f/8/31U+7n+vvff70QDtqvnxanovrr/EeHb3//xc32g3p7/fzzH65n4u+/bp+r5xK0y+mz
/vsPvj93/d9/EV/4L/aZOjYNqKcwDlxYE4gF1z9yjX+p4ItA1ahcQEaPXLpKtH3y91/ev1ayCAGr
HpsmV4dY8Nf/dAK/wt9/8XnQU10WWmPF3pNB+td/fvoZKX+6ZpyK3yDm36IuCLbVHGTi/D9o1AaB
qj/LzFFqeJ3poXejA5dsPcvUPiKqn/bLYjeBzqDjWinH/jAus25sokr37lBM2FeWWmSXhqLmgY6F
aJP16kjup2ntetRciN4oDgKSuVTganxObFuEnziyegfQYryh/azfHlYHjBD4LPQn33KEtUIh54+g
k5AK2L0tkyhFPV7q2aaM5zToK+uzyDqG9XOmpD67teQ4U1/6Rk27CYliau0Idqy2IwmdKJ4BaZlD
TplZ5seuQlY72cOXLhF3ONqaJ4dNst+nlQed3VEDDZ7UFOgyY3WUs9w1pL1eJJ46B9HSQ1fwOjvs
gYxeIzFL90LAKgEiM26R2OtbtPXZRVuW8h1izK/nQychx7PV1T4AO2Y1K/1AxLJatRQDzqDQbUt5
j1i5G/yF2foFcZKtvzqznhp10cFttuPXH27639xJ2htoCtfCxhVkE61oryist1SRquC9BKBFo4Ra
1eIMBR/QbcDRdFO5retoWzhtETgDnI1kZNct8/wI9PPlz1/jDWuDb8Ht7BLNa1CL6Jqxpk79cAag
cvb5KJFUo1zWEKFb9DWn4h/FcR9NvVwOnIfU//Mh3xBF1kO6qw/KhKpiE4OzfqUfDgm3MBr6xkEG
Nan2Rrfdp7Jp7zq3eu9Av15dDmRjN7MtS4NLtHJdfjhQVY9gLha7D82sYJO7WIvY4arutxAyzUA6
LcaC1tWPsM6sdyKw30SAcE35keswRofiupZ6b45Njl2HvWLoQ0ISxY7Mqjp07SqnnohRQajtfV1F
QDCLLui05REjRPHOWf7dj19PtEFD0LJ/OcudEttYo9o+FFb0pEbiWTb2U2YUYASmfjP12pYm3P2f
r+wbD876o9fkclcDwUXK0dtbOlWmSSV0pQ+BpFgHtjTdxs7d+uHPR/n1/nE1uHGehoXQQ3G5/vkP
l3VANNBV6PJCJ08Z+3hoy6l3gD/nYHn/fKjfXEaOhYlaVW1y2Vkrfj4W9qUpBxDXchnNi6FxHhrN
QlxeoWJTUZItWRuuWQF7uh6B3nef3jn8r08nlB/Ts3gdMijCMfnz4TtzcR3usDbsDf0bQdqXqmy/
OGr/hbCmvRaVJB3T6UilHWSJ8xHn2ZcpQz9lLXrN/2rtmthbqZTs3XPnHR/nb67CT1/tzQ3ed8hY
6OlyFSzvqFferce0hEuzf+cU/LpMcgpguK7MQs1gvfz5FDCBgumgg2bOTPnR6budK4xHhvOt7w5D
2Ck0MNWEapoNDsEEs4/Fzn3nUfr1tuYrsEDz7qQsgYn881dIs77PBKHhYe42AgRL7TFLN5p3fukb
YywPz3oUygqVLRol85t3kSqyopzUkaNkzkM8O/f0QB4r3rYEIId/Pqm/u614gIhUZnlklvFm0c/A
gatwMOhVLHW7X2LnKRUz3q0hMXdsFtChuPr8zkn83c+j7GZxADRCtsub6+hhR8Qr1bWhWQ8kTnm0
KpL2a286xzExvv359/3usdWhbVPiI1Eji/DNY9vQ36MH27bk8GRFUCp0PyxXlJt4FnKT1ATO1j2y
sql3n0Q8bdSm1t+5mr95vQPqcnH8wsFDV2m8eT4GaMdq0zdt2Np0NXnFX6QNPnLSVAM5D99nLsul
pmVpIFOxo269SwlZfuec//ZLmK/rP0LCdfT4852bY4Fs9KRqQzyuT/RH7mZNv5q1/r7W6kdKu1ve
XYvfWP+YOH8NKZ7fuQ7r+vSD8fn1njZBlZHexfycu/rn48NnIcqjg0szEtwVZqNy6RF1u8vpIIeI
2red2YVoQPKt3XiKL70+UvzEsCD960rY94bpV2CcGFRmTJKUfO/Q6w3YvqvBn7/orzcnYfbMs6lI
+JKa8ebmVF3EaQssMl5c5kM6GO4x89yd467dzFGZ3nmr/Lp08iqx120EoTaO9hrM9sMLrJt0e+iz
QgMu3o3f8Ld8tAxh/IOW6Z2b8NX0+vP55yHnYNDUyPCmUf3z+c+Ye+UyN8mRb/SDUtRPC1PfzVx1
txJZBvaiqfDjdq62TVkdsZh7AYLqaV+XRTCoeUmTygBNgTaeREvnS2+7475H6uHXVUkGPI1XX0uS
D+3I9TELAicsXbZB3c/BaAwmjBL5EvfVO1kob6+VQ1OCDRiX6rVyf7saT0OV2DiZFiAijhlaFhGw
6OhRpC5mFKRT9d66/Hb1Px3PhW0IWFNntPfzOUzKPoOq1S5hS3WOv1O1PtDzsd+5A98uyetRwJa6
xBFyF1Kz/nyUwky1MlXLJcQEXzCSTb4uMv3Sm/VlV6qh1y/lOwd8+2hyQFIwQQhS1KAPdtYv9MNN
CCggcS2YKHCSnfipbnKdqUrzTD7Ki1Zg80RMnvqZMKt3jvsWhmCtB6Ymhk/K8X+lEFuZ26PWxApa
NFXr17yFdGHc42ej/zp1xlEf6zCzsgd3+Sex3Y+Vmt7YbnXJYOLbIsonwmpofnvJe7mcbx9KvhYb
BdYohxGWibfzzfmomMtVPAuh13RuEMnYPNTgbQhAmOvDn1ebN3nXsE5UtBJEFnMPo34m1ufnY9Fm
G3r4eZI1MF6t3lW8iYEXmA4WwJhdQrjQRgvsRXvGcLmdCY7fsPOjfyrMLbeH6xdT+vXP3+k3twPy
DeCdvC6os145wT/cDhgJmNJFOQyUzu63HbXIxkA7FlrO8kxMwBMoIMTciJ22fz7uL6/qExaDnSBE
C+KSrDevCHo2rOdoSMO5y/8pbDqajHLKvAw8WaUheQXL5VQN4gIcGI2HLG8dH35q/+3PX+MVwfHj
Srl+DR0qiAadiQXz7SUZigZyDDO0kDmq8c2qo8/5mN6gYR52tEu/59Ng34/UNjFkPC++a7N63hf0
Q0vdSz4obnvIyb2/JNBB7CV6JNzecVxhJgWK2piSYa2yiA8OyWM3BERZh5wkeax6yxTi864+M/Cw
9sJY1C99vei7yBTebkiGgb5D1WCuI725I8yPuUEZFFAh0eVWu4Z4j42OkWtjT5V+kGb2taK/diSS
0aDZpsm7vhR8ycEMPMQ6uKx0EGuGvCNSrPIxojM6AV9/3QjCgdKxEDdl1y+7hGSfVfaQBRSjRQTj
fZJXRd6Y172b0RWx1da9kJOWP+SOyKxd7fTG8k7h8usaz4vRBKbrGDwknvmmeELbiDiyaMdwKgfr
m1s00YOuRdW+XNRHC13qO/Ww/uvDz/FciL3a2hJm/f35gSzTpXITCPph7cQR6MFaR/TkWAFq2ugl
HXU7DQoJ5UQvFHmHd2D6RLM/u4eo7lzEDMT+GbOReyGTykVfdpiClCI1hk0LuGihcmFByZE83qmz
p2+8qlntGXwQ2k9kAkwVr81ueA8w/psHi5uZCpRtI11TqtCff5PCVCWzBm8K48q4t2LzgfvyK/a2
LyBXcmI4YraJ3b5xjDCelZc/P06/riYQry0d/u7aELDtNw91gQzPa6eJpwlt+sbBAH7beql7Q7wi
946dRAd3JEOw1xmCvXPrrIUAv+znZ5n3isvbi28Abe3ts5xoUR9HEW2IaDWYbvOM6BPEUQRhCbfH
ulDb9WeR5sAtYLM6h7ZOrdK3S6W8iayy+ibdNP0UVzZAU5mmh6qz5C28GgzLSz4wcoJt/IQ0wTig
X/6Hcbp2nUGtu9Bzrbh2J42dUxNVlumPiesxM8Wnu1XSWdzKxvqMZOaayE5tr+vCvKhd0QbJVD4s
XvlskODIc9eLg9F1+qfWKZ0vBCjX5MWK4oqgOnkootbZ19D6b3uETeQNqd7dOEO+nUy9A1vQDCW6
Zvi3BxL72n3iZvq9UB0h8FMwOOJ9u68gxXxOelXbZeh+sIMPxABV2Gb8lNfMU1KK6YG+jReSAaS3
YTQTBlA3GRM7T9BfCEl55ESUcLgu0w7ohlRm/jsSo7iI4GGMvtONy7NCSNQzdbZ2z7jeerZkMzQb
xSPp3Ye6RWRmr9WfZeFlAZkKmCSZ9GxdgBEHlVzzmwJ71wdtjOB6IAj1Ffx49MlJrSYl1HGemYWR
c6MYo+rFvos7LyQrCFVG11TNdRvTTUadVkWbZM7klUXQAcGvakxAYk1Q6gbjs27v5qjnXNhTd1/2
fYsHOVbrz8tY1NuuKUXqa4biXWupVl916CX8HBb1F9dokguLQfG2ELETeLGt+y6mKH+0HSzTLXpW
QtZo636mlrF0n87pGsdjZftiSZywgvgfzoZojjM8mP2q1vxGCtFwC/bR3sy5t2YwTsk1ZIbsOJt6
unPwVTFDQIfhkqNKilXJrTYbWZjU2lUCaGjwV3dn0I8gM3yjc5Hzokb+Lvu57igkVGaZmDF40NCh
ad4OUoeL/lRvmx1u68Y4zC2b4q2wR2YVOkgPaneD0HE/cV2UCp70wixPlE2cjUSQ2JFxcFdyOdTD
4Vqd7fSYZLG7L9puuVMVPVkxut4IemIq5uMCkOyDY1O0LFbtXaJTi+hxpx+1DNxGA79019et+oj5
pbpI7doKxTRH265VNdThaTUcJWztoKls7zHPEGfJ1nW+kDzX7JfKlM0GE1aykflcfkqHauH1Ws1X
kTLKjQ6KxPXV0tOPxCM1GzKhQm12h2BN4OAh02BA6rI+msLxHudx9MI2suRdq1Bf+MTXNFdAnyLC
ZotNjamKM9LjA6liYqvoh11F9hzKppuOjFkdkqmghcjY1QLb69MdtnMM520tXBsnoqUc+3lqri07
az/ymHwm1NkIbLcu0LRl467HVHnw+tw7qm6q7BerT7HcKc59mvdOKIlmfZJaJu+AgC4vNb5ClqvJ
3dYsmnc5/eWrQa2x7BW5SwxJYV85DjkWLXbZrzqvoBevYuIeR2X2VFu5vnu9pogFbMwhnXmNl0+w
jwMCd6HVXiL3Tp/nASgNtn7Ex/ZXERSsPEjJWrjXmBDczZXb7zV4lvh31ebCreP5RskJyDI6eTuU
urwD45heRDITOKlUe6s70RyColJCCGL2RqqWe9GwG8YAlz1PhEcNKOozhZF3b+wL20LF2/EmrFsv
1LHC3aZsUW/BmkedT69RHX2dNLYbWGnG1dSvTNFKI3LMz3LLQwiPPgnwxGBc2ak1dgBwp4dKaUJb
LMvHFBHHtZNx/3KIlr4pIgR4uahu2rYlnvv1Fdz3qLmO4zAi4dFTXUxhxIv+c4Eg9hqRQP1ZH/CV
d9g6vk2yQtjUoMQznDrdle7khWVVakhC2lzFM8iJeBJYyGMMm2N1bYlh3/bReGyKDq+KG9+Mnttu
q9pqjtD86+s0L9wPSlYNAaSv5m5w3eXLgmvik41g7kPlJR+rCYSnvTgma09qbeihET07E6NeZGO1
yeZluHWiLtEOSqwN81W9chWGusvwPFdZ7dzUWdZq+2Ws3DuaKfWx6NRJCxjROQ+jM8o0lKo36UE1
xKPcV1Ubf1jA5sz7ZE0nY2OoVVpAbzaTAbCnhDQ5jRt4sGNnmxDaxwyQoS755aQ+H+pFq3GmVNWH
OrfHZuM2tti0WfuAombaJG1r30BcFt9RR8lPReIpHLUbp+2oyeiTAR23gS0jku3UjeIJmyhAbJRS
tggTac3bziNu2p+S3ruAYPEtwScfDmO/BRO8oEFsmhwVv4X2U2afEPYUu5SMTxvLt4tKRkmnW1ri
4xcH+vVzrpbpvahlDM7RsPKNJ1HNbHU0PClrt7J8VkzyAgMzRy614ePLvUpi8zVvy5B48OID0Uwx
uj3DjKgunErze2+YHmxpzLe1MtIMiSdJSLYlIKNltXHUEKtuY1ENF6PNKCavIUw7UyjZlTxPnt4T
KWzIhwjK17KVmpJcR8I0vqtq+hUktHMT91b7TakLatMBhfgDnG63Zig7y1ukNBQzee06Dws0mMAR
lnpd11l+8LJBp99IRiHbH8fvEJVc8CYtPg+L6m3GsU18FM0la1i5aUX8kTyzC7Y53caA6bvB93tR
tNkH2xpB5YyNd6lIntExVo0DzUbXCO2Ifc1O6xWm2/VE3WvJ6m5WC32nalMfJAwev4BkLtNHp1s+
zySAqlvezWjcyM+kpjBHrlAneCiTxDvOUgdTFpv7UqJ94yHuxh1pcbdIWysY3RZuHx+wAy83ozNY
eU2j5Y3uVIwPOCeuvEXjk6ACXYsfb4iT3Zig+BJjly++TMtmD+Tt6PIdr6hSulvWz8IHLvAIRpTy
pS28CzTWha9m44dJi9Mtb+zsQvYguVajIzpz9z6jgrdKFRfCQBmvFKO2HZNij1sZkllKqBK7u84f
dOdTFRHOljCSGhQHPNqs/xNxU+0BkC1+DYw6dGsnLJXB3mJcSiEpVa7vienJzgZlX3SSrzzVHBDK
5yNnKP9aNoCL80p1trnrxNeN11BUu94ht0YZuqXe3fSkHR0IQShhDSbyk22X6bErYhaeNpofVbXo
L4TDsyJKEWI/rTF0qiIYOokATgrYPNLNwZgZu2bIRqBakyCYfJ/Wcg7MOLvnaS549JfrvK7cjYc/
J+xm47a3J5VHXzM/uJEmaSFKdbV/o4Dq06S6ybFs3epL3ZXbtq2T61lj4SQ4dPjQZonYLZC6rpc5
u+GVNsj1zFC4zpQZ2MZg1NleR5IoSDNgH90HSw6MUIsS9kSXNneTEXuXrla+RGMFa6ygbxXYg+1e
yvUP1LbPiJkHO+VrIoYApZimn6QIvjqZt3v2XYiixkYek0latMHiAVVrdUEw7HiEodWvzXqtf47L
59lJra3a51MguGuPQz5TiBlRsmvMAoQq0JtLfbBslqyaa0igV5hG5bW0Ku1aMbk3M0qLlf2/J49N
bpPOq/yIABf++fRi2EoVSoy51wRNL4FFDQgwJTcelEg0lwVpLncjiNcDslL1Nh6iZjfqKnsbMeSK
HWhox8uAOalk/dRmYob0cte05vxgT3XvZ57I7szMRs3RlGa3cUZdZL4qKuvKiCE3+0npmIUvFO76
hf2aTxJxc8FoJG2Rmc7oxEF38fAMi5bNG61S862XjEkYG12cw/nyMGcqxvLdzuwaVZjtoVkjxHuk
PG96+xa0n8Gt47biCzyj+OOIxu8AP0GKLTpnNyZlzRg/dDV7a3J/l+m6wWN3DWVFbhtdqRGkzxHL
lGiX8n4oMgU8kAmZZCBTndYk7hxO9lONrCYYzAVoOvjXS7U05R2SeetZjuU/StZY5pYGlsFFB0Gp
p6qjFDQ/kBYH+lwXuwle7CUdKOUYL0a2BfeT3aUYAnxUyt7npLSrTyVRwD6j4HQn1le9llRULUXK
SV3wDpN76Qg3GNHJ7Uxegwelq+Mb1a56Kusl3XdCx17VI+iVhdJcy9JDJmcBKepV6dN/cVF7u3Dp
GAHN/TKH5dzUW82Dkrzp+jwKwQk7+zGJ+9Cei/pl5vYK1NixSJxRnK1FschInzyYFX0yK7dWGXc7
tgb15auGhsAKLcyXciZiMxLqM6lL+CNaVztGWV8zEEMCW9Pe9tnXuNtuwbOapQiUiA0JcORQyxmY
VdQsmp7VPG63gGzlVkz2sQG6ykRPe1xq5ZtTZfHjOBnpV4zZ6nYZ4vIFOw6qDjWHiWn21R2oWeS4
lkguZwV8LZheNUhqAtMtc9Jj4Bue9tEzY8Bi9WL5s7J+pc6mOTEWl5hYtNq3jLbaYNSINgTtNRBL
9d1kUMr1fa3sm5oonkp3hiNIVHMnLS86aoj+d6Qu1YSrRmoQuzUPa8ugSY+r6WJgsQKj17Jtwbd9
RV9+0TcJhqNtRa91b6GgRNispA5jEBHhcMibuL/XZ/IcfRsl+ORDcmjCfCp2LZ2QK0+lMdsa1lGz
p363AHzZ4+0ZOIuGICxXDq0f44L2BXTSTySmTocaA5a+ibqC+7dqrZDGWnWhlB7vu1aHtXO/WGZy
VFRNECmdUCdGhcvUpuZ96o9uS1FXGdT/GWjYNDpgcYrh4q3usGT+CLjdPs5j3AbkSMRrsI05HCJD
G7eVUZJerFRIq1SWJK8QZYeHCZk7J03saAiIDcG57P2yKY9UnxXYs/0lmbvPg2RzyNtmM3rG+BIz
l99QL3+G7yuv58Km74U87zY2o2pDHwRykV3YxFpEl56DvIwM0Wm7RJkXGtgIlgUCq2IqT7LNDuDR
v1caBC5YWGzZJtgPoN7tUELf8ykSvF3b1wdzAGU7EZd4jy+0JkIjWza91NRDrKVhpjKqYmeywcgy
BnALGpoe88KD6mVhnTgK3nUSPuo5ZsK4vghg4u1Au0+XbkYvTDeFtYncKCOIcr6fW6MKoHbkoarY
zpVm5NbGSutLA/RjSCYJ+T+JNodQ9xmUpPKqyvqYha+4i3K3Jxuo9LizeupcudNt9YFz/9zH2SMn
6nG28v1kttgN7ItpKJurhhexGY5tXBNhH7ldhD7O8KhMltmz/MEB9uRSdN8aBRBZTaf2WTDnOCyQ
/8fcmSzJbbRZ9lXaeg81AIdjWPQmgJgj54nJDSzJzMQ8OGbg6ftAUnWT1F9S/1ab2shkJpERgdH9
u/eeC6IIGL+7SUQ+37pLQ2I4URMGaxqA7kHUKcghqXmNM334SDxb+rpRviwokhWhsnakC51Riddq
03a2OmD+Sdjv0wnHOreRt0nXp/3MNXK26XvrNjWjIXAu5r4svQ6Xnn0LQgVbvDGIl8EQj9j8LX8s
ivpaYuHb4Ol6SQozCRxvznB3Gcu5bFS+rTmbh2QFaYGmYR/mDS0LIDGSP4zYvSfC+2q2y1PeRmwc
2aPz8sQuXM/pO6OIzFde8mROWo/1Mh6ACXbvfZhCQoRSOFpspZmkmrfSHMwtrmP9KnYs906QBrlO
YqMKDLK9B5xwxXWkGceMPfH1OuOGCzT2Oa+FPHmm5anirZ0RYos78yqvo/xaVw3uSBXt9FF8cSNQ
taJkyRCClLmyp6bgnhrtg01E4YtjTNPB6Ft/QBa/HlgR4OXrJhKyWn1PqBuNwGZHFRKSOTHRRi2w
BbMxOTn1zoYte6BAp7jWVBpeQQv0vjlw40xslIRENhwAZmc59oGGDoRS4wVBdDJ56hjp2AxtptD8
LheH91Ju2BBn2Q6L6wHQ7R4ofgTpt4/fHCYgZ8U9cedwDs7E9cpzqYvZDdzFaT88e475uDhFhJi7
7lCmc3TjOPV4LXkVv09pqj3Aic0+w7qYL4AM69e2ENl91+mDAeKT+ZWjkOfnURp76lp75P3WBJCH
siKimIunimQgGuVyK5rNl8hs50ejTJr95GXDU7tY1R1nt9OBCCTxIQxZ70R4xS9OE+VbhPn6XFZp
mG/Z5kwbVjz2OXQSiNmqs4jpTCNEgrhaAsDO/VVXTgl6WdPTRTXlTBlTjFqt5e7mxoZNoobu2sts
sYmGOb7tQ614KJoBNmIiWcy4WOvnraKAl2k526LpnsqoKdyB32amn2Gmf4OKyVgC/6S3HYqJ00Qc
SEvPZsfjxXSd/Bs4bDxizggCdpLSe6ShQ5INKGqYN4X1DBU8etFY0QDS9bYulV/mhlGcFrhKVfVm
nng7FIvm+XXniOekFQzN6Gh/4NF+z/zO1y22wgj8rEgeMmaNrM/kTtlqD20sxV7sAqTjvQVdF/N/
DErT4DLpvfxrVzBqaKuJ1KSjfYoMD5ke18yzIdYuS29tGWIf1qCPPyVlGdA7z4jX5Z5TWfecuOrI
rdt/b3pGM02+RqJiu/d1jL91BdYxCqlLUnEiTxk/nWYCKS8NccN97HjVdiFDS8FFBlqVmXUgebd+
6CFv5k4W5s5apPyYJ8PzZU92q2d9Zw8x65GR0FRCsPqy2j2PTOc1X4tMksXLADTUGoCpxF6Zk9Xp
SfYoDBUcOuZ6DFzbh56A8YZh1UA+lQcFORnjMespINF7YW/nQZYxi9uI/VDrrr1vra4RGFHQ+MXk
3imGWJff99lzXI5PUVwaFyGiIbBaMMf6XMUH0IySt+3onpPWPpFNzcmPmDtQxUyoFE72vVmZ/YNh
GcV+sOZhx2g612AwALUXQ+4drLGftqbo6te0qZy3Mk2yL43Rtc9M0ewMROYcpUFqxtW5gBH/HqIJ
nEv0n+OkMRReS2ouarHrWy/K0jWLeju7ZRqIco6f/17Z+b2f4WdxZTWM8RNoW0XJ/9VSNKJ7ZTFo
p61hpRbEG8X7zvCeQKBsRF7flKFRP8C0L55QWD54PbFWocPRwZhHYcWbva6ix8i1945ih5/r+ZMx
ptWprRaw4kkJMp3NzD9853+ht0ue89hGhI28i7z9sxRmMVkKR5Hh1axS62lOJs+PJxGz9q+BL1vY
str1iWP21XssuJFaJIJzWrTWVU2IZwOVYc5ZEzX/4AP4q0omKf/lLLkeu0Awaj9/LaGXioaeSG1N
BtwtvhLUp7uQfeWmpEk0sKCSblSr5f9kP1rVzF9OIXYWEhGr4Ekjxi/KoCMXruguUdulMvKTV4Vq
M9vTkAZh7DzWqXjDjP404x723SYd2BmwPpfIAxsKNMrbfGWmZ+yvmDhkV2ieLn3SFgE2NYtg0dDW
isWsMMvqqyTVGGt7uTEFSBufDVbbDfNrh5Ua5Ei2Meb3sFHXYUl7gFEb2zIevT0ZX+x6iPEXjyzd
d20mI+DkmXmyvSLjvbBU7LZt+5EpTHzUh2V4bTJjCZqw6Pda2pL49Iyc1Uzx6hI0iDZDatjfF+4d
cvKMu2k7mj/+/qb4i8/OkXisyZ54Bmb+v/p0CQXjDx0xh9ZQzYOxmfee7nnXzN2zPVlohkDKduLH
3tUSHjfZe2LYa4RLjtk/qJ/Wr6cWG4VJ9zGWHgQbx/3l1A78lzrpwd13s7DvgC64KBNivP399/5b
yab/NJH0U9Dpv5B/+m+YbFrTQP/rP9JDfwk2bT7yKOmLH5NN6x/4I9hk/2bpwiXzQRSJQTmS9R+p
JvM3aVkGvCt0esyiuMz+b6hJGr9J3bJptMaQ4vK85T7+M9Rkeb+hbDOMEbrJlmqNQv3H1/ozevJ3
oaafvWeYkVbXMSYByZVrY31ZL6ofvD8IFVMOe4miMTnr23AsA1IxL31undcAwc5c2v0Px+XPL/A/
uGdvq6Ts2v/9P9fD8MMT6M9PtA2X1wgpIEv+8olJFVUjFg+2N8p8sozsLYHWnmrpYxv2D6bX37l1
zzxnFC9eL7/rorlnt0Yyl6hUo4ld08uPmFVF1sEmV+0XgOv5th3saGu17vXff1dOzy9fli5xy3Qt
DGuSiBl+gp8PDznR0NbD0NxQArhAVWTh2doqu46TNSTEOS13thWnh87tzMeGcdkdjtZ9EzfjPl2W
p5l6sk0e4XUbBP0DkM3Zwk1MIWzTbK9zEb/KZJ26iHD2W6HEV7f37hqLxxhs+Y0g+nla3JsoIaOj
6Fprx8naNCwItwNizROECBGAvSc3FCYHyFnpsA2j+duEngAjwdloBW9WRzOaQBjMrUzE7ogt373Z
sObqodLuF6+lyNScogsLVSfQe9Y9jVPBWkA1HZbcALQQk2+gZNcNYpkad6obtLsojOydZ2Kw8Mpa
HPqFcKlCoYLximFR60Bm2O4uZGo9BGwjxEeI6PLRVhZVeZE2BZ25TGxRtK3uaqhETvLQuk2+o6rl
Je4s7+i4Dlx4FhPtWnZkdDig8gzgfJLuU8ypLCCW5aIT/DumY/hsTBFdDpM3bdTEAcIa0DB4NLV9
3yT1Tq9UyyRJOyFi4K0v9PuFWPsW3H25NbRBu2KKY37zLPo0wlnsOX/eQfFMv4HKTZycLrErGEpH
cCPvY6IVt7kXJhdZ6j1wPZAG+yRJq3UclO1TBMFhZrHBflGXR8ZQboIgQXrEnXMH3MsSPyizNLdV
2IJ9idNtl1LVkZhhTM0XotGs40CmNSnFEXD0FvOt9JoiMCpjwbfrTajQJR1mpGPJnTdbhv1lAI6w
3yQxlBKpse3Dgwbasq4X/k2iweR9fZXPTG1KN/xM7Th6jyb51s5djgCUgw9nntEdaruo7hbk4qCI
SGYTBNYo5mDPrFCt/YjVXtAwhdyhx30vnSV5Q9l9hjsgbmAqZpclNtq9WWviHBvRm7NU+RfFOvoh
mxsc97pjMMyVYYucHlmI1ELbYkak2YUo7uiXTl2emrC+9tgJfFUTrTwpwDcaFiA+t4WTHbWkZh8y
GxmOIkwRTW3fxITlH7sEDLRRyeJII7jDKL5Kr8Owq3dw9uU3h4K1rQbdzdeJb+ysKb6tZA4bScLq
SAvPO6wi7ZPSEa91hiqDiPJd0+Hsq8JDwlpkU9vNGKwL8SCkp2ALMeDQEBXcumoM73OmeNf4aeQe
yiZDA91D4jKdEXEtpDR4Nprt2KzazjzE4d5M6oL5+l1btv25sWcmR3IeryCKWD0dve7aDhnuOwgi
YiO0/hv1Oze2wcizzul17Vi+hOZ8lYzOkzWLd4sqyotHgfS+rdx+KzN9IcBBUuVuKEIKUbR6h0Jm
7XV7dDfjyGp7IxgebdsEXGzWT+p9mNhZRo1lv4Zh+1zQpH1gf5MEQMy9TSvrxPYjdNpnq+zfUBXq
ayOjTsZp7JdUmOmTiuz2joB7eF21RnTFIwh09UCSkcKFctvizbopOw/lt5pNhlOT+3XWyhSxr+nv
SMPVlzop81szzZjiVBRThLbEi5xQcTIkpeGbYf2WjkW7r6it+wzxI26S2YlupFWDVUicngKWrvqi
6vjrjFoIeaW772ZsTXErrTOCHpF/Tb/povFRM62XSWIczKAfMD+so6ssV/Ehs6Dr+mY6GPet0KeT
pITpKCHhYLHUpg9jKp2zwQ18qI2QijinNvCelnWBejOkkQGeXXElDn1ydroYpgoB+/yAI4D7ui0G
K9m0Shx09mB7lVKUxHg+S0jRMt6/qZXU2SFOqg5gM/evDgPuZJeHyBjsnAHd+WXY6Y/AZnEwOU35
ieBfHBYwD1vdQNC+OBHjFScM3BAwg9nNZgBngLVtPTJR8iys++hlzjdpRNVOaEkYDJ7HYGfKmZQW
nWiQWRvDL3O7C0ImMlcutIM7FNDsxqJZ4BBNlnaMQkEZTdSb35eEueJWun342Do9k7ueqoOgmhkL
hWqKT93SlndRCoCBy/pIozuNZllbC3p2mnmnwbEL6CYzd5EthmpbyNVZ6S0kPGLp3VZNqNYjlp96
AsJlzdCTXg6AQl4FwyU206us9sJPVVnDbYMnw9sZpclw1Op3eq/hODNTZvGmNbPVrijdqjGK5N6l
D+NPiEjec7XqiBrv+LducKqzSflSvVHa0p/NOIY5Ufd2vR9zmqicihF0sMB0YbQeWt+0mSx0KMbl
MFnDg4lufYK61Z8jMj/bGs7xtvb6j7hgQthOSKpQKowdHSynxqHVLhVZd9uyZ9i1snhpsIdtIKJB
XtQ8JgZzUuo+lY01yFM3vcp1hvdzCVvEhGpTwrTx9LtKM8mPTtrauOW6sFlqtZ5DbXqVeHdyqS90
QXo7r1A30OuS64zOsuOQhReXN9AVKwPmphRQlJt84CXZp2kW5MxrHmqnqHdal4xoqTBCrkOPAR6y
mc8NEV60zhMvgnUHQkxZ3khXWYe5lwdQe01Mcn2cye5oenyoRhzPKhcMUi0j/OydaWTWZFRnrY0R
9C2iZZWZfiK4iiM4keqsjNxjjMVFyiNbm0BStv2sGhSbeh2v6U0ufXowuhObZveAaaFnKC3iHOR1
a+0WGvWCpbWnK8oa1ca0P828sYwN4z6aiYrpdpZtCbrGaJ2g06OrJkYzAoHlBa09YMEs0pmxd89b
rZYWryRbXo+NVEHea+Rikik8qKWqDpAzw3M8hc0FK0z6EmnJskPWVVReD/G5GSY4Mcrrpx247/SE
blh/sygMOY+Z3X5oDBqKzVhE1dZkXH5FPyxtJzJu7i17vOvGHuhyGT2MrVEeB9rJ/YXBwB4P3OCD
zGeXPaKKiczsDi6PH1pYOhU4Kdl3xE5x444YBV1SURcgCC3I8RmdSTq3CShWnJyVn1pu9iEtFe4A
HuoHJy4PmSuSXd8zE446qmfKZuYGNGZUfzHO/jio8kBFkXFtTPlLNsjkElvh/VI2zuNYSMoPkrw8
WYP5XlYjUxqr29DLJJ7rYejuomE55DEfW+nNexNBC1waY4P4S5CDbjzeaQyZtcHaJvDq73oca7zY
FqbivEnT56Hn5dmKqOLpqNCciRBRJBNdSi+1P0LR4rycGhOmVOS9uB1ZaZnOnr/ggJsChC/7NjbL
8XYUILZWGy+UVkL2oO7HnmamJK3P0kupVUrSL05Dm2trjnkgXMaTpsiba2OOWBBqecqzu7oNjeLR
arUWE2SJ1KZwtYtenkxtTh6y2kaiaXNfYoftEI+Z/RGHaGN0X9vLj6nRD7uqwePk6cNO1s4DTzoE
NifxCE/wJhvi9LPGlhewy3vPevutCLvHuarvwKQ7GOvd77Ut3ubRjh+hQuIlisyrzC0eaxbZpyKJ
v+TW1Nmr+B4kYLgCHdS9T78Rq8mCi29s2wi/6zAe04SZsDRqEPHUwwFN7OSumOcigD6X+Q7K0M1S
LA/ELdwdKJOUtqnJ9vXI4HhZt5zJfJPOzVWd6/V9bZqxPxe8Qa2+piGoCt81m0BQjS/FH1huztSL
U7EXt1upY+RRvMAoGZ9zKO1rhq9s60eYkfEF26i2l3a2iwwbR5Qajnrb0pIg8+IY1YxuwS2U2HkK
i8Woa97i1qDszoqt3dhhwTSX7hAZoO3TGusjLGF5P071O+FWGtHW0HcqHL/DsMOA3SPWbovTkHf6
NRmIcVMWi9g6kfPVqbWWWEYy3Vg4YtIx73ZR6iJI1RaDJ0rJEaVz4NMjVX6ibaSf5Rq0KMe4o9Ex
cBnggKvSrAvKR3EbJznDqo6ZGHpCd2onB9aYluXVC4RO3S+T5ZJNk/vuddXLQhGcrpYxEIoNzkY4
tK6Npj58i0DrbBi05g9mF/XVJndNLtRJYkquG7c/zn1l+XQz9MGcdxCkO0v0tKCS+u6Vh7dJO8xl
XQkUl77sN0U61lx6bDHp/PmM4CtugbTwOKaVPvEXvAcbEzE0aFr9VbWfYzRNx6Fw3XxTJ9Mrvg/v
BpOp952y5CXoGnS+ihUSrPI14Icst5uyqsA+bN3DVu9wH4q7JvO+lY3+kHdxhJeWu4Hi1XTTzc5D
EqfdwZTC+EIXIdU4bMmnwn7qPJeaF5l8LXI1X+vrk87xEN3iNJz2nodUVBSWW/iEGYp5w1KfhsLC
OLqYNPzUdMrAM6v3tl+KhywyITeUUt9TvAlrsMEHk3u08zUyO5IYCXGt8M1U7534Tq/2/JxDJ0LW
r27YrJv3jTPtRzvHh1VM872snGJHT2X7Wpn4h4Qb2fue9qu9Drt4Y6XrVnMiIdN5BgjvtW6J7zcg
Ba6HyeWGresmxVgC+Z5ZsrtWFqUnOJXFjgsIrmya7b2JJbA+XQBoMWpmH+474T2yKE1UJcPXHIGe
aYD9VDn5wYo6TnpoL5dkYeeKTa/DrhJdyKFatELG2jNr7v4yCHs+YjoNvzsT+3XbzfuT0OnsqLP2
pVmJYVmDm6qKZx/VRYDtWtxAk2N9Su20NrHO1fpTm9DHGua6drUw3zh29FftnIYsZc5e9mMRc/0d
H0O6o5ryzzj4vzVC/K9wj/6/poz/DUeIhk3W6T+fIV59TMn36scR4u9/4E84kmv/5qBe2DZgJCQY
c1UM/oQjGYb7mwCBRIhJGi6Dqv83RxTmb4xaKBkhXedCJVnJAn/OEQ3rNymExdNyTT1bTN7/nTni
L3qGTrofhQVygW2gUuuQln6aIzYgQJELY3XFzjlxAuTM2bjJLKKl3ylRNZmCacKxeNWbUtuFGEuX
fxJ6fp4rSp0DQNIJNhOmLQ+xh1/64yQzGQkoZl09XMB6KTMwh8b2HqxIGDxRpRfXp2kWprwNG5gK
LATTybZOeUGJGGiAPyj4dsv2Of6HqfzvAtMPigtSK2NV6RIg1hm3/+V7Ma6XnTHmxsUcO5AvvFHQ
rJvEHeH5UfOAxpIujc0uQoDMzqDWxeDQihkhvx2S9JY+rGz0LfB5zomORPZZP1xj/2Ie+/MAmJwU
l4BB+hEEEkeQq+Hnw0ansA3n05yo4tTmPqgR7HQSp7EtaIIBO/3UlIW1HOeuAnX6b360ZSFTmJYl
GYrju1mzXD/MnjWbBgBvbtXJ1sg67MEI48vLahOTeLLEE4IONMktbUda8w8/ev2bfzgnBnN3rC78
cuQScgu/ZtQ0nSUgNp/61Ea0ebGCYb27++MMxKiU0z/MvI1fPg+9R0ppcpTB5nOwf0+g/vBLKfix
zFrImuavZAH6S9PrfBa15t5qk17Un1NWL93ZyMRadmiu2aHJckr325zFfUMligSlC3F4OEdmVyx0
sQ5ecjuWQyL/UHd4Yv5rxtmvyUGc4ERxIQehkxHSFt4vd5FRzQaGI9whC73TrBRotwyPaq0K3URq
6giK20X5UVVxT01Mk81BOsLIOZBz7ZJ/4CitH/XjSUIzAS3mQpBYb27+5efLo6TmY8ptYzxj6Bg6
XxlFm9PVXKHSjz2p/y+JDYgt+odLYxVef/lU4AzEFon8I9j8roH/cKrKBUMsI2vc0kg2QwAkWVH5
bmfcFUW3SIUxr0lxFJQWl0n1x92iAX68//t745crxkBdR5VxOQU8MrhBfnmeFqVVDm05qrOO045q
YgE+8mihuDIkqqmgvvz9x61/3c+/mtPOwwDFCRTBX3BZvO3zOFY1xZ5rlG32+7qyGBsqr+Q+/PuP
Ytq3au4/fhrvMNK2CKYmZCWQN+sz6Ydj3OIqDys635hfauxJIxosPwkSw3PFu23JLdcc+ODUKxa/
YUu4TfOBuV7uhPiuajXfCGZmDLgRCuaabYejLBsrXuXi40/M7cjm0G+6yd7UTTeccqsQL8qzx4PC
0HdPHon+x6Y0tqJHJpFh/DCEeFUslmIhJJKdSmiDt066tgDm+xjynPx1o/pPACXNt7pvhx3+sfwY
i0Ve82z8VvQ1uxwdFqcx1RhqJYBVzwwNkn9uQSOfMt0zInW3d2mHeaSzyL3B0UWjdVRZOAUrZ4f/
prg0U4UHUNOByqfkujgo1FTzUn0SDIIh77LsnUES76pepicbKxUN6sXTCJv+bhjNaYtg1ASD0TNG
9lr7ELVV/AaD7NPpFgww+OOU743YuUOgrri1O1amoAx9JRsclhwGgSMFmyl5F2tD5aWxZmWNQyeA
rI9Sr59Dg6p606Z8e9Ow23hjnbn6xKSzK2VYPUYs9beLHpYBr2fjmzuaMyhzBVNhrqL5CkfibQsX
5U66HdkvuzPuXHqc74dKHwhQy8l3U+mVJ1RP+tBmqrXvhDAsxKsUCcqIZr31JQVF8YaAlPgqAcdX
PtqoupjVLE8YLhdf0m6xl7NNfN6uH1KCPSf2JtSOW4oJbqVIhcb8bySOOsJhmie0sxm1ywUYef8Y
uln8Sp6K0Ps6w7zJutl+MNxQ3GhRPDwXlsEeI8btpfDen5VtgaxJXKYSMMiMBoe9a+xJINGbmxfg
d5sMdTfwhjn9nlE1YBrkZe3AddgvezsHi58sHhQziLy9nqxJ9qcqnL+zf5f+ZLfGJk/n9qiV0XSm
4s75MowAI8glFSmhLK2P8AQ63YHRy7MZ6fk76Fl6kNwWzZEK3c0aZr9WqxUQzO8OJysxFNDDlFdi
VK1rWT7NFp3OCwUfuCIWB193gtmMxixaRSBxIE0OPmh4+oLDqgh4XgyYwkyGW7WMH5zGuKTUd/qz
U73bquJhXEdHo56LB0PGL+zdWiaWacdmQtAIY0z6q5G4+4HRkc92t77MERR9K6HCsBpGvFHLtBV5
lh6maBq2iYkIYGjhzFVnuWswjMnMOKTL9dg53t4kTHVAj6huSzG3Dzaa1XWikogxWDRf0kiobaOm
/qzVtkb1sTNI4S9j06t1B8d9WZvDEDGaKSjMdnDUD9S9x9OHqGFp+6QqvE3CMOzKYEKSnd14zPMv
cRbm2msyzEXIX+KOMt/MnpPGV7VXl+m7EabGp+LMmc9LiVZNv4C0A0g0XXdNBNu2XzynScLnpuZV
U7BRTtLkNNig4j/dahh6XzOJETzA8NHfG9ItON/TvllusZBGGIgTt2UoGLVGjo65LhpKze7LfGO7
3WAdMYbzregjENuJxKZOKGkaMZy47dAkO7z2DHKzNGbF0ZKvyXdeWpnxcWwJWfvVjE5xHISGjs2s
i24zI7Icf5jq3r1Epb5YiK5lkp3kzCEomQpMVXOhmdwarkmbssLCUeWuYH2j4bny3BMGzDZFCM9t
gzjqoZbnxBG2wC+YNFF2MloXWeew85VXKehTumK5iZF5CT+Wmfvjqqgz681sWNSc6hkbMDNOp4r8
1CA2eP1nSYxKQvllUswl9kDk9cHHItWd8ByhLQYCrZ4nbr2IoSV4N81LvoQ7GsGc4b4oVJSdevBB
yy3eUBcLke1W+Rav1Oj1xLrEIKEjuoR4OLGh6a6hmaX8KJc8LgKYkRL5oE0aXEfeQJcNLno3GW32
6JyheOuUidc0O9JK5ZXdjabYlShA94LNUJpclF7Olu1ruVJpcWUwUcyis+wLIFG0f0wDzy6e8rpP
Vdqoc3KpzCl3FoJ+uU90hDXu/QHQ07YkCz4Fg6IJdXXlU2JUBkamO+9eAZu12FQGpaVgngfq6LcO
tQ7OnrFbvquSOEIrtQZm4AzkKAMgQh+71UXmKyjdm6DGPnuU6jQfRTlyWjRXrwe0sDhOeVuO/GPa
s/1MXbWl3zsh8lSWWf8Vrjb23Y2CY+KurydCix9WoXeoPwJqAqURKbui6JOleMPMk3XTcuQhabX3
ZJNdNKiSJeUBDmmUPNWd2drXQzsvHKmYqsrwlYF1ySMr7IskvFemoc/W6r7IcTZAFuhgP+ZzrFAZ
WMM3pAPzcoDTUYSWqtb2n9lkBTOXU58+asqLX5woNbboYRMTN08N+6nN1DHCAt76vQpBnAg5fZVl
Gz4Z8+CdalhT/ggGgNCZYT+zZHxRbZQc+XnlbixZn9PyN5LpyLOzbUHT2qlenxkJFVV3i0jwhsc4
3iBTJPvQTd0rrStCfOo4Tjdm3R7tKdQe9Cos9wAbebdQmeBDgqz4yEm/Q3ZMA8IXzk3iDMKnyIc5
Vx/LIFaooQ0+WBqq17mZwgO7y0D7nig27BGlSDL5GPp6362mLFgGvcvvYX/ngYvsZdLCOeYTrZdp
fooZAopNL1V15cAiIjCKInE0KT09JDQVHIRB2istoBAhhz8bM1SUje3B9fQgwJOytygynZr5ZKVS
nc0CIY5zkp+Hkqsa6jihu7qiQ6Qk6/zNjIhbCYjtG6gTC6Huvjx2pavuqoUkjiuq+dgslNWUbfph
LYSHVCRLcDtOj7IQ9r4xVTEWev46BGfniSYLwyVf69aXRi9L6qVjgs7p2OAdJs8b8cJbiLA2HdB8
qfXD0zLWTbFNumrinTcIJmPCSQbKs7vR+PTW9vl0tsSzGbJR2+RUxPgtAR194+kpEkrSdgMI2aZR
2zgO5XOGR1ruHC8q3Fer8aIUs/+M4uDy8GVHJNuUJWAbI/hIF72SxCRZ25kQOakxlgcUO+DLeEh4
WZ+iKDG/oYSE50yM5tGc8mogYhMNe1G7hgfjAjt21oFpgX1HoneTMoEH19aNL1DWq1uCwSyo+PXu
facqYuh0dGePZZFWUzBHg/mSQCp8wilB1LFpq/suIQofr5vOgPRwe9QBMiebhsD5lmpbKPQJo96d
bgNKwa04dqHfW1n43vWz9ywNhGbf7mtSZ7028+cY8KCINxolkhvlYlPIe+a//MWrHwhSdE4jhNX7
0+TAnO0bUmB0WOGsEIL31oCoE5P6aJLeR2noL3PSNF8HN8kejBwxbeOpfkGNjGxeKMhGO6eaPEFP
gKa31EkVKPB5U6VXMuO2P7m0jT51bEbveKBjwTb0PL1ppjAHwzLWwTTpOQnycRiTbZQqkYLpQWOw
Zt3G217M01Uk7Kg9pF48jhxfiro23pRJDakhzc/mTCTFiJfprRgcAA1NYjwMfUuMWiylH2cy2rUN
0NUmRHRvQ8LlWZm/ASmwgH1Q7ONXzBteOLRKBnR9toFZJQZ+K/j/O/AZVB7GbXlW7Jv2wu6jQAlH
qA0k/Hi49lgf3qpEH5/sxBnJuhDIe5pEiVaaquyS9VlB6L+4wuzSfR+JUV7ZuXJvzAFaiT7N8oCC
YxcbMTokj5Lo5HqwnAI3s+ARZWlzWfSUS6w18VrxtNBWN1BzI+ngenPZqEx+ri3Ld25Wswh0YZev
eTLXb9TQjXurd9/NkgUmPweNb0u1odWzXBnZXCVeerAStmNFg8crMJLoQ7mpfaJgMg6aMgFC0+aU
fg8GBoCmbK/MDq+LIetvPWFbdze5MmNoPRgPNiOhAJN/fGBAVW/LWX5gMqfGry0AMPXRDj+Od6eH
pv7YsQdAUu4dvG7eeN2NkeUvLtEKZurdNhlS54tsw/ZaSweeOloX7ytQNxvHqp0jyaV6T1AW/QQa
X5C7HdgaS11Wqjqrn1aRzRpbvyOhunEzO6chKuQeUaXxSs+NvqutSD/mJZU5XUIyncIyIiy2YDU2
1J7YCcmKauEL7dykCINFz743wkFUzyHrDINWsNDBfVTaIRAOu2c7qmXRtvCijkwH1SDf59F6qq0G
G1xrRyeZYgNglXUPG835ZI9VPQzsI69Tdh7tdrbnrNyOrjbeh+TCEtDTfX1jtnrpXM0Fd9dGMyP3
HFPGjrDnNK4EJyM7KYDKzPZtUkrtEX43HMwVcpMe0tJBZqvRYr+y9jECt/NwFs52ca8L3fwyNwqz
TlLbyBWUfnPMjOzZnXIRwIlsgqwM5T1tEAA1M1RTAmCv/TjU92NMT0WhwuEWCNF4oj014pntGGdA
Kx1EI6t9CHV38NOKzphkMljS/R/yzmQ5biXbsl+ENDSObhpAIBr2pERKnMCohuj71vH1tSBl5SWD
MsXLesOa5E3Lm5IHAIfD/Zy91zYN56nBwopaMlduklR/BCek761YUqBS89hCk5cDR2ENcxBKXqCl
50eMdfGdpQwuTgx3ohrInvXEZOeHpWS9RgynIbqxLExnzjhfw8qSl7zb+cYYhXs5N7F1TMPsG0fj
9C7jGOLNeDfvSkGzxuALtZ9L3QoiNWJTxjyJKUA02aEgiWgr9Tx5SN16vEaPqNb7UZW6R2JV8YyO
oYa82DTXK0DWI3uw2edJo7xQ1GMRp3kYMKPtbI+OcVkxwIuEExhqr+0kem+x7dVNJ6JtTlF3Cxgj
sXADtQZu98zuOOWxMm5FhbYAH37hERSHsLLNbnXIaveWZWRebJD9ESOwX0l12ZWbsDdTy6nb1/X4
A+N323tj01nVrisTgzCcrH5e7BR1pZlwQC35bjP/5qHZsht+MflrCy+RCY1gVbvVuqo6huu3Vm30
7sIQjXM1j7q4puRl3HWjnoLbKWwda3N4UZSRaLxqyWF9gOgigQRx364HKI7siA3gQ5w65c1gaMmL
m/e8gMmivsYUNNjZhxxX6QlHPnW48EGodH9XopGOd6khQ03A9GhRIKz2p9I61qFqk9jmTrsIiRNg
T43ceUUNohqVzqbrtUVsOKL3PwfquOtpEvHqPFao+JFmLVjpn7tM1V8WajHdxh5Yx9jvc8Oczg5Q
nOD8l8nPXLhPdZQpXlYI9x7UX73VJvq/MizyvTY1mqc1WbebUJAcItE2XkRHVm7aTpOXCio0jX20
aT7hsunvZvgslERMk59gX3CkNT8rrZxfLCDoAdXJghQGo8Xxptg4L6JJ3joIHseNohTmTAuXsC6f
Iicd+z7Ln/MFv9ZXKXnL2R1hO9Ggpi+bsq3Ed7eI5p98LEeYSVp02eFl8w18h4hSJykeBoFxeQNF
r7rMFXtixdSHsfbol05+UkHxvaBkFEaXoeWEfpdROfqGnqO29+ThFgMCMMt80k2+YOQttFMMEgP2
S4m/U7P65nJgYg/902xphETTTEZzYqycPM3pcaX5c9LF88zWcJ7gF8faUzrq7katxVPLl/ZKbbPi
J7USthx1hOTklkCyZq5CX3eqrKo9y+C3HcdfZ5g2pjJw/TuFNh77XOyowGCTs5bZ5dNgs026aPSE
Krxe13V51WQOiViLDPlfJHlSiKhpxC1I0WvVbsd801aqe70MiE19PIVihG7di6u8JyTpqp6Ivnwe
SkMnL26aZAhVKHds307UvtyVuaPwBi5EBI2fZJNTRIzBgrmXbsMDv5c6SObCK1XitryEH8YZIakN
IN31r+MzC3c4f1diN+v7TRiaUBJbVEhG8Dsxja6xU2D8Bep4by9qTlGvXhyOmJlFms1uIVkivnCW
aEkvIrGM9q2h9MQUFkacUP1FthnzD6E1kiOUGjkNiyHBZHZESz7BRov5xL7OTYNzPKygMHmGzmpQ
0gwXDo+DNDoEvJXe2c4RhbM+3+hGx8E/s1VDv2hqbQYVYeSxUugbifuLrlMTEWpF1Doai2lRajWo
bMIZbxExd+mhGXJZXJDoRh8IVJEt9gMrDV0qIPTzkxmlJWgzbSy7aksJOxQ7B4lGv2NrSrEgymZV
O8jE4cBAx4J0yo0wZXFUKS8MvrARTNKJJ2PkVUnamkMQsuj+UBMkpcEyUC1lNSDnvXxdNKdFlG9H
i2O92qQGV6k3Dx3zSdNAXVwYVcUsMYjR6ILQHa3xnuAXnXNpby109qxQdMllHqtNelFoBmMDWI6s
LyzGqX7LXiht2SFrzZ1e5dpLFhuW2WwKTmstZ3ijnbdJxNGYN6emeh+uexkVHFmT9GCWXMRsKB8M
V7FeMY1p46cpcw0eXT46Kv+wyYVlsphSoK3sTa1i81TY0OsWMLfFJg7ZYn7qtDCiPDxLB98mYWxH
vcNBHbRhyiKltf1i3A0RKrmgCWudWDFmdLoVs16aG/ImlvI2TVOuM+4qpEH45tK4PJJ/pxE5ZvcS
30Q0AfceOScunsXU2PMJnNzLha2usiWmxBBX5dKJZs2NXfS7GFEWsKekpUEaQuKgzOW4QYaOtw/I
ZeGqKXa4F1o7zOT+5uNaOcsiHiacX63chj07giAxrKmgcZOWoT91Gti4CcktZPEMjtyxHAV/Stij
7bDnox907CZncY5mCGf6wI5nHJft746d+PVYW2NutQc9H9zCa0YScQ9ha6oNAD9lXC6VLrfGTVUg
3gqIuXP0rbuMU3k9dU2X++k8KBdMLtiCQ4tlbmFEpIGpltUvbqcpii9tK9tRyAbRxVFTlxf0hwY7
SFvHKve5PuBciLNKkrI3TyaSMkUd0+tmwRVGWUHryqtZlBB4uoL8mIXNPnvY0rWA5NBihTGkZjOA
SOrH6dHs9YTirnDbp9Elz2uj2hazljJN73rZvFTdd5FmIvc1MTbfEICOt1HBIyKRXWu7Hy5k54xN
acXjHqIW/4kBXv3JzgveN8wHHKb0JUKpxaN+oUaUGXuAGpUMAL85FXKZKjR8YoZ0sIC8YSzRDof6
fV6uUwM4uvz2++VEV8YcddTWhUjYL6TAY1XpkOSWo5ZLP7awvl8XQ7V0Rz0tzAk+WlESl9pSSaQp
VOO0yNIuvdDIgsEkYRh96UODnOXRknob3YCzrJqLVCmROrEVHXpqqbhyOVf2ieagci6nhfqjVdkg
Jpi4dmD3bjZ4UYXTe5TkMR5AC9evNkC1+NWoTDgHSq2HFrYEAQhjh3vYsI80RYriiyDKefATvaGl
nbXFGpdOK5M+tbcYXNytro88ghokT7bTlyLaTXqrR36Xj72DWCnKmnxnQpuRR07stC5x1hpl+ppS
28mOfAYsosFHJ62kb6pM04DWJJV1xaytMqgJBnlsZCkvdfiTU0MjomX9dA2N1WvOSvbdaTs1EQGD
tlUczSVVm6AXiSIn4h0rPXxM7Nhsdq5iOqDBqoGdNut0EZL2KqiJ3bhzElcIqVxmhN73ibGb85F+
Vgy0CR4CwdMK11AX+LBx+lZ5fuwKCDb+pDrpftHdxAQClvcpaNjQ/SwAlsQb3uBaAm5Re97XtGpj
v1i65ps6Jhy7+y7RzECjJPalbZxwgtSW5kS6//pG/NYNzEWcp1tEoNqDmVhVdMVNMqs7zNwhJQuU
Bf1jLePeuv69YtqNnmmfx5YsDghsKqA9yckCurECpyjeKd3Ag1tDd8QehaK2rsBqGe8xMi3pQedR
HmrM6qknB6PvflioqXt/5IvH6mPlLdRR9mGfsR04wgdN132tNZscsFE6SznggqgnvceYDMDqauYh
E20qI6wD+9LumRaaJP1vp2hDVd9OgvYFlc9+VnZqiZ/5RqHySRJMFQ3Oc246Zn4l5gzba9018rJT
eiH8lM/i+IkdkTneR+x8l9tQH43xkx0NDa/vXI0HkSrWuEKn1OW+he82frKQFqGRdJlJySFEKUme
ZWlJVSNjlI/khbEsRDXzPckBkXLLCmhb1K8X5RpDs4awPkXavjdFtxaEYWAJk/DjCQwWKMAxaqzv
YdFG2cYRUVxdOq1ZkH7MMoWfV1Gdaon9atYV4D2aS0NhuigbXAfjhjCPCcxuYRTj1hr50j+3xWhO
fjiRyI1wosFU+WVOXDQSG42yOfvhFjX0+NC1+VjfcZiQ2JK1HvSTnQ8TfIFUL4p9jf3pa9ZKLWWK
Dk671rBnuhx7Ij0d7Zr6U9FsOen1xjGiaUqxvU1pe/x7j2RCE+gCR0aW2GOJKvl0oRiwe97ioliu
IyASP7REsgIolhYrveewqayfWxNgBLWAacyvolSp5wenrpPIT6KBeVY6JQ9NTV2zOlC6qOu9oihR
6+XmnA0Pi8qeZq/mnHr2I+SPRxpN3X6aVFl7ok/L9DIczVFWXmSNEkSYrkQ/bZve5wtnVqX8Etm6
+s1W9LT5rkrN5Rw4zbFlQz6GH8cegJ5lrOL7Jgn9G6CWKf4yuXMTvgADYW4AnIzdVxosc4Nan6TV
QysJNCEhPluoYce0Ii4g5hjZFaQZzdmSw4sjTFLPqkEhcWP3WMeU/rIEeVVehwiT0DsWvZ49mfT5
WegzOIcQg+PY6vLAcASAmT5i0/UjjhMLs1wVQlr1StnQUoSOw4mq0+KI+1rcGg1yHPqTizuC2mnC
KdkMRpYud3VIW/qiAozRfQODQZqlJ+AnmfDPKDJftDWp4/sWjZ22NlkQ8y5tr+vXYDsdIG52PkqJ
yJzjWQjqr+rlFxxlTUJ1pDSnq6LpS3E/El8FwxAmTfracELPrlJ3spYjbrsSrUqt9o6Nwy6TXXJI
urByb9PQFva1s/Qh0nGAXyRee0WtrW99byjygjMDYUeqRk3kyTYVpOWUgYuh2+ZppRL7PExmS60Q
fTRwsKGn9AK/raksmCkFmgqlvjGUsdfcK6UykOdiQ2SjO2wXhk3KM2K3ExXgenzHSOzYYg0+c5F3
vRd2mOypW2ts591YFZbx0Avpdk9lCmrhZY5NmnboaNnWLzlP6IubE4/427H7X0lL/390pyPWeqPC
+WBPP7Qv72M61//7v83pxr/QGJEFQmnB1cBCINb5rSsV4l9oE9k+2q6KHOnXv/l35qbh/uuXcM92
yKoX65/6j6xUN/+lrvGSmKb5SCA51f4rWemJdI4TIWdCorFIzOEfgPpPVGBWOpNaX8TVluZePX0e
wbLqRz0ym/GeA1Rp4/GMZf5EJnRsvlLbyLvtMGeGOMoJU7df8cIA/IIbNGwzyD1pwLfCCL/gwcqN
Y5GJsqMMx3oB3Myh9fakpkDAbwuOZmbui9SJmhs6sXGk+4iSpuQqR3wdeRxA+tYDGW9Fa/yaoT+O
Tl9Fe74JatVTb9H4km+QoPbKd7wQWbQjpQ+8ddGpETs4ZLFEVSvrHgC4lpLpyyXLeI8eJh7q6Sel
BVQ7mxh0XatdiNgRTUtLgEOIsRnphtZYIopI2XSEMNgPFEVxc7VVnMR3OEmseVekLcUVC8EBmHd0
pWk5+T1fnwiANsa95pFELvpWR85x2rgPl1SfcILHYjyCm4xx4xRZ6ddKETXUx2msXOFszozivmqc
CD8BeOps/mwMszbtuqEoXwdzXqgQUMofUvZ/IpavbG604nMImVW5zaJ8gW8dcUqrblx2NSC4+k6h
7VMhR++92Yy6weeMlsxH0ICuRQB03bSg5C0JIlhbuqlzN6Ip8+m2YQsMHlOoIb9GYM0sKwhliJXs
QksfFp06zg82m4nxFFoQj31zlqtxunBYkTdpQ/jJPVB31VelQcMcya7qA/0UYIUIX2e31He/IlZy
A3C61gn9WOCXBdHGqe6HgR9h0w6cmSHmC2rNVV+5UFb7Sqa3bafPu8RSjWw3qfxgMsgVoChanwzj
hkIFOK7cmDtut1EsYH1mOaaelgDySpFKZT+iHpVKIRU78sbeqkV/Jawsn3tcp2NCn4xomBbcTqS2
svHbeR6Tl0JtMhU1VlJUftq1nWWDn5M09mrwyV7tzMl0XZhDZF4iOCBLI5vrjihpvSzs4jpW1Bnl
S1UZBWIxPtGXDr33x4VvKfA+GrnpDkO5Xu1NvnHDoW4p10ZD9zL26Q2QOwy6NNFMDxtCZYNH6B2T
5POkJ19iVxd2Yn/VTAE3OlNbdvhxSD0OKk1r3XDi4UnoE/uNwkIFhL9J33ec+jxrHAYbY9McLsNj
PVu6/nWss8pAbDCZbN/HDEYM4qekUEfh0agB2gPespziZ44AhfZkFGnSPIuhmz478+osyaWb3KWG
AyYBiYKePlgtxLlstNyvUaK9qP0Yv1QLKZXBvAB3uZJJer+0lRI9qHTLvqT2TBuWzpEFWKC2UqDE
pVK+OHmJ2wNSrIcstLvohgn5FC35SV6Yodu+hERg+HKYANbhLAknNtDDUGP5NRrSN8Hu059GQm8j
y+psuu24C12kO2vZtPRbQMLmfaclnCO3YVdp4hoGhSJ/WHhi5S5N2IA7gY4lqG2vskVIxQUIiLu6
UzhucBuHW/becensiiHJYuyaOSGgbGlDdRyBR6TautGThT3mW3eM4xKKK2hSk66VS9kaADIALjy6
DW1Z2K+oQZqdKqdiubLDSn7vE1HexlP1bUqy0eAPVXU2bmN90G4xqLXHoijr7Gpk/7F21Wj1/+wW
VXMv+4GsBl81swnUMPedJjeXZWg7JURlieZMyas86BWiMWovpEsBTx0WUOzu464oE5qebJGjeqsb
zNtjWKKAHvzWLaaZsCq4iXe6FNG87yNE5TCcxpLZjy+c0+93ij9VggO+NcWjpkyVc1Qk4qprOk1A
83b0McOVgNwjx1+wF/yEiUQZR1I/gYyR9ePtqJDFWyWh6qkq+i3c1mOIpacT0OML6qGAuCu9jQPT
LaoGDYRBq2CTcqq/nQm23eEiZ5GZF2OC9JkCEBdadIhhV37Bff6FagPez3ZoJ45xLdSiXrtqYzUZ
fGfGU85OrjU5I7GFhL9M0Wr5mdKfveojsXJpYf9eF5ExBSSmllsjpMylQh2/qlr84Qs8Js+YGrmf
Fcs50ugsLuxi4RhvhOOFPmUdb69lvuZ1BUDXdFudWoh4IDG0WiWXqfJCNT677LO2u9N7RzsMbqde
SQN3OHi1AFmdeZ3o0vEoxEA0GCIuM4yVQW7KLmt33EDtgFLM3lU08S6dUDmQhKKyRiTJQxXBCXbc
Zbik+Nhu0Y7tVdbR66nqIo9jSHtD3ZK2Ry4MemoTXV8EKtYGe1u2UxQ3ajadEAnLflfBxrVM404j
SQy8sZAO1rfS7AlpMKaXniQcLtrMXiAV9K/SbuQnUYE8sOTCGdqmKcxN9JzCqI72sjxFTnyXpEgU
kC1Un6Cz28e8TF/mBQYJjjZ7Swc3gRQLXNQtyc+ojWxCFxrZtK0IUdgB7ySAQln7iciObwnni15A
aaf7sFS/tYQZEsbaj9uccDHR9Oq2agcX35ZY9nhdx8sMSDZSgKXeFmqCGWJJPsNByG903tBNJEw/
B1ZA2zeCg9vEmRf2q/ZIYA836eEQ33FwBnzjoiKrhnODfJacyh7tUdH9qcmXjY0C7TMmEq6PrF7L
z6TVXtSKPScb/ADqrVuI+Hpy7SiADADDva3w8thoIbTAZoivema7YObRz7YynjcGZtwtDVGV5keL
BGQCQRfANdKDHriqduc6S30cHFu+KmHdKhSZIvcL9kwF+pvt8F2kUSoo3eew9FWz5L9CIOhIVolj
4DWtk251szMJKJjXALLaKL4MjhUunsIhelchd7mERjInvuw6jXAXZ8ZWSscsgk5WHhsYaF9tZxaO
J5dmeWDm2+CthVrzVbJSEZiojF9onC4Ick0X3lE+vqBE14FxQoUFfCOMDPu0mW1hmxxyczXJ0mvk
P91Wja/HtA3b2ywMAXyPldUpx3CyaZgVZmqj1O/U2qMeVGHMTHOIAt60mAai4WmKaSVVwwv4YWAd
pJMg4sPsLduv+aS7iFNyCMuJdFP7aM0N53FMpDGdppYmWkF7dXGWa6MOF5dR51JuJ9To4cZpognZ
CAfOlPcRsexh0uRzmRRFcR+rUL8PhUpgjM+RENZpFWt8iGwYutK01tyqJeKABnPDK9xcJ4FdNWNu
c6zAoxvVjB78wJ4PVmkLsxr/OAzGR878rk/IidIdqBjT3YqwVMHhGRGNwMjVqY9fkZ+oG3sIaaNX
DFAZoMpQGOSQPsDgSMNkXXodsElwZMg6Y2kf62+dzBsIltAnwXKTUu/PIutpHCgGYvJiVlgllkmO
9gaYW7w8UWDpbeD5MxDjftbj5xEgNW2lSVZHMeXw/RqpaZijM7moNyg95I0g3MXZp2PsLkFc4k3a
J0YMnU6DKeXQDpFRSRm/+izgtkLPtEtSlem2mL5Y+rrbQatmsQUzUhtBZsKXpYk3um0QJeW47JBU
rEkxfaf5jZVozRdHR6m6jVxswl5fUNk5WFVWrqEKDkUb3h5q03RmqW2szmIUeWGTj5vUclMXFleS
TXt7IBRpw8S1ZhwCZoiKPum1+LYf8RDcD71lp16GkyL+oqEvoj47G85z3wyi+zQAtxgD1HIj0pAY
uRaYJo2detl2XrmomHJTVNcoHQ9amd/jjobljITWHJTrNnNQCczxE/vjK45On8Ops73EXNAT9Vdq
Ia9btnkbrGMdTNDh0QFZNhaeCaN2gfwcCUjJk6FPBZMnhTrAZwc8HXIiaPsXbhKPL5PhIk1JKL2o
L4sW05cGEFyzW6dON1zWLOWPeeequCTyWZCi5sRfitoA4huyT3E5eAAxMguzOPJO5flOa9gdHaqp
o22fxcdaq1qa8HntFarWX46iFtVr0yuh4iMvN+/KepmUe2mGUw0bAREjZEjDpP639rX1KrvpDF4Q
tjgRKVevSUv7bLeQFpz7lH8XWB4hRuHPKjOUypXd2enRIf1AeHNPVtSOVCphXBYNOkY+WGOMfQCf
ezQ9gvxEV71xugjZAoaeViPzKxFGMKrgjXzWCDREnkmg03wZaeOgfp4nBeivaLoWh7pLsNEOqZPS
76wqBACVqRZ9i7yeZ5DZTdNRXMIRgbCvAyj9udUp6xJgogAlcUUeD7fLMPSOtyzRbN6qtY6gj8Zw
X1BvD3PMXtTVCKgNt3qjpPPD0CowGhEnWHlOoQm5KmcWEVrQmiMUCnTPOExLDsJR6ZoklmK1+56g
xabsXqucJgfXtO7NSWm0x9JtQIr1Ux7224ldYnNJ17K3A/ZOAA8mWA8kAQ9VIdBq8RU65AkQznLD
ZgnVMeoLxKiZVylhU2+pT/bqD6S0UOqWaKiT1ywkm4TuVqVPqU6aGb2D2bPlHBqpt/b2Q1gBypWi
8gXVlbk+MBEpLo5WNll8ZfOkb6wjTda0uVOTOe0CgU0dOjcMdsCwbtzTsfYIPeJu0Q5A5/hKSz2L
7yX9k/KGPlrl3uuKZgDXjtkz9fHWpTmavIoi05OHsRYpG6ysV4zhjhmS3RmdpTXuzuzcrLkK+ZMD
fUaUbOoXp6Lv7Jtk5SHlGSx98bSonAv4/hrqBFLCFrhu31Y2PFlD7I+j6FFThYpVP0WHk28ojWa2
H+bRMnoLcpiHpmfvAGpbnaeviB9z/dowh1W4sNZ4AyPUm+9FCK3qmYSQOsTnr09IuU2qu8onqvgY
AUuMIo7O4hgxmfyFfIhO+MXQ6OFTV1ZaeV3RGs42SA6xGNmIw3M0xU4l9zqomfrg6iPIcN2oWScj
nQa3l6GjE5vMLnV50+dkn/g5qcTFhqM3W6NoQkDNdjlUSxRdes3l1KNrak+UIBysw0M/J+CbqlHZ
65bDzoBmrlY5lyQKofmnlm+0QHAbzi+gLdyk2tdyiBHAja1r3qJ37JSd1K205PtIFE8TlK1Cb/OM
ifCXg+0fh9v/rVoRYmk6a93KPAlBdN0mjzDphP7gWTstiD1gOkD3P9PWIytoKwKC3OLjcNHto29v
Cnu3v8d4x1d8b+X7OPTqk35jrrPswiBkgzzk2mfEa+irfnVcnrhRoIfcIPXhcl10EB48saG/5tF0
iUAMONvpojnj4NRW8/DfbsP679/8ltBwR1toaNWSvvWXkqee18TDfW16ien2OluUTb82NEb10NkH
3Q3+fi/Ojn8C/637kArnbBHG43XE/QSE3yUAznw0X17rlVeKrp2pgP/p7rsGYF2Bb9PAU/n+ih1a
LWgj4ffU6TPuQH9uxf9yBEqvb+9pwj7cSAnIZRW9SJrJrzvnzAjr33D61EhwwkrvUv0FHvB+BMzM
0GTQZLH9J9I7q516R3nVJTOgzPzZmIYzb8t7r+vvGft2vJMSL7uhSYcLFvpZ9Qjs0I8La+OG92fm
wvvexMdRTojLc6KU9hhbod9sex/5RFDcRUflWhxk5Fs37o4bekFzStw71+4Zd+0fi9hvrvCX6/rN
e0AiaoWulveg2/KheVl8ywsPLlHpnhqUW3kxNpvIH848xrOjnqwEXTPFej0zKrRlD4Gav0yvyhYt
tse3Y8bNB//KRxl+buBfHumTCeRg7cW0JACo2u7JA+2cUUWrxRJkbqbtyGZ2Cfg2iFdOvaWPr2VL
xA5Ba8WnUD7E95HH9/IQniFdn3AXfj3vdz/i5HmrSNltgJcJ7/605ZC5ac0DIBuvOlS+VR0U3/bP
zLCP775rrQ0ToLycCpix79+bdvWQjjmXXckNWZhkfVyxNdxb/uDb5W5dcRQ/PXOZH9+d92OerAYy
0kjLoaDjl0CYFBK4ZGVgmJRnhvnDSvp+nJM1oVZxy/WlS33pWN3PP5Kt4yPL4CRJBsLm/GWdu5Un
M4icZC0lqI/vJ1THgqNUWf0/PS1wKiZ1Z/pfzsnTyoHqVKXBneu2BWh9zraHbjfunYcFR1u85Wyk
eTTz93+fJO/xAuus5D6+GfXkefUkjckSp7lPTtFlt6NZEJB8sLcPfx9mfRzv3kAN3oigfaGblm2D
L34/FaW0yH8EJ+8XTnLRVBAJNTcAAQB1ttzlWXL19+FOIOhc1sl4J9OjYCOokm0W+ukh2TfPsZ95
s6d58pA9hNszY32YG4gRuCK+sbA0QNqcLGupaDSl7eW6kKuE3gbysfOwangsbNaF4RU+uTNnJsu5
IfX3t3OiqScw/7CgqVhJgdAuCsXHM9e1/iXvnxnXJdgOCcGuxDkN7S5LKHS4d2AWbqet5aF6qLeJ
Z+6kT4rcXSvOXNOHr/x6G98Md7I+zmKwpzkf8Lsb0aVSJe53DNfVY6wjl1itg3+/ug/r1PvRTjfE
3SplJC0p9JXxAS40ByRAdnF/5h7+8TmZnHhYhwngsU+uKVfbONJwLPrE7hxHOh7MC02W1bnV8E/3
zlI1xwZeo3ET19/x5nueoAUcCEtYV8PS2cdFkP6At7eNtuFluy1IncRY/6nfwbA4N/LHF5tG/JuR
T1YtElk5F68q+/gQf8rdHfAGzSdAm62Emz8UB2OnHZdtv4uPzrn37k+P0MKcIgShFTRtTt673HCy
LC5573zjwaWVtln8bMumzcPvmV1Kv9wi9jqzjv1hYVmv959BT968WTNlHzYMmh/cL3VQ7FDGLR5W
fC8J8NP/fZJ+3DExS9+OZrx/rnpq2Sp1s/WbsL6CydYt9w2wKPyOdNlsj+O4VwUIMQFpnBl6vZDT
t//t0CdTSnaFBkebC+22WmB5aeDcyq+Ca9W4rfSezgy3Pqy/DXcyj0j54AwsGU7sePG35FY9I2zz
ai95ODtx1rv2t7FOPkYYvKyuJNPQ74MlMIM8GPfWofGnQARFEPnF09+v7c8v5z9T5uRbZOfWmmnJ
Q3TL8rbJKzwDLUae4pKwsL+P9KeXkWIvnRGVj9EHSE9IcxTDYxyyiW6SKwDaP91kqBefyK3+szmY
OkHnc1qc2UL8eVQkVhZzdVVcvZ+k1N4jpcAS77etuNLpNdMgS9ATkJZVZbfSWM6c4v+0qKIM+s94
J4+vUnKzh+gbosV1fzhaSAkpjs++6KdJCwav3ttRTp5aisREsWbupduXn2Yt9hYuMCQhmIzrun5y
6ycrDxSwvn9/hB83tuu4fC0gH/HVRc70/m7Sd1kIT7PWr271qG6zbbHrpk27VXZF0NFi9f93451+
CGlpZ6Y1KOt44Y7TUGA2D8QVbo2t3LeU4qszc/TcBZony3aNSHcgp3od0OAbRZ86vWt8/FTbaU/g
YKydG/CP8/OfO2quK92bj6OEgBK6Jlc4fk8/mUEdNF7sG9d0+XOqsRsKrr7cI5Iqvqln8jr+9IV6
8yzNk+U7SVSL1ZuR7Uzz3RnVdj/u2C+eeYa/QlFOF7S345ys1bpO2RhlB+0vDtZBdV9+ki/Lwdg3
u5Tswd3sof/gk9z9OmlXN012A9R0k+7+PpX+8F6CCQMJ6SITQ2x5crVlRiclczkjZaaYjrU6XSok
GZ4ZZH25Ty5Vo7Vlrxtt/AD6ycsPkS4fGsm7OJL9KpXlurCVh9AK9/3Sn5k4f3h674Y6WQG0RY0n
LEiA7Z3yM3hlgmGb6OdUx09/v28nkWAcViCnOJZtICoUQndOs7cyifKptlSuKVA4L5Aizimd8paf
WxsQx8b/6KD+sSjCqK5Ni4G8HWpBp8zB2TaLyRoYtQ+kF+4Mf7rCxTN8hu6yWLtqZ3sy0ElyCWKy
JnpPfXJ948xu6sPD/PUTUCPyMLEzndZlRnW2laHUkYbM+dp/dCvelMhF5jgTN61Sm//7nf4wQ0/G
O1lbs66reE245NCcnuP6cU7t+7+PsNYB3k1PfX0FVOKEeA0otJ8sbimpjHqZuWzE3exJmuljUndX
FRT4ZI6+l7rzdbDOHHXXWfhhRAGIGLck0hD7ZEQtdV24JY7iN2nXsz90kiNgjk/NvBycJXQu2Mvq
Z16MP1ykRjrTind1SY07vUiij108eBBAaP0enJmF1Lbl9ybB4En4H+bwhABGN/9vtxmrIFglSEzo
JuI3e/1Vb5ZxsxzIEutHxS9ywBDpDBXEBpgVJ+rzamb3lxZywt+f5ocV4GTIk/kylzgLZUbXBAwe
UROFCvfMRyQrsLUlIFzOrON/HM6mSLLeWxC5J8t4j2yIwKuQfYZbg0Mjiu57W5w9U6w/+mTCoJj7
Z5T1V7y9j/jxC1Nnik6eFgjOFGPnOT7hg//5QMQb5UAHP5i+hddnD4wfNt9kwaHIx4FHFKMD9vT9
8DlBEmlvMDxUiK1CqGB8N+zIiWcHkMvPTU9N8uwe509jssQ5Nodwm/LaySUXqUswasaGH4/5sBMF
5W7OM36/Hdq7tUBzvl74sdrLZb4d8uQ7VettromIIbujswOhu45o+bOX9dv/2Xr+cS1lQJZSgzRM
0+Zc+P6+Fv2M9hKzv2+ahiyhkYXDDxIP6sQXitUrnqbPwzl7xYfzKR95TdV0XMmGMFT1F1jzzVwq
KbUPS2/rvrhSoP7cYh7c/B/SznRHbiPp2ldEgPvyl8Vau1tq7bL/FCxZ5lLcd/Lqvyfb881UZRFN
Se8AM7DRwEQFMzMyMiLOOeH2u/Xuso+P9ldKzPu1LGPhkNz4KcW7CaWruGxDSipj4w/zc2eflOyv
18/9fY6qa8QYFdoqeGe5GqWTqLVNCZs6RkRCFR+KEvq0zWXTBaKU4RSPqzXEhdW7MSjt0CbU27jU
hMHduBMtUq/7wPNiW2/13Xh+DP+GrPAp3K2exvsb8dZRaZtqSIYAe9KEo1CMnsZA8S8nD4zdhhlO
iEB9qORWotx9CeXl48LKrYMZFy29250KBsiOy/LFV5diUbW3op0oLNi7cl/225WlFPtBCneCRZaQ
BzMlTMJS9q/mF66KgoPYttEuPD8o1V9jpRwZSGsZFwdxEKjnPefmwPzZb9nWdcFbTOYB3/Ktp1M8
XVoXbCZxx/uubxEnCNrUB9YawLq/8lnvVxJmG65FIICaQa9XiqvhhUlEBmpo9sDSZ0AhYQ+7lU8p
PtXtp2R2QNMsjaNhehDz3rqDbkRx9uC4pNYHcVp4aPYop31s/zF3KY/F1Rf4fdSGV15TXRX6dsei
I3JrbjQBqoHJ97iooo9cVdtqj7LKPnpv75ip2a016BY+oG6jfmkzj06LQtaBBGCpXVTg8EFjmcw3
P3eqt5JOrFmQNj6qm3hqu16Qq9qmgw/V676tLNGaCek8W3k+ZZfGAde6Cw/OQWEQp9koW3G8jM34
qb/swQetZNX3wyU6/aqrLydtPVAsVdSEtdjmXOlvjQzlJPIK/n2DYN3kG6fhEYnIkKk2fy1y3qe/
2NaBg8HczMjRyw11dQP1JtxiDtDaoNZ+VFEHO8EfcPmfjAH+RX2l8LToqMMy8VKhaYbAwe2OtM9A
ltya94PoKpmMqyBiVZ1EE1flqTRHJ8PemLuChk/6ae18G0tLy7ua5hlk1TyZxN+vPE1jPQ/rEOOA
RE/25Ku00YdtyrQw/GWoX/vwdG08v+ajv4lPduDsFYah9+cP3j46pKhDBeW8RZ1+O0VM2cAYvr4R
lgKEi4YDZxW0pSVXArvLlFIcIECIXzYfmw3C5xv9g7JPt923tQ+ycEnzFa6sSXtdV/KLlehYGzbq
ZnwU5XFAPW8cJifSP9f6pAsJ3a01aZMjbucwSfkS/Ny9vs0p/ZtH42nezNtsNxyytZO88C0NkSpr
HjckkztSsEBczIQGkHCU/TNsow3pB/RYgX4E5PvcftL++PXAcWNO+pi0wFoAcJhDFfAf9KCpzMVb
dfDh83uef/zeXrkxKH1PCOZs6sUvBvugfDYe+gM4xZ22HT+thyjxsaSbC3punqpkcyo1FukiLnU7
S3msekGYPzNuCa+dGa4Eh/tnFbDVKxNiPa+OZ5SD2daLwaMFZ+2afXuw9tp2Pf1dKBYJeCzAH41m
M1T1kh3zktkVhGX/7nqdfYEuE+qFL02o+U/ASqAIg9c3x0LkuTEpLuor1wrGeIdajb0gzQp/7D6n
55V5pMXlufJJCm29XQ3N3GDAVh4v+Xer+GzPsf+6E6sfTj5QKUDzuefDWX7PvFXjt65/DuLN9NXY
wIkKaZH/OynMzZeTTpU3zu0QQT3JzQhvELC+B/GI4KX7vvZFErh6Fd9nu7e7QzpVwCqTEHpy0UZT
mbHwo13+pQqqIwnaHPzqU4yDJID1FnBrOAEpWNzuC+1s5c4ZMYwAvOpzN6kIVilV6jcw77++dvL+
kA1J967B0DXy9fCz9CBfNm0+eA+KV2Y7u/XW9rpYketI8WIKzgCTl4IHB5cUKTpFScXMjBMkYQkT
pTPFD7T1ex9LJ4Bp9cquXDMnnea6Kyq9gfogaLstBI5vWuURXZs3afH+l78ggzfUW3gFuTAiSCfM
HJqQXQHZG9KMAczJASrBp3Cu375uRhMrIX0+j2cINQhT3FpyOqYr+iWxdMDpmuL4hdefwOmehh42
Qx3cbHLZRlBWOHW7rbUvgIpP4N58A+3QpPpeFMnW7mNwPJ/tJNq9/sPkEPZSqICFCF0oD/y1K4Uw
052yFloaEyZx56n1lJNSffoNC1elEGklNfgj3TzT4SLN2wTgHywBbpDzIHNWtsz9YaDtITJQMixP
p1F4e+ogMrvA0abqARzxkKFDaYSqd2pHYF1CJXeH4HW/7tIs8elg92Vwi2ovtSWpCIpMQ1OHIzWe
ajttJlKR5K37OO2MbbwLd2ujmndRGmvcbh5nj8oS9Wzp/EEOC1923BiB/YSS9E47ZBvtjbHn9ZIF
h+GwFjAX9sWNOWnVsrYMC/tcG0GowbUcfVX11faj/IyVPZK2HhQ2lwmCTiNwBZBnf96jd8scla3s
jIjxDdSSd2tBbMkrS6On40JRgYKOZBK2rKLhqnODi+el3yGQzA5aG80rO35hI/JKJqLoxH8mj6Sl
uvTnGWp0ojLar7yF6iHcZxotpAlpkePrm3DNlLRMMGK5FXIWTgDJWxXuzeQ8wViQdrN6mKtIff+6
tZeG220Uozx95Zn0/YysyyzkplzQEvMOdZqtAzzxbffeOBT7cG/7ClVjMH0u7FAQtflr193i8l2Z
F3+/yrfAKNpIuYQuOu9qvS1LJXkMUblfidWL39QVQQRiJQQ+xN+vrDCWlsV5p7iMt+vwA9YbGNoC
JVwtwIm1ufuYV3akeAUHoxJlbUtXbw8+0fkguu/uo8CcWM2nev/LDzVx3lDc+69fUlZSXgxo24Ha
vPQ3eA1nWya8388lTXCD8vsm3PWJv7Jhls74tU0pQaHrkI6KxvsiqSkYi9chPcad/db+LoYl1w/4
Ypi0dYdOmMltxrDz7eJVceMMU1iLxNLYpY8j6Syzb4rvbcWHLRi9DtbqY/IDR3xXah4OBnXDgt/p
1iTKFmgEliOTfbv2mO/Alu9h41yt7y/dNzd2pPWzY5hABUYVO5AE8KiPgvLB/aDv4PsILl9eX7n7
fOXWKek7prTHI9RdeWUjSqXE5ttkTnxkpze8SYLuDMVBnP5GLAMIANsIBStSVylsht0AT6JD2IQS
68+0Eag1WKEbpV/ZlEvnm1yMYjDlZ8eSUTOqkkPH02Anmc4HM/uzvTgIyqxtfbEa0ulGFtwj5TPA
GGiG1HYKI7UINQMrkdn+ec7rdJsOF33bmem8rb24R3AkWvNsIT4ykWwzacKQFpURKSOhSZwPnRe5
AQWG8Xtf184x0tp8ZXhn0TORw9LMdy2IEW/3u4HubelCF8GdUz2ESbsvjP59FBnbZgK9AbXg6ztx
ad/zltKJxPAYMjIsXTrRHFqh5bAVzafsTbmLT8VmfBc+6zwUleNahvByWuV145gxU+HycCNHuPWu
hp+kL5HJCZy342OEnoBfwNgepEG2/17+AxLGH2CAfVi1u7R213YlL+16qHI4nWm+Bo5/Ps05EsbA
4NAn389C9DxItmEQ7V//tmtGpQsV9kY7i4VR+Dpg4NpUUDC9bmHhsHEAKM4aAlJxlyRnEC2WesQx
qKIWUowIoYTuOQu94HUzIsZKq2bx5raoYzG8w1PmdtW6S2N65PuMk2Q/8sT73KmC7QSFCO386XVL
Cw6xF23RxeYhbMtRCsmLtulyLAHUAH57OeWF40NsdXjdzMLK3JiRtmGelF5ce3y3NFbNE9yj9XdU
2ss/X7ey+NmunJE2XWvHlYUgCFaix3kC/ZtAMDtNW7V9ft3QmjvSRpuUJLb1EHcgpPUnRffnfmXc
Z82CtAPCrDMrwEduoOrjRrU/wGK6/R0fKDrTsaRkIKPGxiH33FTcG5Z3eesm6rFLnZXUc9mJ/5mQ
UolxanIjh1srcOqpPqFeVO+qvI1XzuSaFRHgrxJcWJQThCVYdRdOzNzg6qvO6V+vf6yFS8JipIQA
AichIA/pktDQ6TWgqHMDz6ketPP8DwIp0WYEKvYtQgG6hjCc0vPKVbGQid0YlTKI3M5Yt952grBI
ilNST92fUz7H+6S4lAd4jYQaSwuo2NJGCD6z6Pv/zWfpzNbn2W50C5+dsVRPA1T6X7WOqeg5Co1A
Me165wy2/ju78upDS0dYHXjCZAkhfIx1xIzmFrS6TXHuddcWo96VFen8NnM1hTE8KMFggU+3xjF7
OMNwshs087Li0Noiip9ytTsnXUcZNGYRLae1IZsK7QegQXC6ZAPq1jCx/mFCMHS6jD2IqynWg9c9
XQyJFAgo2zL+SSPh1nyaIkupuhASwpnRVOMm7z9n43OLoNDrdpa+qAHjAzORNrUqS3JzzFKvhqfK
CeaJjLdDXA0OHGrExmUNr7Z03K8tSUHFGbtQuYi1M4DHwDXhD9qvZ4TWtQUpoFS5A5yrYskgxX3U
y/SfxtBB8ZfQJpXI6PpURFY2yaJPjEDwXqDbAwT+dpVCw67rMSEWm6H9Piv1YgMsfQ1Lu7hEGlU+
yCHEAIm0RI3XGFC64FZlORf4ciChqgSl20VZg/gt5bi8IBGfZ1qdjFqe/Xe1se08xrsCmvnq36qB
5G0CLAVBkXTeQMPvPCkI4x7hfRmQQk+y3Ty60QmaOy2YVH2tkroUvEX5ik41EZz32O3XdS/6OQ8B
1QWQZW8VdNI3BTKhkLV+Lgf4rMe1nGrpzFnMl9guMzq6Z0gxbGzdRCn6M7q7qMnYbvMx7fp9lQPG
XrmVlrbNtSHx96vYIhgjPVXpRRqS2u8hpBlOZjW7H18/2ktvCJGKQqBmMhRkyMBXwPznS5Xjj0By
INA8M04qZoLMfFcFti+qA6q7K6vVAtlSgY5avg4XBFOdnm1LK+fB4VIN7OQgrMbU6wQ/1Hmat4mu
npVdahvd3PkulInnj3oJjZtgPYfdc2ozP23qCE3O2Dwb21SbO7MIquwSah/qwij0j3Y+McMxI6IH
cD3Xu3hnOm1EUzpDfHAlnCyehisv5JHN/NwjvKxUqJI+dluHWrf63O0EwC76iTfQ0mbnyayborAu
2se3e6KzIs/KFYv7JmrsPVGleFS9JjvqaQbCCGmBbab0ysoWWdqITAax4emooY8trdOMkpajNpz3
xorix6T34CYr6nHtQ4osS34WXZmRszAUM0a0qWeH/vGlfkIyC3WWmln7zmPGyrXeKSUluKlrNw7J
0gNIEX3lllv+uP/1U45reWUao9vwA86jjXaim32FAH8DR2fihzZgSeiR2hWnl6L2tc9SFpZVRgYC
lvXUjTTc644ZPbkQ3Z0MZIxXTC0UyRih/J93Utzy+nh0nAp5SCudrE1oltZ27HN9X+dRjl50GX6J
wKA/GG09n14PMSv7R57JAziTQRlNhA7L8inPvbfxbK4NxC+uHRVNhMcoJ7kyrqBIMzca4S4I1F51
HtxWabYoeL23k/MmPjvfY7XKVsYdFgMn1v5rUjoW8MtVhpXhVnR0xQWAanLrF/vePnkvgDSmtEbK
Pq77rlt5by9dQZCeMbypq5bLzXcbBYx4qD2vF1cehLnBlET127IfLt+FulfjN+d+2r++govb9Mqg
lJV1ECTW8HmxglEcbuBfRBSt1zeDMiTB65YWdynpGVMxDlfCXUZ7Ps8RvKhOMEFH+lQManSclML1
ERJMD6mlwnkbCz7cMF45HoublAktyGWo5zJnfPtN0d9UOg0q1YBhxG3t7PR6zbW74TNq7xYjvYzY
CwADRm5N5JlRmm5VOkF3sveXAxwu6MD+7c0+AoG+AGTXzsoeXdwo/7Moh9Q4tBVkVvmaZa5Np8Tu
3s2jgeBQjYI4Sn7J5f3rq3c3W/niItxO1HVVxprkyQHFg80vMVWkYY5o7PhkSGhsbu2grH3bT95b
G+NHBGn1z83NLHpLFkMnjEo5wyy33xcsU33WzhjP5swP0ciJCxW0b4X1Yvu6o4u7xXSYmFHBwZB6
3pqa+j6ZZyj6A89O/cl8c86i3zkIVxbEL7jJ/oCb62ijB8MwOg9J1rcPYZQPb9FzCQPImqtgmtL4
feqgGva6b8uL+NI5FVOLpM63ps2mt5hfhci3LHzlO0Pi9UfELbfK1noaAjWAWcbcqpR4o9Matdti
nGESR6OdCW7akuKMmWopzE9w4GvDF9urfRICP6lX6ojLGRtddeQkBC5E7jxcLlk10xEyX8BL9qaA
PW+HPDZg6fypT4JspRzxErPuEht2JIMXYm7Fk7xqGmuuhMA8vbD+kabi0WkasOAChdIdzvzz6+u3
tDdxjmzNAV/PFXG7fNNZ6VBumjkGZQFLdUADcuVCX9ghpphhNmxAchZ9FSkNrVESK9FC1QOI3N6Y
m24/wWsBKwow5XmPfu3Gq3ykGQJl97prCx1TE8SwrfJfiAo4fLe+ocqp2RGCtXxKaDHVreanL03a
4evIVHS5QXto5Rzeb0mABDRoeV0Ck2Rg/NaiNTY8OICkiYGImhywR95r39bo6zxAlDzXKxF74ZLA
nsB+QezpCJzbrb1hNLUcOXjhYXgow09i/No8aid7V7xtxuef6ELf590CKsGDVuirOASzW4shmyVW
k0hn5lWgQdxjfIwO9d5bpY4TP/32HNwakj4lUhzVrCN9tG3qb1kau/1DiF7HQ9903TuDFm50jLXL
EH3k6Fqa31hokjorsU2YkH4ChAzgaykYAJ/0pNAGwS0cnvQ6A6soLpvBG+CR5qKPk6JFLXlUV47i
ArTOurEn0p2rKB6N9cUBf64yxjBsi/fxg/2jeRL0XCb0XN2H6m9IEFc27EJ4wyaDezQFQZ9ahnQ4
4ToPPSTq1RfYm2DTKX4422FXHc0DLciPKydS/L/dfVGyGttzTCbW7iaZ1SQ20AlEFvJo7S5b5b3+
d70dRSzd58PK6i1+TsBLIuXlIap70uHgLNoDugxcPsfy8smAB1D9C3HoINxXj0n3TWAy41V43UIE
oHtGYUnVyWzuKN14gzoUQDU1iGL603sHVY+48wtVSan4iqLUduWTiuRB+qRMFYAdFq5iV/JSr2IN
MRxCQPronqYnMVJ/OQ5EVR0gX7o31jbpwqG4sqfLPfJisC/9pGNPf/ckUBFitqc+ZPt/J/n7T0xs
/MaEIMDh//qoy1UntTZjMwkVjTuYsZf3IspBzPvBhjz2BVl7LL79+lfVgYKKxqsJMlsO5G12DlNH
BFZHKTYoFb6jnfT2/Gi9Myxg0sefmYJZ2DkvQxsUJ72XuZvb009/peuSoQQHmiDX7rONam1L0yP8
WiSR1a2djvu3E8mFyDP+Y06Kr5nbMAo9tBozWlYdPDWfxXz8/JB+GXYib0M841T/9TtoXpMoQwUR
YCadc2rCUsRJmgyl3uqsbg0tbTa0eKzPI7qVtF6gTP+N3UpItQXDBnVLkpzbj4q6hxFpqogBjwJk
q27zoHgSAa48MPvA7MHlLZIFKy/uxaB6HQSkbyueNfHYOiKQj0H9rP6IAmfbQcVifGo/rU6/6XcR
QLyfGMlnyBtaj7sJgcqiDQcGaxt+7oPwoB2Ujf14OYqTsX5hiJzpNtxgzPiX/o0y7B258NnJIC1Q
5+34PY6N3ZBWu9eP3p0Bsife8giaMRXjMbh+u2KX9Dz1OsiCwNOHJgiRuS0rxHFfN3K/QoJKipyJ
dwNzx668LxRtzEtbGVGLeQoP7Vvy+E2/Ob9V9vpheFibOF61JvvEyCxaj/gk0JJi4qY/6M/GXtlf
duHbVabfhS9445t0I6ih2Wfg8lSwgfnjsFV860F7UDY+ohd+FPqg2Y//t68pT4RVMzN16G/8m7jk
fxsHcQv12+J5fFJWb4MV9+SMBc5DxxjE0jntYWxnP4Jn/nf8YdheAJ4FPleKGrapGC30+7xe97AB
bJtNeFKfTd/bF0H4dm1S6f6ZIvYiKtgUqQ0unZe/X6V9LsvV9zYOjTvESI/6Jtowk7XxGj6hwbu5
f1pdsLukAZOaZlLgFSyKwDZuD1kHp4qOKJ1K8M/e8BjbaxNcuv/yDsUfvL/XSkv3b0DuUZA1Arvp
iOEz6dlg9XxOoyctEnTM8cFqPqif8j+azSw4FlofFfOHLH+CBB7Zn19fTbhjGK/DWV6hd9w1dHa6
dKgoBmrf+8Biyu6ycTbRGxSCyP/WEur73YkxqjxUXF1x40iOormFvA8HIphqN/TROZmEXtwv789b
I9L9UvThPPU2RsK/hq2+1Q7Gm3GDtteRjPbXqVTIgW5ckk6Dy33dI0rP6YbXpD+KhM8MikdB4Q1X
4zqk+O6RINmTomVpVMrQxKzX+UmDuq3Ynw/FEd6Gn7F1d3cKW5Q9wNawWExG3B4ErartNFPxjZP+
aG6LvRkA4nzxbD1yLZ0CrFEPgxwWDLs8Z2UnELCXKcRFgnivfnv+XMBGDhWlgHIm3saKgJKLJfSS
7doddMf99bKKgGtgAYIanP7tracZj0vXbvFUdG5RI9H/2uXP+hCMgaDexPi+Z7Bw9pHpAk6eU5FZ
Oxr3pS3BHOVQNyAGCECWdDY8Uni7Nuv5BY4ZPgjqaVHMHo7QHK6kYPfHUJii3aEyaKLR+Lj1NtSo
eboOPJgjjL+HtraHg5I8v34MF2x4zDPQ1xfpF4X6WxuKXtNr9/I5qNXpn67Pkg096v3rNhYuB14f
8F9RvtWZOJPBia7deU5xMQnPezGCrz4lO0oRXxEy2eiH6PQTY8L3x+/WojgyV9cRw/F6XTdYbD0I
P/JdtGuZIg/yz5DDHPphLZaJWHWTUDIaAg0erpHwwR8gfUUO+1igtDL9p76a7qofYRd4cHeP2yxI
kSL9dN6q+zUeOnGwXzMrvUL63pooG2C2zCyESJAf8pW0nAJ3QiTOcoSI1CUOXl/MJVe5/WDBoi5J
ViFtSoTmzm3Y1jxa82iHzC2QjTapfUa99hdv7coVWZ7soGBdZ6KGC5cp89tlnKphaDwFY8pozhsU
tYZNTMvpYdaSaZPmaHQNZ7dC/TLrTZixnFx997q398dDjJlzzEmjqPjIeJVzPCWVPXXou9SMBnox
GnpKvcafthBSscJ8gwnxHhOS8mvSbGuzHZxxCtR3urmb6631d37sj2kALwSKE7Czq3smHoLoNKIp
vFKsv/vGvF9fwLUkN4KfQ0qjhtCbU+diY/yFAMDjXfkzlYH79wNEkQKfTB2SBIZVul1LipPaaKZE
Glh4YG0cDxeYIr39zzXG7m8KrHFDOVxQtg4ZtWTtHA2NkoAmfMnVBN0Aqldd5Ren9rn8EO0cMg1j
4/zgjkjeqV86dZV84L5yJ/0CKb9BRjBqzJZf4H4aav/8DsaoDYRRx+FrzYjmOxNckHNcW8z7UCtZ
lXIBM1NCRRd+T+Q51Jr2jnEoH+qHf0FPtn1yoMh7/Yy8qK7cnFLJppTrjFam6UaHTfU0PxqHf2l7
lFO7jpG7y3SwJFohrpgsBCQqjutVWHfnzBojzaDK80LuHW/Tb2LySAT182Zcmfa+i66SMWkLASlM
6y7FWNohb6q9bedkVzj9Fu1Kv9K73a9/RehEAakRBGg1Cf34a9+64WxCvKlCd3A0QPA/jAekxzZn
hEFW37p3Uc3hBYEEPMOThnUPRBqpT0R1CrMCE7a7QfmoILy84o1Y89s9AZ0XzT+qK1BvUQ259aZV
aLLGKDhRPSKCASgItI/xwXgB6nQ7Z1++Qe/X3XUf1gmx7m4opLAMkQfzP+DV5KPvoQerF1DsBklh
R4cO5sLBMf7m6TYfc8f++LqjYhPc+XllTDrllX1W8gmCDgQlER/y+vyE6nbjm4O2Up9YNuQIGkgN
Ch25YtA5kQuYOKb8YmeflKk/dVry5KVr5MFLH4+pZxqAYjPe5YONbk5mjiBiYPSJ8j2Mi/pLk9T6
WyRJvyqx0awRSSxcCybZJ3OzbEihsSIFrKjUrN4J2fbDpi98gZyH0fPR2iM1+LD+sl36itfWpFBl
aeVc5MM8B45LZWI2TmpWIxK7lhAa94Hq1itp+yeIXheoDgqvhGodWpf0F0RxIqJp3H7J0DOy9tk7
55AE9bf+BIhsW55KJEqHj+TDH8WhAX8bnLdW8Pp+XfverpSqKlo+NYbFL1MOylvx7Ha2HkMOP0fu
uWyNnJ8uMjy/KInchoFOv6DG6AGuF+DbAmjgBYmLM9Mw+qE7rLZY7rJ+Tj5zVP+1Jq2u4VEi0SN7
ho3SPln0c8ot1adNu0d0cy3lF+FYPvjXtqQVVnKPAfcKW2Ktsvcd78AqMPbVMWHdhgd3LaCu2LOl
dZvawRjIycXVZ+/1F9q04lN78N7ZO4CWz2sT/MsrBxs0FJB0kGjN365c3CRjMeUVFUoA4bTIxNTB
5Xyovjp7A8Z7c1W4Y9FByodQJtLruMf9XpwwUuZSvO3Nk9BiUS2KavOmgwToAip8XpMsECt0t4JX
BqXdYtf5zDMHgwLgbxwu+3rbHH8C2L8YC67sSDvlggR1Fqd8SfsdAmqUZ8b3to9gM3Sa3noytngG
/mftJVm7SpHGqGguU4k1TfPtk9DSKb+VW/2rGmS71RKs2HSvfEJ5dhF+i7bpQ4xFR/vUMUjRMvRW
HcXhfj1s3WcsDCnyluXBibiFI49J0UUsc51pZKi73exbRASDpEahQrJyzOT7wVKp8TJrQQ0bilee
fLe7PjEFuKlUaLUNX0pt2CSXp6hd03BacIaCvAvkVky9AMC7NWLbbRw3LkGxqZP0c1Sml09TN6w8
62RPBN+4hy+0uVAQpJt1ayRXtKgaLMp0qvFuQBfeyiMfoMxKGFyzIkUJRa/ssG81ypyIRE9u/neZ
MHcBwG7Fzv2Q0Is78EPDmemSoEiHNcoipz/nhqi994HJNTqUOxqSsJIZm7ACaT69f33H3b+kSIBE
vYq3MURhuiNldmpO2xnxBFHTEbqH1kN86h9sOgzgfLbqg/e8Vu6TvyV4FMoMYswDwiJbl9t57VBb
dTbzQHbCwLWfjRResmItv5P3njBiQXhNzxBCDGbKbrfFfIG0K0LvHbEL1c4Cp9cbJhE8M1d3K99v
yR0mHsBtUFw07wbXOlNXVDuNxQtcP7XQBfEBo9YXNX7nr+yobctN+bRG7XZ3bb34hzCgTSWDzpA8
cZxYRh9aCeVZur4/GLjSP/Eado+dnj4PavoWPnwPgN253qDLuj07FbxvaqVuptr6sOK/HIgJJYwj
kkdbYkIAXRHpS4dGrhY9/Tf7Mm/oiEED7G1dY9gI39WHtQ7c/cLemhPLcRX3CQTzuRHt2dQbt7H+
lIzTSgy+q2jgEUNWgkrFxi/Irm5NDCNQdAWsUhBFpp+F9j/00Te9XWyqc3YokvyPNFI3FrrRNeLh
apu0m3GwNvVFfeekWfRwZuJs5RvLr5WXX0RFQEx/IdSoipziymnHKMyszfhFZ8Z4HIax4BLz6wPk
zttNibaZ+g0Nm5V5xTWb0rqWntbOkObwFT6KARAU23dub31Q/n7dtzUz0noaRqilfSxc095N1hvF
epenD2r6i7B8cd/pSJjwYIYJn2zv9gPWVOTOIZk7/ZICkXhbORiNvgbUXHCFi0gQLYsi592M86U8
q3rYejxdrX4bWWENpg19GLUbILSMp93rH24hBNze4dJVkVxGO7fFxKP5TtC+xdvsU7y3yFr7n2Bo
XfbtfwmDlNw5+tiaYYKxNOk3caWWflr2R9UsnhOqxiueLYQUGm86JVTBIENouV2tFlYAK1QiMUIm
morawT1Gn4XAFuJv3/6PtiTH4jJTR2gAtZcZ2eKdeLkZEDLn79bZPxdCl2A41NmDHGFUO2/dMgcX
Po1CSE3Z39Tke5R/WfFlaZGuDUhZSpjqvWIbifClPSpfrC8NcxDv+9MQICB/MB/aJ0/xqy9rhdH7
G5C9fuWXFC+7CeSGYWJWMRx/7votAmmHS7RSprxLVMQZvjYjnWGt77t2tjDTIwsohsOQsXy2j4LE
3DtVu+lh/GPle4os+Drtly1KIRBGJXXMbCxeEGhmKP2f8MFgjMWvH7LBd/602CfuYX4qPnjPa9Jk
dxg02bYUF1NkSO1BwXZ36rZUFYNuz+DT3kFywtl7JzEwGu5Wh+EWt6i49Byqs9zoktXcchNnqNii
6XH63DcHgXptD/Gj/jW3/fmvcZ+e1tLBO7Dwi6dXNsWuvrrcUms2ij7Hpmi0N375oXgPhOqx28+Y
bmDjzRLf+Ow+JKefmPZaPDJXxqWHUDkbTkHPVmPmsPhcH1F5R3bug/LmvNNO8R/pZwPwlgmzzvPv
bC2kXoQsi8mVLoWdUG+SSk1Rqhbj4837MfK7d9U794dInloAJObj0G6iHumbXx6xEd+bJhQAEoHF
uWtQKZfxEnVOKr73tDUCQDKK7340XwaYpkO0Kih4v6foTNFXFA9bMCUycVbd1HbsTOFM8nLeV6F/
CX1P94f9+SjGyUv3Qfu0zl9+H5MYYOJlQ6OBnBzWrttN1eVjYmUXOqrhBbBMMMzJN6MfVMVv57O3
Apq5DxNMrIKvt3hKME0kzx/bTqGHyajTnr5A8Qdvx1u39B6jFBCgnluIPHgrbzaxOW7jkjDIwJsD
3pCbUorzsz50ghhtClI9i85+b6UjE/Ntahi7pB2K6U3nNUP2YGs5I3cqnd3uoU+H4WIHr+/iRcfp
crK+QolHTv0vUXw+t4YxBXM7vG/MAV2auP6rncsTmcKx1pO1Z/j9acXxK4NSeGqSxDZhBpgCrSn3
brJt7Itveke7MleS3/s9e2tIikmU7RAfdVjSZEreFKb7PR8ArL3+9RZtULPwRPuWYyg5E9UQEVdl
MgX9kLl7u0/6QwhRz8rbYcGKoA91GR00WCX5ICT92bhYVkXbOy0uf1Zjb5wuKo79si/Ma6uQGWrk
v3fN9TlOIHOgpxJAtOar0UGf8hU/Fq5/AExkGUzvYIP6mHSiOX9T4rZ0fCcENswt9PDhtg19+7uQ
Q7WoMkbjZo3qdWGHXxuVuwhzPgxzd8ZoBmdBmT9AA8Q/vj27f9ltuPbuFAmMdKyZNXMcF6A7b0+5
l4hUdu45WUJ/eXpKdYa9aKLsvc3Uf5mZBoaIa7dWRliIkiawaIG7EQFMl76pffaythJVksHznsy4
3J3PKZl9t8YIuWSHpIK3K7uEgyOlbvYUaQ4YMWpMo/oYORaa2FY3+5lpr73BFrY7BOovHNUCKSWX
8+euKi7niWqWVvW+Xn40lTVRtSVfoGViEhcKeuqn0s2Sh20+d3mBjPIcvSksvfS7qX5vGfYadeey
IYqnLtNW/Ef8/SovUsJpYO49Z8zJJMz7WlW4u/NQFz9GFzbg18/vXd3RgmCHqxnGFqgU7kmGznPo
DNHlpQrIkOHmsjUHv/VTv/gotBfSff/HikHxKJA3+7VBKcJeQjvv0+w/ZcfkqwBCiKJZ+Gzv6k/m
yoW5+CmvvJOyvKIvtCLrMVZ4H+Y62ijN+zmOV77hmhHp1Zq33VC3ijIGk7OBamPXxsc+LPYr323N
inRkuzrJzLrFlfb7ADyh/ZAqAQhuZozg1wnRo/VVGnPaSr66cPFebw/5FjFSLRmdCquOVvteWG7L
CILt6DkH0b3i4FIUvNoYtpTc9OkEykjUo4eNuxc7Mdy6x/oglPbMQ7jz/l6xJ5bllY1oi416dcyG
eqrqvsaeuQ8P/QeFXcgXrHxnK0Af01HogGiJn2/aEG7q1YfAmrvi71fm8/nipI44B/NbZKP+egET
ME9Z2jTOfmaKeulGc5mwJynQiGCutH+UHE5C5XLpA3fM/TqODtlZPRiTeUAzalva6Uoitbhd/2dO
1gvozabKIvF1m+lglz8atfLb6J+VJVzcnVdGpCVULlbkhDlGoN+wfDSaVdq4yjZrg2Zn7dWdeE5l
H/JPq0MGi7fNlWF58aKuaCxhWGCFGqbu4lP7DQ5EShKoqf2JLPUKl8liFnS1fPJkWOuFfV8UWKwD
bXc5INghhGHFBFXtV29VQvb+4q983sUteuWlWOOrLeooswU503+81AXwsGVmqwu6R5eBNCVZFY1b
9VK6HJSiOs+O2DXRETKA+TE+eW+crSMkrxml9pU/oqf42+teLm9Uh0eVRU4Oncutk1kJ99akMFRs
pWbkj2XzVR91agHRbGx+3ZIHwQJHkNSLuc1bS9x7pqtoHs9Fz4TNPPGy6MMwDhcAX2bYntdW776Y
6pr0v3guUpSmoCqZmyorLqaBudciY4oqnNryjaKPXyK7Pj8NipftU3v66hZVcQpb233jdfnZj6Lc
3b3u9VKYvf4Z0hVcIhaZhZXFPLVVF355rvKtkmaO30V2+M7Ts/M/VuleHmH1W8url1YWCDtvB4d6
C+XX2+/djnnR9ZpDhB2Nk4bc02aK4lPcQBPwuov3FXm2zQtCS1TOxGzZrSWI6ufZmwCwipqdGPFi
On37L7hzHby+ZI2GmymaVEJy0JXyDTN23QswDQLPS+MWhH7IpTVu9F2xczN/tW4kEtubi5LGCf1U
Grb0iUVv7Na7VGzbc0Tnzdy7J5hP99/F0MpPTL/e7VjJkBTOz93/x0S2QfzGPSlfzhR5ZwAbvzEi
SnfYohZPXQo6FcYNpWy+GPW5Ty2B50s3MUr3fR+ubPw7zSWANEz2A3EBZcyMv8zaoprRBFV+XLFO
DRq+lu43myS47KPzRsxtadv8BN3Kxjs2p7X33R2KR7YtrVmhTrkWWdgWio/u5wq9R/uxOHbP02EN
ynp3Fwo3Qb2gp8t02h1HU5c0gPey/8fYdy1HjmRL/spYv2MutLh2ex4gUidlUVS9wFgkK4AAQgdE
4OvX2Tu7d7tnbWffqowik4kQ57j7ce9UA/JU1lly5ynyb9Vh/7I0wKwBZYCsBJ3kl/z1z2uwQFM0
QUgpG3fi36J6O/SVgVIrqbrm39oKfC2zP633P7/WX+kalvVcmH6RTfYIHPb1y41CH/IAOOnXxH34
7+Cgf93Pf7weuPwYRrxfCNOf/7YN/R2jPl4vuN12mcAq6RuyT8b6S/jdNcO/m6v+vzwwfJb//Xp/
WRtjV/BYslU2/RYdY1sPvXf4Nwfivxy9f/mT/rKTTW8KazL8SW1WRR92l2NAoHgJdmEDi7Q6XPgf
waxy/8+z6j/e1/8kn+Lufz4l84//wv/fhXS6J539y3//ce3ftTDil/2vrx/739/25x/6x6385I9W
f37a65v863f+6Qfx+//5+vWbffvTfxqYn1t3P31q9/BpptH+8SJ4p1/f+f/7xb99/vFbvjn5+ftv
72LiGC56+ITymP/2zy8dP37/7Y8Yp//4P3//P79488bwc0+Dfuv557/8xOebsb//Fvt//4orhV4d
whFUOl9UzPL59ZUw/DtCxCAFAz6DeSek1P/2Ny607X7/LQn/jq+AsYSsNcX9maKAMGL6+lIc/x2q
elwIECtFSI5FxNT/emd/ekb//cz+xid2J3puze+/fRUif9pv+C0wn4L3y5fuGxDYn9e/mjXgKON4
TVqMkXrhuxL6jkau0VH4/v9emLBn/ks9gv0FH8Kv8S5c2Die/+o3hRkhNY5JP9cp7819OBtDUEsv
1Nu1sb9OJUYfYeyxJflmK4bJobnZAswnVmPfhRciFhnujFg7WYHHhlkbsmmuuY45LYvFE7Dgi6j3
sDCdTYded9HW+CJN+1PUU64evU6EkOfEyp1QIAJPlGnM1jIerYMvG75HlmpcxFsfbeKWr4P/2E9O
IHujXZYnnfDBr7xgi82+GNfhKR6EgulQhknmpg0pK0pkcaWIpB09N1ZO9n1S4qvJMc6EC+uW+C55
UgHPMEZHF7Zle19k0xuZRuhRu/xx6Dg/eGIydikJ/IOnO38IpLgbxWj9s+ejQKzDuF3EcSGj1CdS
pAReaz50tNdCzxuy6XlE5suATN6PaVxlccjk0staziQO9/D2tTAjnmgRyyrUW4r8CruotO4lnDFO
TgfeeAStQZ7HLWIzhDZqPnu9ktfFrKLYxWPuxt1MqCKyhBRoAH20Kem9Ehqn7MF6wha3NPSUfBlU
F0XHcDV2xfge5BJbV/I17eGroBcq6wAulORnxO2YVIA3Jr8eaJ9NF0hF8G9lhY+BX2X69y4xLC5X
hUdRTRNfELKHg3M8TWGXx28IhgzMs+kQDnMgKeueUZi10UeA6Mh4bxZJBe6nsQ/Sx3x0s3gOkBIR
3mzA4kUdFhDXHIZ5RNJKqdsFLzCOUzTtAqZNcYBf2Lxcl2nuMbml1Rg1cuWdreiIQrlehM4DV4JJ
1MUhNoMSIxgnGsAVn2FWA5kgfdLebfCot2W8SZqNpXWL2x4Wg2N5qJBzlBIMWFgXNGJatbFlPkCl
8JhBhtiCVpm74REEqZefxiEK11uKtYx7sJfYGi31FlVl/hCTnVhtOuzzP/4dpo5i2szPSFLrLZgE
dsS0bYfJFxqtW+rl/VFPU+c1WilYCswjJ16FY2YpdmYMN1EOjhBTmWJQxzSC6+MR1l7BmyBEhXe4
PdVSD2HHH5D0bYaD61o7XViWqqjUduyi0k0qePeHjF76YZyGH0HrRll5ApxEWK69glJ4dPHrgpXc
lRExn1M6znskJenDqnx2wDAkpEE+J3DLLkaHe8rDuEseJOIK8Qt5nJckSaotX9QLmydznbMERto8
6L16FfHkyjUN7GUJVt2olUVNRmbxoRLf3KTepJqe5iMGD6P+jRs9zliXIoV1UZh4Sb0BPjxpL6Mf
ZB70jiAN9Rvp+/7Q+7ItN7bBsDhj23IQnsceYljD7skkom8x5tTvuOL5FS77442vLX/naWSKXWoE
q9sUJ9peBEFwyrPFYT2J9iltoxuSsRDGdz1MdrJ2OxuMU111n2F/oGAOKki6i2vhejzgtodsahFr
SUgS162ji1dlnR6eO7XNpR8rMHGY4/Y+2hV6duR2QXoo8qV7ikgIC++h18iuQ7ocmTZ+U5Dle6LE
tCNyvY+WPEZKn37y2ATdgY3mStGAv0BSqSplYv3SbsN8EZEcD1hColmGIUTwtaBDnSARolRZ55AZ
yjX9zBYTHydIgmEbRnBAVk5t5N4PGAUs5Hei8mVYzNXaYljKFKG5H4F6vtl4GCFSJsGn833jV37B
8MElQTLg5xPv2uOy2K3h7AzcK/V220cq3H+FDfwIw5WEO4wibzdudOTUpTQxezji2FOfRnMJkfpS
KQzXuh+OQKVadnyFlfAWkvhKNpr2MBvjoN/HlmFCMzdmukStym9HQTSrpaf9N00KWpSmV1N+DIvF
FlVMkHT0hIPeeuWUGfsd8xJZ8c3giO8aqgz9NXsI2Svb2YZHvX0xOmswwz0AgzpTf8PyRYengCM+
16Xppp/JoruwCZUMM+y3zOh6tTJvK9BtnqqTIS7mp0Qwqg8zaoiuXmTiyUYjENr99FdPrnCDot0z
DWN6bTskcNXZWKgB8ui58/eexnFdySEesoqzIuJ1aLl76cJNZzcm8o1XxihYxiqMYQN+LDjt4rMa
5+IeZlA2OVFB2u6oexXHLyxpifpBRm/pqzbgOmmwQ4qHJJm5eOZpq3BGs4zmFbVSYAxAtW2EM2gY
3z2+eetHiJNBfE5inJQsk0WT5OTLNKH1uoVyKnVnuSqFlaGupgUk59Fv0y1+1BljIETghYfGus3o
N9EzHn2z88ySrUyApKD6BEt/7fAnTztj3JTCEizskhIID5v3fT6x4G2ROXtUAcmvNthsUtp2YZ8y
B9SE235kF+N75LMYKUf+9FToF7Fm3QUjp+Hjlihs726ctyZDGhOWUQe3vMqPRsw0OoSWZqNe72UG
meoqnc2qdB2G58BfWrwoC6dS0jG9ClW42xn76MdgFb8ZNY3urT8hqLPDgV6ymU4woRNKVVExYYp4
7fIyMzKDqSPEG1Fi4Y0Xj/H0oYbZ3iQB6w/jBEKvRn6pvccfapG84RVwqUkW3jXpMrhmXVyHC0As
Ni1DfAsvO8azJ4E4qe8IdpOmAmtT7LxJDqLkSTH6zVpkKz93SzCne9p2iC/gtg1ABKikZY9ICR+f
M+3Pl0B18W02hj9WJyTmMWBFjpTAuTWN7zF715qs2yVhmzYrnPUPeLFsP+Uj+yUVS6CnJ0WPc2gK
L7jj8ts2dRqjKpuNplLh0IdvHG7LQzrEsVdSC3+Buo1UsaedXF4iz3awmKXTLA5JYlJdxsMMfGnB
IjuuqcY1O8ZbfCMRZnwpxi2nB5kQ864LCYcUWHYd+Jy7b9SkfiWjjL8Wa5CXadcOpU7zLag1D9Nq
cy04pK1Xz3Sd+8/e2u0uHdLAVXnRtX4JQgZPerNZ+InlZBoFWwIYOaWSXfzczTiOWRidIyeHUikS
/LI6S47LmNtToaXvl9oxcfJGlZ+zcTAw4x37xpo2YeW2rOYEhX7xXcKMx2umhC/Nlom1SafIk6ck
xRMBMooQkD6gPxa7BIet91bEHON43Hv5Mu2WKQL8NZrx2Q/ntgLpaI5D54nTTG146V1vbnu97lTc
J+ckFOku1MKdpC5ag/SHXrNSR7Y3Z/zagx9qSLCSWJuTl9DoRx+N8OyH57Y6BJOZvvt2ggpGep64
Bb9edHvB5IDwQRffUz75QFvMONyZiLayZHZdHru0vUlt55eDUdF1hqEdKfNlEdGhRfGPOd5WJkc3
cQmrB4dDelxNdms6sVZel0FSk8xbsI/yJWGVcwXYNpp4L1wH8ZNtmasS48OnLM7Y3UijaS/HYrts
oSDYUmP8EBKuDxlPyF2o+VgOXsYfEWo03hUd6oxaQgBTjn0KzyPPeVPZ+YU95PihZwXB3klQyRqX
EfXUc1cM1YwT2IJunF1bwxejH6ow86ByWr4unmI1DNOf/vhgo3RMaoVPAFeO5/SnVDnDZFYq2/YG
Kt68OyZTBMIEwVXDDYwg5icZGXaLsM9oJ0IqwjL2XHi/jkuqgFMv/TMZC7LPi9XSWqULkyVZTPjp
i67YTQ5xxnchSlpRRi0JvnIdssdsw1OYByrPLgvR7thQqbM3J0WDdRHWE8KBGp/k9IwwA+w/Afq0
dbdcyQcyeMElZzg9BuXFFQRfAA6SyFQY78a56NwH90Is3DxD34EIkSFW5ZRvKA7h4lvoAY1CgQiE
Wg+T1+Ry6qt+ddDzZMx4d+OS53vtL/4NBjjFzluGVwUX4EvhU/8NxpLpnQ1Jf8nmgr651Ohbzeac
Vjlx46ezubwjU5Rd1wJDgwIxC/cos0xZ8NDgSgu96H7OMFxcIqitO8lNp1iSa/uHj4h5FWpszx5p
wdtSrgEyRQU01cW0VWbI9X07Mlk7eOZjlyv/UnRJd8WbT68xcnoaT4M5KKcgdlc12BEjtnYYb3TQ
h2vZj1q9j23bXmiW8IPSSvelBwHtY6hgJ0TEGp9Z36UNHCzCymIAaK9jT/10C1NJmaE751VEh69R
KjOriqYDfUtiF14XVAmyIosIDOAbgRDRqWcTLAMUO4/Myx+NTCxrvHU1L9zxHtXaGsErPo8ncWxJ
NtXpovoj8RP+BEcemCdsWtwqaARhMQuF2tvUinQp86nvstJtPbvHetrghkK5+4lux9aErM7WRaLy
tzFAI43GlyDGdAt6cQ1xb92ZVveshNKBnFIWgRHzB5kjnbZLgha8zkTeaDvOGK7CMy83DK98CJIV
FvRIhEG4KQ3F3upw1WWEBSp23DhzLtJVqXLjUsxVsIZ2qnjfe28y4Jg+adHirXUwrfGtkWq6U6gc
wyr3jIV0YknGg8gL+IPnSX/MVn+7s6uMYByV8+Q4cfj8lmjlxzc2ztENpC1krTmaup+J8NtTLLbA
3lMGQXVpU7d8y3C7sEpEnkaDZHQrqzwl5koAVeprH3b6BFeArC9hNO0eMr5Is9M57h/OI4/VQLuX
wwIs41H6Iq4nmcVXt/hoKto4Jbu1oC08pWYW3nq+585ePPgHMZoDB20WN4MYxm/IGZnrHgTKtw2X
Z9HEyXKb5p2spwLWfjh+1103FqK2/TgfOqyutZww78jLBQVEY+bBPY7d6CHPSXjMO2U4GS7T0BNW
ohKKcU8sCRzUO5BWpWjdtL6iyxv3hYdOZ0bca0UpYyB1CY1OWOTow7xWv4rYzWbPUdbsLekNe8HK
9fpqRshnW8czH7cdBcozVShWwY/6s32LR99DlQcYe0eAaCRlNAPC2XVMOoSKx8QnF2tXdcglwxvk
PHUli1jXlZ5nkgdikbXgf90QtYxGP7vBsDZUA+h81/cpN6imaVicBuT/vfWwh6iQsdPRS5agDy2I
na7CdsV56PzolGIqZTkMzMNfGZEVG54tS3xIlhXpBgGqD/Nz7Tup9go2EP2+Uygn9kwmwZ3pphVI
xtK34j7VMwzDSlSrfbcHmW9lKYT0uz1JCeINUXIU3VfhrnxV+QujHirIvj3xzqDRJpno95wN+UMB
DIA2GOlf7jZ8SN9tqsjzylR/n8KX78GmOIaO2jN051zaXj2fAM4hfvqAd56lKMmt/TSBcnc9j4Jn
NaO+oQNlX/M2w02XKugqYt+VUZaT0u/ZHZrOxgSzKfvQAO+O5mcD8Sogu188HH/gaEhqRpDAwsK1
nj3QhoNGd+j5PQYjufJKLwNzujhVyYA+dX30qB2ioZXO0nq22jSQ+mIAAoruNJ0f1qiPSuE6tvPc
8kho+Nj62cGXMVB2nRxE2N5+vXqc6yoN58dIx0gIJR9zJA+jj33mxzvjbz9SPPoGeAb2GIWCIhw1
qmAM+aj2KYeHSiLZOehW1KDeDfXnx46yS0r4W74OP9s+3xPRARzpbEOFvJundKpiD78L/flJZrnb
pbG94i7QZz53N5Pvv8Mc7gl4mSrjQO9gdbxfPX6DImFHcoSnR9p8eLFPShYMP1UenEKeA5xaHHhl
yH11QPduS8l1M65q4+Fn5i3wsVovNEXXoT12RR5uem2DuS/niL0jJmmP+6rxbPgLZSxCuuhAajRT
QdkT/XPQSL5JN1O3PtvNwtQsH35qRWsTRk9mkLQEsISTb0aF4m79tHuhFNlH6LiNRnzxXIy8nLjZ
oYq93/L5imCoBskKl1nMBwoJNU4T+YEhqu/ArYYaiCkvA94ODTqTCrL1SysmKLlbJJ7C66TFgwzN
ofcghQqWBwBOmJQOy9SmZzbYC3LEvgW6uyYjnCRhOk8GegP/UFvH4zycHOBbj8S8Cvm8MwiiKtss
O2VrO+PonBoX9qXN+nPHkgbDTk+YQD4FTF5XMt8oHl6CzX0mIvvFrEUC+fYc0fhR9hQfaW4fnGxx
3K1PCadXfzAHF00PXrRdGQSW+xVHdBr1hyHs333BG+d398ghfTBe+J3G2VqqOBlKKe3tisiqEror
PEnd7mLiXWZm+c6L+zOz4XNS8AMaxvMcQSHlR2is9Bu3UVelc6r3Xeidh6FoimS+m+GZNoFVT+FA
VncqRs+x7KY4qo3wX7cNKyKEm6Dn26EqUsyvogxmdtjKbS2atsUNLmhtaVTcLTRc+0oEE5yY2+EY
phiBzK2TuyyH5dwmo3qI0AK2W0LKOS92AMZyXLOhf8Kp5TUtT684LMYm2QhgXelOfUt+DKv/rkaH
4g20XzmAxK9gybKbp8QvWw1Hqdn2n7KIXvmSXAUfbaUnVm1F+0GBhNFmNtAAq7x9lLhK6q0YM+R6
6Z30Ka1HEd6rWAgsy46C5iqw9r33lMUnfwubOUAd4W1sJ/qhycyGM2ZQ4WWi5Hbu7SXDehROXz2V
icqz+shn9SJTfw957Aog50XEYQVDyru+naMSgOZtMdnvSQjkBXOitJYhOaLBrBKdHEeD5zlneJRt
8IzD8bJt0QUpgB3AkPWckfGUepzvpxFAOltQahRy8k+MBOt+yUneeJBvEDHq+5yjjaI+e5KS31lL
yO0yqAXx4Hl3D8jiNV/9n1QnrxItOjD2mOJKDYPtNiDRvZhTu3NjCv55ydB6LeNPgGjoECDI8Mhj
VMj8Dbk00bckQ/1T0Vls9zSM2uGykkUu1ZiZ9iZCHd2seU9vOcWiM70XHXKqXAccd4QL7oTf39Xp
5tEfBeLlYGanAMiXY2oHWXPd27EaMIPu0DM4KHRVpwbMKWP9pJlR6OG2R+6vY8nNekF9W41xseKh
9u+F8YDNyMWDDeW25a/51JEHvtEwPVhYe3Sl6DycTttA6Jksykx1n8t+hUiX8TvFSQt/101s1aaw
xWGLH9Qpc0FbB2hPavFVDxI43h03NxUQURJJG8mRvAecX5tn+J/Y85R66EqZlisM6rpC7kJk55GS
tKF4lnyd4jKj8/xNxr69G6cY5hfYVnEz22S7zKuUez/oo6BEUMd2O/jFeMvGIf7I13z7Fa6Ze0F1
q6p5XWnlhlh8w7RgRQoQEF/+3lWUjNe0j/LSrT1g5Wj56ASOW+bRV533yRG2qadtYXPpwunn1NHv
1KELSYa8cu1wkxt63Mh6HOLtbeFeBdb3GEyAIBndgU1xZZZ4n8Dv4tKkhteFGXbrxJ+8dj1vSNzc
jP0WgVHYeW3ol6sHLXIW3QjwGzvmvLOK82/YAkvZb5uuumI95sVymrTfV8MWH7sxeBJuRG+fVNlM
f/B+2CUMMgFpf0162BOJ3D/pXoN0esz7LKk7neBjaRvJokOUz40tVLV92evj4uk2/WLRnPdb8Euu
9rPr9E9qshwoetBwyJqCiTwEvbu0ctoTS95CJ8+QtBxGN9YgQO6TCQxdzqs4nA9tmP0YRwi4wf38
AvH4iwgk3bTQ3Ut5icN+PMy+O0Xtdpzm7SjkdLPEohJCn0zb12uRVqBYV4wF8NIVgK+K4Flvj3EA
P6MVQBDMxiI7ROXqWJUxlCut84HwUNKkMHMsI68oQUhViMHsmy5a189oAyLP7A8t+mVvATdAIO/h
aLHqDDuDJ8K818Kqec9jLapA5hwPeL1JZfdRRGoFyOsXZRo7lC40OivcVXfjVqDHiH+govsVdeED
jLKfeGSGd6SIT2VrAa4Bu0iPbJmf3YQRB+t7Kxahy8EM9kXlORI1Fg6j94DcixL39SOcjqCH3YLG
Jv50kQjo3A1jP9wEizy3aGx2m4EkCdlc0XfsS3hJ+KQ7Uc7aC0CpqCTe+OnbOdolgekf10yyXTit
ex4MQBDHdwg5Vd/4zri6T7z7aVt+cqhKarTMRxXPx3X16IHlgfcEFPyOrSMvyt6lIExRoQ7PELav
Jc95UfMRbWQnzXLh2uPg1NLnmEpV6bR7TUXxlKBFLUrBBOxSnf4esWy9j10UvIZJLg45RzGAiJrV
d0VNJ/8VzRdQ2sCb31G82mZV4BJMPhtU0+N7H4e0UhE8VSpps/yrv57vlE/Zodsyf6rhVbi9+jTA
FEfSr7c8idtTpEfvsw/msVFIwLzB1qX7GdxUZUT4ZsTX2mmX6JqBjzj63OUfq07nPU7vk+F5/01n
Mio3QHogXfIPkxYN3i4K61FXVAQOdI7VgDPn9aCB39+xZfJ20AKrCoux6bYuvQ5rcp9IvQCbWb06
R/TJAYlj/W5129O0JU3Ht+Xqr/FLNvhHUpCtXGYkEur2LYTX6rLxHQ2DqVrz4jkccRR1oWENwOeu
DIfsXXvkfpR4V6NedoWv1ronQr92/UbOk5zoA0JgczBP7he2Adi6xMfdSK29zzV2QyJxUvtLShtX
5KJe06ndTb0IH8FH4XmBcTqDilCvq2SsreJsSH7JZHEX5wvXwMROneM5DRoSFXBPhSCrzPI1Oeeb
wWJzYJXW3ptOQTFv5ZjFtOFimU/ehIMA8oS48gofrFpyoCAg9948XfNRfpeEbwf4ByZ7PlIMRCgO
xVbBs9uR2YcJZOdRQWkFSWdEylAn0TWa3O1iv+rDjr0vmJ9Hkrc/77QMo2rBVi1X4LeVwdlahl4B
poC0N0O7XU3cf3REi/PXKPedF0zDSVOzm2F00oR2PEhP8VMC1AfdG+iSyKldYYGIzFTCnbmInrSk
230CmWMTxLJBuY734GiAgd4BJ/AicANPQOrOLSCvfccHt/dzA6hchbzuAg/dvP3InOt2XrJmx561
8CoP7ftqIrkjANjO1lKEyecp3INEF41H6XVvlmd3GUE6X4U8+8fCW6dqjhy9TXoOv1wP5wnwfPkq
sg4sEAkg/QzoBY/CDWUPJjMXjJRmDKaTB5gO9tfsOmsAMQIMQd6oHuPBJR7LE8JG2XVqZ7kX8wDr
yHAcylmGL9ZXYQWXjBMZ16yZx37dYWArO0BXz2ASgjo1Nrw9BFsyVi1ESZgam9uwtBHTdZrCUX+e
fm1hF1ZTYumuA6KdlSlLl5PyXVDqyYwltgDKkhzBn4TF4bHVnFxj545xLqKdg0rLLkt6nZAl9jh4
+ffM13wfCq5OJPAzHOQagKiOb3jWxiWqxiuoItX4rL0660C+WObKwK7jLQyAQcB5XQqNQtsBJNX4
sNOVx+VC6HZajKJ7pgq665ekryHsFVUXdI+DaC8dNZ89TeeL1068WdMR5Gjr9QsmNQZP7ubQBGjo
6Fy2EA+UIZpyXECwUFGh99QBCml6DBwdMnDrgDkm7oCkduZHHsCqnvoPcH9B+ukKO0tCBoO3DH3M
Hmk39oSbBdrMjA2HfGB4PkwJ1IG4SBbACd+522SNNhNhGiPqCLQqVbeSBP0llBSAacP1rmPC+xQx
PsgcWNjjQti+NfnjVmSvTMp34G3eVQOdgotGcSNQvRBgwFl+zh1shDVbi/AgjOaf0Bk0oofgB/ri
WX3ouUj3ZiUIWsra9oBr5xsZLCxynWavYFKz2gMxdSy2bEAbam6jQLrrFHhxXLVfTzvMcKIDQ8Ml
2SE3O/KXVzswe1owPf3M+Bzsktbql5Vn/l7rBXUjzchDjNqlq4ohj+7gC7oeaQGs7TSBjd91G+LY
agE9ciWXBRm2IQORAjge12GXiuc1Iq5Ee0DvodKW0HWAa0D/8uxnQE3sqlUFelDOIP44YJpwns9+
2OoPKztIdZwcb/r56wbJwfbd2dynrpSBaLG7UI7XGEWmJwD1QGOhVC3gJeUUGGtkXDOU24kPLHnM
7GfsTwIsIYptlBmfCSKoS8vJHYkDoKUdZ+WiB1qnBS7AduYHVKiYnQ/ljPMs3aqCIQrUBi+RWK80
X+m3SK+HjdFfa9E9uWyEW76+TwowwmK27ggp0Lc06ZI6NjggwQbfhR07YyWcC4LLysF2DQGnFvub
YMBZ5XBwJffc+ABDBLhYNb2JLrhPfAI6LMVIi8LiLzCjuWMyPAN23VDrIXIZPHTp+lQcTZCVPbRb
N6j6z5kF94zc69Mw0v7Qw3ltK1eTFOgMfJwVqivuWg+m1B3J+psEV7Jf5mKiTySTEv0uhx9qVbR5
dgh0Pn+f+KR3S8cyzH3Z1vsfzJ3XcuRGtkW/CDfgzSuAKlQVi57sJvsF0Rbee3z9XejRjEioLjGj
ebkRUoRCbZKZSHvOPmsflUbPj3MbD24sTOJz0PkjDjnDwH1gCsYEgYo1ksiVAk4+k/fTC6eT9NOk
Nue+iiLDS0NZJys1lUA72TjSs5w26Ij0thV9N+prCi9IIv0IpID4RRa9Gs0A8YPsALYxpklMxCf2
Sc2n6fVaoB/qukLBFGhSjRlYo2WNnShp9iXvSDheRSGVhXp1CpUuOQ9C5KueLEJAh6lWVPtE8cPi
odAkJK9FPA2qOwNB0s++b2D4Kijl8EkQJkJETWAEX7pAMXd1F0WPbbhkhWZr1CBmiDNxa6nuu85R
DADDdVKLXJGReSQk3LSunK9KlG9YgavJ1Ywg7ZcyGfrnoTeHwpaKQHwoMqnYc7aJD1lehDd+Vctu
VbTx91mR+yPD1FxNqYkVizrMVxKhEnXfaoH/Q0u1CYt7oxwxUB5G69DPXN9ccxaufILUdl5N854E
I7FkyW+mmwQhjm0JWrJIz/o7AiUMTDWC9ELVVl3x1q2uUis0bjEaMPeCqY0oNdp5Ce0aUuWkc+GH
hFkE86CNJOBs1deGw6QLerBThDxycMwWUHfN5WdRGjIUd/mE6qF3LAHpEOMd8AjVu5e+GLLHQhWM
+RwWeYASphnsqg7J/rcGOXVdYNLYBRcxaaepWvzaJDF3X1lPWYBK/iXBFWdyDGaL4qpTpCHfYdsL
HL3Qx+dcn4vBHlLLCh1pmoRqlwul1bukS31H0oX0JhjCJrSzKZF+NNSmnEuzvom0ftoR1Zt9ZyDJ
IfFdIuWzViXDNzNtCCGZifgUoTcXHSpU/clWqSkN7CkoQw9VkBjZZSTKj2ON9oRgMflfsM9RUu3H
VOvjc99WyYnwnRrYStzPLxVCqMyLLT3bQXLO+6X2kMeBP0pIdpSmREymEuR0+KGHnUKM/gAJTvb6
ME24c5dqvpOTOjxII54FzjxmAVfMqovOXZRr99YSAph9/rjWadlVSbjddKvaUr6XFfVqhw5z3ptS
Sb5q4NTcGg89Wit4//uzXvDcgwiDEqE4WKWQ7GKrs/jEiEqKgTnKfYPdOgINk4gxzxZiJzBAmsxt
k+Xxm6OPf4wjU7nRh3S6sfJSpmizmMl+8nRyIkkeH4jzsJvOJZPLFvtMP0VmJN7EstCc0fHBmWv1
aC+WBceAFEyePsiPcmm2t6JfxOyfeXQnWZF6VqfRRL+mxU+dnqtnXHdyl/AvgpAuGTJS6NzT5noc
HSSvPyWNzVUaChC+vFZvh06VUEwM6a08m9NXNR8DTM8bUtKm6ZeSUw9Kvze1bNKZdYF4iuIx88K0
nqS92aSKrSmTWbtTA5yRlaHFt34oEv/UGEmpjHmCN3k4f2nKgeexIMjJQxPlab3ry5ZgdyzHQrpj
5hEz0+Qo4t4wF+pOjgIUdNMkp7+sVtd+ln4cT3vqG/qbRJSmZ24uHTdpHpu62D/NShntZaOqeFD0
zZWhd4bXz2V1U7ZCugQWDesx88eXiKsSiWpDJRuQz7md63GOu0se9be8k/1bRU7aPbmWyQ5KpJ62
Qr4vd3pCSeehsH52jVJdK5HV3y1V7rUnNdV8RuaMhqLSis+WPPqKXcWyfJRbnfxOrxNlBZjCfVse
1TDcTyTaZm/iAt99QsRl+J+CZqqg28FlPJJfFWoy6mzUn7XlCI/aSrazhvzJFV7VtbwLYt1i6vbm
NRg+1T+QW9J6u66IpTWTn94otWIKXisYXCezTLRiL+fdTNB0lvOGcC+sEk4ZYbSnNPNbu5HEztMI
yQU7SRj7jg0S33SLx+mPkZz/7JndZDpSJcmR23Wj8csI1fKU5gJSxyFRlWyn5ka6i8o6F3Zl3Izq
UQ6MsHG7QS2fkR5OuT0HQnBCuJS+1jrhy7Q2rAM5IIm0P9kDZDzj8ENVu/CgtGa6CyjV2oc+7ZLv
wOfQqMzPbVMfAkLLBfQTFXIv3+2XliCfFkPpi2KUkn7Io5nXdVybD7zbwOYbYronFZPtJ546rLNQ
nUfbGJLxKMRcL/rAwCo68sPOacOmvuNdQFi466kIVEqEw7MUoAXq2iw46oLZkHnMDS5JffMdzcln
C/mnRyEFBKMwJhA+KRAXw1Y5FBpIDxBHBGgyY8nFyVLiaISeCEGNBna1kdEc0jyRMzuR25kjIPf7
lyYwkScrFP/LCpsgzurVQc7VwBNh3ZCrqTFLtDsMBh+jNGPp9KMleZGsdhoSZqsgYBhVIPWVQmvS
Xa6G9cMAuJ3vMYDisSuhnV60Rit8RyfKCihBH5CsUZKSa+flMjmf9JR4sA02IqDgZZJJqzox24B/
F4SmKdyxuegYNTeccGSMo1xvTsU8cZEje0+OXPFzLrqaABTh1Ldxc+0Xchke1Jj9f9cmxfAwDH0u
O4lguQmv+AWUl7uJicR8V+tdTyAKJfBJrtLyWMWTkN6FM+/641BIo7QvOMyvMPcNpwMqVY4HiR/m
KlbCwjiEQ4cQWO80SDxCUZAN6Hmqw04NzOA+noMhua9lQTVPkgpoo7RCxPF1Hol8GCaIsEdNI3eO
KTdl8RDoJJvtHjzDVRWH4mOnBdVRTKpmsicVBrdXVvioR2XMZpkWfWanY9zdk2kVbCkO8n1XmeWu
iHFzcFNNb2IOBaVpPLJVpe+EZkbTCs9iSvVQHiY3ep3x/yup6hpPCykPsftBlfqnwW94gnQx5hNH
dnwoO8ZsxNWZPIjyEouxWj/2pHBF1FuVZNl9ptTzDouFYH7Fiba7R4zbvRBlrXynbYJRfCGowAjL
2pzA++iJtvvdXPJyV+O+tOUuUqO9KuYWSdp+qHNEuKSJ4zuLW2pyRgSIyt2fGnTgYyMpwZ4M7aw/
DpUVTONxZrCsI/uuNl0386yjaeYqlUq/6j7002NiZlr2kPmyVITITvS96ieFsTfSnudWSn7p3M/Y
Yh2FUMyjo5ykCpUI7TheoVBvPHURehjTYD7xxCrvdXzxOuIWGdSZNJMzL/cJXxDIK3cVQa0QfFZD
Rilrw1crGcgy+7x4NWcJyNfk/cT4R2WVyrOmDATI+gI7rTyvQyyjibc98KoEtzvyokTbjXDvczNF
IiedNY6wN3VqpZD0C9DXy8S8K+bqd6JjOo9KIT5Oma4dM2yoTQ/bCB6D3dTKp25E+uKUpTU/dolI
EB2KfPw9T6xql4RVLDqj0JN6NPlcSGdDyXJqVW14hU391aQU5c7ir8QVXSri7qC3NWqorrRikaOl
lh8Dop49sNeguY+nqrg1deks+6KgXCUFcqm9H+iTQvkJQttEhhuJfE/BCzyT++44xP19MrMlZL1i
zjznhTlFpDxp8hWYMvW2l7NdH9TNXo4KaWf4/fSYNAafkxPyC4Ln+EeW1jUicEIVRqzXrVtxMZ9P
2G213QHhiROkDQWwPEndIajCr2zo08+AhVQ6hTZJ3S4vpYq3mgTXL+/IbyZ6KLBXS11zICc3X1Vm
PyS3BJg6W5TBl72oaWJGe6k14uccvwXKKa0qTHjNhdWvfqymF7UKs3FvDIQ2RGHu94g3SmZhXJj5
bVM1Re2Vvp74bo6W7jz7UXjKc6t+SS2sn82mJyWv13Ij7mOhA/jXkLIs7TxLDTKi0QRyq+0twtRF
+6yUBJoRI1veKKN642ROpOhV7UyT87PheWoHhjbHLpE6Kjy0zJI6Unl67JlmBAkSr8VbQ22q3e8C
p/+oAO6pyPhnXdP2rhbu36uR834WS3VZs/6r/h+Wxy0otP+7Om5HfrH++fVtddzyB/4ojlOWEjjy
y5SeUVyKx+c/i+MU/X+WimSKW3G41UlDU0v2R3GcZP4P8GygbwS/qEsF5PWv4jiJujlA7sg1Fzv6
BZL8nxTHrSopoV5RqYmjHAhgXkr88744LuBKnibzrNqKxCNZITk8dleNNGwUxq1qQmlGXkaA/B1X
crTzqxo8Le/lWkjQpM2DMTmVQUw5MQbz+GbU/6j8e1vptyYs/9GMriMs5J6LneP73uDLk5s9DCx7
McpDUDogu3eiZ/WYnMW9vtec+CT0xy1Pw8ud+7PVVedMombSJMjoeuqaLGuhI3fN1JeP+3apEZyd
RaaRzISwlrrDN7AMORP0rFB0lcjrOUtnuw6o1vzXlL0weB83QFnm+wZq1YqKolCIIqNCbToumBsN
/C60fFOIuXwd/NuZ7CKhUjyXV4XBc2XW6H7ognqvfW8+VTeCnZ2QLUG48p8kT/8ucFv6rLZ24FpP
H3fur9McFyXCFToLUcJ/djUxOl+pRdBQTPP8Vi8erDQkLbQFNNlqZClEffOJAvQ2mlXQiDU+SqR8
wUQ6ktV4H3fl0iR/15fVdOuHWLPQu1DcdG7d9rgYi/hn60bbZWd8aHa55+/mLf+A399m/e3eDuBq
+vncHuYgpNEJN2Rlr+6qa6pipsLJvIpCctjUn8Ibcf/bb9zxH4Qf+iZKbFU3/3v6wADgiUgZsSSt
p0/PYTmArSRhgWNMAO/zlEGxC55I0N//GxaYq7LhfzTHZGH/paLXXFvv8HwZojIdVXtxK+YOJH7t
72osfQfAUby0PPKA+lFvPGqjNr7wpXkE+v5fLa/Guh004nPBRFiVO6FeH1UuQUG4/3gaXeyehcG6
LsqqKa63yl62MgT9dC9OqZUsE29Mf1FR4hbVlkXVxe68aWm1LCDdVLFRsj2mveBq+kDKYNZ3tSao
7sddurgyFBHKISpsCN/LSft2AfpC11tttEzSk6E41BZhGUiq9UF1zduQiOlZtMtrbevQubBxLozD
f7ZqrDZOkKSz1i/LfmFhLGCxITjM39DI0aI9uLJbekL1ZaOrS1fW65G7A690YNEg9lbwmXKWhGYO
OenMZ3I4VufEr9LBd6kk/JUQpDnogzO9LvYe+p5sGEmVYYvOfbHbb36C5dff7HZ+FuUJJdpsqSnV
7lHXMeJBa3/cz0uzVMGuBGt0jCBkeTV3Kva6f2w78jjtS54mQfI9TyWvF7cwNBe7A7SFM4JR1cxV
S4UViRo3NQ4n86ZHzhmR0v24L1strPbtSjSJ1SEMQOp9yhPI6WK1sXFcXgBvOrHaOeTEHKlVpoll
zwLubVNVhbde5i2cG+1XemghtT9swUwvLXC8QrlF6sDfLG01F00NLU6S0aqYEjStqTevn3JEnn9n
+P5sZTXfiiAe5nLmA5XxuI/Cn7oVbDDl1niw31v+244sHX0zpSnvqkbuXstKRh14vm4wmwvd6dbw
Crf+ubXNbza3mnJiQJIaZIVq127zSQSZzVF+VB5GR3Kka4SCm+4uWx9qNQMnFXBB8fsWjqZWFLy4
vquD4O98Jw0EGSrcBZO9uuVlDRtiR1TNbknm+5QVghf9eCasye7/+E6L8SZwY4XX02qf17qBRF67
NPF9+BX+MH+GLvm559B3gxNYHY7m9lp5lq/Eg/EqvX7c+PJR/rLx/tm2tdrtm6TQDIKU2Bg1lk7V
A4Fpd1Zzlhjl+jsZzc/W3evivvGmxdWAUltCJBrLDrtBzFIRvSQD9nGfLg+oqRrLEw23JnHVRIdS
WAyn3xN/yXY7DYK22tX2lRd5SOLQwkX2/NDiBUhnMbFwtnbftS3BPz6ppcFfwsYCA9fVWqCcXPLL
4fdakPY6ho/tNys/WuBHqXlwEzfap5x1hCiVrb5f/KBvWl4tCgrGEcqVtKymO4LfukfOfue7k+AF
/mEhLhbudCA4qrxGnz8e9osf9k3Lq926biR4fQkf1syYuZOxr+v26eMmlhDCX6frmzZWSwVFjk5N
LL0TTxK1lp96NO5nWIvGVYMg86B4xilzw/vE7Y7+LR537vTtWTshuyGo58Cx2Cbor5HA60+9dtgb
yvSPDULFN1DG/ei6P/RclSwv3enc0J63nCA2xvk3zOzNtq4krdZEMIJszpBbrqJIhu8+HuatFpan
y5sWSFOEYrPM3iIzHCl4yqwtOvSa4vWXUVsdsjnOzVNQ00Sz65AQYTyagHkzvysAygV3666yMW1+
H11vOiQLQStOI6312rcwjQ9msFSupAjOtGA3j8nDKB3/uyFcnb1zooJo6WlRKfTdFJ2r1Pg7tyNV
0gyukySYuK+//0qZTPqgjlGjz4JVXevQeFB1KdKulkB7uyIeJbdhECjItBuqMnw93HfUuZGhlVTq
qVvQaXrbRdfCULb8nizZ8JK6tBFhuIwDANQorG1WG1GqRL6QFlyjdB3UhDlFwnKcGHYyY5gtNvCi
Ph7x5e9bn2TEI2kK62CZF+774QgaJVOCjuEwOsut9cHyMCd7wDSFKxZKGRvsxcYXuHT/eNviapNv
hmiSEE/x5uwiT+26HRI7RIvV/uOOXR7IPzu2Gkhu7xwxGQ9OU8ipz0hqE22yGUzQn9SMOi0DZMjH
LW51bLWTN1E4UQnPTj7kn5RacroZigaZ049b2erXai+HkZH1vJp53mL9h2hSqPZieEbusnEkXtrN
VLzMeEDLOKusb3BmZnZJmUPPiQa4GV0Ud9dCGBSbYMKLE3AJCGMSyRRcX+MivxqEVJfoz31+jA7d
/XLbXk6C8GHaR0dxX/B09p1mw1bl4isJ/Mc/211f4awk6Dt5ia8sJHCcHCnw2Fmxs2Dpx51sa7oz
fDPutlDnl0f1z1ZXdyyxjRRsoxnV1LjOMIuLqJz9eH5cHE8VlQdwITiq8mpBa6hvZcsf8Basuicx
TMgsSQhQ5iCNDnqTzY4PIOrjJi9OyTdNLr/+5pzQkrpI5o5O5eMVQlBAjJJt6KHr11u71cVrA49z
S6GMy7SMtadEObRFiFhwCe74Xobxd8b5F98gOLYhB7hbSFD54vf6s701wVUzUSC2y+xsdqAq2Ea4
FOo/wtvoOthpV8HOgqYOoPtmuE3cYD//6A7Nt+Jx85F46SR+021lNW2mLI8oxeZUWAyd4JB7+il/
nZ5jV7jRXSvhnoYd+Gn+SYX04eNve3mdvBmB1a2mb2aJSwcfd2l6nvfd/XhF9fsuf5AI1O/Nfe2Q
PN2YxBdnlAEIGJQkurr1U4Rv31JyzuJUB/XbjKQD4MyMkC3OWv3eCrRyYwZfXDSIurH4VZTl2fp+
Bk9wqCg9HDnzWiTJplEfm9aAYB/Xt4XQCW6haRv7z7JNr89dUA0Y9eEhJVnrbU9DmWvBJuMaUhGg
zJW9NSbCEZ3HT3PoP4tq742tNtgZVK3//JiSl9SYZpkGgfR1FkSgbKTPJvqKycxOt4pTbXU7GAEb
Q/r7Qr3q4bt2VruCITNy4sjEKd2eSArMoSv9PO2BDHpbznIXVum7ppbP+2YDwhtWTgARcmYsPE1J
nFH+g4zbWAnLTF93iDcpGVyTT4Yz7vtW8lbAObLgfE8+SXtjP/NeKXfqS+Dgg+tuBVYvvYU1KKrq
kuhYUr3rc16r1c4qOtWWvfpcfS2f6lsSLeYRwByVHU7zowDbm3pb7V64xLxtdn0spkqWUKnF8RHH
ku6OozTujGmsnQEDl42tZaup1XiaAVy6hkuwnfiPsRY5uv6jaH99/NGWSbb6Zu+6s9q9DIto6NQy
ipJ/HCRKT1RC4+RqbQp2Pm7p94t11RQHAcxjjZcF3kCrh8UsmumMhSRHRY2utDYH5qMWRcTloyB6
svwe9zZJxgBU0LQrFOXyQzpF0da17cJOxk+xlO3yvEFVsBrU1KhzC04q+woZHQHNTDBIaF/Koz75
h7Tdmi4XVt675tbj24MunTrGt5wtKuIlkSomRdhYeRcmCo3gaoo+lYK6tTxhxEaxHjT6JI1Xufwc
iDea//Dx17vYBBu/QYkQDy9ptYPAGETYFi4HjlI+aSEeVSiz8b4Jq42T7TeQ/S/TRP/t5CsTz1sv
sDCnGsEo6IzsBQ/+tXhS9rkb3SMWRbaHvtewmz1sANgk57Gyo0dy8Bum9r+v7n/5EZaM0aIswZV9
GYw326WiJ0YRFCw8+QuWz/czVmDZvfmaXyXXxTNiQNc4tb8UB/vpq+hWQHe+8QNcuM0AxPuz/dXJ
0KiZOGWFyJUiku0aPG7Reuk8AxqL7UC9TSdt48i7OEvRyeBUhwJFWZsL1JRA+lHJk5MSqdphRGzd
Aq/28RT6PUfWwyoj2IGqDNMaG973w0osGvHqzIuTEjsXztp0TWLcaW3dtlDFnhWndRbDzcHRt3xb
LuxyrAs+p7rkx0BtvG/Z6rQQWi+rcHEZmq67Z5NHTbxj/+Zy2jr6t+SxaYGQ2FsGxxduMUiKMSoT
NZSTf7k3CX46TSQoIWMmKTbREdJzw3LVKLqlVPXrHEiUoxrtl6rutvjyl64XNK2BFdcU4hfi6nyU
qenq+RScHmS5/FPnYRtzIr/lyAd9Y3O4NH3eNLWOVerBCHnQZMkKWmPsqLtUriCOZceN+XNpWbxt
ZrV1IwikmfGP+UPpHuiI+yhwIk+3kVw78RWg/ht9j2XUNcDmjxu/tP+RWEUwwo0QdcVqBqli7MuV
yAxCDmDY5lykcGzlm0bdCpL8BY2O/keXQdqwy8oo3tYHVDxDqW6Wudruu136JDvC536+Ku77w2IS
K0WOMpP4gqNR7MWr0Psb3WS6kL4TmbfqatL4nNqCPnMwj0AutB7pdDYRVgutjV3+0quJFzhXe/4l
iLLOhlaGWY5Rxo4jXI17aa+48d5/Sn5S3eYkd8U+cmEXb8yfi5/wTZPLLH6zq5eREFCYxhGmlbq1
H2Q/2LfUOZ6hXqobG85WU6sDRGgq2TcSif1m6g85RHAQcTeiIswbs/LSc//dMK5OiioujGjMGUa4
qw61qVgTZl98iH1eS0KIuBdFp9lGo8sc+Ms2TjQDY1+MfQDYvB9HVmGhxUubkIVuqI8/DHt1319v
PqzlS+1oInaji8xHXF/wTbn2uUtyCo573xOxf0NQlFGOyBbW/rSOxee/MfWXXKkss77JTb7vVgrd
FUBxxboj0OWP6ZnSaVsxw91/18xqaoQx0mQla+gVgISdaQnK0wBJ0JUrXXn875paTY6iiWqpGRhA
oHmUyni9/JQXvz5u4/Ix82bYVof6zAjVkcywpcf26ANoQW3WuZLTlHb9vKUiurSueF2aimagxiIk
//4bZYrfR8An2QjVX2GlOy3OC2278YWWn3g9vylVZNIxt9l/Vz2i6jKsO435Dd/8HrBGaTd9cxZM
c8Gp4gejqRvXvUtZK+Q0f7a4HHxvdqbUVMBTKXwo6qBcHKUApNqJ05LrK1z0l39DifKuudUo9r6R
xlPCRjhnhKjqLLvvQd4kWrrloXrpjf62pd93/Tcd0wI5s6a4JuO363ay0x+lp+RU/VRutGvf8LJj
jg6zFQiLbgSPLolGaJgklsFF1QDN+35EFbGQcl3jlb4Y9c1nTM+1M9VgnuAMe8EDOhju/I1pc+kS
9LbJ1WqTAt8fcp0my1EfbUiwjy1c9I3VdmlPfNvIem727QhblEb6fXKj7sYDXkx7qkFtoqtut7HR
b/VoNS3DnGuCP7HaBsWX3TZLfuCyUW6cyluNrCZjlev1MFT0KJSgSczHKhzcvzNoy4sffzhDJo3y
fjJMUmSMQkYT8RG2wZIUBuMP83cX/ZjOtbcZjL74kZBWIpCDJ6ZYq7tik4VSropch7XAJUW6z65b
IsIZzl/F3XZzFweQ5CQ5KHS9xvrtxk3OiEtcDe3QglCgjoVoW76xMbkvXjQwavtXK0uf36xk7hk+
cmtaoeYueAgO0iF6Jrxtmy/inuTCYXMQF4XQehcm36osUVjYSOvceqgUwBfhuNtJIol7wIXzfWpl
/cHQI+NQRtCZLIJFVxmplWPcSKnDJXU+fDxzll1i9TMYXMJ17gTWUlGw+pADdEXDDLgNp+Yxqdvb
EIpKm2yoIi7u/pZoEY2SVWOxSnw/tEoWNeiq2f1rlLEawY7x4J8hEiD0EO62TtBLs+VtY6tdqhMA
WcAOY+9PvpbNnVZuxaIuNGBgVUWmYPEbx9f8fW+EoY81v2eiANDxcHfyZGv/8VehfOfCd5EpZUTS
K6NyX9vajlme8UQC7paKXeDqrIzvbedPzwaFeV7KXLHVbDjoNWBhkCAQ5fXCAKwvG+WvAE3cU9iW
6jeKP6uvWqqLMQwDkGiSIESYHfShq6poTqU+hCRXAtbF4KkD10K4cI464yaOX30VPyQjgE9hcmg+
+nKTX4cqsgCcReBY+bCljKfRgsaPPCTDOTVPj3GRTZlrdEb/1ejG4BTMRRkcsJQaqXXTQrwHNAC9
pZjCA/HDFwVw5g1wiuAuHCn+d6icrjBqSEDqiIpux73cn3W/CM9W0eYLmQxyX5QLdp+bzU1jNS0A
qUpeaExmew2TjL9ciQqQQ1FWnTQrhlM7kV46hn7cPuttM4Efnab8OpjmqbetJsX/WM6oSO0gzsU2
ZK361ciGkWLnoIXhE2AgX8pm3HiZqfe6M+WmB9WOzDQll8DJquiLCUUGmEiXf62tDEtnEfNc0Kz+
LN41gu6omfF1kqyyslNdHfPvhgKx19byLoBs1Yo9BmQzcELLjEoIdLXYco8FxI9PawcApmhMya2m
Un8sGrFz/DbsbyM03o3PbuQCF/aPoRy4xGV0u0na1zjlZ2vVCQaHaajU4ivUuti93yfXcp8btgqq
C0TElCl7Ck4jr8P3pdqFhR9fK456GCZzN1uPnaF11m7ORaqz40ltruDYDYcuUSY4veoQuJIEAtTq
5VxxRtyh9kMTBF8laoUfIRtaPxRr9veFVcdXS/Zppw6a6sC5xq0ll+Nz2OnYbfAiICSuhclX3Aa6
A0wHQPNKMcSflCkVPQrL5ye9FPUFF9Lsh8yUr4SpSb5MbeRTJKrl6a8aywBHj7g66qGc2o2s8ucs
4BlOQNQ7uA4oO5/34LiC2KkjZQCNY2aJzH8PFLl3okJBbaMnwqNVcgemkL4WMTHzsz51lVGVaGXW
RHAnpdk/KaMsTp8mPAyAjkGcOodmrr32KfO67vCLxK8qBETTEc9346CCxlrhqENtJvK6UhosdzL1
+CotrORBCNXWwWoHw6N2sA4KVZxO3uFwXCriLaZtfDSYA8AehvRu7KCZONIwDy9KoMDYxUK48jBn
1upjxnXiSy4owbHXEuUTC0gREWuGzX0hwE1Rs9h3klzVzuGUVE9tpuqGPeaDcdf6jQB+PJ+PQ9am
16kkQtxN/TD7oveFsSOJ1iP4kbPGm1pLORaiYp7Mss+8stUofh+T6NDoI9Iz7HYfERmIO1Dq3W0w
18oVQPn7bJLLl2helsrciA9TiXPLCOz8BCeqPsF6Hx46WGV3DERytFplwCJcax+LbFRCNGaG4GZd
Ed9LTZ86sWSEO8yr5IPfGaKLxU54jBPDsIW6GW7xPWG9+MBLqFWBrpN4KPuqTxV9+yZPFiQFBeb/
NBfGtZIBXUqhHx8ia+yBfCT4eiqS6MWIAKkZT7XXqRT0m0waDdYKsjq1DKTvmdplcAEryth5vGjX
Uqkgxoa/W1MaR2p4ynHOSEpBAiUPo8YD2q1Szq904n0XFpPkhLrVP+RthQsPCMHvvtm+1mMX/wRv
W1EoQQnoYcSf8d4sTYOChgDPhBC77cTQilOhKnhRm6G/E9rAv43JV3hGpbmm6t+LFlF6I5h3aV4p
u1FM0xc/hZHDrfyppYS0pEZ/IoRWiloMfTIdf1hTb1wFSaeeRzXw73ox6QKwDV1gRz5rEZerl2pM
w4OMf9ExNf06O6SVYXyCVJX9zCRrfgILAKiwjoSfdajrnxsz+tJZoXQwSiH+Fglt+qrig5M7A77H
nOpFoCT23I/mYzX6sLZJmCk4JchqEu9MVej1nTkPJe4TYcDyk8Qke4AfNUX8Rqt5maNmKvaBMufe
UI+lW0sxswgO+JhCqwJjEpMaH+TdgJW2ayrx5MhCjMGfL42uMvWWh+fVgmoYJKf0Z1ZhIDSHeYqT
E66Hrathw+ZwK08kyvQrftA00fuvSh+Yx9ysxh9ankf4q0yh6lVKMFDNVsbh51HHS4vtdijvzKxu
7mK9URRPzmUg4NHAw8gpjVK8aQS1h7xULH5qiTB/irSheAr8JPYImNUn2huUvQ8y6jpnVyXc0yuQ
IIP6ZhoxQdE0kZUedbXk9D4gcGwgeGUBDYGhqwj+ucyE7Kwa7ESVGLJdlDNocHSMheHWk2lEOCSE
uCZPsCt2ohBbUOQbI3vt6gqDtiaKTOnKHIzpKqgNQXrCimGWcTrRqx8z9hC51/dd8gJ8ANlqAjCa
T1hZCUiYwIoMDCLMgFNwmpyJBymwqKIKucpJRjyzAVfP82RWR0w6WhaI1RmQyYMhVn+pgZ6eLF4S
HqAXGWMAAHElFc94UIKGIx3bZkBUMTH7nEKlwWEwhxptfhl8xdrHRpRp51zPkuGQTt0PkXn+Uwib
/rUGMlrYo6iXwJD1GIFyWNW/YCyn18XcYMc2MIgvbZMrR6AnkDCNPi2+JOXctdc1HnIzUPfA0NlU
U3UALRCbuk0NBucrpBQFOHk8yLd9ppZ3Pt6JrV0bUZ/dxdjUS6eYtXvWcTD8hrGDQa1+bHzq51T9
ojFF8P2bSigSpXIKcDRGqQ9veldjIAikJCQSXKvA0QzOFFcE4nTP4EMxUjGPMFWO4CELa3Dq6Tie
/AjMGRhfvbJ2PasLD0nLCKmKxaXtVtDwNHfgu/at3Wbo6W3MrcZPY6UUx7JN/AAwiParryswqEbC
4E8xWXB8o6A82sC7lW9SpAZ3+iD2RwwaxYMcd7PXKyK/KR8qrLmWexSIJH3EQBPPiOIHrxHJLf1Q
HV119rWvlU41/MkYRu1BDSz5NoTpclQ6OHeekmA0I6dCbYHxzeUDVcsVuORxaIFxtWUnH1UocMp3
o8BiDBPKVHwypbq5RxBO1ZqSiISkoi6e62vIDSF0Caxhv9Rd0v4vZ2e25LaxbO0nQgTm4Rbg0GRP
klotyb5BSLKMeZ7x9Ocr7Tj/JkH8xLEv7AiHbCerkJWVlblyrf4s17Yh/TkyNNm9RNkQ5h7toUp/
kZxBTXepHuXDd4nSD9I0WRFBXRv/UGYul2FsCROdGh2tEBytBd/Th0xr210eKgqwsabNfY+kEXJG
QbJaHMzMUHdW21PQSZPfbMYoMXEcbZnxgGSA2sEnlXRhqQ6eIN/S/2ZEb069dmqqM3gDbnY4Oc29
CvUUgluajRye7rTHWDPirwrick8ZXFXIOMbTC2w7PQ5pqRDhw0/yilaUuW/iEqE2GDa8jBthx2RG
9AZeEGYzyZJd8jPLs6ZedlNkIv4IUyr8kVTrT6ncz2iAV01wSCO7PujIOD2YtLN/WV2qPhlElV0P
WZ6rlb3kcSvO6N/601MCxCMqvhpDBm2NAh4X3gsn5GRIw3OLcO2TCbPnro7CeoeS17Npjk+G0QrO
r4S27aDK70igwPkGfcW+sCP/A74fn5OkH2A91CuO1NRk9R8DuIk3PSyV85ziKZCPGdDHOhYKKmYu
/ZDiuDrk/sCrGJ53+dWo4ZQ1tDR+UarWeZpH2T7EvWPVLvmkfZp9yU5htJTsj5mKuhzKcOVXHtu8
TRQ4eKYwzB9nQJ5/NXE1nDUb3kS97gm9PmZsP+tewhg67Rh24lOG3tAxS8shPlZGaaGG4FiokE3x
XHgWrHEQkAVQgKDNVKLdAy3LV6qoGmCHujz7KLw+kKT1BpeeHDgePF/V2eqy8BtvDvRMbMlpz1al
TI9+baLMWSlw/LdFGb4Vspkddfj+jjCZ5Z9yrdKfEzkNXvQgnpw9j9Dyhznn7bHNcnhlpyrWUtcu
JSPfmXoFRpuiUH9qJ1P5O7ZVhCu1KmtayschTxEcCylc5A/kfanDBx5aWfQU6HX3UW4le4eGXXms
4Y57NYfEeO5IaEpvNMz4VPqwm5jQljxUjSq/2uNod24CsSkEz5XzSQn519HsHF7Urgh+9dM8nuED
ihSu+Dh+TqbY/zapT2n82mnpXuOf4c9nsr/6KZnqaQ6ljy2fsJv5Qz4j/M9T4CMYoCeHrjNA+wK1
Z9PtVFLw9oTGiN2NXPxWgS/5ZMWjIkcfVKv2XzptLNWPRhw6H2e4hnQP/qTqRe4j7YudcEm1FSzW
rg6n4F6Wq8LxqqIxP8h0d0Yvz1uj+KloiOByVu2k5w7uKbs0IBEsyVULmAXPseRIzlM3lraMyoGt
xnsuozoxeDb2FoR4nU4p2+E8q8+qGcbqntnE0PwU6YzlepFpdtNhRngYssgiGdJjoybjtNc7lFqP
ap0i4TQhi8jt6jgQ2R2lxA/VU5wij3yC3DstD01vps4HCTqo7xQp2+YV1K9V7GzZn+HXHYGy2w+o
FZkPtBrr7FHX/BhISapWz+kcRlu9nbXah64CBQd+S1lCX1Rn7SJOUZGnXhQM+c84QbwlQj96oygl
KjS3Ran/GllUZcFrJa3Em8b102Npc1kOf9lDfHCqdqPOsrWaRdm0LkiJY6lEKjOZP6BJfKbcszVL
Kn7sncUskUul0Tu1mrIYg84Ho12563zV4RdmcPCZR/iOgROEND7XHyfr/H/AEG4V+BatzBFSU9Q3
qAz/ZkLpdhwmPzgnR+TVDi1lI69nTh3iiJd/UVq/qiwuyqmZ09dZLACZyNSYrqbb0XHG6ze2d/UL
QvFiKeDubqlEfMtEfzbGSpE1Z3k6jIP+LxotcLM6NK8AhimUSfnAF3XhLPXbMc7ZwcEj8fEarxx/
9XQlpGNxyJqvzq583mpfrWEHqEMzoGQTvW9pSjSCB6xm9K8ElUD+h/ougOaSVzwFJ8ULPCR5pod/
Abi+srmom05QpWq5yVaO1Uerr91Z/tmonxrYBe8XN9cK7VeGFhsK/0qktQJoJ5/FaHoM/qN1w4Pj
8fR8MKt9+b5Val8LKJfbuQgoftUmjF0Ii3LxAamyR1nJqfAoXEra6/3VrZ23S1OLkBJpJJCOD/Oe
3weMVn9xqOI3WxQoK14vkOqwECCYxNzz4lCDlxsmGAh5+JUniExdPVZ295dxu2NgIJlUMmA9hENj
iQ/UFT1re65TF62N1Ji9OnNcI/0aIf30LwwBOoLHRRAuLGH+Q4n8KC83w2UqBka2rzP0rhqSW7X0
5b6h2z1jRReGFvGo75AkbDRgAnIR8ZaGjVz+ed+C+LTXkR4LFuNcjmJZtiYvuhwVJWkjcNgzy5bf
Sxu1Bkme57NcoNghD8B+w0T9w26Y1Sic6tN927dup0EPxkQMxEZMxSyHYnQLxWVzRhAamfVdA9PH
bD4ik7XxsVasKLRvdB2fg3pnSTYyJa2e0lzB7yqezwNF8hxlgX+OThB+4ICK0cAy4eHXAbcZgd+j
E0y7L2lNWFD1PxLb+kuLzPd6QKkmQWX3/uat9NKvLS46OlM1cEVKtIyQudjVf2kFc7XROSg85ze/
D62T6LAVblcguBgFJirm7CFEWzbF2jSQLX3ioTN484FKP5kpjRgv+lj9CYPLydl3gICh/j6CATZb
9C08/wUS1/tLXzkVwGFh/aGDtEIfg8pLb/WZAq46l+eXGc7CT3Ggh1sh/8ZxTOi2BOKPcVaALfoi
YOkZdTeqZQLERVMfUoEn1QsZ7g9+2U+UJna8RZjw2//DtS2MLvyIzgaUMb1Jf7XL3CqI3Eb6ft+C
uKmuTvzCwsJvOj+F5cHEgpr4dPeRoFT2+vRi23/FVPHu21rdQo4DaY7tQDu7uMNss0XeYGQLfR2F
jLJDyEfzUkfZMHMT+MWSLsws7i9o7TsYY8lO68Z+0jLw72b8TYLf4uv95dwCZ4QhUyBASXJU6wYe
6UgA45n9oPUBwmPSjnESPiTRK9K8DypipYo+QwysnHiy7lvJ2Qe6iai6tU+d8kFKMjdolK3xnpsA
/vsnAUMCNGw5N/M2VAecCFLy/2Com2NyFLA/9WEru1vbYkvTBbmQooBBXXhNFmiWqves3KZVJmK1
nP2JzMUuad/u7/GWIXH4LzJXfVSQMwxsnauOx66VenZeumVp0b7dSMOVta27XJPw3gtTUKQxFiOz
deGpPMHYztN3L73ATaAdUKjZ20wUTDs/84bX1NlT9N3Cv9+8svh0oCjYT0uzcV9xUi/sJyrdt9ki
mEZIU5jTczZ/H80/iTr7KHgJ+24jtNzmsGKOQMdtHUez7Ru4fZyrfdOBb3bnn913um6ev2td46Py
93jMDsFuC9h7E6aFOYv2iMW8q8D4XC+v0tSwH7kuqT4F3R9z3baUEJHLuO8va1YMoKEyCH0eZMun
KpIcqq0HfMSuzIczr6rgUa66ZOMyWAlkCFWYzF1Z1OBuhg/1ZmzTqBNbZz4Y0xcUWW3t4f5Cbk2I
c8VNQ7i0gCgtt6ul22iKAZuuSr2gfU98ilCIDt63cutzTFcbjB1A3apDZyAwHBc+x8BoPEEFzAvX
nncOHRgtpXRK6ExU+RENjR0fa+ML3S4MD9BNyFp57hrGcsqDzjfIAJmFOTPs3ZLqGYHkZcaf9xd2
6wfXVhZxQ+ntCvssDFGMDwhif0Nx4HjfhPgC1zfntQmx0Iu9UwrG/lKThYyR4SXx1yb7gRITRV3f
U4v9fVsrV821MREnL4w5QzVBtYGx4Vx3x/yzCE70DT/HX5On6sl3GZA3vwaHLS6j2/BLVmUDsOWS
Y+LIWqwx08OqlKMGHJ4CEK9LDoHRgy6I9sMWn8btBzN42dgy2CoL9uAlh2PTZpHo1pmu2orunwSr
6RCmGzH+NsRjhHcNI8OcKqaHr3cxGJBVqaBNcXXJf4ktXN7U941KS7BN//JpzioIaOWqtXGJra7t
wuxiF2NbknSkVcixWjTaBmjNnU3qpxu0lXm9tIWD1CSsEazehFfnOeISmaXyNFdIdCBOClftc5aC
ydBjVLSVjRiyujoGtgw2i+i+HGGi4ykhYzTzKm2ivdlrO56P971fVW+OGovjjhL3hsmQwSJM5SPo
k7wwDXJv5aB8JgXQ3/Wz7uUH+5S63S58yHY9+nOfaQR54RmYVHrcmgRfOQqCi5mHDsGYLsTiNxh2
5TdOjUBUieDUMTQt+Aqaxtght97uQ0vpNxa9cj8bNo9HMb8h8jljcQN0vWYkaQ9VWCEYfkP5CAyK
fnO6gxQdgSj11aR76QYozCqZ+T6AnradepfBQnV/9/8/P8TQTZ49JmC+hWvJ9FbrMEtN6q/N9x7p
gt38YHnTIa9e/m9T4yseZTO+xbKZX6Eiujims9YzelVxXpCym5qOAs6wtbnitXYdvNncCxOLI5lF
mowmNU5rA1SieqfU34vBUX6YPX1P14lVJHJSrwH+Hj+VyU9kF5yNbb29ekmEFHIvnWclZSPh8xcR
HU6fNlJzNAv1pEsPiL8UDzMYuDej64aj0laGV0Z5BiAk9ncbH3QlVlwtfvFBU2bi2wJiXnfkpMyd
+TiF6DUDPjQlycsV7rD+r6B/bIatUYOV+HtleOHS9dzqVTvqBjIqiKMZM7AjGHrCh061wKVltn2K
wuClzpMWeREl3Eipfh/Rm49ukn2KI2zcDNDOY2C34ciJggZlOqTOUUHFB2JAZ588JSeEcVLbG/82
v6Wfsr80IomYc72/9beeTWWLApdqGHQ9tWVWN85VMAK7RdTELl8Co3pKh39jgao7CRazKJa82OIO
3F6H8gcsNpEt7WSnlh5131c2rNwGQ5NIKBgCREVEXibzRt0iepHbrAOGnFOZBMZh6IVwqD7WSJiP
84a9W/g1zP6XBsVpujgtatHPTQ/nD5UmkMK7xg3O4DKYvVF3+fEfw6+FMQDL0DipNgNG2rWxfPZV
CQQ7L8HgUSvt3Yh8yn0/uD38WBAJj0wqAs5jEX7GPFEsp0vI7tvEPIyZ8SxFGTp/wGakcyU3hxJ4
5+Ff2CS30qnJkXcvi3V9aWvWOITkcrYE2Vbh0ep/tXqykRG5+57ntfTrvsU1L4GVW2MLLc7b8nWh
WB3Mw45GYTyV8z3aZvlptGb7U8gU9iHPamkjvVv1EmqBjKxywlQI+q8/XGnD4zyppKsCnyRnH5Ix
2NMJpwjDeKz2qTX380A7alL3yHHvI3vY2OLb401Mh+hEFLBNhi8XNcImmBV14iAwWKRIX5BtzCJg
ZHr67Z/uqzBDsgyvkCB6EGH24jDM8Ej4nYoEY98NP1tTyo6S1XyoAjncD60ybw2+CXe/DpuY4yMq
zOXDH39T7Aknoghc5O74E3Lsh/Qg6ADqvfQssi00a7bO+qo9h3EOdESgy1i6DWixdrZLrv/h3D6p
+5lBoGbnP0wHsMl7tBdP/2I3L8wtP9oQzX0A0NZVJqp4FQp21LPaOnqot3O6VQe5sLW49Clnjcno
k0TqzyC5vOEYffwPt4L9TVB/5d7mZt6eQT4exEywDBCureWN41txTf8Ni/67g6bhqTyEOw0a2NeE
EaHPgnEMce9j8SP6cX9X11ZK/4geC38TGi/XPjqVxWTB78dsBzJ0nzVEYR9aTR82rvTbLrMpkuP/
mllsKPRacA9pZFE5gqHDMT0ZByp27736MHTw8rsTUinTw8RcyVYKubXAxSUhN11XzD2WU/Dw/di5
s/F2fwtX8pXrxYmfcHHOpz7pm0rGROL6yD0fGVI7Wl4oDp96yPel27qjRyXdYyZl1z2Uu/v211xH
c2wmhAQqQf9dML0wT6/FgTiOV1foo/02Wfq3SYgbK4P5q46jfx67Wex/rS3fVx1av5IMgNr1n5VD
xqkv9wNDk6iT7f4Px+I2/6e/aQkaHktIgSwp8us0RsAqIJ/Qj/rfw9E+KcfipHnmI0i6rXh2Wyi6
trVIyZRWK/0mw5by1oWeOIKMvRQ79XPw3roomBJFy2fphLr0Vs31Nt++trzImnzwp+VvyzFj36Ib
0B14Kh+sjQgqspXlBXG5mYv7SFWyLuphPQJCHZDb69XXcp6f0WLeyCfWjtyFneXFUJM6MztB1oRm
sWepNvwXGxf478T1zlJuhtbSZOzaim9V7ecDacIhkh7Kx6HaVUgTwhleQFBsfOgB5eWHNt/wlI19
dBbBbK5jgH4297osUx23VSn8yIR079UJ5ar7Z3vFFNgcGkEafEK3DxFzctqpgxLHbTvLfuhSbT74
TTs9TWa9kays9FWunHA5aFuYoR4GHVvanLt98NAc48aDotR60emo6Ic0c+NziBLPuGsP1Vfr8/2F
bhyBZckP3GJXtwnW45OYh/1PQ2x7vndlPy/jiSP+/CJW1ug+Jo3wm4whruxB6v9Mxi/3V3Lb4ueu
s/lcuvIbHqEtTjPie2qbK+RF+uQ1xsH4JtrPCJ2jVQ876jH+pOynx39e9sIoSBALXAa8MsuUuovV
oC17jDpdgTqSZgYPuj7/WRgj8G6KYBt3zuo+XphbpA3A8dGDytlHX5PdYpb2nfQexxu5yS17j9hJ
eh62QRUIEh1x8118LbPQEiNssKLDkA9ZxI98hzzi0TgGaFJ6QmrGOaOB2yCAtjPf73/GtVvV4SMy
8Q1T8A2OIHAaMORqDPg2rP82O/0cm/MTwu1/IeS8gftb2UwK9yhXMAtLErgkS0GeCKFuIPquQoHf
C0fTAC2ZpY9ZWUhbj4SV2GxTDsCYgmzKzZskCSQUPv0B9M6rdBi8/5AFRe8Mj5A6QJfZ8rTdSP5W
jjbAE1BkyP5R8FjirhhiDpUoJD0a8+YYdPWxLbMXmwIPYsltyDCu/gxJGiOrW/X8tVuCOhb1UP5b
iJEMsRkX/tPlShTYBblK+81yBfGc8lgexs8xp7HagQqHYL6g6+582KIIXYsBDrUdiu0O5R0gzNeW
pbhOGItGOQJNpL8z04XIvfHA5u/afZuea5eC4SZ98IobUQtR6E2zXlxpcSZLtTDNyDc0ZtCGV9Ai
j00v5W5Rjhs3xZodyt0UXqjy6xTbr9dWGbMEayzj4C1t4UBxXsuejAyaJvf+CVwpaNO5pecJoxXB
lOR2YSgL+zad6cHoCJK66FbXuiek5ywvfRlNhjx2yeEf4zdFt/jC5uLDTeNkoH9M9SWU/L2RBMde
GU++Xux054/7y1vdRoH+oM5JN22Jo5OrSQprMJEuY7hfQGp8bZzBy9T6+30zKwfegXzsf80sOaXN
zFSHTAYlOtfN66ipjIaUG/Fr3YQJyoRmsWASuP5OGjIqitzxnYoO9EVXMupYbqRca9kJuGgmZSmI
gZdZVjKTDKF3EiVBZElr6Ul5UM0nCZYuaPjCl/K7L04UiHcvfDb+iP5Gh/f+Lq5+LAhO4arjkUwx
9XqJky8x89BrRBKpO+Tma9H+Yc/a7r6RtVcylUzdAftvC7jC4gXiM04+aMzmAFfuT0Hpyc/VUYSM
9KV+iR/HZ/kheK02boS1lWmIE/A6N/n70g3tPh7LKOI0S71tPmlVb/9iog4sAzN0GxfBqikeclA3
amAulzxCZYIieStAT32za97zwXkr2/jr/T1cecTBhUkthWoJeKclbjSyzHToFElzJUSS0sKAYmV0
DRX0U3lCzXEjRK2uiFIbHIM04K0bCq1CKyYpE9bG1iuzjMkb5aFIpC3HWElGQOMJrC/UJgSMhftJ
XcYwrNPB0fEEB85J3if78JA/MhGawMFkf2Oq3+sab4twczUCUxiiqkBiAthpEYF7qWvjpBs0V8sC
8xe5A9NVvZU6P1RJlryyk2nPy0rNUIsTv+Z5UJNEBGX0SasT5AZSNbPOlV9ucVeufWNTYKHouWpc
dcvd0INKG6lnu2PKeGVQa59VdLgQsP1u1nBwMZi38ZnXAtylwUUemvVV2EpFq7mMlu+6xnbVONgI
cGueRF9eYJCBb4CLvA4wZGxFM+SN5lZ16xZyiYTC6FbDr/unY/WDXpoRK73IiOQhamdZBr7RH6IZ
fhwRXziMkatTZoRafFt7aXVhJlobosCokotdWxwDaR5zY9ZcvzB/8Wx4qqqOeXWHnuL9ta0aAntA
n0YlX79VK47UJClA3Yfm1J8gUBCAilxjkJPW9L8w5VDyBmeg3IJgbNuPG0S8WJOWfM2NCi67pvxY
wklw386a39EaNATYRjQJxZIvvpZqNlQYHJwikdRnZmZ+9k26AcBaiyzgGA0Bl1jpEKY8ueO84plT
d8PnKK0+BXF/Tjh4bjLOGxnPLWk5yZVNLEEpm0v8pkMRjTA2FCGcs3brZImnlk7/7sypc4pLvXuD
vSE9BooUna3ayN6iUm1Vjw8ubdRUVg8BPUN6P9wPcDQvEthusuWs602RnNsf/WPjpjvnpTn0kHyW
522huTXHREtUFdEbXqrlVwQS2kxGy6q1MH0z7Q6G9DY+QSbZ/Au3ZFUED4Av8A0tYoiaTkqSQSXB
qGb94jAhwgivGnq9VFcbjknahestCnA8i7kYYDFDIlxXr12zrZ28LTomJ6RShfSpsQOl29XUams3
n7v0V6Fn/lmq4v51KJv+kwyq1DOG0XrleaucVCOGH1opYsDWzHgW4BgbpdmbWlbJ/GhbekgSe/4C
ZEerXMlm4NzAc6DVz5SHyVLlr0WjAyQqJItZ21yZqQDE0vQ96rveeZDh3Mig6NTsfcwgwJk58C+G
lken0rBs1+Jf/zzYU/GQ6nKxS430kKbtK2xBvodkvBbA1j32T5Ve2ig9z3byGoUV0Ed9KEjMINLo
v0x26lcMONvjp96OghP8GOXX1JAnRrFG2/8AbKPeQ4vBbQgH/tC6UaaU+j4J5/ljLKW9ByGJxmxf
GXwnZzA/JwotEbivWldJO6QkKYZ/m8thgnPDcTqk88Kf/uRozbkf+u5db2Xnu8TI9ilE4T5DMamb
32DIs56TsMqBWcVh8jTp1TTyvg2jc6RyH8JqA81BkVdeHijqJ1sZp+PUTcWPOIG+wEzS7mznTfE4
Jkb+q9TU/kMBPdAhqCFfgXu3/lVVceqW5oigRhM5XhsEFQNAgiYM6pU/INMzPaWS531cGwlsyrFt
+F5BoxWqvtBO3syxjbaiiXDnaxekakJBgRINBaIbOvBgCFJbhu7zN9agP03v4S7xTCr18aP6sI0J
uT3GFE2oIlCQAv6MrPu1x5fR5GdBiDlBi/inH+j6iaQMdE4wVMXpfuBfswVFHheZLJAH9qKEqAwW
tPVjTd6VQ3ukpV42S7uy3RggXInHtkzuT1AGsQeuePFwK/TAhqGsNdwKDt/vJYxYu7K0YS4dQiU8
RlpJilCHuqeow3TgJvxZIc2zBdK+jST8CJrwIBL5hsBhrvfV6mG/S5OA9zwT7F4bd2+JEZ1HA9aC
ZjDPRtvrW9FrzSTpCNGYxySdz8UFUFhNBNlVZ1Bsll7nnRk9Vy8Q0j1kx8iTD0G0d2BjhHXpc3LY
mshYecjitaL2Jop9jCks7vSoNJQ56y1G9976J+cHnAnDp+k5PGgvtvMl8ehonNJ9HLxlkmcN+2i3
NQy25lpCsYOSmgrAdkk4navS5M+hSYFjzCGxeCmq9lQlW0Od61bQwwM6R+6yZAkttaFuzBYr/pC9
5mn82NdwH6XV/v45uU2Q2ExxBYlqpmAKuPYdPZXyuNCBPJjW/KTU2c+5NLcmYFeXgsIKz43fj+RF
WQ0qGEipID9y5cb+o86gqJlT6dVJtvQvV9dyYWdxo6ZhGIPrZMvixsgh0wvoZYUbMXN1LaCmVIcC
g84z/Hq/lCT0rXzq+SwptB3KXh3/6sMtjPPq6QIQAlUkPnZTh9SVjOlQTi2jr3vItVwJWn9z5onB
sOOUbVUJV7ftwtpi25K0gd4PGRiXG689KL5WeKMKodJ9R1tdk60jCg97KKQu4ldcZOJNO9jDDBcf
Gjszj+0JpEKkTb+cqf0F89mLEm8CBG8Tc1z7wqL4lBcWsyiDE6kmTqDh8uwY06ksT6nZWG5pGBs9
/VWvEDymFO9A8yzDYYRYpTHavPKHrjv1+p/mVO2SJvzHVUIW9F8rS10Lx4azTc4lICCNZJ4S2FdQ
lrLT/f0PtYItYxHiVUZ2Svto+ZBmjlcdJ419E3wGMvxfB6R+mffP/lLet1+34iJe5iCkHsDYuKlB
CS4qA1XV5IGdUIronR5vN8eJlzT9DLt9BG8yAO9PP2sNpAMbq1zxDkGrzxKpR95KS4QqolmtM2lu
9Hf+hHD8zoBCWKu9XvZU6H12dMAP6dFvXH3rJKw4y6VlY5Ez2DAcxIwUsuLJ7zwjHfIHOUsVNzAC
859nQVemFpEXMMZQydWogfNuwj/NejbdOmzjLxDtfbi/nytB5MrSIoiY2qDrvYola6Y3A7NRMv+6
b2Et17oysQi9sVT58WRjIj1VLzlO+ROqg5f2uKn0sOoaPOYd2rOgU5dV1qkOND+Yh9/oaaARvepN
38ECHoOz0HYZdtp7idz45pD5ykkwEHJH8AG44+1YpFTSnY4GPLLODMjNzqo9/px0GUBnph9ofb4g
oLMRlFemrSjI02qnnSkeAsthpKqYeikxsSnmTYCSZvvgPIDw8hQP5rld8BbuZXerQ7R2AEjgqNSR
OtOYFn9+EZihfUPDeCDvT4xveV3+UeWHwSg/3neXNYfkdMOlqtFTMZZJsV/4g2XkGSvzETWCXDff
QtlvWVjcaNGo+NA9US4bw4Rpp/mtUdTNMCVO6CI8gmBm6JrSNUj6ZX1chcd0ygS3tGAkgv0PaBMj
T95w2kZ2rK3nwtQyLsUJZRZ7wJQ+W0yV0nG1NoLuloVFOJqmNk5ziZYCFHz+96AoRtTqZ3/jy6+0
jkkx/rtny67nFA6mnjQsRIjAxupLAqEsjeNmN+x4TVfDsdD228f3VnqE5hZ8IhSOuFZIDRdvIj+d
EztIqv/9VM2xf0j5VN1JfdgKUWsbCQsnLCzAKsB9imTr4gRBpNQndgysQy6ccKfURuTGfZHv/vkR
YvpXPHVozNDcurbSTgA1EAnCISK4djUH3mF9djauqNWlUG0T81/cxcva3lxUsuo3Jfgs+wgd5HlO
hg2J9tWLg5YPIQfifqqni3gzOXkW5aIInMKb6voJgu3kunL2FVEkxtvh2x12Ecz63qwUPCbLKvis
Tr3xj9uEdCTFq0GkOSCUF7tZ9uGgR3SA3cTSh2crk9JDXUXNu9N0b/e/21p8vVzvIqUiQ4RDyZep
LE76cx2Px3xqfxb2cLxvZqXZSv2XRJGOLvcV6eK1fziFmfkVFR+UAiYeQrt4cCPYA5B9eqrd5q2E
v+91G2W64jBCRIXMnsGi2x6oATQMSIWvulb4KbL0XalEG11W8SUWMVeMcahoZohOyPJ+Gpq0p99J
PWVwAv197kb4LXWbEfF5yj52TRx9mZsp3VVqbD60Mgf+/r6ufD5s8ubn7HH4fm/7xeHujbCl2Anm
Zu6awh3mqWF2L5YOlbnVhVlJdCzYgUhyxPe76Y5YQaPWeSjG46Dtp9TamdbZL5N611Em3SVRkGzJ
MazkOALXx6NWzJdSc7h2maiJePorNEvUstR2dVg+2sH01yzXb8nUvA1tR5nU2Kq1r22oA88TJVRe
T4BFro3SXhIHm2jJy82rlffSepUhfLr/1VachhyKkEwHEuTBsnXQlmPdSQpfrYQulHF/W2QcUnGM
9HrHNPQXJXIebLV9FKpvGw6zduFd2RZH5sJjZLQka7+jiNP75+hLeRJKPP4hsB7i7+P+P0rrW66z
cgqvTC5iasEzgv4gJvU0Ow15eBj0jTf1qgXxDmXWmirI8k0NXCCOrBk8Zl2kpzLtXtvJ2LgZVhwD
6AH1NZFc0Z1fOoZe1lavcdBNJTf2PI+0504PaDE4EMLfd4+11QBmA4MvSL9urrlhdqS5lIj+dpsq
nyn8dN8cv/l638iaDypQwMEPxf8BAdVrP8jTUBrNEBgkFzb8VLrFnIiVPkPiPz9Oafc3xL72Q9TN
/s5Ooi2Q4uoKqYzh+gTmm7JoVUdd19Cnc4MYcqwRPtxHZ8rmf/FiAT0kiwl8NIYpXF6vUXb6kIYX
NKDhU/8T9t3Yy09CQ8l6sf0D3BQH9VCeYQ7eaHmuhMors4s71RjkwmhTEOvIZUwuqUzk+kr3AS2n
p0LCg+5/yLW9FONuNJVplUCTc71IKzXaUnYolqWm9ioF3WcnNzcuuTXfF9LoFiU5mSbuYh9LRrCh
6K1wyAZG7UqT90jKlZ4e1sXGYlZApLxcua15SzsmFhd5AiRQZR4LxKx4ZGq74jiHB3mg03fUd/0e
SpHdBDO26QkwZOtmW6+OtZWSjtNxB11HErjYTFuSO9mOBWB37r5YtEpn5Zch2Rv7ufbJeLsrYk9F
s26xn/akTgnj5liJ5ey1VvLxo9Qh6XDfMdZOOGAGFfdXaAosh80U6nLVPDskJCMwWO0xhxsxqWyw
LjCm9ecp/qiaGyduzfMZvtTAHZMO3UDqGicPc2lkFqWu6uIRZhH/kATy+KGcbWlfR5m6kSevvaMY
ZkOnDFcBjLLcSSnR4TmP+F5Cl9n8IkYZjKN0bl63JeXWXOPS1OJUD3aAINHIE77u058Gl4yb6f27
CWh+47utNa2uFrU4A1kAhGEQTjh4/U7/UnbuULnBR4tmecHblNwEhl+98WBwymw3Srzodatvtfoh
BZWZaFdCsrOoOzY0evLaFOdAU79ndm8eODH5uZqr4WQp84/7nrr26uJ58F9zi1SvSvNaaw3Mxafi
U8djWNQtig/b9bqtdanXwTIcx7jU55RgOUjpvi+zT5LdPZqQfLu0/Hcby1pxGZJI2kjEE/LF5Ql0
Aj9KfZm0JPpCpKwqb6g8ZQeB2r73pPlBmiidZbtwv/X11srySHbT3RUdIYj4Fh401wHAoogstt01
KZyX1RF1hOeeUa3+KG02OVc21YFakKhNZdGmVne9qZLqZxWcjKA/q/izlNe/Qq39GdSkLs7Wc2sl
cgIYVxRLDM/y18IUEluOPEgB5daEAlfBWsrxdP+rrZkwQPRTP2MOjDLA9WpyXVJGnpSa25n1Wxwq
H81m2AhbaxsG1wWUPTypblUWmV6dg7ICCaCH/nMow30YfpX9vxHN2ggl4jsvXqdcZP81JNZ6kezH
Fd8GaS7NDczu62A91fC6Mkh1ADPkJbK/YW3V7S7NLe61chxRtUON0DU/zlzeeLjXHZqnfwt1BEdx
sTaxyRdrQz8CwCF4AzeeP1S+vteUk2RtwSVUceHf7KAJgACmL1E/W3iDLBEFG5moP8Bt2jqu82qf
y1eE707Se8kA9UfEYGFJ2YkGUIzKx0E9Nuf4uCVuvuYxEGMwmsu1qnLarhdr5PNcjq1Bc0b6OKUt
zKc9D32qlsFGb2bVEDwwrNWwIXRafMIY1YwZ3XQOWKAg3deMX4ap+DxF5BBhgcfeP2u/f/dyexk1
c6graORBS0hBL2eKBGM4ZUNmzkbVi3ei9jruh9P0pv9IvX/xFHUE8J5pGkakAP9f7yNYvlaRoNlG
WiT94FTW0dGkDYznWtAHRMRbUYClbt6ijPhrVsnMkCu1hvqqJ3OCapWlvslFusVZtGaK2xngvQEA
/4Yu3HQ6xllLjkAY/QkWYx/qwS6Zft7/RltGFldmZDq1WU4YKYqfWU2/p4zdoN94Mv32q6UjUAqh
2IliGOXXRcLRTlOtzCkOFgA0nPblKdvHh7Hch28iGQCutEsf+j3iBh/s2I08MSDeHlU6T+/Jj2Ij
PV/rdIm6zP/7MTfpCDKIksahF4+Q0CN1Dt3xq32q9/0++ivw4n0AXilzt7gF1q6eS7uLreYxrESF
SDHVtEzOECmqT2iEOBvLW7NC70EwDisrk2uOms6NEXEpzHXXfhi1ynSDvDF//HO3ofRK7Zp2Pa2H
xUlTZd907JwnvhP02XNCXQUMfJPt81wt3++bWokiVAgpltAIpahAkfn6VBcG8o7BqNL2OgQPoeIW
v+rH3muekJpLvPoIU8Jxw+LtHoJFRymFnqFIfZYJlh8i0tJSZPqNe1D3zMkCf2Vk7lE7CvaQ9t3R
d/NWQfT2JAqj6CQLtA/hWfz5xY2nDE1L+4Mei1r41DTC8k8diUNIPIItQNnKLDCmILVjiYA7WOC1
Kdm3rKFUQBU1e/9Io3cvza5K67V/bjmMimcenGf1IC69qv3wP6Sdx3bdSrKmX+WuM8dteNOr6w4A
bEdSlHdngsUjUfDe4+n7S5UjQfRGSV2TKpVMMBNpIiN+U8Q7+dFGt+B5+NVGqGyK+YbYgKM3HqAh
+tNdcUxPtW+c2kvjZW/3sSVbXxRRQZUGsCCdvcjVB9tBEVVw/wMjOptDNXmSsexpbW6OTMN2AQym
gMPbq8y8yDAXEoUWN2oP9gnRi68xbjGo+vjKwX49+6ICu6dE8fJOhz3xJKb9/GMWAUwXTRcEiiz1
h/hrPNRetuQeu39nW7zMlogEdwknIRARVBVXkTI1KseMd1xRB8O3rIlxPwyD1i8TrX8A7WF8G5ta
4vGKuOoXHdA2NKao+b7EdnbqpyT/ZPMSPF7/oV7mwM9/pvXomzxmN5ErLVipnU0ljL0OSzp3SONv
+tL1eE6V766H3P7KT+ZhdfhNk6PjlAnkdfSwV7xI3/RDeXK8Cbxre2eyb/bffGIYzy9QQZGhdAbS
kARxfTgkOhVpslhS/QRj3gGfZcf2Y13Fbg31z/aNo+987J+p77WIYtk9OY6CclCqfsnhMppTdO9Y
/XzSYQlrBlSLaKQIFJVmjc8hkBQvGPLpvhmK+JVtzv1D1DbqpQyl5gS5mR6H7iTg5ztH/UuWIoRn
dbilMY+V1/2sd/dVHUePcdTOvh4MYGg1rbFdu5TwS25MK588rXMaLGCxy9aNZmq9619z69iFe00v
CqFuDSzK83HG7TQOtdVrblImvuPwEdsPxfDL7QUswZHh5a2mA3DTVisGRdMaF0H2KLYbn6QlYk70
Sff1xt7JtLa2w5NA+irRUmEazKagect6MVBExcD01WzP7cNihxW9rqA+tvac7jRoNq/op8tzdTKE
SigrVcvylG+a3LOOP7fDzYgThnks3kYomF3/aFvH+dN4q10f5XkvdQLQWYaR15gXC4/D6xE2ssTn
O271ybqqWrqg4k3290uq8HNMBCMMj2Jvsj3Wphcd2ltj9H5vbFAjqE9AX1z3KBsIxGNhgV1uaS+g
hh9Ok3t9bJs3BuSmf0YQs/tka5v2UMIPY/bySHulmQ+c964B/agvftl5RohK0t4V0CsZM65VohFM
TZ5HOQ/ATsHaNMdcPYkIpMx72j4bxYnnkVbbuG8sCLMRUErptvPDc38yL/Klxb0AV+PdktjmekdQ
kuYdtWmet6vFMSCXmaNlj0JMlS/CzmM+GbPjuOTdfLMKKV0tsjOu5ErC87OT5EPLy5sjRspgasnQ
t9Lkx/WPurUlnvxI6yeWOhr4KI5czrpVSh/QnqsusE8Atfx6mKcHzOqLqlaYq3FB0w3YjOWarQTb
65fNuFg1JEnCp5DF8wKMMMVjtCTitajIYX8wyvgLl0VzyBfrt0YjHoM46YDkX6eFnZVFjRF2pttl
FW08a7oHj3i+PmMbTS/KxDgj2eSFMht3tVhmS2axYBdHSQfTcmhvLSJbVWHnrqQaMMmgaV7Moqq+
5kuC7XHqgLPs64elAHJS9VbouHMUxMhv26o7gc76DBlF9W27MHdQ5VvvAnrggJJ0jS1Lm+75wRAm
YdNr8ojYGBBDHaufsffrCeFx9TG4WKQ30S2Y87jHedu3vv5GXRslA5j/aNRRO33hBqKosRwpIq8y
Qj96E3m1F/mOV4x4Hoo6ur1ziWyAJZ7HW90iOHxbqY0TkJs21fAGVl32MEVJeqcARH+TFDomR8wH
gM4kwjSrMamY9aZ94jlKoQQn9/w2wmz4uLRdsPNE2lB/p4pFsgDtQ6iVrdcMoKQST10wap0vahTO
5zlzUTufD/Zb+VD40VE6WF56ag7TocTemIs3couTebi+dDfOFOiAmpAjBz37op5WVBPMUx21obHX
jnldW65WhXtK91tHN85kgJwAWQn199WqU+MsM60K7JHwuhxfld7gZp9st+GKLTzpw/UhbSTSz4Kt
7glEzxvmlVWM3bj1PaORfymKQb+XJ7lEcyVU3heNErh1imv09cgbkwnpiVeTcKChTLnKkRa7k0fk
VRHPlBO8O19Fkv0bZ7PoRwGVEbCINYhFiw2zlwxu29pMHuuJhHqAMHt9FFubhi8FWUI0gaFQrb5W
kQ64ehckD/opPGuFqz4WX7OjQ/Euux8W5NS98PWenORGwgI0wcBuEMUaKqGrE7RMg7RPM6SfUtsI
PQNhXlfKanDJSz24Zqrs4e42smjUJ1SkY1BMN6CFPD8H6ynoRwX7cbfswo+909w0BiixZWxOSkbd
fIzjfmdxbI4QsIyoANEpXScUsdJlOWVgyGSL8Vovk9exctvMMJRaR955Imw9XynC/ivWOlPQ1bqt
p5ovKKo/iHO+z3sM2M96gqze5AnrrBCPrvD1XmK78dIScjWoLziCV7++XXKQi6YmAWUJkqE5I7/Q
fyqAp3pDNhR76IiNzUYbkZmk07fBzAzyrKgkifKZ5mTBrRKN6tHmkfBwfTNsjujJhbValzXiOFOO
gIZLEOOTOWafnaaYH9COha5+PdTWKfnkcnwhShhXVixVMZfjfJN9+LtCtPm+vIRgZsbz3tW4NTAe
wzaAb46SF5WeRnTzlwEIC7V8FkSUHdOyez2h5b+THKkb5zGSm/+OtLqDM80otWmg1CrfqB6sk7fO
fXVIPyh/Gfetb9wkf+VeeZIQw67OC6+uzot9FaWewGtDd6JAqX3YmeftoQOB5doVnLfVD9QGgVVr
JqtUqO5rKvpKH0b8JOEzV1y2SfPYDgj0IhG0MxNbByvW3BTVhSEaPZ/V/dC0GSjZhMwaJcHpc4N2
be5hPvpgZ9jSY7bI0I9733krN+VlBhRd4PSQ8Vid5qhNliCY4GGgICi9N18Fszfnh/EHdgPMu+7n
9dvUOk9CzeO0l+9tnLLgA0UdmnQPc9JVbFkKrUjKQMzxUgILM+SQ5WMjon6QSPlhRk0C5/vRLD9d
/8IbR8OzsKsMQAvMZIgMZHtSPcVMJg+Cj6YexsXOht040dk91OTAG9N018SP8eSRXZthXk0zHDW7
aXwNAO78aYxtF3WInUDikFkV6pCMRwtFwQYAfRvxgzwJ1MStFqsJxC31hJ4VOsvxBQTR6TfKzBqa
KwhPaqINY62WJ641SoEBLhVI7SaTeq+w9bMdazdytNc23tiBGvmgis6eQSNrncbYoY2X7GSzJo36
vrdny7XG6M+inL5eXwibcXi7s8epyb14ZgL4F3p+ISioaGmP+RBOnVsN6nDsprrcO783zrlneaeo
rT/5StI8OKqEgCBOFLmfF+19DyDJodlqZPK9obHbDHXnObcxvmchVyvQwV5DRySIB5vthbl1sKdP
KQJu1ydx69h6FkX8FE8Gpgruh/aTyXXT3kuVj7UMWcTo2xzcPjrmp+y0e2qJLbpa8vRwOJxpJEDi
WcM2Rk0BhJsxMmFbKZAo9h0CVa5BSa7w9o6prZsXKBJWEGCSwIavE3cnt9VhTGiRjzfWt/hccx3B
k5hdDY2v/+BIFivhxeCehFtdQGbe1mErqBi9F983dMqjo/4mOP5dzCKM3D0Vjc1l8iTeKonRWlvD
kYV4SNHl0fdGRmyOB+X1ZbJxGj6ZQ/q5z1dJHAVTCaALgRcluzjOxey+OnPFsqxO1wP91Fn5f08f
dZfnkaS+jhYFIQv3FqyB9Vr1HPCwsJFyT70IGh6iNgf9LsY2TT0nJ/969M1d/q+5dGSxcJ9sBlnU
OzuZylUBJNwbc9PyciXFeUXzk1x+3y9Gh51gcLkedeNGY3JhhgJp+EmlfR5VzZqpMMWQS+1rpGbu
WO4JQ2ytEeqreAOJVxjqf88j8H8XqSSe6Dma8IEyUAjBklZ6d30cWzV3HdlMKh6INYAzXh2Sjp1m
VimMnKK76UjF4VB+lBQsvSVv4ERRDi3CkK+si/b9etzN0fG4Atgs3F7Wz0tbwtcpCwmr9rL2Hk2s
9KsTD0Xq8izrd9bnZiwKHbRs0fCjbft8JodlTI0uGMFQh3noaU5yZ/QStK6523nmbQQyAIeiryE8
ULAEeR5IMydIqCn1YAkd1PspSPKPc5HEfroE6V5RYCsW5yP3AMaqJAKr3AAKXjKriFBwk6pSTy7Z
jr41SOjxZHW2kydvnCSkx8CIYFeBXH45gVgEJT19SdlMa8+uu2MkG6mLuNpDHFIYuL40NrYWWAzI
OtwzlCTXuUiqjXk8qw3nFlXZqr1vzb3EYKuX8CzE6kN1YS/lpVULNC8avG8mJu11fJoAD9df9dvo
7Z6/+ubHejKk1QrU87EpcZYEJB2WFaITeniisJ4danwgdha7OBZWZ7EhGIWwBTDaAnT4fA12Ud8q
o9QhUnv8uxfHf+bMvQGpJ1OEAQT2TyjKrKsn+GVbXagRJ7lox3j2HMiS9zXmzpaX3A+fLdGa96Xa
7SZ3Kb3wNyzuiA+O5mc7CA72av1PelrpmUFpry3G5RBmRuAP8mDuzObWY+1ZmFVmkI0Bm69gmzVo
5b4vq14KXWOu1NS14wS1rVlOToPZpI8YQOSZ6zRDeLbUovT0XncuTjZhXCUhMFhPKc7XsrF8CaPO
OpqBUjz8+rZB2pl9SmMFLanVmp4nKyuMEt7xJPGMNkw3aN9fj7C1ip9GWK3ixMylcQyhv3RIcp/M
sbxvR+XOGobgeD3Q5v58Gmn1vprVkrpkICT3j8pRB2wvMonmoNyYx+imd+PP1+P9LHevN83TeKvF
ZOlLpFo5d+3kuJaC8I7qpQdc8kphyH63vJ0VXz7+vTgeHFjLnTve/kbBlbLnTwIT/dsXlLAsaSpJ
UdBNWNDdie3C7zvNdxTpgPWAd328Yjjr4ZrQm6kDIP38omgtF11L3xkWhdGYi1uZ0qFsym9FFbwO
0X7zKnU+XA+4tXJ4OYClIT8TCuHPD6XYKelT66ifK+jue2nLW3ZZjI99stdO27qpYHni1cD9y1Nl
9SHDocFnfOHuqOUPqZm8dYYcJfzInzkerg9pc40+DbU6GSBUQJgGDfoTIhlOh3A6wzf2rJN2KJYb
q/w9yzpx2IIjxLqAq3/9LEqCzrbHQqzTY/iuftd6LM8PQjLSPCqP+wi+zc/2U8AX4hnX/2objiWS
cbZIclXYDYXCtA5tcJwz6/H6XG7d+PA7FXrQKP2/qFKXlG6nWCcZ1Bu9uZht0Z2jcJdLsbU2UMGj
fYIRJo0GMdonD4WlD62KYh/CN58qLP5o2QCORwr0kEz4sHQH8ZhNj/Guufn2Vfkk8Goa48WeSt0h
sPxWfZU3bjn64T1nDCDXCNNPd3rXfzOtC7I/h/To+HueKVtf8em4V3uClHgY1N5mdmcbpUx1cBc1
FuIlcbiTuW0VJrgt/z3Fqz0R5LR3SHZEm2Pyg5v6RmtO0dFiU+i0k430xFPid/YhX5Q6HEpKFP9W
D5haHzN1xCaWanb+TjuHN3rnBx80uFnmcXiFAOUelnZrPlXh+gkbARDoOj/VcxqNkQXeC6XVkzIx
i1GvnytH2oEDbq3Xp3FWF/oY5pKCiC39qcCq3Egm7Q4MWCpGYCq3US3tbZCtXfg03mp/yNi4RbZM
RqdOJDYSls1pfLi+0bcqBTS2Ob1QEGGZvJi7uOt1vWYrVF/QoHwdvcku9MO+Rp6QLmkOrepG99mn
9EN74X8dficNfxp9NaOR0zYNvG+03zrjrscG2ir7D0Og7/BVNjc85D1ZYJJ5wa/rIY41xHiBkTQK
P7yucJ3bZbwX5ZDlneBdzB+ic/sad9gOw0WEKk57qcTmCrVQKBdAKftFlT93xkzOFNoaKsVOXlju
UEW8Ez9d/5hb61NDLBhCAj3GFxVBuYjGfqaCAa5yvjHC/OuMhHWTxRJenL9OIWRjQ01D3AmgDfIs
z89uu0gXeqgU3K3C/jNpTb+rlL2Cywb1mSBCHpltTV607gbFiRlUSQUsVUBx0rN4zJjg44VcVbsD
Ntk8Kal2I0cE1INBrTab2fAADbRRqGTNB+VDeyo9550FCydw+9f5e+fN3prYzFeAN6KOJURYYIg9
n0LHripdGlgMYnSi71dIYFoczmbVX3is3e4VObfWx5OA65736HRNpo8EHOP3czZ+6UoeTf3y1tT/
P18+qxugQl2U3JXXgpo4nlZMfth+vr7UxfJaJ8w2PEFeu6K/vSbFA6GXpAENCsQxS69K5VOWBBWC
VspJmaUO7v/j9XibH4t+KFA8OD1CeP/5x1LyeioqhwJFdpnu7Af18adv1EfrhFFcc9pXVd76VqxG
qMYkRmJNPo83pBgyBgrLMRia0G+k8r3aOqY34qV9J0fZt+vD2zqfqDmqPLkQeII09TyaZemNVMjk
lb3DlMqKr9Rfcm2vQrYFukCHBfoSvEvRVV7tsdGZitzWRTvwlfEtaFzNlx/xc/cGEnQ3DtwEtJPk
7/UGt76doG3zhjMZ3AuCa16pHWw8VJYEwZWNBqYu92KoNuLrVa9+XY3OATFArYw+JOjl9WQGNu/9
Uhj9qci2yj54vsP1r7U9IF5t4JEFa3ctEpegvRJPdo8BROh3d7jQucGlC93gffYDAvxhPtd7mkob
qQgXJ0UMgcgjWVgd903QtcCPWP6INnhKdcqcYSdV3cpEoP/+tJuwuSdVsSOevAaUSS2X2aF+NExH
oWFj/FWeIt86WNkhv7NOneP3X+pLDtxB+R7dGV/T2bs+rZtjRJlFeIKBH1sTdVUtQf0sr0HcLt38
phjkEL+noP5l/RBWB/AtsH7o/AL3ez7MuRmLuS1jUCUjAMowjyO3tKfBLUZp8is12OsTbmxtmGS6
IHwJlfj1WmEbBo4xWjyypEI925NqHpyoG+7jJtX96xO4GUqnkQypjg7Cuqgw6HGsqDmJf1FPZ3uh
ddeRVck7PIvtKFT0eQLDjl8fIrmALiohZ5UVPjR67IGecNtK+o3FQM2b7gQbjAznxYmYRgUIb2re
ZumaWk3d+ze4jkIDSJDkOJte1A7wxLADe4ZcoUWRcWu0ReZ1udFdzLncc6jZuE1QGoIDJnhTohb9
fNEpS7sY+JlQhdGN45ha1LMUUEZz82ddWKfrq2CrgUVOCPJMQBd43K/OCrWLasoGMBu111HgKr51
jm/CVzr1/PQy+t199+d4rg978gFbHWpAimgU0wWkr7Qeo9yHgqpL0iGeukKCJPCVd+kFreCz4087
T8Gtq+xZtNXLpR9QbzfTgHygdOP7+ZPw/JEO8vv4NB6NG+VQv99nXGytfKiHZPYQ+xHDEr//5IQs
JbXC/wSshqJVpj9YUeyO1RC7izz/zlUN6PrfsVancYjLXVQFAmnnLces9aPv8Pu4NsvkoL1yTsO9
SEY+5/LOLbB1BgtpBhtxUDKRtdIX7KkOrVpgBromndAkvcxW/rizPjdyRx4UPFzAc7M613CvIDaq
WRX9aSHoLpi30XHhCDG8uvBSMBQBHq7ZaZY9fL71PYO/rZ3IpQ2+3wGwZK2LI3kSteRwsuDdz5GK
60MulOtPw9frg9yaR9pbKN8BhQZItzq+eifRoIZxfE0Bku699bXo9M/XQ2ysRqHJKWgSHMIvbFYC
M5yiIobfw5PzrTJIiBIqfrjvx7AxYz/ldsFcIQfLJfZ81UuRNhaQJzm7Yj0/m3Jd4eiUdWPioTFZ
nXXVCr5dH9lWRLi9yKry+gRovcr1E21JzUlYPtZVdeyN7rEMnIuMaKZPHnS5HmvjQ7ECIVCJjySk
BJ6PrsyNWBnwTHIzwBIfsyTLcGZf9p4vW9+KtJu1IDwXX/SmR7K6fE6pJC1F5Rr24o+J+t5IZP83
BsPpC9hYvGnXrpJLm820U1ugwHNUe7qcXTQn/g2u6k/jMzTADbRi1vd/qOZobQqoThXeq5jIV9Zx
CL7/+kBopQrxaqxuX0jEOJNiLm3PQLRYexPbHbIHUr53xm59ejCfcEtIel/CTq0mirVUYJwqaXYN
DVKU8htkCMtGToH/QH+nkv98dS1ylk2K+O5Y5zxWdvTKHOq9m1D8G6un+LMYYphPbiWp0DM9SkSM
twsqxMflnHrKaT5W9/1FwHX36stbaxkWAMxXYJ4vEbPDlNTmwHHmmv34I5Xk13Od3hpx99f1JbB1
CKBDhKqZsAl+ITxjRJmpJwuHAAjwz2WJRlYgv15KHuPOLO+lTBtzyHuRNhmCJUgBr4tPkmzUfRtG
AGJms/NTaW4LdxQ+y6cCU44vOLLhTJ+Zc0QXuwkPnZTYtJNRCbuoc9jj6xkb5V/aHJe/vqGpCPAz
4TVI3eMF5KkdzHaKmYRwAF6yVM6ETl+xk9BvJYy2AOnANRa0u/VlVQ9GV3QLmduMGCAPIPVTVHj9
K8yz7oyTDs3lx/id4mJ02NM42VhKpIoC02iRD7woYmYRQmiVQetFUeL8NNs2TJogGSvPrBU+xi8v
KHIalKAA2lJfXN9jRdUnWDSy3RuNlpPDr10Fz4SjidHL6zGbpcP1eBvHy7N46vN92VfzkkiiCBfC
iPLCOQnvhixbdj7eVhShhYHTj0mtY90A5dslC7QxUCedXtDkLT6r9q97VwhsPkg4hGg2xIKnWJXb
WjSrjYWmmbGEtwAfLO/6dImLdnWMCQIADFhertRkV0cl1bWprlsMMgSlq8VXQsB09l0lNo4Val8y
GR4LnkW3ymbSQuqwfOT0ClTzFXs3cgHZ4S3SO3/yFt2TWd5IdZ9FW62Bup/SZBYG2Z2ZHadALXxd
mv0IRrFrBmoAVbvZOTE2NzP6tqRsJLdCdeT5snMmNY20nMKlmMf80KbupB6qvwRvZDo1tm+ex3Px
BQDOXqFja2Y5sGll8QQUUqnPA8eavVhlBl+tq4c3Q/VZUyivpL3flnuM0K1jA79ZHg8KheAX9laN
XTh5IiOKCtCvcKsuni99Fjc3U1D/RhmCzMAERCTUsoFrPB/UMkjOEIaEKvLBFbohqbl3xm/OG3U3
YaXFw2T9wTiPUWyWYYmZwRS75NRv2iKNXWMwH6fGfnt9l21OnUVNRXDg4KWtPpKEsSmPIsajJO/i
4aus3c3RniLk1pFElfmfMYxV+p6mywxSR8SQXuHVjN/ZHpB7YxSUUYDoigoRa271VaqFfr2T8hA3
NOtkqNmnXq0vSRrtCKZsDAQUDl1tiKakB2vr+a6cnEAi3cbutX5tR+UnPbEfrn+PFyE4ioREE+aN
dCdf8HH7KscJxKLmqY1D6OIK/yrU7Y/XY7xYYMRglsDFCv8hcvfna1hVy9CsQ96ixThxm8/NHN8G
oJxvpz4aAzeQWmfnqn3xfYR3GlJAPBjF3bR+4dtzUTi6gMlIFp/fKI4VCUVp/7KSNmFE4oKJH/wL
2PrPBzY28Lj1IKBiHWKkMFFUy6RDumemtz7DVXANvNlsDTFYkSGtFtsyjwqVAs7wsfsYh8FlKU3P
UGd/KecLJsk7U/ei5yrCYd8Bjp78GjbV6oKCPC1VZscFJZC44a1olVTn+agd0B7YQWdvjexpqNXt
lGoUmKqQUNhfHboifA8x/C6Jonutm14X6q+Wp9cjW91MSlapOD/zqJunzK2Tb3FN+WXvaHgBNVhH
ETvuyXOoqeuii0sGNd/0o5Amxtimdrz5T+XseONRxpoodNM3+Qd1uRfkmX1f4Z+VzqepzPpHWK8Y
ORmGaOBHEEY0/xRjLo75K/2r/T3Wffkyfose4BKgzBz7mdcc5VvHF5K2luLK74JD9gV/bHffp0ns
9Gs/mDgpnszNXFmNOoinopRN5zAsjmo2hW5ZWTeduqTIKE7vlmb2rx8/68RuPRurXTqllpLGNUEF
9kO77c7jUTno5z1q4PokXYdZnXJ2WS11FYmxSb5RfdGnXTTE3nZZ3Z2R0gax1BIB3+7jeFj8nzKQ
wmAI+JpnnpN3QoW48JSdF/76NBUjo6aD/qojFDDWmXETzRiqRw4PCSTvDjWSaAfZjnMvaZ1dUUax
B9crRPDiRd+F5HHddnFqISgoyuqjN/npOxRSfcQN7mAJ0qoNQvdXiwmMjdf9TyKAkIBck+iWvshK
S3w1LVW/pVbxKczqzkW84nx9Eb5Ii38GoqQNRB+FOgBpz5d+OqSon1V0YJK7+J3sjegggTXU/ehd
FOLQfPOx4svtQkw21j7Fq39FtVapEM2gOtFTogqZfSl20wcsc0OK3eBUB1fAjXlOQQyoHgSFfr7d
m96NDf8s/uoyycNknvKC+OZbzM7vrKbzmuq21h6mJLlNdtKldZ7xc4qpc6EXJtzN1j3quDWWZbEm
at4J7f1SSL7+ZbZvrbI47nzMjVVKYQgNXx7yAMrWHS7JJkre/pzWybdUbCLpvwP6nfH+8ppX+x9y
43ARHTVK4EI86UU9ctK1oCoUAsr6zTQjv9ouO6fkC0yBmL2nIVZn85gYihTLzF52MY567yutJ3Sq
rVN07t9kN+NnrdsJ+bOjv9rsz0KuTmZZGZupDBhVfYBqbJ6Ck+Zbt8s5OA2XDDTPMfI7N3OTd+33
mxIcMD5qmTsdelzU9hbqC62h9fBXx3fcLVkuTQy/nQ/1J/iDPEuMLyYwyMBn+bqBO/2g5hDfmXfO
28CVP5i3dFF324piQ1ybktUxEQSV2nRA67is4rP6GB5SDyqjb8eufLvn4fNC6Wo1Zm11OpRV3QFC
I9h0NG/aH5nqlvcREGzJky/zlzwHia14hie7+/P9olu7jr06Gcw+QlwwI7YAvw0XrrLo2LnGSb2j
9LkPnN9Ka5+uNW2Va1I0wHM9Ip5+yt4U/nTmEjsqiFggU3q5fjxsHXpPdtK6ES3Vcqqp4nTQtfk4
Lylrtm4/xKb5YyyUVzpUR57a/biXuG9c089GKM6QJ8lV02SlUVsi7Gk+FKEf34oq1uQlD9EZncYb
ZXKbV3sV1K1091nUVa7ZQHAMfn7H+AeCf5NxSBc3vH1dnwIOD/WLBuD8qPwwfqhkmv/B/f0Ctrle
R6tjq28is41Lvmv5I/qgw7vgZnMOk2dr3pK5/5ktw9at+vQDr86tLoQcrIlzS0dsQkwyOOn/wIB2
+4PC0BGafPzX6r2SjFEexQpDk53ET5STbXY4uLy/vlj3gqxXTYzpVRBTv22WN02DlFr4JQ8H73qQ
F9guqnLi4kJrkx6H+aLQXg8gDKsRuZEGJbc5BrCW+BN0SB4lMHTko31Mj/klY+lA+PiN63MVfnW4
pyXGxI5DeCu6ywLLa+Z8LyUQ8/Ts4CYE+HnYFLRYYQSt9oHTduaSjZkYoUCfgA69OPfDber1PtpB
t8ro7cIaX3y6VcjV0p9TvemW4WfIHn4csqL+8Jd1IA3x2W3HABmIPfWql1nCKuZq6VdpO7ZmTUzz
VfqwxKB7sPrxOlduzibfMPB2b8S9iV19O8mIA8VQ+HajZ0ZepLr2Tc/hgsL16LNk7mU/Pe6damLm
rn3M1S1sm3VlmJ2YWTtyjcjyF7X3cx3h23mvWLkZCrALEGZqVi/8k1QjapahJ1nV4vLG7HrLq/VC
dqd08WhS7O1DccutB0aXxkLQChH4Fxzh3AKg10gMrLiLTkLTVz40vnlSPWAwr0W2FSLTc1/GZFmq
L10STzovX6+fBS9PbJbQk59hjULXUbvK0IUVO6W4mD80X8D6mVdRY6pOxZ+/t/1pFeN84qhw9dYP
g96JHMnMmON5Vn1VfzPK/7BU/V/fpv8dPpZv/j6F7f/8H379razmJoYTvPrl/7yuHov3XfP42L16
qP6P+Kv/+qPP/+L/vIq/NWVb/ujWf+rZX+Lf/0d8/6F7ePaLAyWkbn7bPzbzu8e2z7qfAfhJxZ/8
T3/zvx5//isf5urxb398K/uiE/9aGJfFH//4rcv3v/3B/frk+4p//x+/ef+Q8/felflDET+8+BuP
D23HX3b+25Lp2wFBgB0JUuiP/xoff/6G/N+Yz1ITFm0UDkubbVGUTRf97Q/d5rcANouaNC8skBF/
/Fdb9j9/S/tvEzAm2DDqEfxFy/jjnwN/9on+/cn+q+jzN2UMffZvf3BKiAT36XYQyngG9xKbT+d3
162PCNlzNRhk1Zvmug3+TDH8pUGW1CqNo0YlccORt36H95dVHxO91D/1ZtTe9kUki3dzUoUewKR2
fNVVan1I7SV4L8lTcBc1FjrHyBlIb/olUZJDpOr9XRKWVnlDfYM9fyidYY6+22M3FW+HRIoviZkV
aKErWVpCoLet8hQMaF/7Wh9L9WHui2D2zQHc07eiNimaVZLeNQenxHNkyqRwRpo16Z1LKy257BlJ
kLwNm7w/BG2pfJBmKT+2TWmmXzVtcto33awSxkgruVW9MOuSc5fN1YH+qP0qN6WUkgvYsslt69Zy
zn1UDx/z3p6+hFYanDM1dIiPuaSXlGn2oHRdUxzDeoZtbwVjcZeYctTDMdHG+25Ux7epYgy1i9TT
8me7pO3HkFPI7ScA1v6klVCuRk2rC1+Oa7WpfEjESXAOuz5y/pw7o0favEib5tQMcUHxokwsdTnQ
N3AewZyNN+O4lKlfNXZyi3PfvNxkMsyTSwCZoTp3mhW+7doyQaMo0ao3TdQEtwgzmu8Hltf7sXGW
3rWBwCLhXyABEVdRfdY0Kz+pWoHYXGhXvl4Ew5dM7ZbZzYtUzV0zttqzoU7Q0umhQqVUldQrLEZv
LhpCwRWUQJDP2jmt8ho0V5RwxKVjcAqUWDphlfa5HNpvLIbajUuKFt7Q5eFFimtNcrPGmCNXS2o+
dpylByMImzdWnEXo6ITW4DWdjRgf3uWXOUkXLLoUO0esbg7zo9L1OKgXU+BVSWO/a6ouO+jwa82z
PM5/OkFfQtVaih+joeOFXKcovbZtc5bM2v6sNs1DVib97IVSlB7Vzs4Omt5H58ycxu/2bA7+3MGg
8Kp2cc6qFL8p86AJXTmUwpupL7FcG0a9+qghZtf6ddJO+iWpmkI6GAXwfdwyNVxx7KAnR6lr/Swp
YX0z9JP1Q6957vpzSfNknqTqPqi66jhkkn5oZCTfwzZPPCNvVJcrcvJqZQpwDDZIbMIaz89K9xUr
Qa+spZ89sF0V5z5P+wokVfHOWQJgVQZGYpb90AYFxKrcoilooyIsRerbCUaeCwjsuzbkbyWZrBQk
Hh/ZxIIlmCpfU4JvSam8rpLpoOhYlvDHEZy9VWApuGNo3+Ip2bi9jujwpNfTbZYl5V3Yq4mvjPbF
qYB2tBmAHR0eAZk1bP4CRZMWAJ4lpad0au80jhHRBHHVOPqU2MFtUigfmm5sD2oc2CfZkSJ3qfFf
zsz0VkmTe1Dcrydl9uzUIBeRBsUDNnNfaONfkqFccjm8NAyshLnNX7Y+qKkGzgAB/RZmG/z++ujo
vea3hukrRcu/7cwx4FBZOwYFggqSk78r+uS1GVoo+6M4Dh0yk8S5xWqKOTSK2wxdkUCzy1vwyf2x
g9OGbHT5pxZWrj441XGybenYTFnsmrP+GvYDyX1s3lXFOPtyMVNJsOIbo4JjOQzze6VxbmcF+f3J
KhC0zfsziuBebqS3XR8CqE7186Q0RxW7i27qvuOGcaq6pO1c3hPgJaNTaITj4NXd8gVzTdk1EueI
7AgCmnKMNncfvc7i6LMttZhR1pLNwhzL0xBGuZ9Qnv9cmcWptUyYCsHHMHNaD3XB41j3izgspJNa
2M0hVGRASGF1o7Xln7IcniqDNYI9NweaUj3OrVy5NRoAPiLKp7qyPzWL/Zgvk+x2bVji6YOSTWMU
b5reuEA6f1MXMGsj+94cu8wrteVtNDJ2015kt47GO32xbuNGegdK6r3RtfNdXWWOj1FPgWlGGBwj
K57o0krv5s78v8xdWZOcuJr9RdwQO7yy5F57VbvsF6LadgkBAgESSPz6ObjvxLjSOZVx52kiOvzQ
0W4SIenbzvIWhzLpbHgwC0n3zIeBF0xVrdQh5r0b3AkoMV8kqpLbIQhqtBz4Sy8UBBicPpkqJlPI
/tWZ4wCdQUn86MRTk65qQgqyzLJHBT3WL0ip1JPyuEoNLU06dxBvFLZ6sBv2EkLI/WRzqEc2BWOp
X7ZdEs2U5ozVT8VUvvQTMI26tl9jm60Sk5Oz7SxSJ1UV90lv1W6KiyqJefuX5GiagivSagykuvIU
0QGOAcrsW7cMIdLiHAw6C0wx+hBCkhoIILSwi5qnNlRJm6Hqk8VCc2Epgi2ZC4Alot5LVTxXScvs
gweXqiWqv84l+IIhGJcJ8EoPAeQ2SShFYvu4aJw++Mbjr3jBrZxiQNCGH7Qqq1QV461PfiIEZR6r
xzSooFXg9UevrXcYi7wxsvyUergVA9taVZC3Nvnq9wOCFuve2RimKipY0o5S562yvvaVLlNZzokT
yRe3r2UCWOm30Z+fqKQym9awLJb5MIJGk/a82w+x6VNLNvuoBGPYpRHigHzt+H2pyLTzBwA1yrHP
3FJ7WyVsnRnF+twCgjhbIqDal7YN7kD6OcFGGIB3+1FqJhPl8++8m3YQ3Prah+GmENjGNpl0MrHZ
ShkJq3QZSZG6lnifLU+lpemWZNLkto/tBG7qP/xSw9+BzehOuu3Oq+0oh1f2M4l4PkSxldhi+Vba
y60Xl3XScXfbusEjuuZNWvnCehhY8a2LECN9n+fElG8wXkyHQbVbNXU4MrSuE9mNG1PHPTAvMagx
yusSbjXubo5FhO0spiQU3nMF4bfc+MMbxJ6HvC4oPhpCdlK1jZ8tPVXbudenbnAOcqzdTAbxVoTq
rlgosH6aQM2KjW9VrL6Mg5/ZDrwpZjEiQNiHZWArB0B526BE9OyRBLayfUFqCgj19B755o3p4ovd
YzZvN3znee2upfSnK0pocyBQS9tjG58XLwpa/jBq/1K79I4r5whlw9Ooedq6uExY751gVAq/Rsbz
HtEiIdK202H2tlbYrCUZjpEMsSqxL2Qa4tYydtTdTQ3AY7QUKZvn8Wib6KkqfDsx/cITOEBNsLif
8m5GtFO+SdtYW0nnq/YV3sav9myXG6qm59IfdnVvaBIFbLsMJ3hH3dGR/JyZgJ9ShXV0DH+t3OpB
TBXPmt7LxVCRm9bMQD4ZplJ4MDkJJlvAJHhfjUASFYavLRl+OAjiVtVxWLg0Ih2i8c2Zm7fVMuTo
VE26DDLcA1/6OCxVRkv7VM/2/SA7qDl79qMfWe+tJ7+5LHw1dXD0qzAvexeZ8MpvdzyhUs+ut7Yv
3M00wxOv9Gnua2dXNh3uf2SsR4QP70cs2lsDbZ1k5tNjBO6brSO4SERlhswyDyIOQKs1PRKrvS3s
McgLUz6MVmWntrFTy5Z8G7UzynHdlNuurb1DKIMWdsNdaZKCEno0Tlvi/DA7dQscRDrFMgXijGXz
iKuud1Q6lpW1dbsBKRyxHtwufO5Iw7dFbX/xjHcYCjNvCjvGh+YRKA2kzyvZkbTh9Us1I/OJmQ4y
Toaf1K6mVA3RDwy/HLg7c3sT4bjvY183GyEKcRiLAHkjEA4URUYyT81rrdwu62IDeq0rnbQtkZkv
TgOE9iihtTKFwx2fbMjH4RTBPYzuGg8gsLJvYUspvaM38f62I+1NpO35aekBqTP4cDu4WUPhbsGZ
hSwo5HZn+RB3TQT9Vj3kw1B6eWlBryKI6N+K1gmwQSwXgr4u2jebqhPBlzp05lXJPtxAwi7OBhIP
SeUEiDEI5ziYfpAKOTW5orDfKJhu86lFPgiZ+2zy5MPkABBcd8X71Bi9DUT7FrUTLBOIu11a3mWx
g2Qs1rjRitnhNwNB72ju/ClDC8/AmBopejODC0eqOd5IOkF0aY6mfB5mpEWSzXfU189OE/7Ner1h
4CJm+EVdqjH8vqkLB908d3yTA0DRg0DO30cwv64tu9q6ViQ27Ty4T6SRORub55kPUxpSnXWC73RQ
oJsUN32GeuzklCQnvaUOHencd3tSdT7X5JENPcYE0OZJwjEkSVMpKOT6ag/FM6wFjljd+zovHMG2
wzjxA5AUSEIKe7+IcN4XLVtDjqydxwrMnw2EQPlmIvhgfSzb+8pCLbs07SES/U3dd/UBMGE/5xWD
Sw9rsdGQgfSbGoo0cdJpbW+ryL8XSn7nWiFvrdvoBKG16s5n/saZ+Fc4aTWpQTzfleXSfGGhJXDz
hbkZwZoMfD1t9Ow1OZt1dygqcccIf8FvRO9nwHs6SsJuXUIfFNQ9sZ3CrnqThSLPg7AHlJJBzdK+
Essjq+r468jDqQWurxlgvcPNmPRmyHpeohSlhn5B5E0o67sbtcTDrU+1vYtaq0q7JZy22iVp5VXF
nkbYJDocMrIoh2AuApttHpW3ftUOz5NXwIpRyq0POk0+G3tICr6UxyD02pxDAKz1bHUAorxJxGCV
j9IsMD8xdvud1LhqR1ycr/bYvFlDBH36WCHy9nAw7jmEWKu2nHbUisHFDacRsuIx2dqdbyUDyNy3
S1tDJLUMbkVjvaGBV6ZLTwR0LyptcvQIfgrgLx7wB8O2iA/eADdcG/Ap5PKRRgfDvMxzeDfWNNgx
Sy5QiPeHrUcqlnu8Q/xHcOnYGy7KZz03wCUZNrFN74T218nINps6cw+0+E9dCL5V3iQTh1Z7LliY
02Vud0BurrlHmJW0uQ8k2LAxtY/hqIO7hQXIVKJ4SfyRHqgIlsSapnhfIGzwZUDoMGHWRuiEE0oA
P1geiDe8dZx1m27Ev6jog+6jZ1CynAToqS/wHR0xLELkp017dFR9rD1z74+OzgIRATPhyeeON2Yf
xKZJwzlAaLStZ8Krd6R3u2luqucKPp52uXzx6/LR6GBJ21oi4JPWzpA47pgTAxE4WixzIQqalJ49
r85f9148cgC0xM+5a/uEIn7dcTPIn4vfEoTVQoJZP1SMHkrjRz06MpNgqXLm6hDBhxw3KszWH1VE
KoPbqa6C+0BB4dRM1a0COAg33jgNP4jm03GkDI0h2ne40/XQpyCHmcQo/le9XoAB5wL7BQsoOUgX
QQkF+CGo3U0wzGORxF7NHz2/Uqk9wDAp47DU3YBr1XoHnwx678ezi3eBLFJqqpA+jsNMkaYvZBsb
Onxxps5G+FfNX76K4eVdtvMrKcftgBQ2UxXKdCvGfnVo43lpSCx9E0TjHToedY68Vu61jMOsKeLm
tazlmNpyep7DokCnwdE34xQH24bQ/sc8WKCpaLXkYhzanyPXMTBlY+xtINgaHYXgmqYWD28nDd8N
VyrrBg5Q36fJf+W2Vvioi/ckvA5ylryzfqqSmfsxVIjmTFP/HYRfdDxKafJQKpFpPVRf0TrQKYIW
SpEuam4iXu+WmTlTIqpSHtolFtuS1gCc9pDUAIN8gbUSNY910WUTbjDuDvy1UK1JZscBvZYCfbup
kT7XNFYZk/FLOHv2jfKjOglRkmD6MqNJQapNW8FzHmVRDAsiXmAUuqihTqsqmE5xL35Gc3QqXP6j
cGP8BRER5HE+Rzugr7aaVsuBBBpUjVC648Yz7ZgEcY8RMYg/qLBldGOYT/KqcOrUHbxb7tPyftBm
5xPzVRYV26PT0+8aK/oKAdrhSYw8uAFCOfMjLJ5vzN4aWnoDEzpYUkYQAC3Xz9siQUgGYtAF4cF8
YLOcQ2hUtngZFmM0Pql3Y8TW1+UAIdvCSUASilZtLbtJwVYvdpUDNTEsH3o7pA2x0OG8meE4nkdu
d/Ctxkln4XwxSDfQoqnD41RMYsuxbW4G27zAzwtugsIWY5SH3dRtWwhH31CbZbLBFVsr4CThgfCI
voWBEwu3q1NH7ZwSDilTexKvhE2oAxi6KrNrEI8kki3SV08R5XB+9Vv/3pbWN1G6zR6CDBa6jdzi
6RwpemzgeLXh5fCdRd6cLaMIwbo3sDXkw4/Gje/iVrcooMZygzXV25jMZKu6yjl2lWhSXQ9+GlBU
ZWURQI4ZXcw87jXLR1EtDzp2X+YKJUohDYTPXNNvwoXuQUMyh97q20PB6h2aLn6ORhkyP1UfFDxh
7tHQ6I41oz8GXdnJhPIb+uqWzKpKiIe6H9ip8RV7itypWHJSdPQAA1JctdKrqn1kLV4e+AO61XM8
/BWUArpkUcuXTRwt1kPpu9Bqb/vZ+RHBRBUtoKbBji9ovbOgcZmOA0fa1zAV4GghJUpLJZ130nTY
fj6Nyue+n4s8oOVy09WudTK2v9VClQ9Tz+cRdM9a7ALluxxeuNrKYNuFbHeSZRp1fnyIi3pyM10u
XEJbA+kOFWF9K/uxvovsckx8dApQdYpFvo+Wo/IhLOlrQep5h670l672FM8KqwGpPo4gu+15zMIA
mXP7zuOS5Qsd1N6ye2qSGIuPvqYQcx4Ij+3QIvl7lG3zIhsXV1TpuBsR0f4rD517Qvql3Pty6O8q
K4q2Mep+TALC9dyODTTKTeeAt9KZ6RkJh/0KLb3SSXxrRDITDP0wJLbT2TuCTqpOWd1vq36+hxcg
qjIQS8sTDiE63Lxn6kGyxUVrjhdpqFz7DtonAjLlSv4wRAVIWXQnMujHtl/K2F3u+iHgLwGm8piJ
MS1TkANxnVmwW9zNZcDuQq0r1LeGjg9+X1RuOg99gw0vWwv5IKpTQVo6pqYAQjxVnKM7MrXevRJN
90B8BUHqcbbMkHKDbn06xxHyiwi9K/w9sUBD2v8ZGeQ+VRFr2DrWo525nELyX9pou2jZxPUmaAfv
O4Qt2jReAgjCwJt8q4oAkNSu5U81IS2+GCfOCUe8dg8Q6DNVNkPzG+1IhtaOiN+nqgICsnHNj7YH
++nQj2739yRM/1jWYp304hrNSum4O+kHfXDyIULdoicyg9Wj467fkRCNeJyTWZUZjkw3JyMMSOqk
rEqEagHWtdpEveNSsPtAFqcgkIm8EnFuBwU0o9DPfm8q33q3YhQscEIzJbYksHVz1WqRF5I44LDW
w5zYIdrFSdCFusW3GI3MwQpBVVPD+/cbkSDYJq6Koa0swzHF3NCtt1ACN6nonGW4CbVA6ky5n4me
tnv0evK48dG+BqsYlbpcRhRevd++wUOFAmgVN2rcwfAKNbsklN9Ho4IjRzCQF0MGIP+HQA9pAfrg
zpudKUNNXPlpgb4TTZgMfLGJwznEx+VVkExy1PiiRVgjkzLwLu4b+17NpHl3NVL/TWGm6V3CcRhY
gVGhagi65gDTa/SR4EbXHMJgYncx6DSolqqhSqdFlci8y8IlKJWCKThMS9fCkCgMcdkPIXeGjLWE
mBd/tMrgQY/2YifeSqVOmdbiwbJ/eVjayECTHkv8nQ2+xDRae+qlmz1VQMIr7OlxUFMbJRKd22kD
KDuuHgU2zA0jpLknaD10iRy6YXmeZ6e3U6OV7WcgyNjo2juu9VrQAGajcRu/qF5q59BxpIf9RPkb
R9QFbK8kQPaJrjhgZNzmM2jkL8NgB9tg4vIB7P+oy8vBkOMSMF4knJPZOlRe2dp7WVLlovpDyb/p
F/SIR9zzmHRudOBTXA+FQhegdetZ7HVZtJgcFP6plI3T5j0kIvMFYB5gGRR431iCyar8aeXeROR+
JHQYMNSCO9i9QKq2w9AP2WPSLBb6QAkMNKV+K3sftIW5dlqYpdCG0W8ztiiyEW3xBu5s2iYLWHa1
Yrk9arVvw2jtPHumFy+/5rz/0cgbWTb+OZ9if5h8/6+z7g//1fZnt86Tx/P/1f/DgTjsET4biN+8
NT/Y9HP8fSL+66/8MxEP3X8B+wA2338PsP89EA+df8F6FVr+ONig6Xsupt7/HoiH/wLpFSAw8Isw
HAQL8H8G4hbBfN2GdRVUwNYJNuzsnP9oJH42EMfECmy2ENYWIByBDBacQYrGcukbizOSgUy5ld0D
boVMdU+V4OlUqBwzQ4JI7zdq89sa/Xs2/2EWfwaD+fVgjFcAScFbQgn7DIra1qHu20mSTHmvsS5z
QvjJL/2kxqiZMLR0RysTgZ/KiMHpncKNFNc6pnlGk8yX6IjEV3yDzrEB//5FHnQnCcRNyDlrDbcY
bu+xJxm+DlpmEh3UIF1K99CCnRDNVuZwPx11eeD3n6/FOVjunycDmgB2KZAyfwihxWi9Cm/BWiC9
2NbOQXGYj0krd0z31szRS2G9R7Z/Y1PvBjPhHESpQxA0OyXkUTj0NfTMjWlMSkQmAUWL4uzz33eG
fvz180DuXZloIGVDyAygit9wppYbTy0uQZJFEMHVTy7RGWeQuuutrDbtSVnIyNDM+/yhFz/HL7VR
8ELATfPPIFmiRlRb0BfKajQ7Bl7mckJ329w33ms3TChops3ob+NCX9MFvXQkfntwcLYzg9iKGXwM
4P02LdvFAWs/aORdE75aSCo6NORnoW+JFz3r+JrO3x+HAjp4WGQwmlcOB6AvH1caLcxmIqW1ZMyr
UsdUqexkWixrg9m6cgCvPeoMZRfI3okqiUcN0EXqKMud2mTFYG0qNEY+/5RnsEUPUvBQ2AughAA8
ybqbPr7VJAjGo6xEOcbQM53qneQYLLjNFWGCc8T3+XPOFTujSaEh4lOSLR7gKjHD4KnZsUUdF4YS
3NFJ28DAjQ6pArQDwM6nz1/zj2PyS8QQym4e7OuhwXS2oj6yTfQYWxwTIHdj1ItoXHaGbmmgs7aH
ZwWeDjHM3edPPcfV//PWzv889mx1kSvBiL3qcHkc4NIKAuySdYmC3tQAhrcHBeIQdrVQBEjR2EvV
tcOyvtRvgKp/ng5bH1CWIcAGZNfHb+sbezaei28biq+0xABgTd+Nvp0dC6N0KxfBobDQq+ffqp80
kDszLtvIHfchjq8XNgCGqCOG7VfW5OKnAFcnBmoJShXnek5QliCCSeyEcfx7QqNeNgD9W94O8CZk
8cuh13ubFCqxXAaURL0DDe6wWl4vTbftfH4/RT6A8xbcaLn7TxaF5OZ/AaFd/G2I4KvRbuCCTf5x
xeLSUDqViLjrl3K/8u5LO3O0Oc3WUT5y1DbxxbYIvdSKJoBNZLoUKO1Q7MRYMgYvMRPSfPkxYIz/
+aqdM2J+fcvVGQI/ykH6cR6SFTia0P1BGDJeBBmxKSeh2U7LX1Q44FKrY+fEJ+hnPWNTP3YGxHHI
IbRJa0HbBF1EFDw7zMZOeMyLczRyuluW5sT/01iEQ+YSx4b62Gp+c77for5AaxqIt2wA8zpEK6aO
4LIT03wQ8AnHKoW1c+N61zbUGSb519J4SMZsD65SawL28aMFPopvw7A0dADkTiMc8OKpm1Wuxiod
uvYEMEUO/7qDCse93S+304yfERd/VfTKT7m0faBVApQm5kHgh6+/9LdgHMx+4XfTtGSiGHZ6Grcs
oo9BIY8ssr8z9lYXiYXnfr41/gzGWHYILyMyYdIIVcUVZvzbUzlxa0DnMGOwLfRPuwQYpucYtypH
ZCzoDKZhiSHNtClHeUU99eL9turmQeAR5rRQrf/4aNgkY8pmx0sGh5jXSenjaJ6XCtx06OeIMN5P
Fbrl4z7oUXrhF3jmmmT95V9gh8BCOiDEQqTw4y/ogzoqwrJYMkwcgYOSacfN1nLYI5pxe0zqHH2E
w/mv96/vTGy9Xln8S5sPQgohZJgh3grrkY/PB6SpETzC8xfDd3Jv/nKGZie7OEEXKQ+5vkVD565o
50y3Kp06cWIWRn/tcO1L/JEYYROAaYniA3rOHrgdH3+Hhxm7XbXQkPMKunVViY4vWNWLdUJP79Hq
itPYNKe45Cc90GtrAODwH3EGlw8gvdj7rnPOaxUhmX0lEOWsLkqBPMUsPnU9qKh76lgLk8XFsPdD
sCLCItf2Ef22faWvCSxdOntQcQQzJ8A9B8WbjwsQcQGbyA4fAkydHN2pXETOgdEmcwOztfFLMM7y
IH7++fdfk77zEItScJVn8DBNOleEIa2v59hCpta3Rb7mpA6x8oE3u7UWmS12JTE8Fzr9ddcBlLza
wOB7Q7n741uWlQ03RctFEkqh5jYmA0QYQ3lE22fjW9HzVG4i4m9beze3MFLz4xPgwc9W3d274tpP
OSNH/vNTMBpaWUS49M6rU4DBRr/DUCjTXpCGMYcuyv0onJtopI9cjHdk1reqfg4rcbJmtv983c+p
L/88HRveQcDBn2RNoX+79Gz0YTRIBEvGdZSVE9vCtmAf8e9Lxx96R3+nXn0C2LJM+HIikfVmqulv
S135+peuXhx9CFVBtgUSpueaMFVUKb34noaTWwb/r8wHDjPueVbD1WJ0GvQPQdgEJGIdV15ZgPUF
z3beh0ef7fehlmY0HOmrtKZ8TWmrrszLQG2D4t7j7o2z+IcJYyZms8Og/xZSPUO8biuYezNU8RPm
5tc2xIUTiKVwCFLsVTvzVwrz2yepI6elZK7/XSDp6jDG9W4YvJsWn6mwo6d1DhbE9BDWMp3YuF/C
ejd6FhqfdQrrlq23VA+tjd82obafrybjF65I8BjQTAmhI+pAxunjlqmsalp4iN839vPGRH6iZJNh
I2V1XL43GKWH98wB+kddDRIXnww8EwjjaDchVn58MjUuQCFDi806lI/AUGCIWGxsazzCV+AQxmNe
hDJ918P4/fNNcilrhH87mB0o7QhoHGevjKFpwCAIaTLYaSQAkaRDCbEKMcPxtUp1Fewsv3rwEb/9
voJ9Peia091o5px61Y6RtYh/F/18azny72WyHoHUUCapUBZ8/jsvRXFQgRA8YAqAIHZO/bDiGRWv
AqkCWnzuMCxJG9cJ6e1vMam/1gsYAUOIh9vmeR4hAxyq1NHX9u+F7esTiCzDIzACGuO8LsHYEeRg
D2mU9LAeBOigmj1MGKwWRgGbiRFK4RzaiF3JGS+/O84MXhvKjn9EbrtxAi4CJI09K7dOGWzI22h7
hyZ20EjyUukaTDx9wE+A8TCg9LVXs7gL8RsttTV9hMAVQsvZ9nTHETDdUuCQDnTTq2Y38/oh7q0T
KJQ7Mx8dr0QsASk1cHct6gyj2aNF1ZUr3bn4M2Jkzi6MGmC3e3alw3DALuPIR0Dpo9SDq29g+3ll
DyqZSh8I6MW8hD2w6nBPriv6Nro0bcIwscV0jOzqm6J0a48KgOc+EyWYJ/EPq5UkcRyrAykjBhbz
SlF2KRqv7V4IlcAtEPvm7A4GSJ61tUuwXVz61MfzafT93Je9An4t+BHU5sZaXqq6xaCuZDFgqYA7
LGnt8WPl3jZWkF45RhdiAoiEIPfG6FOhCDn7PZVfs9mOsZXsFjI0oBpEAb9r6hosFRu4OGn1b8CZ
HO3WveExCNmRbr+VBuyWBtVr491A9Ql9oPH/ssOxu0D5wxIhVzr7sHPVo2QE0CirGPSvHQ/weuYB
ChJFG2MhY+lx6gGQSxYqHtpGJxEG4QAWvF9ZnQutLrQbfNzB0BJeNTI/3sJ1B+oNVF8wFu35rnf5
KQIJKWzj56CYNs1TtXgcyPXpFtSJt6oGgHdcTpCk2jcTfdX+tTtvfdpZ/PYdNPZRO6zcu/No1ChW
OHGN6BOy4T6oppwv0Q94n6YO5fBe5lnfkSvh4NIjXdTIazMb3eLzR8oxCjGrWkwGrGUKLGO2dm35
bOGQbT2o2eIXXfv0F5JEmClBOwjTeuTJv9qCv+UEg4iFq6hGALLD1xIAS1v7oJOV21GgTqfDHUQa
H6hdVMmM1R8jeu2Irlv+fJldxEB4RwClh3HGx4/eR9FiS4BzMtD4RFLX9IvuJ2CkcEZq6wTxw50X
sIcObGLjQT6yU1sFUgBMVx7018/336X4grEQJCrXhusfhxOixc4EVpXJ4CwhRJz1ZDqCj/WwRLex
2WkSZWgqbT5/5qW2K8bfq+XI6prxR73gMMdYTYjAypB/xct4Z0tvb6Vt4vYhMPPwoW99QIc7wNGu
OS2fiyytKToaA0BOoRyDauYfpXkM2iyEu01WRXVG32c/euokoHZyPk6hvystfxdiUoKJCTKxMp9k
fweU866D/rZ2AUi7Zhh4cTFAZoURENpF+FFncY7GwdDOsY1W+lQdyFQ+Ls545zl0q5vhLqjAeBFx
Kgzft069s9lyRWDvzw2AMhGTpHVoGACcdZaMVdVMtKBYj65fFYCzdmngC1c8FXP59Q2cg4SJ3ZXP
v/4vP+5+PBLqgbh3ART4442boIw6U0GeEOyNNwfE3mSk+7gNjoNxUaiB/EU3TmSldege0RU+Medq
7nvpJ3g4fQiS8IKMf8kO/XYDRGgBqaJpDBoT7m69eV39ZeZg1yBMNR0azlh3uFVvFjSoPf+vam6y
K4vwZ16x1iSBB58OJEy2exYVF+oODdzdcAYiul2T3XCG1sWvvm69Wys0D1Dw5dCKH71TgXHoJiX4
BJ//iD/7BA5BVgPVNnx4JHpn374l4QKsQaezifNdDbJmR+sHBprBKEw+4hr+/HF/JgIOQVKIKIc2
O9LpdSv+tugK7I0RqbZGQYrOmG6yqZq3kHgDreha3+XKo7yzQwXbN1oC/Kwzp8IHXBBMxL1swTT0
52uX2aUPCZM5iJYg2UI5c/aozvU4YMd4lF0obNvhITJwGxiAMWt7RA+0REhKRpFYcLIFfaGjWed/
q4bg1qLFt88X+NJZXj1fYBWBvY3Oz8cFRjeBIy8MMTxi3QmirXswDZ/LyLkpH8X0LQTvjtRXe3wX
jhKSJ4IuL4o59DzPNtHYjaFeGqGzkc0bOWEjuTR3R+vUe1O+qGIzSLabrC8C25eAu9ma4uXz1/4z
g8BVguEIBHDXe/TcJLFDlQ4Wjq8zlQe621bIGcv6dXa+SISvyFx94wtfHC5nYMciwcaf58aC3gig
ZdszmOWCJtqGJXyjiyevQqftZ4mRhuW5GxO2mzqOnocgWnnjjw5YB5+/9IVvjbdGPYIXxijtfPQS
jhPYiZ01Z5AQyIlLH5tpPnoNmMUgAY4QqfcN+4rZ2hUBvQtXBi5M2PJhErXq2p5dW22vpAb3fM6g
/Zy6ApQ3AVKeqwAOa+Egcc2c+NJbrv4q6wAnBn/ibHNNXVwYqK7PmYkauOT5aViWuQr8rLaxk/ix
w8zW7utrEerPBBGOBkD/IS7DQBKZ0ceDBAcUtCgqPmfAiudKPwcaZMeq3iJZa8OEgM5NyWPL0Mgf
/w+XJARI0KmK0XaIoeP38dFxyD2oEQBxDFhZ1jvNaYZxvYLEgVfWV8bflxbXxzW8YgdQn53PFVvo
2XuGF3OGFj2IxjCnwskhhO3HRYOBVUBCIYCyg76ScVzokjoAKxDoha5egRBG/viKQwwgfAcIYhZ7
PwvQtJ2x3vQ97L7K7hvDMKAL31w2ZU1ItyWPn2YbeBY7ev78/Fy6NICYWO8sDCb+SEKWfmTU6xzI
ooK2t7J+J9+9gY0L0KdTusRWLoNrTZWL6w03kmg9seuZ/fjeTuXBIJTjvWekvhSzWeGPaa0eKo9m
fojhpJuJRl0JuhfyS8dBgHehDR6B0nce5MF8cWcM4iHlG/MsmoDgpPa4K6BWVFvbeu3N1yKlND41
cBFNmDPu//OFBqgWfHcM+5FtnQUlNYVjUDtYaFNMO5IKhCUDPmQraRYc9exeObuXLij0FaFVD805
MJPOj67rj3KIIKvs9yXglCqtK+cmJC8lR1MGA5fPX+5Crx2rCyUaFzZ9EYb+ayLyW04T+HDfVj7B
cdVmG/Xhrv9pL8EberjKaFCTm6yPH2DTciXS/7F7YQkIBVN092N4bf6CAv7+WMU6jK06II4GIPN7
FqRtBXUMTx4DcJtlN+eYe/2nb/rrkTCmdrC2EP8+e1N/pky5vQFuw/JE4vBha3X6CErnLceMQUTB
qegXMO10wQG5uwaV+aWX+qFowONXVVP315AFsefjQpMeHqnBjPaARfp0dqqv/W0Ms+KkRzBORcDf
jR7/hm/HPWD6Nbe+gBvwwwPwN3ShWRkb/8gaDVLTNf/1X+XZH78LqQfk3W0g3s7bF6MV1DPuEWB4
/ouzM+tt3OjW9S8iwHm4pSjJUnvott2Tb4h0OuE8z/z1+ykHZ2+LIsSTAPmCDzCQUhWrVq1a6x1U
53eYSi9Sd8Rb4M4IfXmnQ/HbjWo7eUpUmq5jFzsl3uVq/JRbpu1+D9Ojk35L+/TeHsIvyMn+CYQ3
Q8OkfYgtDY4e1U+Zm252tN5toBZr8XwMfeucZ0gYmtZW/+bq8LDIDoL1onnEw9xZRKguiPUhbQEt
NFi4dkmwD1J6txn0TDlFsXrYik3r41mi+ibSqeUzrNVrc5LlWvYQ/H6o6uEQzX8U4Yvolosmaa40
J60fH/P0NYUJN9rOfgA6UDfpDlHwV5zMvqWmspHhXNdPxSKAMiW7oZ2JG+blTguiqbG6kUVI5Fcc
hWTnoMboEjvqpyhxU3U4tkF3gHF2Nn3tIR/2Y9XtFTCWu40Dd5Vmit+BVzuVMZo0V4Fb6o2phbgF
qjBS7pVBxV40e/D95hfBdO8j/zOb/SfHiH42nf21b0Da8LGqbCN8vxtVLDc4GAZsiLlCQLouzr3W
4mOpGALLqaWf7GLeVUV8D0W7lKEUq0rwtRuC58ipz21Q7jN0G0qTe5tCPMyBfTsOj5FKPl7PHh7n
zz2v/lE2n4dgevgjRlSlNmij9PZGZqOKFGLxowX2gTuW5btGnxhjVpZSxNpRR/gUsIdcqMhfQz36
XjcYVVZJvgssjYYfTdqdSWd8tAz4Nnl3CsnpWwlYwGjfa2X2ZvDHuuh+pd2IDr5k7evZT10/lT47
KOjTmNjI6687L0AFEC/Dz+Hdx2hZGAi0Ev5qSkNQt7NdVtk/LWWPBdWDIEFobfKzyNVTOeA8jzhE
FEGC1jexOyKWXq4elo2cR2HTi03f8kmLWRomMIUt6nPSV7XlwkYDwe/qUzYMv5rUdrvkftDuxzz6
ROsjacOtAq24pJc/QMDVCadwmq66T2avSlqm0SGMJv3FBm035/eGPzwmw3dbTvdNQa46enps/r59
5q6vVfJBDj8JmiI2+2Kvt6HV6HLPxFFje0Cu804KpfvE/NUiziGq39q0CUFdnSqgLEqwGu6VyzZX
OyQVzKuYBl+o/tmqGMdX8hfdzz8jp/KzlOGlD0/ocd1NJqSs27Nd2WpMl3HZbgR9Y3mn+kHpT2AD
4YEH/u+Wu0uXoYxUSbVLTVBbKHd0nXqKw+SLNnCLtu1vHsN/bPyI1QUQ6BEMCPnUy81WxUk32Jkz
eSV2CEgf7Cs/vZ9a59l48MMOc6j2VHwyyuT59rjiUy63GJcc4BhcevC1ERHkQ+I2Sagiab41eV1N
FKWt2KrWPrP+AApwuD3SdY4o8gKgMYZ46zDeIgOe8HxKZdFHHnzApFYD/sNyyl+5/lSYE0hT7L0k
zy7Cn3kf/bw99vUFy9AOmTdJG9tricwJ/ARVrJmDBA/amzR66IjORcrfMpg0pTI3cm9xM16tqcNt
DuqIm3P5sJMM1ZF0hxCvg24SdISKknXWdJ8cFA9FK4/i/EO3BTJbO7TEK2r6wh/w6iWn5fE4KzOH
Noazl1rKn7mk/mGnLnH2W+krXlMe4qH5EY7pnQnxNBj9fTsARxt7EqwvqtI8QSqZdx1CZf9+8R1e
17SaELdUlk+RRGoQBkqQNctoMAxD+wQV7S6tHg3y567bKkutLT6oCi47k+IBWfLlhg57vB3HnD6a
VQwnkD+k6Q8IvhwKR7oDrOQmcniqwL3cnuNaDKGpy4tAFRB2SvqXw47sZlmW2GFYYZ7nqD1JReiN
0xi7kSHIH/b3Ea1GPWopFc3VZ7lNqOdHG4d57YiBYCFdIkkRJ20x+YweneAK0lKowxcjC/6qgzcs
kb5kU3ywtIOch3uUFnq3NdU/NxZgZd2pAqJXjRU1XJxlEJ1iCjVNHLPpowRCc3DQxvE4woJqrMfA
0YQ+4q8k9b8LrLufpW9F1f41yq1ntg7faL4Pm/gUDMa9OX4W9JyNX3dVyRIgAIo7wBdwEOaxePl5
CnBHc+6wBwGA3dUlgj/JXz03nDuB2Bit8pxFkqua+H4YORR6Gem0279gJQKB3tB4JNNsA5O4uFJB
FsuDVXTiy0yPmWX/HhL66/OBe3YfauHL7dFWojo3N4UOoeQKYn6xG6vexweDCOsFuvkVYcdTmoyP
aDW9qbGyVcZSr6Md7SOKOSK8whxYjBUCcB4ahbFa5XOpQeYGaBmo0bnMaKSgN0JM8rTUQnX1K7BL
O9nKktY2Hnw4h7gO+Q/w2OWnjcuoyJqAt2WDXGZImXus9eOMbpM/VV7SjI9tcdDoM9xe4ZXvidUt
gChgAipNj8Ws9dHglkJQCVYx0rEzApDdfFRi41wiBwPb+nR7uJVJ4i0LjJenOxWk5cFGLDKypRL+
2Jg1T4YCQfxFk4KDEwyfRvWn3yW7cXY2Xg9r0eSdWkcThX+u92zQAGPEGNML4+ChU/z7IJRepX54
qLNzq5x85dlEnSlGoGjjxlidLWwBKt1cFygVXH5SE7mNHreC0UOKYTd3P8byPKNGMwb6XYl2Ywhp
4r+loFS7YePA4yDdX+Ynvt5pmBizkRD8kJL55Dfha9/18JLrU3Kq/e/dLO3gMmx82pV7W6WOBMiM
88OdtYgMg1K3WpkX3BxI44QaNhAU08vZflFmdF0Q95OQI7y9m9a/LIALjJwMltgxLhdYQTMnqsd+
8hI1PvtCq5MOGaLBOw3oYd1C3Iv1gxb9TrTwy+2hV2f7YeTFbEdNzjDNIxDHPEDj+btNh66ohIrE
cUT0tPC3QCZrB5V3jEwqJjq8y/A0Blbmm3gG06kZqKJ0ZwOtRGOuD7HJxaRtpPErgZeaPlpswooU
yOTiAo6mWolkSyBaDGNXjCD2wHSO0me/6Y63F/J9Oy6yTMqAKHyj+82HXPaEohG3RhU2kdfK0VEO
p3kH123eI3FyHOto8OR6OvuKKuhz471hjTtTUs+VAYk+rPs7pSv/HtGwMMrC3idTaXvF/K+bZOTA
IAZBuxEmCZWLGNnjRZAbE4uB+s2Z/PsI+vzoUy6BG3yAK/ofnsuqQBLRlgNFbC2DZB/PUYo4Hwc4
Dg6Rkd3Pcv4WD/kb8mgIAzZReGjmb/PIG+72t1jb1HSbuXt4uWGStsguVDurEJ2MyHAt470MPRI2
ohkwg1ntI2k4NPCsbg+5FiIN1hcoJkZz6H1dnuAee2eEvWGeaj0SqROQmPJoISWST2+oR1Awme8y
yJq3B12bpwntHM6kQql3WRcIkGVAy4tQpQUF6tDpXaKXT6kme7nq7+xufLT4wLeHXA1VAqhEFcjE
d3zZt6mrtvYrg/PbJqCiE+iI1FmkjmLM+F0JGhzMoNqhLm2U9sbQa0sMOAvcL3gk3lWLrzoj8Bzo
szMSppKj2YJTNUR7TEcCDYHX+Mdcha5vbHQ01gIIPRT4csgKUGxcxsey6a04YlDU0s6i8Et2hXyK
5v2HFivbh5cK1NN30uIyhRln5MtQcBq9oQDbDKIqN3CVodaiNv5G1F9dSgaiwABFEsTh5W5N62FA
mo8DIqACMrzRshs+iZfoJLc7Fp+vF/yYNOl5Y/Oo/HeXMZJH5/+OK/7+oboRlJk8pxKPEi2+T4uf
ErZAk2yjGv806RwbKvqo5k3QfbMnwT+8PfrqadGonmNKCyd0+SRsY02ObZkCddVn90487JvWuU8Q
2wy7Z3WmsUCn9faI64cF8Idgmq3AEvo+8ee+43btkZdFMAyl5SRAk6J+SofgFFraCYb+HoX3N638
T+kixWvwAuLZQVS6XGz8ClTJ6muqhgMc6vhQhOaxzOdjcsrsdNeVgxs/QDTdeNpd0yjENqZbA3AY
nhONscthNSntuzAHQVZqON70PH6n2Zr3vpZ7WvUg+RKd9U59MDL1T4NuRRB2pzHNPNG5QDamdpsJ
E70hfRjG0LOHJkZMHdmg0tIbF117/P22mLhr+wJeEoVVtgWcl8U6hVWFzhvEI8+y5iOC4kdjzjw8
I45zWX42LE9Vt4iYqyPSNRS4aku0wS+XKADN7qCvOXpyFxyUGQkj2PQtmYDRv+kMnkdbtIW1rIuK
ObKJcI24jRcfpdHGxsdujNgJ81Kv5UelyTxrsl7DSLnzNzfB6gQRZJFBfYEiXF4Stq7Nw6AP1MIj
49y13cmp8/s+rZ6Mo5En+8CsNvK81flxwhiL1hj8ncsVxU3KwWuC+dXOQ+07OxXddyHOkM9P6bwF
klyLniSU6JsI1ZsriD7Fa2RnsQf1whD+otKeauJYbP7RNCpQnCdU/g6GsnXxrg0qNqdodNNAWt4O
vt+mcdDVfEEDWroaPId15KHghkaWvC9yx8VqAi+ILVD06rBUC/mKtD0IYpcLa/i0HZuQYbMp2kdV
gg4W2L1hOgqWfJ6kGCjQqPI3QvVa+Y62skMooddCk29x7c5THBiJwrBRp+7KZh8Hv9L5RVFhDMJS
h7xI16NP0Xw0awwW3Nthe233OiRUuk6thvf9Ys55lSdxLnMRl38Os3EYhL1K7VCjBjuZDDskvzYy
5bVFdgCF0KqntXvVby6zVFfRMmO2gG5riVwjvqOW9FDJCNBJX/GBxp7wP6XnlKLwThX7ylxmj8A3
4EEHwDKVqT3FKhQXUMZZAQU0TL1Z7k5xmr4pNp4Q6b/vIZMpfxhaHOcPeUCSNa009azwDB8oweWD
o4rIW0ikTa2Er20iyb9vyYO04JRIwT6Genf7I18DkES2TrIOahD2z5VglG30qhyEGtNHd0wLtLPh
Zyee29ZbIhgWZLb113YOPkub7OvVtIACvKAfCamqZVI56XULTQxkaGE9JkWHu8H4re7k71VdnQBk
nHMgwQ4+Sy7h8/vGtEWkX6ZgDph6uonaGjKoVEgM5gDox+S/5FP+WbCLROoXyP5XpfxOP/cpDrFK
+T3OEY4c5u8pauAj1Bt7YOWQEakF9uq9hrbMTqYmNBJk4YBCG3QhGhozWX6fB/5dhWNCRI++rLYw
WCu5PEOSEoneGtRJ8ZM+7DrZUasK7AoJNvnGmPjwvXFl+hznzd3GIovrZrHIFD+hkIiOk3wltJAG
neNkNZU62YIqiiy3DE1TR3h6RvIkkMqjOqLAjLhB2m0aZ2urY4MTEX0ninaLqz5yJMhZJTqIg+4j
OmmcgZ6hfXkeSvmvcbRfnel3EQWn1A6fQUt9afvy4Nu/bi/A6kpTBBGoKKFxsjjfjhmjnoi4v9co
4Q/f+oFubtEnj7qk/X17oNVdJHq06Gro3I2Le6LNbEUaTWJYgRSki4WZJ/dO6ipT4uESQInFQqPQ
BEB4e9hlwBYwCJHe8G+BtV7eimmtqLY/oWGJ7/RRVDd8E9wLphU6epUlWvoTwk0yKdbtYa+uxX/G
tejKW8g6XYkUZbLR2XosoxaBeGwg+PJRuAuqCEl5gFAm8jrVq3RsgPVHkKTRHNg4tO+b5+PGFj/A
prTCrYyIjLPMQmp5gBfZa5gRZMC5i8ciQKhJinYJalFG/GqeUER10bPdzwkRHXlRO/1igiK4vQ7L
r/7+K/gFoDfZYFelNnRYVcmOEM2ozGEvgRLGRm5fy82paYaTUhmHisrL7SGvYvb7mBBjbNSOuTKW
x2rQ4sYparv34iQ6C8zqZOyUJPikNtMule/s+Kuao+M6/Fum9T/jYqQrjpEMl+MyaM1TTZNSZcVH
hCy0OdzPLS9GDeVr338UYn42IlS8lY6357s8we/Dwrxik5sU0d7Nkz/EysFH8dUCsemptXEWcoZd
3jy1za8QW4DbI61uagoRMDsZ6brEosZRoVXphOqLmqFC77txVx6RXXgVlNNC/V0M8ies0T4Vev2k
Dc19Um3WbpfxWsz2nfivsLeJJItFllps+rRpGLz8d4B2sxgYE0WQufKr2r2opdm4hf6ghd82pr6M
1e/jUqKkX6WR0xuL8MU21aO8BhUcJCiGJ5k7pBWNuvRebn/OsXOkXbCTEXA06J+bdb+nVIptibNx
qteiGS/D//0Vi2idqHYfxmozvJPq39kM1XwskuFUFPjbAMkQon0COrcx+9VVpzxBKkiufRW8Ezjf
pTbWgyeiJ8rJ1AUgbYwYuprtociST/S43FAaj3Kab2y6lSlrNEip7NGFuK6NyKXUDAkWbGgX4C2O
vL4f7Vw51+4c89WIQ5fEZaMWJBZxETkZUeC4gHABYlskH7PVJGSE4eClE6CqWX/AHCZD+Wm2nL0V
bYWr1dFQGDIVhtSd5QMcUWFNQucXUCqiiCMOCqEe7M38vpK/lc4WeXV1MUGDomdGYISAcxmiukgt
wyAgNHZqdxJPmKoN9qMVYeBgIv+J3Klf/bDTf6vGyOEhnSNxt4mOMgWny2GVwqaHV0ncAiB0ceo8
YRjKh+s2Tsda5Ae/IQrPAgJJeLgcJ8ZLyZpljCT1JDgIWgawjaNSJ+ck5mFqgAwz2l0tSUxZ2rh1
VlcWmSbcCOHDXPGM/CmeizJx/gn+fvcmBKLSIruHs5Yx2cSGRxBtCWqu3K50MLjlEfagfrfsuwaT
DYC9R4XLsmcPXvK5jV4tE0Hm7JPAzmaTvrXC+trZEJUUBoV8ri3K0Zlpy4VfJ4PX4v1nFIUr4GBV
RGo+3rf6sQyVoxD1jLjpraQjwUKEsrjLK2vjHb468w+/Y3ENjHYYJdQC/2FN5PkPbfwWKsEhbr/h
qTDEm23flfCPxIC48wykHq7qgJj2kKibnFIjHjHn9PfYKO0ElDvBwMv4XEjCcS87xjq4UmSp/Dr9
mpjq1uqLWS0jE1GQVgDw+mugWl8OgQFXpPfaODrmRr/3bQMNe3OvFpKHe4zrx9I+IrtGuLiCiNT9
h2waPDn8I4C92IgvQyMpLbyZnnTOgiUSSAMCHDy+m52sfI+QjE3J4XN7K3qsHS0BpQf9Iwpqy+hh
l4Fe5XPXe5qCEC4PwpAXg32cNEbPAA8/JMO8kVNdtYhFxEIgG0iWgTolmeRlJJnVCr+VnluH9uTn
qeAtVt9VGK5I0eD6/etYv1DO36Vo4aXWCQ1AVzbHI5oQ+9CyMdN7wADDg6S0seuvKiHvPwuGKtk0
qFvgapc/y84yYJgRDmN5B7HAPlXqUxdjoIb1TAl1lReN/CYYjUIT6XYKsHbgtP8becmHlotYSc2I
5FZ0TQXJvQr+8qNfZv7WK+x5vEpuj7cay0m1eJfTozeubmFk8CNkX0beL5F+pw2fhO5YN/B8wtqg
DZ/96TtaL9iUbtEn1+5jak26kEsyBVvocon1NIiGOut7L+xAcCOpJUAeESlV7bfPSuIfbs9zdThT
R6GJEy3eSZfD+V08qsPY9hQUjZ0mdbsC2TVH/WJgAFh2W/Xw1dGg/BrAScmjl1DpBLtutUPK08vi
8Ci16JEZ6hn9KcDDJB+K83x7cmsnV+xVILviX8twYU1VgbMjmybv6T5DvBW9DOxAIQxg3hXtAgN1
Qazmbo+6ekoA/4swRZAkblyuadw1tWQMSg/W6xBorz7CJ+FvJzR45kp7biUU9o6yji+SswEtWN20
Bv07yDbQqq/6DZ3v1CjQcT4Hmbq7ot/FPnpwVBvm2L/X3sam9vRW31X2lojAyvEkLadeBoYU0Wt5
kfmQ3+haji2MF6i5mxjSXkIYtpErAA6K2zb6WTAAbi/zyl7im1IE50kgJLbFlfnh3WlXbWSrFTRb
Q8HPF+aQWuM11t4nkun5+tbdt7KVAEFz84IvAyO7DMh5oI947Bidl0s04UJw6CK9iM2d0MnS8ELJ
dlhGbUxxdVB0bXhwoatCkn45RatLsskB7eU9WFaLXzbFEpSNAp7y9YgyISaHv2+v6doGoiX23sug
IUcl4XLEbuopHCRTj+X4qTd/CcivYD5pYYEY12ssv3bWcCx1978MC7WXNgo8g6tg6wd6r40BJ0bu
iUB0wQWowR/S+zH+LqWfhMixkMezzH9d2+dGQ++RBpJiwxW60jd1YruVWpuIpKizJ3Sza99Th/5I
+QD7+XvbwfjpZ9tXxzbZIhusxQneHUL2nltevoq9KEfbcy7zeYVyjUhm+8TgWfLdkbI9DHu4aSMv
zdcYFCHqpP8+8OsUUiiHWipgryVSU2q1Ua31hFBcJ3tFy8/csJ8QU+5VIDLJlkjP6sai+mpDqxBM
yeW1ZuMthy00To8jjOIycDw7ALENI0qZn+LkN8QOJZqO87DJbxY7dpGzio69JW4cgx22ePsZUz8E
cHxh4xfS3glw25iFk0Z0Btrg0rMXet5CCFAEKQsVt/+ws8HggoMCfMX8F3cBNYvRlOqana0ZeFzj
yDOA+CKBN8LvYEyQ3DNQjAz2kCU3yghXKgVia38cWsTsDwFSzU0WHEiqJ4RCRbgyu58DHs9Gg6xy
W51H+UT6FNvFYR7uphrxDTh7G9Nfea/xG+hFa8Bkr0XERx7dDfoyGHXXhmsiEVBI+RFLTh0RbT2K
wPV4YXYWCBMzNs9mZX/tCv9k2VuN2rVIKoS0Uf2gFE+l8nItFOhfPSaLnZfG/ZfC6g8270a8BfHz
3An55qjCdEIqt6a/UrcCVk8lAHo9VbvlA3nUtCTNnbZDClA9y3iOd/B+/y6a3NOxUEaLhMygPc3J
Vhhfeaix1Sn+G0K4gNLH5XSBNiXg1LrOizvjrtUgTkAgrcyXQPimRm7LnsclClO/Jr3L5K2K8Nph
vxh+sfO0tlCq2MRWZ0qMs1wCjoZG4gDBk+uDMzxNHfuxw9cW1Nq/32+MLDpJ4q0MFfxy4knpWOVA
ad2LAB6UOWRPLsoZrki1F6JoUYJOqyQdAK3to/J1eMmkL9K8xQoXm2kRciBv8GojO6Hp887P/nDw
Ujxn5zr2O2+M/7Dtv8PUFE5lu+3oItbxaiBVSKRThaGJuFhnOxrkxJHGzpP4zEIc3vejc4NAk2qF
rjhUBsdsY4XXtpYCWUoFu7yiiC7ltUxGEveeU4Z7Y+RUIy0DA/yun+zX4ce4szCaw+VziOM78reX
jeFXThSSKxrvcN4szpUxj52g7Yuto9D+GPbovQeT81wUDQznCnEq9KHtmv8jaXhsm5uDr0QRAC5k
CxAceJYv3xM1wmpp0jN41Yc/wqY/dFL8c4zyL1blPAsRizbBwnv2XazWP/tO+ynLnHulttxgxuue
nTgV7afQ0eud1j0j2rcVbq5TYmpwkEwgI4gX3dV+qAJ96Gu/8Uw+g42rLXqlSRMeffwSuhDTb914
6dv8zffh1pj2C1ZG/O3PMp0f20D6JsIvLZaNR8n1JiVtFmJLtIigEi7ffDJU72zU1Mari58dQWAI
hwOKRI72s63jc4w96sYWWR0Q7Cg4FVGUXFIkhok96ihjI+QPIuWn9dI3hiuQjUb+pcceHok6kg9v
dsHau/SAUcASDWHcJqO7LgBKwf248ZP0q4Mqng7/95OW1w/t7MgfhsYrGx1SsOnqasfbF/mBynBt
/K2ypjrx9H8OMJowf8QhiiCAGlIzu9v4JdfnB9CwKIZzB9CyuwIUJrNSmq1SI4ZhuDHy1U3Z7WLU
Ku0GzZUISZ+iPDU+Nq+b/cmVfFeMrYFxFY8Z/ncZnNt8NqW2xT4xzZ8M+XPX36NIoNiHOlLIDRBX
C+/z6C/J2aKJXx9bFKip5ZB4QlO/KuAFoL/1dG5rz3Fi10KOtC6ojpGQxP1TBYQYOYxdOXzZWOnr
bciotOu4jmg7XHmrgQEzlUbPas+O/vFWazOQrsDCB9yWtTvDn11Lx4uHXfD/SAcDgg6a0+zsnnBe
QUQIwr3Wbl1PK21UygOCNQ9wC9TlEgKpyxJ8NT+oPYwZwX1QTA4Ht5V1d+yDs3j4mIR1Ma5VJHfv
XRrr58biXB8IHjCgqWB1E6au+vJTKxmTGjmQfIF1RS08i3OMTEnxJn5KhuxFryRIzhiuTyVf5EkC
2iXlmzpp4gV9eYMawFyxnyMwkZwbi0TJSep2aCqt9mKsRePmtU7/QPCaBmvltkIUPHBbQtZLnOx1
5ye75/YyXMdrRici8tI2CBBLZJMqd6lfJnbthSbAMgqbqImO9aNwr4qAStwebAWRwWjIgHOBAekC
bnR5/FI5Ccopihq2fv3Oxyh0OlGg1+xgOorP7yhn6aEOKGvUqGmnd4qV3qOjvhUMr9MjA3KiAClQ
lKPHufgdtjHpRTHBP3wLk/mzBK23QMGhtgA2o9gpnIYEisCBHyVSGAsN596XcCGnmdV5f28siihM
LTYAv4L6kUCs4naz2AB2bmSJnwSVp1HRBorsNo8KMNEs/WYHf1ll4hZVhWf0OStPQYeIfueqbrxp
+nGdVLEkH36FiCUfMsahl7h/J94fTXc/4SSe1W/99MzOfOGKlPMvtQ3UUzI8CQv5rG82tuFKfBTU
NwAc2K0ggCEO64fRp9xX5l6xShjd9U6UfPQQZy7aaFlk7FQ0nUn4Dr769fbSr46q08QzkZ2ioibW
5MOo2RTEedEapRdGx3REaYePL0TAhKNPDcFRQrK2Nje6+SuPYsotFLYYUPSxlrAku+wl8AnEPtv6
Ud0Fv6LEi8Kz009uVJcIj/2eyrtkfjaocaHCtrHQa0cQNBilCO4jiM/L5wn3jxFIWsnta4MA410y
vhr6m7gCxHtwauhklNicpG8DjfjJRO5VKJnzaLu99KurwF4H9EcUvr4BBkDjkRan9TuQRjTx2n6X
cwvDO9kJ9WABEhMXpGjkoSPvlWhkxvVWofy9mrg8fPBraCTp3EhXAlGxk+amM0a1Vyg6Fl7nEgAL
QGasgeMnCzK/6d9Zw59FIrngNFGj/ZYkDY7ej+2bKe0GzXKr6LVMR4Av1saXWrm8SaWFvweoX4LU
4h056lkq2VCoPYfGRDO/qcfZVmhzvgXZW40C2sb3WLkIRIIoCIHkKVxFl2eBFro0lEpReUNfPSXO
THtCBlqc1tYvddL/nGcDM8d/7miRI2TcRI2a89wY91Ji3WfFRFLlF6M7KFs/bSVhfCc3s4Y8LXhV
XP603G5LORvVyqu1+TgMuElyRkXhW4oomBaBq7eQcHp3MLe45Fc6ZpCRRBMU7TDgscKE7nJopaus
eVTnisp+686vcQGBr+QmoEo7IecmHp6jLmTl4p1DRUNs1rhBXy8MTnn5vPGJVtZBlGlFngDYgffv
5Y8ZnQmkZWWW3hSM+yF9mbE0TxX1bOvTYxdQ2wN9FFX5PQ7ZGw+oK54U6yA6DugzC5GGK9pRXUxY
QrXEZ9VKPfjIKEKeU5yQQgwwgBoI01QZY1osRjwB3qHQvbMKcDXjs2Yme5Mk00KruvslBaaXpf2n
uhpcqkdbQWXlXieiCF4UKaXQRb9cIdLbRoUoV3oOZBd6XK7WDG4YgAiwP7edtJ90nG+kwpOjx96s
T9MEYT6iEIpHKBb1/FnbqoCuZJkXv0hcQR+uGDMa0QWfbK4YGL0OtR8sS+z0nDtvJq+fFhqVCHhi
rTjWk/nWkHwqxX/Zx5CAwAuC5+LZvdzHtRxnmh9xu7f1jxl/+NZL+jehgdcQSca+3YmdLL6agOJW
Uoo1DnlQSBlDOWzs4rVvRFUKRRX2MVClxZGSBz9LYjmsvFZPuHWdrzVJb5zmj0X3hAfNSR6j7+KX
TL2x66I3gaOx/ZyXWfHOuQw26+Pi2CyuACiz3MUEWrLTpZHEZERDOBcJZxyB4DbaZTYsllT16YMc
EYZD9hs5XfPv3nQit8SZZuOVthLnKZHzOiP08gxZagx0pN/KkHKqhYJwr+u0hA23guqB1O1eTzQv
3ORJrV2+XCzI01EW1iFAijfJh13Z6KYpzZpWvjseO9YfVtDsBGR3wCiqrM2dXaZoLNwPYXGwlerE
au7qeoOsvAIwgYNOCQCkMKbrV7G1z+YaDVKn8ErZpAFxDLvYq9xpJpQCv2vM1xqGjQZELjFJy/Ru
LwDEQuPBjzGdjH6XWXdS/Hbrtlk5sfwswTjB1eRaa7ehtwnxNODE5u2ptb5SbTxXg4nPCbehQ3WP
KkVbRt7Yfe119Z32RD/H3Q66a19J4G7YlAJBcMWYrxGmGaWkLj1MUHda2+4kKzs2x6lO7gq93Zfd
cwnUphj6fdzr54he+5YH+do7nZ9Ae5LNgseZttgo6lyMJPtp6elq79Z5dicytRmT2rFCiwqOmRlJ
vEulQ1R3j8JuuYTIcDtgrMQLypywMMnTRT9B/P3DXnUKyp1lHpWeXAgkSvfuSz9KzU6dtjBuK0fx
YqhFoqEVveVbKUM53fc6CB4E4EbIHztDsM8DAuL8/d/ODQ8HOp8cA1xWqYldzi1RO2uCull4ogwm
aKCqIh1QEcdcb+O0Xa+iGEnEf6jDAmhzOVLU63LWW0bxblMBOFP0/2B776R46wCtjvSuus5jDsrJ
cstIZZIUbVd4OUEkVNXzNIP7pzqvD1vFi5UuD7MSFST6W2h0LU06U73U0yafCm9AW5N8rBmDo22k
5xI4ms+lIRq69PLdwpLc219uc+jFtjTHCMmZbii8pqnfGbxzQfG9Bh8n/2GMuttoqVsozi4gZGwM
Lbbh5YXFrGG0CF8y3LeMxQpXpRErfVUWOI5XzaGdKFdZlZuNwJk/WbGzV+zHoT0mdf9oYIYucE12
lN1lGdVGnCQ3rq+VEEE/U8C2ucOAqC+dHGQJfNOAQasHWKMd0ZVus3spOnaokosXpV5KXmogqyLg
VRXG1ZvtIFGsWS4HxWSBVINOwHG63NpJkba23/kcovHFoXhdTZxYbpA4edWjFCgszSHoiSXRaui2
1FvWdjv+V+IqFdtwCcoxQr0oMzSpvTrhBOukxLxTqSa6Mgds47uL77qcKKh1EicBlqedv5hoEjqD
ChoTPWuey+x6qTkLPlOD8TdVGZFI+ig+1wrRyt4pvIjGeANMcDVdVQMPyDtMMGB4ni7CyMQVAKkK
KE7SB/uQRRaFA1r4Cg+A27MVX+1ismIkBACwx4Alry1LdGZqdYUWm7nXGPJRabPPeoC3j7oFUbgq
ATGMUEsBFaKgM7Qsh8gjzboxY5hxpFcZ5qfItHcpylW97NwLUEyFdpgWb2Eerx+WYlzqQIiK4ip+
dbcPTVCGVWPlXibpZ3NflA0d4m4XmdI+JPWWKLurOPpUabxDhuk8hN0nMvh9qHY4cW91y6/uPfFj
YM2j/gn+En2ey40lhdDITEnKvTz47MASywnWQY6KuJtlX/4/Uqy1b/txvMW1FzVOZEkk9aS4zwhu
ujbHE8SEV/nTUU6YNUfValrXyfbv71rRGAujvZPso63b6jrJYu6Uv0FHwB9gFyzu/EorCvRdieNG
rLvCjCXPGV1r4y/KhHsaTrJ31pTezSnUkLJXPk99+Al3xWjXowd6e8uvHS6DmE4hln3Pzrj8DHVc
55SjuDljXqxNHu2FjW3IWe+LLRbDxlDLsj/Yl0lHtLdga+PS0cS7jgaUqHXHm/nAlVucLVYYHBBT
or59JURd5Yg7xU1dUDtAHy7DDIaN1eb5H/KEIIKev0RJ9UxgwcpW+5Zarb3zfyTT9CMD3T+H0s4y
w436/9UFKn4RrqxUCgQ6yV7cGKHiO8acc2XJkrET0KSui39OnfV7LrBWx+Lp9ndd32N0PUSlU+iM
LMbrwiaPuz4uvKps3boL92WLIDMObWga7CsujqGgys3ec5yXvAv2vYm+0BZ89PqiZtYIcFG9AelH
urm4PiIIOKZvkjZI0ptgWvn1oRlnV0RxG6EhEzUlP8vdwLg3RuQVlJeNVbgqXyHjRvMVahISw9ce
pk0SFQY2lQUY5O5UokQyNpbvzkUMCM9/1P2njiZY7WteEM7fbo99XeYFV4mEDVpVDE47VJyHD48I
lTaKVPR+5jX1n7jGULokswctMQXDQZX6Q0zMdeTukEJSEgwpijFA7/eCypj33UnkUAKhR/Xrrq/e
ssDk2fXX7d943Zt+/41o3gGfFhtz0QNJKFCPOYYAnihxClVQ2YFpCJ5EaqjES/pOmLnCp3Z1I8Hy
ZiskrO0PC5FZYfkOiprzcblG6VxUdtOyRmP0FWsoVxQ5hfVbPHeHBHaDivgeYufHwIdVZn+R6uxw
ewXEMVhc+fRFkC1D7NYhYizy2hbUb1IaFj9Aq3b0JL/oWCdq2DfdHmZ1oh/HWSy0OkWB3IpxqDGU
84BSE6SagfbC4FM0THaNg0d25DpptHsvNyhb9+3qpxalD1qgJr7USxKiBuIhDEudPgvtvWpfpPtO
O7To/LU26RzF5DD77XSyu02KXwn8dLqgSEMkZZmXKMSqNfTewFOPd61ykIfwLk0MryUPyetko/a5
klXQX0fOWSho0lVYnDnErieTkERcj+QnUbIPqJzwQuO4c91TzojyjRHfL+vlDrKpJgnoGxpA6uLL
zv48WWGFlY5aFTsdOXMhaWH1CNOgrRgDfVUprYo+s67gWRz4e4HCFZByUM/FCHUZeGi7BS1fSTFZ
h//7UYvoP+thwQOI7eZTRWrG7n84O6/duLFoTT8RAeZwy2IlZcmWHG6IttVmzplPP9/WAOe4WBwR
PWigAcOAd3HHFf6wa6avIUd6zHh4eHIlKs/4d25s8pXb9mLUxexrSZkZs5iKQs5dwwZwRDo+f1Oy
74k/uXBg3XguXbvdkDa+zou5xSgwA3GBIo9q+yK2S/JEwRYYyYFK/pkrxskkBRV0AX3AFJbGhK+/
9TYv4KYRzuodD98FyUWK/yA6FvNs1npnBhIjz/TQAyY4xyIb/wWfWNpRYBVzibdDu7Mm1Hpkkola
2bXx2YRS9ZE2wQPuQ/1kAH0oQSQJyIdoXHy+Llde6ERDnPz//ZWLdVH1Nk50TRKmh//Q1Svkkzqq
VAnQU4vAQdBE8g3Va8/qVLhZItPzfNsFY4jMkL/3LUmAV0fpT5Hdij0reMpzvBEdrQVs/EQdtQpq
xPSIxcH+67EsJ2iPnRHlXils3JjMGbSsnaj3JiagIp2OQKp0aeoJoJDwehEIpmnkZGmcPBpEeSRt
5J3/j2kT0pbUGOgXL6Yt0zOc7ewk9+xXDLaPuknbAujlQEQJkkr8QHG0Za0/YOYl+5WXwv+bZZ5r
MzxSWHSDKfOCytzVxkNlJD9am2LlIPt7td04eeKXXN5BFuZP7H4Mf0RZYHEHyaVWWYmpRYQad5SX
PV0vDrr2rjtb1Jzr+5WBELmG7oQd87ULs5SPIy6wkWelvBR158k47oUxupg1TYN5N/jWxuZd2RlC
CZ/2EaUWvm5JvjRi0+7olGDiY2b3EYckUk2vD6tjUE2R61v+W1zqD3bUfUnq/NmhHNLmw0muwp30
dcoVfH+26HwrV74o/GFxQ1EElZkliUTNm3AMk4yfZNHMm+R9UobHaS7f7F5/TkfpZMrJKQ2Ra0Jo
R1HdRqn/8cPgS6DKvwPV9SdKdPZWrL2yNJQTUOfg2QNntOzUVkjuFIM2RPB1IzfELrCTs50yvrRV
6xnZXpe2BlxdGYFxJYllecCeX57ZrrfGLu7jyONygfE3u5mNwyZ1Pyy/zBg0UexT4giPPTin1jL2
uiiPmkb/DoKcwkegHZTg3hr6rVjrOqZDedBAAV6IEpAGLi7ljlRCUg0pRDajvJEb/VusyL/76lsb
5Psibr9GVXWQs+IG59NgGv5VreSHgzISHgu/kQr+/O5dmyRh3ihMHAWiYomKBwnUoPhJOinP7Myw
fsik5siGbt0Mg+Ow3OmlzbuYJDtT+fZaxcV5VmPZbWK6DaGdH0kct4ChKxcb1CfEtSnAIHVJLWix
cHRYBvSDkQ8t+nMqozEr1Psq9VudIOTSJgFnO6sBjbaqG053ej9/1x3cbwol30txdx5q/7HRz41m
v5mk07UMmFrSyKthP1DzTFTQzlsA/JXtDb6blF54NQMMWCxq38uj3Ac2v7nU7jo87vtqfp0U/2ZQ
AaRH2u9qsm6UTPvj6OFzWqUn7Rnpztu2zmnGT+9tU6e7YhpCmG7GcWONVzYcvw2AE0Q+kpmPKOGv
xyvq2jZLEEfwel+5KyL1/qWS1YckGF8hqXzTHKhPqEHhteapI1YPcfQj08+DXP2LdPJWafyqMk19
T0gSIahL6wx02+XapshgRlKDbNycOq9RE76g0Plm6EL66dGqtTs5ThHRR8xP9l8E1GpjKsQ/v3iJ
PvYVmDogrlcBuGqkjpyXMU4IcuYhSoQkEh1mFZcNmodJ9MdCOScKeTWV+DBVAXlPclfb7a/OCLdY
+9fRKDNBFdEyyDtIQBZRIcVVGCRtgGwtqgnoON/1dntuzPAlnvMnWacE4IQPdkjlLZ+kt415EP/4
1Tw49IgExpUAYpFXBkCpZDoUqPchD2VhES8Qp42KO0TSHYjEQrw/pvprZBxzTdtYhJWjAupbB18o
TGSuuvtYbsamlFk9fGCyuiC9myGSOnmPlc60HyAiNpsW8SvZJRk8dQTY9NR09WUdkSp3KRcox3sj
RYMGu88kxwsSA2g1mNzKcf3COohqBrvylEkbH7ySXTM6ACUR5Fq4+YgZ+esAdnpm/l83VwdDF9f2
yxqWg9W7fYeYbzfhi9aZSO3iTaHI1T9yJsQicvr/08ZNcJ12iToGnubUmgTaZHGx9k08SkZmDp7t
F09AXZ6HsPVkP98Hdn2jUn0D5gng36g3XplrrBSnnsYF7QQBcSHFvZwAKjhaLUv28AF0mm1CzKTY
l9l9QlU3wKIDRMufJoy+qB1Rqem8tDNqpgbNm7D9Ny/VnRSku7xRI45Cjz9s/Fal/S9DGx+EqNbn
R2NtdzrYEwqZSSEXtLjIFanqZlty8DWuyYm4HYYovukRlEgxWqXGbcTJxp14XXplcv4acRGnkDpq
NbALZLR0AL5U3jpGDczfNqBwEY7/5+/j7QTIQTkNkvGy7Ge2pjRGGUKLMW6HharfFDr+mZkLx/uo
mM6dzl38+Yhr2/8DWU5Hm2TlylW4jbN5UFp0O4Pml4YYUp8oPO0R9M7+JvupBIRdqfpolcVtrxcv
9M3+fP4DxAQuLjtg3LSGUW3BZUEWC/DX8bMl+NxqjqLmXEQ3xGa3gQF4xypPqVUcPh9qZfeQJIKc
gvEFpnjZ6c+qvJnTCWVwq4h3QnEBi6p9Z0peUldPOA/U0RZqeCXHh0CLORuxG1VCYt3Lr5PVcQ77
kdl1YCyltISs6pwndr7rAzQdUWVXAuNUFL+CJGkJMaS3EWm2Hc4tLjvcHan2ziUOHpGpUVrtXD/T
jX1dBK0b2P/+98lBsIdARJRUrxp8YT51JcouCFNhbcFGOSm9dl9Regia5Mai1p45m2aUK4eLOBJO
g4aigHrVIA56J5Mkk5un1OcjKfNd1eo35Zi4iZ8eQn1LCXqliclqAM0RiRdDLpnlodxi8Zv3BBja
Wx5bh1xtz4PaHjSUoYqpf4jOxvBqZrsil3cpvtaKJLtTROINA33j1l179D6I1VTOhejn0r+lLW0Z
vet0RJo5Roe6eEi1tyZIn0f7jCUF6FR1X+nW0ZHaXxjL/Pecn+iGaNP8KHYui14YThlBYRFhFEp8
I3jus6Te1/FZMuqNkT60LJfn+0OPGlwW0be1aBKWYx8VjZAitpL8yanG29rU97Vdv4pih2T3B9WJ
X2IlOmljeFaL/r5sg0eDF1ZPDkVafLUa/6GBgNbG76WcbqCM1jbgXz/OXry5QDvDPPcHpHSHaB/a
3cGPIlC1Eoh5FPzzeCOsFM/Tci5sYViIbDEB9pLXWRYFdaoKrZlMij/wor6l75RNg/q1K5VyB5gL
RGShDC0imrhOy6oZkQyk6jZZOr2Yln4pEAzas59fGlsjLRYX+YYwi1uiRcEVFSwwx8RF2UDa2tiY
urW7+69vWjaAk4CcYCgZqS/go6MoNqBhZWg9YA4qa3DyJ5RbP/+4lTYozhWiUCXSb3h3i8tbz0o6
kwnabQK/Iip4hRrvDKU7xKpzrOAQ2H/G6UNfMp8A0fA2V/LG8VndMdRHhBQv5c2lLtIQEbM5MXJM
4gYOgKSPSrffdpNaOwcAWv9nmMWO6boib/FehqFO3bkL/+2SN/BQ1FAP0WYzaSXO5eYV1FLUSQFU
L85cnQVh31ro5YgehwDjW5m5SyvpIGn3bTvRz/URHfnveqggRQgaEfhQ4NNecaecDo2BsUe1Jsr6
Wx2vWjGb3dTdalH+U4pazwnynQQuVe3trxsbaWV6gY5z/wGU4L9lFAAF3q/9yOSThagEXAKalILi
2qe4c3av6CS9xOWfOkmfG2f4lll6B03HHaLxX0mabqlIvYV68j1U7Y3cZ2UpCDOpLgkoHHL94nj/
FXuhc21V+UjCndJgy53p2ZbuUmQXqtj4iu22FftuU/X/eUsL8DQhtYLcBPm1mKy/Bk38jipMjAiV
6vQH3XpTueun3Nz4tOubiRYWbDXyQhhr6JhcjmLE8uhLut4Bd3zphhenRXZQ/pboGx2865VlGJCw
7CeRvy7L/JOkgfZVlc4DkeA2Uu2WxW9aseV4X5Vbn7TSqhJlQO4cU6SpgNouv6mwlXKw5wqV7Cl+
kNOa+LC7Gx0fUcP3zqJwVjhuG72pADc+38Ark0kVBOymIJzRil1MZq5Z1ej3CAJ1pe+aEjCr2XH1
9JBulhdX5lMYjDqEJgyjLHv6vZyrQa8iRlIo53j0AQR+b4pnGmN1lm3sw+sXBbMeJFGBB4q23xKL
Wxc52PDZIcdOHNg+71qGL/cguXZ3irIK26wtpZW1ATEfR2CBygrQksVpo8CuNnPCgGPy0w4eR/NH
EHoQFYW/Tfz2+Yqt7RXVorWI9bigX8kLiJzmzDrGT3aLRvH3n7X/7HTvWXuTJIcK91Qk2bofnw94
fZWwIalacKNDCkGG83JvhlJK6A0YytOr92h86ZCqkvEK8E9+Di88/NP4Gx22lZ0iiAbiIGgisRI/
6K9rJDb6Ns3MAKmmuKEzj7D5CCSx84/afIaN+vnXrYQCaC+gy0+V1tIJmhdHr5okpyxrpL8UbJRz
JznmZoSUen1K83g/OXt/pOJuGPvZsG+zqHsY73v96f/nN0C4JqoTaNblXdNmsp2pATIyYfQytHf9
6B/DTD5akX801MydneQgl9ZBnpLb2qWHo24BJFauASiX9AlFlQolgsUG1iXqkHUcd16d526V/mrL
t7B6melpfv6la0srNhPvBNkRvbLLpc31WlMqf0Z5qrZ3QZOda+1VMZNDlheHovny+WArCQrQRRYV
ZAv1xyuYmQ82cjQyDYWa2tqpUAUD5Xn0R3duns3qKZs1FLZ/FDZFieAHzON8zvZDPuxV+7fKCgyn
wfmhq9HGjbtSOBAGH5C7iMlIyD9+9V/b24nUJhoD5jrsd12Ba9oBB6PUOKnDOTdvuh/dbwNURHGU
5J8krkV0YPc7Xx36QvJNaHpbkcKHZfdl6sLv4fYX0g8c8WVlqo4Sw8z1iPc0vsl7xVWCJ4gb2FN8
Hfy3Rr0DOuOmGrr6p759nYefgXToqu9+cY/tWyc/l93zW19k7jgezOwoAyvUogd92qLlr2TVLCav
JEpLgpq/DC6Twci7BI88bzTelWJ4ga1yyIJ3O7FufWdEnrW5nSFPV9W3Ho3Rz3fSyv1+MfZi2w7B
1JTKxNuV5qKL2x6tvqGt/6q05WGEIBOk1X9/whgRqVaqWvTVl7Q435rLqvPppGM869Y02Sh7uFGB
3G5/ZzQ43xfyxr5c/0bAx6ihIBm2zEe0Wrd7Bz6tp4fDkXMxd6+Y8R57dKUz1Ej8caMqtfKs8IX/
O97i3p3iuG7MGlW2OeWC7bUdHnwgG2fkq+N98R7SEBnzfz5fx7W3kyo8vqSoISlEdounpSVXmGEQ
80qq2LBpv7JSO8t+sjPq35KmHQZzb8iz20TqaWNgsUOuDpnIUISup4AfX158egpjQkJc01OJvGWQ
V2Mpw1j7kw6AFUr0udKePjk3e2phLrpVFFpbW+2jDCuSzSuondqkTUx1ndHL2DXTt1x5DZ1vHW7v
6UOsbe3dlWIcNwp1WLg46DwBPrn82LzubStX887ry0cHCZWBmkij/Ay1fVqcs/Ho53ysGe7U/ntN
8+OoJQ+Tdt6Y8bX9xVojx4+OKXH1YsaHRItlCDGdZ41PtarsoibCsBma4Fui+jiI6Z5cvpgmGuG9
m/qy+EEQlxTU2krXPNld7QYQC7NpY9uvvbQottEJ4rfRsF7MTYqNa+CXRG+R8lUkZEkMtgugUJBt
KbWv3pgoBqC5TAZDwrRIx5VQCvKezi/GuL+jP4LdgEJ5nEBopQlBn7NovUx+GYetnHh1t1FwBm+C
lCyB1eXyS5CGJHRGO0/NbsfAQ166K2bcB8K7NJdPkfWkQo1qnF+mMx96WM6pfdsgzeZjEYgoaXkA
LLmxF8SIV6ePGqUChZWMeJl7tORXOuJChDeitzxod+ZY3Y3cO7i6NW4eZ2dZfgiU1xqcTGxkbixl
N2mauubsbLwkq+EmayHyViRP0E++nJwmVM2UlIXJCVCcDBpPDgb6cC9JmLl50bhYNXuGlOxs7vxO
qV3tpgw2tuBVEEaVEj1jHhUheEvWefkT8FunMZRNrWfrOrgHxs3Z+nqyk+kQbGTR198rBkPMiVoE
ux63k8vBpqBtggq9MS8PPYkimvLNaf6t/BtncpV034BNC10La2idVpi8Mdkfb9bFui8G1y4HVzGX
DzAh4UuVmy56/molriB4194Qfpmt+zncUbLd1cy2dECBIJLvB3tfpq6WPsv2bj5NaozX7I82HnZW
4FoqCZaPbm2xy3+pSbiL7BiGo3KC3HFQw6dyfqzar4nz3Mmp2+loN1eq2xdfZS1zcerYYeK8y8N0
p83lTpmelWwfWPvU/lHHihtTWTXQQBw0N8BqDjuByjXDA4TvoH/HyMo1EgvlJ9R43C6md3hqs8cG
dNDnB+XqzmS+uCwE4Rwm0lUZAleBTIrytsXS4lUwoYRKcD55YAlolaMNQUSamfvPx7xuU0I25k2k
UU8wAONgsUNSSeriWEIOUFQoBdpfiC6B0HBL8JvUy4rkZ4yYyRT8CI2NxGvle+lN8cX0xtHQdBZD
51niTE5hf4gjKlogmP6680fSdNfa0bPoki24krhyFxvyYsDFhpTzmsQ9chqv4EmMYJCbLXZoUIRz
/hxIOFpwLLD0FiJ8G9N8dQeKaUYjlKvO4jmUF6+BkwY5DwLfWhqRawW3WWG6CNPuBCBbaMvJ6p+U
yTfM1FMGVPiE8NQ47Kuth3l1zv/6HYtYupbH0ik0foc/A+vFxFND6q1EOWCSEReSRnxNZ6/cuPI+
sGvLiQcEIiJphzRneedNjSZXeWS2Xl/9aJsvtXNqk69+upv0L5J9tLt/e+Iw0oi4jTzj2PiuX+2V
8ZBUR2DagiBmbRWprvMuFoSiigDmUjPipVxcTk45O6htUDQaD0p9sqyTM92aNTIX38uTNJOOuUng
QoWkYp61nmY/1LJXRK79rdDujKM1IE61q96NYef4L1p6/ny/fORTVzP2vz9vCVopajwM+oiyTxx6
1bw3sgM+a/VTnO7qx3pCl+MwVvvY5lzeZXcyGJpG58TezsVpzs93eeMmGhKKXivvQwUEwO4EAMAZ
nhVr4/74gNVe/VDuKnQDgVXBn7ycxyyOU39WmEdl0vc2sxb0iTuhnIKX4nscwLm3x+zsyFgAWopH
f3I/Duo5dboCqk39Hbk7F3sTt/P/1HFynMtv6Grtq56Q1ZAeE/OPIUNUsE6pet+Z92VU0cP3Itk+
2UNxMlJU6VHMI6TF8kB1DrmfnwAQnS3jmRhgJ6k/236mF/IdLcWmfE0q/SmS5QNwtwRr06hLT62k
/IPpqdC2V4VL4VuceNVk3obda5x/Nc1zHJJwG/d6dkS73U2ku1Cq9h24d19+CuQ/nfYUsZHBdyTm
PxIfQlJ6UxBhF9b8GhbJIdXqs5YC5EF4mQfp821irl0rykc5A+gFqfniCjUcPxjHQuXJEL/y0PwT
3FbPxnAo0YbidbyNu9MM1hcqnXpSTGBtdGb2w7jTAyRedjAyKvVGaXZO93TG/USOEzdU0LfK39ng
e8M4RJRH6jOnT3tW7tuf2WFquZv2Ds/zH/POv5OkBzg88birdXRQPIo9qnEs49uyffTtA8po6Yvy
UB2cp7AEZdy9wVXv4+PGJFxFvOIoA/gmshX4xuVZ0StpCLRKb72pK/b59y5/stFK/BU8Sj8aTkkH
9cf8x6eyNLKpnjP7VqnPir7X01MFFqR7sNqzYb6FxffUOVRRC7dt1zSePpZuSfO6Okr5fgrUXZ2T
j7dAOM5O+KhC1Z4Vj3hm1g8wpjFIeAuNg9VoLoK5wRewJcajFb8Pw23ePQTOLnvNyh+qM+wSpTpU
wQN1n53cJLuJVhCIlUfNP46o/qlB4BXdOwDGuyjYajesTRToDICoSBGTBy/qjJOsFr6tDkSDkLGo
yHEkg70wIXDz5icY4o1Hb204SuTE2vSjKG+JzftXqS3JNCWWrJzSdTjuedyLzjwJi4PE+qPF9MWS
LfC7sfK+g3aC1kb7i6bkIrp3+iSUBjltvRIy31T+FHItQun28/22Ncrixhvx76joPJLOh9w+unM3
jz8npd4KVq5SVXY1kRE8VSoG1xl0hkZfUKYCqti9lrD/Hbg/M9foSGlaScbbbP7qBI99DTeRZ1yZ
gn3VTA9VC8OqJpFrtzrma5Ei9VwiREQuYLUsFb0dKLKxkSOeTb2Uy2VQ7RsJFdTc/pXG38Ne9Ugq
A1/B1kDZ9cbz55N+XTtC+4FnhsaEYJ1w111uJp+g2QxjjeR5qFwRuwmUoiDmq/4fH5BEGiKrBpyg
qL98PvJKxEQhAyg5xpsI9Cw3VTc4WR/HVBztiDAYkcFyzLy0L3Ym5NTi3fGMbquTu/qxNJk4Oawy
FbPFFkumLiOOihuoQ9i5hq+CFSb8QkSsKrQORd2GI4D9WruxuddWmcoBRXsuVNmg1Xs5z5FdzDIO
AXxu8q003lPJnZpXMc9W/FVuH+0QVpcEhhJnNSnZqoKu5MYfIF2AISgEXDngmJNhjlSaESF2fDfp
H1NRLkEh0Oh/Gla19akr6QC0W3oBOGR+iD9ffmqJ8rOdxBAAYqD3Vp2d1OpgKDO20I+CYNc0qCha
sFOlLSLo2voKkx9CT1yK6ZYuovA0sZyhc6zaQ2lqZ/Y/hSq8JTDg4RuXyYdSjvJTCOV8vpXXFvdi
3EW4gBex2sGYJANHan6o31v9ThmOjvET61XXn/HMZd6jbCd4fAFWEZ8Pv3JxCmkr+k/cZ/TbFzlQ
Oyj1UFDaowdtnttJP5XDD3+Mtj5S7NBFRMqliQoPAhq8k0siWJ5EObdIy02hv03di0FpLyGDDePc
6/XugPfPwUQ+WW0fhbZ4HgSHdrRdU375/GtXai8AMThD9G7JOikBXm6vVIKYokzo+ZmUFWLkeXTU
JY36W0G0bjfPoujWG27toHVuk4cZkjdsScde3138BFwiBOeDyGjZijf8orBSWy89waTSMjQvIQFU
GWTIiLgPzYuujG7mdIP6e32KL0ddhBk4BtdJJORJ0zI7YWCAXAG66voJnPJdVeZPG/N8fYwFyxsw
CvVcHoePQuxfYYZiJ1kWJjA9fWzlMSV265oHqIHhl9pu5LsqzKked+SQ8GpjaO1qqxFtCpwKNGdq
7ksVJKMbG24r+l6zc2OiqhWjYQ+F3oHekZeoJQvza3BlOlswBpEpdMTNecs1+TrMuvgRy2OVlFEZ
xkZYe7IcYEWJEm5knGToPCq+6/4M/mvLy/C6xQCPAmka7BMQTaGOKU76X1Ne9VWba8pUeZVS7JMA
0KApe7HWnq1K2gvxKx+FYKFrKgi3hSp53ZA/tWl6CjGQ1LZ4yiu5vGB+ovLKThf9usW11o/DkNTh
WHm9EVJYL9y2j71fKejeHK2zoAFkSHoc6C52hAfh/CTeUaEXbGJlh/OPl2WPSgeOsynIVtF+MDWA
lo9FN9xapQuS1aNO9PnW+RBzv7yl+KlgpZHaR9WRet/lFGaDbU/K1KJ+OsZ7OHoobEBYp/AgBOgd
PIxbPXBrJGlUu9sHc+em8pPwi4jOefePPj90PBl2+3XssVDsbuIAJRCoDaJ6U4fhjZngCqhWZ8ne
xB2La+vqh9NVEmgJ8oilanmFo6TaW6ik5slPn2jeRONuQAgaiVYhXGE2xxnlzoHflXZbMfHKUad2
bstke0Iqa/luoobfmZJWse+4x0QQKORbktnYleVRzVB20LAlzLuD2WxcaWuX+cXIiy1m9XNHX7Ku
vGjCQgdNASGIIoRjxOiWfmNnfD1RKH+KMONRofBb759vmeuOkuieCMAswP4VtaLO1GqprfvS0wao
YyIdAOSZO8Oh6JKTTDFRp5beJtMx0ZEy/rox+vXcMzr+YcBkBNR6SfLokyIvrFjlVpfMQzOfjCdp
Fn6a8S5O7jv/hK3esSn7w+fDXl9ul6OKx/6vmyZtIGaak1LSQ2CVu/vmX46IYjTntEi8ztqAra8E
SJfDLS42YMGjVmp85KyGLnAZdwoRR8ETHj3cHkle9pnQ/wxI3iP/VeCWPv/c9TX+CFvgsZsgoy6/
t4rzGRNtGalXctcm/qoGBzkh30jtHXzu0Eg/7Gl7xb+TqRpvDC4m8/Jo8/V/Db7IsdpoimEnzmww
ui0KsAD0FTLt3vFp0mYSVRJuc7HM+AbcpI1+CjM0x7HkzKut63ElQuanAAezIIlC1FyWZ60Ax+O+
nYRcdrIDHd7Nr8XcI42Xn4ZIWK1/DbOGq3ALInWddYNLUNF5hzMFGmdpHkuvBVDjjCLYHFTHev53
Dh23ApQJT2ijxLuys0ntRDqNpqGIVy9XOrQKxFHjFsFIa3LVqN5NlY5NOV2v8khh8yaZf20s7/XN
zQOJzBB9YYIVZMguRzRLK6iwKCggFYwHgzgEguZx7B9G/HDNqXaNkToYkKfwUPT26+eDr3ytwNZS
cyIcvpasz2pfyei+5x5mP6cy7e5D30VhKcS3eiiiP2P97+fjrWxlWkosJMAqmFDL3lKmq2mgZXbu
yUS/8oS0UVBvPOEfK7Q4LsAFobkgowt68ArjwJMQ2zl6dpI+HiYNNejYuA9z4x5S32FKv6GCckLS
G3qr/SrEWc3M/hKNDbXJ4pej9+9VEsy0nkzd8xPTCxzcweyHwE5+JAZCBN18mELnqz/0vzqMYXZN
FZ8Mo69dG0lGD0DJIYqlAOEN9bkPf38+e9cCCRodQVF7ItBDCHJJHtQwqoZChkSbBDpmbrNT6Adf
6iq6EZWnANvEoXdtBdXgMbsTDBhxKUJTOTZme1uSX1hqszHb134l4icBb+dcou1KSfFy98ZocYMw
Q7VuCtiulK5T6jDdlLvawCuMOhqkL/Qc6GLFORD/whWCidmkHgN509Zt5S28+C2L1M7XQzVUYB2h
4UH3bCRgK8IfDaoGZpjemX57G3ArRjjD28EmrmRtZwvGCieY/4NQu5wHwlakBtKo8FrkwaYsOOj5
cBgw4imlk+gYCycl/UcRGES52scVnY/lYZaDrQURIc9y+9PQAxOoUGsyjcVbWYxweOdpyoH4QGI0
bmlxUjpPULYyPlTUSrN3Z1OmnoCFCKJF43ja2KVrv4C7TEfNUGApluDhYE6VeWwKhPLkR4tcXkHz
SYjnT2jRIu+x87FZMMZgn1rBUT0Z+D18/gNWHgtuFph+gl4OBFAs1V/BiZLpkaElBqcxpHmswanH
+zImV2jjcmOo1e1Poolqo1AGvRIFDKU476why7EIMpHx6veqc1eWNNaIs+lkiIym0dtdK0d0wlJ3
NJ7A3rqD+s9//WRKOMBXdHSeP2iWl5881FLZoqqUe74q440bHh3E2LUm4BXb2F/XtQsEcamcCM0K
aKXLGuhcyrHVxvBnfF1208l+gFJ271jvqX/boE4pa/HT0Gf/HTDDqDz/hoKND9qDizeS55p2W6ug
VWfDLdbH4xxWtzSRMummy6IbJ693udMf4zzb+210r0nGOeqGjU9fuX7ZTUDwhRQMdK5lfl0kgZX3
M1RJaVS8Ln+PG+NMOoT3uXTIjZpOIqd9erGV9KzNyR65J0mRj509IwQ2n4oo+/b5qq+EY/CXOWFw
9WgggR+4XPYczW8pl1EPcZruhiDDQxMHTqL+UZFuahyTEEuzDBTCJvn4+djXh4yhhUWjEA7hJVrc
tdFUF1Y5q8Ak2N6DQpTiPFlViFRb9PT5SGs7jsMFvxP1HTzQxHXz13FuSi3A6ZLWWBQ2Z/QQvuXW
9AfLZK9resltLTvaD3Ox1cNdn9u/htUuh6VTF8qJ0IAED1NRpShvMjV5GOw6AX5Qe73T3PlycDvY
OtttPHz+zdeyWVxctFOIQAVG/yqdjw01Vo0avbayPVdtec6m4hfA/YPk57/DfjoZbPL4PlHDHwqO
bBT2biufH5Qq7uSm5c+uyF4+/0XXkaKgytsi9EAoh/f+cjritKmVKeImD8f6RplunQ55oBQ3FErT
vVzwxBgbd+vquv81ovj7v9a9GBrDrEqAOGr1gDrsV8lK36T69+CDFU7j+6Am8rH+v07U/w66rNp1
E2ivYuYzG9OLoMNH2XScEpq/U3CUrHLXR9GhjcN72wk2Pnd9ydnovJk0S3m+Lr+3TxLD8vsQ/E86
Hs0C2kXT3lUZKJPIxufHvEmy/JCq9a4pC0xJbdeyJk8r38BsvONe/0DW8kUrjI2r90OT8zKeEMrI
HHOai1zBy4NuG2PiSz4cu9GQ7oKoD90EdKpvPgWlU+7KvMmPcwTCokDdnvAvqpxz5d/VcL0cNfDm
OvgWBSb25n7Rkr4Wr83cmbg5pWfUvt7nWNpNavMIhejz7bryMH8IOtOqE6h2XBguZ9OuEh0jeXr1
Dljf0X4tO7e1jwG4WyujuTP8Ksf2wVLQbLxNMLeMUZdMQ+fXxq+4zu0uf8Xi3QqTtoCKSn4Fc2vP
ernfm2ffgFWSQKtCW9aK5n2spw9yEG/dIGsXtKhUwMOlo4Ge8+UEJNZop1WBFUDlNkV9TAPjTydP
NCiD4jHo0vOgOYdBtvdy0FC0GL/5snMIlZPUvCoaFLZ84/5YvU/F04nxtJD0XlaDRyVvQJtThq9T
4HYMlibAnNUsPFZBdFs75de0dp6Gzg5puoT/lT0nSmOoECCFYmPluswJJz1yzLAjJAzk6VjbsuTq
ZXMzG+3BSZoHzS7+MznmY0D0W+DriftycZhVebC02tbobY3aI0Zdh8LsvviGcY9n4EmappcmyM+f
bzaRYSwPKvIH/zPk4kUGL6JZE1V+9FU5e3F46JRsF+TWHiWTA6pHG1O6UpQT5Ub41MKg1yHludxg
NL7HsnEUqvCBcUbU250R8JV75TYksAc9VnsJhXvcYf7UWBwnUxq7YThspfv6ddKHZDsdBuiz7PSr
vmKrTUOm4lziGWheplp3tKT4vi8AUQ9mdEo1ksAuIy5L37o2OsVl+GPSum+UU/GPpPsXSsrvSqZY
HtEO82u98pIqBf5uz29WWh0srbXxFYi+x8b3UQVJVHaHfhq+59oIHzmzwYLq011pAUSzmvBrmsYa
KKWcjs9Y38WxfkyzYaeV6ckojSdUjUf380W/VrOCSiIK/rzMvBpXInI+boDDMKYiAQl/3kez9WbH
2dFsHCTQZbtzLR94mz39iPv2VgmGU9Kp+14Nzk2YzuC+9WYXv5RthggMUZWvVLtTNgQneRw24sXr
Cxn4giy4HSwUq7R83vxoLlUpUWJv0qZjIzeoSiUvc6g9pnkN/Vhuvue/JKXah1nyJ5iqX6YW/DNh
tTRHW+YeV6GM+CUoI/AsEDMTxF5u3CjtWt0u+SXW4HhV3Z1bTX1EF9mVu2pXzclN4/sbr+jV2RRD
wu7kWSeL4U26HFL1/bDvcyv2fLgf5AN+UR+yvj0kdnwyna25XvtAECqCTIqsIWD7y9Fi1Z7zqJdj
L1F+ZjRAx6ql6/jmtI/9P0O7UdIT78jFtcOnoe7CQ8NQAhtzOViPVHUVVagca+qbPgfYxLWuVDT7
z/f59fMhhqHFgWIXX4Ul7OUwjTEoBtZfiTdZzU3StiA5gTzBqNTS/iXHWy1WIY/OyX2jKF82xr56
ShmbjiAfyE1OCrqIfeuwlatsAoIaajgfx9NtrCY3Y2p9j3Ll0TCyexvqCtnQ7VTYO0lgxbXkvhr/
D2fn1Rw3kq7pvzLR95iFNyfOzAXKsVj0lCiRNwgZCgmbQMImfv0+UPfZaZIKcXcjZi7UJAsoIPPL
z7xmvKZKPRNBwoRTDO/tp1/eFPM+2qiYZJCdvXwg9lilyuhEAbCrPM+6Kw2YwhxRIx3CXZ7AnF2G
Y520F9qN4siY8MajE6rnm9JcIJfoBuRa8I5ozdsxyfqgQPixxCnWOG9f3lPQVaXwDQMHarPb5b66
MOz5EDpMBYR/s0ChDBJzQx2Pbv9yQoHqvQ7g27VIXxnFM/iENLQ5DF9ev24sj1KxybczA2a5NDsj
ufEm8521+PbJwxlYWfgkMxAHnVdXQbVq6a2ZWbZnPwzNXRNShS6XlR7276y7N0cbbQ1wDERhQDNA
c16tO1MZrkCVMMPqUMaKKXNlPKgpiUOsSKC897vgpk/EO1d9Gzy46CqO7HGmr05WL5+htMbck2aQ
bWsfkHjXrSqYsWlUZyiDnSo3iM3knb7K+rxeRhCuCLMGZCgk+zc9NF07mSnTjHjcLsd1eGvYza2d
LPvKzy6rMXnnyPxFKAHsRN5BQcN+fsOA79AylF6Z5MDe15IEpXnfPOGRdtNOwU6zhfqo3UWuSsFI
eA/vvNN1C7z+smipriL46zjrtUnYgvrkUCg/R38w2VaA1t3EvDYLptftciFCGwhzt3ed5ZTZRby0
A0jKoXhnn76prFlXq9oA/B7W1hverZmNdVqb3IPQbaw48HQ43IelfxVk4Q63n69FNN8W6p2E8VdX
hTxHJbLiZ7n4y4VVKn5gKs5AqEfwbZa4ne1PmMHd9yLcNsK8qarlYUx+/P6B//KqHgkSsiBQx1+H
STnYjiBm5Nuu/uElapfV84Nlz7d5FeL3O99hh3wl3qVf/OIlg4klNHBevaWMCTCoXpjwgAcV7q0y
2s7j8hBSiFYGL9YdPgb5199/zbdICA6oVcUW0JUPl+f19xRRQdrdAuKhd3teDNElus75eu6g7OAe
nX78oM3uMEHxSYsfo0kOYonptlb/H2cAeuoWX95nTMsdvSoLkLKsRJ/DEbRA/UTWcqsW/7svi0vD
mW7FaGJl7F6x2D/OVv5ljt4z6frFGcT1/RVJT5uW3uir6GyHHXnRRHa3FOD2F3MjxRnSN/sxbpPk
0DQ4TiIv7Ofr8Pg9YN8vklym1EzEqG/JFd6EsiqKcgV9lsyLLGUq5tumuIgwgcz88tJKnWsrC/eV
Lbb9EOzYl5dm0sWtCvaGeE9R45cLYp3BsOwpfd/YBXmG1wRCavJtU5+hOVg34oy205WN2LByumMx
mMDywp2o24tURg8LYOKGavH36/KtsAfrMgBsyS5AZ5tz7OWu7wTq8alY9b4XtXNKfYNN3rZBE3H1
6i0yfdZVy32R+I9OG4IqHtu98k9NuHHadOtKbDbMb15pPrl2jVK/52wKPmJYlndi088h+6uwbJOc
w0FerRo4/V7epm6zCu22RGz9NrpuM+82q6abzvavxnS+EqAWi8lOQbOLrVdbJkadHrb2DEJiGalv
YWeCSpEnkkd8PpvuejSaqylr7vKqvqyjbo+rzk7PvO3rqE/uDEs+u0MSxFpXJ8tHgiUE+VoJ94PP
mbszhuKqtlsaVYzQwiyS7xy3vzjgmdOiZ8/IADj3669q0Vdt/B4rghUHKidgxWm78/C0UgpBiyzu
AR3/fhH84oDnmF1lmVwmgm94himOAXUdUpEP8lnL4tYnMrUqv6OauJmW4J0+yNsxzbrkoFXjbQR5
FhWvl++ydKeigDKL8Ubq3I5l9yWI5m2/DGfSGRHqh4GWD+6hh6KRYmEndf1h7m3YC60FQxlp1IKV
qfDK+P1D+MVBRNecu1lZMGQer5K5TCYyDwPsQArLYP08FVVzblRqN7Sof41ql0AeVO+RsH65/WBJ
IAFIh2Stvl8+C9sQpZqxydl22XRuNMkPhK+BXVafx8pXvHX9NGBGYc/+uQqrfZ/Mm174uwqvhbQf
ztb/O4UL57m1/RVSyGyTibFcUEV7p/3trHfyegfSLKWFw82+VdyZ6r4TNA6z7aivzGC6CZlNR3mi
Nom2zJNTPtHB/Bi2fXfZtwksShV91AGCmMqDfTNE0FRTAx3ZotkG0Yd5wcVPDEYCsCXjd0yYRzKA
J5458KwMdObrcBW6xIOhSJzqPFryPI765XtQ6b2u7TPZfvr96//VrougFaxywwDtXzON26xQFtrI
7AG+m+Bo2HrF8smtqodikCeY3lnsTv7+9xf9VarLbPA/V33VCcC+vXU6OWdbqO0bK7rOyvYcpF4y
N5spQkEJZ8egeSeWrhH9zYv82zVfLbncWHLUpxCN0GZ5mRUGHZz0nQR23cFvLuHRRlnTWDKeV4cK
evJdG6Z8LQuxkNS2nmRfbTAsvUt69d4B9ovgtc5Y0QBAOw+B2VfXqjs1FIamply0utBivtWJcVJT
XcDiLcPd0iw3od2G+1aZX9w0unaQL3G8uCiL/SDns8hp7hzMSfCTsp0dxhu3ImizTSujcWdK+6A6
+aDOR7QU8i1uUY4r3vkCLxfeymJxkBtHVoymyTqyfxV3ZK21hn6WbTMOmvvMuMcZCo67tSF12IR5
8M4+9taT8j/v5u311jj4t7HdWCdeM4cJ7deqg4K6fARBfTGlDe1SUGW20QLiXE7mktVxlAD2ruV4
5zcQyxNI5ZnABcpM70ZT3DpU8kjdHvL04zTo7Ywy2KrWn+OZNghgW0IAqtFb3NqCZdwlzngKG/wj
cnDjiw3UKbxP5086UJ/8WTzmV31vbgdjOmRp+Ti5/VXl99ZWdqhf+Ob4YZzcBDtyar6uVl8GoPqD
wn6y8s8ryt6x427H4T3VQvfNu0EKm6wIo0EAeBzHr06qBRkQuNtRto3qaN+0Yh9k0xZAPko8mzq4
5kHt5mWE+axOjbAuhONefejBNQxTcz2ZmIrXwfDRMzVOvNXtnIKen4yN1fuoRTixmtz7Llquc8xC
MxW7exybN4NFx4y5gJ5/aE79yjgJo74UvTpZSX3pYCI218apAkdutea2a4JDK48j0vSw/M4mbe21
fTY7+p2U5OV+Zs2sDs8rf5B6HCTH676NO+fuEBmsmXQBbJkiQadvK/N7OHz/fTx81S3/80LMV39O
BVfBoVfx0MF0aixsWg1LBwnj3LWCjcDnJqi7fWNmd5G+0HZ43eP5ocLo3jeKpyjaB59SfWWM27Iq
MWBwztskdGLpIF4yWUDs3rNgeFVE/M9NkiwRJpFneN0sbove9Ze5oDwHt23m/Se/a++rkrbdjF6w
m0BG8MvYHa40ApDAfOtin5jNVWK07wD7X2UPf93J6seKMA7IotdxVkm7AlRfr8VzQmo0XVa1ul8M
9anNp8tJLhf2EJzPaXRuhM3NOLV3nmVfO7bcaOcelEJsT/YeS49jFTaXuWtf2LM4tyy4QL9/ra+O
ub/uM/ppI0FDA5TIy5jje6URMO+l7NKXmXtuhV+VOm+D4+A9D4CSSOvF+OH31/zpjPUizrFmKWhW
7uvPa76qGJwmNeZhvaZZk81mzVUtvUP0rZRybxrjJfhkHLUauz6VhHTOXbBAzZVY7lzjslUo65R4
3CTWvpDwhrNLhXpN5/7wChvBvvkGusbvb/dnX+nV7dJdI7lCk5n2wOu+E1iwtJYJr7Jt5xvDbfcd
s16vuZ/c5rkyvVMTuVdunR4D2ANaO/FK4YDcdXCm8FgNzuXQP5XLg5wUWgPBlaOtT1jFDNreWONw
Pro92of2idyfKqKHfD+gDVQwiXwypfdoO8ONWaQbP602zhxBzkgPYarPbOVfuVkZL6TlrbGVqP5M
m86A1GoZO2/AG6Fozj1dbtd/g2rfWdWDERq4Tls7e6JfmO4d1SC8OGwtdLsACh2crrg1lbprh/Z2
ZZctU/BoL+NNOonHVJf3Mkc0wZmeovG9quPNuQf5eR0w47q1WjO+HjGHbpEo7bMe2mnBDv0iMjYL
sNdp2DntRQYVWi43eYVAxQdTIqJT/xlC/9e3+b/SZ3nz56vs/v3f/PubbLTKUtG/+ue/L7NvSnby
R//f65/9n197+Uf/PjzLqy/Vc/fbX/ogK/73+ldefCxX/+vutl/6Ly/+sav7rNe3w7PSd8/dUPY/
b4Hvsf7m/+0P//H881M+6Ob5X398k0Pdr5+WZrL+468fHb//6w96XX/bCevn//XD9Tv+64/75kv2
9vefv3T9v/5w/8mMAjQTfIIVHICq9R//mJ7XnxhW+E8rgL64bhiqUH7tj3/UUvWCv3L+ycwb7ib0
QsToIbb98Y9ODuuP7OCfoBtoYePuhKUuymp//M8Xf/EC//NC/1EP1Y1EPar71x9gNV7mB6vTM41L
gN4M9Vdo9WurooaWXYa8548BXMNI4uiODVzgiUxm7qNuAsqyYFLia70QXdrxVPTRhASL7T4nEUj7
x6ROBufgK+ReNzJcdPEppcdubTu7rgTBEhKHNTrO8GWI3GhAqR3Z2Y1ytPQ3dI/UvBlLb/D3VrbY
6r4xkigGrOLIGyNILecwV2i874bZ9SCXjUmJfPXS4n9t+62JsspSYS0SEZm9NWdbheiXsN1kVtPe
GLZAq0TYhkaro83VCCo8n1E4yZPB3bZJY3wUvm5rBACzRB360Kt/ODhJOn3s23l7Bd6ofQxtKK2n
ftbRIREKQWJ/qqMKI75SlpsxYdLPkZUtwy7rAoJZIw3T3vEhF4lKXXtX1pO+m8ymwsN6bvSjYUuI
mnM3Dsb90qZoxKC5HPnnGhqj3pVFnn3ILL/ZpX6ZTQdRpwRJGSqeozIKdNww/WjnJ/7aQDYHG5Dp
g4ikb9ziAQJmACc9IMCmkCZNodbyLscspdR0+g6rlXGJjDRuuwQZJtOywe+P64Er9Ki+t5VIgnvI
juilUcQ1CyqM5jhjhj1Pj16dlTjHQFlMN82ML/vNgJRwsQ9bA4q+11ppGgPOQhSAoZs496axH+Kh
pguYmqTXd8HSUpEmeca3oGfbPMqhFdGxmBL7dqLHKzf07vrzBgusdOeOo5j3OtIKbmM6zu1VL5ym
iZOpIw0P06itdo43mu2x9H3YnjhYLOeB3WZOXFEpfR4614624+gmONN6g/gk6oAmWOk2hbvzkqnu
jkbazROs4LpqHye8MX/IRpSMYWo3tb5LT803QS+gMQ6jxDgqtmv3i9Uy4z8nRZiSfdL1VbjpQ53p
XdcNebtV7ClBneWl4mPjFdNXW+aDzVzH7NlJ5WLCByiSBmfpJBns60UBdDlPZ4sPc/Fx0VasdJ2i
fJRhp45LAV+MpzsufnKSc9uZm9adQmtf0364qaPWtKBATqNxX7p96B5Dw2Kz9VYIRUpWFR+64gvF
1lLzfDPbZqHxf/u5FXsIhJmAqTzyEY1Xd/PTLBMIQMLQa2tCCmeW6aZ3JM7jbuGU9DPQbZ1R4DeK
TCJc2Xgiih5mIenSbDN/5sJLNDePYVf0NooNzNH2fy7XxW4T7/NgDbx0yCSEhj8XnZpEFe3DZqQx
gnJ7XV+IYnLYHT5IrU3ehV8CNx09vOGMlkU/pt5nW4XSP9bulNvYgwbOpvHy7pZn4mRxJrT7aPRJ
cbHqpF/TETDauMyF+3U2qL/iOpHf86LEX9mx85NImc2Mne0dh06ylesG85Y0tMeztKp/pAPyhEuN
9AriRVVxFZQ26kFuYUKKyqUadDwmvdPFi+lNuzpPzE/zaA2xVxb2Ll9y/Tg3YXAlA7P+GI1hoVZ5
Afk0lWZ0KnWWORtt1IKyCnDMZqiTaqukLB/MpAHL6E3y0hs0RKEqbfIb+kf46uo8dM5SGERBPGNp
/rGcvfsQZKzFm8qyFFXqse9vEfVByjfiE/xYpbA0eT5doLnEkFkb36OmsGUJkrRL7AyBiyjN7Fh7
EGkbK9B3hVSG2Np69G58q5IXVtjwDhxj+DDMUbvpks4718Gcb0KF7W/c9JO3TT2V3elGFDPPMNTX
0G5p70+y2OEHqAnH/ceCtvWVtvUPM5/Up9CSctVxT9DaYzZbG8exksknyo/7AfDmsW8H2h4aEs8Y
DsPjjDpbnI1ZciwibD2gjMkDXpUiHvsGFZggy+vzxWVDAxTt8U6fQ4b9AEUduk8hOze3xnbaLQyr
iGal+DFIXd0TsUmMmiTy6zhvuvZgRikqb01QiespaqNiN7Wt2ntpV0XEC39p8eJjArXJ2yq/WCI3
FZtQdMM3ZFCyPF6CrDG2UTsmX4DyOhiK1vbTUCkJd9QI2q9ZZvjmLklMfd9OrX8ws7Q14pLqtNgG
uu/DTeTm9k6mvn+1lGVxNLsqPBBJhotqKqjMOzc9p5pvUcMPlqdR13jVDPZQ7VvR+GhVmrn8ytGY
q7hoV8wZRrpnlWwU5a2gx9yHtWufZy4TyzPUbsl3x4E3RnVXjN8NObvPvhh/JOaiLtNSpvSZAnqd
bpQ8Ys8TPEGBoLnmds1XzJvrJs51lmyUmYRVnAajtc1YF1yqiIJTnjd5dDLLsb1zXZ3A1g1pmqlo
ap612Xc/wrxrb4jwbcuk3/augJn03yyrD+4Hgai4miyjjMFqBBdD7UJAVaWNUmdih7eNrYMvldLt
bW742R0Bs0K3NF0+wazzTn0oLKJNk1yGZbF868zF+jQsabG3u66/XQ1MNsi8RHFtojxW+U06PvZJ
VhM/gkh1V0zIlg8LMtT5pilCAkPfqWY8o63mRY+SjAyeN5LBmK7T5senMkO/LjbzUV8KySSpKBY2
O1l/FC+Oh3a9gQK12mCyU/4I+wl913xquodQ+Zz9hIOw3GQZLDY0i5iBCYRF97WoxmFj9y6HcT6x
iOLaxxZkj/8iwoScBsWnwu9Hf98Xy3hyvXoMVkxreej6LkRANRi9GqVT2Zu3YIK6M0xvvecqT+X5
IgjuMT3wGRcgyy8XXIsDS2wWW2fVDv7J4A7xzDsIP46RBb4pJIU08xh7QMJcmnvhZ7vlpjez6eXe
tvLo7p8ltpuWW6MbBXAN7Bq2EnMKzhmrbqItVZ+BcfMgzP0UplmyTUsdjRvPsFFmiOZ+P81Jumxo
NmQRx11D7LaMAGkjc7DhiLVdNFw0nhyYXCQKKfSOWYBxNwWZhWLnGKFVFnJudmhFWyWd2My1mCkE
II1wHjah+rkuzNmMVIgzYAUo1dPYCqzGx2a48cmUsgsrma2C/a/t/jz1Blr5NuGcyWkedZ8z7Ta3
nMjheO5mkxyp5kH4QCTLOLm0avCC0b1XHkwJKexQzO4g98HscHyU0MPOnHyq0gPoR0Z0IloR/Evo
iniaPN+IEcAka3WT3LfwQXZhT2TROAIZCqDyFHAJD4NTRKeqGaIQJ3pOfGg/k3mmEUPAEcbI/JNO
Gs/cZMWcn8Ghze/sYeZcdRvX+0FydOVXudXyDO0Wx2Wnw+Il8Bd0CKMm6maWZGZUcDrm/DQV0jlV
Xdi4B3NImEKVGBG6J1nNrH/DDMFKgeJSDEHJMx6DJk3C2F0mqBGcod5mnOWti3HvKs1rRkCoG5Ok
Yx6dud8mBqkYjFZXO5uw0Gz2krpnR2uHZH0hDfii6rS/L/OFY3npVHGprMF/Tq2g22tD6E3ikW3t
Zpxyr4qyQsDNSiNFjVvy90k7+FYcuc1UxRkCH5gZ6nrowJw3Gvv2JQNFJGByuGd1LZHkmsbMCWMI
mnSt0P5t24MdpLYTDwv0AlopIf3hwTOscwof8MSNM2QP0QjTCqZJHX6eKpVuM8+FFz2JLHxoHRON
6KUj9mx6P2qO+Sicc7sJQwBuVcD2VX7NbQpH2g9hk9cXUT3z/LXTewjqDnlw4Y9epHapObgfnb6Q
j27ZjAcqqfzJzRySeauU83e7t9rbsJXg9pNWJO5xMHznWNtONx3NEmvDjTcM5lMCOKyj5l+LAIEM
pn2hi+IhTx0a1ypaWrS9F8SWzvpwahwWkCsMSpVVKG2ykh+ON2UnMzPnI+d/eERuo7+Iuhr3ztYo
h2ZbCWdBKnIdp67ZHw4Bi+0sn4SllofB0oO7s/xhuQ9GFXQ7EVXOqfSK7LvtrNyLdp7DmylkhcV1
6Vobcw0WnqUceyPdsTtTNowa0m+kzNj+QIan7KxJ1oJQyDSPefDFJc6xEuSwoXZNEIijaMR3JJ2a
mG7+fGTT0Q8tQ9rQhVp9g73eQFkwS4o97UFxCyszf1Zu5f4YRs+4q6JMPSGXEd2nOkl39FacrR0Y
GB579RLmsanq4MZn+z5jWIgHU0PJ8rkf0roB0QFueFtnU9keWqWDR0tJ9Ef9jk64sT568B+4j/kS
l6rr0Y4Q1Rey3+OKUbtxVEoFSXlETtypnfFsBDJ/rvtsPnBYok9ITRmWmGFvEic1UL035xuTzOOA
ItmnLAjSj5Zh+ydbuQQL07HPlmo+I3vT167R2p+9ZmqWuGoncbJktzjgyFJ18LVd39jYvquY1Y5U
w+zOw3HWZbcX2ho/zqUVHIKUBL41nb2svPG6620YVknnIGRYBt/lbBkLs0o8PXG+WapTWGf5GTKq
7JEkHeAcY6ESnmdyto+cPs9iStPvvtGOZ1pYzi4kqCKAJA0fU/NAAYoP/Exuei+PrE1f9uKOKFle
VuEA7ajJILyVDauTsz6qUxpmdMEnnfufZRalm6FLQfs2uIBFQGYxSm3BEOSjuqmyrN4JZxovp6V8
9nr+akTN7ah8pzy5uWGfjYmPedFQubvWMqrnMG+cXRZ07XVUdv5ChieVt89VNXoHUdT9lSu77rZO
kuIQNJZxrow0RR89Ssgsh0AEMVUIAsmqb1HeK6PF2ZdGRX6ddKXAck7m52afjLd2V39Z0mY+J73o
zwoNMLUcAjMGgeNe21VXPoyVGNvdHCr8ADwO+k9TPuuD8BJkASy77zeMAzIYtSVaVjbr84htduac
zfUUfXXrTN7Vndnz8h1kVxslSrD2U5kYEN5bM9r1dj7+KFVL4WKR1RAnQWvFqsmKw2T4+mswueV1
1zTNcO753njTBQabSNgL4Z5pqvpuzkKRMBf9QjLbO59UT03oqsGqD0UQzF+Tog6RSyfrYPfqVBog
RSlQWMYLOblykdqa5my4d8PKOJKMow4DDT+BmJDKiRPR9HaNUwt31w3uuG8T+9FtW+tU55C6qtrq
91475f5+NownczaDA0pD9cbK8/kkEiM9ztQfcdEbzeowzNmq8h4dgsJKjhjqUhtYfa3PFLJ7H+c+
yMoNccErdn7PPc+MQD41YZ3AkZ6jmXZUVNyks2yfvLQGSZ3BIfmg5+SD6tL+upz9QB1hO7NxaPgP
+QdVj0B9g2jAL3Lw8+kmc0cjudbeGG5GNUYPNcZxOwby00F3abHs8Rh2cSLsTb1t57y8Ix9c9hZe
ZS1dZ099hTfO/K9I1apUP36bp75QWzASO50Z5WGsSvdA5mmEcRhN7vk8ts2uq0bjigOw/TpYRnEj
vLTdqGSUlGDLZF/alP4YF2mVHKeynI6SIum2Gsd9gAgcamS0pb8uWY+iA0dvdLREdSocbLcslYgz
y60IFMMizgJJD2UiWR8QLR7CZzWZuttAVA5R0Qg0Olmjb6j+MJv+cstEdPjcelqfAYDs+hutCr2X
on/iOK7ukceYd+izlTeVRtCdb3sYjIGNHvrF8AwMYfLOl7xf0NkPwg6KSzUbT4vy2s9h1V81uV3t
JM3PzewE2ecMKOmdUnm18ZbCpoFmZo+QqlDrTgf6hYFxLxMXDXFaZfqMnDnStDEMsm3qZBkbk19d
jMNSHCkn64OjEv/JqDJriwOquMx5S70cAVL2foKVpFi8+kivB/eOztbHQbjGXZdzEpHzeGwF584K
huGcpl+6ERxTe2UY7mXi9vpCZoEhdvbS488WdQ5j3yW0NCmAN2RXpoqsx2Qgs5vgyiU7Jv7yFMlx
pjfX1E+BgBHXlvqHVc3TvrVLTAdhGpFYMbJEXyo/nyOhMJBf/Cs7KD8uBtl/PdbfAxmaH7yuYwd1
VVdfg8EH5TF3D71bi+zCCOv+oXM947ytw/4xrE1szJAukPZNTh4xP9UeKIfNGOCdsO2TAXss6iGf
dteUpdYSN5XLd6TVV7c32VLRTIWyBPlLmG33AZtRMkBHUb7Eeu0EJW5mtgfhjDQuWyclS40wTDIg
PhnmR1RucAQbBT4P+JW6J2jl/AKFvX+j3an6wImrEGmrM3IpOSFjEcsypT0wUozAAW9U25z6XjJp
k4KkCquGAothb7bm5oLMJGIs0gMA3s1uQNHFOwURWEH1eVej9SXMipY5GAfwGuTfP90TzFdjuQkh
y1S0jOu9ckRAvE6NaTlDoQ3tuKGp/ANVKG27iFG2ioOREd529ke819JCr4XmkOAzmc8V/8VO1rzQ
LcmTd4gMIJGeebTgcc5WSbMFIl8126iaRHj3twHFX3OAv/f9f9X0B4YISAxNsXVU93KY2Uo3mQBz
PCNtoxEwG0zvTC8QATao3PYbVw6J5N6UvgoKo/n8+2u/eXpgRSIbRV2wIow2f0Lr/gbeCP2xQztw
+RLKrr7MIth0qV6htPSN8eZpVwhdOdwZCc4kgOgM8z280pvrMzeDZWPDdeDsBR7/8ruLwBPG7NMM
X0wLfEdl1gE90CjL9LcEL/jxQxO6lsnhFbGKZsM0v+aQ7Lq9CmjQ7iY10GKibGlBvXrZXByTwdDl
aZBpYh88YVeoMBcdA1BEwkOcHnTuGBe/f4KvpvcsQFIn1ECYKq24jsh9tQANAS9LW24Z2xb6QQeh
BK18o65tczOONBh3fWFZJdlewfIUdci6SktrXXXGPD24HbKZh0UZuARYPxeg0cIouvl/v8kQvSmP
xI01xn2+fM6Ow3kBMxAzn0bl4yFxDF+eqjHlvsg9bnsxZc9R0TNuyouFh/xzQ0QyYovYbYrKusiR
AovnQAlNBxRf0fdG+uub/s+8GqAfgH2XegKqoA2YLHwFu6I3L5qkLYCjDmU03v0ZNzq7y+eD1dBm
uyL0ed3ezxg5bAPJ6PWYzh2iqVEt5rmMW92Ds+zmggyobGuWSzc7rJSknVEvANTjTGncT70fvkP1
c9Zn9/LOgbEg3oDDFLZm4HdePtsm95YyEm0R2y4moeAndRkCXmybcWdoNvaXquV9bycDk+PL1LZT
Kybii/wqZXwsTl7gpN5ZWaLZs1G2yMo9UzyUXCavc5fYU4K4n68DLZoZAkmfXtsPnpf4Ko5U6Tc0
8vLC3bek/vO2qqiWKAfa8GCEspJ8YGX8oOjL79D1pl2ctYx9NjM2aF8aMYXT7dQJ/0M0Ox5+P33f
yHd2x0/sysuH42KDHa44YJipgNNfPpyF2UoVMJeKR16TuDKykOoMYu6SbDLSPowCPOk6l53qqQlV
ltn6tER+Wpx7WOXqk0vdCSyq7bJDBA6bXqzluc0ZQbTIT6avQxfSkOnhasub6bZtMTB9CquUP7Xn
UGYkebUZTdtQDXn4pfGrYjnSOMo/M6Mw9TsQkZfBbHWUQ8ADTvK6GEzC0qslLCZLa1ABOR52U70W
AemmyObyWJlAf/1M0dIwpU865Pb2DsdV8HK/3+avtRt+6hsjou2ZcLTBHL/Wh1nE7Gn8YmmJCzhP
ez+1XPLgJaQt8udUisccYJyActbnzJD9DMJdrZHVSu1vnvCaGq9lL3O3Nv3lZGPjhUPXxpmGpzrn
HKeATpIjtmb4wmAw5h48zCgbABAzNXjtLUaFQKGdgOVw6bUe3vlyrx8vE3ZnpfNbKPKgvPUTUPy3
s8oTfmomfv+d4qq9pFlUlxt7KLl7mhzRJYXwgGg2/LbzJCjEl8as6YgGgSqSHejjxNlNUd1bkKRh
gmuau+CO8/zensFYMRazvPto0PnJH2piipl46FcxgEL4xTQn6zKbw2BDV5vOf6gdmKFNXQ8N7Uiv
g27fqDs3oZ77E+LxAuHx98TgNbUFlhwCq4QV1BcJ2sAWXm6e0kA22pPl995ZR4MOgxvKINmt7T9Q
CTVozrAd90vp5be2FpO59yStY8oKKrO+dbB7+P0reIVP4CawR40AmCJ3tpKAg1f4xcp1/zd157Uk
x5Fl21+5H3ADE1o8TkTqzKrKkijgJaxQIrQW7h5ff1cC5AxAdjeNNmbXel5oJAigMkO4+zln77Uz
DhFAJUbBdr5vpla7z/Ogxs02GaCfpeWqx7mboe05YxkD6nGUH5+CoM5I9prGYQoFs/aceFUn+KhT
Px/XeaVjRLMKy9hMbVF99JnDtNVpu+pqmuuuvNeFLykRLzNaFhrSO9rBeXDgRiBc0i9ZKd9/VZud
lnmDPmsemNCZ/PUErHy5GWKNR6QZu4tbdqACdYaGUB6nhVa9UpUxoIxmEp9E8WJl2bZq5MATPdc0
HEvqipS/UtgqqlhFxuegbvjLyu9DVLOyrWSHILPbWeAKNj7KBWphJ57iNXG6l1qniBu5tnKwHKiB
q8De1woAeThpZnFSZWs8DgFsgsghpIYeWt57KDcrnFx66yI0NDGSrS1ikWfOtqXLwI+rSw6AMTEx
+35j/5aY6B8rgH7RFf1TvdG/oU4IftRPD/efdEKHhrnL2NT/5z/Hpix/Fhh9/4M/BENAdrxPjk1X
jyiTgNPJJab4d8WQp3/yASSx4uOctS4nqt8EQ4b3CWbpxZB2cXzCP0Gd+JtgyHA+4c4njpM0QISv
vF9/Qy/03Q7833vr5biMjClwWetZ8w1A4L8uD41R0idtpfGAIESfcZe4y2JxEL1oPcb4W2ZWHD/D
3tKKJL3pDWfWkhuKO7i67w1OlAs8zWuqepq69f8F4NCZLADGg0ErOoGq5qRqU7Werm30Lvb6cACH
VZHJ5jvdKkiD6cNULWOGLiC6Nkz7uCNWylQq27dUz85O4EnEmJ6ADVmRrNwsG7wPI1waXU5WGMyd
zeTANpgDYc9zXtj53ek2o4XchoyIp5p2upOLU04XNQvp3jHWk0sdv/100/9B7fWHJfZyDVHwgURl
x+R7UQX9eg2dwUyThkPlgyhEsBaxuxpwvASVgQm7y06oNJ7IC6At7LbVZ28ytr0x/1UNezkD/Xof
+QwBYk3WTra47wr7nza21FgEg4XUesDZEsp2rzEkLQMb8pa/okf/F9+Yp+9f/rQ/nFLmrugh0/HT
uvXy7GxQha7TNHK2xhpe+fXyF5XHH5TeP67vT9/tD4VHXnQigP1oPRSuWHUDoMLxdTQh3Hbyr3bL
X+vo327lTz/qD7eyXurEyi8/yrsHyo14dAe8IZyy0LrW98W+vI7DPmI2seqOy19c1Ms1+1d38HKH
f7qDQ6uAP+al9QBsYS/0aavK4i9+xK9Vxp+/3R9e9qGXiPKYeD6YMt/GstmXY7cTsb37Hz4el1PY
T1/FQ+3lVimPx7wRa8QF62JrXJOHvem3war6YR36W/vOP91Uftl6btr3+n7s39/Hq5f2f4FM9VIl
/sfvi/ufdp9wKpOXPnv5ed+5/Ikf247pIytFCor9iEqd7cL6fdcxzU8s+RwFOV2z+VwEp7/vOrb9
6dI8ohPhmCwm4LH/a9exjU8EHHCuRajMseziFf/9k/22RP4QFv9jmeqvDyLMe5N3DHshDuPLOfCP
eSqVaKfanGk/02L7SlvursiQafre+BelI2X/r68VPwoxLMEWFtNp07rw6H59FjvlqHYSAqBSniK9
8+Zsx1gnu1YSmnRuCbWz5zzepQ493GhQC6IGSxQQFoLhPlXWzWRItJUjirrIII6G+Smik6sgG52r
xSjrJ/Rkxbs7j8wgKWRmJhy2fehtbIPp0g+PY+NE+HeP+qil22HUukhjahmZ8Rw/zHMlI+I3gpUm
vBkFCGOFCwZ5PmSBYT/TBh0jr7vAb4VNAAZa3CMCouloFOKuQzxzj/2a3qI/aQQYxHNFi1LKeBvP
3kfi5y6iuzY/MMD0V0z0baRiXYq6CK1Zula1oa4wgNw5NdG5Won1J0F6c4HjzJ/J08kfu2pwny27
lohyjQqlhSzGt97T1FuagwYPB9gP2x52Sxo1RgLgummGfeAWaEiLIFbvbWX1xxSgxN4kQ+bciQmd
P73s9jROBjl7Ml9u8QuEsW/X71yXZW0g9b1Cb2DfIctrw65loohfAonNnM63cdVVoQmj8npx87bf
NjTrDtaQ5mvPqP1t2Zfz2lVOEaJj9NYTUs2awJRIjgcNZkQIQIOs8jG2Vv0i1yyt77FEDF0NDZHF
3UfQFMciDr4Fqd4fbeysuyTL8htLptwwN2fuW2HfCxkDMcsv8lM+aPGaE9WxJqVuVYh3Xy+NTVC1
5j51GWvEGu6pOa4q/kFUkJY43bopUwm4sCRBqEBJtKDemmV/OxY2zIVSz07CHA6d6Tzbs0qjGmlD
EGR72bUfbtA9FFXH2qlcZ2/FTM9zL6A4wWUb9PVxVMFmoaxiKlsRjAwEBAWtsVWmdoyJNh7aGn7X
ZZ4vewfJUfyE2szGWJMZ8NeaGytV7bZd0hRfnX8LBPGUkjQUNlX71AM0DZekvy284nPlgPwyu/Ka
O9NShFUdhrPysVWSWEq+ZeDNdDC74HWgEsOJPj6bxt7NfOtGoASIusp+E8VrQBETznb77I/2wOxd
qRepFqQqrcTmYSbVnrEilutSe7LE+LmMZb1TxuX5R/V+soJDQXRBntDbhtLN8zPPq56iL0r94UNU
hNbFunz18vKtiG3KW3tsV1kyXqvUY1CfejsxWsG1SJ0Qhrt/XBzEI1a1XA+JfQR12MI9977URvIs
Vf7IU/NQ1eXGSVGnTFpThEmFQl7noZR6fUWTQONxyHZudkmYrIt3laUfgmKPelKpqPAZDbvzjAUM
UcWKCR1aFHtjBOqdUTI+nuDyMDjSAuE/plHlTfzG5bEu5JNZ65/Rb2Iz6wQxuklyb3KKnur5plDp
Y9NjgsxzNK9xcW5Ncw6NOdkuWrOLZ8STFjlv1pze5obzQXBRvufRJtAkmM9zcKDXlzMeop4lRbub
7QdVcoBO/WAFceHoxZYHaVME5DNkt7LNt2lmrdvF23hWc8fp/qsbG9sMqmwHvIp5srzuPOO5Gfub
vCselpZRrZ7ADjQVpEr9WyBLrpVpPbtKtxCsEYIj9U3QVx5tySbemOp2yNpzGahrVCXr1J1vmFx+
joFwbF1h6NjLd9Vl/FaNW78HwT7M9rJzZX8cTQri7JBYPOjgKfREv9VjJAepe1J5uSt9dQL72oId
9fasp7d2rye7GCkEPYldDBIav/eHaJA4jOWwpgt87wxzdYoL3zz55kEVTwSWfAiTeXUyEg1MaJ1Q
qX9jG+ND1WhvaFva0EOtk5bNelLumg7urauJyO29bm0m8w3I6zHs+QF0pKILO67SXDQMcCzgj+NX
dKgSYF3wBKCFV9iYprF68XyCMLrR2FpTTSoNl9jRr4nBQvbPFI0JQmjb9nmqO5i9WaWFLL5odbOv
hSW2lRaf0lSd2MsqdD4sGIVF250ZQYRkJN+U0L4Jp2vRAZuDf+pbktDzD91e1npabLO8OmsB08kY
uS5Nu701S7pwdYRbmXyTexVnV36KDirG7Y9ylkAE+spDHTwH0kf/n6F4n/uV33p3vnKv3Cnelw5a
U2buwZEMJqdzDqhm0bMX99WQZlekL6JWUQfmWlqIbeLayPtNg/Rma4KnnpQ1I8ey+501tdeK13JV
cMRdOxMYCltpb56eJDtReY+94aEDF8lbSat6Pfo+Cy6Sr8/twgtrDurGKabnVJj5upHl186hg5Qm
07RliBomEnGh53yb8FTjpR6rbeEons3OvbU7qa/RIuDJKostNkQ/1BNr62vBdJgq42DnRo1OFy1w
WTxM7nBVBdNXa3HuW+E/VrbyDkE2vxLC82ILMGqld5Xp6WtTWq8pmgK9KaqorIPHOdMfhIe8kFSN
PsT2Xa5df3gN2vJxFNMXunb2RsZ2wSFBA3PVJS/jpD0HOa7fZamJuKVwQHWqDqbFa+CqgTFmU26k
3ROg7C88l7H5xjgdckXr9xsaUXhQZ6vbs8OtKtQdyEQJgEnshn5fkUay4cCDOu0YjPOrAb5BcwIY
ymO9rjwQ5vo08SnrRoYEct3SDIOItRhRobnwTnq73IwCUkeV23E0t6NzP0lCPjuvuY6H+A3Jwl56
rX2q8mre2siHv0Mck9m6t4riUWIBQjMnj3WcPNoOx/m0O9vB8tEgfuGRdNst//UUGPNwMGzUkfGg
iVXqaVdk7S6hZxfvmpfd4o/+Os7lUy/HbyTu+DxTCmVH6WjHKYi33jiYZ1kQx8M3+FoaOqmB7sKT
RwLzRk2wus32oumqHtveBvqq0Ef7TtlutZHAlcW2PjIALNsy9zcmG8/O82MTdKkO8gXBaK9PCnne
VD0QGHFdDIgQgXg4YABdJ9R6ZKWajq4YRwD5ZBwHO9p80TL5+bmkNbHnoNa8jA1HAtbL7i6XCPsL
Uy3PdpDwJhbDuE71uVz1Y6Zt3djPr7Ue02yJem6NbB/b7NCN14Obb3Xlo4ibkZJ+yQAhntMgFysM
Iu62c51si3emj2SHOL5wAODP80XIjU7KoEnYpwSS9po/fgROOR7QBwRRxmQtHB1MQ9Bruq10PH1f
lxxlF1PvIjnr5cY1W+/Q9DKJhDcutxw2Rp5ARm12Pg7rTKXO/VwjVyOsZJN42aY155ugnk+lwJrf
1e5Kk7q4cbtB6WGsTWtohcYOeHvLkjouR4vIy7VuTMvzbHorUkDlQZT8PSH8lPxWuAnSv9HxD2Lo
u1Pc1NV5Tiq8xC68/4bNzCZDOBJKcBlTC+rHIhhGNNBDQjwXaVRKtCPoqw5V55849lTbuYP1mndX
HWe1KOi9eTXoPYxCjAK1comgHhkUR7o2lFvL5Siv10Eb9qhiot7jG9ml+aF7nMpjC0aoSemyJXYM
yXVnxps5JxBe9bq/sxT5281QRsOlk8WBVcqHKe6DLQnI1xKJ3Sq2/KM3wTEiztW5wp6frScbISbu
9/Rh9qrrac6DdWx4F6NDflvo41PD+XSFFj50HClO3RJv8Ob8IIKrwRo2XVfdJHES7yfJ2bD03deg
6VYa7uzFDvJXYwzsW9Ut/XHoigP0JeuQasu05Xhc7xyr87aVn3CU7irvSz8EOp4Ot0Ja3D1rSvjr
xuz6jyI2PjSVLtt49DF51YN1lTvjcJqH/syZpL9te5Lu5jGVBxwSRBYtS3yNuJ+jJULLfIOeObk1
0hGpWCGvrDSuTqYl62gcyT+xM3PaGqqSp3kpJYcxX995CR10BjLnPG5UGUKT86+cdmjX9lLmu7Tg
SkRqKaHzD7mVVadaWWLZYkcuLsRhGQznKV+0bSaz9Pv5rSZ8JbDF14SZ1EYbGuOhGZJpPdoqv/Vx
9IHCsoSEOJhr5Z0qtQTRc+NRBXDCtFZGRi+QsQZJwxi906eiJFFpa5YIMaM80fovC6YhtbInnFHr
wBy7Z4Oh/R4BUr/nwjMBbMoM15xjlHw+ogwqeyXo/O+nrnKfMQ/EHLx5u7d94KnsLm2FILQEdcy1
QGozHt0sTmvUA9WAz9MSthd1ZuWfyCDqso3VWE5zMPJ54ryT6yRAS6iXZVFz3rDsqtkJkkVfMOOA
Guz6TlyV8YCVLBaGd2sT0LPFPNAfNelZT4S0aC+WYSSYvpqgvSs6eck6HpOdr4bAW5eamr4Ysk+n
jV3MLZuEr3skPyfVa5FKlvUsQyYYCUPgJ9DT/hIHsWAeDEuXRSN2K7ETadp74Zw0JtZyXuJrWbYX
JexcnvtRc7pIl4a+bE23L5coQOD0gYMMMWRbBNXnnJcv2Wj5iMazr8yhXJu9yC5zJ2anvN1+/17Q
5I7DGNlTEg01YXCJ3qvbeSgC7XrIg6TadV2aZFf04ytvLTTPdLb0wMHQdfGi76ZCtx9Zf6XBjS0s
E4uhGZyFB9b3aJQuCd4tgwQjorGizRuYxn73WgzChqmEMLJaKXruxVHz8cuGhDWJb9Oij7ddL7T1
iAu3Xjtz455KP2/WAEeYA+X6pBEoUWFuDCsVGNeo98rbuBaow9DP2hu8GkWCRtZ0nA1fbqk3rZE5
B1C5/kdimea5ykfxiHpPf011C8NtzJkAbbg6qlmgCp4zIGUxp9F7J8imQ2LabWSl5YSQw3dAYSPS
xOd678smyEM5VZa+7kaOfEpYahVj3fqGVrk5dUz50i12zIXFsPaLY82oAOf+VKkjbKOCuKFCDs/t
1BTBJijdU89UPLS6sqcykjCZ2tKLBvqIGx3fhoS6gfqPnkPcL2EDq+x2ZuilrSy6ANXlynUfo+4i
4i0LNVarsSVWBAiVaIYVcQcaUZJQb0qiZTVKrN4zXkvedKpK9zMnar5vYpiEzHqwnhK8XZHP4XVt
GTXF/tLan22ZSm3Nxevbi6ZrYHu39Q8zbqYTQpRll/X5sNF9Ko8lt+pd4lVPS+yhuJWoXaouewRc
c+ydUnf5SXO7H6qiWHNBLsmrXuveliCC2hAn7NovLfoGQtPmU1d7yJMDfT8gXT6VBhYwNsCUBNHM
ec372PwWz5Z+VfZTusv1sX7OUHSvmqbVr/OaKQ41RH4qkuEOwY4W5RktFB5FuooQDcZGNXuvxFYX
Ekq2qlpb39Z6PiEpGYpNX4/LecEOdfA7L34d7UK7T7mImHnLnMiGOOYIHwIoU+uYtoYzlCqkwxYm
lj2uSAjuZThYo3dKTO6By2akDcDNMd1N6z4u7a9YvtTa0lW/jTVR79usudRI+nBEgnOf8qbFoSrg
/DNkx22kdYMDX53G0sGiSxISbXhDBLGxDlIDeX6MoAKjwVyQUdxp+FuNWB94N3ArbWyM3BvTHkbQ
7C5ixzoHZdRO3Cca4HFU5Kb6TPehv1syfS1cNV7Zk9vv2ktyJFF3oKKyfKZ4Vri2MRXP1TmTufdt
sLsZnrTMsuPCUB24WYB/os286qCVnrsD4MMnsmIQ98YyZ0dzNEm+lA6BZrZa9okj/IjB/PTulTOo
FEFEJGLv4Gznnr9umTrP3JXGOUxd79wyrQ42AwXdSqAm/5blTXCvaMitc23OHiFe1U/uBMeoRRd0
k/r9gAbfcig7sxmVKCT72ZwxC9CDQP07OT6XGcVTcBUoe9gtQd7cdgYWGcH0+6odSdhKcAmtbGr3
E40G86sIKKnq3u2/zUbrhnqVMUKe04kLaZTzkYS2RsfKNZI1UkBICLGHEvfhMlwMOTIPZyMZly/J
2JO46SuOIqUOYTPxbKhwttqUee8kW7H4MvLNqqmAFGvFtq699D0ZiF5up2pYzb3hfhQdmvGMk2+Y
mD1S2oHIYnrfvPKiL7v3Rt10SABOvTLEJnAmAaxVW6sK81KSaGUbVs7UX08YkEN3FNpt0xXGJtEM
8+AkI52cvPK0lR43FCz+YuEDgHj47s3+SxyoV2UVXdRwlTRuKoXgBKhValBs6LvurbHb21VvRKIR
J2EUBgJuy9rnXgHbexHWSx7P041guLQOPORVMc66N7fokTV0z0VWNSsvzoaHRdOMZFVPFBxImczI
dvK9G5vdPUWJhz5cTubnMWCt9nvZITPJpw1FnPGetb0rYYUYy8bErJhTn8nDxFx3ncqx/Mwhstgo
aS27tDOxZc8iyw7a4uE/qrUhCBHmo+JxINty8tf7twRzEOFrzYPeu2zHede8WKrMImGWJAjmlbH2
zTzfW3ltIVU0k4fW7RNeBno+1ppazvVYxDX5Wcf5g31WBxUTpjTbTvwGpAuuK4NLqFuZGD/Gd39r
FPQ/kSD8Mi36Z8iTf0OdgsPQ458PiqJmAHByl73+Miq6/JnfFAq++QndMFICNkDvwv2DTvKbQsH3
PoEtJ++Am0YSAXOc3wUKzINQNlg6o3zUqxin/2tU5HwCGIcgFzEbs3APgNnfmBT9ITEEQTOnFDy6
ZKjpng5r9Q9jUQ1VtX45z2wwxBukUujzuBZN2R+0sZKcWgi5WnVpaV73pumvNc1NVyW5iaFVYagu
+qH98tO1+22U9S8EVc4liYJGMyJdm80ezNVltvXTcHNJyEorZh/qNz71h3TwLbxKA91ToxVn3t1s
O7tZcAIDXkad0uPPNUTt2zrrl4d//UncP8qGUecxwYPTSbYuZ7c/Jeu6DakjaYcQED/BhDeBdqAj
5waJUGIcEaK84QCSkewvJbnvKmMrWY2PfjozIJlj/YQzwjg7NAWpiyzrGdWdgzdOVhv4H2DCaHxP
6YgpNqtQFLEvyM1AGxf6t37XOeNrbA4JUw2KCLvI/auYHfIa/oV+YCQ5RoNFaGvY9Fl/Hlgp7wAL
19ccoB1iwNoxjI1W4VAGTP1hSdvdojOJL9bD+grarhc1U3lsxAh9Wl+aCMfrtBWW/VqNMZyWpvjK
B7FgUaXqbR6XGuSftkTtYFtR4iV3dlkeZZDYT7hBu01mVfKlMOx0g3iU9OUxwjD36mnFFzfXmQS0
jyBOvE2HsCKCGHxVNGn5jMusR8dopLdJPNKFl1zgYDCcE11kK9SNTq3pMwxXyyVz3hKx3KBAGR4x
1xeRH4AlGYqG/NLSsPaBIsElk0y2wtokv8korJtANParP87YHVoJyFflr7QdGCIoX9NvUKCjqjVy
HEMNfGEIiLp6rxfALKLSoSA08OiiMaORGXmp29svpeiy8sCje9IMzJM7rClRIZYT6JHdMGs6cJgn
LMfPuAN0TJFdADl4cEPNrb7hMbqM0T4ArH9tunRcF6UFgzsfdUiupR7ObdMfc31wd2qCSCnd8jXw
4eAjT6Ir34g94x+Y/7MzXtW2NW4nJ+MYqzhQO4446nmQPpoZ1vPCHjWibssRcg151I31LQ/izUDl
tk/NS1AfM0DC583ywQsylzFlR2M9xRHUqjcQWO66FbMdSqH1W5OZGxbd9N3I2x0o3udiAEBm5vG4
a1vmj0MBOyEuHFiOzUQbpsPLwRa0eD4dV+HdWEvD4FHz/W6vj7q+LmR7F0+9KUii1GkJ9fq5LZWS
m8lnoJCgzDvTK1E4KqbgEVUWt7TT/BOxluxm6P6yQ5zpxk3jFvLMHLsGK6ogpBr94J7rkgZXPYr+
8iRDV8QEW4BVnUzChVb4gaEpAWVKCbZAqIMbU4DmaxPGaJN6yXS9uNWATWjO5RlcCkgUV0PSWMZa
eAUCRzcgSeUGrxNFW1a5QBXCy6yPqBiBeyeUqNL8MG1Rr9+Cs5HLrkfzjtPdkXwcW7QX2Ltf3CCK
lE5SPNdLs3fy6kHPWuxhc5JF+IfiSKHCDItFDNHiLDq/NW0Pli2cO5UvQCyWpt6YnalVodb1LV4T
86UEOf/Cglece4fpSBhXNAtnnSZ3hGXG+VrZsfaup950y8FSf9DmBIxkXI0TZYXXgbOIl6gxi26j
WQGwn15daLxtejUaog/xJJs7TwxQPX2oaHGcIdEtxwXqXFkhhJRptvODfPkMiBOpqNSHR5W5wdYP
5p1pDGJnisz7IA2mkisdsPUXDvUdsKSBZLEewvFR0ARE/dwa4jrAGb4FV0CbIrdbcFROTQab3tRb
2TGdcBQPWk8/AVuoK4u7mieMNY3H9VxJZ3xKiwEWxjKnWb2ZHC3fk3UUF09LIFz/IQep6W+l4dPb
DP3U6dt3OgOY/RF4GvF1Rk26CYKBMVo+5i61EtwB1qfWuWqRo0fI9Ef3yWt04yH26pOpYvumyOL6
7DsCy3Cf5EyKEMc9K4CgGQYhEfV1P72KkqxnGJacTq1a0FLSwUIa40ydjsmTHYsucS5B4uTTYES+
TqvEar1sWxDQjlJvkM2mC2KOl7G1MBBvJuOhjC+K1m4eIE9A+XIUPmxgRYmTfLUkZuCoV/7COlHH
p65gYOz7c0y0bTaZVoRRPX9VnnOf9QHnxuWi0yUWVZ55ZL6Tm4JTTQcBOUBNawxCU2s80MYwHhiw
y3NAkb4X8cBweWbBIBFvDO2kmO4pgsTOwfGDUbwq74FPnHnfxZ5gneIKWoaqwyXWYaU4oCiyQTPW
CWtuJCgOd1lFxVTmdfJyAVhsZT/zgM9Ldecyyl2BwLIhzpSeD2rC2rfC0lGH0dl66JfO+qJAlU5R
JQNjhJvb2cwzVLJJmgvkYOrG7854v9fx2NntlZfa7mewAx1T4qkhgYxLjFagRNzMTGp46MYqgeQ6
ZfEd/9ZtRZ9WWKGL4CSatri16lG7eBNQ5geid29rNwVgVI4aSCHCzfw1/pHlpnY7rHWzbW0NV7MY
LkGCuiPlkF5OWzyi9naSnQNh/UbMksmm8k7Snq0ND6G+V5nf8OrPQEZKgBsrfRbNHGlimh5Un2O6
zfvltp4bxJiLpW8r0CSnymi1p6GFe6qZ+lbDSMkbHDsHQyxindhF96VcOn+l4sb6Yo5YifUpD3YN
JFIWh7R+GPq8+5J0unuVVnp7Vj4xlbnWBzgRbERxCpHAaPDeJahQNoptA4GIZ81US3z2i7L5qo4J
VMOdnz/3blDcTSlnwkYXeKboqx6Xwh/vdbMoYRdNOmrJttSsfdpMllpTUTHpTTGD/RCEw9u4tEy7
ByATQANtRJydpM3Oy+C/FMpkq9PyJj3j0cJtGdtDt5F6Vu6USJNHyvIZ+31turdW300E6paKfuQi
Ibe4ZeUcnFTTVnPMLGKBlsvej7u5X7nDwtvkz2l/cEAIjyuLhv3bKJNkVYzMj3EjbGwtj8/9Yvsb
AR0qMgyrvg30sr3SmdC/pTQu9dX3d9BkKH0Sae0WREoTpa1Aoe1ytqsj1LwcAJuCpUXqR2R1hlyp
dC4PMgvaL98XCGrL6ZQHMISWUvircgzi69boQERgneZNw0Ge7ZWBJyniyWrW6CLobuX4CpIDRe9k
X+lNaT70ANZWw5yZD+U02BnjFruVwSoAhzXe4ycb37J5ZilwXcEy44/yvMhpyB7TVoFaJ5QQQ9R8
IWfA6kRvX/k9D7wEO78dKkwoGExNef6+LXe0d2l2DN3FF5AEpwCMzhsue9p/ocV04IFeN9fWEA16
+ICherNCKkdYUIDWuY6WoczlpkoSde6HkXwZ3xDPAWh2uBdJfE4rl2nZdDncO9bYfrGaZbiKGUZi
sOxsef7+i5w0eCBz5wIBcePWsnhbRPslDZx+XjX0XrJIyx2+AJ0P1rcAl1mUytZ9TR0y7FzA+XuC
+fhjKCiBwVUJKRBCGvAkNBcwW6Ha50FoPJ8B0GpjBbeZ/+XO7RckNPoZy0GybSVzKxy6gBPHqQuM
EHPXoN1XcyWOfTMvw9rWWZgSNfGrpJAlZwJIkJJcLn8SzMGN7XQ/SpX/b4X5v2HNDcXzp3LtT+pM
KsmX+u1nbeb3P/CbONP+ZNi47ANYoCYH64Aa8kfBbfB/TGo5rFe2g/3rJ3GmY3/CJYAlgI4WRrTg
omT8zRJgB5903dQZ8FFt/5B0/p2S+7s4tP1vLbJHVWubyKkcwuFpnVLL/1rjgs61E0y/AacpGrn1
3Iqtbc5faYReZ5aU752C7dP7zOG0IMxMKoEhT3Aq6gWqgInmoKqiBThRqDIzilMokmjh6/q+CQxO
P01oGHT5TENiMnc5ZGYrXEkHaTfsAOJ6ivU9wGo00OpAijcbctueKD5XadPR+eo+SmP8kASShJrp
fdXN6srQcAOlzm0F9rfvDEaq7ZHB4YvWTtt2EBCnk7u6Co62NZy0hqoK1/m3To7vmaM+UlaWsW4/
65g+a6y2E5g8z53WrHO7QMbrMfPfgsxzVpgL7mt/fk6RZc59sQWF9+FW6PqyYmNpyVc6tcwl60NW
Go8l+UlzD70zCMQh6Jd9viyM29uKujoVZzJ/jsxOzE1qOddLPIq1UwflhSj4ZOVLhOrxSPn9CEkE
QcJCfna5IB5Q2Uc6maCRqnwjDfOqyLku4wXykUgmBOmeBMdrTfMjV6VwDf3hi3Stb30ubfLczQMZ
Zg7ygOq5rHH3QfJJsVxMOS5C1w8XWV8xYwa8N3j1JhkC7p/dPAgJKhB2GokaDIc/+9Ogf8Q4y9/A
IJY3HqyvG9jclsE5u223YnSWk2fOvr2uJlvedbY+nv18nh/GuaJ6E1rePsW0cpPQkHm3YfKqTLrs
cqigsuTT0Wrs4QnoHzrDwOKjUfgECTMF6ukGgunK6SuDXUqZ8cquMYvMDnN2c2kWtnIRUx7rsj4r
iNVyBbka/3ldtGCyiH6A7VBOFLb9ICx3VxRjctdMKdIlUZXb1gEeQtFavv4/6s5jS3Ij27K/0j8A
LgiDmrrDtUd4aDXBCpEJrQzKgK/vjSSrKiuLVeyavPWaAw6YzEA4HDC7du85+xQ0vYn/oLxu1Vma
1MZdZt4nGS3hyI3ZnOOOiWVdSLxWEadpuHiY1Na10+BhrOVEY6MeHTGvJ7vL3ooMS0aAtdYHyQZp
NYa/WJA6WcEsxEacXqSQyabGmndtyLoZ1yW/V37WtHm+Fa5EYWAWo/UAY8t792smYSzXcAVXcsw/
utFVW5ywgEkTZqu1poOONOYLEllQqxlzddyULtIs/WMYzZdoWOR8OCnWtmNo136T3+Rsho+6jRDI
HOWtpI+hvMjbhKWndmHd68cSguLK7Fx7DQuh3DEaPJrxfKo1crqHxj43o3Fmyv/UAc5FSdtdOnph
gIXQQCcHGcIVA1YH0yocXvsmvTTGjCo0L25qQfdCf7bDSUFHpWwcmueol4cZAeMa09yVlk8bcODn
IY0ujmtP1ODdy2AJBb8p26jeKba90QUt4Rh2IY7MCz6bGiYbs2g0wBw48UbfGjNcbdpuW3AT9JPc
VAYonx/6tsNIzBEq3ZRG/K3tC7ZaGAnVaF81vvUydsk3yxPvPoLusbdRv8pkm+uuS9u8wPMH2wES
lP6Z9OGrU09HZ44G2AJIZ0wKHibQOFd5cI6ja3vB6PnbNJzJfaIXHhAuaQVU+zA0pnprOZZE0ojc
1ehBoKTIcdd9ajECytB6hdVGV/7G1EqE5JW1p0OKsLVD5934SFfI5tQd9dJbIqiscWtkfEeuhfa1
SvYjy3EIEUgvQ2ZK8bnR43ZXdVa8TuQ7815OLwKhz5RAK6n3ZqI/UVKexqIrYSlpZ6YSW9QvCJAs
5aHC7i6NhaI4E66iKtVfVcKsjKgNoypRL0afTQdxZqyPJXLznYvPdbb6u2zs9sh6rkT2ONch50SC
k6xG7ZskJeCjdu7tZH4qYSTlafjdnKdvSWidsVxe0428wtJwhH71mBQghvrs1CAHnrV2Y0XJSN3j
Hj050cHqxm0UI090OK0A7siO1TB0QZyl16NtrPJx+jRlfKXnlD7gSN3OOVUaQnDdCXpjvHOiKYis
do+QYzvkHcaw8GBCnM4jdKMp4y57kmtqe1pETCvqBP3u1PHJIwHlL0rVRiP/oUjLS6aVPEnqiuni
7cB/k3bC2y3Bt/YZZyUXx6kTP8/udPEw06qWzigAz1VnWo8gXQPm4h+plIGv81A77EFT/T1rQZv2
dYXJ31MzNBtyzEgP+967yUZEM53Q4jOcp4RxTedcDWV+lTk1U9FOnS16jZrIaOup9Tw7Ednh2S7L
HHqUCzC/lDkmASB0RvYB6pc8Mtl+jV05UCp6224oL4gvaA2h0jTiZkWP5nHQ9U8oZ9dZKeWJgNqr
xvUmnKrj0V6IPMSr9GurkDdW0nNPYkbDrb/zVfbhTByZyHHRhLo3NO3aTqeN75Wn1tSDuQkf4Vqv
rVzui1QRlLKwNCeiATfkLr21rg3oD1etVe8dI/0Skqztqbu3PbluadrWZngRrON6hD9Y0919VYn7
cBrvCRJ+YQIZESaBid/x1V2IdwFdMHL2MFQc9TMtaCfEiRB87xsjfRSOycHTi++7pXBxQ99a55Le
jmuDo0YwAhCh8Xdgbe1gLioyAMT35TfQ4+nJcQf+F8SIMC3CDREVN7jz0GULkHKJQxgbwJgM1iJ9
kzws84OfGrTUQAitXCi+YEoeIKuuB9zbSF5KY6XZdM1se16b02hjh6hB0aY3ikHoRWbms6b5zxoY
3fXE0rrjQLhvZu8rFf0Th94HR4HxctuTbYEimnXaZnlRHackM/dl0bWMVqG0amKvQvtaG4sd6z1N
nNZ9JrX8ElJNgCz7Tvjbu6qTu4adUiucV91P7i1h1avcGp9VyTwXHsIe/dc9Ul+cz9HZMMtuA34Y
KwXP1WmwI3PbFOOuNdQlB5fjEVoNd6UheoQYx7gtRjYttWtQ2zduBIVRiL0bVhfoMN3K8lE2apJW
YquIQAd3iImiZqohJVhXEYZ3ueMHFu6FVQRtYGUCMtsOzOPPiWYagT9Xb0XpBfGYvzpO9p0n6CBs
XoQ4bnYylJ+Amiij7OEVe4RH61OAhIMIhLax/bKr5gDh44y3lFmogkXL8kctir/FlKApJ54Qx3mp
0aiumtm+IMaFR+33yRrA07xSia3vZAbStK5YvsBcRiulGpYQJFVKtwOCi+tjoQT1stP727IuUfNo
u4oybBuXiKnrLrlPrKFcQ2jb67H3xAvHFcS4j+L6aiSpGmWyFVidKr7FudavNL1Tm9wcWdZShtF9
fOdn/Dqh0yKrAx21cnkjo7lcZmFC2/u9uC6B56+QJj94sPOYWusktNTRweuN46jlbBfkntHEBEcg
7DVVAXguAQjQn4KanhmVWkT1RUt4Bg9yYp/SN55qz0SmPUUmm0WosaJbVX7INXjikjzpuuA7Rg/t
b3LUYCvfmp57D+9CM/ABqh5Snokad0W9eW+L+ZTn5Zu5QFZmRmaugym4sFIE8siHiRo64Kal4sqy
nWy8U+fgyOyyZlcPrU0sFM8YRl1+5a46Yz68borwYpblwVcz7VCS/Ap0+TdGFfoXDRHziZlhdlKV
c7dsRWaYIwdmP9iUYvjGw40EQNcVDWE0Ycmkf0PY/22ZYLF4e9/COv1ucGfWEQXbLnZ0WlqfALvg
XDAUOAsrgR/kMxxT9XynjLn9BHkAejjz5HDSdBWeewgF61nNdyw4dMDC+NJbg32T04yg6kXhqa8M
086qAMrqaILfj00oRFMbP3QzWGNe7iF6AIBLwwS9NJ6GKjSdlZVwuDlafg5dlrxpbddoGVMvxYyh
9PdjOn/qSKIas3bWJlslSW87re62ZTieTHdYRUl+zUEjcMAp5zOOF1HlD61C/TLWZmLutAR2Ov1H
h8nYXLpb+DTUIW3vx+mOfIP00RUKcppehbzXS/lH041GpJQvPVWLpCVhew+tP0goBGVBGFePbsvR
HSIkZxZi5BtJGAVONL4A1NqaUUmlnT4altj0WXXhWMCbTRhA3S/eEe05w38ysdSPWn2kELgJvXAn
TXePjXw3sthMNEs5Tu/6zFuZOONoa5OgbDPitPuNnjSbBQA56yUVFLAumZ+8rL+mB4ceKjROyFHV
aqhaeI3TJuGQVcX2Zuj9azizFBFGQDcySC3vrlwSAiPjJs+bQ2L5WNb8jSRPvQ61rWX0mxrdL93c
AFEop2R1O8j41WmKF6ZBR6Wp24VZFxvV3jazw2hHhzIx7ws8N8QBUIujBGEz1hjjThqlKpy1EmdE
xayzfJYM0hh47eDh4e9Qx2p2bxCjr+LUxaNPqAHBO6FeHK3MDaYFYGrclc4IbDNfV3PygWtQrHTP
aVY1ciqdFNEmzrYVh1alUI5r5nQgrW7tEkqTwcnntLMe2N7o5X55KrrhnaXYYhrZah2SQXw8Yton
7tyz7UJDH6AhF3TYfUE2tmEdDdVtyO4ZtyA4245TcOwSfwQokQebjiHRv7q01SE1e1kDymX3QzOM
eizIfKM6dmVrUlCWMxy4Jswfs9aRD6wwt/DvoXgWMZsBcGPdGu4haOzojIPAa+2d19fvo/ucAxPB
z7TWKkn1RkzOhp6Mu/L9tzpNbjRjfFjcjC7TCkgw0Fy2BmPee+SZ6zbCSYsHp8+WqrB5HLx2qOib
guJbM9Vwj4Wn91SPorCuzLpWh3JsSyAmVcpC0Pm5hBg2zAKkdaZdurmqvkUz8Lx10oXs04BHwedE
NjxeprtzAMcpv5OmxaSIEn8zgknlnADTEe1bfDNqnkmqVucyhDDxglhpXRAPbY/7rGmGZ40Wx5Jb
lZZXEYrj5uwYhJpeuXSYzX7VJoXlEF8QMSRgQjqo9H4ixnJTiISD70ZNqr0xtVkwD5npZmT0iue5
ry4QSnRIIu5s4nMTsnDUg2kMSftKRypqv+tQghTjWtXVXeAQJFK+Mv4iEbyw23tNwAFlktZZr1pT
fTldnt5qpdY1W083SLcdZgSYQyZI5GT9MhGsTcW+txLvxdZG6KempeP0ydW1ikS6p4/x5BeD943v
yT+luWTUNhBlsGojzd2bckIeYqUIPhpVG9dFqXePTuowiW9LIq6nTInjUJh4bKrBisWxy6FFszW6
Cel2YUFMg9FmydYZ9DBnqsJwK43U+GZqeYoivYjT7D3ma55YZum3P/eqh0ExTE74MSYmetkCO9LS
8AH7YzPtzlqiu4kh7bn1mabePVGY9a5AAkUZnkt93Dq0TFC7Nc7Ym2+FEWsdk77EiZ21U8G6RqSb
S3mXeeBNKzIQpop5HP7s+UCyCqwXPyJs5SXj12h3dZy48ibpZn5bzBe5PBeTB+GlKUkh3PnlMq0e
ZY+lgLv5yuCwVm+sJPWrj8hA3rB5W+lVVijad2XOFuFCuaOJYKQc2lBdiDzO70ZMezNtGt8edmWr
cffbxGIWUjtRGq2KMKaln1uPBYRSBMkJRjujT9PzxJjtQ59J8erT2Ds2iMZWnl05+y4cAT7hkUij
tHwsNa17c3lPn90xfa/SKjvAo48uaRQNZ9tJaBi2roEXpTTCXdGrt1FT8ztsY45HYCwPhcA34GBw
olEuhl0zt9DAPb+zV/D4y1VjFyFVrFOzWshx1FbkGNFTqcz1pNfWyWZadGF4oU665jaPFq2h4cYu
upwQCZ+ZmkH9m6yKwZoP5kjcRUIz9ZhhPgEyCmh835a4u9Bn5lh6o3y+xaKDeHhIUkPgmVCx3EYR
ZM270vL0Q4SYh5OrYzyi8Lfume7C1y8dnzECM9Kruoqyk9mTv1N0hXloR1VuSdFxEGXMffyJVdu6
bppx2ONo60q6X3W1IzSMrqqrkQm1SsOcgiHuaoyU0DZ3Udx6D4jgZ/zqpB2kHDSzM8TVZlt59k2f
9dY1Osf4FmGzhpnFfJuUZixCmGkD/wqVCJEm3WWogakee2T714tgDK5kxsQrmZBzTqU71Su4sfIm
drrygzV2vIl6nW2+ax1qPS8+zjazLFiLpNonZo2SpufnCkL/Qh3inhF23S6y8iYQRETgE4inTRnN
94g6cYoPiEknD0l/oNnms9Tc714qkVfYmXgehVdWAffplI4gxzElY7X3WqxxDPG3hvIGDtgcZFOb
U7qX1/GmNqD2DqQar5hZuTsfv8DXlPtPRsX00MvN8igbd+9F/gO51kZAoV1RYE8+3W0/2qZJzNSs
nJ+SdiQJgdJqJXw3XHM0aHd+7SSbbioxeEyOt05966ZFY7rthYaoRWelbxpw69DOL56MDwRPEVcz
1XyzPAzdKcVqiOjZSdjoQty8MWUJsg1Uvh3FSjKK5JJr/sBhUbgN8mittWcmV+P3YtKGS2gnzrcm
bQBOEyHPVjWidbbojpgd+VYV0CnUSG0/I7zEC+vG6VOUOjHNgjBxj6Wi04K65aA7MbOlwQ6hoMqp
P4aGVl0xkGoeWOPo8ol5itjdiqQ6wi86JnStNlju0uOCEVrXZTVumMYrZDaDfnIJ3NnBBCZcyJMC
cGSJB/cm9CsO8XVWcmKW9sFIJ6tamuI0WazQOWg93VOYbNmtrQpuTcP2+Nr6KJMncHuP3tSgIO+J
vSDkSi2FZLsHZByvxTDY52J21YnkpGccNrwVTbZXPbkXTPzsYU2PAHlICLAXToD5zmu3xFX00B81
3cCfGeabvOuv2mrA49rSA9zR4aX6j7X45IeINAaP+KGsMJAhpS75u6HrAgJcAmfTCDW7U0wl8Spd
tlNzYW8ZF7zGoyw+/MTQtnRdG7w8ynrznE4ci0gb1n1jNE/tNBrfh7GLHzIf2qOpnJcub3qK8nQ6
NCy8CzWpGp6tuhzSLbhfBPP1ByPeQePeZCEo7lDFK9tDmA1j1g56wVJQ5Ga84ueYV04ShfepzoSE
SXX6neVTrYAxNRx0epc6bNFmOW0+HrOoMd5CjrEn4fePgPIoJqxwds4mqVibJNPGPf7G8a4Y/PaY
AkM+dJ56F373GGqDtuGMmzygQu8OtU7VQc1S7SUhIfs4p7m+rvI+xZON/2duhR/omUThbaZbTNTY
6zvXDEz0bFQjaX90I3RkRlGYD4NnIxwpm/kgZC62Wegkx9Toiifi2Fi/UMg/SE5BN27WJleGHDFy
sdMs3UDruck5N9iigNNfkJytOXTiqGF2YeQaO8PVSXLVyf2VTNt3rahGTP7m9IAsIZBW62LSyPyD
mptklY2jvZ0lsurUqAAgh86V69Cg0UT11RLkw0nNRVpda4+tbmQsHTkIa1lmV5xAn9FhaCtVx8Mh
qnFGmE7B6hBjFZpVvmyYkhvqadh5BPk9X2S9A8azQ/174mfwGrpKyw+tO7v3osmy+3kY2hPmFlI2
QbCyiVn951CExDM7o7qK6PttyFBot+zhT2UPw1yU5GkghZmD2KetC6qEbxJB+lOTqIfK6F6MbChn
zO+11gZWatubKJxaYPhEbm2KtFHbiIMcYGejIYapYAw4qklbzRySAlefs70v64sP/4uwBCPezyJ9
YbRlcOqYXLQeXs5L0k5f3uBZRzpi/qlP9Ig4WjOM32OIEzcD+eY7t2W2AbUuChezeuQNB7Ltk+ca
/wI9oMqkjV6pp9qr81eCMGyDgaA/3jfRBGUiA7xCzm5dHWO0oSdU9yio5hhIow3qkQrRduTR7Wbj
malrSl6D1uCmIV5rH83t+KknvRXkZnjM6+W4LgxtF+mT/kHNoCNXlxWY0DC+BW3MNxRpZD3pcoOF
K36gGJhuJ5X6RzKg9EuE1/SkoiY6ZBjXDg4DGMqgqheEsiQTm7mlhfktYMQJtUo8J+uk9a4NejI8
aF0UzF3y0aQpM8IEgrwHHjePDpbrjmd0seOJCvo6SbBdWpY8mDAWsPAkaBs9lWExClPFwgFn5GkJ
5aC86rStP/XTtVvKkxn3M68r7e41Ms/ktmsze+PW2gPVN1cbtKswq2AszIhP+UgQLlqOhYZtcy6u
aDfCDTR6OwClWq68zBy/DQW5asARG7lhWUXXY1nEkI1zu4+Lxn5nUeyQL5Y6wdSGZtLOey4cNz1T
g1bJasjjkjNUpE5962iBPSI2zsqG5gT92Bstzp1Nqfnt09yAAY00/QaXL+Mcw7nDVUMCC8kxF3YZ
bp/EeQlBji2gtBHulTHROBRc3ck0W0koJG/XkqywpdkbH8dOAgjBDHFwvcZcowtrLsNAqVDJeT9k
AzE0zIqrO7910w2ikmw1KZJZIBVo+9qLugewjsXB0t3mMwrnkbSJwTmgzUF6NLsHJGYGB+mqfc0H
NXxgzy5AoXVjedMRcmvi/7Sjc9eIRRCMMDRAC6w/DSnYBSQ8/q2AHPnSmUlF3CQDAWWMwgpop2AP
00mdHqHgMydx4hfJK70jbYaHG5aRL9emu1CLNZi2J9AOE07u0vmIQqMIVFhr53yav/LZsXb2gO04
zkfrAA6q/SFWvNNLkT04NEcJBihWePjOiTsxW4Z7tNVdKsdVVFfzXue4eYWargxi2ygoqefopm4k
C2XKsZeQDdq7bpLt6Z+FRw9ROJu2fhjJDXOljyWMp3I/NRYZnpxg1J6fvMBZrOLLmlw+zNBM6zoh
fCGi20riIPLBTQkLZVV2fZHvy8wdzEAnZWrnmcp/igRUFaA8nDrMQd4m0US2F/kR3xP8txt76flH
o24/6m0buStn1l6oZ7xHhc2OKKLcR4o2te1T+4OwS3YnVrJEYCIMfAfWhdvwpXPnW+eLhO4GWX2B
knhNjdnccz5hdRHSmJnXKg+hgkXWxYLfCiTM7S0AGE5B06jiL9qq3rZo2dU9GxmWH9+RBw2DhYYj
IOw+xX1rGlswgagAi7gOIr1GnN0Q8CNTndFbmD5n7RQdGmnc5pldfZE9x+wyQn09h1icaTLd6NGY
nRPTQuNnY6l01dieALPIz95nYK4aU6yEO5UMbknLhC55bkmnWDeS/CDfQQlK4iPkjTTkRR2mY6XU
W2V5xRk+0m2JwHkX06n6FNIxn6sig7act5V19hk3oUtInDNy5HiNpk2hLKy6Nydt4lMn5jiI+khc
qrG/nSMH+7OF1apH2kfOdQENDj/QSpoOgzbaROu5cSpGsj0nsgadQp6bs4c4XkduNuCGDGjhQ2iq
FfV0Ew9Td0g57XPCZ95keyOjZHDo0GpBRU2hG29F7uAEN0DABwNa1SOYjnQdpqZ8tjor32oyTtBC
hjGeRzTOfhh/1aE3P1eToNEXom+8WK0ARlmrzhLsK2p04bmWtHT15jYbBumsdaO7w3lvHyV5CHdM
uKdnz57CDwSq6VYv8A8UfRq+6NnyI/20beGrSIt6sFTNZ62RsQa8hH4bzwOnI2KYfPzVXe0Sytup
D9qSib9pqmTmxo1Ibbjf/t6oBJMxAp1Q3EwDfG8VGv6NP/bpqc4t8BT9SMlAQ9x61pWs1oQHdrts
xg3YL9vdNBlXgpCvt3me4o+qV94zlj7/ROZ1hGAk7qMDjy4HCcKiNpYLuzKN0bnIwY0u7D/RNVtY
tW1tvT+DLt4YGVQa4cuXro9oI0nZ3oYTrrZkTHzg/hhoW12ja9b4oI8Fe+MYuwdZ9tEJMYJ+CDXm
6FZSX9q8eUxzcafF83dQ7m9ua18jfdAupkw5jovpHvaPT9gO0libxCiRqWu710qGF3xGFIUIexL9
K53DxzBqiUvXrN852P9jkrX/X71kwGANuJD/3k52vURa/5+r989vX8yd/8lT9sff/UPkZv2GvcCw
fAaEWFDdf3BvTf034TjCI/ncNhb1G2zCP2xl4gecEKU3CFP+5Zn8Kn8TucHKdXS6/IjcHIK3MaP9
FyI36xdjGRhazxcEVji6xSrNr/cL6rM3UkTD5AqjcVP1vQvPdN9UVRFUmZdwNB3GQItk6QY+ZIh8
F06uO2z1XHUviDTlK44UeZyc2tdWmmbFHZFHrnclOESi6E2hF+UNQSrkaQcT0b+nlvL4MczQoxHc
5mxlHHa3veH1+wF8AhzCTKn9ZDL9jsZ8eNNjJpdzMrhHMRnVQSoUHaB14Q1Mmvjs9fpdulFzMh03
CWzuGZ1KXWzgOLW0kGzjoYeUsDdyMdEaIN/KGrQg17P2uRF8Evy+xjdpEteW4aDmlNhjLkbfGuGP
9SCCCBp6V2MXTtsedHm0LlM+BaYE40O45CrQXnQzlymhYWxrb6z3TarF16pbwivNqBcPwpvifC31
IT133IA8oC87fBZm6T5aje7eYkWsX+ImH/clnWKQNlF/qKrKmDnIVtMBn6i5ES0Cj9jo6DslurOR
CPyKjUiH8A0UeHlFouiwgX45UJP38D5mhomCdi7NpYpjP02s65TQZBDjyRDRq2oUy/osB9Zt3w58
WvTAMLBKJ9Ahj9Zin7Z0L3l0Yotmy2KuVovNWqenGIQAO7bDDxO2ruwjvh+c2fYPkzbP6k23GLeH
nPHFYFckqC22bhEbB8MvWKvGGRN5DJnvhMgbJzgUtuwKtZqDDgajOHJOOjw/3OMkWibsoIunnCmV
+8Fhv7gpfnjO4x/+83KxoiPEqYMxS9r96Fb4rSLAXYt1PV9M7NpiZ889lxPoD497KRhSkV7RPdmL
Bb7omSOZP3zx3Q+PfLjY5bUfzvnwh4ve53HgUJtexGKxh8kQHiO5+O7pIzESmRc7fvLDmU+Ko7fK
Geu+M5ZBJ8Y79iBIzTkyUqVSIbnnNl0SU0bNSPdhxfS9tUf9trXj70ZeqyP9e3FFLGF3NdC6Cuo5
JZPCcKmfIOpRwjEKxgMfco5ojemrlkb2RvMnfNYlXfoa+UPAwcNaZ4jRP1SkNe/StrF25WN7iWKX
J47gpm8lq89tW8rxKyUEk8Zsrpq9EfbxxrW7fjtZNOIhXTtXHCLw4Qgr3U2kGNOJlnhwWojRWmV4
H/FYe4Hfms3BiDT7uQgjsQSG+iecZvhMmiWrgRZwdvCk/d2O5MR+VUh8+0WyLhvdA71lNA9x2ttL
dpKVX5pU+ud4Kgkrtor+gX7Xs1u75ufcgDlrPRoRDsalm7jOyX5KjPQEFa28nZhSr+nnLQ2pRkXI
DIxavFkVcm2879lFebH8IkiZDTLNvO1MD6W/QkkbkUDUuRJt4g/5YWVMR18J5x5AS2TzILMA8GWU
F0Va+Ih+0k2fyJSp4DHlbnHbFo3SjgTVUrokM1alla+PxqKTaND8uI+jqXaCpbEEcxcSFT21VXIH
YMa+bzAGkx9ZedVVU/Pj8qknocfjpnvrCrzXuoLBQzxpqkP5TBNZ4cYfrU1sqzpCoZRmX04ZEWao
0ehYl8kSWpeXSYFHf4bDYJKCfp5bvV2HRWkB9iS9b0OvxjuxVJpXHdAoQDZWTbkbm7jamzoDbjGF
/gG9pnh1Qqcn1SdRtreNwZ5eV46vLXIa2zjGRJhB3ckX5mdYN5nDATi3V70wwWjZEwmBA3oer7Pd
E9LQ6dXUK7/gK1soYuOEQf7H3vo/Vob8b1TO64buuP5/LDLO73UXv/8zU//vf+33+sLTfzNZbRzA
+TpSdbjnfxPRu/5vFB2egysdphLGdeTrf9QXFkWE5wow/GhBTAdX+9/rC/7Idl0HfT1/YDBa/K/q
CwCIaOT/oaFHbwTX2Kb64XP+7A9vfR83WNNoO9Og5WvR6V4pLzuWWXIogTRxvohfyxb64GS8KlPw
aBUQulR9sAeOMiGc13VvVa8QlU5toV6dKnqZqo3bZ0fPfIunVuzSnmGNS5veKL6HxfzApP4Fxs4D
tiiIT/4czDoQQA4WzjpqkxYnNr7sEI7WEswt03jrd/51P7YRYspsl7PXrGK3JI9karejNr2LOCVk
qoK3KB1crowCDHJK5vy7n9qrqErO4TC95Z2xrwXe5Nl4MFvHR2rB4cTx6K539rpLGXbJ4S4y5AtO
40+wdq+TnnxDK3KazL7BNGA+p8O876Ue9J33kQOMWLE6wGFS7k7v3Uvq5UHb0Lav43sguLTBF+rw
gDDHxKJYxcl7lRsPUTSiCLflt9Ya73LW2ituVhl3OBH9W1OVfeDNGbSRorqa0CSskhiXaUTYyGjG
2Mea4ZrQMFB8BdF4hAt+1Z5O6LNOw1QYu6amoYAaGwscnKGw0YgQR6XGz0D2d8dSFbJQjLQune7W
myt8YQ7DhAzobWbtkCXGjxm0Lz/xXxFNMBkxkaW68ppAPA9pUOYHszZlm2maun3l4GhjRk1Ed/fg
zmhbLR+NzpqwTWvXEMm5S/pEnWObbPimxXwwFH0w+f1wgc5rfymPbJIUsqSij9DGk7aJlIXmKwR4
TCmLk51WWiu1dW12rKLE8OFRbspN6uboZkGM7EXm5RSDmfM9ziqwoJN//d+vZP9vnPY/R3j8L1zJ
lnf+3x+Ugm9l8S6znz1Ay1/4ffVaUjx8ViYfUb7gMLLE5PxuAfJ+wwiNv4ejkU6yF/ayv69etvsb
Ro3lP2LjW7JEfoJuiN9saOqO47qclzke/VfUDVggP61dhCGSPSKEzj8Co5Jh/+L/iXUXqDozEsSp
MzPPFKruGPx0L3A/EU5T/szR+AUBz2Juu5iVbPClpgB++AvXAwMClO8F1RqqmZydNhF4bhvc2fP8
+J+vtCz3P3+af7nULytyVJtGVNtcKvV25UFs5lO5hSlxxfR1g88FkexKXrs7ziJH3vLfN3CO93+O
uv/n8Ap3MWoBOeejkjIJk8zhrPvzdtD5JrPhFA+FE954yXG2rjx1b45Yx/7+ZP3J3fz1NPsvl1m+
0Z+oJLIUgo6MbiNeDqwtvfsdBs34mejqXYXNfZ3u/vMFf/n6fr+ez6gfby0bsLn8+U/XY/qvDUbD
xyrrh8rcdtMFgfR/voSxPAL/2EH/uHVLLJ7nGpYhjF+uQTOqyVJtUaLuYM4yxu3OzTENoLBda08p
pNqjsaaQRBhxyJ7/4tr/vHv/fm14by65Tzz/+q9hhxDetDoFlLoGaLwzN2gXOOKt57XYmigP/uIZ
+fUJ/XE3f77aL72IVFJx9z2ftNkMAU7m9bTpbuhZrnXwyVfiS6ysox402wlRzbiOPv7iw/7ZM2pY
JrF3AtiOEL/caKavAy43Hh4ssuNGrC1eDLoX5MeeMiSHQXNA5brHrbL5iwuzXv3LN0zehOVyyOYr
tn95ahukAG3eEUeOBnY9B+3KeB5W3Yo51wZ3/OEvrra8ar8+Tz9f7ZePmWmzz6yyd9Zg1jd4iQLj
Y9hra7lpDs2WPKPfg0n+7Zv/y7Lz40v9+XK/fKlZU/k0Hricfkz2xl7u7Z2zhS+//4uP9Wevyc/X
Wf78p1cx6/JIiZCbaO6ya3Mdr619tSMyfYOqaN9t9IC8+bdpb/3V7fyzV+Tn6/6yrIrwb19eStwQ
p6w2ozlB7IE7YxMwn3x0Pq13KOwKEID9e3f2397bP13vfr74cvN/+tBzaXYA2fjQ6WE49I9h0K2S
B2utr7Ig2lZ/cYt/SaD8fTX46WrOLyF60OpTsK9cDQv6CqaOxGlfHI32JXdNjrY36bhzjLPev/nj
28zkovrmVXfzfF1jkJCALBGaeMh/8AkkqIljY0SO6K+kPDuN81d35s9e5p9/1+Vr++nONDnnj0Ty
u0JP5TGoCGpddR84EJnqrkPii/4vaee1HLmRbdEvQgS8eS2gfJFsNm3zBdEW3nt8/V2gZkZFsKJw
NaMnRVBiMhNpzzl77exh2AGOUJecI6cw8bX1pU+r/axlDKw7Rc2Z8LhCbdSbaSfDp/MGlUW90raG
TeWkXd0BHnbCpQ304lykug1UvGbC/5hNB7Ug0mS0dDo9eTvj2O7YRO6FbWn7a2nBjeriZm383ZY1
mwxJPeDmndGWIqZ2l+wzCkit6KZqKYLCmO9XaiIYTJ1oAlNAl1BvzPDk966dJ7soHh1TOIUkJxc2
gYsDYJKW5+ErqrwxP459jq2AASyULXxb76v76WLDKlxJz+VWWxiAaZv8tI2eNTXbtPtKbvCCof/+
RP86ApSQvKW9ZfodszYQx0uqOBmQmhxNH7sz9FRn9bGsvU/iyu6eKFxYFc7IBG7uhL17uzSDjGly
zlucLhncqwkriMpsALWIoJYAXcfmnMKZtDPRNKCFo2iZl2ETVIoNrQMZS17zzEvScm/JCXXBJI43
1NoRMep64zkTRXkFfyU/BmH+5MFwkqnDgYmoq7bqpUjpDQoiEevl5PaTH0OM428DK2U1hIWwq1FH
Qq8r6+ohJQt5ayYuOwcAWcICCFm3KRyItSIU0d2gAbB1NL/kj8R8brAtCTMIu4G3e9tUw1NTqDC5
qlR+IdqBQj3PKV/1pBpfGQkh4b4dEvT7BdpnB9gj5gSgk4m6EcIv9drdGIJOSWMewvUg+bg22hYO
bx1rFDwG4Q6hArUVbnNI2sBaKUaRvuSQYQ99QnAPUY+i7xOh4sZW4yEEcL1BfEdlJLJ7GBhsfQkF
KYVh5cPm+hqYz0vq0AnsGJM31fRIev/CZ9uPZ5ipr6kBRdLiQUblCpcZbvbD9UY+XUqnVrBoZpnh
n2Vxo/44M3GJ7xHVRuCct42+alnj63GHyZO+QrdvI95xTFv6TmXNxli6D09T8HyKvjctqbpG/0D9
irNNrhECrQU2L9mxsPH35r1sA7DemE4pnIxttkm3wsKIvt+wr7QozbY6AlJhT+kg5f93VANvkm3o
2iaSjFO7Ria5bnbg3MR73BIWBnnqybV2Z8tfFqNaRjAFf6oKvOcc6N/GIIIM6CAtNu4AT14SzP4l
zlrVoQYl4gNkil26wkCGnfIrX4/qlVVTya7H8pslStDocIg/hKi/KAkrzYUtcUZifL8gWNTO8FoH
oamKUyzy/OgrAnGAYz6i6Sqc5I+5NTbhBvMD9EVw57YY7e2CzeLF7/N5a4iiJps6VeNwOOfnbVUU
pavnNNr/bNbahsngWOvxgJ7xplw3jrQWd/gWb8Hu2Qvf5/P2/LHl2WaZGchr5aKiuw/ioXe0jbLD
OMUefhrbwamZ+4stft6eDRFcHf9MT0HYIx8HmMiHqBcuhA15256Sdb9zd+gNV+DkHc9plubffKWR
aT1vbX7EQz1rKTClf8V6wFp3hWfczuKhMFmhrgAH2EtRgksDijjY+usCAx7vY/cyzciQftK9ehId
l+vei9YL3+ziCJ41Mf38bHs0ZFCLJAuZLRtlk2+me6HT28DedtMQIua63t58CU9DCGANCrciE0WS
Zj2ieB01wlBgM73hQrKtef1M/o/+9noz71vQ+Vbx3g57PuGqqcxg/nZ1g0TWM5F25K25zTdMjE2x
D7nmLj4fLw0g4aopHEbpgjmfFHIoa1nq0ZL+1qyDHX4/9s+C0nUncZbDRu/j86lfZ63Nxi9HwOH7
Ga1Jd90aCe9O/YZD4ko8ldulWM6nM40xVDVTtYgBULXPHfLj1HDHBIGb2avvt63UCTeCukW62drt
ruXW1TmejeTzRs0ObrmwlVyY+B+ann5+Niu5Rtc1in+V6vxnqIY4LC6s5QvzUAWRK0qTdSU1RrPz
GmPBHGYhNonxyT1IO3UPLWMt75bG8POri6qUs2amn5/1o9BUAPcD1zxdqWAkmdsGmaskoE7tg8PC
lJ9fdKbPpSu8ckhlETmdX1UR+GWa69JWuA92YrGa4n2wIu3ezvb+btjLP9Kb/2YD5tYhyjonDmzX
ecAvQjfg11pCot7uHUI1dnJj2ZUjbrJNsFkKnXwOaRDnhjkNBkucaFizyZ/1oCwKD4l0YIbMiReF
S481eQzjxPF4fTQvTMAPTc22RYzQ6hgfHc2eGGgZghkAPddbuBCroDc8yzRdViUFavPHuWH4JOgw
uSM2KzlT/FnaAUf5YzyJG9LP66WZ+GlH5Jo4zQrVICXKt3pPTJ5NRUEpCEb7BO99zTrWvvHFwwJj
PUrVm1hTZAp/fiUKLniSsvUoiwHSsNDf+ZC+X8QJneqmQUk0GdqP/cXLAcwD7mjvb9HgADAls+FW
wo8/jTbPgm2MZn5pkOeLYt7obAFmblynQGwRVlQHiqeYoN4avXS45vEx2lNkKLet/eKyuNjX6fah
cmOYWNwf+2oBmZXblGajZ2Hn/lYPxE4P6Yv8qD9ELMbkbunWd7lBlesJ+W1SNLOloVVtE0sGrxwx
B/EbmjroM5hUC59wvp29jybS7H+3MlsVhSDXfhPSLWHXb2Cx7JJDtsVRZ1c5BJFeoWkdwpulgP98
q543OhvLIRPw0wloND7Ve2Wns1VX++Wt+uJMOevbNMJn6wPfIPSODSPYeDB9+psqOOqd7yyM4FJn
ZougtNq6SCM6E+6nMNgr91a2zdQxAYzewrRouKYkP3GpvRnDxaTTp9vDX0P5n7fwfMsBeDMRKNk1
xUNxW23NPY6OB+5fdmr7N9d7ermj/2nKmL0RDaBijWfQUXnrbpttssVdjHzB0vXr8oz8u5nZvE9x
4U3hzUvUfvvyY9Xo0e9EHLWvEmbSO0Fs/YVTdn4ETSPIrg3Mf0rG8ur4OEvKrIZfTpEgRY36qvN3
McLCpgXlgr1i+Ov6EF6akedtzWak3+qVisOURFViBqf16FIToctLa/piK4RHKaAkw6zPT3DVr1SF
ANE0J+o9FqDqyncie9wi41h5mNqTmvih/NOH8fswnjU625aR4Ay+RmbSVu7MrbcjKm37jnnKThb5
1mTT7ZZeUpeOPzZi6ngo4plMKGanbQF3UogzWlS37qHaRtvkhDnSKnAWEyDTJnh+RZ/6pvMCp3vU
KqvzeEyXRQIO1iDj49O07487uDu2cM9Y/n/epAutzWMxOc6UVtZP/brvnSm9U/8wbKLPTv3UrcyF
a/ml1XbWtfnrrQqQronIlAAQoqEbCFdaj0PmbjVlIUn2vo6uDOL75elsN5YgA3pxhIXglGg1NoQl
SRase5uFt0ruiEourLVpLV1rb7au/VI345FCc9t8wy9h0oSvry/m98LxTy1Q3EWNhAS7ayrS+HC+
YMqpDFPxBKEfDDNW0gk/pmOyDWxjO91+gJMR1d39NxcDHS4zLi24pZifljeeeBReJxzPwONMqXvG
tfZxoWuXtpDzNmarecDOUIG8Jdnta3Fbn9AFbYSv2Ir8Cb7I3K9iYk1LUc+LTbLEiPqA4uLp83E0
w7aP4MNxWo9w2jId9gIuoImQL2xUF5vRNZNiBkOUKY3+2MxQajr+VKZoR8nvUX02mmePWr3rw3dx
UZGdIrNhAqEzZl2JK6XBGIKJ0fjGrvE9sI1TEqm/qzV34fT6PMsNxF86lUXa+yNg1pTha3Jj5Olg
F+lQbyJsBu/GvrKWpvqlZtBwKOSbZN4186cGDuRmBXBmtAEuNvG/FrAAMsjurFXnEJK1l0Mjnz8V
NU6GJb83OoUsPn4qCLgC85BLvVs+pdktpclysDTRP38qgyooxZJMqrMIms0uNYUJmxSM1sAhktwq
VNNQLE71YMF7V1kPR3zpnrDc2CwdXpe6pkIeIsRv6CYD+7FrHrtGrfbgbDV9p1kbLTk2xsLM+PQa
5UlGtSzvUHYn1DfzU6uqc5jEAd9MPOAQGDvxHa/RVbJXcZdfCf88lvpXeyZUa7DS1OVOfT7b4CGV
RYrp6wOBA9hT36bY7U/Aat/xsSSQunRwXRpBaoH/09psh0p6LzNiU+DDQQZrDOnRNH+lVr+9vpIv
JEamQfy7mdn6yohtQmfx+VD4RNzCqXK/e3i03etahQAFbgRMNzL8emvmt1D76vvUEA4hNml3SH/a
Y5DEmJR4wt4Xu6VN+sKapIzZ4I7Ht7W0uT9V3eMFLgN1BEFs4uHrEw0tSAteH4Cpfx/POFYFeSiu
xmzJ0jxiWECWKnRTBxuaCKB+n5TqIRiJJxf1obeEhb350mK0NJygyHqhQZnntpNYEnDeiDtbKG8a
4ZfV/EjTU7xYhHWhTxaXOYwaKU6HzjubqLh/52JiDa1dvoaP/Wm4lVbe2oDmu+oPZrqK2dBSypKS
H+7364N5aUnSMuFXFJWy9q6HO18ihdoC+xtlDGVWrXOnbbBR3Cpb6+Cvcd9bmLoXFshUJsq1lSki
f0qkpJ1PRR2yGsg791Lze/I4DdfX+3Phe9GEpSKvQ2JHQx9XvOnJsRRh2mNX+tEr39Jka/aYfC9F
fKbN8OMcNCXK+3nJc17LPGo+NjMGqWI0UjPYyE+871NgDQS9jUIfzMBadoARO/+0Xx8bnN0RrKbx
xC6lwSE7Jg102u6Y0LbaLsz3C6/3jw3NbpC6kPagpmioROq8kXbWGn7AOr+lQnWxUxcmH41RLyyh
iDQoB5idOdyIgnHss8Guqkq46zz3XlbT+74XdKdTRzT2uLoGqSyc1EZXTooObAtX+8GB6dG+XR/g
d0uE2TcFhHQ2daaU59lh0VlBD+u+bW1rkP0TKFoJTpvZ3olx6v7WQvh5dmnlIGwkhFeO3zf50Qgg
VenWEH/1I6PjWQuqpPfD8NDJYXkjeL10Uss02Zjg7I1WEdEVAmFVu66hgMsqdoPmJtSxoJMMZSPF
UHBS+9SdvKo6c6JzwKNY51XwqtaYxGHgvs9CtD6SmgrHVkiqb3UGaxDPemvT40O7B+vb3HSU+G9x
goHJZUpgL/Iqu4uiPEfMEH2vfEriorqpD6k3yLZltMiYYIcDRWntAFNBNOZxvybaMH5t8LClYkgJ
nE7QcFxRSkhbmfcz0iQ0mlaOHL5QdCi7iOKtAVRGGSSIM0v5C6484Y2ni4KTxIr2xQ+CfCOPdYtY
Xf9TNXhFI/Bqj+RN2NtqE8iRU1a9f4o6xbtVR0E8lqo8iVJ7EDJSmPSvip43xwIpzqpPEyRdKLEQ
bWZ1a0FB67Lxns1tcCKxyVsKSYPfGMM/mUn8s0u0+25o633iacoqbNRqi5U3y9Ytxm2PDmfLljyu
gC/U9qT5gimt51hqxXWVnIjMUaiW1J7+tRRqmepQT0wPRlypLcWGmjt5rejSGhrXr1A0khMFItXG
TGTMfWClYJmapI96bqpIIUJvnxeiWlJ/owpvo5aB4wcaSBkeDs34DHwv8TSyI0j+e0+ATJo0dbAd
yiDFa0AoD5mpfs2DFCdFN71LUXesACF1FAk1w2MXAaoe29x8rGUwfmkqwpGoIE1ZXQ7bsLTKI1Tw
wIkJYu1kbRBsdxBcMMtWuc5qknxqkQEkyzQsdVMZ83JcdFzI9ZYygs2v/4jBwARW/AL6qJs7lukV
GG2EshPGfvtQDEOH150McKExrHUtp9mdmlUV1kE6jjcO1gggOtOkF8y7CBGkAhiVgNlaru/bTa5r
sWwX4ih7oFyl8A85npt2sqDq1PjXOAgCRUtWzKoJhS2SaXAuUngLqSTb1LUmtbuwbpU9wANh4RT5
lJXk4oh/KHJg3FC4YcwfF1liyNmgEC8d76ZSQnK7x+pGgP+9Uh9aYlbpOrjDnW6LEcj1bejSEXne
8Gz7ldJa9eOUvST3BXEncHVDtlONGxhgS++MC5c1tl7ehKRJKKaf1424vVuFZIy6f0WJh4bKa8Mu
Gjs4ZfuppEf6ZikLx9jn7mHtosgU1REtIAw4O54HzCFlLZ0oT5NgPBdepfwLxYpL8caLzRAf03m6
c0ecP9NMZP1MQTwsArcDUWTgO1muuvLl+re6fHwhqyDjRSOfnjMZVHJT1lu2kyAx4cn3uBRESLF0
q7rpoGlXnrzzov6Pyoa7ahoTI9QS35Nxqe52Opk+3Ub+/jvm4bnAKka/B6Vq1yT58n2lvFQwNDPU
4rH/pFM2d73f00f61BxlP7rJDVz/VHCEJRyAz6yGvCTjRi0fDOMGI9QVKmNgf5v/ra3ZejDFEid7
tPI2EAN09i8Rhg/uK6C6JF5YD59vjtPFB6tfVQYQQTXfx+Nf9NMICWAy2GZoftF1OPHwboZk3I2J
sLDIP6+8D3es993n7KahxDoENqDm0yV17H+a/fP1Qbs0/c9up+/F0me/H+dyI8PQFcFwhoOF7t9V
suAERW1fb+ZT5RlSrfNb8Hu18lk7mY+VnW7RD6lwMKXN9+8JyGOvgqzjxTJVbniL+aXPneOaZioA
Zqm2Jk0y+06y5Ku+JfWtXYCYpm72GJVIT0mYDAtf6cLypiVreq1oCjXX81wyfHUp9sH92HClp/oe
tsdb8p5TEUe5hQq2MNU/T0DOnMlgS+ONxLjOOuZhD0nMP+xsozOCP7Uaw01MJsakUkgmniBpsdDB
z9NwapCqbYlcKzKq2WYceg1iXGAYdpO0zUOGNP4plkt1vTBLprfQfLuwKKW2KKnmRjV/QsOcbhsI
khSz8cL0dlNGsNsgUd4tpekuREam9BLFkMTNNKpUZx0S8BFQwLUPttMc/mrKdXLK8bWb0fZ34s5w
5IUE5KUlIMMpRwtOOYz5lxL7bAlA7asM8AUARCwi7iJireY2OuhO5WCyACbCCRYrID8vAHSbbL7U
ik9BY2P2FAxyve5gB0KmQjSbg/yXgpUYfrv+1ZYame27NW+BQAUTh1fgq2IcWl9e8ba43sbn+UdH
2EOQ2XFMspY/7ri4hZudl0kE5MqdoOTPvio8XG/hwsHITcMk5UhxrEnU6GMLBDdiomXjaEth9xhz
O/Y8tDpJhifKeNNld6a68Ir8K4Yxm+2TmM1SyQJOcv7ZkzbLO2iauFGicRbwlhmKQRLQp/va9zTQ
/3Cb/V61EqH3FPIdgvg7E9wsB3dOiU4HtepY9ThVlYZcrvPCes5VFVQHasR1SegEy7vite0kZaUU
ubZVxuSmDQ3hSwIhPpM8IsOmouwHsRAe6torbAvuxU0wFuNj07dg9YnFxysNgQ6P6hH/GNezsPDy
+/6Ouva3QTBzkInq1zFyo60xke5VD6erBA07sQ7/yRNL8ccojdBIg0J0eWB1+bHEh+SxD8f8yCIf
dqoivQhx/lCV3XAb6Gp5V/dRzMMxbMSnWozkVQAK9wfvCUEAWpHiCKnVvXInQiS+qQcvIpJvdept
bgyG00ppzkMkFW/agAnYhr6wqQhb5kehiduvRt/2NxpXyvQgVJa+9wtL3ph5bjgi4DcnEcpv/lCO
qyTFBwW+PAkBf3yNylrYExbNbNzCg97W5L58borsu+Rb4qbAaAOv56B0XMi8go1oTzfXQ6nnEQ/o
7AvUTMuGfYRljUQtk5o/YXPxqFZC/xWIaPoMqAQifajcEB7AcVopHlE5Iz6qvJ+pG/wMNW8jB0gh
wOag4FDS9DBKJDEmvcKbquJ6Rg7+uxXgUFMHGAqC3rlRfB2IsTZSfNkKWxjv+JBgFAAEh2M3wgPs
Rh+aP5WaP7dF+7UQMWkLU32bNd13T+OlPxSwU7ygBYzkpo8VHhAbGZa2k6W4x3lY3jq4PvdOo2g3
shFrL/gnZSvdwN+6iXiYFSCgV9R6fx/a8tTEabZzNTleYffypEfSH1lr8TM2Eu7ZqsAFsAzeIMkS
ZKgkVKudHu4hzuq2MCStUxMze+RdY8JOlnBayH1x20jFS+KFMnQXXG4gtq7EXLPwj4i+iSBw6hwY
Z0QMaVXU1X3rxr5dexqeanlYrmR2QUDfAHhXck/m0WjIdGr5i6956kHNLMwE26D704bpOHFbfDRT
llG/gcA/onQZY5t0hbmytPJRVKyv/WBgolIr34fMPGoh1ry2j3r6IWh78y1XI3xs5cakKSn8LbXx
vd7mGNpAhtjIgvcoqmAB/T4Kwm0X6ZCyUdHgExe3KY7qTSMJEG80GZSEr7naUZACMTqIIqYUX9Gn
5OG6wSQYgOsQjsVmgpluKlH7MarZEbXz10ibvEbU4Yc3eACQXTX+6fZZzwVyLEvCwwSV33JB63dB
Bj5CrEQkyxLS9j7MMxZ8/zuJ1XIbKIEFoHYssLPEKPFO86N0V/pmvGtlYks8/dttnqXDtsk8jIz7
W6YRlGarRVHXYfZVxkK7IV3ebORybI/YDHUQn72HUQAtBaM1BvbpNqdBSR/TQSGwladwf1PoeUMs
2rnmEToD/OpkA0a4g5j8AnL10iTQP8IwRJgXIYbXFNG13UrMHd6QImT3ULMzWe42cSnIeyuP1RWQ
7Gw3Av21TamJHtD7PGFV5tkgePACGNMHDN/MfVYQaZM69n4oGdGaA8Jz4Cq+NLVyVPUprkMJ6Lrq
OwtUkn90XXN4VaVccgJLG7et1T5VVS9uQLaj/caP+q0OwwJeZuY57P7pHr/JbGupLrhWEW5S33u4
K+HUtR/lFL8ZKXcpdomSL7ofY3obFeKBaGdiV0EPf1MuXsVA+4Hlt1+tpd7ghBDq/BAJqrgRDPbA
suZYNNTAWCVyG7yGqivfej14FimSHljZ/npQPdPuyccfukoNH/y2Nnai2rhrY9S/V3L90o0tPlKd
hZ/OIPmnsYXUjf/p70RRsEBU1PFtjDUNN/HQP44W1nVEupoOHreq3kRYbO7DPCpfmrDMRTssJGuH
QQJUTzrPww+DibWmuxwkWhp9g60OCxadl7CuzQgkIoxmwPJhpAHlLHWiR8X4u8SmZ1OIlGY2gp6B
aY4QbkCxOSXZkP4WzXr4Mljxj2aMDbtGdWNHvvviqU15I8VZtHIzGWBlNphHOfXuUjCwTsdDapOA
EiWESuC1FGtjLQToILOUzSAjerrB/w8vGrW+16UsWvsBuGMQVbVjVEr5XPGScHLshBwjiE9pSBk6
/tDDY0LPwHfGCSBZ4HKrctBqWwrShG2jU3Pit6l5i0kz+PkOHrGQyfgWFZWIh1zWos/Nw30pFxyI
3Rh+ZeXJ3xK4yyqKTMu8zWuAen3WPFF38KD4YY0pjKTeW7kWO/z3hR1hboMRQ1tSI9V21aprOXUr
S578IKIe4IwkVljPdM3a6LLsPgzT1xiemb/yXAtZCkfIXdy0BYXgurnNQMadFMQ6jy6uMOvWt44F
xpL2OJrxk9AAGVjLhtAEm0HFI2ZM++y72+uCBHNZQFqVSikUnBrEabbylVYcwNL3/S9xzDyMaTwl
pAC0VLCpwkvGTNe8n8njGr3X/fECL9lKYZTekVn7HeIsS9gcWWxS3oF3T8GSQ06uUu2Z4DAYMECC
vHDafpVIDZY/lZ7c57pAuE3IERrir+N34EUlS8DxYeh+RWlaOgk1hhuBHMFt1bnRnhJOfwOiO9q6
9MsWclO5C+KW79WaWXHbplqyq0M3dSzP/NXzurJlza1sS8y5nXg+U1Ay6g3/lkO1louMhKL+7CX6
6AgYymAw3go7ULA3QtfWp27AUmWV4dfGvjNKoFu9UMWmUVKLxECtqUVYgnoaSVqWU0HFZSTFj11N
TGWVhRriwAaf3C+N6GFgZ43Jj6qXuo1LYmANZb86CIk5HMg96pWTINFcV7wAwd0KJY6mhcn5PmIj
VMbYne1KPAy8PShAE6C5Ot4YhaI+qVXTbq2hMk/hOIVm6DLhWx2vNPZ38aYw0wEPh/AlBp/nVIPk
geU2hfQQE1KrV9kQoDKSg+5ZT0Ple1OroT2kPRWWdWk91FVhfpfUQXuSS05DNUrzyYcJs1NNbOsb
VzebjVv1ry4Y6C+5ildQp7avoHXVFdQ97bZVlfJHwU2D/6lLflpRqWarDrPCYMTBgQzIA/TbW7nM
DchUrvmjMAsNcGKitS/ErZUdZyhkkUC5r+qE8FMEc75V8IXCGMj7Uhau+woI+Sdc7FPSk7tIGuy+
BDmz3sC/r7oIL9SBX3705G9VESGwesaq5DnLQCm51XfXxy2rh2N8yAWp2Ve+hZddYuYFTsmu6Xix
GzzmPSCmyMIzpRGMeKuHsWkbFDiuTbw5j2aJfYyopd5OCIPo1ogsDHG0QN4LRDxxrNcyR9IBH7kZ
hllSkh7cuPhFyiP2t30py+sKg87STkI93+oVaZeB5YrGXy3vCYn0J3ALwgFxb74xsgxacR83Gy80
/ZWUNN4fo8bSPSuq7LZojdD2Sj14q3GfxX4rTNeN7me21RnNHbtfcvJIdwPdlhpiG7KZcDFmJZQd
VnkFBfYrqxeQQEf98KfvxWZvdHLkFDmSj7qw2mOIHmqLaRHkLn/4040JDtLhFLHQRElbuXFQfMWx
ILNVbWRtwPQpt6VmQVbGGlpOcFuKB3ETJiZKhNQrfeymJsuE1E0OHIknvYakhYV1/6U0GuEw8Ara
CaUMz7zvxv8iDkIxBQlpIsWkc3kofnwlUi8Ff6qgKiX3t3X5VWkW3tIXgwQT1E0h5K2QUJjFJdQO
0z8xKNkM1tKGKyuRb9RUna0ibxK5layAguJCsJRunwJG86eoTCER0vu/6gpm/fLLOlNrfbSTwjtQ
kfeQme6eW/pr05C8U6gqqmVE1+nT9Uf3pWYV0SI4wZASHJnFJ5LI58hqSM8NSXEKuVluqYk5dJgQ
7CI8ITZSzo5vcj6AyQYifb3xC3GLc3qUPkvMxxFvRFNWgPOgRfJ+oeTFeWlJZXIhAE4jsIVRvxIx
nldZ5hS4pR1nFhIhceNF9Y8o6Hd9/uam7qMfic71Ls3jghCxkHcQFOShSAht3hpgSFLH0P1tP7/X
+3Xob33pIGW/rrcyD5XMW5nFLWIqqFzBrKa4xS5VPOVXEkf+DcaC0g5wvPeShD4TtjHHhcUx/2BT
u1zqkZWbIBMh8XycpHKAR7WiksYOR/l3JjVvyqDv275ZGMR5rIlmyCwxHUFGkdCbByHrLG8bTJpa
2+yTBy3jiPcX00HTn3q+3uZtTH/DWSxQ1ke98ruqtcX7+j3QWf/gkd/aygGdK+XEGLVd/2afNpa/
WiRNqSikusCifWxx4MJe94aBlNbu/kCKOuiP8QqlJmisw7B6WCpwey9rmfeQqmKJAiWNSM5c2lG0
WPvpaLds7CSaP9POcuuj/DbgOduNk1PKb76oG1Vy+nVtA1BdjH1eWAsSOzTUbLBmfMvZTqoMxHk0
Kgm4IjY4aanEG57E9pffPl4f2UvThQJWOO9UUoufQpPmyKUmBlts81RclfXLWEbO9RYu9uSshenn
Z5NFTOq87XJyNKUn79Uqs7MBeHBV76ljW2jqwhKjkpREr0Rii9rO2SyxqobwdSlh+kRWUIq5pELb
NTbX+/O+UOdz47yVWcRYdCkr8CRaqeBbYRTP45kK7XV/kDfQZ/hUyyWrnzI00/w/b3O2eQwR/JGI
CgSE3u42dYbfENq+GmvS1w47yNJ5Ot/2561Nk+bskxFHA/0kkmbVBX2XaMK2r9CFCuKrKDQnDIWu
D+jSV5t+ftZahd9U2fT0zWpsQczsxrqpzX9aVvbeJaT/JsWauvwpQB4g/zHyXqrtktfvRo6L+Dbs
TOvWNPThVJEe+n69Uxe/mEaWhrTxVOk4h+tgIdka6PN5VDrShjAozk92vdJX8JK24VP2stDcpUHU
p9yMyZ5vaJ8U2C6XdTyQp0kpbYhIUUu9rqmefgpsTm5bXAnfBJA+S728cJiCxPi72dnibkHq9pXG
0/nfbLla3bl7ELV3EzWwfQIbgRpOPlIWsPRFl5qe7ZBF16tdSNjExqPK2za4Pq7FFlMh2aVONgu8
bBMVZbIpCSbsrg/2xbHmIOK2wuaM3PjjhE0rPx4ohOi4QTTYYDWnLhZXmWyc/rdmZvsMZWh9NIZi
Da7i0UTDlQH5WtjL5jfYaVXoaDEU8q0XytTZVRoxdfl8w8HbRYd6p2wx6Vuk510esP80My/bMIDn
llLHaSr0EuV1mCvmjhYsiZym8Zjvy9RkT14TBO0BB338LEnjU3HLDctuUms4THilu3yim+uJlTuj
UeQrjoz4KKWE3wlQPXpYYG6tIotPxeDxJa9/vUtDC6mGxCUEbALes12ttCqMdYqKxwFCQMCEx3o9
0R2XBEmXhnZ6gbDTyCBQlVmno2Qkvi/LXEKG2iYJsAOkXuDUJfy53p33p9t8dHk2IkGxZB4E4my5
KZaXCMboNbZUbws8tkD0oSQbjzI5utvxNjiJP0tKg+yERPDSUr9wSZHhrSlIroD4GvPbWFbmvSYk
fW9b+U63XHHj9l6wvd7BC9sJmzXpe8rhVGohZwMZeHorpwmzx+8eguBWoQSPUEYMwCtYSaNnX2/t
Uo+oseeawsuRR/lsdmCERixUGzHxoa5Pa6xkPYgUqF1v5MLckLnEUoBO+TZatVmXOLzlOo713m4a
f5sMJNE8OAzENtSFbeTS2J01NH+LlnmKq33BjajXfuQFAlQLJF4PsLY2MfnWn8ZM+qcCG2Yg2isA
85zluITO0bElmzDwrnqwR28dyAf9AG14S5aweu3XGF79Y9HQ1B4MFaY+D32W9WzPl82UzKsSdLbi
v1XxujCeBX1hFC99rvMmZvt9WPRjp1pUqVQ1lgqafxQDaJL40/zzWcFuzxZJzd5k8fNxm6xYyWWM
F6otv3kicbD4tv2n2oT3wdI1ajeoukHWPRusIvJchBjUExlu8yU3fqt95XS5dhrTpfvHxTGz8Faz
LHYI0B8fO0OdM0XrJiEDLLNUiiAJFovU0QqGOPnXrOqy2VmW8ZQqlNVK4d4SUPSK4VpS8NCyiNdY
wcLd4NLC1lhwlNLC+rHm1z6Z6JdALR/ZduuALRdmHz+uf773w3K2EcMPnrSn1GNC4Zt9P13LIiPy
pIaiS3B41b4rvwoSNtjZoVL2pnyM8uxuEMOFyXnpPkuzFH9KU7Wp+KnkyDcqMxjo2HTBTJ1gXXmH
+DhsRCfaCOE6X9q89M+nuaxBxuAya4Ikm8cxUAtGhUmVk+3iDIyr5OSwMBZb37B0O1KipVG9cFzT
HOQYzuqpYnc2Zf26rzHdwzBPexB57Ocb35Epyr5LqRX2tt1reDuuKcy4cXEj2IsLQq9Ls/i88dnK
L5PYBZksNnas/DH95gVHmd+dt3CdXOrh7AlJiqoXVCNtQUiUe9zOdxMcYxn8cbEZOkO1h6GhTpv6
evaak+QYozstq8nY+xid4jYarzGvHL41CZbJOAmmdt4iGcz0kRpsM00fr6+PzwsQQCCvNlAB1CmL
yuxDaoI+6GQhwQzJ2k0+BA9eShrlehuftEOEhCZDFJRk3L3gV8zWoJzWZh0aJNWqtbKJvymIhxIL
/K60zskFrhdam77MxxX/sbXp+D0bUqsVCzUIiFjK995omxx1KNdudOy4XmFdU3m6RIb6PIaTa9zf
33Bam2cN9hh45XrWN3YT+18UvSDbSh53oVfTpP7Yq4+NzMYQ57BQUqgXh34zQr8ptqRD63dYXrru
dlSJXW/v4ho769NsEINeoVKs6nguqtQ+fcmlQ5Dc/29NzO5bWo7IAA+uxo70VywfOxWnkIXZfeka
Pt0+QKWoZDzIFn/8NIbHPTVB7vsu9JUcCijEVXCvhlCD0PmUK1BhjrDXx1XZrqX99f5dPgPOGp/t
U+T2K3guEc/FYTf2vwXzASnMqsUBKivv09yJwqc4J8X1SJZ04fy5FJH90PH59hVPTtQVHZfvjZ/R
1/hb+YVCqwn5UDjy5v9IO6/lyJFk234RzICAfgWQOqnJKla9wEo1tNb4+rtQY3aGBPMwZ84163nq
HkZGIKT79rWjX9pZ/dJGLnJbb6mH/68ZVMud5u3AL2vmzZqQEnMOU7vvXPNpIYOkWyKZEhGdjsQW
j0zd/Q/g7x8X/vs2V3tpVGoDmj/6rEF16Z+CY/iPnbNEkBBs8p35uwmvjPLFQ/fNB14t/FrJiWwm
JOwknPXCBL81iYr13r+zhvxKU5dC+u8GdLX+rVT0qbAY0AWhnpyUPW6uG5jOhyVCFmJedJVvevFo
etO71RaALsLOO+6+bnjoz2yiAFzz2+sn4P/SM5ypMCbGfWb9XA3R9KSiKUlWYG77Io6Ls4XlNQMA
c8e+EcD8rrNNLzaK1dZS/48onGvT+/lpcvdVYsHaDL4sDKxuV7xkrriLb1UYL5FnH66BxC7NlbcN
rkazQFlplRZhWyz0ZKoFeCKduXqXfnwlPnzpNHrb0GpbrbupI1XWtu44J+6gnG3p6+f72ucNAN19
P3RzL5QuC2bieaErK5Uzw4f9vIULF4YlPKNQzcHDh3f/atsmlW+IJhQdU8/aaX/JusVfgOp1ru7f
2MH6YF3ccGTiJTyN1jNBUhMUWxl25gtEMsGSwC3P+lN/xsbBk9z8hCTD0286wCG4pqOp/Mdysnvi
HpurNX6XUiXCordL1T0lEetIqQIdBZkTa3zaGTus1nbSZn4MDp2nbeV9c7KvXHEvfci3za3OJ3jW
TS2WM6IbHmUfMTxFn1c+5KVZ/7aJ1TEkiywwtaVHzSa7NXYLdS72Qm+CG2ty9Mh77fQfOC9cOgje
tro6fDJh1bO87JWL8QCSGDxrDtrdtF1gvwI/0cO1BOi1bq5OnibSU6XpuJxlE/XVcyRC7urzC4V/
HWay4ZXlcWljftu95de8OVvTzKhlqebiZCTCU8zM6ZXWabXJM5FsI5iTIumES97nn/LaZFltmLOk
5WWnsa3kgrSa8NCrep+3sOyA64W4VHARjl7W4/ocUHM1SeuJarRYoG4sv7Q43wWPzXgjU1GtRfru
8+YudYiU/0IYIAv0MQWkqFWWllLnivSfsPiVJdfm/rJ8PvTnTQOrzxTXiYGbIA3U3ugtd0/f0w5o
pLfgtrbZlXD+td6sPo8FN3LG5LinpNrUdo30oGfStTznpTfB2xFbHWFjh4efNNIhY3qV7IE6f1Qh
9pVhu7SU3jayOr4qqAVzGNNI3qmeXDZnUTzNlfmsNuGvzyfAxfv5m6bWeZZQFAKiNU0pT633r0e+
8th45nFhWlzzlbrcLx74QFkJxZrLnvVm0TYCThhays5Vtbq+oxIi+Fq3dn5W0Jt7wi7HKxPi48fi
4FyKISECoclYxy3VhvL3LpWQlMX6rshzzBTTY5Req/n92C2aEZQ0qSbhuw8o66HzqeqeedoHQnP0
7LWoX2fzJPX7/9O3+vfwLfP/zfDNih/gTFwSJyGEELqYA+/NzeIkl27Ac1/7WP/L1Ph3c6sN3Tbi
DMkCe1HxD2HDGlh86PFaivfLEeK713KXl1fvv5tbbRWgOQKE4hEqJG0bYfKrDvKVM0Ms8+vjbvTv
JlYbRIu0V+4jmsA1e4tu9kmjGAEiMUU/B9xX3eWZlO5VV7vXN6kDB3ab3khXzpCLz3Ei2f+zCFY7
COSQJOpKfgRGJRK8+hmWu78vMH6iLLh2Mq/UnMJLvNRNr2wrl85MjAEJcZEQW1DU7+ePZmQ9Tizc
9xc++QK7no/hPjxWV+bpx1VHbB1zQJBiEKj4530z0tRGxGZRZqSRQxjPlVNE1ghpr6yGi/PlTTPr
+RJEtiLZNDPUTM5kIxlH2/3XWym2NmxfqAiuceAu3k7f9m01g4awTovQp9Hky/Kk5x6HxfbeQrqw
vJiC6zrVDxZnSxCB0Vq2FY3g9rpMM5a5yWgRe+YiHfp7gh5y2VnWfeXGdw28Uawyb0csEJeS8vA7
/BOxQ7vBNd79v20Jb37MasyNYMJbN+XHtNty4Todf1VecVjG+j8InyxvqA+r9U1jq7HO03buumY5
LRzZHc/qfoFvhXvtqkfA8oc+a2i1IjU7FG2b05BpHiTokrN/L/vPhrlJlCtR+4stLUpVAsALIGDV
JV3ttKhpYQKBRFJxwkmj6BXSXLCLGwSS6I2r9HerD9dSxxdXJEpI+A2kiD9kmPo2HvQ4o4NLpaiA
lKzWkauUvz9fkRcWJKl+5S9fDE3u+u7aB1FVGMrSOfulGW+T8sq+culA+ouzBMRIgbe9hj9ancRN
trSWJw3n36+YmLaF+efipMrNtbvS3IVBozULYaCiYFslr2aFISIj6DWi5yaCNhvT+eh7kktXtuRL
qbl3rayueqNd2GMtm/96pg0vC/l54dMXT/8tDpx95G1D64teXhhTVNk6l5Tb9hAdS8QlxlY+/R/u
x++aWUUtCHAFXSmWZvKNSO/FeNRRo34+0S7twu8aWV4dby5Cma6GpbpMhNqbsEXtduldtBvd0pkO
6cN16PLlif0/M+Hvz3nTnJENUh/lNDcX+q6ZqtsKwcKVLl14KL3r0vIb3rRBfEBYSUwbiwvQwuKM
dtaZkL23BAiaa7aEf1Ohqy3vXXOrM5qK12FqMwBnXWDXf0ypyu+ofc++lCbXy1IKpDPir4ZavKz8
ZYQKpWAq7Gks0dv+OcnMMxTNbN9nSEMKalooTcs15ZAmQ//Nzs0cbGmb5u7Utt2PwMws1Q2oM3/t
oymmHpp6zX5jdHq2raQixjk3Mu7xUGtuY6FWXhdbvssmk28zGT91vOu+TUpOaW4fNeBs5el7UwJb
U0RNzXFgG2OxA4WWOXrb48GTBF/gK053hjyqjxNmeE5Q2TM1fTZlVpn9rZATaRMP8HKytHqZ7IY4
TN9A/e05LmXRHRI/kL2+7NqNMsSJGzW6DryoLp7R6U/fkbFPLg5KRJ0lMThiaGfLLSdZhRyK016u
9YXXSHXhTqrIf1SzWriKUkieosfUccVac6pr9ds8p9k+jIYE5JmlqF7W+yN1WFZbHFS1z2LPamYD
/Wdj2sdKoqrXsoropVeFta/K6BTLegGWbR6Cm97nozt1PKdfwJV12D/0knkNGHVhuSmyBZoScTtY
R+Dq7+dmo6c4TpS8qwuUH4o2bnMfXR6Tp44Rx9rd7xStuONn0s+orxy5So4z1fMgpr5eWSTL5vF+
1mL7DLPCRomyKORWF9iit6tebyIeQOUcvlLjBX0a/c1ZrXPjYIw03pbTyRypr6krFWhfWw6buOqK
h89/yF9JxvqH8NYDCkrcHKDratdO07zS+4beE9L7UR+InG/qs0lC0vIg4GCG2eK6liLAd+T/LLX0
8XAiZPPvH7A2d5A7aQiLiKyL7gh0mOo59WIv2im7BouHJZ11XVF34ZXLFkhkitFfLjCrnV3KdESs
OX22KfskxbSFy71LCuXcCvXaqXipewjQkMsSklZxdHw/43p7SKPO5sJSewMFzE55Fm6wH27mCNV8
Q/IuNrfZ9trZ9cEo92+O/s1DfnW91QJjGgIKS10xF/URJkp8A/JRdmKtgIqcphEIkDIHDdL8w2Qj
193POPXo7T3AwAI7G9gLg6L3e9MI2YcSPd9S6ze7lAVrV2bghyOJAg/kjQIGA5JizVqdgLrZZC06
g8pV/ZthvO2uBQY/DsWqgdVSKyVKu5DdVm75q91y/fZUL9kwv++N0pG+KDtz1zyLU7ANb2C1fL66
Pky0VdOr7aauY78MYrN259b8ESXWrzTQ3FzG6rT2D5839YGKhDvdu3FcnYPU609DYlo1ZUndJj/E
vxezRuMwPszHDnKQh/D+5tr7+Fr/VrOMkuGOl7hBm8b4MsYZuJD0W2BwJAXp5kr/FHu5pq63qjdL
aS207IpOwEDlQzblcF+YTXJbtHl6mqOm8MzKFB5lvOoTp0a6l5Wki12YlgKWai1qB9hN5MLky52k
n1PImcZhJrd2wwFcfTGmnDevRNGrWhTpty7JWZa1QnBIAlwzmGN+aup+pkY/Wxy8lFpxCn1ObjB7
7w64E1ZgU/M2B1BvJyNk2Cbat00if0VwcZ+PQfe16iLAVIHWfjOM6Xs8Clxweyk+LWTU+3Ag9ZSR
e/YKJNpeHzTKrVSlozuFqnoUSdlz1IrXqFenzSjloeoYkZy+2J2C9+dUmLd5NP2YZn6EAVz692B0
1M/KU7tnIMoNyB4QQKMu+l+qQoGJ05tl31IsP2cvIwgjJ/HVwZHzgvRc1gr+X4PV2Tj7Ztb2L73G
VGPNEz3VZzEF9/ijKqdkkB4p6n6MgvyJtN5j2VW3IiofwzY2DlUdgUmJc+1nWmad7vlW5XtUQIuN
qbfWq61SkzQIJdjU/J4dRPPEsQB6ndu0iL53wRQSOJqEdRzEDNEOoVGxCRjoV2rttVOrZd1d2lT6
xiiLdmvYKiWvtYUzBM84J2msU5ZpIaSpfO8HILZnOdvNitq4kpomjUcO/DsJfXETQxcJnSRVf+Jy
N2+tIVa3TTOUrWfJubaBMBPuh7npbqsurb5nQa96kR6IF19032tz+tUZxnkUXP/cTJS9F5Z+UvHm
VnwX/+16k5gZCFtfEs9osfIfQUiGWNPHX6WhcscJ8ruJuffE1GhSVwsHlIRUxm/GuiteJoDunpGN
FKoTtAxuQ1mZf5jtIO00ZYp4guT6c5SE3FbnVnRerRilTWyqHtudpPTFuRfBdKOOVXgry1nN6TkH
sDRscEUp9c+nRI3Tgz7kt4Xh10CN8Q/cduiJ7ynFy09xMKs7uaY+fUYGtWtDBaCs1sh/Rk39pvtA
LKqgedbHYTwW/qRsx0KfENHqaqp5wCles7rMgJhrGUDbeCbWb1XPoV8w/1Kz2/iQmDZqOQRf20EZ
8I2IjGOtqANyHT/ObyAvWBslT0TkVGZlQLXUILqUZaOhQdfiGsN7SaVaidubXZs+sy8KthPwPnqB
1JtMPIglOEYWSOSxz06KXNc7jnn7rgegHO8Duy1v5jpVKQ2aM5WJnxU/FUDAP9LFy9cn7v04NkV6
oyhmTWLfz8PaU1LdPw1NYj0Ucxc/WIUmdoUcUwbfcpqS+bV+UC3v309aVN4HBL3cqgh8idSy1m6C
tB68KMpUHLvzQTkNaYfVdTPnrhKmwU2TVc0pSPJxo0zJTzBPVBqblI93qSVu0yC3vVSxzfxYank9
ODE64Ke8n9Vn8CbJPsEc4KEIgsTRG14Eejn4O6r645+z3T4NZBIcZl57NHubH2ca0tbU8/wxhUUw
Oq1vNfddq6sHMzDi+waboUPUKNomHPXhdR6MPuZtI3Kv9ruEL2mMe2vszrLQH4LG/p1o7eAKZSaM
ZU0aCI6hRWw8Q0YuASWMIlNPViQLR9enaXKqyhwfw8bsN7DGmk2BoO+O7SjaqEMR7KhW4xvreAXy
rML1Iur0M94GueSMkfTSRUm1sa1wvLUHe9pHdlfVjj6GueTVfV2mbqSGj2AWOscu5MA1MpTPljGV
u5ri0cdCEbKTx+V4TIe62lMCpLk+5QjsRiOxsUwrys5J5zmcHWtsRezkfkPksYQlVmQ4oqtSjg2N
HT745hRsh65XHoxMjaCPWNZBLyFSSMpcetQuVA9dCsmhisrsbPcjh4kO2qjtE5g7Qzl4cFRYpFJU
bPU+jF9IunXAUGrDqYymdJJ27A9WnOJy7AseyLE0PjdyZ3iS5ZeYdHR/GuzPbiRYUgcI1NFGbqX0
0GvpsA3aMDprUlI8x0WWOL2YbKcZNfyEDb360sYSsOd8POeD/MxgJE4UqPd63f+hmrL4py0acwue
OgUmVPpPEjmfo48doJvCydjOSJ7vYrX2TyNA9n0fJ7/YpLQ9Qr+OrIaSvwRc6W7jxgy3MJNsSIxB
b/+xuzI+DRjMb1u5KE7prBgvShOYXiez/t1WAqLoA8u6UaRwvJnSCWB3aeXKtzSZQ0hc84+haXfZ
UpKUkPN0LD3yN4OtghYAyO3mBBt3w9DLz3kV//ZbP/AkHvrHuuKUIsj6G7pRupeyeTomiS1qjHDG
4cQRDeQnUidOp6rgrTrn876yVCRs5OtOWZIPMI54D0bOpCbWXraCv5A8o/w5ZlJxqsC+OH4tvRqx
9FhpCWItK/zRSv7ZHrOfWaeo+4GriNcbYXQ3IIN0a97XTiRn6jGP0kDaMd4+x/VgNb+KxOZtbeTa
VLqg716tNjpKJe/kB9ErlXDgTHXZtifk2hCSgEPjaIrf3PWFpu8hoYdfFbTgTj1OEBUjH6laD6Dl
BwR3SH+iax7tBJhJ0CrdTSSX34DF22dFl9XDRCLnIEualkDkaVmyddBnv6txeIajZL1Mft4bLptG
+JjY6q+8loYD3o8KiywpBUSSThyLEDyAI08Ykpld/0rC1XzkKAucfAY8kitRJNy8tuQvYVBzgLWJ
XzgMrrElmvAYWsI/DgAM90oTNU5uaMMd1ialO2E0NDsB6R5K42yxY88DsUbH8GF6KuGWH+fRrFne
IhFPgRhyZ/C5GWH7NmyzTIeLmUwl8bJ5Uh8WAsGLYhTVDyNLWmJ3uNnfjPnk/y6o99spQRAR+8qJ
spjB6LuCAIgz5/5SoQlm7L6SJ1hZU948mVp6n7VNcdBUqYxYONW9wonpkJQfN82sa7fwFxV/EyTN
dK5DA5vmPpOkBwgEcArtdOM3NQ8NM7PjjR3p9bmHWeSFVtRtZLAZ3/J+iJ8TOf8t+UW0D5vlHiS3
sX408w59eDWdokFrT6pvplD4ZAHnPWHXk5tbeSotT8MZ5mSnk7ozRouPx5/7x59lkDVDN1mPUe3D
mSqDGQySDXStGOMeapo2prfZxBZjlc1PrfZBR0/KfLCmAEcCi4srelapmL9RTsLyG6NwKzX1Y601
6V1F0Zmb9OBfvUZreqD4QcMJFaVcMGBC52rh9Rx6ru1rwtGqoXqqoQrdJ4Ww72Wt1V66IFCeNHOy
nma5iyoEluJJqAUcN1BWk9yAWAuapG29mXBVeEjiqt5XkR95QuvmZSOq7mH4/wI12P3i/pMMTgut
ns3THr6wCuM7KdWjL8ActWOSDRnBG2nYz1WECjER33spt/cIbSDEUkhxBhEx/QG2BdcJ469u2ggL
VPOxasUMhkbvPbb8CWcC33R1vcOegv9Wv7UGwZsZVli44J1AjeLw8A0jg705cVwkJRse4CY/2DG1
wo1MftRrgKvy8i91FS8BQz6JWGpOhaQPpLwixdrM3MM9LczEn8AoxwwuezqiJ261c1eiycsNZTyG
Q670gP2TmeUjpwfKQIuHxKqkXW9EcBMpQZpua7O5r5ouvgtsM9sWRed7Vhq3nl4Q4HBqQ8q2GOmA
acwMtfUkrZwcoxETyMq5uglGYTp+ZfWvRAWWQzFonvJQfI+zImOxiZpykGnix1JR5WANOx2UNJPc
SO+kM3e+Zykdh1dVwABq6yrgTO0fdfaBk8yN7VBFerUZgkFZ4GK6cpdkXXSQ7aF+tvRA2eTRqHvM
ReMVWHf0OzBasR3HbLjPMiwbRrvNiQ1GvOCYdV6vK+QnEUqcBwj6+E6YYq/7PMryopJeokDGGVQ0
ytZuew543BzcoJ32ELU0p4vLrZb14hD4WgGfKLfJHVnKfTUUQNsw+yS+poTGQ10yuRVKdg++nBVe
HYzhj6SRwHElnTk5HCVDsZl1kfG+XhJRMHrL2elHVd/Z0B+HrvPsWMruCq4UXjVD2SuNaqvXckn0
RO4sD9gneDChk7xKqJG/mdEIVk5cTBV/liKfCPD1jZYMeCYkTRLeiryifr6q85NhVNK20JtTOE8/
MYiyn1s5QLWZ1gYYMINxq2bTY4Ibx0zvXgwjrnYGoihXDnKsiUOueVIsZicUFSm7pIrTJ7MmQsv2
UFUhd3tf3/ahStAtLBNvKHxto/P19rFl1WRH0zkku7dYqFeU22pDojz0Q9KxduzhmE3yfGO1lVRu
IHpPhzjkHirZen4I1THdFLlR76a2OuProW6hNnJZGaP0Se11yoIDvFTGSSv3WZlb51GNualo4O+i
ITxAOe/2kyWK34XJ/LB4uOxnw+jT7QDXu6Cexqq++ZM9PIz5oN2NnP8bOVEK11dRxDeJbnrFAMHO
TsLsS7w8cztptL2hG47+XD9kg/GqSsCk006bNCeP7PEuMzDSMMtG2uqpZRxT3Y6wZS0LkgPT4B/K
zDeeyXFXJynoBy+RRh4zlcwxO+bVpi60bCO0sOTi7N8I6Hucjh3ELH+xDZmlH2Q2YfSGxrMA9eiE
mdo4USt9SRuhb7puFq+kK0qUHAMWeze23fMgVux05HmvqzWXQlBsz7EW95s6LP7J1BaDirbqD4Oe
xJuqabADLhPVi6HkOKowifkvou++KAPcRNiGdER5blm2VOxodcjLfxy8ssMVpByjL0rDQcozTRzy
Mg72wVBhcI1QbNc3Wv5LAZQ2LPMiec7i8Tc53+qYtoHYzr5heg31jjYAAnP8IXXT+DVqKu1WVerc
A/GYQ6+V4JP25q8hj4lytGN6M0XTV70yJuiMRnC2Bv0sGdqtIcIjr15px+cxTsOAdJwAwVHSM2PT
JVR8yJxju7zs/0Gsj9akbmL9xPEBXBZyjZU/1Fwqdn0fZCQesuYkRHhj1eOGzQoIhTU/zzkYurSq
R6+elXMd1elXvIACzAe6wjiHfGO3nfCamaL5YNijn7M4I1PbVLnyPFn2b10GmbHxu8Cn8C/HWAMU
1k1YljWMT2CMaZOKDJqkUbp10/GMSILsTGFb5PaEhw9UZvKjyyjbpYNqenpfLbYfTEtNnm9zuXwe
VVPjZpfrGzsV+p1eW50zsRPDgEzuzbpKLQdutzy5Sa186RvlJVXNb2BvIXtGQt1JoxF4ZFBjtmvT
fOJsEDeaWurckykD1VP7NMZCO5e6/tjgq7ItgRa6YlS5xFm17JExS9zazO/C2eLZJUy2JiN5kPmJ
nqko845iCGnfyeMf+Lm+I2L/mdiV9BDrfvloFnO+hylgHuxKyY5lbJu/J7NKt8kw8nvi7GdJmdAX
MSU/ep3VFjRN7YXmxKyuOpMXUlW5YrDlTc3UYE8Wj35PSMkkgn6PmeFrnBrWn0o17+Xe5i5F6tya
n1IdglU8+7XlzCgMk0cfymLAmoq01ksqX2dVl2lgPgGZyRylgb55QLOa+E92JZStSJJoM2rtE4yG
wvTmoEzPGRvxyzATpDVDDDubOG0y18ps/dZoMYROew76uAnUmzLqvhQ+17bdILqg3lrVULp6YCLf
AYhbN9jgqGn5R1QJGd2EM01K/0mH7BW6LhDcejSw0CPnmMcaRQp28crGDnLJD76JWVUcnnmPXY9t
Sqql2c8AcZ5rgm12ylrA2DULZSeVvOewiLoPECreh2Mvj7t+9OM/epfokwM0Krnxs6y802rSe0YV
Tuxe9s9snkunirQ/EVRIhxtKezOmde30M+TuMh2kTV6O/k0ET8Ztmvm7nkiKs1zltnPF7DX87iGQ
qufZlr7AKs+pfkjucl5KbqhF6pY5ilRKt++lQv4zx0bs4s+4L7QAHlFMsHEOQ4xqRf891IznkDim
10pz6M32mHqZYZBynQtjZ1TyC4Bn6L6+eVv00/TUjOmPSMyjE8Jt2qeAUD0dlymQQ7VtcDkthmLn
Fzb8WHkaeTMCgrTDpdbZV8etxD51G9rGKZmJo8gmbOESmmrbhCr0zFFzWiPmjJyKIzkyinJa2T62
AUeeq6WK+iuJ+7Jf4KhYL1V9cJh40p/sMP1akAlm3/XT5FcRWZMntRA2FLzVjqPBo5FK3gG7lEB6
tWDUPMp28jooZXaCIZci7lXBGzeU3lqg2u1hE/ShvsEPw3IBaIgNtMoc7IPcqporl1MAVbpKg3Ol
1+Ytb2isfHz2iVsG3jwWUDnh3+DlcjvPef1kDbL2hbVt/6q1Wd4LrFkHp5CynkLxciQEblWt3Th+
3wl1w8PGV4+8YSpXsud8N4cllMnYzr9GVabsZlvt8NbJiuhKduxCcgzrDaQu/M/g3FuJiGLRGlI3
k34lZgpIShV7w/qvC/6pv7AUBaeNpRpp3QScYWXq7Kp2xy7eBlyuicFuLCnzPk9PXOqJIKNr/609
+VCXPqJGLNnYObbnOrwbLGtg41aHY1uzJX/e1AXx0LsiX7EaNUspO92OKfKdjrxM20O69b3WEdxn
F+neVfjD1fZW8qEK+EkQ10GLUjC6XUg5mQuRDfynE2+u16ldqBZ6371VxrRpk6EmiM4NE20URcY3
+WLXjYXbNtnyoP18MD9ksKhlflswvap+UgqcaolyNO5gnOLsrJjUknLhyq9C/C4kr1Bb2vDZeKJQ
HL5Kz/VRH+RaQGU4jBfltksDgozqWLqmDKVWJxe7kQCzewUGEK+fd/FDgnUp16auyzY1nIwtfTVd
7Lkz1UrPWoJN5QY3+aNoryUfrzWxmiGZgRlnnqC3MXouNOwwg38lk3qhwu99L1azIiYO34AqrJkV
/s5sN7ieJ3uScejMyo3Y1sqdtr+mm7skFyHhyDfDGhw54JorVknmqFkVJn/+Te1ZO3sbPy02M+qR
AN/NdcuXS8OoaXADYGQCsFyLQqQ4IE4dChZ2jHqHaxiWZp/PhUvb1NsWll/wRptFMA00SkVcbGhf
ujnZg8/Z6mP19HkrlxaVhlGZTHEEu7qxyrinhEmkRlAC2hjVd73P9kKPfsxKfISOsP28qYtD9qap
VYdqGaLyoNuNmxW5l0c88+zHz1u4uP0ZqkJUASYAWvDVzDMK/iVuLTUKmeKH2EA7dNUb5aHzlI28
J8zweXOXxg4/Qg1EKoQFCCfvv5AI4JvavQZqh/xwLQKulDytJM8wnz9v6OLkBp3FqShQQHxQ/gzp
JOpKQoLU88xvjtpx2IVbZB/BRs929sPkiasL6tL0M7HSBaCCGyyYiveds8rQIrnc877yYVmXOGTo
tvaQBLZ3pW+XpgUYE9iDKIVparWt11JTjEPAKGq7Aeo3Kzc4ts7X9kvi7/6l8b6q5Pyo8V6cgDSh
LHssmqLVNqtFY6CX2Hu4bRqkLtrRh2oiiqqY0qOcNbx56n0rR25kgDPHROSKydKl4wXyJ+vNNIEO
rUtspQGcm/DRFdaFYroiGfybKiRNZ5m970l6+G0uiGFkJUGmz4f60ny1bXYsxHQ6OaSVliodYaFE
cU+9LRnbGC1V3PzSLdK214pPrzUk3s8d0Pf6EGXERIneiAWHc99hBOuQHufejN/olXvjxxkkcIMx
tcUVlNLltUJ7iIYgqFQdw2weVXsrbKTTFIVfPx+8j18N+JnM4UxdlwB3uxq8Uml9XyO3QXVc8NSo
+g/F7m87P91qEa+PVkMicK1y6ML1SkAJQvxI7zC7+4AWKhrF6Etu+gu0sj5wWB/1W31X3U97/Yom
adkZ3wt2KMVkc1ExAwX19venvDltNCqQe9ERBzHnFsFHw7R0yN/5JHuCxnLlEEhVPupJthlEtATl
y/775wN8qbfvfsJq1mALkOap3CyXyWBvnhZReupM28UmzrpSESGW3etDd6lKYhmgEtXXUkrJMJM4
9kOia7H2z9TWT3LMCqzYn1DhzP03Jcztp6yORiL2GSLLvNC/42wcn4zAsu5FqAZnXanFc2nJwT+N
aLRD4QNR6NIpktEvt82ubY3BBA1uA/+QsAx46ePJ+PX5kC371LoXhD9ICVL48LFuV6/yRiMfhB6P
t+9o/Zzm2F0cQESNa/c1ztWHBaAxDRkxLgkYxAFMe7+oVW3Kc8XPazfOt21zbIc/Iv6+CJsCcsXS
tWvqhy1kaQ0jxAWirbLaVq21cd4lWZ/Qmv1jqF4k84loLhKu/3IAl1bgcNIGU95YO4xGjYUGJaUV
rcXhOTe8TlJOZV0debLd2nFxZQO+JPzjjmoygog+AZStNpG270u9wObZ1W7GX/4O+EWw6R1yWO1G
9twaO/f5/vMeXhhHYzHLtDRMLNG3rY5xZbD0wuoR4rXVYQi2c/9biHMr/fm8lY9XfmSzb5tZtug3
20fIxVxTE4pRjRt8zm4bB6cxn9r/ejO7C0LBzt1rgsYPu/6qydUMIexIdQS8gb8Au0L+rgX9l897
tfyFd8tr1cIytm86pYYyQ6eYFfoiNMDP/aKG2P//NbG6iXTkY9CZ0kQbvoSz7db6yRDXKjAvjNQ7
uelq1uVFWCs2Za6u3tqtk9UmsYDJvgYeWp8g1CoBnWSO4epoLE+i96OVVrD25QGIJ4KwzKGmLHEp
8f5Gvqa4FW09nStjbgAezjGZrejKTvjh8Fi3vvpWRZZjAKHG+DZSI4g5OJCp4kCAlHLMax1dT4u/
TekyJ7NJlz8w1fLKTiZM/mY2QrHBwWdXp75jav8t2eJvM2jeeURwSnHveD+eYhyVutXx+yzr16k8
l0nhhVnrxPGVHeLDWfivhnjHcPpSyrKu9UxhOBIB1qle8PwdKeH5Z7KTXc0tjgs4AVUu7PYsdJC1
uYuPQf8y3vwHoaSLo0rFvEXqGP/RtdAfu7N5av8faeexHLmSRNkvghm02CZSMKlFkSU2sFfiQWuN
r58T7JmuTBCWmKruRfei2ugZEQ4PD/fr90rBSH7lJnfFNjtae2hgaA4cAA5N74S9GQPgf/b9ibWz
bLDs/Ie8Z7bJWRXGZlujhFvq15Ed7yIfaad2v2Jk/gG+WyHTtxEu1tEnmH3lQexbrdUbg6vrlXqH
jiYSolUT1g8oiyHp4002Gk9BXtFeKHS14xqqPT/cW/SVP4eOA74kK/uHnPa/TKdcayEws5zMeOib
wX7LtNL/NOU14yBhpr9pXmds/NwGJSN1vKCkuBMkrfVbqmg0uHo1e26N8gZwj/ZpzKz4OncS5ZDq
tB42fclAqNtUibNn6LG+bwCpfFGyPNwB0gM15IdNs8tQcI03IKutt3JK0xvJ8z2PZmzRXWV1Fx91
q5f+KUFi3IGeDI8xSfODnHShsylqdEpTM7wfM8U6eujEfetgMv55ebeX4hBVoP9utshjTqN2EUQD
A1psNhQ0gshHjO+CqD9cNvOh1iAOVWTm+I1DsXA+n6TpdGHGKJ9cwzrYMEyXbrAFBWH7WwjtdvF+
bQx64QPRRDAA+ygIhd9/z8m6FM0IGMoWEjeocGxqk7ZmTINJgMwvr2zN0CxlsKw0qqUB3FjmacCP
KvCpSqm/JE2frFj6kDawh2eyPTNTPoLegzrQtpOyrzktXy/6kRnaXtcTtwWeG983JLZZ+TqlL/V4
b3VvUpf+eQQ4+wni2z3Z1kkfqhzSAoU2zpcsu1MgnVA5xstbKm6f00xivs5ZmEkyC6W+gLNrBCyl
V55C37nLbRP49Oh8/gtbJumeShkMHlzxfZwsKAE4k3U+e9o2t1r/qyrAYExPiS6t5M4LQU2jaOiI
+glkbvP7Hk9F0azETtmQxNbpc6uGf1gped+2ExOzSz1DWTcOQWoDBQ4CN8zG6xpBy3AaEfMEgFqj
C5hq0vPl/Vt0/xOj82Bta5Gon8iolI7MCYS7zilctPK2l82IP/PBJSyLLIIP2lLnnSF1HBoA3QpD
okynKlJOjBYDHk9N+K3oPl22tXxUv23NQuKQewxASLLsOpJ9PzjKbTmhM3fZxuK22ZReeVDzHLVn
ZbxhkPI87tm2zDB3apkcFKlHVG6N/X7NzCyXDfuiGiwPM1UGhpb5FJv/TVdJHxc/2JPVqOcfUTeh
SZpbeB6aCf6GxGHXA8mm7fxidt7KG+D9pvjgCifGZlEQZYQ6SuNOdoNE+Bod/OIxaP30n6Fv1b0z
GdWmtiRjV4ZTdxi9vnq0mV3y2YTRQjj6STF6UBHSXh79Lazp/J9j9I1DVH1JaBhwqFSEq6c6e5Ia
LfxSTt2dGdgoAtlpfSwH6ZtaohrptFm1kzv0CAFA5gg5D4jkTnq3B07E8MEUlDdaWzliCqT7Go3w
gwELvPem4fOoha+G0QHIDZ8c07uJNOVGlYwnJ/YGN5mQZIbQYJdZaI47Zp8DE+/K68zR3iijlA9V
qhqvA2zkgFJzJG8Nc4J2UlW8aKMDheU3F9KG0nNzO/lS/vLnTos8Ln0+RmpVxOHPjznhQA2AA7Lb
2xE3ToUSPZVRhrD+NzOzOGbk2QTtZQLcK9wIsLTXcHL/Xrax5LGnS5mFrc6ndFFKIwgYANOlx2Ov
qGlbPkAo/xeGBK87jVHR+ZjdL1FiZVD7EkxG/8nxmeQaP2sqLKjK7rKdpS+dYev/Z+edZ/fkHpsQ
So4tmkZuX/5IGfb1hs9G8ze3/6mRWTgJbF+WMpogbhz3roeEbjj+MtdaHGsrmQWTIq/zrJwwMgGf
bXSLD5TSeLNG9r10o5yuZRZGgszPYa/CmXMfaQl6kjmgllzfet5DYox/kTadGhNXzsnpeA2MFFXA
mvT+nxHE1ai/TbX9F9+NSdHRNm0UXQxttnHVWDMhxbi2KzN8lyJSIDnFJu/qFTMLLwbt1Mxs4wpv
Moak4ypOxn04HsZa23TIxta3vfF5YFjP6Vfu46W3g6afRPzZ7vUhQ1exyHvVQ3acttneO4I9KnaC
/MuRVknVlmID73uTNxHAAmf+ttbBbDKvasno7jzbnrYt5AcKct4qr8yiHWq1omsoNGpm4ZQRtKk0
RZ6hNo3QhXWb7jZu93rx+XJoWLIjKGOR+6QbA8veufNZ0uQwKdqSa/SHxOatujGdY9mvcaYtpU2n
ZsTPOPFxZlYUALWM+tW7ap/cCp7CYO/dFrsGPTvDjfdrGkmLfgFloKgtqSSGzsxibuoMyMmd8t7w
8RnWOHQoXQXPmiDZurZWMvjFuPT79pszs4V2qYSSzZXBf238NmfyEfKVcqWvs2Zl5usAdrzO1oQV
9bb0fkXycfJ/XvaHNRMzf/DRVFNDwIJoGzNOAaC3ffaneCVKrBmZnU2aNgGs3Bjx4X8trBZoY7F1
vB//21Jm13ifInxkBWIpyUvDBKWT/6I09j8uZfYeCPJct5oQI4MK/ZfnBnbhojh/eSXij8yz2pOE
ZN5bsZKgrMlRub+znLmHnSV/CiC5kb5BHAMT2Zry6srxGLP3R4CWeMagLRunRdfa4Dw6La2BRl0J
Ckt3xcmqjHnCgH7UYDl4cyPGgrpfXl1sNUm58kCjJeEPpTS3GmNkl7dSuNaFrTRm92CBUnSmFGyl
z/C+r2+b/rU30k0hhf+bY8xRTZNvJSHjQ0Q8MfEiBZsaMTrJW6NRXsxUfgceYxYS5CG2gfzjf9AM
vpjSU2HaiN/dtgGGnTW0x5JjWIJkXCPFh41sdmIGuLCstFiTwYSt5jvXRR5s2qZcASEsmYHP2NEY
4UJsZW7GDABXZ0GEJk/3GtU3oX0EFXzZDZZMOKJKr4NdAeswiw1SY/ECHKWJOTgxwASlt2Xe9qvt
osVbiLeQuGAdWUAezu89P5QHVFxQVc0CeZcyosCweg5BqrcpSFpTdbyvVeUxqKoj8wLfpNS8c1r5
cHmtSz9Cp51ESR5lLgtCz/MfEYxoDsfks25w2+78q/pgPQsueHmbbv39Wi9xIVadGZt9YI5ZS8BI
qc8pUbI1Ekjq7KNHX723YfirPqlhtXKUC6kFPDrYBO0MEEefReCps6ZW92MyGPUNNJIbr15XCxZQ
W3TIaw2FOtq8q6NmIRzHtjq5g2K6TvmSTs5KsPiASuPPnpmY3YhWIusRqES4ChU0Fr1DexhuYCy8
Mh+SZ5a0ypS0EHsNgR+0DB1GMDpv5y5hpgzLJ8xDvANEhJRR/84r/zeV/VM786skl4dCqRCpJQvr
d4L81PFcQdP7zh+OhvafZy+YMwXWWLB6mTPn85wCtjawUS7jlG7Ze4gZ73Uwd3/+QRkw8NpgcyFO
AMN0vntO1aGylzKJbrzYB1a1Dx6Gp/wIyvkm3K41Lxe978TYbE0F8zwyr11ERdVPeggznblG8r7w
yZ4tZ/Zoq+KRMRoJCo5Y/tZXPs+NACSKuqn7L4P+MjYrXdLFBdnQZhhoI9EknfmeHwxxmugcUhL+
E6u36prA7UJsFxAeGr3Me3180qjOGGRtTf9ab1/bqt5lqnRTa2v6bYufrCUgjzIgQHxhdoXE6ugV
Vg07GHDLa4hydpKrHqcDvgdi39sNK7u2FMUNQI4oh/LRwp03sweV6WTBr81LEHFp3a0P4ZO5FeTh
+bb4tfrhijOf5UkGHxAPUJje0TGZHVIaNlFYW6yu9nbJMa831lWylXadq/h3IxfH/0fbetkkDUCB
f4GVYbbAsphSpuUb+B0gBVXY0OHKuffv/hOZatSWry5/xu8cax/X+Nvg7OaInIbrsux7F5omBC+k
QP7pe7R63aGRq2tf7bK3OjGbYhcGRvWD0Vnb30WFqnxHBc6/Gr0JfZNSDvJNmY/d3q4TZo10fRqf
o7DLtY3EUOjBc+QSPCrR5AbOEPOTEjrfeDAEL30mT0+1KoM4Sxmi1j2/2Jh94mxif7J3qlSGd37U
w5M5OdWdr1YJ09ljv+d6/6e0gu+j5TxYnZPtcj+8U+xR3cWm1O30bpwA307x1jN7/6ag/v1EiYGp
Oj0x2xcqpuq1YfnMaHods/u57ewp1bWPwdQ7ZN0SsqoRjAg/qfG2zxLhb6+lk3RocyXZqPGQP+cM
7L+i9yoxcO2Pe8WMlWtmR4MrJGj0Owu6k1u5bNVtlg5dtqmZ1QztoLsqpbZ4Ciov201dll/pWQwJ
Q1n0r5FZWjZso6IBVZt5DKd63fe3dZB1G5nxG929fOjLnxE9bcHgTOjWZl7GlO84SCnvJgg9KUYc
0x1isgdV2QgNWfnmL1rNhkXFDdAW95I5h56k1lhHRYS5QXoQWAHz0Bd/ngCdmZjlDlUbOaGWUyLq
HQKR/SOy+qeVTVsK2aermG2aw4hX0ijh5Hb7Nr+pfiobH3WraidZ2yHdam60y1a5ysXfnH+dQNi5
YIWYEFC/80t2dPKpgNibeOrc13Q9pKQ9NM5jxQNnyNdeNh/ghCIBO7U2iwV9ZSmxVHIpKQ8wftD5
gZPzKnWRpAlc9UeOM8LJmbn6Cnr2/Za4tMpZnNWYQJaLYmRnv6j/mk/jDtEdNz0E0LS5zTXtqnHL
eAemD+rzyqEu3ZM2RKAMd2iAaeZjCUPItvM+AXXxYl4jaYTC63CFuN0X4EsbZvW3/suaqPdSpnFq
UvjZSRnQniKNkWe4kIzEuA294lus1vvETG7bEsq1khZWL69E+bVVin8/MTmYVuN4hQyGZdBeYkO6
y4NvdhCuVOYWygq4z++9nH2DJhO7jdzBs1L3Ez1OFO+rYFdr3+AfXDk1ke59dJjflmafRV3008AM
Npn7HWQG+nWxT++SG4O+OiqQKL78TbxEwkwn0xV8pfYs12XeNm0rJuDdqNrW/9R4Z3xQX8wH419I
w/4KCoQ//jY3y3YtT6LAHgDVq3fjzruuD962ZIB6nz3DBbQt1uaOFrM4gDO2BfQC2Pf8IaQlbZYq
bCl051H8aud5/qI4PdTPgyMdKOlKx17R4P2z9W6rxuZXz5+aa3ap32UjBC9QnkRrD9rFwPf7J83f
TPFkKiHRiJrBoGx6qXrSA+V6aIvPKnWKuq3WhgwXP8oTe7MT1mS5SvqIBwYcJ0mwl1MfXk+IMSS6
bONBXaM0XVve7IQHL3VQmFQHF4q24Zo0JRWLajawIKQ7JnpseTORB/95TckAlmkqom9DoWC2yBLO
QsfowB0ntbJBzWwLBxnEpSsX5WIYOLEyW9sYG0NLSs1WQoTJ+EVOWRFmqU0KmcXfxIETUyKbPolr
acID1OJNwJU87vwbIaUL8D4+VvfRtefWa5y+i2EUfWCqWCpfyhyiV2RFCSSymdy02vchjHZqx1z9
WqF7cf9OrMyC9VjWRpOpLIrJ+zZ+i/1iO01XTbWmPbO2mlm41hIFqKfNpWAn+mM0Nlstq6/VfFq5
e5bSJsSr/rtps1jtDBraeTnLSZvvWf2sr02hieTgw11w8vfFl33iA20O4sOHwp7q5WtQPITBa2Rf
D/5uzJlBhaIyHPeXvW4xVCCVJQZ1NfQ7ZgYjP2TGtcFg4v8zCMKo7EGhtlfY9x0jW+lq5e0dATFf
IQNboO8UTSSCs/RI1o1QiXp20Iuu0nuq6NEx+SRtkq1Qe6ITD9EoYWtTQ36KEPc6UnQJVmk4NjhR
haa5pVuzz8xHcBO9U6C84q0gfY4gHYBSztvHR/HQH6/UiNHRlW97aZcFcBuFGeqZHwbIwh5eYrnz
6f228c5BN3CMr1obuSta3FWC9tr28ql+0DARye+pwXnY0qu+KwT+1rS/GJEDF919XX8pZFg/sl9R
eO/42nGo1kLK0qCBgd4aSQVVacHEf+6+uVRQSGsxO+yJKNq2PETfzY29SYhjf4P5pYZLSUNU4Rlv
nHlSWJnjKIEecoMyPBTlQyPBWAaz4Z9vJfVUi0Ix7wkxvHG+JjUoKPQW8JdERyED4h1hqznAruCu
dZyXHrJnlma5tN7BlVokWIKud09iAO8575VreZ9BT7FW1V8IzKaQxnMs0SxhjvJ8WbEKyXTviTFf
yIx9dDlHFc8fSq+Ca6hZuasXMoRTY/OmSW+E2aTHBUcFGjZ6iLlAq/TQ6m9xYq6ktwsRGlNiMFST
mZSYz/FO0Dc1dM+ou4/3U/xkDVcr/iDOexbAzgzMPq0CZucwMXKxcTIqwEDk9g0sJtvUGAPYRD4b
el7uaynQ9rwf1G9OAA22oY7bVsmNK0P3pJUftHDzMS2Ndh2gYoir5uWPvlRbrSLjdf3Yu1NGb1My
TmSjh3Z53Qv7KmoeQmqCOjzFvHN/qbpsgGcX7SVN/bcOrrpuFe++4JFMGjI/aTIr9XH0O231eJS9
jhr8Q/iPaGqZj1W7H9zy1rwVYzb9lQl1/Y2+hj9fcE6L2V7xYKbJQIfyfGVDrQQwCOmjmwIqyZ2D
P9XbzHwc2zdzWhsfWFoj7CVQXMuKoGuZfXVtTY80iGCUqOLbhtag9zgNV/7aTM3SWXGxUQUwuQSQ
JTlfUQMgtBgTZr6dVN0FjgVVlZL9uuwPS1eMpfOFAW6HLogDOzfipxFl/0kFwqBW/Vs9eTDsBqOv
wTjuGKl2gD5bfXN6LfwOt3t9sEdFfTZiWVkRFF1c68nPEP9+kjGpFkhkJZs6Vwv+KUgY1LUq/cL3
TvEaEDrjGDQ45iMDcVtDGKUjYyDer6Y7XSnpUSn37Xbc5vv2qnVuorVp4iUvYQqWMi6jiQzEzrzE
93W9rq12cE1zO6aD25b7uChgmo33lw9xKXYA1zcRQ6UeByHX+eY5XuNPPITpdyhljeqTdQiy4nPJ
CNNlO4sLImk20YdG7W4OnSD3VMGllYObA9TYTjE0puguQOSb9LDt6isusbgqGuPMLyuqCjzyfFWV
ZfhVhnStC/WbHB0M+W5aS7CWYgZtSRWZFwGdmDt/0cIh1mb54Kbld8+stwpEwF31JsvPdVyubN7i
ck5szT085YZugXu7XGpS8JBqW1U9Xj6fpaIJOcDv9YjfcPIVKUY9qWkutmyvIbq4n660+/KH9dTe
qpSgwmazVoUSZzC7RYl+jJYTCnVi1SxEVakE7ZtOpyYxu50k5QfNS18bVB1QCylf/Lx+6Mfqu2Os
2V3yRMgwyOdwejqWM98YnUCZFF3kWGipFdIdElX7erqHfn7lvlw6tRNDc5GXXB+KuM981E9yZlfa
oq9DN7W8x2iooYS8fHxrtmY3WAmlaNIEtLngL9Rgxy4ORuB97+tud9nOO6x8fmqni5rlPvBM+l5m
sHvh2/DQBu74zKsR0VXRKrWy7RhtQjd7S+4nIWQIhdvadPHy6dEJhiSAhuKcwkidhMJNZdKzlB+B
NYKr71wk3VA+HoY1RrWli4VHjOA4E42SeZ8n7MNW00IocXvla+DBxb5GBLN4aicGxGJPvrmgCTOa
smRU8bSrsrsmu5qGteGKtUXMPrMRCuZAyyGC9azsDfGUQ2hB23PZKxbWQUsHihnLAZ37gSUrbSMy
4oHbyoP3svDp8+Zw0Vvl/rKZhZALmFkGjE4WyiN9lm9otUwF1yNEMWtkQMUajTsI183pe12aKyta
eK6fmZpFXGg7BYc415Ue+u09ej2QTOdD9ZaOenY72vh/yazij6iFb+/yIpf2kg8Mhi64emD4EP9+
4hOjj1jCoIyd6zk7qEB9/XEYV95iiyaYzoU2B7TQh7yt9vJBzioDnTplhIK0UPe8XCKAmc9/sRQq
S7rF8+YjE0AC17BjFyauV8JoS/tj2ghucsDOuz83ZOMQ/Id7xJy/+JTOcKB65QGkBuFW98EeI6Hy
x7RNAiZGO1Hn5iAmcOmfn4yZ1W2S5NA2tdVeHwEXTA9deVOtwTQWTodMTAFGw3SPDLfAuZl0kJIi
t31Op7F/RZJ5aDT4WnNLWalrLwSGMzuz4FPGqdmMFl6gqMCD8h9Zv3IqS9UMOFEpLb8fCuWT85W0
7VDbTs1zwK+j7ClOUu8QpdldUUwyjPS+dYzyWt8DtYxvgiy99oc4Q3nFz66Y1k//WDCT4zv7NbNP
Om6SxB8Y/6e2MmzB2rjJg/e1uYKV9pDsMvRCtpedcqn9jEEx+0tyDVfcLNHgNRHBjsJB1qkZB+7k
5c1Xral+FL3pPdZp2j81XVNdp2qbHG1lKH4EevEryRPbzeLqeRz6B+Tayptu8uy1l/bS2TNXS/UT
VJ14u52fTBIiCGvJQFgd69hGZCjQD1xe/ZIXowsKHpc6jMkT8dwCijnIFVUsPlSu0+GqtuFsr7IV
IwspJG9bWwOHAVb0A1xLSI82vuBUGTpEYJIcVa8eJMhNwDAhkjUZFOJFlrpWr9TPQzasdTbWzItL
5CRUxxVs+0UOb0Uw3kjB9KxMycZOntL63guNbTJ8gdBoZcWL3xQCk1Adgl2F6GAWHUZbqyZHAX6U
3NoHeUcvdTiEbvKGwt9BiWBIunyMS0s8NTcLEkmPTJ9d26gV2Vdp/01OXqCZ2wUGYda0d5r+rTBf
LltcQk9QlPy9wlmYbR2qx00Fs2K9G7bDi33tvKAnvctZpvmioSDgam9g1R6kTyuGVY5rltqeGZ4d
pwTxviap1Ey6vf6v4Mj50V1n940rX62T5Cw9t6iSo5rr2FyQH5hV8miiQDjium2oFdtOgwa8t9Ro
RLuEUrcrt9MLgyBkg2XWtcdGk8YfCgKzX5yoan40+uBPG8+spsPKHojz/LAHJz9rdt6ljpxYqaZi
85W9BSttABO6TBXfpug97LQds9TyTfaqraXCSxEJuklQKyAveZTNIlLWt84k1fi1YXfb0nQlq19x
5cUtB50qGj6U+YhN55+r5uujFlj4cuk8dlOFXkyxMeR/e+W5qr+U0r0f1Dsx6l0h2GUhJ0nC/Ddf
L3mdDiWdqpDHzlZZTaGjwSQIjPWu2VZHZOcOw3O9nXbJDtXWlcNcCsF4FikErV1i5OxNKKVSWGYB
g7t2WMGoIwXB7VBVfrTpGsVYWdmS35zaEt/WSSgss9ZGp469RZ0JIeLcSHleNw3kJGq1sT26Tpcd
dcldTu3NNlLp+8hXC141YfvaWSkyldKKhaUVvaetjCAIyuRZoG2iRG+DiuRV7f2j17QbLcE5VaDH
a6WxpXMyeWDSMsMrPlA7WW2INlFAmiS0EUvHpRq9CZSVHsHicriLZRnH56acRdWgRBcEQubenfRf
ZkLNOdvI3YEjW9m2pQuD3iqNF9qAALVndopYkUY/oxDxH3qh+EBTdade/c0oqOBqpcsDmpn65cy5
6yqeFKfBAbq9Bsgt2hv3NZQIm36b7carai08Ldy7DvV6wRvDTJ4AbM8cPDcyr0lKxdULRK/FpKt2
X+0Et3DjQkW1EqvUj/6NOY2aKIRY4q07MwfQdfSATXHN5wNUqiOEzeF9GQh5YI/ZSrWLqmMZa6jt
TtHPAW3LL6oSKPcQzn/trTDcINGWbyQdXWgkMKyNj/YTsCMUP/3O+ukFsu7CeKNAWdpW37rSfixM
ZHRXXGGhz07yS6cIcjca/XAyne+ZPI0DClOULZtt955xy/bOui+35XG6QyeKsYr7cqXwu9B/Prc5
27g8q5TWQjfqPctHwm/rX/voYqtbxpFXbH38pM5NzWKQGuhKOCrUCBQZpY9sLFE6g6F6qyqRdsj0
2lwLFEtOcbqf4t9PgmwKPYkSCTxrUD5V7VvVHy8H1Y+BiAXxjn6ffkBmYhbyjHIo9LYV58WroPva
1LdR9/WyiQ8S5rRkUZDHqxXSdqYsZpdwj7xiV0Xc85XmoiFfHQGpbtE+kj7nLminTbdLP9WftLdk
B3vqSgxc/IhpddO0AmzGTMLMeBe3Xo84FxATd9xlX5XP8au+Raxjh3qNv10rVS5tJ/V0YCb0Swkd
M/fXmwHB6Ibt7PTuQUuko9yiyx1Ea338RZ8/NTTzeW7CHD08LhD90N2arqAlRI4rPIo3AYpIl09Q
ZMHnGSIHeLKqmdcLYTCw9vboem3hFgjOmpbv0Mtvbk172iLixbkW1UooWdvKmeeHEXMkXc3tpVtu
qfnbRla37dr86NLndbqymfuHkWmXcSONbgQLWYPa3xr13mJApOUhxhohnAUIdP4BGwGNVJNJfNfw
dyCB3vEd2bQla9rpqVA82QoWycvntez0J0Zn3uGjQdnFyFmhwfCQdde1omwMaTv6P0PvWg/Rnow+
a/omVpWdo611TsXf/uAs4AV4zUFEQQ56vuBC540TTjU8R7fWF2ufH4TeigKbAtMF/vbPOzsUtCir
COyRbpKBnFuTE80up5AeWdbFD8jhPmUpuajJzEqkflnZVXlhZYLhR2jxaHwQszwn9x09g92JQILG
CrpxvvSY89qnHLHxpAe2eyMN912xXzG7tKFikIoPULC+zClEUJKOYc+mYzBScwDO7DJ5g5xe9lMo
vPmOvR8L4wrp81c7BJ5RBzrAzmkthi99KJYJgwkzctSP53iovvB6qEfg2EIjcjdt450aHRpr08F/
ygtxpOuDKPLlhS+bhLdSoEN0BGDOjxYsX1tJlYNSHDBVxgDtai2uLd3m5Cr/tSDi3snlWsRh5KAs
AGqoG66z3vlc0XmsJ2kb1ePu8mIWXqI46omt2T3UZ2OoovwnArbxRYLGRLonZ+u33kZmRKP+vMZw
vBQ+f9uDgO58bWmFGKNmYs+xGmSk+6fYiPZxucajt2jGYvIYckWAZfPw5jUIf8qDQHAmW+jMIMhM
tlF8uLx5i0YAb9JTAPWH2MD5WoreDpXU4w4P5a/p+LVXg41hrcWtRXc7MTK75Ho07VCO7iBrfrDH
HXxvzbFkagGtqKc6RARzp1/521X499LVypPpv0ubRcs0b8NEE+kJLXjeNP515G0d198h/ue4ADNu
gmv9OTkYn5Jy46/5/2IWITSdqIzQfaIxdL6x5oBSs+IHYha1OA6fwuux3yDYzPQU4jD12oCbcPHZ
zUCaSRPXZNgaPkRxzCefW5TZjac7BLJhL6ay/jOsLl/9eTPFUVAw4DlKN00F4nVupkuRBw0HWoa+
Nd23cngcfenJ0Yq162Dh6M7siOhyspxiYnoyabGTqUzzqiNDnpmSvE45E+TIz+8TR3mzk6zcQ4gS
3AZqKO+lOAiv9ETOgBEaSEC1vn5VB7b1PPF7D4E/DgHUhKgYXv5+xDHON57jpUwLAIIgPos98RCN
UzKQlU5SFN8K5aPtKLW/QkV6mVLd3gV90q3dWiKvuWBzrmGDPF9gjI02vgOoxBSw2W/8I3VziIcR
erm8wKXoCrCcy9HUKHuB2To/izYNPClg8pjSgH8l4N1IiRf//l+K7HLDFMIa6nnh7hCPdWB96IMA
b5rldUMS2GMqVKLiPHhukZVMHGenFD+beG20cCH6Keg9QIqqcP/zmDpfmx5WkWOHrC3SXIcIlByN
fUpOzKSIkEw8op64lR7/4itiUEz0imA1BPo629GoqEemK4R3w3ejIY5mKQc7/vMaokN3H5kEgeRm
Xmy2i3CX8sCtAoEevGMue2vJO2Ni6nhNZmIh9MBlKTD4DkkU6I7zPVT0ke5KbJGUHkVYb64Yed79
f4y9LXiFYCnDAR3FVGlTnduxm1EbJNXqXIlxskkdn2htHOsIKc/BTzYRvCNByj+U6RUS7JsEfXi7
bu/7onTH3tk4lnXdJtPap7j2o2Z3TD2ONqkAP0o/DFtIgh9FZ8VxG33/2dwoLt5zjDfe2pYv3KfA
QxjH4tUPVm4e7WV7bDPkZjt6CUjE2p+88J/LH/3CmXJjASNjpAPa8TlXW143ahlKdQ8GiaSYDWfy
vR8b+accdcYjbOz+I/pq106h9bcWAtdrCL2FBWoGH77jkJgbiKvNzjrUE0n2aOcUzRfJfwiSlQ9/
4djO/r7495P7xZw8OYsT2qlVjXaqUmTlFVPv2Ubvs/ggofS7ckt8fDXyfuKhwbONrxHilVmgSUO5
HakZAyB+6em+RXtrFx57+IXiLSnxSsieRzVdpRBEm9gAsMzpzeGaUw1TvGyAlCNZ2Efag6J9bltv
92cuMjMyl8EqTCO1jC6g2X093CJAdKMdxtv1jOPDzmGHQrHyjlCDAH8O3U2TSq6Czu9c80nsnPi6
6m19C+PPdj1nnN/mM2PzsQpYUWh9y17rxtqNn3m7sWO81PQ39fiWrolBrK1szjkFTfswTYFYmSHd
qIX2Sfe9bdZbt1Eicy0MQnbhFknuG6LeZ6gw4o2vRS+XT3HBVQRwQWDyeOfz+Dz/EOJca1MrTcH/
tZsU4VjL5K1xvGxj/jH/Z1N/25g9BdXRqupUgd06UpFI4SNT1+Bl88/53QKlCtSCAfh8mECTAbn0
cs6xMf0rd+FV4QefuBXcKdv/xVJODM3CPdkvCheCGi+EvcsqLaTZv1+2sOiBDjzfJJR0V+ez5JHl
dbXeYUHqStcvXtF2PoTBNfM+L1H8p7gVsW80bwmFNq8/BDnPTx+kd6NMhSDLDF5zn4vKW6npL7gX
FxW9CqhqGCzTZvvVcFpWhOKiG417v9g3Da0UZ1gJrgv+xfuYvgiZASn4PNHRFITcYwMgmTp+Uwp4
0/MVgJ+y4F/8UkYW4BbiTOZ9Zj1rS6M3y9btEteUD/q1DiOKjUAOkEIK3uo22CXUG+PVT+cD6IkT
YtKf+iboBgtAudjgk4sq8yAYLbwElmX50BY3VhW7Q/XsZcjV9/sxULdNkTNm81VO77RqZxr+vnDc
Nsq3l71yYYvPfsbsvsz6MMddS0H7w1vZSTb5GsHWh2cGK8VFoH8RHbqPbdtBT/tQqUaS4Zd2V97X
PNStXRryYJa3orq51s5fMMh1IisEPgB1+Ocs9GVdrsdpmCkMOCP/o++ITKLxyZTloXqrwbWtMjd8
/BpIpYAriFklwcc3SwKSjBd1qcIZkGePkkTvOD3mzhrK+qOvokYMpa9CmNI+UkT5zZQlkZcrrg9B
SjXopMoPcZ/sDK1ecYqFC+zc1Cywm5UftuGU9W50K72I+TJvq9z3+/iRML8KnVraPIZTVaZgGXL+
gPAp9SJWOwN8ZSvrG4oCXt+5UbByVX2MvnRjeJWBshTEmvO8kxmXMSvRRXAH8zUM/E3MgW171Xlr
W/LE2F+hd/34WWHOcKggkmabHyA0TphGStpCBQ4Vsk4ttqvhTlxJdZf27cTGnCqjMqzcqLWQVD73
3Tqrd33QbnJjTT960RmIT5wQqwF2NItUaV3LveMxJYmQw7gRAy8xiRpk2cZ7c8LcXY5Ii58vSiYI
/YGvoqM/u7viqUssC846F9rikRx+L3JDy5UfRofSrwr72lrGu7zEE5PqeTCG4qUfy5aELTp642b4
Ge27qw5SmeFQTJvmb8IFr13GzhHdpN8/DxejrI1cPIXiUivY2PbUbzp7HDfJ2KxkNQshA7oPwUkv
xg+p9JyvK8q4pxvH6dxxUJTXRKvjm9b0ffLSPirdcBzGlefl0k6eWIQw49yiU6ujnEQQnAjOS8AT
2yDbGDuKaLt8H5TrTbuFj+DM3sxZYKGP21TYa7aCYzOGHnpTvtqP5VaglcN9XXLDrCX4YttOy3S6
SrH0v9sKGOl8kX4ZGJlvEaYEdke5aq4M+Beqwxp2ZyGIcJsghchYIzi4efvIYrhcDbOQEQo01XiJ
W/m3lU9N/ND5Qujx6yIBYWB/HhWdIexCs8SCfhDQ0WhPd0qHhAB5Fvi+yrXn69KCuMEsaEG4oT8E
4apVUsMKkStAmgYkd/lkhmvRYyHOgxn8bWKWzyiNEysCnOk2xlhusiK9G/V0p/sDaGPR4+vbv7gr
FThX0To24NVjqvzcGfLBHIsx57kMLg1p5dr1jtlNIqgp99J2jTJtcQcZvRbVBhsMyszds9STp9Ij
0TCle10PNtra/i1FDEI9ZMJcXoJ45Hw1da0PtmcQ7CUo0az+UKXbKPqFzPhKlF/6bkVzVoZRm0b0
nO8y9EYpqUpeQ4VNk8bJG1imxscsfb7s4ZrYkLmHw9ltMjzJhIE1v0yIRlKnAFVzO7NAnfCLZSXX
SjscevC6chs8Kio5W75pw9t2grXotp62oRq40vdW+ZfHlat5Qu0CDWlt51j3kxW9DF6/UeX7CdbM
WL+tldtUeY24p1Q9RXvr6vLvX9omQDGiWw8n+IeCjzm0ddpISoviT+FG5lOTvKzKua/YmNd7Ak+X
O23krZiPPHvS8LvT0h7Pq4c/X4q4zpkAZtr4wzBVPGRjEDcCMU3u31XX9JHdfPpx2ciC+6okyYxS
AHVkSHv2fVAYH8KgYHal/j+kfVmTpDaw9S8ign15BQpq6W16m+VFMT3jYRcgENuv/456rq+r1HyF
PddPjnC4s4RSqVTmyXOswdspKVMjkhtpSFmb+4qRbJUzV76drnmADAOijBKgfFxAr2xXhCPj52W2
7/v2sW+MKC+9/55OXpgRYeHssUgaIDjTig9BVhZ+AQqXrbiydm8j+QbiBtVhzIbJAJRZK5ZqVus5
WO458uHHMRa66UsTCNEQfbPd+AHhgyv0wp74sGcr6vkI6b0F9oQkPcAnfhs3n/lXdPd5iOo62AIm
vrvuGytXAwiL8QAFLQfcQ2YnQLjpsqKGLKwxRQ15zum3KcXTfror3C38+ppbnJkypCyosAZKitbA
QFffej5uPcVvtTosciW6vqYP1BLiO55bkhx+nlzGmI46jIK3jWqxu2XUwyRrYhMcjLyvd6h8+j3P
A6vbgpavZEEwjSqGeIuKWuPlFmbpgkEBgYKcMIlg5z/J+LmZ40l7TvtTS+9rqDdvLHbl9ruwKF3u
OvMKTzE68RIhcVGG7Ek46Rgxn/nLLf83AONVkxDRwQQ10IlA8lwusiANhKdZxSEiCg4oauqval6+
baxr5ZLC7Ccq+pBjcIGgly5dxWN2g3kSHqgOT76Wbqrvq25JX5dmzHV/QuYWMJBP7Fzoxhz6WVM+
j5o5vlr9Jn7ww1DRuz9h4BUvV/Q0UEK8XG+beZVFc3AdTdxHMAC9UojZltAOrcoffBBUsbC8E/yo
/2LUZ/XUnNkW2epZTMjGHjuM0WW8wrJflcC8Fvs2AH9yqLyyX2A7+7qtBfCueSIlCCjOYG9Rx0RK
KvdvWJMxR8kBIKfWwBSUwKwmrBPHxmFqblCjPULJZPTr3rQeEk70T3VnWc8Y4iU+A7fzXVuicEfw
6n7FYCKwDFAaNLl1N6R9/0g6qGBP1C325ZTU1K95NYsYUEQYxXscWa/vOiebTvZstXct616YYeq+
abTqrtaLR8zA6AEmIxsFlcFJSwKn8FSYUNg3Iy0720+SFiRljd78oKpDdy4n1bFVwGrrg18bjRuw
2Twp41h9H8UMZQsY9lM6LgxCEagKmzNzbhw7a49tz7KtsuIHkIzwI8AmUAQBD4wAllzupeqkemPW
zfD+DtTCFvw60CXz4j7Oovrz9fOz5jfntiSftVhpDL1l9QGA5FPyUKWuP+baVvARh/CDowhhFjG9
/5FZ35wWJ+msHKVicE56UR4pAZAy0SCQfCfuJxuLWrutQEKP4isQKCAjlqKr1jnQ8EoFFK3Td55y
P9nPdPiuep3vDRuYwdXL/+wMyLATl+uVAh0YvGcX8s3rxp9j1+f+lKbfISP2pejyHWH53uydt8Ji
gz8iHmVlutWzWCmJw2cQAIGCNVEal8sivZNUpC7xMxB9wvrORjF+2ucgxwCmq9zPoXtSDsbP676z
0gGAURQedaRwAJS9B8SzoFNlM1XcBQXw/MZ4pjc2ep44EkEa4c1gc+iRo9WP1PtlS0Jh7WI5tyuV
WCsnB66r9UCTyu5U97WE9sn1la2lwnhnY2YZ3K/QTJAulYYYU2pQ4BiV+p4kPzQM2iox3aJrXPcd
G7hSjJ9jikl+YGnT0mtE74FYOLixES5798ZGmQ7ToD6Ay7vra/r/hJV/rElXRAXZIloJayq00vXd
sqen6mCgY/wnvfaLCCb32qnD015hiGBgx6vGfY3h/8T5dH09q06AYTM068CaiEbQZZT0tCUhTEdM
abyja0cW/ev639dXQ+OZAcnLmsoYEtAXqoH74mpJbIDyoemfLaf8RNxdDZCSO6eBySHCanZgPgNx
lnpfohtJhl+K9cP2ip2N6JNAMZO9aOkt7cGIedSMLl7UL9d/6qq7nv1SqVRZkZG0S2MAR2Hs3KL3
SRYv5bE3tkiv17JW4ML/55ODZPTykwPg0qNzhI6fGSf737U7OwJ1+Janrl0XAH2LJqmGTEpGiZpO
My0o6/XAfnv3JDYDY5/fZ7dWDLHjt226H7GR8u2EuxbDEkggPzaH0Ls2MHU3AFreoHRXRZX25CIz
r3+Y7VfKNy6MNa86NyZ5VQV2G0CLcTcxxwxSlgf4oqd5Tre6s2t5Ma4CwQSLHikGCC73yrTLlPVa
Ay2+/qa2Rmi7ASkBrWl277Knit0W6cuE7hTZogJaDWpQeQPpLgQ0kRyKD3B2KXiV6CHNGW6AWwsz
O5g/zl7Kkwmw2VEMICsbz/s133dNRyTcYE398JKawMecZAU2b7a9/ciK25Ljwdjj0ZHN4fVjthJx
0BrVHVQqBc+H3PA2QJtt2CkZcbdZXxbdMk94TmzNx621cAS9EbiyQQODh43kIO3ERuAS0iHoI+/e
isqouE1iC86f7tU932/dpSvfz0DmILgi33FlUuxoWQGRGhvFhI5bu86lO1J/y7Jw8jbFr1Y8Euw5
6O3BIVFEkJnAR6CvHKZjKg+owBvvBIpWTHOMYfew3VNe2ynUsd6LsGBF0cWiz3yQWM1gcYYEYel2
PQP9EKLzdV9Y+2yCn9XAhIXAfEsZAohCxtnVax6kkx4XNkBrEA9OoBpGl82n+9qHA+YQBHYQDkNa
K9lKOgByc5HuONPTnP6VpTre63lsaODRXuhNM/aqP5dOqPWc+q29JSD1jlWV4iM4XP6xL7722des
rRncgGWK4g90dQ6pZ0yxVnZjmGfZceqh6AgSunHyJ2LYp6ZTyjuvdtBxUSB9rWhD9aMk5FlvE+dx
aOr+Bq+fOWjHjsbQmtSes5S5QZ0ablCAwiJQx6RAsq6jAAkkKwaIQR4zjKDdt7jiBU2X/gUiNmU3
6tqXpUj7+7Yekqivje4O/ExCjlPN37QkS454F7CdDm5cKCuNuLkbk0SUKp3fJiqNun7ivywF0umV
YdSnubKN0+xq8XUnWYuFCMHAt4MzCgmrLeUotQuACNAGGOACmgIomVh0gN3GN+39sBO041sg6pWX
z4VBKXg0FrfHIgEeADQX/kLe7PQHTodP+U1rbJHMfuBYx06BHgGdGwRDC5AcyS8zopmLOWGXUHPY
gwvn2/SU/7SBE3dDjG0xn3xhfn9LEr/55B3+oB+GkXVAuC0UWz7yEbdlmhT9wgA6cyII8ARptxXu
1xLmCxPSx1wwI+H0Kd5UNFF9moP221N/TvPyohC4TOtEM06fBdKhzm0PZWf+96L/hXkpMifmkGml
C44aq7EOuaqfcpeGOsSMNpx0K7xIF7bSNGOFhjteHcdk7+xFXDbi8cY8/YsylXhjfAwlCJrA4qCt
JFeMWo0YacoY4OoncRg6ZMX+e91aXG7OIXm7vraVZAvhH6cPlzYubkPawQrk40Pbinccb8PCCg0H
57D4ryPzOAdoyQC95IDDw8D0/WV8hJQzb10bULsc9eKO/KLs4b8v49yAdNA0dRkdpgJiYbb64i+J
t+OE3VtT++u6nbVr89yOFOjpnCQLyZB6aIN5a9jlrQeq6usm1u7NcxOSs5kDNXlfoI2tEAPF/Twk
6eQXWvI0vFw3tLUWKQVQkpE0i47gNPI3yw7ZFgnEyt8Hag0YbNUCJAqIuctNt8p0HBwFiDKv5/va
gVatMYTXl7DivecBwJSeW0NeuUMxIwCA3w4CFpPxUij9bZ5PG4FmraEEhKFgXIdgI94Kkn8NNRiV
69nF2CZ4XSevCiFxY+o/Z+8WEC3fHYtHgmqszSc1SrPBji0NyjR4QFBabgUjYUoKEBc/RXLBwmSZ
mXktRKjfabCzHWacHgWsQgwIlsEmVcTKNqLQCjkQ8K3g5pRRHEujlHn3u242hM2DkF541zIL3fq3
lFm0NYG5tqtI40ArA4ilKPJeOg6fKarUBK00C/Bi0Bt4LvBgGwFjLfEQafb/GpG8H5NCvdUopEc5
8J0Vxeetr+wwWhrTXYVR9T/ZNkhiIx8GnAP1QOk0YHgL9OUGcnsxDjewe+9zGiroLplRFZnOPWL7
xtlYXeG5RSm0j0ur09wBa/l8VH9Nh2UvXhPGDLk9MQKxhVpaCVsgDNNRHDDRGf/ALN7Y+mQ0NjZN
08LePqjjJxcYSC2bDteP/PqyzgxJ/g/B6wLTD4xjJOY3IZ16ECNTOkQEtxWCVw/++bIkXxxzg3Uj
hPWC1vKbQxMJehTvOwaeo3RfoXQLlcYNz1w7b+cWZcdMawLKwRHd3eSLwu7a6tPGB1zJZi52SvLE
xgbrlNqhvrLY7d04Z6e0T9CrqUO8kD5hwMBfJj2w0Xia9SJQjWbD/rqjgPMWdwKYzuXKZ1EZblPO
HFXJiofFUB3d0XucuB3jUtw6dGuRBP0UQBRRJkDbTHyKs3eZvtQ590bUIwReUPEBk9UCECYQSBuN
0NZsPgGPXrj+VnlubYlAo+Ogg1AMLBjSyeNq4ZnVhIpBkn12UNnlDkgwaDhgDPn6Xoo/JN8F4nLF
JAb+wbDt5fpIYpbO2OCNzcuQp4eyzrG8uKQdBMRemPJ43dpaC0WgGwAp9QB1xsIuzfVZXvSGgexn
iIZ0Z0XZ0Qv0e/35d5F8/owWebgVON9fgPIaMZcm6FtFnioPcoGNVhsW28bVi0fWg1K4/EvTKEke
LhPIdkKMdDNQ9xk1OVi5Q2Onc+sbEIVAZBsl8RKYb960mIFox+VApkxbdomBKNUxIz05Xm0jjmgN
AJCEzDaaXxVxIT0yFC+YIP9aaU35Va31LOygINMFdDan/eSpZR2CyQ0qysryI6/dt8m2+CHRqfIl
8cbRtxZq+b2iqPGgKRS0JKTdAV4/xZWq1YHrdn2od6DyH0dXh34ZGfeup/SnecH/W5W1eaynFNpX
CjMDx+nVt7qHDhfolsdIBav3fnIXVMxzYw+ufDSvMribz3XvrWjtzLcnY8Gv7diL1dQz9P7qnt94
nWa/UYd873KnDbQeVccs7TeFY9bcHlwCBhxfKMfIlMkF+JrdfAZkY7S+GIyB3wbUBdPBc143/FA8
Fz64BDgqkZMgiuBJcemHpaW3rPRws+mx98OBGxaB7TsggAlUf7tVs7qsM2viv58FkUmbVLceYI0A
Js5atMdjVRF97e/Xl7UWrATz5t+rkk5XpTZVB6ZDpD3gzpm8oEAbRf+TRBbaH+AeVIEq/UAGPXaJ
ZowKXmIp9KzAHHUwwuKT/aBzv2VhmyIogv/oP8sF4P2HMYV3qDEqs6DvvvyEetUX3vB+pxVp7Dnc
iDVjeXXAyxDkVcO2Mh/x52T/wLA3uhVAXKD+JX3J2ZhrgnkMlB7bITlZpfs9LTXXb92JBYmmAN/D
S/UG6NFbZVjoPp2teyDYyUbd/V0E4drPkK8B6E4oVYUCjAdGSXe5T+23hjtR5TWhruzYYPtV97Or
ksjM7qyhCftBD6fiEzorqdp1vkIeWhJ7pA7rHoIS0wOx7m12JFwDSA8aFuhd6zXqHeOLymvfXCzM
du218jiBy6Hk93Y5+DMtMIq9I15+mLd491YTsfOvLF0+xWz2rdOa6G0X5X0Dvud+hnA6aKxzqvl2
W4WV8hfFbzHZt3Fc/EYrnv/7gTn7Aa70+qvR/0qmFtUnjcRDkfi0fAMj8nUbK9kYwDtoEUF1DkKm
plS5mBfHyOoFoDCP7ZrlNUvfrv998ZEkH7n4+9LDsrJHOlga/r5oGNKoiI1Y8MVt3aJrlboLO2Kd
Z0FsKQayeC1iMzWBuR4eWnPXg3phvm/1E692FjnZ6ePQbj3lVhKUC7NSpJ4ql3gOIE6BMqc3baf4
emvfTUb3yXHzmFv23s3ajfx5JYxemJTCNc3nEdJzqGhx5SYr466IdLKVV64EGFEKQBohoB0Yub38
ml1WjR6fkELnB/bcRORQArxWP9Pj9mj5yu1zYUoKIuBvTxKX4DmgTtTPGrKzZ/JMCbTLJ/e/n6cL
U9KBtvLcHtiAVaWaEkAEoMKVyuYtPtKNBck1m66DTLGGTQqUyqOB3usdQGmQqTR/dGq1saK104XS
N/QiQXkBnhFpRclCgSN1cXWLUZrimOF02Thd1uH6IV4LEnhpCwlkJPsfEp8007hXakofNE6ZBi7v
k6DiU3jdyFr2DfmCf6xIjg3lWO71CgRbfxd+6JN2k/8UIYPt8uZOiauojJctWPPW0iRPx/wTnZFF
o08IOmSjPo7uy8ayRJSWI+D5siQHb+amdGo9x5j/e48kQT1rjMQu/cHA08X3k5xBTzszNxvoVDuz
ExPLjuwtYPbalXhuQoa6aVxp5mEYQX3YAaVZNXt1+N6qJ42/VFkS65TGVhGYw5Pq4bGyEZQ2dur9
BjiL8LM5mwjw6IEOWqjjFT9XfzCOcLE66S7kNK8Jpg96sNFT+mwzMD3rKR5mQ26ZW+CMlRT/wpZ0
L5J6NpRuEi2XmCJHbWPa7ABP7cJhR3fKARQ+191w7dZAow6zcIgTGCGRnEPJcrPMSizG0JqYOaVf
cf3OKMsNYgN9dV1od5pgqHLQEJEuRFMfF/gFBIhpGXk/yp/0q/K5OKZRAeIoMcdoBdOL+qwg8O70
L3MIHa9wi3937U7W0ZkHKgyzXh+S8dkhHU8WRKtywQV50JJHrTk2ZnkqtNLHg9O//mVXU49ze5Lb
JJwr0GtycIMds73lgbO7CFrQYmOCcrbiLdYQsVEfwsnZ6iTHYVUCmlVGgeE79ocuHvZjhHnDeOsj
vh/lD3bwkgKKFmj2DwBIdXQmF+wG8P4oB3sTOUAXw2/uzM1hltVzjYF5AYGEGoxc40EtyXMTBa0H
p+i8fVOl6kOfVMUG6GrtVsYI2N9WZES1xsw+M1r4vwr5VfsOfDYHMKlhOmCL3nc9Rp5Zkt+CQEZl
aHANAQ43ZHsxFprcJjf6vRpZQbFJ4b7ufeg+Cqi4hre1dIH1HsAfdol9svwhrB+r3bDvQQ5RPpbH
P3K9M1PSTWZW6qSZLe7KUvvcG5Vv9U8jJOWc8Vs7TbFg16jVx+uHa9Xbz0xKYWuspwTyruhieN4P
XWtM36sUKy4dOr/qrP2iA5dyxAuz87tc31TyWMuCRWP3fz6tPL3iGpVb9zk+rZiOHu+6uIgF83/9
oO/TP3JP0UW0oDAOONFlwp0WZQYIUT4EZbqDnmPAXAJGWN/Syo1H++o9gJnlvw1JSdaoV0uStTht
KvF8F3NizclEOeb6rq0daWD8EP2BqBQgzsvVqF6jQTARPX7m/LL1p6ycNwysucW5AckTu5ENdcFh
QI/dY3FkCIL/hltP/E45BmIyERFQNwExlgt+ZqpXQ1pjVxxKHpyuexp57ucuGAA87XOS8E2yiLXd
OTco7Q6brQoIEwxEdru8CtLGV75AnD0Cgsmnr66fJn5v+zowgNf3a60L5BhAT8K2p0H1QYpZc5lb
Ewa/e+SoepCCMCjOzb0SsN0EyRgdUkjFDpoUWwCetYv63Kp0cS55NujwFICWrZ1ZplAKuVU5vJIc
S4wY61uLFDfjh93ErIK4ZMAVLk+bdjVfaDHB9cfjEBrRb1qW7D0r6eMk1Dbe6auR2TizJ07JWcLa
k7nViYrlCZEjW2yjoAdYAgCmb1Ew+5MttOGp6F9gjt6VjkRJVapMDLgvEayqPX2gYR2jhLbEyU+M
pIbWsNsiQl8DqqLNhbl9SMqAe0a+ukGW71gFN9BpexI6QzRKdoDeAmuHhsmOxtrXLTTPuqP+Y1G+
xsdubJyBAz6oPYmCUrWrYj2LUSHDV5337WflptrIaN+JYD64zZlJ6WwMXuKqU92jRGkV7BbzGnfG
mPMn3eoIC5oJV5N+1xhB5j10TvSl0anhQzIIPPtGZobcqHUvTPOp3xkZhUZRX7Ew59XSBq4z/9It
kr9O4/KXZ/SPmL1+KhhJfU9vVb+iShYuyaBWoJW3NX8C/PPklMUcLsSzv7K2dkHi2aOVXxEtA9rP
AHh3mJf7LlG61yIrkegsNleeE2INUPFy2Td3Icm+rTGQ5yTTYkK/t9IOrGFCeWu0Adj07HFkYTea
Zbf7A/fE2x58XWhNYd5V+orKpDbGkqGWOfzgOwWUAaWvgVUKrKhfemX3uyq/1bJfu4agiwEANQhc
QDcgJQ/DmJiVM0G5d3Gq24lneqjN9hYP8GrIBpwZpKAmeH4+sJkMueIlI5IEV70dwZXlJl1g0T+g
ohGgc9BXQk4a4xBS1j/khZdNGdLXkmCwAxOVYMArMF4+bpHGr+XJuAAABxdEex9UopKi4COQHEhE
VEiyTZ8dKzbBuFdC6WPDI0R0l8+VCfY0QWxmAT0lJQnlYFdW3s894BvswO5/p6388B3sXMFWaWQ1
KTcxGwDMr+BulamF+ZIaqVkhYZh+zMFvOl7+A/IGYRUlkRVuLG0tcRQ1dTEAgfEHuXw666i+zBpe
hGac7fltFQy+dhRC1XRzUmZtvxCcIPcBIlXtA3Ard5u0dUfc3N1sgGADY0hoTgyqHli5ssGY9UFU
B10u4JX+sSVdaKVh23muw1Z6M4TJnuOqEU/QFGgDQTuQBTNe9GKMfOuiWcvDxJXtGGA4BnuQ5P2u
ipBUe4IxSDtkHfCidQBRTn9xQ50eru/dWk7iaeC+A7IBDTYZm7VUXZVmaofYWdd+42FipsEt+mjw
/NCMtW9lG9fLlj0p46sSyAAujMMpEe/B0znflPNM/KoCQfII3DR/cfXNUdG1o3e+SOnoWU1VmXMH
o5gWM49GmIdpmJJAA8dpDJgMwIwbh33NS88NSskJAzdKMo+Yi6fECyrtvvNeZojVV1vtmNWMBGM5
Kgaa0aXHK/wy54KmNSlHA9EY1Zgg278TaOVv/IdAvWWR8QC21ev+shb+gWMGbSFAOB9Zpujkpnio
MPjL8uDWjzO4IszC2AgoW0akg2faBgG9CHQiamU+Ft34eQTpLR+KDTPiz8gR+Xwt0sdTKw/k+bSF
7Mmc48kx0RPmTjaCyJYNyd+nmpQu87AUDTNHvuGAI2Vyt4Q1Voy4EGLwwJqJVyji/aUXVA030qol
MEK+EeXR079e3/SVeHTx96VF0ByCCbM74s5npb5nXmUT3yZtttO9nvnKkJLP4wRNx+tW1x4UF2al
Y5sXFfWoDrIFkfrm3tE49Xj44l5Jb4poC+P1DtiUvOHCmnRmy4LV2liq/wsghYCaCeHIWwfM8iCE
AsBMD9V9sYT8bdnSQVx530OfFVvo2GDTQsojbaBagU1YkGiXomeyx/RbbOyaeIvrdHUfkROASwew
rw90e3Y+pUqvmcBRJC9FrdthmuQ3GB06zUa/H5pk68G76pdn9uQk2O70HLEXsw826b+0S5ffNfq4
Jd68Ei3w8f5ZlYj+Z+9OTcvY4KIqGFTZQTWPqgEpGXejjLSWUIFWWEWdH93Hjyq3SmaQUueocip7
McYhlCFKDJP/xt5u7RNm7j+GJmBdVGhSQOUQpMbSmuqs0KdqKjAO5hiKvQfyCqTCs/5m1417wmQ9
DVS1sH8p2aIErULNw2JZX0w6pLM/11UfQU2O7ExtSQ+FPiNEz44WzFxV9oOXgqGAq5rfLLMRIsvC
sCCblRpzbF52VN0RAsVO1TVhhglhEJ/3bF+C7umlMKoJJCuKgiJylX0fyzZuHe++LGvgMNus/ytT
rbumywyf0RyjbVVLf3Ua7SKrz9NwNrwqsvOC/hpTrzrqRGe5v4DTwPW5kkyvFl52j4WeudD3ruvW
t1ihHvOuKjAJwNyfdQplUl+Zp9NoOvS24BqNWN8ojy3h4IEn3mL7S+aWh1yjwKjxugNgrdefwfrl
fMpUYF891r7lVTvdlAtwd2jYLP7Ym5iiWqYl+0pc861e1OREHTNPfTel2hMjJAUPHPDCPj6PY4aU
0OYvwuddZ0EIk5OFhxhCbwMzpxO6LuwnfkAd0a4zfGVRtXtGlV9Mqwtf61ukxEM2vVaVZ8bIXAmY
IupXZ6C/9KHPwUTSq3EuTq0/N1kSWGNfY9wg0XyyKHVgNDOmAZxpCh0IlYUsd5X72S2myMkKussX
p/GLrq/C0en4seeM7bIc/ddFm52TxaGslE1LikZUTrnPAFlH4QkIqSRN+l0yq8VNTRY1YCpxb4gB
7qmhNn45jZ7f92n1VOBUhG1i3HZOsWB8pWeDr7NJ/1aCzwmszJNbh+inaEeMzGkHi2jFrZrSt4S3
WZCokEfVe005zphODax5wbugHvUvjtHQndMULIAGHEBril1EZDCbp4ZZv+qCLSe3Uro9IP1dBI6P
fGe4nemXuQOQ6Jh/q6dqbDBEZahHWx+8k2I2aNVgnssDCq402siylRK1xMXNIItXdAby9rHjn+cu
SX0kwp0Pht37zjIfdFShbwrFLcDuXzI/72bwjlbtM0vc9qs6mz+0ojgabqGGrNJ+ZqU7+QpOJEiU
bQrJWm2od63l1lFj2TyuK7uNuzqdgWO0OkC/Uv7dbXV+v/ChOoGxoAzHjBR+yQwLki+U/wLNE3hc
s2nyc6a98JJ3kA3sXkp0UqHnURbevrP7Pj01Q0LLsNOAyZpJZd6QpMkDV3HLt4Gb/BW6JqgkLq1z
tNKG/qyzvt4XczfjjM8LOONTSKEzL3WfxiQvntVafZnaQn2mls5vlc6yY1pa3RNG2O2gGc3Fz4jJ
fZNM3tfFSfHoNll7O3nMDJPFGxF5LECgXZYqGInJsdiCdQ3ILnTF8wGmaIFGSljvs0yzJtQ288Vv
OfwLakj1qWtZtgOMbr5BPjvfVMxzT6lJ+j0Iba3FHzoL4wyTXhIhdslemsRpdgPenfHiFPkRRevx
5DQdP+B3kZAMY7n3VFp/btvC+qnl6TfFpXeto2M7J+TatB4pxmA5+PbcgkbuwL6DJXNCb2VqDrwD
L/bQjtoRL4PlNquG8htTtemIAFHtsyTPojTRkiPeZ+y+J10RojCGgIgf8VPtsaEmWJuf50oB72kx
6sXRaeGeqaeAJQN0gmGvAbZMZwMFEgKixNRoDxOF1xQjlHdcdcC/udw9THOhBlpHvpd0ITnePzge
E8to2NngtJp6Owmrucj93vTYflmq9lTqNA0nu7XAG97DKWud7dJhbG/rmY6R61T0oRzZT1y0Xyuy
PKiUxNPgQbapYe4hAXAz9NxlCrrW+mVnnXLsdWj24HxBK6efWwqMu67nfgqO4XtgK5f7xmFotlkQ
bGuL1DoYKmg+nMG0H2y30XZzkdYHjZfmfYZ5Eb+18m8JANj4ixMYOts2GU4ChQShsNz60QLed+u0
w5tLnV/FMpM7ayE/BzDe/STKxInP9TT/1OBR/no9lVx5j4Eg2kQhHCpsmE6WEmQd59MtGUrhev99
yF/G8T5jB09Pwutm1vKdczNSnlyQJVFNgu6dW/3VurvM/Ov631977l2kBVKeONPUTvoGFQmGSnfb
VWQ3LGms2Hqkt8tXyGN+VRcrJKD/t+lbpi/4ooyfSrr1Q1YXepaeiP9+lnK1NTFMugB6o3R8P6qJ
n1feVvYv1iLn4+cpkLRnBmlzsKIDnSJmPYS62fDWn3of2C9giXBTbiWrqykXsi1LjASi9yW9NjCV
AdhLjpJZPn32utSvlNciLfAsBHfIFGbN5+t7ufoJQXCgYgwPLFYf+CXzTkPsAJOUap24gZNvbvRj
NgzIrJLZ2Jbj7MBXzKK9LzKHf6Olq7z8n1bxTqh75gigb227JAMNf7JAOB35Yf143cAawMZFgfbv
7yRLtvPSc0oXTBrvFQ7RrBMDku8av/R22tuH3xN+qfOAUZXAAMc8Dbbq6qvJP0q3QIeCVQakBpIr
tnOj26mm4VPmR0EkJdjcaooyO0jf6yih/v/ZohRJrFx3EzVNRMlx3HWPaIqGVTA91oc6UvvN+Sbx
+z8ctbPwKIWVjtd0TA0UwS1lCDM6+QlNT3UWXd/K1QN2ZkUKGs7ULyZpMW2ULneJuyNOqHPTB4PG
ZB7xXNgowa1WDyBUCAZXIMAgRiA9PkFexUuCpvW749SPFCT979rdx+2JkrU2He6Xf2xJzzXSNH0N
tmcxSDXNUBnlUGT2AvMpOww7uwbf6DYCfO0tf25S2jPeekaTzPiaFMrzMV7Z/S5rBoyoJb3lT6Oi
hmNnquH1LVw/CRhowSAcRv0+6ESlpZ2OmoZnMD8ukXgGYybhwYqFNAvfb5XBVyPYmTGpIkPzPut1
Ug9B6+HRknArHBQj3bhnVo1ATgQD0WAs+SC0NNt5WactlHU6iEuPycOiPV3/ZmuHy9IgMaMCNAcw
lNSVw/CPTa1yAdaA3FPPdZHgdqGRF84fLOTMjhzvC6W2Ms8pUAhWqunV6DM8+at6wePi+nrWPti5
HelcZSgOZ2avgBuHj35DHrIt6OYaySKICB30MDEOhtlq6YuVi1crzmJ1OLkD8mD/d8G+RhsXVbEs
9BAEkVBuCgWvbBSuYtzEUDxETV0eaqKQb1QLtCcCa/nsZfcuihub8xMrHw88gXjXgRMKl748NV6Y
lULmBDbGQfEZ5vuQ9f/3MOuBlhvE1ZBNRPlIuqzyIkFhZxLaNd49/rhSOLHKAxe8DRmGF8GSd90d
1rpkHtqaIHZ+V4+TNSKnCnNXHkAKgf7NjLXICLOj+4Ar+kAObdhianNXhbNPdu1p/LRhWoRV6d6C
acexQHUCGI8M8sUrpGhzUZTrozkQ2s7TXn8AZg7NDyW0Nyr5a3h9wY4JmU1wuaDPLn1Yc1Ccym2A
bxkidlju+xDqVJA6IpHxyCPtFbC52z/AgF+YlNIApVlYYjEow5rql8mM7GSL1GvlTvYwCAUlZ4AU
wGUgJb2WSmZP5xjeTgwVsgb9JwVIW0MBltOFfrESlZkXX9808ZM/7NmZRSmoc9o0BgCOPJgz0Gpk
9DZvJtPvF+MI3OPuuq1138RZRmwHGOPDIAeDmo6udXAQMS+CStwIbbtDecqAawS5MKabna/p0Y3A
nxB5zxu2xQX8YaFntqW9c5oc0qIDzoUY78hzv8Uq8X4Rnbn5M5g1/wXX0JZJaTddps2AMfeC16j7
3kTT/gdmd8PmjvlQjd9Mi9fiJdJyBDGES9yf0kVg1m4552UL5yxb6CBRtc2ioTV443sJfbv+Nde8
BjqwAkqjIqTJROMDWgedwVFsIgVm4au3ZHjWSe/nYBO5bmh1UWeGpEyOkr5EARUC6ihCRIW7K+A8
2vjy341YQvoZj03o9urSPlVlYoy9Vfb4yyAGNyAzaoOhQdukK1uLj+d2pLOmAG1YWgxf7W95pTxk
J6F1hEfLJi3lWnECpGj/rEq6tom1OHPjYTZQOLwAO5XmYXIjJxDEb02sW9+25rT+H2nXtSQ3riy/
iBH05pWuzXirGb0wpJFEEvSe4NffxOy5R90go7HSedFuSBFTA7BQKFRlZW59LGj2gZMNsojISdi/
n7w+pTpK1RS05h6NvrTSi2b6UK5y//BbIXFD+MB9jQuVSfad2yjNKrWrueu8Mc0A/yZ+OZjPNgqk
l82sEgPODHeYGlT3W+pghNOKpWBQ89AcBPWAde6uY8QRjXtwo2JJULc7X0nT9bkdxVaL+ys13XT/
j7p5DXlRr/X+xaNo5X2cPc77kiqtpmTUWBo3+wvEtkB9ddD96pAH2Z3IFVYBgjPGOZ+UdWOmgwDF
I1WNOjLq2leQHMUAn2AXVy53bsfh3MGawcAM+fMGuoOR3yXl3mnrMJt7QVYlMsO5g5WUegsZmQZD
r42blDdpBM5JU3AVr3yOWwv7gCfHh84It6BPbDz0+JL8oU33l316cxGI1UwzDOLNfLIbSTGEMioF
Px8scTkJBxQKc+n1spHND29CjAwPUhDDfNaPThYxDlpjUKLDiK3eRdY9ZIPcyDG+UxE32fqRz7br
xBK7fU8s6XmJRq1stt70YH5trxmpv/qefIHS4JseynvtvvpTrBRnkH2/E4Mka6JqQXnfQw8oTFNg
YKgTzRiS0DGol2PgLB1UByN7if83WwqiGzzlNEyUcWfJICWo/wwsFEJyevzqPJAMQF7Bd9t0DoDw
wSShWMjMuGhUD6mZjcPUYLQSBLyxPy+lqyS6YCmbLm4zoVWQdoLkhlsKwVuomW1Y6dBGPEgA9LmD
JZSDZj/lLNVjHwqzY5iZ0DB/x2cn8WQ0EgR8Gk/TfkJmxUWfTqazq9Gd1l8v+Y4kRHBdbHk9+I/A
Ag8QLv7g1iUvpAUeu8QnUp8XtPHxADExHSRCPbAwwy8MjNYQeAJTHKiP2Ec88cC+SMcRrc4WcycR
6PqjQ7R3dlBB8nPhcMSWP3wuCGm6w+7ac1NxZkXobsBUXmmAzCkY1tlVIlHcdY6CL3VqhQt51rQA
QBBXLSCd0pN91PbmvXYbH6K77lBARWoR3Babn4l9pf8sigsZCth7tHzAoiSCAUnpKkNvKIvCYfxx
+cSKNo8dg5PvVDejsRgF7Njqg5Q+F/FVaggmtrZO0unOca4gN/U4qQZMlNW7kT44Ihbw7Z9v45gC
vs4Ips+XkPSJMxINOqOL3WvvlZa8GDIdHy/v07q09Pn9f1thH+xko6YKs4MRW4X2xL7/cOM8qoeP
7qO4RuvAJQ/JjfUsMMlcij9DGgT5UNECGRCmFs9NSvjrqUUTGWkxqOlftb0UAEzG5mVZr2J+F5hj
CcjanK6gmgnYPASMz83ZyVKD/HECTQtGxVjRewilnb7/i3IZthLlEAhQ6ezy5evreBPqclFFHXBF
jxNY9x1au1ohikBsd1bLObHCHVh10tWCSjYO7EE+ZiZTeTpKQOOZOoYoCgh5CGkWt84SSiLQE8b8
wRp8DZSaHFeFDV6tO/sB3FsuuctujFvtxnhQPDytv1gHQ+AjIpPsbJx4ZZTPi9ynMFl3e1o81pan
DuFlv9g6XqYF8BoTtt6QhnSWaVYn3Ok9AR/5bdYKcsmtK9D8rIpBbRxardx1XqXDoOqlgfz7wD6R
eWATimIlwC0zGEyE/A5AwPBxLkogJ64kzPa38G6msyAF6UHaqXvR/MTWB4FLo1CLqw/Ian41ipSY
k4rdkgzzvhyejJk+47p1L3+TzdvIxnCeyoCnUGjlbvHZWNoJqgosNEQ7oFaKY4w/MFhg7TC7U4d/
UbPBoUV4Zetir1m+X6sB2NRJRaZ4OQrErbO4sfRVn94ur2tr9zBbCSZf0KMC0coti2mQQleENmht
y5G/oL4HnFez1yAMc9nQZkqOWSS4NYhf2aDL+cGJF1lSJrq0jM0pfWWt2WbXX6mHOsjykA1ZSUJe
1DVRALbwc1UIfybcgwuwJCe5MoFq/5P+oHhgmoJs2KV4+hsnPDXEhT4p02djwLAEdD6gH3ts6U7v
/m4D8Yn+sxjucpIH4LbJBBt9qO8mA1S2rKQ9ejGU5fSAIS0iT6S/sQpFNp5JqNdAQRpneDUtnZnZ
1JjdKHtJ0nzPyxkP3DZpAoFrrJyQs8JVH6zGrAmaSDJSV+vDfGCDO+kNowlFvPhgVweKv/5lm6ts
j7EFYQQc1PEotODCP/fGekqgVt2CvROjBK6c783oF7Fkdxr/NJaf2+FLUhZasHHqQGPBrMiBlKM7
W93D5aVsfKPTpfBZhGRJYweqoMFrJzN2pVr51cYiPMDGFzqzwfm3ZsTDYhqgShuq7Jc+LWUDMECU
A26vx7Xg06xPLVoOTFoJwQIPNcTb82+Tq6DfjLJy8sALelzkEROgrrxcZ1Droo/LcNcgXPWSCFO0
4RFnVrklZnkzj0ZVovVGq+9J0mNcktSm30vmrk5ETMob+3lmjDvLdaFHw9JjiZLyo5J+yNpjtjxe
dot1DZHbRuY3J5kKkXo04ybY6ALtzQqrnROAbHU8AvQQ0H3x5zgYZg+3PcqvqEWBzefc3oxKPSoF
2MDWx0mGXDrERBCeWBOl/PPxCBgDIwAyZ+TrUPrgbv0kAe+rSsFkZtP0SVYKQMDUH4lOfHkElDb5
+Iu9PDXHRSjbWaw5Y+ZKaGkc1CALbN9u76YPOUSLCLA677LBjTP9GXixowZyc74cpyZoss0toLg2
1Q6Zrh6cVlTFZjt0lq1jB1ls/38T3JIwzZC0WQYTTaPk74M9djup6rNgcACWdekC/R6adYJwuE6j
Pq2CXB5kAAoEqTnHJ+lEZr2B1QR8uQ80UIMyLHZ1MGkYeMX0ZiCaFdreyd8GuVNQxH1SgXV1RPVF
uiqdCUoFleD+2oocEKH/75rYYT85aFKaKl2aQPG+cQYgqqlrRGCM6IHpc3Xw+Ag8Q7Qg9tucWBsB
T+kkC6LuymiZ+zah75kWRf4sV/kQVACZvxk0GvcJmRK0ibtY/wDC4BFqMRKITIsHY1E7BFXiXHe1
E38foEyL0Qk5NQ/SWN11CyaZpEK7zszK9mLQRASjI02+IRFw6pgdaNdxy3z0AJTHXlIV9VXfLIkU
Ymg1fpYG0Ft5WqR33yY5sVxVSYuHchqMH3ME8od4MnvJjcwJlbClk0LSkyuiQYiYmhLTiqLxlRxT
ScC6K9gufjpnxGtNt/GnJ8dd7I6JGeRt+3T5m2w6AGBWbGQcDyq+CJsA6m2rLWA2QEbf1ZUEGLj9
XZHir8sQC/J1gSm+p9E4RZ3klI1p3Sk92iZPpZSg8Ctwss3YgANqOQoklJAinftY3yUTSDWswVtG
TJulcflDi5xnsyCWK0dq6UMdbtlf3sM1BpBFBpav64xIYDXd3Dizjgl5nKIMjgc61iTEPBII8QNo
C4Siy2rr/jXR00UfAqClVYpBoBrSawo7RM2+qoIh/droh8sLYtfdKr4ixWQKqhtTaHkBKowpnTFN
MVVBB4XB0S5uRgODOHqDMfGsux5Vuk8lS0S3srm234Y/SUNOAkQhg+YOLP+yVxghjTIvya/66uXy
4jbd8MQGl6JBVroviQkbOa38Vj+Yyo8WSo6jAMcjMsPlZEnRRUo+woysVS7tsZcISHY53/SqKjC1
6fInK+IuJsuMy8xMYAoSm1GceuX0NRvvTShQ1iLQnMAzDO5KSjMjR/4EU2NoouwHWvujBPls0ZtU
tHnctWQ4dW0vFRxwId86iJT3mPQB4bfb0O+XnUHkcOwXOXG4SK80WZthqNC74zROgV7JV5iTDC+b
EX0hLijVcdTV8YBta7RdmT2o9C1dwqy8aTHsdtnS5p0BfCGwSKB1QPw7X9A4LzFdholCOR6Tj8vr
pJmC/G7z25xY4LZsqfIZcgtIG+30YKZHc9519nerfPzf1sHt2AD+52gg7PiMLxW9b/+cTITF7JNl
cDkkIEVz0ub48uRg/mLaRKznlFyBOfPvIvaJKe51QeJutj5Nga+4qq8qIIoyTXQHrQry5+vhb9eR
zlWTSvgsskb9FnO8pgVMVgLxazMJqiF/bFr1i5ZOX+Ule/+fvpXDRVQlrpcC1Ec4ra0T5mV5rIno
Yb11ThlpNtB1msWUQc/d2qy1MqnAdoQpwB9F+U3Vro1FBFLcim2nNrjPZEqTPTPVBo9aXj24qfQm
9QEEQZCtoq2he1Mm/UVYQFMaorcYBUKVjwvcUp30/4SFIrPDbvbVxfbmfFe0h+SPAWfc44U7T30B
4E/Lbj1I0iYBPtcNXmkvTWF9XPaFzUh38qDgPlQyl0lHknjylNh26wkiAsqTmcsQP0NGJOIz2AxF
J8a4L1YQNaaQkJS9GoIFpl99OHU4YLL08pLWiNzzveMJK7V+yLMlhxkL7eKdidEgm7j2vRV0wLhN
h3HX3li+GVy2uuWNJy8zvlGNzKySJgcfrKpav1V7lyrRW0TxMDNHOcfUcde7uantc1MEtd48ayde
yd3xSzE3uv55+WpA+Ueg2FtAeyQAnYiMsH8/uXjVSYtJbOCwgW5f7lxo4AymoJXMXI3PYk9PF3dR
5f2cFnHELqrpq4qBJueLrLtm1vl02CX07fLnWvcI4CSn1rgDlpHBrhcD5D+xfOj7G9AiBk6fugaO
QjP+VDGnTok/yPtkfJatm6i7r0Qes3UaTn8D7uh1vQHVqtYGMSLGbCPXqdU5HLWC7OO8G3cUnHmi
t9ZWsnFqkTt/U9YBesfunIgc2x6CVSKlVoEBnvQ/Rq07mwEK9vp63qPMDgUWAQJu00nA/AYkCNAT
qzaLZEpKmo6wQCKMmYKCPTJDW7ul05fY+irrX//GSzBHAC5JGcpifCsOk+URoC4wN4aG5pm//pm4
S8HA5c8Bxv+99kUE7t88aYxuGuME6DXyhHC9ms3zDFIOr7P8NnlX51tK/hi9ypz/xAbnehTQ1ggc
FrBRBA0qtXqC8fvXy3u36QsnNjhnS6EyYuoV1jHpR2Ic9Umko74VcU8WwevCqONSJ5GCUTf5GIH9
Nt0xlUXInOwvr2OzuM3Yv9HC0YF+47ncKyfK68bGQugxubcA77OC5HUMGI117DcCa5uLOjHGBUFM
6VhDwRbFyI20fYZFJXt1LypVbhZHTxfFhT9Vqf7zdXSt/2HaYFgptNLCy7fQwLecptfarPyUDO2h
j+UvBXFAuduCCwC8J+DHVPDyErxSNr3lZN2cR5pFP/ZyhtCUgPrW0g6yJCKo3wy3JxY4f1SlGU8h
CZ8RwMgRJGhJHVRGUOXCuvNWSnWytXxRRAWZRz4yf9Fv0lfz+I+YJBtTe7HvGV+UBlw1Yxw5gOvm
squyTVrdoL+XaHCJva2g+qiw0JE7uZvGzh4yY4/IQVy5ak3QmEgutP2+Xba5WUwDxxgiFeveAq9+
nhkQbZ5MEPzMCJHxnvH7FmDmckGTvE+OfSlwE6E1bokFSsSE6hjH13fkvgiqXaPdGjfdNRh2dqr5
IFjbymdA7YRBArSadLDogarmfG1VY+RpOjGvPBSvYFbPnxMv9/X3KASLxxsKbcYx/yTUu2x3dQVw
ZtVzszZZqIGOHV5PSeYPYDORKLhBBM6yOnGcEe4xg/kxi4BEDwLUZuZaCvQSRenGZ2f7zB85E+xX
OEkac7AA6ckME/qN9dRW7lf9qHpOqF0lvunH1xCpzVQXXS62hYe/2ELcn+jcofKKBu+56bSoQGim
DKOHrOooKT1mnUrwIQ7aJAjYm9t4YogLXAQqB1LpALYApqLuqclq1RuMMhZY2fII4K7R7UQeIq+L
yHGijKYJvkC1BUpVscvGk+rCOPSRXAeXd27dE8dXO7XFed8k2XJTasrgzWF/KI79HvEDN6t8Jbrr
NhaFHi5o51D6AuUWf7FmSdt3mg2J61oOHWQ6S+qib3J5NRufBxMGyHYwBMAIpzg/KLJhxFrAp5FA
NRhfCQTC/mUL6/wAhJdADwBbCQQlclK2zBMvjyG7qaUa+Hpq6IPsanQTrCBN3elNDlmXUZQfbtuD
TdsyDJVBvc/tqQugTWqJ+XeGHJUDkHv6zmMXdocSUheib/S5QdwZhsYnIIKYcQAon6951IMjZ/Y4
TRDWWMLkHsjHHcY2nIDe2WDYDdiQUIlnWhC/isQgtj4dQOYA/eJKA26Mu7DB9qlAVRHsPFGxk2Oo
ecR/fF9iF08sWNzVNSt2Jg1MQFKzHvPpPi1/yU4wNrnXF/u5kQSuuMoLOGvcZbJMfU/lGjqRse0V
8+Q3EcaF7I+6Dg2ShZedcutona6MO8NWa6BQ3kH8J9HzH3hO2uBZj1LPgWqDwP0/3W3lIL8/E8/J
XRtpm3eFDaQv0E0AYxj75tfoKz79ihGyIPOWW+j2euB836O3C0SeG7lMZ0CEMdgKW2cfkzsW01gD
L2YimsxguoAkuttjyt346LLdSJ7oAJHylkKJ848TEnxVkJ5jCMLA/2GK4Pw05tWkFS2DTapI2LNA
+VJ4vVuhyRxkoSYc3dz6roCGWsCGogOMQZxza2QxK0dmbOGMAMb0yhBy9pMORXu8ggAPSWsguh9e
L/vS1s5igMrCKCXIhNGk5WIohcpZY7egkGilEmOiqfJE06xy8VC9g/jHXta1+0aa7vFgf5ZAoia4
yddPFagqqJoOqWEDPBjQnD9fczI0tK97EHnqX0dfDjqv2c1X2Q3zquJd3MtiW8j5M+rWBoDemG4B
Qwx3TLXcSjL0ZECmldfyfRovQMwnDebtLu/qxpdk5XEEcVwcYBjhopsGjcfONJrZa1PGT+eqzY0j
CbKGdZGLbd1vI3yAUyulboeqnT35YQimb7hgWTVUgodGuTeM7r9hoNn+XidGuQ3sHV0iDmPMZT6q
I1+O7sH8ANkspl1oixm61m8CbpVcsNNapZhysC56WjcfKw2qjDnMFGbu05rcROqIIkrxQrLqNrHf
6s4WfMlNh0FzH60ODdz6fADU854Mg4XcLG3IQVPJdVoo/mVnEZlg/36SYjgRkfs+xhurNQ0HrHz0
CdobQj70jQsKzRqQ9SMbA8KY57OyoqoZCZMTqvSF+rSs5cesXDKvHLX8uUqc/LqmGUL4REFeqg/I
1kjxI0mt+KWXl3c6NfbezmP7SA106puk0StQpsbVwx/vhQneJvDfIhPGq5M7OEDHY6SX6REqpWHs
26UZ/BmoJNHRYT+GDwOnm8GehidbXsypUfTyJ4U6G1Mu9mM44r+dV+3QHlGfWAGouBvuMCH9IsKH
bsUGgFMQHNAXZmoD57adRkbCpYFYrExst9COeV6HfZoJ/HbjcQvqYja8DnUeRjZ3bmUaFzgsAcuj
Dr3K9gYtYrcyv9WzoKy/5bunZriNNBLDmjB9PXsYBQE9fNhPRXDZI7a2y1FxNWBwQXNWxECJqbbO
xB5H6fgCSIWeFS6dBZegwAZPowTRm6TPFGeC95PAasq3ek4Dcxn+RzNc7IyH3uqzCVetTlWfpM6R
0NRDP0sQT9YtMuzVJ7rfAtUJrlTu8a/OVQs6WVwM0c0bxmBZlCZ3qffl2m59FcojfzFi8mkRephg
UDJtyCmfe1tCap3QBhb7Sg2i9mNQwiTpBLnCpks7v41wN0HNILyzAhpTp5nDTJODuVJepcIq9mQA
r/llt1tzEDqyjjAEug5IhWF2hvNsao2NUlW46IBcfOsPyh782+O+8VGL1l0mBsLmv3G23jPXcItQ
Im6+E5GhbV3xGC1ACwLoMpMpC53va9rQpRoGiIKYfXEkquJL9nQEaO4e6RnYZczhoXOk+7aWXQlZ
qQpxC/TyvKGI7+jcC3Zk62mq65qGeQcdwiE6P61ZQFcoUpjo4z9aX9VO0Q6jR0P48jH/GQtLFex7
ckH6zB7/BVJtiQdtYbhzJWRkoIlvP/8jrQ6C3C+Xv/dGIDszxkVl3L9JVaZQ79Dy6IGScClFXFIb
7ntmgaslLQoQ77KB5TT6gzw/q9b3ToHCxR8jEuG3p1+Jcxl1VBa9VmAmshy30/uwapIPyTZeLu8X
+235jwO3RC4BuSsop3KrkTSggp0UTEcm+NIwqPU1T+TDMLaQ06C3DXiLUyJKqrc28NQktzKkNJHc
MJEym4JJqXbCYY58c+qflkH4FFsBeCCrgqqIbUJwFEPwq4A2UxCXmyiTURMo0mIARYtT+0NkAPs8
vfZR+j5J4INRqqfUJoL5143b6Mw2F+e6gmj5mMA2ZgTGwoSKu7fEPy5/vg13NzDijw+nMFoYPhss
RxskN9I0eCl5i4abWRZlOVvRAnPPKK8DggvVWx4vvYDPmpQRaKSjm/SRiT9DNNtdfsVe5v/V/YPR
RjiHxoYcV+wVNdVBZ56pCE1tWCUPVhJq4/fLO7Z1q4K1Ag8uvJJRQeVrZZEqyUVPQZWWXC9vDFg8
o4FnXxtfrZ0ekmMcdntFcONtvbbObLLPeJKnznMXGaCEWDx5qIJkzoMufeqnH1p9G013mnM9ag+Y
SXCnKiyQUA6Sf3nNG28GmEdTlBHusV7JuXkQLZUkYsq0i9lfzRGKrGQ6ArkURqSb3S77cwwDJpXR
jMdDBfc8iDm5zCWWskTNmP551f0swNnfGveXV7R1o2KAE1VjCK5gIIZv+nSVrc9jAu2rwn1jFNON
h4ouCqzs+Ro/idhchOb4s5zKkH9zIJ0E8I4Xd67ujaARBk/s7M0BWIt6KFyAw1iwSJZuccH5bJHc
NhqRBnI2E1ZZn3m8i1EUiJ6Gg7qfroS2NiLJmS3ORUfIEhiJhKeUigLOjNF5sGYBUokFQomcgDbk
X1QDNyIkbIJlCFcminI8E4q2YHnJ3EMhE68oG+LyVggYmK8q7jC4C3SqIMLO6K1Ed+v2Wv9rl2/+
WlljRDNzHqWUgk6u/EIWxH52otZf7rcFLpFuGy2GxAFW1sRe3H9Poiow7Xt1+tKNt05sBIscXvaV
jUv1dCsNzkErMtDINPH5KEZOQHp9G1fddZeVO82kAlObEfTks/HvkjqTRgXyHhTdhtG3Er8evSwA
yxGS6dJ0m8iNveYpDYUuytaw2lTHAL+swfoqfFFBshtKDApW9PzQPoNYNox3mgGRa6btRLz+/c93
FM9ujLxgLoTJxp4HTcOyaZMqKlgj4gbt5CK/wqQzuAUhQlFntcBftspjGHb5rzUeaVzmebqgI4lW
6DxfGc24V3LtLmnADG3Is68DetZask8V553oSeaNtBQsd+tMnP4CnMdqyiJXoJTqPUlOPEUCD7Ug
09w67HiJoUaNC15Fv/d8P1uoEbWOhaEoyKIHsv5Ud3E4Z8Hlj7aVrmAfHbg6k4ZG1eTcijp1c2dE
qJewQL34irtAG5oxd2LG9UqId9/ySAA2wKKC/AsNbM5HrIjinMTwSDn37Z0eJHeMnlQx0IsFWZBY
54wFfP4EnNjjp8ezdNHjJkFXMTks4XjAQO2hvHJu2ARvvTNvOwGOb+uTnZrjfMIup3Sy2J3gjFdS
fqOrqStFPy5/sS2/QwkNAoh4gKCFyT1Ayo425sQCl1Hd5PV7kxaiW3TzI9ko+moWhvGAEjx3iSjt
ILyRGIvXv42+ESogs/jUtpZ980p8t2w1YsAgAFFr1hGVVzTrSqmZSKjIjBkII7T2jGNC28nXrXCe
ZyOrsxjiEWkdJtbAaXq+rtrQu6lq0ANRIPHnQlPqRTaB+82sMO+hptWK6jZbWSy4sMDTx2S7MYvP
GRy1tDCieJo984aih+iE8YMUQA59QIuZjZCXombshm+cGeQe84T2mBhVUTMkC2tVjqOoKLlpANTu
YBUAi/yqupqMgLA2E2PuTO2bblHvJzR5Lvv31m2JStpvG9yuLWSMFDRfESMemBItqCwaqKfdWwCZ
MWpVpwQVhK/fas8Cu+zncrECBNtsKh6eD/fnNq8pnGkChyy46w/ZbfUIdh+/XHzbhzAdsyzvl9Jr
vkC8SxCCNyoKZ3a5A502upPnC+ymXTHvocr02JraM+5Sx5XsJLo3HVocp2kSQUDX61UUaFQxiQ8g
PFaQ3Hnpm2q0gROQi7pyHVD5ReV0KNXijpQimCKL6+d7q6JiwvqdBubWcNGcHz25onZqDBp42kEn
PuyyXRtYx3ZnHQTfkP0c3g54KyEzg/F7wIq4B8AsyWVLK9yZ7DZL3tlofIqsWHlV96LtW3823MkK
mOBB7sIqCdxnU2lD0SlCAkKbOLDrl1K+hiZ8Kr0MaecN+dvlla0/FnpwKHAqiCaoWvDE8505Qrw7
w9hyH1XkVhr1wl8WvXqYNcl6cOyp1v/8FoBFGwQRAMqoGMnmjoNaZMkYMz3LOaRoypMwkx5RtUfg
qncd7jYRpml9d57b4/aTaX4ZgF2i4hQ1+whiAY7hp51gSHUjJKsAm0Fr3bIRYVZS9ZEZm2kjoToz
h9FuupmREpRXM3RqvdpV/Xon67vLH25jWTCIKwewfjbdzmU8eZZPjtRlSAkUl0K6ynyJh7/YulMb
fC6cO6NipDZsUOgLmjvZelWFutLsc3Mn68wGd4IzQicosHSz1/SIxMaTIb9HyS7pHjUhFGxdg8Q3
UtDCw4tFtgHNOA8WjeygiF9gOUSRHuV08cdECmywyOsZNNgaKwAO+ZAX+RcyKe+Xv9a2fzBGFBw0
9sW4ADJiCne2UIFhmi8fzTcdwAImgd504IfKA8f/4+E7UFRDzQHtPQyeoSrJnbJuScukt+3Os83I
y+sEWoDfjObKoO9E2BrdiFhntrgTNuL1XU2F03kxdR3ybOWd39HBr8FHQOagq3pRCFlnCyomEwEf
wBWjrHuxaYJm7NCB9MVoAwBlaQBDuFDb3J9bdwbKDu0bcRFonb6eW+Xyh3nMJMBJ0Qiwb9gTIz5a
3nK08cbOQIMlemNv7Sng4QZqhcjHV/HEXvpWhaY82ifWt1E/NPJNn3nWornTdFuJxmu3YglQNZi6
QzWWnY3zg+Gk0dQtY9t6NbH3aSK94jUF6oXh4fIh2DrquEJRkATCdD29PUSZJpEZwxDd1O/M5iOu
XyjWUspGMJBaEB83T9ypNe5zoWND1R54ao84rk0PTHAYkmMBnW/tpzn4N2SeGy8OFRUKjL6wQR4U
zblDN2cAo1VaxbS2GRa48jKPTdnoV8J8ZHMrAboCVBt0qCsxtQLsRE0hQ0Yl/RWDso8tDXzWCrgc
uw/pRv1obwnUW/Tb+MvlT7gBcGVLxOsN9euNor2W9IPVOBZLhBjAo8RwiMsE5Rpv/NK7pVskAfUL
PwlkS5C/bxx6POWAvsCgF+hS+QsvS50hdaQIKjxNKOexX6IdJ1jcxgkHXzeEhYBk05Gt8xeE3UPY
yEE2adyBgMRX9uNV5hk7JRhv/kXRlYV87uZDkGbdHA0YddnkvKXPJ7uqEuSUXYDCEjAFypf0p4SM
QdrlAQVwTzCUulE7B2klgImg5EQxQecFPGO1z9IohsHCvWJYaMUlPrR4A/1TzCL1zUfBfm58sjOD
3BGcBqepWgupXuv/gwYqdDBzomsFjcF5l/nTvhCscR3JsJefKEH0PPQV52gz0rzXcY1jSvTJVK5I
dW/b4eVVrY8e0i0L4E7gBxy8+7nPVvZNG0l9j/y17d+WVHWjuXBrWwvlFIml4whKP+s9PDfHxWY8
HTUKTQuMQo2Wl6uVO2oCCxulOg3RSsHDm4kXrZBsRk1lUo/IkJ1uBzkhlP5RStbunK+LZ6IRV4v4
5D+rY+eej/4XcLl4DeOJgyB9ft8sqtrKXdL+o+oDlWYbo4KqV4NnGf6Ruo3qFoUXuaCXDJObFmFM
BB3YXDJaj4AhoiFtrhoe1SIVYBpC/IQYsUeDBJR42Y3zSRlLHkSJ55bHnBhbdTnMJZogQ48XXZd1
6C0u0t5M+l/JlD+XyeA2dirK/jZqHazDiAIvK34poAI532Er7nIryw22w/WhvjbCPCy8qYfOVv9J
SApkt3QQUXeulaI+hcT+a5UH0MqxpUcO1SG4mQC/DgnisF0WlACUpb8e1OnDjIvxWNZS+QX3S7uH
JybuJC3aE3HkCh2usSKLP5fAAxlD34azVNKXoov7F7XVREj8jWiILcKFDOAN8EAAo55vUZHYiVxP
kJtkwFvWtxwhr+Jhft6/lV3ZhSS7qNu1zunOLXJHuTIm0k2aAz7QlADa75dGdGMq97L8DSlyZokK
Xuwbr06ZjXIkhqNV8JhzC6zzGDJWbIH6bgTcqt0bqL0nQScIucqWs6kyCB8RDIEBh9ud7+Q0dWkN
5Ddah3pbyT6UIBsg8QDDZPJkUNDqhsgEwRtqiC6JZojOxzLqX+NcoSvd/4T20LDrxji/g2bGqzZU
SKur8qUjFagq6/pOac3WXcDUsFOg4xJC9d5yRzNTHqeu0p8MMOEenKzOrtR2eMQgQH/dm8UziYrW
rcB/tNf79sdsppWf9vJPoyY/I6Koez0nXRiTAm9no9XAZ5pqplsptH+Qa6BINVp8UJvQ2DVL0nmK
VRrHvkOTRFsszVf68kuX2q0LwQAAZ9JJu7aJ2e6JbReQTumjx6bOUryBJuyDVpYvWtuPt2bpYKpC
QcbvETvXHh1oZKnQmVRHVMEBmNyhT/kRDUPmSSDWCoaW2s9D4rSh5ETflrhubo2xK64cAwp6niNJ
kgeUZ3MFnfD8a1T18uRixBurT8bWlwxAkju6oNyR5goKm1PZ+7ToO+IWwNz4mFFAyUUeJJB+AJrm
5nJUg0EY7+Hbum+ka6OIfpRDQX/GvWOGioHOrJImADvO84tC5FfDzH46JEbHPe+LHZjvLBdylnig
SO14F2nGB3Df8kFq2l9qJ5lf09RsXNB/vziOpHvdMrznqVJ73WAp+z++nFWUloB1ABZn3ch2EsOu
Btr0XoHJwmX5mMmbVl3bEMVDaemyKZa8cMcLlz/4uQFfAZUcP+eRgK5xSCec5qJ7lJo7cFFgrx8s
kdrCRtDAQC0QFkgTbZZ3nB+ugQwYa6uwolxrDrqT+YtcXE1sZGZMQLTUeKkqfbu8ss0DjbcueBMB
TERTg7s9aivNrKaaUVt6ih9lqJawOV6DgFN98s3QyN0q/Bfv641Mh93ISAlQaEUbipsvgwYlkQx7
6D1kK12g1nYe6vgLn+qG5OroZgYagSLvvIx5UE20fgAbceorUAgMMlJiOjaiFQr6Zi96i2/0hDEX
cvKbcTUqjUo0NiLMETEJOO06PeqHATmzGSZHR9B/3toECyBj8B+yaVw+lqaSpGAQ9zOWBkbxponw
5VuZD7aKtbhtG9eRzvlT4Vizlk8wMMWtm8+xq07Ey+dfs/VRRa+ZtZ+QFRWx44OMpKoEx3Pjhaxp
aAqA5Ar6n0g5Oc/C026uRweQQ3L4RwsnPkBDcicGsG1cfpjD/ORAQ40Us0nnxwZRwOmGOIX2l1HW
32pJGsI4LqDtEkFERi+XJjT1UfH1HuSmCIvR++UjtHFqP9FQ6PigP4E++Ll5c2kW1EDgMbSuAsiQ
1649yeFofWlryFpPKfQQnEZQFtsISNBGQe2BjSjg63JL1uk0qCVSLc80rpaKeG27c0AbjFvwrwyx
Jysi31o3ySijyEyYC2Xag97d5c5tneyHVpRXrF/jGBGCm/zHDJ8222pCiOF8Tu+x1yMw975z24XM
X6JbUY6+dS7OrHG7l8nTWE4tFjWH6SO+0U67sTF8qbq1JwZ5bXnn6dLY0k9giMToqRY3MEYOQMJD
StVAMKl3okVte8TvHWQViBMzg2xnYOqEmZTedelDpVzZ9NbCtPVlZ9881XhF4TWHctRa4Sp1lCpj
9MefOKRs39xYAUOxy1eiBW0878FQ8NsQF7wMJ8MD1oBLzObs03iPZpk3/bk+OwLvqRUun40iVpRt
0ThdHLpc58k8+E1sVMDCVmWgEketAPsh9L5HWqC5c24vB5DdKe5EiyWwIlNY7eMvBUNmsRITCzJQ
nGvh1robpGQikLYp3+ZQP+qe4kqP8Y31Ul1bxxxz7KJbiN9n3iDnn0bUWXiVZiBscqBMPsKPXNCZ
SG4653R32Xn4tTGV8NPNZpH0xEch2NPXmcF8x3hMp6fBEPx8fin8z+cisVOk/0fadzXHjaTZ/pWN
fscsvLmxMw9w5UgWnUi1XhCiEUwCSIMEMoFffw80sztkqUK1MxvRrW4FTRYSaT5zDMBUPpbMQEga
NFVqUH5EEHLpZrswzmn0gs5gjZ2BcYpv5b2ftDlHp3/FnOikuodm5RCzzaUO/7oQT0LQj3N3Kk0Z
sHICeBtjuqEJl+l2oyedll51VTCdN1OX//5V/Wr89fldRSfLwi+ngdcm3hXP0Nm38i5rcquEWKBA
4WYt6lHUuufDRRfo9ff+7jlPzjHm8q5zg36Nv6x85eSi1o0aAWDiAtz4+uX3j3n27v7nIROtK/bD
iqQz8WffxKwSyR9rCA44ZMjgf731NPnCfL7VSP1+P+S5iPvTm1xX14cxzb6KfPgs/j3CVDdit5qO
OdcaGIPVZkW895uLUe3Z2+HDc54cpmBN8oBJjBl+i47z0yrWZiRuOqFAZG00xsW9kV+sEZ1bs/Cs
QSaOCBTuqyf3rDZWRf4ZTVh0Pvf0Zd4DUP3Qpkhf7bce3bsEqmRbNNnExdvwTEcIc4yEbS3vr9Td
k2Xkzm5EyxkvVqJ7sFspFI2V6HsoL8/w2TK3EYuDC+H8uYvex73ooeG1Oryts/HxvZaVFxVqkgmD
YLHHRWzIMW/YTQuPKr99nLvNPL/+fi2dO1A/DnlyoJaBsDhY3Li96mFjkuE4jN7DvzEEek8+JhG4
m9NIUwKzzesCQ6hl3oL/vy2rJvu/DXFy1ACrImfLQk1a9VXMkBPKS9Chcwc2yFb/8xAnq2HwtCIh
XbdcoYCg2HQLDL3K5PePcW4QuOVg0eHuDpHVfn7/beNw1vrAnFF+8INMzl9M88JMnR8CFUzghXCR
nvYjhnBZQCPHy3Dly9DcOuzWby5YNZzp+iEVNVF+AJggcLGcPz+GdCrXrQek5iv8CaISN1buQk0M
zbFvRYlMmOdb9HJeivffz965pfxx2JMTSs+ESJjJI4sacS6NT4t3Sdbr7OTZSLWBCoFeYXSyCCY+
a/giYoROObsRQhbJYIzI7W1RXYhD0LXBJJ3eYsGHsU7ulbawlNE6OPkW2RqxYyzm16quqlioghx6
KHo08cAc53ruTLbTkXhEJNhnqojUsVyA4hhKNuXG1PB8BNo0r8vZTcdeuVt3KKJ46eYiscg0TwD+
l+gu1PYzKfsaFrCCbmzR63ezrfiGQQjgrlxghc2Z+7UCJOXgmzUSHdT90qqz3DyijfUNPqhm3vGq
vAkM8OU4HMauAVQINqBrQBk91GZM0L2E1rI3x8My07dJFPbWpIF6iEIn2EQDmY3YIo6V1+7UPlom
K46yFsDRW1CV8okJKFFPF4AfO5vDJ8gpuigbJ0umUDCx0Dnw6ptgWXmXo1d+dVnTb5bKoreTzeld
E/DvlDlXbQk/qkQZAyavGOYh1l2lh9RlRvnODCK/mGy+HVDnisnEm8fOb2hSEqtO29Zz86U29a1Z
+kFc+c1wGw1udzeWilzRcNDXYeGCYATq5ZwWpEM+PTddgrcYXtWi2XNm0Cbnsmh07Cs6xUEj9r7o
XxzZ/KihE05SyobotiA6eqpluNwI330qe/rVi5b3pYpuwmDqk7BDH0QYZOPbcPYz20LkpjFCxgl5
Tq9i5tB6S6UFlIsmTL3ZoGum7YR6bIUCZJ2ysOqScnKORenrrW914daW43ycirAScVlyNcH0pnOt
xKtEcWQVNKSR3dD72qysvO04FLEkfnnrqeNc2ddjVVGWGYvBS4hW6LlMq7BzNrpu5UYC9nlXFiME
3lVvwbPAaOx9GTkoNcjKIVt/gNfKEQhC4505HnnWRWc4sdWb5aMyO30YSzAoslCzJrU6yWN0ZlRS
C/VM+uYFDlVwaRkjF/U9LJqUojKjYtlHD9DdW1IPXlzNQAdIaYxz3ae052E2+8tt5SE7a100Dbii
oP9ijdI732QltpX1YvTVDVVW+AxNwHbOK9WHMTEHfm2SxcOpT2aRV+Hcv9Jq1SskToOyWCWyXpuP
A48QGkCpSdkh9lRp4QI3mgeUuZuclsGjMJsq8RuHbdseQHbRsQerbXVCRVNBGNmjj5oEMyqV5lFS
eoTDkVknggwsjlraJbY7NOiNUHeCFXSwhLfSY9Vj5U2GAVrsinNA8NRCtkh5YV4RKAh5ddXFYwlp
ttnm88Y21KGumxCVd/uGjwUq7AG4/F7dPHH0zFJVUuyJeq5Z2rt1FcVKtrMfRxX8CmM9Meq+q2UI
x2t0EQIj7aPSKBOnl3N1xCp59dtS7S2hpk2tpi4NTefLaEB5y+XBtZiaJh0Cp41tGrB4KqJ7H3D0
P5XNZJu5A8j0yINDR6VqaBr30MieNNtAj0Px2jJYoMQGpFuNJ1I6DuBadenCwyic5+lgjaILEoMa
bZ9Vo7Hs2aLrh0ISWR8K2EC3aWuVhOfVUjnVTRcg7hDAryZgT2+mrr1pJg49Ka+gaaDbN3zOL8vi
fMH2uyGq+KIt77pvh29c17cta3EE9ta3pfS9RLblEo+eV/ob2vB2xkSE82bNAnRa2Y1RY/U37m5p
+Vh90xMwi5kFf6bjZATAaJUoaWYmhcGuBw5nim8CcQ5F1iZru7D4E6WE6Qm6uP4uZAXscMGQPk7U
Ey9AP0GjkMwcPNSee5tQ+yXNSMGtxwECfSmjXZM1ukLBuWnVhfrauUD843V0cqebHQ7oqUeFVIOt
mqiRBcg1So9oHIaLuuXMb2NIBRaX0AbrlfrLNYh6uo1SEXCQpwlAOFc+6/V6qW/YLqrjVZEP6vYU
VB07JUecOBdu3nN3PADO6AqhQ4mG+MmD0sVRPizLWWLwlDn2vrKuS3GJWXx2EAgbouSzlntPC9tt
bXc4IhCoNvJrFz457QZn9O+jobMlyhAiNFCKAFoblN7PURjxZkSaHsQsV7qfEVdJ87BSqqINboO7
S5rHZ6IV2NWDso/WOJ7olBIqIfFu+TakIKlmKRSqUvPfiL0wAqrzWMro1Z0Grh0OmGKAgHPiRs+M
PLbewfAvsZPPVA4+jXGSDDHTnZaoBR7I3pAbJwXDPBlRQV4xm5cRXWeSPdeG8CM6RSB6gD7/+f24
S2R4hOLk1kYH4Tc37jUCkv7WGoM4gH4YLXVCjAsZxpltvE4h6v7YUsCBn2QY0iFTVEi0IaWR0+CK
hbiH94BSsyn715ffp5FOUjIdyJFZa8NTvM6J2HUZktc/rY2d+9squ1QnOFOccD3QE4F9BdoQIcnn
ucTJoc0B7qmQ9ulhnUoSs3LiennH2Xqp9nJujXwc6iTLkI3Rm6M9j4mxDY6rxS3ZuGo/Jc2Nkxk7
y9hdmMczB+CnR1vf6IeagDaXkjsOLFvXbqKFvgZ5r7/In5WPLudmXF1oVJ/byR+f72QPEFZWJQ8W
KIsYN0QftLr0QJcm8ORcaopGCATvYFigzoG6SpN79/aOp8YdWOObf50fgzPjnyvjtC1EIXZmQesJ
W7qx49JvkkkgqhnTkd5VCPuAKvn9+zqzElHlwPGEf+F9e5rCq0l4HHA/tNXaTA/Xvf0k1AiptguV
ol+aKD9r7mht+yEuEe8XFF7fcGeAx8aAhsZmCe8cb8wd9Y3LrFLHpngy7dtR2hfW/umttY6JswNW
WvgvwAUnu2zqLaYKirYoopVtOUjkBuUubC5hGE8Pxp/DwJAKDoyr9u/pxdUXU99RF4bzYtGQqwe6
tTF3vNJbd/GuuqhMZo9nUdtvf//mLgx7CkfjPEIVSeLpmt1K95PbFYx9ua54ur/WpwP8ALchmqGY
y3W/f9jPs69tvLppSDyjTKdvLr+k9n+6Ak8HWD/AhwFQBeDSk76AYSCNDf96Um/CN2Mh3QvL4ZcC
/+lIJ+thcBTp59FfIwwT6z2Wj92eoxe6etzvVNq90bzOXetfPu1Pxz05gnuDoZUvgXle7CdKWGq7
GSmneNEXQsGzMwmVEpwgPvQQT4Oaug49CJ4tPKFAkG9owY6F6u5aUf9pIxjJfr/8Tm/mnw/1z8FO
DyrmR0M7VhAg7+lj22N5wI3xJ9GOxdq5xD87t5OB6lhrgMCv/xJVFwHyB3fGmwu/LTlMvVJnu5bz
682QAjNMUwLEzkU1tbNP+GHQ9WL4uDBLByazGoPad+0OONPbcVPeubf9YUitZNxpdOqrPca9MLHn
nhViS6YP/YnQxf99Hpaqei7LdT+Y7Y8pcHK44o7BJU+2n7/lY56yvj7wpizIVQEDBdrK51H6wjcE
uPIiUXvMaLaSAYorns55sLcP/s2lBOKX8uDP8VZKhwdeE0pkJ7scoZelw8XDWbwPAdhU185zc4TH
69UERsWk4+abe//7BfpLQnE65DrRH94fPEpAJIcKdBIVOjMiaBmw/ooNQYUqyxjbrkg7mIg23z00
wEj3zYQXyIVPcO7sXMWD//uhTyaZuko6XunA4uPJ+urlK48Lwkj382tzs3ZknNtLBIFLA54EX6IW
DhsWDNiWGajacXuRDXf2EP34TCfxFqSfmY3ykkCCa+7NrNvyTbhj2yGfczMXQJQYt83mkj3WLxi1
n+8yRAoQIP0EsfYkDxhpDVJcMGO5gphTb9mDBN7XylZlhUudw7NziChl5Z6iEXMKbpqXqB/6Dtf5
LN0hjlSZeuSS6MtPQbhftt8/B/kZLn1Ym8qcsAOVi6P6R3DUUJRFMTlfvmpopddZfV1snS5z9s6P
Puse7H9rY3wY/GQyge5ovYLgCcvv62RC3iOtd8WxiFdW1b81nZDcAPUIYd8v+rWoG/sjsRaRwLLi
Opz9vbdcGuL86gAVFPEJSIW4/j7v9CaasOY9jNHsfko/7g1oza9dT3q8hNE5v/5RZwWJHWLmv3Dl
K0b0ZFAcz/J13l+PGYroK34U1LQcqiWZlQCLfdGF9PxZ9mHUddF+WC98JkPXmR6H75SVO2m5fxUZ
3a16WX1ycTpPU7ifm+3DYCfT6XKguBUg3/8Q7R4SGEiDKoY8ZAWndfGlAc/deAhYIBVqB1D8OE3y
3QYo/8VuraRAVT/UTgxtSFDY0t+fxmdHQUceec7KKjyVk+p7Xfiw5rCSQQaxmJ5K951fQoCeOzsC
nPcOjExAOjrVi/cbhP6zU6+LHY6T+tiI198/xNkBAFvGJAXYUKe0Dshq+9U4Y6p8QeKhRkfjki/n
uWkKAGC3gaEFjuB0LxW6dzRsL6xkYnD5KI5QCsyWS9WWM4NAug+J4EpjQz3p5ATCZo0gaYOrubdA
CWy/Sq2TcrwQNV4a5CR+a6AOpesFIQ6pwgMCAYC8injxLvlDn3klKIgC9AER5TOFPkc56Cc5EE42
gIMNFApUF57j3ADQfQIzNAwBLD6lhi6N6P0uMLH3u6yMfliX7C/PzRMwxADEr+VdAHo/ny1Tjfft
rSeahXYLZ/mCmpQOLtUqzxwqkNsEWhNYAUCXT1fu5M9F3a/R9FoXcpM+rXL/dkJdiO+6XB2cv4/3
n6/6/5Xv9Pbvd+nwt//C318pm0VdVvLkr3+7rl8FHegP+V/rj/3Pt33+ob8d2Xv/IMX7u7z+zk6/
89MP4vf/Y/z0u/z+6S9ZL2s5343vYr5/H8ZW/hwEn3T9zv/tF//j/edveZzZ+1//eKVjL9ffVta0
/+MfX9q9/fWPEOvjPz/++n987eZ7hx/Lxff+9f30+9+/D/Kvf0R/8QACcLFWPZQrAMBH7Kbe168Y
3l+QCISQlweKAxof1ooe6qmQ1V//8Ky/rARe7EgP5SHHD7CPUB5fv+RafwHOF3B3LH7UusHF+uO/
P9inN/TPN/Yf4NXc0rqXw1//+Jy+on8BPZhVNtT+STLHYv+8Dle1RFGw3oz9imuy1VazPLnEi/a9
6IYrCLnAxffD1PzjE/x2RASyAJ4CTw6mC6bmJFw2O4OhEzBMcduLPnEqD6aHi1IWjHvhuAwvHrte
7n4/5EkihKdELXutnuNVrP+cOkTARq6mhUnGWPsLWFzNNHdFPOiiceLFXoJElyzIsFULtNfqtvw6
utRw47l0f2hHtC+Ivic0+dFZfI6ko/41+u/66SIQKk1g7KE1t8qzf34HDpwgC4mMBfCHeRniqR98
4AOWwT96FjXqeAGtG8w+CgGMC/Py+XzAyD6iehhnof0DwApY+J9Hrkcf8FVhQO9i8gxw51DS25St
s8CsjVajuaupOQ5x7aMJP5ZMWAderySD1h0MKxElh3HdzMe6vfcsIi8phJ0gGH9+OgQ9FmoQ2CTY
HSd3iatd2ikfbTxWUI0cB7f/rXChaksFaepY8K4OtoaAeUvq+WL2N3ZQ0R9Qj8VaIp0xfBs9Wd91
Y0+Ma0BMSiOdfQOIvAuTCHgapulDYoEGzSrDAqYJJO6Q1/snNKMurP1Ig8AWN17h7eqyEBmepjkQ
0prbwBRvtG2WzIJs0BOcvt0X3jdgyrhtII8i7NurGc7Of/qyckHB6qfhztCBk4DuCHO+MRTc3/Gp
9L46tcHBoq4rC0S8ybO+j2KlMjRqapOIzKD78TJqq1SHhlxu1Ry1+s6FWdDLUkD9ccts4CzamI2i
J7dLY/dlbETUce6aqFvsDIRCp4bYAg1RA7ehtB7xWJZCT3lrWUtzW/mq1psy6GHsVJTEHVKJw61E
31D6gXwIhMcsvCgdvkAHEpKJAtpFw25sDZlPs9f1GzmxhiSFNAIP9N2AQWqlwZozFknFToxssI9o
HhfzboG6VBGbVBpD3ApPN4kfTAYQFFLp72VQ+V289BE2g19Zbn011xBsj52FkAwHDn7jAvK5jCdz
ciETxjr7TgwAnbSSeF3SBIjf3CVwxXVfDxQ+IqbGn4Zu7TIxCCAHSUkJATZduJhKSZeCb1xTkTLm
pMO+6Ka60ZvZMM0XNPlBhozsBd9Yet2YgJ4qxthTJd+zogTsSS591T5OgxwOIWi6EIEmVTMfR9MB
dNOivH1C6j2EaVRG4Vs7L4GKQR2tks4aEZt10RK8mLMY0DSHikobl26rb31X4pxeChO9zUlCJ6A1
Khu11XDAkcZoaL6GAtiOXHvN8jUAji+pcKy8Qf3LcTPD68N0oNEChCKwkJnmrZ1WJBqe5saGbSnk
8volLpqxultgtPdWUwXpalBuY7EM0H8dOsu68yJbin3RECVjC3Qa/Ti6E2SmhQOLmhwkaCspo57f
eqUG+pbboLYaOFimbeFU/gPzGNU7z5hC5DRdqe5C4tZzPGlgqGIL5AAv68VEd9xjbAO4lbV32vB7
1xkdQFEGJd8X6Rr2K/MBaxpM0rxBN9bjqGETnFTCmbWVeWPPs7rrx8O8+AcFQPKb1Y5mzEc5bJza
nl7xxGG1cyIbHL9p0XIrlXBuZOF1u9Ifh2dPjE7qyKJEMcfqUqrdKqkGSXNPQvkX5ib2jLcdlkhE
oeMaE4NOeQRiTBP3nosF6zLAzXQniyoewgaHtxqs16UMRQ0D2MJ+tvqq8IBk6+EEQadGbIXnoTxW
4HLILTN492XZPBqNG/2A75U3JxI/HyXD0HaPlIE+GkMGoQaURhvJTMIgdXuHZd4ysIfGBSwp5rJv
ngk1ISMEf/MyU9wOcLbgJYN8NJPSzMwygiXGMODQgqrNsg/m0Xtwl8Z7qfXcH4W2IQXJV73fsYep
YS3pFaW+b8TM9OiBeTaOEsp9CJtQoJdk7je9J/J2dFk+c8t4p2Ekrnmgl2y0GLxnelpUe+XOaLmC
SEd+UMhJJUvhkCaZK2OKYqIMcqtFGUYbHVAvHWqx3JuE1WuE7B5IOTSJhoNudT1LY4wOLTdIYk2t
NcWj1H4y2KbImKqHKOlNXFemuRxJZAS4yqRUX5kTYIlCU825tocqyIeRl7dhb9WbhhATCt+FHLLJ
k/YdYEQyxcw422AI3cQdqffEI0ZrUJ5qgEsqaix5JGDiENe2TfORQ+GoqcoAOADl1ns43aFKx1tP
XtGydXdOb86bpqI2i3sDLZ2q7ccHXPftS4jU+LqxxJR3nS6KOwmBoSpFpisADltsft8BoSu2xjKO
d7PjV8DJ1oV/8KYoJIdJ9lU2zXq5NXr4jHimqpc4NFscYNXAE6zi5ZtTDhDw7Knr50sUrFdOSd3w
joy0M+46rHS2A914iba4hY1iN2ErdMBX6SrnWLHY0cS9GQKbwHPHV9lkmypt/MoAvqgZU2Pwhr1u
vdspVDtI/j/SIrSvgBadc2XIjU3sDQ+s165d7pkZvQ8Wu7dolPnEfkGt/SgWtM6W+rY2pLvzxMCP
riOsKm6BH4udERJqXmU9tMy/lpZZ50MN1KFu1V53HP9HnC7hQe/EbqGszDK75UuhIp1ztEFz+E40
22kerBRap84O11uQGmUNnj6zqsw1SlRP6RhkBMYUL5PL9WHCEIBKYoVnIsQ8wmWUP9FGFGYqTWNb
zYseclOE6F95juzrvfDmEYiFNmKHsbEmEgsT2gSC2jAFc8n4vQGa1tK9WV/7cECFJqdRmXlQK4iF
xpjQovxuAGUI4aEiNB6gdABnAhpV5a5ufPCvW6drvW1RlGZ4rULihVnkVcMjnG76Z7thFmaYdJla
ANG777mzpG7pAHGORcgS4JKLct/1g40AV3pXEy+WPJC1hm2oW8M+SWivSpxaaeDXmkgBMzkqAStg
prN6MheWwJa+mdKIT1CSg3sV5KpD4d1wnyNmnx2XBQmlnV8lsw5myFrIZblvCsw5jkE0HBK36rw/
+RhUUWZ3FWRQuLlAFqgt7SkHhd//gj3Lr5rZhNhab4SBRl2o99Nm7tjtggMobxxj7rNpKNu3sJTO
Okcg/wm4G6YOmz035rSGJBwC+iiGl9XgJrPT+fYmhN3HXWDUEKdrIvKDWaXxhY+sHjPS1v1uqMqy
zBYXFDQSQDUvKon9RQN187Wy3W7ccxox1PVk7dKdrJ0C9wVAeZvKpHzr9lOf6gkUZqDbxJF2XV9t
qd20x9CI9J+j3bF7t/HEHkDr8G7Cl6+hivw8hc2wD4hrX1OnLZ/sWQFtWdnS+oZqoHdYGdvbsmit
H83gBBBbFAO054rxFTPr/SmtwjzgxWHF4PEKNE6EDT/RuvXEs89XYKqvF0jzGjCnmnvxom2qswUJ
HDi0I3oDNoHdJmEdzNOiAHd/68IQZjuWrfWNAfsYw1Ay2lt8RVuGEz4nUdCVyIkLZwBBKPxMaKXx
vrXe+90wbUauoK7E6JQVitXPTYBwb2F+uDe7kltJwDTe5Bg588qwHxFRWURdTb5zqMtm2ncFEBXF
4uMPUwUvszk2Sciw3cZi3BVOU27cEJ7bGc4uiNFZzkHNLb0fgSFekrl00LvSusy4wcJb5UnrkVRe
f+ikxW/mAHDsmXUu/GnbPsqJAqOysHwklabeGfNEviEfrZIhUvouwq2xAYscNeOgc5djBXBqbLJG
xdxzkAYhUeRvve0WV501WQchjOELkA7WFpbnfN9Fsrq2FS1vuUkOZTMcg6VAdwuG73aKqH9fBsau
bwT56hdUffeKkX6Bz5PatK1/ZxIAPjWZY7Oiw8Y1TKCVg6m9EiPwGQzQybgCHCC3uDVeQ0ooSL3F
bnChtSqnbQe1HQFAaGMayBJ5xx4dhcSchgAFzj2kNO0QqP+6JtYGKgZXAcwYs6iU400EDZhE+V11
sIMWtWUehrHl6OHoEFLslD9WOGvVfJgHJvdsUsYjAi0rFV5vHCYFSGwMrhHDe+eigaNgFaSzcO2n
GbL5m9Bhy0H1vUr70XupWNUhDhl5pqJuyjooIW1I4bxzCLjABogsXVYXbnHgxtLEMB6L4r6a7aPR
zfTRqob+uutNX+OGqoNMVw5CaLgdxMtIFCwrK3mYWeADBTfPWxIYXsqMcT50bj88Vgv5EalweOsU
pCzKSUc0ruwyjIPaVnE9KlhCl00L00AJNLJR9VHq9/Sqq7q3uaBFjoC7P7g+RIUCqJnF0uHON+IU
c1IyVuLcGYabQEMugrZ0wJry66RyGgEVF0QexYL0fPIbvOKabAaXLHcA2tuPgVs1MDCe+rxVHPV1
1vPoemyGJe5HAUJIw7EOHNHkJs7d1wiR4XsgWsCFJwv3TFHYu24ojGtI+ZLNPLjhl8gtkDBJCLxB
rJ2NWTW1T+FS4sz1vA5eon2dTGCYPFtUpgYIBHtJI0DMFWiqu8WacPW33IQOFjprVxBU8dZY2Mxq
rhcQO30rV7J8wDsBUNepnbSoiiEfI/UUFl6fzLNud3o2bwfXWjLHwCVt0X4G1D/YVEDOZ04tO5Zw
hiUy+XROoViK46Wbpxwi8ziOCHIXC3fLY13XztZAKLWD/Dwms++d19Y3u7wb1b0jGXgfYoqqZ7M2
btuyXnLDDt8h7GHv8batLMTVAnhvvYnYOGeCy5u51eqAswD5mjK6B8RrEN1yZZtUto27VNdX9ujN
c9x3bgj5L4gMZhGg2Bs0k+CpHuF6L7G9t6h3FTmC4z+7AKBvKEA4z10TRNd8nhBZUVSxvX4Z80CN
OEdI9DJE4YM9MSthwKkljMEHyrJamvv2vDWwgWJQaJwraDc2bzB/UM+qCzEFutR6FyoBKaClv22b
FopkKiDBQzGDETrJoBtjvzMR1HhVsfWW5WvtVUs+uM6IFMwbZ5Avyi7jE2uTBRZL4w7gbg15s3GU
NCZywivkSwUtigC5ksuRIsSQolWp2fYvhaTPrdbhG5gwzQE/2B2DYaz8XcFHDwrJ4MLElRDu13Kk
7t6f6HRjtN78nRiWuFUWA+y0UDPfmp733WWmD+xaKNj15Pvu99Y1GRhiJhgsruFeC7t3bt2hcxO4
TpBYWbV5hzTS2xchPEtYP7I9mE6si0ujsna9aMe90YfqGkwefUerVtxATxx/7RSFV4zhPMhOG6hn
uOqbgMDGS6dkl5pgPYoN+CwkiAlg59uI9MSJB5S5dii6D/gDmcDgcJVxhHVfAEU33wrDXbJoDOc3
Byt8AxoENL4DsDniobLaQ1eskBpjZBvdIgnKooJwnApQApEptBajCreahsK7GDrnS2A7aswK6iHo
XGT0TJfWqpMA/cL3yVh5baBP8LuBtc0T/PGgOdOwabwrAmPeaxGg+kmIeC24jrYEeJGvlCq6L3vv
zQDRZ+/OkL41YHrwiLD9oZ28+oo3yGNj31nuFHT1nysfoWzF9LgFeLF6IW5I3hkDIL2yfYRZQm5o
aw77qVuiKyl6xEiSsMdw4uGdGYg+a7BotlFjmqlqUNwAg2ZKeqABN3QujXtb9Xd6ZlXqeuPdSG3r
tR00qBwdVddkUn+Cmt6iY2iZEpal2mAvQJhP5gYnkkgoHBJkiiwJSmxmrYttNxrsqwbkMVWUGAfg
K4lcJ5zFo1led9YQpH4LY+u4bhp/7/RaQQEB7GwWI4p18yJssd6lHstk7XVs5Szm4h6MD0K2kxMB
o7wIrTfMnv33QPlLxi3VXLOSPnROoelrJTXIYvFke711V3bBNMcUxYzjBDG7IlMeV2DsCtPagyjC
EZ2Pix1mAgcL9HgtoqsnjpKTii2fmS9WxGC5U7Rq/BYh8CL5JHi0KeRoYBUGC0A8qELfTQSaZRCI
7VAwm13XiAAqZbbrl3EwN6TeOiIoqxxlO0TH3dz6aJTxqVCJLcgcbqO+iOSuX1BmuWJ2ifoZNQow
eizu2U0qLAtwAQlmS24pAM5w8811TIGhvsVx2pPvXCpQ7wbi1028Llrvq6qQCt1UkNPwf6DsRkBO
DuYJXFhMuMThGRutOxa50yHkjokvmHV0/bZwcLBMQ5M3iFreJsvpHm0kBLDwacd79Bl1cQhc1T4B
DNk+IXviLUK7zv22CPL/mTuP5cqRLcv+UKMMyiGmEFdTqyAnMIoIwKG1+vpaN/N1vwhmVLDerC0t
LQdkEtr9nH22sIatLB2xXqpjpcutRIUUCjGZlwNfGe15qoskaNCgFOFC13oRV8vc7QsAxAXkIuqu
Wz2KyoOtD0i6qhJNmmKWxanMawU3aCc5l5tVPpfb0kkkpeYY3yTkwsAtHACGebUkLullWec/3AGg
NUDIYYkHbOb6fFtJFDy8uXqeh7GO4I7SSeubsCO1IPJ6xTSqS02dy5zn2Vpg76CR2c5oLMYGra7z
++W68ly7wmVosnbNfD2uI583bu3meItEstev5q7j1xn3JqWfgd/dRzWv50Yb1WX16qmb2jBbew3Z
ZpyYIy7yLdgdJmsUE30EQA2DtjFRhJ3RkVRX5gukhEhpYs0enphyTLsxS3Jxa1UKPmuRUBrfEJHV
sm/wWd2J0nAuqMqTizhm6uAbAwrGoJLMm/zu7OXqS6pP209jgm59ezDT1dOwdVG9fEqBzke3KJnZ
atmKDG7uZe33VGCBWxEYg9JIYpvgOZG09sYoDUCN2piuYxEr3BlYpcR+r+gnrbRXUSpQtIE4peV8
nyamTZW8WrjxW+PCBjKacrb2azlFmEjqBWvGXNUfiUmauO8uriDUOsvuOsMoP3o7Hx4tfXIBvuvu
yuxUrTsLxXLpiXWGQ1MW87QdjEiYO2FFWrdPcmt29lXbAs4mrVlhZTeJ7tQxZPcSyqpr5vCL8Iex
zB/zTslbLwGlRs3T1K7BZlqJB6Euao5dyWyzLw+J/bo2k7tRgMbZoefSsTyntsfiSSIoppgvOlv+
GN0RjF5L7CHbdZNJuQ/gTCQyEEznnrAlFFtXtAmGhU60zBvO2ngdR1f0iHcjh7d9ETIcZps3z8h0
gvzmVX7T16q9d2Kjv9TaLN6CMfC6kItpO0FP7Rjv+l6s2XFdcBzClD2WTkAIe5EH0iz4jNO1MNCi
zypFFV5g+rVo7MI4LnnJVfdk6+Z7hRRBxApjY7NpRzGZnTbw++InWuEe57IDm3cWhUWtz7rcz5de
HAbZG8VBtagQQ/o0XuwppdYPLDGoL1KcS06pFhPixqQ0/KQa+CJUmna+t6FQ9ks3ssxPuU05QboZ
oOBZT1jTflthl1gdpWo0t8VubYvssnN6V786Wx7rgBEaZVW9WEXuK7bJJbR8kaTv1gotoP7Xu646
cfJ9zlLdCk1avEus9nQjqEfGmk6nVbE/I2B+6cRkIMadsJpH6Nvnd2C5zqts+uwFNWQyb9PayB91
Cs6aDzUzHlcVHMATbmN6o4l6GMmhxvGZV2qPfBvKUYMxNAWdC7CyV+VU0lT/9WrZhZ5ZYYKzofDS
OEoLTzdi9dJsS/EWjYDOaFf5OIe459El2qwmW3sSde7JkZLbG0pitQLDjEqw7cWoN5gMULmmjVKc
GFoudeCapnlpYo0cQ7tX1e3UtwoDzUixMM02YiOQaIsT3nYt6veqrnfTttRQCm4Ju83ZLdqEccpY
jubZBi+HNF2M9VSFOZczeSxauR0OSKqvStdlvWMDHgIwjjna0NwU5WlIp+nUmatDj2j39vrNMovq
fYEE2+ELaeqkc9EbzTddUsaUpsWkw6tA4T0FrVM1D1Nv15XfFBWDjUVJnfH2r7HVUmhFsVdXaRo4
YibaW9VN7uWYOu2y6WadNB+V/ZExrVvHd1k66vpuVDQrtPjYbE9JBvcxMxdb0os6/a0rwUz2TjuV
VSjd+Hvn6tI3qph6rpKmu09GoCK8/pz+UYhonYN2aI3Vq7JCgHE3bHNe2ZjTKWp0BM91V7pboTgA
/D0If7kbO51dIUHiWnlxWZ4iTS+jY+a4hfUx2F2yXKdu38Qotns+XlEQaXNS4YDwBQKS6Mcus9N1
V409s0N6ZyPfC7eP1qBplZq8xrZof7SVEhPhtirZY2006nLEAViPnvUVazjX0+co3xsdIupXVaJF
ftSjc2XgaJPthAJFl00uha00d2aULgk7YBbW2lnkZVVOYgagP5KEvw7MZ4wa9gvGJjLZu9wlWsup
HjAZKGx2iTdzTeS6evPUFsM1iHza3RSN1B/WYa3sEImzMW/UqosFrupiEFeDouRUcjHJpKN6zEpN
vx3iMtu0wIJPdp6t77FUowuxVhqtrxBHaCfrE4JySXXddbd2vFa7enEECmiL+U1vObuMUumq0SX2
oTUuAEEZrfaJQo4j6bU6BIxh7Ts8mvr3rLBjXh+clLZwjZtrBtf5d61uxx/dGs+Sr2qJgjUfm1uZ
1ql7nIbCOVp1Y+F4mk2T9BXs21FwR8uTrc5yh8I67HW3l0GWrPbLbLrRcwf15kGh7A3snlfBzpIm
SJVYfC9k4ZgetBz9Av5nv0edr14luKgTHQZZQT+cp3C5l1d1G8gq7XcsBgIPY7OtPWCS6q1OauzA
0mFSSLZRjZJ9qElejdVMd0o+0/07k3u0DHM+COgavqUp7mFJCkaFCMUv0VzrIV5OvePPxRplgTkL
U2EIEmnbIk/Wu0QqlsoMq1RNL4aXcuGs5rzLQQdf9b4jKtB2syu+oFohCjKnoLSTbnjHbzgHM2QM
xZR7TE+9iZmpnwGhwPrOZOl6MV3uZnQbF6tAu0iuVrDW2JN112wbEcN0MrUai1q9iYq7VeTJD4bX
LHbaSLeWFCpBx8DJteG3RUIQADa/6OrNzAypacvD1NdGFzSZTLwmHyoeq5b56Sij/eJOxJk6zvBs
rcSsD83QnvR1jfdalTMY06In4QBs7RcRKalvEx1PWGc6tU/LpP1wpJle1sP4YAttYSussnABzTox
MV2u5jrJMNE3W3lb9ZMI7NYZsE+wGfW1UYeR7wwrwjKU4T5ZTOd1yafqpMGpuAZI5cVfp6bcqKLF
aVQ0vBtujMc73haSuKcqd7E7qfRonxM9h2/wqEwb26oJDnMLtUneCqNTDgzdfGdsaxJTU9luk3Xq
MEvggIHpwBr1JjpjP5vFnTo7xQnqCKoexAi2x3pq7nTuGeNpmvxrc1gwQajFVF2sUe3uaY7zR6YN
RdBngw7AViYM5iNHGr45ue4xLYfqZZYj+9y0JNXDVDv2pVzT5dmtGz10HQZMKeD8E6TCCTS3Z0uV
VQtYYWSqTDbDBIiFk0F+FAo7+VLqVryJVb0NJqX+odg6HlglEv/gzAny/08yaQuPOkq9VXHBRAez
10Nuu00gqWyp1+KoOqR4xu2x54j93JnK8M90jk8CFJiwpDTQC0BBgClpGZ/kAy3rpVrWCWtu2rBS
Ozg8HtdoGN8noTNrUwv7Kp10qso/H/YfFBLSzSCQnDUoKL4xyv2ViVMOcsZguWeEXSq24xX5YkZB
Dt7Nklo4NAY2eeBfHFNTz/yeX4grGAgRjwfV14AfaH52X2s7y+2LnMlzP5pnJDOtVGZQKosX7rgC
v3TCTob7OSJFr0RKsof94KQ7xvx0e2NmrSgJ8TV7W/LOHWmepErjandz/ST0Xih7SwEtz73VmYr1
dRaYu7zXwkx/FFm+pAy+HWgpQi2pD5ZU699tbGLEZoAsqbEzu2WxE3lV3qRAGorf5KtxOWr18ODQ
4U5+0VPW3lQtqSlbXR3qfpcMxTiEfTotS4g1g401di8YzaU0Rc0bJvJnygi6X1ZRPjpgMlfV7jEj
ZHrapL2yV6MlU5goTU3t29a47oVRWrezkeZ8WvQJb9M8sdclswP+Smm1MRSKS1KATcMM0hjzHQ/s
LyJAGh6KFbSJqom9I9UxCZauJC4mV+nXZiFAPmD11ActsxpmJvTWT3AUmzKo8ST5XpSOpNaYZ9ve
Mq2Sz1Ze6mIr09HBaD/SlvfcmaXqK+08NHjQzJ0apuMMKaBJVivoa1BoOshqZgkAGVN8NTWGhhAq
TBHpZjJAY9du26O7ZmwzzjqlZBxhWBR7sY1RXVDXbksvpshyGxcdDLkK2zNs+az+rDefkhxIQMtc
lm94MsJb8Bw/mFquuptmXtZ97S7qvzR2/xGv9L6C21B8por+QjH931FPt9+rM2uz+/yn/j9knZ71
ff8z69Svigqq7c+00/P/8Dft1DThnSLLwCgO92s2ata5v2mnpvFfOla+kD6Jqjhb+/6bdapocEst
WPronVE0MghjGer+pp3SGP6XeTbnxd8MMiuhZ8Z/wjv9TMm0YPbxl+D2YaGBH/hnqwZHZxA5gWJ7
5tY5QCvZVL4dewCDwRQQmRbKDSjhT7fnN8zTT4IOQJ6/jsllnde6f6ZFKaabApZwzC7sTxhqBv1O
u8FMc9duI/9LWZh15if+e3X91+HOoZXIChHfGZ94nXjYqm62nre/9pCU5dZmvuK6w0nw8Tjnri0r
dg6jlfZYp0mYUd6lUj5a6fdktKEtXizJtLMHC4rqVcZ4DzZAoAnz1KxXfXqFSxb2bCS4WyVGV+T0
UdH5ZhWm7ktRf+SNsx1ySLzJnvZro7X8THvEH/jkKKDO1TXV+gY88TrrmhBKn++U+6FNvKq4ynq2
A+PWSqNw1q/WBe3xOOv70ii2OZiml6zDjYimi2nMNppNoHTajyfqr60KE0Onra1xJPPSVr9riylM
p4OEWjd2XeDEdVjBwVNEGoquCezpsbbUu17BVv/MsrMdyDYtBIWrgv+IqsU0yg3M1YTWxiomsmsn
m/yVMfNk0EebKWgWpjhYIE11duOq/GKuuSD1wjfsPsBd7sZu3UPuAIdM7sVcPcNvPTO6Fj81529g
gNukdryxQoVclRi5apdp+TIukBTlt7xaAws23+LepY2DO5VkcDpmeyO76esffe06Xp6AFJViDvt2
2I6VeYELuqe7xkdsPHegMvSzQOr6jbSGIJohGSdExlMY5eYtTZIv+9s40ryYdT/NEizSyhcc0TaZ
JPmNJbnX7J0mCDYjGIJfgfoRoie4tMhQnrVyY0CMB9Gq4NBhl9q6FmJ37XGOlFs4PvAeo/wQI+z1
6bepW/PHbsBPTBQFo9J26wygYLm5bFrTuY5M+2PoXXmSaRdqjWTW1N1PZUHku6iCuN3BpHzJ4uSH
ahIuWF1gvHXLW+PrBVedyDvGLuFa3LX1Cnkx8dbFDbW02NbzG7Fvd2aqwtExH9y2uapUN7BLNvuS
yVQzwvGq913xUSi2PzU4wCnZPgZNWuvXsknuU33kC7A3pqFslGS5UYxvHbkaI2hAPrwNuF2qQxKm
/QepZV6dP64D+WBy0S41vI9G+MGWy9ixkpvcIp42c1Zg8+h1rEDHe7E8jdProo+TV4GItEPzY3Sc
bTYY1CMKI7/My8w7Feuzbs5POhKNebXDycQkeVVeCtIIlaLd9ioPeIYR5mjHaCjgsltQaq1AJsu9
SeTH7CphQQ8fL42fNcbdCJ6QJ/EuqbuLROlP6/xYEf4uTCYxSrytx55GNgqymgXKFJ7ZAjxA7rOm
ZguDfFPCSazNfIeJ2lbR91lf7AD1/Bjn2gb/LROAh1mDfx4g6vFHqspwdBT4TATcN9ltxK9VOd9Q
nV+1xfrI1v4Urwcpu8dB78N5dbfptD7KpSh9KrDQHeOdgP+ydllI5XTXz/2to98SrLmrp80oS7Le
WXSK3otljnfFEBpNui+dLHTozLLou2UwL+PHAklTTBc7gpjMVIMOa5XdfqxNj4sf/Lc095tVsTe2
y8ysYJxrdXvNWW+Wpis88JtdD70zLdp9DU3IZ/r5XLnuXWLGl2XZXevruM/79Kkru41Djnlig/ry
huqFAtxl3xo1pjwQXXBJe9fkWz2DIyg5+k7d2QCtLHzZ36zUuklB/AEJE99lBlZEYKfuuB2XHpKq
q4eRVQdnPrApWKNTnTZEvqylGlBwAvzSGs7K6rsQNVd5EKO9kQWyFRV2MNGIdw6M6QWHAyb/u3ae
buB/vI8ZJrHdeGCIcNN087csNw76aj53TnHs5zSoE7rtVqE0tRo4luMSbwvnXRt2SIpyb7L1rSqN
Qw3mzyjILwZuTPJaTsJP2usyecdZDBIxq8RyuRTf3A4bXGdbGT2sSmKJ0BFPzB1XJtYmaGJaVg9Q
8MHyXPxc8M+brGAcy9rre9XxnZiFragaT1/mF02Lt/wKEFc+nFq4M9HsPjeQJjWYE01i+DyOm7Sf
Gpa15n2y64+pVPy0ct5b98M01gPXSs0aJz7pOm5tB454+fMe/2v7dt5zme6aDHTAH0Ag1LPu6ifN
5qxUJK/2KrR0DU0oWRSTkW2WovC6SsJJvP3z0X5TxXA40ichQ9uYjn/2DRhzlqNmWIX3t8Cqw6R7
RrX53pwcbC2i269Um782bP+6vJ+Od/75T5eX1bgpipHjxRB5XOeylF9IZf5yFfu1aPn1ij7dQODc
dLA6jpAQp2H55Z3riXfzog+MzbyPD/iDbobTnlrgaXwzg2rv7Chs9qU/X1pP2d1XvgxARf8oos7n
gw4KmzWcwz77a4B21muMggBv43cVEpFqXGs2e1P2vaCfY3R20i22x4whaH8rVD4Yt38v5+LaPqNi
2l0EsXMqjb2dvZS66xfme2m+Jm4RKupIyEuYaNG+BCGv08WvVyXQ5kc3uqir6Uge8qnLjogAw5Yr
g0ixmnAwXH3TD5oP+TpQaibV7buel7BhszrU88e2rXYIUy4r8RzF390p82RzrbEBGcodNaCvYKSJ
7eNI+BiSX0wGJ69UWcLmF4VPMHVYJyU9Yd5egBKFiqIf5lGETXmvLVVo1eAeSvkwwjKtRpUQdD1o
1sJzy2uEBdtkfhmMCS/Ixc9S6KwcvLcOcDNU1DpLAtVdkihgkLuDjhWZz9bUrqb6IsOcAYAF783i
kk4dupVgjpKECqjeqhihM8o3p4QROs+McR/dZQdtfpObWJye8wOn8nCmXBln3GhKr0Qj8eK5jue3
ViVnL5WQyeS3RoNprajijkIDnpoMc8d9Yqy0tZzUM2R3LGf7hJujl5332/UmUzUIE7AUZzhUQoyW
t7SKF6/53tXcp2Vdrt2kZy8xs+Pk2gE0/wqWIY8JUvJt0YAf2TCdInxF8+ikTS9LlFypa35R2Y+J
a3sQiMjG2ppDDVkyvVjmNjRH82DrBe6p9a6xx8CW30duky4hNYHfWhNOMrlEzVP5LZ6hDJ2CDPPW
qrqFQ7q3peLXS347We4xFmiT7OS6TZnSNc/jWPiaIcNyfFWG61q/iLmvlQkblHCCybOsN6N6IBo1
7BeaIKJkCrj84G0bp+s8xyLAnCGnmt13Z0NYArN6iZ8jbA01/dY103dLw0qgaqE92fusG31nJXNQ
MfbWCtOe0ejYubuy/N7ZxQ6+RpCIni0dQ/S8x3P2u+WMPgUxfIEGshcUYgdPiek2Tcadyk1MlDlw
VSi49XMfV36U/5gMhHBrQ4F5nUX9DiWNtzaRH3fXacfYdnTDPOGtisb9UD70zFpmYsLU5oDly85M
L7TMxgN/uQGXChxZeY2C7LVhHIHT8AxWIUd8WvvyGkdP5ueXRvHIjNiXtQgr095GbRsmZeXp7Yin
q4CBfIT6FqhippzEOdd8ksPdDJjI27TFCAqteX0tXCWIXHacrvbNMg3S6JuQ9jMzWx8r3KBU1lub
Hby07ua6R7Tx5GofZazCpk7CJoUR25FrFqMdGMZ9u9yZSx4UEdQTRWxXBW2QjdrFeijh9sXtdKyS
+LS4PFoi02y7vJ4t9gbX8uw5ue6xlJXyeqiGU6/1mLbaxsFU8hP+qdta7EUfwUxUtpq7boko3EUu
m35dnsq2CZrUDRAXBc3y0rrn4UxxAeHpI2nd10W7GZb0hNssB5q2SFFIFYH/JS+qhG+LEDY4vZve
QuW0yhfGaTRpwwnVk69BEAXA35SqAxmzIPdKbgZqWtUpNlKHH5JHdWgkbP0RySuAUinfRd6/aLn9
HLEUwteCVpCGTgsYHN/r6CaGOvK0WlLeK+NpVjKqPWtr5fWTWpT7kaxmKJP1sRfmGqyd/pSL96HM
N62b8oiMw7LwyjkKzKc5KNWnqOOG9NZmml7jxT71HaqmyrrX0/Lkpss2quLNmC+BK2JfU8drE+1k
pzAxtDpsf9+qBCokaKbyBDvn0i1ui2jvMFDwdP0tgTIhdZXBQPwVpvqrQ9hfOzQwPQluKo0mJoOf
5K21NU1IKjXLY+u5WYPiEP0or/gy/JJX8Ee0GQI1YNd5iUsv8r+yOPksmTyXP78c/ZOctxKLTDN4
1qwUXrd49d4MGeg8De9jqB3oVH0i8nb/eQ0Ecg3Sj4Ue9kl/2a78VJNYK8LaWZ8sLz8p7wyZt/Px
bD2Ik4pvhLBsNvkXCuLfXaWwEeVDVtHwNfp8j3MNcjnyE+FlmnptMbJsh2pDOx6MVeX30HTl/E0d
L1PK57m8EWkWtOMLhG8mJOb2i6s/10P/rJf+X31yRuB+rsi6EWXOOFCfAMCWe1v33N5LN5hLah6s
Bs/EltlLQvf5P3Oz/L+V4L+P+wlcGmJFrhB2KXRnDPCGuwXT6hQ5YAGc8udL1H9fdP77UGec66cH
HEFyK7qJS+zC+NZhRBGIb7pfgKEZ9xP2jPWmeCj8bjMfaECgZfSP6VETAcvuF2fy1YmAXP58IuUC
qA9VQYBav6xoPDPayj9f6+9eLcvhHxcKm64TP/rrIWj0FgVOILi2n9w3r3zAoTycE3dGiLeetWEA
F3z1KH+DSwpbO499LbjF+j8CTHDsHzgX+uQuNDbdS05ep09i+MEI0apgD/H054v8zW385XCfnidT
VSVaUq5RZINnN1QutvrFomD8ZhnEvlBlkEVrZIIn/3ofSxM2QGxySW72mpZX+YQieC0vHVdsO+ds
Ft5ti7S+dd1nxqKhhCgFkStMWytc9faUtEkolx86I3Gq4hiv/by4HapbVcQ7yywfE+E+JQSFIE/x
TAFQWNQH6BHkHkP/7O19XUQAaRF2MJMRprL3bEXhL/XBSBXz55v51xvxaQH45Uo/3c3ZUrUGkyC2
+f6EYGKvWay1MaKjjpdGa277OLqLKttzOvmGljK0oKzTUO76NfbLHGUbmIdFdO+kNHuJp7nOcH0k
QPHPp/kpSPmv9eKX0/z07aCvt2VrcZq0EJfFUV6SmorbM2jVXhwEL/gUCD8N5ddv929fN1tTrbPR
AZj3p46S2LOVnb8UrBtzoIb4MN787TJNUR/MFyal1heL8ldH/DRMJa11RN/GEc3yeomdUJrN/s+3
8zervo02G5kWbT/xJZ/uZmWk81Lp3M2CQtUB6FV5c83ii6/o9wuDw6PRz8Rh/bMtWj6PEJoVviLW
jDDJTYrlMdo5tLJrR6xI7nWWCNLW/Vb1VjCZVyOBD3++0N/dSl0V5jn4lkGx8+nhMRBuYqJ++Y6b
i2XEKALZ9p+P8DvEwdbRYOnoQlSUlZ/uJer0tIPNiyYFGC9L/Mncj/ER0LNFaS+tZNcs4ni2lzAc
Z+NADon7+GEWywnKS+LN5wiZswdY79TeUjn7M/OoKCmhFeuqQhaoD1ZYLOJkGkPYzeM9oopDBtHt
z1fxOyToTBgQ0IUN7Rx6/+uCB24ax1rHQLRRlKOoyu0SFX6mvqjNAqILrlxCHcY4VgosvcT9ek6B
gKfqAFF9cSbnGu/zgvTzmZx//tN23Y+d1TpTzm4yQINL1asCHoPW4YafUpMxOilWM4CiUnvm7ByK
2tm4ow7LkwipXEcxMDw5cgm7FqOovv/qjT4/zM8nZ9uEZelUbjiefCqXCIAmZOJ8m0xIlbiKIqj5
fnach6O0Up6CJQVf3I7ffapncxOWHuQB7KO/3g7Zr9SShmWyuc5Bfy3DNHCCdwZnvhqwvW6IQfti
+fntu+Biu8yi5+hY/3za/HItMuoBLi2zJi+5hzS2lQ/rbZP7lGi79Ca9aEL748+XiSnVP+6sDc0T
oBbxDF/CZ6AsT6yogKhpeEtUe1q0NF7ujmE+4I9FUgrfVupG26KXm6kk36ced8zsiMj4cHEdcYc7
24Rp0eCyaur7WTU3gi4uUBq4dKgvaXiBjn+smOiqBkWK3WzsbLyZkxXOSB40Gvyx6U2bm70+ulsl
epDGXcYLpWT6ZqzV3ZKZgWGV3go7stMtAk2Yt67FJrV+JOrqW1hLtOOTY/SnPsIGQbN9FJQHAyV2
CkuOoiFQ+sRHYrkxxjjAaRfdlgLvCHVRY+wTBTqidA9r03gDbapSQUFjPkTIykaHDKIg6spi+cE8
Jxizk+D+Vw05P0MfwE/xh07QYsK0ByRgsLktsiac3f3czcGwvPbKSeF1tYxTJXVoKYsXYbdRdprf
19za5UOdHjQLMK841OZ2wOEhT650daeDwGXLgyUvldJEMnTbD/kG70syRj/OTfmst9igjG+zA6K+
t+KS4cdl3DIFq2H5PXfFrub5QKQ8kGKZz1dC0Y+ttXo2MNAcxacKsMKJ7wzqcRNhn6zRoXTE2Hfj
DUEjCE7ig7s4l2kbv2Fa7S0ALGeF68BMULb2KbatlzQbEBO1IGjlm+0uOrrEFhaIPuBykhV+sq6b
iKg0M/4hxWZt5M2MgAtQyfFqJzuUvTogsEquuT0BWlGUzU/dMt/b9XkYYQbuEB9T8X0gxqdc7kan
8hHRbcyB2btz35pnhxEyDPofGL141pJdmgo2nIW1x944zBTgxnrdIvMI0tI6ZsN9SSmYv0GwDNoz
oTTNT46+hCh+yY2sNkWLaQDDr6G5XeNbBfmiTujLQu9dl2GNRDIn4QWfq0CL+42KZUmRjA2Smrsc
PNJM5CadCcziLa9K8TrjHBDFA4CeBR0IEer43crgI0Tgte30DPvsIi3ybcykUE1+pNZKiD3AoRGd
EG4jN+t3ce6EvWsdYhWGTYparcSAenJvkN5pMSffKRD/nhfdDTsdIHi+gefNmGSXoVmzOdsuvilJ
yNHXKEgaeytn29NL9wIOEDpjxmo6j2naky3jqdoURLiWVG8j5+GQQNQWql+696u7KcvbDiyvgPbj
2NtpfhO5cRXLp27AxjDbpO6+zG9QNwcLfRukzg2WG/D6t9Zwght4Ma9vlSa/20MVxuJJG5F6nPnr
3fOcuszQprDqhhDrgCj5XlZXurzMxgf05l7daNxSiB3JToCQmiSJFfV3Z1wCzcECJ3fvRjvzBrva
EpGwy4pjkuubqb00tNPcHdEzBZm5pZtHiy6PcrzS9eeofnXkk1SxdTePqxEfKxR0Z8o86q+xuOjU
C0fvfKSc90ZDWE7Ejt8i3XAeGw3zzEoPBJ9JjgaznKvdylWMCoM7l7n1hc6sAA+YxUvV0ms6AXg6
+Ik5e+RTIUNTnpsRGXmxXsXGIXcJP2PCFCYGk5HaCjWU7prFWmIgwrUnTxlwWTFMfyruxigL5/l6
Lu5n40o3fqhtGUxFuXGMeDuRiNOvYGvI56Ki3aSEKZcsN2RxXBT1jdDeHNlfOoWCOckJfhWS6gyy
xylbx61g8kr39oT7BVzwU5vJ6wz9a92+y0pcRkIPx+K+7zFf1rKNmvDHdeQVLdYGZm091g360yTL
HxfelEU+IALxWi0iIMzeQkajGuAsRbaXJlPFRkWSVh1QHwYosY4i7vaVzVLsKMcSZ5iJmx+lR523
UJQfZ4WotKMjBMqLfo02aTV7dYGOg1SsQAEeN0y0hown5UgERzLOYWeB9lk4M63OkxuJTYxqmAgj
yKmjh0nUhHTq26jl98q0XLnV+Kp2XDk8WRucfIJUl6sm3MLS/BjEGtTxs0GZYyPHoxa+EZ0CIeYb
s+ajFOaWkwktddkndX5U4MY2GhB0eSqAeQvZ7Vq9DsY5XVApPxbt/M1h25uVfZut9zY1L/Sq77Np
BiaWMMvOrt4k9Gqvr5hO9I/Z2VieTDvVgujSPqzwctuheHGLaUf9ddPbPYof89sChQEcdYgDoxcb
w60OnWg2jXIaiJlDpeQLzqFyUC4PbZDxccnxuk++jenHVJieVW8LLb3MRM14xzqdLeisaLeyAA2s
bz0QezRcFqtyhfeIZ7CnGQn/6tZ2io5mq3pwWIdJbFXrpi4quAdYZPA6VsO3+b+pO4/luJUt7b5K
vwBuIBN+Wr5oihTdkThBkJIuvEl44Ol7JUsdLVJ/UP8d9hkchmgKQCJz585t1lfeCavZRSVB7eZa
0Oe4CFLcNtKp873Jvhea+9T22KwPVFfv0vYKBst6gnkE3eiiIaVKmBjGwM6mAIhG77UK75biuzUU
K+oQNr1x3XszzeNbipjRCUtgGaAyoAO24oLQ/bYKQCFPjxl5O1HfgnK4dIpgbRM8kyT7M6O4zCga
aennKM30uCyvtL/tpPgxJ3SDAvTpULgqkyd6fPr4Mgj+yZpvNbwsMRsX4dBusuxmGJJDifRcDaAL
ytxVACDKpMSaoDQtJ18U0nFRt2wGNvNE3I3WXRuGeE7oBoZPvSM3dEkdypGuQsfd5tNxjsOHjonk
FTd1lh4pJ9gl6iJv5J29XFbUD8TVvctnzeQkfL8FTOUAtCqLbUyDXEHBEKO5K+bDmGVXMcVANAOu
ZhNbntYb1cH79ZZNXICZqPrLYC7X9CisJvuLX3dbf7ppcnfTeuPG8q+yclkvBTm42P6nz4a9rCPd
F3fdm7ceqYCUZpZqiUg0lpuQPpDJO7n+tJnt4tKLblA9XzvTsDdK6zBRZ0cvLeo+z20bQw+6btQV
LJRVgrswVNMdIoFk08OLPmXHMUGM5McwC2/pgFnlk3wYRXcxWsPGGWh/7vEq78JlpM6Gfc3+aXbR
pYD9ZqCBBkgsgNVjfe89oiEEqOnhWpl0CSNP5/p7ZVOvUN0s7M9LiKLjtfLzA+eoMfwi/KNJ+giI
hjihkLYkEWU7ULWK743E38JhVbTBD5ezoWBaUYlPBK2zvgTU6MusXskBysXwPDMk7kIJldVTPVwd
YleBkNvTerxV3nVfnRKK7EkHI7XX7azpcszdLdLUF+znICdWXX5KBFot401CyKyL6UzKLxvItrV5
Uml8l4TRumGHUs141feXXWM+GbrQL8z3wXyRWXsnfI6zpzG/dBs4MIFQoLgehu4I4u8Yp+1jO5z8
6tJys6+tFVz79PqvWxrup+cuu62XnenuJwcKYjIcknnaqLo5FFmwk8PP1vIP0Vzdy/YuH++cgdoP
04auR+pVmPu+O0pxETjDzo32yzzs/fyqHMJ1TIkUXYq9wWCZ8ZVbnGb3KHNFeu8yNC+m+ZtFII1y
mTy9Epl8cI2vjrOr/acAWExSXbrqxhD/1CQqvyKVcPI6yIMob7ZdTPjKvphstY9iamnUTZDjlBcT
6op1WCIpGD7lgtU4Vidj2U/yKizNawrNt1CjuvxAKzSr52C3JXM8v+sHQsztQ+LWDNKjBXaHpjAx
f4vc6D8/wnOC8jzbpNyAmtmPxzazGgGvCMtadTtCBU9aoAH16lX5ROZxVRDP/uvZ9M/iBp3CcIh8
uJJ488f4DjQREmZioopgVx/nEx1PlKR2q2/I5lEAy+l0A7Hnb/GBP4/gnIV9J6A6RnNfpT5I/hYf
mIKhcSbQY6vohQx1fTvcopdHxoLqcqKudB//9Qz+59FUlxIj5QqxlpO/Kd9fkZ4bv5C9kKsquB29
E+m4KfqbnrAOHLwPLBB4oaPFR1aDWtuPUcakjpYRdKu1Mi/CCy11Pl0Ye8Itu7+JRf0/Iqnvr/Qh
uggNJYiWgitV/9aSZclzdJnx4gjaP0dX7mraylX3k6zpfPiljvIf1cH//xW5/1/jKxNe/C3eofnN
7wDLj2XS/fzxX/fdS/ez/b3g/e3vzhXvhuv+i4y55cJSRg+KAnZezLnknVaef+lM4ZsegmO7mnL8
C7TsaZoy8Vt6LH2hl8Kvcnfh/wuwOLrBgZCIu3uEjf4DyvJbDPN/Z6e+IglhAkFvGota4uL9CsgF
PHExZs5Pnw7cHjJabddGvjY54y9PjtPX2YttNE67K9XcIsLcSShtVO4COXuNysamiq6S9PRdBDHk
uQ1gw1IdAC3l7TW9W5qLUNH9Vb+impFO1YaxQid8HWHsxE9vghx8l8eTl78QVqrD71YB0OAUuXQF
Q3kQCZFkTge0EN5opMdYbiIgY2yc1UjF8JXwYPwG26goxHwpC6tM/220A3qq699e6e15NH4HQ+tA
3O9jRJCOYJlDJQjcM4ZLh6J/s0ueKBKANLH/MwThlapDV9i5fcjtoW28w9LSHE31d1Lnyb9zSitl
uPv88h+C7baWyYC+TCQaQUyX0vwPVmpJiaW48J1+0N5iZRR9VGgBAMAKpKHSHZWbEX0xTdxFNi6L
bSBscwvmZ26RRrIXd7QuOjcuKQ2qKgXJ8ITQkOJnn9/k+w3DplnDIogJgMgVdDAwLd+PEcwMQ8aN
ZfxwoThBHYsWLyIYl/t2Z5mrsulc9zlzTGqaP7/uh3ejr4tiIipCjknCnXzE++vCW6q8yoAIG83M
ORe6bp23X2M71BjhMU365KYM467r8EcrukhWn1/+fTZRPzY6b5x+JQUVOoT7weRG+JaGCRXsh+Hl
nrIoNKP44oWFZHTHCo0aXDNDVOLaytTc32ct8E/qH+IkZ1A+v5P3Wxl3QjuH7VOM6Drkh2lceT8Q
nUt33JyV4fcwWCCe7itFrpEQY1i0wbyf/WbirXx+yT8fnl0NqQOHrY2mHftDyDz24jAHl9j8sBEF
z2gEFrS3ZjunGfvW3gKSsN1nCiCkVKSDaPV7rsx5aILtkFRm/Vdlxvfegx4AWD6sEhaqhbyM/+Fu
ogBEY1B3xmtMGLEwDlMX6wVRTFXcEksdUxo21knRzvBOJ50HQEQaZfD+vqhR6oD4KBpqSqGvcQBF
AYGDE02FZfv6+Zhpe/qbLdESW6aNxKyDxqJgtXywJUDf/MZUy/Q6NV3DJDB7NLoJXsPbAOU2NdYA
dlNSlM+i6cZKf8GD6P+yaj4IfqF+KChGprdSV8dYNqbt/WzxlWyRoHOr1zJ3DF0JjfVaOE0BqCan
Ba4Eu9/CfcxeihQviZBVXTQAyXwjNehcVDHWVlv+OeavyoQ+9Usb0Xa0vj8fLvFxjsGft1yyjMgR
8IZd98P+NFkjHdflYr22Ic2WdPt1kKv6W8hWCZGjUc2KmzO8YuBn1QyqYd742TIb92Ndh8eWHC/d
uMWyQCUoYlV2IS33sEGo6KefIr9zUWRcqISxggmTKI10FuWFiYwun0qefiRw/5cH0imW3ycAjWrI
BSG4IFBA0kXh70eemVmC3xvqZ8+pnNRZ1yZCV7pssQ8CRDcWSiTjVTifrSfYYn7Wv5mTWqAyTlpx
7CxX0b6MaOzfFrT90YpLvA3KaaD+Szrc/pgW2YSwUBhX9XPdsIoUwZHMt6+liK35EhXXmeEIwiGn
SSOe5tkjst6AEVxj8Ef3jiau0Dg0Bdiep8boW/cEfl47CGCuijygicXRr6fiEMkUmgfPGe5A80GE
WHIX4s/KzCF8yHXC6POCqjKI+aaF2sfy5BfTxLsDTz7zpV3MqPPpSm2tdud6vX532RQlOBjq7fKB
Hxl0k5P/TvmICueBO0+MUvsGHVH3jFC6W6JuwpFDDAAZKqgXTZOF4AjzoqHa1ojCYjpENpvrt9Iv
Q/uJbiPBJAMtj58xqLLCRfl8bnw04Yy+Z3qg+rV4hmOJD1MDtGMZAfLKnxdRtCQ8Jsj+MDZGam8h
aMA5xVB8fsWP1kjCiCO5zb5NwyPnrg9XbBuzjcfCGr9ZS68n49jb2vzJFvqf2rmDctxntChAPq9G
oFdtdE0ph8c8/fw23k52vy8KC7EQSUmO1CdOEoUf7mOxhl7RoFQ8Ac4sOs65Ve+A6laxzrDHWQtf
pgm9KrkdWp/j1KqOnQrGOURLoqC+5405Xd4yUpd56FMuizSGT+nwSMXLXecbNOIpiniqSyaRGRNP
t0NOk3boCr3YY5N5WA0x3sURdnynV/6AQiHhfUncD1xAgwbS3zKxH+waxQQwgaR+ap6WxOiH3Spz
w7gcVetRMo8ic7B1moZuczkset7aOFk2VdHjxLSdssDiS9S9ebaGCxSWVQHZRlK+M4HaytdSJaiH
HJJaWtpEqqU1xU7lEKmS/eLMFDJs0P7UPrWgTILV6QlwZn+ZvR/qjWzKLH2o1XCsHZ3qJcP83rIp
qyyWKi0lffBgUutdV0f6BjrD6vXSfVvHFKci7L4L40kvcWylNilNrdhoYC7ixgvqJ/hWpegQf8mD
1LMPyZjrcVDzWLknwIT8VhJb+hHnqHDbXQZL3SL+0wxWu57ZL3jcv8zPD14mj6Zz9FQGCJ+SE/y9
948GaE4A+qrmRysatKXq0L4Y7pZ8SarvnelnslzNXaWWJ0+CUs+odawELwSYZR7NJHNc0UW7ACrG
+IiX2jAco5dazD5rWLAmZQKsmar/Ma+1desxm4dE1iNmrcMj4YJJF5r8izOWYCiKyGYous6jWW/t
5H3KkogDmfKv8/hoU5i9fD4IH6yTVvXBu6KUxOfYaf7h6opxsd3ZVcbDUHgV1uHs3srYn4Zszcky
JlP8+RU/tNgwo3TABMfeZFuiSuvjwctMK1zIevIe2h7A2EsHMYYJxd7P+NhpbYNJCUejIsHj5tbM
gOdDCGmwwOgxSmMz5d2t57Z+mO7CzvYxBizI4a4B3sAOUBgsfHQl2Kh+vbZIjSVDOeU+7DgYeqZ+
HVEGXUFqvIngSzCjL3hn0gHPnThZxt6UuZ0+p37+7HZgvXcUeHi9CWAkhBap++NEhTvYGpE5zQ8x
KAtYWF2fWfU6HGl/OLm05DXzFsiVS6NwIGWQxiRrFBF/M+8tim9rvB3jsokKuKdhESPboiAvRN/N
BOWXMextd0N2pMp/2Gm+NHdFBUfwZYROM96AMjUnUrZpGTikIvAf2546BMcfTo2KIVdqGGwhriyz
oau5LBuoGOnU9U0IctNXmqJcDo2NhtuUDSyGYWmAZq8m2qvtdEeZaW/fu3k329HanEQ/9vs6GAlv
47+FUXfsYg/PbI1CyLgsGlaBFT5O2Uz9hWrr1IXfAzlp4xTGtDygwiOTp97Oo3BjgWShnYjzKbUQ
btS1wSaAtJytIyePDmBRu42qzJEgMs2N5l6MIpa7yEBww9zWWVXYjzN0uMx4DCpzmh6mbrK6a6Pt
SuOOHcPrfziN65JI84aIVg+S+9ChvwTTkmf7MCG6sVvQMCgqCksrzfX2GiCM/qsoUp9+CAmgfNow
VWb1M+hheaAElI+tSA9diJyxTy+o6eQugoqIvZxgwBhZth/cWrZ5/DP2S6tjlCdh+Y19vVjVwJRe
RNPW8RfLNemhIJVj17V37IMwiYmjO1OmIvAbUTcOV6MTRkmyI0FcJe6d09ELdnRTO4580gkcp8jS
DovJto7GAboL8G9tV4HaCBt4Oscxao042Y9JwW6zzoLRxsAO4Oudr5XRu057ZHJQ6bYeLdwWcepr
vC4I+LMFzfcmB/LCl+78TSNJcn6GGhmaQ5DcW1u9Lr0K5HCRuk0dyYOYDMOjQiKlBtjbT2UqoEY5
9qD3RdMxEh4nshw2lZcpBPESrFMnptHiZh7rsfZuUwhKY04RkGXI+pj1M7TpGze1HDrdVBDomITX
dA75Di8KQ2O5tO28ZaSMGQpbcY3VVjECNlbYePmVSFQi8ts0HVMfImuKIYi2VSIQv1hjsvQtzYOR
m3JrRgCn1cYk9daQ/0GbwSm/ykiWXK9Iydo99pGv1LrhHMzIghpM2EFgJMT6Q7h/XJYVIu7ap7fj
lqdf17EoLXeXxpDW6dJDJogvVRt3xn1ZwGTDTRi6yPfQwOgqJsBS4m/suwC4AbzC86PG8BcZPoWm
JmPaBW3I1eiD4pCJwoh+PaK2Uen5R+STHucSEAWxJKM3Gl6FUWZ+jC6m4kCjdg2K4nzI6IvZo0nF
j53e4A3aveqfoIv1Scl4GfFS7eN+scV07aeevmUYdrTg37vMLK4AIkyo19CY9ARzGxC0w4UzG3wv
Dwo9NMOAlCZCxZ2vRu4BzTEuu/71PE1jWeqVgFvM95wJTv995lDH8caEIgC0qj1g9SZ9fm+zB6my
gI/0UkM/XNjNb4PRM2ua9S8fN3Dg2fIvq3Wya4teIuP+11Ab51//n0E+/x6RAplde7IuuAFRGvHw
mpEBgnyVlNbMQyuJVAmYMziKiXnPATyi5ss5v6hqGSDtbTl59010LEUwv2ntxMPs3gRFXzFKgyxy
fkXWxNiaNWGOUCvQmLN2eqPCkXwz9yITatB5BKuaFYRdOz9TLBPOaOu6Kt1RHObe16dz8/xqz9PD
DTO45lvXRmHN3Dperh9+csEZKMocGn2ZmBIZvjlXyvTix8VI7L674EmR/gCD+TaRlh4tGfxvaelP
EUnT8nd0EVjMLtJs+tbPA2os48I/qtyiS47GVqckNb1Ix5tqqpQ0oGQ7Jn3Fmg7SSEc+2pH3mwye
VK+C0jOmT+vgsfLwzYCze9MSy9YfKAf9xR5Q5WFESMHzK8Xi6PsvezeKx8c+jyC178rI53NjZYnI
oopp9kR3aY2BnitgJYLO2/8a8iAdGm5nSqyMD2EHAM2hk9V02e2pll9c8xHPDQbkplYGSitrs41C
Lu6goMORqctrYptA9XXkhtcU90d0ffRy7tlf+V42927qQ8jM5DRfWAGVxdWhs0ECFOs8sPMCaH8L
VPkoAtHz+3GnWr7gNDr5qYDPmtMxPxJEQ1BHECpSxPLz05B1IUGBkZZO/jKOquHJLcOJU0A4L3ru
jwGmPN1NlpJYGBS48t7fAsg3+RWYamEAkBzq0jJ9M90pxd5EeYXO2OFXODnt8hg1gB5toKr+Ptst
HWYHoDAMx956WzOK2hAGrA1H2ruerNivxu4RBdR4dA/d+dGnIGoZIquelownyqKxdbZ0Z6HRte5A
4PIzMdV61hCv0lP8HD/1W9iP5kr0Uj9vlySSLwDcFL+vEkKhBqVQKHc8B7bMyPkTsiBxf23VouE3
3JmWTrUbnL5lXp2DLItw8oZOt1LBuDtGoVr4jOUcegs5lhM1VI6dES8NRcbRtyg4O5XrLicw4VwW
mavXU2ePCUH4CHYnptJyQyBzp3bG0qTUULl68PrE0qEC2fsZsfg0LyP+vEGod6q/jbhnoQFgsW2a
5BSgMEKQsuoxWNceshRu98UmjDXDuAlTY0YWdawdsB6ELgSlwh5BIPfZRhyAIzmbYcDLX4DH81Tg
dvS2UaCbyag1khS73JxHMqXBMz9ZCWiG4WJcnCL0vmRLPxr3Dc40UYWlVoH7jL1lfhljvTACKbUu
ehrVpYHx53ipo1R5gr+KZx3AW6+f3WCOlXi1p9zNT66r6jnc2bJqO+PfYyLSKdyyo1m63hvwDqUJ
fi685omI5Jh1D2ak0ihah3Bj4+lu9PBt1I9gSAYlv7WhT2hi32T9QNGNIUF9PC12L23KRNkdJg77
QlT4lBCcgl70zPICGgZdLdVsUIDnjWSm6II/P8n5XVJPQ4B4DWNq1o/1Zm5yAPZMt2COtDXB+9eL
N2kL/RvlW/Q+TKX+niMgpGETo1n/YmgRnSi2nNx1biOhGZWlHOEthqelm0W9TVmoelUGhf7JrymL
T4klQgNU/+gcD9fmFOmPZpoby1sJ2Zj+bR97ERyL0SyJntvzEgbyCKVRr3JIbjocSFWFDl7buGXd
US0m89umTC4/EbfUd55RWMaiOF/IaQK2NMVUMe7PJ7YySRcPDlJZ9/aX7GywsnOgUflCB6ONXOkg
ZNu4DcVlRVSoCgq4cnvjvoeZzjN3I1m8QQOUtBtHUSLXQDNG31b/tuDQw2MfWYVOrxd5LXWaEbG5
Sc9JL1wkVASY4GVB+VGasxp35wEhDqyNXua72sWyW2Gkl7G0ckixnx+vPhzoieVgH5jBEuMGiO9j
WDnuyCEQr5b3MRoM3LUXRROrYawwswqcJjeRDwReKBlJlL73zy+vw+u/xbv05V2dODEDoHpc/0P4
vemnimYDj1DV2TSmxIC5C84BrKTPL/Uh0MRqMj3oFARlHIv/u/pY/1vycvQzBQxYlP8zR8xsohdV
1aFt3wBn07M7cGP9Uvsk5Q1XdoNg1PqXcfz8Xt6HEBy4nkSFBOw3l3Q481y+v5dwsCTh2zS6D8iq
ucC4hfbH2xaEyXapcJ3/Ns5/XhAILoEDSjx0PUnwIa6YxY0p8sIM79RUslFElDEDu50zzNyvlf35
A4oPxR48IbFbRJOF1FAQ+2Mgc8pTOyq7nEPW2WKgVKSD9rML093ZTXZL5X9ah0vzpR+tOd2gAavt
udVgGox2sdmP/nJH72c6Y661JwI2Lwp6YPB8TIvNATWF3mypu/y8qEb8Otb41Gchdj2BocEriO1+
ZmUGFpsDroUR6xuBMg5BZj1Aqw13TmFVjrmC0+vOa0y94tdZH6E4JbMlLYS8z/ms+mxmP3+Ij6+R
Fwf1D2igQ0hWIDH9ft6w74LymYzhFIONZDiXN0eobp2y/zIbfm9f/efXc0xepP7Pdd0PwVlvwhuR
vtmffm17UxQrRCsqLGtFx0QS/UehNfCqmg1PZBHDzVL9wxxYY0gkGv3W03lbwknWb8PLaJrZlq3S
G8bnD/je/hCfhSDKRNVFKaRt+ff7AUVXc6Kk3skOXmk0GaXlReFZz27DgvnbEvzzUhrYqPsEbU76
fyg5FwgozD01cYezKzI4REeYR1IVfPn8qX6VYvyvYaXKU3IpmtzkW2Ke0q73D2aa5GW8JG73zSLN
uN1KikkZyt60ZV9B1i5JaK9hgBNbpfg/XDgtUqobdaKg2aSgBCdCJqYm8nMlbWIP5m0ROlFUHYAN
khM+hRNKZtNMtTcpp2+tUgXHoCaVNrqu4GoX2SEtZLptsfEbh1DblTVBs3dvg3M+L4NqYlg3YVkI
NV1DmxoCSmb6wU0EMZGUUo0DBw0vKQDspjWv4peD4hn8Geyys1uBh+6zWdCaghk7HzWy0cR0j3Eh
Md0cDbUbMA4SySfEAJF4OpUSwaJ7XCy3905Wm2tnzjj7NjXJUVa7WftiSZAs6grI/mXb0FKwcWsv
T3s49OeQh2LbRDvn7Mi8eVBk1kbGd1G+3sQ9NVjqyNkic+W2RsrSuIdBpj0Fk2wFldH5hH5psiee
j8rUo4XbG1gnQOCBXR9T1zR0MKAdGuKs8/kcFowzUkkoAfcFYVciMB5ZBggonY9gg9FXEdC/laLr
zJG3YL1rb9xGCsV79eDMwbBUD+QbdEYLH5BSx1PVtSQRHpKaaDNQdI/u0mAXN0q8YclwOv89c/Rs
/QuHZmj5LJxp7vyTXYxh/QWJgTST27RsDZOTMIZj6tawycmlb0v4tK6/GSe5oG1oGkQmBuBxpnB8
GkPmcLxC2LeDxEI6ekw4TSOlSl40ic0WUEveja+uWWRzvEGIri4Ru/boyPxaEnnR7SDnlNsvW6TI
h0fulY/EOAcOZJxd2eNFv/lZBL61nziXnd50zlMjf/MGS3j2HNngmST03Q2N6RYCSxZVHrcBL1ei
AI3Y7QNGvPLv6zIw8l2ROBG0rSga76F3OOlmTpCsS+zBOiSmtRxpSBgORDKqO6+BHDQhBXryki43
iRkPzUPIpD7YkQP1gtUXv6ZNnX+NzKTaTCiBchbNrW7PYZeQkiydS782n6uM5ViOtXuFpne9Qawu
5u0iLbhLvcneplXS3yxpjkAcXjl157MJ2DJr3eJ7XPf3Utj1ZYOK6iWCQd3WaQlBU4gSHYaqDzYx
gkRfvDqGeJjUyY+kVWCs4zqCgFci0x4G6sJfZLGbw5IscFk79HBkPoXudlp6u5GPPPqcx16bqepp
LojDH1Dk8302CeTx5gA+dJya1X1tE5tf5YRoWjDoVfQ4Tov/Qik3jcpWXzyMvky2puzMC9uk7WBV
GYZ1ZROm2zVdCw0p9cIvBA8hA8SdFfwQpHo4z4ha3A0ypU2hnktjK9qiu2sHm4ADpmBDc1t/YbUN
XYdOMfrr0AvC2P+aDDKYj1Qg9N9baadiWwGj5piTFJq4ZTn+T79zPMqHQ6NBQpJyhI0tuvTLNFgU
4ZOrRxwDIct16MfVi5m29dVEifJl6wo9Q0NH51CjAeFb3Nlrk7ZLKDaVcZFkViw3PtbvhxiR7kSp
yEeZr6Ou8BtyjeNP+pCntUzE8tK2aQWXJKwpH1yWlpkb57StUzEFUahe6Ea6cPuIHgkTdM9pFh6G
mCMVsg8WWEIbUeH6oplUs5N1Ly+dHAkPIr1Pzjh/N/swPNmC5TO0tFMSWjQTxAeKAf3KubK2tteV
pxpNn2/oy+KTmaS3I7DuGTUQaA8lkYPSQW/ZL2SmYYhBUttXBApW0iy6L3BOMzRDUC6DGUXPt4pn
9bWZkHRfqamf1qFoEGFJuT8yrj4xNxYeLalr2prH20C2cY4k0ZC+pAVsUpI8xVNZIfdR14P4EpBE
ONay8dd9Y4YXdgIVrvXd6Sol3j+QdrB7Lgo/LOxhBc1RT2mvb9Dyk8O+fmkMnJqNj3+GPmDaqlt3
dGmok8p110GywKwUVXxLnQ61HfQ8PcqqrPdDPwk0ZQb3pbHCx5Fz8uOiioXOhxqYErT56CdtLc4+
7ry+h5RrzvddEzjhqrEVGdssQqo0HoajG2T1XunCcojdbfAYlF3wak219YBgMX2Ay7D87JngcMsq
eY3ch7U32Sk2alLdPf4lfNOxHK4MMGZQVOiwsGhYpjKLcPIpnk2bvWzCIplpQrte52Qu0DM7XCN5
ku4zp28eqe2yuP9BXgiztGjitdpvxOXUbVDGzUHMdPgVRbNcItlNJ62HydUCTcmptE16hnp7vC3b
sHloaGL+bmUDxkGqeTjZCL5sqZ0cb4TV9ZdT441HMA4Wsqy9X+5Dt7DphnSpsCTsERwXowkhvMXN
FwTb4kef0Mk3tfjdAxs+8Cyj8a4XYXTUMLkwYGkwuyLDLax1VwT5BrFZMKkmtWi7JTKqW1qXYph1
VY2ERZ2buwYxo2911yNWFaLEeNUEdn9JoRLcPKOoHiJrCSAhA9elFzrzD4Kc33qoF/sGtXWLyHxj
/DBCSQ3a1QzrKgnWczHh6268npA2zTuONXjd1qyajC5DVKTDK+QQoluiLPnJsOfyKe+aF/4mItCb
iKe2wINJey89TXRfIEdZi+QiqGr53BthP67zeDTBM3j9YyKHQe1jmdOFGMTCu7TDqqHDH/5WcFHE
Pk1mE0o9q4F898YPdAdRunTQ+xHLK0+VQb5ft9EAS9q45tg1VyoYSPSIib6+Y0mX84012cYXD0UV
lKKnJq62yIw0d2mUDAWyedUcXxZJVtE7jroRFZFhKIy9B/95uZv9sunjvXY9TPSlgcFWGaNWjVF2
kXEmpwtOeHgua6fow+GaaElKU2cvoofRW6p5Td+3e0W5Xig2o8BFvOw4iHdPTsLpD5S90dSd4+I4
RSVlRYehc70LR05mmT4s1hxK1KsnZQb9hcTYmUfURId5jxpo2WzioXX6eyC8yMeNkMkDVKWMMNIg
HjuY7hNai92VjO38SzULmlZGDprp2vSUNK/GIJ1KGiWJ418jvLuMGwrkFhqJYcGmskvWrvCyC9S0
pja9yWfDDRYgj6jdorVOnKbIdJVWLZ3ipuvsFEbN7KZuLgmwtxXrwSe9ue7FLIutLfo8vspisrMI
6hDm1bKIqkQeeibx4/UpndYJwjnbaHTQaUwIk27SKZkOVmQLFOp8M/YIiaWNOGZRU5OO7B24j3Ik
++12sjsZDmJn6yINbXQQ7cwiFEfM7knURvMDkbJ0YzX1jERkFQprGw2xRDEEFy5GFY/cPKVoI9wx
9242bPpz16pHgChfY0k7fqEyjWRKvmOEALCjXAnlxkE4egq2SPQIL97Wcqoc51oYg9s/kswtwgPk
bfslGobnZYmjxyiun6OgdqDpqrG4H6nt2IZ+2OxNNg90KHu3If3lLZf5LPNTYyX9bgCQt65VvdCp
T5kmipKFU9w3JW10TePOdMMnNvZ16IrvYHrQSa9y0njon12TYYTQIaZ2VJuFzca+DdrYuvcoIEKr
Z9DCTzJmwqyohxt/iAoCea3K1t+2nhddtVVZ3feq7SLE3KIhPBI1Bs1iFHAFiipVG1mqfJep0AGf
baLV3MXVJf3lxrXMJvtS1iQtq6gleR1wLNpIGQ4vZe/1+2WSEuVaj014YwYDgow1Utcn6gfH7lg3
SBgG7QjCT2VRukZzjqbtQBQhNaQURPbH1uXhtjNB7vslbJIfIXlvtU/Jr20aFiXdn3PWoIIj2fwT
N4OCnOJfcAvhHbsOvTRe4K575FGe0iQSz0Teph1FO/TcmkGx82ovvQU40qwH9OG/mmXxmKdUgkUc
3HaeDNNv1SiRqnWsqvpmmWFz0UskOldhM6U+wua9fRHWkoeOTCLcyQTM0pbWTcqx5GJARvZ7Flve
cxZG4msmrPFqIHO7cWpVHS1Cxk8E32WmbdpUr6zUVNduiPodgnWQSZmE9nc704fhuSz0rj3J9hUF
EgMUqYtw9opgcuUeS6dMqnXbJFNHrmkBe6w8RBHXVo4dWblGkjrXed1CEIxjkMcy5x5gEXixv874
XCiSLnMinsE5Fm4vvU0XU8gJkoLtm+bqqvun5tQWr7PassxnNl7asQPDH4eD0WVavCM1Doly5KOu
G9iJhV5pmOZGfeM4U/raDz5MDZuT567qQ6qhqtCxrkjdoSAwU1SyaiJcGrro+/o1k92UrFvCjAMy
cvn0vetm1gqLknNaXxPF/DGQtRpWZOSGbZkO1gVB6oiSqWRacOYpG/1pU0Ia7gov7i7tmfMbdHMH
scY8VIazNVRBza+5DM5T1+b5N68epnXWos2EzokyT/3oiXuya35AVRA+3MrtEA9Bmi7sLrB+5bgF
/AmhUqGdBMF+aY3qBERWwO0OdSXeXJhOvW2gfke6IoVJtLbpjE3tbNhFg0sqBbBBmuGkNVt9jB1o
i0eHDJ/aQg7sa9n2ZXYjKzG2YLrbMMOkBf/N3Jksx41kXfpdeo8yxwwsehMIxMghOIiktIGJIhPz
5IDDATx9f1HZ1p1S/r/SynrTm9pkiYhAOBzX7z3nO167dpE0VUoGtCEASTr3HqmRASDBPre/V8hG
jSaajGAukh0Ds3IWt2XWei1YdYMnk8jaNasHFfm8cN2FrD7eW9VGoeZ2lm0zwfwpz0uQWDZRm4oD
WHepJrpDGPyQeYdqJ1XX52/ASRz8sZpHhTEKbhy7kZtp7ltvJBup9MhiyJRR/zGAy4b+m6F/qpvY
7Zm1PSXCYvay7xBKjc1WLiTJF5dCdSW/g2Mgl1IFSmZmAGBCJF//szZC4LKyG4oGVmaXze6by5Qp
e/qzWWt014HDCCuG1qhlJnOHjxqrDiNX9nH6FzyHq/+ROomYvT266pXnrTeHMP+qOp0Z2Ybs5mUF
7EBqE+RwW7Idjy8qo6EQ3IwUlPOdKEKxOFDTB9WX+5XpFr8Wr7yiLd7tQF1RF241qqU524qvt5Ig
hcqCPDN3wNT/ZI/AaK65fn0G9Fwo1S8tOiQCKPmbtpP2u64DI2wh02u3JSqkWwsxF6V7F7JjLhA+
hjFw9vno1wvsgMyZ6KTmJMRKVV1TfpvZyau40yhuQnoHTRvcrJR+QZwYlZcwBZsIZQX04PShE/vL
ajt75n71S0eOwhcDdQ25ky3ms41DitMaozapP0RTUmWhfs8kIWjeALR1kuhUoIlYPcPH1SPCvEBl
fwrzdLq4qGMP9IHzm1YkdlRanrotiMKq486uEWtNIYPgzqieinDW/rGnhPM3dtMtDoRLTay2HAUq
xjnodIM5Zyo/ulUkJVsrEaAw5ANHbUd7XR6H3NAzBYJBRoI/ckJMis5199JzCNVO6mB+N9aE6OeN
merefAzKHLqLzpvmh4SxJEnFIjxeNKsxcRqRBSHUlBNyOChC2KeP1CBJyIioqK0mWsEiwJFNpsTY
1coMEOdYfQjDQThtS6aAGA5Qqfyv1VQ55kAKrgWcj4YigK7N4i9Q6gKPLD/oZGp8Q/qAbGIjO1R2
EZoOYIwNjlJ0RTS37lJO3oQF9NThtzMDt2tESOnHfulVJyMFfTUgvMZcgbauq5FuWIsij6QhyhMy
4Jjt8S3ww/hzCmQMbd2h76q+iEjFcN5XBAusjSR8UIZo+Z5rt/PMbr4s/Nhb4v/AiBRoKz4NxEs0
D4suvTHYhodvHC519uAXtbxWXbaVH6hgvJMEk5e/s0Xay96enOKx1XYCYt9IP1JpcucDvc7I1RIg
3+U1a3jT5UJ/CWZXXbSsMr4CNjamw37dspuSr4d22Q0fibow/W1YtPpo0rTItxptzKu2HXyEbjk4
h8YpCuSJ0n3qk7TdjVYj3jw5mHCI0SFmYPpQ6A+QUPA/LXd4KglettQwYeqqGgTyYU667TH1JOq0
oVmRg6YJdJxAh9VVGsFpOOoaf7F2TIiYs0Lnz4dtOtkTWy+5WHRhxs5HXminA8TntFmGW1t16ia1
TKLNQDt2PmHTVfesZ39EdTw2fEvUAP43R2YBWRMU4Pe9ca14h8Ah/pOaGrKBVyYhcpSyzwk5noIC
5RXtksta0wHYrF4HpqWcENhtbVHn8UpIFR0KFzkdspEa7ofd/aEJJo2tBGCjHt3lq89uMZ3nsZHd
tuqn4HFw5TUUB5RDz4EgpwtUW+2tXSXWOciq0kcmlJCMA0glPBsksBOIlpen2eiGC1q9IkIDZn3H
FaMa5gyQloDAgVoCTunky1bppQBOI4MxiVWWBxX7r7Src2Fai7sbPe2+GAlJ73d0rki4R8hRL5uq
q82veYjiAbaOKe9aFCYi9jU5vNEaWrga+kS4dQw1JHsu3VnqiPcmVR31+TazJZE23DfvXtuaNrRt
tcldUNX2W4/KAmiEqr7aQ92+ybFtN1ne0HtEUYlQKp1Y8pX8mhpaEBY+zMCaqTxupcLeM9B3+dak
CnIKmWkAP/PSvx/V2J5Gt8frIf3yhr6AfzASEbzQMQbNnzap995Zqx3PjhgeJ7mQbDK0oxUVU6Cv
1Zqokc40tHj8YSCPxc4ab7uGBoVTnYfzvnGtqXrELQvtgObWVrLUnai3XRVTvpjnZmkztIHafMtI
XH4Lk9HcdIMiP5fBTFwHVfIHsmJBtIczfgko9/cmIWvvLQr0N8E/IS5k5sYh+X/DcxPczgz59900
8tQF6jsC5fHSKbGQFDi2wuQ5WC9hahB3KU2n3vM+kA3HjMHegtU/00UzbnRvydeCZsc2mDmo9G3e
wC/LzPbFCCrnqchsoMEOXf1j1zXmNeJHV6Vt/1gU3X/YWB39IPnOC6qsoWSBnVr8N060bd09Smdo
HZd4qKxnlx+C4KpNkj3+Z0QC81IQcI2xAez5vbMgpVn22sKrYW3tVsxXooXK6mI9IuRexi9JPmv3
h9s4bXkgwaMenShxpBgNclxdhxQhHmzULMy00EcUoZl7YovwzlwpGwOx5JEsPSnmo1pmupgbz5rd
neM0OvjmNYAFx03fldV8DTNxM+FuqfPQKWyNxUtTBC2kGE3IkSnjUVUteKF5aJCxO4B5p6xrP0Vv
LP6wZaCJUC8eOk2EKBPLPC1RC3UEKzHcYA32jEHSIl1F/zDZwcgRJrdnT8qXNoBRX2wZxAac+7AM
5XNxVxQgrdrtoAEEQ4npbDX07wrqEsH0/JWO5CjdOpRkm7XL2BkOCTbJIozoWF+/ieOlIqz2WTpP
fv+qjHSFFJcnAZkGG7TwvjefjXHgwHwuliGpvGgWYeBPu38Yz/1sfWP4h4E6xCvLkBOZHsKHn4dz
jeDMUcxd+EMUuEj+99Tb8kqX8ZO06xS1pw6mpo5E7UgLBpusMCJtKuYoA9gU2Plfin8Pun7/uX6e
LvOxfOb0eGdD5q+owK8e/L8qJHJ3wZqU5v5H2XZXbxOMuavwA4ZJxUI0WsZl/zCo/Hkmf72iZwru
xtU7zMj3ihj46xVpGgajwC/xWf95xelPVY3tNpLR/OBnDjlj4yRmkNnk7TCs/POn+I94Df9d3OBP
yYX/L+GG/x/mFobc6f8+t3D/KevvzfJXjMP1H/xJcTDdf+FxDpDEhAHb03Xx/slwcP8V0M2zQjQt
1+E9uoH/w3Bw+TegFTxs4pjiEYQgzmGGPGb/8384/r9YVWQg2qgaTP69+59gHH5ZUIJ23JXDy0U8
n6hg+5cFtfpJ3dnjmnPSTFLSCjE3ahhUHI2KbU64srz1Qnf+YWJ2Of7lDl3+HK3/lY1wfTj+78Dd
v17Zh0gQCNd1PfY56+el7INMJZQ140A/XGmufibEe++NiR+ndgcQItTE3hwVO9znUCvcEb+//C+C
m+v1oYUhbbJDtIkhIpGfrz86Qzfg324jIAqt2DAdJKo48IZ23w5z+AU5XvXpWKT7kpq9mmTbdWa7
HwfxT7j9v98HH2HTFe+Bnou78csvMALL4XV5PScwwrgtFqPar5pA5mrtgT15JCv+YCxcP9PyAoP0
+5tw3Td//g3wkTNDRcrrspVZv/wG+B70OhmUc2WdONNzkCzB1uXQa9yOCK4U4QPufPn9JX/ZM6+3
3ccMBxmIe+8hZ/v5tk+irfqeCOeoKFb3LOwye3NspU8KY1/+D7/x3xc317JcQoAR7KEi/+XWDrOe
RyUKOEBYgnJqpBkOYMXJs0YUbMx7OecCzBN2rff//Es6qH8gg4PdB0D885ccGo9DQ0eINzpp6d2h
j06Kkz0b17ZZyrTn91f7L74mewjProkzPwTC8fPVOjXawVLasJlnzz1PcD/pZBOMU6XFB9778Fhe
b/Xvr3m9db+sHPYzy7ySI7AC+788PfMqFM45SuBOuOLdNVt+vIK96h8u8/eHwxGomwB04DRGFffL
V5uWvFZzyRSlrCr3PNTDR0HvXe3WmRnBBDKCUp0QFxKbmn/Ynv6+TpE/4qomwYCP7fnXkuQv6sfG
HhDqdXMVaZetidzhbCCcSq0fK7ky8h9+wV9ALdfNiB+Oy1ylpewCv25GPs3UpresNppwur34NJth
D5hC7QmZAi87d55T0r3NMrq6yoaNoyk3UYj4swGdtUFfV19dwf/wsf62sDzh8N5ie+BHwF19/e9/
uQcM59ZiZQ+FwmIal8ApktuEvsupzBXZRk7QPVGTBv+Avfr7jfeRggcC9yLyL6QXP1+0DETajskC
eAPvxXIWSc0gdwxLfZvnWbj//TL+ry5mI0FiN7oWVb9ebGU2nM3IohiRavc8Murf46ii7B4c3X39
/bX+/shc3+amIwBos5RdXul/vZseW2zB6m0jjCvh3i40j0zdYXX+jzd1hku8RwKIaGzv7i+bz9jA
FaJjBPjPt3ilqpz+h8XEOI08q8CDpDqL991//N18wFUW/WaA+n97WnozSHGPeBCWcTFdjLUivLTS
wfb3VzF/drbymLAJ+Ajt7OvDwoL85RzQyqucbZoVhoAwC8+JnQYHtBsdx3YGpgejWkmVnMoA2GjD
aZPg18pLP/Kmbg6DmNbwWKA2wc2jCnP9h7v+CyGdz8Y9B7jkXTX0zt/rGbstwxFPH4GZbtfuA0sU
077wXNjGpjUFG7/xC3Iwm+yS1CnD82JtjnQeU1b1Wn7mPu0/fGlu38aBDbD49zfu36+An7ZrXyAT
peKxrvsMAvKf194052tQ2PUaEaMZvMpxqr+tZFnTgaav87AWjSFu88pgjVAnUgaaq5yteFk5SzUU
iK8uxoiDpXxEMDRMrJPvJ1rHjlR+uh0qbAiIbuC8bErX8mZ0jQoUtcLvyVSKmwWks2vKj1ayz0QT
nfJ1t8zBqOG21xYtNuPa0XW6hXQ4QQvrVntz8DmR9jkfhsQrOC63faV3nRXw/7MWK/RjS5TEAS+h
ynfpdZlLUaQFdIeZD4FL9nGWZn4RCAB2FrN7Juh6rn74JjmCQuMmjIK5zlIUWlfCbm5M86UtVyQ/
2WwHZ7wJNOSmbqICGtc6KL8WXjHf5cKex/j3Pwx375ezrUOINvSDq8wVjIYb/HqkK2YlsV6SrWs5
JEN8Nyz8Ihukou0QWSKHUrFK9E0Trst4FQQIkvlrX5KcflgiAMIyCJD2jYe85c5rUljHqRdml3VY
d1WZoSK1jA0JlR4KE104EVsvNNuyXnt6h9OaxVm9jtHawP62NCIkP0FhvtMjWbDWZAAchpodDZpR
RdtpEsznTnzXw3Jo5754E5KZOzTQUj+h7WOmRRkSgIgNxBBlHeKEYTHXYuv1/cN118h3uEGcQ5L4
HQoWSPY3DCmLCLWnJ/fFKBibjoTuksTKtOzEc+pvs8Yh9y0hdW4l0w+tKq79wH/QnXTRUmSRVRrC
w2NmkMuYhEbf7cnW9PaMSuYdPWnZ4gEz11e6xsfO6ez1O4cqM3KIGEE7lM3VsDeghJGjQMUtd4To
Ts885yGJboowkq6EUzMuxYM5dRzrRz7FEpu9Z3iHcA2Mk4BasS3wWD0kYuke6UmVT5aV1Z/Y3gn6
DTMoHRuzcgHrp10x70El36uw6+09lBHUHWIYwj8kvc6WR8Bw35KpoSfUmiudYXo62G7twVYb6c/q
IvKkB2w+VUePdXIDrNo9GaO982RI6q8922duvrhrFkdGnWMU+zxQgx0ZJp5txkG9Mx7QlH7S/ftm
FNnCEU/p8E2yoh4zA8VaywgK3k2OgajSpv11FL0JjS9A0FslL26jrQuOiAFLvvVhFmlDBFFA6FGw
Giaj6GVadgCTQrFJ4UDcLrVXnNEluI+4Uelqrsi4R2IVsItzMfnHvPhtELUGBeN+CpRZ3uGE+kEf
9wlnZbBR0tLLfpprVCUOqAwUn7b50jETSvdJaoGnLTrxYGGYgMji4tZKYS6k+fpD6omywWWGOwAh
3HSlrR7Rr4xxVYb9Pgnrtdxyzmj3Tst03mMhIk2xQgjpxL3Z58IwvHgwjPFkhsGIkQsmcEK8ofSf
zbR4zqxkTE8U9NWxlMLOtnWTD3vrKt+IcW9Vr8MMAR1qoYsCtklTtndiyqO5atUFkLVAvKzFVkHW
u02VN584/no83PnXiQbwpi3kU4KBGCiv3vTK3pEi8SIL96XgBLe50jXQ7zTHZU7mWFN6bTQKWAaE
uttCtyp3Va9MN17RtHxYRbj2EW1cs9oONL/uu3aAQIvgZGGuYuNAdPUa52ipN2tJTujkpM5D1mfe
lwATJhL1lExyN/vSYEE6+mH61PVj/4B9Mv/IJq8+An+4Yc73HCLz3XpgUDfS/Y5253tJ3w2sdFNO
31JZDHuMF+9ervovjTBfpd8iwEYlsG8sySin0GPMoJ5J9RgI5vptyNjZtell9+EiHvBPktIoUgcs
vW3D3geJV8Tt5JW3mc7J2sgJ13ZHxTbjzGa3DdvwoXfzU7JU2XgNfX5VzNQwzxoEyAn9UeAy2/tp
iSLX18GmTcmpcr183g/d7O793jwmk1+Trm78WI3smzvM6pB4cr2xNJHRykNas2gziNeSyN15yk9o
Qd7Y4L6Vi/SeS9+6kRP7ie5DSOtj22VNhFX/WNlqjWt6qAwV6+KkiLbDdbyGpHR2jXMnfJI0iknQ
9HDLEHPqXB/zPumefTsIEfL2aoN/GhAFWSY3vTV+QhewN64XsPEEXnPPbg07wM3YKv1Z76y1lSTn
EUdewQA5dKlXxn3lzMdQdIy46R4+tm3gqk0qTHXrzaZ5Z43ecBgIk4195TvIDsRlCtZgOyZocReo
u1FF7ORVguCA2eedvEVRZ/MlSlr527wnAzLTMAk2syyDH7DTvddEEmPpIKrHLxHS3YcPR/qnIU6t
qssbphcdjP/wpp6K6c3MSy8aCwe68lBbx2aAV9KpctiuKaEJCLSfG8YKPLCt2jSMpNHbDk609BX6
n3Z9DSprOXSIqNmY4Izuyy6zvwJvCd4w12c7K0G+uxNhQXZyRz+nQHR/w2NURE2eNS9TkwxxOWp0
TImqi5hKZZr2mTmqgYVKUAc0BmJp0YoOYADbB73A1qC9y+iPrPrGFwRcGOMtk4H2fe3RaQDBR0Nr
l7Dmh3q+Db3hOkNb/PCVjIvgTTZZBns0We9X3OzmKMHP0JziwTbNB+2ny84NSsCPUqBDtWauh/1l
S9/Z+vBHizAjz70OP2wbdDYQtWgIKqJV5qIyv/alA9QOcedBBdcR+NK+LTwnGMS7d4dtZds6a/vK
dAZgNl3kW5gJ7aFgV4qaZSGPiv7IFGlPb5lFDO+VWId90STs8LYMnzFR+UxKPNa4o7I0rpO2eMLm
bj1oXDLsAaH7QEQB5pxRh3cjEB1FMsoU7DpfrxF25/rkISXdYr0+d3ZSu8Tuou6kAVe+tJPh7JTd
AaVeJI80uYHrwvYzGMdxnTxiFKr54NUteHfVN84PVdfFFgWK8Ur3EC5jsNQOafL4OI6Wj6gddJv/
YjjzoVP+fJsvjnPsWvAKjppItEBIP28WxdDI6leykyiCH5O8N6PBpc3B0kaOFdl+6pL1m54hT03n
Ogm+jl1QQsBq/bMva0JWKsoDSnvjSILAgKAK9XGE7FI+Ge5CyBQZnvMNk9wkbgylol7N3xpzdVAq
2VQEo2x4rVIbkxXQUFFtSiMreOOz1MSDascc+V4tZbH1Wd0CnntntLtuNcfXtkZWnvO7kkuBjAbc
xtzhczCKIkH8Dhx7vUPga1iPxTg1PJEhBdd+xqh91xg6fckNLCD4BlIw6QDNDAoMK+EoaOajQ7jA
TGEcpa1rfVDuooCyJzxAqRWeAxMddUyHBxx8tqa1v8VovuS7jCk+HJja7Y1ja1dVPLpWGRCQjZR+
WxTWHHdNAqa9b0+OPWUM6kRCAvO4rv1zvXbd7Zr56rQWOaHQjeA+QgsMjzhMYpJA/VMajigFNCLQ
F9nYD0KlE3Ndh2HxJvd0zb+xm8i2J731q/XBs7XeMXj2PpvFmO7dcv1jJVAVlbzjk+yBZGjyNpwl
ivtyzPvYbBmVoooaYiw66X4xs+LQwDziT8N5uBKHCt4rPYwUmYGQD9L7mglejD2OelSHzzC7yh3T
notBeR+h81mjpPPymBfFsMc6DNNmJlGjuIotoVC+lHlGKsMapjvIxiE3s0/Oo7W0HKfC5wbafVhZ
zclqF3+zVuFL1rj1Rz4SYeKHkKRo+vWbwCfB3F6rFgXtNcF4hiiBFCHfmcx4t7pNb0qdESABludM
c6ZBZOmWzitclu5su8kfhHS/IiYnEQibOG33qnd2bbo+uWW2xK61+LvMrq6OKQJmUKgYmzLzqUwb
IoOocVg4Mtk2hTcShj4U2C4CL90AdZDQZEx9GZFCv3vLIi/9dC2DCpb/jgKBGsTkRBqxSuo7DDrJ
dDKTbrwPmxDVt92Qy7bOhLmbhvWN/pqBBUhlD4gE7bsucC/LIHruM4L7G2FOyy1jvPU2y4bgGW+g
TPeWbXf3ZXIVF4faspj7YxhAV6Hp1fPOIAqmR4lYZzZ/bg2zH344o6ce9dzsmpEXjq1CGH9tWp5d
DDK3LTMHTBJFnmzhmtpPWeaZX+ijhLuWCfAxS72VMIhsJoRG54WJAktMbhPrlBU4rlilAGVM/q2r
7OJQVanPECVVy4nWvXFMACwfZ7ch/iI1NVWTyYwVxNtYTJfAbuUXE0bMGUR0fp+Hi30m5CeqFjxA
g9bGpmO/wXJUuEShdaHbbPIeAdDGG4gdMQ1n2vtdIC/I2btN5XrV0cqWlcQXqrKG7aduzGQ/+uRa
eFgGKcPSdLpBqp/dd0VbHgNdfIexoF8xFY3fENo2X6Th/KESuubYe7yDLPAWJEYXnEw2gCh3iuHd
UgUxCtCDx03jAxFwlfulnhuqGI/JMh12m5MUhtuBkpCydNrPEIbWjVtl1aPT284PWWKem1zrqiZB
hrpRjGjjNlHKQ1wzpQ7+sqxQ53Zxr2lfSbnABUDH5YHsW8lQ6NAfjC2Bkaj3/YdWoOgKN8rJa/ew
SEnGusFpe28w8lfkKxbh91XAy+F4tGbhdAIH2SUnM8shWk3JiFpmFZxJT+Zo5s7nOOppuqHTDJrM
q9dGfiv4m/oNuEBu35nlaKfvocXufSNgyuVHXSsAT4I2BcaG8d9dDnTbsRpEgx3aCjoRGVNNq29x
MIlyKhXmvu8T2z2as++190zS0/yJ6bX3ntapd+n7FcUqpD/aExKiYXEMPGNx9mHdIEwTeRc8VFPO
s+SEk2+jRoV4cmjHmneEV5nIyUq4qAdUHnZBFAoGuwDNhG8UpwyGDNyFRVFTR4M1OyQcy6Wq7+ze
mS/Vogq5Q7FoH7DleGEk3SzxI8V5iXO4rBfxXveEcdW1CNrP0TIG536ZPAd0pFs7Lq03V6TbHi3e
vLva3foDBWo9RXOGRTOmL1mHG1q/ZKb7UxeWp8Dy0JdrwClEoIH+TokyTOoXL6WhDfXqvfb9vQ2f
NUqbJHlqC87MofnDINkOit49PPcdlk+2obHTF46a/WHiXPywckbcdrhn71t2MWBwz9mkPhmcr3FJ
QfJ1qPKtE3CE8g0k++vEFH/jTamVxSX5nNtxRvOJbfG5wWiSRSSvJQHTKoSLbebSpkkHk4gSBqdY
4VZKc/mRJtfD/fxBg1/cIdm0NpPToehN+3vhGc4TWtfsGZBq8OIhKLr1hLIAy0zjFFW95Z98TzSP
TshBiohK6MjlppxCVBd4i1rvQVdV4G9hB3a40KS37AdnCpCodsvMg+Dhhr5RvmjeU0enlB5FPjmn
foDNCnTl2r/fsdcU+lAMOXl5jlteKWPZWM2b1rcpAZzJwZrlWGB2ORoszg3UiqWNezbfMMpklzf4
vXrPP4OaRM6AirWpdyyLYNjZ0zSLM/YWw71P1OR7B6vNDT92DPr0SYMY6dacUuGddSfs9hjqLl8P
5mRZ6zaZRz6370PqQqvHu+TAHCbVuxa7fnmte+f0eayWyr5Br8wD700G/7tc8V0bIdoQfE43INda
m4SaFAXUjo1nyHaZ63RiS5JOyhFPYhi/wZO8kNxoa2mew9EdqgP+wlUfgtotySz8czNAY0fA1QSJ
Jr84g13Ut2VP02krtAIcuLG7FAduCLzQoKbvkD3ylxPmQUCRzuZIoMyI/uw+daRJPI9fLie3rbMf
gVMO9yxW8n/kZI9GbNPt1y+KV19sY/pjbzWy4VAbHRs9qZbJpRRE4DB91teO1Es/DmaA5BccodT0
PNPR9u7WtMmPdAr/CH2OP+4MUsWS7rmX9nJPwM54zh3vTO1d8dILvT1D5Ov4RCecot1xj8hvjYl0
xhBgSCcy4eftCXPUxwxS30ZepznLTNcND4yyP1RQGPjMsuQtaSxUlS7ItzcC0DK9G2DLNXElqFMP
A7hGOpRyXG7QF2Zx4+WsBYTOUHV9W2FIrbzwrp6X+WDlAUc7hemVELUmiZO2hGXBWqaMrYdmeL42
fXYArb03zpMhy9wOmh+9US6xku5NmpTl+5wSdWZQVDxMQ67BCwYlwkNjTY+rEE8KDSgJVQJo4Vxz
JOkrP8fUMCQcGsNhZ6TKOuXsBT1ixsXYW6r6rFKjAEmR9E+WBKoZMe90+CYLyKa5ld9CfrSnjObO
tzJv9FZU4bAdG45bFZ4VcyNag3u6wFqPm0Unz6vEb7gONmZtpOcX33D0JfSrOpJT9yr/PWZ3p/Qy
y88WO8U7Z1Wf7h7nuy1tmOULYi/Kv9JuH0rTf7O16rbarIO4Jib5oXU8iWtLDNMzDuOLYXbu3gaE
HYEh7W4DKf1ItmNwX4bg4onA4jcTS0XBNxShOi5yTPeBV4bvWlUjij/d3pi6Ge7sRJCaTsd2W5uu
tQEtSJu9z15MhNtnv1PvsrQquGDB0c+TmUjI3tvyjhjvoKChXk/bjl6Y7L774K2SrdmTYlly1iVm
Dgd/u6PvaceV2yf51vVt553EvfYQarxvuC+a3oyHsmbJldpbvvd+idwVFqN1GinDLtjOg7clRAyJ
aT+1b21z9e6VTQNrM2aWeWJ2YIXbhc4exaUvdoPRTB+O2w8PzZoNF0OqUwFQn3BKT+NhDVECbFyJ
cnkDXsjBtdKu9tcMk+WGAhZra7s0dzi/xSGf8tdMtkm+kdpBza+GvMZHJqrYVMYJtpX4fo1k+JYl
XrAzMjTum5Eu/CZ0svAirHmKl35Sr06gmM3SYtrozBoZI1vnNVs97OuetQnALugITJcwtkBpyUih
NHlSUtlbHBfLPpuJVoyNhuxYAmH3C6fXY4bR9Klow+WcgpzdrQ6uoNSY5Lu/FPZdUU6fleP1d+ZA
NShsckYH+UIXoiVlNRnzLaQycWzqdj723iI3NJ3cs5kTcZnActg7vc4xyK6J8zBbviZ4ruPuJlO/
3F7p749NqqlBsOPH69oEd5VLJ61sMSa66wGzGcnvpBJAOJgfmTYZz4vXjA+yd4xtbeXtjmeEwUso
CgjTuf06mNgcNwK/zzF1+VqbeW59TuO0lYK2qI6hnEKIcSo5YP0NaSSG9LxEe+KxPpZNtn5lVr7G
dopjDAKGfDCcZMBN22pvw3ovnxRC4DftWumdW+YTL2sr+9LWnnVvzSHoXWExmaOZsFeumW9Fy3SE
YXsWhWVYg64arAONK3ufYNW6rJ2qqDkqcvSwyH2CXRk+6rL5rIpGR7JX6vtUWD66V6cfaF+hL/EH
xXX6JqZdT5Q6Tf0o0BaYBnRGJ2SeO8ptMiFNBKQ9iRNJMx1dDzeAP7sny9I9TQjcqPBovw5WQYa9
MX2p6/KHOzLAamlpoqp3yKgUNy2KfyeeVtQAiUU3SPQejk/TqsedUV+LHaJlt83SdDBgh/mmbAsf
DfmcUYKbzXkW1eNEDT1BhfC2WG2u3nWT4RCimlM7C9atu4jpwMkYF+wAJxjwPVHmNNdGfgj2zRCS
3E1J5CTa1PVpFRq/ChttPOnUjODUMqQVJO0o59kXxXvNUJgml5luR0fHFGLml9EsD5BLCkACy7du
MIcY7Ij5abS8s3Jb506EM/XLig0ElXOumc3XKPrpAcxBdjLQxL8mdVKTK+wvtIWhx7GRTkjUt0HC
EUHBUcpo0DTGuSIJDTm9Np7noRuxzGqeIV7h4P8IjQvLOtsy4Rvuhz4INlC78fx5dXYOoB2ToZcr
5OSdGXOwvlkACOzNgI8yN0sXNYGNZiucaAf2dfecg53YlPSy4qaq3V3Lm3LnrFYR04r2t52U6jY1
PWsHwHEgAQOFqjn44RltPm9KwBmPIvGXmxVQ5hc3aTU5GrJ8M0hUXoiAJPcIcfNUtO2NtIxIjPIb
ON36opQbnr2izk8wD81DL43hS0Ii3Fn2Irhp077/mKtJnOkBEV8IM2iT4CZFjUSYOrNj0uYD2G3Q
BjRtxxogtzsWNZ1V2kNEIlBXgoDjAbXLmHzVcGdZhjtunNIdL8prDPIaiM9LpWc+dxwSLwnSjphE
PF746Yqpd1qq9lH8L/bObDduZOvSr9LoexY4D0CjL5JkTkopNQ++IWzJ4jwHGSSfvj+6zmC5/mN1
oW8ajT44KJThsqlkBoM79l7rWzqRtwYZeH3BK3Pbz2O9dwCxhqmJ81gATPnm4UvaFEimsA/b7Nyl
fgErZeguERdPt7FMaPSSU0a/bgTbd8Sxg9WDsvIJy/UYRq2WB5HqTLtp7LWjIwtlk6wNropQCSTn
RlVt86Lvj/Y0eQ192dk91nSDKF20+svMTjORP1h5d12dFzHJJuVEW73vZ4ZlCgCJaWW9pIUIZwbh
+9KZRch0hactxUJL15syFEwvXNFgtSv1m2TQVDz/inmMYyMjaXtonQcz1tX3xJ29PTBl1FpzYqoP
jWX3N9I0FVLDBv2yq5zuuIjlCbdweTlx2LoxMgvURmTXt0o5449p4tI42E5LtCpIHpwKcoy9wKhG
gKKgvy+bwipCMoYiFYyFqteHwq7Y5TnmaMmlGnejSf54DIzYFjRra6upXmejSobQI6H5gYZv/m7g
QsHQofAucF1cz0KoLJveGzOWfIo9FqREmt3rDU5Buv8rCyCtW2glttZfiL7Pd2xo1HWFtTDF5gQp
0dY42ranUQIndUE9ZNf4K+ehvlYSThT3pWT3A+rDx4lIZjq3TeLQhgNfoT2aE4Seas7s+OhWVYST
abCNvV5JqDlNCfVkSkDwBauUHX/H2Gizr5lD/F2lvbLJdYdBc5PkR92otG8GXbmj8Bb2B2sdZUTG
cmo8hTNnMdIDgkj9pBPMmkyVC85kpkqw2Mdkmp7y3JmuyE/JcQYrsiHsdz0vm/Wb6cqDUJuI4VV2
WTvDS8oitzb5RMJ6Wicjo1XLDdvJzDn8NA3oVubG1dli5huHjNHZ9ajI91pE3meqp4z2BiMjuJIG
7U6Do4gpiJc4n8lWCEhVXHMz2s5rQzG+7dpqR/tahslQ9ZcF5i6/K3KCpHsEiGifbKAQdJuyzoJY
NHflQedg4RuT+woOXYeAyTu9bGkvAzuOD14dxfhdRdvtBx2vZEIuWZDIjqjTdoqvud9MQlEUXIBn
mlC1yHrcLkh8t3QRCRFb+JKURDQBBIZUufDUpbwfa86nDAoBQPOb1SUg5+Xa9Rqj8NsZNOWRfdWh
25G4iYFTp7WzwTcnXtkli88FrCuyQx9X1PH8nhr2bNKAgdYs52JISD3QXcy9Np3IwFLlGMZ0+Lay
hTDuV9K8lQXfFirCgRLXZIw8WV9A2NAY0KiCsCVazp5TmHheqlTuNaMpKBzcCvtVrzTP8DotkE0w
iJ87S0Ht4HRzeSkiK7vAk87PgQQrChSWPiYhdQyUUb3mbrM593XGd1jVyyGNaBX8XjbyS2IGBxBS
9zxbJRySOSC68l80XnQ2BaQkcIw/dGuwImaMXqVN/DROlC1tGUoE9qz1ZCqc6DBLV3wFku8wLBZ9
h/yV0D1zL6OIcRumWaQz7IbTNYRdl2oM+kO+WYQx0EYpRKJ8L8VcuvDG6lL+qUz6W36C/xOrwAfP
wX8yJvxf6CfQHLRt/9lQcJXG37uf7QQ//vt/+Qk4/9qr1gz5vPPDG/CnoUD9Q+P1gsILjQ3JDahX
ERv9IxVSN8iLRBiIjYZEEoZZ+r8cBZr2xxq/hxifNB1e9p77dxwFhvGLSs9AHWETjmqR7YbGG5/v
R7EZ8U9AfxCyQRvRmZ9lS234nbrkBfnrSmtv+4GX9F5p5rFlQtxCtKpQwuF7q1vGzUk+zvl1xLym
OEY2hehb5uVLJv0IA1tgg+mlCRc5qoy/NHAFWOedpwxn4SlKf5jVSi22kVaqkww8bKqLFXpqnqH8
65U5xyabVe0SQozK2YFjThHv89LMzmkwcTdbR4/4juTcWtaofodn4bUVzYhiNDkeEqZECPbY2Uq7
T/sii0KRRVMEi3SSHbmBhsO0AXxGQr1N237sECZEak5EbMdPw4Zetx2xCRoOv+aJnU3uWypQ1Xew
TQvGfKIDdnEAeKVDNBpGFZ56WRtNqLh1b4EqH4XB68rRnQG6tKUliNXKpshqJA4yL8gcj+3e+NpZ
rUOysuV5kbbH+RDDVTBkX75DPpweGQsrNgeenOErUz3sq1WpbD18kBLIp7bpDVyIgAs6Jz2xluA7
RTGm1Dh7dE1XoJwaZrRJS4fmK+Bk9VTV8ZOo4yMal3hPVu0KZgWngbz3oM4DrGuL4eW8WXqJdCjO
3Yi3CMKNHIiX5fCTF83kXGDPHN8n4Sg3qW6hYkOxfj85U4p60+rdK7Vae/aDhV9Tim+1PeovSmRP
dw5DlzlkRtYhqzRgg5QtDrSNVynzV2tQDIrpzp0VSM9K8l4yGr8vZ+1ZoyBFtjTn4700Y8gojv6A
B3SdCY2d873TG60BlaYSbD1XMgHv65wVZX7ttWRrWc3bXE0PMVsjnu/I3Y/TqDA94cS+89Ia/1+N
bs9CEueiOGUV5ugiIh0I8WulWqJ9V4WaMzoEiAqSpajVH9qPOaOGNUySwjkb0pVVlfp10iZhbrvE
IZjIS8RC/ZOU8xaLjtD4YJqeNxy2a9FOr44BaAKIl9BBP4WLtpLBjJi+G5qYhRy1aqNJlxbyvQui
TJ4EqJADqfGlYtEXHKzUvkFWWXvIJBTWXf2ua4NTl4eWppi+hAPtP1v1Ix5QPDBJLLOAQtrsd4am
91K/SDUZL19oQojJCaOumlxtR3nENJMDEstN3ZkNyVTGFiag1ys3wPEKCmqdn3na1y1GTKe0zKx+
9jITx/ueFh5r9GwkmccKN2IoeZyyJAhQB/e9mi/tLf81dmsm2LR1gMFnJTnzimpSET8D8/X4CQfy
7gpvO8QAtPoD+RJODtVPrxZgCvNgmu10ShFxKNc0z5OlRx+nk+oepKmFOgBb/5x1eyR1HVSsMSOK
1BERrSIGunrxVurq0GLDRteHiqAoG8flzhgkZzIgSxpHC916JU1akFmsVaHhMFNl/0qKK1JRuv66
j9QOQ3fHNnwzl6uMw+jbcjfxlBV+7Ll9+lJp3ReBcC190HD6O3ccPER8QFbe1N9SuEdZiNzsmkNN
5gYI8iKn20b09i5p4hp1UNI4kbARkd0kK6csQYs07jC9t1Ao9CIWkBI7Kxq+jxLlyrXM3Uk8i7pE
ehThHIzooShe5k8Tt9c00WgGSl2QmOPGlkmGTk9H+7xwg2c3TLvOdbaIPkAXpGOU7HJZZtBjnDGb
ntD29reIPVDXxKD/utCGQaBDbqFhcZWM1OsQ0CFD7qqpgGMkPDRlR6NAXRl5RevsEjxo6mtdm1qA
7wHgt1J6VCGLxhBsA78i92WCzD0wuxSXbcPWBZFFwW8X9xu4RQKYy8Yiamc+dzPV4zZiiFwctKbS
zceEFUWgo+SkFzTl0ntA3QB6c9NGlB6w0IAR1Cnbw7wIDnWK3T3j2qCRPIF36RHpHEuh99vBmgUu
omZ50iOjeaFJNLDRG3XReWk49Za+k3lGQLzag4mk7daaF0rvtLe5PRTGlZfM8AjsNhov3IUJ9MBw
+w6si1jOFVFmxTri58kui8J5JwgFOUE6YMDfSqYj85HJuE632OWmNa7tbvqhAGxat+51SoFQxOQC
kd2EdFeDP+MWWX9JTIpa3iyeEauPbu+BzqkK7TCT26WBZoJnBzvVEfn2R+Hytyq8/zcTvm0cHP+5
hAvb4auou/Rr8d92bDHfv/5czq1/9B/VnPYHIV24QbA1YBL9kfL+T3uojVycbUBzoJ+r0OL+VcwZ
fzg/KjwPWJSu4QqmBPuHPVTh73PxJa9EG1wmtkkN+Ddivj+aViyHQoEnxiOnF8/pCrn4WMvlWYHW
bnzLac9mHjCx/rOTzGoU+7cz4c8LGBgTTFr/mvmXkHuXlZ/mzZtxVkFA3CsbqCkXceiF5plQjGDy
qfU21sOaQF/fOYefvpDrP6/yswV1ddz87tq/uCJmBYBo3L6ZO3Hod/mONt1W7Pr97y/yw0T5u6v8
cgudHtHB0rxJfwzSfXGv+/KSd1ocRkEXyqAKNb/b6Pt6y8QggNmzGz77AT46DP56i38x0Ymx8Iai
f3M7j9aXajlHM59oPZaV/VAK7Q5b6K4w5ZGskgBj1y6aaF8Swkj6Ner2IUylTU6GnUKLmNMXTVWO
qJGBZ9b3FKzOJz/sZ1/J+vs/Wc4Ww23oFL3Nx/UrEXu5pSf56R1Zv9e/fCOaqmkcdzyNp+TjRTLe
MVGSvGnTRVSJwIpf0hndU/GZW4kT1W8vsz5bP30WOju2oiZv2UEcTBopAaLacF3MJH9ss08cPtp6
qPr5M9EMsCC0YjxinKVip/h4sRUC347uq/S1bXGKdsNNHMJHZIl5O3Mr75Qg8n+/rn8xPDGP/+WK
vzw90FFV4hxfzS/lV92HT/Il/y42iFkfi1vt4X/jeh+PlVwPp7xl6pAAiRd2rR/msJ9up0YwGXGb
r7PfnIwteJkgCRiBXmb7LIy39SfGU219Kj/cz/VqFjYzjNGmali/rJEEHoVRmJgSNvO8aa9omF3U
D7DAdu5G2Zkbdbs8xn6zi8JP7upfPiVbINu6y/4N78Kw14f5p08Z00Umv5FFE0m2i2W/7oHTe/ym
Boy1P/8Sf+RK/PtzolwjIgH/OXEPeOswXv6ybmYJH2ewc9humRaTX4vAghA6eapFY95hTbNuVEXD
XXwAClyNFw7cm/yGNtd4o5AHk2qb0iKcKZxzXaLqz/oRastm7hqMJP0Sd6dqmmh/MTioQ8IJ2HaI
2TNfRnz2m9IjkY5CGJA4zreJjCDgRaLszBSxf1VdgmJFsTg3GH3csW2+yXF+skgkvBPIRk70QOf0
4Ci1cjDS6E2nO3ffLvmwH2bbiwIXKvEOmDnkSP6Gtg7UhNebvM1R6d0OyzS/jI2Iz+CFmkOtgERr
JlkTImc32nsGhmnvlQz9yN/I0h2mtr4NrHREGxhZ9bVKKNhOxOmuGh3vESb+6Fe6rQSJTkr9ZsYl
F6aNhwAnRgb+5hhpc+VayetCtUtepqK+ZC2Y5cuJat/ddFNpfLMngzboZFZ7Cu6MyYeJOmird117
4/JkP5n92iduCA66MBlWE6JnIFFPmffBIOezjfZ4geQ177ZCdDm5OiaU0MFFJAFP1EIt6nBURaPh
2q29iWqENMd+Nmw/K0txnWSNbh1jpwSmVEqCqpfefEt1JYfxUjXRrq66sdpY3oy5Q8dJgvnCsbuT
a6G6ckCIHRoH8xhTELUNYmL0gtGroKjOdNVjTo/3ST17dzoNWcKxBvNNR7vXbRgR4fGN8hoAcVdG
xnToWqMM7GGaiTDDmA8uEZVsFkoi4mvUa4jqu4haGDCdG9bG/K1DLJdypn1VKNRTExl5uxBbYFr0
BXzdS/r+k2fz42uDR4V6jArIUW2eT5fG8MdHs8/mNsbRgEx5OWcDXFfHeCC5YedFysvvd4H/4krO
uoe7FIZgQMxfHsrOZaqb4oTS6pdWO/fD5dg/Vuknr1rtY12wfh4gQOxjHNs0lVngL58HMMKiVehd
1SOCpjDblv6rtcv2yc1nm9r6437YY2xssWjfVDqDa2vwlz3NLD1DXVY9p2aGqKuJG90os/XJ++hj
5fDj24EjwodaUQ8Gv/747TBKHj3RMbYruiOn7U0WG+fFLr56anfARRhgiaQ5/lkO+sf6+J9XxZDM
LcRF7v1y1TlJzGx0kI2ra1rVog+nZo7qT5KY/nr/4LxwOiCcBDQArI6PH42vroP8DhEAymuPGZSz
2ibJ33+/5tYq8OOXtK5uLmDCFkLm88uX1Gk4NAWtVUYg9THRlGjbLbpya5c5nPhSZaTiqjagXqJE
nn9/ZfOvXx0nGE8F78RJyHR//P5P77yUds48VISjWCmdldnJeAMkfYRRMndrjQkmaO/HmAyNO0YT
pr5R1Lx6MYlMFSglzXzepeWc9EErE1ouo6VxUpaoVGqGcT1BxBaNhHeYaaWNNqNSEahbYjtq3vI2
0E7D6wyga2ONnoajYVxO2mJNoWXV5iGlQHjRraVD2emgZiwKgXFrtNv5QQIpGzDCWPa9qffDiuDv
7esld5vQs9MIe2nOgQ83S+yitvawXjPH1BM7NMpry2z3sRJGUV4+0/yK61OyZPr33HTm5vj7W/tL
kbauT06HpskjQV9ohYR8XDpFwcSS1o7fBGCNA9s3vnlXnk9P0J929R0etU+ewv/qgiyfFWzEkuVp
/2WtJrkps7KffYbgAQwqX9tPF6W/FoZzgFP1Uvkkcemvy5ajsPmDFoGHWvt1qxzrqZkUXnbufOi6
cWupeZCX5yQ5T85zKpdPyuy/PokuDAf2MIPjOJOWX7ZMYuv6HEuxX09fiuWijfZAdj85Ef/1A3EJ
JjsaVeB6iP/lBlaJNbqi0/zGQy42LftcnG3nu5Y8OeZ9hwH5kwXysd5cF4irrvUtByFoPCCgPi6Q
OEFB3lq634bdKb7IgtpXDyNnUjyxAaq0z5bHxzMRl2MJaitQhMEz+8XauPi5vKUv5+AoZVh5dHd4
inZ2YG6MI5W0T/H458X+f+fpv/+Y+f3n1tMec9rXbv654fTjT/zZcdL1PxgSMp1biRUQIXQW8Z8d
J83+Y01JW/+Hvot1we/8Y3xoun+wNqBNqSu1i5cse/g/gWTWHysH7wetRQUy4fyt8SFws1+WpKoT
ab9ykziOmDq+0vUJ+el1EGc9nBTyr30Astg+SyS8+2KJh0NJrvAV/pEprG1LXmHzj8OFfq3Sd2S0
VFizmkq9NczM240tyFJ3rHkTEIiOcln2B5KfbN9NOgJfPURnax7RBaY+zue8PrBXyekul8VNVjH3
sMkY2Zii1S9opxevdbQg6Fk68oDI1NHEaVLyndZ73ikSORLudCkeOtd6ySv7i64iGkXGOOwo4ou7
KbKwz7ZD6d71JPkGxGtWDD1INU6ayb3XmtZNgGIw0ch0S9yQJ2n5Cl3BLkBCgGqvzQktstCQlaPX
nzIs2hvNSkheGzK61Ohh2wsxz+3RAMCy6S2iw9DKz9tREbY/1hyuqs54X+AUX9YJxODZGp9nfRCh
YAITGr2pHmYjHm8t1O8bgjTKW7dWutByq+JyznSlDQeZqg9kRj3rCeEgqldN77qeQU5H4Po0ZypQ
BlCHx6iwnnFWJlctwGBSfoS7swYmIptZb5TzrEfmiyxnsO68WYOq45i/8aJqhzjm0AqiPA9xgUQD
bLh8muNVt+R2Ujk4rWB0yDwA5+Igm+wlEZV8HWclOfeMCfiKdNFg2gMSixCpPc99w/BlgQPztfYY
MYkY2wce/gyX3YI/CLGSvJ97aA960ay8XaU9pkxxvuGetII+j8xQTXM8vYWMSdcozeJRoEl/mxpT
BnnjvAyQVaEcTOjUPBvtulGhAj+4rcK3xPjpZLf6eJ4BnlabgvMI555YDSbRxzs0u+TO9ghboabj
+uEXhM2+9uWccrrq9YGjI4gnMKu44vY54u0gjTzUczynxC6CRKlVZnsO1oxNTyouukddOuiK0d5S
A3zniR4Ok1wnebSCAK/MXyaUUX5hOgkBSwpNxwFf3I2izyZ6QcwP4FdsZtlTTw5AoXQ7DjQMEhR0
7fyj3g4zPm6PYLF0Y8be/NyOqLRjL9YCZ4o5ZCZjvGWkzcF+jvsbd5pQWtVanp3Jj2AJSJKcLxCV
ud0GpQJwiR7jGfBn4afj+vsthq2HgmzhM1bR+lBjoQpqbZUOFYVCQsUiHsF/lV+GojT9Br85RlVX
Hu0eLDmEqAJjdBthuXbNw9R34qbwAIQETHEEXqshD+BD6FfSyHGgt/K67UnVUAUZUBz0tf1gwSzF
qpWfNF0glRviISXKjNwtbBwqVhOzrc9lMXtBpefZNYIasbWAqzMMn+LA4YTGElGbfZpoz5awv0FI
7eEB97lHzlljo3eIh5DgeoZfTp/W5zFzklfNHtoX0jFqky6IKx96TDpbF035gzUS5EYWw15FlR9W
OtIuY1reMz2C2WBUy3AgeTwNmc4Tb+VoZShq9uhNokqV47ujfQGkX4f9MKy4btalTzrxU9T3cm+1
xeAPpTJcCAWDUdYs4r3q4vI9RUfxakV6frYaZK7IpOZAh4FzRDurvEAiUdAUNgZTu6FrNzjX022U
LNu4BJc7yv42nqbEB86Lv1nTFYQZbf6EWazHoI4j4w1/2bwnvM/1GyetXohCw7+ewhg2yf8AetQt
lxOpBWRLeWgi3eQeYyubazwI/Z3cWQlkwZ3sTa/o+CUjRdPIUIjzfWcVRc39X4xgMRRYJEif5k0y
K8qNOfH4eWQTHZ0op2ZKmnDUMk4xjXNrWV17S9aOGSZ2h5os6jkYuqN5ItIgPtZElNm+mnD/E/yR
d/oyqucBKcl2LpVdjCquaVAnpsu92o47GsusuvycMjLuYGMzoMu3MkF2GAmxrxp7C+jEr02A01XG
eXfYqgO3sfD2SuvuF0eQSqZugbjCMXGDFrKaTnCSO5jI6Nn0E2Wfj8Vlm7iXPRKUjSLaW9sB6QDE
Md7YWnpgrrsdm7wlF8699Vb1ht0KBs6Ehsj2WkibXy/wFdqq8zOiTfwM++VutptqDxERW6R8nton
Fuy5zI0AezjpLC3Z0958MxjTBa28C63VvorWOilSHmtPv6zU+aA0xRE4+zFqp0Mlaerp6fgFS/s5
GaI30ZtXZpZeJZpJSAmvUyS0t4tLC9q2Aq54OZjGPRnwpZ8lgPsbosmh048SKyHKjbK7ciPITXPT
4bdPD4bSNEHbY5nuHUS8wmnLgJ5MBiAjzOuOX9QjXVnV4YEh4DpoveFaHcwzyRVcwPb2uuJqm9rO
d1YkQSI57TVh1MpmaIX1WvV5hbqP+1fZ1hvDObkvhqrblsYCRqJ6JkP6WzcBJuXN4m4yC7j6tJqI
ap2Exrx/xADbBpXF2pVDdkLU0GCQdC+gYl/gVjmhoN420hiDyiR5UI3dg2Nkp0F3Gr/snX6H/CAE
CPnO8Pdg0mwkLIFwcr1684BubbUomo5T4i1bA88QjOV8h+37Qc+JC11QQQS5SMS2bDzM6+lNVLb3
UpS+USZ7pZc+x2dSvIv6mPbt6ix9RAU8440yQi2nvjaar2ZXBDDa9Y3JetQm8wlSN1+ONEMSLx5K
x0u3udZZe/wYhk8U3o6bwmJmfN73FeEXS4XKQ5zzeCwIOh3eeymMa0XOSDDq9GszpDU1RQatqb5s
8xx75km33Tc4TY+Vrd2NBQTMvjb0/dwjglCT+TB0zdVS2Ec0XuOO6b/8TlhCGcZq/RSxkV5QHmbY
hEh4MTPn3UnXnFXCSnc80Ooey99VmREfREELnp90sCukV2wFIyLraQGIGGdt+zoUWBYSBz0uJCiJ
dKWEoTJqDRN4gh+bVGsvPbJfN8Sq0gjAmHTPCxXuRzUZ1zbpIqjhnTiDWaaaW4WMwRt87ON7kosi
JHdgeCKiqrkw7UHCkdAVI+AvXEgfZ1g6m+DSGf/Hy1kHg1EGlUh4BgbDUU7MF1ZogN7vosLUn2OC
CRhylmPkd/R0L+zIFj5xS20Szqp238ajh2dfMfbgVYBI0Pv1EzUzD7IX+N4LrXaPxCy0ED8o37K0
JUhapwfvRGctw0HrlKpx6haSvTZDofWXzoR1RUy4SjGJ6wcxNkf0vcPZ6PouKDNeaXaSp7cjCrJ9
p49NaEmlujen5A7VlqDbqyIfQ1gCJwQ58FFAePMRamO4s8gEneq1kWMo6rkeGsg5xOlsGpEz3gTJ
sGswxpw8fVqO/INGNgSCMmgtLUrOHC/GbTPmWL3VxAXuJlpvj/W9pap1iZYaHfWtKlQZlH3Rb1va
QfipZnkdW8YS4EkbghTX35ZIkNG3RzTmk8OMIs70+U4vWsAjMQ7LfEidwe8XWyI+68sztnRrl4M4
P5UVFVVvizDrDd0IRTHO59wuxZEhfXYoyQ9IC/SyQcMXcxtJQq49S5/OxcpDISFua2LnS30CX1vs
co24sUVMUk4y4xdCZVWEhVHeTRUMYY/DyJsNESogDug+7SpKhj7R/FkdCszHent2217duSVwB78W
RuYvbjKfAEo9VAxlz0jb7OsIo2yw2P0Ej09vA7eKzQ3a5K+lLaMbJCbitqrXxnwsogs7xRTt9uRF
2HpZISorqm3NCCdBIATVL5vs/sbr3emcd0azSwnPwQLiWMEY53a0gcopVSoZ2V5KrcUzY8Ge31pm
h1AaQfFyhVRcXDopYSg4B935KUGHFhCjwAvN1lo8jCQO7bIuRUY3ybG/F6WW7KXDdGVjUSCRbmgY
zHmQPDoPqpVXOsawHH6bnWEYhIVnnNbq6x7VmnivU899aVBfXyM5Z/wIyvdIJku7ozXs7OLF0QJj
nIEJtuj0lKAu3eoJfgFLsCjU7AgEs7vTDKfbF9Jy7wdF3OVabt6sIjysh7GrpRuXIctB7UzlWiQO
2LlhyCmtIicnPpOZcv0iYzR2oYchm5dzFt+qaoKlxKkiWZ4sLyLRWENQvsU8EI8XhjNp3MNoTG9k
JQdtMwLy/TKrek8aRG2UtxkwOi3spG1cioT925/71IZ1gZs5GApiaDZKu6yaM8wqsdEntxPWlKlk
PJbi3uYHixKyMiyYsOS06XSJUzdmEsWDb2MKIm9xozVyDOJcettyLoDT4SltLyoOS+/JmHIoIwvt
KwG8CQj93izecOzaQeXmlUEFoZWHTHrDyY3lG4UWqzBVxB4DTn+wFciCqMKnC8hWVlAvw3BPsxg/
cx2x1bNm5Y6gmYcBTCl1P8r9QDaLPCNHsoO4E/3DqOXFhQXb6yGjn3hPAJFzYc22Xn/vB/dLlonF
b9Q4u26gzzJHJH7oprXLavI97IIAqs2hDWq1U0+FY3YYB83lgZ/iHTdVetNFw7dZB+KyRp74pHj6
XVKWl/TsmKRGox4I0bwNec1Yvq6QXvF2uJrMwtqDCrIPpAqpmGGt+A4kuhLEbYcHvLfqC5G078z3
ksNYJziDyflEDhz7nImmY9eX1q1RDmnYRNOTuUQ24yLrBGyx3JFc3c9Br6TfUG+PzPCst7YnxoNA
BUXe4VSbglZIM5jV1KLwlQIuhubuSa5ffNuJERBk9nxpqwrvU1GAtIlPjZ0r+yRdLjy7Mt6Bncpg
LAcZth7GG0F0xEaqdnwpI+OdnOnqiC6WYFaNU9q28trscVwgNja4UsOurV+8mmCddFngJOVz9KiX
yXbAf/sCzgRPZc1mA+iPEHLbYcuW+ZWY8/wgOY4EoJcevdG8xovm7R0tokqozW4/ChfqTr80bhxQ
JT5zPlr9QEp1coYc/qkwzuWAo0fP4h1WYGK+OT06zuKxNlivArDNWaZWgQfKSc+GVZJIFlU56nkj
vcB3zKyajoePrIrDVGGMtxNpWOAskSdH0nhvJBncuWrbO9POnctkNO1QM5QdDEZyJRP0fMMyNkBU
pnxXKLzDOx1Hvh9N6PsUQkYDtsGYohHC4aKS9gWJej1Ox0fHivxeU2SoG121y23FOFBeNxj5qJmj
ujB92bqGv5S5+pp7Sh9GauHuImNeNm1iYXJJcRAGNpVLaA/msOE7sg+G3ns7nChg8Ug5C2c6qD7n
WOdEjMUXzPSGsVGi1maQQKcJbJ1OgFGhzOPj7K3DGsX7Tsh8dNSFnl2S1NKFTofpFmhH7m6krRIN
D/3ofeJW4PqONbBz07c1ksmXC76Qhf7Ndl6KxxitwJZcYHBNtuJu44WwmbpRxpPQcQdVlhO4gyyO
DR2iLX6c5yqJvnMctp/tla7usKf56pS3sK0MexdTIeBX1+66viUhyaVY33UN2bDj2obDXgwJt+FW
jNK0DjW8kr2YevVIHndyo9gA0ZZanx9zpVP3RSXSJ8iSit/TL9onUtpHWUx2aDopnS7FIZ+ZmNOA
KQs9JxyGfmQTtYuxOhmfpRfzIiw6nIUKGJxdJSbodLxtYIBYM4niAPXwGLxVPWptn92UY59LaptT
Ml1yq+Ee8MSxNnN916XdpetRDy3k5fqOaMgGayNyYrVivIBK295ZtXeZkai46eyk23CGvm0IwfGd
uA1dHa7asDikaEsTMIwkgbEQ2XKZGxF5opbpgHsZCHImg7O+MZZJbix3TeR0inGraF12g+Lb2JLX
3F/rqm4Xgd5hj9z0YPsOwNzmvXSbCbti3OzVnv1B1WEcLaZHfgVkuiHvmm00wlHo7XGTtFkaEq6d
niylyX2vpCzQyZwhgZCXvzHYFHNdTKY1KbQwMDgf7JwOoS5u6oUOC/oid0BXbAG+weixnli9NHAg
mAReYdXBwKn6qKSLFgCU0t7jzsI5MM7qkYeI041VoP/XYPDG5fpvLrmWcz3A8eSmnIqZ5tuaWXuN
cFA5gTcjmZd0Vn8dHpLFlkJCog990bmwoGlk2CcCfiBqrk1FOUKUEZLkU+hmV7zmhW8YeUOrQvGw
nznN3qwrkpOMr17TS46TnG9iMdMkQaWAubLdirZSFdolWn5UR3eSfqYk0Usqcrg+Xk4K9BLF7gk+
J5jA2Un6EIeXcyjQjZ+zMZm/kkT3RZEp5bUbqTuCKtcs2ZHCWVig1DGPhhwnGUauOYFkQAu5d3tl
ucEaA+LFc/SbiEr4sVE8owYCnzi3KeRzutw5PoR0VIh1EyYBZpI3sb0M87to8ukaFUoNEyH6wpaU
ijUt9UIZ55Vp3sin3LDEJU2O+E+J29+asNzXJf//H+ufea2buYNkKH4ITv/9q/8o//3wh/r/+eMv
ib/XwVfx9cMvQp5t8b/YO5PttpF2y75KrTv+kQtNoBvUhD0piqREUZY0wVKLvgl0AeDpa9POW9fp
rL98c1aDymHaFkUSQER855x9mD581uM963724wX+/Jv/3T/8H5/ff8rDWH3+z/94h/3VXn9aSPHi
z0KJh7Dx75WVdfRavP761/808v6BA82hycUEJk8lkI709UNW0aw/TJxkiHnoGtS8GFf89p+6Ctkr
WhsQFPnvKqHY/Kv/1FX+QBT/7uP1/as3FmnzHxh5jV90RXwDpAWJIzIPBQqP7PJXVcVEpS6S5EHf
TYuG4qnZuKxW8jZa8Lg7R9+u8iwgaLreT781Cv6i5/x4ZR++kYnNGWzQLxKj1ntxbg5nNffW6hGK
0jqdD3M4HNjNFuF/qn5cXnzfpx+OhZ9Nvb84IXFQX9/oTy93Ndf8JB/5GtNvMZz1bBHcMb9YWJty
rS1p3n2HxTgu8gXuyx9K479/zd+9xV904UBGejNMZxb6taD6tT8ni3wOZHJVJgBAUTft7U+X3f/p
XV6/rp/sGn97l7+IZBLcE5iSs1j32+LMI3/m3pGhmI8bcf+bV/rF4vK3V+IG+fnzTIqQPrbh+3sb
L8ZKzK/OS3ceZit3Tfsf89F/pkl7umuQGzTR0Rxcn3/XpNvKz7PWfrl+mt06XmpzsUj3amFgjg6W
wz/qm/j+Yo7tXT0LFEBwa/xyX3BA1sypfjXK4/UwCp2Pk8VvXBh//QR/vITnOIR2PRve/d/8Lckk
UiN4Da68jXdXvf2jL+jPH++hwEKRF1fr6F+/IHccbNNqX7H+PqnXZg5W7SS4HNzduC1XUNd/Z439
qzvtz9fjkYTBw6Ac6VeLKhbQoGvaV4q6t/oy35R3ku32Ip7T00goYhZ8i+6S9e+MJa791yv++rI2
GRuB81cn9WC7v9xjve9FVZ695U0K4R3X6nOhJe65MbrUnudMvFtYmlJg+giMudIc+2i1XrpsRBSQ
Iqgsjb1SqX149MlM85DWmhnb9u/NznhhOoc5RNwp6kmZlZWA3wCYhsMrxU0WQGJXGjO9g1KRJkN2
In7vU39s5tp7EvmYkAxP4b2cNXDymoVgog2Y3DK6annlnTLszqT6ZhrV8FUwaOC5G0IdI++E54mD
udHp+qwCf3rHaNB88TT3m8KxP5IEvHY0l0S1bwHJqwth2tS56WyVUyBfJe/9AJgkrXSvWFhNlV2S
2HKRoPBYDk9DDpbd5dzlrQFoiGw11ddO6HiIGKw0QX7vprW/chTG7dFaNBJIRhJHm6KwUcmNb9d4
gCPOrZf3N3CLknmAu3ypZZ5cVKZMayDlMGvZCbr8hBqt014KZUHGJVWa0HEUyKJbmmUptVtFbXL0
mcZ1tvGj3tH2uK0ZcTdlVF5qw+X06xJChXAzZuor9iga3rFONtHSUBwEN3UI43YRRhEsydzOnHQr
DFk+McpmKlUkRYL5tO+R2tBV8Htl9OBteBZjtzImTiAQdvi5CzPsnf0Qq+ussQ/sz8KAB2PbBQwm
LbNGh6b2QB7hYYQ3rj7ZlxAOyS18aRq+q8G4T0OrWtm4l525azc4l30mF9t29AFZApFa+UYx3ZQx
wNpZJSpvBXupwmzbRfJF9mm6rgz9kZbjdW4FVHpLtCu2BN0arba+tavOW2uDHb4HGWpbkTQhH3nb
fhvbynxTOAJXNNpH84HGgRl1P81FNFNxb1Hk8JxRjh7OWxDJoBHspL24wLoY6MLHX/cor4cmngJ3
5vcNwdCu8fdJ3zYcvQ1zzhzn4jC4E5tMQJfsJAXoc2H02lIbiuBW1agqI4bAGbrJPk9ktwF+nj1M
rdOuQyDmG9U2E596M6+7welmfRQ333I30XHhjfoSy66+5SBcf+WBH+bLXhXtLAYKts+ZrwE/D8Ct
LQEz9we9dfq9SMhKEynhhvZbIzhMie8ughBiM3Q0bh96MKvU55Qa15F/GJm6L2TScHSFj7BDz8D0
pRlkh/tG7mEdJCaE8/ClsyLt2e0QjcJJcqVFOfONxjCto1UWjw5EbGi7ROWWdM+2aCZBvAysXLxw
cTH2jWT8HgZUUdDIboVzxh7VHDwqU60+5WysLvBx8zNkHdR8atL8qUKj86tlo0BrTkYOimO6nmyg
6wDfGKx1WTtyhwsruB+t3CXO6HlMZoSGBkrZ7cx0SjBctjMf22ROR24yj9NCOyKp1ulsDBXzB6fX
b/Wm8oaZwV7uppJ5lm/60om6bUQbwb6OHO/kuVP/0USipCxAmfWMtHY9i33rsXeuHPDJcecu2NZ5
YiQd7oHKgFICv9opOJG38dgyQedW8grYUS6YmC4S9QyY6bAlIl7vB+Oqd5UZJKOpCVf8dlTSU2G3
kBROL+qocvZ1aH7yfywaRr0uQnk369eKXTGSmA2yLB0a5y7EjvzZe76Y5nVS9uls8KPweSTjjmAc
VtFKYxKTLxR9telScfRZTsj5xKNVY607r2Ua0wKhufOYY4qZ4zBeqagE3nHA5pLKy+CxoMJ0ZPDi
FydTqoXHF6wAsKpGeXdAYftbnqbdJgMt/QLcX5S492N1O9gJqszU6WLXhyNoW6zoaTmXoU+X7eAP
OZ7STr6Q5A2+fGkYrwGOjTsxtjo9FG5SPwYOCGcM5AdXDrjphMU1MMhKbJrGyijnBfbXhfddUCty
xVW2srNhBQB1uB+QsJ5jpdVYlzFdLB1iyHPoaN2tn8FNE/QxEzonu/QhMLYcLOSUhzAVwRPjc8DM
aqjvWeBokrh2Rbzm4Agy6j9QJFGbGwzDnh65TJrMINrrYhjfpjJvP/Nk8A54Hb6ofFl5k0rkIu4d
4GCMfngypOuoAJDWfxG/GF9M1RLfBV7Gz516hme8iTnpqvGmFUjkYXU3DMcuy55MYzxnGAKeXGl1
J3qu1NxnfDOSxc8WXJ4ru0hmTJef67RtSWv3xeNYVqzKo4ko6EzaGmBAuocB/ZXm5oTg3ROkN1ND
kMEv5IpxMTXWhffs1imNIFEK66vKHqKJeAeFLgsBq+/DMbSQbG87QlntjLLcJlrvHnl+g+xMskSS
6q2kwVCMj3wTtvawmaQ7qhlCjw23GFspvoNeYCyrqHetl3HUducRZ9olrXwQQ3Cv3gK/5IlWZC/F
OICE11GXsII3XvCau6b3peiJ35W1V5wignXgE1TWrczcsBaQgojthgOCFOpweo5RGb5gMvvH2rCC
pdaqa/uN6NI9CApI67Fubjt4co8kRsH/AZ7la9eS58rNjAfBFuIukVmyK3KeEi6AynkbaNGGwhKI
9Zw6V1lbN0fCosYmgms2hjCDa9T4ZRQPGo/d1I5nuD7Yn5pZugbcSv4vg4z1kPTdlTm9H522IIef
4xnw+tDaJnkKIsCiQHhGrDzCFxB/eVAfElMUa0/hmQEL6T6GTB930CasmZS+OiB28g8gLo7HoioJ
vGAOOGqMdXeKRx0jDdvZGG1KkDocNEwfPel9Bn5iiXNIG9oZYqB+xEoVLKxEeAOoZEGpwpgB3pkA
c8yhSEYJuh42P9uqCFLNe4kPDhBeFtL6jfcbUSDQUmu4ZMZobTU945pMExuWMzo/XAXEV7sE9T3r
bBmeTMrf79lw0x+esQu6i738EVGmPlX2aKzDJneAnMQdprjJn3BnXeVyZWRXHniFiDS27SEw5b7r
BZLUUIf1xo4tnAG5QX8NqOEcbHsCXQDKqWTX0JjyNLp5wvXd2vfZFIzTsg0GY8c6U1IpIRRG7py9
5h2QE3GTwdxk9cfstx7pRaYfobX8JeKZN2wsqCvveugMbz2QUUjyQ/jNLMh0UQY10EeUIXZtmRaY
u7GyxFeeeEcDZlqyTKRWMtYcbfkR4+hS+AQyC+XGlUzEYJ8Qjg8aXPZ+1NoO0rFE8B3CVmOjpNMq
NEQWheG+Fz9MtIjg4WNB3NYmFvc00MansTFCqJEBxRRd4ZX7xpbwImNMD82sLOsymWWYSnwofjaU
cZvR3Mgu3bPpDerr2lpPeqM/GzSmAcobY7DeU4yA3VZu2M7KkdXvyi6ocKGZcLMTiO0PFqSkEzWO
In6GPi41wJrSkzdMSfrhqpLhwhlzuPn8kpDZv+uPklowWFmw+yfpXwtzUA1w4ojHQIberqp0TqTw
sFDKXFE9tcrtsIax8f3md2Nmw/+NUHx7Bv6reoRJOOvKXn46KC/r1h+oFSBVEGxtGizpWavx8pC2
RdKNDyoPqMNKfTriboYcXtiMRRyYrTHYPGbB98p1VQfssMomF8wW+rh8MtUERpJ8XpQwU3ZNJIy4
746upsDEmwl9HuS+wl2YUp0xs6wweknya8VWNlbmXVgJ5N/BS/N6Dl5EsqPuMZk+uxkjeEun9/3A
xsj2vw16lVgPmaFN6ZFL17ZYyIeOg0xjuABJzQybX5qtRsbfPM9cOh7gJVr85glc4JyIYTYn/kOO
sRyOEnD7Mk7dFnesvi1LCNyNl5tLmlWgbGf+dMPeuKJ3hMs43rs+WIpFJ60JVqE1DGvRFMXOw9C0
n3wctr1Vw59AVZ8z4Mae4udw9MquxzcUWUtQrHQ5sChipfX8S4J1cl72gZhVkRkum0lTlNIXcG6b
+ouUBF0/g5/N8RndO+AR7nFRB4uwzDXoh76OH813Hm3pRks7wRHXp6FzDhv2yTGNZ3BCk5TijOIV
WVLHPtyLrebddzhxlR/BJS/FXB81fS9Yka/IYqrJXBp7BiNHTooMhVQPpA0MZ6XmkgzTOYhkpe09
BPAOjq6jv5SwLowCNHY5FyRxvAt1sl0bz9PIapyjmdKuxX3UXwhnTIeu6Ilz+lxR6xqo69s17bdm
xnqaBr3EkEFS6ayiQByz2JFP/3ggAebnminQxfeh5y8ndTnRluq2H4BV7p1HuBOH68CPCsQvNqMX
f2v/mEL/d6dvPyYDP7/eL7Mw7Nuh7bQf8eNgzsylvOXEtp/mxQGB9xIufjeJuI4r/2vy9vdX+2Xc
glTUBKr9SPG1CGpXRNAvi/x3M53fvIj4pV8X8SnPOvtdY99WoUfNy3tn163LeTr3TISrRVAvOIj9
fnj699nOX766X4siUc1F70wf+po0Vr5U2cxYjJeQK4kqiplaJBNTWy+9Bp9/jFD/kZTwb3WCv2gL
x+qzOLf152d7+1r9qjv8P6goGAZf3r+XFLbvn9lr8fGzqPD9X/xQFTTD+oPJP18KJcuW6Th8YX+q
CqYgkmEQqSGuQXiHctT/rSo4zh9kVU0ie3gmCHhazNL+VBUcxAjhAHlDi2BI4NL4/k9UBfOXFCmx
MsfBG2+CeWOAysT2Ohr/adyeCRvIp11p1BWF4THqo3QVFK7aG2XvI3fTMb6aDD29dU0LEKEYygcR
BMV7zVCNRVso52B2wlk0VplnB5ciKO1om0E2HkMtI0mHRN9S/FaRvsbRkgz6tYgCrhbnZTzZVHi2
UYdtp8Y4oeYda2j3mqatp70b7GSCowpTv7g1s94cby3qHnrgZIpkYJ0mzisCuREtYtestW1FfVi+
jjT0vU3VJ1fXei3qvNpwNG/iFyABSj+4uRrTi1uC+VrUg1APKbI/4aXIhB0CT81fhUQTw02ExJte
Igxn+U2LJ6VfhYqmRuZmMobl1jYy7HYN8YB2awfCvSUIUV30tKZTFUFZEAikQPWQSCuqbtt8UOlN
okOPW8JHjeqt1oLymncJHYKwkEDmDVXarNzRDx6IkFa7BCrTsTYLMiKljPdR6Ib5GhtCcq+3dEoh
JPtVvDYDL9tEmLhvoxE/QS0U0x4nZSwHwVd+pcwdD16fEsDxNEuuJ9HGcLoFRx98/uZGCzQXd2+e
08cR981HNDTNW5obcH7F2HxxOBkf0rIfztnEeGxG8DveCBB1B8fLIlDGrfdtAFF1o1E3+CzarliF
lST1oYmw2AdT15fr0CqCZ1nDwu3hLtHTnqm72C/J0LTmoF/KrqsPmNfsu5jd1f3YRNUjV5b24hq1
cK+9efJGOanOOwXGHcqKnhRvyHegv9pdoKvsNGiC1lLDL1h9AY+c/KKWrxltlS8WP5tF27JvgC2Z
z2Sbp28AW+ujbevZWjeq5mwNnrzvhaVeORtXFjYfq3wcOiKzRhTJVYI9/FVmlnVb1jSdyLLXD22V
NRu2Tu4T4ryz14J0es2LvL7B6ltt816+WNN0CRrYYcsydaLHEYTIzs4sB+v92N+lKZcS2zorbefQ
PbVb4nRUN8i8fuHmFKSK0vw1aHs+Jt0cLgUF5zeF1KJdy2yJfe7g3lN5xza8mKobXWpawY/BG+0M
E5NWvyJ7UdM5ctaE1c9z2KrP4K0ZotpAbQ/B0HAQsEY6QpnC9JE/42PNwlXSGpwbQg4TwSe9WdmL
ZK50SICP3kWCCZFwPXnsIuU8k7fiQkywgTqbTmGrnJttMWypojEEd3PU3HpFTOB2iqI1/of2TrCL
OZdqpEaYujZ/NXqavXRGyAKzQHpMOqcwIgPljQXegsiz/JdA0/BDgemnOSIrxTjPCImc+eJaiUnB
cSBhe3Kcgc6C9MaECVm9iAbtBMhEe2o6UtzLBO/5VkRmtQ7bNF5SnWxr20QI47GqNSanuJt7vA6J
eOAO0d47XEWA/3BeY4pKCiPfjTLpkrmZhz0SYIowsED/9G7iLG4ug58Ea1mU9j4ZpHgzNLybfoJF
EFe3F65tdyAeM+p4rnGIONGF8TNeZZIm0T0nWu5Fc1LaK8N0nxCbZjMjHEdmCh3x5I10ymzv6ZWx
slQcnlpHMx9rTweFoetXw0Slkl3Suc29xFx16fiZZMNi0bxqpsWxBNQtzkSl99VNrE9q3zVUKFLd
KtRb3alzhbfprVKBzbgom0600OXzIiM0PdPbjPcUVgobXzIeqsytt6YwmnUovPiDAIc718bSP0Og
Y5qQt4Haju51chwl1cg8WOufJOPoDS2OAykyydGrgNq8MKZ0vGfm1F5aeoxCumYrKtcoJ1nTFoWf
W0lCR8LCYSf7gNptXRA3ivN+y5XNVQSm+k7ETYE3NmlvcyponwZiRzQgtN2LFaI8zqPWxDWZ+u6W
VrTkXGQxnQm4axcWNSGHyKTEFQNqEM+Dzu6/nzk5sjlVigQUh8DqReohFmlV+1lkkTplfT3cYt0i
2aL7FEdRfqEoKrFx+9qZvqlYy98ZqIQ7w2v1gz/Rd+MACt9N1uDjxrly+C0iQ1+2jY+drI23vi6h
7gwsyNWaD7kO/x09rQ9UcMt6HnM8jKghdTWKScLiw62m/iu0R3NjeUP2oRcx9XnEYSxtBbVuWLOE
4KJSab2unLJ9ENwOc9KPLTN+IM5q1nmGPCrNFmc889NXQYXzrqiBzPOsHJ8tfvGvojWiHaUHySfO
v/ES5BRsMgmDjEBwInfalV7DjoE83MS3pW2qF5u43UEYIBkyTbNe0d4ijRroONjHIBUvQzBqZ6fu
g1OrCovEQkcfkFblKbWPSUBWqG3xafutfPTBKdOXEwzda2aH8SYcg+fI9xmmNmD+dF9E6wKn50ct
ouI0mG4J6p41v4AMKSceDnRkoo1NkgIiCKuPJJ548lMnoa1JpDXhAqKevNhdLh7iUQMIxRiR1DqK
MV52wPjEJELgojw7WAJ6q8QhTBDTmfWhm56l1kQPdI057wwRIuobKveT9Su7z/KaTts8gzc/664i
TB0E1TmroKbaDQW6eZ2RfmEd1a9neKz/hPuaq2dsjJhFXIEQJ8KnYtP5NlEGzwtMPNhTWYZLo2ui
2wkr220icbS2w0SBK80g8qG1a0a+PIj9DmmmdrZ90ZpkAeL6reVw/82ld3bvOhUzyALbAgBp3OhI
omIrwUV/kkgh6Aoph3SSH8udytkEzbxByldGlM5uFH4GK70z5z11C7PKQNHyIF7cBl6DOw0+LeWy
sWWfvTrT97iDqw9bwxJmtXAUySzUV0J7vfGw5qF1McDPXaHhJCvHnVESGERvIlWh0pg37HbKPRRU
BK9p8lZn3avb95zKAUoFwo+ms5hO0/z9rfbclAznxJMUqtdO5izW2MOiwJiJqB9xW0NeWAJotKiR
Ne1FOGqAv7lwNJy3EVODBg1gqRKjeyDwoe8YaKh3wDfZpxPTZ0iQUi+f+Drri4r5MGcOONCFycjG
XulZEelzpw4oMfAHcLKV5bkHTbd7TKVlV982sd/c6JDmNyhq5SZtlIuHMpqW+Cvbva4S/9ZuRHqK
ytx4tJlt0MvQWN3yuue8szI3mTYMbPJ9kQc87GD63qemV8Kkav3utTMt/RamLpZQgOb9sbZUN9ei
alqjGgTEagFC8MTMxvIiotG4GzQrgU4qvJ0VG9ZD203Ut7TTGL3nLG8mUw4vpyINCxpg9ympdiHF
X2ckJozTSvmDviypsGMq3vgIqV4RyX2rQD0vNcvM3goe33deFMYPptD9G0GIbuuPpXkqVWJviyIf
T5EUKcOMQC9fMtGVH5afGXd6nzDrA/0uLkXnihv8+KQEJdQpZPHUSmasa8kudo1024dkjOmOGpYU
7jTvua3quxY4xFonxhEvvDoeaIboY3tZ1r1zDMOxeaFa1bwlUIIpHvxJch5rPgnMl/RDtbH5rSbG
+JXg0QvnQKOLRzV02XOIBEArZFPEX8hY4pp9ceWjZZbMoGP6Ch7cIWlPiRGMW4nRb50UqbMs9Lw7
p0MhKapkW8yzS1g7aXrdN2ID3fbqM5zmjVNOSInsCu6wfcpjViXBTTWK9lnQWXWvOo3a8DQJ92VC
wXxAyRPElaSA8w5w6BuVMUw0zWQ8WRQxn+EGjWveOdchkz7Yn/64j5Qv9kBCw9dedv5NVE8TVFfV
32mUQd8wVfTM1UQ5DasBvVAa2iTT3pQHXKTAB88da7LfGMzlL7oGCb5N2nqn2QZjiMDpIybwQ6Lu
bScjBUnLy5ExfHHE+1luBwL6NDTZBG3Re0+eaWXGkuyd2lAJQJRfE47XLiaKK+/cKnEPJbDvFzkl
ds8VqNsbCkTcu2uO/54yJEC1sqUzD1yt0+2hjOOJh459rFRR3RWOHJdm1XUffWOLfekMkt1ilj8o
2YmHkaxLuhx8RKQFFRLXxiNX6tC/zZ64i19dwM6mxzqx7Dej8+n+zP3GotVbox4a9C9bPVmElAg3
U/mI3qgd6WfJ9vqAJkU5d3mLgj9SHWKV7Bz1IMs24Lm1i5Rj8kqSiSVLp5KZOTiz8wEIQNzdJxp9
zxH6ZzGrOkNLkFdoocaL7PM8yhqct2ZJ4+uU4KNq+yZ8z5kw5ytiidXBwAr8VVgJuQhOyqx/ae8d
tJ4DlJdcMzI1Wso5opPrUADRfYucoQPnFJfxfcVdzFMkZhxvSLt9NFvLObGldLc0V5EY5ACi3lmM
E9IQhn4q2UBirKVHdZ3llr4ma5FQE6m4hBD8zLfeTfNuYVg8p2aKbPE8t3x6Jsjs0mCWDPY9Tnk2
MZnUU3qw4iI9qnzKNh1b2UPtcqc8512bfbNqzeULrNWmaIrhZhqR+WdJaed7eiB6MOLeYx5HNlif
sZW4NFICujUD3HksIu/eDKpup+Sgb1SlzFWj/GBNaHi8a8qp3XUUG2HFSbPuqciq1qX90CPfRXS0
uTEGLtRZP06BOYvcwApvcm+KuyUohrcp1otNCb7n3pCB8cb5CCRWw8jikCo8BpeMxXLTubmBqDTh
/XCj0do5pT0dSW66l7jAgW+xy79NewkSufZz8Rh6tksHVGo4S8mkP9qH+HQSrgcPMJo+FT0jtR68
3lUxnjV5akKSRcudux5X8jxBo7mdrCA5ceItdxrNWjcOlyUWYLKXH7qhu7eAK4eVxN7BzDMP9gN2
igelh8U6K8z6GBGh2LS6qb/gfInfzEiVyAGuW355VmVzesmc49gZ+jZzI/toRll/N6aguWliZ0gj
SwoswjK0dmrSp1dwk+GGVqHoFPmdvUsBinyoYUq+Sc5zK5fsSg0yMK0PopbayhCBgeeia7YVPObH
67x66/SBfh/7PdumPOvVHL/B8NYJTa0pjqqPSSPKY5Xl6j0wZLajnTXEiJX34VcqB/OoJV2/y1xl
wYowJYdoMdyTOVQP0P/HQ9Tl7msfetSKZBG6gV9N1V4xnDhJ2fIYkxZbOH0omjfYxoTBIJ7jPDXZ
hoqq9fcFZKaDqXX+k0BhTGmjsbGeT7FoXyklozacxTBeKqVTn1egzKzTorBOPEcxReS2bl0qOhA3
DaDRTWnTzTrVHAwGt6Y7KR3a596klrAVdf9c89zmHODmh5YKnrc0FsUJ+xN3auINzw6z/BvCU+zY
48DDmRVSBTmbgqF6oPG2uiEWKN4pb+F5n8XRpeBsqEPrhzR+DXnpZ72oKfymFrl8kZFjPqcA+paF
Uk+lyUZnVjdNQPNumdkc19zKfY90U1KgN6o7kjvRR19oTEw4bA53TVq7FNmWOAaQa7wXi4qWA021
PXYXzCZGp/lsT3hY3SqO7e8dXF9ukVQwix5kznU6CW1dGi49LCNPvzLV+lcaw7w7xBTyAFd7gIvy
ks57j98W04uV7Tl9JEjWw+TdpkSkffZVwjvyIKjnNCGRtsYjVW8m2+H71C0D2BYPYZ63mv0acpZI
Z1k48blWXXPvl/TA4mNW7WkyRKtfIYjkqgiBlMTkjTz4mkiln3COGWLBmpv696pPdBZYpgH4CbSI
lvAxcl5kakNcQ0Wix6F2qLFdeXZCnxuLIyuvFRqHqa6dveNE8sNgD35hmkeaw2CEcTP5AqszjZnv
Y5q4n1NELLyrOQcbZctlGBqnwtHUgypVkc0tMTyMmYd1rK6jG64Ln0wCi10WC+gN4ABwHqiMMglh
UTimCVaz1qn8B/58uoUyEDK8MCSVFmI6JInTYcsD+HkMfNO+1ToeJXNaO6PTQPXQHYz9fmvUdXxp
ySaYLPegQUbXCW7SrNVvyn7s7v2wG7755SQ5Zg/lVwP05htJ3uyRi5VPpMkG7Z1DsXGy6dyCxm6U
t1PvshsbPXXyRTW+t+RrbyrO7N84arkbw5LNCd+FsUw8JLPRoRCN1lwWz1k49mLNTMvJZ8w8ghAw
fcMzdKo7BiSlj5zDVjJ+8qom2rqKVjc6O8itkpHSb2s9BfiTtJEezrtKs25yohXQoocQSY6ehWJt
WFmIuHo9zw18T4/8zfShGYdyqTsYJDlyud1bpIR3ifwSJRT42/CmNWXBPjePLl5eGbuwSp3LSEvx
jZv3zbufWoaz0MPMWLuMnS5NC6ufvC9XGWGxmn2SPklzRTNluncCYW4Cs4uf9LZPeTw5wRYXSP3Q
lUbwnpu0ZEqwrHg4Bxiahuq8tyDpcQoooU+ftP7wpVuMrl4H0gMMerLEoKtPTvHc0rw0XLVua9zq
npk98568e9q2o1Mh4x5LrMUjmaZwPZ8lKYADikBaT5/HicCi6bVDa0NTSJOHKogEdLrGHXZKz+GG
yjgiGGSO7BUxy9mK49jViTNz6jR8IsltlbvK0QfnDL8jP8kgIWY2c+0k6O/1juMjufSw5gss8qHc
91na7P08yljcQ32l8eC8jPBhP/FcgarQRLprjVF9tr5hnqtcDy+aZ5aHNCiH5b9Ybkp6oAz6T/jw
dznk0mplkuO+UGRGJ8m/vMoDpWppOBv7PLhnY9RegshSs39NRRHGjKvrpUW/1XzqeYZffd1XWZyj
UO4Sd+/jof7Qm8J4Gqe63089vxv8U6pB/LpJvqrcs8v5vzQvT12XmqWlhyCw4qPG0hboDd01wHT+
FZUxdyvgnuU4Tc1nmtE/WXKGC+fSb7dU2Cebf0V2IDs5puGy6z3IRE3HDW1qU3aWcW0veTH3d2ro
VV39L33yuyDjEjFxMJXo8Bz1X6RDqw76SZVptwQyp61yrQ8+y2LQ9wr76cm10uaJpTjccnf3x6Tk
Ss451N9N4xQRee3qu6wY8osbSftjmDJz31aR2o0UpP/GRv5Lh5XNkdKg+vGqU0EPc43vNUI/CUdS
aJRusrFjofComp4649aMWCOszC6I2InredHMzqV0/BtNZZWJV1qwKo4sJxs9cniKuknM40zqC7+Q
1pfHTGDlF+10UxhO8RKOQntLenldqYtu/M2vf1XX/vIxCyRuRDcBowwR7Ttf7WfdS9IW6AuEpkXL
YOY82cKkkFQZoFrj+j6McFJRwFs1J1+Po3OI52kVpC5z6lLraZ81Qyth09xX57LhHDGzYre7T+3J
WH/XEv+/rPoffNf/N1l1/9r28etfVNXrP/ihqpoeIqjJxvVasMCtgmHgh6hq6n9AzNShYpM2sOCt
omb+mdSyvT8g11KEQBrLhoXnk/L4U1O17T/4GTze7GuChADGP6pcgM15NSz81y2MbQLuHa9iAWgm
/4Kqyp//dGtQWNWO0FqdxRCJbFwNTX/UVbV3sc7UnLpkyIGvAe1mhlBltKmCS+2Dd46i5JKNLnnf
AVsQSU2NfPhsAvPyoo2O/iRDAyOp59pveO6HfQ9EYmapqU+4p9pXaN4ewgrPNCZv+XuR4VN3JjEL
c6VW/4u681qOHLui7BehA968Akikpff1giiyivDe4+tnoVoTIsFSpVpPMxGt6Ja6xEtkXlxzzt5r
dwWQDw25vwvkyPDysMN2XdNrG8EPmbJOeK6gw63DDV10D1TUDnMmOxBc9ojOpl2YcCkuC6DOhj6S
a6s/CJUxogMC+aYF9WtM+C3pftF3MapozpJEhEJd7rZ6v+iz1Dt43bIbxUPkNmK6M2p9Jwg+Qn+w
GXqpJW7IoT6u0xxpqzFi5++rRx+EIJHpASbRfGPIo+sLWX9Kq1SE8NG3vhe1fERlX8ubTJUvehq+
bT3cm10hcshBnxMrbNiVnwpOr4j0V+eWdO0aCpxa06eAU2ULdfUyd+lVIQXvoxLNN4nZhyWa2QQn
ZpEfWVdZ4Z+wl7uqSiAtHIZGIdGSJnmWkCFeUX/ww0DruDIXpTdxbQsuBIoD9SR4+tDf0Y4+GsJL
NoqXU/EjERHLCdoRGSOtlzexrwhomPzrvkGkqY37OjM5ilCXaDxNHw6j1r9VQeBp45EJQzUiSN7h
G+5gW+DckGwZ8zU5W3BotYOoq9fg3L2wEVwoahB36gypFLw2UOpq/yq3ot0m6pVBRcfOA2GHPvbZ
VwZiHpXmSjM4IqjKidTQdt9q8x1kc7JoTDW6qFrJGwEBjf0RY/ZVBMao69HaRvHsGoF2SvG6IkLX
vVGnFD4azRPMiP1UFVvEyI7fqi5d8AgVlviUT6pHweKUd8ylYUg8iqtOX9NHyl5U4CbWBJdrROY5
zE6r7vL2kFAKotjuoKtM9PK+JWlLl3GvYYNs6CLuOIK8jUFMA4kQ1zgWd3NIoJVxTz2Y2wgODjLm
86C+MWgyWsZDXxGIlARu0H+flZnMJ22LZBj5vKxAhw/9xT5tOIkRl4APQKFPuquNerCrMhSrhvoa
co61JTFPduhWYzhVaXShp6oELj9F16MG9xxQ74pCvzJK8ehLV4KGAJSfhFzALZInpIJO0WgkWcno
UwcbJ4Mr6PpbKjAVK7LpCH0kEMhrFKSt+UWG+i9LH/X4uZIMKo/9jhINr2ZrU3Kl1lW8JkxWLW+9
xhI90XguTI+A9At+ZUoVvkaCqEjXOB39Oz2Dg9CHBnlldHy2GPUPvMu7GPRalgjbGMbxNJa7tNG9
okiOYy4godegSBZ94OpaObpTTDIV5WMCN/UXoe4VB1cKnShVv1vKv0AVsitVbsNrmbBetnPCWJWy
yS602KRJpTFlMeovHUfkdnFAYYIA+H4wmxNCF9K8eu4ow5zvcqm/JeavvEmi9B0FlbrpLNxB8mQR
M4W/oeA8etmMUU030XiawX8Muvm9RQ7dwd0xTIgm5IXPaXQfhEg6YAokig4TA5mx0rpyO+6pMnLI
p/BQW+P1HAZkceEvkxuS7UzNnXPhREraovnL7aZlNS63UkBZUJFYVqggohkzc801M+0lM4S7MqUX
0pSP0ItCR4nLO1gO21DZD5A6+w7Lk4q03L8STR9pdrmtFmBccedbwEkpMm/Hqb42hQqXGDpm0b8D
t7fNqxexu26shCtLja9LxD81CGDfkjJ2oX51hLteq+0rmYGzUyjiPkSn7Gblu7lIUDryJrCjQDIs
n/q8U7aNr8Y7igjMVzn5mc8jDS1xVLgkYIyj+Grs4jkoqbZFQfTWl+qLPumXsHDIbE6/E176I/Kz
F6IEEPhAV+s7Dx3Jctm2w9ZwJbCdSTe5vdJuxOWE3YlOkM8bH6OKphZOTksM4dFOKnHUVLEHvQzC
JXa/iZ0kkK1HUtLxoWhXaNJhb0n70MJol1mOIteHXEeZclMEgGwCtSTg/ihjQYDZCuBgzomxa1lk
wW0WufCehcFTG1wOc/s9UYoN+gA3msZbq4K+JOMhoC7kg16bN5nc71Kp3YFlsrNYOzZRf6HI1Vvb
0JpjycA56GD5Oo706qVCe+DmdrAmGChwFdT5Ncar6Ziidh1z/xzJ9BYMYpq1U1KxbAuK1we08UgH
nFv/ATXKteBTYSPLq0XwS910WyvTiViKjThILkUsKBgxpXFwjwUCc04H7HfbtKqvMOhcSCOB6WK2
DWI+PF2818S30KpPGVSBMqHdQbVvMjy97ByaSychT0BMEfEURVS6Bo/PbRPIwamz6r2mTlfKQASU
LKLkLb41QujC79gIEr2SMHfYvXnA6xTTpduoGT1y2Drwpy7imiVLyZA/zfFBwotUyaPuDOZjB/O2
TueL0NCuylBxAdnxEEpEDrhfCJHNIQKGkFBuR59Nk6Y002e8p3bZHJludtLp92PVP1nKODlFAQJo
Mlh+Z03RtuEs/JzaiaeMaFmwYQr+bdqWbz7GsUrvHA2wrdEHmav4yq7U5VNulhHdzGf4NjmUG15c
a3zp8BG2FI6MTLmdMSjM2XWZFZssNjzFml6bkT3IV9J4l5Xfq7j3pDLDg9A5rFlHi8oHEJaOYPly
wYqkNNz1Q4VOPzCII40UCorUKhx/SnadD02yMQPJpo8QvAL2QIygmXARlQRpfdQJjhCPb2Jhdo95
Nytv4gRapaSFgBGpqn9SkY7cQklOcdL0djoSjVeTnTdRgTgk1VtUCI9tSpTKhAWnkD0c+kzXhRiZ
TVuhExGE7GvR4k22RqeoRXex3OFXxbx4F1XqXaWKXl2r8FJiDG7wkwztkI/SRUYpqjKlF1H1Wdt9
0SvS6oRK6t6XcY4EdKBTy/xGXoYLpXhTQpFEqE7PVRNdIZ4fhNLYY2a+FKxpk4U/aKy9CU285dx9
rdGLVRLlNo3JI+XiSNxGY10k5TwA9eouyYQxuVdpp1bQGgfAKahalQ6YFd9pNXZaTUF/SL/1IZRr
nxTx7G2WfwYpBGj5shDFvWWRF5Q2rqaHbjvmjsRhudJM14qFJQvmWA7SyzyPthkQ9CEmvUtKxmNW
PmlgSIoMchyr6jSxPCKFrfZ4JRW7FxHOmb5F1iGgovRCbDu7qpvLQboyR/VgYpQXWoQuw0VfjjtR
qxXHV3QwBNaM+a0wUBvhpMPAWZ/EaalF0CgvYwiauvk6YUvtG84YlaASFYhVxaV9QTZ4sxksjaWi
uyw5CBNnZdPyIiQWOaMWH/QBaJOsXAdKclMaWy0Mj62+nfJHTX2Isx9iV6mumSCXm7EWtkUfbyrA
u5sRRYNvhW+JSmsEqW8TdppdS7O1IdT22RQkvuYCQX0jXY45i5aejRdGNVffLCM3OKipNCMUfvHW
2uMvuGCVv9IKIJhzp1fbNgpxPY9jRE4qaDxhw92fRVwYTVyTLQowPwv5nGPSR+2MdldvdwHqIhRH
9OkpnhtOFra0yHTrqeMsTlurGryg4Sgc8aZN4yaO5dM4hye4+rz1XQgRbNmrOCz4pWMM1aOQhY0n
CDCNe4OjZv9e1ml8rZKQAngqFsHMWDe8sW9pH1m7oETxb9FFACGEUQCsnT67UyD3+y6M6bhaFMCD
+Ya+J0zAObMuMpXk4TIeH3QzCU+lJG9yC6tPiihyfMAGmXG8TPD6VXssrIc8j6+ppTvoCQ/yAEuz
6jal/mgm8GzUG2WQbxJ1dJsYroNFRVdtnExclno1/TkpSvNuBUX9Tp5pdIBdKAFhaLr6DWtn401R
BLiIAjpxSH0ZvFDz5gOMyYn4RpdAvoxCsjzSxTq9GaESX6LTNUS+grq6miKAMTTmy29jCUGEGwOf
jd3hiGbnTqWrqdJ6bhwjgWKKwaLSDEOGTKVD8hOLGR0FOTOYiRhigGpBpwANrYVGtQeSJdG3rosc
Z445bEMKSzwTNUvdovKujgdzNA+apu5kdFRoM0P1XhmF4UlsiGSy+jh6ntpE36smJmtAQEpQ2VGZ
ZZDMoC/eabKgXyTiXDg1lVM0crCSj2mhWG7MQRqUY6bsTb3gF67r/HspCsUjVCZ5qxrFuFhbFXDK
ZovWq64qU3YDNG/fO1MXrmitd57VllwThzYl0FacrjH/BSxk0vAtZv3HuqV21YlqNkEGbQuOeq6v
av4Bli+25kgtOo9zVnjft9mlShCTq4EIdHuYox6FTtW12iG45RJNGkfVv2ujDyfQJMA5KSOOzqgs
s2eZVFHfLeBf3upDVC3m+6ReLhKpAQCWrRrrCQX1Qeq4Q3TWbhQy/QCxdbyW/ciAtxzF2yjQsg1S
SBrxI/0ty0p/QqDuj9QAJ0QwA7ioaOzpyYTqLVz1+kZNe+VC1I3vUSnom6nzYVdy1dtPbcaFWJqp
lOp1qx7ZGOJLfM4EzUZoG++CrLOA1oM23ECI6x/D0O8eh9rkft5hFjvGkmhe8UonwPCn+aLSK/FF
CyDWkYDJozXo3TTyYwmoshtUUC5Y+sipIUi+95XfVVT6mVSVOhqYuiZyd3ylTDctNU/cRlKzaSVt
I2EjZe0qp/E6rWN1D2Fxvp25tF6Cn16gpWrARan2B3mvIqTzhIANy56bij8fW6lX5BHl8yKXOIfo
8LFeyN+xaurQmpq7Q20ge0b6lL6nGAk7kqwNagxy04GpF6Ouih+4J3Whm4F/JTe5S/g/IQ+JeYXI
CHvJaNZHGEG7EUc9Ld3xhkMYjKxYL43L3phlhIwTsWlS2SnZoRwD+b6KK0vdx21sVdRKcv9WAROG
SGymBzeaPUq+WO54IdAK7vMqmYxj1MahawHOO2hibEGeR5v91uAelOCa5wW06lrgNJIrKFgPkmEO
3YJTa7NN7usFiy3cjwM1Kv8WFXqKchQGLnQL0z8klip5vVL6wAvoQRREGhMUtMPGL8HkoGkUcGvj
9dxJVmfkz11cokIgmVnOuM6KJvSrUdP3ZZxP5hFurT5gmzIxxk5moN5ENN5VLwLN/RjFZVTYcGDI
UjcC/GlchAq6PURUhpOjWC33mnEsJZHqPssrWdCCkV8GVjLWXkTD/pQJsWi6kDiUTVBDlOUR6HTU
5EEfFWSB3Y4bqNJ4bS+XyabDJKpBsRRkJ+95UbnLyCLZJ7EwIQUdhPAa/gQ+WbXuigtdibPd1CkS
Fy8VyKymIIJ01FSOFxE0Yt2onKxHFaXOfqql/uSXvbVBT2r9UIU49UDX1Vx9rOKodCbnMELQpgfZ
iF0hMG9rXyWgQqUUb+tKD726pBH22g5mDU2f2uSrFajttzrVaP6lPUtCB11yxuo4UUy/tOIw4nQg
10eS7tw6n+fvNUFYMIr7Ac1zyvyjPdGnmzyP0uNATtypLXQ+2naSf7C5m5XTR13x0OPO7lEbpsU3
pegxBUqzLL0GWpmynjYTmW5cDcDdIM+iBcPdM9JU+AS9hJPYTFTi3BJfPBimgTa0TCeBE5Ic1nda
Gm3J7w7vZmzRVxofGIUlCm5GkeAlH0y5vw2mka1bxzj/mNSpcoEEWXMHImLpfvroOnEAdM+EMFQo
nEfqHrROt3M/AH2mOrtMPRB1+tSq4Mq77JnXtRa22tCLNp246ZR2BSG2JQxtPUvFrZ5J0bOQRPIL
usZpb9Vyc5T9eULGnQNMyWL2SfwmpXEHYBACgJrFUCaCuXmS2zRy8dGz33HeYb/p5rraJsoMubjJ
kS3JkQ41Dl5Peo0Xrm428VAEPxRJNi9LPZg1alMj0BGFYuAFEeg9VcFaeUmFpd42ZuZ9osCh7mlp
EHyhEgwf6MNNTQdznwn6u84nQwe8o51ua1KH2dUM531FQPawMZXgXRbDmsTxvC720sypaVSVcYPH
/mfSyVRVpkqZLhXwi99yE60UpVhLDx1UImAEE5Kwd2rcsphWjR5sRM6ITjSC7bfzrpj2QJvM+HKo
WYcRzN9IQ3RfKY26EQi8aj09V00P6Xi0R3IAAbiTy+cyDPNdNAVwsyH33zZBmD37vtS/1mMk71pB
RF6myvUtWEP1mhafcCeQjnFoJAA0XRGhZORxTpWVsPTpNcbalMrpu1E2+rOia2iawyHYtXqccpYj
a8sepzRzpVaqn1MFO0KqaJdIW8VvQ0AiXDqCMemzmARRzMqPea1bzhzWxQ0EWPEqsoJvIakfqHxV
XdqJIFSht+fI8QeJi13d5gL2Zrm4amj0Vc4MZdRuqRJeGRVXDmCkTLspnXYokMoHS055JzAIO33c
bTo1TZ5iiWJ1EFnSiSw8GqutYKlUlLC4aALUpISkEqzxFXtWH7lD1EjH2SQPcpatHzFIvwsYcinJ
JbhY8MvmpDTK1EAqgMS8q6MsX6m1/lbB7LcRcAIGiDhJOUQwdvrGmvBGXZlW1pVba0zid64PUWJz
CWDp6AIl3E1CQt93xNDxPSiz7n5iH6HbKiIErWqRDWwQb7gYN+YGHXH1r1Ctf9SjAiHIX2s33yff
33/nDtz+LC6/Zz+b9Y/6f9EYuCQb/Wdj4Cl6nVYNLP78vxpY2l+SKhHrrlk0Uf9uRv3dwbL+Uog0
hn8n0nQhcGbpLf2rg6Uof2HWo4OFKEBktcFz+q8GlmT9tTh1aWGRaPfr3/4TU+Cqe7XIe1WRPpjO
z0SMpq3sv2aVFkLrYzgPx3SRdsMyDh09AYNN85ZAkHFQnz98MNd/d8Y+Mf+gJH5smJEhIJsGGmUD
oZUi6sujfWyYUZ8erUITdXtwhs0EXQDiX2sTM3aCv1duz/bYV7y/L+OtGnTs3wrcU520Y9e/COZN
sGu27LuTDb0l+JFvpmPxdOYRaS+uH9ESDXrmYPFA/2qrRxRLoW6Rp+u2vOUqvwkdqEbmRnxpvNFJ
7k1P2IfBGW6dvEgFPvQhl8f8NObqMU2dMhZ8JBpmG9GBleKmd6nvDhgtQRywoF7GR3G3OKxh9H/r
XxoM6oP95+f+bIQm0s9c9kUKxcvfCY5bPbbki4GsqDiRYl8lAPM0yD/66v3PY3z9aJcxDAUpoMln
+yuQ7EO7FfkMqRE1mhcC0gnsjvKbP//8NZJyeQhCq3m7DB3NPfeFz9Mznlu9qlvquv6DhotzI26G
bbadbyXN5kJiHGI7cblD/22pZlH8PQlzMaJ//vYUXVZoS7MIqBZahc+jdtxKZ0SJ3Kf2wU7Z9aSp
W4fMa3Znnu5XyOlqIFPkA5RUSwNZqqwUJ6JqorVtubLN5SQjY06Bs4XiHRHIgjKRTkJwVO6Ehoy5
eCNb0KUUim8q+KR82ELZTXPlWbfyiHSpPoBRvU0jUNIlbVKsELs8y0W60NZI8gLeidgfvAYgcEv+
FN7f702M5IzDXI8pEyauOAgDbp8sExrcAxL8KRs4+4iDsCuj5jinNQwYNxRy67UddQUtFefge6FF
aiYgxCi/ISKMyeOK/UYd6PxSMaALjkOueZUqGcctBjzldgqnEd/ZRPOb67gEQR9B96AHZeuqFUQ4
V+B0MNPhQ2q3UeJCugrmBLG0TYmrKDGkKsaLIEuAwYsqo78zLd0Txy8Mo8EAIS2SRz5SdaBSP2sx
OzgNkQmisdBXDRW5joQ1ggFU/jwRK5Quxg4wUlu0jasD5UE2OYgNXS4bgzR4JBLMETvQGE0yjtqw
zPN2+DkrGH/Qa3EZK74LyTSUhicDjBd3benn4PsaNW6EGsRBRw6Io+BHDbQNF1n2/42EU4MmMe/M
bAJ/kgRar36LbU26iTEzzM1lnoQBoT1VKtc07Vvf6ua72tSrJHTnstSKn6mAdfctr1q5u21qWSQp
RgTAOX1ro9ESn7F+FogAEC4LgH3QKlIOQjysWuVbIBi1apuGQaNkIyMDzLkA4kCHykbbzQiWcAut
H/kjgmbQMZVoCD1GyOn1y6FqR+FpVOf6qZAljOAkvIVL73Acmvk6q+XJfMb4AtmOiJxMBT4z+nOr
Ic3kFyQOroesfUXwqVI+o6gLtlC3FP/GKjuaqhKTL/awM7fGKdejTvkxSNpQ0oZPlPomqIaaBHml
y40c945hyQ8BD0+sh9ir5VMsV0L0JGeQUC5DowzNiaC+EPfB3JR1izJgEvUdzQHKO37C/fddi7Uh
3sgiylEg22OlGPsSlBVuAjWa6vbeEnHRcaLXZrS7LneFPtr3opFlUDtDoJUOXchQ3KEEl6S7phGn
3E7Q69Fs9fWlj93oMMjzBAw72socHFyhCg+8DD26CK0b+50PwxqOEOKa2zbTzOLZlGp68p1ShvVl
ItE6uvApwZhbrZI76S5Afio2ICRTNX4MdaTqOxRUIkjvhR5ZxS9UgywLzo1cSb1gKyqqEQO366yG
J0WqS5/rd2HIlNLnzGioL6SWepMLjc4huIiK5hbBvtG/DsSFDdDx2jTghKuOFkvPi4nsVVZ3etvi
OHuRsz63AjeNNKKbbuDTT7L8gsMlsOidqKZvtAPBvlMhprQeskgo+h+qOADV6hzqE6CYBDqPY0wg
pA2Hi/TUq6rKIohMZza+FVjh186HXV+F8GiI7H/G6hjVmnFIYSxU7XqcXUvS7ttIeh20wuvH5HVs
ygtDNemQGD9ZmU8zmWebP6/rX3deNEgGZzgFeR5Q5dX2EWh9RmhQoqIYByo7lFe4TXA/t2eEdF+H
QYeoGvBkaT6JXx4zhR/WQrhEWpA9dBTmIvFNys6EBEtft0JY2jp7MCgMRcR9/Hkr1JJYMeN6UG11
2+6tJ6pjTui9do+lFxyirXbRPtJZ2IqRdx5//fX5GBo0kGSQewtnePU19mrUWUtMOIAriVJM7JX+
bX8ul1j6egA2gP6YOqwQeGT89fkB/RkyvpirCic1f5ttMpQV28YlKNULrsYYw9K52fm7AWXEpuz6
bB789XlAWq2EOBkGvaiDfxPtpF0SHy0Hj9Cm3iL+V4P/YcBlFoIb5sP8epppoCr4UcoTLl9h6vXH
EYLZBc6zbf4gnNRy++fZ/7spY0jciHj9jCWLebnlfDgU9nOD0aqWAf1a1Fns9lk9lF58NxNCg0f5
kS6515EYeVoo5pY73KhnQt+/HkoZ98P4K8xQ0/r1pFNfslkcaEs/VNbDmSdcZt7nY5th4NuBWq9x
WaPX8vkJwabVud8wAvVV7W4krpsKsMfhxelexhsuT3yZ43banQNI/+7J5KWIzE2RN3K9sCm9MtE8
ZUpKyuPIQaj5dubBVgMgwec9tyhGIfBcivOruTnEgTA1mQjdFOSYnV5nO6H36ifptjgRbP19vEiH
TfF6ZtDVC8GgJlsMQyIORQ+8vkQkcy1XAEWYElxBl48yOtQ73c72uhcezk2O9Y3i12g6cHQdjxGB
k+trEZZqvRDRHNuQdE6Saz2hizosmC39jYLtY/3fXHqX296H+bKMqaiKLKkG353+5WONIJcU/vDr
CdnW72ZQ8P01L74DUI1+3qG+BA/q+ZszH+zqrv1l2OXb/vgiiuXYJRXD1q7kgWreiCRr2J2revXW
v0Qx4P55QPncgMuK/mFAqR3hZXQxDOHU7l1497Urvi/Y+/6ou93P8Opf+QWT4tB1tgsvuefGv0NU
9+df5Os0/vx5r27f0YjTAZwD4X40zqvyIjEi588jLCSq33ylVGlYUEmokFdLANjJJi0aHlW5qvfd
1rymXXkb26Vz9pL4mw+VngCiZfInuMivIfVdGaejlUsS3+Kw0TxiKm+EDbodT/f01/OQtt98dty0
ZVGkIoQ+f70ESHnTECItI7KKvytLLsuZ1IDf/nxTZuPTTSwA1mpXn6OhsFKu3HYKmSRTLkv1TO1l
ffxbpr1FTdck9Ae8Fgv151lIYrnAJaKXbPFAqISTbLgMHqVDuhN3xv7MNPjNm/1prGVt+zDjAUQJ
XIYG1BaOvq33SNUqe7aFy2DbeOSvXZq7CCTq8WwyyG8+RcZlF2LBNqjtrD7FodX0MqN1yriS196j
976eXlR3dFSvJTSjeSVT78yj/nZIkxdL1kTcJ/rq5RYSv4yrsoEKgZrQTnS73VcUC2kbH8hUU94J
vDucDetYfuhq5VyO0RRD4bSZXwIgJmMs9MqitarZkxMcc3d+ShsnuJBumpPs1g53dA5M0Mj/h4f9
MK62KswgRiR5ZWJcPJLjc3otuVyX5qf6KN1Qkm3u6xvB/ccntV8z9+Ooq5lLWzTlOsuo4rbJj+qB
0OWrcic1J2RibuKZ5zaIZXZ++XR1WJOGRbzOl3cdnBJcfNBjzCJzC6DJqRyA2Ltsn2/AgZyrdi2/
/efRKK0vtElJ5Vz/5b0UIevKcYRgL8MSulU35GC5tb/pN/J/8WxfZquxLMsQu1nDiOxZr8+lLtcJ
WQO0Wq0HkXTB+swhU/ry5kOwkXSumaaqUbRf306SKaSbROHIbr18P7v9FcJCjWLOD+UbWefsf9+r
K0wXsK1D7x9OTqp95JWwtuF2oSuhLDvGh0Unw1KijRk0hWYjeWaxXfROW+HS31UnFeWF4DayE27O
le5/fWQfvz+GXfolhmUu/yCuWwXz3BuFOC/YWW5K/o38aD4aT8kO0IozOcuNcNwByN9Op8TNnbfR
geAb3xY/9F39kB7Qup7Zgtff8HIAR/rAQQ7jEL/b6lMQ0X+SeZpBMQ5RZ0uHYhrO7STrrffXECih
FPxJJN2s42fUIE4GuWSI5WSaX5MaSDiReTK20qZ/ADdw5olWxj7u8csj/Xu89apDDzLC9fhrvNlb
3kesL/2mu0w4EKO+nrftRveoPflOCka0irxpd25nWS+4zGkQl3y9NMK4RamrJQj0VakPvYqGhMDW
sei3eprsyqo486i/Xo/Pk4kzDbduQ+KxOUWtvr1+VuspMOFJ9p7C2VQ6JhfVVhbs5SasevmBObQ1
NwZU+XNb9td5QyPBYAvDbSaL2nre1IZEFoURYpbiVEzKoReBl0y2kUMPzJXdcitWQKfObCi/+VjJ
EMM3p1h094z1jVEl0jbCOE55nMp1uG/Ch0j/p5c3vjrT5JjI6Y0v8EvXosp7BQotOcLRe/euHyQ7
d4H/g2AnsOS5cGU7uTq/ZX19RRgUG6dI7JRMpWh1Dkb9ilyKJB17OHTv4kbZme5cOyAU7HCXeMb1
/HJm8Vuvu7+e8t8DGqudmULzpEQZT0lToPk+3iff/B/yj5LyF+Ri1cs8lOvpTywT0dOZkc88qrF+
NcLZnPgPtc5tz82RiXPRxLbKrJE24g5N5o9/OiALPJsLCFuDTdpcn7jK2SCog6lj1159Mg/JgQ6i
wYGr3yCKvhrwSrn/w4gsQZZGcYpOqblM4w87y7Lh0C9oco5by1WcWOnczrilmlxS0fvtxdszA65P
IDJIXXpfqskKzt++nGPJYTfFmOJli7aI202z7XecKA0XH5kDGffMA64KN8p6uFVpKit7v05KhlOD
IHRKFPYQAoBkSNiwMs+s5TOv/bq6+GXA1euR4P7WyIAFaXMlO4LdbOddu9PYP4CMnt0/vtQ2ZJnl
jJozBthFj7B+GTuxGhSJiBx7Sl0tcuHe4rCnxZ571VbfVywFk7dc/uPtn7/GL0sq4yIdUNgxNAOo
8mraAGgjQV2pMhwFBMH5x0i+/vMAvxblT9vFMgLNbGqKSx9/vS2VJeX+oCaJttroN8s0MV1xX7lL
1RT1oHv2rLpMhD+Nt8zbDy+CmLRiFLeMNxxMp/dmj2Qm3njDsBNn8CY3vFWoXnK+O56DpJ991NXO
aJSjiq0fRdsiHZjd3DVhK/zCwCO5PgrX5zbEr+/E5492+XI/PKpUEuTFlr84ILE8UyYmwxvhcEqa
0I2Q1xdnvsnfzhUAAKaI0JEtcfV4piLmXZIwHF4t6mAkanZutAEZaatvS07hHLvKudnzZfeVqe1z
RFeWCvhSdf/8iJFA9rUoIGiJ8Q4R0LY1vMrBidXab2RhYEj9tdicO0r95uXHCW+pFiVbpu6XPhCO
jqKY+kWxb5ends+99YAU3ybO5nT+HfzNvOFKRUUa0QLVb/pBnx9SHwM89sJy8/B0wzW8eSewD5t4
EyDPY/s+i7z/shMvtZUPA64W0zYxcrnJO0j38a1J79MSLktrjyjROTNlvs7QzwOtFlEJWkmlYN7j
yYpLwdjx7fH+15s22dXvua17C1S/9gYuImdG/ro9LRfI5Z5nLfXb9SlV8yWLAg+f6XDA0ESNfyJQ
k3dR9lq8GLZ8e2a89RV5GezjeKt3EWMToGptGc8hieMyYr6ktrEVDuKuONM9/M1m8Xms1aJNkCOp
cSpjFe/C1eySacvemziZ4HWucZApZWJDPHvC+PoqLqMuVQATvZy18PU/rjYVQm+hHBvEXqmdfKf3
Gzq0ph3COPDvoLRwueAc4wvj/swn+7vJ+nHc1YLewRJUyV3D10Ro+c2wWarSpNvCVtglJ2U7ucqm
u8u34Zmd8bdvpU4/QeOIDJZiXb0NJ2xZyEeBLOyN1FnUbqFb7saDdWNtl/7GP67pLPPnw4DW6nyc
CUVbtxIDSoteSnVKGn6+l9TuTEsz8s7V/M89IASPT19oLWWjWpLHxs48gRC1tZ11i/FkAxwAma8T
eWePxb9ZDvg4UUjqOr5G0CKfR+zmAGeXbwL69vxt3e65Pe6AGVhOu8FmTCManoeyhdG5P3fOkb5u
XsanodezSJdLrS8gRUDk9MIX2sUXA+ZsB34C1U/9mG/PLglfXxhTlmXuyvSqKJivP18gnHhW4wlN
xrZ3aRfblUOPGo2m6KW7yEu37rm76pcCOk2GT0OunnLOMNVHMzINrDf0NtmiD+XO2C5347MF3mXr
/XzQ+jzWamsuKE2Oac/jzW/lXqDAIlwCCrb9N1rvDiZY+8w6sPzuX8ajoAx7mKPAlyIWKQ0qoF9c
Oeo22KkPSw1SfhtcnGm77uns/vHbp/sw2rIqfThbFVQhoSwxGvocp77XdtibuE51bnVf0x8+N97X
UysfpoJ6mcMVZfP1dpX0RJTNJV8c0SJQDgsf+CowluQkxK1ic3L3n6KgBNmcpXgn/pdPlqKoqRhc
5tT1Eb3Q4mLG74nfabNgA+0OoaZq93Bc7CVw59w3+dv34sNwq0k61LlQDT7DzfgCxl2cv4f6me1/
OVes54pCC0yGa/SbxnSQFhl3gPbvuaJwcRu8cFdvz3b4liX5yzi822ie6HDI61IyNqg6aLSGRIWT
ZcMD2tXHdqN68v9tV/0jv8B/Zwb4/y8qiFfvPzsC9vmPFdJq2cf+dgRYxl8qNVdOIwonZ3S47Cd/
OwJ08y/+u2SBlfhb28+/+b+OAO0vJBL0fg2NZgZ7Av/qX5YA/a+lWvOrw4GwnvdQ/ieWgM87DlJW
1aBGqoir07xFmp8OMdLYIA5NCfGdJ4xByGjPtDH+049fLUyxsQhXCdLbYHmq69tBn8XgPhjn4v3D
x3z99yT+6C/4fOz696+/Olxa2ZwQtQPdHZ9FM9+UKElFduV4waiqOJ6R31WQpP482H96mOV//7DK
ImXU4yHI9Q1BK4C46JhArywm3TxTYf188Pj3wyyr/Iefb1gVMX6wSDZQFdUL+NJqdodkVdRPkwkO
bCsYs44bcKrK2//tgVZrW2mKZW8sAxJnDmKyCDu/c1QIiNHmzwN8XuH+/USrI5QZzQOwBUUjL6Ax
hoMOkkb+P5yd2ZbdqJa1n0hjoA5Jt9qNonO4C3d5o5F22kJCCNQghJ7+n9t/VR0H6fCu4tbnJJtA
LFjAXPODt8kcsYcURMToFdjwICWN8zhATApT2XA8k4GBP/Dn33dkFP/pgJOlqgww+nS26UnDz/ni
g5ZXOL3/gG39iCV9bC73ERplyg/SNCEKTYFEx8UrSj2jawrH30+a6Kc0/5eP2jdWrH1qMAR5lB7i
Sf7IUtNe+fteatw5GktEqsntkp6sncEsklaCiKu7/5OU4r8HL3JP+n3etXSOYYLJ47b9TuQsH4YA
jnBXtr+XOu+sDTIwqRpZmqJuPVs/hmaEoLneM6+VB36Bz4Np6oGSUdGYnhYZ7PuJbME6HamSMvPs
vrMaRFsTwvwf2v9NJjBfspRC0T6OCKXjnyfvS+PjLAegCEDXPaugGiQcgN/MwMksH8WyBFfWzpfa
d6J/zokm4JXl1S5DcUIJKIoJwNKGYcef+/88g/rP9HGCv5A86XVk60oG+S5Q0h6q9dQbG7ZH2Ngm
hefPOCEeJ7LOjQqyall0tNwM8JEgp30I++2k2sVsfqHmHrCBB4NOH7W/lYr4/sQny14PeH978hqr
3Alkw7c8NEgP8DQJN3N4CmfxQ5NYOX7iac63K0P1whfPnc2e5TBLzjOVw6M8sbeB2MnroglREffn
P+Kl5t2ArltLMDi00tkYbcBibDAb26W6spm81LwT0RqyAIB4KK3gW7w/oYBAnBLQ0a4JkF5q/vLv
vyzUuo0v1cEdFCPzCqxYb3MgrlF3AZax3/A48Qy+XzoWG0a/CMU43KowHcxp6rLdvPH7ASegMzi+
zWGw0aqYWfsRXnnzm61t4Czw5+Yvn/E/x4j/iWf3PkQUq4H5T5NVop/H+h1KVUb9MQb2jdwtASuy
t7aRMb3984+99DWcqM7sFBcElasV6NdLe7P8fwQXF4b4xXPmXPZurR1RPDllFZ8bldzO8I3LcW+f
TNf25kvo/ma4MiekbdM1RBjMp7G2oCp1TZxlb0Swr/QOZf0CDJQG+KvPvcjjv/TQmOHKyL2Q86Di
9vlEBimnzuRusO72ea/uWDDXGTJ7XiCtyxeDu1jQILp9PcBLXIkz33DRdaSJieX7lSxUew6wsxqg
TAncLB6g2CEL4NLRmqzKs/5qmcNlF/nd8DqrQbouWztGY1HFBAb4px2cq+WU1jugJihrzEAnnYX8
oaB1EzcJXtPTxw12wiCN4nqi+5zzKE2vxMULUzVzFo4coCklTZtUKgMa6kD34js4DWb0W7Tdh6we
QvLQbl1WTYEyQB6GCS6147z5xyvQMmfRQC0jzbuuwTWV2uBJhq30cSaB8FuzXS3DGDdDFwRZUaWX
4ruDDgGwQkXtZK9dbrwUZc46MbejTaNtyqvFmjq6zZNpIl9hPIOIYxEjsoT5GEQb0U5V803BPiPy
+yzuGzjcFntMoolWNK+FLtUYzXgP1wmsvbw+zMUC+9f9aE92PmoK1oce0xBQTbhN7VQGR7/WnUWC
1gUZunHbq1k3S7XDqL2kk+qurEEvhAR1Yh8XoizYsDVUXdReIKJhd6xBGvObVK5eBacemYet3KsI
58aSsPAT/EOvZa0vdf3y77+kASFVQ7IBVwIrSLu80nYgyAVGFl67Q32pfScLYB281+IJPjhBLYrb
CKWCxxqPupXfZ3WiOVZrqhaO1pc6Sg4wgZvLGTY6nnPeyejBRtrzFX6CVbBE7ABzrbWkPEs8J7wT
yh0JJmLqea/GsO3PcwFMwwo65vnPI3PZF36zX6TOfj/UKdv3EEQjeJV+x7GTQ16+cDVUi8mo31/w
0zX+l7kTr9k6dLw2VYzAfQcTrO4UJqCZ/fkveGHmuBqmZUAqZADOAY8FHl15AQxqB1CwZ9+dkA1h
G1fne6dhVNgnYOGK7JXaes+uO5s1NmoQ9cJ4qUYJMM1hSqMZ5B6wRo9+Q+MEbVo3Mw92XPOood3u
Lk49D7que7+gcmUduB8N1lB3y3nSjZnfx4bk/esUxfLMc+yj52sOD9t1bPCogpRQw29ZpV9sYYcr
E/+laeMEbdoFHA859XoaewbruBk1kSMsnDy77gRtrMBCqzuoh9UQfJki5HdDsdV+n9XVRcNTdgpQ
Qf5fXU+iMSphN+jZ9YvXz68rPZQDtc5ZuJ4Kg0vj6NI6vKd9W3c2WE5WVfczWt+6gh00fENLSqP/
WwXa/5zFEidaWYKCftDj0HoSfR9b2KE1YN35LfNu6SLfRJ+3DRovdi2qPoNumXG6+eUGiROr2xJn
dW/5ekoBmi63cAU2RtWLZ9+d7RX2HdEAz3R9GlYIWg1rv8PfOPSb7IkTpyBtLUqyi/sAR7k4TdIv
wTpf03K+EKfuuyap0ym2LFhOwGEOR5iD/D3rffbsuROm41xsHTJhDblEwYDMvrh9TtG1cqYXuh47
e2sWd0HTBgW6Xujw1YznkTd11vRXyiReat2J000n0YBqEV3t4QSDwH2AgvkYLAGc3712j9gJVVQF
X5zXmrWyiRimMoCLeaVMtHzza96J1RBVjpPcBHZWOGcCJj+HRxBkrV8yHDtbq55qFTc21dVSxH+F
XfR2TuK3fh13I3W2nbA2WKqWBY9YHr9YsAj9JqRbW1S0LXjpQ7ZUnWH5UbP0ScJu1/ODOnE6cPji
FLmGx1gLlkHfZQ9ZNBLPnjv7KYzbjJq3PDgN/fZPa8NPUSquaOZemulOlAIt3wTYr22FZuel3KOZ
wcNojhu/pdctVlubFFZBybRUsJqDgw9sGWHi2+6hX6bhGjJoeAmRvpYQZMhpP8ot+8paVfsNe+QE
aZ23YwYbJ12lF5yCEMBcz/zay+sLAx85IVoMNIGNslgqOS3Fq3xuwld9UKtPXnHkFrRFSwSp3NRi
OrILaESYz1neen5SJ0b3REKjxriupnSFXwNIpf2Yv/Hrt7OXJibZTBuj7aCbnxJtX8Hl/IpM+6UB
dyJUmrpulrgBVKQOLgCF+qHdief9gFuYHYZKZXsQBSi6KF4Lm33JJwDS/cbECdGAIU+fwO6rejYA
XSLPMMX3W8l/+p38cnpMlLHxhgv8k9zXm8lE90nqt4OGzg6qbLpQqXC2o6J5yCUMWaba75nV1RS1
PQxWNajZJyU+7HBh7bKPXgP9sy72l9Hoi26CwgwfMWEcZrTF23ynfuvUT8XyL03DTZoDt0GXys5d
+LTbJao6OK4e/TruRGQ81BtcrIqlmgFbKyPApIq6+OzXthORIALNgNERVMO3yG4DQv9OithzY/tZ
ZvDLsGBijxf2GhTncEcu0zkB5qnIVr/A+SkG/aX1fF6zJUlXWErQ95M85rjF9hsTJyJZw8ZkBCKp
0jnEHCaeVRmO9MmrceJktgbvXdbCg+cUMnVjerztw77vmlj9hUWQOGE5aU14ACbpKe/TN7FW39rE
Tn6j8i9dV5KCwJQX82kS8ZsUbW969W3b2S3hKg2nzi3EtXEUkwedN93dmGzUL36Ik9CyOVl75LOY
KOlOy52AmEiZX4JFnNjcCp0YXiDyt9jC2g9wHIqCVWRArd/ScqFT/nqnoIwAb6dDDDWJ+jsw6yc8
Pnzwm4rOlgk7fDLRGOOidZMeR83bMs6ja04jL81FJ6ud2Ao3+GJDx7ftDQiLdxvIAp5z0YnQTsA2
DJxuFNPx+FUPweEJjl6R14iHrr4KHqrQRuoV3nCqf5sEqJafmFeSAn3m8485pcFggVuaK9RDRgcj
AJIOk+6Hz+dE6e3zxi1eFGDssKAQtadfmnm7a7P0vV/TTnxu01LzPAqg/IblJeqXYcc/iM5PhgHh
6vOOy9QAmwOtUIUnJJQN7vIxi+drGoPfT0O4uj1vXKsIHLbQTJWE1qYvwcwJ7oOV2Hd+I+OEp4Hb
LRkTjS+62n9mZHDbnH/1a9oJzwUbD1NUzhVsWN9tSt0SITznoRObK2pQYKCfTEApjOy0mgZUyX74
5tdvJzjB4a7naeNzVTB14Il9BFn7Stp5mRH/fnJBTeTzj2kC3Aev8LCrmFiBUJ0y2oEno7bSgIdi
D179d5VTKcxlBy7TCZ7EcERhyadA8Se/pp0Q3aB47ClILoj/db5Z5wlE+jXxe6qDR8Xz0QEcMG0n
MJcqqF4/iRVk+iRQH/167sQo20bFJ8LmKo3axJz2WNukHPKe8aPXD7ivaRkHTIouE4zbk+V928xv
DV/8Vi/3Ea2prYn7vhmrbCj+GiQ8r1iCamGvfufO+pKwpsl13iOUtuAtrJee2tHvDiHMnbUFdrWw
Sl7QdG2Ltyjrfl3H1Ov5LMydtaXPLfCLq52quBZRFeTR8jZsTHvFg/Xyt/8uTJ3lJcpWkq4tIqgm
uwXqdqzAL/JT1aG67PksF1sN6+6ZTdWwKqBOV9TUmsbvVjt0NVzLlGidFBhyLOv3sAm+79PNL/Zd
9VYBzIjuxgZWqTWgk9lu74up9XvvC12FVoFZQgDSmSqg3d7E4fgwkcWz386qMrV4VaEmGKuZ5p/a
cHrb89Hr8BlmzqJSb4ngjeqmimJkygLi+XK0IFp7Raarolribgw6WYx4b2LjYYr4Wx1cM1R9YYa7
EiqAy5gdUjJWTRuLrjS4YDlpElDPgXHCs+sKqOk6i7gpYKafazhu98DseH5RJzxXsFtraATHagcB
6RDOySMyAL9X/9B1udHBkEuYhmK6SCBDUBmWWz6zEr4Q/EoS8MLYuzopaJhJ0WwDxh7A5uww4NKv
qutk9Hv/gHnH8wXGcq3zSdSqyoOZA5BllPihiwyAOK95SZ0kIBQRSUwB0O3E7HwUDQUKYmbp2a91
J1yzbNtyshJV6Z5GB0IhvofTuOf66Aqllh7KwTkeVDUnWQMD/D3if3O7Ddesn1/6tpd//+VOB5Ru
OpkNYyNZJ8t2ER82QCj9RsbdTiNpRJABiDQB/3tjZzKfTS/ZjV/rTsiuF4tj1RtVdXW6fyKyRpFu
livuOWmcmI2xTqaRxWcthnqcz5mG3WWZ1vCY9PwBZ1vFIyKXg1ox8vFsbqcp/8DG3u9NAVY7zz8r
gBdZHmihqnjq8r/g3rbdgEyx+g196kz5hQSb3eNUVpjxRUkhfSkDG2Qnrw/rQngmCwiP6tF6ulpd
pqG648M1FdPPVfE3mVLqzHfQ4SGvyyNZAf3X1CVeizsEbdZu/NCIouFgTVvzXou5vwU6LqDVwtiY
PqHELRvfwJ5qnt4XmQAnAu+S8qbjQ0LLrG9xGd9sYw5I65504/TBjFGgAR4cB/63ZAz4eIoELTqG
Ke7aT5kCmvLYh7glO1C8Um+3egzyroqyjSW3teyMPYQEtwmfAyh77TmMuxk+V3Dg1AcDUtx+bkBO
Awuzj3Z9FjDi2o/zKuLhrw3GLvWbJaFB93UO0xHuJ4CbrdW04e89qmVPTx1Z0/wwwMqEH6jNGn3T
hLIpHmg+oC6MjHv0Hs7CplwjOt2C5zLtFZFFbs8oBV+T4zolYJSsmUlwhd2zNTk0PajdyAuLwh7y
qY2zUsh2Cu/nsZnnM0DuGbnfMdoGHEe+3qLyWzzyHmfrCgrQLgMGBgyd933YycxvN3elNZNo1nVV
q6x43uiPUw6ayiSGfPGLXFdcMw7tAnV+IasCd3mAXncPbG/8CnxQHP88cglGDh5oSlZWqlocJTFd
tY2k9UzSEmdRDoc23IO4UxVtRLqdLrY8e5kFKR+PXuHrKmwWgVr7gC2ywvvADwPP5jSY/YT0//b2
0mZaR5vJipEC8p1lzrYeqNIu+uHVd1cmCH8STbmOZUVTJnFdGJRRExd+0yaNnn/ZOKktMvleVYyK
73XC39dZ6zfhU2ezWvGEt/UR+p3qupqL/q5Or3l/Xebd7xZMZ5tKV0iaQlw9VqiL3co6KDiAmaH0
GxNXHjiRBp4TeO2tGrBdy42PPwA/evL6mK44sENd9DpkRFbaavWIMsL2RsaL8NsDE2eHZbQlGrDh
uWomnjwkOECgZEQvX/z67oz6mo57vALuWfVjsedlJscYb+yw9PDTYsDB8flkNGroQ7I1SBBgJlPq
DKCjtm09E4Q4f966ykzd7Q22cLzRTAcoyuhBBYZUXoPjir0MQal02g4SVbV9f0fjNYUPzDhRP31/
GDvpzdyBGV1LiWgCguuODTH5C2dD63cV7Kq9sk2Mu5iR9+FKaLutE3CeM7Jcs698IVzjy7//ks9H
ca+L9rLIdK1oDrMZm1IvQviFqyv5Cqdw0xvOm1Vgh/g7g9r8+y608FN+hrGzQsJdeehYx+EdRLM1
uOVgGRxIbUx65e3whbo62EM+Hx3UttY17fOh2vswnp4Ub1d5qGFOp45mlsETCs4eg6DogU3uRl4c
mgKHujML0lR6fn0nsFEUTAmwF7IydmT5IRAdDCgEG1R/9goOVyBGSbzjYveyRdZLWN+LtkHdmR3t
QvxueVyJ2E70hPLaaKjiOGxheW86A64UT1bPfdKVidF5F9MQ4QesjiBb3vUnqPe/+Y2OE9r9IuwC
TN4A6vcwH7Ym/gH0nG/Hndu1ZtzDeeaZqFaSnPuI30XR7HeUjpywFkFAGgMHkWpJVoDCggRPDWZ/
5zcoTkq4sH5qQrMOVa2n/KRZBNpG2nrmbJET1AZg72HAF63aaQu+is7E36YA241f352IBplykMkQ
igpJ/2O27vf92Pzl17QTqs2Gd0Y6yaGat4jdhT34k00rjd8m5krFDKdtvvJYVDHPZVN2eT7esUwP
zC9MXcFYUmwypgMRVQbU/GEs8huehNZvH3AlY5MamqYu2qEqEmYe5kkkh2zp1rd/HvhLvPwm5XR1
Y4XhFsB57O/9nozI3MjcFKeehFKeKJLzwS/Zd4VB2i6D1bbt8dwLP54DKsnGL3tfyGt2Zy9sxa42
CO4iNRCqU1/tU/YVFwGvRMY+/XmEXmraST6TleDpEeVeqECUdQeQvF6/m3j0fPEhzirZ4lA4sHro
q0LlNW6P5vxW0FT7hayrDpJRp7d9QueBTcUdQhipEv4YnsuNqwzMLa1zGjeyIjpewLeFI+JlwSSF
PHqN/U/jx18yLBG087gWLVacNHqvF/KuCa/huF74rD8NNH9pGv4kS04m9B13j+mxnfDQsetw8Axa
ZyEesMQEHFpPeKZPwCPaQL0fWOpXoxa64sC+HUJNwJi87Kz5WyXitFraNPccdGctVrgzIrW4zEiG
uyY55m+DpGn9BsaVlBV0z2w64/4tNEtoj4Akb3BcH4ZuvfWaMq6kLF9NrZDZ9lXIqD3mDSFvJOr5
3vm17nxXS1tcVJgxODZhs8m7DoSkxwjuo/pK73+eTH6zHruQUgq/441SjdWG6lS8HkOgiW9avo7T
GQcxHZ2BgqHzcUz7TT4EFqeCB5V1o/gShXFy1jTab7MksGlZ7LWGu4INOH8tQLoDwW8cQZLfG1bv
X2VtW30eFPbcg0677VsskuR+Vd1yZ1sG+EetYW++wwODlUS0yf7EQtS3vOUXn4qnoc3VfMSBLdnx
v07mwAiUn4+dYsF+xP97bl/FUS1Xv0SSOBMSusYxuhQkn5o67B7XghcPURs1fhsscSVxMuCpTMjK
q2gj32k0vi3C5o3PdAHb5PkZCGdNKwJqeBWDe1z2UXIbSQCv/9z4ZYf491T5l7O4Bly22eeNV6OC
V8ftNO+9ORYW6oGjwQmhuQV1tGdelyQwaX3+l4RjkdJkTXkVqICeEm7686765sOf/5TfL8bEFckx
W2ucEWNerfICG6/3T0sXXRun36c4xBXJhaRpNQdjHMwc3b6Hqjp5nbNm+3vrwuDKBdVLP+Fk9aQu
siZSIz/NW8wpHOzHaWxLwNbr/bY1qGi7cqh+6ZM7yw+e+Ru90r45Ne3CAadON0DCuqA/tWLPowMU
3X63SsT1N24Y7k7qqcegDVEAoRv9hIXIL+chrhl2AMMRXAQMvAqhWVpic17i8MoC/cKXcEV0WQwt
544a3CNvxgxo5H5OzzIv8H5Om7UnXq/05F8qOrRN2zYLYNMBI0HUujefizHzK20FW+N5rM22GFtA
z7sqy9LlDM11XtYs9DusEFdIt7a4iox1yKoWxtZntVpxzIvW6xwH2OPzrhOqwr7P+voYru0dqQE3
ltRzzC9rxy8Jm41JP8sFTYOhfqqL8SzayOt8CMdZp2m4rrVzwesjb6P7LA3uR+p3i0dcLRpkhRei
Z1sfVWfGu26elypI4/dey6ZrMVanGVttHGCyh818UmpKSlv0ydmvdWfbJQWf6pQEbZW1s7qH6vXT
2Fg/c1hgzZ4PeUOB6Fwj3Va9jfqzLpbhhoy9nxQVPJPnrQd2w8OemNqq7brxqFj+EGTTfPIaF1eO
tnVk1HMsi+MiknY7R5H5oCbO/S4VwQd/3ncmi2Xsk6E4DuuIt1tZdZP028RdSZpl29aIBolUv2gQ
gfQAkk2fXll5X9jDXUXaCnX+jgo/BNG8yhLqq4OicBT2G3MnQneY9MzrolpULQl7GBolx7KehsJP
2EVcW69CWNRc8LRAoZXcozLv6+lebrz1q4MkrrGXpkDdZGNcHIXZ8fT2FiqAKyPjQBD+29uCuJq0
hO4hzKkaVoU2iNd70ooUBUYNjEOf4JQkqzYtdrjMj6tIT+CvM3MYF56usONU1J5HXZDxtKuwif4W
WRqtVZ3HbeZ1Aw/3++dzeQvGEL4by+W4NC3NbRuTXJ/YzOfB66wKfNHzH7jg+4AxZ9lxmxjFAgWu
x3BgKQ3jb14Tz9WzTQvX+1orfdKSqZPIE3NUReJ10wwvzue9R8qWxioW+hRefL9MOqJSO8m8dMrE
VbOpbE3mekHjq4Z3cz8DgSz7yE8rR6izGydMoxpeD/oUdaE6xDzsSlxiffUbdCfaJQdJgcT1cloj
Jso8CFDAtSXEb1+j0fNRb6DZJEkQLycJZU0p+dQ89lm8fPTru3NJnhilABQel1NQ4NUj4Xtzam3q
OTDOltxOJpR4iF1O8KiM3gxi418p2TO/NMitUthTZsZFr/NpGGh/gHM1HGGS2s/1hLiFCn2xxHuc
p/OpzbbpnNYL/MVBr76yDL6w+7givNhE8d7zZT7FRjAorpYnlFdvno07carNCMuszM4nm4V7yQmf
Dhn3zFVcCV7KNQVIC6O+C9i1mMX+IBPzqyUE8Oj5XA92Jca6j/WpQfXMsTCMHbAe+z3eA6T0vPUd
5QR1uyKxylT0dRbxe8Eiv/JqgGGet80ELh+lSvSpJRMpNxXVp7qGjO7PUfrCMdEV8fQhHyMu4/xM
6z5d3zAtWnG2NOonUNQVdsE//8wLs9JVN8BpZlxspIqzSPB9Lw9+g5/0C+Cu5+MDt/O2ZtlYnPeL
twc3YXJIGJiEfh135k1HerbsViZH2MzcDJN6Q6ifXRZxacr1GtdJ2OHDAg4YHNcobQ7Dpv1ETsQV
OSlWZ8tC0XrTDO0xh8LpUEj7j9eouCon3mGJhMZzOqlN2UMrxu44i9ovGXBFToVKyCLSdDqtXK9n
wfKohKnz7pcNuDJNK2JK98mAzsf2/hzO/MMedqnfNHdFmjsTyS5x/3VSOcsOot+6A2S6fiUFxFVp
DpnNliyv1SkQwXTodjWUsbJ+blYgxDyPozpJ+insqDq1y8gOeyr6Qw50wNFvxjirmA4truGnJj93
3bA/7URtHzsyXPPyf2F5cT3Q6tiYUEPAfUqnELUulyRMAWbutwYkTrKRhCGu8G1RnJMAzwlr8E32
w5PXsLiKOB5GYQ2mSHaG91kNgOQO6fDCtvmzX/POqSDsZSx3MhXnVIkB2tJuo+yBhv2Q+8Wqq4pT
c65xssG6Xsxh2RXRXU88s1NX9oX1EmmSEMmRQv7QDcFDMrRX3vpfmC7/knzBRohN8ZAcI6pFWCWq
R901M0J/8Bt2J/UdVDh2vZbZOZHhBgv1ZE7uLiVv1/wEM4Tkbx48YmdCtgFXSW5qehYqmG+Wel3F
45yRpjmh3jOrbxuxG/Zq2ev/xeH6Z0bwmx91NV6Zjeph7cYex9bNDNsh7Ns+UifOMcP6M6s3Dsai
FMDVlEM8Yh/bOjsN2a3sFWXijIN1x0XZ73y1t6y2Qf13HBvI7gYCbTUv487uxpRIctT4wMEbVK/W
uTYhvd2CJBt5Oe19E7QlCPZt3JTTkikkQpLi05VpMcrmbzUxocMy4VkrbuOdw+75aHGgz5qjHVcz
HbiNu+09LOTM2pYpB+IHNt+23cATDwsd0KQsLKzh+U2oOIX1vcCd5SJK1BX0Gh2cMzl8UJHAQabL
uvyHUAL/POkxWY8UuvO41BghDsikidpqt3oDdYmTeB7+lri0zXS5TSEJTZnmtGFfhjbhxTfRaIB+
UBC5ywmU8ant7OeLSO9G7cJu5QDTqPlgTDuH/JihALE+7XiyiU5BVG/zoc4x04rDSo1NxTFa95Tc
h/lKi3Ob6l2gvmqU9gaUgOGQUbXSVx3RLdDUbWziA8voiIwjF/kxFzDALbexoeMA/WYnWXNcCpz3
swNuSLZGomfjMGVlHtEMdSNrW9VJhrQRqRYV+g5fS7K2nHJkMWURBr04ajFEf42LoEdj9y37ptvd
xmc1yZQ/7lOU049sBIPgMV7qOH7Ya5br5tjvqFFJzoXRIRwRdpppMF5B78D3Um2r0LmG7EWjzwSu
xsg8BJE7v7E03szXMRetbA5yxWXwbYYKpOIp3LJttod+SEASa/LgYgPZ634wAapYdoi24KCT6RUQ
cnxLKW+jFBdp0S3lQ85KTnlxppwNB0k3IybcpthgXi9Z1DrfEz3zk5mwRj1S2ejuaduiZsgxHWSk
z12czttBNiyJ4BLLgDvHuYblX/IlHuR9se04+LGU6G0qjVpwmV8WOcDJyBaWJY7jAyhwcfc25PlE
zzBY4dv9EJkQt9pkgbfajmfmZW1Q4E7sTBcoOSlM1kivv0Z9gJqZac0S9T5LRZgfWT2n3VecffIe
QSMSCW5vl8r5kWvS0CfIs0Zx7myGMqFCEpne7WkQ8YeQGb7/0w691MkxmQKZPI4IWnYaFLPRrRJh
N35igchJhOWNNzQtM5EU6pEsCw+/Jl1d57asm0I0lTHrmt6RqU3k585Qmx7geU9Q1d2ABl/A2jml
/bd6MQ1vSj7y/Gsa01F9QpX2zg54XUJqD7m+tK+g6ptz/McySL7Jblr3WxEpa5/4TsLwoBgi6VuX
YJrfNDzaH5eCNGcSjXn3Op90Rk8kbxV7N3K27W8MdPoReJ4R6u/z48WJmN7OZhmGHxwvN+y+o2Ns
Kym7vq5GUE+nez0WWXTokjiJvuQ0Sop/QsPrR5RiB3d4Rtq/oUIBBG+TNscGBkHBcWv33NyBIbHu
NzAPij/3RZsUR9WjYvBtZlk/PIZN3Ya3RrbanoKRddtNYScC/jfdOPlEaM3rd2wsGnVQdgngidiR
AhzGQtB5vVv3OZ1ezWRfyG2sqOo/ANxRy9c6LTJ2JozL7Lhs3Yq106T5xM7QT4fTq7FY6bcetfXD
ocaVoXnNNgI8bc3kZk40BZ63ORK8Vq33vIPB8blutEKVRJCtzRPL5yK5FUopWi51MNGvjBWdOjTD
zJeuzIewJgAdJfF2O/diXo6LiUhwXOYhCsuh3436Ei8FenBMSRPCznBDL9qgmaey24J5OA0XS54S
hnY7fxwNCtNOqZrMXxGxhgKv1gzw5QQKgr7CabL5XiOEs0PXs0gcqDCp/GTHOE1hcCQELM/KmO97
e2sWVJs+WfDpprpk45JtWO93ZaQsuwXbtClx473O33i4LM27le3FPTgcE3YFDsua4l2Ppi5fUy16
OqUFxXPnaTCRADV9VUNa9UVY8NO6NnFvyyZc8v3ebHODq4sNLKvihtQWSRHK2Ri7nYFaC8p9atvg
PU35FB1ZQnVwnMkaFsfM7nv3cSJ73N2sy26KSgsZ1MfRRLV9iEHMeUPCuWvf4/oosrxs+34pzrCO
b5a7giNlf7S4F8vPCW+x6S11nY4QeydsexAN6fhB7lO4HBI1ZQGKF6a5bg1K6PY5fLcQLlCRMSTL
8qbd8CxwI/Fu3D1K2N21Y7napCgZzMXL0fw/5r6uO25bW/Kv3JV35JIgCQKzbs4DyW6pW9+WLNt6
4ZJtmQQ/QRAgQP76qU7OzEl6kpx79TQrebFlUS0SBPauql2lRXjAaMds7pJ5IsMrlZ5316yLZiy0
oe67+nvU8Q3LoYdv27wbKy6XPX4z3+ySvo3nj6xd6vI4V7KJDphIZd2N1RQpXzvsSR0rEM4UlW8b
/JJhbD7XTXI5j7KqIHDGNA0WCoeZ0rFuzKouVdNHEA5TCImD3awQfZgtZh3o40AEPy59J545bQH4
wiY9KZ/isO7ID0jtH0+i10tYqdB1b1adPkL+6X+M8xS4IiQ4APOlGdofClNezz3GMJLLU659mC1i
atfL0A2fWh03BeyQ5QdU8PBI2gKCQMJOb32aC0+x9PsAgQ23i/JLrmYUa/ctBW24rwyhhWtkQeHq
+cDSYXE33UYR3C5lMyePvZg42dcjUXntR5ohTSLAMuhdlwc22eYX3VC0ILyBIUlu0PcgBB1zn/d1
DDfFAjKn8srhL262qqsKidoJfTRtI0Texnr93GpdmbzHhNJ6DUvA6LXW2mdxw27qvg0OyzyT6AJz
tio6TFBgXYqUx49b2MMMphZ465+CEO9iJihZsB66JKcU534gGjkU2HXm6XYjlu8WLobcBuW1akj/
EZ69y11qscUXSddHhZzGb1tQT9nal/IF2SrNdexWuJ27GZTIZcv0GqPiMH5ci0Ankfk0hRXGR1Fo
bQnsCw0cB+HV12IdZKMj8RNFVgwtpFPh8I0vEfZ7ghGsK9XMkKw3EA1XVyIyfvkBfY2RmQDLuhUB
oUtyxVOz+e/p0Lt9tRhIl7MaBv13fDKsziePLOaHusNm+BKNfZnpmaiozvt2tXAmKau4G7NWp6o6
bjQ0uoDmyNgLNzPkbvcoBn8MJr2PzNaHxdCEVY9bVWM0vRNkKu+pUqXfQ0s7DB+gWTPNI0wI2HUd
yHK56Kd1XW9TuCCoQvuVbYcYljNL1lvqaBb5aao/20FXwYuso+Wuieh0r7Te6szBgn1eQEJsnn0b
QzmFjwaBjORzBCqMfIoZdlLYNhmTYIo27liy5qnUC80rhQTaYy03nU+TTYF3M2vLPN2SZc+NbZoL
NCebunHQxNwLHLapzhbXQ2pVJbdU9EO+pkhM1CVkedi/bUYaW0KoWtuc6i3deSbkYe1lXrrhS4/4
siz10h0cdHTNOHyCGm/N12iMc1rHLYNJiENcgh5Fh+MLA128KQOYtNm1qLpYobKfFXIHFxFey8GQ
tah1HVwmDkrNtQQpGg/M7ELM/eZdp6dMRgkMGDQbPqLqfWFtcmdDBDOEBq9ovJ40uz31qD/Z50qK
myUS+TiFeDPCMLio224Z8q1pwB6RIH4MezcdkDHW6ixsOkS5x0rkFpOK93PQ8SNp0kHnQTXeos8w
ywXt0oQteGZBP92qeqoxvh7CCnavRNONN1GvHMFZAaeCK8GqqGjGyfh9Esp4uQuHQMPQGcS9eIr5
4Or90iF66X6idfSZz4gNKua4BI7CJTHsdh1Ume4D3Th6B0IzGj7Mhm13Sdx14YXqxpH4bD616kOM
HRcTF9BA8oslVOhNtqESVyW2TOVzHsfV/QplFck9w9v7Yd7chIH7Lgqpy2GTWbZ5KkKp7toZeB1u
XtVNu2jF3Ha3xyxuuONlNAyFDkqq8lDWXXgTW3VKCmbzqbjmUHvXVS74ktCit1MQWlwEM+NDb9Jd
wztYc2VbjwnHJ4VR3ui5mtl4rQeLsj6vq4bkYQPrQSxd7pcsdQybBLXwqLismFMoKlMfoBesDJhc
+ARoh4ylKCbmIPFhggc74sXMacKmol1rO1y0HufJlyTQbtnTtO1CZOBomOuFsYx4saZd/U0sSZXN
UbjtLbf+8zCUNUXLk5TNfGuh1sOOp1HSy2MklQP3X653fD0F7256i65mzttgx5Gc5FG+odQt9BZH
ybPrFlIdWjYk5sl2Zbh8GLQNc3BzE31Zu9IteeIlKVRbfxTe2mxR5G1tMcU1gunJtG/qy9ooGKTE
mOtHsRfl22aEylI05BNkv+2j0QG9pC11F360Yuf6NLpqIyE+dSiocr82XysYWd+FgG/u65CyCjEF
5jFxy3EccTIcuavW76FqwudpSHh9SWUNIfrWzJu4mQjV94GD/zDs75MbOIfajLMVbiQ22C5QtkzP
FRB5fb8QhZkE49PcEkguSpI8cz7M2TryG9CQ8BhA5m6kszmorrDFLYdVc/oRu3u1a2nD2qzvvYH2
BmEnNHEkrxwSIIoWrw7uj3XYM0p5KW1a7bAwEBjGqvW4Mf6d88o8xDSOjyxoseCiTucyYA9dovuP
4db5O85U81AFaoaQynZtO2U+kMLNWYX+bd2vCF9cL9lCq2cWenU0zcpF0QwTy/vNbn4/6CY5rhDk
xh8d4elj1bkIQQPUDCm5LPt0cV1W4l3hMH5Y6+C7NOVqPiYJY2u2yN5ziJPDxa2FPDlcHLrVbzDU
4TpcFbKip2nGKvMyGpuiYktIjksYY0wcE/suOOo6LMXtTPxs9gucK4LnjXWU5WKNF3NlY5VUL+jF
+gmhGZTQSyWVjK8bv3SIL66GBVtrqDR/jmyngrspspHawZ1tHWCyMbP6MJJFdF8I3kyEsCWrTGTh
uBtttgIkLnfC2FTmukPV7bIyIlHUZWuyWvnN8ySarhc/LttXxKw5FPi14QlO7w4vcqKyBiNwzQ7+
SiW90LyTzYMPgWbtxiGO+r1JsfEV6NGr9DCdBKW7Ke1pdIcxsSa5giI8CotQ+EQcQgwC+h8Sp2h/
Z2fDVZCvolrq4zzNUcAyWM1w1H9bQ7v1AWBPSoHrQIS8Xc1zN2MnqocUNZTq8eo/toBf3Jc2acUh
HkH6RnPv0i/hHLXkpYdkAMCPHxNkiIJCqHOsDlT+WWmXFgkw2vpi6SvNPzG4VJhn7uqAf57nSdCm
SNKJoFgph4Qsj8xtja8yQmkaocopdZ+LMuro7bxxv/6Iy0Z037XEfOaONwji/LB2tRew0EhGfY/U
8qT1u2GBX/GFkISO9wzvJ/bgINKnAgHxSCmg3nqAY8RlEwW1u4zaug36It6012PWMcYqBBuM6KjR
vjRTvqJIRWGNuse4h8agRHQXoq1a/dzNZFz2Y0OMOMyzsAme2CacLiba+eWlFQmm61jdivnFuHZa
9qoKepKL1oZXcqpKlk+QdpjrtWniCo8klRhvncGR5FotEzqsicFo6NluseDwnpjK67Gi04UrPf8w
RXQ1c2aSbVN3a9d1mUbabYYxx8pGSMzjzbhfHUf5wtGxuMsm8GxH2RaTrBY2zWbjUERnxho3P6Sh
S+sfCxJ7+G5rg6AumIM31phVM6JTLjfWJ19X5D/KJotGIsojUsZjFudztzUEHdYakAu/YRlfpDQJ
06PB8dK8ik3WxTrA/eRupLPeSTJtFlIBUpIDOrbI5AHYQ2yNHG9LDvet6GO0GMgqF1dX6iDq0xmF
W2ZCmBaPo8xxEKr+OQELE+ybuh5MoUgi3W7xGOkClkEwNrqldShveeMC4EBybW8x3mAPXSnZkNmk
tMcxAH53I2hl6AFFd/fCm3p0t0Pr5qOZ0qGrC76uPk8S7B5AGKvyBW4u6EiqHluqbHR7Y0wgMCEB
ex136FJe52pbEbeD8ZfgUqY66m4mE83djS7tfGWVGptXqj1vdyNv9ROwlGjXkwilGD4P44d1S2Od
dz52zwk8dt40ZUGQ1XCVkVjJqHayzqX9PkKYus0nNKxjzsHXL0h85B6cLjbPGTWp9nlnAYTk8GAS
PsfIz1plYY0VPK0t7XIF/ReU57DNoTejGAxQQ0M20R9TtyT1Z++WabveYpx4H+FeM9Lrnkkr59xE
i5JXI4c6DA573hcBa7DHlUt8R5HMWSxj6hvYIZRIoB5QWaQPYR0BkylnNPsZQ6LjcWtK4qGanbqt
aMGko1QoDaaovpUDEmcOtAWOmJXwPuFvowG2hvMM3QsSJ30AIcVmsMfdEC5G8wh+ieprBzcDFL8O
Sai3sYVZU865Vu6uB/33Nd7Q3r4MVWLqT/VYYbiqNUp1UAP28VNPBVochBCjE2iRlAIgCImQ2AAX
9amWgD4ANM/7drZrmGGj8KXMNgDSSdGmrK67q9WlQE8yDCaGL3pWQ5SPwFeWu1VVm3sI1ETSz66c
BntnFynkkdcCfc2ut2UrD0tV+7DGpkuTH61DYfvSrpXrl90mFLyy23HaPoI+6CGBW4Az9T7zOOf1
pW9mh9ebTs80qqM9mJ7wChYLOE14AqPzbHDMph/xPrhuJ2pTo3Ph4eCvHbdD+8X1gGQyNLI2vgkJ
ZcObaoRoi3YsNX0idOuX2zXgzXJbjsh5e+DAVemvaJK9VXMUDT+SYRbppQ+rLsjjGHbZ1zjNKpzY
lU+oK0qWeq5yJGVB/JtvISQwjwu8jYIjg09TcJXA/aQ7omLyCsF9gR9uhALKmjEVObidq1q/QTMi
61u6lQNURWXQDpewnSf0HvNxKRtzZDhtDuzNsKo90hed3kOnpvocnEhivw6unwniDTfDD6QDDvI5
6PoJXQRD+ViEWqgGDQyK2v7WAv1rc0xHmNlmsPQJ6VXAaILSPTFkuCTIgq2/DqoVHr8VK82FqyR3
hU6UanddFPGpoMiTMW026X6t96imOrQFMUzIIJ3sTuFeyDobi6aWwh9LA8lxjimPSiQFfBSCGa7o
ZQ/mFTqPsTqyxUdbDkxMxZfYJ0fwyhPOsQwoathmGAzcmmLqB9vtY2/D6S2VSdsR1ElhbCKk1cKC
5Idq+w7TWC34LTPnS48zMc5Jp8UFo4qu/tDCU5U/W40cluvTmvMKv7iMmzhvQh+Nd0kqO/+J4LcR
OBrQ8Y12f/KiRpG/8G2Jb+2pP7kqydh6HDRQu25Zs5ZVdbf24YzCTFv4JywglgA2pTmYksSZLJh7
MXyTK7ZsKPPWtA/etFnItLdwwERxiNccAACyZkZ9nMVo+V1SN0uFY5E32/e2Bpfw0jRubPdxFQ8E
zfCkogFJykzLhxilDY4GKtI42Sts7dNbreLE8czA+3q9dWls+VMIYE0ivAXovfkqYGraPitiR3I/
VqBrHhbRTDP8Blbe0TxdJrgSY+hN6e5Q92CtsEhiFe11iiKP7ZCCaKcrzO9Vics3MEBjD481ncq0
CBJm+JVT4IGuUUlwdt3aOJ4fh65p9TGtIjceiEWs+ksUBOjR2eAZRnLGntisS6kj12MAi6AHYmcr
P5MNqYK5QBUw7Fbbc30rZ4MxlT4J0uVp6yBIzHkwg6KRUTfAIEZXxHzjbFblUwSAKKcD0gmaZTuS
DeHbuojg7tcdnKqiNUOt0Wx5mHpjL9dxENGlBkbuLrqWbcFzWJskOcoWPF6ugh5U9Q5zo4FGgzcA
pgd4P/uE7CdNqc0j1jckwzt3w9R8wqOGBOYW+yCEMHraSxKCrWEDCJo16xCQxrN18iopdJ0m8aXx
VmyXKvYkGGDIRp0VWRtVSDpDBxY210mo5/k5meGJ/pZWse2vAyDb6b5LaisenQOxUnQVMD7MFkJO
di+HoWNXZdUN7aPjuDFXK+XtfAwsAnGAVkBfjjzydUvuG5v21dE3WrQfUdQCSgJsyFY5AVbgPfDm
GA5rMsgtXmZFcjh3sFUVYPFSLvYtxHwnI9/0y8QwAB/mQsAGst/1IHJme0h7p3FjTdoofe81bhoY
T6wERJLTVKyPEW47RqNEUrfbR3AfQLcWvMl7sW3pdYKui1xRUgJGzFgA7zl6IuE4vQgaxtRF26RT
cr11IyZsQ7qO5ouTVgC/ay2MP/YGMdNrnYUOQCwYSgp5UDDNfIHFne7nl36JOb0fYZow0/3J8DRE
/+YTRLNzvYmlyUXvXFusvT7lwZmZ3Sa6jIdDjDlcdzkNykZFtaxquKYzXGYyX7ZBeIg3lUTXZA5D
sge3aGTR8UqguFbTrACPRb2MXn2K9Percqsa/wGocmwAl9el3r5HQxJVX1U7Bt0hiDCieAikW6cb
zIVr89TBkrn+OA5J7K/DmMzrj3VKGnW9rhWZAZx4ynPULmB7QNRZcCISvnasnEx8Y4N+drlZEfh5
0PgITWE3StscmnYGrjuOT7LYhe8FFMm33YJE34+Ba6v5RpstHI4p4upQEQD2LjGjIMyKRPc5jZuv
QE4I4KeEEzUDIkQJls8D1nm/A5nUAm3AFnpqZtypEhFEL1G+EhJqvCZ80hhzUMnp3gmFXr3KgNyK
uzldOoKBcpnK7/Z0Mn5PLcA22AYk1WEaBYqQADtd9xhpTY3N4wrwvc5sF8OIwUXId0qBhwZFRBMC
0WBUTeUtrVPj9tg/YWG4dINc3kzjlb8et7RPPqEKYLHPmqmxxxWApP/E014tdziuq+hyRp2S9fCo
mTJk+FS+GCIA9DhswTveoyoW6XGuMSBwC2qjh7UBUgs29O9Ti9Y8Qd5knJhXa8nEM8wDUQdMU7VA
LaAk/TAFXVQXy4Is5Q8NxHc4EBGNActFsfBSPKcKs4UqHwLQUIC5Sj2NJpMY04uzkYP+j3JQ1tq+
oVuugImhKw3MK1qyTZKMGQggmizB9mq2rOpGDGlk8JZXrtp7THUi02fwMau/YDAayHRmHbJnpose
vYZsckwClh5EZA17o7DQUQ0FxvtUXee2PGyNh34c5m4XiM9N/MSW9ynTz914ki5a/IwGfRfJDxw9
j0zeOX9yntg2wrFOlDJN9zilAvSrYgluZmyW/y5X/i/cnoLz0DZ03dRA7Yq6m+AlmOpRmqvekRE+
cDOkLcDElgae+qmY6L2fgRLlyMIlQQ5oFj3H3+uPTnLsP5PqnHRPv5sQrDyANkl0uh8RBdoVEhMh
N1CZTTnKJdB2oNz44e9/0l8okeiZaFBP8zrHUcT2mKaf0kezjqUtVCVZjNFrdGKAwWvSoSj063D5
9z/yL8Rb59Y+DcRV2MxpsmccgRYGni27CbDWv/mF/urqZ9IthTi8Oa1FAtlF/7XV4bPjqvw3Wuu/
uvaZbAtV8tSrqkz24LpQr+v1IG0Xve/i59Y+JgzNMFqW7AF37aDwA8YaAt941z0/9/UpPYiMREi2
rwIy40hdSvTdOHzfd/XT4vrdcqWtiiCtwX1BpwZjWyMQ0biNj39/8b9Yoee+PkyDrVG+wXKpU0G/
z4PsHQyzV4pQHk57lSkL2e4lJoQS9a5su+DcDabmlUvhkZPskSWafIonPd82IdCZv/+Ffr3Mn7zd
514wabNGbFmreN9zUQPnEsPqgOPiv7c1NOw5RuGLvxnicGAXUjVPzSafQqy05LKcpa3RKlT1DtGG
3/0S1YpmJkVF9Nun+89v/n9Vb+P9b59j/sd/4c/fRrVqWdXm7I//eBp7/P9fp+/5v//mj9/xj4u3
8fa1f5vP/9EfvgfX/efPLV7N6x/+sENZbNYH+6bXD2+z7cyv18cnPP3L/+4X/+Pt16s8rertl5++
Adg1p6vBVmv46Z9fOnz/5Sd6Gu36z99f/59fPP0Cv/z0Ivuvr1/d2//zLW+vs/nlpyj6GUN5EfKG
I4z5c3qyY3Fvp6/Q5GcapTG8HkTI0pifrIkG5IXWv/xEwuRnBosJISAngrIuOc3vzqP99WuU/gze
IsRoOWZCYhFg7/0/H+4Pj+dfj+s/Btvfj2BD519+in+1z/rXcoK5YYowKdQgKPRZQPn5Oz5xwGli
cUEmMXa2Xi5l4zEzDMI5TlmfKxBSokG974zZgWNDHSSD8AMbpuXHOm7xsgsJkUGXURpv0Z3QFr5x
BE7dyZUaehipIPUJOanr2sLSv0GW5PI9mip4g+GKnL9UYzKrvUkqeDdIlnzBNKPuCkKl3Ptt+ZbU
sRZFBR4CmoYQ5OVBGYJmhxhbTOMY1V/bWQfZ5ob5WwkTAnZPNImRSxTWUK/ApWWS93wjzXMEJdsJ
woim7qZr0Fhncu03erIqIzvKDaosWYk0vTb1oE1R9iSuc4gYdbyH0wciiQBmGXak9eQOrLFggqgC
0p4pnmh2GSy9DC48lc2umxtrdtMMTSL0gyRed0vZCg17cZXEV5ODSXZAEvJlhr/MnQ/W28WTO4wO
92FG5ED0Lfif+shK4dCFEad7ZCqGzX6tp2os1LrY8Qh1whAg9LNLsxiS3O1uGIJj0wu6X7U9Mp5c
YFalZFkH9DrIMLAln5Cve0rxjITfKYaRqCPEfisCyQEXN9MRM+JD5pEmlKVJ/a0yzTFaqs8hJ9/C
cvlYx34HEusmGidd1A5SSqPTtwUog89x98eHuOeQHyTxiOK6DSrd7xjMgSHyAXTK2gtuZaGHpM/i
RELwuoDgsYERsHMzcUf3UcrHcueBPX7mGqa/tKJbtae1iMa9GtayO/RzsvYgc7d5UA890LfySk0A
eQuM0bU+a+MxmI8+XdRyUNY9SoWyrliR2UmLBmK1Ery4Xhsg/hMGJ0Qfwe79gvbMwMuMeUvUvW8k
zZZ22xFXZdCFwpsJitGrYdzQzUiIXYZav5Kt2S/tdKGMATIggyjKlPbzcQqGj4IMoFnGLlOTB1Wk
JRRV9ImDnnut6RCVBzex6EsQmbEok3U5tGjlL6FkCvtCKcn3bVw5tIdVfRWA7XruNRxbASiSCI+l
gqHKJYaRtIRwt5mhyBPoRDeo7EQmmhgb+IrO/lqM4PJp0tvqjsdohC/QsWZsM+vt1JYo/3ZoERb1
1EMk7b8QKFNOVjOoGy7RHcFMH0Ia0u+o8y3EmEO1kukhnIzyfRZ1PYq6OFYbBsKNj1gBi2avF7xA
E5jn1gBj2KC4Gz3fQ7jXr3ta2c/VCoRsR2oS6QKTPKS/4WRoF7A4UVgdUrkGDwHcZwKM+yLDYt8H
m+zuSbVG4QvoO3+YEgGeodB9mvKPPiBtnMNNua1vQxUEeHt9vKZvMAYEG5wDOS7VUXQpMNepnd33
0VRoeYp+2zrEkzk+j58ZI8F34LwRHik4L4KsuBqidjg8baY+EprgjT7pdcwTFETsagBTNH1VhltX
eNhVhJeb3EAvTyPZ5EcVO3ZUzGL9IzUYvHE01fKybIDWbwEk/52ZGhzPaQlbepRMyW5YIQR7YXPJ
rmTAPZ5MB22svnVIyJmvdFvXT7OEoVSM82o3x26wV+u6SH+0sgvRsEeAyimMYUco/EWP39XG8qEH
7kswZIAf8crTFSxc3gPLw1OfWOuuoXRsZigV+5LeJmxdlkeFiL/lEMHa7Em0SfJVNFAH5utJcl+o
DbsahBwQyUKqv8KnPbMx6AnsEdsGtHppqvqwLE0DayWvOPaAephfhpWAQBgZRCg5WvEQYK+Vin5G
YhNJj4NmbNq5gUpbQPAbtxjunJHSe1l57cmHttaby3sEGcwfBiCd4lOYzlOSRekqIZuEVgrHxmIC
sBrMOtvlkzwJphuIAgymfCqII4ZFTwTGzPD8vOIdtv+bNAQucvQhrbtdFUqDFoS0DHthWlX6O0g4
dzGmNXFpVnY+uW6jcltyDaHYc2yG8NVwiQGGEV36Ry47GMOIGGXjJTIDPoCsC1ixAXP1Nw56vEvp
xy38zqOFzxeBX4OlylGMk4RlE5wer5DwM94SAx/SC7xczB1HA2VV4DlpLmJozZZnABkQeTWN98N9
MDlF86FfcQ5HjTRZZ9Sc5sCHHALdw2Rnl/Lz2HP2QUKxeZBdn+RGUX/Us+yvhnoBHb/4tmBDA8a4
gR5mhvUBkCFqD+C3gvt0Ctp7Gugl75zAc9Xw+08zA5n0F+HK8F74OP5S1vXHvtFYn7DXw45bQ+uS
U7x2uQ1F/9ktrLkL5WIxQ2sgXQJiY5aCh6ATIAr0wavoWAzpHg+iDDiZEZdTG9WfQFLAAEFPPp2P
quNpUNQAna8mP7CsopBfiNIbmrMJ41Z5W2ojjovgQ1cotrRPzFevpqXsRo5C76cyhOSKx7cbhXy/
wwMYKntDG8yxQ/7xMFdxXvNGNcc+tXDrhwYFbFrVAGNr5iKtIMvdrwoCJEg1wL1OAIyWhSKLBkyC
fSVxbH9rbf5H5fCN/IbjYvxhzovdP9THd+ptgCTn7c3cvKrzf/n/Y1l8GhD667L4Wb6Z4bX/Q1V8
+o7fquIwED/HTMCDJkqgFwtO3dlvVXEY0J/DGBR7wsSpKD3lnP6zKqbRz8gyCkDmhjROwvDkUfLP
opj/HOPvhIhpmooExTH9H9XEfwKfMA7jzj/2oyyKUNGCBzqWA4P265Ws0Tuwi9OV8cl/3+l6yULd
IT/oWBv3LWrbb+RdxsGnS58DF9DPlyMZPARK6ZZB9fkBPr/v6dBPFz9DLgRalM53jTuiMOwLP/Z3
XVtG7wD7cPFztwWhSMsd7FiOSWqvRdi1qGrEe/xwTxc/m4AEb9SN2uKT85GVewh5ht0oxHtcV05X
P0Mu/GCiAMMsUMqtqMKhTewysD3vMYo4Xf0E7/0OF6kkSkOOhwgTm2nZMaXLK9Gurvjd+/jPTvAP
nd+fr/Jzu4UVxpes3Jg9tlwdOcdcn0j/zRM93dx/tZS/OfGcPvgJAPvdB3dwuAeBsi7HjsL15nIZ
wF1cbLRpp1ezYBAgt5B9NRkpF3IVDzF958M+H5CGXggkgi7N0cMmN1totGDca33f/Tqfj2YQZ3Zr
GRuQ2lLe930/3Wi0cu97GGdbjueQhA2rt8dBujf44xaYf/v+vkuf7TkUGFcHDtGiGlKifEi2oTtI
9FbuHSPAeNjnM+8c+fBoOmt7jKbAoJlDKGBo6/cgj6eldLatCTzOtDEKN8aQmzlkMJZcnt53Y842
tdCGdkjD1B6nNF1Z1i96uEetu7zzvpxZPs0EhLaFkP5oEX75AcJwVMWQBvyGs/0BZvtvvL3nDgyQ
wJs6ICM+/KRFNg8g/rpye3jXnTl3YFBqq9hW4aNrEYmpgLhVfRVQbLz+/eVP+9efbA/nFgx16gQE
bnhNaUVIlJHOlUeLxv/DtMG1Fa2xDN6B5p/W5tnaV63liaSDRRkobkodjEf0tf4dMO/p4mdLE8ok
MOuAMI6k9+IDptDsE5rn91UK554DHjNg6ZzM2G1Qz16FfAj2/YoBhL9/AqeN+E+ewLntgORmY5i+
NEfMC0h5MTVS3nmZbu88F8+jeNzKSzdjePo4QLG9s026ZGay39734c8O3Y6IFINivTmqiIkvIKDX
z2oL6b85u/7q1pwdugZiAYgqsTgxT4rgOwFTZzlM93//0f+MjMCSOfeqod20grNF/9PoxP2YuoRe
DWpL7wnU/k0Obnpt92KIkvfdqXOy8+T9SBoANkdoEMesD9gTEr7fedieh/44BhEEj7Ezo+M91L7+
4bfmPaEmp/t0dhxqiVlq43DWdtxdRYI/xVQ9/v0j+Kvne7YluP/N2Zksx40zXfuKGMEBAIltDVKx
JLk9ydOG0d22SYIjCBIEefX/qTf+hYW2P0XkQlsUBCIxJE4+Z1mRehgzFEza6lGFKDRAiTKtaW9B
QCK/R9slTlRi2JE4D77yCQ8xtMa93QqPV4MdkTq8zkvYPO1R4+5RATJ+JrXuwx2WCGmQWZXmiowh
pG+HeHgNMPWH8fYlAjxWKGWeY8xBPHsjK3fC6/uJ1mlvIeijNIkr5MqvfZv+tbj6ecgi2qf0X/HD
Kp6gFZqnqw7kU9Ka+bBMLYEOgsnt2+qwEo7GgP9P11ZpKHoc6BSOOCJe3MB1ImaQqkzXvTefk1Se
g9kQqMO3XntxM4zjsCaAMV/nKnrq5hY0Vkbb62Ivbng1gqbPo/majPF3+LA8xsFK7LUXNXs6N5Am
1tM1ajj0uxWKeoizz39wr2VY7HjVna5lOvwto/k9jHSJpzv/LW6cNhcMkGpeXcXSM0Si+n6pluZM
ihvfSGeMY8iWkf2+JqgPZ3h8gDcY7VP6r+02i2Gq3UMWysc+PYk0+C7T/Set23gn/fVWiRfMdk4E
VpIoSb5V2/BODRNt0/ef1MEDwgtVVk5XjA2oFT/wUEpbtn13lfEGekQNw3SFI8RhSP5FsoD4Fb2A
zExaAv+LJSrty+/VUiFjvpp/aEPtReS2uknB9Gi6xrD4PICd+qMAVo/WtheSGStTlEkoAx1ifI9C
rzOqa2mrtm+uJAyeHgQwZtdhDd/aSXwpuvr/Z3L/eOG6nf9+c2T2jZXGLED1X4pFyi2DDg8LGN0o
J4QM/0fX4b0N3n2QMpNGKPT2NehqO5SF8OlqN/fETfwNNUfvaU17p1t4TW+jMxh8M0K4LEcAooKA
vcal+sNef1My/BqhpRnC2c0R9nrZ5yIzf4GUQ+DpY/vx7XLWXaIWGNi7677dyoc7kHyh5Rxpc/Im
zvi144Nye+eKQF+3aDuX1XIAjI0WpshIv2i6kzwq9xrbxJhCHeEkmw7BEH+ifU4vTnEmXIxYsG5l
0NQb9wHnTdpJIvSi1Mg9gFwBLU9jctQjPwwUFLbIUt9lpgxtkDkIcK8b7H0Os0g/gipQHv7vAbnN
tP9Gaer7zIQ2AdXIreYK8RueB9Mx0fJ9j+rq4VOx8PT5//6V38/z/71N/Dpd5ASIjICH5hV1nMBV
zKhyLEjjnvr2MnivxH0E4tCrsvpkXX+xODLTeu1FZ2Owbs0xHP9C892EAKko0ixMfV+ZcBcGHC70
mZnuUbPmUkPN8MoH/dNQe5HJFmV5P6QY6h5at9UW4QGVAsQR8WKzZytkLNCJXOHhqC7w+DanbVAU
M43bRPeCE5a4skBdq75mfYrCxeTQ7A2x4150glziVvgj6KvL1B1KKQB6KUgpM4jBXq5XGFzUdKUI
zxloo7lNHuGoQTqMp75ZTGMSAdGAwIA4cVLmg8RDOmlq+0YxEepG0wpFCFdUhpzGLEPFbkDaGlLf
JQY12mWCMhp9TeC3MDh5QFaX2LQXkCFq9bBAcX0FduDkYixXZURs+hZOv7zAaNaDAQ77HFypkuMS
t4+brYgTxItIVMjrXolEo/5Kxe9ZsmzA86qY2LoXkhHet9IYEuYrS+DNHk3pRyNfuwzezk+/2Rx8
l5gUMCnwVZE4RFGK0HdsQVIYBikJ6gVdKr/b/VYV7ULWUbwBsAL4ZhcMeAiXVp2+Dia7QsmEwidH
ssW+Ne6tAbipNAA+YvGS7TLHpx3qtuhegvFCgb3jBzLvByYwGUG+R+9nEd3U/P8UEXQ3pID1XW+a
Qm8gU67TtZl2dd6LDHXtk6JlbyAN82Y/SFhiymp9Xd127TKdt0An0jrun81VFKYJUEzXYXHvQpDG
oIonkKlvH9Q7m8OlR0ZLE2G8d30V7a1ePLij9dpbabKmW1JV4kYBe7a5AVgDMGPUpzpBW258y5t1
mFDsNxus7N0uD7D//l4JSx1yf8GZWMgD2ehrtKOmV9YNFDxdwmlbh294M0WpLoBg0le+g3bqUr4d
QkXLCKe+7cvSbTFTHcYFVyPo1iAVHRLaRPQNX4LCpGJXmIgpkLN4sXg7a4pzKCaib/VSLKMqt5sg
WLb6ATLWE54yz6SJ6Bu9mDCWq5rxLU0QnkC7uiv77h2taW+OOxQixqCPTNeVo9C5BNN5OIxt3P9L
a97bURXEGLxoN0glujp67yoOad2e8R+01r05nsWF7ACywIFOxT/UVH0JMrBcaG3HL1fDbZ9FjBJL
fQWT6m8BaTmKQKhte2dcFM4Hwwrb9ivq8X/AS+I4xqgApvXb239Cu4iBCXzQIQBG7CydHLcTaqwz
S5sxvvBIzxlEqRKh39QSdBPb3VujaNPF1x3VAWCg0YAYEmZ9s3dFzrQgaUVQFPLyew6oXSirqMQR
KYg/Tzy7AkD0ymJ4O+T/5oTkK44qeHYGxTjh1t/CZPcm/dbqLksCzBegtUFmBf6Hf1IWJeDnjI8z
O1WJMZb4j3mTCSDSDRDRBefhVB1nFDmjUtfSnrxTX+4EEQaopO2AKodV/2zSfj8mqaYptVDh//KT
BNBDz9bcHrlQvHYE/z2vdka8pfrmMhnKP2Q8zfoKJuSnHqgLHFy/kEKMe0sDqJGuA1AOKz0g7j9t
vaanfRqC17Ixt3//d9PJi+ACzAbd9Og5uJhvYR72tUIdPG118P1NQugtqh7ud0h9iQvA68/7HBPM
2rD/+doaAVnfDf+JxTjpz64qH2ZI00kD7itrgCOqx2bvMcUTVeGlAYgbuJK9Er1/GG5fV9Pbuk2C
6XZ4DFGRhHtAB+ward/e5mrGErAPcE2udci/xDa9a9qFFvW+aE8u4EIHETxB15JdLF8Bvemrmdhv
b19tkUmHfCzFcT0u305d8WSajJSlT31tUcuMGWyN1Qp4oQIUOI1asij8hzbe3lKIcwzr99v9HUU+
31qpu+UYQe61HWnNe4EJBBZP1x75ktkV72rUiMFogXaB/4+0SMcRbGRwImBg2gKYCyRgCng0qd++
rohFBby3E+zYJlmLAxf8Ryd2YjrG9zLRQTkvyRTqKwCg74vEPQGTRJsrvv3Vss9RX6ZoGjVh17HA
Yd2U72lD4kVmi2JsgfQzioHm4lPs1PvYJsSm/V1t3YCvAkP8mi3qsVjMpz4DC4PWbS8wnWkbm8BP
7srt9B1rwCMwULSztO/uYgBbi+SEmAcE4V4E5UOXjbR7dOKFJcyRM7CFkMEUe3NOW+C21tfq1P+w
ePueLm43s1JRM15DNX93U/qm3Blxr/TVPXPmeC13dJtJe93L4A1U5bTv6Mt7gnmukG9FREa9fZfC
XkHK17zk/zAiPgQkG7ck3hMssGDJovo0fNwFMR59YdwA6keyW1TQoRzqWYeg4QPARzxp+tqh2cWr
am4bGqpXUIqLxuGCQHwP8cVDnA+6A3YLd5YBFcsLLG+/ANJI8YvCycfHeUQFZyA1Yl/grLh3q/yr
wosrKeB9/VCXaEirSz1eXVB+tVkIRH9LUlqDw//y9G25A697x5YTc1MfYBXlDmA5VbSYj/29cnRi
tlWM8wmMA45wepWH0QiSXgYV+F7X6yUCc5SPV7H0H7JZfoT511fSgPsaogpLU1UbXPtRrmeOKutP
m4ABBq1x7w6aLrEC5QLTcNxB2WQAvh5EN59pjXuJ0BSIw6G/pW8DoC1NA0B4FtE+po/mUKhj2oIJ
CTkOsN8Bj4uwnAmhgqJ13NswVzgcwFF609eiac2BO/kW+GZiqsVXEvVm4QZeLLg6LAkqT26kgjqk
iXLSKH45D0Udj3u44Hs64+5Kpp6n0nygDYofnU3TW1njFAHMwHiIU/EhKi1JFZL+D8L0yzNXCVq5
gNEVXstXuaKYutvPLASAjdRzX05Ut3DosIMZrzXiZg2rf/kKhx9a294TxRoWqt0r6MKww0Vwt2qq
sjvNZTG+lsr5w+7pi4jgQcIKMCPHawESWLrZjwrcQVrfvfiEr/AsultWG5ZFIMVWMO4KHMDztNa9
A23V8nQvsF1cgVZ95GGSp4LatBefkG0kQdui3M0NiTrosfpe266irVq+hqhwDF5cKQjx6dSeTWDf
bqWkrVq+hqhnSrOZQUNkJ3hWVWE7H4ON07IdoRefe2rnIBswKGGrHrN9etNWinYX9EVESGgHvNfy
lqNRwGSCpTEAek6KIDByXi5ZpQDpbhyx2C7zok5pq9/uMGciTULh64hgwcTbLVTQaKcJ8m7De9hY
/U2Z3+JW2Pzr03yyLUGiBdZxxpCiSYM6As8SzmK01r3YbGW/2wbQm2uQsLupmZ9typ9pTXuBiSt3
ksQiGK+6lh/sCDL/qj/RmvYDM47jHjLW6QrXkEMfofzfZqSwFDJ5Odxwi0o1HOrwQgE/xadsDaM7
2KjQ8mJCevumDEa5hu06Xpc4uEedw485SD/TxsSLSzd1AghdrCfgw6DArz4GyhHHxDvSgkuCItC5
RF52TgGHqOqbU4qmTRNfQBSFwCjPMea3DduvSbc8gm9M2u4hA335LSdAvGEcipyvTIDkGLv3di9I
1xPcfV42HWulAdTEpQ2CjfafpOr4OR7qhti6F5VRYVaJOkRcZbM9uutS/WabZk7aHcB1etl1lKDH
rLM46JfxOxlX98y0xJa9sEzZDVYMz7Nro8f1MsJR4QDzjvhEmuCZF5kS9K9mGjFRpFjue7s/uEjf
05r2wrJoV60AtkZulqs7HofvZCNJTyYwSHw52nu/AZiMnl6lGn4619z1kpbKE77gpht4xhMY5VwB
WAYMDSYl983UWdJVU/iSG0BlR5gi4FVjAvAmGgMwWMqPpOH29Ta1rCBv1FAKcRGDFFTfb4JWGwRI
3cvhLkKr0tIgcqaKHVr4LCI8aVulr7fBHtzHu8MkKYW4ILv+UIS0JTD1IhL1AGU/ArV/hU3O1w7Y
31Nbs5LYbS8oZZQN89gj3PcK1NikfWTha9rP26D+971OpF5EIkvYopwOz7+7loJ96yCL/dYO0Vhf
5qUIBXiWJnwL9nAyEf8XP04TV2RFjYHKJHsLo5+nIRpoS66vvaukgIwQsPFrD+45zNviby0HWos2
4b0NtGDtHO8Rku6pKM5t374BrIr0VCB8yRC2iqUYYKp2NWY6hSYFmyzpaZIK4YuG0hnAWT5hvOel
/gkPoedZ19Ur5/Hb5P7N5PFVQyWcYNe1YsN1DCtYLovpPZwYxediW2mLuq8dQmEJvE1cOuJoC8o4
m4e/gSN7Lbvyh6kvvJBFHqHetggp8i6N4ZGStPOPsR5iGE4X2Qyvp0YHb4thIK4QN7Tor5eAupgm
NYA3f02U+Rxt8ROw6KRsqPDpRfPSjyWcmsYrPFdQ3dNNLQCYllbiI3yCEbzQ68JgVl5hyZL8rMJw
gfRnhaMbKbB8ilGUwKIqvdlKbCCZP4eFU1+TqatoYetjjJJWiwnOYhiaVcDtOwKZfujU+pbUd19O
5ILRtbvFIx8Q0j0enmR3tLFZSXdp4QuK9gZVYTPDTaOyDvVV/G2QWNqS4wuKJC7+q4iQocMrMAig
M9N2Oohqf2U3/N/Dx29WBl9VdLNBUH0th+u6zLB9gV/Y9maGNqE+OWcteNLpMnxELla/h59d+Nyr
2YF5z7r0ewYw4kM1J6m665tZPkysDJ6BC9DuAIul/t20RrjK3SwWYCVWh+47qLDBeIdd0RSPEc6u
D3BkQWNgghY3IbmjaVKFrz6xsIISBof6PFRV9u62in7AEbmj3XN8AQo43vCwE2h90urktvI01t9J
c9TXn0QwdWttOcLfDq41rnjI4GJNa9m74hQKtpuiGGQOg6MgbI/pQiuhBRHu5VoJU4swdgYtc7gT
biZ7hL8x7ZDga09WWHToZUDTkVR3idnh7zHSlmEfF1XBaBH1HRbjAU+dY1niBTDbu/VMGm1fzdbD
f4R10d4jfawfJj0+qUG+kg+8XaZ/F63e1mTWvU/xbNRcBxwsq2MN6+1HV07yYV9jDamxbYf3qHuF
b1glhpb2IXyNW6y7ONrqCbmlYVZfmNg3bMKNVrS7j69zq91qGayyZI6LyQ8YWR/hhPsv7Ut498FW
Dj04w2iaxU+ok5h24oh4R0ww04A2ntBuCX5lBve4ua1pp25fucQ3U5dxrGXelHt0Cm3/1vZwISWN
h09FUsWy9yJF4yyYwJG+E/I18P1tAv5mYvpIpLKCxbxD1Vue9smJZ/qwqo+kPvuaJb5PMW+jHstA
o47AihzkSnqEFb5gCVDXNbNmEDmMvOC+NRt1jPqCpjQQvmKJgWrdpp1KIS6G81q2VMAAV66lnTh8
0RJE4kUZyEnkivP6AYra6tzvun7lVPCHr+mjkBxPA9Gmo8jlnDRP8dAWH7V2xPXRhxNJuEuBiS54
nsH52fLoTquYtvT6bCI1tSuQ9JbnUWhP8fCtnnbaKuULl2qZZSssJUUOC97DUHzXO/FY7euWWLGA
t120aHmW46lk0XtYQ2W0LKGvXALmq21gpsVztdq/it09mZX2dgy3gJdb/5bsSkcl53moqxIIsaI7
rIMg3mV87VLZi5rxfeV5x5MP26zewizuPWlF8bVLUYbSkLBB09gb8ikqrxOjHdZ96dJq1ZhBHsGx
eG/1JTLLcinaiibLE752aYpTFUHhwuH62lV3aRDOp3noKpLUV/jiJbMBjW47hA5MAw5gIV75TFN0
CV+5tK4QK/J+4fm4ylMRyGPNaAuVL1wqmVawTth4vkVZB0fmJTxL2FPSjs2+dmlMYTbcLGg9W/l4
boc6OYY4ohNb9w4RAbKnJl4xDVGv9Dgs6jOcOmi7g69cmlnFKtMh6g2cmP/GnTFdj6tRgaGtKr58
qZlXDdRnhK6PY3Wf1HNzmeaI9k19AtJeZaIOAdLPa3CbVNHPR9YLYgz5DKSshaNxAqvmfCg1O0RQ
dB1XZgXtk/oKJqnFoKIo4/laKpBQmC4CaDDqUtGKNoTPQkLNMhyOq4nl3T6e7D4d41jSzoa+hAmp
5EyHQxvmpiiOUVTkyRrTjsu+gGmDuHpFbUWY1xaVlk4dq1jSNvzIO+GPQO21vSnDXAf6wxi3H3UX
kJQ0wtcvdX3VNmNl9zzu4k/Ac4Bk16y0ieKrl2CfPMLYKdtyEKktHBjl5zV170jbmw9DarrJ7rqr
9rxATWSMBE5tP5qmo0EAhK9d6hvl4kSlLheLeBIwIDUypB3IQy9NsVUjBzxjd7kcwktl4uPcdrQp
6NOP9gLuJFPh0GsN/OO6SXgW0HCwwscf9fsUZWW0uNzxsTqPTanvYCMx0DLrvnQJdZASeDLl8iVM
D8vcnvuqoC3jvnRJwL/IYONc835Epg9Pj81h2tgX2jT0InMQyE2EtVxzFEJDBsSfhoVWMQ87+pcn
zyIe52o3wZIjU39KTZU3KSONNveFS8vYLqa2lc1rsx0YgxM5J2Wgua9aGgCbc2lULLkS8B/Kijtb
/KCMNPdFS4rBLWNY2IIZsq7v4cHLL9mY0Mp6oNJ6OdjtkHQuqcIlt5FOTxXq/M/JSqvB55J7jS/Y
jGtll7xdOVymoyeYgZDOQNwHHwnFXJ0NJfymkuWNgSs6pGiknQFskJe9tjBHY1wPNtedaWGr1MD4
PftJ+5jxy7b16uDYBHR1XvE0X6fgVE6CtDHA0e5l0xm8bkGUxgx0DKSDtt/6uwoeMcTx9oKSOxXN
UxgtUJ4l9hxIyQ/w1I5OpGHxhUudVgCchm7J4b/2flfrXd2If2hN33Ktv+iUU9AOHA/VkkdBkxdx
/y7b20+0pm8Pmr80vTHUO9V8XnLwsd4WsfwU9zQdPvfRR0B42gVXiCUfmxZuzNslJbJOoGt52Wuj
4BO0wr0vb+MQRmNp/FC26b+0EbllnH4ZkQi+fqgAG5c8Fl/KcD1HfU06CXJfsdTP7YxRkmgZpfB7
t9xr/hqb6LbU/Te5yTMvJuO+ZfDiWGGyDrdNeU67Ka1hGTjFX0u8dMMV1TBFyzNxX8Lk5jUMB7lg
MU/qhxi4zHkMSIdO7kuY4IQuK9AO5lw247FALUE4xbSmff1SsSfjFg9szje1Fs8mHOtHWFfRYEf/
M9r8ddLAoSzFJhTMedJV4QHM4PQhccNG2/J9FVMKj7lF8Rorbn8DJ8hTU9a0FddXMSUhy9YEqPR8
ncV9Is0jiJB3pEDyZUwDHl/Bkg5MvsNjMJ2Ky9ikpJsg94FBe4MX1GSt5lx8y+w5GYjNertmKpyS
Y1vPeWSDI09V7pbimTYYXoDKVGH1Q3ojX2BpB2fUC9g+r0lnfp8L575WKWHOhhW8HfM6nYuHFVF0
CYQytF3TB4V18KhfYU9k8knx52TLukMvzWtW43/oui9XgpmVDiGVn/MywGPgMsEVsZpm0o2K+3Il
iCcSuanI5Jns7lSaXpTjpFQk2NEvN4kKHpq1Lbs536P2g4qnE28dLYPCfaFS4BJYPMC7Ke9s/DNS
0bdhiWj5QlS4v+y3mLMpU+1s8nj4wWH018iadvzxJUm8XXRczBjsYtiP0GjcATtC2zd9SdK6bfE4
3SZ02Zn1IpZmOvNsNq8srrdP9put05ckwXQ1WlLQGLB1quS6QrL8tx47XuIBudbsPAemjA6JBlaZ
thP5IqVwg/GCNaPJqzLcYf276CPMoV55fv9TQHln3G7WLMhsa/I+2Me7UajxlPZdT7tW+BqlJpgd
zIwxfWDRFD62UYpdGq64tCnka5QqFIJXsZmmXMJ6/FTBypfPLQ0dxn2VEu9jgNRjPeWDTN/06l1d
ig+kpd3XJ5VOzwwFOVOeNPawyuR7Uw2kDAX3dRpzVbupV2h6GlCjhMXyINaFVkPIferQatyqRlCa
8y4IptM0TOFJtDS8PPcVGWsbDfU+wmk7igDAacPH2Qy0DclXYyQw2VxhYD3l2ZadwrQ49B3tRZz7
dmGrDIEzYt2U10Nxt48/4rCgrWHci0sYtoKzHYIlGcXJCcSAYwYjdNL888VkYq9h6gvuVT41/WGB
93U29rQDka8k27qhQX3SrvNuKMsv2erqt3tYxv/QOu5tonKosgJWXjovAWHhbXHoHPFI5LOMsnmr
+qVB02tWzadmW9QxHUdHm4G+pGxYhgAUW7SuI3XfDMsF2nDSIz73JWVg95WlLNsOe108n+D10l+q
BTpi2oh7B9zxVnCW7H2ZR5CS4Sj3LhtpD3rcVwXVa8frInQKUpXIRoeib9dPndk7GkgZ5qwvTy5Y
TorCVGgf5svRSe/NtyVoiRlEXxvEqiwBYz/gF2vkdd5gOQ9iIGnIfXFQVXf7ZFmdXoZgOa2xg21C
C6gRrXEvMbQBQgLneSYuzCSHHcojEdFi09cGwS6baV3X9qJry+6yqtzv5y2ztJ3e1wZBnDalJS/t
pQnEY1BVZ2lHWhLbFwYNGWyuZySxLzCpXA/hJJ/ioqa9nnJfF9Suq4khrbOXeto+TrAhOYyBJJ77
fWWQDDpkJcxtUJYS1nFplgNJTu15/DJ8EjiLsdXJ5SJhm37K4lUc0X9aEsHXB3VFZYPWpWi8KD6A
XfO5WGkHTl8cNHVjb7Y+sZegHY+Rqk6pTWmB6YuDokpvQbXGC26F1cnGGfRBf5Oi0hcGLVPUWSY2
ewm5+toG3d3aTLTx8IVB2CS3qRpWe+HaPYy2vpM7Df/HfWXQiGe8uKq0vVjVFXeyDKKDZUNMuzD7
yiD4lkQKTxz2Mrn0pEP1XOz6mTbct6vQLwlb2zXIq+jFXuY5eorLEvTeGPbutMa9HRNnb9v2i8UE
5PqNlOmAbPNEW6p8aVDah/Wgq8ZeVrMf8UP3SWqJ88TbLc0UNrxu8DH3LgwOaTycA74TU6k+0iiw
qhh12NrLYPDMsTW7OAOD/5004L4wCN4Uli8oSL4MTt/vnThgkGi7jq8JCrN5QJ4cTae8ObamPo4l
zXeF+4qgYoo2nTZo2rn9TtobZUPSPqWvB5oWHQLOj8iBk+t8GHr1nIWToh0gfDmQRq0Xn1xvL70K
jzxZzr0gnql8IZDiYWkj/F3kWvzE49Wx0uIHbY54QVkzqfZ+RuAkO7sbwsEeMmTbiUPi7ZR9t5lJ
qcpeukF9iJt/hiAl1XRwXwmk+0HGZsBgJ6HDnsDvSz3TlilfCRSCBzuoFYNdGxBv2uoetUq0y44v
BBoYKGARnpLhw94fBPxABAAbpO/o64CmCJHSdMpeyno/NWk+jwNtc/clQG1sh9gGwXJxFczQl+oA
p2Las4YvAQr1tOmwx+pX3ow36wzlzjvReIX7IiBZKtFEJfot5fRPu/MPtt0UcbS9fTJtwwA6ebRd
JY9LlB3DfSe2nLzcgduo2kWIi8JlGbfDVvwYs8+0CeLF4lxWgs8OEwR6mhOU3Ie11bTNwOcWhaOo
JtNny0U7LkADgUpxbkxAbN1L91RZI8rldtw2UbScIE75zGzrSMPNfAXQ7YKdrhO6bpLtfnTb/TrQ
EHSwl3r5JaM0jl0KY7ULXnj1YbixY2RJC0rmq4BMnRZIbiTLZWKNPC7drt85uZpXTlP/21j+m8hn
vgxIzjuuS0NoLiEysuEl3KopeFONcimOPLJt8aFVkcrwCjmt1T2gDRPcevhqp/tJukHdt2FXs0O4
Sde8qXan1xqOmC2jpRaZryMqLBdYQJ25RG3ywJU7AW1FWuyYryPKbJhNSho0Ldf4sPIgb1A/T5rJ
zFcS1V3JbR2s5tKEy9kp/ABIszROFvP5R6JMlqorJnMp+747cbt1Z1imJ6T9lvlqoqJIww6an9sh
ONU4OnVsLVHnOxekkxmTXpAr1VVNFPboPb5sXitdPcp5FbSzGfMFRYtcS5iF1uai7TNATk/NokiX
MeaDkHiLs5NdW3MZowLcwyj6CWO/fyhLNvNJSLYJeNHBafOyj91XxkuFJxGaTxvzFUV2SFiVxo25
ZKa+1G1WHyJNkygyX1K0751uMtQkXJwd44PWdjuArJrRluzM23uHsKzdHuFbQg7eHNI0uVWg7zQU
DfOFRYvVg5k1xnzBvnAoo2I4zhn/Sfug3h68qMKClo6uF7z6Es5rnkzBK0+vt//+Nyu2rySycb1X
lhXod1yemEsuMqVVHzJfSTR3c7cKg6kSRwM7wqIpOu4N7RWd+VqicB1bXmOJvRTz8HVw5VusYa+E
D//9kPgsJLuKuMyyFlkpyfoH4IX66yKTLURdqUm/kb6oLyeKUAgXziFHGPVpdlh7829hR1pKmv1H
UFTDULYdY+wXXN3H5qvrM9pO5OuJsLsHKCBFy6HcyqNKwmMI9xFagPqKonIeo7Hf0XiV6qdCt3h6
0aQneeZjkYRrhoGjavoi2BicOtH8FZQFLfHAfP+xTrB4CtfEXNrb2y2gAd+6uqGdYpkvLJqTdZ/q
kZnLpuonNnXHaW5pW5CvKio0gDlpEmEOlnWNRGlVHMFyozknMl9WVE3JsA8RRiUb50tfJSfc6UkP
dMwXFYkhUF0AUdFF1u19Ifpj1gmSXon5oqJwcLXYwG2DM1iAOgp7qGra2wLzNUXcmawF8AHTxEUH
yEEyQcp1M19QFItJN1OAhi2sn56CUtYHowSN2QTz9ZfXESWXLEzixVzSolvL0zzqvjyM1YgCGdJS
6EuLYuA9M4AJb19zPI58eU4SWg0v+4+uiI96qzUO/K3r4lNcucu6yIq2XPkaIj2lI4yjceTvWna/
zvJQyZA4wb1TbRC1qPtq0XTSplekUE7VSLOoZL58qACZZreJxQQPZPXUFB3GvMXTKOlb+vKhm2wb
fM+wv7CkjK5VsFR3XTZntOD09UN7x+QUaY3W66oOD0Nrhu7oulLT+BTMlxHxYOsVb8f+UvRde9A4
w41bSdvxfR1RN8eTLhptLsu0HyAMe2jq6pk26l6IVspIo6NOX2Agu9ytFd+PQQjHAFrrycsFYEN+
cJ5a6S61RAKcD2+Fmmnbsi8j2pOAT824u4t1QX0Cbms6uyEkXpt9JRG0vqYS0+YuQ5t9KpH2PfTc
0fZOX0tUNDA0iGK9XeDkZ0C2svG9kQ2NwMJ8OdEUswkvroW7dOk2dwdoOpLuKPW2/iB9Ul9TVPUD
GEAOnzRAl5dVnYV+TSPyeykn8/FUQxMttbP4pHh4tT8lPi87l/06/Tto1gIXBqK4+hTsaWdomRdf
ZrS7cNxSGbqLmN8HJgBoh/oVbveDXx41974rGXSi7sLhjTEv7WHmNF8C5kuMgo0BT55hlKrV/KXS
6D4iGuMwn1qVbnvQzXXkLrhigOI47O2hnogXUV9hVLIC+HczuUvB6uYZ9/VgOWxTnLx2q4vC/yVA
fnMh9UVGqtOowG3keOlR/Mw+wt23ulphA/5YzSigfQ9cVjR+NGVTw4x32xsz/O3EmmzgXBVja7tD
jVevXsPCmA37FXY1QOq4vaymD1EnuH6Ipnapr5PV2/zGbGUtz02IGuh8BgduOvVtzJd8m8WaPTHY
lEXnvkjg62B5CcrDoeCy/MICHmfHdscScGoLPUwnw8ViD4kM2vUy10gAvGXxEvC7Zg5ZeS8cdFNv
1zFjx51vzp3xUnm1Xcw+4RC1/MPCYX7in8Z3/bl6jyt+ZcrszkDt/O+CX9uOHG4h4gKwH+hGSRZm
PwO8RwKJw5goAT2o0/Iu2QY2fIhUbH/uDjgrcL06ncAXBf4R+eAS3n2P+h2vXjxou+FSqVTtn9RY
te5uzkSw3aUoO51ylDC12UNgpNVPvON98g1c9G25JPBaqI+ZmNWzKTdeHgsOSeJxiYaxzbtyLac3
HbCh20cBy9H6BJZftBybUvbiCGsCDhlnn1TtNRqZG49h32zsL7ww1+tBFnEg/9kw6FPOY7PAtrKV
ifpcK1eEebDyLD05Uc3dXSa6uDzKBO8DZ5G64K+V79X/Y+7beuTG0WT/yqDf1UuRlEgdbA9wdMms
ysq6l6tsvxBluyxKlEjdqNuvP5EzvTOnGxhgZ58W8IPtrMzKVIrk90XEF8EL+DNsMuPcq/h+qyr7
tNC6dkWpveWPDpYTeDeTtRcvOydJ1pdjI9N1qq05EDjesHuj6dBkPYzlwU/tM2xatW0xfiPMAsH/
wn0ZZIkVbsr3FSr0jCxTCKv1XsWwbAq5c0eZQGCX9jzZX5cRcq20ZrILsoWYkqf75oXBx99IUrSj
L+tMroN/800TwthTk8UfWRQH4mOHgxW7YqoLyyMLEX2e+o4h8CeAfZPPVB8sJ0GUgHs3JDNltvcd
fcevGeHmJpr5hEa/i1MYQHbjZ1/L0aSA0kRyVUUjmWFERIGkrxyrKJ0si/2DT/imdDrSct7TunVs
y6NVBfbgjdyqbCxhJIz0m31XmbMOc9MLE3Isho5CNssboqqMSm3KQ6NGvuYhRMzvS12ucxoQ5xDM
YWuvcklMMr/0nos3AAdK590SJUPaqkUtxxH/3Vx5yaY9rZqey3tQB/GYwhd5cUfVSvy916uIdBrE
fYPcegODnzUfvNfb53BLNHR8ML+v3YeokiHJSdV6dm7ghflB92olx0AG6/cBGSpft9LQl1BaEwOz
qILhSZVmJzCYiZf9JtILDPGymg9dWEyKxvxhabeIHHzZNvZ684q6o16E6dMx8vN9P/vGHrC2mM9c
NHQ/looDOVfw0PZXCBAK6mOwzeVbEmOEu/OE97CwHFrxaYlccDIz/iet4Ooi3qZOtk1XwCyzcaZY
xpk3j1WsGvsTbF4YF7CVodJDS6xYfFonBgu/1M5lpG1mQAt1LI0Jq7YMH3Yb7jp4DszHPuBUnrul
u9wDgSixLZVdia8LfaF6xhhbFT4bH1QWqaWjCvu060ugaHHddp9sSEj1Q/asLX+MiKHoczIolNhV
1cTtTQX/7vXaxuHe3O9DHb82qwlYZsi8RIfBaT/eYTcN1oxX3sUHMKeCprC/M+0njI+w5FPpQnWS
HXh9jESrsTx18Rr/bDxtod7lwi631lqUC7Sdx7c4Sjxi17Svf07NPD04vSqRth1WVJCNOzXtc+33
QOXhjhojhUPbwvIK9VJ/JB3uCRLEWt6tiSrJ0QS+L4sapVqQ9VKUrBCYMivzUVaBS7UYo6Cog2B5
j620/bUze8527B3pAr7zcnmfaDLjrJEoILXiqVYb/IWH+70ci64aH00wJHuBLUHgHZZGYXe2UnFy
mBpFwusACL0Lc4YJl9d+i4CXhfGYvA8hEzeSueU2HoLanRJRtewYIeSCHjgWwXSLA/DUbl3Ww0fU
r9VtssQVRlZqvt/K2PZnwFo43Rl0IzTbhFX1wRmx6HTjYFxSLNDkKxwTt7tE80Zk8Hb+Qus++REl
ffmNdqSzj52odtwJVajDLCaVzNc+NDgQYVYI67VNwfCSIgbLNNU3PsvDzI0/WUv6AgSUzmHuYws3
qWO1rlec1C6PNOD6UbDjwEKSJuF2r9p1SJna2zSBOVyqYfGE+7J+RBnh0waTuJlfgyXd4UlgErHn
SsQ+VU64c03p7RqaPBLDZ7UE84GSuso9EpFyxJSfdzFsgPKMDPIJsW65auck0y6YkzSEj95xLeF/
hd25EbeJbF78Nnjs5+s3odR0gDkmz+PZLC9iLl3e1/DshrPA0GcJwv88bltZYvuJ1vUERzuaIoXp
xXB0EAF2eBxt9tMmA+yHZZ+kHF9uBg1FmPJwuw03dQzr9TaZB1LA935FgGqrs0mYKttGctfE/gsu
Y1z0cG68ApD1TXO1F4wtOWStKm+3+icCSaoi8GCUJZLOUACszUGv+ri1qs/KhEwZ6TyOFR8+kFbe
+02cWAetYBVB4oPBWJuK0h9b3ifnjje3pV6XPI63x8YOnTlUa/CFrzgQTGlupnm/DUvlUhWOn9xi
5GmM5VCUS/zTVPOdMqCLM4trGDVuwkpwa9YTeUbLuV9OAPiyr7PDFmSDCRlYVA2otljExoNmsUnl
queMNjrIeNc/lUKJKzopmKI78sgxRAIblCZjmnap8UNadwTPERZTCHPEwqKJuLkGWBGXabhgxsQA
dE4H20QPCKwXOGnKHB9I2XxHqKdOO7GPD1SF8c8lLqcyT+aKvlSO+S3v5wZET0hrU5/DKIyAHcw+
3O4QNyTyhVilj0o22mT4fCHNoqAtw4MAMrWeiGPhbUwC7VKuMIuaroOT390W2byrWSCvZVPGb13b
RmvKtmn9jKDImBySoS/flqZZRtR8mAs9JZTLFXfmMA+p6qr9U8LBPhUSrrJZu1n6hnwYN6RDXQ1v
ouvVz0GBOb1pW4+r4w3WFJZTL5A4XdU7DhAAZXdxsDbb02ATZU9CEUkPA1UEius2mHjRhUPLc9lY
BbWTXcq7MSpHf2wYN1/bfTIXxbrmFkJkjduKduO2gJ/dEp+rqcF75RiXaR5ZUoXfR4F0uU/akcan
tAPYCox06T+Tpu09iipZNVdV2dlXN228++ImsfycYqiW0iFmUPIPqIjB/S425Dlcwal8mHXrXEF9
A586Y7fGXAlEND2TkJem6JzGDdl7iXFOVU3IUNVeDPfTsqgdpckwGQRRrd4+dH2n6qz1loXYWGoy
pUBYo/GQjHYP08Gorc8w9Bze9/D6N8897CbG+2EkpD90xI/6UIclasOEYeo4W1aKaWB8Cjsd5o7V
OXeEXKFopsmWoxU8w+ZthP45DE+w9RjFDSzaKeqxaN+HosE+80Yo29cf0VZC7unmPpiOQwdj7hxz
wbV6NIgnZdc9k7zEpahjls5zqHVGBG2xr8RqTRd8n81VBKNteMWuBpN9karr7jGwq63vwzC2VR6h
5A3TycEW6gF9C1yz+bhzWShtHuC1WGGqiUgcpfu8bXvuhY5v6pVH+iRDNUFfEwuvIQMcZZnO9d4/
r14O77yHKd6xgY4+yOIauekZN3r56QKpaaoxG/zJbgFsOG0fN+oKJv6oSuIVQxT5PKF2TwMnh5up
dkFhcJC/c8+il7EPzAkZJmgoaruesBWG+i5iE59TY+aVnxKtao4WYIYnON/3n2aOxld0dVKkTTeU
LBsouaKl0kVglnbK50D2/Mh4sK6Zm3m4Pk5hPW0Zc82cY6+Tn3dvSjiFI5bYYo119nNAhFyLtkEt
cO6x8+73BuVq6pG6eChj68g3Mo1sz9Ds1PY4BZtxxZ6E6olLnlTFHgRzeBIrAJob1fntBdGT+ie4
9VllY+9sdexRbtXgk5Y+zHfenKe5Xeh9Yy6FkfUlInfgleh+JLTm8YNQfC+6zY4iA/t3tcLSc01H
hG66tAz4bTTsCTpEJMdYZJmU2wigjTOe+5grkunKGNRjgkWPfdUFT2aYNU6iyYhHuQjt7/do7IaH
Jdzab3axK8VcsdNBummK42kc2QDH3W6nd5HV80M1mg4B8Ev1Wdfb2n8uw9jNGSsxZsYSGQQ5FgCc
AlQzXnb4rR8S7PZyGrJ1X4bquJidnmY5VTXc63a+ZqNDL0zg3dR8RlHXxKnltEaaOt7I854k9Uek
9fIIuJx9qkS0uELvk74ekYCLImmKtwYLMg7IqYLyJ6/XcC5KMekrDaYu1etO6wOxfi1vzDyu6q4a
iPrUz9E9wrJ56iiGJqmedCEQQs+ypYKEr4jZWpmbsWMLnNMaNsFnT22YclFdootp5aq+8zXbgyOZ
DTlTOSxv5cKCWxsIPuUsbhwgBIwkiat9QF9RhD1jw205Uv1tra02KUEluxRDFHp5E4etuNoS00BN
RecePHcY667ooj543UzIU4AIIrMyao6etf1F2vC9m8kd9x2CPAIZ76gpGhHkVoRMHVXZj3U6qz15
TJZmf3eRU6dwUfOd0egE02Rtw/pW4gzfviF+dpuLfcMZeJzs3F2t4V5+7azfXNEvwuK00Ws3H2wZ
ku4emBya8pmiPET8qPqBHrp5NuMEpW21x1e9nOfnAZvlNd1YGd+QdarMA2D89kPJNumzTm9TTvu1
PbGoRH1jhuFuShQM2GAGjG2sSzj73EO3xVMK18S96Nfd3U1dPamijBZxHyJWdboq1YS2tN1I9B0r
+wLWELEFT0O/Nh4NbdKdbbN2VxH1/PMIPWaL+iqZl6IN3YC7CodinZqxSq5j2KjydKuFC7I16Wd6
o0ykkrwX9nIkNNVzWLk7M3OWG7Of6n3r0zrqyBPyGPdzR9bZ31Im15cdZ0VfNGrBiPkAI4SiD52I
rzu/rvRklRcvekRuGS66bk2GaJ3wK64aZ6eKGbsTSPt7akfsOuO25uXSzw8xF9hHqzAYH7WWJSKH
dZvcuGb5gOgz3t9HzLd/WDrDzZdzYlKjty1bAxjBHhe1bSTdCKYPrZhuyL4WEW/Cqmhbvd6WtL5a
y/Zha0e+AJyg4hqHP2Q+cAgkNsoCzEP92JQMr+ZtH5+rkHqTYeIIKSJhE479NW8lQgnkyPenYLc+
TH3D6Tu08+bLTD3jV6TFmZTNLFr7Q71hEMo0CH1QG11uRz8PKL+MC44+At6RLcOy6xOBt7S/2UaQ
shkfKO3OgSESF3/R5MWUZB7vkghqxAOF3rF/hkzajVm7bK1/mSpX/QTJMLkcR/AMGMaVHV5lx/QO
LCB9VJ+DFdefsjV+iFzrmoPrdwT+cj9s0VUEBSlNVQLX8nSpQn5fS+qibMbGfkucWt511bTiKEwH
0Q92oRou2zBsDPO6rFx3gG/R+IXrFSwvUu+w20zw2TCZ4yFOPgS8YS13XtP4qhN2NtfVhjV+jVmU
7lmYJIxuuqFqcFNzV+Wz5bZOWxxoOkUp3yWnjXnqUvA8HgUuab1+k5c42hxnBnJdog35YwduWj7m
w9AmzUEwO1Z3rnQKXQ+d467wk56/TbDjIlk4U/CMs5ZeZmFfyWeYodUq64M4qs6EAdF4QROQbNfM
sy18oSWCi38IDZX+3SLN5E8RxGz02M9lMzzItu3Yx15ao48w+FM/5wkZtjchuvUdK9cM0X1YASDI
9VBVwUNJd1iEpKEGEYGVPsoBh2iI8d7cby3a6VXD3v4VCU0CTjATje4Y0E3apgF2Hf5AI0tOxNZi
zhfRtyz1BBfjpsZwDDvWNOnNgbe4gq9La0ZarOW68XwWCBzJzDK19rOfNuxuoLj69b5bAVKmPmK2
SZU0pMzgnj6pHDaw83PLKmTbOWVjSHYW9NMpThH9Fvt6HA5eBYAO/OQ7VLvxGHZ3BsFvNFeLENXz
aknQZZivJEvWDfs6PQhf90VrPfpG9CCtOShZhclPwEjRUljRRD1oK1Ta6QhAqnuCvHXu4KOJJ1w3
ksTUpKXzej4oASDzcx+Wmocp8AtMd2CVseC+dwF22nbUEiY6gU2qLRW8HeezQZWl1zSeKVXvJUsS
nSaEmyGdkIb1rg3+jhKpjpa0bXd8DvjqD+9AvWOE1YMMnbKyHvANtVbsw9WCX9DkbiWY2qtRTMfv
xCHd5qrpojF6SpZ2UUVc4iZP6SbcA2nIZL7LIYDrU9fUZZ3XG9ECkgKKmY8xb7ld+dcx2oPkO5td
B+Rh7n1dQPoboH9qzcQz4UaSpCtq8e1/JiP983DwxLSpK+W6qxGJmlc2GeQ9wDL+P6Rj/jwgPIRd
6Eg7dFdyImveWOPS3erfc1X+4/v6f8oP9/B38mL863/i399h8TVUpZ7+9M+/vrgWf/7z8px//Mwf
n/HX44e7e28/xj//0B+eg9f9/ffm79P7H/5R2Kmatkf/MWxPH6Nvpr+9Pt7h5Sf/uw/+5eNvr/Ky
dR+//fLdeTtdXg1bov3l94euf/z2y0Xl+B///8v//tjl/f/2S/puPoa/XI/Nu/3x52d9vI/Tb78E
oYh/5YLQJATYFSfRZWx1+fjnQxIxnoIDSMd6Af1m3TDp334hv1JCpEiSJCQRxwjwRVY8OmyGl8dC
CZd9PCYoIAQJL4df/usd/uEr+udX9hfr2wdX2Wn87Ze/iWf+SUNJHnEBF84kClnCIgrw5I8k4NAH
M8odxtASvK3J7T4dJTlF3a0fvwXj5348bOGtFhiRAwA4P3X7a2y/1eFT372z4MZ0Z7QrKXbuNPEf
gephCvXo/a1gt4k6i/1WlcVMTyNaQqoUer5P8+Sy8bpVSOm8L+fj1OaI9Zjb55Fnck7Fng3kfowK
+7RdD1+7KMfRzmWafKi3+nG2TzV2ZJVrnq6A1OyZ3wVxgabmyje/65b/rZv5tvo+uNH9nP58q/7h
7r7vPuzzNHx8TLfv3Z9/8n/hTR1eKNN/fVc/N25+NxW0WX9fIpd18Len/P2WpvRXWDrFMiGwEbzc
t3ixv9/RYfyr5LibSSgYQxd1IX1/v6F58isSkBjQJoHxDhldBgx/v5+5+PUCNBHBI8qSv92A/8bt
LP82QvzP+xlLjceMxOEFXbosjj8PvHZ7KfZ56NDsRfvWngmajC6Fz1r5BGYqflpsrEXBApAGBdAF
nArrkqykIGFdPuLjyWuIYC9BSAvjS1qj8nlszfLcgqpDhSaGKwYnrue2IfXJWAbf066V9q3vmQvy
vd6jFPLIAvUMwMLVMHvjK9YfbRWspymZ+VeARuMTHCtOVTWU+TpETZA2PG5eVjeyc6I7fWaJPe4x
LMJxyNlvEa/HQ+TC+HYclT2MU7c+rEKSM7pcBQgZ5SIAxm2/Bx4X33oUXqkbB1Ol7RT8mPZaZE0g
xhfStb6EQV47nshEUWbRwIHj7u6oncejCLfmO3YheYCAfMjLsO1yPLi/MSUA1dCQAKsHL3JnuwjE
1tAgZGABNYcByeBm46X+FANPfuVhq6H13aMJDeAlCINPIgI6lMxZPbDuKOGOdI94++kx2IjIbWCR
7Cg1yKaItjYDWVcVG1lorkt4zO0DMPXNrdOT8lI9jip6R/42ElY5f0X6UpIOGvVisiB7rJdb/FCD
OLtH7OWneRm280bjKqt2Uk+Z6EdyLNF53q2YLQHj2ISZHtAm9t38Ak+1Je9Grn5slvBjy9pnH45N
kcA750eFuEWWUh1OjyKqhwKRi7LKJmQJHrqxee52vd23NUbcQh2VT7rpV5v7vf8sAS5co9WcoBBD
iRC0MWOFkb6gFdyrpYvEeWz36Dj3rL2f9ni5kasQYAroAr239FHmgKCiAAbmXu1B9xxPIa5hC9x1
JgxquYjtgOyS5aED9nVzmW451HO05O0syI/adfEzvoD+DJVNgiO/Am8yG45r7arlANC/rO6Bf2Hr
pStDth1d91NYEnt2KHuObjJNEQ8Qa9vLqN3KAnIfJtuYdpGhl5g6ko4b3H8seKZTMtDxWG0rWOGm
g5KHrfqZL4F9QVQ1qntRQrbC5uoJgvP4277CFqLvBn/fIUc97GMKD96tS60elwxGjuNtvyc16sKW
sHOHGUWwCuo+EZGDu/D4tMbNWKB2DtISLodAu5MhK/uK0TQJkAVQVyNNm2g22agtv5pZsmS13D8N
SBHXRTWC2O2tdTf2gm4FocdPJ+gLPyufjEfA93uGEL/g3E4aWqRQTm2b72O5368cYxUpVBVjqsN+
vxlowICf+CXMBOCKm06V/i2RW1NgcHD5qYLQPVaD4IcGc9QHVJ7Q7waggR+CWMxZgvjAF3dBfoFM
6NRVYX+7Xl6Gzyh0aYjuYbfdcixFEKXAD8sbbqL+OzqsW+Ug0dnXM2N9/Aa0kty38kIiRwMdMtXB
mGkx/jD3Y94I8ILATfvphRIvjzLo2mMs4jojjfsegqEAKhtjgCOuMI1NdM5k+UVEXtxtzXCM9/2Z
OPAD9depj58Ty5NcOpEJK05qMt3VtHP+xpa7FmD6IRw5Wsht+FJ15pMPhhsqjWjSWG45SNFnt+wI
OijlNUr1V92Dv2mb+BVRBV+te/RMqpzyNXyoMVaWArONsZmpDOzhio20bF5r4BYPZe+Q18z2KQ19
aUFwLXMxzcQ/LftwoJB3Ydhvvk7G6Vrv7HGZzlsX/UgcfZYVvbEG73Ebt9zEXZYM+3WVdIAw0NYC
z/vO+urIIIMkqj9STDpiROzg9/3bEqkP4LC32CzwjYdTsU8zO5TMfZh+ZylwU3XmzZIc4LhzM0Zs
gC/4A5hr9iWY2q2gIsE708kNn+5VTPe7tanr56HHFGjZeqBZTfRdQrfyymp09Ph4fZxT03SfXFLL
N7Jv+huEg9EXwqS4JarUmS3L6TCgMAb7axEf0Uv2FnlsfmnfsCBVCwa3kEHZPHoEtIAyYM5B0wOz
OPjRIqNpgMwrG8JozawOhsteUlYmpzAeLChlcYaD8GpZuDqsRrE77Wx3n0AqfbSqG0C0MPWpwRNT
hpywHfdgUL5qOPJfB3tf3zXTUE/pEAQpZlbIVUxM/1BqFRzk3O2nVuOeySKJg8niSH62lz0uaZLm
i1wAZpZJXB3AJc+5jssgH6BDykbVbm92a9nTKlmIjYKAFYJtGs1U1eurjScG3iH8MLRSfY9h2fQz
6Sb7aS6D8Dh30AUN3RjWaYI0mas46irwMNI/VLQPkYg+9CfNuURkyP7ZRLT85GKlrwE9gEx3bjoQ
DWiy9VGZG76WxUTBee/hbA/bvpjbliPrMt2icC021CE4UWtczCk44XNALIJFmfpxhLOOx16pKFiH
VDQY364T1p4p0Mqrea5LpH9YuHE067Ck01I1XyDiarAjrCXEO3M/ZALh8K+0p06mcenamw0dXFFX
OMJhdw0cqXwGPwdx1NiX11OlPnE4nKU4KiGmBpqe86ps0ED74RRg8AnqBpGizo2zuNm2lK5JdRfX
7HWJBQc1F0Wnzc1fNgjJZarGBOKbPSjPC70T/g5xRSAImgSDkwIWlQkY/IPcWHdYk1h+ioaYvrXG
hqgWEnIeFCQFFjs0yAM7nhQmrtJw3kQWzzU5LPDFSAdm3umEVS8j0WcRoedygKuC6SWSF2r6ua1a
lY9x/VmwWma9UM0dGvZ83HT3LFdZH5MxpDkwkq/S1fC0LKsI5HvjCzhJxTlsaz62nm/XVcz0UTfi
vDdTvu4c48v9Un6OPOyeJSqla026V97qLl/FwNKehMuhVdiu0dDpQ7c4e7Ub9slXiync3HyBsXN5
DKuafa91NeYLypd7C6riAOOM+gXAEzuYtUKG9+Q3HEQ7u/EISRl0BGJ8H2WmA9PVedAt9jyZfS8o
vCPTgVYBNlb33i9+nDIFncB7M0KTsIFjOroA2162XKRcqajH9TqaRVPAqgjauaj6WC2vCkv75mwo
88eET801hDU4zhUj4S2pdpO3ZXKvxGxfmz6UT0SEzSWpCFkoimzFBC11sXHYC8ixjHIX1Qu+QHDB
AUyV3yBUwaMAONLaaFlc1Gng1bsVMyOxpO90oSFmOg2qsZCFAP5N/BQKPuCEvOhjmv5rWTcD1Gsb
4ou7HrqyffcTDmDUq1ApKwMNh0KiFAzWuU0xnRNkGHPNL6nQMKWrzbdONVs2eDIcGcJVfnCMNhSg
BsID68QrAnpMC3Td2xzYDOBbSA1AhFo1ARFmWJ6JOYeiPAGlwh6HAa40qZufa7eTE2JgzBUTi8in
iAaHJFLrCyyj3RGOxr4g1PlDOYj5WOPkPzG5vy9zuV+FAsaKKAFA+7s6wnRyN5zdGkEGFi04SQfz
0oM6PrSk0rfOkldM+weFH0SbmjWZcghTmrxTmh9x9YFcd8FZu6g8lMkwgXBVNQBX9m30dk8xVTSl
VTBPBRPr2qTb4rq82bvQps5I+rUjczCmnm7YccENIcgZschNKoytb0PYc+B+0/Fk8V5F+TY3NI5S
LCL7YGKr8AUCxMcuXMtbIpr4cSLuG+Sz7jFaTAu3XoFSdWPNPZIA/MnTWZGzIZ2MC2guv1svUgOh
z/ME+Z/J5l3y07r0KBDLaUn9fpEEAq17aR1X1zw2KGdjtvguMzhS8lJqgb2mijCCFTiLpb+N4209
GPJeonp73TDA9jyzETogMGcPQ6zjLk9aTsCTx3OMwm5QAGgb4vo2h62OnFI+DyGooiZCRIkCAgM9
3zAhlZuR7oZBhPUqNAVFAIwfE/eyFl9mwfWLRr7TZUGFIOwtEfWJ8gaDsmpHTSFX4OapTML2Kyk9
fikz1QrEnIIcvos3PX6t91gdZxMnc2523s8YLRE6i/pGgJ9GBnstHYEYoy+v1L5/6QcfHbjGOMQE
UPp2gZzi7Kim572C/nEM6j2fQeoUgUNdgLwiGHfaNvxOAEeCHdNxWNQkQlnHh6aB7saYE2IrdJxR
K+ndMsEid/eV/ylDZt/kDEFvBDGYgV0cNE6op3ssXC2jqlhCrl4EjdF6gMpAtznc9+PcQHdPGSlQ
CLQ50laTDIzx+qw976ES3OgZPeN034k++vBw9/0xQKjxvA9kewbv1di0pj3OJKhof84Yzbipx4C9
LBDSwjexCa57PvxoJYWQbJ6mCu+jhC5kcLQHozpN0zmBDJjg8zXzXR2uUDzEHXmDAG6TPucj10+k
wWHSb3Y7GNfVwRXFKfSCllHhjkau+20g6y3ENAVrn+J6mAjKZiu+znYB32Mg+3ocnKMogjddzuAv
d1sdOKzj/m7Q8m+hRP8NyPNfAkn/G+EhDGP9a3To/7YfQ/X93f7l+b11f8SI8Lz/Qj1j+SsgIyoJ
1h1FJQBQ8R+oZ/grAXoJgJMzgDQXQPR3kCgI8RAQFpIgy0gyAu3CP1CiIPx/1J3XdtzItmW/CGfA
m1e4tHRiiiL1gkE5eB+wX98zWdWnqJRaOeq89dO9o04VIwGE2bH3WnPr/zEw49NlhgQPri7IG/8i
TUS66Z0Z3HRky4EyYbEyNFnjB/Ij3jsfIEHIRhzn0qM51xuA09zDjCDvEyxAp3dv5+986/v86tlD
8U866u+RdBJRpKJwiF+aIk3ut7EZpdKjhM5XoxLcOndjmvp/HuWCR/I2jEF2zVBlrhY8zwXm1s67
dJxQpZ+su9nHKfDZOES+cLX9eJv6cahusyt2+jdG2sWDGbQ9s1VbRbVkXaIN5cyaVUN2hlPnoyBN
vdlHY7QenGAIu9cljFzVVQ/tHUlfjwDf+x+e18SARB3aYg5d9qQE2VhOeSGPJ91w7f14qnykZA/j
tvetzUgrEt2N/ejaoGcKwS+P/G7QC0qBQn13Uqx+PBFT+rpX+Zk/bnW/3tX+8sm+Yvd5e4RfRsPJ
rRqk+C3l0opCow9dFpoynpa9TOHsrj6QlN/a3uhT8D84X9p9uc9vou1AWu52vO021z4x6dpfH5e4
nfKAbRl8458XSd85inQuq53y/liIGyH/u4YMf01a890AF6UHQBJ1VHY8oaSgXqk/Gs2VBrRv3Rp/
fYf/PILz8yOg21BGqu3nSUro6GfhlLEqVu9tVt4lH9UPf56Xv9lXjHdPdOmasyvbzGn+O55WVrs8
y26qfpqITUsigj+P9Pv198/LuzT/la1dNErLUAjH/LH0TK8IbV/6PO7yIAlTT7rpj8ibt9w2o9tr
zSDfsuh/eLGXxkbMdY1eonE5UXB/Ivvn3E1BtE/YAIabxNd9+Tnftcfsgx3md9k2c9Pw6mq8Mj0v
6e+DMzpNWvETOl5A8qLYbhxQoPVIe4ba92yf+taVXda8KJb9PWMNNBz0UFK0XxCMmh7bag+q8yS4
+kTT1jHB0Z6WYqVLHt6VPDrL7L0urYJ5uq1VI9CXL0XMNQBXyNJQ3BoQ1zd4q2orqJzMN8ZPplZA
yb1V63zTm8+i0LgOTW7UdoS5YzggplryziMsCiIJX3DzkCofWyd+kPNvzvRpXeVDKr/kzkGC3l9S
NaB87WvF5yL+MVpfEhq75lPjN+Kx0z9lkeZW8zeTDEGWl7hjqqcOb+Q0HfVk8rr8lVTt41qX7rre
KubnKstnf0i/5/YnVCmuA+oK0xlhvKZtl4iWWKntldx4jPRViQw/HVMu9Du5/7FET2v52Vh2vXUv
rbuhHbjyCXesd3b5PdOCFDn3aJEYucUr4nVIcZ22QVX9OZXPcnU3q9qbQSq9bLzX62/UoLe1wNx2
XOhPjzLlYJm6a00vyfghzUdPzhoemvqEGU5K61BGtPel/JDwZK2ho12Ud7Hyas/1OdMZjvbk9eUU
amexV2dssvbUrMNBM/sQ8se9jL+prdCO983Z46Ac10QOxt44teKr2cMmLLVv3WLfdvyZcr5J6thD
hyQcyT2rHhFI7K2RlOYa7ck5baxZ+5ir6Gy4R5dr7wul9MtydrMWYWS+hobSMXmim0WSnqR5J+un
iAIbEn3NB/Lky7SfjTQ2kvpZylRXxn5Ttd0mRjoq58dyKEt3GIsABn3QCNsbUOe0VhjVubsK+nMN
ekj3ULJ3pju1uZdVMvpWcvT1Mm2m6bUYXugo7K7OXYYhQ+SyhwjbNexin7UaqPx6h4vJXx1tH2fK
Qz5+1qjg6qXauk653JKZ38yO7dlRGS6qtS2GL4pj+HIe3ecZF55S3SNv9asaE9OqP8nc+IWgLW1x
31VYJcAqkfC+Q8S6k5rFE1mJFHh1NSu6z2rbc4oVn1TmIiQKzLHx+/IpEt0jlQPFoeo7LaeZ8pNR
qF9X07prBqp9jvZRO988xymUcspwTnIzNY+J+kW31u3K2WWRlqPzaWb29+XaPC+knVRqB4o4UCpx
ESAfFXT89Lb3ewR2QzuGM6iwqtDCsXK28TRvKEttnQShG9JJrZe30rqESlF56gqk42MqqTs9Pg3R
a97ucx5q7Yswb14y+8WhigQcBEVvqvOOzgmJjm/XtS5GM8yYMp66+66M3X49aBG7ePkD1yetiDej
8X3Ss8+KanGTaYKks0NlIAGmovl2jCNyxK1uLKE9lHfdmG6UAlEWNbI6flJG2zdFwyPHBxo8u9QC
d+V8WpLSs3vZU1EDttWLaMu9strkgCY8lWLbo/Hrxbe8l0PKvL68jD7ll0BtabD1ZLFuKko1WrsG
PZm0KLZ9Z6bXpqXdSutXh8s6mdtATgvXkKZA7vZVYroFNsaxmm/oN0Dy9ZzvpA/I1wwaUz0+ysUT
LbbcmX9vdozvKvVD/JNbVYuDKVuwxLXOJpVF6JjgY6Mk9vIRWw6tJnvJPsqd4lYi2kZzFujsbWez
ikr7CIFgV1FwPTZ3Ip4ftTqhnjaRtU28JlZ8ykGhVORolF+jmsMqlTcpMoNivHfE16LeT2ntzoaN
25AQOv2CkcCz7NbFYucX9uOa7u3i1YJPNSyzaw2Lm/Uj+rbeXcwv0jC4GPPirHTjYvRq+VsLRii2
MzczG5dco6tMyLqSwQdR4Rnrnd7W/iwhVpWOhYpjp7NuFvzdqCQ9Wq8eZz6JMRtk2cZdzF7Xmt1t
hJAuzV7WdCK1Mrut9oVA2bWaH3n8jWuUD/3V7VNcXrG8rWs8PNnNSAOWFfmccre266ZdcMWws76U
2UtUfLAW02+nU2eSSiY9RH3qU7P0gQTQvo+Fm2RVEFOibaRDVDyKam+zM+ZYhW12gn44kN0JuoK0
MnJqIb6mmunq2KejMdDzp6EsfH15xtNrEH9ZQ1C0HIS1cKNZ3lv26sYd+jGImHGO17l1dnla7mPU
7eX8zOqjQ/Fzr+XuMhouotyNmvo64kVRvMjRNzzJLkYI1xoxAsc5jAKfEqRn8p9V9kMbH0mao8Sj
ultzN2mXwJkdr7ARFza00hooIYECamjvoBiZpxobo/nW1q+GFXm2uqInNXyMTb60flarfCfb5Vn+
7VqmtsPozxago1pJPYpB/orHrs/UF4kKYU+dtNSPfX8Xt1SjZq/QP5bt6M4qJvvchWD/QD45qBqU
klS35xYF6HQcWsrkav7Exh+q5uiX5DuaPgry+gxdSXxlarylSjyn6XZJc9enfTjI29HRg5af2kcb
xaLHPec+VTtd/VjWP5r4KLCMrrFzM0m43vSv5UoJkPunWTieFa9uQUrbTSlD5Dah29ifz3cPR+yR
VlUHKho+m+NBx2BXVjcJLW/lUfHqVA8kIM6TOuHDtEjuM3MFnygO9cli7d1nVDAEjru5CFKz9TXt
oW3KGy1n7DrdmeaenKSLi8MzEi0sqthfbMXjKu7aY73HdoqIevgwlKlLu+69PlBAK+yAtGuKPgC5
JYd2zGad6LcVCe1VI7+f+bEu3aJQ9GIy82PUeBIKgjJ/HYHajqW5O9dgxHTo4toDqIa2nKzGf/Mf
v7nh//bubb4LCi+uMZ1e9VlDfusUP1U73es3asBn9ZVbdAFUKM6x77W74W9vou+GvLjXKGpURks5
ipM22iiwJGxUhZt1L3V1P/eVh/T3QTXG8+f3O9Py+qzboyi5UwvZi+bb2NwLGW+evZKdn45z2286
DOOFuBajv7UK+OWa8M/vvKS4pw6RzTDIw4loclcdp+B8B7MO/U1xn3h5EPlNkG/YCDfFrbRRXbGR
XqadsxFesr8WvF/7TJcpgzrqi76YKlIGm/FI988Qz6EvDlFobVQf3HTlXXv8q0MilXqfZpIVqcAT
ysyYvPS2ilwrTPcOT9sf65MenhMjV4c8/8k/vfHzrekd0yOP1qiJpXxgyCkQ9wjXtvVx8Tk4fXk7
ba9xnn9/w373hc/5r3fjjUvcT1nev6WBAnIi4Xwwd6Y/e9KmDKWd8+3Pi+33WZF3451v4O/GM/HQ
t2aTDSd5X50s7Pykf3RP27Yfy33io/3w1bD0sz3aaueJ3oO2214h4rwh1P/0ii/yIpo+WKNkcgnU
N7Q05borXHQZnriVt+21W/5vL7nvHvdibxmRzZc0IxxOxVEis6cHRTgetFv0CMF0Rzy/ubpMzn/x
l6czSd2SHlVt83KZdCUUJ9OKxMlwzU2344i5rT8nofyin/AQ+oanC7fZVzfDob72sG+dAP409kWC
LV+T2SnmqjwNdUR3A9MV5r1U4BQxTrpystavQquQJqnwLPazhlX/R6XWz8tQVxh3lBPoB8/OiLHg
oCWpdj+klbc092iSXlPp1KV0H5CrhzHVHyJj3dPFcO809WEWiU/13+MCHax07C1lfZuvUVgYWQhJ
hdOuE1+APRMgZx+nTNovk/zoFA/wj5GG/ZDSD4W6BoWIKdVPaCC6bV884UQmtt+02f067QRYiqLw
6WPhUEac1HpyDWihWDGYvpYJNQj/0L1t9J9mutAsU/O5jKtb0c7HkWpg0z1pufpBkTmeW+M51nlI
9bvWYEFuHrPiQ7toWxW9zJhCnrDQDmgx3dILn+sYZuLbpvniqLDhlPP9Y8Wi/b21Z18eXmgg7KJK
CGOM7tIkneIeA/RZcl4SXtP+wUU49mHAUUZfYG8kLkua8SbvRO+a6/R9lbi0TObWgnbizXaEgkq5
km89H2J/mg0Xu6eRZEqtFuS0z+uMjTOYQjPMw/7KtPt9Lss0UZ9aNEJFC/3zllKYmd1MOVop8Rxt
TK+mZEV2F6FQQNzOlWhDQ5lteZyD+n7+KBWuuo3vri67c8Xh14f974+45DxbRGJctfkR0c1KAp+U
oSfvrI0WVJvkWur+NzUJHvSfsS6qH9Hc5GlkNuI0PyOwDnA7M958sD6sm+rpvH1236/lkpXfRizv
xrxY2uVZ0mVjxjq1wRRk3+o9Pnq6zu6iQ3qnHq7lJ38/df55woupg8vdqs2Mt3meOv0m33QB7Wi3
16bO7w/4d091edoilysVSX07bcmFGG68hZyyEXvzLnLc8mR43eZaYeD3md93g14cufhglklTFHHq
A0R62/bDclP4kid9t/GkPNV+EoAD8pMd5VLv2nn/+9Phnxf7y/GLQEdKOR0KBH3V/ehUd0vb3nZ6
7Bcod4Yra/O3+fR3j3px1CZJnVfUGcXJqYa9QC6T6VhU66NeXyEu/j6OeTfS+cHfxRVYxOLITBxx
ynb5B4J4L/7sBNKNGqqUsaT7q3Ha79YD5UfHNk1NMe3LJhyq3a5Wn6QlM5SzxwrXLd71ICXD9hYX
Xi2Y/S4ufD/exYeTFkPkUmsL4kLZW33UO3dJmHtf610V5HfmlcKL9rt5YiON02RDRZN/ySMelEhL
B81iBSTTV6lPP8WmAB5kFyQUJIJ7m9u1uYYVIoRRNYM83fb0bsWatc3t8oasyqEqltHFmqJuZkhl
prGpYwd72fJNrU6mcYcfj2Zq3SbPHtfmNUM96ixpoM39MW3XOyFtDBsJDjKFpdFDXWo/ydV8y2F1
ZYKey9W/7NvvH/RiB1BiXdX6ai5PlfXFrlVvHeTGx6dMkmICFKbt0tl57iYp1JfhToPDYTXlV9pX
H1vSJ6NpHitOCRfgwNHO1J08Ob4a13tkwTepMTxlbfyMpmOva9KruR4UaEHYvDs/ldZT3Rah0K5B
an+7EN4/0MXuotqlZawpX64Psnu2Mz8OEL/smoDPE2DeuXYyvBWKL0++9wNezMySfqFDl9klW0q8
/WzmPgUI7NefnEPzWNmu5H3V9loQPRNrbNC0tq50rxP5fs/94e4xCyr2uj/fMX57ViEsVaj/IESg
xPzzXsCNJkZHxiuQ5k+2gjb/Q3Z2gtpjaK9LsEQocGpnnzjamf6GFfb7lfEvz2cFK4xtqxSYNAcr
i3Wx69mjUIdqGa3H2VDv21GzQ9EsgUJqXe20R9NKmOeT7SfVFDbRuFfMMsBXfdcVqP/SdLiflf/F
2ff/1LD8/22GOndo+2+65+wg/MnitxOvxfKTE+r87/8lc1Hs/1Dxd3QZD5Ru4Yliz/1L5WL+x1QM
0B94oag9W29yjP/rhLL+IzvINCwVgYxhvGHD/3ZCacZ/aKvgnOUvpgMDmh4r/0Licp4k/ywrS8aZ
QinakHV+H3vw5SSujbKlCmST0E3JfmWW/IoPmnyUULUtvIneSwwluYK5vdg8LFV2dAV7osW64VjD
k//zyumqFP98maHlLYvodtVHEo6G5OxnnFENvGHHPqJLs+4kIGH7ygb3pnXzmTo42L0UYpGfoBok
0Li9dx/t/q/Hfq/C+TmO4HfZZ/yQjlTFQTJiXuJIseOrjpxqi5uoWntXzVoKYqYcTSqPstWloaYM
5bU2aZdONMZCZqQiscT6yRe/pLgX8vm7G+3qmpbUvCRxOZJ9kxX1O4inwVeH1djrS0860x7xkbvF
UEkStbQsJl2Ztw+IyalsOqNsBJlaUUKdZUptWmt8bieb6iAnKzF0uzaq6i5cjKstu5GNFFwaH61W
SUJwSspe1BKOLgeJ3LWW7j8f8edvLTu2ZtLZxcbaxzz7+VuvktooYup4p8BHD5WSiF2cgHDpNWO+
7yZ9ukFnSwQKz+f0L7+m86bb0tiaZe08zX8eGRi8MqbVsgL4UcVRzgtzF0tx8j0xmsRwHWb3tbD3
5x35/KzETjb/lzXNmrlsOEHVVc3bmSJiEZHkBi5ApjvpcLF2Mg5y98+Pd35x71bu22D6WVml2arK
pL14sQ4HDHUbBVe+U5I0TIoGEKMzx9ea7V0+FEVDtiFL4aw5G5Qv773LuGYZU5fKvtyDKpMXKS0C
OIfj4CHTLrsrj3U5XxhO5XOpGpscsqbLzlzVoqTwsfByNSB8OjelEQHm4iVOso0dwZBw0b4zodUm
VpOwX0V/9Vx/wz6/f7No0WX2ZRXTM8ZV5RILnU4qel5NYJFcRTt8SvpiBYyo64Jbfydxq+97fQzA
oDYiNJI+f4lQR0vUJ1p8oiC6ZIBTckxRRujpetvHCWmqiP4mDTYRmrG5mp2lmRcJTUeHMUc45XLB
MkWfPqVHSazqup21jEpJLSVL7UUJlAUwKAB+tk3cSAllKaHM3hJzXQ6NUaSLPw5Q/vBI4ee5U2FF
dMgu9A4omDT3n+140dMDTehT9XaNDSTTUmEuy7YrhCzui2nmPTv9rNQf17xuAY81zAS3zWYYYhio
+MM2/WERggzw4MMZ8QMgBvrw4EsbJYideR0Zh9bSrIeY6JrNxgCDgpeISh56LfScm0k25JnyPWoL
Tx1LfjwO93Qj4BHxp2wtfo2bmbaIaaagyujQPPuYQodjZufOD1lLRl7XWlDPmiJnafeDwM7zCd5b
gVg4SZKntRPrgyXBK95JKlR8l+7EphaolREXx7RrYnqqWWMKmAoW6rpNjGUZvhsF9OltDa5Uepwz
LRI7DC6quenhDZOJA/2k+PDF0jKsMb4VRy1NKXKqa1sh43HqufQWvKVkkzVyctTBKaxLc8a7jFqD
PwzZUxI7Uc6KigmhS7ON6DXegtHmTrqfaxzxYaqJBaFJNc/yViiTXB5ma6LRrEjPBN3BWZo2GN/+
woAkgHIeXzzz635qLQT1aYptc1XeXoLFQ1t9yui1VPNjV7MnHzeVY9Lfi9lpXvo1E3agNnP0Mic4
0lJ0op9UrWPWZLJe7gGbtbeREFUJGyqP3CaS7Ncon2/6rBKLa1bZgtpHx/VU9Nki7VUjY8h5yhAT
iWzUQUKOpQ/cz/qh1Ln6AGtWQV5pY+iGSVmtxX5pkWNe2S0uwheV8MVUUQM7bLskq95i9Pf3cTPP
G02BfJP2Kda1eLKtB56RfcrWIwlaTJvcZvbAJ/h3m6+C6YnTzGJ8lVP78tBWJ5oORzZEzALTUwS3
DLqjX+vLfP/ncS4jErKvxHlwFxyu/xYQiJ/PMLuxEkclzQ5IzMa5p0BMYvHSeBckb/cyxumo+H8e
8eecGPGmQ0RKeIZ2zVK4kl+MGEelPoKw61wuk9ZTgsvheyZrXQst2zFKV60sKXWLlRvRIVqV+lmw
DH/8+Sf8cuI4RMtnfSQCOlVV7IuLFfi/DIAKZf81SZ27eYmQpsWz9t1ZOhb1n8f6ZQIxFpJoE9gA
tn2QBD+/4ASnqN6h/YGNXudfDAProKtjCVtdZ6wbjHv2/C1KV+t/GZc8Eho0uDXnS9zP467OokpV
iUtSnuz5vl4y3mpaWw9omM/+aGP5VsZwTq9MWxbkRdSA8lvnomHYukZkpmuXnxfPpgnvGNeZLIo7
We77PRD+Dm/dUlRNoOq1+S218vmHkdbKN0MSY+GpkLRf+wSMeCDZS/tNrbNODdZINg45rvEF0xKF
DqsctY9NZZVHZ9ZA/KT6mD05mZO9lqkqC3BEtp24Wb3ijNTGBZttmjbQXuNxfC1SO1n8DOzd3mAx
1L46OcurZoyQtaRMarMjm2bjFjTV/DKJSKIdt6LOIJ5EZXOPtThFFkgJ6XPt2CUGsgSSowMWWrJA
CVurw/kxcF5LXqNGiG7ksbQg3bc1p4CjCnaHPrLXZj/Vq275vVmN0rZSqXEhIcgEGFxA0bWr6y07
ntM1/HNSORyLkkZUfQOEbrXvdShjzZ5+Y2l1K4s6+pDjhJxQEU9CLveDGWV20NuicTZnRV59J6k9
akm9SmqV88xZ72MIjIvPLG1eZApMBDr5ON601PbsMAWqmPgVZaW7fsycR1oJn39cjGeokOL1Wyaq
TEHO48hQUUrBgwx4ySBW8iOxCs8b0MV662mVqj0q1fijKM78YTMfIbGrsJ56r7fYh469kcFPM3Jd
+E3XDPq2bqrF8UwaKX5KE5wzIagyZ0sfAe25b9LpyQCTTngAfKvZS7VmHKou1mNvSTIb36FjIxnI
zlNbcM/dDigBTS+tI06mJdMFLJd5GrtDn68WbW8n4/DXVm1EFk8nT5GUH+0yYV/P9LTqX5pkOn8q
x+aohuVNmPTXv59nkh0f5BRqzTEVna0frcjMn2ej1nzLNiHoiWWl8yPMPelF6jvzhHySXhaSDvbj
s9ZPOfcSiXzSiCeqDwTR5wYqmRFOizMBSXbmiDLLOgzRTVapURF2pejbwB66srxJpx5AWzGTHwJK
KtN5gws9k1n0NpvG2i385KoScbMxS9sirlg40VxLaxLZ7VgjpZe8fdysSyFwNmZXQ8db5nnz533u
13WP/0FWbAAqCkKvy8tQ1bUNSOcMfZqTK5BkzSaXHmrRrNWXPw+kyNq5LdP7+Jk9hv1F507Lvop7
Rv15b1P1Mu90BbliE4l+/dhMdlbtSonDzHciGmn540hjrmMdLU1zm2GGs+7WKSIblet6hUWskoxu
r0Vq0YXa2HGWR71FyDjKa7ru9GjCas6N5ZsSq0qERJkqJuFk4tRhVliL/GIXtaxtG9DDzV4mJALH
rQETDax2nMEf4lw/NHnZw6Jo1OZTHA/LN2nMtBYlpowLBrxy60b4N57HHEZ7OBHEq57qJLSzgAEG
ZSPLsCqOU7Oae05TtmujLyJtV8AtfTakYY1B7pvn/Syf8dsT33LPCXpOeGz1GRxCt82xOnsIxyVk
u86SExXP+UIYr9Dkzjok42hSmRVW0eWu2nU6tWH44eWH3kkjuG7xyCaiDMNDlijKnRrjmvQ4T+WX
uMoeCiDDHXq0eLqByV6FSYcx0jW1yXouaemgu0bd6/U9tLe6DAsAwtJjr0EnDsSkDcVRZlvH+mtm
c7aBhp6/0G/D/DTLUoSNuDN1z2jK5sVu7O5Oruzpy9DTlN01DPpdgf4/n5M14FHQ7taill/kGhE1
pmu8KyjJoA66tsSB7wmpxHQp5xL/vNMSdLRS2aDGbeUcG/0ST7gR2KrGKLeMEMSd1ngRMOsgbnQ0
DextGvnd3Gmx6y8LrM6+tBkzotvHi2yg40THt1Se1msQ4uLZgniZCuwwfS/pe7su05Ol10oaZuRw
q2Dpo+yrXAp87XPaYoTMJRyxm5kbYIdyb9Xlxl3KKu82KwSrFfeCvWrRXZdJ4/TNJjOlADhx2gxf
rh6vcrNf5KGsQ6H3Q+kNbZqhJJZrdvUx4//NJc5Fb9RbnctVWqgpZn0r5drG0EubhV0UVXkgWU7U
3ee9ouX3LcdcvkHINYNTUeeKm7CABMdsMUq5f5hb7qTcVZe6GiZ/gtMw3cstKu+PZaMmxdFg2jML
zfz8b7vsUANAgr//IbcHWqXPcHlzP5Ed/nK0gpjJ/S4HGaJ5RRPbK1STKTLG1YfHHA87I4dN/1kn
lQK64+0K2lhmIn3qWviQG7qoMpu1dG1exnQkXJPaic18mQaeGt85/2PM/fKhas5Un4EDvn9ZjBn+
dmSmNbpNrTZ8ongxB8NC6xSvGnX+e2nAu7mpLUD4H8eiY6nIdBvPgF/WRfYE3bDL7yeaWpZnjiY9
lboyZd/4aw/OHAcnXUYbrFOqt1K6a5eMoAVBhG19ZQ/LLB9sSydvIrAV30QvpT+KTnE+CLVujJek
IhDNhlrhrq8o+zxXupAj137ikwtqxTSk/h5TEdyWSayTh4tycnSdKjIk805+GCjgbAZ8zsdxqSrD
lWVlupdUKK+yMyXcYSX6uSSSgnp6zAtpfrQHWendaVrlj2zmkBu5AmfujGhkZ66x+spVutwuyqTf
aTOlhj4XazgZ+fRsDGf5Ossz91jOCKat2NiJOm/8SjGNjqtQOR0cVRs3NL8jYCqS0Ya9pEfDTcXV
bLc41t7sSEc/UwFEUNKq3fJaNJP0mbDZRhxqGTCgJapJKxdTdxiUGA/h5DwYcme9GmA63LZ3pjBN
LFFs5k7CnyImAwCtpST2/ZqOCKtHBzmsn070AfBkqifHGEb2rnZm8XGR13GzJGAbZ7ranWKLwCOx
4UwMtHPZVHpS3ukiAQXbpvMu1Tr9BoeKFu8ddPykj0HfQ8etUowCzpds7CG/6QSnlaePpkyYzdpz
+W7Tg2PTd1JhXgfGVDwo3UqyIRZyC+YUlC0ilaV6ncTKtJcaqwQBPaPETVcjQjqJZztozGLa0PHB
2AIJy/jZ0VT6QJntGjv9xLWdfkTPzrICGEhXmjvAEEobdLtDvqejU3OqhKW8Om1J5VhqGmgbVufk
gbI0R2blApe9qfy6MOxnGhjAWF/z6jWJ+k4JS/hd/gD2QARLA2FhBg0WW0a+jU36F8LFwM4eMN/s
U98MUoYOaUoaLOu6FPSTUwcRe9FNEufwhIZ4jX15HumJmwhl22El/9yYahvUdZE+5JQd2IIIP0Nz
Xsy7QXFeZdzrUPolHQxGWhf5RlHi2vxi5I5QaDXOf+bCyY9llzawMsAToC6bxhyB0YrB9OJVSu5a
JswPp01V36nrvEVBI6WfDBu/U05Ujrikq/PYHxR69aAcb9X0rNZH5txDXiHhJxekSviMgG+yQtyW
aTwNXqUmsh1Wci4/xKWA0SXJFQ+tEjv6MV7z23JNTI7zprM2w1jhrxi75K6UlH5DMyDrC7iYHNvH
BPIhR5nuAKsKul4IvyDhWHjmXC5sudnM3SMtcOXKZsvp5RgPFthQqsYDwm6zl/L2Bs5U6rGmrBYE
Q9+EgHnax7Zd1i2pgXHGAVMrOzkFSN4oUMfdJY7Hr4ptLBsNXPBzCz2ngApWFKtX6XPSYmwBthPX
GejnwRyDvByEGsaj5CAdb1P5yZqcTesYmObKVgBp68qdXMpz5nYU0qG7RQYZyUmH99Ba+5hULWQU
61PKRuf3/QgNQh7pjDw01W2KI9kTFZkvp1c2RqxiYeg0STl1faQGbN8VJoiqodvSPG3OCMuHtNDT
rW4ONd3V1IzVCI04stgghhXSSsNWe7BoAr6pBs3hIC3GneiGytXS3HwYieMeMGl0rro2zVEYxo9Z
nosdjIQGn4I9RuTPh64GGmCRQ3XqWLnJ8kHek9FabxMVjjEtErMUJAHd3b+ChOnLAHNFtbOdsboF
QhEOdReBOkatTHA99CxtGmZZH4TUcXpDBUMJL60CqEomfVmKPnmWu76j0uXQxwvyuBNRI1Ecf27o
kuVIZeGtnVkfequUvbmZku8L/HUIEEJMG2uagUkkBKxIOBxPg45Ets+YHth6BvxhSWpsElrzEVMl
3bAFEVRsRmkFXtz0aefDEntDeM/7qMilMFNX8VEAxR3pbCQt26yXs4OIMxGW6qS9OATR9Xe9jkyc
OcJ0hsNorgKYvzM9Ndiv9ZCmFGYH+05qaNRD3ujRHlv7RusshaOyGD9QioSStErWtJGj8f+Qd2bL
cSPddn6VP3xttDEPEfa5KAA1cSyJk3iDEEURM5BAYn56f6C6T1CU/uZpX9nhiI6OHiiiqoDKzL33
Wt9iugdiDFtC0SvWZjYXPCHMo6YbPOJo9kEsJy82THJg4aTxPMaOZvmUTzFr98xYG3iDGLc9oLzU
x1bu7UQVvyYisFsMDftQQ53/JEZdZFsvT4bEBwQ0XdlYDYxjTlwGeUudVYwgSuIaufdinYpuYTZD
7l3d7tqhdY6JZpQ3MAdNPymgEva5MR0JJc02oPazsHCyb6LptCZYQN+dW7WHr5JLNSdlmsdjZjEY
8VqjgKgH7SQni4wCLB617WLKiH1yYFGv4WDg8UrnbPb7aIixITV1FF8l3P4YVpXtUqzSMttYOrh7
w2zKdKf3DsBknkwgMdZXOdTzp9Tuinw7jpnE4ygd4sE6AcwjqpRDx0p93icETvRDeod+KD1jVUcx
ANzvEj0mGR2smjuI4Pp26K3owmQVv7LGygl1opm2kR6nt9bYoGFoliSsZz25GJjNBjIzzG8uUJV7
PPjyfGqL4aREar6ravc2M0B0q7ORn1tWWd226Pe3i5hSkD6x3AHUgeyo6228ZQ0SQV71TQF/Hv+R
cAGc550++smMWSus05RDJAwRZhsji1MzfVqGyd5ZKx2BplVDXmBCAFp/ZlGshMncDAENIE1s0j6y
dpPeDAe1QqN6rq64r3VMfnQrG9wXXxllz7Gk3hptNW2APdAVSuYUSItAc5v6Rl9bd7YkMTCqqOmy
mG9tb3U6m/hCoY6+DR57wRvOOy2+jibMnSV16UXRVM5dHM3LS+Yp2Kk6VV2uSrW9ojiRHkitSIZe
MZicQfBMYR9bmc2dgpEkymi2KnZXq2euW0HCy1yTuyVS7Lrt8gmGmYVuh1PjrhiV/Np2aoKWFOJa
+NFOsIDFlhcb1PdaglFlJCeodeD/AzTp/DEqUsxDiEPK3hTbOWFEsx1LJem2JIrg9Kotugsc0a36
bAQ+pGwEZQsToco5zJJmILEjsGSYSl2ZNMWf7Lm3Ps/jvBwLKWG2qySZoe/tTcx1M7FRm5jDawos
yB2I/aqhHE045u6NOG++WAWmrao1jU+a0TchaS3RQQd7dKyEavBAygJ59Sg1mj+ArnEpYjJ6sViK
bgByfC/jiV13iEHCJboc8IHqLTpiSXl6P8dum270TBjf6DE6gdGxwXEMKKhtpmSi9gEOeJYQXXaQ
4Ci2SpsQFJYXbhw2DRxzJc04Ocayq7dcGf9Hih2WuKQYwE1vBAp0rns2t/Igx9a47Jep27cKrbxN
5nEGPBSkHdyU9pxf0o1HOyW6hc/cPXO4GccIlNC2MeZJI6Ys71eNcsvxoFXz7Bnbh9wOSLmNb3MP
f6woFTy48ew8pd08HYUlxC6DDHlQWw8MCOi+teWW5+DKU8IfT11L24pTtVNOgJo06/PijPqwF3pX
3XeoyVu/ZvU6H3OVfhj1WUpZwRHqLJ+ZJWwhkHkqGOM03+lN0hCS1eXpKdM5mZN/p9uPJCUSCkEX
YJ3zLYI4CPIeumLv6PmiYcqRzhPRmmNznlvj4vjuvCB9T2Bcfi043n9VlXK5ZTS95JupJkyRLw+n
0Y0q4PxdjGaF/3DIYfCf5fkM5Cxzk3t6RBx52DkZZrWcM184kkGyrQEmEdSTKumFLgEgBQYFwBXJ
vNoX+h0qsgRrjM+c1Ijum9K5YddW2S9GWT+PvaPiray8xuJ5muXX3PT04/jay4xeOyYWwaXI02EX
fmM3GJLDqCjOCREW5l7WyPY2zfuMnkhigLBqKOL3S9Isrd+lYjhiVGpCfInjTdopTqhgGsz8LiKx
9LwXq1+50ErNBxAVf+1ETa1qKaRkYUYdFMrXaRRGcQA1Wd0Ptl5a22TRaNgonUOxmc9A90KgHrLb
4L6jFzulLn9vWMupfBO0JH5XaunjZBbsK21fU9wmXkV740cDUycgRbDq5XEDXtRSnvjTnPWtgRMG
WSDiS5co0VklBYTGjZKR0hB6XssvERY7UwDkTR22hXBMDvQz3FlTluatq5E+xobEj/FVxP5GdbXw
1TFKetw//nv22sqw1nJcB8p3cN34GMdVPMM6s/XikAI3xhOWjy2b9MaOyl4Vfln32rIvpD4R1ka3
SdRXJebuydfpdAMZSZhClWfwekcHOP480skwHKEsW6esczKfiCKX1/Zr1332JvGlMon+CoTh8StG
N+LvWlbq5RnKEbW+NfRK6lAZTKO4JRGW+98SCNntyTxk81EymtgFc8bGyC+k5enNEzx/2kxlRNPu
z+4ALRE+JGpuugt9CbOTYDYltSgVnagOvdKA/amO8Mp82+qz6TRFjfiiWAa/4McY80e7AKsjr0pR
Eiato1S5B7aIeXM2GTr06Wrs8aG0yAjazdbS0EUZYZ8s+x6hCcPt1+Fux32imSeAb14p9GP1Db0b
rTxr2qaUXwoHbAzZWtFS36qkfk0nVklm0xLBVH6hkBhi4x5n8bkgiNXMLHgOWZ9faqw95fmAv+ee
877s7ip7itpbTTIn2I5kBK77GFkyu55JaQMpQfDbSkn4zq4da6sgc2R9q9Die+bjjqc0flWSGMVO
LqvLDP9qEgy8hgkNY1J7tEqMVW1hG5Hpj4qoekyaNW9xKkxevg5KlYwuoqnwQ6PTaKVZniskoW3a
djLv0snVKU7dbF9i5s3JXkC8HA2jvfnvqo6SYULcsSEsEbJhpc6Y+QUNMnFlkooG+KGW1pfXfvT/
1+gtZGLM7f69HPFKdm09/OvQEcoh/vU//oXgtq27/jcZBNqPX/WnUtF0/0ABxyke5QsP5zok+KFU
1Eyg7SgNkboiEjTMVcj9l1LR+sOyLAcptsqhjikRA+W/mO3mHyY6OobzBgNs5kfeP1Eq2q9z3zdz
BYIHCEfgWirDZZdj3Dq6fjPsFzRh2xrpyi2L6XM1wES3Kdz8Nkvyi3rx9FC3s5ekqaJD7jqXi1Yu
2ygpz+EXGptUGy5w/5rPo9nEFbhsr+DEp5/GSG9OUhbNZTm708GZWkDiCOl2LEfWlQq47qoYSC0y
l/JcDuApnGKSwUJvMow9bz7rl+hboRr0A/BHlVXzUNI03+pOZwaOGj+jZopJM4qoI13xuZzjgwT0
oA3GSQhKaN2WIsRsWvqls7gbqzROcZE90dR8xLo7bWYXoRAT4pu2duRG05QKZUtHP4MBPOdEUk+9
OXskrOZOb+JbPSkfkb+DGxDuQS+VrwmGb8q+lz4CRYHK4zJdgHwpYIiNuiOOVJf3cyvorbRCeyib
/CnVaB7N5l4oKGBUnYtP0r6MTOWo9o4SGhVZu6R+nSW9XON7dDeAQKMGWuZaRDwt1U7tBrGFzYjr
S3OmDbqWuyjmZeL6uOltAtG0FRgAW5K9sypeIl2oAQefO7Vs5908SJIFZzDKjE67EKLFs6NQvRcq
71sl7u2KSsj2iX92g9aqriWh92gaVVoZZZ08x7Di6OBX/d4cZPQ4Cit6iDNArb069NfFUCTXQ0Fq
agyDX2jgCeoJ8b3Xk7Ik2xiXX7e0B68xyX1uYKVo5HT40MIb4iZU8WRbtfbQC54AksYXcpkKseXo
IQPyYp+Vwjx5jkI4GW/awa+BTTB5qZTkJTXiF8bcuk8Y3zlzPTfIBR9R7JiIsNs+OqiQyvfpoEyI
s4mT7jx4DPEoPsHqBNAgNGs/L7Bn0b57PLWgPOdV1M13Idms8+Gu4PzJZBa+mI7oPdbnu8EFIToQ
WrgZtKE9ZN2cc/JQQR/I1LgvZpJsScp5xMkid7S+7iIFiCrzLnRlmnOCcY8/KbKMXazal4ocrMtU
mM03mIqEJLttxv5lnggWFyHymFNeZ89jNq0WBHWfU5tc0DGebssegmO3Am8Yr7W+seDGIMcHq4WS
7h2b3yLS+rpqjVOesguxv3MXTaOTgWcOIOXj6CZqsidlQdzfc/dRHIBvEGvttn7mlZDDhgXspDDN
pmdEtz1rkrMxF9fqOFwMdnGupVodLEDSfUo6bkrtWH5e8bDLjqfTmqydqderHoFH19JWc6Myxude
6R68SuXhxiPfGE56WjL7khSEZNPO4kGZiDBRVkEwYwpwQ0R1Av1kHl4/NnK5o2e9CvV0KDQrunZE
jquUbhfQfDgv2srcpnGf7lAI8NiZ5AIKmfONSF15Ixl8hS7R5jeiY33JGgDvpmuFhdKGlA6wqtX+
InbRdQleL63xG6mL63rgeVI955IplcrAnKsnSSl8OXJk1wCuBo5OSxto7wvuiYumqGVg6HEJWFqH
R61G5KDTp/dLu4keX9c/5nWAOQi6Dec4tUlZ4SkqouWO/V2nwOU0RXSl9O0mYcSncY+hU3s++nYL
anT6JHXzpCpEwGIZrq/AgTLiXxx8pClyAyYySqgqDKGMpuCUqXBHao5OPFFDTrqrSxN4U2v8/7gG
U7x0BPiWHouH07QPldY+KCWdYadnyZ+9hoHEXH12WkGJMpGWQYai5ZeWvbXUSQdLUroBa+pdbvP0
QEO+IXDMIJ1m/X5W7UOfsFOI6KtpJy+lNbaHGlUb6yZE3dffXRk6TvjFOiCsvInyJQ5byhhorvnT
PKykaYZMgYzrYQPNX2yTsQKdMxq7KpnvSKZ90SUELEapoMSH8aJBXeCPMV/ZorI4UjOVa+b8vCn5
8+yel55EBR1FE3IBtiUXkg+ipIe2h47UubBmVWW5E5KkCjHwIDJ8J+1z7Btw7/Qc2y1DpIyEOkep
QGpnS3vh9TnPmkp43jiQqzsN7qUhjBOJF9lGjcVnBMOPjZLdZg291jjhWQCgEwdOz601I8joDPxg
byyEQ6OavtTiuNgXpHh8NnJBT6pDcK4r3Eud7WDq5QOBBvlx1LJnoQEma2hU+2OvzP6IzPdI1kK6
j3VzIizD1W4IfiGWbjQskNfmaTRyj6xvxTs4rhfGQyX9UQrubWTf1IVaQgihkzkqPC+yS16Wofq8
ML2erPxx4mWhgeWHMyt9imf+aKxX51kz3ymdfTnUTUOq2uDsqdRIfze5oV3cPpQLZJM045NAC/qd
4DN4MLFzqLzikefgoZp4qB3TufFK71ukJM8EME0hFHhW73RUN8a8RJ+iqbou8vkOtc9DtMo/xJS1
F2A74ZxIg03ZVr6z08hNTqafoirdtimZPRRl+agp0XFmhOSPCRyeeP3oa5sVSBCsnFacnMdJPlCL
0taPeY0aH/MwRyD0nfluqsfomINACSmxspOSx2ylWnxmq4lyM85zHrZmy0uw8udiil/mKd52Xfyc
96wyhAn3e0UU9X4WTAaMhFfnIm0gJhRUFerCaYcaFiSJRdvJaLixbFgwxZggBCVBh0GhEMid8m1r
Fe6dNrIHoszmFfbp02AoxxLRr0+D+qa3WMr73nM3pBPyamwW5z7j2ddESgBjSYHKVHBTzS4QJxvU
E+YAPsGEQMChi+110lPXrW9a0XzRDpp5pyV8GnHHomuNBG8SSJw+WQa7QKcU16IiGlZVqesN3jpy
M6YMykR+bs9MMOf6otJZjvLoJjHVU5daEGyWVoQudTUDjTWiHW72ZdwxdG2LJLkqPFJ615XShwJ/
lxJg/7UdbN5MIRFQNA8ISqSf5mO1yxYy4lXOVr5bcagROkuOnjbelnG+ikiXdTZSo2qjcBAM9aIg
zEX7Ws+5FaCZfSzrtN9ybt51Y6dDvoqf01zy+LFc0YdhqVIcGmIxJ0eDee3emu2WIEfH2M64DMKE
DLqdQrNikw38TRc8mo4JCTwj4j5Uhna4HBsBTM9STzBYtwZamXN0fY8TIaSIeSN63aO4HuhPs2Ex
EUzslQe3wvlKyRqZJnzcqpE+0XVhrFWy8U6dRW0Pj913O5YzymC5AWv9ecDYvJ3JdQhJQiDmfN1f
bCN+rkX+GCPj84f1iE333r7ojFT4LFmIDYj5gzFTjkESuTduAsgrtiuAWot2iFt0F9awW56iVh9g
ns3KU6yymTHehyWl8EUvInM6vC6GqQm+Oo50AiSsFwyVuMaR4ZK1wDkI+dF+nEie8SLmmSkx94Fn
Fd526HiCdVObz+KK/W1dWJgJkHM/rX2R2blZJOflidYSs04oiCiL66Bp2YmybOJjzG3jqCZJ90Oi
9Y8q1f+ae+7f/tT/hZxoGtF/V6p+GknF+/rWOvf6B34UpIZKPepCXMDj6JgIgyg7fxSkOpUqmwfB
NRoM6J9CxJQVD438jOg7AwOQxT/9Z0Wq6H/w0w6oWh2ywVrh/qNUPPxxP0ndyDdDwGu5jGlp5aga
7rGfS9J6SKK586Dd5zSNoAnSzlNjlutGjO2drhM/Lz27uExstz5Vy+xejISrPKlVxx4IZzNwiNEN
6PjIy7Ybpi/6FI2fZ13Vb9AuUkihLTxYBQqXZdbA38bLLQtvgkBCxifiLBaCY/B9JbMyscMN8by1
G/4dImeHNtYki4dccnwLCaaKbvWZUC0A4coUDjPAAa0obJJueMjdZjY3WZIg0Esrx3q0cGj0ALMW
HVysbcgrvaWDnjUEeWzIUSmPdj96xaZt7A4fghCLuyW7yinIDfKI5zRHUG1zzElfRTuVb2g/0Z63
OlOcSoNgtQOM4P5O2hrBpI05E5025s6OlyIvysi0fMZv2rUpSATpTG0M6tkSB3tKGVHmVafhVUlH
74bWqWNuULXl+nhtlg8dombaYO2W+GPEukY1W1cAvHEw9mLQrxqnMWyOmFOyE9mS+7bnMIEBFfgk
DZ0M7CUh3BrR6jMScKQbSRfjgahR2N6zYdNeJk7E7pM4WKK63Qp9IDfH8bIl4YBvWmHnFf1dmhpq
f8jbJCZsRLfYnHF06GGkcTpAFOJkYIcKYIi4MrIFRGlBEvtzYVXUmrKcMdPMLhxOMl5cOgYmxgxm
5OjQ8QwxU9bmloo9jeb+uGqG+nX6rILtcibrBSBBopDjlGi0KGI7dI0+PljEGuQbCvuZaIKpQl2e
VUGayPKOZnKz0YdVgiBhygj2dPol132/2Aeye8k0mRqLsjHVfKMV8uQWSvGCHhAwXVY080qddeo2
qN3iCf8PSTaRaL4VQ0/mi1TKIeQc6gXjqMdhmaQE5c2TfqOpE4bjok6+jIQCUuYSB37D8bjhcGnH
55ZwSyQWpZ342Gg+S8uKL7W5T8aN6qpu4XvRYjh7x9MYuyPkp48gB+RBc5lzwHDN8qYslOjKTHNU
BYYiSY+QQ3YbUw6cqQrjKXIFx9t47rWzimQA0uyq/MJjbsjZ3yBujZBwULFuP98CC6+J6Pbib3kc
1V+6aomPbNvJFg27t5GEnb/kKtEBCtlj85nQmXKEPLzmPRuyd612En1HvZAM0ptKqtM10tC86+yc
hykxl8+5uTQ58QcMw3YVX0LPp0vBSMqJzNEItCqJ2WjiPruKZwH9cYJd7G3borYPhTTFsp+91oPe
0auITiMPvN7aGmHPavgPTNvjhNIpzxBiRYvgy4FI74ZUvHo/IUG918o80jbGwq3CEskoe0k6ntRJ
VXFXFPawkZPbb9PGVAiDG4mat/VmLxkpnE1VE92oZBpBzoPKt40G4dwq/UwOlEMdhIsMeT9ayn3G
WD2MgG/dkTBRf1WMYrnBApSGuNzg+zV5docsLDnMeaXQYUvj45jVyTHXPeVSKdr5pKSu+JLOZDzR
1EAIGpBETDsPniyrSmczf1Wq85J877tOq6unRLOXz+lkRIFqUzZXZqRuXeKerj1XLQK7UqOD1Obl
2z9vKf/bLfj/cZv73/aVGch+/V683aw1jT/w52Zt/WG77MgOMQbkfpLZ8NdmbZh/6Pil+Mw1bLhs
5AjC/+weG8YfOjYUXbUMMjh/mOP/7B7rHr55njEPDTWMBbIg/kn3WFtF52+ax4QMqKpur3/Zmocq
fTUdvWkex8kgS0Ld6XR1fq/t8k9iO+wxXKD3MF6sr+p9+pEQ/uezAWWsikcf2ZdL/OlqgH5nYxId
UnM9N6ByA+NXv7ZXw1l8oXwHyXyYwipM+dbv3xydfuNff2+cogXPecik3Y6fae2V//wey5oTEcsd
7kpPStjiCQIklIjUEpH2Ed7uvcjfUgnacDXPsB0a//zTz9dqO1Y1Z1wG39w5D0Yw7Yuz+tBfKf80
T2H9HC1yDV5taTw9Dke2n+5ch9ggM0AB+NGFtiVSbB8f+gDPnY9YP/hnYQM/LsYUcQ0eIbYCC/DP
F8PBq5ceTS1CG+NLhM0Ho/n09zfpHb7u10u886VHkzmaM2MEPjljKwJ3B3l574TLcTgOYezbe3I+
/Q+uuX5GPz/9lN9v3hbf2rdPP8CYKktcruk+dlRZAa2JE0M/NJfBHJDr8yEEf10H/vaKq8/7zfeN
ZhiYHt0GvL6DHWZtuwE7X5A9k34UtGfuZw12mf1JDaDc7j58u+sk6O/e7rtJUa8VFoCEEs/IVtum
Z3I3hlqA4tSvnrrQBF027tOD5ne+2Gkf+fK133wznBX7D5oDOiLlwc/vPEoGM0dYtt5fUIyAXt3D
uJWH4vgRV+y1unj/Nt9e6d3bRDWbMPcTTNVZYVYaVTT6GtTkANUms+4VD7drAo5xftpvGrqPkHGK
U0k7nVPb5v/gEXvzYuz1Y3lzwwc8gVk+8GJkCIVGYODfljsRptcVDSA+acipH/EWfveMsTd4joYz
1iIR6OdLWmXqYTNqJ2T3O32sDwxeOBiGVvvsOuMH0JLfPVJvrvV619+8vdhyli5HP+fPx3SPZHpv
7Oyt2H10T9+x4tbVARszGyE9Rncl+7xb7Tw688UYsU+5F+5ODdebGIeEGVyoWz3IQu/6Q97Be4/x
+yu+q2HHclnQRHJFGVowHdoNnGXJt7T0UcKdrMeZago56mb+mFv664b185t9t9omEk8aW+d6acJ/
w3pHGrB8GEJCIndpkN+bu+JCO/z9g2o4v35Bf77quwVYxEbeNHNHLLDR1mYg2ih/wYgHb4GU943u
yCZIcxAKHurvwKP1zFkT3abWjOcxp/YqMJDOfp/x8N25aIyTnZXYQFoiJ/uK9clOd7Ot9mLTKV5/
zeF99hPD0r8krm5ee8k8HHRhDXtLdmCt83KCDE6PbaswQUcSoaEpJedNQrWOEfyBgQg9A4FjEzvT
GeDy+gyhnQ4TPB6BrdMkvS3IM/iCyj2vg24wLFj7SKmOI9XlEc3lmuyAYvor/bP2rNCj8W7IO7HP
Znw3PentKTqjbggqw4BEqNIXDDxi4XZk8+JvwEBwXccwzSdmscTq6naJ1j6Rh0adu69DYinXSISI
W0xdtyDRN1aPw1jX58v6Ke3xG2VKMJolWq1UU1Q6/nOrIzCMoQXMaTF9sVZL0xmuMfzHYqn7fteq
U6cFyhRN41PuqGYdRHlUZKFAun1N+mwEClKiq9qnNDpp83ltdTLwR/EZl+1q2ciTbGANHCzUqkrh
rM63IV/2I6L4+DDMDEo2M15ZX5Xj/NTkhF0gnJjJr0PO5y9UOOc6ulHuPV2AT4UZEWHupOi+Fcom
PM2xFvmNbjFu7SNVXCj4dL+m2EhxLKj5dE0iunbfdUWiBVpp5QYpm2Vzm9kDLySe0pFw0IpBOCPW
q9Y2jCGUeilPzGqdc7TAcuvShEGQQ563rYzOfREb8zZDWbyVoFluOs1u9I2VpN+HOF+TMjxnPjea
jCpJaHQ/rEzQM2rLig6A0tx0seWdO8jgPhWqdzuXINQ2NmYwxBBZ1NCXKLLVwOOK6pDquvPaCDX7
ja5IhqYo3GstoIBq93JOp+8drZ4bIgjcqySr7duR7sBG19IZlniWf3YYyG4qjIY4S11nCDFIzju1
AXar2kBI3HE52IXyMtgiXRWZo2/nFdASvn5nelZPgV7oDD2nOg0G1VwOPI3IkD19QchBvraDx+mC
apEHVDdJDBvMRzhRU8jxurjK7Ej6iPQR9NqJEyxZAdu5TMUm19BmueZ00tREu3NTjchBUk3tpVZ4
zGR29HAQr1gXC2W3VVA8koaLRwQl3wQjdy761UcdP7aRMu8ENpmzvuiNG/xxBJMgRz5YlbHQ8Wjl
sV5ICCGLdNmChBgYiQjlpsYZsfMQkMBsUd2DiFKvDQw1Emco3vOtihAKckj2iqeYAoSp3gkrG8ME
T9Pz82GJlnRb0j/ai75v1w5GO/O8tz2i1Saz0WFG+A6fSeS0PzUmx/CGtPfbPiume4yAgZB0fHpi
FmGJuEQv0C1hfEBaacEwzZZB2cflFrWPvY1QYh81GnSho6FSDuK0W5CiZ7h64s7dGVMkL5bZihKf
tk/07Apqic2s9MwHrVi9xAWIezzmu+6nSaGGHQGYB0eVS0CHpCPkSKuH+0Hq8RbXA9rbCPctpgiP
U4j7WTZmTXx5L1kQVLAWsFDNyi1I76273eR0dh+obYUZtLCaGMmw4R6TnOHjiHASM1JThl3Xfsnb
mmesxWQVD0QfSwgqQeI2LzV5s1elUDRk/Z4eVCvhnxkUJhVnaL6IzK3O+27S5t2QVcCzPNr9LFAz
4oNRIyndHW1m1g6Rticyt4kayPKXkfDaJPRQrCq+pA4TW9GObXs5mjgsIwNLwnmriuwWiA8PqtRJ
1PieJpEdsgJcawPLfLfMrIaKvOuNstg1WFLIvWHbJURI9eVCioWTONUmWSUjbQzzrCUv4tqyZu26
TTh96HpqnVuxkOJhSKYbDA7cnzQ3yPpmrv1VZE5Vb6l0tfvEUchU12jLMEfMbIxffGEXgYY4XqYj
JrQZjZHtXBACQqxFZkzkYG8Igu6OqqrM7mGqyzw5IvmrZ15P1JX5vtNccBDt6OL8m3Jn1cdYqfep
bIyq3Ode3sAnsweRyxJpw2zgMy9iq3vWkIyTHU4rhyaqaDRs7lrd3FTupF9WAJ6AXOqA2FNNVT4R
11VeVdXyAbj1t2ccDle0WdcYwPfSsURtyONyGEa5LeY3ls76siie4iX4+7PFryU/J4sVn+ICa2E4
8e48U/RWNwLumhE33E/O56b7oOr+3XlJZ0KOC9PTVMYiPx94kZg2DBMZwRVrmG58H3lTMNcfvImP
LvLuPMiG0VjV+lmhf95EZhbQXfaV5vHvP6rfNGTgn+jAc3TuCLOYd4d3gfJGZmUOa3zXPbSHfrdW
Z/oVFuZDdvyIhvxrpcBiZkKB0yAtWvSofv7gqmmsiwGwlo+f7hv21hOpQZ9FXHydm+IIO+/7B2/u
dw/C2+u9exC6uV5ibHlQ4X1ta2PpC4rPw147Mc31NXNjnifhR+f4XwuUn9/iu1PtXM4z2yggehmW
l/1KIw/7c/NjmPXvTs9v39q7VgLjDIz3kMMob3Vf2cgL55W4jl8m/OBD/N2D+PZK7wppthMwjQM3
beE8xDCIYK7AhkA+lButCJp6oz4YPmbA4KO68nd3DzQnvCWogZq9TjDflrJOltDxlrzFTsHo/g20
wd+/s9+9MdpmDs1N/GHme6Qex41auO4IYdnbDC5juuJYMxT5+4v8Qtlc6zrKSLqdqyfTtd7dqKGf
h9xuJ5UmiOqrYR6ao++FMuD4s6turS8fdQB++6m9ud6728XcxWvlwrtyeAhz71Olf7Rk/G4Vf/uO
3i0Z+bTMyI1fHz2vR6XpJ2KDoTN0gxg3WONH3/QgJ0bHBRf30af5uxXkzbXftzfKASaLObYEEZIj
qfvYT3ZuwCgj28Y7a7eExkLFCiww/Ih8/NuF0tUs1TForyM6fXcfJ7NxOmAdLCLnuk+q+wVKCwIs
4T+E2fEfs1nXp+bt1d7dxSxvECnCa+PrPZwnvvME6pCsu6CBwY891CWQ8fz1Qf1Huocr8Z2Mmfb7
9+7iq/ifP8kYXuG232oBIi9Ouv/4t4OXn/6Q/I/XXxJ/r1dW70//ElYdhq1T/72dP32XfdH9Rc9d
f/K/+j//pP/ezOL7//pv3+q+6tbfFqd19XY6ovPh/XuV/uZ7lf7y43/OUv5YBQzMPBhU2Cxya2LS
D+GD+gcd8HUa4uCOQaePPuI/hyma/gdKS43/h16fOcfavP5zmGL/oYOTWYUSQOTBf5GZ/dfb/nOu
wCfG6IoP7M9/f8vJfd/cJQ17FeKv6aYWZgBMKz8vkDNIXt1F8GBeJAyaN/qR4eVZRb9v8JXT4HOQ
JMVvr585H/Ru3q9pv1z43QHIKM2mFh1WEwoDUhS0fel/y9ZYnSUsCbD+sJG8/r43HdZfrvduJ6gb
Yk86hE7qqTosAa2aveL32+FFpWkeB9YH+8L75t8vl1s3jjdNRrUebea1CEnu2nNh+iQcfo+PeAG3
nThDurn5eKv78BN9d2xokhFxtiE32aE9FDkndu5iGyq7BTExVOjw4xGLrb7b/3ibroYYn3OySd/C
eJ2QvHmbSU97wIVQwZDbmtJdlTXSyjcVlXm5c2Eiba0GScsmb4UBgy+hgeWFQzTW3yHCOLuR2vWg
IxcK6IGBQZ6drNc32YyljoYZddc4ojNQC1fEfj0xksRXIec7dI7mrSaEdlSkPR554xqov3hWTo0+
Kuqhdd18rWxHB2VatcB3Lca9O9fu51HR8jOVxsoJtIdq45ajjvaBAzT6ma50aWDlkyJwTubVrk/z
9BzBxrIG/9YCEbDZuLdTW3UVVfLgsF05Tb0lW1MeBphx3aemy4fPMmqu5joj16FvYeykxCLcNY0u
DkRrpiFyw3rXJUsdQKOzRJDJdsPaYPueisQ6nLBhhQONs6Ne5Cg64iJ5XsYcm3EGNGlTj25FXb5S
ceLRjoPBMqS11TpX/yJyUdHkLTLnENvTDSzN6jRDbD6a2CI2USrVgN9wNIxRO1vEOBxSKyu/T41b
I/Awpm1T2MUXBlrzmZdqU46VUcMASn+OSYPtkh+RpelLZmXqUXV1+a2d9SjAL5Zf6ikCgEWiTATl
EH13Wy2rN8VInmiKteQLnati15amvGjhS2w68E7IIqNmORhSjbZWP85f4tqCJGZx1nBEZO6WbJiu
pswd7tz/Td2ZNDmKZW36r3zL7gVlzMOWGc0ud/m0wXwEBIhZIH59P0Rk95cZlVVhZdaLbkuzjIyM
cAmJy73nvOcdJIO0tktydk2Ify6+aKpfGXLlosW52mXZX9aNXg/RUIplqExS/dlNxmJRZ04+8Q/C
scpKIgcx8gWfi3kXT6ur8a0TsA3aLuzC3Aa8nCVvuGj6U230ZulJYCO6q4E+NUEKJajypjNe04AG
CK13dS6/43wWppBKYIFW8IEyEt/CshCzb7yVzoPf1UbzLo14ETjXRGzf2/yG/4hZi83rwipBbQ3G
BSsW56HCa+YmPVzU8Tq6TTqVp6EvmSZn5oiwhJstU1DC0/Tk3MIFUB7qfflDTd/lENRQ8bWK5eNp
Z7xO8E2ehjjTQii+vX8VL3Kx1loScXCjqqBOTXKL6FhvzDJZ8SHSa6j0ZXMHQbd7qOsbZjeCknxI
s5oJeKxU2X0jX6T7vsSh3OwqVfZzMVUvvqnPZyDfGPkEthNps2pLI1+xGHrtLrsuqiVNGzHexKeR
KAc+szGd4EHnBYGZhoJPMJTzxCFuos/9KtFwlqkqcYcBq+ar6DSPGMec31pRjtrzlYzX2lAImLup
xgEtQANeNsQd1kOXK2yqWp8zlInxmDtlkY8b0tcZT/Y6YHLZfJUyWsbGNOunizg0a4tyE1FLjUNQ
PNRJiYpMRPM0GIbkj9bUkdAtpub7oAuKkwzgGXZsqjPgcZNXhoOV0Ww8YVRyeVRJ8kjqxjy0QxE7
i1lOf7N4MvPy3YTlhc6izA5d3ON3AunG/JCGBP4Nrou+HHfj/WhJteQn1cIOShGKyMLVIBn0hp3u
Ga70+6XEsBq36XJMbGoV/bNFMVogq0jab65K3OSpcH5MCRJbIS0q3sRCULbtQqzKVb13ZOSdDxg4
GS4wVetKsXqp7bEr8lBvdZSv0xVmc9eUC8O3NLZ6oaWokEyySufZ2EyCOa3MQTlH0IJxwEDkfGRr
nZw4SQUfQnTyqpnsALfcQP1uGVWk43a6iTHKcM5G1Uf9QnWSNd4Zwz34yBIegWF5bc67Xrgo33PS
wKwSQLk1/AS2IqYFIZL6/GyiMuhl5jR9hymyxJee2ZY1qKvqgkdOIScov5LpiwxxObMlvITcgScN
l8C5KdgLF5732E9BIssjQJkFlPZSqJOiOHVZjiu1yNqtNhiEBYtqkt2rZql4fOPFoToX1V4REKwJ
IKS7IRGDPnvAxRovTorltJFC5BTPFxS1qJUugo1/rjf2faT2yJOblozmhuzl+hJcZOwr1DOO2/IF
p+wCz5reckBGpcSOc3FJQwWDNK2p2l3r+X0+Cz2OR8OjoKqKp04ys3QIOUGpFY0vGZnk3bAs8MtK
U7GLQ/nY8aSTOzyKvoTun91VccsYqnohV9W26fX8rotFCJHCpG0VsINP3YBHHgvQPA04WeS73i4e
lg2Xh94o460lClKgYxLgqBV2KpmuEN1saiTvNaWFVxGO7G6j87Do8431eL625lehqudVMb6MWIch
1JCKg9wY8ouaEzmLT0DxQUDxezKRWifiK+YIFnTzCiFFUA361cdQChg1EbE4Q7Q3X2Y3vinKaraM
8qCYWX/KxRHTVb1QVzWbTsRkqeTH1e4VQ4D2DVuI8Nxq9Qovb64HbWuod3rxzTPTuGM+lL6MqbQL
MyJhT+u0AxF9o91JmuDifjYj0BvLT6Eex71yG1+nRNqXnRCi1SJlVoHAPp9F4ub7CRkZ3jTzGRET
4rvBES+i4AqGGu+TmfrZNuFfEhAtn9Lb4FzrWwATL3HAUQiNJ4rWw3UWvpuRVm99iTNQWpLL3qjg
wzP84G01TdMaht8iAIvf6nautgjkL3YbX84wc8Gf7WFEFCKC0q9LgwefJ3hdcFxh99cK9V7rOPfk
cZz8OTX110psFdRWJsZzpZwiL0plwwIxT2LD0ZTEsPxc0lD+j8YwPGQwC2MHDupNOTSg/kQ9ZuMn
IgMYBQLuQanN8RWjQSHxYGdmt9bC91JDwwbgcJnjiPQOOd53lQYbUruaI0ciEppbmFnj2S2as7K9
Vr3+JuOZjj1+nAo3Tx+T8ZS1l24taJwHbnXB/svsKzbHemj1t3ShSX6dlQ6ubiJwzTfsIYK0FTU5
ssirnhuTeWJZ4ajllabWkLGbyEs8cFMsE56iyiePgSXONxcmwe9wp8l4j9EznMaykY2LI1AmqR9S
MoziQ9NdrTRImkSnKpPM8vrBmPOm3GNIXqwH5YqgDgUst7DrxL3Qa2jfsDBQT5NRZHsqYHl364dz
0FhGmtj0aDgXFzWRymj376RYTtd0e+MWBfW8OWM0G9x6LDxGzNburOtV9cDzGWpmGrYbzaRuOxwY
TsaQW24SCzMpyJVxqBbo6GbqZXBTxxhTC+qbKtVxd0Gu41kVVkLGMMs2krSejOzqpgdVDNu0OJvm
M7agGY59luzfVNQsSMDPLiKKbGNitBFx8l18PMEav5Ph3EKsZNVVpeJSwTClybR8O6aD5umEsWza
MY0Zh/UQz6oLmEissO2meMU/QhPD7opkeVI+1MQWZiW5p1xtHyd5Rot1UwbkloWxrGL0Hcqc75Ve
nu3mMmLAlM7CHE3EgkXVfDn7aY+9J+4p2vSQ1dr3f45E/Et84f9rYqciGSKd3b8GI+7fskv/X9s3
Yhcu//U//Pbt8vH1P/+MZfzxCj/xCUGX/2EBYKJIJabjD/3FT4BC0JV/gAoo7BmMQRYaKMzAP9ie
RCFJsrYQdjQaP1MBNvgDn+BPRNLZmJlYhiGCdf1n+MRfG0wkHjLcK1BPDSAEmPUHfvGnBtNo8wyX
k5viLvHG0FlqXwlR+DpKINxZ36V7C2Pv97ySv2AF//ymvyBnwjS281DypufNJZLvEE+Hwn5+vkbX
DQpRYMIreY+ofA/Fu3XMHKQU4bwygBPaxhkrG5Mom1byIAbiMXtbfq3e/3RH/wa20X73tfyCn85p
O+kVrpuuMe2WENzaqR7Nb2NfrpeMyAuh2/265CRylRDhB3BH45jBQpxLPMMhH/qQBdOThSeLIx2h
Etroy8LMSR6MlRkqDlWGZ6yU07JZ+TElV+mKMJYSn/mjFo13//7D/Agi+G9o5n9/3SBghqqoKHp+
wUpUmqK4xhXMLZav25G9NiKf5VR6pG5gIIYNa7Ubd/hpYRbHBp92brxC76j4zZuxx7dEerY+itJv
X4wnTHTJVTRRdyCxiLqN0fr4I44+lUbpao1jBGnI0HLXbYbYFv0hat+SQ/lpPsskWCuObAtBEU5b
eV14yYVQ8rNn+nIouGnQfsmGLWA1uMt83Fd/Iqf/GocT/4pP/fOX8At6M+pSdxZwdWeh63Mki4Fm
7a3n6aF7Te9HylJXST3peSmsGhevTNucIyv1JijQHCsiCBoCpaC/JwPepXdc4xnPhIViOsF+0sYL
rnGTrySaV1YgfxgrQOHKhoKiFg5HDvZka3UItXR/q+02nNa5Bz7tTE/FU/se+1cvtm/R5U3ySG2/
4yyoDsbbfIKGCLwwY4Ngl4froyGvFlqbQW1uJ9/o8s5f4SXfievxYl9PCNi/G1/eDCqsGzt/oW92
i9Pvxj2/8Ch/fotskIuNLfsGcRt/hd2KGlO28ca3mJLxnL2hQLfQU+FJtNLd1kOrurtZUAcOgE3c
4xDp7Upej+5CaryFv8vd/UEx/nVhM6Zk/yQSUwQs++vViFeBErHSFLfzuked2PIhyFfldtxqnTvd
wxDRnibJ0WIn/syhyh3o4AxGEnvMiR9SvLidYYPDvBXAsXjQ/T7A34sKPQY7wCHOH0LMPvXdiPUv
x/oT9pPaw79/MhcO+N9shX/+CL/Apri147olK4qrwEeyb+17Uh1E6UHWoPuEymWfFuAZ+9EoAoID
HAPs50ZXQQTAo4DYR5gD3Szv0bnD9XnPqiCXg7Fh/hcwvRdQdXnKMxpjqQvRhuPdaNnFg8SMq43i
YD9HRjhfbET3dhxM3DZ8Mo41vr6barf4I8T85RZq46bfGPs0GpyMPnzwMSJSsp3pNdWqi9dx68yY
nkIrMez4i8urW+hOUK7q5/K7+p6eLxvpmfkTLuF+5+mv52h+jinPHR2y4HN8QmEzH26YNz8srMJ1
sx5hT6IbHvCLcY1DctukX+q0EXgGrBeQqRlXEv7g7I322ATV7KrdWm4AEgzPOO8aWggp/Ww8KUFR
txeyDFsyZNCSwzQGfhUGmv4cb3H8jhWuJuh71NiERvTy60grlwLk4FL+Rmu1UsZgGD5vjxV79Jv0
oa+s/fUDgMtd/o39r3eJuvVj5eE1GlXezREi00MOdKe9ZN+61zoLAN37t7W6WyjHujd43Sr3LXc+
nFcChM2r3wYJf6fjiU7qsMMFg1NhIJDJ0Sq2ysLLEQjUrn5zLqk3rrgO43lsbb3wIDVeTs07FjD1
TvvqnfNR8frZmb4J1yWsePb6oHgttu1Jr1x4ZiCePi7IjSf4sJnLtSbZvJg22NZev9nYyUaSyyo7
3MB/SGB3QO1wKyNNFWH6lTWxpoMtw/mpfSHwKMLpLw+QKYV4+ul3jOyd+j7dX/Zn007vrV1zMmqO
Qf4T3VVtI6R7ZZv0+46wAn5QWc9PORZga1w31kIVzWttU91p77dTsecd2Umu98M2RR8JH9GpH7CQ
96+R9XxbMSid7VFeFaVz/YDTEXvi7sdZvCFeGD4sgYCfkIDf2oO5gtycH4djs6tWSVjdYS05brGc
x2XnqV83r8sAhjCq1zZs2TpD40Svqemu5RFBdqUPcDEXIA3EKzezQy+i3/ePrTd9i5KL/ZfG5xI4
JpcP6eNsllAAGJAaX+XT7W3cEbxbynxcJ6dtFZzydA1l1U07BwkNj8/k5KeUb8qtth0eibZ1RD9t
YTWQr+N8PfeOCBoEH96Li3C2QihsFqrVzjVRoKceVM1JtidOVkd4VldGF8rfWuFbRJz7BSGmbZRe
6VFtqEf1x/ypZTtxZ30KEabgr9IpZu94AEvfDZvr6w0DwNzWDlDQ7IGPkrmp4rIC8qN0hbzJ7d+J
mWNWaxw4rlc7/u437QO71LP8nVyP4qruYZquJoWdEqai4XMVRw3Q8Hs0gzZ1ELhEtDJ0lCPlzr4T
MG/ZJ9guzHhA6ryuLwwHqVvX81E1Np31KF49vCVtU92V6WoiuimDuqPth8HFna7CIbXInf66E8dt
u7dEOxVd+sBCcLPyo+Zctl57gqwqZ96g+iugJvOgXBk/lzscj+/ZTNHob0WPfcUDGdmOj1k43U/u
5SAz7cev5a0JGJxE1SsBxxa29HuodArpG3bunX1jLT9CW2QvbPnqM4eEvyXrB/7bJ9LK+oF1sTrv
eUqUd5ZGcpLesVQYwL69LJBWdUshGEfVlxLGh9wh95ct7IekRPQLASHwLuc6iegNxS1W67e3/Gh0
3rwZdprmIaZNsFvonyfkJ9Ra/Spe3KVd7mt0dvD/9ePONj4TqEDTSQ+n3SLZsKIevj2bR2C4Fwqr
S6BFwkISZ19NOkc+Sp/TwORser5SpDz2mqfOnvXRoRV9ZPNcxue8bmubW+n5BnpmT5EW1vcsVyxA
IPJFuLpv8nV7XwZGKHtSaHkeqtDjjDbnGsa+ypQxfkBDbKsHxjoOsgoPfiLnJ8QK2+IbhV8RnwPE
umAq2Yp45leM/N/Mx54AXrYJjMBqd3jFfqleHu7lVB93mVebq4voCk/FxzXdGfWzlLlCHfaie3u9
MpNL5KAp3aKL5o0a0E+4kn2mk9HC4iV7ZJDiMHzYKPfJLl7Vexw7Ftb+j2BySAKDL9wtNTrGv47k
cVxg/XxU72/PpisF5ib+lKMJ7mfIzUwqsGyOWw9fPr3bZ3xyNbCmTcy6ueKNfVmLH5MJqR1CtLnF
YwyKZL9O9214DcvcXkLCpaCMpEcK/r2k2uCGnvJ4c7UbYzxXwS1Idw3LA5i9fTGYcecHJRS8GUVc
t829xsn4YeZu0cWV+P8iwzC7WDNfiO8vb2eDJ7Da5BscM8PkRMCUl7FN9SEWPJvLPbcAs7UgD26H
5EuO+JAjmXq4ZT1cdlAQP2ZHfGmfdDcl1taNXW179SQPkiFnvd1EnLmhfOXMfJS8/i3daUHzbN4z
MfKhgtYePNsw9TMnj26ZLbq5e+EQl7yF6Eh14l7loMBgh7d4UNfNucaAy5lOk2rXuLIF+egLrqoG
6YSmYqNAieYFTxVEVRGP6CB9HUJyI4vt0o7muWNtQB85IV+6fcMjucESmRGl8EKduVPXgxHRfq3w
zL7HoiaGw+hdVy16d4x7CqePJD/+LqsAdqmnIE5n8648Y1jpjrSJH1l2JPR1TnOKIxQCGHwwrDvq
L9is1QdMsWa+HyMwHoeH/MAHjVl36LWwknRuCiz7XRWvGgxQXy/rq2FjkrI3jtUEsA2tjX0rz1YE
IzC6SbJPZekj0Y5UJ17xeH6E3eSV5IJLTmxTSZNatZuJ2vn+0WAVa7M64Wk6S1z1/J6vhqA+5Gw7
pcPjZmdhA49NZlEkrGbo8fBQ1EjbLa/fuaM7PZG2xGWeQzqRF8zgWPq2tGNOmvqGk9OsZtvytXtN
PO2Y8NqJB/nerXlsDZRRArWdzxlWk9h4z8024oO2snR7vL9YjkUA1YYxZpO5/C55MVa4cW5Kdp7r
qcA7mtn4LZxJ4HMaPz/Mq+xA6+JZL5c7kO/yY+ypK53zujj2j8Q6xR9c4ryHiXw4Y5MsuHj4VVWo
r4VVavhlcmBsmx/0walkW7pTP+AoRy36Rko84zON8KbbJPeE3d9dX2EIK2/ZdSXf1kzTRs3TVloK
F74LcZDFro/jr7gfzqdCeCJp4cJppYIv++isbXFJ3T0a5S4RotZyS/XQt2vMw7Idjjae4uZeeo+Z
MsjhveY3gX6YQoPvmnX8mpyWuyo4BlUP1ROCCmNTx4DGdvdV3Zlfbe+J38Ouca5Pk+WqiTd8FG94
kcZ48nwXF5wVHGUn3yt3+guPiyPTWlNJ1A6hAMZjfnXIzmn2k+7w6UCt6b9N9YidRXsLOWRFgdgg
Osw8qnfLwjjv9D1WN5QVIYHr1kYX7S4UwoIKFHNuatQEgzdSJ9f18brFF9a+rcunbt8dJmgi2O27
5aHwhgfuT9ix3pMIkUXYbWT+QZbLE076CGVgOJ+MN+mNDI54X3f+JHhpfI9A6PKNg1U7u1p43quI
2r7PTwmG5fLq/EjwAtUqXbZ7kz3lbaDErWwtwAqh/25xR4Sl9i0Mp+QBT9ZVX4bjw/yWPXefteVU
vTcom8wKdMltqc6jzs23bN7AKuRaBlQMTu+Blkb9O5rbD3ZJ5yMgeGhXewaYsi2sNpuzL7ALm/tl
EMb6JQ6YhzBbdq4avGbM7NsG33KmAtTTyyEq+Lqvr0cqqSaU7X73k0JTnOpTdU/atn35uu6yw+2h
3NOpCCs2pR8QVewV1g4CmsIpuKAfuT+sz0ijgvKeiaIt0frw7uuJgr97LRzy8/DhRn3z1WONvzdZ
cKNdyp6+Q4yT3vHzrvBZ3RdBH2TPzaf0Jfe2+X7ZglZnbO3ruPcUaR8vOqwB0XaxGmUXECb1rpqP
R4cLdfyS4lHkYufv5m3Ur3q8SezWGd8J4fnGACsSAl4o1B4ZmCYfXY6JvW1EtSs+0d3U9iSEfbnK
9aPmcGg58VrcxK17NtZlvuFWxLb2eK13+N+TxIu7snP5NvfdxlqNezHEc86FTJ5sqk23uaneslEp
d0q+sl7Z64gWYirAPUhdNpis8+LrmlNHzn3ApqL01OjqmHuD03HVRJe7nrHl6nyq1pk7b7kU+JpM
nhnybmNPw/7TVwml0A7Cg/aQzEc8ohBlfJkB1d5kC7t5TZ/tmYY3VM7S+5BL5vauiASAqkkIr8GP
becCcZBt7Mt8JwS2xi5pO0D1kxbhny9WHPabpQj2p7XkYx4aZEWocmzy/OF4hXH5RB2m2AsB/Vn0
Lrz6RXe6sPPqlIJzIaTYAvNqT6Vzdic3C63OS9bXIRDGBz0Jbr7iLE2kSZd6Wy8tnRJkXSQUHMSL
ClkLOiyp4UgLweSx3Hqn2NVH1oeLld3mHCYHedOGOFu4zQM76t3V2y03+kaJKIYqEybnvDIOp/Rx
dLmt1P2QtDCc97/jsy+viRcKUY1DGiaR97AQuHqn3aUmr13t22aXmEflujF6X8RvTYxEMxRmZ0jX
3BZgqB4rbPfMkWx5mOqXzzMXqRXeREbYlx5RbLlXe8HP5l1yit16bX4qHJX0fSWETdC4U52DrHGE
bbOQo4gADCdW7tsnRFI8r13hq/ewLssX/BjZNdV1ebh4OmdL7/D+HCH2snNJHo4mbl14dNayq4aZ
TxZ3IEMNG8N+m+/1HXgfhtIhqEbrGy7S22YtrMtvmaSGfflE4zzeLc376JEAZDUuVv1CWD1iwx9W
oXjHyPFgwR95GVaxo3tWVD7FsWMSAeoMDvwA1uLqvG0DnpsXET4LBVH6Wpz6NCQlWXCuQe0UgfAb
1YO0eAn8iojJogS5As8nRge/eA3M50uSZIkOsg7Qy/jH4WDylBXz+N9LUhfq4r97r1+ojWOWl5bF
aJtHZ/Y1gABk41s9MoLsJV2lp38PlS3OF//8biSMM/uQ/kYwMgqpMuXwA8D6lGeTPu52lxxVR7Kn
UPOSgGqGmYVpjxxdTVT51qEJ//0V/ML/+4l9oif5P1fwC4J8zplaQ4pZrkB0kvDnMZ/ROljBBexe
3/3m/f4qH/jn9/uFzYxDoHCZUz7x1V9kCmWQRMaqBzT6HR39Fx3+P7/TL/OYVLayVFH5ZJfNjR55
Di9rjc90+61QARHt391GVibLE3cRmNr8+Z/mTeWUdz0+Oopbq16rw35NtgaGh8/QD4LOo23vSrc6
Dp0ve8Zab0mNP47niCEEUFVPt7ntHhGz1R8KPAmfjBNiC7PLOokPFfZXBhOOSgwSbV2oR8L5mJMy
lHANwe8/ulX5LuMv8tG/kBJnuIhAn/GbvSEOsi+mV7vd96fwgilv0LwLG+pFdmZjfTlkO9nLvNjF
Kave1xEWCQkM0Pmj3YCYgVi5wyp/HD2a5yHo1/q3tL+66bBanIPoBz57mOGYKhyzY+3WI6YS5g0d
sU1GGZjVxEsBCjnpQXUufuzq7o0igBH7R7sGBfPH2rZ8eWWuhHfDB0R7JzX2cPETTsPyVT/EEFAH
8FNAPaYM0lO0+Cva1o67d7zBXWGLNdaFD1wR35Fn789usoMp4jLbdkB93kgMWU0hPNY4qHawmXzt
oXwsHsS3G3gmsM9GDNKHyqPo9dRV73P23Y9rKbrdbMXPOb/rp+VH5UfhKfUtdvX6DaLRLQ4TD8DD
b07JnQ7gMTk77kIwpi6lxGlieAGctM83ygr36sC8rVL/el6NH/PDUlXf8FzckzpJ8UoPEGUPAPjN
tgwIxvhx+jstg4Xpu+vCsnVrcoJ6V6cCTbzbIY6Ss9PS5kMo/QRouTEotB41UjIyG6MygG0PG10M
6JZxBLydO91vT+dT5pvrES5PbENnzbGqKkKOEcAyVjC/PJSWTTcP+M51AwyEgrbOMI4s16n23J5D
jLEH91yEmJnmEcfRuJR+KB+nFbm5FOkFRsCzZ0qH8aF6qQYbfZ/1RbVcM3BzLoJ3Bpi8+bJfcahD
mjySlxLIdGz1jrMqNJxsOwdgYz/qySIoVvHxd0Md5e9GY4qsGpaBnoEowF8OjXOXVYk+spEveCpT
Qr99SBX7suERQCBlMeuqvvItu+xKjJrNT1OQnlJCtCVvOqUhUUorTlkh+p2URP+7Tf/PV/brEZMk
abdYj3LEjN64S8LRMxgj8PQcszVw5mq5RKDkI5NVelXcO7ZwjRjr0BLQf1kL8ryWaAlUxo8fycnc
TAyqRr9xhw0m10vFKK4teqH8sfUbKn2O/GP7LO8Ed7iHoff+O+kZrod/swGqMLl1kThzVEe/7OrQ
NM8koFqK6wrPPQ1Q0F727eQXnWarIA8GbnP9xW8uT+RBOI24OsNEW9ArD+6Lr1mBGeQhLr0mjq+e
ApGO1i9xmb9osKaxErT7j6TfdDcMRd80MjVOIJIQxQadnWqR/1SZPX6VIYGqIP1EiR6mnp62OSps
SNpHsle37V3GtGtkh0hVW6GU8o3DAAxvOuXjeEcup5N19uv8rD0r5GV9m6sBRCaKrSeJeIBzJDI3
NtbMfNg3GJoGfUTaiUuTAI5NfprXR3gXHlt2WOFgOoTufQwrjP4Yn7PP17KtEMlrBoOBn7LNNJbE
LAMcbyNF1tWr3pMaNz0b5BrntxrWcGkYnBiVKxZ0R6k3hLdjE6LzNM6uRltGFBIl9FL7OQQavvcv
zTppA7DbbSicPbqx97NXuW2gGvZiCe+LT9Abw+q9HR1VdLSDtWnez69NWGwX8EsC0QpF2uQEoifz
MPVu8OgGRGeoOT9wv96NoZ7Yw5NwOFO0nwMSyPbQ7GZPjLfyjabBrjZT5yOCCgDefm5IqLCOuhZY
o11vjUP+RDoVA96JayRnbnQlSnB5lcw258aI4rNczki2lHvh80rPNtqOcHGq2JHfY/yDSGl5X64a
ZpFL8vemj4BxW7cJz1uRVnF3C/EbdIooPWF4VYXKvTpDNnaEl/yJr27NjQZ8cqpQzrdoAewRSJxk
iK2BCHP5wclXwAP67RS0Tr0d17G3NDhxUDDoiZQIK3l/5IZXofSsUz3IIemm+8nXRQZmeqB+11TD
yeP1uSWYKTB50BRWlrwCj43EH4tgGScNHti1h0Pl6vY9uxdqS7SMNwZvk19RBhXRIl5ZgGnLv0Qj
KCX1ESi1022b0+gxu2LU9b5Iz5QNk7U9LhSevErZm1p3KRiHQIFs9TA2Tn1ojHUWFi7JqHT8WHNa
dOr3CU7ikFAu7f31Pd0vYO3o7pZeNz3+YJB6AK696Zj3xc2rYy/LTpnq0cEW016VniZOFrk4inGo
aKvG8FLjTlIibJTzk/RUBvGGiQndTuOamJl7/OYm+WeSEpzR16Mhkx0zf5859ZtAjWTQw8QrZtfy
K34LXAspX31SFEjox1F8nsptpzsTrXwaCmrU5S427HkRwJjUH2Uc4meCI51xZjEM35RQV7bR+IuE
MkjV3IF8xQzws3qv3eytAcHNbOXD+jCeiwPFfO+nH9ndeErjFw2ncUTzE4xNu+gd6BBUG6ObvVzf
rKCKrt/yB/CzTqgeKHD+1QTaWvVYEotVV5uHU+lNN7u5+Yx+0kcOUXWvu/Mq3iu7BZEcGbIRcgYq
Dva/htnogWYH2XrxoBK84UU/XJ1rA6qs+sT/eotskZncvFJK6g314/ZseFiPBcDQ99UnucIyx+ZG
H/DYsAWqkOItOyTO8pBZq6F1xwWmMFYXrpT7xE0/SqsxutjzTthqqyc5GgAmDspWfpbKINsYd9Wz
sVX3jLM+zm9nbV2HArVP794OA0MSw25xICgZE5Hx0KJVgGqgU5Mam+z6YmaPuKcwkI5fbtI6bfHx
CtL0hZFPOQXAgflJ2SHdgU1zgJSdDy6tkycxSLZc8UCuJnRpl13C3HQ9QOzNp/UF2HqvQ2OrHfvv
zm+iPOrX+EFQOfY2aKxrnBRuSOfnp4WEtBQio0tFWIe4ia+Ahd3ZK75Hf3RbKDvyvfiibHsPRJQH
4q2E5QQ7R4Ggbne+ckwfP2Y0Yz3g+Y/iCTITXicHg0iiKHHMNWQFApoWfOD+5k7MSoXjchGgExHC
hFW6Pq84PIpt9k5brD0MIUyKVRFgL11SorVUZtVBbh/U1BPGt/ZNR598IBgv+WwmuDIBe6WykvQ1
tVuG/792vHy3owuQJoIASORCrywxSouneneLpslJ7+jZMRCnemR6h8zDTiRvnpA13Y76a8ogbDD9
6eLk3KDSNjGtSDQbeodywS0fbZNtvMwQzlrHOlRPwhoqv8B8bAoqoifxycAq1W7CjNYIFEs+WS98
NLbKirtbq7yf/ETkR5sHAEWC6Y2AMH6zLEJOW5ntfnQv39eLp2I0gv3IvXAYwumL01U6EPxOQOmd
EGm/EcgtRJxfm3N0kZqFmzCxcuovfZYht1pbwbR31WBxDGDyHixq5uF3TfHfNal/fp9f+Cvm7aaQ
jE45s5z0yroHcrICyRNDJfr37bD594XTf3+iX1hsV+LS6wEnsB/tcBlmq2cTQzzNNV+Tzr9srGcF
b4R2U3wOFA6u9VwzYEEalthk+LhJaKzrSFj4CNCE8FvbZqvkSzww/CITcld8Wz4po9j8MVt6Lb51
+3xc6lx8E4kzCVobaDuiGmL0JrvlHieSEoCpWvhtzgUArseLsLkXXXk9vwoLbaUDuusfhwhU/uc3
/n9PA/z/oLpXWqrgf82o3X316VdbYG/e/ZlH++OnfrJojX/gf2Fh1ilicCljtsXr/STRKv9QdFnD
QBSrb1hplsay+INDqylL3haOKRasR6w3F0DnDxKthjgYxzgcU9FXYh5nqf+JyPcXbIqULUtFLWws
XukiLyf+wor7X8ydWZPjuBll/9DQwQXcXrUrM6VcasuqF0ZmLeAOgiDB5dfPUdsT012ecYfnaRz2
Q7u7SxJFgcD97j3Xo2J1Xqoe7HGnnY+LCaFOD4OLkWbKtLlRmQinVMIMexPn+bEUwI72tK3eehr8
YOODfN7TQc5JP8rSr2s5t1/0TOXSNhychMbLNqeXQnZp9lEEI81LncscaImXw5+u+tM/V4c/h5X/
umb88TFCLkaYEqXGluzffut/0mZcsSQ6SPpkk5QrvM3ADiOMdkELjRyynakbzShT5KfJSauzu7Jy
/efXD/66mPzrDSRol+RLAriivy0mC5Hlpp8WRmWQzB760mWuMxXsiAeNPAsQCXsUCQ32i1XinHD3
L7tcOh/qSJpz2y17u/bxNkjXE+/SPK620o8+4bPj1GsqlxPDSiBI2u6VaSl9bzvnE1xKdjMiSr+W
o1nFRRCvjLZLXKFoTkN2989L3az2bz6qdzvm/e/1+Y+PSlwdYj8GbxpVxG+rWStj18YVwj0xWHR7
w+TYzC5gs3Xt0uiQq3W+TkkKlaqak4SgeDcPzbYim7WtkzT/QlkOY8M+i5gfzUEKR6iSU80TORzJ
5ExlyR33n7+df3vLYHSwsccCVZn6Ot//TSZwvUj6zjg5tHaTb9yzHutXEffy+1gBlttEjWynY1iu
7aeKCtxj5oYN1tV5HLOv9obNH4gVf9WjMQ8O4L1NF3jJfaTnHfGtfP27N+veLuBfL3AEEAAHfZiQ
iKO/4K838xTQjuUNdMkM1DVfPQ8wW9WRVebb2Kd+Ze8JcsKrT+cP/ixwrkAQ2wxywIrW2ObRBnOL
7NEq1vk518esj+vuWlQUiYvKmz6t8Nq/S9Mtw16tPV6lpQdfJ24ZtrpMp7ulCOgsAav9RC76QFZP
HLnn9MFphujWyRUc56LS7xXZjguu0f5L5QfLLxWkzov2mvouLlKcllnnXzvHMLpXwtnHduY00le4
pmYTPyYLsqUaJ6qdQpv+UNn6qa+S9bMaEQ8URWefnbiOdqOHCBXJWt8X0qDLjXp5ouuWFGcBo4HB
TzPfNbfqrm7pDOWALXIEvbpYnWzwJSCS9BB6K9zQFFuSXc01Gwo6blTcdIeqr6cPVLCXjDac7Kzn
kC3Yyh+GirFMlzh2HhJfDGdp1uI6l+bRUiky9+G6TdlxpaP71e80djXiNQPzIgc5tHV8sLN16j5D
zMPYPLcW5yge2V0zJ+VF5ggAkSXJnKWKhSgChrHRhFo3SdV9SRaHypLIDhzsTLUHP3+nK+1Rptyo
/d/8GH5fK5mwQHYIbvUZoJ3JTvz19uoiWcwqpAvYJJRFbaK5S/FtGquPDAn6X+Psu6dl8Ai3Ubj6
OLlVf1mi+Mvg+E6z6yvLkHPWDhNsT1higIHERZ6q4mRvS5V/Y8UvwCv+zgX/1/EQvm3WViihBEui
OIK1/Zv41CY2iOnhzrfA3kgcdPgt02mdeQIt6WnmDoqbwv70KCE91pJQmCsB2ad1kX39z5fv99Xv
9j7IuyQhCI7/AzZoDqiJW2NSmXa2+iPxKOaFMQaSfOQ47Pc6+ig6DDf/+UUBjP22JgD3YUeAzBmC
FmP48Nua0E8x/UO3zGaR2nZLZPWRBe09X7og2FR+nB3THL9Xrxe29UUISMBG9zb3cXzNdYKObyh6
IEPw1gmatcKi7q+Vv3D+7P3i6IS1B8IzI2McUFPoKJw+FnIqtRVfAoqrt8LTeHdak32A9tWcI924
x7gWn3pCdN5uTeBA2p7a7jwd0g99lqc7NWGuMN7UkpQY4vGauPzF1k/xrHvGwXQm64c5xwPgCMzT
85Ism1Xb8Yvx4WVmIk+fwhtkgO5EsqEyi5LD6q75twIY5h3QgeRYUhZI7YrMDpWs+nUrExUenElH
H8yi3JOj8+xYNQw8wiLixObiWzI6F1/DfApx5tb84WvpRa+zAvq5IQePd2AhKt46jsABA5u1n/z+
KQy1eSahbH8QD/YOrBDEFjroobtM2JU+onGm4bvzkWuUMxO50cElD/1nZcrp2PlB9xplmh4lzmzX
0IzFk1MGaGJZm+1LNn9nInYZUTraEGdFTtivsJCaqF/veroajuRPJXBDa1gGqXTDvjspPPFdHGIr
osH13egIQ5uMqBV1RhnswzKwbO2DDt5GF0ybnlzXdhGOOZFjXxhpV0W2a9u+e/MkDrUhGLaJu5bn
RhbjdSmmaJcU2fxQDsk5iYrh0GThq+9Ccwx0/jmSpYM7NfU3xhaXZGGnqBsifO7UmmvthOpBrGY4
VuGavtP7Vx9bmAI3vylNGLtZdgrvxsj3HKrkMiT9J+Aj2QUIZPKYWCKCtmrrS2zbagt9DI9A7D65
xvmWm2J+WcjDckI2GVKjtTjFYVKAbSiZ/PT+sYR4uDMlRaAgEp+nKUoe64gB18Re6FOmF+8z22j/
rGQZ3LuyOpPDJPG05MM2TyqMLxphQxLYfKECvqIHg+a9roy+tM5UbyNHTE991C1PNnWKO6dNxGlt
2M7WKjlmtZ223Tgk8c4mDOM6O0J1zSnr4g5LgZ3eSiClmYdvfIfThzocvmVdXVBCOvtP1t4gj41R
dzw54lddhZie/EgdoqjJdo0kYh2M9c/FWZwjZd1zvE1nYu5Us9b+3apTc2jyGU2gJIXV6/ynEuTk
N2VD1nOuSKh2lvKVdim2hVz1ZXTZnR56X2EW5QfzPBEWf2+VvHjQU2+Vcuo7ezEcwtSLcwclUXIX
UMjxIvKQmETSj59b7X8oOypUG9+49LUG9KwDyc32a6Hwu/nQU3fNGC6MlaLkSi2qeCNCmHxxIjxQ
irXnU0IJGyYrX72yVcXsH5TLgwkkiQtTOXF5jMqb4Wuqp3ZPi2k+QYiJSeMMpYdwXKV59krnH26J
six+9nGPjDbkTXspjIMKqcR0ron5H7nHGIPO+nusMcaRTE629OoxFczT6OhVEq1YyuG+qIv10aA1
3MchpsIkXr8ERfQLSAUti5E58rRJD9L1G3rMyye/HqnvTbG9ZTWN22MaizdbRCeV1liwuxmHLK1I
8ecYwCj027RN2fOQeif6NGqKE1LYs6GoCdkWTjU8TlrJ70ulxn0gUgInZqrIBrZ2PY5S200f0rCS
dkN2SssFuZun6zXP6b3gQk0OpW80JOZl67AsdKY41jyO2V+78pSRTdwEEc3w1iMDivI+vy+jTO51
p9oLEeOq2yZ1Uu7poap/FBFuFdOvzZeklbR995F4Hykf+pCPDgs/RqfMOMlbasV0KSPdn/hBe9eK
upr9RC8Sc0l6BMGGARcGQz0D1ZVVPJZbCTLF3RRi7rNjPNWE9Hikqq+LXnhGLNHU33msY3QeC9/h
F3D77XddZxCfi/kEZrl5LOrKhwcdetmNCRT4y76Yqfj7VEQhpzuXYnMsUqNLGiNwvR/TuCpm1wwD
u3++EhXx0UUGgWScevsZLEki7xq9uOFmHGkaJHKzTP5zX0SR+jGmTDOhcbu0SUJyviljDKlk5K4P
7H2X3chvbW/MQAnrGvIALktbHOlLn5+mdoEOoiNVHEtQMdc4oady7d3gXIYsvmMTNc12mr35qY2V
z0Kc9Xm4JxjedwdDjXpwmGyhJyZAnFvuqQqsuV+HhqvrVsVxKlqswE2SPPAcJ2WwAoB4cUFfl+9U
U8rgSQCKZpLDAaViY+l19aHosxun10s69DsAAz9s506cbox37cqiP/3xVqtUinNHRPi4+JP3saOV
+RS2tXdtRm5jr5felZYVzO4eD2MOb32yo/0sOGc8ZR68psUuoG6fvpgnciaiWl7AAeBlSOBNfFLr
in/MlwvHooDm2qeBYtCjM8SRfZmdxrvCN8IIxg5NvJVacWt48xLLjQCDwjSBAyVu+moqjia7/UFu
W4OmnvuUcZ0huRkE9dcuS3kftirWTez23dd07Ae9pbuse/G7FDuqV0PsoC2g5IZVuWA0MfJBTLvy
bRiy9gMhmTjCPd51DYarEkuTn/Al1T2HjLGmIXi/5BMJG+OHj4qzY7utvZT8TNum6r6e3cXbxaGT
fk6l4tJh7SE80vvmh1Bx+hnuQa637sq4mh3FHL7Vmed+8VJrFnpv55kQghL2qUQS+bXCx7qIVCWH
0JdkyDpU5DGfd4nfkL2gdRtjWpg+tenq7NswDndTLCa1r6KBzErh5HsKspZD7rbPbr+Ktzr0/Eu4
9OfJab29WU37nOo5v5POOl3zMbfezlhc2PUcZx+DuurnvSjD7yofvGBD5Zy8C+qaOVtfV49xUHbP
Y+2Ly5q6FD/VLf/eAAtkqr1iP6Xp7fBjUmzA7CQOSZzF7x7sBVafblInberu3hsWfxdnRf3DxOw6
IGVXuZuWWOQTdird2JwoHmp/tYuaqYQb3I9dDjRsm69RsG6iofeKQ6u78es61LetSkfIbyJO89hl
VRFuikZ7/malAu7Y6+CEqoJG7cedQdZUa32KBlr7eIIGBSE7HtPxoLxzWQsYU1Hn9VxtLxvZTkRe
dnLnNr6vjDP/FEmJ+7z2vXMfuMQmSuu9lKL38T9ymD4pscqLgClCctpSAuwLginyA9iH5z6na9TR
XX9vFtc7AhZ/EUFMcxl0d8SfWzoSfjOMx3CTc8c/djMbqSVsnGdnWtilJ0V/XFbnOZ9cjOk5xzMn
CrE0BdnIa/GgH/xwfpSDHe+VKtWjadb5xME8+Rbkrf8ETURt3akKHksJCUz0DVmQkBDhtPTEL+oq
u0bzaJ7bXJefrBN86ZQrToFJ1DVoxzfHZuozEBUCTk7eEauA6bWrlwFvZ2Y+S6Wjr+PspFsjZP+j
LwTe1TUx3AcDtt81mohJ9AmsWKc7rEmBt60chuchb10SQCpBIvSCGNqLL/j2gx9FG35K/eWyDszV
Vd3v/wc2DjWViQDTbpIrhxe5V5Oo9+xEP7VsO4vFfXQrO2+A/FJd6/XvJhpekjH87lfel9aypmsX
RlSG98EpP+b5spFV8ebn7qc/TmL/lYb9UTX89/8NYPkXwMTxp7q+NT/N73/U/486+E05/r/r4Hdv
3dtfMJfe7Z//pwLOLu8fMCmRC/+X8s3f/AfKtu8K71bP6fM3/iV8i/Af6Kd/hLQD4IFxwjn4X8K3
7/5DIKWzCUVFDwCY/lfCNy/xZ40NrRilFjPLzc9CBjv5TQThThz6NTLjE3Q+prVGJlflErsOYi/+
GzfkTfr9k5yX3NyCIQzgxENmh7z6m8ReAn9ZR2lL9hvl8xws2GPMy58u9tO/y9//9mn++hJ/lKH8
Sf4O57FgazyWz17pfRnLFDbC8nUld/HfvYxANsJsFUDZvvG1faYSf1bZl4Rav2noy6eAoInnfHJz
/IycU/7rV6FGzr+VxaFoRt7vUnoCow/UXvE0VWcKSlJWKPU31+v3r4QPwkswYUyYvBC+51798wep
VdoHUBLLp/YhdLb0V/3nT/CbKzVOBIeDwKM8Dewgk5rfraIamJg7hFI/FbF/iVvm93OxD0cCzHp5
FEH7aZDZN5dIs+rs/j+/9r9/tJTxR4rR+IaUBQT720ebW3fiuZ09unN9qVKME479m2EL3Xy/qWB8
wBTQekTbn0hDhPXf1LgyCkpXOjp+BCHG86lld+DHBIgHv5xPau7MrkZOefVLmHwDM6jjZEqP6GGe
Zts4nf7owKGdk+mm1RaMos02q02LA1Ur30MTRE8lOx/ySy6Ux2jyv7puiRNsZoK100Uhzr2y2UPs
9P25oISUvG9JJRVcFsJsEzgLEyb3UrPVY79vlH8O3Xras8edrmMo5qdRj3hBp7nGlhHIX7Oem+Pa
duV0R91Pvqd4QnDyghTZT6O7nemv30kHwWLuiUUZnvhkrws0/G0KUuKuWkV9CEzT7X3LGTii3JKH
e3i0HYfHzk35E/w5vRb8WnaV7EGfzRHPJzd0kLCZ1HwJ8obW6XTRHDpFzsNai02EkPOYzI5+iSuX
xH5rkm9RNRrsr12WP8DdRLPXs77koonu4kgCgjdUslbwlA6Fn4v3ArHtLgkJT0WTrUgxJPEP6INY
oZBWyO1P7n6WfQNVypP7gBvpTL9PcHZkMB36ZPneFNRBmdZ+BVkmMCuPJJNqNkI1+9tjX4w88mX+
4vrdq8xb8mpmjg5l10IqSMr5Xhp5S6JYitD9YLYHpWuuVCY6CkqcG6kUY8ycWLMdpKK+pMnTi6rF
SmzItochJPw4Nj1vs1/0ScuuO46AIfcUAgEtlD2RSlsRgkDj2kJglChRjuLIMrjxRYuqPuvab+lI
qpNnkCC8QDnDpFhb8p+DS5YD3f9gAmCUvoOUIXVCsrIp03uvHsWD109UU0UTTcR1SOgPtDugq7w4
RJZ40jq7yU4D6iSHZbpE/CzH8EJDEcIWVUgb+mbVC/q1uDU+i5/xwpNmn6Of/GTD9krvSXaek54p
C8zlhzUzBZu7dH1hfKLvIXJPv+SYvNuG4C26e3Rgh91sAzpBDmPrma+trNxrNYUVHJsox9WXVkTH
5+AxiWiakV0cPC5IY+cyNgGDuAjib4yNIJJoEG3Iv5Y28nM6S2xnhlVPQbU7wIRqfmG3oNwmnIBh
jPFEBm6O7md+bufV6+u7G+BzK5ulO3Og4gsuIY1FgwgPphT23HL7vszj3JDXFSZ47q2lCGRMiCM7
ITXxmcXI1khSsWs4HBjUMWiqMKaYhUoUqG1vvfBQfIIBj5DozGl0l57/3/F3XOTm2Eyt/BnbmtJf
FcCYSBpSnNWY7dZCvyXLgJUidJ9VtLa7UMnhnMtR4U6yeIwEs75ELuGpAp9/DgqzXKKZh/w0ab7w
qJX8w5G789Swcm6PcIIt44QQjDJJWVbcbNnWAPTRMY4hbywPnuxZsrFhAf3ND6JTzbaMkMHiYSnu
tBGMrLLlLnN2bfnWQJrLeCNDQQQoK9RDtCTyoQpQcStBfYvkG2RaTQdb+zGZwl3aRHs6MLFQ6qnY
26D60cvswxBEA3J0qsQ3XxKkjw28nAgbHxXH3lnkqibcmpSPKwU0p6LpKb8xi7kLq9gBsVfm5x45
DM9d1h3rRQ+XcenWbT2RHZ7qhEyU45PRd4baPvfd+H1pyKVP2QDCVFuxS0RPcVowUBhuouACrbk8
BwNPLUb55YmTMkpFLYmcZhCPk7a3uxoPDCjRYu72YbOEL7OqbjPX8bKAVD73AyuZNzjuG0cbc78m
M5EyllmoC5zgZQCasMwXfqfQ+M6KKcO+rpnV+Q0nTObLyFldpZ68KfX3TRHUyFFtdLE2XA+51j9W
jtQPaek4d0HhchYq0gpRPQxR5hQQUcDT26joEloliuIQ2hv9aG6/+9bFIewL3Hx0KB3Dqq7e56VB
MG8b9UwbnP25unmVb4NRoPRFo/1oO10ySh31OaDI/J77LbofF0OwBiYn6kVZHAfPe2G+2e+7lYrI
bHE+hJNnTySc4kNl2/40TTWtGsGCLTcv02O+jvPeaVWBdr+UV8ayRPEcruqonZSq5LbfK6ouz0u6
dCcRzfKrNw9Mb1QFTcQfy6cpwrxVdJneBsvsobFL9PzJNtAIBEER7dPuIjuimK3TxR8nZoDbWmVk
+vzbQzBjtdvChs22NVPeV9rE8V8XiYPf9vZ02EC//B5EXLba7aOTOwbVh1SVCSSWeoEs6GUugvTs
Xge4qemmKi/NFE/fTRO7H6s1HXfAhsUx0vpFu2o9IOfR2ElTNryb6WerkMqYE6V3fdlwDqb79iJG
SzN9pzEYRrHdDmX+s4MgfSpug46QWq6Tw5l311BEvuUxWjzNcfCuCiN/+BYHW2Ay85gAHHovzRpi
l4hASDj+3F1jpi8s3mHNaMWa85L7TMW8qbyfE5dLN7KLGFX5fZwFHNjeMJPbNZGhRTW5zRPaqZTH
yi4FaVb6c3bQOiEa+KV8WtBIcVLCezwoUJdXxUZhH7dBjUUv0Rud9jGRXAXut8m/S4mdVMyaLLEj
vky98i5KyXeXD4GAblx6/4DPIuVnfQPp5ia4DVmgPghBP5cu8NbMbac0cKhoeG5jjCX9ELpXrxhI
2rsy37tJeDOiMKaAajt23iZuBnHn5LHcAcF2nlSGkZAbHyJaPULYzzTUM4SBI3B0s8sRkg9mREik
LrDZM3MtXieEqjPVcvFB9bc4eOh/oxxQ3ruRQgBlZrYvMuUdvJKAjbU5yU079ntriE0zVnzLQ+/n
dPvfFFIpXybDnc0rWDGhO0b0XE1vZYQU4+XxuKkTH8par+ufnAM9dhUJv9jA/S7K/E1NgfNmKRs6
jAJNwalc/+MSZSTqwnYZQUrb5UMtFAIQU+BdnQbyBCqWkf6QTNsizSnqKTpS8Azb6RXx1d64ltRr
j6NmREl7Gmv3TSKuTJtc9u9esP4UYQuCZvR6jJbOvGxdGRf3c90W+6gBmDFF9j2oYz6zCwx+O+RO
s/WHkQemY6drRC/WhvkpmrePOg7wg5FRaiMALcs1aAAcuwTJxOdeviYS2gW9W+RqEUMnKzBkL3l0
A1L/cpr1Z+84w50cGWe6XkBa0c+ne/Yd6tBwxCEDzlh1UdO4MxX2qi6KzSaJehLk6aBhfZTOpeQ0
vtOLbk/siquLYuW5uvySGL1y/BXgfQ89M4Jt2/MdBC3675YvDdMlNPmjTbNih78NJ0OZLYcx9SUz
tBA8WeV+a72qPi0lwt1YRPouqAJywF2T3umBIcDiSa4aZiLAW0tyqOdwPYo1Y2Wuc3so6uh7AO1+
G7g02VHdFt1DLQ2PHjzXT07aWpw27N6roRrPVY+H1S3pb4vWNH3InfjapzVdT+3qfJY1w4oR78/n
wqtrfqk43jTPWQBoJZ3Id8yzoGtVS8Rbm+c72VBMrLVIXpYEj5gfOPOlrm+WWzF8b63JHhgpiEtR
i7fIY+9VNN68SZqVHULRS3UqknrcsE+C6dUJtMkxrvZzO4anxWmHj9wk1cPsJ/qB8TxD76bzXnrB
jtZTY8gTlzqZWT1zw4mda9IE/JStnmrDJjaa1ac577lrTI8BunT6c9sj1SWD2A/+jDe1bn9BAMYL
r6rXPGX5STh+kpMw0LVVI5bHWsMKiwXVgcCNcDpN2XL21AwBo861/3lSxXJIVTDnm7TgDjaOIh0A
9IzIc0B0sQosTnPbZ08Rs82LlaEkfsEWwjIkPUEB7g9CM61mV6gO9OyN3L01lGCY3sPFTJrhdKnY
eS3aJynoti0c7CHVL8YE4femrcp90wkAVm03fmwWOGdIi8y54y75qLhVCJtZnkcCdZjv0A/PyrgC
ITRfsDu5DIUxK261JygzdJMfrS+jvW4bonFQqY/M9+metoE8sEMI9+0cwquHbLoVokh3y+qzsZBE
WlSH/Dyo7lIWQw9LYCGBpDVTU728V8sK57nsyJAr+TNskvWSGm53gLQpzcNhfkXSJ7dpgQzEPXtH
vFrOgSnkupkrWMs+481dtib4/LPSXz/MRaEfs8yCeFmXdNrZUbinUafye7DOwyEIBkKba46jo6M6
oAZy/F7QOHmJSOmD9nfHk67b5SkJ8uVz2Rb+nV7tshOU/sF6WvSldBiZQfAt77vFpq91hLrrOJ6F
azXME94mpzr6HLbwQpD8w+z8EuYLEfc5mqfNmoXVS+B1p54teVd5VGTyk+XYpY5s1fI7HJfN59LV
bOlMm73aWBAzsjXO5cDgCzcY+oK26Lb+5CybdIUcNeRLxnxu/RBG3JsUblSH1Q6cQkyFFTJjX3da
MsZta+FNb61pYcsFErtjq4ZNGeHBmOuZTTSjCYon826LvUbdg/GPTnVQwvSJdfkScQedcVUQnDY8
s9iallfBqf6q11AcvGD+2vjkcjuCwYd89JdjGpFhof6YSJCX4x+agG1xlG42Q0h97kQXxa6I2Iq6
lP1e+sH7FZVdc5747R4jZ6X/qfAgiLJO7jiePxeenM55wlS2rmnbjdy5Oljj0bmdW/8hLvsBUJXM
r6qN+meqFogCtDRPLtHYbn2Fa6o2dXvqO75BXc4DHKnCrkQ+YHUSF4TYs6r0a0f9q6MQz1XHBrZx
kmxTOYDCGm2ZRYkv0eLUJ7203satUiiCAewJOaafOWCBO7LsniyWxb1/69xMV+3tMttCGMswEPor
+/RI2PBcotZvhT+yNCQBv/+C69KKwsMhB2WBQtpwBy7+GxrHR6fw2YuFPBtkvzIMTi1zZBOmd7YJ
o0/Awu0xlEF4LNLV32KFnU7ZGHXbsjIpeEYfA+zqdPtkdMJPeEEh1hSr5BTm/cicgLhrmoqHpqzf
lyzsz7Za7DZYs/lx0HI+utX0c4zH9Lp04E1LjBwsjGo+ywaDZA67fUPtATDsIE7B1/WQgBe2SWaJ
SWxlJSeoXCREmmPxOi0BuIrCD7/66ZiclyprXrhwVGauc/Vdz87ttmi+CQyUrFLBlV9K9KBqOB6u
4w57H+43rgeo6qMicNozt9jkzPLA2/jNblRmwDbB0U13NckuVUBuGshsSIup32H4xs+EY/M8OHgi
4xWEajZaSG/Dz0z1CEPdyCTd5X5gc1afm5D8TDaN8pR67bAbZVTeKUmlbFKUO6GJiyjPnF3d+id+
GNtiwuM/VuFjUFXNRydZARAO3ecq7bM9PQ84U7I12qR5UR4o7+ATeIy43VCRSXUM0+DSexW5RCNg
23ZI3SrcrF2FSEBV9H5M3fG16nuAXQDwD4kLXpJeHhA4LmSDDZPt+YjuldJtgNl7s3IsPjPAJmWb
Oe0x8Cq7GYfM31ufZc6rb5vSnHFxWdPgGmc4+LzJDa+FGVitle+iA+LVYh7qnGM1/qLFBppYP1bw
cmDLGY/IOH3B0a6yonpRJdulmNrPYz4t+swkzRyNmtpTMyrohtomByvSft+kdrjwEcCBzaK+CGqB
HqifHt7K0vtq8ettk3ko96GgsFhOjXsoBWRBnYNHK+mR2AK/Bz+SWI7pRQ6flt7Hh9Tk3Uc8ReoR
qMUv5XFO8nRFkYrNby6WvnyEs96eeJ+0PVQ+mxK00r2dVH/1O6T5ME7NU9Gb6n4S43vMf1jVkEr4
zVWPHFmAZ9pEXotlrdj8OIs4a8zJB1xJKXUlRt3LocelPxCHzTMud200XBS/iV9TbCtvwxosBLug
5a10O2N+C+JTx8T2WOZdzEoda+o58KVtO5wUYNg5XovOfkq8knCtLu3O9IN/kmZpzjFX6dGdAm7/
pOyPbqm9525I8oO/Gpe9ZMZSH5Vq73hudJDZiJN1oN+KQQKfRovuWK4jISpZ24Mukq9a+MOxRQB7
0pRO79NCBwcg8cQBhzF/LMOCXgh6j4/Suz2jOMYd4qInsuIkJF7CiNCSjl5t35P1tJDnGo4p1Gks
+bOkxvYcOEl0oTYHEnQw6fM6+zdTm60PyTDLo5/DR866gtRvXSE3lEm1Gxcwl7BHopNkYL9RDZlY
7kkWw6HxDt2CvtAmXf+DQET+gehDu4u4UTdei2adFTe1mJPhtHX6gOoFtIyJciDobzotsF3y1Bgb
putmFCcV1P5DZWu9bWOP834nbxFX2bb3Tej6Bzl6r1WO3VKWWbJBrQF0OOF7Q0PJNozGEav92/Sa
tuQH3/XnuzgPiGU6KzJDrLoHP+FJm9aiPSqjIYSJSF0wOoIwjqMKm0rlPeXYJE+T5IG+Ou3PVVbN
mfV1PKgWZW5txuWuFBXi7YCnLJZDfeSLzE4UkXMsDE2669bQeQ1qm+ya2OGYFETUq0xY2PBg+R91
zpK8OrI6iCR3D1Nj3lHJidrXK2zJW+vI0nQk8la/DGF/8UQanYqIu6jgzdJRsOl9nOq66D+zzy13
C0en/TLTl+W4gu4q2nJfmGZjKwXFuNDYsanYOlH60lHrk1Bly4lxQMzjpF5zAP7SrP780AXOxyhG
B8SD4G47Obk8FkbQlG7cbObEoECt+ruokQmsY2g5dbW3acu1f7qJ+dsUjzRR1Hj5OeVDg87klkCj
FVvGYqzkqWpGOkqFdr5knA4eqBMhpfU/STuz3caRrOs+EQEGGSSDtxIl2ZIn2c7JN4TTzuQ8z3z6
b7H+H9220rCQ1TcNFLrKIZLBYMQ5e6+dpOwUOMevzFGX25qi3H2c3On5IYml9lPBEUH1itSkjhLu
rSjtGyqWIXoEHq40tek6FEmy1XoFVsQFCNi0vXXMrBJ2cqR3hzHSUeTja9kiA8L1VSMTcfV06TK0
4C0UEdmuaQBpaxxmB/uww1A4mtdnOHZjadffo2SShzoV9QNyezyCXaNGgs6S7rqwDA1zbQKaSSuM
r/RbAKo67ABXOSF59BFyi7poBlMkA0/rFqukTdO7UWu+1f1S7h+A/iVhAVTQGOorx6VGkquhfk1K
t7/1RYynpeDk6mTGsFMzJtPZbw892UiIAHJA5JSdYcoGEUQtpxrMTU7Q1Ep2AfhAmRu/pa8rQEkD
tMrR1zoaDQ6mW4uUqHx0nycx27sqHgQ1qJTdoF43noWy+CCGefYMFrxdbMT9duAMv6a+Ck9OmxI0
U0gayUfn7bJTSBgNgo3VRF5Vv4nmFFmc7Qblbd3lwY8uKTQaSOyu2nHGzunXM1Ioy79DCgkGIciM
B1RMnbuqHWpjFAwCPHg9ZBM5Woc2socbgmibbV0087eGuXvb6mWGXdNA42UO5TdkfYGnRF0+SjT2
UnQvfilsOhN8bUw028+UsueLUgjtzmajtTL9BGYp2Rmehbz7SbmZ/ptD4Q8r8dH7uL7+5I5z/DW2
i05b9dTHvvWpCi4rSm6guvRHSVbaqjI5GJSO2gq3MW+YdF/NplC494cue9S7slzJsEx3TTfP8JjL
OdulFSp1L0aBiTJxksWvgSrShnSy+tHQzO7aze3EG4Xb4ifgm9FoWryPVNziH53abKBAVKQjx4w5
WleKstnU0P7qase65SD6yjLa3fomcvV8bO9pMYYXKd8Par9sNnoDqFtfUD+zzRYDvxVD/JwpEeWl
WlpQGTkGs51cpY3xqg9ReuAESvOn8vvbWo84tlYl5UCoC2s/JEOwrIafFr3iTWhl4a4ziZhZlanQ
riZ6E55qy9FrmF938UChoW8sdrnE3YNmgCeH0regdqVNP8XSaCcVyvjhBPaLY/s6DYqsH2+j2tY2
pRkae9QvlEFSTZAZTlm7oXpar7OQL4aYXP33nA2oq/Qi3Ndd53r9JNzrqAqrLzgR2mszyYAuZHrv
icZtf7Sopwwn2qRPmhhnFmdLO7gqs6gbjdDQotiHGMCZ/GcrUnlJNXq4S3XFpFaD6e5Z0MD3OTU2
LMR2e3Pu2sPA53VdxUvyYKi062Lq7sZGtBcGMWqeoi+24fhbU8bSOKFZRT6tC6Tth7Ivm13Jg12X
po7Ce/YhzOSpAz0uHaYvnVAxpq6KKm7thOWla7gz9IFW7IqIHV7RmcC3CtKjtKlvt3bhL193DmnG
8j95VGhkzxRcKgovDqflk2+24kIY8etoJvOeJuL30Z2/qrh4RfSuYKH2X0ua0iEKOmVSUuJAjZJW
n41H1bkPRTHq7Y4ZD7lM0wWyzLYZ1zrlha+VJuRrXBlT5LVkCF35SYgX3afcVUR2xr4hCa6atDCP
UzpDENQrkjBsABfddaSMEtzrrF3z44BbjrGZ7oysSlAcqxDDeCEumtkfYKUweWCBxIHZruZknHYt
j2ln+0H/I4zN+GqqyuomaWjn5AI/dpTZJHPQT7yhKjKDJrB7gPiKjqWXuAWxq46rfWsc195EUzhe
YPOotxGd5m0viIoMQ332pN+GG6WF4YECc76nsJNfWkzHfieTnFzETlUchpxkXQyCHk2eMDdpnhwr
VFbkaWUd2s4suecsF7AYy347uvZwYQl24tI3ICFLCdS09YNtkfXgmXrWkg6Btyd1RSOPbPSLrDd9
Tw0GJ4eANIk+UMnawXAHYJocxZ5M0i0Nlaco7q1dUBB52MmQOp1ZxZzS3fp3pLlzuYoDueja8fms
62W/Z+YEPPEonmVV66/Uw5En9uwLHvoaV1lHGtw6KVIgEEmLBrfN9NWoh/V168PW1pH9wmgZ8q3T
OCi/Rwdgud3i6ucDR2M8euWIDsJoJq4tWTZ5jQurKQqoeZgdBEe9pD2lt9OzEiGncyR47Fr4QEQw
Ecw6h105/RwE8Oe61rHq9MED30351Z+mRT1uJ9+44+LFrbKW9a9C2pAgT/SHGEC4pFrFl+EltZ3k
zqQrtcnG1CZiW6T3U+da35M2G79qjdVWHuJtLFdBaqDnbIgXKHv49y3VZiexv1tNYa6cnEO3awdk
tRk91u5FK55GZLog66FryYGqp0LksMuPSyxpOr2fZ20qqnCLHNYxvJb4M29MxqfB5w3HKkOEn9vY
Pfh+NIarkU3MzRQIAREVxi8a2XprqKG90Py5ZfCuv8iCISBhVMi1nTvG9ykl/HoVh5KNjusMt11V
Wp5pT+HBDkz9SUsluy1k78XWykdjzVxDNW8a3aXD2efR4ei1DoNMHabOQpagRPHNrZnBsTVNSMol
jEecQh4HELKzwyHeZ3oJdyi1x4uZni4Z76azbZHrgGwo2h2/ZtxNGmAFG735tzqvqKLrvtzHkywf
UiXkY5CFnBRicAx2EACUHFpk1w2ACTvHzFrqpZe5XX8IyybfxqLN4k0XhXttljyL2GDD5dDeLlZR
V1OudcopfdSmNH6li6h+huQBsn0Y+99lGRVbzv7DLhtF8hBPvnsh9Cr6OSZoo/WasxBVuoEDaAbM
wi+TR4d26j0NSfquvVYR1eIWAudQ0uu3nQEUatBJ9lqZczQdqZvTz9WbDpiSD+ekpKDApKx5ap2T
scOc1M6yymrrdqYO8Zur3QjNnA64mWevD5fUsA7Cl2WmN2ac97cE4FrrtjZfMweauWvmYIPMvD2Y
cwZXjhIw3apiUeho1oveZdRES0enlogzNdH0jRMOM6CVTP8VcmZYDZMGqd4onK2T4X7Qc5wzoIUi
y171mQHGRhup47Ua9aIi8OOHkIlzn6RD/Eoxr+u2VjlHd/Qe/fXEq7JDrwbfRUHKTpne4doVBopr
sw7xJsHQ75xZv0xTyumiSHEMigQxbNUTSKE64y7STfqYpX3bs2M6Whz6gLiMab/DdOpvZwM1CRto
fWPoJojGBMmqqC8MeGpBhNUzwfjNviIrJ+yQ8H/ntCVhqXQEOThkv+RXUW4Ao67CbG92fvEqHert
46SZB7sw7B9hP8brKYDZW6bLxo+typaGAX09J9A3onPACItWclBVz9K0RrZkeFzWxJW84MVA+RoH
4Trv/F9RwGse8y9c4HcjKCPjzGZ5NVFsq2ak+kJDBIFBakWyXttqmL6WZdtcAI6kYmHrkb/LQpPi
fi00wiA65FpOSEp0S4bnYDfVY1FY3AzfnNqdVbfp7568ze9+Y8xHHDn2VzfxqXTFgUatErysnTr3
gxnLZk0waHNGiXiicmOvAB0BgSDNvsUUushE3wr4rOVrnSKW+uJoh2/GdMZseqJu++Ovn8gD+8qI
cNuY4RdaqvcT2uusAR8e6pvCJTk58f5KsYdQ0FQo9VC7/kOVNE8Qltpgtu6M6+U+0y/R+etnOCen
twpemwGPwHQQ8vzj+j25VdYoaRJY2n0/oOs+Ihz5y2fB38UfYeIkVratCLR/P0CUxZmhfGHdI5ZZ
9dN6QPP3+R06kbdyh96NcCpvVU1XTK3GCKxIIR/qwf9hs8j95SAGakmTXCiB0dYw3BPhZMhmz3Qw
tR9xgFPE2/QI98Q5deZi032jBebgzaQVPBFi8PAQ2yfPeqyIZtWNoTzq1rBpKRb3OlKErziFzlzN
H0/dUPqicEbfqruGdE5ekLiD9kG6LtZJQjV0qkxnNKDn/v7pK9LFADdC/j5x3dPC1T73OP64UyYm
byEXFLBJrKE8uVNaXrZlqKr4YdCn55p+ZSJeMuFcRIQe/c2DR5VNjxRbNXQIVjp02idaVl3zYQ+M
KDSrfBcN9Fi3bXJGlPv+YpYhmFjGogs2bCgw/2As3+iz8y7zxdT27s3srsZXsPJ+s+nOyXLPDbI8
sjeDzFlawNhgEInZsfJo5JjR2jqnzj43yvKuvhmF40AaJ9ng3vBFw1bkE8qHHKY7Q4N+P73+Ucoj
80aXz5aMV0Y/nb4gfSfZh9FDEUXdNhiH6iae+mD3+ZM/vRZXCUMuRmlbZwUmlPL9tTSJaEpdr+Y7
+g6wieeJFAQyabc4ntHLGGly5qVc5ux/334lULXri+h8Qe1IQAYn9y4aKhEgY4Wd5UZZtnWnJMAZ
X+bXJXmzXzrHzn/2yfAoCOU9J90X79fQ/ze2IxUfAr6baN9PrtUvkKhJ2xR4ES8SjQ4LQRHJ8Oyn
d+l8l4XQx+MvRLiibGo5bhMWyQ6slo9xEp15F97jJ5YfghXCMciTsxdgz+nnQgwB2BPcicci/AZf
cB6+uw0H6juj+e5HOQqo8MxdP1Hj/zHi6eeDXnocDkaeHV2j9rEwwechAaSawtdkaGjJlRzH6Ojs
taI5ZGV3/HySiWWuvn/qywUjlVes+QbBp+9n2WRGLY3BIDvGVb33x+p7BxzUpBDdR5isyIaGv9wj
6ZxKe4+H41Hj9HTmJ3x0z9HKs86xDXBtefqJTmpTtJzUjhTobkatve5T7Ls0XX6rYv5ul3St3PB5
HGtyqC3PwqiysklOiSXkQM2+qOOleSvWuFHXeLEPNMr/xaRwhe7wfeSlx//z/h51hNhjVVfpMc3M
ow39Ds2cS9g9LYccQZ9dTF5tty9ol84sNB9ODk6hgm+/IWy+ye9HbspGJDJOs2OClLEhPLDOWaOx
a2TWl9L6bvZPCurPuD/zRJbv4+mkeDvssjS9WUYnDjBhXTIpfDnCUr6o+p/j8DQFRwt6RjR+9320
5M0tpWwU2ef2U+6fCxHt8DcXfXK79SIqkHtm2VFLKBbM8XRnORkV8AxVoZ397G3k620AYmcIURJR
gnuhevEr7e0HK3XWfOy21Uw2DIJGq7QupU4VZBRQdczqZQhrDVGrfmeRTb4VXb7BEGqucJnfsWPI
OIRyVHPDNVswtZ367neRIRq08mC9KCxY+TyRI5PT7E2c48Wgu3UTjpKYr/k7CrCDSijJqwEGJh2+
rAi3U5t7psmECUI4nMZ40YEeWiO9/JL6weOCMfIxvePZAAI65pT3J0+U+V5VYiOn6mGwXfRQ1E3B
PhDSl9kJJTKUJ1gothJB/dq3QDpMIvaqwtjVtvGrr+QzukdE4EO7qWFP1hNZHjRuqe8iRgiCxypq
unXcGN9EExwc9SuhioXx9KstGzjcHfkJM6/7QGdyDT+FhkR/NRXycdTAj8TkM9KPXPe4HcomuD8z
7f784vHgYTdzKGCnw+bw/bRjHZgpvtvpUbfVHXUScKougWViIBCPELKQbD0rQ+xnzzszng9i9MHt
DmtB3a3xjee8047ovc6tkH++DPSCDaHs5QhB1fJkeaKfJstIFuUxqV4tvgQ8J0l1VhNfKkjY1Aq1
6bntH02C6aZ6d+aW/PkuUOHHomWx1wAtdHpLdNpNvT0lbMl7LT/MNEu2pmbUm6iVM53cUf9dK2P8
ObstsiinLm/bdP5J9TDcz0LXN1pq2vsOIyzhIhMCziho9zJUcqsPSfd65rcui9H7VcNip8IZHxsi
BrnTDUsV0Sk0cqc+NsK6bfz8i1aAYkYxC2z8AamKB1HwsW2ny1bW22KY+djVm9FEWOpm5f2QCO/z
H3SCvVs+rdw8OFLS5iwuaV+9n08K4RQ9Vas41u5l1L9GxTc14+sipqBw7yDkeHF3HehPdJvJtr9h
o/+zhhVizflVPd76Ayo5H9qxes4TenL5b+zxdFJqFhMcDimWOVxfgXk1wiUZ9eTOjc9YM/+8nxjZ
oDJay+Rjb36y+EdxUOJ8msrjLNuDPyVEdIHvGCijnDnBfvCZkXgNOQgIPnMW5+X3N2qIClEbNPmO
eYqsIqEW9EqdHF6/5ryO+QjywpUjlA2qb4hI0ANFo9x+/rA+mOiKRRVqFe5E5s/JT7CdKBv8rimP
UfV1GsDSZiTR0GxAGOKmL1JPz+w6/tx0cMl80NlXW5ziTgOXNT0odCvh5ga5a7/IYSbATs6kZzsk
yVjFaHzJElJMzRFSgttSUPwXlwsokyB6XRjGYjJ++4XV9I6OXZWXR4rp2Cx6lvegyO+jlsDKftIv
ZZB7nWufWU5ODy68EIDhFk/k8kaw034/aqOHPoqM5SaTBOs3qac5499vWd6N8c9L+WbvEDl+qSGr
LI/S2LkUMNsJLqz1FeEBetfR691NLggE6/IzE+iDt4VDLNBSvJ84mk83siW2+0b4ijsq3MdeCXo7
/ZeZltfnD275Bn22yC3z+M3lpUOZTfR0a3ZktxaFt5EHhR6BZMN6OySPnw/25wdxWVEdh9cCDThL
2PvBRsqMc9RYSDWj6FIvEIB0YP9VdoEg5cw55IOhBFZXy15uHuXDE/d0NLHcTLRqjl0UP9gWtcRE
lDCGYnJp/elcXMOfDwtCmsvH3nVNcwFfvr+wyRk66BXtMhqbrbLZ6k4Ov/rMO/7nmmIJIazF2a5j
Nz7N3wihz3dtODbH0gLHlnXPDmYaqE+8dMTPts0VGq4zs/DPN2wZUtliecc4uZ+8YdoEz3IUDJnM
g4GnTGgHvdKGb5/Piw9HcaXBoYms+D8ObaY7ahkC+uZolvkx7yWwyPDMvfvgYAiQhQoXWnWTGvbp
kRzlhUQnOTdHlf2GzLUW/otr/B4VJ8ASZ8Hoyfw4I6mM3dD7+6t7O/LJK2YiZQuUWh5bU15UAkKt
6lHXfT7IBzOQSjrwY5Z/buTpJy8v0Rki5rDunL6vcCKbNiwZNzvMUTqf+Y7/+WqxcdMtzo1MRfuP
p6XFvdtMdhwdO8sh/bFFtxCa2IenISy8skrmv1ui6PJIl4fGTlo3gGmerhpJIGzRFf107AWsNy3P
yt3c6UT0pVMJbDAgWKtozL/qSlA6onNODdG1TPwyC8Dg/Rvtp0aKJrBzjspvIKwKl/NOSPp2b5En
NXJ/98mgJecm6clXfBmVUo0C04FHlmbVyQJpVlROYB5pRwMhw6Vei2TbtriiukLg82gCcas50fCN
8yQGYnbKexU0CXHTfZJ8n50EtbIRzkSTdEN6jEo8YxninLs5iNgXjCheCiXOPJyTybBQRZhtcK0V
xVbWiJOVr9RTowtaQHdz+AxmucObU9+RjvT57D43ynKmefOVkpU1J+6Ya8fBVQ96WRYPdoiiEYyS
dqXrhfl3qx51Qy4H3T37Nugn8hSKn+iauSi1qmNH1vJI8smZl/Vkvfvj7y///5vLAdiEJ0p3q2P1
1OIKCP/Hn38yi8pxBrur8fPltIEMWfhnFrQFiP520/DH718e15vfb1iaA/HVr47ufKe+uuLIoZoW
UUaxwFz3yLgLvPQr+W3W7j+fB+du3LKbeTNwi/OkKDtZHTXrUoxe2Z25snN//2SphlE20Iu0eDAs
bKgKz1VHz/39k1UFXNms6TNPJp9vpLyHi/o/3R/rpK3muB3MK8SXR46uaHWBQp953U8+M///yTsO
X2rKGup0P9AE7Yh3QquOSj1UBNOR9da8fH4NyzN8syM9HeKfw92bZwx4qk+dIqiPGDM38SKn6Mh/
Am1pkB5UnGvdnbmgf7YNb0ZT2JraaeZVpEzsItduLrHhf35B54Y4WbwQorvmtLztWO7BNhriqpvP
DPHxvPrPY/nnhX1zFSIGJJi7DIGyFkWwq/2refXfv7+M/+bv+yKw8gRr4XFILups0z38b3foZMES
0OREMvPIObVGnZeRjtf+j1dwsmQNSZbaUaqqY/1ojKxOZx7A8p//MWkhpjmuwQYTtf/7G1RyNIa6
0dTHMWt2OF8AR6774nvjT8fPb9WHT/rNQCcroGpgBhh2XR9dhxhkMOrBmT3Ih7MVGgXnDApNBF+8
vxLERlMsmrg+6lniOWSH2dVt5lx/fhXnBjmZT4ifRhsiSH20o2CLz+Eh6R0c0/mZwv+HS4krlXIE
pRECYd9fC6KoXk6IiI5qB5Z7sNd35nQ5W3efX8yHz35htnC2QP1xWtO0erituc3UkmIf+wfzN3Gj
9vfPx/josSNmYPfrQmwDTf7+SjKjasES9PVRc67xWWEg+Bfvx9sBTr58KLwXRBsDuA0cjKeoqs8M
8NFd4mAsdapUMAROz1+ZVQfcwbk8Zs/NsCnGHS7vsjiza/9oXklB689A3UMR7OQ2+WnrYzumWGN3
V1r6faxvWnFmK7rciNM3XRow2SRKInpYJ2uVclH19wRWHLE8PxpudaXp6sayFtpUsE8jUKxyKan/
/eN/O+jJ8hKWXV8FGjV7y3lZGe7Pz//6h4/mzSWd3LUpyMwhA7d0nJRnB5fwBxCytd3tvxhFsm2Q
iK9oPJ4sLHmgYnamQXWcNiGZ9eGL5MxinPmSfPSe0FinKKgsfTlJvX9POEu2uCgEEyDZl1vTPvPw
P5xfb/688f7PzwqQAP5UHn7QITw98rHq9O3n9+nDCWYj7mIWc5I/PXnOGZ0+Q46c2BT5jnO9UwJw
rhpXFu7y5MIy/9Ut+894p3vGpqztdEoYL2Vbks0PE/EDn1/RaT3+ny0dZ3jH5CC9rJEn74zT4g5r
0WIea+cCDz7ufnRFDXwH3Kr4RX+K1vt8xA+f05sBT96XKCwQedUMSHJqH98CI8mKi8+H+PClISJC
JzhGUac9mWmWVdOYzxlCw3M3GvgkXyvLWTmXnw/z4Wx4M8zJjOO1t2YnYxg/DzHT7IJ6B9t3MmMP
4MsqYODPx/vok0lpR4c5yXNCxPB+hleZXcCnDstjk98l/mvmbxLnCqpKek4m8dGb+mag07o6jOoh
CRQDqd/wukx5pkj10Qwgzo7QFUpdVFWW+/pmx6pbWYZJmBVTmVtlY1FeBeaZGfDxFfx3iJNbNcaR
WwdWxosKZswOd/25xeyjKfbfa6C/+f4aJDgC1ds0VQLsekaWrGSEl0rW2KHkmcf+4e0SdKwWiqZD
+en9UHQuCVKoRHEsCBOOXzj7ZuPfiQwXNZYkyOU/Y5yqJAnWANKEmeCInU/KbxBZKqD3OFQ+n8E2
6i5+7ek3+s1Ip80wRx/tyc+Ip9BFVmClcNVNGmedN1aochvshpcDlbabJJyIaZfGc4qjdiOckWZp
VcdeCXcPOQ7/AQhNdVnDQAHV1yyC/1RLowtptkDUS6mtMLKTUDQFOZNY5CQUDM4PKDDoAcv5V6Jp
zjG2AtuLp6qyvC50gEJGptUCHTLcizxLu7uhDohI1zJ/W5jUT6ieLn6bULCmCIeULg5CNc5R3Mhf
0rpbT6A9Pcz45Q4fwotq6xBLuSDzpIqeCuxaA5ahTTxWLdC2Bgxeg+Uvmgf7l+uQuUTqCTQSTHi7
LAFuadE7hd8Vh8d5nPYg2zn+tvpaAS3RcBZNRHgGg7NuAuJS03AACZTGRUiCIWwDQHa1RLQ+jbBZ
ItmuIgMqkJHYLiz7KofZDqqFWrULFQpYVWKM/oVtxeWdUaQvZhbIDfYe54eDWX1nQprb5VXY3Qaa
jtLfgCsvfTKRer0dSDzIjI0NgGmf1WW/DiM73hBzYd03Zt8c9BJzd97R/ACYVV4mOa5CI6okuHO/
+OG0QbOzho7IboMzn1tgi1GhSbArzlFvTlNtA0o89BwTWoVf908gt+11bnXity8h0Ri1NXyZKttA
wjeNHRS9QCfipaZjMC+ekbr0sckpwkqjvgPTXRHEM8ppqFadNuKzIurmxXXz9kvR2tJLstyHqAmx
7yodQuPKCLLf1ZK8g05EXfZdXxDTDYeynmNYqjl4C0xpxqqeeP2HSI1PUe9CEAOSsNGVT3JyHpkX
pcQnjLGkvo4SpfbZULcXljvh7wj1lGdpkykbVD+ZGM42NSbzRzDbeNwMQGd9FziXlY6jM2gn8N/1
9GoMh4Ew7D6fHivHByYXohcCFd/fEDLmk9rmx2vlztbF2E2vWEQ03PUkXHAAqjwbdEvqhSmoxdLo
8p0jRLxRTU6St92Wm6H0b0V01Sf7qFppfYlBrCOOCKe8scMlEVzkzSAvkE6C9YN0g4MmNTFXDjJZ
m0n3ux60p2oivRzzqr/zndq4aWSG4KkpQxbGiTziMZjsFbVVmAFRjlFkrOddk0Kf181G4KkPILVE
oXaXD4U6GGXRblsrhnJu4E/qumg8DICutnYJKbMNK0DujvyluTp2FtVaa1FhvuxTTLYycZ5GESPP
o8235ug3bFPNJ0W8FeOliLKRVoEZXddJ2F82vvDv/WCOLpuyKFfFWBW37oTN3p1B5OJohsqaZ9Gz
ZoDekBIUU4KVeZOl0RLpZKqbqAW3HuGY4whrvdjgc3Hi4u1LKvUTgKq9rTAHkgZt4E/LfFqrBVR8
UBQU/PXgeoB6c5n7CqkZLvEld+BO6f3ohYXKvwaZTWIt/7g1ZUduNuTKbR/PDtbQYkaZRcYSQT8Y
JLXBIEhhQTeVeelVHbFIkQuuITIWO/OI9S8jqIDQcTQ5iZiCK5t/JP4dNFrYEdgRznX5Emi49OH/
wViVjoYMoqumdWs5v0JKAaugaZsd3uxwA2GWFPaWPOI2TkbsPTasWaVIaO+Dwgtb3cZX1y4cniXz
15p7bwiq7iFAG7RtF1d+V87FPlTsnPscEoxdzNWqqWZEjUuOIv+GfydIi4GMUpLmGJnrhBOQ1zWQ
9KOmpvVtwtQDX9PCkiQGIQxDvPyu72/qgnASmF6mNwMa3GZaUqEwy+XPzB/1dYU3ch1VzlONP3wt
o+SVqKZfJeY9ZJXxa28R81J2QFhH8yX3WfChMeHTrNk08nxeLAt1iGP45VqQhLgmEiL25g7NaoY0
/4GGOkgnB9RU3mqPdTLyMys7XccixIWd6fMqiSD4BRjD8XzVuLVVbu5swDKroWLnEAahD+4tHK/z
foLVCeKk+cK/yJtIDgy+/6gmupsV40vkNHgDrSr96mTZF7tyrG9dp2WHIdGr/TQXwSGgH1ThmAcx
10W88c7CYMFuqr3IQLleluNPxkw8QMQLzP3gatgVkU95InTtPYGWv6RClD9j8L9qHBcA4dBoKxqA
hPVZzQh/gu52UPfmmsiceGcMUm76mJqgznuyhaJi38edGHacMZtrGIjtTVnKeF9nrL1LM++KLmHi
JWOIP6awfrMIlR4RBw7LHZF6vd1WKzwI8bbs3WkH7WnchlTDmNpDh0wFFyimULza0lzMNfG8N/pu
8OamMR7KOLR7zhNd160Wdu0u0rCBDrobf5V+w2fdYO/8opVwjlbw/no2CTU3Ux+CYzwubG6jx4nr
ou8lheTZjfN2VZUCLJA7yxscswmss9QhbxyTNHxgmVzRovruNNYPq+u+TvhPVrWZRvcAbhMYV2wC
rR6oqW1P7grsVn1IOy0gbw4eiYuNf902JmqEkcinevDHdEXBLcNqGAlpXhCcykOYAqve56VEdqos
MANWEJCEGiwySzfcOkk+0s4LrG2bYi3MF6BXnvLy02P2VymC2rXjdECRiIkk8T2f96MjR3L5zPiy
wXd70ycSlXUgwVL78ldWIfRtMBzv9bZtN4NI1XcfBB2YTU5n6YIgczLwNAoaiwfH3/jewFQEh4ap
AEvdbD3Ok4KL0MkYe1wg+nuyHjPmvJ5fC9I2V4OW/i5ho67IyAXCo9s10GUtup0LmDyZ1ScXiELn
27LoeEsaswmupD0Azips7TAtAi2gdIHHF89/aNpU7gKrIa1az8ZNCrwCt2FXLsFc6UWXVQqHoSm2
Go6HXZvjjl4XWltDaO/dWzAVzOOpcl9U7RSkiGvCg9fo3gHTVhupD9gJx5a3NWXzBLk9xMFefjVy
rX22cRbjvUymDPTqnFEA0GcWeyPpoJvIgbjLqvIf/S6AQ9RV4y7Jhe8Fbj5t7AA9sZvPrMq+cqF0
alm3m9speNRhHBEtxidwatlAJWrsvZJ03A1d9PJRLs7rBP/UptVYfMC0oYUezXhrx73aRUqPvbjq
8fC7iOjiTj3YeQOFzmf/GA5qKFbOXP0yIfDvJkgER2Y2c0HYv3SJ8LfK2c42Ndpmnc8viet9UvyE
0mxt0e/qK9xAchvFhGSX01zf6m2vAZAg8BNQW1pkhzgS7WPlTs92ozfsfrpXgIDB9TSa9XVfGzqR
sOJ1JF3TC0dURXZp4IwdlFq3kG/g/EzhxThSjEOGK9i6kzaDKrm9CZGhrogZhILZRvO2rC1kiNjf
t3IS44M/TiW5LLyMYZp+GSqReEjnfisjpn2DVn2P8+4WIIVn4GDKti+lHj5iZ8Y1PyJPcNh77Yaq
sdcDqJqVPg4dEZludDHGU4KI1Rbbqg7IAjLn9DBFfrpxJPPUbgKgVYo98GGyBOeHOG33UUQIlVVl
8UU1knsPom64hmPfPnPjp53RJ7hWh2miVen8IxSoGm7BmB4qIHBQDBL/EXwENAucyLucehlEVQWk
mi2IoFEb1oe4HTkf4I9JPLfM1bVWq2BrzWybzNJu7+DmcRDQqyF4amIOHQS5TsOxhG1Ts1Htqx9O
Wl+No/WEy67Eiq7CfLL3bQnY/QpUoa5dW3pdPOGfX6Yifb1V1phko+dWv6nstqe/2lh80quiFocm
i5V928BJu8ZuSBvZls4qA91xabVYwg1QR2voR+w8ZhvoQC7tjavK4iKZI3tlCe1H2rTYbeuquFSl
XX0j0JUDjMpCRK0duAqVDAVJvSFbaz8l/2cJWEouhzTjvFdO/lGUfYwsngDfh5BQ3ZWo5UM/qBap
OwJbFnp1Z0ekQvkOtYSqrrJmTXaA0/4QpHhPKySVal+y7bs0ey3akic7LwFI6KrZT3tWB5gZ3Rhb
fcKb11PYzCu3SShKSAjECCwyiO/seHQ7cfGvl+ZlXDrfSIrgRVF1AEaxxj3PWrbKQ/9H6rf5WibS
gBhtxBiLllUQtzj5SnHIeYm6IQe68DprHSpf5JVmNxnQuthzYVCyp1caP1Wk7GBAGbFYWvF0DRzK
AtkSW/O1EuVdUqU/yLj0ic7Fab3qTDzUWurWoFHgcjnj/3F0XsuxIksU/SIiKEwBrw2075a3L4R0
JOFd4fn6WT2vN2bmSgKqMnPv3EtXQULOSCjgFm5huXAxELfNtjMvJUvyyStFAJYZ0ol/ZBLP/xw9
Gu/HJbN3tqgrcrT65EpCK8uf8WoLst+dMeJMEPV7X7KHblSuSRLa7OyNNTE3WkT8HwXHeDBSYKx5
pPjOq1vu6igVpyMlTqC6hWguN/LucOzotwStj9hxfjUo2BuD/uM4T5X2Bmpb26lFq7+8JSK/Bbcs
z8VsAKcScaOVSQ9BJNKwV5ushXMm+LbWanuyMHD9YCre6PAogjaK1VlORI/opmsC/uOCshaN4oDc
NhqpBoqkNU0aMAAyHu/1bnY3qFxGKCISx+wYhlmZE4Lqdg4GH9NZ0bep47yk+vViEoaaGnqAqGJr
U1lWHKQWhEmZRILaShEr7a1moC8WSaW6OW9L2goiuMcxDnSbl1I2gbaW81NvMM9o037cKxtjOjGv
8Vl1NuEape0SCpoOd3lpDzvWaIdPyAnuSc6ZdiVGkujmCcJ4CffjPeGsORFBkgNezsmN5uUy7ilw
CTepE2IxvXp4MtT0C9xYHZJ+9PhZivVsJE9DsY1clfm0QTwYyFEfFLIjBw31z7quhDWa5nBVfeOA
CE/SwIgNeyP6hvZPCfa+0yTJ+TVd792qJTEUalmrb3sF5Zga00tsVPWhtzXoIHq51OkBZyd5ZnYr
wFe4SS//EricZPnNZhABfg0LHV9700SsjQhwMWG5dPW1640f0Gf6s6fo8KjxaMYSYubyaOQEWBtC
c/JZflbS6fdmUTMocSxBBajIkahNLM1VhhuYAIJXT1/enHS9dZggzL2uocjTCm3nDFbkw84mSLOi
aGUTjdS0vK59BbVkK1FCN47qO1JQ1gcmGCPMVJZlIjee70j97UhEBB2SlnqyT60o3rttpR4Tw3We
+FXMjXR4NVOXlalu+iSwUAtmiyAGnRJqg4ONMCAQZiHit/U2pE0aLn1hfmZi6M/mLV1q04JiQq4s
uqDnHD2NFgtHRd8RLKZHbwbZqRzRGkQ+g4yq3iKREUSgse883jUSRr5XlQMQJmM/GF2Tw3P1pm3m
OVE4qeZ7HpV6YbpE2FW8xFvsiWQ5WjzYBdjlY+UkL2s2zQEjHxLcTLcmd4L1acaOfEty+J0Mp/Ab
kTf7ZFAWhw/PTCdi9lAvdvdoj5V2UnbtnAhUT66OVazbMnfzcCUGnZFtw68hbj2/9kEAc32XOzN1
al8p5noWg4s44tO0/3Gz/Ho2kIoBO5iPVkzTqZGGOE+2F8jbnlScpg73JnCJVk71nZNq7cGpuOzA
EwKcETIBo2O0Yax7X5jUIbcPFd+kZndf68gAsqlu1VU3bQ2rLq/UhOPbXJGrZ0Ju3tAy1gSc2moX
lUN+Sx6iJVgbmX+sxExsqwqIoLHYZUgzA7tEXwitaPoi2/d17R1jx/hrm4XVwmZd/aa1ibm03L+m
0VsC2Iv8CM3WvrA4VQVWP7ENFsememwhT9K9Fz15qgoEnMmO8dYd4wEuV9Rtm7KLNmZWfmMBSvhY
1U8ykyhFiIkwj7LixR9W8e8W3LFJ9IbpHInyFNNgYH7zyK79urPFXYnmHpKlzyjOGs1gAFQNR9Y9
Oyvx4MwM1NEY5omsX3e4d4ocfqQkuganPXF/WqK9FgAeHkZTJA+qM6uLl7vOO2gDZlP0pBv+uM1d
jMdtSxqUvbecbgkI5jbDviNC35LEvepG1gdaPBik5tVd+dH3MjqRVar2SSLafSS65J4E1y6oxEpo
Lo/FH7LJOJkjjyaWMbhFvbXDeiJ2r4yydVdnnnEyCDgh5VM0G9OEBeF5ot79jxRScbddq/VLSwaH
mWszy0M/Yetj8RYTGcXaVnRksHSNNu2xIJO65yY8jmLCKJBa8jDN1t5t0udWEseS1N0QFhaBwJme
ZAcWjdqrBxfhaDCdPa2kIXOtKGH9YZNqPqTbv4M5Tk6CrMBd3pF6NqfZT9zNiOwTM19rbc2K0dRg
b+cU0q0eyznA8c2QqqUbIK2luB9b0n45TNn4ij09LGuz3/NxmluYR1YITbg5amqunowoc97n1f12
qpn3Ree8Id6z39YOcW8zuOaDZbc1Z0lbPWOK6AKDsHv6dq/3Ra6lH6Ph9Oc06wrfTjXy0oe59bV1
nSHMFx4p/1rzsqY95BVmElAkZB9FTzwMQc9XNJ5fdeSvOGTEh0qy9yg6aX8sqz0e8eMMJJrOxs19
qk8vXHDWbaZrHFge0e+ShrEEZdC4X0bnFvKaExdVCrzeFvlOZUP5bzNu/2EHPfFIRGzLf0lMvlI1
FOUfM1eW4VxlefT8s7y4AKMf4To6GGSAys6WPT5m5BQF+hjBKoJLvCXjgGAXixf7Ts1aEcTOXDO4
APIOvH0G3NOP9mWQjOFWg7zTuhPvmbptRMztr9Hm0x7aFzFK80SK36yz171FmiDXa2qqrSnM5GKo
eiLK1yEv3QO5oFrDepOL9Y5zWKdWaz7tPOlgkrU0/QRU9QfgVe+RNs2hEUXDj1l6ImaMu9B9ZH3T
H12P2Dk4wtam13v1bmA3CUZV0i7ZhW9U77e8z6l7MmqLm6Gv7D+XM//slNMH26rNEaIXOI58w/BP
+0hLnHRzDOSLmUHvzwoLka4rPYQn3vUbSt+PzCEHzyhJn8SumD2NArKrZOLETVg52yirkv3UCMOH
lbocwDSVx07iLueLgyavF4OsN4YxeKfGE82HvQJvhcDQGdvFSl8GL6E5MaePpLnhACz+fj4XgPXk
MiYgWX0o0gBU0UoOfllahMKXZrTRs+hxppu42i6UTHjYNHAvKVvkwzbrVf+C32Dw9S71iEvroKC0
iakfCTh2DzPx0G+R0ruArxb7teyiQ7xQSxhe8oqEoPuVG4NEEjYAc0PT9vQ20YF4chHYWTy9uDWM
sBUHta/FXbHLhonRHVDwWxS2HbRu813q1Xdel8I32ZuuwtlRWnsaaSFVWETDfeESVTu4pOFDc8po
mBIjbMl0Y66bfw+CU3FsSkixFnzxUBtb85tQ7vKP02lYb5ib0Ms+GZzV0bmqBiLZSbaf2Jsd+zTd
kY/oXFdNLuxWWWCYodL4LrlamypXTLhKAUFEavJnzQkGr0jWOWpW/S8q4ts48lW9ldlJtlvxdPsF
2PYO6htu/WQRjggDhBA9ay4P5DpfY6UzUEu64V6YrdhJQVR2j4BEtBwp/jHQ2HCaK8JjjczbOWzw
r/GobZYsfxEC+a3pW29Xiv67NIboSELOB/y678W4CR9Ei9UWq88QicAdMY8vQE3UXnmxpkXAKKPW
7fT0l/z2yi+dkzPel1irbAJwGXQapaRwL4voHR+ZdzFKNB7fWbTkr7Gm4TmTbvcpiJ0MvKU3xcaz
wFLnmfLMMGp7oLHeOJxdQt1dE6prowONKAgD7sXIBMzRQEHMteIZV6nvWQ2HTO2xVGYZeXE3NPp0
smqyGRkLT5s61Ug51xhGVylziQGUPJPfXm2zW29K3BoSiUnWrznCxogTY9oUFWCxQjDVZ1ZU7Oza
eqchY0cAXHK0rtQRqdRobUln1SeC5qyJTNuxMUbAKUO6JZePze2uBNu04DsoTSY4sIm47ixneO5m
JJY2TZxTkS0fHPTGzkEF8U0QJXdgHLIgYmXIB6NnV2FX4PjQWUq5tb4A5SyTD10jfJi5EJfSpijH
7rd06KDM3K3DuqOIi4SEVTfFv7MzJyHEvrUKUT7eW04mH83F5qc0Ml57nRKF9PitoVm0iWkz6z9C
67pT0+sEQALm2pQlqzG364ZXNzV/LGt1ETl0YT6S3l1RIK9N6y/V9GlyWgUFMAKfDLQvVwOSoAzZ
LsxqB4tM/sz6MmJXXNBt6ovNiYIqZH/D1/ZOWSwX0qhtC+HEYyu9E+CrI4E0W0Y5PXrxocdxuych
yDsyev7uk2HiPwvW082qNuJR4hMNin7sn1ry4EnCyxVZhgTepgVBAbYTJ3Cw4uGuKtUXlAwjtFqP
ZceMC5tqrtjkJF+PZHs7akGEGd6skoSgyXXKizaosjmVRl5edJQkh+X6fiYKfMxAY/E0tGwF6Rbr
5dWcC+OuYZbv861RMepD/zKJjto802ZgFs2NKmO88jUhUBvTGA62nR1Xx8uPUr8V3YongKBKF23E
7baN8yRQXt9v1eioPYINaL22SjBjzMVBqz2DA7DSNx7j9SDK7HdRFa9suLlHJ+qScE0jYw/yDyLp
bFDFRf3sbpEql8fRZMktacV8Glgx3E5dV57rWZEQ3LlrwCLRQpIxiY2zZWnhyoYwOPlREm3guScn
JgIdUuln3d3wF7lAD9CNOMS4Cy1Kc1D5FeHQJnOmh0SoRAV6JBURw3oeXxT0BbQZBw42KKJt0UX3
HCgWyLxIHKUo8v3YW+n+lhNOi7Oi4GcebQJgojCfSbknDqABEM0sywIJw9WK04CwAoX+6JT70YaT
lN5gczOT3G0fMxfXbVd+GhRE6Bpx7sNp7U4zLquTbqfG11TCTlJjJHaTIq+QuOZ671pj8SCoy3Zx
NjzkcHB3mWzh31iFuPTZbTHcMseA8OX1xIq2dZTSbg6WRrxD7UbwDFWqPpM0bcIYbpdvUYH6q1ca
3CtcAEtl5tCx9PHJHJFinAkaBtATHGpR34V2td4sSoLVcWHXaMBrr4gsBh3n5eu697xYhuNoJbup
mBCX17e1HdUeUlEdOqM1PLLdviAUkQKWtUOxN0WUnlO7mwyW2cGWTO0yUNOtyK9tnN11anqyqDP3
2mwyB+s1C6joTY629C/bU91lsYiRqJxeHrrFWJ6acWDAREHhOxQxFTGHBGqVdyqRbqh500+ay+k9
niqZbBa5cNzkHADNFP+U4yK3uZtGNMtTjoqt8y+Mt2TTarIe6B/ir942qx1YS2hrfY6KG7eZn2fO
eK0MOBOJsQI2q6KWhbXYO8Kz8476AmmpFunoR275ugxNDhCFa3jt8mXHMFUFlPTtvcqb6VKJMt87
rjvcykINez+aoNGhPjlLXtzkUcrhpSZef1qSjczsl6IZvB2ajjo2srvxJFudZnckcEL2RAFH3qFz
6sjX0mm+NnNcQwG4YQhMrwZR5v1phfinaEEQpP/ZWCwO0tWKt8m08odxWSZfV/EQmty8dxVD4TAf
0XINO66OmZfbRxIk011W5i+Z5RT0nUI/dbYx8wfo4bNVubVxkGjQl1jgkxP7g8hVy8Gwo/gtj5ef
qm8/iA9JfMG5jWmvS7dopvrW0amdLE3ZLGOBNZttR7+LI7ahPSfvtrW9Ghs4WEaQcuRcqqIjwWxZ
UMTl/EIANpZ8LykIfU/EdZJRSTS/0F7J6D6wdXpdeBBb5v9XmLouCB37czT6JLAXrlVX8GaTYZmc
PZ7qjrZMXD2iSR/Y0819a2YSx9KNt42Gwv1haCNIKHZqBKLcwwLiqsPSaWtgLvanopjbs0uLf8SL
SJwfZnNTATvcJp4t+ALMTzdD0Wts1fqJd2vFWv19tab07FXRcKSHISwB9TvdEJ0x4TljGJCyzu8L
q+J1aTLzAUhkfhENicBrQhjKmiRtKNIGUiwD9ju23fKtV9EMskSVbGwJX7UYrZKdEemSwjW9TUxH
t7xkScCECwib6Oz9Gnno7VKz/iLd+f9D4N+nxfAjLyPMxtF+bKk76CrNhzcPZHhMw3DJOaP3mcav
E5sMfJrOesU5kNwCWNb9SiS5L9fywZ3W/k3yowVehgYmdCM6abBfg7xPPvDskAxvYbEeUycQcTI9
R7Xj3LUJX6idM0vKWOc9NL2zbju5YoUaX+sI9TCb4MIJNaSbkZXSgGFX5LtqLEMvEf3BGIr+ftCj
ftflafXsjYkZANYyfDZcgK0SBFr5UTvJT9vQu/3oLuZ7TJjci9a4sc8JC0kVkcQl+6ZgeocvyO/o
pUI3YSy4tEO7yeTo3qBp+aMyq/VxHEfCVJg9gWEZNgkLnRdTtt1XW9nVmTEUBBrHiZ4XxmEb2U4E
4cYV09c0Qs1E/KLbVPq/vHNpcYiJ+V77qH0vhLvu5yRztmZiMkhEa6w1y69JHjRI1aNA/+3r6S3R
4mfwNoB6bo6cuWD8p1xSw6tSTq9uzP8Dkat12HZIhvRD6BPEf97Z2aS+9b4dX4VOq5PR3kIKWIaQ
zgTbwIwYkHcyvaM7jIGGDI4/5FO8T0ipCzxnEGHsYTeYoyrGPCaNZzGYv+wzZASk9M5uNszMF6KN
2BzkckT9EQ8ZZdiml4gWUGXgeRnUN2zaEtmORLEXZoN8r2HiNaNp9OGOkhNdqmzYjPAf3jE+Gdt0
dF7cThqPptUYe1ot/DgybznhG24U147OUdauNAFoPUUSPaXkEJ9QCMuX3sZIUS1ucRbyiA9KxbSw
2RuQIMdvageqcU27Y7nYxxAl9Ecz/2QvmPHNQ9TfcfH7iq9VZ8Sc5sYlR+afXrNyKzAQIRte2urf
KLJrtC7kmt+nxZm8S904MZbZ1AwI8vgHNAVXJEmhBXH7NxXfBRr7gndxa0u1t+QzmCswhSLI7adG
nGz77FR3cXJ00z2Z8CmykU5ktufu7ZZ67gxQBxQUJXFFs2NtyvTdggFnavx592uxl+WP5zy0FnWl
Tp/QnRk8ipXGRz/1jDqrIUzVXmgXjckVxDDnodZfzPx5re6SdNc5TPPsw1J36Ge/5bQvGDp1mm/g
467q86Lf5Sk7mfc3iXlAUCzG3s8weeXcbar/G2CrJOK30wIwAGo4z+XPQOCTEV2Z6ItSQcSDquXl
91WitnH9HFvvWnsWTXaw0ael9eC03lYO2rmObn6aOmz4yxP2HsAiPunDdu5+FgYWdo5zkS5Kn14X
JlFdHE4jhgLaIJNCi0l2Me1FdrSWk5sgq1pFYFt7vXiomueKT0fRWV/cnpk+kb9jXwSNeUbY893e
Derx5/bUZPK3sqxUZcS4rfB4Qtu9q9WbzoEZN/kxN3aTOIEGO5QF4cd0zZwMg/4vS4DM4jsVHR2k
54/TUxQTizIQ9z3/cAJtSnF0BmZvVnNUExcPMI6clHe9eq3lQTJ6gJu7SaNp05rHBG8RbwwXScBP
nSfbVtxrYLStj7i+L8ShT35utAmCS/zJ5g940Qz4chevvCleHwxVJufBg5HY4al0/lnieZlfiVfZ
oGh01iVydw3SFcv8GvabfpfhmCntsBc/BeJpybUKtyBdNaCGlzq6phYoPdxZ+cXlIpeg7KxOb7c1
zS0wDtxeZa0ptNrReklGuzowzf0yciO/ui7f1UoflV+m8jlxoXJytvdqxvxk3bu25pcm0PYCcjcG
LuAI8hwZ7SmBESOKfeFUmwnuXdKkcF2Ae5EjiR8XCem2tzZfTJhzFkee9zK2nLweWlrB4DTaWOML
0IGAMEq/pRzM8l2KgjyRWINvdb/EKRFJTzPiWnmRgLbmzArt7j3T3m7ECERd17zkhGN6+eJ3/Z09
v+jeYxvtMiyXa/PHPHKnqVd9fTS8F8z6a/E3waNBpqph3ZCxt9fHDP/Z7kY6MmzhJ8tH2r6k4F1H
fR/F80FOup+T99nWxIN5wDcY0lMtoBgcFnw2lj4CFsfSUz114rUzg1rX9hS3h9q44XVACaW/FliU
AjGl5mdiqrBpxmpTyu9Z8viy88rTGtJDEzPDWSIfuz+dNJQTyRh9ep1ZZfK8HzCdXL/3jvzB7ufH
CUQNJ90IBuyrsRsIPc04bhfU98PN92jBw0wu3iIoSTgQeQdojwKtqMK0015HDGcEc2/c6CG37+ck
3+fmp4GPfakIFsfEEDef9cgi4Pg8qbvbVTgzNMSBFRQa6n+z8VgozwpK0lLgSHkGSa3TE8K0qZaL
BVDWJAhijt5smD5ZEh0j4tKdaNOnPwRWx70ZQmxsYQi6NvE9472Avzwq1G8EImpWzv02mOr1pMDp
LUBREzuIzdeq/tB1/iIzjQ4ugFpCkdgibfLAnmXcMc24EjtukVMWu5+9cTOeztd86YNSi767sQmY
JUOru8jloJVvw/TP1vdLuRNUTbl3rLyv2r4n9cxPCQnPzZoj+qjoCCt7V4GLm0D25YKoswfu1TTf
MVEsJs2fnX8rZ+7U/lP5s2OfE3wtdvMRDx+Yx0JW7Kh80MrEdc2wre8n7eLOe2L0epfv4X4A0Fe+
a/VHy4imsehmnS+te4r5Uvp0W5Y7I3vtxn9O1ewWTLUYDHC0PVlkWLc4CittAHWecWRXG1V+WfG9
0zU+Kix6DNGFT13zBv+nBOzKeIFseDx4KwwSIIvR+N3Y9zeAqqftbflYzH+IHXX3g6N2D4WATrnc
6MZPuQCL9XZLe85aLk9O8Z6Qewdjopnt1vJ5cHHCrnfSvud221JQ+wQ5Rn8tw5E/C2O2ZJCn7ar4
NRsf9OW9xA8i+pNGkRU7Xr+/WYnxZKScSJJo9Qy/Ugj/rj8WcNx2PP3eh2lWh5Upk1NrFvcTWTA8
+GRL/eLL6WGc8AoOTATLq/Aw92UE77ymEyRg+58z/3ZYTTJIAfZMtvsK+odHwsvgL9mvhs7ggnnr
cVNPiRXgGV1sbccoEWjRGyayUEbrFRLZrtTpqyBQol6HIieQD3NTIYePRZjbLj6U7jsCAS10sS3t
tyT6ldfeg79e7rsv99D2d7LhfzjRLG/GctejwLEPeZiSg4SI0tT6JlnPN/vOuLyYnKp5yZlxOyCs
n5J7KoIHGiX3TkmaB8zJ+tEFx9PkPOQPDjEP8Cg5x1VeBBJ4O2cL/DrfWz9i+6kbzpn3CzGlGI/x
fIZgupH95faloUDzER0AFHXGNW0eIwPZ3XZCOIz8137rIlyo8piKTN23x+wL1YSrR/kqJto+/cry
S4PDgIzHVYYDKQD21TDuFnFQHb2svrdmZztybZjuUWgIEN3Wyq4SUWRaH7Cj4kS/Lupxmb4cwRvz
UaSfWmKjyGKhBx/WaJehDRD6Q4X5Rx8/Jue01vdS+6kRApuEVAuYu19MebRq3tegIttn3cRn+aU7
J2k9RtMLQLM6Pqz2ViWnklj5dUdqmW+VV48xbD3dFdm9hbc27T+LtOclONnuCwiWmVssjdlNebGN
5zi7H8azHh+XmzOqf8/kkfzLYXWpV8KUNC7e0E0uHz3jOhsPDWP00eZ7fF/FnTeEdHKB3f/jPkLb
JoZacsv9zjLfmtXZBY1uF2BT9CJU5c6j0bf6hyQXYWqY9F0WZoitbNmKwQwVcTkziW+rSwmaL64P
g/OY6dN5ND7jIdoVhsdgGoahutLR+NJR9D3VZkSymPUdEUrgWpuQMp2CmUk1HYAmdSDstCXJtaJj
c7iA3epxHXHKui/mcjvtsuMM/qLo/qX4pMsKNEN1KMVvMjqb1njLOAAMPSPsKvMZNZcU8DPqYTz9
DksSaOlCXtlyl3UlkafMawXXHL9+Q0R6fSzid/TP3eDds0VBVRBv1xsnk6JjdkKnwSctnwxZbNOp
exxiSCCrxUETByr6mG2c+tNL1FyKyPa1FiwgU6rV/hu7MliTp6n5ihISWfFxZhwJNfNKpQWpzsjf
vqf3O/cNXGSLSysuN5GGO5q/+wSE3DNwJEoOvcF4aQte6LoAUhH/s0xUquy3HSvEB3z6+Ga4FFXg
DMeRFB/UbI5d+B1Mlyv+kxUmlggIuJPhXlVP4/huNTvZ30G7wG/BoR1tVfVjoqkrL0Xl/KvdUA5k
dUTRC2YYmvH2kDjDdhQ/LYvekQelVJJLPJTq0DDv1FnG2Rg3E6/2rmXzoYZhhLvkNsKP/1QEun4v
cLVpbrpZZu6y5HkxVmCAKmTmd+76NgtnTvApCnppvhp5+7XqclNAubfMn7b8S2znZMO8ickYLYv3
SaV05/jbkPzQlddxL9v7RuPSTV5T7yUxRDiAPyvX7xkPSPRcLX9eC5CQ3RrxMUCDHvhRk721Hiq2
WhY6xEJ+xnCdVZCt+n50xvMgn6d2K1PqFHJ2M20jkH/pdnT1A892aL9s86GtKdJMVJlTW28LcTc4
u1EebIetfrA3thvilPB76kNZpbsBKO+Ei8/QH3p1GqyTQgKXyU9p2v7MoLjXDgayaMPwNhMvDlv7
mtjh79zo9FEkV/oZHkfazJsLwE9v3RhTm+F1NkHgDP3GLB5m9wf44PcKLccqLb+0rrX5jDd1k9Yz
Q59fzncruirtJJxDme2GHGgwPxsSub0+evbfAOqdWX+htmXyNjkRAfKcRCwdHTVeH3QBAEZnxGbT
/q3iBkPoM6JIiq8NPxmJtFnxp88XvX22saRWZyJGUCt4k/WrbDB27dUNg+SeGjTd2D6P5Z8pZRCD
K1IMq9JnOSAgQYtp2vtIvuST7Y/LtW8jpH1KsjeBt2shb9RhnE7DxwvQRRcn5bOrnsrxVWufXPU4
LbuRGJjK9Rn9Mik/2gX/QHOvug+D7sXyTl2qH2omGflC9cNaYVm8Rpp9N6ck35xYANx062PhnEr5
nkF9WZfedyT852S6S6ajDshsJUVoZdvOZLJa0k4n1HR69jdiNm2GfQy2HIRuWtPicnNX1Y8HNKdA
70rFDsCqaSRsS17xNwVtBuY1bvZD+jrWC0sMCqX6Xzp9eawgJzgMNPO9Mr5bNe4ScwlM/QD+Bf8W
7/HqDg+DBnyc8H1ZY84okrBXZIho43YFCCZbti0sKMT59G1h3Vv0nCjp4cwO15FRQ7Rhc+8VgJC/
ckpjn86Pkcc8X3Ov7Af6a16di3pBHGepkVkPaKd0CY2xO3ZklPP3cBQNT866lKXuTUJkB6Gx/NaG
ZUSEYWv5eaz/uQr7kTGHmqV/eDGrQgxiK2/wRw5YTBRHp1/2PWlJ+s3DBDQQJ3zfdbvc0PFCr/9E
ZNyhVPgVjldr9HZm14epuHGBxqCtrH278LE7y3Rw6/h9mOt3tJu9t46hK/VzXQNiblafUdhGLsU9
w8zQHOcjA/4Pm+JQeuMR9M0DLNVgmpZt2iTtxnBqEqxl6Eb6oXe1c5nHp8TUthVS/wYF41dpcjuU
82O86Kj2yFKT4a92B/9zwDxF4FBpfuByoY6AW8VNrDZprvnEEj8lphkIpV8qs/2cc1eGRk00old4
R8Fli63b1wdz02pmuHqa59tTzjLf31I+9N2TtEbK47XaGN6tkyveEYHupzTfipnFAGc5ruS54Hy7
LzzUINPbVUqgRwLCEt2lKhHxKhT5Qe3nKLo30pEsV6Llh7W7Dmt5qrQxyNHuIh2qGpNluOknl5N5
E6/RPe7By0xAcBXbb0bTb0YuzD432OvDg2PEJ5aRYB5lL4L879lYX7q1Cz3+GR0T5LDEvjdnocXB
0UJ2XZcVMw7UrdjDTLHuNFucu7rcmx3fKc5JQrR85TohAuVHq7n7vJ4uSsx+zTZlBygT7RKG++JN
rxj491LNj4wi36ZxOFp5FJgrVAIBKZzcVVqeW0871dR1HTN5Yq3cpcaya93pw88Q2TvP0MCUOKdE
t0MbFbmkV5QoBpjXSQnj7pV8vUQ8nZKCyj1n462X4t7Ux1D+T2SDTWB1AU4yP0nUvu16CHT9btBn
KGQAKtHxoF0fHKMOJMt+Zn77fvjZuZHxL/96gC0n4Rw7sQZEUl9lTbU2GtPTyACpd5ptrDGP05n6
zPYcFEzgGUv96ov3mJKE7Ntjwi8li19V87zdMmxsrihMtK2BwcykfFxvvu7eAg0OWojNDIweU58d
8qkIPFUcdL1ilzPbtXP1gXZcBNGa4ANutK1S6DA3f6FRLWeECYYi0wzyINoiDlvhQL5gksU6szvg
hxG3gaQnNWR6yt0JvFi8i8Z5CSyipDoGEcXcnOqYs9xdXywMriw3OFvWDrYZYxsX48kY0yO5HAft
eIOfe0wFcf2cMBYd8gXQEkt8kZfQmKhbr33AMjTQ3kHnluYTgMwAEN0dELhik7F9UKr4reVFXhZB
uu7wUJkObAKrbLaayJ7M/jUf6fY6tuGFZCeQPy3HR9s82X3+kS0SD+DiY4fcz2UMrZDyaoDnS+oe
H7FXYTYrgxl1KfqPpDNbblTZtugXEUGbJK9CQrIl923tF8LlsukhIWkSvv4M3ftyYseJHVXeFkpW
zjXnmE59GViLqZHjmRGIR6XkXdJP6mHFLalzviBOG0tMDhhXyWtj/9448UdmvlT+0te+C4b8tk3H
XZmqfduxyCbUQM8kLkgVDx3vI1Du+KvR59UhH+TJRWOlnuJQzuZQjeHOrbxjKJu9G7T3jJm3RHu5
bDEXj1acgeWWLoH1QRAQIl5JcU9ctEhiPq3D7AhwFpRdHNSksMb+NqKAs7te23K60RtHn3ym3mFq
fgNNvK7xtk9nYeU2r3czl8MNZVaFeJwl9UuYi+VIJUvLwSkIDLVThbjnEu1zc8xmkcRa2yOwdGfN
nZDezNixloQD4sbDSbfqYe9ix4uW+l1N5e1kSjvGIvuw5SkljX7z3AU4E7FMcDkkrlb67acmgsaV
jV2Lhw22dOy7fkYvl/ygNZ4pXimsaJnMAr6E+ZEs1mEp2f5ufIBoo4SS9mlqYsjmiZeGu0lIrAM0
rdaC3Bht4Ase8BBVvlIesgkhVD7KFVtTsbAyx9zFh2PhXd/Sg4L+XW9LEwsrQNoom70gjqywq+UW
KdBc7nFpxZm5Xtn72Gvbiy2JFjscMJ1ucSm5uygX/zwiJfFa+XHus+23JWZp3qg2NZ+1IKKv9U/H
IK74ea2Npb1QZyOGQ7rZBw+FTznenYP636/8MrJZU+Q6uOfW31690jth6D4qV7/QX/LEZvhO8cuZ
jThO1sFEHbJouZxyCuuzURyJSO0Jjx1Yzj3ZIxMru0hJHBDq6BNIyD9qwRYq2f459saFg/SFyNke
R3upmc0Z5fLJeo48bnBLezMyuNNwu5p9YKbberi21JNvdsNjZP76vMRmxX8aoQeNLXeXdnPDuE/G
gf/XoaevGJmI/WzD6e5/rzDAsdd/8exxzhIY9jEcj+H4WeNu9OryYUGjG03OYrgl1ZWdi6E/Et5n
yzPGwlQPvt/dOBMZuG4+uqJ8JvCNJMqGluX9jS3cG8ePfntRUAReEbrJ25eOLpXrmt2zI2QZvhQm
Gm8mRelN6j92IGfIzPNT6oYuYhyGHmdREH6uFlr8qEPwjNafBftgnEI7rCdj2AzxB7Yuu6Xoo1Lp
ZZvIpC0jTso8e41aczfWE3FBrP6BGtvdRF4BR1Z3RGVms1GQDaTQuijZMvCO8Ekj4rW+7lQs4AF4
8c3S0S+9/nHLitaPGQdPEELnJ67txkU9MUmP9m2ba7YBqQK/EGDhHliyHvKR88jDqZZySaX393S1
a66hvqPB/gis+RxO63Riy/ZPGi8JivJiEBob3z2oTHzY2ZxM6eDfL0uHgihBV3QRVxtKftkrpyJ0
4pkGkLCX++x6dWxWrvMEUW1uFWLQ93YQxEMgd9jLbjxV/Hae/InkdjfQaqKou/R9Qgx+e7sM1YGu
YAoU8tsgq09X+wvj736V2M2uWhDSkkCPcdwB6cRsOy/I6CNGh+8sXt5IYiM6ZXZ9L1quSyIeK9mw
4jYauYdUOVMdfZulgJHR9NkBc0Ni3IjEB22yrO+TuWb/qkmRt2bobvwcDiMYhd4EzN8+KguchM1D
Gh/nY1i3eCsnnOZl6wM7BC/zbK2E8ik8lvedEjSolBWHs2c/4fl7VXUzUHEtr9ui2X1yZKdkQnvx
eGyKnBwnPeDfpZZ/7cGO+HX1rCIcsOvvm8c2yw0uWpfh8Nbh//gAB1Ufl5U3whJMOKIF9iCPJpdT
GrZNv+u76quk9vihE/i+MA7RsHNM86y9+BNtAwQYLC4+wec0+/3ZDPn3VunpSKiwICneCmowh4rS
0jx9kI5DsDPbcp5rL3ex26HnuSAqbPmu1OB+kuKXj66/NlU8mcE9+kjbsSXpUXZaVIdqTsvb2Q1u
VQQGwx9IUVNDT8iS2tsTyZbmrgcActSbT7xN9dSKi2o89FVIekbjzTOCLPFICBLvUEsAPqj0XeP+
UNqIu7ak9NqToftFlzA2rRkrfKZGVn5llt7qgvt9U02GEGrksoEiPf2MFS2/KQcPu5Kb0rhA+Vf5
OlXT8NToAA8/y2vzUETIyE7kAW9xCeg8lfA3JNySbHlcVBF+iyYAT7JOqJ+SAmqQhMGDE/ipf511
8WAv6wsOgCTLKNMN1xC2g45IbhYYw9gb5MGTdLYtoauv2ds13A6iSF+TsZYMa5RG4JmhDBCe3Jd1
gO+d6UpzhK75U7iN3W+1jVx38ftUxe3Ivn2Gq+CurxVuicMy2S+DpLfYFw5yS+DcNUENjCMPmQrL
tqJs8vq6HSXB4gCgymNUqJCg3Rgl27A4nyygo1dMyeYdtMtIqXiFBZIA53nQw5xkrvLPdiSmt1G7
LIOjZrvhNkmSR5j1qays7bfVdf1p44s89puZTy17U/oWRME3pEzZ7YD2Y0ZfPOuf0Jj1I2t69TKX
hUtE66JTEcOdCq4ZJAr+79FvgVFwvFVlT2K5t/mL1fLNGdHGHQ6pk7d6L71VBHhJVDsxw6jKusW4
YqNTa7TrIGs4rBz0YaTB+p3kLD7PbGuDhKK34oJFxt27LtsKRRyVuawdzQ3VszhAxDS9zWYmlBFJ
tEA76t7szmZCnS3O6opUi72rS384+iWJd+yL2scdEozH7rrxUUsU/o2KgepsYl+AAOaeQGJFxQr/
1cW+VoFB18gYsItcxg6tymi3HEEtuO4X/gqOKJdleGc30707AVDeAcVhLS0yYnXoDEc9Fz+UbhX4
mxdUoraKyCn0rMJysFxsPhRFsXXHT+N4WtJ7Qy1y3ay8ejWYhzXHVytRRstyWh+s4Z51HRmgqVge
Cme4sqPoGStDJowwUifVVd9eur02lSHCcjcX4lHm0O9JZMLiiMyK2Q+XzSkbOo5zV72UzFPLbsw5
TptrADpIg/apMp7kxdQqnPXU097QiXwFSjjBm2Um1E2aipMg5TddpRGxEC3WxzFs1I3uZok/F8Vh
b1zrzxxxo52Ygz+r1enIWbrzzfIGOiCfE3704abQW88RgA7LZDh1+6YMFf3TdfbPi7L/mFO2O8e0
3WeNTuSvb1kN+o/pPIeokQIzIFuexSROOeSaNP0d7L5+tieZ/oyrcDL242lxE6byIeVd+LIs/nD2
LSyGjUV5M2T7iDPlembUm3MwQRHrFP4ao60vCaDWg55vYEWy5M98lBGmnzKI7XyJHHqmJjEd9FAD
MSDrqk4eWaKYyh2k1jVbWZaUvT0QwEVyLY1bXBQ6VtxuWZ7wsWY3VtHne1nwgvZKhwdws5zgvMBy
wAHFjeFSD5/N8JmQHdkv4OHueh8DscuchseZXe1M4ZQljL2rRovhWfTbp7Wx+fYXy+OZCP5bDU/L
6BaHGX4SdlguL5RUpaj6FpLaAiZA00LG5rjTcT/46VHDfEIHKvuEfkOoIb1MGTsWp2H8xn41Fg6p
laZmvCM7waBOrI9GNRtaVZ4KYrgYf/jW21WCKZbvz9QQImLljdG64GVEbTZWaBrhp8zmLtMwKWdW
+LWF3Ldre8qYbINqxyQXIVilREGmsW5jVazAia72wDSCroLnro91PmR4GMRTRmKEpjWFdWIaxnSH
zlV2lI6m6bCfN3WnlvHHpv1nfhZMZrgR0vJxWLz6Rg8++yJCSj5qen4fFdrQkmdF6Vtmuctvw/sc
2Jfn/m1l+A9ZKzqopeGexdhfxVHKFjDK5ts5/IuFF69B0wOvti3XwmFL3RGv9eaj7QP3iZTD9AkD
iMjt1Ry/SPe/cexK71DUi8MEOMIcy8CZ3bA9uE6v2IDZZgz3/dUFWbqIViGXnEM4Vk1SZ7yKCWYR
UvZ19NjXLo5G7ZzryugHMgIKr2XRI+IIi5CNqj/lVkPlkeqLK+yERymrFN99xpN5oGg6ZksAhUmW
eXUHomBgQ6tknA+6elCb+E2n4jrkBuYbj+8/tWKGMn34EAnL3KV5SozXibgyhXY/jwdQdn4GlUFo
HhBiVshWCP3GiO7obs4ib/KBOHNqUnULqoWSqjVqHslQBpdmkoBclmjJ2YeSaH5vMMUeyPujH1Bz
bt25OUZIuRT2lSXEupisRFza0AounRBl9FRkEbtr3zJ85QSiv8XCREBkyUz0px/xb4KoEEkQFA8Z
Snc/OXHmfqYjdwqEl7Sjq3MxkftT1cEzMLDn3p8QDNX86C3WpR2q/j1NgxILRJ/H6TR7vPjKiXWI
nv81rrbZIftvy0i7fRs271Qr5nd+nk1vAZcRLvQG8dYjoE4T/dOqumeyVa+1JEDlk5nkZc5Rutv6
/gPJQdw3JSOgLyxARgVMncrvlj+2KxubaDIByuNGSLB5sFX93mfXpNgast1qF8sJ8byX+Pqzvon7
aWNdIHlhSISKXTOPv3Xb/Nh+2SJRYRgSAUvpHggVX5kym+ZYeRYkBpsHNT06RTodhAx9zPweM/cy
+jT9MZrGfW+1R1FM/7lz0x15SOTdOmbXJskIO4NfAm0bcuTElctSDKkLbJr23NPkdVj3iznqnL0p
G89h6+o7NAaW+tfywuZQVzOohg0Pdr2F3wX6XNJ2xR+lWqIjK/cgVVvbroTPEk9riP+SQCfLDHAX
h3bNm2/V2M0XjLSrr7tCqzz4Awu0MAux4AtfcWy7K/tIbwrVs+OWDpd8O4f+b8vyFXWDCygvMQwK
WmTsAfK5P1lLFKzJNFR+vy+lcW66sl34/qcOvsNhTYHpZHjG37mGiJtBqfUwjw4uQrFUMgloLEOn
oLOCGI6/PTrZMn3XfLmrgyWtj2UVf5uK3S/guDahuwtcVDgHP7NXT13cusvDMuv5nT8FI7TQOKau
wOGmomGG26J+ZaH7apOS3NepFe7a0h2Tvmaxz/SdE3Cw372cJtYTVhL/sPryZ5a8I7jzhIe54SKd
9ACZbrxgIwNcy7V50CsqXB9Gmn8p4BIFv5k9S1re5ZV+2gYSfoxyLnNZ1ftPTd6ypWhWm7Upo9Ou
aoG7kn/GLhDxmeQzjqRCjyFySv+2ikU+WbSvJnM+N+dUTO6BuaZH/aSoTgZ0BO5CP4+SPo2Gn+oK
ZsOIwrw4h9bjBFPq31DyL1obDzEZ1mCPZ1UetEQ6yIxM9+hBSJjRGJ6Ev/l7q7FHLif2dOHr1sW1
z1MHIWs5CQxLd3Mk+ptCFvKmHgZ0c78kybqMHVqa47MEMe3DsHDMNDOqG9KldxWUyRsN4EnQ+CyM
n9dDBOLT/AnXRsRVOAX3Xev2fypb69t+iKonbcr0zvXm8sMOg4g0rzXFTPtrEgGstg/p5OfET4b1
1g/s7w3PmuV4XKs7utqaMrJuZhLnJz9zp0OAUBaXoadOqCXYF1ybA13yA6W5594ubSG+JhuK7xoU
C1GBkaZCq3yr/t/ohWGQMAP5PQo/p4MpLOS2yEkTZ3Z+tmn8FCu5e7u01/8kKs7ZMwS42ct3t/Tp
VS+bjcPOro25YOwWY0wwhRW0bl63oAAAI5ArfQtTmSXKv8ofGJKYu3Y6Gv3fcAz4TjJJx7k3r8/k
ttzYsLraESlzdqz2UVqb2yJar/wgS8WmKkTiO7acdpvtjgdNDgDOD9PZmBIc0plyEmkiZ2/bLFsn
vSoQCchZAS6XJhgPfPvhfaQqPA/0vPwurkta3UzckcbC2pKCEfxfBYzpcQUlDhim5wYAt+cyGeex
tv0faGV6N+QjOyvG3IjZoRKw1uY2TUwIEdOo3npRYRXsK2EIy6ReS7H84gr5JSaVvzNvELhr0Yio
4MN2vXjLx9D45bEjT0PUjzgxmlDffeT9qNndVVWsIZIm0+yI30I8+111SkWwPPU1xMikydgXqijj
ZeGuw23vWSVsANsieMm8DVKt/vSXHlZER4YCqXEtPmgoXrmCkIaMsauqHYunYX/lpp7t1VnPobt1
ByZurtzoJret1f6BsFftF1e/1tr6sLkQHEq9OhdAVcMbVmh9z27aI3+YoWI5VXqOCO4RD+yzbySc
gBmGqIpU6fDdr8WcuFOV7iaEhj9dt9mIWAs6yzYEFx4vlZS991P3Q0CSYGpOeeNv7jlws278Z0JL
FIRTpQYQl3FeKrc4D/i4bosQ81MziwVrU9m+NiNh0rBeTTyUK3oTp06+3pnFd551Giz+DXmmNO6l
W5eJm7qliUmm4O1Ab5nrpCwmkDE1JjRAp4HjnXufmOPapOtpwx7/4rNCxYWv64SmZ+pqySBcqKlg
y1mKDuKA5VCsGAE9hfp+qDdl7bcwXEJUJhsH/LAqbxdKAZ2psgO8t6v8GAs0+cr1smrfetu7t3ls
lGBHeQinaYYJdMWbpFJVnUbH+apy3lGrWlk/6H7d2ISWavjcqmLCW+92eAkak9MIrybwTTQgPEpn
mJHfXf8+L9GmUrvw9mbGL2MmlnNAvbYD3ePDkYPz+jdEb+FYj3+dvC6OAYbKvYsBbc/qoInHyY8O
zVbV/7YoHS6VKlPwcWm9iFh7LAaHUDgPm68k2OshSNRYykPNBe62UfnIKpANlRYtQ0LuBPd0BUdP
vR1M+0iM9P1ZqHYLzr21yN2L2ertDepud9q6xSEAbIk4kuX4SFK7TZS7NfGqHXNiF1DFSvjp33pm
8ECxZGzYPPtIDBY3h+Z4L8oC6lY7Fohxdn2sZefE/YLGToIc85aUDnXFAdObXr6WUquHsm2CbygC
sNsCRP0GxuPGj8zqbzO9dcx1mMeCyWFPin/eC+M0d5tacTJ41Yy1MOelxiKq4LRnRdKuTkGUPcPz
EorszStZz/HCsLx3e7AaYuyjdZGSa8DCa+GIcEd7jrabpDCt88h34bqCQttscnRR4Gc0Mc5NBDpo
+i/M+Kj11i5XYbc+OHaRf5hwtW8bexpem4knBAtGg9dSVFyALJamtW9bWDlzBf8U2rGEcQJklq1Y
1Q7/OXnR/1tWEEGo8tOJmEl17rNG3bez+baFyO4ZKBqeK+zN0dD3RKa29hQJtTxuqhVn0r/w8thJ
7sUYwJnxspYIIXG5WXK4q4HNR0fQnBsQC7qoQPkqxszZQ7MhqtPD/8Xfty2Yk2ElwyHejVu77la4
Dkmm+bI5iPfXBTvTZZVdH2COs3VFzRhJ3GyfVTb5bzpnZltyUhrtPApgjzJK6sBvTjYa1q4s1g9Q
bijjXI0Bcwgb5YIy1n0zBMhya8drJkC4sBhb2A3Bgik6zxx9wIm/OcayXd0t6cluSJEGDa68GdIH
OwFuOE6xrIzgFal0ExUJizLvOC0AWsEidQ/XI2wXkr7ctbx5DxTysLybO4BV0/DfCt0KXGl6nwri
7enalvsB3BR+lvyXgwgQrmM+1xm78TCk3ilf6jempjGWtvVipDYHSPDzU9W43VsmbHMf9Zl92dri
n0+DMT+ozLJ7LvPDpZdG7qcoXx65QvoJZb/6s1c1orXvYZ1TDtuvvPhpNsnquBind8ULZe/SBHoD
VMq6yVJfk1zOWQzZPhS9MGxugfdhL8m3zL2+5nh/BUbaf7nQIix5Fh4WM3rgBXhQ4lwwxPW+I46y
41q8eM78npVtei/1NFy6op0PXJPw+i1N8cKug9j4gGf4Ci/OdxtZqd02FH+jpujOczfUZwwb/Oiw
lFADMszT3TQ6l7pSKC5yDJhAMliGuD39+gUWmXeattZ5YjmE61u3GNRm4gt4ea6fReaUDCPbCCVr
Nr33X7DY7T0PHwSGPP8BqYG4WnhAflIP00TRudtvUYzeXnvIqegf0PZG4jaBstyd9FumdZjSBDi9
gyGQfZx7arSzfmD1GnZo7W7bx3zCNKZP2oPP6LrnzcZ744El2OHqxCQ2dgQxMC7tDCAtrsLjc42y
glDSvJjJf6ynTB1sINxHYJ/2V3i1mXfXuCFfI4ZHPxiw7Qb2nZitv069DEmhfdPvCHYPh7J05lto
JAttgOUXges0bhobf69LFQ41HHZCX9R6zjffO2Qu+0JlV3+KWmMT9iHkhlP+BeqmSTJ8F1DPKnPp
2o67xhjhdLK4DexzXzHa21gsIuE2x2LT4SFb62FM8Kuxrt4iE3vC4h7pYuySg2G5acbzqNaVeuxh
S0HJ1NVjjvb/l5aDN0Qr0mAEfsVZdZ3bPFX1CMicVSpefzZw+uSO4/Dj6DF/KoSUj2mOsXigu/mB
RvgroSodUt5IVYlmXq5dh4sdCy9hJEI2+dVnPpU90yXXG3WbtiZ/cCQJwRZRGaoJNC5X1T92zroV
PZuIH0tu9uUZqctm8997mu1PudMOR5Ky5PtFZgMgiRBuFDBUkW3cqBjRj5ZLOkg76Ld4acXe97Kv
hTv7yZ/V8gTvMNuXAzkJa+qLeOFgjisTifPc0kAdmvYjq7WXZBG532rtFpJDuTyMzuq9Dt1GqMO0
4T6AeZu463L1ZfKBNn73p8wkJmFp8STPfJk8R//jbouh07VTLCiQ2S2QJS/uPEZ8qwEdNBa+fL4Z
cIsWPZPpYPIJfBTkOgV3asiD0DIQ1cVdgLCOhbQJYTtlLEhePdLx80FvxfpJzkPHkSb3XLTRvEvF
lVvurAx9g8Rb4aFW7Ze6IgQyLuVt5Jk19tvpZQnb6uRBhY/DxWItDDfq5IazvCw+GYGd3/Us5fpO
87yUmWvYdg+2WM9NwSVgmU35mqrmH8cvPPNWXPdDXfk8ral5CZqp4zwqiXPKEMe4yN3PFfbaxTdr
xYSP/ydibJ/Ryou3ti9B8m94OtLQ5Eluo+j7IrXxemxed8SYwIgvo58sbL5GQMyHZnSK40ZHwlmZ
vtqPS8iopwbQsvkykP6aC5wCCI/2WwaIAjsbfl8bdDb66ZbtPSMcuStZNOyzfisQli1vRFXtGye2
PX5l4xa6LwQ9nWevKXGBePw5ZfEfykHEnbqZ9/WSMhQY0kAoRelpI2KAARhXnVEoeFbK0qOc2e/a
1Mxt7OHovBjy/2pLsDpALTu5lhluI6r19pgv8FW3gB1vKaIcebNao+GjYaqlmKC6GAtce06hd8Iv
KU/WIPqxRI4xvM+ic+0N89njOwNDXG0XkAcWSm5UD7z5U+jgWUpwFTl7Xs/13APTL7rs6HADS9Z1
Jjxosiv6A9gEu+Wyh86d6YPv6e5YyjJ4WTxRv6xFBlYhVOWVVuHtAk3wMltY90wMKaEb6iQf3D+z
Zj+3QpVNJs8hgZz6vLE8P2HsT90fSKHz3p4nAXhPZM5LZnL97sgKlyYBHwR0zdRPTpylsIUfwh6n
4XbwrfLVl4zJ7ugJ9JJpOgwtlrOuqMc/BqzkczdmLPt4e3/JggBrNXNHhBcOkHTBKlD52oWqu0K3
llj/2ll4RxYCzMYDJEkoP4YlYGmegEc7t5YIxq+0D4IrYozS1NmBCkJsRsdOrf6hLHg/8+RwkLOL
Owi35PIsAThsVoWXgywByRhf7NKeW7Iz5c2XqCuPlK4ZP9uJewUoEsbsRX478B3jKU+9pFl87C4y
GNDqtZme8j4szt2EaupgXzPefI24eEvOqeNUfyTbfW7uGBfGtbce+1w2D7UU/ZOLnIWiiiLsOT6J
H7HhzDSrCGKrKqhfgJ1PLIRveSI9boHs3ya6K5Zwn9vudh8FDBGkB1F7MkAnnR9zCFSHvlTFfnLR
+krzg9W8PUlrDEmH9f95lt2+zj1lAjYmra/aXZYNL7avTx0Hxt7feGdZvqkuKxFl3LFOGusSMH3a
0zBe1wiZHk6PO27NwGMXAjkQqjj8OueHmYcJLaiv799hoF9iIJ8kHbACWrrmOZU4cYGs5Y8OgXN4
/ADbbiavlMcpXBqC7KI/pv02AuAI16+BRoiEuDwnBURADn5CrewJxvc6X6Fo+Y1gD3BNmTASnBy2
TK9mxEhuL/Z2Z3p6YIsmEkeQr3CAbd65i+Na967054R7l3tahjH/q9JNnwJnauKtM3/nwBE8zk3x
20Lcw/1odOKUi0oWp/JJEBceKKvMS5wN627jM9g2LkOCTw8HHlWsaXnnaP9Yr8iMZeEeDTTu3eqR
056zAPpCmY6HzdMhblOKMrpxFp+DWpDorsfsSrrvZvas9FYa1O9dYYb/KsuX//nrwCKxE6q7gfw7
7IUb8FEAEciyP82ED1H1oj2wgEhPYUn6JqUb5dDaXQkoIrROVZ6VhyKbLI7VrD14Kybl3pW/o28B
hLpSwBB4QPbkFRwTB4bOuPVohYA3+EfUBRad2nrO7M4/t2shn92+yQ/Q16sdERSsClPg3KQV67tF
uDSnjzMvOin+MFS4FzoArLMAKoigD2Mq9qAp74kM/7Ccu7qoaECOCzuEuaQ7GjuqaoL+WEXlTR3g
5a7Bp4kI+jLXf/Dq9WfYWkAYu1TRaU4GJ48252xVSn0EE6gZQfTsMPE4PXhMP7clNIB4EJhS6rLM
7kIWUpeFp57X07hgfSAb0FYUdM0d0MA8+MtmyHskfv6N5w9JbjPZcV7EuO8zTxwj7n63NE84Z+mu
OuHNq471xrFXDm1E8rNZwET5RVJUOvrDMo4qvrW0d1RYYisVlFVQAqnjYkAr4QGMAZeJA41KGSgH
gOYsX8q/nqvhIBEJuGMurGKu4uTPLDaFputwXVozgr5s/esQF76CCCAnASsI6hzsQ7It+TWevubH
XCwNMzplzqWwvnm9Fz5kMY6kpdz8pEzD7ILnFTvghjxqeSU2W6fzE9duPtC8skOPlhivs2sxZVrF
GfEuP6xWCFGgUfbvlkdvA8mXN1FbfKXSNoiewsnYd6SMh4T5hloPQm9E6r0wTrEwQbTA1kfJutwP
G76avDHBKXNxl2QgFQYgHyHr13v2j/LDycr8kZvIfHZtno6t29Q+LzdoXjm5wdbOnkGSnLY1JKoi
ejZ1rWmYvtYa/Ysko2u19bFqyFgzFJAY0BaMvBoWcB7aC7Dv1r5B4wVPURfqbIecQ3F07djxljV8
sGxMQSNyEAAwcjxVFx61V/dPjaoBANXavgDd3uLCQRuIRNGdIjYYJ4y2EA4cBpmkcUEGmKJ91y1b
co7a/MYDoBhi91+ZlxVIy52RY7hfqKU5eG1ffPjtSvkHeiG2TST8W2kF3gcOpyDR13kC1IU6ji66
MzKYf94IlJ/KYY6SxuCiLYoZ8MaCjdj4TfdeFWH7bAUkb7kqr1i20L2rWr1Gq3ETTol677B4OY2V
HT4Vtu6TAgTzO75OiB61ZBGFL4FdZ+cQYGU/Y+oJmnw3TQn1weikNGDrvbwuhcQWeRsU1wojc+v0
GDx0hNwsIZ9DrsebGcApf/OrBmpFnQ9vVmOgYrEkvIcSza94VM0T6HboHD78SL0pvUdZVGDAbZT3
aqgvaa22147R6xLkxeMKtWJfttMPhwrX4oieQPL+6zGlzASyCPNtgNFnJxgRKclAYIaxZqqUsoyx
nm8UjMBL2iDZDD2CJL9MLMfGczATj/YRrvZnLnkt7Noph2+MBSytZ2Xvw6D6hfjZ8bgCKiAu2uNN
wsMLn8N5MtnyRcTkPw3n4mbZ8vV9RCbfs5CdkzWDW1e0Y8QskIs7FmrdUaczlxLy0qAVqMjRlotN
tOoUOWnAaxFaRQxdJtpVFTvFRoku9rTogQzzChpMI78r4I+oEMCN1Mwka9tbfsd1rudegu3tWcmq
Oco58vfpijZ0deIQ+aUsY62b+gG33xIvnG3Myhh+5k4a4JwImbotMIR3aXgxriI2W122/knbwE/A
99t/AjUFfwv3ys8KSQkJ6CtxCfD0zkmpsBJTtSbtlopE2tHwUS4aDSHkSizWykaVyc0Fv7nzzQlA
9LSsQ3pnKqo3uBXcwW/kZepmmtAOS+i6jZoLFtKGmapj8OiV9T1czcNdD0anxeN3zEGhn1nyVQfX
ePo7zaf8n9UBoiyrtEicvph3WX/lXVYzpmi8b5CsPbSsWU3vhT2wIGJcw4pL5DScjWFbnlJCVKop
f2MjnDKQ19XzQpvIUwSNHp/9OoKuWqgQC3rxK3wMN/xP+b6Enn8K8Ebc9BNiZVwh0OCDr2scsQWk
/EtftT0ySd/ccFptb66nrFuX5f2x7ieOGIYVZ2JowhLDvbAMSeCl9hfAmg9tZ08TEHdY/mhKdfSm
lrfW79SeBTe/ShPKM6WijLwjVjoWrzmPS9d9l46pDxUP010pwmuMfGyxG2+dfeM2E90JCLVHz62K
V/eaDbNDJ7+gk1U/jccemrj+DLD7qqk5kzlEo6nP3DK6x800fmLRcpZAaaGTQFTvheX1XaxPZUef
y1qYCI1WIq1ThrIPMvDJp0YePOyO/k3e3BFihU4ypSxG1OgS9iiRICTYnysnZXwv5itrQwI4HZYG
XwlOT1YAGPmMV2z/I+28etzWki38Vy7uOwFyM7+2UmdLLbvt9gvhyJwzf/396Lk4I1GEiPaZCEwP
WNqpdu2qVWtBr1+kG7yJv6lQh8AE4hYtL9Z1L9UZ+0EtQNunzvDDSSONHTCiOhI/v3dLNwDoKkHK
LvO/QY+sHfRhUKnLduna1ip7Z6ksl1FASyDDfUTZLH0ltyx/Q8xIvzWC9EXO8YzketEVsMeOBmuA
GlXpbLSNwu7Naq3siYYn70eteM2TMpCLoxwDQC83bEIKCE4heqrjPQnh/nOT4g8owKKBHpmf8rwr
bgqze1OoAv10IkempmTz4kFVTXuIK/lLzwP8Ro0HfwdVnzVyttFNpwoIDaKKLcNhe9C9Fv2CPCT2
oS2l5jmiQWQ4yquQfsoeXGD1N75BnGVDulrDTZzQQtuKURGmgu7XJoe5qsx9E3r5p1SDmGeUMXIf
7C7U7sHysdv6nsqnrPZPeRBbXOCV9awk5McQ74t2bm3D1dqYNqAg6u+UAxHb6G0ypKSd91Q0fJhh
k++getwNrNHu3oBW8LZroJILKCCCLBLxPWlV2nDJuu4aFaI5py7cD11u/ICRPrlX0oYeX7W1INZ3
hpueR9sz0lL4Z2Dl+Aze6kqXOi+GAV7SNTP4UhMIHUMqmccERNVG8OLZdyZtBr5C5kFtoSOqgsx6
LpqSe9TWxjiN9o+gk0OyhSxdL9POFIZ9cMuOlzbIQ/q3vgW4ioebGMmek9uaMwnTLQ6rrWx/7fk0
pOhVVr7oPdyXeBX4YFx0l4AySjTjKGRc697nSrWy7+4YQSd53vyyIGb8ERu1u42Q+kIrD14WT3Ka
HUnL5Cg3vYscjFZR3aL7JwgA6Ziq3B8jFfJBB5DJQ2XSeu0oNLopApoBDXFhXxTVQ2nSMqDbWv9a
mrkgq+ho9wBy6BI3lDcLZokgINkE5WGlw+RWebB1ezYFKjl9hszLp0ULLAe6du0aAa8a9EVGIi0C
TizRVK04tJtZUYasQuJ0MEDB51PZkYwmoqLdZwDzt4ba2Hd5PGQ7SQFGUw9SccvpI6ouDegNA9Nf
uyK2HiKAsWvCO1xSVX/JABXelgBnXnJrQIa1RijRt+gQMyLiO0dDhYUUlLSF8ZPTa5ZE8L1sfXIU
+cWM9HYdpL32OJj6F9HosMpHXLRVQq0C5KX1UtNo9xhWXH9pxU7JdaDakVR7txRZaK0CgLDrbY02
2RxIFuVWjgupU8IwSYXElvLTE5pX3roNVdpx4N3mlUOLdtmXPe6/TB8Um9YBtc55pTmCcnqTJLfw
bMnAwOvgNtH1/BuMgLRrgCtReyh3ajyiJld38G6xheEMkoAv8ZqNv2taIcMh6OW3eiD5T+ww9Q6Z
tgFyqcGkwdArUehLE1xGRuesWWVvSCLRUdxItXmj8FYFuijoPSkAg5Db46luqgquE9BRFxY0KIV0
0kiA0V9UjhkeUdHWxkAbS6MVFWBcp/xcFEV5kEuUHd3cCndu3ylrCNj0NUjdb8AAqA7CuvmYcg1t
jMqFfD0rYWSgc3sFwse8jQLIBdTaxvf34mvdmfljSR2friOKQKUCoNnNyfC3Kdo0rdJ+65pQ3tF+
b22tWKt/oVlk3Ct2AMjBln9A3BdvC4hXX+zW/uaZFgC3goIEdbSfAH2VDfUbnqwk1sknwftmZS1w
EK1GSKsxyP/J6U7XCNoU+sMhr9GdrdnTKaih37XWkPzemTaaXGknUs5+psa3taS6e6FX8YvGCxIE
edU1W8In/55N9SOvqFJkccpTwvK4l5xG3rRCBlpaKvKNaUrJuqO5F7WSBNJCIrpVN9CsCTow3dQu
F2HlUHNCo8+jVc7vdp3kCbqCSMqQ0ekrBLNgRrQB2t0HqF6sWQoe5Z7cb6wo+S0QUVzD+xR9r3qS
3bpZS9/ylmRRLNSKzkTtJSfWfKbEBi+V7HRfCQDfwJsZJF7pkUHwtFsXNcmjtgG4EATpTwbH4U47
ej5GtZE0oBZlZV5530WaBoFwXhw8HNCtl8GcCfaPAgXlVZHcmCEoHNRVqGMI+uNCPXjWB59XRUxj
rebzljI7u6Z93+mdO4ABiD3VZg+8mNylPEBHUyP8AWwKbFNpFsO9bTdQG3tW+LlygE9agspDGXJJ
6HLLHJINW1WpJJF/KwoI84sSkE77huIk6eUwMiEckaHzp6Wk69JbijTSKgxphWwUFTX0KOH+lOmq
kFuEh4aELkobwad11VTqToQlXetFj0gC1cYHGlE+BGGIZzGSflvqIXlVj5MWwfRBR1ftraywl6nh
UEjz05qYAOg9fTQyEGRTKh/1ysgpQYC7oWig8fio+8zdWI3527XrxqVk2nVjCkCC5IpGKhpr9HXa
9tQRcwfwMvS4MNIFRl/fG0DXXSJDva4KhK5c/N3KsAg0KZUqn0Ehfc4fkZEkV6Ui61PCFg6OwdaR
HMh0GBqlMf/n22X41tagtIQhQX8OvSE4Nle/LzP6SW9Ab/w02q7+7RpwGmqteidF2a+q1c03pOD6
8YfFv+k40NaNSmHfExxxGCSgGBwZTWW8MD4aLu/YgwxI/phDqXmTFhQprUhr17khw/1FT+4DGSXS
+C2R3E3J7UsnnBneFgg/QXYK85lv0cVS2wKO4NAoHilkDa8GIglH/r+oGFSetIlrX9potdfT3Ack
CWCi/FOqAWSSn8t/hobq83AIBU/WnFlRR2IEraHF31Atrv1E1R9MAyRfSUfLHY/UhmaDoLwLazI+
8MpbG0HVDhYR1YQyJNDvhRL6KIN2WzWnRzmjQNq2T00jiVcq2TRLaoIcpWEa95pDgMk1QZeToiIr
qovkORSd2BRDnMMcgVaAWfg0uhX0xXUqdEE6H3EK4sosHRlByFQDRPP9lVbU8NkYOohOF+oiS2kg
iG8iqgn0wNOCWbQfg9ap3gTcXVCtkmg65CowM2SN9dWQORAvq+y8wu9BC/jFq0U9fGs6H2y6Gojy
RnkSeQDuSueHt9F5jj6SK4SHmF4x8J9jsTSpta8u0cKXPKEyNjSR/Nh6ib73YnKzEuD7FznLaFvr
bJvWe3CBwCILEvM6ZV1K3zRigQA3dUV5MFp6KCWnfhvqETgpIKmVfdrMeU7Wm6ry3zQyOjdRQ96C
/Lq2Y6uTm9NaDXYaUGuQiQc7SO4AS8jwtI1krZJEFBLINtVWImbyLrL9pCNHAjSmK155ECu7hp5x
OqMtx7nPFYVTEiBA5yhBdyu4uMDESt2zSY5bvu1y8MhojoVmdkg7+nodgFX4IdJlQhTWjRVFsEJk
FssW02Xj2zqU+HoSfwZb/mpWBq6miRE19hEUNuyw+AWDL6An3sAl1LJGuB7iHpox5Ihv7JxW2d7D
i0sd3GUVP3QV5JL+MgBFBZnnF5+RiRE7K4vaY+jpBrcJ264UVFOpog1UkuGWsXyhPQgBsp07WwG0
otaUVUlqaZqZQwGXpLuhUq0faVAhtGlRI3AdgFPXdb9n5dhVy9LoQNVM/vG//3Oq+A4ADvFkHxJj
GNPgLjQ+v/fzuipUW+gqFSBdyKPm+ImgfK25Gu/uPj3QF/3RHbJVqvRfr5u41HvHhG4TravC0DV5
IsJOys2kQt2kB2V47K3XsCIaommZPsjrdsaZOJdHZxCKaQumSpWRtj4fiu8Vg97HdnLIgg9kL7QM
gTpccu2/5fQbXrc1/uZrtqxzWwUdTv6ojnjou7fE/W1DImtT+VZIwEfxU1k+ABC7bnFuFi3VVBRh
q/yHOu6Tk4XSai6uHFTVAegu7WdV+kxUDMTiupXxd0/GpcmmaaicZBv8snpupVao/Oq+lBw09V7n
WofAhifxbSRu8/bndVPK+K1rtiYjctHkZMNjK21hYqAJoB4OtNUCY/wFTnhVS+SdqXa0P2372IXk
W8uFwV4eLXajZdqqLQsFbzhO+cmUon4V20AIOVr3JvFkcnt9gDMrdvb5yX60qSYXah+OalmPaIPL
wU5y7zNjf92KPjeLJ4OY7ETLthTLarGSx/eutx60u1r79u9MTA5w1cRoSviYEGKrfB17uYL1dQsz
U8V1xPbWNEWlvDexEHVk8oBHJIfvUfq1oRkysYnCFowo4nKqaCATpAcV4MCQtJ6vd+DqvVbS4nYI
v5k3v3gt+ebeiu556NfSvVY/A+Tw7NfrI5txSqc2dfncJuARNYbqKTmY0MuDlQ0zG1wS7Wbp0bEf
rtua2Qpntia+PHBsMahIvhwskrAt3aMabC1K/+W6ldkRUaHRwJZpNmIN5yNKBpNMrM6xFfbryBvX
rqVmFOYFnTJ8v25KzI6I82no7A2b2+PcFmBos5UrRkQojSzLAfK/rfFbR9Fk9THXPuqqs2nqT55+
h/gcpVpqDhotZh/s9IlQwndIdnyIINLr7lClvP7TLnyHKWRTHlHlqqKP/zr/ZV2UV5Lk2eJFb8ov
hfgESv73v7Mw/oIT71T9Y0FND4m9/5dfn8wsmVybLnR+f6EAPwrXEtHl9d9v8PvO3Ptkhsa/n/z+
wjHIZ8tYMClKpOiP3UT6Q7h0pmetAGgTxujAeVecW2kU2pFQXlNfSLoAhIIdRzhwIDUqMmftD0kA
KnTLg+iirwoVxU7PjyOE1A2inWHx5m+QoLzhBbi7PvbL3WHQ0UnDi8VVagt74vrD1OkUWUbgvrY/
G8an4P7ffX4yaA3Gx7ClXHQsYFiNt/V770WTyRwvRFUWBG5i4kfy0M/A/ugkeIfbutsF3cLOmJkd
vm8B5LFNmUM9mR0ftdfGkRTnhVR7cmNYf/HzhWGYXChw+2vWeA2cbDzwqUpmyqX5UpRPBbzHC152
7tdriqbRDyhkAs3JyQk1FdqVvnNg17zvt0X3/rUV+hiT6Jqh4fkml5SSpXoWSJF7NOD5Exycdx98
kCmWsAAxqTgvdfJ91dNAqUmm9OJDBggjfS49vXtznhrQJjceHfJKnyDGDAcdQMddki4EwuP8nvsV
g5Q5lBmKYhqGrEx2D0A7mkKq1D3aNQ3rNLbc9PpfbFAQSYZMrICHt8YtcLKDMjkLUGQAb1O6P+0n
QZf89Sm6dFqQq6gGe5OAXsjTR5cuVZXUU1I74oHQkAW9p6IkJN6/Uc+sTM6BIvVFVaiqf/RhdII5
LFkYxcxBOPv+5AqEHZ/eBwSlj1VxV/l35IOvz9LS9yerwC8nePY1/9i/mjAZ5gs+emYRuC5sizY4
zSZQnzhRWiWcChBCdEyTNQD06IE3HHJq18cwbsbJZuUCoIRmaIIq4TTkLPMiAg2AEblGoJ30ZvII
FquAFD5YmK2ZY8GJgCrFNGUFgPbELcU+uhMAz8pjbD3zEgUmodkfrg9mdA2TwZyZGGf05FjkqMzj
1fPyqPeGupWLJKe5vs+RYBvkvR3Wx7LUoUiFA4oEdEwm+/3meR/IpCkUQ7OmwSA1Yo8mHFFQjKNt
oxignzYQsH/OhFl9CDI0v+XBD4AEyfpdSdT9eN385X7Br2iabmim4GrXJhOsVZ3iVkbUHwOYYME3
NE+D/WibC65nycpkjgFuqGbgh/3R1x8MT4JKkQKVfa/JC1708nCNo7FkWTZsneTdZDSpaJxe9tIe
bPZaQbDk/fHx+fcn48B1K9QRk/6oDNtOvQ2i9z57zfPvT24BiOlifGvRH90BXUUqReSLt9cXfJyC
8+2OCZ1r0jAMYhVzMkWq5caRVwPAhxlLzTYtdOPKwmrPrsKJickskUnuYuQo+2NcPEMqP+Qv14dw
+X3DPj0yk+8nnjzImqQUx23efQmlL9e/PnrI8wkav06yk7yuTBZxcgHo0Iz1QMqLY6e8FsMxh4Yc
7VSIY2yr3kju3XVrl8uBNQThVN4M5BL/pJNOvI8Fxg9skFUca/jWBdiCXP+lZvGCk5lx2LZm6cSl
Y+huTB12VCV0VKZ6caQ/1Gn8dRf/atv8Bj56aifXBzS3OLoOQMfierDVaWYXtEyeW21XHOm0eykM
977V1YVYbG7ORodFIA9qXpnOWZH43WAFBbKb8La8wFQq9qFSwX0aSEsOZW4z4BgZDgAmRdYmjwaX
Qp8cqGl1BDydApr4QuvGbWtABlYBsI1M5QPqWQvHR5mbQpOnH2+VP5f4NJh1kxoANUZj8DEUl4yt
RxE7+g2f6dbFflM3n9ug3rf08jQ2HI7+bWxr27wyFw7a3ESf/BBlEvRWeVt4lHOqYwXPotEc+hSq
n/zz9Q0zd/+eGplMMQyuJS3LRXWsq/UgfQj7e90E7QFBgnxEgb5cOt+zs6uO583mfa1Mbzw0efUw
6xmUDFKsqA6B4yyER0sWJv7JTJxG0eghPoILdSn2QITUOQvH7M/cT90Uux9YmUWelADpPGyxTVtu
Nb0vj6W0B76VAjzzlb2dvylqcqs5t1Dv3aAIu+BIZhfrxOp4Xk7clWOWcZL0Q3mkuY3K/12ivTqQ
sw9wHFM6rqObHCTT9f2hjBvgYqS6ahLMqrqhTpNSDvB8GIq96ohU5FpW7mL0wp195uygjoy9u8YH
bin9AuS/MNbZZTyxO/79ZKyuD6Nx5vrY9bQPVPY/O8lSwWX2gBlkG2XTYktak5PupVXZSplTHlXe
3MZTDH2uWLjvLwsSJvf8OHmWKWtI6E7uM8eiscHHoyAn1FBwh1/VPhjlXtSPim2ulPJ3an5X3A9S
8wl179hbMD83iZasAHTWuA30aUTmwlQz5CpnAWZaGRbZ/C8W6fT7k7NmBX1LAxrfB50MyEqrFxIX
cxfA6fcnxww4VBiFtCIf6556jgOV6DrXXNg9TaVaxSPe14t67ygN1KCv7/ulmZscNc2DFjOyGFmK
MtOAsmOc3l23MM7N9GCxMLzVqRXBzj/ZfUpP42UcZ+wMA8aAV6skxEEW5ud1K5fjMGWZrANvC16M
5jSXSR3dRj1GK4/KVkLOmI6w9XUDl4doNGDrhPt/Lunx7yfndIDfhQ6HBgMdgJ+dgKWPt9pf2BgT
scBACde0cZAnNlBc70LhueWxhTQ93ESjcODCrXG5GgyD3A9BJ5lKe3ov2W7nNFAZlsfUWtMaJLvc
hpswXIidZlfjxMrkvMSA3Isabd5jrH0J1A92vLk+UZcXBKOwVXzNf2Zqshh1pxI+ZzoXRP6F2jXR
yw44HD0fj3F52+fPlrIULs0t/xiZmZbC5FlTH0qRMB5A3JTHnk4PSYX6FfhFs7A4C0bsSSSkNGpX
9pFZHr3sA6KBNmyLysv1mbv0NKQ42AAKaVjZIlt6vsWcIMhB43De4YGSKtidVw2gjgBxCFieF7za
/HD+a2viW+TO8iDPiolQqp0pKK8iDbBwKsefe+5czoczcS5BIHcDDXLcnnARB+gC1ibFTyg9BDqN
RbGURpmJEs7sGZMV6vxGuHTGV0fPfXHwlr50L2fuTamsKwud9wKq04e8u++UhQM1d2xPls2YhK+B
k3f8g3BSVR6b8INw15q9q+qF2VyyIs43R6PXBXhkrBDtdcGbGzx6xQt30fUtuLAtjEmoQD+FX9uQ
Oh09OHxH4k60VBcc6Zz/OZ2u8e8njrQzcvrIeraFRV8g/P5iYQhL3x+HePL9ou6qwSlzhtB97hz6
mRYyNLPfH+E4Ap56VZ0ud5pqqQwFYHVEKmflpc9D+fP6GswaEJpJ8pZimjwtskkB3A9trpLxDD57
2yB7/YvPq3hKLkyT18NkiYtODuqmVcojXJCof4oFJzb7608+P/79ZPo1SvXW0PF5WcCUfyfV8fb6
7589CKDOwX9wW148yIHEq32jOMXRhOUuGV4L8qVkGzY1He7XLc06sLGqZJMAEBfvxNqSc4m2UsKK
FqCf4W4VAzakQiAUVtU0VUTD7XWDM0+6McnNsMA1CiKyicsMK5jWAkNDIy5Cu1lrV0HfIEawU837
0ER2d9QekG5ou75ud3ZKKclRLxifIn/gCidrZoI5hs6XDHQbwtcN8YXWPCfxm6XfXbcz513GcjaF
A53663Rnu9AV9/CMlccw5KWvORt0uO/CTlswM7cFhSlGEBRgmIs6r2TpNQ0QanU0ILWBYr3dRf5g
/8XmODUizvd5Rn97JUUjhTNJwRpYN90oZf6WNtusWAg9Zh5wBFMnA5oeWTOnkSkwsZXsPecjZBm0
KGx7NHol+Sibj6R/UITtIxn6U2ftxwsX3Px82sAPx4zeRV0bhhxAoOApjjpY2aGsn+itfbu+M+ZM
QPshZEvXNELHidOGUEQJ1TKuj6T1bvawRS+s1twOP/3++PeTHe61PjRZGt83VQ+Rl4FG0GezRjt2
d30cczschCaPBAJg6yKZG+WmRQdDWh81gYY7HZkxMndR3W6vm5kdjs4jZCzU2zzgzocj9yUUwRLk
PLwjblwD2dmVEIhuLyEmZiJS/BC1RMSKxNhNdG6naTvVdWHYO6ZatjIgNhiUuza/M/1nUazzpZh0
ZhPAbsL7kES1IIyfeD+kK9sgi6v+aLg/q1WRfHv3pCnAu4RucHGQRpoMpqANokGEocNxr5t2O8R3
1UAz/8JO+5N2m4S9mCHlIuibp5lz4hhg+TMjqRmYM0iZVPdTQOt4or9I4UEzn4W71VNvpHq9yQJz
hU7pmh7klQZAHLZO5GDBi//FqE/Ke5OoONXk1Mgrvz/W8Y7+DjgLQbQHX68bmV25EyPT/RhqjdLK
QY+Dim8+pcNfPL7PapSTOYUvLAh1l6obXRYtpIUxipsLJ3fmSJ2ZmOwO2moqneYwhoBOKeS2jxJq
VrS5/7uJGifyxA8FndQPyB71R6+8RZTXLw/Xvz8ZBbgFYB2Ag0glcv9dYMVjC7o2uXCjg9fcRyH8
Ev2qMKV19E40z//bgQ2fU8pGn/prl4KIAVVLdLCQmPJvo9X1YUzc6P9/3lZlkFRAts3JNJmhMeQR
7VuHwv4mSy9q9qMJXq+bmJ0pk3o7/4TzelpCcrKsrBEXjw4V7Dw6QuM0bt4OycJAJgfjPwOxqbSO
xURKrZN7LXXVCNgv60Gx6NfY55dK+o+/GAiEsVS8LRCbYnI2JIfOv9AMAJH2EKOu3IFy7o3XLWzc
yU0wDgRfhlPjxtFoepgMJEoExAS1ExwU2CpGKAEU41Vxk7f6S9lZT3DnvPbBsHRcRo9/4ksvrI6L
eHJc0jSKDNN1cZ1680zL672OVq+mg8hIht+ik75JWb1NvXYBYTSz/ca3F7UGAhL4OCeDTTK9RQUq
DA+W9VDAvV+69CC906f9Z2wGGVHyVrZFse98bHTT+3psiZC+q90wPEv2s+8v+LSZ3UfXA1cd24M7
aXp9ZxWkvFlhhAe6lCHR7N+/uc8+PzmlKOtloXD4PL1YvXufmws5qrmfDyBRBcdhUR+Rx/fZyepX
DUxcSHoFh0pFaG6VvC+s/bMAp58ft/zJ56k6SmWH9vzBRbcg+NSZ2cKZmXEx3In8/PGVjWOebCPX
gsQain//oMnaDVq55Dq8296n/SQf/saUqZHJp02QkannY/GhwcmFOfgHSPhRhHfXpUAPGty4WCpK
zDkCikicC3B+JCsnQZoTBoWceLV/qPX0oEYGHL4DRF8ICGiZtBEBMqZtueCr584jJ5uhUb+6REgN
ERwAyCAhqAjeBnmPh7YsPrVIPF/3pHP7DSYDXDWGLpEYikAJToOW+gBVjTs8q+8/LsZYAuGuYS+Q
vzhfo2bwBQJZojuIYmu9+dXm+q+f5j/H/Xz2/YlDidETM3Np6A6Sfhei05hpz4QYJRGlEkOK/NGF
jTz2V/CoXDc8HsOJkzYRVuOBCtyDy3qy91AqpPs1VNtD3PAubX9E6kMs3dF2lC1BZWb2niko87BC
tgEn8WQGzbhRYb5x28OQHiR0zoMQ5vyvotjn/Wc5zRfWa2bXYW2EsSg8v3Ux2elqHKFVRMHqENve
kxQY+zLRP/lVs7BuM7uOPY3uooUZ4OmTZetynSbepmpw0iPV6atdLwD8lgxM1gcaGAFhU90c6Jeu
0602LKz/zDydDWC0f+JHS1L8ujZ+34q/u9K6kzem+/P6FptZ+DMT4084MQHRfeyaQzsO4aPc+pCs
VbiaZ0OONlbykKG5cd3ezJY+szeJOyqnggvH6GBsQpelh6AASZsbfsE2rPZobl43Ns7P5PwALgL1
Tcyhck1PXmi+XbdRqmTNISiO+k5pPl7//NzcnX5+cmggr9Ec2FnB7sDsENK0v7br51JHdWuXx1+u
25rbCrpsyUSIBv81hbKi3xWXVp42B7V9ViCcyIdXF/qQ60ZmrlULtItNUCNUkiCTAYmYFi6tEPXB
MdZwlay4g+GEdOB8at8fP1k8QgxCD9ybOvUAsLsGghIS1KtQbfjaj2HhXptb+ZPvT1c+QwFe69yo
PlR7qlTvLeaMF8Lpz1cnE9WCIgzdip+v6nd+8DB092W+EKLNrAXpahoXgC6bCpN0fjDLspMr040q
QAP33C2RepsOz3G5sOLTnMo4EsyQobaojHLVT1xYH0J8rMSiOkBveRO0EOnlXxLnuyNe4d0nZ/3q
3VIqNffeLwnNM2MLGxO8Ye/ddrzjyIVR1hYWfT4Tn5CVtqfYg1fRy9vcRNpd4G2G6luavjsqBTJJ
x5epqaRVcQznM8pvSCP4nkqOqwmtNhxA7yzAMZnnFibbohMoBkMNXR48WAYqxKDe7c/4/qhlqwEA
4FE6uTdJveepHIjy4L+m0q8u/XZ9HS59DJ9nbv7shcsgAB3gogGSWREM3moQiCBZ2Lz33PPUpZEL
1gBdJ36fdtyjQdA7eg2LMtSssD7EzVI6+uLgjwaAeYDHBbdy0f+ZOa4sR1ro7OE9clfcL++cosnn
J1s1JwtHqpPPww+r1HSeSz/dpVrO0hCmJ7/29bByAmfvwBSnIyyBuOH1UcxZAGrDoadTidzzxIKt
li7kSbCSpf03xwLoF/3FNJ0aGG/Ok6jCSG2Y4uwK2rMilbdFOcpAmkJ7zAxh3l0fy8WmZUXwktRw
eAtedkYlqtQFaKnYe015UlCTy6FJbvuFtMXchJk6MSuiVeTlrMmy07eEnj0El3sfOYhNrTTpQ4RM
1MLhmBsKdB1UJ6G/YBdPfHETw6Pcdrl7sOruoNnug9lCm15G6/fPmAXcClwkxnBZ54vj24hutr5A
2iI09nbTPgfIwtiJvrDJLi4wFgYDuk5/kQr+fhztyR7IRGZKMbTYe5USspW0UO9R3NCM1RAs8SbM
LY9tkD1T6CsAPDDZblERUTcLbfeQJIl8jGRX+6Q7trUwoCUrE++rDkoft43nHRBO+gGd6fVVmf36
H+8r8/i/IDRAsqw3cqVAQa/vrA3qfsYa3mVnc93K3KLY5BtBc4GBJ/I6XxRboUOuMnX3YIvfRvM9
rd4y+WuXfH+3FZKmIyx1bBq9aCKIer0OKjjjD9ZIku1A2AgjIyRyVbCUnRlX9izC/4Pk+K+lcVZP
Nlntw04mw+x5KD3n0SziQwNj6khw9B065W0gzCPqej//YnQ0e6jkaai5T8FkrR8YAp1S99ALaLVI
b4f6Tu6ffHOpFXBKP0HyilzpiaXJvs6sQSlFYbqHCoTkmtZf1OtVI9uUmqQffWnE+PRZADY9GeBc
0rMHhCgQbYpy9A8i9LkXvPrM5mG4NGzQZmxx3qabJwiT2INv8JCi1pJDW41WuKq9qfbv6xM84weB
MlB+pZFKphVlcj0pVS+UTq/cg4IY3Er14YwSdu2uksyvttdNjWf2Yv+cmJrMcIWOg91kvXsY+mYv
9T3K68NIkUpqByW81QCh3ABfRdQUC910sxvXIrAf2y/JVE/mMg4Qm2o1SdqHOtxzg5/9Jms+pjM/
OJ7+Kvf1V8tZBPLNTuwIfgKZDE/otFWpyxF6a2E5OvhqvotbJJViZAcQl70+qbP7hP63kblppKGa
rF8G05mWG557iLqeEhCydc+oK+abOu8RXot9a+HenFtEsmNU5GXg1rqYzKWddzJhH06NdtbyPubZ
uTXcPn1u6iepg5B3kyg0z0JA295eH+jcfHLlgOWH2IRM+uRGSJohEV6kuAdE1ndej5JQjsyhpi3x
VM3b4dX/xwy4qXMv51hhS9iMxxH6lnJNUX+vmoWhzK0Zgfk/Jsa/nzhS4jIqbaHrHfICWmT3R2k+
2fpjaH+8PmMztxzz9V8zk61RkXWQugydWKTV4dWPwm9N2K6u25idLUGmYlwR/QJGGFlyqzaWhde0
kO0wnyD5gpbQW7AyO5ITK+J8wvI8qmskAFh7KFz3IRrAd4mF5PG/G8tka5eOMmRN7zAWdxRKVeVN
k/JIrqgOXDc0PxzYBfDuFLenCRmtaWBiH8b17+xDK5Mt88oFlze3LmMbNFcIXCcX4W1OKXUooUbc
W8SG9E8l6BK2/QezE/JfrI2g9Gf8GQsZ5vO1MczM8tBV4BHoeoDxjX3vigWfMzsY0HYyuD6TysNk
Ybx60F2pSp19XPT2utT6n63aQ8ldof15fWXmTibPAWCxKu+1C+AB3I1aAnOLsy/LCFFuUeg7GENX
xKIAhyLL2l43NzcwIgnVopQCB8H0ki+6qFHRy3IPRbetoFgzjNuGasC/MzLuxhNvMyCGrPb5eEPA
h288hwUkq38xjrGRmZrGWBOaXkJql4YGSqT4TGdjfHPCrf7r/WM4NTDe8Cdj6HlbATV23UMNxcAq
Bhi90Tr4qvUaFtt/Z2pyz5i9FOpOylhknKUZ7TT9l7zUsDS37gQjpMegXiTBNP79ZDhxm+hI6RKQ
eNzW0YMoD+VfJDbGeOcfE5M7JoObFrZxQ9o7qAUGNRkmd6EgM3dWTi1MrhfDLRThdgxiCLcdXUQ+
Mu0JDItqt+Au50KOU0OTxR+sgb6YnMVHSC8N77Pm2YYWTr3RrBvYw/0l1M6cd0aNihAQzCC8ZpOZ
S1SLcrPEuGJ6hJN1gBrT9R02ZwBlZ97Oo0+7aJASDnDsvKcBIk5/KtmPpfrv3ObC69tUMMg4XUSE
ba3DWj7o5AIQh3YG8RxVn1JfX/Aq46RPg3kdHk/8PjRU9JWfb+GaFa98PyGmTrIYsthINnauqZYr
1BFK9oPXA1du2rFxCgm3v5jAEYoANpG2+SkgRA/lqFIQV9prIVywSnqjBwtbbnYOeblDaSDAwU6D
zRDOY7ktQmmfmQZSPKns3EdBqt7GpRMt+M65YwRaWCFStomq9Ym/MSo/S5pskPZ6p69b+QsE62s/
fOP8LqzY7Lajb5aLhqfCBTNWWaWDlQdsO9XbmMiY6X+zrU++Pzk3ZTN46ApV0t52H83yxsw//cWq
n3x/4m/UDGKm1ByPTbu2m+Amtt6uG1Bm9/SJhYmjKZzSrsrRgm+tUL0YBVJepR/qQfqh/Pl3I60R
li1+q9kNzN3oJTvH679gdtvRkqMSCgDj/IONOLkXJN/qVd9pcNo1BO0repyVZGG7zZgg3WmBPyBh
eEkEIQalUw3Vs/Z9LdZIgK2cQf2QLrHHjmsx8Q5nVsS5d2gTKmrIOpv71FNfYzvepp27hyYZQZK4
/aX5S2RUs/aIO0BZ0v7L/j63l8umUxVGijovWgawxt7qdM6OKjToIqh3oqK2en2lZg4TD2C4UE1Z
neF9RjNQTTwyF3szaL/1dryW+yU+ibmVAiICco9HAhi+SdSb48cra0jNvek8CY/O+g9NvlCEmps2
bqIxqAaKcoG3Kp126IMksPeGlAY3SaQ8Sx7aVrUWf9ZNpyHhFNxdn7c/9cXpzjg1OU7syRYvhZrD
bu7b+7Zud1KEnIaebjxYsVpgl4rnbiWULr2geq2b8gMCg5s2i16M3nsMRHSne8Vdny29Lqf9SmPq
D4Zt6vAwChm8MSa7B83fQaVdkBuzdY+Z5B/aONzAZn5fOcM6a52fncuPy5MWaRf15/UJmfE5tMgS
N0NYSPA8vWk6TDlgKuw9pBPVDi3galWJKIOYDy3XsvXbj5kXfA8ipI6vG74EWo2j5sv0oGGdPrrz
lQgixM8NR7L3kLOgEkMS87YrY/nJh4n9scn1YJd2IYT4RZe9xF0hbyqwbXdKXP1a+CGzuxC4N/sQ
6BB34PkP6QzTr/yCOh/aofqqCEvtBqrz9jEMeuXWR8nla5xH4Y3ROvWHovSKRzQ1UdBG0OSjU4p0
7aYBlPnoI+8UlrEjoSjlT0nuhl+u/9DZpTr5nZMDCfu2qtKBY+/Bc3grb1RAQH3R+FT1LcoKleHt
2lJGrM6DXea65TlXoJ9YnhwaJW/JGNDetq96FdWZ+8jo19JSwXsmEKFJ8L/LMP6Ik5PZea1jRB1G
4ujGFBvP2qYNqooLr4Y5xwkgANKusa2EtpxzK6FJV1vrufa+QDXZbgrkIJdSovOz9Y+JKR6lBeqS
EPta8AqFrzGQbgVw7/+R9mXNkepKt7+ICBACwStFDbbbbuxqu939QvTIPA8Cfv1d+NxzukqlKIX9
7Yf94miyJKWkVObKtThXhsAyOyA4QO6DmiiAi0QHJXcgc93HbjBGTxFoqhuoqUfDn+tLL5svnP/o
+HmDj4i565QMNF8MnJdligJABilx9+m6Bdm6n1oQnMteOp2EGSxUy6F2Do39s/hlvpO5/u2IBWEX
NjiyXuwCNcrcsrTa3HUCHZpyLaSZUve7MfxeSLHFftmwZHt9UNJpo0A8IdJBMkcsIodGmUOzzHCD
xrzl5U7J3ilde6SiLOBoABcVW9dSl4KWmOtukIPldmtDEBPBVOvexGhh2FwfytsSi1cmEPb/syWc
jwWyX3VrcDeYqPPHit1PECO7p+58XxU18DvWI++SH3a4ikfph85yfSjTQt9NRcAj9RMQZQLhaa/N
JuvfT86HMe40aHvN8EQofUPxODetX1kL7cu4zopfi5HWilhBZXC9N04MpmlLF9da4JjPC5RUKvoj
gVrw4frsvoVRF7PL0EuH9zh8UxeQSiWIkTJQOrpBNzB+g76Ql6UmBuTWp/x+zPJqq3cZ5Gca23q2
w9y8gcJt4bMlrzcjeh+CJB5Lf0mc8RAvxbCnddPuoEQybqxy1WUBpnTHoWfkVyNk53B5gXwNEoOK
Qchu0BVGaCPbT4wLrroUfLU9eBXCIDPTvWkfLOtg6c22RbcHBOmvT5hsVU5trbfkyaoYPGnQc+AC
lVOx+skx8vAwzFH8G8pfUC8cm1Bx98l2MmjVkFxcaR4vZAG0ajQgE16EwcQhb1Bn70ebvGEikUkA
pAFN8ufDsbQ6L6sOACAnu7MhuR5cny1ZWRnkfsBkrMh/IAEEmJrTTcZYFzQMtAREktC2hWI8Q3cw
R2i2gVTRD/Q62/fabLHAYaXzc9ZWYc1CN8ZHVkD99PrPkU4mXcm3US8Eqk1w9j4Ky6VZywJm7OsQ
3NUUziELkfCYsFyQlwIILmbqobua9lYTI7GpVd+bkL+UNdiNqwk6QgRKpkX9Fx3MH7GJ2jXEa1DR
ugC4sxFkKXUPh+QayET8gX6tm2KjjXh3/mj0WFEhkB38YOjRUdVFXoiJsN0aVZSIhdhq5hIs5FeK
RAS6nxRDki7TiRHhxEevq5Z0YEAO9B6i9nHhqWoCMgMOoE8gaUKiEMiRc68vU96bQ4JYb94a5o1T
KSZJ9fn17ydnxGAMNWIubKp4Mv86CfuMip1/3ZNl63A6gvXvJyYaztOwiGBiNj671m3E93RQ7F3V
KIQLD8Lx8VIbmKTuQR+Pbaz4vGoEwvUWDWaSMhbhYNN1CPOG35dSfwD/nSJZqjIjnNdxWHbWHMFM
Uu5D0w+HzfROcuu34M7BiYIKEMgPLjLObleaZQTJ2wBqq452GB3U6BSxgHQtTkwIoyjRpdl3HUzE
eGWZQOEoDkbZrYbSFS6YlfMLJaxzdyoyGxKE44hDRN+HEaoLu3b53uQKVLTUCsgn0I8JXA8iqXMr
Zgr9K0i44zIYNvHnAmKSx6JXhYvrTxUDmpXh4r9GhBttwFk4AncYBm1ZPsS09prMvIei9xGxee9B
vBRyMEvxZ1gmPxq6TV6rCMBk0cjJDxAvmWlN1PYtfkBRIqkUNXdTaX3ipXnMo8lH9+8H6vag9ADl
C0rQEKwQq2mQ4pwyGwS0QZ9AWHKvLRtTRYcgdT8TzDIwhOyiu/795LTJXDSEVJCPC9qY7XKwcs22
Su5KdnWiGxEJKFwvgCkJHriQBGANQMGCvGzt71Hc5V9QNyY7nfXGbTRk/QHZyNQfGzT0Xj9KV4e4
cBhINYA6EbTdyNueD87MWVrEDs65ckxfUdV7pKnp1xP60aDP6s4F2Whs8couVZxM0t0AHlSIdVg6
WJyEYKTrzcVkwwLkQDaPh1wzESYgrt5PtqZvkIxvd9fHKbWH1r6V6d9AgU9YRKNHLJYmSPMl5pco
+Ru7D3n0pa2fr1uReT+k9FBlQYSATnNh+zGEq3nOiRMAVbc1EPrw6jOvntMGBQVDEbwqbImZjhG0
UqmWmkh7Dz/z6Bla3DUyUXHs8ebb9VHJNsDJqETvJJHO7ZHD0kh8w9mouIFUnxcCnoy3ttYjbRCk
zg/evL67ZxWpTpC24nGHGwoRonDualmOLGhoIyMEmeXMG/n2I7Pz7/vCmoNCyVyIhu8b5WsI7pAk
VRXXZLf4vxEg3XS+RyPDiTivHSewV2XBvRVu9fDm+iCkCeFTG8I50E7MxDtyzdHo0U2VGT5J+ls8
m567SntyXH4HMugnIxttv+rJq16qyBnWWRLPoVP7ghO0nYmyLm7OYATLYu48F8vebZk3jg91E3sx
f+Tz7+tDfrvWL0wi448uP6SfkWE7n9YQp0HSl7kTaHqTjPsaslhIJy/J09CG9LeLZ+dnIx2RfIYG
eHzfs3nZd22Yoh6TDV5Ux6/jzLMDWgyazzby5NsR0jSfixgi8HEef62iwtprld0iU8MnRSwh3TIn
P339+8mV1HYV2taW1Ams4ZaDlTJUnJbSswX93WuHIjDyIjB4bNy2iVi0fr/ZoZy356HpLdWeFpWf
QJr4+kpIR3NiTdiheBUCFTFmTpAVt2l2k6l6ieTfh3Dm2hlvXdA3x5XZGCMkr4MG0vFQGn4eoQx7
fQiy6wVvqf+ZWP9+siAdmdu2YYkT0LD29PwXcjUbGt7105frdqRHAVIJa1YTDf5itSoa0iq2GgwF
9dUULGDQRW7TctrWrpYrjgSpDwB77yLnh241McOdmjjZUGtxAlJ39zU4EPG+vx3z+GmZ85txsvfX
RyZdJAfSSyusA7R3wm6MNM3MYxvH6MRu2vSgjIzXf3+x2/HiBZcI0sKGiFmxtFa3kr5FFDfM2Z8Z
Fc5NxQo39yada3ujd8ntgsrBAkwuHBAyBNGhzADN8JrUmL24qzUPTDi64hIn69kt/CwGJBhakYCk
WTvFzh2nToZuKFxOA7xN+s/LNMa3SZzZe2o01LdqhBC2jbLWki76Zhnt7q51hu6hrWayibP0T83q
KcjAlWHHuwqp9U0ahWwfdkPr6THU0Dzgc8Fxc32ppE4I1C8aSC3Mp7Uu5Ymz51rV2aONyvFC6C6E
OLNd+632dN2I1B9ctja3Aa5yyYDIorSDeqAbgI7Oe+hrFS+c5Pu4SVcwDNJHaIcVJr6g/djoLYIa
/XsKbI+KUUB2oYLAykERH8l7pGcFf66rknTG4iKzZ0yfrTT+bdLCt/PUdxLtS5wDwMyKbkvY+NSU
JmTrVZQJssI2IFrQXV4J4xg6zc9XiYzZ1NSVDRgGZPyYeW/m6abrj1mxwpvHXQMF8LhkG50pXhSS
o/DMrnCTL2SKai13YJfNP91qfq0N5zBRkDr1ZqrqQpUaAxHnyq+zsk8IV0fhDNSeQ4pZ5qgsFQ/b
Cv9jKqC71Fdw6KI/HNwgFwUsfU5NY4wNFvCNHr06+ffrri7ZTyh/A/QDaTB0i4gI2qW1Z3CeAZZT
R/XRSpIfs6V3kIYvDtftSCcLxQ5owOCpDIKYc49AQ8hUzQzAnJ729k2czq23xGDbpIy/uFNqKy6Q
t9eOcLYB4qhDp28V/oZyz7m9qCEDG1iBywpN518sK4bkKxmMJ1aYxl/QmYIfvibzw5SHte/OzrJb
KkJwcCEuuwdcAI46dkZ7Uw+Jc+8kJvfThEU3TQwJhlrruFe3dNhEjT55fZuxTdy1/FNsLcbjRFuc
fEXfbZgbuq9NuQoP6EaOOU1UOlGSxcOUgiwRwsU4xMXnhR5lw5inCF5IXOzpsp/HaVe4ipWTOCDy
neiCQ2YdR5X4rizs0iFdjcPE1cdnEBX5Vh6riMoUNsT3ZBgBHdYu2LdTGR6jfv7kZMvzux0Qw3AR
uSD7jNYHYbfaEJYfaIu5yuNnUr707NiXL8nxuhHpOEBJsVJWIS0ktsNqdjukgPZiHKNHzA1RNFfI
Pg9YKFpHsWORMRGO1Qj+toBKFq0Ok1fOfmUr0ufrvSNsGjQf/Pu+cHw2RsVroyjtYKyrXcmKu7Hj
T1NZ+KOJUpGz/EDF4RtAKAqzkmjvjaXQRcwPRnCR15gjp6H1CXWCgWMnjXd04VBsftTp3zr+dX2B
JDvGxBGEMhEiHxRe17+fhA+uuUSF3cMLktEfugb7fZuxLx+xAf4JtMEA6CjevhVYosPGQZzsDGwT
udiSzWercxSBkHTScOkgqgSICwor5yNp9XDgTYNnmLm0Ho/pIYzoA9rBd3GWaJ6hJLmWBhVrDy56
h5DqvOATWJyEdiQaViSF9n1MzKOd1HdTVjzOC+m8vIgRqIee3oJkO6VPuftuvjm8kk/tCxs4K8NM
TyyOIL0fbscsuustFWOe7JJCKzNuc+ASQaQreAeP+qU1cDkEYVeSW80FpfdUDc6+sTPnBtrHVHG0
Sr0RYsSA4uP2RS/l+RrOhVuRhjSAAJj3afeQ0se0+HHdGSVHBrqz/5lYh3zi8MCjhBV4zYAV0kHx
4/7SY0UyVWrAwk27ElwiVBYu2oSMIzViJMEN/cECLD6NVBAelQVh4fMaqi4N8myBOe2IvVU9g6Sf
BwoR+VkQJ0Nf+XyGYohPuGVcYYbQTqDNg0pZWQajgTdBrB6ELkjli2WCWdPaijsTkKflHnJ+w19W
IqO1TRyvnbf8Zzhv62qTM1/7dn3pJac5Ms7o9kOnH04J0ZuJs5C+apDWyvWHInwh1hc6VuDEqby5
euXLz0G1fdaFEK4PtBUhvbBy4QPTIDw7Ys2t9KnA26xMix1KpJ+IVtxWhQOhhHZGP2MWWlsNONPr
w5St36lVYf3ctoyLDpQ/wVQYX4p5eB1qgF2u25BOpQViYNzp0FATL94ypGlSoHMvoMuwyULuJUXq
acu3on8c6NPQpf48feCmIqAwWmM75EDEsIuzZGRNbOEWKe9otrfbmzzfXh+V7Pg5MSFGXQ2000Cc
oDvQvU9/uoNxbHV38eKQBdftyK4qvAIhWLAyk18oclhFQmvo1yILntS/TKu+Kccs3jDT/mOkgBeH
NdX31y1KPdEBvgapIwg5i9d8jaQr3H9EfYKFE3g2+tl3QyfZmnFabPS+17cQvKr9mYaNYk5lYwUa
ZN14qNhZIsdimDfhTCYaP4bLTUs2U+z31r7NbliuyN7I3B43FOAgALQaF4nFBGo2ZgIE+WObfh+M
v9A7vz6Fsu+D2gOlJMzfZUfqMvZ6ONZt/EicDTfvqPV+PC6CsJWMEs1u7gXtZelYHUSwk/iRVnda
7ru24vdL7nIQkRJEKsAMIsUuxEeguzGjEYnkYBynfTTq3mRY23ICy4YiepUawsWBdDVeYjj2zu+P
NVNpNCO3gxBqSZWR3kC36QbA9lyFPJGsCJrCEFKiPRj9AiKtS2I1VK/03gqG1Pbq3nNnFdGK5EAA
jALqbMC9IawUleZatETwJSVWQC0OAGv2hWvtlz5/N0cbHjA4sVc5DIDBLlx3otnQLyAVClJ+t3bJ
FO+/EdbgDXREEBky8P/zFUkavGG6KbGC0fSzeQ85putbQ3K6nH3fPP9+GmU1sRZ8X+fb6nvRZduu
TbeO00KSe/Cc7v07HUlaIOeAf8UtLmLbemJnkPVwaUCBEEFiWHFWvjmocG3jyYeXFzLgEAQS3yva
AjhvHSENbCyF/jCFi/vNgVKo19NmvI0qHGGM2+0np8SzySxKHSAYw91XqFbtc1BhQKTB0raNa0+f
XK6kEpW5JMoAeJWi7XKlfzqfa4Cc8eZlPQ0i7hwRBh6sqKp8poUqJivJwQ34zcpZgCMJvBLCNi5y
KBWHdkkDMxs9GPEsNOK3eCYayZ6R1L/uQrJDA9zl2MoAIADWLJxOS+7OdTEXNCBaQNrSN0Fv7dDn
hXzAVfGyAN00sOJr240wfU7Z0ShurIC4x5gVHtHvF/05o58q7W5QBZyytUJuBb4Kwu5LTo46zqCV
4eZWYEV83Ggr74yVDLZvN+wD5A8opvwzJWxxJwRdXFVkOEKmI62fXFsV8UndAbSlb6iYy5gFlaLR
4S02Hc8d9Pw7c+LntT7fpMxIt+NosU9rF55iK0qNQmccj3qwZF50ytpFPjgTUvoBYAV+mEfbDM8E
6nzqy6c4/XXdA2WHmA2fwPWObAha9s89w0Jlrcw6xwpKUv6lcb0pWXkDmaIX6vQ/Zl5+CRswX123
KXMQ5A5AcAtqVWQtBW/UCDqW3ALeCM2BTVMEBjmYrFRsLdk1iWY6CnfHswvYuvOBlWFRRryxKPim
H2rQT9oqnR3pKCiYrYF0Q4AnnscD2jLNKWI0qImvV7uGeIm7uz5RkvcG8A3/TAinXmokLVuAXwoG
DS2/heZpCfPH7u/IHsYSyO1o706v103KfA9ejZKNi2P2ouxOod7SMr4WA6ethseaeYC4cQwUhAo2
LV0fJKLe6vuXgSuFRCcaE3D0RU3qpQUq+tSG+NcHRoPAby27410mxkpEr4jGmoEGi/51JtjAzPXG
5idp0QBkfIDvFEqAa+znrg4nhpokR6VB5wsN9OWzw24mFT5FNmPAIOFBgVZZcCwK26bL4yLSCOIN
rU6e24w/5Lqq0U92H52aWE+LkzRRHIOIWOtCGmQtWTx31HaxjXMH0eA2Ggv/+uLIyoNoxoIwCB4v
SDeLE2aaWh5GqNkEURfZUHHKfVPr7+K03PLB/K7l5n1SNFtSJi/DUiryVdKR4gTCCxA3/UXVrl4K
zeCtDttV3/ptO3VbIMBwJFGD76x8bhTnrOy0QHZ2VYjGhgXG93xma4v2fV4vDEgfwxsic89ngia0
aX99TmU+gk3lvtXXQIO//v1kAZOqNI3O7lhgN0Go3eePH/g8uvfXcpqJsFq4LabGZHEO8tSAzvvG
L1XKBLJmKKBP/31fmCVj6VhGU3w/L6zc8mibFkGzzPZnJzVouqKgzH2j6UO1sXT62oV6ihdjEXqc
xdqm0Yt8nxNIr7MM9dcMTAM+1fn4ardt+jhD0RRCo2F2C7kw9xA1SPOZbu18q/JYBWVbf6YYSqOq
j4Qr3k+X9B0RK6oIRlHJcItNtphemz/WIN6dnOiWonf4+qLIXBn8V+u7ALjSS1Q3SXWw7s6o3VYH
6r7Md0n+SMzDdSMS/z2rMQorAx5Zw6gJqhlFfsxL7pERy6NC5MqCERQXEX8joAdDzXofnngviTri
JnHjBB3fFqWv3xSvWuPxbhOGihBENmcnlsScF1CrTmzknRO4jfYYh/YxtOpDBCqKlKhAfipTQozP
zFCLs6IGVUNRga/T8hen9hLUtpL55/U1km7+f9NnCtGwUULLqUrhdrMFqWtPU2XgpSNBRL8W6AiC
UyGkmsuxAXsCfGBIrdsGdK862w69dT9FmiKZInWEE0vrLzlxhAmd+Pq0elvX/yhLwxvdXw6dfLDW
eWb3O1VlQKUTd2JOcG4njKukpIBh5jbxcrZCmN6/fRgyxv+bunXAJwOy9LCY3Rkv5yo7zDYUm7/m
qsNTNQhh80TpnLa8g4mCP7H+J6X7694lOQFOhyDC5YEJGFkcY5Jq93myvusJ9ViuSjfK+hXPrAi7
pWhap+1mMKmY3QQ4Wf1M6fKaOu2nsTKOutMfqdP8qUNtb1rJloK5siIqKRn5QNe8LXgwL1nxch6V
vUMmBiyM+5A2bB+50bea64rYVGVmXc8Tl4iy2KRoaQYUBlo1mUt+UcNFYYsotpLUDMXbfy0QQ1Fa
cAvDnWriaAMLkuhrlXyvo795oshMSc8FC1kFlIQNF0nc85GkMSvteARUN9buLWgt2BaaEtMvJP9y
3QNltWdkvv4ZEnZRVg89hz4WC8IZwqndtHGccNONnxst8cj8NSoe+4F5XVXezO/WZEGyEk89HS9k
5PVRUjgfox0b2VAnQNeW4T00TxO6SanCIaQb+MSE4BAkM+yk6mGig3z0uI+b98NGMIS1yAzQLhxb
2FpmDjL2KGLwhJB9q9PxKzFVlOPyFQIq5a2UDZSXME1WF9eGmRM7iPRv0LydPK1u+k1XgijPTjpQ
uIRezObPRaXdjEu/m8CQcd1HpL6ISAXjW8MIUfgjJwniMitlwdB4jeXbrzmKqpUiepC9y5Gd+Z8R
YSbDWi+ZRmGEQ9gGncxj/bPXaPm16hl/0lx9+FEuEd+mc9ejFyNc3v92wfMSyTzkaQF9dQUQHQT9
Jg4Mrh3YKSQDNVyJO2SjGvp8fSrXbStEsTBDUbKzAci5wM4lBuhIOwip40LRb3CzUQ90PffGPOzM
uD+YS62oD0oz0Dh2V04LiHlcYAhyIOhIWtQsMCb7Nq6yPZqZ/B4dowZpv7iM7ed4/lVH6W9z6m7A
2vOY5uOtU4wggh9vi8H5e338clcCSeIKaVhbu8+3POfRMoxVaCOPWeQBnlXOZz3t5qcuduk+IrXq
fS+Zb2hYIvmOdcVZLyIQNHBK65OeAUia3ybmndP4KI9SelhyRTAic1+c0ivzJ9L8F13yoHYvc/wI
OyAIGL3ErtFSSAcvLcenZVz07UyqXWQMh3j6QGsm3qZoYARNBEgAxLJo5DqJ3i6oxvXl957+Aqrf
RneH7R5mFZhMdpieWhJi4XQJG7uZNRsNHXszBI+Qf905ZERiGAq2B648kEOIbxU9zJclHww7YHld
1F4B8jzfmFuwXiRd/WOJmxdEMZlHGr3b8ljPb2tIr3ziVlc/Dnwcb/o0ng9NYtabWZvtbZPbj9d/
oeziP/mB4hPHjlPNJgNWeTbT277Ck7nsvNr+wKVyakU4CuPMyDQQ7qDsCWHs3jdVGTzpKBC24M5C
cy1QgeebMO+oHsYmwheo133vaHgb2tVrCFG065Ml23u4s9Bq4kKs6EINLQdGz9ZsxHwupCuKrga9
1vzQ2uEvo+SvZlurum2l7nliT3BP1rtWr02Ac0eL7odF9RA2HwA/MAwGeUIos1zSvCIp3hP0fNhA
jmzS0O+aHbe3WeWR9s5UvQylq3Riaz1KT2LZEbSRs1XiqKwzx7OrH7bRbIjqASI7j6Fkgq2GawmZ
VsHVaOaAcSFBbkurb6ow9qayPTQprr9R1XckHQ6wYJg7JFYutBOKpedzYXH0D5jTr3pGXW5hR8TX
++tOpzAjxirQ5kqnpoUZg85BQ5MD0r5b01aFzVJfA63dGwAMdLXr308WJymzqU3Akh8Y4fQnyqtP
JKeKZkDp9jkxsY70xETTl2hGblYTADxbGyfbatqndtrUqkKm7NhdVx9SqaCkgqqNaCnO9EFzqvW8
IU+UfAU0OPpk54vfMDt+CvUovu3zGJ2C7gDe6cIIiiLbhXYKkkea6z+msuI7kBGoYLiSpUSJCZOL
BByCMrFBn7RDU0MfHVeqfaeF3yYNWiaomlz3F8ksQ+EaWUXEBit3inAWxqkJkZseFPcGOjTWVrD9
oufPS8leEKndWqjVXLcniRNO7F1QU9WNUy1pjRMkyhBm+c6wytxtUraZQSCUjJt2ubluUOKpeFqB
yB+dXQB+iMCTAs0NSc8mXNrMNzuvfPq/fV6Yv6nPWKnr+Lw1vE63OvvI58HVDBUb1L5RezzfBE5Z
ja2u4fMFu3Orh4/0qCJl+e/7q3ucbDKOuGLuQnw/vyHGrkl212dHttogQ0C9eS2YgZHv/PNzY2kp
oj8r6PKi9xDt+snSfUOD7rbk4xZ8oH8MJ7NAbKQKISTnOoL+f4aF88nl0KibyIwSNPSNeDZsRgty
pOQXd0L/+hBl/oW6OYBsQAWRi3M9Kzm1UVu3cCW+pPqjqzjPFZ8Xz3PeFCUnDT6f6hkwI7anvx8s
B40i1BZBPY4gRVwiuyP9OA/cDChrnU0HYNvegsaXwopsPXC+rk3pK+efmOro4wgheq2ZASn2+bLj
zYF0hzlVvKGlVoBKBvJ0VQoXx2I4AzfysSJBjZzAZLIbpyBQWtc6H51MqsaiNTEkPmWZi84BvJbN
9SI89+0UeM8J3AIk6GYzAu6ZQzmIfW2G6lsLSKqX227ktXhcXnc32Y5CNQtE1+hrWUWJz60WGY0A
cptMAGvruwYoMacGINpMf0AQm2+GpHo1XSTph9xVMSLJPBFYn7XNjqFsLt6SaKnLwBATmYE+DF/i
wr3LlkLxWpfdeMjFQed9VZMHePN8cGUyNXnsxGZQdgeIaXmh5g/xt+sTKFu2FemGcqMLmIj4xgKN
EEqpbgWIRRRViWfw4lfhguGPlHb5l0Ao7ZCDy9UPK2jlXLcsHR2ucvgL7r0LrDIo+Syz1rEHjG4a
v9dOO704tZ37NeEqIWapqTeYB2p4INoWbqV8sWfCtIYGYVbdJ05xyIz4NqxSRZJW6hL/zIjpexQ9
p7aOW5gp9k25yWpFcCIfBvwArQYu0DDCFjNS1lWTje8v7X0z3w7hD8d4/sCiQLoXDxpgqoFVPHc5
RyuTrkJjXTBW7YtF+cFNwt/N4PzfzLzBFk7u2QUlrpC3tol73Gz8isTubsaNj9d9bCviZumk/RvR
Wzr1xFRs68MSl44Z1KhNWzFyMYnHbMVJu868ePihdf+/0/ZWcjkx0iFznehzBGBnYjfEw1NNOxSs
otu5G7KNXgD6wE0lWkU2NCSz8H5Chz6UeYTzYYFSxYqOpYFebDV6iKP7NFPkHqQmAN+ABVzowJGc
+0M9zAmdCh3oySV/5WHzYObF1oIG3PvdDrjb/5lZb7KT+bONqIityqTBrBXNlyyhiW8VhfaNL8ag
MkUka4VOZaQ6cKQCHi28cSdDL0wzjqwAyrHUGxM67ro06TYNs/LBS6K0+lQs87yryqbynS60N3Wt
TZsOkqjY2DPgllmfHXqosW6nyLAGj0Mied8NU7Uhld7dOtDm81K7597ChuTWrprHFB36SGy2GSSg
rPAQoZlip4PI1Z+rAVL3QLPPtoHjvbV/hZ1ZlZ619OGG88r2EJDknsv5sOExif5oBQEIrtK/W5qu
vSKrTLZaPHefunlCMIz6IagaKLqfkTs3IKSpm0crjAwvTeLEp+XY37RWlez0MVRldyRnHzKOyHai
uQ5YW/Gu4n03TsMI9DAz021ILL8ZFbehJJo5s7D+ghMf4Vq+uDyHhSEOn0rLPQxafNcOy4YNpeqk
lY4GXP1gpkDohCarc1uuVg3LegIHbPQapm1Dy9i92+PhXv+zIN4VENNCKE5w+81p+COygcSZeP3V
mbQP0HgAD4UUCzg2HDTKCocEtH14m4ehGfC+/qOFRuw5ixl7BWlVltZJEQ7BM0vCAtXoqFjIjJNW
e+3TLX1Z+dLZZkh9EMQu8/trrqB5cVxoqOhrplu4C6GEC3ToghOXdv0LTbOtU5QAfDmK97ngCNCJ
Q3MGWmfMldiXISly7ghxa2YWWPOnoztsoKijqbDwwvn69n0kNKD/AXkgDEb4vj5NaDPvyXK07KdU
/zXXo5eqwhLhcvqPDQwDzILQbwQnxPkY5tmayimp9SPtTE8jx6iMYeTA2G0CFoPrbi2bL5wADLh+
ECFfHANGV8dFxXv9aPC7TtdQOVZpX4mQxrfhAPO1PjHXhJsYsbZQDKkitDsdI1rt58S6KzND95Ca
Qdok+QxRxL1Gup9Qfb9d0lThdUK0/B/bLqCuKwAQ/W7CddhbkNFt4tQ4urjQy4OT3pLoNofKQbgl
72TFfrPFAEM1cAbZIPsUbBUJnyHsF5HjQHV/GLd2+87WiAsLgmN0Sz+GNYMFzv3oId1NfyNVg5DM
v/HyXAmjTf0y48HnslhsAD6POhjVw02ZHZS4H5nL4RxdO2rQ43HxEGNhSKfFipcjgMi4TEuvZ4ro
TmoBvgyCUUhAXLyRtFSrwfxeLcfeSby4T73f1zeNbJLAioeuV/yHOqhwRM9GbvZU7+ejhXPTKO7D
VAMw/AMn2amRdZAn12cSrkpRIKA5LiF0rTxCttcHIZuk0+8L7trn85I2LgZhRvte30Dp7Pr3V2c8
uV3enPX0+4Kz5jMJrbRs56OrNQ8GKsMWeeytYlub73vF/X9DkPyATBgyQCLdg0nCsOHZOB+zdNmm
BOxNqhyZZChrmyc6GlB0Q31IiC4aO5kYNzk/6iTbGZV+byJYzCdr2zhc8fp5ewMI04Z7F2945EfQ
wyqmKYoiNnNwF/LjBKYFX3cnw6sqTj1aOvq2JEWyMUcCBh2t7XcNrd3HoZuaL8QutcMUWWQzjzoY
Vt69lGe/SVjKlfco1Xr8pqZMNn3xe9SeGgJGjR/XzchuijM7wuWaTHhM6EbLj+il86bsUU+fI2T1
pzponMdR2/L+mdrvhdet/oMeujf8JnRDLnouLYM3S5tF4zEzAd9z/ZyAgKn3WbOtpz2LcrC8uRu9
/EIXCOSoAlfJXQ/SQBwjYBACmkqM9jQ3567msOFouD9SAxxgkElykFm+C1XVf6kTgyYZ5U3EFQgv
zs8TEDKH4CUox+NC/uZO52mG6dUz89JakSuVHCxIgemQNETT76WcUJp3y2AZw3jk7U4rvHhRHFyS
0xct5Lie0JQJcQhxIEhAoNg1Tfw4tIDBmHS/GO2mNd8pCPvmFmsHLqIHtCZchA66ORdVQ5vpmBR+
kRw6+mSYx+sOLxvJqQlhX7VtkrFogInJ9RJ9oxm3TFNsXZUJYUuhOjaDkhQmTG03J3dT5xkqF5at
N9IZcCq80UHeJ5yOcbFUwPF26DbcpzrI5t9/mZOTz4upp5iwstZRDTnyF4c+9Co1EOkE/fv1YrqJ
2n0xhThDcZdvU+0O1HslV9zksp13OoI1wXFyk+tVNOp6iDWIXtoefK3eMHjlO/Up/uOuJ+MQtvey
9KULLZvpODCfpykOrT/XnVWxzCJVdwJB9JGt+4FO37Wfefn3A59fqc7RzWw4FyjJuK+pg2wpP2ql
lw+dl4aqgod0ACcW1r+fLAOhTaR3JSwk9YbcmNn2IwNY3xl44qxsHuefL2ZCyyXu+LFemo2eFJti
d92A7KoAcOW/BpiwzxonHx0a4nZ02EMOJVJz9CPoHmmTV6kEKqRRCNp0VpIIpCAuWF2qKV3cpZ+H
Y94eQQ4RjTdm+uzW+5F86pm57ck+StDCbG05JNJT9nJ9pJJX2xoA4fAFScFl+r+OzLJqSdIcST6j
4w7tLvmwWY9J0KijHX+zqNZOMrUgdsAJ5qDlHN1vwilpzynAR4ZbHw30o3Thgcb3Wjt5LTiuM1sF
DBLSLutOPTO2jv7EDxvHDKPCdOojxbu+Km/HYad1j1H+O4ufGSpv9qTiWpfN5+nwBM/JEeIMcRLW
x7DMXyE67A0x2fXdfGtS22u02SMLV1xtks0GChMbKpboFMdDUkjaJp3buJNu1MeSePPvSvF1yYl6
9nVhr5mjRsqB4evj53x6mdmNke3d8vm6F4rA7f8s1MkYhCO1425JWxNW5vnAs9SjydcuSvzB/dva
u9h1PW0Cp+9tB9LY65ZVkyecVFY7OYU9wXA9bAbAGj5wpZ5N33onnnig1nVNsTT4frMgnPciFYnv
+u+FNwzqnysZNuq8qLII3w/jYuxHI6yOlvMtaT4R5/b/kXZlu3HjwPaLBGhfXqVebceOe4kTvwiT
SaKNWihq//p76Ll30k3pNtEZYB4GMKJqbsVi1alz6uz7/VOEhjhEziqqoI6I5CRN5yRGTKojeVKm
lTUE/+3zwvZVnRQloTGvjuoIsvuvXSvDcC4tMW/qQzwOHCLq0ddL0PboqgC3dnkczWePfQ5rGcnP
kktDhctD7MShUSIysBiZ0Vl4yhyTsnwcknTTpAwFhsqPmLvWq17yCF86kZ6KuwnlVEBTRQ/q5gb0
gOKhPnbuQSnDIC/JqlWPMqnShZ3FofAQfXHwskBx+HraSKKAjJcV9Jj8imqf/S3F1i64Si68jBId
ui2BXhPOPDJsk9JMhB5BHgt1NMV8KHsID7ftpve0VY2aZKbcCXzlfubKpnDcM5T7QcGV0yPNf4aK
soqjP0hNXlkQpi3XnLDQe4yqGkPfzTeZKyPzX9huVxaE/Zz3btlCT4Ues5r5cbJpO1+ttwzSivbb
7aO5tAWQXUVuBIVU1AWFy4y5ijP0YUSP1nB0m0+APrTW9raJpUQEkJT/2hBRS4PS0T6FZsCxZvuG
xYGlnAn4i4BlNMOXvPuc0s8WSGxvW11wCQBb49UMgCEXmhMGppYd2IwcHXGBuwrdrdGs/tP3xRaZ
pNHh0Gp8n7ifTGPFhp+3v7/gAi5/vyirGHdJrdmRWR3jZh1qG91dZdkTJuu/WRGu/ijuyj5Ci8Ax
zgMW702wwTRBKKP7layFWB3NdIUCFIexdF3zlRrlU1ilu9sDkZngf7+4hNNBof9MVxWvmRUkMvJH
2XIIZz5RbGaWBiZqYqgbrRX6ECn+JDuNslEI5z4Mw0alKqw40TYngV6t/tsscb9zMUtt2epqEfFQ
CE9P32uj9mnATfbltpVF7/X76IkM2DWrJrvLMYqMBp0Kcs5Dom7S9HNqyDzLove6sCQc8pILPxo5
DqGH6hCwC9t+IsR3tWalG4m5Bp6/Wk+Zvg3VbI8WVV/32BtJ1B1VyicojutBFzvfbg/+9kYBCf31
FKelBt3kAlNc5uu4CBr2lH1rZHkosYn5n0vu34ED+3dtZaJ5opIMJypsNW2F4IeA3TJqVxlLesgV
kwkkX9Yhw2Kvkxi8zW4CctTWs6gfudEoWYblXYtnGPAPvC9T2FVabHu0p3jvhfUmKzdKK9m1S+9n
+MLfBoQ3nldV2oQYvjqmRn1wsgZcVcoWqps+Zdra1NOdYnrA3FsPYL/1OZoKOcxtTdXXP1na3z9D
2G2TmgEYY+EeK9snpwOIoDL8oZnwgL4Th/+/y/uvJVHEoIiN3rZqWJrML1P8WKqfi3hXgomaSt5G
ywfotyFhH3lOWLdth5mF6llGfQbQvy65iJev/9+rJ7IkZmHWF+B0wPuoHH1bO0Pgi+bPifrJrJ5q
qC5F39F1ub69VIuB54VNIfDUGjtXjAhbcgiLk+X1EIrJAqWN9gyKf2ByPPV6LDkFsqnkp+TCt0a6
21TIKSHg8J4M9py7yAf80W39e7X4T7gw4TTU1mtuQjG0tVa3r5Yd7ceSbere2dyewP/Hw/y2JVxF
UzQCnUEtRAbxc6P/yM2z43zpQyhXQLHXq/7u9LM3vhNrC3yrZFMuu9DfpgV/4gB2TiAEUB2ZtmXN
RvXORbjOWskIF9cLsowa8DNIBIq4EJA/VVPRTFgvhwXo9G3bQOK3uD8QHu4o/P+2IIzDDS00G0e4
nax677U7Ew2S1SlTNjReR9rjyCTFzkU3fGFO8JJGV3ut7fS4dm1/rMBCJlkW2fcF91eRLKoSGxNG
s+1bI7tEJJMlpiCA98jUUcNkxdoKebQabBI/Q2BVy6co+BNwyeXKiGKPBJzXIL7FUCwdXX4k8mPJ
VSHZXCJRDiWayex2xEklmzY6WurL0O1vn1DJcoiwiYx0Q5y2mLCyHv1Dl8qaxZeHYCJpCXD8nH2w
0vN0GD2EGEa9C7vOhzxBNMngTMuD+G2E//3Co1lD6UETkYfVNRpAPvfWnzwLIJv+f4MQPGan5awt
Snx/tDZWss81yeW26Kouvi94SdZnJcICTJLGXjPlwYm/6dHWye/kS/4nHrgwI3gSx0N5ws34NEXr
1NoWNsI4yenmn5g7K3CJ8c4s0Irp1ysRonTX9xRVAk7L2P/Kii1wzoHuvJd4KdzeucuT9tuUcDl3
KAYnvYWcQ5TuRvOt6b620ApgMpWA5Q3824ywtwpHi3snRxDFoq92GSj2Y5ZJ7hDZpAnbS28LUB3Y
CDP65om6a9L2vonWCuYGtvdHHuX3aISdNtICikMfiRrPJxSVokDp/2Rd0FVocdU7Dejf6y2Q9wB6
40UFB0+zVWSAiPlTScGfIAHVL515Tr+BOgbgRcC9X5sZwFJWtekA5xuv22GrytZ9MeC8NCBsZceb
PJKGuAjb+inLv7flFsSZaCc9NM6rxf52OrIqO8mglvb0pU1hT1PT0IfE7aqjbW2Kwg+zje6s8/rt
9slZ2m+XVoQtjcIS6BBajExX3ui4TfNV2G0SbTXpko0tG46wsfPGTmtGGBIFXggF9/6B0npDIL/i
Z8UoiWqXYvXLQQk723FaKy8bDMoqfUTp4E+chrU+rHr1s6ufb0+gbFzCFteGCPiNDuPS9NWYPNv9
bho+ZYMEs7PkeS5HJERiRasyYyTY4QwCiNXKGOUtN8sDQTPUh5Aoiq3Xh0iDIJyXubgRWtt+sqrq
oLn9NkFkCbLIPwCsoXn2X1tiqrNsw2jQeLRU7yMwCPhK6o+SgseyT/htQvAJSgFtp7xF1sTNt1rz
7MoEkGTfF1xCGyVkGlOelSGxr9K/WC2jnJZZEBzANDRDm8aw4ByNyde+3d63sq/zv1/ESS2AWQBb
IJ7My63NIC/xB67/comF897mURbZEd9O6k5pv9jZ57r6nsgknJbPxe9VFk66FdttqttqdYzKz3n2
RU0OioxaTzZRwgFPRscBShZHbxjRCBvICvEig9RHJHY5UcLRBs1i1nkhlrnNshVNk1WUfYmBqiyq
RyX/jGaxDZDOvut8N4eHTv8Uez8NY5NbsieybJjC8S8Z+IadCEeyBYijiTZqfby94W77l7kce1W1
RsQfMDpXmtwl+WaIoRT+5baV28MARP56W4cIzyAKASsGXnrGzpC1yci+Lxx70N31pK7wRtIpejH2
RAbOXNzQBsDMgE5+cBNe/37O3+aSqsYzDxxhamr47lB/DytdcjoXh3FhRhhGmWj6aBu4tVj9uU7e
QkuG2pUZEJxXMuopjTFTx77CXdX8BAPSHyz0xQj4D7jwX5Pb9E03YAT5sNImv5VhMBa3q4FuLuiT
aw70J66/32kp8FcjYggtD9Ia7fZbTVmTXhKDy6zwv1+MQldcpNcZvwjRCTFo6976ViLkJ46seCkz
JHgxryuSLg4xXRFksVl0MotTZ5r+2H/5g2WBxgME4+GWQMh/PaCxB2HJlMLtTwqgyyb2LxBbt00s
HpF/TQCfcW2izFSShBN8vgphEM2fwrdaVh9Y3L0XJgQvkjtdSIBURAD595T7zc/bA5B9XTh8oaO4
wzDiid9EB6DzMomjlX1eOHq1UptUhyb7UXG2hbGTproWt9LF5AgnL2wMvU4c7NnC3rqb8turIStG
yVZYOHtR1eXU5pVwiwRj+owCcim7jZYnydE0CLsBUCgmB9Wx4Ww+GASK4RmI16U1isUxcPJkqDio
kAwRrnWKADQnGUWeCHp7NIEgff+Y2M99rG20xENHO+R5Sk56PFkPWfhUoZUw9Z4At/yT03LxO4QD
afQNJayr8DvCz2OzsdlXQEzu38+QJQDaC3RaIPkUTkuRhg2kovsc2CJt55FiZTLJiVmazEsLwokp
wykfvLbLj5PxKwJNEd0bqgwhM7MBchrgPi0QaKBxa8YwaZFQ77uRleesUpJdDDb8R2R7nH012l5w
e8I0vvhXqbEPWyBrg0UoLIjoyyFz0OJeTuU5Z3qQpugjGoIiZ6s237XsqSWGXypZwMYqKJvsQMaX
hFQ7LSmeTHBghI4esCQDIF6VLOQsGYCfBcoF4GrQm4emCtFzkHYalaqj54g5vmE3ayU9lcASa+nP
xpW8aGdeRLAleBHS1S518oGeXfct9jKfGGUQp+jFnxLJqJYW9nJU/O8Xd+yo2hmlKCef7Shcj3Hq
Y6uue2mf0uLkuWg6xHuYaxMJBw0uPbfaktKzWvxUhyrItZckAhHBpKyKMlrd3kEz94XZQ/s012bF
/83w39QJ00Q3xuqc2eUXq0keuSzlfzMhnDldB5JQQfHnHDbl90xxd20YSvI0C6MwAeKDKodloC33
42l0sTLm2IHAKy+qc5OpAZr1CyYZw8ImuzLA/35hAAUHXVPSsjrraehn/QO8xmbovbUlu3PnxU0X
WjAXQxHiqwhFBzQLZViQ6cXS4ifNa/x0QCRXs9VU7tNI26QNuEZJvG1BnZTV95bqXK69BQlHkK3h
P7GJm1ql00GaqjwbU7GPMdhWlbRqL+xvjrEHzyhy+Zww7nounbzSrLGOq/MwhNsu1Qc/7Ce/UxTA
Fhj4sEqWSSwubA/eX6+B/wrCjpbIFeAqbhSnISwWio4b+vsgi76XDHCG1g/eCLRGCZ7B6cC9lVpW
eW6b9zGm686z9rcP0cIG9MAUAQoPVwUcVpy0JuuaEv3U5dnCc1d99SHJ9+W2Be5WhKsEFqDehOeI
DV4r4fIFC3KXDaVanhMrD0zag7P878Jijw0ZAq23A81dD6Pk7bU8qt82BdeQDY1B0GuGq3JAv6l5
aNRTohWBJVMGWrTDmSKw4yCY5/K/XxzfvKtakDm02NRAW/XDVK/BShav+8rpgjyVVpEWLgrQtKKh
wAB02ZzxdMasJYSOJDtPPUW5haxBkeJTtZHcR0u7DjEnzqqK/ksUQq9HpbRZoXihl55jaz+uSllf
pOzzwuLoUTy1YEBMzxWpi5faMqsHx5am9+Zz9YHzBjE97x/QxJJLPea6ggaD+Nz08UaJizVkAde1
1kkc+DxQQocqqNxB+g3ikFmTZ20MJSh5huaMlrNVauzG7N2JHyzrUfU2Bfl++yjNZw7OABQ+4B7m
AHaRO4TZeTvZESLAcYyCFjDvRDKauQv9EOlUkbZwAWAX0fEdOFbaflIq4FzMjdV/KclTCpYhY3p3
+m93jwVhJbS7/teUcHQG6FU3deVU59z2vdynshaShbnSAIXUuLQbCm4iABdErpnBAMA9pzk0xV3F
Jj6rC8l8zc8/dg1YXOCaXQQIoio7tlU6NmrTnhsIFlQbu0YLfeDWEisLQ0FnBI960UyMqEYI3BjQ
jFrST/E5DHv9uR4KEHK5SSURQJhbAaE1x18j2AFHgQjAs/AIm+qQhqeobqyVB7AVu1OeEHLn1yYE
x+KqsdJrcRuerPiQD0e2u3dLXX9ecCyhko20ifD56mPXkuzutiq8H9GhAh4o4KdQMRauY7Ow8m5o
qHvS2mrdQWHPXN89gisDwqGwjbTt6qh2T2woQCGAjNu9NVthBEIUWHPmI7w23NNQshXQOj7xM6hm
ISW9uj2Sufvl8QQeG9Ar1mz0qF/fIUnWq+C7cvNzMT6ORZz5BujMff3+TXttRthR0OwoR3As5Wd9
S+NhBUlsyTjmpwIwObQKIcOKFydSJdfjMEZdnerey85oOPbdXafKEAgLEwUDPBWJI45IT1xyKwwz
o1Wys0Ve0CiWau9Je7y9FnMvhQsDeowQHueNIeJ9XjANcr5ul2EtGrTcBqUZNPG68rK7/dS1HeH8
pVpIRi+CndDy/OqvJPX82wNZWIyrgQiL4WYOq9gIA9WAh/JgBppMdWlmAVLOECOCE9RANAWaxevl
ziJqjFpn9yejWuOtvHInTXLEZ+sNC5bK+9P5jQEh2msLueuVg0v64WS2qyZaRc66r7d3TtO1CfHs
4amVFnYKExoqcy+ejPBgtp2EzwtnLm1CJ3J7fD7UHtpfYYrug+qhvLtvg1vhxPqceUtVxX5AYmW5
nY6wkjwoKvF7dPTfnqWlYfB3KEqb8FSzTsBBnRhLjKk7ja+dve/Cczi+tbGkyD9vAcZVARfFibh5
lUYELRQwH9pur4P0gK7H3nrMOxqYWfN5apu1bfaBooQbczR/lWgPUxXZjTsv3n7Yh84O6LKgTSM2
KhR0ilKX5joYQohfWdrKMHZkHAPU8ILefKjiT934lDRRoI3b0MKFk+zs5tDK/PR8svk0YLbBgA3t
H7FYRWiMF2Da6UenjIJm7FYsJisHPX7FcG8QwAcMAkdV9xCUeSJGlKIPQo3pqB+tN7Xbqda9aQzh
89yBXLz4pl4ze1Lh80Y/rAHljxsqOb3LWwb7Bex9KvK9IibNogpzXWphBD1eeH3pl2gdDyHM56Ef
Yg2scGVvit6BbICsxD73TZi7C8v8sXMxuHDqMwiamfqRqQ/19KmPHt3k9fapmztYmMBDGcPTwbwj
Dg4NniAIj3X9mDC/c6Djurr9/YWNBg56nGoN48AjWXCvIEoJowoxO6oa64buyCOjO0eWeVyYJ8Sy
SG5iCJyoT4iizFAx4sQozKNS9/tE6Z4SY/hE6bS5PRb+W68yJx6a09HbDbJz5JdmMj1ZHauNptYm
UGLfWnNvGb8atOCE3gvTNwQC36N6d1M5LCK8RW80jik6m4SB0WYqCq8wrGOZxEGtvw5UklBdWB4k
s6BziqzChwDa9Q6baqceaBjbRxa/9t3kl+81MJ2Vdbo9cwu7DP7WMHV4PM/VTGEcFqRlnJIo1rGD
+qMSGJJRyD4vnJNM9yiytvg8U18tpF+ySVJ7WDIADTEO2LcwWWLBqqZeUqthaB3tuvR/OJkM/LCw
gXnKD2INoAxDSCjMT+aFXV20xD5mw7lOQnBEaCvPkdx9C4OAfDK2MEQDwSJg8h9x4U28fEKhCvTl
RxVQeg+KgdGPu1cZUkJ4e6PWC0kFUYNnhIi5NvTUOZrapo1XJtne/X0kQTD70FbjPAuCLyl0tTdi
5PKOOZpxUFdcp+t7DUAGD81CcCIwMpPOsFuPkgGso0cDUlJFQMndl9XV92eBYIiLiiCfcFS1x+Yn
KSX+aX6YIbwO9AlKkbg1QLx3vcCF1zOnsbXw2OeJT73p2RvYs9O9OzIRz/l2vTYk7CSzduPO1mEo
jdblgzKsZdIOSyMB9yO0j2xQns+yeIPuQGqVEqBOvCLQ0m+2eY46X2PqvS8kzqcBG3higFBjRhPU
oGFbS80qOk1mUISPsSl56c2PHP8+Sm4QdeNclsJEkWrQKWub6ITMYNbtUhkR2dL3EVUhzYJEyFzr
xe0xSaWRRCelLw5WMzxkILOUxOUSG+KmLcDLE7EeNkb08PbqxnNk+3ZuAdB0vOddB5pSPCy+3rde
nnpK4WnusVkBfN3Idiv3/tfX9vXn+Wa78HuGnhQxkiLucczWvT4ERq4GRvvcGE4QGloQ3f/cgz1E
I4ZmIt6dxdZNlFS00xMPNM/uxm68jcSPz0/f9feF8djeRFhRhRgPhMLpKmw/qfffd9cmhPvIGklu
QBnVPer2RoEglr6/7Wj5vxeXhFNhc/Izw57dp+E0sGhyMuWoT0NQjog7y50b7frw2QujuyNc5Iku
bAlZkCHJSD2MsOWyA9LCXiGDCyxsX0BYdNTx8XhE3VF4f4dO53iVYoVH90vaRWjzvZuPETHnx2sN
WM4FSlE1MjvoCzXhkT2UpreejH59ezkWTsiVAT7CixNSA1XB6pCFRy3NtlHrPJTdxspXtb6y9WYX
Gu7mtr2FHXxlTzjwtjIQYmcYELHUH3HW7pI4342E/LxtZmlhoKGI+rMJiSBwM10Pqx1oUSc5hpWS
VzB+yCS9Fj/vwW+hBoRik1hBT3MzAVigCo8x+1ag4b+4u+6HdQe6CGxPquYiqhI2Vp9ojNpuER7r
DkipDdXvjmohbKSrwKwi2zlPfSVmO7Y286yjUa86LSBkdXv+l5YZLyWecAa//izP2ZUAHkSVbR5J
VDxnJnnSjXYbUe/eqj9/kl2YEQ94XJd9i+chuH1W6t+qrCuR7xLBV119XkhyWiA2B6uiZx4L0EDS
JAsmJw0iCxeVjLRwcb7AGABv5aJCKlb7GjBUpWWaWmhKnL6rmfeJoTOoSdO7w2jMl428KlSMkNAQ
q5Zd1bQO+LXto9ZBtbzc9ESmG7w4EEi7cI0kvMbFMjy4MpIKlE7YWBM0KysK/tL1KHMiS8cPBI//
GhHuKFPNidl3MAIOaJ+5r3lybwGO76sLA8KrskoLN4siGGhHCLs4qf8HgcKVAeE9o7IS3Rt8msBe
tvI+Od797xnOeQYubF6eRtaWr9OFX1dLkppx6BhHo5z2faKspXLmCyt9ZUFwsbrZtSHXojuGytvI
1jXZ3e9D4FwNeClQA0IPVZgjnNRKV5vEPkbhsFcgYFAO1Nc7yYW0sJeg8GCiiwJARnC3CXtJZwnn
EQ/tYxU/mS+mrDNz6fPIgEJGAixgqDYIxbfchqJlBz23Y59+cV8U4+22n138PDCEyONw9LB4T8Sl
VhZ9i32EdLHxnozfb39+wQE6GrCdEJ/H03IG8owMLydTpShH+922ukAj0GOyxqD0ZHX1edcsUGLQ
oMITHLT/AHAJ81RqDvTGrVY5qsm0hpRgUTyq9DkZtomWBY6xUpEQd0vJ9bGwhT+Y2pGkhtgQagLX
h2TSoWdKs8k79tEbta21WVU7Et39EITSEGK3/zMiXOWRoU5pxI0U1ku5IXdjY8FPjIkDJJLzwM/2
72ioSjyB4ffoZO0ns60/ZbG6Zl3+CSSykifzwm5AHhwM6qaNrLHr8s144VPSWvGsaiLh0aMro/WV
n6OzhXbX7S3Hz5tw5wJhwXU5Ob4CuknXRrK+zqakDb3jhK58x/tu24eQ7I0vqSaD3S+sPj8zoIyC
rLHhivUY1U6aGjcYXgfduK3xWNNqNMsxfXt7QPMjCtplm7ObgroTfXGCJwbbOVQJw7E5xTbzD70q
U35a+r6p2ch/A9SpzVJjg2JZU9nlzakwfuRbq/r7/p8PbRRe+bMhl/EBT79Y9BZyP8NQuOzkDZ/d
ONDK//h9wcuH1VQaNcP3IzdwztWXe3+9DQUcPu/4/Xig8S198et7bxqmIfSi86hCfW3D7o4TICaA
qUcKg8NdxbSkl4fATTlJfep2jp2vvVrGJDVf3I83AJ4CpobUrYgXUPQxRE4dsnzA8XvxWg3vTkte
f18IoBs1skPTIpD9U7JPuZ8UVGJgfsgw86BtQE4QKXRdrAG6mRZNbtFUp9Kr/mraMfA63pFgvt9e
57lrwq3BvSDQmKjTiNjZGL0KatERdmL9t8w0ghFI4xCohJzKqlrzFfm4n2wHtHdQbhUz3V5dx71V
NTjO3ZZ6PpVRPcq+L7iLhHVKYjT4vhGtBsdPftyeKNnnhQMxWG7rkJ41JwWFZusd8mT+3QYAizSB
prBQD5iJkNk9q2joqs0pByN6vYem7R8YQISA9qGPEyEWZMqiM5NpZOSU5l+bddF9u/v3Q7MZ1Ri8
v7HAhjD/k+2Odl5V6al1VwwyEpLbYOE8XH1emP8kUhBmlfj8iljvdF+0//HnC9cnyZkRKj2+r4Nu
5q/KjTe3p2fp91uQ6AYdOMCJyHBfO9Rx1PRpUrL0ROK1OW61cD3okiTnPCUFZJwGhCXH8OKxKtwI
rZe70aSmKYBxJzcpg6aOgyYFgTOk2keA8XpZ++7CmQA6FWBueClI3YiPb7MrST25cXpSe9Uv4n3d
nW5P2tyAB0oblKfxHkIFVMSm9ixED6xioY02ew19s5HUQOdrcv15bv7ikhuTLEU2CZ+f0mFjDaNf
ag00aGzJ0stGIZwMnHhWIntRnKhfpiuoKt2eJL7zrwO/61EIJ2MCUSNeS/g8MUffMr8o67H9CkTx
3e4DqVqU8fEgQ8iPguv1ZAFgCKKMhAynuqx8hyR+LbmKFqaJFxLRKIq04xzMVBLIJ7b60J7swGxf
iX68PU1Ln0faHLVQhARIUQirwJTJcLtc7U9a8lTmXhBHxf3rzF8sgIWoXOlRjItRMqnHkXnjKUke
om3s3Z165C+W358XcitxOkRx1OHzuv3W5id7fXt+Fg4DQF7wTlBNxhNHvB7qaqSKZZfqCaz8ykOp
armPfJoLqFNTSwlMxcVApVgHDBJAXSg049kiuCqT4HGXU2M6UW3/mWi720MRT8TH1xHeWSaStcA4
G8JW1cZ+Sis6ndx8dF/AyF8dNIWwrU3VTvFJFtLgtsH5cDAUF2wuvIgPbJBwNlrXmdANkvSH+Gvp
riMqeW7Px3P9eeHuiIHPT9ManzdGaGQ1X3UTbc2bWFZhko1CmLZMjWstsmCmM4PK9SdPssNk3+d/
v3C3eHBEHkvw/cJDrX18ZETyqhC3MCJL4INx9gB1Ro+eCJzSQjzhu6HvDho9ad7KVXHIX+9e6UsT
YrolMmIlq5FDPWi6X9NAxka7MEVcDgNNPR4/hmLHBzTsW5oZeXdo1a1bPHmyuu7S9wGWQGWEoxEA
Hb1eglaptbJJ4u6ANCr46FL//ukBDOSjk9DAadCEc62DsMk1oH5w4K2LCTqO879vzz8Pwy4vOywx
akd4rOPiN4HyEvZok3QssYDROFjVXgnRa+qH7h53XaacbhtamCn0KnK2O0SzXIjpeqaAPiY40WFz
SGw/jFaaJPSQfZ7//eIsZI4LubgKn+/Jm9K/m/dSL3zM08XP50fl8vtj0hV9j++r6jetPqSH27Oz
4JGAoUDiF2l23iMtRMuKbTF3zIr2AHqYd1qxjdMrvtI6G4grSOKOhUN9ZUq49nIjN1CxyNtDQjda
94OQddlGEhuy4QjbtrS60rYHDEeLV2G6Usjao76SSJ4wYnz+sSa/J030HZAfSWq047eHoe79pFR8
cAP5k8WCNPml0X2TyIa1dFgQ6PGFQuvErH9wtCuoUEZ1eqgiJ3zX3AFKl3GVmfuYhOPjkNLxgWg9
kZE8zADbGCgnwwDy7x+eO2E6lSoFyKNy0kNdZ+aLVo92iNukcEDP0UOwxvF+9U3cbkJi06cKUx/7
hdKMzB9cu98odQuBwDCdCii0sHxTW04kuSc+sIGCF0G8CoF5NElw4LxwX3uE5iSN8+xAm4puHXSk
Jr7daPZDVfTGetTBBNu4JqgT6dDuqIumX6Jp0QYKMt8A2FR/dmSC1pZSKZ8KPNn9lHgZoKA5/Xn7
lC1s/aufKXhrDb1HIUXfy4GN8XNrFj8VKH3onbO/bWbBF0E8Cl7bRjMjYDiCmTRtBm/U4SX0V0db
3y20hd3gQKiGN+ICIeOJgeWUNJY91Hp9aDZKePKqw/2/HqVZtDWhOWFeAY51Lacmo/WBdIFFVlYf
3P99VEwRUeDSxLtHcHV53zkq7TJ2MJPHdNfmfzD5l58X3FuYMqs0GD4/Wicrf6OSnMDC2nJOF14X
ABpi1nc55onSJIrKDrWxctN15EjSlJLvi5UgypQiiUN8v89WZuj3knhi4QRc/nxHOKhFk1RlD8KY
g8nYnrQQYfSaYJycux8MGqJF1cG7Ezlp+6PIdnFbprQem1K16kNh7abE8qf6kFh14KXfb++ljyyP
4HhQCbJNUIrY6FMUi6aFEdo00prigF9jBG7jGoFW2FnglUTfxEriBRVIn9YEnusx9op6ZZOhg28C
M+4PQOnroxMP34xwzH9NY5K+QESjP5U0TrZaF7kvNHWGDUtxo6jRkOv+UBuOzLkvrAiqGbyvnr9z
Uaa+Dix6JTfVyC3IoWv7vQmB8x0lybSqQ+Pr7blaMoTGS5R/geIxAEa7NmTmZe54CSMHVhXd57Hy
ukeoj2Wvk1bJmhQWrn+sOsCUJmCnc3oHwx1IkldKcciGXZvto+qpS17HSvKKWzgqHNmBdBnvuICu
6PWAkM2HbGfuFIcqedLcTSZrHV6asMvvC56EQg/Sdkt8P6WvuveJps9uJjmOsiEIF7tB2wEtsDCh
atvxxa5Xt5d8Hq+gJQXPBhA2IGSxRAyMl7d63NjGcEhMXze/obKo6uso/j79uG1nPgze+oImLvRX
GTy7eL0SzZTkjgXimEOZ7pJ1Vku8ycLnAdziotlAaqKIIywE02niMpNNh6H9Fe/qe1sGoHzBQxZc
pABKYy8J+2jorC5TI687MCggGG/F3eDMfwyALQg4U+RnZvFAB9JC2yL9oWc/dOcHuftCBcweWTg8
EBErIaV1Pfv1OKEup4xIlkRhkG3Bai8xMD8IMMBDXqDCUDMwhF3aO1kEfCkdDlZm+VF9cNVjmN/b
x4tJMkFeB6gQcOS4VwUIBEGTVurQxDo0EPaE/2sk2dC5T4KqHyhnkB4DWQoKQtezNLUkRvNPbh+s
J6Z+cSuyzrxybWlvt4/CDD/Cx4EHHE4DpoxHOIKd0AybmCbOoY4P2t/gcVbMTf2rG3+AC2gXlZLI
e+FowBonGsKLel5z74sYScwR1toYjKWHsviDZcFgULdGIQ2XrJiAmCLPLdWhaA5Es/1PHpW1Fy4M
AN9H1QNVHCBHxGiwg/JIHcdNcwCwOdDXUGKSbF7uHK4jBF5Ew6ZydbS5AyJ7vR5gGXIS9CY3Bzvu
AZ18aZIXVj66Z+VLlU3r24u/OJgLW8IeK3Il9toQtpQSyawkUOi9QFDsLmTCgeACoBVPQpHBxhwU
0x7Z1Bws9bllxs7NOn9wNNCYyHSBlsaC5DV4cgCT5j2NwrzVJMcTpkZm66/G3kbO9v6pwvMIjstD
IxUS5defj/BgVaI04xkCv3XWNrs7Tgdo5+L7wlKUWgwQV5i2h2J6VNKAOBLSjKVthfAWbTt4CcwT
i1VlQHyqy7pDav4sx28s/lHV34n6ng+/LE0mOTSjXuTLDng9cDsISECQwz30RTxtdUo/gf2wPXiD
5xfmWk137HUEm2Sjvtkk8Mi+IA/Vd0qDagz6cJXmR/Tq4v2Gls3b6zbrRBZ/irAvytLzWl0x2sPo
VJD5fu6U9zF5T5XnjHDFB6s5TPGLnpxum124gnCAQVUBGCnCSpGYFJTsRp1nMdzQV/YONAIwA7cN
LK0nSAlR38Cm4QWn6xkeKtVQTJDdHRynWdNkV3v1vpvqQDd3uZdsSvfbbXuLA7I4Lh3ED7wH5dqe
6tKEMM1jh9CyXmolXA3VeO7upt/gq4XnBbIRoE3gnunaTD+kBdUrPL/AJKBUW0WG7uX/XvSu6ONE
ZIYIE8kOITQwJ9ATKFFYH9T6icX2qh8/t+6TXb00tNncP2MAyXk2r6VxiOH1UIrKDNtI1/Gwj6mx
nsxS9+OxpxC2dGRUp4LvQxKWvyhQ8cClg4BEF2ZNI4oep8DcP+fGJu1W8X0Pl38+j1gQ7dvgVpo9
+SoyGhBQJNNzHUGCRftlhMfbUyUe0n8sgFnRssBEhgefsCyktCgAQ8r43A4vJoTqHH2vjG+1+5w1
G2Z+zs2fIAUfrTubRUSz4rO/wqJYVZZOz+UAKrpDDOzT7YHxU3ix3bgBG4B+3IE8vzbDmHaJReIq
zdOXrKnBG/iYoE/ZNLZK/eW2HZQYJZaEN4dtj20MOEP6EkJHwUcjGgX3mfrdABHTOUc1HP3dpf0V
SJB0n5PK3GemXa1aQ4nfi3CqvzsOpX5t4eepg8M20JFJPzdY9k2usi9R/z+kfVlzpDjT9S8iglXA
LVCrbVzlbruXG6JXxCYQArH8+u/g+eKZKooowvNGx1x1D1mSUlIq85yTlhXqqoaWmUlGNlma2K9x
FP/OWhTs/WS0ol+jqw4+tXqxdXLefsUb8XPalrpfCcJ2MeQTPxdan/aQFnST57rU9b9JF0uxJ3pd
POhyLF6d3K79qiXu1uki5xHv8f6FF0WNY0BpztRR3qiduedeVwAXzEt1lw9TB7iYZTTsYlLv1D61
gHURprGBjGbl+BKNfQ5SZLZvE6p4jtFW1Mt1yMVKJCp3hszIIWsVE7qhprGtRNQ+FCgVH1LNqr2Y
y/Foki4+mGVe+unY0J0Ch/GgBUk2AimLrcy5HsSNHp1UaVE/Y3Wz082BPMeNED462cYuunKrztcO
gdYzTeuBe1ZnyZ+d0+VHddw6NaRn3PqHSRMPTIM9JN0DOymLF5qS+kGo8kyVxtyxnreHlJT9hpaF
6TU0UQMu+ODLymx8u46s50hWddgCx/nN0hPld2l3/TbpU4mmloryMLp89Aejsb9zkra+kjTFs1UP
9S4jQ4oV1sYB0ikW/V63mnMuiVqHmZX8Hi0r2ooxV30wzBNUdrjY6C61t8iQlT4i3+4YyaYLLKOI
9h11q31XJjZI5l0HqjxIo5qWpQc9Twm+0km/7nU0dXLYA/JXYzBaDoiFomt8hQWt7b+qiYa28n32
ojbQwhrL2nnJ9DJ9ogOLvRII/gdmx9ozROOdXRLVxUlqbb2ptLj6wou23Q3wID8nY4l8fmQ9aQb4
wwnKDJ6mQphx0EXlt+qY+TmzG0+zcvuYW8z4oQ6G8ldrhvzkpsUYIEFoHnB1txtZqmyXtComuysU
L3VAyGkdVdk4Q9lsbUWTgW6J9kCiUjsiwKh3dpyXXhKx0VMGDbwnEUlfT1N9R0xe+EnhWCtXzNrx
Mjs2oeFR2SixpM8gLm119ytPdm7cB5H76/7xYi+dLiggAdgAyQXDnssg2HUS9xnrk+feoOQHt+wU
kNfeEsfIIC32gGSb1oycja024x4XCfHGTnch8sLro61lrtcXmRII+R19rH2rcZWnvk4LX2+/VSaQ
YxwxTJsko9eNzXiiAOn8dAQ8RifJVjQdcK8QEvW52pnPjJJ85zQD+PMd6fy0haA3r/PyqYFk/otD
Er5T9DHaysjkQa+P3SlpFSWoRP5lcEW9Tyw5+Iic7EC2sgsIem+iH1fV/mybnG0L4v6C5JvA9q8A
chqRjy3dyHgaeCS82nW2utWKF3UYuw1oJQhfjYzIT9zI8j2QnWRTZ81fAAndB7O2DN8Y1HYnSVFH
nqsAi1fkcAgASa1NW6lNSCNDerZImr9NopmemspuFwm12tMsTzcQlE+eC4j0+UxQfu7YsEbkn8VC
75eTCRIjwHUE59UcIi0KB2wHniTPuWE/lRFlnhLpb4PNjy7LdzGNVpKHS7c8HuVT3lgDIvuGwZz1
vGBMtdGQpkJ/ULAI+keOGHDTAfa1GZmVHmPoiKBlZam7z0ZD3Id2pMoRibBoTSxhFs7+M/aLnzJ7
zmWtNTbQSKPPfQL590IcUa98GY1+5VW3tEGRJULtSMVL/oY2qLVWasvMos94JPlwBE+QVz502B0v
93foQgSIqf3X0Oz65xkSaoVm0ufW/ZKO3Mv7KPi4BWj24wUJhWW8gGd5ogGNwknptMmzpvWeYqke
msrdtzB70ryvCWJyhJgOSGs3wj1o/1eKVIU/jqDPa87oFSbzagVlckcNCJ6N+lrDtyWLE78BIo8E
keccv1oMLm5pUWF5gPV4QFxtP46WOm40xt2QVsTJPDUX9NPY6B/UZHwf7MRusqGjMUmWzkP2ZJL2
kRr2wjiU4L8PW/Sy+GD9/x8jyFaB5Yac2w0OToeMVFYO0/u2Cwx5yqzNmAbW4KUfbOVyY2hyz4v3
fpSkyohLHYbkc2SirVbx475vLJ4dUxF5EvoBeWCuCgI1iqGkQqHPAA2GdKDQKu7knqbd3zHpzhG1
fEn1Jx6reNZ1fyrev97/Aeb0wJ2F8oCmYiaRWASUYu4rdi9Ts02TKLTHckg8Sgp3JyDc9GrpheHx
ksYBaUS+l6k1BAJs4ce6yAVktDtxkj1Pv0WUak8Q0Yw2uT6k/kiq+BXsvSJwJTwAyLt+G0Wqu68j
Z9wibvkLYDR/4m4uDnETV3UQMy3fZhaXLywfyZlWTeRrIh8eO6rXUJ0g2CWJ3QeKmUPLZnSz/tuA
VTlHg7TPgBLEf6PaKT/HKgL8+5MzO00neSHoiAFJQVyAmW+yfESCdE0GNABsXH4a2LC3q36TiLU+
dEtOgBc15KRQENSBB589qXPIZqpONBqhrk1tNDtDfy0AQnmx9bE4uGBP7Ege0weKud3GKbYTEtsQ
zxq1+O/9AS8ct1N5anrUgXh+U8rTnMHo0GbNCKs8PyZFeWz3HzcAVq0+lUlQp9JmG0rnLMviIbZD
9qhZzyxfyQYu/f7Lz08LerFfi07pE2EoJGzkMc/3rPfv//yZQ0znwdQu8H8/f7oXL75fSjPX7BE/
X6+2TP5W3L+Cb+6b0Bc2JMo7uClwKSFKcGdjGEBE0QBvIGFlA9ELRX7FFugB1DLuJ6Sz+caOjfKs
Q09h2PGkKQNVEdVRidBgHW0kXxwt9kCLMrYZFMPPqaKpG6n23Y+Ms+EbT3CoejofEh/0srX06Gx2
/tkuuEnf4fQqYqHr2UE9RjhRFzdhS9i+tYdPtWv7nROtEX5m0cc/dkAem5gTE0djNkMKAlzbHdom
5C70VdCs+UGJii3DsDy1/iAQ5J8lv1iO2ZJHRKZ5NmYktO2X7FDXH/NYjGXituKunsAs0MaYjcVh
ZtxHZquFbdYHZSoe8Yr9ct+jbpdlQsnoU1ESW+4GcDAYpQZMZmGHDtVbz20U+qbSqMMrRLYrpmb7
bxrNRNtG4DHR7oADufYA1XAhPpWPEu/sGMLxOTXbn4mC7MKHRzRlIAHWAMcVr7ZZkCH1CiX1QsgQ
oGKvKBO/lV+otvaOuHWz9wAGKVtIwIHyP1uahOPlbbGhC6Pe2OTGq9nSDVEf0VJiZTiLhoDpn3LQ
KH7POala3USdOjZdqGktO1TVoGxoTbK9cOg3DZs9+PjsQW72f+Zms8dLuxl1tFcPOXDSeBYHPdq4
m9bv+1ZmT+t3V8DmhGQbXA6R78wKepHbLdAKXSg77pkJur0NoWl2Xpr+EAXc0KyfWLnWAH3B1Sd1
WZSWNbQugDzxtf8hvQ8+WN3DaF97vX4iNfeSDypMvo8MBYOpHAf8NM65ayPYZo0hSNWFZmJ741sk
1vprLo3i0sBsF5GBtyZ8vAvVN9qnnrk1tTW1/Gn2L6K+mzFMG/niIovsHBJLI0ygg3LqFcpvf4yQ
jfp53weWHBvx04SNhPoL9DSurTC1caKyhZVReoq7672GbMl/mq0pgQMRVtTHjdmax2jYLdCHXIZU
uFsk9L0BL36T/Lk/lDme4H3GJllAZ3rUQCVg5s+kcWqeaYUMmcDG3CZG50lkBykoYw+ZtevdtyHe
3be5dJpempyNLFGqojJi9IYfnoxy07GPxWI3I5qtToewn+soXIciPjfjc7ZWJPin6/fcy0BXQTUP
0YiJsPJ6/VUljq1GUZowJgI70bULsc3w4Bm9xBm7n/AaJK5NE6mgNI+RUqSjEbhZbnkdqkE+G9H5
wHQL8S1q9Rx95RMn6A29e4sgAOW3lS58VEAVH8+C9BN1TLblUcb2tkGNwjOdvDwg52+hYaI+Pg7J
iCpsoysb5thtMBbaz4S5gF5qIwmYrri+NPs3iVMrgFZ4FaAQr4BjWtv7UhnYPiu45imx5R5ZzV4j
fDaQoJN5ZUx1E6FU3XptFvVenwqwsVqn2ThocrXPW9o82IjRtoldZFAZ1LRPQ9vWod25MrD58LnM
WBcmmioemFF7g3PQqijfAkzCoSWcKvuq6pWg76pfSm4i6w4FyTcwEuSBxX0T1I7Kg1TNnIPu1EdK
kaT0aFJ2R7yU/uDoc85UOg32ghyfbKfgBxw63dckzQRyUZLYW5B3q6OMqz4YTFHmnkzrbAvn/zvk
aJ6Jh5cSdLqRbwXTm4BbQkB7WO23fSPTMC9rea6qOLO2SIKOh6GWlcfK3NgYPSmOrjvElWegOcrn
wRyhpNIqvd/n5JdOODmMhBebAcnPYxFppPF6ZnOcQD34Lvg3TzQfVMS8+pB5GdKxmNs8PyjKkL6I
smqDztbkxiirzkLzsOiPQ0A97upnjZsbJ0FHHDyVhkSvQD8o8qBXuxJvN1v7oxOWtX6vIrPuoUKQ
oLMGNz0hiH0Y3XZ4RFGTb3MG2kClQM/GVYCEYUpfcpRYWPzgkvZ3UhjG2U3t6iDs0UA5SklDbSzz
wwiib1A0brFzm7rWvCFDS04RqYrf6SI/u1kl973eV8QX0orM7eBEVYJsfdE+NJEyBloTIWHMSY9W
OK0z9Eivjr+kMiWR4XqZR7usMVE+rMxtO5Z6CrpDUnkA7aAm1RHADWwA95tsKB8s1nwXrZu84uDg
uzRDMhkRWxzyRu2DiW33xG2LAQ0v1UAvWHHWrGj8baVgHDm5Wp4r5dsgvjR+ouvjjg+Nu7FRg/vq
GNVJqcvHxMl8WUTFUzK2NZJledBZQfnGqDC+15C1+RSjhLMb3ZgeKq3ojq3W0tDtKucR+dOSekiR
YWEs2qteXdrkIRmaamPGJf9Sls34yqDUUIxij7aZXHhW0WibJB7gOZHdn1VbmiiMRd/QUf1XJIzq
p1I7kZ8COJt6LB2dEE3fXF/NLMNzx1gLIPstfWao+QG1n+6IFO1gBHXLBl+wdtxNRIpdzdtI83Q0
iNI3OXDJqdS/OLLXAlxeRe71I/TL/NpNUP1wFWtE/iEytp2aoZm6HOJjTJTfFUhdu1SwP7GOSQV6
0d3gJ0R/LaZU216BWm0H8oevD3niIw39F2Rj6Gh2OtmXuWrv86pyAwCwuqOuKwSLnJCNwjT9s6Pz
zO9I/4NELf+t1bF+jDM7CVyNmU+AONUPChkYNCBN/hgBTr6pROc+liIn3jBNX2d1GQpEShY4iWb7
BdSMOq+B+NAKgfc21EMJBfBfJBzfNQBmx7ybZtCT7tMmtAsr6C3lqe7YKe7R+zpykGpEimWrMue3
Xn6Qp/9+gwH1YAFhhFcAuHPX90vllDpaFhVtWOGYo1Pdd60RxVIoBjgtco1Ex90/741QE0fGvZW0
IU1f9ZgEufxe5F8/fs27E8oBQEXABObcSOAmBpD1szYUHtK1vlmtTdPiIND6HQAXtBO8ecg0XSQK
CNbIsNBR2Txk7rZh/yFUAfT/fyZmr+S2BlwqbTUZNuIoh/2aBsrtCCbwBLRD8AedR+ag0Urikktr
0oZuUx6rRjwRAUDZh8egTcpy8COA2IEanUV4PVPQh7Dp+7BqjmmyRbby/jpP//91NITvQwAA/u7i
82S2TbRuyFqQnfrQlFEgyd8WpWg6HiNTbnIzX8G2LBqbdHZw9oA9NAccOdRUEjUu+hCHxaEYnlwV
3bDVxFMby1PFf5g5pC4hwgJBdCikzPdh21cuHhNDGP+ogIVcU3dciL0n1Dn0EywknqG2M/u+Phos
z2qlDwE7OBl620DjsfIBVHuRsRl7ae2+mln2SZHxsTG61/vLtuR7AF+qU3XPBsBq5tq8M3BDF22H
ZEPiMzWsze8m1D/vG1k4QtHXDSPDKNHEzJ69x5zUqto8LYcQmmoVoFto6TzUap17KLR0R9qUypfM
NOMXgxT8wVQqVHHv/4CFUU6ScRAumFSxbnJ3PVqbma3RtmGr6W95pX4GzfGPIaKVPXD7pEG15l8z
xgxuZ5J6VFratSEII3/Vof4yoi56fyTTesy2GbLouLrxH7Jec8/PNC6b1OJtGI/fG8gVo8IXgGkV
dKsNfBYtAQk1QczRIGBeaI4hUqZoTtWGmTE82FzGvrRAna+RUsl7sXLJvidM5uPCPUcAGJsk3ueZ
wsiNKm7YUPEHc6zcwlLnqwWvz50W2w8uxMw3LVHRvui54BL6pA6LjykBm1w36wwdV2rAbCBE7lUV
GcE0JqYXSdkc7s/9wqmDHOa/v3G2V8yx1HImpQjrXN1k1Bi9vGPHsaInU2NfhqLa3Le3tAKAoqKc
CdT9bfdFFLsdCcSPCGOul54eK3udy03fkacmJ8F9W+/Jy/kCQNYNVTKkAW6Bj3VrMZWXlQg1/c/Y
/UmUr7bxKoeTVj+0DAH7Uc2Ug4WmIDX/3RsreeKlmb00Pjsgajx0XdpyEQomgMDQux/c7l77THX9
kZE9qOR/VoY7Haq3w8Vxi44CUO6aF8b7bHTy2hAizFUmJiyLtudGYgWo8tVe0bfpQ5Ub6TOe4LGX
1FbsuwhQPavWWh83rLWy0kvnE7LweKGqyCfcpBMbnhe5pGMT1t1APVEpz5nM/0BJceUgXvKoSzuz
nEuf4BrAXdCEEL7T2okyr/hpDr0pxlb8aekoxHBwqYFHjF6o04gvUnBOnFdOFNWolgCB/3NA7t/L
spT+XlnGWTkJvxXBORoGm7g+ET7NizKZFlnNoLsiNN1PqrIHFhKrxQI05AwGFlDlS93FcN7TfbPT
NM2dB9EAxLDBz0UCfZZbajOeg+yhirBAMgVwPumh0pvjOW3FQBq6u9Iu6K6P6Kf7ZpfmdMI8IEyE
uuONFlLmpmOncJiV8FEKWWvctj/vm9CWPBFiZ+hhBvkMAlLL9bqJujForhuY0FGOG7dj4ybSAOGN
GsXwGPKEQTyxZwCVzz9Llk95DnsMFFlr/kgrC2kNvOcrhiCzaNX24+47CbEC54kuidCHnI6RC6fS
qNk3kP8SIbN1D9gnJEOOin6U1pf7s7Aw0QAAIxc6tUqE9tQMNSMsIMcSkMdDqX7piz9avUbHXYr5
rixMx9PFSIa0E2kH9To0rtlO71a0P/Yksjuu+FRrvS+7N2T7PaKPKzO4cNBe2TWu7RYFgG0FgV1R
vXETHYPRizXai+wljd7uz+GSJQgrodWJgTj9hsJuRejnJaYj3cp+lGpA+1CyPwJZ//HlvqGlxbow
NOeyt3pkGvnQ4lbWH6PkMdn+3z4/8wVXFTQ1I4yjB3rSdCUghGsVskVvuBzCzBsAZioKQ5muvyoc
EMXYZeR3VrYtmrdRZwE8xc+0dDvYK1O3sNlRzsZ2Ah0VtNE5QFS3IqUFoFeERlUM6DpqgpQChfDH
2IiqFcdbMoXeC9AGRuAKwMlsGqGSn7slMsGh62aPNjX3NHqsrZUwYs3IbB5Z0emMx50II+SK4+KL
sH8k2pqyzZJjX45ktoWILVxVOogCqXOIJxQY2Zv6q2V8Nt3gvuutWZqdxXywZFNBvTQcaZDYPjIn
wvJj8ZQ2H+N3TrcoGiX/uzjTvF6cRtIYQUVBV9KwgMCMGlsvdmb8vD+WhcjjysT09xcm+twqIkPB
rBG8bWP2M0E/Ih1Y9mHlIbF0GgDag3wWQAEY0zSnF3b0htuU59hKWTpYyF9aatArY7m5P5qllUHB
D4J7IPBMkJVrK+hpHBUkmSLzvHBfZA3ESZ2pJUDMhhM4zdg9momRr+zWpSm8NDrzbtqltI8YtpCW
PwJBRw2Awh4V9vrhoYGFC9kUpFaAGp2rsdU0c2InRtYxQSXrrI+836t5CbUuK8VL0xmac+q2a9zv
m/mEtiPwQABzTi00gSa9nk8SI7/tMgCmefqHxZtUzz0VWPyqO1AU0e4P8CZ4m2xB1AbQSgsa4vMB
xrbQVJ5G1VkXuk+GM1e+GMiw54ZxSN1HLV0BE984JMwBrg3INqjzt2DiyjXHBIJGACvVdpBqSZg2
a6CqZROm40xh4S1vsxhzQmI7q84dKgLbxEwVpEBTJ7g/b4tWIOyOTBjaBt4AfVFbKRNdRuW5BvXm
EVP1f/v87GkyCIpKXaLg89aPR5d99PiZVgEvdx3QPwBR54xmmmgKwlFRnWPRWDhMy8LjDasRRCqP
OdVXpmrJnSFMgtQJHicoDc/c2azSNlE6Cmtl6o36PqtjcGjPUZH6SrMWPSwbg/4JAEM2QWvv671j
JswQeZ1XZ8YPeQ5ga+NN6CSFA7furIHTbkMVTCSSaP+zNnnJxfmqOH3sKATWOuQLaYRrVgka55vD
zzH5xItvMUqbcg1HvLRlIc2BhzHSa5Y+j8c12qG1YOeWZ5Od2lQe6rbwIhMl7H6PlhkFWXsmT+tz
9b6bBgmNPLg5pCJuYtch0u1RGyJ2FsAOKcNjH516fa1n1BwKaeLawIZFWQFafHhrzBFYVRYXsZbb
7BxpgCE7RUJ3FQQA/TIhg+L1EbBZWgZhUt6q31KZFb4ZkbNKUxQlDel4GmPKgQto3xXM+QQAXoYu
FTHe9MXYPMi4fbXzUls5O9/RP/OZufzNs2tc0wthaYXFzpVZ7VirfHEb+hBx7YurJNvaQD0SPEbX
7PdOYT2mUem34wf1Tm+mbXZQWBLVVTr9hPbNsj3UEO+fQ0trP5E+cA9N6zMH+UGFs2gq5PPOJWeB
NT5VxUsLO/eNLJ2ll0Zmu6hOnbxJVBgBnWogPh1WDqC1QcwOoKSsUCedBmE6IEEGA0hb6co8LR07
l0OYeULZDo6Tdio7F933tD2YGt+0/NGkJdoer+3H2+TktBQXizL9mItTx3ELJCxqA+MZvgvlIUKV
PVPeWN96RfNaus+qVW6F+Veq9jYpv6bx9v5y3UReM/Mzl+v10szVCOaBybDRxT495lkwditFrUUr
UB7CSxBUiZuUZJeXEc87h53H3E91X6t2WetZ9ub+WBZdYxJ41AH8vE01kkiJodaN7SOKja5tXb4t
P6iK8c8OvTAxmy4AmxyzdQg7U/s1k99W2zsvTZSDGATxm7mQfqNZJTjVRHm2kmez3xn+2O/qdOUt
ueTfjoNHESTdcIXPQ3yX5jH0wjGIynmW40Okx35avqFRby+Lla20dL1BNGgSXMGLBUm7a+82Wx0d
3aETdLahuxGXaIShfo67oxh+lc2+sFYkit5/+fwMn8o6Ey8M+tbzJxIHHXwEd5qd8wiZS9JVuvRT
ZtV7/LYKHDQVOCurRfc/xui2N5AiQhjd7Yquh6auouR7V3E0j6Y48Z2uoEditBPDxcl9vDNzX6GV
Sb3OJtUL583wqhFcomnq2qGwODTIBP9spTzbmKL5ifar7eciB++cEZICqub0h17DWzexBOPg5zhl
0MZu96tO0gblSR7toEoKydFGohBRjexzoXdijYB1ux4IyCFnBv6/aQEMOTs9LYPjfUmJeqpp/5Dy
7kXYyO6ObPyFFnYPAO59cuhay/Jbn4ZNsH2QMUccj2T2tQ9QKt0aeR71pBbgu49Z8WNw7d8G7/a1
kX2wjys2KIxB4QQFURw04HxcGzPyZoiHulVPrH+Lim9FbK3cb7eHzLWB2f1WJigcoq2VegKLoyMy
SBRfbbIPX3KTkUmrDaeAaxD9ehS6A+Y3aVz1NJgs4GPjjwoEJ1eMTL/0erNcG5lNVWYYtZWWVDsB
TgkYaaWszNTK9+dSmRCsVtoRDLKTINJjgV0N/8UAuJ9TMw4AGObpUYtIS8PLTTtl5qck+ZUjIvjo
hYIZAhoBJzF4ZDcwWHQl4IYA7uREE4huOxElO91yeFBKY60lx+0mQew/cT00lETRU2G2GOi3RABy
bfkZZ4BvkKeBvQr3NTLLlSHdLgreiUBjWBDsBCB2fgCoekOlgiPnXDp+QfxBrnz/dntcf38a50U4
M1Y2uhswfF+HaKmzdfuNyz78nIYJNJTDNQlclGFNQ7ww0VspyxQ3Ss60sdHYx/VouZLYWBrElMgF
4Ac3CXJu1xYKUqnU5Cw5c+chSXeoIGbFikztmolZICFjJYP0UJGcJfCFpQ8mbLxWiVla6stRzEp5
gw0Yv0ExCgL9lGJTVMH93bHyfWcGCSkT4LVLkidnM/8bFyjwxCughJU5uilk2wOp3RgDGJIvpPor
69pXP9g6EPcFgsV/l3qOUHJ4hY5tOWy03FeHXW4czbUXy7vS2/VBO9nAlnun695cukM60ErhCj3b
pUTyr/L7bM/JU8oObQS+qO43xkF3v7f0T0tATfzDkj3EyLP6w6zY97H++ztme9M1pIiYFtHzqAet
voXcCVnrwbq0ZKiD4NGPJnrIaMyOMZAZu6Fq0uTsgOBNdhJtrz/Yd+t9xS5NzLa/XUtpZxlN8IqF
qvChbfbKGqZq4TBGC9F/RzGN8uKEiagpauhjJOfE/qoVwPTugXIn1u7j++fSymw5cBtosVLEmKto
I7o9V7f3v7+4FlPtC9r2Ewt6thaJNQ7AdRv0XKoHnm4qthPa5r6JpSPgvbz2/03M1sJInUaKXIdn
Nx5nvvNhpgs81oamKer1YAgBQHK9EEKBbBT6BlNk4DxF9cVaRmRxoS++P/v90NhoS0nx/dYN48JL
Wegk3rBWZ11ciAsrM3diLbMSiCLRs5Vv9fQBXAbdOd9fiLWBzHypGxpS14WNhfjqWL7jQCn8yNa0
z6cLY36OXa7G7FrsnJyNDcNsdRSUnQYSXogZHetHa25a+4xHRV6+3B/Won9dzNzslrR6qlGwFOm5
H7aRvUnXjua178+uSGlETJB++j60z40TyVZu+ZXvzxtsKKAqOYmN7wNcJv7k44cD4KvtYc1qdUaT
Qm0pxYKMuse/kp//p8mfg4P1DCBMnLX03DRHi2+Bkrz//UWfBdgTBVqI0t1oFjSdcGwoutFzNvoW
3xVJmLQe+2Bf7X+uiwsrMxfqO2p3eo1TMHN8q9hHa5Xsxc198f2ZCwlAENBYV6VIqB/kKS0Ofbdy
yK7M0zzOgvhQZIoOI+jUozP6ZeZJCIpEX++vxsI4oMmCOgty4FN4PfMl3mTQ/+3j+IwqDu/9qtr1
H67FgxeGIg6yz1NhGWin69N8kE1iVrRVTjSCAJX9m4OSdn8QC1MF6RysOT4/KW7P7gvVjMDv0QzU
NDojGLIHN/1kd/uiXRNMmH7p7CS8sjO7NzRDcSQrzOiUK99NdPVS3LPulhDvQvN2/l1fE6meDtZ7
5mYXiO7Eve7GMKcaX4v0FNHdUKA57mNqDCt78tYLHHNqOAEkGlg50Am9XqKI82IcMrzZLbInsW+z
sPmgNA+WZjKBJC0SNAspThLj1dAZTDsx3bdjc9PQtQjx9tS9sjDPCwD+mori3ULyzSV+t5YEXpqk
SYvegpzulNSaLYfW1InCWK+dhphs28x6AcRor5RyJT68XfV3Bi72DJ4PQILO1qJKofw0Zo12KqHK
ERXNTqmr31rENx0kHblY06teHJWDDJ0FSBt6Is9GNVb9UAwCoyoUeYTwpucw1VPVX/d36NLaoJwP
DAZe1xBen8UQvOsqTSpUO5lEBE00+KD8/d8szE4ZcP/1eOQOUpxq9Ymm5SdLgyznfRvvcjfXOxKZ
IcgjAJIAoS6AKa/3iaF2XaY0NjJDJI09M8Wmp+oj5+JVoYZna6Ppx7X4U4688ihN9pKU+6iCzHiq
eIR/GE2PLYWu5VPOG0w3lOavf42etFJte6mfoPHH3xTtJLQTX2NBLa3cBEy1VTTAuWW7qcNgyzay
tFNq0GLv9FYR8Mpe4+0tWkGXBwiEoaerO+eZZC5UWFWhaiewnb0YONy1Mv+agdlcORXYE5Oiy8lO
H5P+4b/kJK2L369fL0VtWnGGhhLaaUTvIRqUX+473tqvn/kdQDDoDKfi84q9l9WhVFe+f3uBTp0Q
IGvjIPVlQSPj+ue3Vc+yojW1U2X6Dd8J99nVHvWPv3yvrcwmKeKFq+rMQOaZp4HWJsHf+7O0UMsH
+wHEVtz1ADnAj66HQRUrxTWTqKek+GJpn9DQaEetE9VDPSkf67HxrAZMvrz3y/FZdh8O+mEc1FNg
9oGUucGygw1d1ZQ748lxWJDELNjfH93SvQCCIPr5vqv1zdNicVaWFeQPxlPWl1HiQdC39i0la996
3ElbCUXTg2UMcgVIueQZOK61KS6Artq73vNFToSlWivACVdPHXNjaDfl45MlUF4rG6s9oprYrhQp
l+yhUoy2OATEQZTXrpcwGcBCqmOB6oFGdkXj7AU75GSbRiuzubSjLu3MfHEY1MIqBz6NK/o6ovVO
XQ5vH18w9B5EuQC6V+ZN/o9nERldbRhP0VDuLJo+WSqktUzZP+W69aCq+cfTGpiyC4PT3F6sVU61
lEJRZzwx8dWSx5LwoBo+S4j43B/Y0twBTTT1VUATbsioXtvhuhLxDgpZJx2ohRYEfuh+/AcLQDSi
azK0qVRj+gUXIzHGoULBbUBqYVJNqHZU+3jBAgUcAK/wHNFt/YY/mVRJElvj5Ndd5UfGqSKal2Y/
7w9jIba6NDK/1Ya8qe2UwkjZQawUddlNVdhAQOj69r8YQvYVRwPCrDk8LyV9lBVT+dNt9kL5HTUP
dff5vomFRcfNjPQuUGQQ1VNn8VWWFUliK5kBEfyvsfsH+i/3v7+w8RFXo6UD4muIXc03Pjrej9BY
1cdTWj7V4iu0MDKIaRbDy30zC0uCcAmAXECCp+tu5ruSc60cFGU8JaBvNc/ka2WtUKkWLQBqrFv/
j7Qv7ZHbZrr9RQIkav8qqZdZ3a2xM2N/EcbjRAu1b6T06+/h5Lmvu9lCC+0gQALYiKq5FYtVp87R
HSICp/O9C04/c0J6YD7ovN6kBXvqebRpWvp2+0Agt4FLDu93oPqkMkyttYYzObjrZuUJQHffnjO/
rVcqYguLbiGbD1wfoOeXPW8VL2e9n3GnRdWzOj3nf//BGNCrgTQ1aKovWn8txaVx4mQ45nUCvdXx
UNTutzlSV3z90ooA/K2CehD0ZjB2viITswHyHBi21kh2kzJuad2/pQldKVAuhR9QyAKeGJQHOIvy
y81uHdpaZQz/67qRFxFl8vU8vQMsBCJ7eu/1WbIvY+3OqufHsq0+WrT5eUMWv1yf1YVAAT8DOxAz
igq5fGVzC6wpJjrrDvnItyxPniHf9deQWa96lCBjO61sRJkNVbzsASbC2UW6HmhqmYdh5IYa5SMI
002Wke1ca9mvoXXHfYpwL0gaPm4mFwAwbin5WzvYVlBFBuR30VL4Jz4EySYwv8KtqxctOXHrtKoi
fkmccK8V1GKR68cF9e1s5ZAvoIZF056ug2YAhi4omyezSJouN+cDsarhKYnpKzQD4go4lyHZ5VZV
PeeKjhbj1uj8PrKcYFDsP3jy4uDjSS1aB9HZKPkyK8prqDhr84F3yUZ36mOv2zcj+DDMExPSRVyy
rET/sj4fAH3wLP4EHYegjamfxWuIyCVXI54f6KUCTyhgxOeHNJldHg1aPh9c3Y+5B7WH66di6fsI
jrBaOBjAQEuBJWUzwFHzNB2YP8bPtroSJ4vrT8oM4AAg6kdjhC60tc9/vpvhjTySFN3leQ3Y2Y8U
DfWN9lLEsc/jUBuP10ezdFvCm4l5+vRs0iVDZhuqrFE7HR6I/br1lfj19u+74FOCA0EZ7qJ9ZWgM
lHxoPx36fdwHVvI8k+c0WYlaFpYEu4vghoEHEUCx8znDI46DhWEyD2A5iL5m7bfrY1j+PM6muOoR
h8lzZMSDpdDePJTFj9K8S5GlvW5gYc3x+38bEH9/EqWiS0Fp8xIG4Ap2LWkxijFwna/EBKdB3Pgj
iYPrFheHBCYaNDN91h7IuUV0MjGQwuQmcHzg2doVK9f9wkWJHJ0J/Tdx6vHOPP98z8a2RL+0fahA
EYBzciyzPxjAqQVpyuhYj1ZndvahnCHbI8g+7ZVFWRuDdNkPaUxAudDahyHaaNpGbYNu5WwsWwC8
1UYrDCCHYpFOll2PdLNCItU+JN09IGgVfSRr4osLxxsL8duE+AknJpSyUacOmTfAGV2wfQpvaNAf
a41xS7vp1Ir4FSdWzNwhcztjIKm6t/MdWSuAi+0i+URIgaHjDr24iOtlnlzXqkrAWnP7YCbvVnXv
8F2dvhvf2/l2SBIS2ECwIlEhIK5yWlYrB7dwyso+zPn3TvnbrW9PSpx9X1rxuhk0C/7WPkTO6DN1
0wE/Fxm/6mnltl2esN/jkJa97zhJxxHjYNpuNPZREhh0G/10h811N7K4vXB3aKC3AjuGnEoirqlM
SPhYB8X8Cb6MzvlCDT/7dt3I4u46MSL5qgYkoKXhRNZB7Z3XpCB7Oxrer5sQ83G5wX6PQ7p0s4mo
4HVVrAOeYd+bkW7jcpzQZ8T31+0sDQW3Icg4QPmPKpZkh1dx7mDNnQP0SacmiNc0TRbGAZVg5LzQ
mIWIUn6gNLObanwCqYfm7szibvhlx7ePACUrlEYFGBuEX9JVS4xu7Blk9Q5Dft99pOnKhloaAEHa
GNwSortMxvtbjeqWIMrETVgDeZ8JUqVHffx66yqAlxglJJEjELxy0hgshieewTNy6EC2BcbI8e76
9y8HgfQzyKih3Yq2hYtS+GyZcWWhi/vQ2ZmPavKmIhTyQ9bNhxxmLJB2obFVMOJLm8lBI0DVago5
TBwld2Vr2cdCe+zpjqjfrg/o8pifW5LcFiTMVVq1sKTwF7e5L4DN1YCfy28vi5/bERN7co/UVqYU
Ve6SgybIS/UvQ5N7dX/gehm07WN/OzACDSwgTEGY/cnCKN3wjtsacU5tcrDtGLsg8cz4abTBCXoz
Dwfi+RNDcoqlmurcUYWhyCEbPvxogX26vkKXDh+ICHCSgx9JgDDkLc0SqwRFf2Me6qIJZoNmHsnY
z7qnW5C1/IRq2Nt1e5eODA4ATubzlSKq8ecrpTRxNA4a5webQU/dgquxs5vLIMLHgEUcJVIk8OVU
pKZXRpflBj9kZphsjSS8PoKFQwoVAdUSDx8Eqbq01/q6q0kS4/P2Kx0e2+QppytrsjhHJxbkqMge
Cg5mB36IKPWG/mVaC+6WDIA3VPh5/Af+7HwR1MSxU52U0yFLJ7/uLW+M9dtdGSo2v01IR6SIHQs8
yDChI3Ls54AhP5gz//pSLCR+kHoAFZZQbVOx4tJaxNWkk3HAbhq7Oz0CcS9Yx3ZWvIsVH8fRBP+K
FVhrRY6F2UN9TUXmFgElVMDEkTpxNvEIUcS275HqJgxkP2CX/oPJgwUk0lH2RopHPiSRMXXaoFfo
JYp/OuCm500w0t3K3Il0xnnoAq0YJG/BICnynzIAPc/1KB9G1Grq+mkypy1FD5haWtD5uouHp7i6
z8firq5uDmRhFfUOpO/R5nABYUGi10k4iKIPHXX9ZB4/GDi41RIMmZa2kiFbOKiYPlRwhHIQwF/S
5iCpWWjqUCHp6u7L8W+mPUPH5PokLm2FUxPSSc1ojXaKoUG+tVcCyqanrqMrB2nRBGpcyFKAngqJ
tvPd1iiF1lAlRW4zG6HXWvXQn2UrNsR5v9gKJlTzULdBfCMzviUl02feYRgKc7eFm4MQ0oFI3/gj
b6Ig0vLRS7tmxY0ujgvFA6RF0KFwcXSpkuGZX2J19D72TGQof11fmoXVx2ZC4gjEbqJ2LPm4CjzM
qVVH06FKn1SIvnDQRozp7VeNjsQOFLTRdgCIoWSERdyhXYyUXj4rQdbOfrH2UFqYpjMLkh+dulnJ
Rg0WsCLO92GtTVb879LKA98FAXqQ7gjmHWkD1+hFIK2p9IfEbO6rIjW8TKu8sp+em4w8O3FjeVQz
vNRdS/QsjQsNZ8iFojnFwuNc2tbgYaySoRwQQjG/S8DNdTs2CTgIPCiAl0QcACdwbkGPrMkYpmQ4
KD3zzO5xUnacebq7ub7Plu4g2AGpKyi/kYqXc+CVqgAUocCODmqdodqqnfUkaBP7e8uZ91qfBLSE
8jPIoV2+0nYsVudi9RC3CQ5wVHzk4A31qlmJdTocyvSbIgR9h/tpALItvx0chbk8MUTO5xKKySJh
ng+H2dIzn1ZeljdrpZOlHQEmEsHYrAo2HGmnozyU2hmouQ5F/qpA+FxbOatLk2VgpUDyiCb3C9nO
nAwcIpAo8TWFs+3hS7XButNjJ5jXSKXEzpKXRVzdEJdBKQ7AxvPZimPVZEVRjgfWhXPMNrR+j0HT
b0XxNq2/X99+S24OjxBAWvH6FTiCc1uGUVhGCY3EA0nsvcX7yi+y6peiqivhwsIVgdLFbzvSDpi7
UWODkQ2H9B8LdGnth/6jZ9VT87ES0i3tAiTqbFzbQhDMkjxqX2VFrte8P9AxgBDJGq3T0nShgxME
MbjtIPgk1XgYTYux7LrhMEDmmqMFKmra0HbW0MxLowCqA9tMhe9B3uZ8VSwAFQgrLJwXmgR/x9pa
m/aS2xac27g6QQULxonz7xtVmmssjYaDWh6q7B9jfEUArw2PNVpwsh92ub2+yZaODrYy6uRIb4Lr
SRqOo+htmefwM1EH2Yzke1t/QHLDG9bSBZ8fkk/OqSExryehtcsESXcnDBXPepcF4L5/nOcIQtr1
t0YfPDXuvxi02haZXULF51cGgQUs8soeXCiju3jaIa+Oh6rojJaujk6tnblXcTlBIfDJ7Psnlpao
4qp+a1pouu+DviheVZU+dmPpeoCN7lNH//oHcy4IaVGNRKeRfLBrprltNeDAkcHwinzvjEfbfqui
NQqyzw9dzLkrcAmAbiEfK+2l0cpNrkTwICazAx6XD9XEv9bQHO9oyzx1soIiM4K0fHX6+Ccfeq8y
CxupjtJvVecDwr4BqcCz76CkqdFdredf7ELbdOpaA/nS0QXuBwhxKCGAuUbyqkMZo+SeYkJyqKA0
jxSNvw69HVjmQotSJA5METjI0BlkcV0ToM3pYKhPpbbT3q8v6oJfQNoIZRuAyoTwgeTdqoTEg1ET
fkirzqtfzel2kDEejHBvuETB8w/KwfMDNEMANzJL/P6Kpn6DfBggk9eHsOB6oHuPmq/7mWKR+/gL
lca12jB+UHIdggoF0tHHfvrQza+J+hNUl07zct3g4pydGBTO6cQnxHXlghoSb/xGeVSgnOcUb39i
AEldeDisu+zdNPBemnas8oNpbFo34H+wcfEKBaoZkS4QTLY0gMZozYm71niIbdd7dsi3RFupmi4E
HLCAnQs+J7yrVeloxKR3KrtRx4PeZm/KDLWWuU89F8BIWnWJN5rJ/vqULVwIpwY/sSkna2IYKe3T
VhsPdq6C3WY7griuTl/U/vYn/JkdyTfxitpdm8MOddwndXLu22T4Chmj7X8bjhTctBo4bks2Y4Ug
fzSQZ6v9Wo7f+RpN1NJOhqw7EFEQ7ABCSDqc0DFLtKFDBDpClNp8jLqVK2PBQ4IrBHSfqLOgliNT
eVczy+omGfjBmEavI4CwAPrRfb8+V0uDEAq64FYSSvGqNFeWMf3vOJZz6oHkuqpWqhNLBpDSQz4a
8Q1IUKTLFwK9rZqzlh2GBOFll6wEsmufl1xw6+hDVs0dOzQ8mG2frkWYS2fx9OdLZ1FNgbObGb7v
GFsGjvdyp2n3dQ358+D6QqwYcuVQtq0sLUN/5kHvAsi+5M7RnXwoIZbNyitz2RB6b1w8bi9LBKXT
m4qTVOxgmSN4CFM/tiaP2qE6Q+xsWNleS3vYNgDHEUxakO6Rpo9VCv485Vj9+XtNXxz1sTZWnIr4
hBTw4H3xfybkiUPXQsddZ2SHuUt34FLjPcio/LZ6yOtHy0o9trYllrzlqUHJi7WloXV0hkFrfC/y
B5Y+Vs33fO0SWJ45AC5B36KiG0ss44lPVibbAFZWZQcFTKUT2peMRPE6tJxc33aL5weXzf83I50f
1LijHFhgbLsqmDtjB/3mu+sWFtcHfR7IR6Ed+IJ8tQDwnrcxHEDTquyBjmPz5Paga49IWz7YHEqe
kEEY93Y3ufuETubK3bY0jwj+kZoEOvuSQtScKPL7HJ2oVfSiqfc6D8Y1gqo1E1JE0FVougRAVz1o
1feJxoHmvrholbg+jUsL9YlmFKpGlzhzizclRAkIigj29y4Y1JVQdgF/ivwGOnaRll5Se4Fu+xTV
84B2WiD0TEjJ93+Vw+OUf0xm5lXWu+GUng294+ujEttLPryo9UIaGBXLSzx4Yxh8cHQ0iw7a99Fp
N7XGtjV5cKFP0mq+oLC7bk86u2KXQ5ZcMJfioQ1oj/T0NSMTFXnOhpDpOX0rKe82WvJaRWjzJk1c
vV23Jrnaf62BmgXCgcBWXmA4LVZnNqQkhlBpnsA04w3KvUP2yYzb47Zb9l9LKMKA/gApXmSpzr1F
kkEvYJxhicebvO/90Vnjq5P236cFgQpGPQH91hfll06L0iKZ7D6MqsjjdpC0a+hHyVF8WkAJGW9C
FGTRdCL5VTfLM14pJQv7uNhOKMPaGX9Wx2w/Tu4XaldPlt40yBms8dssjQwZc6TD0K+MnSGO94mn
zbWuiUfiDCG1+f67Yt0I9vkcFzjSwKgO3iZURiRPrjHeQheLjyH9R0mQT15Jb0je5/Pz2GPIa6Bk
iqyh9HmixtPM+3kMeYSO4eGNxbjSpzVa44VJgnOAMCIeoTg/8iS1vI9GvSZtmP6l/ZxXnM/lx5GM
RACNfh10t2Ek5yvggNLfqUs3DceRPqR2/JAq6kqh8nKWzk1Ice5QdQ5EMGGiV5kP9tW9o9hP7rxG
0S4zVmM1YAeZQhx6C15fTr8MDTcmPe/SMI+6aj8ZfPTAXWigm2Z4tt0KJMBvEMgNOhJvnNaKH6FY
Pb3HaVb+dOq23rqQ6/U404xdNOjvBm8qr6pKI2D43KYn0xr+V/K/nz8XyQvk6OEVkX2U9n5McmZM
c5yGaVbsYqP1HW1XztPdCJZRi2xcZU1aQFZP+tcigIIgV8VevSgUDmOTu7zXs5DmqgblbOpV5NEL
ekjgZmrNNnYeMw963HqQOQhMq1j/aBuDb8uSjhvWp2uCSXLB598fBB5zJF7RJwcN+fPNN3cNyrSz
nYVZ9m3KbS8Bzp4+VNG9w56SXvdyTd307U/XulEl5dMwCOmR2YGmGSAPkuFkJmxuQEEWmmbkgTbh
lZYKVGyZ06KRTD8CDR5cv44+b4GT21ZYREsBUCJ47y2oIBBS10VWalnoUN2buoe5pn7i7sfEDAz+
OjhbQ3mKOx7o5B5YHq/U3lxXEJYF1LgDtITcmKr5/D1IygEA6UBYE87lfOppgW7NORopxFS2XbyP
3ZXbfuHQi6Tf/31fuhWbMptclQ407Jsj7UoPYksebfiKlQXvdWZFWseamug66xgN49Tc1M27torq
WhmHIb0NeTFZogeQhpODh80dJzu7X9kbi4NwUEQBKkFoF0guONYRiBftRMPxVwa6zRtfM/+u9Mnn
JffbobnczWfMEXA8Y+kxNGiswazkNP+/NgQdCIIgQT4grQMzrRxi3AYN0+meubXXm9tifMS/bWNf
FhR1W98ejsb8ht7WlTv4MtAT2DHEzbjGFqQ5S5Nws3VqGhL3EaJU6Vz4NgI99UvkrhGtL5oSN7Do
kwYvgOSxDTIaJDMaLFQtcMMD9aJoTyOvHlcKrEs7wjoxJL1qBgIqaqOGIUM7OvVTd3fdGS1/Hm2a
kCZEDk1uz+KsHRvS559nf6BbdlsO9XMzWAAiIBrG90FEde5aWtajzc1saajoyKLslGf9XUGxy1pZ
+KWTCf1RkUkBVvgiVWulRlPnBi6PiQe2G5DRq9aoMBcX/LcJOTmbVVpBRlB/h3G5wWpX5Oik/hhB
q34tAL98HGEXn1iSfEAWTREApG4WuhpaS7f5uJ3Q37lGyLC48CdWJFfQgpneKUcnC5HTZsyr1uhq
F0eBRx7klJFCR4XnfOWp6jBFtRIaRrOvgymHe2VxZ64xCi4uPFRJkBsB9uCiFQXtIxUQqyZWJeOe
Ff9l87t2LXOyNFOgvAcoFSxKlyTriI0GfTLrMrR1X0u34xrWZWmmTr8vnfCyRcJ21roynN1v5tQH
KYVKJ0cy0F3LkMiVYHEc8cwHvwPYujS0iEimIN4XpbYTVyGkVDvPZsb3PHG+gUrBV+vyazNUe6tS
PJCM7qCL6fWN4XV6tuns6HanBsEh8GCJtD1QRNLvSHODOhaqzSGJNq29ddYkPxa2BWgs8AZ3xEMP
sHxp81E+NI1ZFCHJ6+c6ij6o298VPF15zSzsDJGkAbICUCUE7lIaAxIzatKCnCwkyce7mf282TWf
fV1YP3kQp3PbzjxqizAhBySGrc1/+7yYw5PP65Cw6lsdn3fnV3dj5d+uf35pCWzsMbhk9L6gI+L8
8yy153jquyw0oRdaflXMr/Vf1y0szf6pBWkAc+0kpGuEBWNTGBv2ev3zYo9IUTowjr8HIO+hUU/T
vmnhhpt9xzf9+GSZWYD6wErcuvD2c0GOgX+gKScU2M4nqgUPg0m7LAut/jHjyV2p1MA+Pzop2WlF
CIThn9hDsV+gN1FylvMgaOcxaq6nWdgUiWdMxr1NX1E7V6xNBJFytvbSXFolnHSCDiu0Q1zIRWQT
LUw+J1nYZtvIU8nm+iotbTPktFGeR4MPEJfSKsWaOhZ8zHHzgxC9dB46iNKQl+s2lnYCLjDxThbB
hZwR67raaJMKNsCG79dt7EfjV8UyfUqV4Lqly9EA1mQIPk2RFVXlovZotC6eMbjOCG13pPw2EC1I
4n+uG7lckXMjUkw2WW1f8gmRjGVxP9e/GqviW2vDkB58EY+UzuCwkI/Mm9gX1/Wt6kadVtxl58OQ
Agyr60qQciDm09t9Ut/N1YO6VgxcHAewruh2EXw/8sJrUzx3VYPlsJXtPGseg2i3S97+YDlOjEiB
GI/dGjlyGGHZa5r8aqMV+pLlQeBdJI6gfsGSMmeGCWZWzJNCqN8WjedUUKTp1+K9hQQO1gMVnv/Z
kbuq8E4ZiDojbO3fssGDxhuaRni/dbbM9rvXNPXIGmhGLpb8uwVOTEqRsknGObUITKZl54GW38ub
u7F4VDKwg9i7StvmrEIS52Z3cD5QacF0zuaecVgdmyAaQMWFJmvPWOPvXDqlgAKABhIx9KVoxQQc
f9xXCqaTxWh9fdaSj9v3nWCRweMSuIYLgI5iAAiXpEqOp1niaRFoaFec2dIIkKXGJYOOGND3Sasz
RwzcQFlThEp9H4FfxCmH3fUhXL7JDPhIBEkaAEDwzpIFbk9kNhMrD4c+yI0cKM1HyLnPWeq76e2D
ESlxCBEJQDAc9PktXRQsL62axWGsVRs9ebBna2UwC9N1ZkEajBvP4BVTYKF6bvVNbW+vz9XC51H7
QuEXDcmfwKnzAShZk031qCZh2d1Vfn1jQ404ig4KB8jbgqsO97DwQifRZAntWE1N8jps2Hu+Vfqf
13/9ghM7+7x0zUe9Xiddjc8DgBfheGcWC6y1Es7lPQ+0mmBBw2MStV1DuhiRmB8jpxurF9UIqrIO
pjIJzGzfk5ufDed2pOvR4LQulAF27PaF1bggf12frMulRgIMRVUXMaVgjJLG4VpFXgyEpi/9h2U9
zH14/fML04SNKmSJbdS6AJg+X+ohs5k6pqYbVpnz3VKnbXZQknaHsuD364YuFx0JXTztAcIXeDX5
eRU31JnSYojCTjmUwzaet9baQ3FhqtCchbciuONQHJTHQird5XWixC8x39Q/q+bmerDo/fr9eemq
MEqjqYiLzyvNq4P+3xVyokv/h5qcLur1yEygS15aibLtStKSLn9xs2+6/pIUb27+YqVBdLvzAO8W
XtJo/hVnw5DGYWadaTOzL15qpfBMS/HsG1F88B+C6xivLVwYgEyb0gEfDT21BoAbXr5UOSRlpxv7
YC6+L52J2h0NJa+j8sWYNwbbl2xlKRY20tnvl850Z1YMJR/8fsL3lG+dzc1HAe1wuHZ0CHxCX0EK
dhutUXGTVvlL5rw3SuuZGcUdZwTXrSwM4tSKnAzuSl62hVbnL4rrVR/W63/7urRbqdE5VWGV+cuA
7iC+6Yy7P/g+2lDQtYUKNpCO535pbBjW103zF0AoQUQ8zSuzs+COUCD7/X1piXUt6mluJvmLDUTz
iAeBDwa660NYMyEtM58VlFaBwHghxtZNgtTZaemKiQXvfToKuVcnA01yZecYBXXs8deUGXpoNBPa
27o62iDEmvfXhyRm5TyNAgpIwM0EbyIQRjIOnBsmWDlzl76YnHtIOwQx31Xm351JIQ7yBs4g77q9
yz2MIjpKMiaMIWyWLw1KoF0eIVR4aZX3tGOesYaeXjMg/v4k0hmGJNdJ3WCbtUeruWvY9r8NQOyR
k++bJugGQSGSv0Tzfi7v8JC5/v3LPXY+QZKnreKsmQcXExQXQa0Ho/uc36gJgYUGlz4afQTFIGJz
uZe/jEymT+BiCZH4L0uvWuuvXVgCEC+jsoBnCx5IMpzVTuKqgCS5FZL2ud5b+YovF47ifMvi5//+
vBzrz3XdGtAkNMOqrZ8dA8RTdnaPttsAKY2dM65xp12eSLzBAEoCLAnvfPj38wXPm3zg2hBNYR4k
P0GYOpb+tCZrszBjKMMhTkBWXDz3pAu8SGnuduaohrQ+cL7R3RWvsvZ9/XwMTYvWvFzB9xM9BEUM
0Ve+L+ZAWhI8hFEqEA2MiNOkQ2dm4kmWW2NYVkddjds7nrbPnWv+jc6rfxre3g9Gn9y7ycv1s3Kx
NKDaEIqk2NFoGbvongU9tTLNCRlCtQf60vDMNvFU+694/PUHdkDhgOwMKDAuhtfqA1cctMaFqQvI
5xiANaY2au943crFycco0PKDfhYQGOsozp8vUsQHu0EfKxB25Q5l68QO9PpW5wUTrlgkECDBBVwA
IIk2JBpvupAq0DZKh2BKgJ+/PoyLvSZsoHwkBDIEVYj0FM9GJ7ccZvTAdoFJfv/XzV8H5y0YYAUG
TpSQzifJ6eo6UyCdEk6g6tjGa6j1hR9/+nmZOlwZRyjszfg8cx613ZCtuK61z0sxVlZGutWO+Hyv
bOONady+vPj1KE4L1mg8BqSpz/N6iACxncLxUav2Y3x3fe4XNujZ56VfnxMrGiMbn5/oxnGejOwJ
cszXTSxMEJ724IcHwBVqs7LYj6WkU5pVjRqmXeQV95ObrBhYGAMMoMUGpxkHQS7n9BUnNZsSNSwB
J4sV3eMFGENB1HP7OGAFsa5I5gBZcb5NTRcJBJxnNSysoOaBs4YIXxrG6ffFPJ5EIXxU3Trh+H6n
finSQ1lt53QlMnTFpXPm1AUMHO4V64DyqekI73tio8oyJ00ifQ5pPMx3ilrXW9KRPIi6MQb7V9sd
k87ZGc7whruF/WrInCGYYIJ3hEIXLEwhyOcbBqg0NtBsS8Kmd6jndl12lyVx7gMmWz4nXZL+wqvV
5R41VKZsCXPnYLCZBfE1e9yOCSl3yO1xX5+q/AdvSf4lLVnNvWSa+2ebg8pbU+zYB0WrGVKddP19
YdaBazdBr0+N6Vsqc4rALqduG3XqBFXDWDniraxvh1xLdqZZ5UGtsiTxdMCftkmcxj8JT9gx4uYP
pRu5ZwJs6WXqOMyburMBSyexr2o8389uO2eeTjLtsY6Z4vXt3Nd+qxj2a1Il+cZI0uShpRCcb5O8
O9bVNP+KDX18qBIGoFUxD76TaonvKJ26naHb7uWQ33gtnCz22xzNsk6hjdusMDqvL4j2oTLb3haV
ZYRcr2fmabEZ+dNUWV8sd9Y+qOPwzK9z9KbC96txEFuCjDuKO/cry3i2bez4Z29EEN28vtllyV3s
b9BHW3hgmwCBilrM+U7hfUISamVRyLU5fu9oFB0Lx37PiaK/FmNCfapXZPJslM28YlDmrUDhe25G
HqKkvBuJ6o+N8jcoWV7I5Hy9/uMWTwqAq46KNBWgu9KzE2jOuFFpNANIs0nZXax7zY3q0mL4RLyi
BPXXQgtiYpaJoTXzjDrHDntjpHtIK14fhThr8lkENAROCwxZeEBLMxyDPLHWqTmjmG75WrulyrNJ
juB5XbGz5H9P7Uhnvo2saqbUmkOtDaxfoDu4PoyFzwPfr6OBQAPmDDxF5xslrTJU7ZXWDqEmPOcB
0LP/7fvk/PsNd3r4xc4OabFBr7vHc2PFsV9uJwS4WHBkoOHcL/q02jk3+npMjVA3Eq+Mtka6iayP
W0dxbkN27mxo2haguVBLA/c5aW6OEvB5kVBFQg/N3zJ3j6PXelVxWw8trtx3fgUc9x/8fpBD4Ukj
CGHkS1wxqrbsY7ipGEGyQ8IhWxnB5WnACE4MSLt0NLgSa9w0wtn8O3d0r4UqXENLr19Ley4aQp4e
xHRIjQAQfr6fRvQwNnnUGCF1Xhjf6dG3aXpzSLaybZc2FRwnIHIiZLgAKlljThhDriesUChN2vsM
gPpVXvaLZzNe+hABxKqDygAXuzSWhiZ0aFuuhzPX0QRceCCwaAwQqHzL6N+3bwBApAGeF8LkeJ2d
T1tXqaxXB6aFevOVK4c1qUaZvQMOV4PUBMErRihh4x1w/v2c8FTTolELh5x77vQPbdgO9VI/ofeu
84t091nzyNTYVzp7U9cPvP+GRjavsdrNXIZa+cz657L50Oddk6wE+Esr+fuXwVmf/7K5Q59e7GLk
aQZNQG8CwnlNg+DShwoxT7CXgokRwDb5ss0tnhUZa0moant1epgP19fuM59xftUgyEc3gLjSQdoh
X5iqOqgE4Rv2vK76duV4JYGKSPNVy/Z53vlkyoNGebKdLXg9gpFt89rZaunfUYqqfvWjKvek3Str
T4/LQUPNC91huGPxrLzoEbSt2bE6JB6Oatb6HoUG2/VRXx708+9LLhcqmWnWZfj+1PzDdHtjkH4z
5XcQXF8xtDYQ6RSCW1A3agZDOsKwkfg0XZOpXhyKiEVEVe5SfyERWJYYwuJHw6gOWTO99HV9x5r+
R8vXMD5LplCHhTEBkbtgFxuQaIjSobKObGTPVh/vOkg/e52b+4TE366v0OXJgoDIiS3paq8iatpZ
DltJ/6bjNLP4oV7LJy0tDoIrwJJ1AS2UMzCQw2RGlEbmsbHR9N/33hrx8NIg0OEIxAgOEKrM+rl7
KBMQfc24b46JwT0VXr6O2AaH5/pULQ5DcFWAtxsPOBleqyh8mim4fo5um/iqp1g3dwzBAyEHK3Sr
cRiR6D0fhgUGhsjsZwxjyDfdqAY0674OCl85K5eYJcmOFC7aZHQAv1bNY+pEfiHaRUCypDcvQ7pv
8804Dv6kQuq9eNOdv26eQswburzxnEGIJC+UC0k/Uxst9djEyBJ4rra9/v2FjXD2fcnfJHHPrYbj
+8rg6y70Bvz09bqFhbN5ZkH8gpPXu51SN41BRX5k7VZzvqcArX9kaw1LCztNEMohqEACFudTWqAR
zwXVGZgKlq4vefJlred4aZbwaMNmw6lE87tU0lNikMcM+qgeXb3xm3GTRY6XrdVuLypgKICcGpEy
ihGrlV6NMIZ0Lj0l+plPlW9DE6DZZum+a1aWZWVI8tFpW3vU1IpjWdLmi11a7w5r7h3oylxffRFn
nF/iZ4OSNX6mFjhZNmFQ8/igR7u0C9X0ibgJ0IVrqa5FU0DCoX0fCKwL4eyZKFqs91Q9WvSfqXid
SREwPu7SOCzrfCUntbSpP+V+gfdF97vs2dCC2XVTUqpHEI4FpfoeibAEN84aZdmyHUQbgrUdD25p
49mQNalVq1ePebzT7NSvsk1ivOjZr+urtLgZRFDzPzPS1puMiQyk79TjECd+oUAbsTQVj2nx++12
BBQPEl8OAvKL8gwxMituUu1oO/uYBPXsuV//mwUx0hNvY6J5W0MuTzv2NjC45b6LALxcGcWSszkd
hVi0Extl6c5lMcMGNTx7CoobhebxqkC3C572KJAg23nxaoknZFS1KNeOs/Fu5I+IYqCmd32aFoeg
a0ApovcF0CxpXxUxq6CcUGrHGvTS495BZu+/GZB2FClVahZ9px2Z+Tps+26FFemycV/M0e8BfP79
yRoYudU2ZGiwzl350KB+3A/IeOk2e4Ok2N5y0Ac9l7uI96/FYAeZkgQIhzZqmvi1RTfUQDcbLcGB
nvEg0ZGi7dIgp/UKpHpxlvFEgiQRckwXdEoTm9PWrF3tOCYbJw7QR/EHk/z7+7IPj8u5mSJqacdU
22XpXbPmURd/PzAyaP8QJNFyjQtViTweI4Lfb31z+q/frv/6Jd8mhN8Q5YqcqPx+hDhyPrVlTMSl
ejdz15+s3cCSDWNjcN2S2M3yJYQ2elCV/D/SrmxZTlzZfhERgBhfGapqj7XL9vb0QthtGyQQCMT8
9XfhvrddpSKK2L7RJ053hLvJ0pRKZa5cCxzuOFpKmGh20iap1OGtJ3bn+jw2oAc3WV44GFoXTCOa
wD1rY21WR3dmU4lIbO5JiFnDJgpkgebfzeWDSerAbX7eHtua6z4fm/IcYYnDp6Ke9dNUfgQNh21/
TdO/eMm55zaU10JvyBYbDTbwIn/qQLTfGSiKCdRcki389HXr4XKwz+Zt2ZNnB5vnnZtM/aSf9JFG
pX2EvJpbx9TxI28S8VyJANWEqGw+V+NHoSMuen97PtfWzUZzzcK4vVR2Fc8I4tmZZDXBfNooERz9
PNC9oGf721bWdqRt4NliLiLX0Nu7HKVVSRtVKYxyyJ5ydmzaJ63/ILMPoNSJ9S3But+Muer+P7em
OGNWEzB4DrCGztV7e/ZjCoqe0apDxDCxoYu72u4PFRWR1zSh7s1fx7GI2jo96MSIOj5/SRsvbOt6
wz1e92Vgrc9+l+rEJ5G2GVnW2gWpue//JMld7iLzAarhAuRifqAbLE62es1XV/jP3KvdAJlnUprU
OJmmNUUisz46gxYJKuOUeRsPxy1TyuFsAYh1ihwHp5125fAihqiqD2SrXXf1MjyfR+V8DuU018TD
8yTR8idmjLvEgQITrx6NJgmmFF3VKbrQ6PTOLotdW5QvcnTupxosHozvIOV6aNAKwbI8ImkRMDY2
Yc23FMjW3tAuiJQXtWAAkRFrXm75gQpfMn/Z8sV9VR1cR9sZ1l3XPE4NOv158pjViD3LOhhRAr19
2tbusXPTy8vhzKd4eUcdbH/91Mg4v2dafPvzq4cZWqy/M5VAzSiu3kG9VsNzAC6r+OUjSOe8CyhD
Rb/9SsZvWbaFDVmxB4wvrqSlqQXYBGUm87z3peYzPBSTGHTc+i8x7ieys40P6RbIcPEMiufAYwqt
jD7UIqC2o/iprMghE5hxzJwz/Wq8OWDg1Sk9+s5LdHRq9TwCVHM3atPu9pSu3Gr/EoDDQ6C2pfIy
oYMmaxKe6ac+3TsssrOQ5BurtrIpLkwoZxPJpN7uLAxNG8rQqD8BWff2bXdhQTmWVO8bN+dYJxfM
SGC2ATdU//80odyWRakNgznBRJK/l/KevhklCxkAuGisAroClx7ty5NjpmlacFbgTc3MqJ9jYGKi
t680tLoBAF0a5K9qdC3okbvcJ/OprK2v+VBEQAf+LDcRemsbCsLsC+YMf7tKeLImYy3P3fmk+fe+
s681kACj6e/2WFbcPXjw/hhRVgOyrRjlMhbPFYFWgX+WBqPxmL9RbnF5IF7YWQZ75s+KciiZn1sY
jBVnMvQ5ehg3TsdKMgXJ54XLGAjppRZ4aWJEUrpqLX8+Qa9+Gu8RcvUfB3uD3mF1UQDXRO52KWKr
DUhZ0zqZ2+vzaTL2TbNvyj2gPbeXZC2eXCRHFs56pInRnHI5EKYTietomk7MNA+JDmHjvDt2QOv0
zI37Cnhzw9xz2f1qiXxwmRVCYCxsydaSrXgb/AzUbpGXMpCdUuZT93vNs2oynZyQFXkIhsHw9kBX
9t6FAWXvZYbVA3LsTicLGOQiFtZ3CXZw3ry1Uwnb28B8AoqMssEV/iORqehRnZhOM1grA39LWmMt
SoAUKt6coB4hS0vr5XKhuNaC11CbEMr0YeGyQ014WLkPOdF2aHUNJuMZuvdBY7/o7j+3Z3B1q6C/
FYuEBVrq05e2S1FC/WLOyckpJAmpadw3ttsGdosehKnJX8H6EqeGc1fYiKik+0PO4/PsDx9zK9uY
5bXFRLstQAuoj+OKV3ZLl5g58ic6OUln13r/uCIDWGhHNiqsK2ccxROUf8BXgIqWSrrUA0Q517lB
Tqx45G0TNRM4xcdfZeWHKGrdntzVES2scSDWhPyLCl43C26SqSPWyRuOc/LN6Y6QbQJt0RaCYc0O
AKeAZaDov5KyaEwrK4oRdpiMLfteVgGUS9BXsnHc1s7zmR0Vnysns3B79HKdBu/ZpXXQ5afbE7Zl
QLl5UQsAfIXAgJ7fo9m32OomuOZfw0l2FsWspbIEqIcSFNMhA59hpVunyiz0vbQ76NcbHQ1QkOSP
JEXKKpllva+d6pspByPAK1aEEqXewM/6LVjZyk0Aj2LAo0DlZmEHvzx63E5IlWmDfarax9o81OWj
0W68NtdN4PpfaqroMlccZNe2KYrCwj45UnwrrPTR86tD49vxX6wbYL3/Z0ZxIkOeZlCvgRlqgazY
G6LxL1KrmKs/FpYjcHb7c+q11HEq+1SwD2M8mu9vD2DldQHGyYUaD3XH63caNeaMlsKwTk4b2cmD
RREv7Vj+AKGfTbTD6pqc2VL24CRH3Fq4L09lZwaFGXoCkNut7NXqSTozouytrmsmJn8bacOf+tuB
4jhGEBuDGgNkE65iGIeh9tjTDA4Ha00q7dF0p7vbK7Lq085MKANwB1MvtZripGaV94A2Xxk6mt8F
EhRAgYBK0+7t9lxUHxygrXERq/pZgNNIp4MqKA6jFXmSB8TqwrzsIvn2NgRMmAHmp6WuCk0wxcm5
kxg1XwjrpNUHwQ6H2+NYW3hcbbgJ8AwzrtDAOXEKzo0ULrQItG98i8lkbfOef145h2XVORNdlqW3
YjsP2+bRszZQXCvPb8Stf0agnA8v5cnQc4wgLfeA7lclihWHUovRI14F4xbD1NaAlH2mgQgtBW0R
IEHCQzL+eTAM4K72txdl+YiSUQBGR4cQICqnC7nUpfcCC5vVloRZJ5q/76E0yNGlnNrfTfJReC85
3MBtc2tnZ0EG/Ja9hvaTMoOgHmh8cNZZAAaY6Ab46PRaRAcWjFvV++VD1+P6Y0iZvAQSkUVtwtCE
tsB7ycZjl4GYL8+KjxyJlciryVass7q/wUYAolZj+UuJEitfDiIfc+sEeSYvi2m3EbOtfx9Cd2iC
QQ+PCqqo8nHh05qtk53tRRH4W0Lua/sNzI/wAOayx9UCEOr4tVcIYZ7IsOvKHaojebHxwlxb/nMT
yhktsmEo0I1knrI+tOdoNO+rDC0aG5tsbaJAPgFhS/DiAta6DPTsRu7mFOTgIJM/5SCCC6hB5tBv
6y3M1toOW3gKQWGDuA2vlEsrOhWEjJKCUNQgMZ2dO7/wIzJpeK5mzY649V+EuMi9LSxj4O+4IoQa
EshmVgbqczYPs0/91lNvdWkIlEYsAAGAElROptk0/jwZuXlypzT56PKRxE3VcArhcEsLfXvYkhZZ
XSXcZguXOdQUVTT4MGuVYRFpoqz+6Ipn6GTcdjWr23nBooFfDi269mL/bBc06IQqW66bp8LgUZ2B
KOmnwbZ89OqswWviEaUDF6jmZRq3M6G54GDWhB3oMwQYE31n5UciN8LlNUPoxUe2HswwaDRQRiN7
x588itXveqMIczt/NQdTBqYB6BPJjXZjs61t7nNzyhFqIcTIeLeYs7+AarTgu6TYlf0r8T+/fZUW
8vIlfbGEuUrIYeARkBNfQ027++wOX5N512zRfa5P3R8T5uVGqE10e8w9TLjNHfVjMd9Z8s6g+9sD
WYsNzgeiuAOjlB7jFWYMeOd53KUPmQgGd0+TgPxKkugvjGFTQ98QhXpkgi+HJIRmtkTDYeV1O93p
UK18z3Tp4oHAjTt79FG2qesBYpW5y3RQXENx5PYPWJ1T8HUgckBt9kq5vva8PMk8bp6MtHuqm/z7
KBOUipBADPpkazOunWQEpP8ZW37M2UlOayBnJ62A52vi5kfJDpusx8vpUaOFpY8bNz/y0WhqvLTA
7WKu/MW39vY7Sp+dauPJsD6CP99XRlDkJq+4zswTMmwQo/vRlIfpL6BWCNv/2FD2BJ/YLP0eNmQy
j+Foz5+w882AVv2n22u/NRgltOq7tGOGg/MEPNAeGePA0vqIbnFqbi2JEpjW2chGYcEK/DsNGuke
ktL7G6cKfjA8R/B/Vz2AvJ+I6NGugo0VpU8aJG2fxi1SjdXZOrOhzJabNELTfHsB7XzNxl1rHLr+
118sCIhTgE1b/lKrc4VfprlRYarM4r5MvlQWDfQh+YvrFAxr/xlRvKhozcJoSYJx2Ee98QM2xhbd
IoRfXfQzI4oTZV1NObFhxNReFvKOt2cHyIIlgVrLktQCk+7lOUejb8/GwUYit0LS+tugbwUd1wMA
zyB4H6HCg7sMWetLA7NuAmGgIYc7Qh7ECcp2i/ls+YVnngoVOVxk0MpdCvfG8li/NFCbQpZekvlH
MFg/ITLLg5r6feBozj/U65BA0+4Ma+tprYzqyqgyqgqVgUo2OUAqNQsLnJNyC4CjnJIrC8ufn7n4
NjebybdhYS52KQupvKNv1GD6bQISnWhHBq/9Im17aWLMWI4qAfGOE9EDG/0B/sfbx3BtlgDZXfha
kd1Ai8ClAZ9U0MjqEvc4hNX4oU3f3/788p+rK3/+ecW/C3uYwZyKz5eoC7DxkNk7Ud+99fG0TBOA
DB7OORAUaCtWzjlN0UQzWDw5QrPapM92+e32MFZm6eL7ygau5lI3Oh/fn0no1ztShm//PvJ+oEoB
3SuKhcoyQ/ZRq4e5SY7u+I4FnJ1uf35lo+IF/ufzyvSwdLRp2ePzfhJ0XeDNEdmIFdYm6NyCMkFF
byNc7WChDr0uLrY6TFY/76IxHzASlBpU1e0eRIGsdNvkyBGK3Fn51rN4ZZviMQdoEfws9pA6/x7E
x5JybLRjVpbApqR2xCsgnNDTlJnz2+7v33sVyghIXGFNlsf+5YkzHCgSEDloR9v/LrsvNnnfm180
+ra8i2pFhfWaTHMHyWFlBmGE0wMGJ/5iyVFowaGDbwfAZlmzM+83WsD4k25Ijuh8B/cDFAhvb9q1
NT//vuJdAWC39czrkyNDG176QNDQ8nYDoJYBSy0oQSx0E18OAOGNBhSU6R1L7ZuXfdtCoa4durPP
q+R3lkRf2ZDDdRvjQ2F/X/KT2kaJd22KlkoXoA8odAMBcTkCWbRCkl4kaFeqdsasP6WV8eH2JC0O
WnHgyKnbC8sMGJZA8XppAhVKJCQz3z/WufvYziAn4Y4R25W/d8105zdyi29t7Sj+bsLE/YzEkZrb
He3OTnsDYzI0K4TEVuCRPCTlS51tnJDVkS3dnv8aUgHdMx8L0NrAkEbfmcMpq2REWkBuBv+oJVsO
fn1UKIWgRoo0q7rXTEerJsvAZiZt7MT9oZgfJvfH7aVa3Q1Qcv1fG+qGa6wstVN3OTDJl6SLwfH8
FwcGhU9ACZDMQ0in4CrqJO0SOc1LvMN24DwRc7q/PYSVNUHyHvEOmIbINZinSwjTNfTFHon3yupD
zbUgyz4zAK3srRrCymzBFHrlACRwkW9bVuzMfVVd7qVN2TvH7skz39tbKtgrCw7CCEwVcCBLt596
NGtPS1nD3CNcRET5P7ysoC744vdb6DoVAL14ehTZlvvdsJd/VK5e021J4aEL+zj21RSUM3vIs/K+
c5woy8fv4zDod5jXV9MeosEp49sLtjZMtNCgqxEvTvDSKIFLWhaTSdvMPfZjeZ9Zh+zZr3Yp99/u
6IBxB5HcEt+hkVWZTcOuraarYKYz9mncbXG7r87h+feVzWBDr9XzEqxWY5ZxPu5teTfoL/p0X9Xo
FeAi6Du85Dcu0OVHK671YlDLYTjbgbN0KpY0GJQGyqOPXuANH28vzsppujCgPBzxohy1nsDA2E0h
RBHDtqdBJmiA1jr884fb1lYOlAOKPHNJxAOKqT7oAepNMsPBgdLo0dG+1gC03DawNhzgSEGdgAT5
tXBpWY5eNVJXO2KLoNf81YZqKBhMd0ZR7vJ8i1hmbXXOrSlbIkd7LtrCPO2YgmcwQA9T6KT5Q+N3
G9O2Zgchpw5AO7yervJq8zJL9CKxtaNo5rtOyEeaTVFeNPHbJw9YTFQvcYkDxaj6bp8MMzowtKNJ
iyB58dqj3T8NbbA0sd22tLIPPPQc4pVvAdx0hVLUnCEvpKVlL5NVB2kb5v6X2wZWZswDH88StQHB
fkUt2fmFSyuL+8e0iGw/KKfYmPa3TayN4dyEsvhuWZs2hTzx0Tplzn7YovxZ+TzkX4GERgEGWTYV
NqXPtWZ1lecd22q+ayoRc77F3bIEr4pzAZXogodeYkMQxirOBbHt2Gd4MflLIcx6Fc6pcnbEf0mK
r4l8lvOWQMramM4NLn9+5s1ohe47i8Bg+1mCEA93wMa+Wll21NyWrl/gisgVEiNFJkHobZm9MIHk
7QFNVRp5/+ZlRyc2LlS0jwEzqUZp/cCGciAkfUnuZxfl5MPtz684MPA0IpBGxIEuKZWrCs9KPqet
kb6MTUnCrvUCJIwPov+hEVEGnT1/uG1vbUmAVUd0gBO/1Poul6Q2RjkOPs9eBu9hDJm5cX+tfh7l
arS4+UsLlvL5onfpaHVN9uK6P0dw1r6xNrAENst3//u+efnz0foovCkR2YvD+RQ6k4ho0seT0W+1
qK7trHNDylmpSq/Vao6BCFyLRciLUG4x5ahIyX8H85tVEHckQtzlvJ4dD3N2POrKLHupxnQnXfHI
8/rQgbyKe+ZjUULVp+d2hCRtDary9iUzfB7yqdnqLvidalX9gvvnd6ivHpamHZn7JH2xXE0eJWj4
qlgQ9M/6i7xQYecx4PziwRoRhHut/Rn6uu3DPLQyEM1k/tDrLczLmqM6/0HKLqrzdM7dChODy2un
11nQFh+04ZimL2aqhxaUdoZ54+WnskL9uxguKJaBokda/QrQg2iydB0cDB8rHyTjV1QtgVmt349e
B3kl0cu9O0BEDOCSdIfOEhGYFXXDuev6oG74GOlS1BFNOxrhxWxFjNHiIQVuY+db2efbh3i5aq4W
DBEvAnuoVlyRrwLd7E/oZMLG8YaTXQzvipkeUzuPfH+r1Xz1HJyZUly40adOrrUse6mhPuqk3zKy
czd1k9e8xlIEQFkGvFyQIrw8CO406+kg5+QIPZHQLlAW3bootiwol7cGrtNE2LDQdy89OFLfSKfz
e/ecj2Bx82dHuQUJalY4+L7+k6Ot7I20ClefV6L2SXd4Wzb4fJkgHx9aYuMttbahzn++4okcyXSd
e0ZyHJwHWUx7kKiGOTtB02oj0bl23QH7g2wtwK0oYijbqUyY4KaXJEc7eULz+mCwyOsMcBseE2BB
b5+SVVvYUQYg0x50gpS7gpJRR4Lb0jCo7AnY8kCKk2jRMYemJtN9GyDs3xUCueGSEkOFX/Xl0GMA
TKdAyF6hnigYR6NMApJc7ceQ1vvb41pdrKWxDdAp0ByoGT7a111JLR2Jb0lDkj6acorN9LGgW0qd
W4aUQwO1QRRRZhhCOZaaZVC0d5XdhqO74XvXfMzCyQr0lAWXpr4ShdVCu6ZH1njWsjvB2VM62Qc5
pRtLpPYA/V6jczvKhhg6PFESv1sqKv6HLKffBuo1QWf6MeHzk0ZNNATJXSXJrtX1fUv4htte25BY
N7Dt4IIBOYVyraW2VpQoZSD+hsJyKYZAE3kwaK8Fcn/lRtj6O7On3hHnxpTBVs7YgpLYSY5p6XS7
wrJSXOXuD8G87p4kPd3XonVCUlM91IghRFA26Xjwm8V9YUehB7etggE47hgqd9UPmrmfNIM/eImD
G3mWj4ljguF4KsxH22iLqEGaDi3gmh30urt0Vul+CHordDnNrR9xxA9BLsr0nZPnyZ2Qjf/AJ8iw
+7xEtxeSSWGZy+TQ6AnUermVPGfoRAyTyfAf/JR/Axy1eZjRahHN7cz2wwiODSBUhzto01fPk9PL
OClb4Py5kzw1efFr7Oiuo10HtaiBg3uAOf2z1kqQV+eTC+AKil5TKds7s0MVxM521jQGvHhgs9+H
UAwgYZWgLJk6LI0rK+WHvKefJ63NIhD/4gc783eESuB6ppN2TEoKduvZ8oNeDtnemrkwQjIOv2wK
6P7ts391jy3aKS6ILJaeAHQjKY46HSzKZ2/Aa4RNALNZ72ttqzX76jRemlAzugzJcbtz8CKxs0cf
3B9OWNB/bo/i6iAoJpSDAJaEhg2Vnr70IEzn8keXdZHbvxT0M7XeSCSPpzRmDO4f6WncO1ePXrd1
ukRvZfpSGSw0yntz+tUmv/5iPGc2lFtN1Elpk6pLX9pRi/jUB8bwHdotgewfRmIHt42trg8gjcjX
LE1W6gvOdAsK4DZLX7TJjlLz68DNXa2/ESXze9rQzYR+TCRTFsGOy4CGTNTjXo7L0zO0fTre2fke
dD4bN9naUM6NKI+sOUV/S8tgpOFp6OloLaXjNx0a1G+fsXMzyvJotJ+FXi/pNO91yl+q+ZlvFT7X
RwJ5tIU1G1Vc5Vz2CJNNMSIP2YuehZPWHYyxZ4Gwt1Z/zQFAxBp9lUinIvu9/JCzQNMiqNu7FqrS
zn60P5bG19tTdXXl47QYgK8iYwvQG9Idl58Xg+a0tNMwjsl/RkfrIaXknk5ZpA9vJBr/d4ehORRi
WYB/XuUEUbxwRvQ4aUfd+OJkPxL3kI0bN/7qqoDOQkeWc8k/K6PJUGADc3+Dh22+B6OQZcapiG9P
2KoJJLGMBYcPwSnFldW1YY1ZQ7SjFCy7m9Jm3Dv9mOxLWW+1hl6tDXIfizYoWpsweVcdYTVapxjT
PLxh+gA9+ruwNzdWf20wUCaBeB1eYdeYLJLgSu5aXGme9jL0X4X4ybuNuGRt/56bUM+iB4CUNGbt
WBRhNQci38inbX1/GeL5+ZgAPKA2vq+9Hx+qjcbm1Y9jrVHBg+eFJOjlxxdXNRE/wZalWRfMhfuk
ec3GBKlaE/9eWGBHWNTkkXJUIdFzAgmSVsC/WyMfgtrNyh0q1sm911mosKYDUAneUAQAV4iw4gwE
QLrZ7HOdsdA2BP1HF60B9hTuxzaUDqZAq309ur3pV+/vs5+oPEdJX5rQ/ixwf/v1PzWTbVx308nV
jKe5bkJadhuvxvV5/zMlyrw7+pjMRk7TF5dmseVlIR3+JiIBmHIpmUKkTKXDNaG55ECHFW7V+TT5
etjyB9tIo1m888eNV8AyOReBOZ4g7kK8i4o2nIaa8S28cTDbajKORje9z31uB12Vfp5L+h6B189m
xkMVLBlbwhGrVpH4JcCFAGmkvk9LdErNdt4aR9FlcarvWQndl/ojS+J6fpizfCNIWdkh4DlbVEnQ
UAwnr3he20OTT1/5+jGpfqWlGzRoHxjQWkrch3rcilWW5b+aUbQsoKsEkFhPPZaJPk1Ox0rjmJdD
8uASPIsn2he7xqgZygIsnkrXji3u0MBibrpxGFacJirQS4IB83pd1R+LrEFzNjOOPZpXdPNz07xL
si0qrutqNHYNno04A8j5XZPQpkxkPpWGcfTQczabQTfcm5UepJDPcaM0ieFI/fz77WP++/JSJhZY
KLRQLaUPB+0Rir9L8Egtito+WlVex6NbgXGQaOgIrFv9wHVJQOJmvOYzb3oQEM5y37dtGc5zK396
jTdGDq2MZ+iVNIEv3C7IwTi7N5us+dIT2b4vm2YOSD3lT0PdppBH0sx3Zj2XOyOFd9Unjo1aj/TU
TM6Xcar5YXRHMwR9f7/D8xJc2WLqi6gqaBU7jZ7ttDkfY1lPhIKXoU/DERHBMZk1533XuCysDbEF
hFpZeuhsQZpmqWxC00uJX5nOJFRFUd+y/eOg/ey7x7F/ewhzYWJxjWf3WQaBJpfrSwnNfyLGu6J9
V3kbyb8V7woIuQ2qBshO4FJTzqrFKOpeNU2OdKy/Mg3UGZ67pbV1FbsgND7fScufnw0jbYmeSau1
j8wgkTR2WRU6HO+xLR3ItRVBtIe/HHRBXPUTFZ3lV2NjeEfbO1TGQ4W7M9vdPhUrQwHi9I8J5fIT
uEB4UcGEZgQECIDxPpvutB9/YQTuBPBWFDaxUS/ni80izwfae0cvf28ZB1aHFaTFQNdy28yK51y6
8P4zo+yuts7mTi9gprB5hDyNQX5mYJaoj0JMAa+/eNVG4/l1zcuHgtSZRcWlQDFLq2TVesekQHtZ
64UuA3QwoXHrV0HCH8xpR5AdM43vI4875+72eNe2B0hcIBuA0OpaK2uEQJgwtcI71tR+GGvnIaHy
w+BtwTzXvDWIluETljqrddXIkjWTlbua8I55XYX+GCe1DLQMN65WBU72zczvSws0oH9xFV2YVR7t
PJ9Zkw+Nd3SrD32zZ1noZ3/hj85HpmxMOoNetJtr78jT6h8y5d/7kcYj38rarB2yczPKxuy4rFwj
xQSS8VNVHOolTafvBxK/fT+gzQGZNMAhXNDwXx4zl6ILRUyme0TjbSDMdz39ULyVsXcJ6IHExTMU
7JTGdWyp48JzsxGQK6sncTn5IZnNUPBvcpMLbG3W0MOIKib6BUCyonhyuyJdyaCNcgTMu92NzHND
Mc/9K+F+Fk8ObT67FtV2iaFPQTvSYQda8/TAytrfT5JnaYABZLtE08j9QMv6rkyFCDvisljYkB5i
TVHeOxT12EGzzHAG89IX26nG0KmFHgDyN0TdCGYpVntogu71oUyDymbNu7afnZ/QNqkfRrvwdsiJ
gSJUWIjnXWZHEpqej3nm9JAdpv6eVe74bMzgnZ586ASOsqPP7QRgMfotqkBIR3tiDSTcb++EtWeX
5YGgd9Gfw25Qk/Ou7ci5dHy8rr3ZCCweZMYhzHv0gTI0ampNdS8L+66ibJ8YeSgm/87R2hikwp+K
wtrf/jHL7lbiLvwW4FCX5JtxlU0aSqL3pCqQWs4MiLCx4pOUW+jjNVe4aKeA5wH1bjAlXG59rW3q
1CpNQJ1tMGVUot7VHTRbZs0Ibw9m1RAQ6cjAoeSBe/nSUNaOAjKbIyIYl4PgmeyMvHh25q1reeWB
s/Tv/rf3lWvZmhtt1jScsnp4tZq9JR8bhwSdvBfzaeB/EQMgawXSPYIGctRsLscEBovBQQjrHHtW
BZQfePUNOzSALNbtuVvbCAhllhYURJdXuV5AYRrGpOUcZxviX8ZXn2+9C9csLKD6BX8Ehgm1SMrt
jrGpS71jFjZdBgqurZfg2vJbkJYDiy36sa44LHjSoZhcZbhygaLII5YfdO8vVuPcxOIWz4JL4ucC
nGYwAVmAPA1cPUzYY/r57UsBTjscFY+g8U5NvNoFm6yZ6YAD2++05IXFb/88+iyX0jj+dxW4DibF
HdVLbF+CECF/TrUtpP7i/FWnsugFAFqIdqmr9GEPlkOGknxy9Lw+FH3/A/HRXSXBupDhxdSIdmNV
tuwpB7Ltud5JC1VdreieSWPty7SDOAeqd4l/X7XtRhH5GsWEa/Z8fMpd3iR+SrRmSo5JK5pwxmPn
lGTuT6vSyr2cGn9Hm6IJEiOtIt1tfvVa+SWR4CKf3Qls8CQbX2+vKGjNVmZ8YYj6P8+n5IbBf2z8
C2vxe0IfasGcnenRYl8MySdUC+adjkIh0xryNBKt3s0TeMrbrgcbfWI7uzKTTezZtYxmowcRoMjx
3rDsfwhqoXto4Kb35ex2UZugDquZCY/RewDaVsqNaEr8HmmlRoMt4fhf7KFyX4rS51EmKxRSEa3s
C1ensZjAzte0RRPVJpVhURslyqAozpZ+3z8UdKR3fuuPVdCAZDRwk8qJANZpwp5O9q4UVXnfpsSH
Rug87cZ6LMCJaENjaESzn0SD/z6vsI1TJoeDnjE3QHJ7fvUmF2FBP+T7saH2gUHoMHR0VGUH2erv
LBf1kxlZTUfmgSv06VlPUvMOdEGvHP/Ws+z9Mp7ded5Lbn1xneK7hBIYHkilPKQFe7R0vi/wgog1
EHxCSdmr98MwFiGphzIYBdGDdk77Rzox7SGdiyksvNQKvC6d3uk1IhtRpE3YCJZEjjvjD1AkicsM
9cnOzKpXCOE2UWdUetQ5VbFH/4EVahUZw4V96hm9b87e0jon7qBOfLDHaowg1OEHTi8++BBwNoIZ
N3GMFyo3w6HtnBClUBTGpUC9CLrMT24uaFTTcQa9LyqhBZl/1pM7wzUbejxUZg2ce9MGZY7gDBCb
7rkvKz22RkgWTgSCzCa3+gc5UAMdWV2PH5l87RrHfE1Yb9z7jTtADCPX+m9tmRp2VEKHI7KL5NVv
oS2KPnB/x/3uF++hCQ3KTf4r7bRv5tCUT3OB4LD1S/qumzQWyG4YQqB4XLwvhAt0oPDfef4uM+6H
5P1Yev5LpnFnP9ttgiz5XAEH15IoTWtggH2U8aOqm+3HvKT8CVzcc9h3wg8mKdrILLl4zUy3fpm9
ApsRW6m8G3FqQAQwggCEU4SABtC+rtaYqMP3rrHTqQ6UZJN/sYr2l9s0/NnrOhKixGX+surU21k8
Tfdodh4efUa8qGsssRutSkRFW05BYbnyWNQAq2pmKnZlLft7WhZQDgDMoYwd2WmRC3/5IG2IdqP8
ioGOHLIuevFzaJJu3w8ZPWmM0rCUMn01ncFoof3cI42cpr1+51b5tOeiqQOSGtm9wTT/YOqtHbpz
lt3xxPD2lTTGqDKGPq5FYwF6JZNwLofsjhIp9v38q+/MMMO+lSjYRsQCa9ZtZ7XmrFG3tF389zoE
AhXnqQ89FMmrKjlWDjhJuOhqsABmO/zLv6qkfXSa/sdtg2u+cQGAGaDMgXCK+lQZ0440aSPRHDz6
B1ID61qN8lA1CbyCuYVwXQty4G4WHBgOLOK2ywChmohXoUU8OWZphFURWyDJ1e8jy72oKoGxUUVl
dA0zS0YBn+NWF5uNcZJTuRWorcRR6GxYsoxIa6Geufz5WZDjltAE9SV1jnmx1+m+ZLE2vD07cmFC
iaOAK8s1e4KJrtp5pRmYEAYs3wxlRPIH+pCAe2GXIV5f5vJsHAUuEYNkUI/1A+HcN2wjDFhZikXO
DM/fpcEBW/ny872Jl9mU2+yFe6ETbQpDrn0eQAT0A6A9B0yW6qtJN2bBvZm9UC6DwUVie/pw+2Cs
WliIJcF/soxh+fOz+eGGljnZZNAXmYZQt/S63f/v+8o+Gg3RSlDu0hf3E7OgsLCxh1YcCbqJbPSZ
6HgaXfUziLRBVyCt6Iuw/Xvqf0S7IQOLTwu9Ubf95y+GcmZLmSpcdjYk0yR9GXeT9f5/OPvSJkd1
ZdtfRIQQ81fAdlV19YBr7i+K6gkQkwABgl//FnVenFvGPPN8Y+994kR0NGlNqVTmyrUI2Xh8rQ4F
aRs66wSjur+cKVeD+OhY8R997kSAveF/zbTaI0APyy06+cWqzxhugoceOPGxeU0U+k9XnekjmAYy
C5SInOxclQXJtJF5XTjcDwuoOjrIQjlowlp2AtdKTY1UxAQJ5xjfx4P+5FICUay8OnrNVrp/MXUf
xmbdEg+FESCV6MLhxmhyt7OuMKMaiL3srZlAqxSQ+KdhhFdtgQ9Dc5cpSBLxvDxrAm2bEWWxRpoR
+wrpmc12zLVlwVEEDAoZf/AwLsahJG17i4OpkmRf+sJP24f/xc/HtTRjOlagvOg1RpdfCrHkFoFo
f5A0uvz9xaUxTw+S3RbSj0h6o5Vw8QJJnFy53EusqHYgD3CT2hCn24gcVqYIyDqoVkNiYwUTYVXS
EzVuxUgvlP4oUm/4qSl0/V4eyPJ19zGSGZUyq0YgkWQtDohXAuUt5ahHmvKgydcgHWy8K+WApe25
thCoq+LQpHet+j5OkOAQf/Ju4wCtDRQQNzyxwMF4XmXWe03ElqmRaM9McqhSerg8xJUDqn/6/lKh
YKqmuCMU6o+jPu7jtt2pMvFpo+0Yu+6O/JhL7GoTHW3Q5gTX6qmzsQRyZVUJJi8TyPFvXa12l0ey
MlNUxywhJwMSFmItLknQNvEqBc1FpLlvfdRtKamtfh6HHlsaqidn6oEdar86shxGBCCIGJ7NK3vM
5ulBhPXf7y8BsOhURCNQ4xrQUPs3VveQTvM9tbHYa2NAVg8lfcRA4BBeLEFjlSn0lwcjynAm059I
8W0cy/OTD6zHDIn4aBHA8T9dYyKVAYAQ7yMt3xdQCEr9dKvadD4GmAA7uY2aBro8l0ClOGF5L8xk
AF/8E0t40Mp/l/fR+YmAAcwQACSogOIePh2D01lQEXe0PjLyCrQiaVBXYavtc3fjPGzZmf/8U8gl
ICiqZ2iLj2IwCTVaaBhiz6ybYlPve3VR0OSAPB/6zFBwPzUkdVrkqqJ9ZBpl2Ejyu+8c37CT35fn
bcvMvHCfxkOBjB8trvdRKc290WS3uah+uUb+ftnM2rShiAo2HLx7yFkrqV4iDpxE10WcRw5SiFVV
+Nwaw7a5XmcTxJgIjkBuCHeFM386ICixS1s6hows+1BaQJ3d2LH03exxiN9HvpHoXZs9gO/QR44H
MSq4i13XWjLDs0WTUT3dJE6UZzdGu3GVrJpwUNfH4xdw2yVuBM2gNO/qrIsSbvqCHGfJEvdKZCrc
GCZt7qJ05pI7Hlynk4ayWZUR05QRaHZNFZq6b20VzdbGYc9UzqA+xhW/BJWRROsTVAL7KBePEuiu
knw3t6j813aZC40lPIcAUTmrhaHUp+fAlw3wxtmdI0yQiYAvrm9CYbnXvV0+ZgyEX/OsgT31jDk6
zRwBpHKuInfqfKe4HdIdHjqhMTzyZovae23qPttaZMdZ40m0pRUqMocn131uqhj8h4/XH1B31saB
l8YuWzKkNElGFasxdbH6qaeoB6MWBpj9xk2zvkD/Y2XhPQGTLHUuYcXU1EGP+w/dY4d+I+116Nv/
LA/2mQHoBuKWZcpoiDsPSOtWReBA9yew9KJR8fKErS7KJwuLRbGU8DLuNSpqjN+qumMcAqZbKivL
LrSPYcD5z7ie+VguSYZKJhs3H0sVMf5Sac8FvZsye2d6uT/E3I+rMtDoXUPvm26rcXDd9KzwYiEx
MvNunroEN3YT3jsgtmpt8do7xh1Akw+ZqEEIZ+yMyQ7G2vhizUzLNsQ+J7t5uzy//48fAEpDAiQ7
OBsWP0BY0CsbKPaK2xxL+k/v+7Ap9rV2S7oXl+86cSP1e9PYgA+v7VCEWf+1uvCE5SiBbrBhdbSE
XyMkqsMxBfnahvvYMrO43WuedxYf7SGq3Ve7fBPVXkBiydlfnsO1qOvzYJaX+1hZCZmteA7/IO5J
NpoA5sv0U53wP/vThrdF98eca1xctk0xVTEfB2yShouAqDZEneSgee4uJfGb5sQvlwc0H6pze1h5
3CBzBnU+lJ+iFQMeakzYNESsznxa3+pF5XfqVh9oSCHVm1e7y/ZWJxCpZ92GPgSgaIvd4BUGd404
VpF45ezJtDeCr/khejacT59f7II8ZdTtK3yeiB9lh4bBOEwgETLY1JdoGPT6kGgbmKzzjTcLSuOp
hRt/xj0uRmQ0SQoa67iKzOrJGyhAzjs07gYifb525uZEiDXTOSGIBU/a6UppXV92vamXESrUYxx4
+O+ygfOth4+jJIBkG2KKM+awKaGl4tNYRqg86Dv7n4c2VH2XHy5bOffysxUkdZDgwr9L0BeKXsmU
9rCSNYnvGyj6bamDnG+xEwvLp3yV9bnlzhZ0d5/HCIo35mn1+yZykuC+QeS9XIikNVpUzCbMEz8W
aAGPLk/Q6jLghgUkBBg8qHServNUWNOQGAM+7wAFCv7irH/TtFD3wgqvo8u21hYDWNqZJWjWaVqe
fjXkjgFsWRlpw4ODd0S5gx7RZRPnDmZuyLPxTMWQANmZT+wnB9P0lpMl/VBFJM1Cvbtrp1fLEXg+
dLu03Guk2vDQa9P3yd4yf8DtTgmVt1VUU3SC5h4wcOkDuKl0n4jiJi5RObg8wLU5nLmaURqCFzjr
KJE296zSJGXESfpCFUeAhB5E1Ckvm1nbdXPua1bSQ+Z7CRUyeemit8rB8Qft6u2YbGUSV4eBlwTi
b7TFnLWoaP1YuGCnLSN0J0IUyPmrlxw1ezZsIWFWkonII87NPqB7wf9ZdqcYisIFJLzCFZf7Utxq
gDqCGZPYamdoN7Z92xaPE2gpPCj5UvU932JIXNshn+0v40wTnekgZawiOxPvjanfF4yDds1w9qCf
/GGWW1SJazOLHkWofkKdRAcG7/QEUM64Cz6FNkryoHQaBFnjTX0lgRniBkQMn4zMg/50zKYu69C+
CyMlCbXaZ8erdx/2hA4ghQ5/gYz26efb0eggyFE0keWnYOzf8kMrm9uBVJQJUqwPzvN5Cj/9+sTL
Qa9SjgKabrHf9i/VRui7+v1ZiRpFBEgteYs7utEYV7zB95l4Lg6EP12enZUVRsIS1/+MHgOLxuLn
M6Y7cVdwEXldsrdJs8uATdxybGtjwIUwk23PlzRZhjaDaGukyUTE4/eZNlJu9etuGZj//NMikL61
ekRPIqL2S23+8/SHy7M07/PT2GyuR/3PABazxNs+GSw5iGgsmN9bB8VCz/pCxOtlMyvHG3y+6N8E
1R4yr8s0XzUUfSWB2IwK0kCouwF0CnzJEar7L6x3X7VYbpyN1dUHuGHmRYNLW95w0MWtcunqVWTN
dK+eQpGnjp0vmtdsoTnXVgi91HMTmk3RLLTwXCNwwugcpHWUduH4WA4bN9na59FfC9U2QJPPlZI9
luUFaq4iioUu7tRYqGPVJdnu8vpsWVm4wzIZe+am2GYV0e6ywfwqui2dnBUT0BdFEQRRLMj2yMIZ
mjbTkz6mMiI/VXunyqtTIagafPr8YhnQf+HRJMXnOzD6/pjI4eoJAoJiZkEHbeu5+Ac6AZHQqfH5
+KfZvaHjb2OZV/Yr7nCEYmi6gOLY0hly4Wp1MuZdRAA9J9AuyavQ2dKxWlsCqFyjI3PG1KIOdepM
nJRofT0UXVRYIsh26PTZiMJXvAkqt8jiI7MwZ6UXi1BVaZF0FpPRaH9R4i5VX0aodZrh5bVYm6uZ
imHmeZt5WhfRqyeBUeWA0EYj2LXj8m9L/1KIpVw2sjZXn4y4C8/eQ9insnvMVWu91kFXblx+K2MA
/y6e3GAIn8/1bP6TX1fQYG46oreRxg6cBs208WDZ+v7855++rwviFpWF7wt5p3mPgxGgcfvyDK34
dDzqbYDksZXQ8blYBpogflduJqMWK9zoI8gkXtvyqMpj3L1cNrWyGJ6HcjZU+NCsfZbnJG2jd6oU
TfSqe1E+bszV+dfBGGbjWQcWKrzklym4rvUsCbC5GUHasb1h8rpmUmxSJJpnmnYIpUMlxlz4Vn2i
lkhKZcCDx37TcN/eXTs7MICrwQaKHa+sZe2kI5qjUGUCtCT+e9cnf67/OtjysUkhw4E1WCxz3tdS
13lvRePXvP3GxEYAsjL5JshqZ/Q9Pn7WN2IauTPUkFqMvJxCMWZ6BpXxRm3p3Cuh4RCv3bmVAEne
ZfqOl1abmqVO8bbxEytovJA1N1a3kXI6P3F4/83kFIBNAmCyZFYZ00SSohv0yJXxLrd33CH70nav
9rCwggsUU4X2YeBwTs91bdbKZVpNAV8Z/Mq51UYg1iNibmQ816YMAi9w4o4D/q6P5+In91HFtjN6
8USjSi9viIWX4BTnYBUbiF+4m016+M2nMSgyq+B7hSQoHDqaok/H5Lpxkmus1SIHjGsvCXu+vIFX
FgbMLWg5xKsWfAQfGfhPY0mHxK31WrhR2sunLmMwYvierj1dNrOykU/M0NNRpLlljoVTu1EBsK4+
+b3aWJMVAzbqI8gBolRxLhLb2dJLcx0H0Wx+00eabfz+eZYXqzC3Q2API4uGt8xiZ4GsjtplRa2o
yH/Hci9eSXWv6J5M+1T9u3qqsN7gwqAEdeOzerLutm2a1QYwWDsS3/Hh5vrPW1BthdzDR8Z+EeZM
lpFMPdHsCIBdjvrJVrZ0bSE+f3+RDHRTwkeip06kPzQMyitxtxF7rJw+hDUzOxsOO875Yil6r/VK
p4r1qATkfqgkpK25X4si0PLrpwrkIIhp0fKIPDldTBXPtKIdRU2i9o73P9i4UWZamamTzy9mqqc1
T7WsJREaV5jPmw1nuPX5xZETRtqQQuHzqRWiszttN1Aw8zwvjgT0WwAXQE8oYDfL8mrNQTbOYz5F
RXfsbFBm/VT8eueEqxtZZUT+c5J/sdSjJvpaq4CP77nrtxCWdsY7U20sw+o45nZDXOAAQC0jtcQk
2WTnXI8kOjIzFanW8J0tYYtVIw56hcH2gH+WaHxhuJ3GG0YiUaA38y/ry8DaAhyu20BPFJbFmMF6
pz624y1ShBYAgTa9i7OZSfP7QOX1p2/OUyCkQikEB2OxJKqoGWcZJxEp/1X0niW3TAPW6ulqJ3Vi
ZfYBn24ldHeZTVUnJALDUUV+ZGx/+fsr7twDmsZFvAw7SPKffj/JOTo385IAPn00+bPW3nrFrTFO
vpy507d0mFdOIgJQEOgjU7hSRh/izHOyLicR660deqpexm5rE69UyudkKto8wNmESvmySMV6lHfB
P08iSsZfzUB3XWElQD2ImxxF7MSqb1xl7uzK3lGodDe4zTY2xsru+2DCQo0MuKuzWlw9jJBdMr0p
arQna/xqJLd5f3t51dbmEdUEpPvn3hys3emqyZQJrYzpFNncuTd6+Q1tixtvqZXLxQP8ec4nIZI8
40rWmW7HTT6bqH/RwvCFV/rDaKFEen3YjYGgmIjkCCLvpdeRWAVL1AOcP5lp7UrHBIPRzIBkpIEQ
6npHCuArKtgA36FCv2RMdtMSr4zaxk1WpYEFosk8fWBpEl5en/M3LyAAn6wsbhy3SjWroRaJCs36
WlSdL8sO1t61VB5ssuEizvfbR+gNvCcF9s5Z6sLLBu1gqUqmiHcClXI90M1iR7XXy0NatUIBJZ2D
fdCFLd53LLFRxMqdMdKZFqPbffoxDSVYrap44xZaUsDM2Rrw8/7X0lkNmECqAqrlsKRTvygemPPi
FaAEfmzbwifor6uT/480xfl+R4OHAfgzXLp+rv6HBi5i5gMdIzAEdhlo+Xxookxb9ee1WZy7FmZX
izfG8pHPqK2gAa5wqtIGKKwRD/0fHv99eanOvQOG8snIwjtYXd2KphinSOvI3dQM95bRbmzw1XHM
lysSOoBNLHdDOvBuslsL1IXeoZi+a+P3rj9cPQrUAkBADNwEYttl6W3KoDbd8rY6fncb08dDZMNN
r8ySg4cFslJAesORLmbJazUgjb2kOlqsRLdy5m/pNK8ZgJALHpQe8o/oDz110rSxeIFXcHns0GNc
7pOn6+fn0+eXWdqM1fCmDj6f0Kd42tvJ4//i++Do8JAqwi2wxMGn6DHXOegUj5McfIqabrURNq/N
D6DJH51bSKct9YFojH75MS6KY+a37LWqrn4HA+Bh4l6ZxcAQbSymfyKlcFxF6iMtzYC2Pim3dN3P
YydYmCVbkTLCW3t5C5em0qVe6fXR6oKE+JX3hes+Ke5LDgDsxi15PlmwBdzfXNqZFRYXTySjTwdR
EdkA8Xwvxi/11Fx9HNAvQND56QILha6wRSBIE0D9ksmqj8mYhYUNFp8t7Pb5pThbAN4KVKFkTn6d
nodOauVEiqk+hq33zfPCrgtsX1f/m3HM6syQSEfqYIlQKIiTtvHgiaNZkJBNXoBL49qDgXF8sjBv
i08huXKhOMwVLORdGQwpCYctuOn5XQQLaG3RgSJEDEnnzfDJglc4VgYKUHGss7uiAiTtpu3u5LC7
ehwoKyBFiHwzUmpk/hWfrMQjsKwTjvmxlWKvu35pbT0uVjYtMBMOfCygKVj4hYt1Ep4oL3bro5E+
ldWP9uoo2AWLEJw0uuCROF96cI1Vk56naXEc2Q/Fg/J6B4XvowaJfmV0ScLI6QQJ9AE5Xs7yo0zq
kFmGL7Wby0uwstBgikdeBZC6eSUWh0630skepZ0fO3MvtK92c+dlYV4HV1uZsSsWzt2ME/MW42C2
nufu0JdHzc+av38z7/eW81gZB2rPMIBmAzQcLYFbdieqmgiFlTDuhPuepI9VAb6QbmO6VhzunP+Y
MYgg1kSW83RBMmShlSVx5WlWds8HK9QGM6ylt1fE58qv29fLE7eyf0/sLSYuT2rWNxz2+mTc2abc
ka0WgPkLp6kjIPhw0JFZQxYS/aanI+oJn1SmnPLI6r3LEt+Eit2VnGiIp+eCsQvgPEq66GihpzaM
ustNF4X6I/0J8pHrExT4OrA5oA8DASq22OnXoZENlXemV+A3gfDX34lveNu1GQLuBxSrSLbMZdDT
7+u543S5S8uj82CAHKT5kubR5VVetQBHizwqAiZ3SXyQ82FSrVkjkEJPkQsyEs+q/IlvVYrXzsjs
z/+vGWMxUXWGLq3Ggpmq2JnlD40/oLFoizJubccCGYCFBkoAae2FETApCrcAJ82x9v4WD91Wh9fq
51F8wwsQHgV34OliNFApBIKCYLt6iHeGfJfzLT6VlecfNhT6+HEw5qTAMq9GaK25LdfLo0s0X+9u
wIgdxuIv53xXgBMpQW1pAGmiUGLDTa7tg7n3Fh4GekpnTT9unoCafbKKo5j+Gt6TXj9D8eTyVlsJ
gXCbIFQEKAEYymVXvJmkXVwMiKntwgv0yvjpxBnIfso/bg1OHsi7Xja3NqL5XELuBPRlCONPlwsK
IW3Vtqw49uiSNUQFRnt9Z1zJHPzhX+Y2szkZhQT1MjSteNKDVAtW6v7edQ69CulW3/Xa2QHpFxrI
gQHEvliEjirONe7UuME6sMszCRrtwm+Hb+BrOlyesZUFQhYKGQAd+w863IsZG6hZAks5JkdZqNe+
1EMEmj4Bm4st+50anJfrzaHNbG49mHMCH2fhUwjm1dIY26zMj14REew3/iSo4Y/4j7DHy6ZWji4Q
ziAWgW/QZ+dwuhcyVSD87i2EGs6L7ff0+qsSjShQfkevEGKM5SZg48QaiWU55o9pF3Tx9bcAOgtx
5ePJjirI8uCUZqIxUlfVUdIwZ6HlhKO+uzxBK4ljpDqxfwE8nC/LZbgXVxMWv0Fcz+1fsRMUih9c
WYDJFKJmh9jbs5bvqvIbo1tPlpXdfWJ4/vNPu6CxnXZyDCaOShu+SnsIHWXcVwW7NdjW/bBkkZ4P
K2wBsDv3niM2X0ScpEry2nTwtDDAuR/zby79avZfuXgrOm9nu++292ikImS2DLqtU7wSviGXTLD9
cHUQOMDTcaIZNdYb2xVHYf6RzRfPuEcfyc4ZD6y+gSDxhvP7yHsuYiuEJLNTQm4B7FyLyKGpPSVi
NeCdNv1AFSUQrkJmWQRxVgS59deOb8x616JRgybCF/UPz9hVW+raH6CRxY9AIhh3ylwNMM4TZaJ2
MpMOzbGHsorOcDBQYgtZku5pbDwaUKDqWuMVtT20zhZ+YZBdr7X7GC+aYpQF8sZlqKcFWCaN6v3y
fj9zdXjjz83a82qgoZouViMu3D6ZcKgeBvUdZNz+qO+bZmcmBxJfnWqDAVx7HkpJSItDevZ04Q0l
hq5pOvFgFEVwEPGWvs/aUPBIm+twSEzDy51+3x61kSauxPd1H9J9oSqbsP3d1u9J9evypJ150Xmq
CB6c9hwpYFCnlvKMS0OVZvNgB5PaFVtUvCufN2eKFmRWoTdyhnJSqVHnoknah9TKQ03Vgd5sUTac
HUI8acHChZWHJ5jro6cjsEo66lNj9w+W8S8rH1J1IM1h0I4gzvRLc+N+WxkPaFMxHoRzKPkuwU60
04bGsKsGihU3GrnTf1y9GoCcgXMTqQVAXZZduW2Rsd6EishDY/yLd0a5Ea2t/XqU14A7s5CwQq77
dKrm+oab2bR5QCv7b7kVNm19fd7Un7y+6EA06aRG81AX74FtbGQ/z0I/5Fw+//ZFpG5yGfemi9/+
k49H7efQPV8/9cixzVzb4MM5q35r7ZD3eHDWD3n5Jss26HRzf9nC+Uadm7xx5yP5jO6spfuuQLaj
6SkWN/G+KoXg3773gNGXTjBONxo4Ti+bmxfzxFEj2MPFD9AcnuLIJS3OhWbi8nUr3jwMCbKShQyK
cm85T2yr5fR82WEH+EKgRWYx+WUkA0CQV/Vx1zzo6a5Kd8O1SfV5GJ8+P5v/tKsUIXlb5vh8196n
4im/mp9s/r4NKoGZ2g0HY7lrTY8nMcP3iXRDVcXf67oIdL0IiFsGmeE+Xl6V820MZBOiFOTwYfRM
zSP3WunEkxoeAP709eFv7Dzbw7fLNlZWBGgBIOoRlOC1tMR9DlOcITrm6mFwhtCqmpBe7QVRR8eb
AlOG7581mcSszRM77QbsZL9Nviba9d9H7dz+z+sLXCKLNcHU1aNLMutB7luoq+vg4Lg8QytnA8kJ
oI4Q2BOoXS/OxlRkOaQeEuvBy35a/CEt9gbZbzV+rCw1zh5OOlILBJpQi3gE/QAjYqjUfGiPhqFC
2Ra7xN6ICVeW+sQGPT0dvXQkdhtspCkN0+EZTMcbU7Xitea+FZRQ5pLf2UvVrKCcm+qwIJKwML7h
Ztnn5V8CnRtzl5EtHMjKnOHRiLYyZPVmGr/5zz+ddgg6VcDuGPTBnchNRkIQuGkyPlxe/bk6c+4c
Z4De3HMCPr8zVZa66SY2MNt4SHvnmSYdeI2HpLxRqcnBGs/oEV2Y1XfGhzKgzDEODfSTq9sBHW9+
rmkok+jMVnqgSsfd874x72spf1EPlPOulkOSqxzrftfqsnyf9CR9SnKmFb7JDLOEhsPMYWwOxm/b
RDcQYFfGbZ2VTup7nuIhbzSxG7pSO3iNrY6J6tRRGz37PVdaBwG1+jewGGwvdaGjXyb+J+pk3zkc
pF4pwB91rWUBaiPg5Y4dJP08pd+mjP/iWpbshbTBUmpm+d7Qk/pvpnSoVIE28UvpSqRpG5r+TMBq
3fnJOFJsVgmnmMfmfmrQBh7UifWzKaSFQpqTvja1tDMfTAMPujs850NbhaDizl4Kz6nCLtX7vZV7
xl4UpQp6nU03aZ4RkGvr2U4wDfedzJ5AsBLft6NGdkan/ZpGExLcvZxo4juxW/zTRpX4nd2nOzMT
9jcx6k9sINlTI4R2o4sGGs9W54BHOp9sPUzQ/mTsOp/r9UuXSe91QM2v3bkFJwdddO9Z3b/oHqTu
9GqkX1wP8+6XHgGzqhTqjYsKDK5OZU1oVy2Kp1FUeFxRzWO3o2G0QUG5CcnBwax8tymLPCxLw43M
jg6ooSRFwOoCOI5Mh8CoY1Tj75T0f0UTt/tatD/LCbk9v+DUUn4TCyjkQGfpeRD5s2rdFzpNY+Kj
wY1EEqTfPvCKeZBpYxySqXTx9/oYPIc2qNebAHKs5R/bBWopj1kc9C0rjynyTDem1zwCif/T0lUU
lzyh4dCqXdqSv1IfQHUPDfDvXjsNMmzdzqq+tlrVHUDn/S8fTIft0eoAAoS2tx7tWVM+YAJ98qEu
jYFBV85t3cBVY/oANMlracsSl4pmK6R1hmPWpD/12olGLgWEjXj5Oujit0pqza+zxISWt0ihHR4P
ATNTx09F4kLvxW5uPZCjG7s0FeUuh15qERJ04n2RU5LWvjBqsHHEhvBJyvqdbfP0UPEp9ntLilBH
q/Q/yICL2ywrnvJRxT6pMnNXVvFL12rGs13S6nYc2z+1Ldvet0Vc3ol81IJOWj876Ng7oeYYrXtT
pJP+xxO2BnLFkfIXIrM0sIdhPp6DdksZCOjzGM9blLSeAUki8qCBoqS7G5OsM78zApDF1EK6rrZk
FSpmZIHqwcoNXeZ/NnjoQ6flndxVrpX7luyqfO+qfsLesahPB3LPR4OUvjmadX3bjoXpg+dOD2w+
1EEZ16BPyyvz3tHBO0bQQxMgDyZDMmYRTcCPIk31Ky2M+mDnkEwemGkFSWVYw75tG8sM2tH9Y0xa
W9wPWfM1q5riaznA92AvNE+0KO5Bex/lTiW0w9SLsghak/Sg0EwfmcrfdJfbtT+kljmFVjq8ClBU
DXeNm/J7q2/QqteVWa/7mg6K8D7Dk8NHusf8DlJ9dFxlXjY8laSIh1tpafHNYIn4YQSDhIZ2qU4g
yoIyQKbFxsGdWHxby6JMd1xzOnbA3vyeNeQgWZr6Hc1eHYKef9yyTWjjFwStI6rASJpY+ixj/Ftd
xOb3RrEsHPq+r3ejNXwZIRXo9ym5MYAWShPsv7y39f6mVMr9TXFf7lXCyG/W7Lt83wPJviNswO5H
x/p3xU3KgGGyY7+UxP3WpBT87lllNS9uY4yPKJz+6rhOvhSy/1HmWJmyLMbX2qog6aWnbRIAqqm3
u2nIVZADHXUfW26+zy2i3jsJSnOjd4snoqmnqeRvaC8Sty6trXua28a9W2OH4ARrQW/1zAdmTfpc
I1ArNgyGVvdy3E+Akd1rGdPKL4Y9k/PnxfQLXEpcO+h5UbAHTxYg6hjk6Nd5H4/vpjRpmA1q1mNq
wHCfmHaIoqoZdnZdA64lrYkEuV15/jBAtt5w8999bQxBrvXwrCW6YW4bKxPyrycn5vlAnlp+bLfc
hbpBYeihrIch26tyYr6kBLcQOO9xZStQ5qXCZ6zFKoxv1Zi7oV2gUVzQqYDaQnPfDon0ZZ8DsKjn
vzwXKatEJFAGmmjY9o2xs6zEfSID3Ko19KbfmkJ7w63xbzTTFKqsVdWFLh2b0p96xHp+2REhDp7V
l5rPJJukT+ecRzDlucoOI1jYsXOTuIKT9rgeIHq2sIsdYtw7LpJ2hmQqBLjmhjsa/g6agfWyBFEm
fh8xCmyvfDAOlWbQXZpQN0g7l381VFb4eZcfhMWgJoLlkT1+FTLW3QMQ2+QH9KbLAF3MOK1scqdy
B6bVfC9GQndWmrEwN5uxCBlgBQESjKNv5VMPDRbF74EhjQ+5mhKI+w7/RkxfgCtWBOAbz37YIEA4
zInJsPCMYWeYQ99h4tnwVucgdyM6h8J9zXalxuUbHN/wlmfjGMInV3eVm7RHVxQVnINj1gFzhuwb
zcfpNU3yyviqdfrwE3TN1J+axoCArw61IamzN4gp/NZb29rbcAo+yVIa9IqyQGhddgtlhPzgOd0f
05BHMujPVJg1UDGa++AKbuzdLrGhBqyABDBQWPHHRq/As2HdiQ7qJExAAxKEm2lgMo/ej4kN8jO7
bG8LxEGIl9xql6WN84gLrP42GFl3Z2XgHckozkdHKwh6FnhwHYbM7A6MZsMXz2MIxBLlUoSocvJL
t6y/og/bfDN6/iKpmzwPEnJNlnLrL3lMU59yjq61FtGScGqcGEUy54c71Z7Yab0yIFxilH8gSuKE
+K3QBGvbHKNg5E+cozgZ9oI8mlK16kaz+0x+7009+d1SxC+90dw1Ho2kWaT34Mj0UI2tvSk76ObU
Q5umau5J6hwze8iwhfXct63mLXblD8Hr6kbzijSgWXJAkOZaCkShas8Tdmjarr/NbM0MdU3Zt+CQ
kwEw2rXfkJ72+7QCiVsD4TTAtnBPG2PRBrREG31nFd/iyYh3zEyandL0Hn+jDb34vWmdIui9XN8x
F/zcsh/C1DbCVAjuK8+dIDOj/hmj/msQwx4MEyVg9SgpZN7B5G5YM+tPbJTEnzKG7gT0NkIENkXz
Cy+QlkshJsUHDMQWMsDLbvoq+vRBDMlfdIXmeyWyFvWb9sXI6jTIqf02jVZ6l0EidDAoaLNc8a+o
Svcbj0n3B2075D51Wfc4QXYEXq8E14E28KcyltWugALwTSzswduNZk7417jjta8VXvyFYNpBGIsO
bdcZKi+kTWdJ36g0xFwZuiJ23jACjuviWrPKrkLUpgkLRbmSv0JdttF8UhvJgwk63THQ0hqU0zEr
30Bw/w5e2vchtllQTEmLeI2/Je7wyMZKHetGAmaTwLvck1b20BnJ7JwEnA+qCVxcRn+UO7kHUHP3
7wgdmhBJG6hBmilqMlw29S6JtRqimPm48zLKv6DXv/lOi4H8gORYuq9tYWER7CwLeNwW0FFIR/aU
SQF0I6Nt7tzLzqmoH5v9NIWxo9G9Rsk/lsj+e07Lp8a2ix1cLl4KJK1v9NJmoIWBoqnfa0X8nral
RGja2M3/4ew6muPG1e0vYhUDGLBl6KTUUrck2xuWZcsgwAQmgOSvf4czr+61KJW6dL2YjT1EE0T4
wgmYnY5m2xrHUqQBYfhBYIN3lZkkN69daRJEGAQn1bdMBqTaeAhmIWKeik1eNHmc8+yMxuBvOAc/
ErgARo47TDH8UpBA0PkPparfOszFaePjd+f48EmZB/kzYGnB9SxtkYwCaPAJe/nUezNC9rrpf3Db
7c8GMe6aVgHrRf0eOc80wHmlKUlSFyVE96rMOqO3HvRbaxJcpGFdKWbAWbSssiJslUEHRKNoSfRD
0yBGhOMw0yZIQoPhfVf4NN/hTeqyG7dHMdkHDG9n8rEme6msW3RcFdQZ4c4XwevD3BXCdYYkC1oU
dtiELgxg7OS28XgAjlbxyxYu4lcIEN5alMPMHfTMg2KAGYVsLIdHkubdHsUWjWaza2PJwoAw7IOW
6QOBp5KAG1GePY8eC0LDLzAPgCdBUEzW4GJYTp2ABPXTg8u7CVQ+Yl4yBke4O8iwa7MGYNGZRzCm
PpvWxCPRVif4CD/WaA0cCJWI8Biuy4kGXZRmZXlXm2UVjeh/PldedZxlhlDMHPzIG8zFFq7O9hZu
jC23ZLCFsIWNbQwvHUC0qwNEHc32AQwfOwxI2lQ3MKlvylsodzz0nvnDBMZ6uE5ZT4L71DQhuTSb
QxGmTfEL9nNn0yke7aZ1sVKJes5MVz4GRWdJ2PFM87Mkw3irmvY6KJkXA0WXY73T4Ifi8zMJXqqs
wi0oDXPHPNf4AatGMywQpQrkXAHqCFnnVj4uW5D0PYafT+raf1HzEIQDceAPJtxkmuRTLQa49whs
iTLoXjsVMGyw+pnoEUn/jPwvG5s69BvD3TZeUUWdA+bPMFLzjND3MQsIf4Z0u/8TUmbZYXatBndo
B0+bYkzr27S2xyGqC2StBfgoSQGgwfUACSpzY80shaFzRat4bvtK7mYyPHSVl+trni/inIWHRC6j
YLINOn211PSa98OVagSUsL3yJ7yhTlYGSn5S+85sbhCivThpReDdC1QpKgqod8HGaMC15wXAAgV+
Bbm7AAJYaAL3Nb44ZOdteHzVPjhEpNm7tfliju4LoYOI6gpno1uaL3YHaqaNUyicOSYDPawS3eQx
w5w1af80A0sTTYGVYgsV6k9DZiMsXJ9FU+vPBWoMGbvuKzUcpGMMTphreZ3OzIi4dgyxb9MGZIWc
ec+jBJvA4tNxLDw/RjqP9E5zgZOFnlszfTYkN0Lfhd3mzAuJArpT7GYNg+dapAN+Gm/uPV0p5O1y
4Vykov0BLn4f8xkhNnLSNBr7mV6XnLHI1KAg5nOhzoaei585ldU3UCBhd4MiUHsnALoObdw6KtI+
Oc0Q0HpsINiw83XLRWRnZn4NhTX3Uebw7QqVB1eupjO9IkSk6HyXQP3tZ3vUQ5zWht9sqhp+WGpo
Nq6szGckwTouAda6VRANTbqy7kBAcKyfRd0P004x8LaRPgHoyJajwhxoSHuzibqAzls5Bt8w9WmI
cAQskgAh6jSb57ogepdzZPy+2mWWtaG8pwez9TWcH1I+3PZ9jpIVhfVWMrjcPvAuaCM0rNuY6P4J
dVFn5xn2d5ohkRpr+pgpvJiTuzAsdq9TYZ502iPuztkvv5PfEZH5yZw5dK9bpIAU/f7Rz/VJsqzv
k7Y1i6g1dVtEhmlWceOkPG4DJDT9lL74UPKKXKOAdCEpdmVh7+zG28EqrmwjhMkwmvPmpEFcRb1i
57TfAmfXe11oTe6rPbJ20zXSunKyDOBM1FtfXVQ7fmZ+jxS8MtkQewW0dKeiukO2+WR3LE9ypRBx
y05sNPW7EEJlxTXRqJ9Ojfl9Mri8KkvfL2Odyp+WMestDla+a7PZu00J0fd5KmksBgKbMV+cy37+
JVjtbnMeVOB62XZxDf+wIlKZpAYIN25wVnR8kk1vQkusTVFmK7iKc+yLKO8tum8Ko4wFxJpgeY2b
5RfXlfsdd7Gud7MQv1CF968KoHtuOPOaeNSjCk0cMldzIO273ioJCjSlYYaKpJDqDYxv1NZHMs/W
tq2ITmrR82ttQ004BRst5EP1J8iM19atSUgDcfJzaJxJRMox2N0vaVpBZTUF4Cmdub9nbul5hxEa
Zk9kRpFLODqwIqgGQ6lnRBqrWBsEkcus/o60YoZUgiuvK0KNDEVTVLkGS0kopgv5yCuG8TL/WVFb
xaoIrAetHfnKhwZeKimOT+gGzPM3iUth2ztIbDcj0r/71rORM3qelL86J4d0atc8tFZvQ5AYPyPq
RaZ7pE7Vucphvo67Fo27iRbjtSq4vxmVfJmAqC0jMogJ1bU2fYaCzgy9x7ZMWGvQ26xqzDhnILQI
kCz9sE3LEcVB+gPJv4hYX3bPM3Bod/hJckIi5EHc3piRbiFNCBLPbrgJH5XU3+h00pE5wEcJbfCn
qWv5K0Wx8wh9qecBF9JOAbQapTD+U1E7Gg6MHb1nC9W6Akdy5EHUHhqDWf5raO0eryC6IpRECR5r
aUwPudPlr/6CY+CpxlEIf8sfPZLNK2MOmt/psHx7kxzx47t4bNMJYTZqY7FNB5UAydScU4pE1lL0
wVZZGilS+6ENW+HIqEoN2ztOYK6MgEm09YiKprTrDSQd+ger6+aNPfc3ytPOEeg7MYTwJ11SDCMn
WFTOCJ9gjjTYkVrseGcAxwYcM2ALErWpw+x445aY5XRE0Tq4IZob8VS61XY5Mx76VtM5FmYVhAU1
FIoLM/CQzIFQsgWQiRc1lpNfaMJ+1GCA5oq1tDLAcVkD1KQkVsr05Jx89Tz7iXJ2tf569wp6LgAi
QNkDkAey6snkfoAgo8wdtN9iS+xQqvq8ffFBzwfUeQglANeFP2tYl4uKlZN1lXMqjaRzI+uS9O4H
z1/6xUCFgOFA34mklrmZ0ryjwal3X3CaYiV+/vs/+AR/P38N4vQ6X6PMhucXUqFCtCPVnqHe9vkg
F17CWTXfUIifgqzCIBa/xo1iXGghffR44Ccgpw+IIChxy9//1aeyUd6BrYrnA/J8eGWX3AfePx0C
gECgL+Zy0IdZM+GCiTqGwwfnBFCZsQ/K3edz8777+fbxq7lBEkfsLsPjTXlN/b2a93ra+vklAMKl
t1jtA1Qm0eIweudUzb/m8cxfPn+LS49f9XBt2UmGzrBzkv0OtW3nwhf+cJLQi3QWNM7C6Xv7hSGB
Vnlcuvj15ibIw0mG5LW+pMb60TsA1A47Lop08Z2qUSqtLJcCje5yxP041WHVfHkfuNai4bEIggKf
vSadctFVJYco8ImgCMlJUtZf5fGBvvf3AP5qnkQ9CwklsdPgqFAHcWpeAn1/NElA/8OGwwFrH2O9
HcFolINak01OT6iehV56iZDx0fOhdLLYeS34/DUWW9Mg544cvJPGhYjg3dfGhY+wzMFbKA4wAICY
AEsM+P87Hf0hJ2iZkt4/KX07w3cUfiLb9oFWX98Rb4ZZQaSMUuSMBhgGzsEkZsUFrMEHO8IG4NEF
rQd45XcWL02N0keW1T5iZfcmH2O33BJ0h1sUZD7f2e8vCKiIAfcITDd4zCBPvP3gvWc5qpQUaQaZ
+fXkVid0JNw71IrJhZE+eCXw4UDAWnQaoMy0Goll6E/beWCeLOt1tPNIj0gM0XAujeHrIwFdtiCV
FyQ2IN9v30lzaHRg8U2nfrKRGTS6VVdAFtg/cs1Ri8yC9MtQQkgLQ0oDSGEsO0j0vx0QnbUJWLee
nLIu6VTSX1Ia/4fes1rUQKbCXBXGRWAjr7GKreMjYakRhlgUBTtmuEVU8iIABrntbuZyZiO0DqRV
xmjtMGA/Lb1HouXDdNtqrmYryPfoOvIHC0iCkCGV3qLg5N8idp2unXIyje3kecOdhZ7srTP+gPsa
ZMy8XW65/aYwmU6qFswmbkq/ClNXdHfm7LNkdE3jpSty60EIhJ6fr8sPVgsouCALEdAbIMWyAqdQ
mFOY3tw6pwBnKS3Ok22H47xFSe/zcd5j2heuL4ZChw8xANbN22835uCPDZw4J+Xy0NHHAQIVqHBN
HWpV6Haz8XoYtna5R0aIavOFw+o9XwkANSxSDxcTSCM43N+O7iw1qCow05N11/ku9IoZJviXJI+U
15EhIwvZD72gkfH+DMZSBRQHpBsMbK9JcSk81AN/lOkpgz93ahib+8+n9IPng2gOMsRiTwbBvdWM
+pOpCy+V/NzU+rayyoNjXZBBvDTCsnj+igjrsqcdBC/5eUBTtU8M78s4SAT9AJItgDKIdQarr5K7
sIganJyfhUCUEF2kJX74+6GA72HFQTR8TbSjgxzMAiqBJwvpvV9uIfn7P3yCvwZYHUhdOhI5NRhA
ojh5Nu0LB+z734+EBYBsoGtByn+n3GiqPnVqFMpOYCPmElLLX45z8Hx8AYgIL6njml2QW8zoa50a
p9K/qqytDi5su/eXHtCn/2y7RR33XYxgGz1cMSw3PwfzvqJn4W2q6fDVL/B2iFV8UI2NawICk59d
IwYjq7wkdPPBJ/iHNgtqHmLad5uMQco5dyt48RFzXx5q9uUdQOGDvcjMLNYW7y4cpbNCl7MhztWv
DGhm9fUFBOI9UI44IHD2+avZyZvSLpuJ5mcnQ40jrJ+/Pvl/P35F3rFV6/W+wuPL6ioYblr/ws9f
9v/b63jRDfjPz1+bOhP0EnNF8HxriKQPXIIdolKPvnnEg0vqiR+sVVROAPYGgBIc7zXkexSelxW0
rM6+91gPKhzh9naJ7fT+sl10d/87xrLY/jpPm7KD0gzCs7ORSACyVGItRczkyx/lzSCrayHwKqgh
pBikduAjJ67m6sv3Gt4CwlzgF4ODh1Bz9RaNm46dqKqz6eebVhqHtBi2/8M7/DXE6lzVXepVaVpU
56duuhnFl681WHFBEwmSPy4un3XcmheqHVmV+acyf+kBvbIvxDofnBmgtAGLTTFRoN2vPnNRAwE0
1ql3Gs2Y7wGM+fLkvHn86gPnBgi4gPd7J8XHDZTR6ny6sO8+fAHox0KbBXEL4vu3X7iwuTerWWOC
WsAbfTj86AsjLL9xtbMBGcK9BqstlBPX+alIOwustsA/6XYDiJuXb1K1+XyaPthssJtHjo2y3z+7
+u1L1ID02DV6nSco/UZE3NbGlWRtVHzZ1AEamahYej6k4qADsw5iJBIEDr3M4MSEvEoP5cUo6YNT
8M0Aq0M8s7OsndC4P+V/2i7O6MblkV+Af3ph062DZPArAAmBmBfqQ0vysyb1K4uknYQj8bn3EY/Z
wBvYB2N48kFVGIb9TKcYUC+0JrLd51/qH0fuv1bDQhxBDonkAPIkyFrX1d+q547F0tE5TyMAJqB6
5iRkwEI80nlythx+22hi1E+8d/VrWtrDq649elVJnf4pqVceqtR8AkgDBX4beD7DmW00dhXAaI6B
1KJvOoh2BFnL44Ib30C0XLoeDRzeBju7g36xLkMOI4KoPCgnAr1EN6yEdMGjEVTALMguobylWyAj
5NYaHCDsgD/cd4CuwPgkHwFTL2leXAN1mj1o6p7BGTXjz2dotZb/nSAHlVMQKEGvXkt4M5uqMvOV
c+bu1bdtXV3n3z4fYLXj/x2AQIYVXh4fxCFF1/XUNAfnbCoWA2TfKvvCK1waYXVrdDChtkmGV4Dl
hrFN/4cXsKHui7odAtlFgf7tbs8q1NPqzsLjibHlIttdCNScDz4B2HqgZBJQJM13pFJHcxTUgsY5
w+EMsqhpnt8y35KPVl+zo+lCBMpwZ5j61Kn4F/0IhKl7gyY1GlxK+93GdwZgA+3ce3DbKtgNsED5
BVz2TToV5c60dYAqjSHiRhhyT+fO2grXMHZzXxaAq5tZMged3KgeGCsFygGwdtkYTRx8uAgAgC6U
+WD+bqDRHA6pb2zmaXSuAFe6pNz6wWfEOYFJsFBXxFJZXz4CDNLMG8nZsf/Qn8x5+nwdru6FZR3i
A5oWAVUKAv/re0H2aUDLIHXOKC6GBFCEcTwAHP75IP+I0K/Om4WKA14PlLvQMlu9RDn7/ZhTRs7+
5Md1sU27b3SrUMYhP4DNAxLcqeP8dQG9e3E5/fase8//oVAxN9SFWGqtZ/DvC0NcCkIWPkLDdQpm
0y6FwmRNzvZQ37RNkWiSHS0YGSvmXpnZfOukgD9BrcGprcSu6wu78oNVvWjV/Wf41a4E3GgYBMfw
qgOuMg9B3jHkFSPzhUzw3XuiBr3wKG0oQi1KSmstyrkbqJti996iaHhnQOnEkzjVtcw3TtGIRIv8
rgn4t9FIrC4/moRfeFF76W38/c2hXPuvWAhqhyhZrg+IXDtI1lFku7MH9H7rgQIvbZgAENbyXDZm
cQNLqHqfiZwsdT17j7XTA7gJVk6O0rZr7oagYBFT9M/cC0iUl0wCPzhCj6FVeges+6Ug7J9Dff2L
Cbquy9f5QPXZbFU+QmA3u+t6w034aDUPvB2nWMHDeaNQSLydpFXBj77yQ5F5aFM4eiOBgTWl+s2r
Ib8wheu1QmG5AJlPzB1yJOudKLgjzKItyoLfa2ZXe6nz/sa3uBsVA5DJM/cuNZI+HA9NHoyIauw7
O2dqdkPZslrcZ1kMYljr3TvArDv7zw+D9YH2z1v9NcpqBwhbTnM9YBQLtJkZ4lWX6IzrI209wCqX
aVUxdhXHAG0KwoP/aKmHViWfv8T77YVvg0xjUezAoYmuz9vrDzdf1oIIxu65nq5yXt8Sw9n6BhC+
chjuRsfeWG4apzw9+hZ4B1Xw+PkP+Ogl0VWEuhDCOJxkq5fs+4ADe2Sy+yIbYsadbeffyelCkPLR
gvh7kOVT/pU++yD8OVZpsXt7qkBtgT/0hP6fcW98Uf4eL4DZBEwAYusudt6aqzu4mgI2S7N74F5f
Ml7/9jywoKi6cA8tgfubDb4MA6M5gI1gMgNk6tv3sapR17xysnsBfcRwyBQUJIGr49ZJFhrdKOdP
Y106Bz8ak8BZCCESVNRQkn87Jj5PDWs/kd1T74W6O8HPJT+QloYN7ULtX/Ki+2hdwL0DPgIwg8EV
sFqXXQ1KGtNNdq8BsG3Pon1CWPL50vtoA5OlGoG7NAD5fJWs5pZuUAUM2D3IT4F1qsTXmk7LYvCR
CWO6KMR4kOi9nbHKyuaJAsh6bECjtZaL+mvlgn8GQIl3sawHOgXgi7cDFFU1GHZH6LHUibnxL50N
H8wP1KvQdYQ6H9J5d1kRf+0aK5D+ZDGXHgt1e63c/+HHQ6QEyA54YtnvFOhH06kss/bpES56tfus
ywt75IM9H0CFCELZuAAQ2q/Wq/AM4UyZZvcdODXil+NFNgX4+WtV5OUTvBlldbIwOvJKM4Xjq6i2
oE/89Nv8a0Wn/x8C0hWow6Inb67uGWWmSOGAmLz3pmkLqOhVCzLk5zvh47n67xCruSoZNGLnEUMw
++AYcQDyZLXtL7W1PtjSi9wt8BcQEoNekPV2PVFHyUZBTeZYtG44ORDF3Denz1/kgyWLtgdOXyQD
2BHeastZQdrPLRRrjn0fkXYHKOLnz/9gomAPBxQS6mgojK+xSKXJg3zqTey4+tU0NBDfB6nsSH9R
OBTfHKsKAokWlG8wUcFq641F4DLw5ehx/tXnd8XToL68+zAAjN5x4y+CcWtzIfAwq9ZlQXCs2DXf
N96X1+xSC1qANoCHojKzWlCW0aH5V9jBEQnldOOKL4deKJDi4A4QS+JDryVvVQv6h4ZT1ZHh8CgX
y5zzV78zEnY0V7C7vUWBaFUUqAMKsjm6Q8caKbtHN5rwENikkA1G9PlI71YsBGnQQLMJIjDIt/qr
FTtZAI9rf3COXUWjbAqN7hJS5X06sAyBmxSH+HKfrsX7xGy3Zt+09nG2QH4atmV1rFod+vIwSwDv
geo1+vKbmZItHKe22VBEZHz9/C3fbf3lJ0CqfUELoBu5zqFG1wjSgjf2caivyKutr6wg+XyEj+YR
6itQiYLA1qJk8fZwaY0xbY2pI0cIbMWkA45+/lrP08HGx56EToqF/b8I1r4dAVxGVAKFRY6oq6hy
XwYXzpaPvhOucuxFlP5RUF3HI65iqqtSOR+zYohLdLZFtkW5ITT4oWom0PJu+XTS5nfmJm26S5sL
e/Z9KoAjAacNkl0LkSUkhd++oILcQwti5ny03AfS2nGWupBBu5rBjEER865tY6Sw7KtbGQcFVj0a
ZyiDIw9ZDaotA/VxiC4ePRCCjau8v3AjfLDy8FQAtXAKfYA/HgphkHKQ09GELt9wQ7qDkX01zsMr
IIpBEQb+IthmqzAsrTR1UmKOx8L+bTkcLNQLu2cNgVmWHkZw0VdZjmr03N9+GZsB0M8aPWJxtyHv
NbBFETJO3d8Z8xHSKd9d4SXuCBJux3af76sP52+Rk4RDrQecz2rVAxxRmzWX49EZ6JOaqm/55J2c
9lKdGt2z93frctwiUEbHHxfsGqOlpD05oDLPR2Pu+aZL8wns9tJngMNbLcgpeQvGQBmXIE7fznnV
xCa4EWHRlEGUA3sO5cVBRaPsxrD30jmRChzygIHaMVcgToN+UWZhIbtmp4C5CQunGk5scMA5GIp2
x0s7SJjuyC2ZtHXvjIMT9xAmuanHQO0Kiz05stPPJXHG37lb0p3LuPGUT+Q3ugVZ0pSOc+9leZl0
Y0NiHxs5slzNcDlVL3KwwCtwzFmW8VAPFa6SsUx3M5XlBp7n9b7ho7djpFVhP3hz3Hu6vKJ8mpLG
dOtHv4MOB2kESYasNe7QNjJjx4ayhFYTAPuZlDfDXNPtjBLapisG/5AqcIQgRiFBOof4BUS9TGie
mToBTQNgLdWD+WqnhhVluRc8BC38jTUc2e8ovCtDQtifOjBBNnLb4q6AInsEDWAvSk2Dhyyv0d0B
o/GmdCAyAiMfGo+Q2YgbUImSoe1/CgeUVuKWFmhNkxVj29RhnZXptc8887a0K/OhK8k1QzlGgnA1
VSNYl2mZcJp7ISSa2d5j/QR2U36DqqC1YZ6PUoQIfrtuOcdcwDge0kyQg/Eo3KsN2iSDFkZChy7/
VoHJGLMhL6LRrUxUE9BhC4k3+tZ1z/nDItILdYcxvReCvjh1rndpQYzi1gQRpQwNMmRQgMi+06kt
UWA0+2dlu3qCugJhQ9S28/epFW4XVVZQ3hmBoWMIXdsv8PvpSKwDm/7gATO/233fJVBGNERkTL7/
aE929ZL6pXUGp7S+hj0sXOht+tqaVf88O1A1wNScsDCmJC3719IYjRPkPObrkk35Dxg4k2DfQ1xn
Iaa2XkxcHoRYi3a9Q23oT6Zm70F3YP5wRkGeCyYGFQ5PRdCu8bYorWQPlSkCGVKw+J6o0XUvXHIV
mUaGWkhr659pB3liNBqMOEW+zSLhZ9DcGAv/xmn0yTfG7Krlaq7uQDllW3BK53AaO1BIfcX2Y1m2
t1z2JLF6ge7YskgmF6pHo56OktRqN+X8V+5M4kfFguEuc2YZVpiMR4Fyr7dPQU3egPzknaYUcx96
dsbufSgk3BpWxc5FI3/YviyfO2l/z1MPeYOGxqsisweGI6RUwZn8Nhuju8FHGu8wt/TZmXo7AvDG
isHJ7GPAJ+sN8CxBXOfmd5BqXBcKNh0wLXyQEeJU/KdFIw/aBfSJgI4cWkNZxSZzusQfze4Hw86U
EfVLdkOafsCLBkXYB+D1TS++eFF2FoH7Dm2DV1a4M/iJeR5b8FfHR5b4hy4ovV7ni61Vii4KNFXx
7KV17PZUbHrw8qMKNLAIqYW1cVTb7J2aErCwMv+xI8I8KA5to4JNDFxuh0QT1lyo5xSMKDaa0dx0
TVhyvz2kONDwxtAQwEmIILLlkM8mudM8d4oYLyBVqXAm4FCVvlSRzQvjysu43s5FUEYl+HGQKFJm
xGFrFNndAFRdw0l38gsIPtkpD7bw86mjdvDHP5BxMK9aJBYvQ82LPWQJXPAwa+h92TmkFSfQTXY4
eMwILo06LkxlPUExoqujqe67a4gV5S+uAdJNyJHiRI5o50XeSx0c0bhbqQ0/EZXf/TL6CWywMZBW
bCiw4tmkg51d9SQqxsx+Rm8jCEXe5me77Pm25Wi/KE9lVwoN6vsxHSSOcQNkSdCHImEN5u2QC3cD
xbLuAVS+6V4U3RAPfQDEbTV78RDk9VEZvXcwrIDu+sGYE4gn5N/AdC93YpqgcAbWdNgXpn818bo+
eB2oZmneg6eVWUFx1ZeEXEPdRcSG2d9Du6aKRErvmWGlMUgyvwGugSaMrrqQFMUz6q5lWDMDyGDo
MccKOgcbmHjj1KDVfJvrHuS6APIaedPgYgBp/aZrQEpH6KtCuxgBrughItaStEogjQT5d3C6xYFC
vSTMCYjSSvTDhvf5cDPboNGaddAmDsBQSVP0U0Qmo44zdyI7xkxrk1aMJiNaoVHDrOEHbt8imTLB
k3lEuOsbEpw4bohE5ljTqibevoXUbTR6BF1vo8hBBLfoTQNeX+S1yGQ6Sv4U1JtPbcDaBylkue0c
DOsPrQsrDAg9zZaQJ5D/FODfUCWBmq15CykGqO4MwtznNO230uhkkvnDeKA910lRKm/TgkEJOrfp
7tvcHCOjzb09QS/9NMB2OzI6C9IEJmtiH+lb1OW+nfiZ8uK5ROfTmNAkj8AhFLi0OhazHlpi0Ogg
18UUGDtg342dm/rgbGdgV9Ma3kKlxqExGXl7gOaYlUDGKn/oBGVbB2Tbh7Yu5L5s5+GxaUcntqaA
3Leg6Ce4yApIPav+Zz4sembB1ITUAjpZuL2GLAsd/gxV9quVdnUUmLTQpqxKXIh7Is2k1b6wUyeG
dlpzJRdiujNR0G6xmLG1eX8iI+G/hDeIWLUgNducaghcQFNPzMPv2nW6EDgMEdoWltuY19YVtm4a
oZhnbxYps60PBm849cG8Q5/XT3QasFhUvRNBBm4Onbkg+74y1C2qmh45oD8z6TATELBwOu+UCyYP
IyjbIMqbWLvenEGzva4TOZjeQTJHbZrS9cNA2eUNKI8s8joJjbHaLQG8QJSV+WhMOiOkq1JWfc8r
cw5TMhPIKCzaa0j6NzogA+T8iiCcKq+DmvcgQTlyaSJH6EBUjfcrmNWv1h/970pBRD11uRGJwTa3
raqhcOABfDRxme76VpIrMWUMEm8Z30Isp37KZyONbHfot3lROVHZQWekYVzEJoASG9es222Fzvq1
QgCJiVd1OA5QJGhrRRM0Xe8HllE3tHwb6ixQZ9jytAZepPYg8TMtl47oVRuLRa0PuRt5kNzFeQ2L
Yh1ZFDxnongRNTYUZVIvH5MUJti7Cvyz4ww2+q7uhu62nNFFNtreu8V+mhLW8w5nVZndtFWdxUCT
GBthGXpba/T0JrT9/bCEukuMzFVuRN6nfTwM/nCabPZauHVUOO5ds+jBWEOmn72AqymqZ6P94fhT
d7SaIf9NZJ9/o7PHEleAharN7Fdu5ZBNMTTk99LZgaABdaJOIaS1YRWxq11FN5DwMhPgqCCloDo/
dudgTPqBj1FaQmtcScI2wvD6cG402VEL4m+FYWHRAToG+m39faqphYODlncBmUXsVBnQM2QG69WT
QTgiVU4YqY1khNSgiBCXm+6BVNOsNq2GznylxjQkGXtmM8lC1vct2PcycxOC7t8xI0Jdu8A1FAdB
hZSIZwHwQO9xiAVpnYPb0u6WMv+3bnMdyhrrnUB7aQOJScSlmgW7lGrcPCVuQl7AT3YSqt8D2DCA
GmVlG5/V1XfHhqoMClX92e+N4tB19Xz0DMa9MO/mrr5q2eya6JqlTSTAHkbEjZ71XTfiTMjseYwG
JL+4VdDHLqYc2niFmx87QJ5g01ZBhiaVxSZDnfO6GlXwCEGkVEZCy+EwjiwXYZ+aGrqNVspfC1UN
R2L45algfn7VNwoOLkIxyA0G+Rj1mSejBkHeNq37xcd4wsngcpCKZ4iVzLaldwV8iHc11V1Mcv9H
j2Vwk0rZ3widlk9j44lrlYGXn5dLVWBS/DETw7QB7RMKl3PghE7TmOfAlvxoMwMCKy7PHrysQblJ
TUYCJZXmrIpmQl0G6hpUIkivKGRUGCrCh6yHHFjN5LPRtV1SCW9x2RvkFeCE/U3mKLYD97C5c4t2
PPlew/ZmK7BKwILfN674g/9LxJl2BmDPsC1pJ+qdylW1Q8bVHBvZ0J3RWgFQA0SnSZYzdSym2ggN
7YvEsfvi/0h7sx23kaZr94oIcB5OqamkKpdYtsvTCeGR8zzz6v+Hxt5flyhChPzCQDcabjCUmZGZ
kREr1oJjiFdG4nvdq+LC6aqXmni22NMfa1HPdr7vJts07PxtICatnfVF+4iYdrof9HZ4H6hJ/V6N
IFVRRhXqta6p9mXkbszQPEKi9SlyVWHbhMAGPLmDmihJ22e557lUcRJuRDWt9jAlqPupc2ijVGJ3
8LVW2pIX/O1GJUQZelucMuQanzOZNvwYiqpeF2HUGbsWgIdZP0FgWn+PU3qT4UpQ3kFlQw+5gbxJ
1BWIgWR9dPIhhaSD38+30SgefEmwSXFCJTPK46mjDrer3bA4wQDk7RXNLW1v9Or3ZOzlDSk9GMDq
MnlUTNfaQ0/pQbzWmU8SvZrbPLQsIAUBN3uZVR9VKf0VBrV5FhVOOJ5oRC4d7JeBoMTHwQvM73Ip
JdSZ3WYr12V91pNUfZRSqz4ZjfhbNzLO5qaUTmGv9HZFZ7RN2iXejxooT58CyMYi/rO1MkOxq4Gb
xvVNfSf0vXSAMg3Gm9gM/6hyQ0pe8SBD0qPwFGRNso9gMtpQpvN3VQfnAac37eIld0KgVTTgi/C/
KxaoRbrISvjiNDhZYWC1aUg1t2IQwU9h+fGRDiTtsZ/Y+dwu920t8PKvdREOO7FzXXhN2mQzivF4
suQh+j7imjt4YfxHRFr/DGEUv6qKwFxq0acOfdJ91rg/G1RvP5RKmDt17AJg7GXZyWSjtYlIvV2L
fPWBWBxaFkmSt6RIOuiTMsWWWJ9jE8BxJuuFcGq8AC5ekifiM0z37qap4TaNpfTZlzrp6EItvPOs
QTirNXkJPVSzR/KM2btWDbuXJIB/EaqQDwDGQG/mYmJ9cC0VkgdReBWsAPKCKM4Cuwgt31HlgjeA
J8aPmWJlm1B1/1hp1Dwamtaf5LZIj2qPfwQ+xAkZ+BaUfM0ufkllONcyZkfAfiMaRx3agW0Uhold
pGG+SQPRtLuq9DZuoOWPSiGJhzYVzU2Rm+0+8d1oUyjaJ2QuzAeS/4Q1nddXHEMQr7SKH+8izWt5
j5XFGeoI2EBla9TsLJfG9zrgoaPeSOGGsFc8wGbyh+qB9dDKcHH1nk5wFlTKYyGPxj4RpCc/75KN
6eWiU6C8zSQaw7G2BGsbKNH3JImCQ8wLDG6IuCGpAMcphI0TAS5MYmA0Su0E2KB/zXq937ujyLOy
D5MvkSCUn90+0E+Qt0LvFYqlPeh05QgEUzbkh97WLApyXG0iQcHgjs+tYPS2n2nZ+yIAWMTz1X2E
WVTeJXlPpFqK0T5QdfdnR++6zYHt70WvhKUpjmtonxJrl1ZEm15T/DahFYGmeZThz8vhN4Powzb6
UtiNeZ6/EDmPtgBcyC5E/MqzNNRgy156ZzZ9/OQnZfDpdj7xKk9vkOWjFZM636TCNG8yLfsOYi4o
9JxGOury05itZNGXvo+gwMQqLxEgKLPKTVp5lQ6eZXTq5rkPj768kk9e+f6VhBQQSVMK+L51jmmP
vRPeTsWJP9QYEOkB3n7VYdBD76cpvTs6tF+TMjzBxD6E+QqmbmkMb43MqouVlmid3mIk8kmh2Ws9
k2ufny2BBaKr6iEdRZZno2Yvhff1fheypmQ+nZHoBsyRpINRDJAek/lOqm9OpXy/++vo2CACg+LI
RBIwje4N6sEtu1ooW110hFL+JpMnIhV2byXJsP7CrUioU+jFyqUJegu6KK9yzXHF5Ey6P7QhMf1z
exhXefu/NgAMUAfnMTKHTdKfYSlA+TRHss5S5ZQpKYuPt00sJOynHlW607UJuzVnU2jUTAXUm2lO
w01ZycYHLSYfb8XfjFReo0mZXPIS8cSUgRTBIPwQmLucsoGMYzHmqcY12T9ESXsa3eYFHomP8Fj9
FIeGvOS9gGU2IiZ1labuiWpBn5kUcwEiSrWgBkyvVXzyvV+3p2/aBvMhUQplj4PhAUsw84JYjohq
YEty5PTXWB+SYLBJqkIxRhgnkQ7yV3b9VZfGNCCKl8BhMEtj68yglltWnNK07aStIe0K2dWolJQn
zSVPnPmwysIuNaQfe0XYdSmkcLeHu3AqXNTsZ/uK9G49SbLrDvgJ3nKnUL+zvelvlUwmJ4FgN5Bd
/P7SR5IB/hDUtQenkeV2x5CyhziK1ziTpq9cLBu1OMqj9AVzAuEZs1pcYCUCV6swOKYC419NPVv8
LZL61kRyZ8P7OydtZmzagm8OI92DvS7NPUrCFeRhFL8iceW+vPaKyQR9vBPehFNhPh4kqKgJCxoF
UuuDGcNcqMeHpviaSx3VAX+TDBSxqr1YrYDvFqcRxJGhToXNK7x+2wEDBs8/OH5Tcf61+seeZvRI
JyukNYcqFleq21fuNw0TSLREOzHyNvO4IxILjYezNTgGWdnIT55GpfoXE3+lw2lLp6o9W6yc1x+J
C2Vwuir/I5buyUjMw21/uDpyp1G8MTFzcSBHoReX8uBE9XcplewkPfdpbPvailcsztYbO7MIgReP
aWYudlLY9K0cmlR15TRaskC8zsEKuFAmJrz0bJ+CeghbIxamvKOnJnZPbnjFyJJz05s0dUlTnOdO
n5/hQ4GaQCJ3TlnB0gzojD6JoofANw2tqrJT3y+gqs3ix6GXg9cMetq90q0x0Sy4Ok0p6ANRaRDZ
arMfkQhoUEAASgmdrIuhh7aJUIYMYZwiVZs2WuuYWDSHFQmh04ntZHZAhRWJ1IlI00EMbqdkX/qm
smMKB1XzWc1W4I9XdxgIL5qnwNwYCPpeQYsM5N8MCZY8p+/FT7Lm7UsdVRWN6hghzRBCVp/CnB3/
lEZz5TpZtGwR1yhTpHyFD+5UJS9dSeqchuaTrjGQJ0EsIj26ypPUvkBUvXHhir69+66CEEaLusAE
VEEn56qvwG/RT2ols+MZnCFcMSTPepKjM1FsM7PW7QE41S6R5TW2nCWz0J/R88pWmdzocquoVdUI
Vmn1jgYKDbpUH9bbUJB5SEtb/jPLVxZ1YWuC0gKBxPlLqDWP62LEVcigK/gr3YwJecg1rNZVbDpB
KKW/tHfgHCnjXw5IiZG8QNuIvY92i2n5qEuQpa7vjjgmMxT3pqYzWYVQ6NIMW4CSqFz1zqga237U
zlJUHm97xOJUwUkzocd5jsyhP/4gUFAp296J8qx5GUzS1rx9vA+3rSw5AGwXFFRlEPigcC4Hklhu
qWlC1ju4JHXXBw3CziI+5Q1SvNpD3369bW7hkpnINf7P3Ozwh2m3HQK36B3JBzfS/zblj0gu7cfw
52070/zPIin6PoBXTh28Eqjdy2E1Ym75npb2Dsm095qbcwgPaA+pn4xKsuVJqb01nhPA1Zvbdhdv
BfYTTZmAEqfOzEvDGUTTsW+GgxNkvi25AqknaOU1qKG6X4X1mhEHe8oPda1haMntaQkA7ElfwDW+
ThAsra4CCajb+ApnOFnMP7nwa2Vs06TNJvVv87oEgg+XnyMtdTGgaIrkveOJZ40TWK6CjRCfG1eH
UB6u4PFFTx8U8Z0v/xG64/1NURzFnMr8E1FcxjhtmDcBq9plZawEouwUKcorpJm9YLXp+3qEFyZm
95tZF1OmfJQdM6nsPjkI8svtOVy4QC8MzOK4UlXiRvMZgxRSp1L2fnPsEBwKw6+N/OO2qYXzY4KS
6tyeU/e0NPNEcaSvOqQM6Rj6T939vvZWWfn839bGN6tBq+poDmnM52FjDu0R2tvbv3/BpQ2RGEOd
zj8gvrMnZdCqFM4CiWxYCSS1GBrptQCadIo6Sbv/VoJhYArhZVoIQVteelYZJWPRZB3oVOlPjUZG
ukbHsIR/vbAwG8yQVekoZeJI84CFfNFXVXkahWDvZ59U/xfyJ5QBiwcTuJ66kg9aON8vDMuXQwu1
SPF6rRmdMvQ+gIfd+cpnt3NquULy76GJV94pS+cf9miUwPOAMs97/nIhVQiEq9HJZe+HHok/cjnf
UZyjmuJ7dhCmB1RYfo5u8aS0oHhuu8yCTxpUMHlt0rOkmHNofWPlmpk0PPzkSevGjlYur5XPWzM3
adMoGHyZz/PotbNiV5t//uH386YAUk8awJgfsF4VICbQNYOTeMKnpkflCX2+NUnthauRVsj/MzJn
Ba5bMRStruB17GIABO77NILUQrB+9T4VHFH8ilYIVBvmGpXH0oZGAJKkpM4aAcG7dMWypBoiuSG7
rPqCdpVOscLc3p7AhfAC6Y7/TEwr+OZQUitd79sqGZ3A2KrfS2mXlA+VtuLji24AvxonE3UGwthL
I5WUyEoF76KjIOgxbNK1eVoexH/fn21ZF53GXPPA6ndQK1gHT9p39YO8loJcXo3/rMxWo6rNAeUF
rCjFDiGW4IuyNo5FC38jZN7J8GjMLqBMH+qo9v8mFMR2G5v+t1iunqVS291e9BU7cwJh0/crdURi
zdF4KPZy/exRmrc1v1rB4i/b4VEIgBz2nnlA7qJ3E6gNOUBkHVG86CsHuM3toSy6FtLq/7+JWXhs
eaXhFTEmIMq3JwEQLTzctrDoXMSlpsqbeiLLunReASxHVoU6WR7i0xT6tb7RkWk4dXL5D2PhIJ66
qTTUSeTpl7zZixHd18MgqFSCyAUDKFz5/NJqvP387OES8yq2EsC6JPmMrfy7BWas/sNpQkDNYUWT
J9fZ9BPejGBA4jIYwkx0/GIb5BvvCKpGX3v4Ly35VOegA0glWJs/GIxWGMOsouhnjiCuxDq3Q1N7
vX/RSe3R40nHGfmM2VyZsesGnuSJDoJcOyssH0IXiQpL2pnh/ralpdFw8/NMIDFm8f66nDIwwWQ4
hIH6XGm2BymWEySGDHGFoGTJigoxlErGC1eeh4aiIWi6EBBNddUeCNe4uz2IpT3CWkiQgVHPoFBz
OQg9Ae/hjtroDDSByF6xiQ1j12QPer0Sd04fmj2ooF+GVGZinES7c3ZCylWqqX7n9g4gBbuNvqeA
ltI1EvoVI/PjEVR1pTT5ZCTzNnnxGU0K21zLhywa4V02tRHBLjv3MB4D6H2ZWs+KlJtE+IMtu6g/
3F6XxWUnwCOzS273ql9IJiEY0mLWOybQ51M15vLB9Zo/t40svNAMVuP/jMw82C0MNOp1XtIJD4G4
+JqCosiVr6yMlf2LKYrBE+0P6b25G3dqm1ijQTNDCMOYLYvloyVIL22GbF+ov5Ygu28PbXH+4IUj
MQaSG0WFS7/O41Ito0KlHKPltinx8lRWDuXFnfOfBWMWIUekGSva/gfHMg6hsB3jdxPWcS0A+8tV
eLVvSB5KHALE2srsmnTbNM9rlYlL/aEisnjX6SiuxtVnr4zrxxiqkV3b6OVXlI8Huh8mClYkaQ+N
1dAv1KJAk6xxQy49s6CIm3AV5H2gfbicWsTUpUhoKDnkSfkjkYJ3Wt74G8Gog00NWty2ErE9FGly
/xvfeGt25qyDl3cghvzBKSFDBGS5W60SLs61NrUG4jKU6+ZvY8MKGsuncYiRuR3ZVGB36YAWGXG2
/igOUvUotIH1DJR/wiKD8+lTIdmFSUQHvlXk6NZlxUZo1PDrbWdeOnGmzk7QAVOOYF7k0UY381OV
GQ+7R/9LQ8uev/sHC9BHwIRiQF8zL/Ag09qaAdQ1jgSkNkIy3RVes2oNlbO0ZeA1RPgCdnyR/txL
zylMIPGtxfEc99I2HesTieSqBpRtrORT1gzNfMUz07RuQwy5AwAUMUM8uzj3SQ9rjaV+vj11S9sB
HgOiZNIpwAJn50AXeCNHNeXKVBDeyd2wyyzhoAYAdiRqUnEXfhbF4Nttm0vjm9aJsjmtFlcpea9A
cMks6fGM3XOmvpixaHc0vKxmeKfn1/zweWNnfp+K1hDK5UDAFvXpNqOzqgJdZ/XIlkafjPhRyUiu
sOHDUxuLx7xeoyxcmtq35mcBfDIUrgsgcHTA4FbDphw/Z9VJ0raJbIvGw+0pXbowuAqZTK51aukz
3wyivgj0RuaNWEJwkqMCzKMxWLkzFgdElQ9tCABLV4z0ZhgYmeWxbjy72oMiCOOTUnjuxlVqMkdR
TMeW2kUfqsRfoyZZtEzMQpQH/5o5j++VmLZBpErIjVUPJcRqJTWJUf4YSOre0h3JWIlaFyILgnxy
LyaltulFcbnT0XTvrMYFu6YJL7zrk2Gfl4/Mq343wwfM2lAhUtej0kImbLb71Br4Jz3+okP7xmYs
f9HPUfuf7nYNYB24Be3v4BHUaTe+eRtVojREA7hqJxs/uuNe647/8H3wNlOUzyNy3paeZ14itX0h
OZW16dFYX2OBX3Btvv3f92e/X0RMJW2UWHJkK9xEUm8XdyMhp1XQaawnGYr05DwkFkl9JPGgiI7o
R7a8Ha07lbcmTJIJCR1sDnCATgWZyyXITThiE3hZHfPdECq2QAvX7TWYPjA76XDV6dPc/aBGpyv4
zRrXYhtXrtrKjhpHxrZBTcdFu1Xomkel1x5KrY42k7AczZ1rxKkLZznkSqDjpuod5fDZ0Jo0ElNh
gnmiDtt1G/2TYO3a9P3t4S0bAR+HAhvVrHk+R4lcKTR6X3TiERKtNrJOyPu5G98aX3UlOfyDMUSD
VKp06rQ3L+dS7SyIHUHIOU2lv4fe8sPUGmmjJHQezDVk18K5RoH9P1vT379ZN6EKY13uI5777bc4
/iaVL3qwBYMCy0ICodrtgS3EYcgHkauG+mjiAZ7dEYqRmkZpgJhtJ/JiWYavlLes76/cEkv7lbIf
qFxY6RRo1S7HJNPpYrgjdYVUqTeWRaf8/Vld8gmIzAE1mc6zmbMjIU1ff66TOqbzQXsM+2ZlopZH
8J+B2Ymj6CP47FoZHbXY692p/n3/OvCm46RhigxIyS4nqC87A51XymXh10E8mYrjVv+yBFAPSvgw
5e153tsyOn8MLUpJZvIrT20NQdPbQ7i+ICEgUfAjkuv8e37mS7Ibh9DgGGctoO3BO3nWl4DedMXv
t33o3LZ1vRrY0iBuBGREsmq+H5FZzjVkj/VzJp2Cx8C925suPz/bgkEHbciY8vn0ycw21lrM9PdV
cHk0g7/i1J9opKizzX++lQ96LLW1dqZZyS8hxBjPjYdgdXGUtGMui1u9/iVNzeDCo0SHrNR/vD19
17v+0v5sfBbswDQDohUmWK8FzdplcGoSacUfFo1MpE5kYMFGzUEcrdWlxRgxSCl4XzT0mSZ2ZLzc
HshfKPR8Jg1kBaauCCKNOVQ6GwFyhITAZ9Lyxb5sE70DM6hoH/wmCD8zy/TxZsl7a6jqT00uKwSi
eeDbQiy5mxFhzZOCHtFjLxvlM7RhFB7RrQ4+N0JjHmq1bx7VwPecOm2SI7dMctC8MjrkCvA5cQDN
QOe7XD8QilTw2KdDf+qJHR88Eg12BdbiOLR1/D2ko/CpoGlrH4am9Dkae+GzN2jQMg5+7rSotbxr
SkS/XT2m6cIbIzsNpWhjJBBJd1EjpQcunpZmvTF/DuncBJKtKq99aH2os/pP0AmyLfhiTP/fGNTj
nhSYfyyHwfuaDeb4WA5mczT1Ak2quC30Pz04td+xPAjblZXggLpcCPBa7HxCY7prrvCUasLMM4ut
k0Wm8sy7tN2SpC0mtWbjUNLVvIISXvKu6eb/SxCJ4sMsxjBSetXERMO7inNMzy1d8HezXIKSfGNi
/lRUKrdM/RwT1r6J6DXb356xpfOS/IcJaZNF08o8gMkyVq5H8/gsih06wQ9j8TtPalt1Tx49nLdt
LZ2Xb23NNnxf1GrsldgaWvPgAUvX79SV4rynFYKuKk5lrnkayi8vMCnzUqUg0jhL7T7faWtkU9fR
3kTePiWL/rL1zqkuDS8nM+lJ5lnqPzQ8uQptQiw9qGtZo4WJokdgSrAiFTPRRV4OowoDrxCk1jwH
4rf2MTW/3F6HpWEwDnq3iczBi87iSCoJQu57ln6WILF96c0R/hOtED6OsdI9ay3dk7ftyfLVtlSh
up6Y28DCAk2dbRO3abx2jMsUxFdRvHT5cJRM+st3ZRCN0D+Z6MFL6VdTzKNdN0bVs1FDQoUQj2+7
NVReYkB6ojIr60PGkWjuTD0u9kOppky+aWwUtAe+a4ATXybOiE0mZM3KTXW9HjyTWBDFombALpn9
fr2jzlNAWeCI7nNwEvO78TUXn5/HpQq9napfKHzeTE5NFx8q2TrrEcd7Pjx7mnz2G2slDrs+uKY7
kcYGcCJTiWo2Ii+W6lZIxuQMf4SotTb1Hbu8uzKl6iTWgV5PLNBXtW6f14pKg294NkQk8IAxVnoP
wcj2tnNdr81khWwWEeVCwJeWfiaHjRGehfZRsvxNN65dKktzNQX1k6QBmkHzEAKRw6FXxTQ6K4lo
awYcEHRyd/2f+8eBMARPSYlUBe52uef7bNCofGbxeQg22cuwRo89LejlzQig9M3np2l8854Lpbrz
O43Pu9rXMdgJ9RO8Ki9FfQjrg3SnjjE7HXlWMjq0VXMVX608pShjEHu8S07jdwbN/rTO3DtbUA0b
ZOypebMr5y2KEGwaoVln1TmXt5VwyLKH29+fTtjL6forL8yBhdIs7cCz/RGooh9YCkKlklyF71rR
9D+KQuufUHYsn1S37Y6KIBp273drnYTX/jxZnrAOOrJ5V11ivprLVYyyz7n+1cZ2+Hp7XGtfn90s
4hBVkRiW1Rk9lY1eH9t/yChRTKILaDopISKdt3cgGASnCYf4uYe/YrBDZS2iXxoCRxarQr6VmZpt
FMWT1FRSWfqhfBbcJ1FZXYEpSpgtvqyTTIbwdtIUn+esJNSTIs/05HONrZ2XdtrGLSHogsJOMmyp
y/JtrglRfOK5nG1o51Y3ucBjbWPVbUHywh0CmQNCE75nrlVuatEtN6R0P/UB9FwxNKoinT16sxeo
RL9ErWxu/cw394UVCzCEDPGWwg3EYor8wetq7dl0NeEh9FOwj/Dqj689ysS6LWWy91DRupNvmw4V
HjELx8dOLrrXpCY06fSgA5xTCYawqUpx2KZlbqw8UK/jCBCS0GuQ9RZJp8zLTmk4FF5bw8WgKe2w
rYm8nmWqaQd2S/rk902h3B1AYpCKLRkKkkXkcC4PsdEKBFgrDPUsx1uYamGCEXZ37w+Q9yDyeMSp
NH5Nd8GbYzLi5eR5Iwja3FdepKF+PwrpytW7gOPlJ061ConU9wJh+qjXblFrypmwnkKWqPY/syTV
Dl2YNpvpQf6ooTP9QO8XnIJq5G81t3O3ICOKlV9yfbFxgP7NLzMsoEOzQ86thkopXUU5q9p+zE/D
uB+C/f3zSdcmrW2UEa4F95B8sNS40pUzL0bIoSiC3v7+AvUslVUwPKgYcNlchZZF3A1lLhnt2Xdd
eG0Ut3hV4tqPbSvLo/dK5Msfx1z/OQxutm8TeFj8vK2fYfBJBDuz3PZ4+/dcH07T1U3xXuM5RVQy
SzHSwJyW0MU0jvUQQM/WjPfnt6YjibidKiU3+vxsEsfMLWOIa5zIEDdd+xKWx6YojmLjwiO71qp3
7SAYQx6WDBe5WbLOl7uhyuGwbN2qcKxM3XV5exCBkKb5Wq/l9RtUAyE3RdbGEhcAonhGnHuadB4y
TkvfLq1mm3m7ytqq4v37G1NcTLAOTJwAs/1d0TxRjSBNz3B7xvoLTcS31/9KgWu6laB5ISs4Iddx
ysspC5Maxlt84AwFSnISadDfa03bvkChKO1aPVYGu6mSgCbEPhMfYFrQT+FgUgDOPJlM26A9QT9S
7yHyVsBDDOUOjkrvo6cbwT4vargTb//eBX/lmuOmpnqJlMY8jhILX24QcS+cZjwa4UezWHkDrH1f
vpyOwiwbN2/4fguThEQ8068EagvNAvgocQbPxKmAMJ/wyvf6rke5gW6Y9zFYO+Z128MzhKZVLLyT
GnM7OVaabG9PnDzdNZdBAgVYzOJI5H+vSs5uZA5KbJUAeFtOEjm1dVAQhRvu/P5z6T6O3kFyv7T6
NxdaftF76KDGksIPZvs64uGSkWziyth06p8+7o9JV9p58U5tVxLUS1fNlGTH28khcavNvFGsDYHe
MaE7h2rUbGFAjHep2QJDKeGNJj9HXCDVhQL9aJo49AbTalajR+K5vMBXPG0ydTlf1Hbe/JQpmHhz
s2qRl8iFGPXnsTwK1t5TnpS1vs1rZ5uOEKQ+Fd6bLM7sPguHyh9gy+tZ7uepl1lof9xe9IWA562B
eVE8Ivsq8RDsz9oHy6VI9WCMG6tb8eiVURizHJasNULXRxiBCCksYZD9h4V4M0vGbEvqA0ssR2l/
NsVvSeDo/iHN3t+ep2mi52s9rYNsWNO9PA/RfVROLAnSsnMZD50KZWgCwThNNemvQre8n3oVeHaZ
W+OmNzJ5RA5xWHskXHvbxNJOYEpT+0QeMXMFZex8P6gVFMI6+p0tzztLpfHsAvi6ezYvDM2hbcM4
jlrkys1ZkLZSvh3ifb+ms3Z9PRLLooIypesmhNfsFtbUpFdhSazPPKfaCHDvhqaOWn1p6pWxLBwX
l5Zmr0P6MutsVIL6bMmfpHGn+Y9V/yqne80/mFG1LfRDUJ/iJFmxe+3xl2ZniyUMepNUGmZDRRuP
ia9rpyFBmPe2Uy5YAQZAfgXUDJ3j8+KsKPmB2sImenYBL4/h58Tb3jZwfTroFwZmJ1zilf1Ywtl8
HiKh2MAA1W6CNk1ehSTq9pEL8exte9e7bCprwazHRqMfal5LNU1BiiL4Qs/uq/sqwQo3HKKNmm6U
9FB2K0+9hcmT6SsgUUhf/KRDe3l6B33J08uI5HNWP4XFwbfunzuSeApBIJeVecVBAdlKkhlqLp+7
6imE29jYSNV++HF7whYHgZYH00bNkxLR5SBkEjh6mvjkU+Utb1Po9P+378uX3w/KvKsqfcobDB8S
9bOqfb/9/YWDgEn67/fPnr91K4VpogrSuYsD0enKunon0SOBeITYKoXd+XLwjGhZsZJrWzhLSeXJ
EzIZkY2r7hIhg80xJbw4D+JDET4m8tZYq6SvmJhfrJUnZpWmu9I5glwKfkYZPbqVxVkzMVv8AZ3m
1EowofSP0bc2hJ97xYcXLPzVV+GdC40Vme/L5TfjVMiUIh3PkYjgQhpHx1QuIdfXytfbfrBoCGHA
6WEGWdD8WRbJsWCF0TCezTKH1VN+bD0oJ8NBX4vZFhyOsHrispNJhLJrLkfUaOSX3LJiREG/M8fX
CmiTHKTvVBhGEYi9ParpcrkMGniSwboPDoiSwVU2wnf9qptYOx0dbnBP+aO5L339RW+OAaSrxip4
73oSL8zN66ptg7h0UmCuGb/p8THLWrgk7va5SxsznxtRD4k1WciAML+L0we1+0Dn9O1Zuz7TLk3M
zpy+10gM+m7mCNqxMwc4aX/8bwZmPhDqUlHLEhiBoQ0PVb2HG3/lYr6+Nzn4pxcUAtm8m+fuDC0t
lK9JFjhG34moc/hQ/iud7eXG3lXj+4ONS2uzGEet3b5CxiJwAh3BGTN89rXVHPiCK6OHRJZySqtN
SerLfdM2bRB4geE7QwL1jtNWL4jONNSLq5fBu/swgLFjKrIouglD2lyVq0mrqikQFXdEQ4S96VTm
nm2sHW0LXkbVk1oIAQ65/TnsWG1hQVPLNnBq5fhBcx9uu9jCVrz4+syHRYSxq1Di69QRX4AyPkuZ
8AyMcq0stbQsNKxO7GcasOb5LZMGQwUXlBRAHHPow0cvPoZpaEcC8JRtuYbUXjM22/t+0SqNUYk8
sNSvYJzEUUAVA95xT9yo2m+3WgM3Lk/if4ObTWIONXom6AwuQk7CRbiaDiUKFiv482VH4DECshYA
39zbEoRiPMqxgRPrZfSah0V5MgRYNW47xJIVlLEtugBFJFjnaYsgpwKjam5AN/aHpkfb5sv/9v1Z
pD4qbp2kQRA6iSy+yMnXOpY/3bawtBpvRzB7s8FV3IOqZgRechTDh1w8BNlKSH59OUOQMdGbEXRw
1szDDaMNij5pWfCy/linj24UQRMv23qQ21By2bfHs7wi/xmb/v5N9sbUBBIfAd4s6t12yMzN8PO2
gaXt8nY004S+MQBk1Oi8QA4cV/jQa1sv7G3LSu0kD7c83CBoX8GkLA2IXmZAMARSNKXN7MnuIKU8
233HPQ1f47WTZu3rMweT4d0Morj1HUVQ7ee8WAtml9b+7a+fuVc9JqhNWPz6oJlYtHdy9i0Sv7fe
+f5kERW+N9M0LdubZRnVNDHzydC5E36aeyFeedKsTdTspgyF1AhChM2AZCPSsdF3t71qaRuS+aQY
TVfQdQBrZKk2KGbsOyP6HwrNP2ll2KOyRoiwtBy8/UnP6LT90g10OUvd4FEuBq/uhObBsk6S+F6R
OoifYI4Mf90e0cI+oapAqhvPpUl+HlpkYd/5rjJ4Tpprtu92e9TETmJfvUp5+gDk/ZhE5f0sSrDx
ctaArKQl/yqLLLmpWBSW5TmCtxV+mBUA1Ifbo1pwAwCIDAh03RRkzC7LKDFrISB54kia95ooR4mG
qrstTG2eXFyARSjtz3akogidgN6a57jByTtZ/cphfO1oxEW0GYENpLEcyuRLD5D7wBR0VWicXNJt
weuLjWm2Hz05WTm2lsodrAMlT5r9IUQxZ9e8NoqtWPYohATgalwofn0YGOqfgfFU5+fS60H2jJta
2t87ezzIKDtO5GlUWuYA57jhQlO1rnVSY3wos/Ts+8nKVl1IPk42YC7mJUALyBxkZ8qDEQxBj/ZJ
2toemhwIskn5Q4aoS5zWmwaix8BDdicwbDVZkzn+m0S9fH3SykUrOKpgf/kgZh4IoqkuVFLGDpwg
7/rA30aluZX0dB+04Un3m8y20C8oFGU3pMhKeSXZVz0RdmoEwVKe/84Dlf9d3BZFu7Ljl1wLmm+o
2KfC4hUgSKiGJBu1ooYxTxE2iRZqj75vgu12yzVU4LQJriaBA4xEH+/wK2hNaCpxRRm4ckJlm9Fx
1oz7GKrv4cv93sRJMrGXA4EA0HG5WXyzidFqkysn0fsjXe/vJSFeiVOXJm3SCp64NyDBmr/ufaMt
Rd1Pap7FOwnZkLaKQKGtuOz1qQV44o2R2ThM3yjJKcW1YyHHJb9b41W9zu9O2AzWASgdG37en4FG
n0QpWW4cVzNJVv7uY98eg++ZahwK8UWKHbTr7g7zLk3OrvuE9qIhF6XGUXKJ9mrpY6I0/3CUvB3V
7MavEWhClJFRieM7SPjS+ymDLoagzxAYuduorh7yfS/9nSg/c/lffj9ZUHYjAG1woZfOC2OQXKli
1Dqt2W3CONqm9yP+GcEbC7NFgAULspUybJ0ofhjfS+b2/t0HrfmUzSX8FefNdnEsaoVO260Tli/W
xs3+AcxsTFhv6B7MSd7hcn6kqvz/wMxIyTwk9PHVZcODu31KYvfVV8LvkaSsjGjxUiQyAbQ39bFe
NfkEnqr7VQLqRo8OVv8l9p+hZrEjT4VNwtsF9deoKB/U8nD/RIKJIbYktcKfWWas0w1fggevcbT4
7H/vh5f/7fPT6fMm9PYHTQoba2T7AwhEqLG6O60PVAlUFsRRpHevqiH1pDuqjOx1ufwUTArUWm/n
wwr+Y3Fp3lqZxSumqTTSIDFJrjnE32NBVY+J62kfi6IUnrNRgi0QxWM7GP2vgVX5Z1kZkpXfsHRM
04NMHZp3Msi72Ymjpno+1qhvO5GK/sdeE9ZAP0uXzRsD1uzIMVsjM7xYbZxM34byVjYP/+Rrb03M
rhrB8AKx72kRUOtgJ1fCNv99v7e9NTBbJ3J7gQ+vT+PUxg/th6v8y+dlGSJq3iAa76RLZy6RlRL+
H2lf1iMpznT9i5DYl1sgl9q6qOq15gZ1T3ezgwGDgV//Hvf36elMp5VW1lxMa6SSiLQjHA7Hcs7m
LPDKR8NEYOGr0rqy0IUHR5bBZ/CAuHYuwHOqwtCCFYcxfwMZ8a7xq4Nr3lnDP9f3SaLr07YfUdej
383UneiYkHFHtLjzjrTa/TcRgq7z2moIh6BMpvorsuJWX4aj/vm/yRDU7WF6Jh8sLMNpX5A8aCwa
zq3ipuT3lBBNYqsc1I8MvInxP+cq0QCwP099OSZgLmUf1kbXnsupQN01AGlnuXVWvMza5xXkr8fr
i5M5nTPJwok3CQhDXNCSJl4DXjX7aJMP4OXb5bUZlnbi0X1Fki3/dl2qxM0YvEEDPaiIOC8ySmDO
HFrDgVAbc0sDRmZ/Xv++xMI5Lw66m4Dy5qBSdr6dbMZ9AOZAkoAXOir6f0bLDRdtPxf/UQ4/ASf3
DnrefZYZFklse6+7APR/LIKDUSgesrJzhJQCUFMweoirWzByAhbHpu8ZSYYpouSu3napChVRZn9I
WRgenwYHaopg4xrmgYcxRatsDWQvx3j1u+cKLHzDl7y7K1TGLtP+qTAhGEhLvdY3H8LsNSRGVKkm
G7n/Eg/T6fcF7dtrUWVA0SKJQV6C5m3tj9n4cwQBju0onk4yO0MDBvB68AjkMdy5/oMBbRhpoI+J
lX/3CoAkoHaFqS1rUGR8ZTuGCxnDYbzV/sKeTQI4NbaMY5JSLQynSgWyJPk+ihQwMGBHoRD3B5Ts
xI6rRre3LgCK/vzNNB6K7u76cZR+Hhk4k78DOJ/T+TZVMDzWuiCJAA2h+49nf33H5/+kpzG3joka
4T4DR6nugbwUOPnF174oQd7xHgEYz8EoDRrLkBs7//0LsjC+sZlLMtt1pAEBc1Qlqf+gwws2a4Gq
Dq9XjOiB8FBww75Ru0szupjGngIDfJDDxz4dv1p5/2GZvcgr5nCchkdgFYNtuXjQW//niqSWvyBs
77ZjWQWRWbv3RTP8JLabYOj89gj79PeJXIk50FPQEmTNic2pskDBrOpqktkIKsC8UR8+Dvm68z22
qecuC1nnxAMHNkd/o5VCi9wMxC1GOvP/8VUGF6mUsu8aNg3aDM4GsDevTv/Rn5pj39PQAzdsvI5L
fN0uJd4BpW2MVxtA2EDHlhDrjiZG+oK5YEk6APR3nLYfzO+9qBiqu2Vkv68Lk+3fn0F+cF9zTG7B
gDKT5NXkIqvqhcP6GHQKTye5g7AOfBiFRrx1xBsVVMqktEcf3OYEhEt7psW2Ktsh2y7T1F0kFtGN
ioN2bgGWRajfGPWcrKvx7OXNy1QCGmKrX5dOlUCVikJmGLM2QKO8YC4tR80f3a2Zk9Iuv/VbEdOy
/uQv/pFOliLAkuoF9zb6wUDEgoTh+aoypCQBALjNyUjqcEfwz3W9ywI4C50gSAXzvnU86c8FBODp
AIEiY0CYBmW1PrGnRe+fDCs7YmBhu0OP/342qg9OaR3WunmHWwBGACbNHHRv4O44F151NUPldQKd
jfniOq9ldH1xMqtDHzyqakilAkBV8OwY7dOHhq0sGbUBUKLfdfs5LRXlCJmCEHJjZhlenI9fny9h
HsZ2xQN7TjLqxj80pLKvr0Fma6ffFy4/siGxFGAgFrmD8g7EzGBJq76zav4UoG57XZR0KWjox2gH
hrzQBH2+lI5MNYD9SgbEu+9zdTTzw/XvS9WBJDSv3gBpTbykitRYdEAL4IROj+bwYBXP0/gOg+J5
7v8vQrxntHwYgrWCiDYoQztvQhXZmEwdaJwFxh1vEYdNCXu0aoa2UACyO+nebz6s5gc2HXXFoZdt
FKCZOZApj6guDn3lTssC8qVkMl/M/mUsDqBUua4Lma7h5QEuzGnMUAc8X4cxrH0HwvM10YrPWjQt
H69/XlZiwvMJ/pjXBS6p5xZr1IFD0evJ5vXNN4Z20Li2veyQgZY+1OnW7pDzXu/pVrkxA0Bw3LRD
/zIsgaE4P5KF2qCJxVMRY8xopxJ8QAsWRsBXARTTWJEAC2jYDLvra+UqFwKDMwmCEwOpHvPdBRL6
YQ847Uz7mBqPFUKcKWyqR6YrFiSZe0PX68mKBBPMASfqAdkPEG7ZGNH1q95Yew+zy1UKFoU9iFui
bn3N6LrnbPG9tSvyMcrcFOATh2xeDm2ddLqq+i85FnjFIH72USjFDKqwy57fdnahE9yIZvfYeN2R
ut/6FFi1S/3l+m7L9IkoHa1+uHtNgB+cGy7sSncaO0X2bJgjp9nZhQr5TXL6sBRwgyItCxgHMdmc
BxZGJD3EKpkG2nnzqdY+6EOn0KJkGYBD5icDLxrOGXe+DGaNCJZG1DaW8nsddvO3m3fp7POCTZZL
65VeXczo8cmi8dABLep2AQi2MLbPQ+6LPoxhmRen6AKaANS23Bvrf/w8t7eTF6VXrlbRE3w+y9dQ
f54dFa2ObP9Pf7+w/zVxC4/UKU2KzQ/Xt61UFcckVoQiNxq60caJy1RUsG4jRcUAWoGpr2jxAbHz
QBdFtl0qAhSeSLVjVAEv1/NNWherY2uFR99AikMLv7qxXfeOdDIq9YgPOfMBeuCFi2ItCq9wimxJ
eicCyoFqRF+mh9PPC+FTBpyqdQs0lhhZ3LXRe44Z6sZAkeINHBfgO/XsTTozKwSYlGD+ksSKeEOm
As46aiDGhKsQMzhe3m1o2gKRAhhmaBaOTbTdjsSAcgqyah4gQnkGR9DynC9p5f2h8XOMcIfx4tuj
PhcPZzBbcFeE3ppzK5r9zJ5mly6JuUSTFpa5wkq5qxGuR8ztoRgETkzAPHjcAk6OMp6EbrnU0HCa
PW1IfhNriKziye8eSsyFVYui1ia5ic7ECduFfPG2jCk404ot+qF/H+eQuO/ZMeCk4xLGYMjFNFg9
D7MOQHsGBvr91hzyz9ddqySewJAeThvmzQK8i4T7nc4tZndbkG46/VYfgq3QDlXuj7/MjdgRkDQ0
wBmuTfaQbZ2726o+v/lFgzQb3jOQzvHwxLd6FWhWuvBcDSt+AfR2cW5v2TwXIKiomSh1AIqOZNDL
aj7ky931/bt0Kfi8D+AGZO9xOYnk9q1hIPqs8IzxGJAa7K+min+Q/75ziz4XILyTprlxWAp48MQe
wKuwG8rnxTy8Zw0uInTeq3eRk2RF3vsUnDxJ1X/ItGcVkpdsBUjT450ErDaAOApOXbMdypq5m5PG
Lh6XGVghCNcL5M1upy1DToGbso1hE7gZwb0PA5pFnWGckkbvdl5THHT8t6yqhIxE5eCyAU8xHpZw
NZ4QLgDts2gBgEYT+uxiWsrUVckllQAhXKClqbd2bUEAA0inn4a5pXCTfx51glUhTkCC28FsDvA0
BRFzRvNhCiCi7PLd6rwQ51M9/nbYt2Y96vYUZrQPQdEWkbEOp3WI13TY1be33CBiQSuJgWwtb1UQ
LgMkoFqNcxc/az0Lfb+PXEfRtCIxPbxoAbPu/vFvYtACQvJxmSbqPZvECtF8s2s789Wp2/jmA4S0
FvqQEbdgRlBciM6mwCZ17z0DMjQyGpBCLaoZbolN4OkM3DI0XeASEHvr7NQf8zQo/efGJWHXWFGt
Kyp3MglIzMGNYdiI49+fX51WETBdM4qAj6PzEY35dk+P0P3v9wVH5mld6gRzGTzba0TrePx6uw5O
Py8YU6F7M1spPs9ItDRtVPi3Y6oESB8Cg5RPGaMliW/gSWzRZ5SRGiguz0PTRE2D3j3VXKZUBScS
hLtqGNaO9SYk5O3L9gXP7OtbxA/12aHnNwkezOgx5/2+Iute0VouYVldJlbT4J2Qld+2Wcd0CXXr
CMgRToi0uUIrFwcQIgEPAosFTxB8s6AVTV8zi65lmeQt3HH6uBbdfZG+XV/XxbZxIehkR4YcmXik
gc4Vk3rWqs9LUCZ28MFpwtpTnIyLKA+nDhVHnHDMlvE+8/Pvm0FhAe7OKFEbATQgM0Kq/2ukbJcG
iiYUlSDhiPhz4fs12aAg46fvf2sxZJIOnxxVfURiB2frEZSC5JfRFq1eImr9p2sGOHkvbHAtO9nL
aH6/rhuJAZzJEg6N5qPUUxlmmUwksdLDTJKCHd4hwkFpBDcy+H3FfhQ7z6ltEqi/Kr5Re1euO1dX
mLFUMbwkDGQuVGBE7+usjdvmqNsm4JxZrTBvyvwTeh7z134s0BtuEf1WZ8lNDhEZkpp/up8Ek/Y2
Lx3MbSyTwd5tIbN379iyk88LFq1PqI8CvbBMmJnuA7v8UPr6HeghFWGGfNv+rkKw5zSfR8oyWibj
BlrBfwhIrck+TRXpJ5UUwZwLEGgbQdqXyabdO+ROsz91I0wg+m9bJhiyYUP/QHPHoUHqk/R5VNiP
Y7C/LuQS9u6P3jnjEJw0ko6C3jtA6VKgLZXJSgywpmuonZuFWd3j3lmfps6aI/AiV9k+aOwmKqdG
j204vrjJqk6xXolThQX+/SWCiWAqQsu6HL/ES2Nr3Wm6Yqmq7wu2QfO81FCSKBMT5zVGiHl9J6U+
DikG3HaYPrm4rBmrNLNkUNcyvjTVkzm9plViFXdog3rPRp1IEi5tG+Tt49bPuH20X+sMtD6FB5Vu
1Mn3ufmfhB1Do7lbNuAQBUMLnjnbrqLKJgptXKQBuN15KMXxGScgwQjaXmdtSkfgkCRNvbOXJcq1
H9uU7vzJCMdsDqfm53gzHSwXiUsVHcro5bqY2iZm7mRB01RJPYeW89LayXULkO0b6vMAicIjDakN
QS8YrsnbrQqqxD4AHGirFMEU33YhmEJJDtjRILLDURUH9siY98GSmZjWcL7bXcT2gbl300/X13BZ
2cImubxohqI8SvIiMmpdsdTsV0hZ7T4cPi5l7JYPdRbrY6xpRsjoFq5aRC1V67N081BMg0yMC+Hx
dG50SBAaACvdIHd8TD+x4dasCZaFFzoSDoDxci/SjGndAlVvYHVSZqhJ7Ivix/V9k/x8kAuiAgfF
47eKiABr5tDNtwpMHU+v9lvfK56Vqs8Lu1NVa8vKAJ8HXkppFzEwcePrC5CETacLEENO4MZSg9Va
nripfQ+c348LA3qKM6i8vFQOYJ+QsObAbmIuw0T1aWxtwMXp4xCP/i86PxZEoWyVDO6qTxxYU85e
u9XoeKbLENozEBVBmF3NiiBdqhOkMrAQoPQAYftcChkAjIwYvUj6HgGT9klXQYdLDjzeGTwABOCh
g4r8uYDMy+2sTi28jJ0tztLfFe33oNAZRqK4UGSCcPJQ0EGOHC5G2K/SoX03oeM4abLn3PqtTb/p
4kX2qqLtUMkRynbm4FlTC1g4vDZ+tPV9V/w7zLFHb6aGQqMmT4zgYYYH4MU4jT4NWWNvwDNg5hqn
QY7shQqsT7oSIBKiNILmRqRgzlWzGTWmAqsVY/OkzUJXJ0e/bD9bnnbUiCoLILNmlMH+J8s6l2Wu
fVENeC3h2gI/Y8DZKMmqpbHppCqucVk0iKwYz/ggPY4JWv5bTk6OVpcZdXLADWDYPQ7afF902y9/
1O7NtoudPP9tjvpugfsOUw8keKn+q7JVbFXS9Z78Br73J7+hxXwHknRY72zMbjS0/g7pz5egVMOz
40PChXq2WMHswd9W+mmnw+X57iNCbT0Ci8nNOODcGJGMQIiDZM5FyrEd64Zu1M55ezr6GVQNOzIn
dPp5/veTzfLcdcmy1IUhYsg4j/x3XGsGGnUADYXH6AWanl/ZRTpmA3ShBQwtFsWjsaCUef3qkR6m
EyHCGia0xhiMAbpB7xPL+p671sE0m8gwP16XIzUszGSjyxXlE0AVn+9Vl6+NM3I5gXe30sM8mSDG
9cLrQvhHRKNC1wM0jRF++6JZ3Ct8DIj0FQc4+p2zONMVUaBsEXgXAw4VRDhoSBE8DxK/yJCXPhTe
7ro6DrodJh7esYQTEYLDydtmq2kNEUG/y7LYU6hbvgLO2gc/gVtNOHYlQChJtgIzh7hl2KDqu9Jd
0yme6JLnBfjo/goRrppOr9EfC/w3/hpzMDhU3Gvao0aOVf196n/QWRGfqdbEf87JMaRVP2ZlBnGd
/ikFyoxnHBxVCUVqWX+XJCYd225pKn2AjNq9q7yDipxGsWNitNFoW4uRNKhlcYx41ZYjIBSOvT7t
/Hp6Gu3mdWD2fspUrTBcERfn5WRVgj2THmCn41JBrPZPZk1hmSaBmZQtOyxjHwb6f1PUHzDuE0UF
bJ1cHXTESbaC7EXb8pAPqSCmnhTRocIiTMHZsCldcH9CkNv9TPMXF0W1VgVZLnOcJ0YuTkh7mWkM
g5EjZ4fZ5OLYk6egD3t//w53gGAKiCqoRlyM8ZRZUbje0pWJhuJmWpUx7W5/OPNug/9JEG58Q7Pa
hkwtMj8dCdnb0NyMRoBL+FSA4HLcdagAcgsjo9Vze5yzd1wsiDdd9EHxWF1sKRi8FilHV0PAadth
sbz069c2VYwY8J94cU5OZHB7OzHcDGDJdPFRJjOCLmrnX5vzaZz2+oa3+e/r+lZJErRheWMGfqcM
eUe2oxvw5DUnNI05KgmNx3x7l3X93TtBNUFJXSsbsXead3TRjlFE11fDf+21fRMugoDkTm1ofpEs
xmOZ/vDLL2B0BPr1v9fF/KkrXcoBTCMmNnnZSfBjhV+u68bP+wKSr5DOc/c0WJURDotHIlNPp12z
tnY4zp0OAoyARjMQFf4xJ5S+qdZ9M3VmoU/S6SKzL52Xpm3mu1V3fy0ZnmXoRGwiL6DeocVzZ2fM
Dol8rVy5OgzguvcsC/0CvfkbsPRCAsbK3Rg46bM/G5jGtcdt7zapc+xM52b2LBwsjNzx5+kf7hTx
iZqhvAceAGSP2fGN3gxgL3xd2FOr7Yd5TsG2S79Za2xp4XWdyVz06Y8X4hx71ciQVSuKX/m+HeO1
fbbo23URMutDRhhY62gPQ6OeEBds/tow1uPUBpUdkk/ew9REy6B6V8vuUPQvYlqYczNcIIlUnb5Q
Cvgz9KBhIt75QL1jXh1Z90qCINxuBz7lajkRJxypwR2WtSpx7RjFZ4RwBn29vmmySAQFXHQGofXW
uMijBrnrVkXqZ8mmW8/WxNY4T5GLGC12T6gdByjsZen0Ns0qe5NpC402AfLRmBPBxM65j+2nCRNo
G+zNbIKE5d1DB/zoXtuisrK/X1+jVBR6YXhaE70VrmDaWZ+BfmoOimRr3BnveZM+Fu42HeypZaC0
ZipYKpmtoxXqf/KEpdVOYWtlDXnOxEIwKOZLmAN46vqipBHqn1ZOwK+juVyw9qqjdqkT+Fo/3zCJ
sAIfw25VtXGpEGTcOMF7gNlS4cIAy0k7rBW8ot3/KNGD384/rq9CulUnAgTzBi9s55YDACSLzDt2
vv9cBe5HcOfsrouRryPgWGgcJktsVCjqehjXDDFJyfZ6EK4qMGTV9/nfTwKGodjsbk1xIVVf0Nvs
3dy3i+3nNx3oGXkPuJivH3OPFsPYwPNXX216wBvuHdtz8n3hgCwoSFdUQwEcxK4Z2KnK98ScJ98X
DoS5jMT1c9RwfRYHzU6Vl5GebwBWYGwOsxwXYMqbAyiXqYVLDrafprNGC3hoB/dru6l4qKTWimwA
Mg4A4IHTOldzMFoZgaYQOwMvsFk6XP9G5DAWX1eHbD2Ya8VAB2ZHOGfeuRgyLSytGlYkIwar0Y3S
mGjOdeJpNBU+xJAtCIi26OEAWRjm1gVJVkmImS3wVEM+H/K0/aSNYxHNWtmEmLDbwq4voyqf4zY/
sHqLp2AN+8Z7qtLl0PX2wVOhccjC4T/Y9ciLg1RC7IFnmg52RaNENkQP9g1bYqsz92BYP5om/Tgw
FXi9Spygz81sFp+0EJebWUjYsq9cLXYtE8NA67MPOMHb9YqGSEz68UEXR3y6VDMp0nkrcuTKy7fe
qtAuW+17hFrOpOpZlCkWwEAAHQV8JnQrKLbQBubQecwTzMTN/WErD5Mqh6EQIY796QR8bdRDupK0
b0b3Zcz+XYKf1zeMu00xzueVUeA4Yk7ygsOCVk4DmHfUltb+oRq/5cGX69+XLQGDWXwEkz8nRfgh
AEY2me8UVdL2eHbZy4NtvBL/5rkUfnkCNxHwLzbo2kREE1gZkm9+VWHO80ebfVvWw/VVyHbp9PuC
d22JVsJeUWpHDzlacapB0a0kc0en3+fyTy63GnMeqeXg+6DyLtNYz3/r+r9upXhzq1bBdXUiJQC1
GdqW2yph4Ih9dKhiEbKw/XQRwlHPpqps0BiJRdBHYMqGffmr7lagMD+glkQ0VRJEtWdC4KStZPZM
CnHLFLEq7NJXZz0os0UqKUL0hGGi1Ugptyx7DMvxLbf9cOsOXvXlv1mY4E1cb8oHEGNWiU9+D1sb
suDtuoDLjvXzMyI6E0AVk8Hu6goEmcGRzg9V8KCld1r6uSt+lvoSze0rHf61grvJ2FuGdj+rDpFi
K/+0apyYn+EVG60BDJmkJFqXOAOdxbY3srvr65Qauc8HTtFsCuxdoQEsrz1TY2aHXiXnYD83tuLz
svssOPm8kCFoxmDoTQ+fb7rvpbOvfg3VLjUORa5Q1+Uy0Lumc3BTzBRhlC84P6v5GtTNvKGfCK+Q
0EbieFYEJpfaAJo0mm4dIN0AKV8cJIO/Wbzcp3VSmEhSFt9Guhv0+6VWPaIuLwBM/gYoUoHKFMsQ
I61uLVH+9NAIQ8jbvL4O1r3pKByPTAQfZ3Z5IxRSuoL3tNFXyHROwtFqNOwAV6OC7pQp41SA4DiZ
vbZW10JA1wDcuAYul6ooLpGAJyam00xutkiVnau7NPyZbnnTJA8r+TywT9fPhGSD0A2JQhQYyhBX
i3A7SHmzoNc06LoekZ5rgfoLHuBWhU5yeQHAoDjDOR6ynHtF8Mhu1rtb5eQ1mnxfmnTXFN1LXbws
yN40471Nb37xnEsTPLPWuoMz+JBWHZ0Pxc2UZShtY5ic991jfh9pyHOFLGbQLH1WkEQrAa396lOm
OH8SjZ8JEH5+NzOPAYqPJH4Zo3VomXbXdS4532ffFxxIqy2evhF8vyXfFueeNREmmkvn4+1SPFSF
+RMKbXaOcDKKcqGgiipBhPyxJMfZuhuyY0WO14XItgoJDDhD/IMAT9AFGYzUCDAAnjj/9sEX2/x8
/fOS04Gf//fzgiYmVujdYrgkIfUcdWPUTLGfbtE7hADTgoMLG2gcF64lz9O2gtglSbzpfsiDcALJ
XrEqAjzpSoDADEgJVKPxAjo32s4rCi3vzC7xhnU5VkU9v9lFOX22WX8zghdvNUHCBLOCQHe4AHVs
SO84ZQG4yK56SEwVCYlsIadfFxbSuFvtOhW+Tp37Abwtlk7Cgd3cXI8loHUPk0iYTQHgyPluVUad
d6BRwRIyAPy6d+uadMXrtCmUIrFe9E1gj+B9OYKLoHlHW1PPa8YusfUX0iY3M1DxdpyTzwsBiYaL
VxtrfD7F+SCJyk1JNIHGDGRjMNAGaDMxXeAOGD7uAV2AjpnmqenR/O2gSBsHm0Hvbj4h3Nli+A84
oRAlXIGOXjaOBfTTBDYXVoBDBfZdxDRVqxvX6vmDl/cX/RXD1XUShaaIQufUgpiKfOmHBVNcQWg6
z6n+oGmJpdGIqRh8pFsIqE09wAMbyAxC6q8f25ZmIIxJqqUJFwssQc9ao/DDUiM7kSFsHp3hwxou
oxh+ZtYWU//Xde1IrhNeIkHfFLB5gouqOUg82qpmW5aY5HHbXrV2OhRTd9TZzYRKfzqN/goSjj6A
aX0OUJoldlRUFE0GqsBXog7QnKBTH33haG23hAMzezUBMs6qPfvmm+7tQdxmq9rMJJvFabYRuqN6
zsmWz21sdecFT9NZezaDj3a5hqb7g3o9B/y4rhSJ1s/kCHtV90bQTCPk2C4Lu/qtJwoBl68dRNRg
n0LMCPC8C8S3NgMzHJuyDD0sPU6KH5HMDMfRiNA/GVrD7Y275+IEj4x6S1q1JNWeq+rr4DwF6W4E
CbcdX9+1P3et4AJ4kggpWTRpOBfhMO3AU9CbeZZQowrZEKGDZm/YHG738+J98zAdULWfUnIzYFvA
nycIJnHpIBgXh5wrNFSh5keyZHKj5m1RkRFJjeHk8/zvJ45tM6cm6IMqQ/QNGGQzD0mt8NA8ELrc
t78LEMx6dPQqCIYhSzAdVsdud9CKr3oeTmSX3h4t4d7COA2m91BoFrv3EcVUZY0S33OejtqxzqsF
6KdsvDPad9SVoJUTUYJ3trxOW+oBovxhb1VRTRSNU1K1wNOAT4BTLIqPImvxjclhGNMY/tWXQ0EU
xsz3XNQJ3ozIQPtIel8gU61s6HK7Qtc+qI/eKO12lRU8wPRvD2JwJ/8VI8TItGE23WY+HKCZb3Nh
f1yn9xwPdH/puCYRvQKB5tx+U88Zh6mlYAbsHtbhuByun3qZK+OUNICUAQIj9ur88+NklV1nOSBU
A+uNrZnxUAZx2d13eXFnWIrrWKqVv8LE8Rlb70jQduA51bdql2fO1xqdVDOzf11fk8y2kFMH1TGg
ejBWK2xZxkajqz2Imen9r1JXHHf517Ff8FvoBRPnv/yMWKOxoNV7BZ7t/KTdPqJjAMvk7/eF28tc
aIuHF/rVbfoaeMOh8N2oWArFO1umilMpwuOxzRy/B6dTnjjdp72Wf3U9hQCZYVkBWh58FJ4w3SIY
Frgf53nscDQ8kxzmoXkAgPsr1Ze7MtB2OboUFPJkagHMsINUDvJqiMnODZm1AbG8FOcE8Vr4YcJb
8rpRydYDjEV8GSjngIER1qM3em0XGMtOFnrvzk++EVuYog/i4ud1OTLFwCnySJxfi2LjgzNtYAYx
e8jxmzJ0p/xoauTJdyrFXSLdL4fjI5k8SaHzv5/ci5qVW8PSY7/IYzX7YTHdDDCF84HCLv7j7QPA
rj0X0AVzg2HjBb0oQ77z3d1c2oolyOJJZCj4dA5/RYi9FRu68bzVX+C7Bi0ugZM02S8Ty+MtV6W9
5JIQ7GEoE9Gx2AaRjYY/+hQsioERWV4TzmFVgtLcfdeC/ooxz7dss+sq8z2IyRgKD2gX6dE3343j
wV++XLcybq3i/ci5T/BowQzVReMCMdBmsGyUR7AhtY4O29vGIxA83AlP/igdFLe9ZN4UwcSJPMEl
d2m30rqHvBWRcovavjXs3eeqDYs9gIDGuED7VfeOFMOZUPHIun1e5uhzTaw6InWsEYVLkB1VoKpw
aAhErhc3gUE0sF92DJsYPBUzyEL7h9xX4YyphAjXwayvblkD7SDZ+k+zN0Rdeuetqte/zBkgj4jW
b0xrY7xV2CmwVC6s8vC67Nw3Or+u9vG6uUkXAV46VJ5wuSEJfm7YQIQyu0CjeTJxvORlveP9bzNo
EK+LkQy2IYehw0WDFhTvM5E2SFtNII4RdAZMRBsBNpXeZ326t7QqAZlQtK68nGdH3TyB34NEU8pi
ty5313+EbC9Pf4Pg91yzcMrO6fNEC/a+/rDOqgqv7CY6FSCcJTBdF8Fg8Wkt9lB2b5rd7r3NjSsd
AZyuMHHpYoA7bODwoudZdHzTQjzCUg9hOj1u1Z13d32vZHaBwUoTFzc4ai66gPht6yO5BXZao3lh
i/ukmexlxCTKdTHSVeAlAPApHWkucd6x3xCWG+jTwqTwOu6rUvN+m4MDlozrYmRO1ecISDzxe5mQ
d4xsAXocYunBRsjWGYeW3AUgYczcPMwdFjvdx8lRxVmyq+lUqGANGjUbaoL5MfG9KaZtjo6ptz5P
o1xX2YJMWUh18QXCTaAn8/wQj03aArkDnT3M755yDTWzoCuiIpj+vb6NMm2dyBHBWjEsvU3WjAG+
jNlxthhxThTPNul1FABwC5n6PxxMwhl1AH+emuOWJ4vuPpCNfEwb/7kFcKg+Zwnzhk/p2KO9zk2q
aoq1UsU0JN1JpL4RvOBQoZX7fCd1f15TvUq5zvIPKD4mc5odUt96zwUFEjugouqcvlF0h0B9WtA2
yEArToCNtvxe6C+PqDKTksVw6FV0JfIj7It3R1dms20ONUZWTO2ZOdrdNoLLulIBYkrsHGJcEF0i
3LMvGJMzf5oay8SeFYuHavYCnBwXMOUv2fTzuvlJ1wOEBw5SARBGscVgJjkrOgroAs5VkM3WgRpO
ZI6uoswisXIE3WgC8Bw09GOe6NwGGsMmdLRyTMT4xyw/qGrz0lX8/bxIa2rmS0nNFc8volWht9LQ
9/6dTRXsrkqKkDRuMfWQFRUAK0ZnRGQShBoyYGurioFkqUlArhgWelM5h6qIk6UN80QWpF2Tcvoa
aPW+n9OotkkMAPlwBi2GUX00zD60i5frtiC5as/kCnFL1gXMcSiU5GBKMe/yeHI/p91du23hkquu
D5lFgMYaFoeJ2cuew3VeNq2fGYBSrfKfGlCDY8E+374eIEpifA3/olQp+L2Jusx07U17Nui3AbCV
Ojregh9oxY21WjHBLDmvgJ+HxpCFAUKr+PzrvaHDxFCfAYoFUb7/4Bjpbpswvri9o4bMnShYeUBl
YWB48fwk2ZmNZHyHVEazjrtqM44TummC3tld37s/iWjhzXQmR7hpW5dOpMsstJ2u2lOqOVE/NPtF
Hw9F/7qR5mAZdQRM/2jG9BzqTsfRB2Jkp+qclgQZZ79C8Bu0BCPBNOFXZNQKbdpFTYWS+fJQbV+D
lIUVwI7H7fX60vnKrqxcbB4rR6NBzxUCG88dkSn4kPlltEz0aRrMg9MBHZ5+vC5QchSAuGeBgw/O
8RIEibVlT1uC2XRYWFyRMR5VD2CFBHFJ4Jm0ZosGCGaKJ3Qxhy79dX0J0j1DXwP61EDkhJfPuVWu
lUUYsjxZYrTPdR+v+S4z4qD61LMDe0enF6oBf2XxxZ7kcggL9LK09CxJ111mPXj1R1uFgSzxhBCB
dCpQlRBMiL1Si4naQx44eIayB6Pc19UT0FDsZ+89VagzQYLLne0hS9EvgidBOYf6NIWrnpTBS1E/
tvp833hT5HOCwfTLdXVJ7eFkfYK6tMnI7JTXV63gZSMRaX5c/75q/wQV1YXVcQYNPKSKnWceBzca
22j+FWh375DD8Up5TxuqacKN3GuDNnVZg+1zvezor+kXstifi9mmIVupfVcCfS+8XSSeVmBDwtUM
3QkiGYj4iLcgcA6cNvuQkaG5HzLN2dXF0kflvAX7gFXd7+tCJZEHIMX9AFhfIJ28iNKG0TbHPsfL
MdCeBzL8QE3zR5op7jCpECSuUELAWwH/nJ+r0RhRe12Qj9PHHzQArcDyGei2iu2TWR4ne+LcPngJ
XzR4tGBiGlc8q9JyDBeHhKp3m8z0cNtz5EfQml4ET63vjRo6G/OkC73loQge7B4Vnq+3x7PI7qDL
EVRl6FIR3zReh3mQrmzxptHfyuE+728ff0US4q8AEe4dTs5mG6iBk9n9WXi7rImsCuBFoVlHiwpa
XqoTOG1U+LGiC7qHqarHYKIZXvLavbbzfcUhldkVhvxxr6Dudll0o0Cqmtre1557F3BHK8EgDlBA
HyeW3kxzDVdwIkmsuAGr0KJZh9YBPl21jS9zQyNbW8Paub3tlIO+23xYE30i4quJrnrqziuuID/r
qjADtNMDptZbRTwuu1RPpIi3duPUwdTwfJHn12+mNX/oJucIPtSPWeUfEfNGQfXzdj/joojFk18+
nmrCvdCbtB9WF9eRRw9NTsPMjCxbsXeyUBkz3chYWqjGXKAWultXocMMjRfmtIWG/qExEMd5Y+gb
u+uLkQlC9QL1GM7ZhGbkc382azUrlw6CwGR5n3YZGABs7QBk2DjrtncU5BAu8BQLjMICBce5sCxw
Z8BZYMKvM8wow4JuB0jl5d2/AvhqT6KeAHMTzqxjDpk5epQtMXAV4uv7JXEDkACcNE4Lpl8wTGz/
R9qVLcepLNsvIoKxgFeGniS1WpJtSX4h5ImpKIqpoPj6u/A5d+9umtuEfWNHeD8oopOasrIyV67F
40gpYxNNihnzFJV5K5trYT0ATwCMELRYGrouZyOIrbFtHTEB6BNJvRZHtNQhdBuLn3XzcXsoS09o
oDmnFxm2MyrXs3dDMWZ5FxHULyMR3Tt1+dOqOj+xzBCt97s4hhBbnR1cboZtKdbSBNNvz94P57bn
XojQITXjErZHlHmM4b4AwLBX71qlD5n1XtWpb/QrnmJp6XDnoSiDHrsp83u5OShyL25MkfKt0tgr
5XZQ18TDFpw4OO+xN1BywJzOD1PDendwoxotgrblSzf2zN4KqLtWp100gy4RIGXAeH+Vu0YtckjV
fER6zSAHrdN8x4l2iemupESX5gtVE2T6oacImOlsvgAMIaVCwKZo2LsGKlZrenQLnnsSgcGVNyW8
rp5DRSV4g12JQkxe+Fa1jcQO5G+COF4JNqDCsv3b+30h6IHgLDRA4OeQmZwDy42iatSGGTmeyaUv
sxyVdBDq6Ds7iXe1Hd42tni40KQy8aOgHAhemMvdVrZRXWVulZ/UMvYUzv2Eul4iNLil3tPTEjKK
j637s7DWnmW/+brmRwsl6SnJAqk//HNpGclQO2l0NC8C5GbfAWxFPciHmnctHQYwVqpFQAzuoAxW
ln6EvOaW8i73hNXLg0MKsAkSdh+ldQat6cTOnkFR0YB6g7hhVTo/E1vyQ9ebQ8gRv/55wAhaOEwW
MIeACsyZyPLBTofWcemJZhvuac7Kmiz41oufn70jE7Nta92Ii1OV7VIaqA7YzZAD395e+YXT6aJ6
BTpVdUIBzxNqCB/d1mj1/MSTQKX7vt5Vf04xhqDgzMR0ss6uOeo2Iy9LmChTM6DxQzktcbEWKC4M
BO17CNvRtII7bx6/Md3pLKfhOWKQ/FNpSiDaTFza5RqcbSmLdm5oHsKRvOQQAMJRqYg7eKWa7psq
vbeRTygfGy52yIvf1z0LhpIEWlxuFIvuGz3e3F63JXcHLB1KIxN7I7oiLyeVsCoWYLwqwGjUbvtE
2SV/UQZ2zi3M9p898G7sbFigJXSp7jrzz3feFI8iuIf0DQYyOcCzbWHUlUHh/IpTV4yHGsrd4FGI
9e9/MU14zEG7eWLKmVPPcU3PC8OJipMlJoqcgK6hnZauBfvMwCwCSivTSHgOA8AibTrahRC67iFz
NPxC9e7Q12rhyUJJgtvDWsIJINeDXlhkjKGrPVdYHgBFr5wMvicC87WRuZCWBaVb/tNKmdfahywK
XfFICN3Y1Q94qRXPt3TWzq3PNl9HBbOsyEbfIb+PajcsjHjjNGuQm+nOmd8MUCqECh8e/yBInr7i
bIMA/epA6gEO0HAbD4RDOzvm+yipQLBB9X3vAs494R9M5zDq4pVBxM4Zsoeyi3/enuwFR4wNOkHl
p/5gXFSX39EaStIVOcNGrdArbro1D5W45SHoBjsviY1y5WgvzC5Y4Cc1FQDoEG3M7mKFFUbbuCVD
sZ/5QHD6qf2siU9/PChctsg/gcEE/58zK7gqKwY5IJxpMsDOgNb0WqKFVod3AlH+HL1wYWs2oDEf
rCKKnPykFRvT9XLdvz2WhTOIYYCBa8q0k2vwT4d+S2tAx2hmPKeaFUb8vqW/KvrQFV9tey1s1hYe
A+fm5pFZ1NXAykcw5+hPGnjOq70GvuSEPlhq5+XDQyqhHPPBHWR+5UsbP8thCJj2beg/RPSLkY3i
/ro9/oW74OKDZhvU6IxRoOObngaxGZ80sb/98yvT+9sXnZ9DY3RoreQUzDKK745PrfOsVk+ifI6j
L1T9etvYAq8O4vd/F3PeTWEzrRHETWENZPhyfKvjOy6/qspP7tw1Uesp0R0tGy9qdb/MHmm7R5HO
Y+bT7c9YOoPnXzFN+dmYKw3BJK52elKal457NPbGNQaVBbeCgU4JOjIBD+xZWCRtwsexwarlVhda
o7KxVLrLXf0RGM7d34zmX1OzGLtzc1R5CphS6V2RNb6E3MsaheDCewWpH4BlUcUE7GCeakaUzFNm
wVtzpwgS8tXtnUDeU7+J328PZmm3A48N2hk4Lqj+zuIStSLS7DUbDwYvte9j+hfOasJywdfjMYTU
z+XKK07Wof9VIrzjnTccwaOzki5f2lpTlArMJV6RV52XZtdkVqX2CFTjAopFqk/FvUlW9u9SgICo
BP2QeHajAjlvVVM1XUgWY5Y4d+47Ld2XKjDf1uhzSLUhjwb+TmVrNjF4OSv2UhPm6260QmK8tMPB
SwCxIpDRETyULqeyMvuS931BoXHXqZu+jqwQinHFLi9yuW2JYC+3d8aiPcR5AIAiIAZHyKU9YbrM
rDktTilmVCIzsxXJGwpVt61oS/4QAId/zEyfceYbpvYQwx3A6QDKnUPRM8+JiyPNk5CZ9l0CHhk1
yQOG9FBijweD63vBoEFgig+rzd5bnR67lIfcIA+kclZu9SVcGDqG0CaODjhQNs6zvVOKTFdlRE/I
+n4nVdsiVkLLbZeW6SHOQTYicjP3KlVCqlzL7klTbUFyLlZ23+JCnH3FzHtqajTqPMNXUBl79pdR
Lb0RcNbG/LyyFNPNNgsRMVxs76kDF6s+O6wJLgRuVBY9GTJ7UBS2Vam2NRJcExnjW9onRzKYz7Ut
H/OCfSZy7WpcHug/9udIP5pIkMbEsO8OL8bwHBueWkMxcmXHLXkMFNYmUd3pLM3f6GlZVFVr5gyj
rHyjPTI0Uqvp5vZcrhmZXUeNGVdUpSk7Cesba3eK+D7qK6516YqY6DZRJwac5qrOWjXSteOYFCcd
ZX61upeK66tk2Cn0UNVkZTyLR+Hc2uyeAIXbYFbMLk528hWlHbRpJT6S5J4w0OaeJX5cgzO6OJjm
A7p6V1ZsyUWc2zYuXQSvTK4WOmxnneUV5otwEx9coB7B4Wuyz6jNrVwqSwk8AHb/ndvZkbPx6lST
2ilOkZZvhgb8iuqLNrCw656cqTe9CjUT8j9dsjLNS9vGIro7cRqp6IueveJFXcY2HVtkCdBM4hgH
ST+0bg0ivLRxkPDHnkGuYKIKuZzOntsNlzE8bjXWL6Pl3hVMO7QqQTVrsPdptIrhWPIr5wanUZ+5
+AZU3GUPtvdTV2/SygO352gEjbNNJ9pqT+hPlOzav8Ch4mAYKNOhwIHYZrZhJfgeNOkAI2jTwtfp
h5K+5Gs0V9NMzR3mFA5MJVU0+8+L3AYZux4kCQCSK36+LfXwthNZ/HngGaYrUNOv2oxcasaNTtAy
VYLqrOAPVfMXkeyEOv2d0UFBYbYTKGnddkyB1xTWsyj3SvMcZStRy9IYfntasFVqePZPPv9s7duy
HTLHgDKKzu4K8WqnK3mNJd+AYGi6r36rSE577+z3oyHVy0RgCAxMaaVjBbxTnpB2QCfHeDJqERZj
8Xx7WX63p8yX/dzmbGtlFJR6VQpIMBQANpTlPiiGtnGpghg1D3MwssbIpHcFDdC9tSmrZBORNECi
E+lNRPAOO1V0hHC0vXHa8r5ok3vwq+yZxQOMxk/a5Edm5mGqd3ctOOCUogqcrt2XjXtnRPa+Mkmo
FmNwe0xLjgd7GOUxvBfR8zNbJiDQR9CvTu2SYt9B1b7cFn9OTQxaDOQMkQOH10GT4eVKIUrOLCfl
6FzuAuQtFLJyWhavqDMDc0SIjq6yWAB+fCKW41nGXoJy3WrphihP1A6b5qlVvtdgblOdtdlb3IT/
Dm2e0zKg1oUGCaCrOwXiCVBQtD/Fw4k3p6hs/T+XgXcvJnLePVVEPdGhCAnhtla8tIkMRJ6vPasW
Ewfnkzm7c8kA0KVboGAakXzHGuKJ2vJyUntpau4JCAMrNr4BYvHZ1KtNVjhP1EIXlWX4yQBixJ58
ub0/F93I2QzPPJXIUZNypvqtnYKSs0Xtaly58xdPwJmF6e9njqQcIoFOExxqrek9Ge3G9tlYA66v
7ZPZKSOtkup2h5XLSuFH5icJFr6Y7mUuNnn5XXNX4qa1SZtFE03eWtyOcCCU7s6AvEpWraSXlsqN
ONN42YPs5ndl/XLS4gycxaOLZYl1dMHWb1H2CZUpNToO2hMTR8d6VsbGq/LPgr8WtPJoGZpN5JtG
61GxLembVn5rhw2rVsrX2jSTVy767MNmziaVdhFXEh+Wk6Mos8BBO0Bcn1S51xsZcAOA/fLU6d9G
/kNlH6LaJNGvrNkz8X573/4f5+h/Z+hKaRmsBkxLKbweHTW/UshxAITQSzW2sRD7jK3qNSAiis06
UIZ2O0IW0cTnQmlhp0XqAUHMj9sftDgxUEKzAAAEgmD++hES+ndcokm6kZ1ntHu0Uex66Ao21srF
v3iezgxNZ+HsPI19BzXGAc1Gpi4PDLXvhtV33Spj/NKRAh4T3fFgWAMAaHZsh0yJkoTi/peW5aNr
sCG9zy2oM0LHtE/jLY3Wmr8X99a5ydkpHmUS12MNb08b4afdxnW+Dsiutu5Tnqr+oKIHJU+CoXkb
0g06oXxdGULSH5sSIb27xsi/+FSBKpwF3mhgua6QGpqrQFx16rdi46vkW8h0e0W/6/ijJVJP8A+z
fRvyFYTakmM5tzmbAaInVBOTY7HcdMe9ZEx2t3fp4qqeDWrmuVjZRNqYY1BWz0O0svmMv7tE8cam
DTTzpYu3t+0tPYkQQkLfxECJ7Ip+tW26bLAldlHN062ohqCPLJQd+gcytcTk+srwlufvH3PzSMXQ
RdaZOnYQiNQ4cPNiZThLZ88Gaz3ONxBJ4D65PHssh8aNrcLp6MAQW2JrocM5ZZvbc7Z8Ds6szEIE
7GWz61CtP3GBnL58NskdK/It2HWG+oWJZzN7jPT7zNA8m3/iIOiNmueh3RTF/vaHLG6Ws++YZvvM
04DnQ1eiFt8hxvvii5v5ovFUI6yde2KvjXltZmfupulUHQrJsJUkHwp9EtYP+M80fcslh6zkl8o6
tXJLsq9OtRU296amYoj33h7vYqALSTasMBLqAPbPJn5s2aiUYH46GexJbT+rsvGzdpdllgeeZN+N
oERomx4hT9nauVyCayBxMDVxASaBXOHMtDPyMQVLH5qraF+Frak5z62QXzOLFx5oA34SUtFQTbRo
Y5E2Axg7+5VKvX7pUvatz5rVRM11amF6F2OXQ+Adb+R5Yl5Ji9HNJp0GcHn64/gDFQ5vlJmnlNum
f1U17kUVQi2ShpmydhEs7jscMZRN0AMN+MDlvrP7wS6aqRuwNuuwitVTAjlWBU/AtM43tM6DTqw9
PRfoyTXM/782ZycbV0DtcnvKaqjWEUiuUOR6SFkdOqrcKK0IzCJ7bIrmY8iinVqmAfx0wNv0Xhh6
cHsbrg1/thWII3TWT88QU9oeaMv9dFKorCG7TcPe2an89ba9xaN3NvTZMdcUwRShw0erDS4dNO5D
yeWXtOnHbTNrw5qdcEckvZp1U9Bc75jhBrT7wlu4z6jyYxWQMWz02wanUHQeqp4v6ewytVjVQjMB
l0Eas5eoYj+KYdgnUekxCTplk5t+x0SIytDuL+wiy68aaKNG7DTbvo5i9BT6YUheJd2DRhs0VPF3
SEeEBc3vVIXt03wMbPEXjaAu8gu6gcSWCyGn6So+89alDWCpxtC4rbv5Lh3LfQVQYgv4CbeslZld
3DFnpqalPjeVaGVkJjgsBpWh0JRnbewCkRUr+J1pga4WEO06tgU3NJHpX5ophjY1KxVmctZ6TXqn
A51QhPUacGYxaDgzM9snTHY6V1yY0aP2I1fMX1lpr4xkcSuemZivjRFHRT/Co4HE8iExknudd9RT
pCWAWUPnJa1fx1yGpYTY7e3NuDQ4GEb3lg56MADZLucwBm+q6Buo8ll17kMOBW57JSZasuCaU94J
6N/rZoeed5kmTCCabbZvjzz7f/78zDu5tZIhM4KfV4qvMv2I1nAyi58/0ZgC2oCXzrz62/YKPn8E
Zh4d9sc0rp9whFaCm6XjAtTqPyZmQ0DjHjU6DQh20wlSyy+En6zN0tIGOzdxtcxlm3ZWh5Cxje5c
0KXZXEBUXj4WsvM1M/+Ja/RRiWv/9u5aOqEQaJ2qzOCwBHfi5e4q4zGuWTIimZUiJTi2oWF0X9we
AiwZX9kH16YQkABmhvYQoLTw36UpBhUUUHJDIQ1bEFDC9GuFMKiJ7KeydEjwp8OCLXBBEgSC7iRN
dGnL7tpRNyMO1SjSo0cV6Fxf7bmxRYRWax4BV89ayHO9RWARgADImwHmps/rU0MPFDDX8aiveuUz
GK8hoZwj0bOSOlicw4kAHrVodBrMWyCjfowq6GGAyE1C9raz6pBq5oF27r0u10jjrnckRnRma7bp
CVFG16pxHeV2BuJ/5S4v9EBId8PrKEiLIlTb6qkuxEor6eIQcf1NISsEmeZx65gTTsBigSbMzgxq
NqAnNu49N20PeQU5t9v7ZGnVoBBKJvY9ZN/nOZ8xGrhVMnAC6fyHK4FNxGGzlZVw4tpBocqG9MNv
gkf1qv9FryOtShokliw5DkhqVSjuVWtcV0tG9AmVPul0YA/OLihb72RvtohZSucF3RyeVazxKSzN
1bmFWczQ91Ye2RMPywjKH1YCIYAALI2M8M+XBPprgKQSkCtf6cvFeoSWiw6VwzE6VMqeEW/oV5ze
wjMRd+mZjWkPnoU/IB6L1bpFYCnLzBtc6Gd8KWoZkGwbQQ6015+i9iiHxtPMT7cHN83RZUB0aXi2
SqCs1Oho4GWQGXXIC9NL1PcETa18zFHGFCBXWNsXy6v273TOVk1ptbgWFizy1PrUFfW2EjTIQP+2
cpIWch6XQ5vdJIndAL0sYagotlX8Sc2Y75Y7Tf+VJN9qmgcVvevNL2hS9EzjUIBv3OyEb3R7O3m5
PcdLDuRscedYmRJ6d9B4Q7nCVuvEU3vrWWfdIa/ppqv0/W1bK+vpzu6ZtIodF/V7ZPndoybvkd53
1dyLkPMk47u91mK7tm9d/XLfpo2IzdLCC2x0H/P0p6rXaFrChuXfO8ijRQz8JmxCrH/X+qfbA101
PXvTptBu0fV+mtUqUMtXIIBT/rN3T8JBSiF6N8YHyIp4pKf/P3cwh2RoaIDJEwVDdtuwEE9c2w/d
ytimQ3fjUM47+qr0fw8lApMvuanv4zrZZQnE1zsadLayclKWPfU/J9KdOZ/RHYzIdDCTQvsFTnJP
irfba7V0cZ8fgJmTcRLFytwaHlQxiJcoYH1qQcIr0hZUF8ldozjHzmxPffcXWNDJBeANixQcxjcH
BQ51mSkFRXRiOMk21xJv1IptI4Tfs9If+SbXDzROg7bYZMad069UthaXESwEOlgukO2ft8mNmtZY
QwEH5KrHIQpIlPulfCHKJwnw6e0ZXjY1lfesqU9zDgdkccaF4AjWe5Di6X5bBmW8TUhgrdUwFv0L
2Dn/a2juy0w7VYdsQgZEIKvRvvBSeBPIsYjvdfOXXT7fHtZCxQQLeGZu5s4qq8hyi01inu4LZcDO
FSUUqz8TflCNH439UGS7vlp5WS+66zObM58Wl+AUKJG4AsGuva2ce72yvKZ9sNyVuHLx2J3ZmTkw
aSRqYjDkp9G40TtfquHH7clbW6rJ/llMYWZ4nlY6xlEPddhx3TMqO7SFG0hQ19R6GSQ1atq3bS5e
7mdjmv5+ZjOWrsMYhKdPFtklkM2mfmEEt02s7omZu2KV2alpgXmzxvGROWkQM+upMdIDCBKDAs85
rqpblMB32iBXbC86MtBCoYI+AW/mbyqGVlwVvJJwZKzxbXYfAxcEFZzkJcrExom+lX+uf4X9j/Id
eJ5RAkY72OV89gXqd0AvQbA91jZl4X70RRYgVfbz9pxOW+HqwkGtYOoihXzUvAgFwkFTOAyeimbc
790P/uea8NM4/jUwGwfXSjGSGJdmqxSvQw8hbBJ/uz2Gxe1+ZmK23R0l65uCwYRlSc9In53R2cai
8sr2Scu+mMNafLnoJs7szbZ6lttj3JSYs0pHgudT0ite7266Vb3txbVBNgw01QS1oHnmIIlEm/IB
TBNZ50M7KnK2t+dt8cie/f7M3Slqm0mIcQIQ5fhx/wzJrbWIf2kEKPtMAcbEuTBnmWoSsH+60sYI
UhKWqHGoTfDnYzi3MBtDJ5UuyaWDWwnMGC4GYhp8i7LmbStLlyyaMVX03zjo657jI8eO21nLFFyy
4BPR6y6U/bsSN95oGn7erATyy5P2r7HpY848aYlXe6Y3MIZW/02dPirOmp7iogWkAdBgiszNFSi9
rbhbU4cg7Mtcr+iA8qu92xO2ZmG2LDylbVENVnr65I6fM/vL7V9fOoDAAIC4FsVzF0QKlzMU2eB7
jYGJPTVeqexk76OgOqz1OSx5FVBg6sjIoARy1ZI6moLUgwQ3Vlr85AWcY5r6oJL0cpx4FntGtgLX
WNxjDqo8yDSAm2B+2t0q7lO7hz2JjRVVX7lm+pnzVmrmVpL32xO4uDzIUE8ajlNBZBZclQBEWwND
GqjS3lrgfX7c/vnF9UHzMDLg0KeBKMbl+lSRoVCa4+dJb4VKOwSjaYO4PfWrfsXS0iKBCwAxvj5R
DM/D/ApVa71TERHowvKbHhyDygMr73jdT3XAY5Lkf7GxIUyFJmXVhAbHnLqjk46oQOaJ3BYLhEdV
//bM6YsDQnrut2jFJCF0OXVuSaOoKLP8lMlORQsDReE4HpEnNiyUF4d+DHgKNjtUP181gNq/CoZu
+8SKqpCOUA4vYjH6vdVq277J+lABwZuH7lIOfhPZP6aE994Yo7MzcrUfZilLNONxHoD4GZ1Kijug
WmuoAVU6513waFzZ4Uu7DqVJMulXTADm2b3Js7azCKiHT0oCgRQVsmvYH2s1qqVL7dzItDfPvedA
lWqkmEB4hirPPAep1N74Cxd9bmTmoqVdp+A/gBHFY85mWCMoWZwovLQAlcNr66pkYDAXHP5JnYMm
gjQHtbIgWzIq2QpCZemUmg6IrCZVMht52suZMmVtxgAWoutTzQ4qVbxCsBBtSt7IzZVTs7gooMtC
CxQKh2BxujRlO03cW4mVnVSTy91AaAn+3cj2VJunu9sn6HfiaR7RAvg31VxcnM+58zGoTXKqmOjA
bNEEZI04AcVgG4+WyaAkkTi94zkGG4C/i7qwGSOkVofGecNUv6uyZb4qzDJowH20txVhYu+I0VMt
biA/6tZH3EZ1YKgKCHfaun+jKTRj07qWBzQD116M0ub3SKoiArFUbT5WtH1XhUzu3EEUAVIeZujQ
FN2SZuc8OCjR+GPi2KcC971PZPkGfoThuVbZuLWM7g2pmQ+pyvxZi9FpmQFmdCcdkoctmn9AvoRn
j8y/qbKKt+2YTSQsQHgxOSL1pQ8vIqkziBh3+v1gW5HXqqnlQaXoCPJvsutL2/LavqQe+m5SrxX0
XXXl1wTEHj4ADuMmyb8UwydnfCqBHgS7xhaEZ3KT1x0EX9joJVHWBz3QS1A3bQRIk6RfxpYflVAG
szVny92iCKoGnZZGaYAAx0Q6sDRo6Td66xwcwMD8ChWqTcbL6m8cAArUANWBf+eaY6Ur6djlAo/B
EbwOel34o/laihVXtnRZnxuZ3Pi5l+mo3tA4yQCpVn1IJH/RqRuOBeRk+niDFV85PwsA5UnpDcK1
OvCP6DOa2aMtxtrSNjtleis8lkb9yU2Ucl8SN7orsal9LZFDaCu6e6d1avLSVKgy+Vwd+gd0w5KN
UWX0MODxvG1jaqzkTa4vLRwzcPzjBp4u4Xm6C0pFShLHkTwy7VXkPCTVm0wNlIx/jo154O7z7SN+
PfloJTenA44U20RfeTn5Q0VyRTFVeeTpc198q4p3CkrRQssDVfu4bWr6qUtncmHKml3H4AKtSyJH
ecyLCIW/jZuFObBFjv25i0+VDECAc9vgkqdESZrguYf04ZWnJAYafKRbZafBHX2qlkGqomsp/3zb
yvWwsJ2QnERHHIQpr4gLKIt4ZtZ4NaUmoVPXWv/JrdEpPdYO9erWJI9x0Ymthtv6nhBmrUQ51wsI
BQ+A28HyN+U35qVjEKNwsAMXIGKxgP3TBbkfo2wfMWtXZeSVmUp4e7gL9CVgl0HyBkwpaFUH+8vl
jokM8E66Ih6AyYCSVT7ckeRVsbVN1hxRu1aiImySt8qtPbv61Zu9n6oHXn93jBeEMR562tABmT5q
zhqv1tI9D1DZtBBIVOMpfPlZnDo5GM8IPWnyFb2J0coqXx9LHYrW//z8HMBMNRSfxgQ/L9NDNRwA
lratjeChkX5n6YoLWNq3DloVLDQ6Y1vNn2TNUKqgSALvASXRKbbjBwLy9I6ugcWWYhbgAABLA/wb
Hn4WeHVZGWud26L5feoeYOjaNoOktDZKt1vZMgt7dEIc/GNp5nEJJLxR/e1gicSPWderXqfo+wgS
u5ZMfeDCg7yhntv0O8Mew95tj4luvJJk8A3Jdy0tAqXXg75fi9oWJxrCMAhtwDyLl8jlnkl0tYn6
qKen2v5uml/d7qe1psi1PPR/TcxCaGZosuKZpNBm+Gibl9h91Pkmyp9j8CPenuU1S7PljI1oLPsa
lhL+QOmj6Db2gLYuv1mjY1qbtdlqUvDBJnqFWbNM6bnFvh2mhvQVt7a8ObEyUziNbqvZs7cZUxDy
sgaUM6hSRIPwbSTUUnuPMvCKpSX/DabMfyxNjuUs/FCIWqdRCUvo31F9kA3WfpaOxkGPsnQTGQh6
0hKqyTFHyKVKFLdvL9ucaQV3rwbeKaieoJ8aFMjzZ7dQY1lKTTTHUXkizUdtk7s67UN00/qIT7YV
EYGVPERJ9hBFQ1CP+9v2Z6s5mQesHeRXAMYCfjSHypSdy6Ixa+tjYzCvj020xH/R1954s735XyOw
gzqiCQc9X81IU6uiKupjormHNE78gtf3YA3zBD1wwVZOwryo/dsc2ASmeiECG+DkL5fUTPu2yOOs
PtZF9mTRSPX0rAaZS/5hNTENyjxPPYg2fS5E7dUk8YeiylZij9l19J9PmMg9wWkEfs95XCVoEtUS
wttHTrOvbvWe9t1acD67kuYm5vGUC7ddksaujrm24077kEmChscXfcwgYdk+m2u9//o0bWcB3H8M
gh8XuthIqiAddTmteSelFZO6OuparB3Qg0Jij0dtf0frttsnpGj8fDTHMG7Ac9ABu/4QqWoecIZX
n5I19GcnHPAguCJRDyLuwOYzDOluMNvCq4SrPUONJPWSlKa/kPBo9oPg9ZNdsnytzLu05dFCNe1F
1FKuGIUNiodUbJrVMWX8g3TDZ9E1L8qwSvk782H/ma+JqWni/gNkcbYNu8HS67El1VHLTLybH4ru
U9c+kfT99gle2moAaUDeD1KwaAicXTHChf+yYyxL9NRaD84aodXSKJBCm9wwEqlXZ1eyrseWqjBb
SthXd0J8NLZn9eHtQSysCVpskB+2p1bvK3gg0jRclQVtjgW1Do3S+GOH5tB8WDGzcGamJDcsTZoZ
oLa63MKU2TmraKwexTD85In5HrXuj7Zz7otCiTzpRiDixZ/824O7tgrIJRIogNmBPAMe99Jqareu
HLhUjxY6dYKxG52g0hWPxCYahvLYl+Ch7DUpVvzg9caYzEKtBmErWG3n+U86jH2lMKoeuRaYn4W2
vT2q35N16Q8uf382LLdngJ1z/D7wYRS0j5CNkeBOCrqBHkEOEeaFue369jv4n99AyPZR1+OGK/Kk
aSPzIZ8YBaNmbQbpHEcoD7qJjvqzecoiY5c5wxMXLs6K3jzQsRKBanSfAfX9NMSxr8d8C22tEIpn
LznjKnImuLjjIYyq3m91RI0d+VKjV0BqbeoVZfuF1WSX95ZPFMPXWu0uF2KL981K3K5PL9j5hKAv
1QUYdErMzYMWlxEnI3mPCedJ/jjmTnfoy0Z/YIMmoHGna8/gmkmFVw96+QhS1u+K0tYvMs5dAnru
bUQexq990k1SvamTP7gRYQHhzvea103Qt51cOQ3XG+T3Z07dBzYo3OdZS8XsStukBXmQzlvtvMXB
7Q0CHP3VhIAiFG8xYqm4j1EButz4dpXLRJaN9cDAte1XqRNamXxrOpDga32Inr7U06o4qCKyIczY
4B17sGoDUKKK7QFs+pDAUDZDmwUALD8ptrMfzGzHWL3HzwUlGsDUvPSRBUz9WoLQsUWBjDlQrJSD
Nvi1Ez+qbZsf8GBFoyA1f+oQ5YihMOCNeg2F3Pi+oO5TVYIicijrhy4pY1+kVUjKJkSv6jYzZPcr
NiruM0jTBDVY0DxuA7nKon47cOeVZW2GJrDhmAwMihVaEyoavdOnKCo1KsPrE/A1de7Y7KsUzedF
b+qecGgfDuCxC9I8D3Rb+eVwiImZ2sZJmZ+NJfhQlMqzBWoRKG2lXi7TdhMlOniEQBr6PjjkXrD2
NbXcoGfO3uTVo6U1D1aWBYaRPLdtsh8idW+27l2EpoY0aw6AzL7iublPTLLrFBOYzS4YmzHIe7oB
j9BDMTS7rKw+2VG9H634fkzoBgqT4di+l6UW9I0VClt5QLcf/HLvhuhRBhOM3JXS/qSR6JkmQux6
ZD2CfCT3ca0iVK/6D5Opr6XRB7qiHEmhh1Xv+mlLjyzvk32hiMAQzhDqCXaCo4dJan1DD/RBjdvO
Z24W+2x0Y2+QNNmUWpx6rpIeRyNLPNSmntOhCYzW/KYwy96YaEYNAL9AdaJnX43Yrg9Vmm1Jhy5/
bqEvoPRdQwZ5R80tKCb3pl0oQQPElZ84CgsiJ/rI0qQ+0NrVArtSPdu0+8AxwYmcm4gPu5h/HVpU
kElkrRQOrk7Ib9pZMF6aOoKEq5iqzuLISEDz/Tj8D2lf1hupzq39i5CYbOAWqCmpCkm6Oz3cWD0y
DwZjDL/+e+j3O+dNKFQofW629taWasXGw/JazwBRiF+q/03dp9u78GqTIwKuPBMZPl45VzV82XsF
ZK+qJrIzD7TZAcILegOS+e0o7vXZRyGoCR1QB+3Da93LtC4aBkk/cqGtA//LYmoPkFT/UHVQDkvg
S5N6geX1eTjp07D3jNTcm80kwlbXfkKgAnqGfcjypNwhL/QnKVFN9+h8Rp6klj9rtPrSqzZMWTWc
JlUU2Ghxcs4ElLVGJfiu6SASlE/8k4Lu1olqWdAy7avOm6dB01FtGp7LyXrSxgodYfucDkN+UaYs
facZn6lX7STkyU2cA31jf2F58c0rk89FXBI/KxsjMNoWd4envsOS7RsxxNnUm8toG2Eqm4tTNKd4
mAK4w1m+i8r+KNJvru7iRiPknDYN3Y8xPMcK0zwLoE/zzv6ojwRHGg9saQV62+7tRD4wAfQALBPu
mW0e02z6YBQW8YfMO4OV/OH217p+j+FjgVEAJrUFwyJvcS4nhQuF+VTSCxFw524c3vhNPz73Zvpc
65rPKH13KoKA8EWCqKQO7bDl06GsamPockkutuZ9M+r6cyI3FuDfAt/by/dNiL+At1fv+BR5nehU
Ty661+kPmMQYUK/B/DxqdTUGTu7hCiZWaOh75gXTGEayNU96mum7tvwDX5BDBVQwvGKZ+s15KHB2
Qgu8q+8ai9OHUm9VyGhYWaPcQU9xCsGQmV7yzOjOOcisG6nVdcKIFzlcamZLBRzMpvn23oR8bF1K
OHlevKlCTTlJXHY3wiftw5B7kHVJU4ZGUTKKS9WNW/LhV+cFLFDAjgUKAA2fa+MYveVNTrzavORI
lR+BUsz3YKYMG4+Wv2p0bz8Xzs/53INBKnwCltVHF1CD3oEB/SVBX/3MrZZ/ckpRnnrBrUDm2XiQ
vUw+oSSrzdwr+qNwnP7OSHrgxGLdugNDpZ3VYtyXotbJuU1FDnWxprB94iTeoVM8bXzq9emHsSrU
Lo/Jj7o14w/9WDd5YDZd/KgyXT6jjEB2pIhR4hGapb+YjaX/7BhAKrYUuCJxOAFaOlm7AhCNr0wn
Yu/VjvfJZSZedKMG4duWD2dn6tjZ7hp5z90khZZoykMwa8RxNIAXlT0T6OQY6X3fKTSgzdx57CQb
PzJGh0+yarDMkKP+Nsyu2wscF0EKgXzm84RqJfgWNIbho2wB+1LWAVDeLYjRdcVkviRm/tlsgQGy
xiKVt5SZ5a3RNpFeFA9MN0NlJrvae7GyT1Vmn90JJuQGhbMxkg5RbuSJ1y9MVLtno1zwwvAIXEo/
I8d3pYviwqWcdn0fyfIEHLkt3gcUxmscUXA9ObNmPQGV7+2e4o7kTexW4yXjT2MVvZNG9ffnsWGg
oAk1uVlW5e3PD9BhExxeRZfSG1DPyG3NN/r4s07BGbx9eK9NF1xI4f6InQo2+/JbZWbpqNhSF0N9
cM09FoNy7gdt4826FWVxBAFObjTDvMYdK/Wh8XAorK9irNG+/3R7OPO8Lw+C18NZTJzGgTmsdQTS
6z9IuoE40vXP/7cQ85H36mpQpqtIbiJEDqMLNfvgaMP7tGn/8/nnZx8Qui6wU4sbVeQ2M0Q5T1eH
YwdKGMl3LoKu9ct0425Y+TBgJxDEgbwIBE0XVbjGUP0kakNecuLIX2mpT4ccch9RmlnmDk1lb0uu
YT0gmB+zyxfShsXQirpu7b6h8gKwU9jJ/GhjWFXSBkxt6bfNP7VYCxCAhwfo32zVWIoy6mSyxxL3
3EV21DzBLXs6VE3Df5XJLJAsYGHmqGHcKqSu3Hggis4VLuDrgOBZDNBiKu+5VsgLsVu+a0dd30tn
1Da+28o6n/1HUW2fzUGvjlhitT3AXI28GOjSPHI15qiBxMZu7K1q60Cd18ByHkHIRu6AIhfEThdr
BB7YsetCZO+STDJ7kKVd+wYa/VFPeYf+0GT9zEcxXYDLjh/aadK+Z0meQpWJDvuRl9VXMbnpHbSx
i13DkimoBPdgkN5nz5708IStYWUO+dbct2YjeFoSsw9iURa7AiQiXxVJeTKVAIyb13yvZOGGQzvF
Z1zEfdB4QvdxoQ3HRHU/RWPD5Fho2DN9zXejqmFUp/BCk/AQAwMP+CDcn/5I1a6FpRgYHnmK7EDF
fhsDkpGReG8rgsZF4Xin1JoryVNihhCnJ6e+Ak+QZnbx2Syt34YS5LenJvgON0LsIOTT35nGwHZp
Ivghq3ge6VUP/9EejZLfE4u1S+FCbd23jKxxA9p2w5PI2FBtnLNrywJLAqjYWWD1qgbTlLE56dU4
XGyhs8tQ1923nFXt2RD1uFGfWlsVEM/2LGumcl2lXFPLGiuR+XDptL7aTxANjXKYIUZcg8QFcCfW
jom6ODtmwX4jp03+YaQzWpHODSCIOS0O+rzLNUCo2+HiGuPPti8tfBwQdONii7O/coqg6DlLJEGX
AK21xX7ujSKxCMdVnDCfAbUYh658GrNIbgmCrZyMbwLNafyreyVlie70HQJR2gSdeuggftU2H9w4
2b37AnsTaLGfaxPCz8KakFxMx1r7DXRJQjbSo5V1+CoE2Dlvx9KTQWqphbGkkJXKPjZ8z7cysK0Q
i8SlqQpUwefpysvdBDFM7Zu+1axYWeIoP8wcCQs3Mc7yt6PIM3tAK8aVF6sTX1rksJzIwOVWWKEG
URK+nwb2nG6yqVbeayCWzN0RGFQiNZpH/mohuJ2juamZDpdadJc+/VOnnxJxKpIkEK4e1uT77eWw
tu5sG50rOB5CK3s5Slor7mmFJS/D9IReMTCF95X92dB+3Q6zNiok5WAHuMBno5XwdlRjphWucpi8
0NoJWGyXfjmWXxyV/9SBtQFPp3yZepu9P72FTRZiUpCogHdffMKkGCxPg2v6RSQsGOJoIt9iIw+m
cgt+fjWLcJzF09rBgYReEKogb4fnidqjfOBZBC9RsCGZ+FLl+9L5ensS16JACRwoNHS2ZpWUt1EM
NpZOTkkaSQlZygEGDwbYR47PzXTjfF2NZKOYg9GAV7f8XFne2OhosTTKiHWHM/Bgy9rvi/quoO7x
9qCuMiZMHdTf4d2Nag5Ki4tv1EsyDZTTLBrLe2ffTBvJ9NVBgZ+HWRrE7IHRvK4WjWZjslLzkqjV
qj138o8jqse0mzZUV/42YN+kSXMciDai8uqY14YvytNRN1SgBXlWGVrN3q5Q7v+Q5hfWP6f0kIkP
DcDNaKHB+P65NrcecvMsXYeHJQHqs8jVlv1haKHnpdBFGvHBmfsMHxqlfetB68pYczdl2capsTqr
OPz+J9z8UV8dUpPKmiIhXRrlJoFGdx4Y5EsyHd6/MrxXQRbLXbfVUJJRplE1dL5j3Xndxn5aGQVW
nQWbWchtwodgsWvjBGAZe8AoeGoHXmkEpf1S1qd3jwJBgK52XaBHrw5YLXeS3sKRHhnFV0ZftgAq
Kx8e2H0YdyEJgvfMcvtg3ekc6XIWNTqKQxr6xvdVDIMfr6E0zArY0HruwDYeBasTB2aPbqMGe13/
GEo3ngYDxwN4ioHpclg2nyAk/P5DyNEtGy9hpI8ANi3ueEq41qh4wve3Er+3nyr1knVgkhobX+jq
bsLlhyiIhH2LQvZindllAiFG4uSRyI1sP7pK34sG8lr6YH+C7Br3B1D2AjtryMYCXymVIbIza0Kh
oj3/CW+3kca5pKXMisjiyc7Q7AOaL3uQg74pszvJuvndEnLJ6RTCPeZs9n9ur8zrr4gSFlh60EOD
shc8Rt5G10ercEHcriP9qVMBtP3jdyOX5o7UfyMsUQOVqZd2QxEBDXjyLDivvqvclFsL5eoKAVgF
mJXZGXPGrSyncRyoO/HMmKKuk96py7Ruj/55994nzyLK4szTZoxr6c4Md3ZIR6AspiwsR3fHy1Nd
HOxJ+Dj2b3+hq2sYIVGXA1oGFXwwXBdfiIPPDJGmSo8cqdi5whM5KhXLQrMYQHSx2uzpH+KZeOrg
JgaSf1l49LwKAuctmyLVlmkwNGTnVOXZa7KffUnee4bMY3sVazGdMBW1LOYlUKxrpsi1uoNs1TOd
jN3tIV0t8r9hcLjrAEWa9rLCqTUxQADYQlEBUiKA9LCUUG7l83bYuBJXvpWLPtjMfoXPK9bh290E
OrsxjWzUIss8T83nvH2wxPcue6/dLrREYJOKExEUAdTRYCb8No7FYfgMJIwW6bX57FjKn/Jp5033
FYEQRwnAqTSqsG0VOSca644SDfqdK6Hwcnterw7N+c/AmWkhs8KsLg9nTY014B6lFk294evxLq53
MmXQ+fkAMUqIl23shJXPiHC45Iz5uLwyC8oJ1eAjiFGnxV3mAlD7qRcbI9oIsYTlezzViM16DTfp
g5Z/Memh24I9rhxUr0extDop+rJHXXDQoqLYD9U+f6c723/Wxn9naWlu4qY19myLWZJ57Wdw9gIk
3zeHl/d/elzHwKKiAoTa3HKl63WplZrLImH9TNwiMLzHQZxgP+uNEyokW9yCtUlDpXOWrINM7JUA
H0wyYD3vmSwapq8peB+83cRNr+3d1yHmxf4qnR01KPWYGUI0UJs709J6yYfqbshIEmlFUx67UcEr
WNRtC2ucCeK7cQ7lp/G7pUioNXjQMuu5TimEB9y+ef85iUIvdU2g13VkJ4v93lpZY8eMsaiY7mvn
PCkgDbytMtfaBOC8n+8YoD+vmPtQPrPHbtTdaMQj+fSR3VvtRk3oOteZHaw8PP4h8oWX8rIzhyJi
AUcpRaPWtiJIxhxKl37kg/L7hjx32bhDu6Hwqy7hPk+Tg5dZv24vW/SD8RnfPJLwJ7wapbeoS8mk
Tu0O7fnIVK4RjQXK5pXUx6CBgbffuSjQlqr52WSOt5euNXypKa93nbKck0RVLsRz6KuR9T1wUDGk
jogTGp2hBzqg0wHhXhbKksi7GiHuTGA9jrA16k9xJTVUmSXqx8J05EHTu/pglDhjYpnrve/qPfVt
cBZPJMXNjuZ16o8zmDyH6DT4Kg0PTDvVfUbSb46EL7bqZYVKNqFhB3RRAXG3sOtdLbRT2zfjgBt+
zfTnAbALd5Q1rAVVAu1ALyj1on3Is1jzx7h2fNGC553JwXywUpvCCNvo/MawGuhOqBbSrkZ5Ngdn
OOoq1Q+ZR+tzKrwyAMZfu2hV+gV2hsDu1q4qv3RSoQ6v0qIO0YQYIeM8ttqBT43YSSsjO5EnzWMW
G9bRQpr9uYwT6wCgApwAe0h2wos1vatqWlyMXhN3GmRjfL1Mx/vOgX1EkjjAzMgGwNaeZIdUc16A
6rbu2OCw3Wg61Z09dRm8ikl76Eu92XkJ7x4SVEZCCBBRwDa6IhpTj0GGkhQBMlDMZ0lFWGlIBVgu
YXVArWo/kApZv6NBE8GFP5hS8XCuRWLfpRbqsXFv5EdlsmaH9g6aSQkItqKvvVNZKBPqTXYSjA2s
tVULxFECM4xzM7Y9PlA/nGE2XvrKHuhBn/T+o6vNDYrMYVHrZGw/oKYTdY6Twu1gSP0CHSofXxIg
W11z9zZhDxYTxa5jOegFwCOCT6rrn25vjNXNj3vVgi/BjMxenOeFnaRSMOpG0LsJnAQg4sEooX2P
51Zvfr4day1tgGIOXjuolUD+bX7OvjppU5c0yJRiFnmqcn0cRfd2kV80UwGi59YHoFVCo/A2ZN9W
9z0a6qgyAT5/lZo1RQrmcSFYZH5zQcXe3R7S1q8vutut5U21VuPXaQ2aDaCTpN+oYV298edzC+Br
FNXBzrziluE8LbyJKBYZZXEXW8mh4FlYeeSRJUj6tJQe3z8iADjw8EZvBTyixbPUdYZskmhgRd5U
/u6bZAe/nn8YEvrOENadS8JXMPYRhYpeWgOLwJmGJAi7MzmAVcYvTsQu0baE3dZSO4JlN5MO8JZa
dmUVA+i2rA0vMswp1CYBK+1sX0xbGOitMIs0IssGWYwSwpuTE6WQT9WGE/KajTR1bTG8HsviTShK
awDABUGMMqqHU9n4ljo3QMZ2G3DSta36KtBflOarrQrJ90mBZONFVn8YnKehfqawQasTC0IUf97r
ePU3dX0dbXEITbB3a1O48kaW9D5ZWnYQdLxn77Vq/E8YqMTANNsDTmhZJwVlC7dwobxonII6e0T3
RtM2yklrxym4trYDli86lEv8UzIA+OlOJkYSs0DqzAciy62zAJD929t0/tLLdAb1eVCJgbsEzX9e
jq8+ECMcaC8HNFANaNDhT4osAZp7LYOzOTIZcCaAx/y/RVzkoiaUxXuWIKLX8X1TN2BSPinyDcxf
f6iPidmAerJV2V5dhq9Gubgx6IBMrB0Rk9tlkFclkoMX6gEL35T7ruDBoLZUzVc/IIpJgI8ByAZA
+9t5HdHn1+MkYdDl2U9QL4gJwODsa5b+vD2bq3HQbZ0r0Fgs3uK4GKWIc7QmQOPtaKjAK+DNt9jr
9kxs7OS1G2q+PbAa0a0H2uftgGD+kgOOyLyoaUFfdHdpz4PbQ1k5+VBoBuIFfsFwM1wWP7R8iImR
ljQyRqeDYE1cB+MELRKXa9PudqiV8w+hwLiD6wrw4cuCd553OqS/cxpR7fOkjvGALDSnx9T80ZvT
xrBWY2FUgPSAe4dgbyeuoB7vUrelkQL7IWFumLPxoDnsLBmAeUUOaZnbg1udR8wiQEvoJ6Kf9Dag
YYhYiUnQKIMaTaFNH21NvyiP/PmHMHNbDH1f4IiWR5TejBkqzYxGps01XzPML71pCXgwk+b4D5Fw
0KJ/DvYqVEHeDmjQed7Vo0mjLhO+w6w9ZAf3A/+XeYMe59ypN2Y3nsW8AWjWNbWbAOXfd1Gnm9K3
QMvcSxjYHG4PCEoD+JMXxy5yMMuZzWrgErc8dmfmAUR7BhK1LqufRs3pA1Mxw4evCHhCDwRixo16
1lDlTjisreCepVHoh/la2/wudVl/BlkH2pemaI1j5XWWD03dFiQDw37ieTzcIylWe43DfopmJfTS
iqGZfOS2IiBQ9g7xV/0ecwPIG6OVH2JZqxDMqOo08L45pUlB/c5r6YHasXdOOJyQbCK7AAAveDmm
WsUfYs2zYIOTgBkTl2NAUydH2W4iB2aKJILpbg4ZRRHvTEhdIZet5S4uJ4kkjZDnsmUU5rUt9Vvd
lmFTJ5B7gD0CxHz66RJnw4+qxF/gpk58N4AyEHS40sEF0NlxsFV+B1a3EzQG/GeHuPUODdeti5Cd
e3ZK78tkzVyoGndyTDL33gXm6pDErA6AkVf3cZELJO8xYPhZfJzsfYYGeG3we4LqTIpjra92qaVJ
PA1d565BK+cIrIE8ZEBE3RvNpEejY49PZTt4H0GSMe+7mOg7TYNyZGbmum8rS4fovHJ+VwwDyltr
uksA5QqLpivu+ICpAvDf+5i3AsWfsegOs1zL3gXGLYDwoXHCv00+h4xqgDp9FxaWqEDQsGIfBwZ0
Cd0OTKwYctuZQKorbWGGBYSiQodNcG+B7Fpg1BkMGsFQ/NMrRztULKWBbqXuXZk05CI5se94WwwP
VAFPFXPLOfMWDpnMzrRjLgfjJU/gt4FHlYJHqnSNT1XRso2rZOU2Rq8MkB6gYoCXX/bKBuI2dtlR
EgHLt6uKT1r/Wyp4b+cwrBh+NN1We3OpLTwnbG8CLlIOKyG2prmEgGIRteVXZf2o2EOaHIn1hHIn
nJWmQG6B29ZOYRtVbRij4uhyl3UirS+0LO4kiWL+R8ZhLEKP/759jKxcyZD5/G+IRbrbNIWwlIcQ
5NxB2ydVW4iUtasLHY/Z2g+CWFcwoiFjsEqmBQEKv/5KBzZBBUyN8B3QX0jbIVPMtiiaq7P2amnM
f9HrdLScYrfX8KUALItlCMdrQvfvnzUC9ufffhigqIsQadZD/oIwBxmvCCWuLrblQLQ2CDBYHfwO
amhXiKE8NgGNwyEQSeuXAeMSmFoDMbrpvLj2+SEjCHrEzGWFc/zbuVImHExREXWivCLansmmPrYN
FBG1vv6h+t6GvZNlfS5smgUjlGIDMuhtWLQZoJa504QYQfeUlcLdQLGsjh6M+Vl+EMyGZSOVDLlZ
KIb5hQd8rcuA424T8UZStRrEge4D6s0giSyxRWAEFZXK57Fz5w/QWxCqt2i2s/J6C8Vkr51Wsxgt
UlOUT64BHqjk5sk0uVHsZjxMBtAFe8k/QxLJDPTU+QXGUxkycCB2Lh8sgPsyOLBWWe/L1Kz9ybPj
B9oTCHm6RRZARibdx2OnX3AXU/S8TLWTY+7tyzLXT5qbWZCpalGkz2iNAqKngjotjVPdgJmPWiG9
j2lHD16q4h3YQtVLOiWQZNO0fm/HR70UZAIbS3hhX9X4b7wYUZTMFYDCwDCjlKlQElT2DrcKIOUw
Ww9tEE5xDUjcxZ1qfbeF6Mrt7bY2fehpohKEpTgXg96u0tJ2a9RvOy8iie33E4wq+0dvOlYFVCgo
SPYfbodbPetdAhNhkD/Rxl9mVgPSOI7GrBtRZnKkFGhzUHBWwgSI1bAFqch3i667r8CCPhgmd0+l
nrcf/+WPQHKHe8dDdWZZDRU6Vq5khRupuHqIycgAs6vvhWcVvrSSR9Dcv9e1+iYYCeyu3Ii+NuOv
FuxSh4Uq0xoLZriRM5AwG9jnQfIwpWbsA1x0aEcZGBWcY24PeXVDwgwDY8Wb4AqhVFs1FeCZI6gc
z2NTvwCO9zHOPGcjzuqh9yrOPPhXF4QX61xVE5DiA+pI8Iv27WlLuGrlSe2B8fG/Q1kUx0yvAPMd
T5uoayD9eN8RnCv2hwQJ8P9pyv6qN7waigNeXWW3GErMX3oKG5jx06aW5d9Hy/Kh8Wowy0c1t42x
QLbvRg1M7UlafSyo5pt299B36a+8oh8wWg6ZHvuYW+kly3Sf1CIcSbOR862vD9wpgFJYALItjgGt
q0ZUKDo3kloRaOAwl1AwgHjM7vacrm7/mbiHvAtWg2gOvF0fRCUVFGKx/fWchazid0VNfGnYR3u0
vrbE/gVd/GM9DSdnSjdqdmtDBDQOmcUM4YQh4NvQQq8s2RTY9DEPND2wsTafb49uPQKwwXCsAw5l
mbqYbT2VtdfgbKse9KHEHD5X3bfbMdY2GPIWaHAggQFtcJEe6UzoEs8JJ2oZ2N97EW/M0lLu9G8y
/jrAYgcTzWtaV4yobvOHTPtaur3fqSNxznr+4LJdj9rw4B2HXvo9ufTNReXC77e0xVfXyeu/YvGx
eAlGrJowTL18gPeNnyVuoNm7vIYAE8zuk98Gg0DXRslkY27tRe84VyY4rbh3I6eso6GgL13hbhwq
6wMDuBupHyoMV/IKvExsaSaZE2Uqjzgf790GEBG7biJolnwhafEdN+QH0bKfmen+ur12/sJblqfN
XA9y5vITCHqLXZ44OoPsZ43cure4HginyAMHMswnt7f7I+VNGlA3rj4V6cgivdOMQEwWZJmT4SeF
Y0VgsriCnLn2Ew5k+Aq5lGEas+RoSBOeLJMawmJ0yl3jmd/HsaXonXvervdo5idc118kJQARgSaw
h22EglEZ1PJgswew9sY4Vzci2mkAJgI+5SxPmcrtgBRLHCcycxyW/R/aadVZDtQ8OmYDS5eszIO+
hlIHn2rk/qJ1901pwpzKHj2saa18clBOPZRJL58GqM2gaTs50IfIU7KDRzvkpkZWej7aW+wYIynF
YUL1O6VYezBQ4wkAxNQCoEj4HUoj9tkrU5QEIOf3yFhf7xqNW2dO0Dwu6MhfvHbjiFh7Fr5OsRbP
aTwJOzeVvRsRIdGsnBKf2x7kt03QjM2ngvDw9nSvzTb8a4BcMXCgG8vZlrXueBoEVSObd7sq47AC
Z2EbjxuZ6uruRMUeT+pZpO+v3Nyr+xh6LdBaRMYSwRN7Z5F+R63j+weCSun/Rpj/glcRUmFXIzHw
NNL7NCzzLoSNmQ/DodtRVsfhgTYK6vdcTV8cbSRJNADJTSdyG/7RLOu7yTE3QqyfMv+NsaxuNINh
tlVPnKjuNfjCUoBu6PTbbUTnq1xGtpHtlNLuKqjOw8366+0BriVoEH//nwF6i7qHLWyvzHAiRMqO
/dj64tCnGsXPKt4A627FWdSdJw4oplFgkNzF6vYd8VDz0HT3t0eztpv+sksMNMqB0FqcmfCz1GBr
ULlR/1JPAAgBPsF9i1RhtpE9rK8L0Fj+f6DFtgX0nMoesPtosgML38ndOBW3fn+ROSQt7aCRhd//
Ak2LGSD0D/sTNAXItqDdj2bKIrVj7gTqVF67kdEyiFdBlVdo+T+kqQ6K0EAUwODkCsZi2CqxYvjP
RlUX6uVz/EVU//AVULiYJf9mzMKSmqfB3Sah0nLQzICYfw3NH02a72aQ4+E5i9tARRhXwZUkAzBD
HbIDA0FkdZwsSIRsOV+vfWwH3jkQZAHOG5iIt0eZmSepWeYe3hVxvbe67yx2Nz732r6YE1CUHlFF
umL76VyHhE6deFGsHz3zBxLvXZbf2e10zOON42ztgnkV6u9p9+pcTiDrlqORioZ+fDGcyu96X1gf
bm/z1QlDIxhA/DkFXnaXuKfXblXnXuTo4yO6+o+jcJ7+IYQDvieQkRa0HRffxOsoLCiJdCNYEKJT
5E/pVu9+dRCvIphvv3qeTU7RxnhdNWXQpf4/ALS9uWyKBjM62ldSEsnUD9DiR6kNtTAlf7fp0eSH
23O0uqpgswBOCYhHVzAo1hiDQUuGEHBGCfLCw70xFHpolLUetG1vHhwT+rW3g66uL9hZobGNgtSV
eLQkIq6sAo/wHJqaktzX8l65f27H+Pt1l7k3rnyIqmGNoUm6uPZjIQgE5VBo8yq05rj3ox2NLxMB
G03Uz47I0Q5mT7orIlQenwytBT/DevCMKfbNYkJH0PqCSthJWJlEOsfPifsnkSnYhtbWE2V1EUFf
AC0ZHe/05SuWUtFnhAA+o0Ev0X4ctwTmjLUAr0uOi4tCb4xGmAlmoirREQ2Gwof2MPpluf3BtkL+
Va/3sHwRaaCbkBTcKH9vBZ///6uzBC/bsW0s4UVZPfEfHhfFnmfuliH0apRXBcbFRtQF1FhqLwXc
cnIvWZudvKzcyH6uhcDn6iV4oEj1sVeM5X2bc1urcsh/R0R/9Ko6hFH6oJ7MKcprtF7LndkPO2Z6
AZwkDrD/3njIriVfeEKaMw8W23RZQvVc0aHUh+jAMe+tqfzjeO1+IiwsC/54e+usZrOvYy1mM6eg
INYS+n4tPOfRi9ZhpGJ/NKvpoxDQd4xVfWqaWb9eP0wCqdPt8GvfEu4vIMD8HeuSCgGQEBNmptEo
UffdJ0tsXG5bP78YnM6KdsoS/LzNc39P8I/bf/714QbVXdTaPfSQgCRbEmDRrUCNWQ14CjS/KjFA
vPxItN+3Y1yPATHwJnOgwzNjjBepZTsSFIyAXI9yPyMn0944n6/X2tufX5Sk6GjWMfT4aGQl2tfK
FA8xr88awJCcNqd/GAlegPje0LNDmfDt8ZBZk2nyeKTRBLxbBqmRLfP26wsOY4F9BFJYIJuuxIO0
boAem90D2lQeAECD/sw3hdNONveWu/UwX/0sr2It5o3XU5rJGEgjs5rFDbuQeLvb0zX/wttL7e1o
Fpda0rVCJRSjybqnxAkrAQ0rVFDQ5aT9783q8dp4UDYGvwPtKrCSFh9nKhyROCqjkcyMM2feYRo+
3h4PrARXRoR6O7YMpLdRoV5cTrGGypSwx/iR1iBb73P4lR1Ls+lDgdZVFyjSk1NsudOuNIf24+DI
JMwAdj81HWh60ounR6VxctJ5UT5WVZPsYxjNfM7STH2oKzEecIINn8HlIM9IOfKjNFhxbCwK/58J
BAaud1kIg7ukgaimSXZQZuK7HK2ID13V4RuyxD4wlbAzFxyKKE4hj0VlFqFLIQtgdYm7qzon21tQ
7YFDeJ7c5UXeJoGj+vwuc+TXtqV/HES/74xCfxS0hYKFmXs74PG/TlwXh7bIJCyq8+as9fa0Vyy3
76G0RCRsMSUuZVmPUaFgy0LKDiIbQKEGHCCIPUmyH2rsct+pEyOIG8iz2pxpD95YDefcS/MdisoS
GJ282XuDbodTOtQhtaf6gwXJJTyymhyGcbi5zDRJdh7LrP2IYt0z65MygAqR88I0Wu9ZJkoITxHt
UAPne9/AtAgiyMo8ccf+0qC9AACVa/tjPcVPqHbKQIsBqjI6oGXd1ijvNa7/iAcjCatOQ8+on357
W27cazscSisz6B3aMjh23x4hjqCpbQ9G/Mgk2XtFfg+aJ7g34JmP3aEy5Mb9sXa+o52PGwpIBtRc
FgtWOJ1BBoPEj06S7EsIYLAuvi/g5XJ7Z6yGgSw3WKCAmF5xQWOh00SHm/SjrYzer6vkjI8fDf37
4R+oIMBiCKxXjAhtvrezJzP4Fjs1qHC1W/+0CRS6hME2Uqe1c2SW0AAcFyXLK+WTVpil3nudFpkj
mm0WRJiKjTrFSsoCsO9/QyyfrEZf2rgVQTSVtKEwg/GkX5f5MRbeJ5P3T7R1wr4bT1Rhs2jvFome
SZsAwOO5McPgl9dxbSUjLSAT9og38xBQeyweFLVlNDWaFt5eFuacnry5Af7GQhyChy3qAPO6eZVP
o0cA00k4UD26ctx3XZTqT7GW72vqBqQNhQEntRaiaFD3aOvM1/S9o99R7TgNuwq2brbxoxnOovqp
YyFl+QliCRs31NJ/bPZSwWRAFRcoT/x9S7yL2+AIaq1Of5xwdAonqJkBtgMNZktK6KbZ6YF2ITJc
n2nfiX3K+VPOisAGWUlZT1KeKE/CBvzqjXmbt+XVvIHxiToZwNpXeUDnVCx3C11/ZOWD/f9Iu67m
tnVt/Ys4w15eWSTZcqGdOHbygnEaWMEKksCvvx8z9+wtURxxnP1yZs/xhEtoC8DCV8C/Bxa4Vw+q
Mj6VFVTKsyebRw2YP6VzNzX3afVdJqVvT6BdQykbpmq3nMNZtqWRm2EVZk9uh5nUjRvzeH140X14
MtLgGLdcjl3OyMA0DG+TffHcxBfyQe2fZdPsZlOG2gVwE1yE6XdpQQ3nrjSgSxsnYCOWBQt1rY3a
ArxJZwqyiviwUX2yt+QMLvISBhcgftioonAKN5B5rZ/MP9K640Qg2RAPgKE+i0qnd7jMQ5QfGnkb
Y3Zx2JmlwADChe4eJGsuxMIyOigzrE6Na6Wr7/KuFLspAzAR+jVd4Mq6++zmvH5uFW+LbrIaGQBI
wGZQmrqoHVh6bmkZRFri0dVDbqMcIh46WD62dDeqgSLbjVV9kSAtrFp432LxoEoJo6nzTmUahNFq
YM/i1D3q4rhRCrk4zuPrgP/M894D8HNZURdSMUc11/oY7nFewHie+AWDiL8lSXpg5sfLh4t48+85
mSIdXE260Rv7eEyVAGqTsCFUk/uiBID3+qK+2PnnQLiVA2RjYK4sOXWFq8u8Hycea0BsBZ1N3SNK
2FB5V9IXfUjEHv1tb+xlq52JazjEL2ae0EWu9yA4AN2jPtamu87UYJx0lNULdMivN21tRgAv9U+Y
xVXCmZx+0GG9FBvMClXYVCTT1+sRLhYyEvRc2Ye4xqxttayPdbZR1HB6aWNHJl+4bIpnVksNJgBE
e7seaaXL8HqA/RnoS1z07MVt1S3xlg0IESIR+5119qNSenAXLKKh4FvwupVWmWCxgBGPku+lNBlL
pebQxmri0nyq+FNR3KjO5+vN2QixPGoUieaA+IgQmnLbUeo32sPIN5j9qzFASphfecGwtBansjLX
QCBuSB13qTOiRFoOUa1B+hvVYGdjEa2MDlICHOVnPRfUXBbHZ502AlJ7dRs3Lnw+bix56IbDVHy/
3mkrSxWyKlClg8kcxmY5B0pS1yoE6drYA6G/9Ktemw5caXRfawvtCFZ4cbC5TDe68bJm92ePmgmx
BqS/Lw7rIILz1KBoXDHc9iKuybEG2kTDen00ecz7N3idkuamdDcW18rynaFd1gx7wpxf1nQlL0ah
6FUb232e32SKIwOwXpSNO8LlqRf+A1jCoDXh9Qz/s1hZjVNO02jLKqa8/1xo+uuga8Fg0JAU8K7x
YO4Gt6JQaywRQBVoo0x4OUdRi8CbAZ5W8HyA5X2e5jUyOPkE2FVMcYXNVQpZhJnBvzE9L3vyLMpy
tZlGWTVUlSVKrurLyPUHvIdE1+fm/EPPjoaATZ805I/Kxsl+lVh206ug58d2+VtUz3g08C232Zv8
ntNvdYKL3pfrAbfaNJ/xTwPWBrz5Cr2MZ+MVzQFZrNmYGasRsNwwLfD8BbjxeQTp1U0HdeQyrn63
x2JjVW19fPHzs96FaILAx3P9KLRwIM/Xu+cyI2E8Tn784oZdqBD87lKMh+LeNp+FfSizg/lhEt08
6HgKhhbYXGxeuoxT21Oo1RllnDm3tL2Db71tbfDxV/oJ5xNofVpQncWpbm7nyTB3zGO5jft1rDpR
5g/ZxrRd/7yDGyeenS2cys8/32YVwFhKXsaTFrazaVaypd50mbSRVyAy/r8I8y84aUCpDwM3qrKM
C93eTQVSS5kcIOWyh6nUnRDlxrivNQhKMcAbAUGGA/EimyUpt+FFJsq4r1x/NPIg14LrM+sS/osk
CUWO+V46K8AtT4wqqdwxmya0KCdHuHy9UVneEYuHeakelV4J4FC9n6XHE02JNDkFU1Pdp3b/dP13
XNwvFj9j0bGGwzqvytUyltaQB2k6PdJKRF3V7x3Fe4Ly96+0lRtbkrayrNB26G7jTDE7hC9yQpWY
nat0QxlbgxNPXnFIuvTOmbxdq2dHIcvIGpL7KRG+5tWh0cExacoOKa67CdC7aptHjSeLjTy1soeA
TQVAtm6Zhnuxh3BUhWypq7MreOubTVxLBm7glkPCSoJHFBiuQrAYGltLqYreqZQR7yVFzNI7WMwR
/THJnhNmB3Wb+/343OYbCX41IG4kNiC1cLi/4AKDMymhQVnGLQMBoPMTAZlcz0+T+9Z0/A6WiEqb
H67PqdWuxLoBMQ0He1RhzherolTwEuiRDozmwItIaOADbDEVN2IsqRS0wuWnB4M2TizotoOnKtJv
oNx8fFLAgAGYXaQC+MAsK6yQx8DiLR0WU/Y6Na95+ZLrL9c7ayXVnIVYLMBUmg7ovhaLuXr4pXv7
619f6aazr89/P8mbPRYTUWGzFif6nZ15B9N6V7IPOnDj+qmfBVnsLtWgZ5rRIEivvfZquTcgwD0m
IqD5xja2kjfOAi3SMviw7YQ9jsUW/M/AI1YObX5TbmJBLwp0i/YsbrxA9BoSzD0W2+Du5vlPpyj9
GioRJNlZIo+c4rvToHbIzMAdmz0DxBIvemwkgYRXJ1eCAqdf9U4FX9hW7hpZhFn1FZebYBwc3/Py
g8jHyIWAzNT9KtiNXu70tP8sNbGTMExsmO/pv4Sb+ix/LToRMp2hpBU2jhZSoYawH9y71k91+JIz
6ufZs1C/Tyhs9JUeNPqLl9yr2tbuuzJHsZz/PPfj7gKx9fNZlA4QxypKVseNcmfrEE2zso2UsR4B
Qrm2jjsz7ivnESpLsNq28jrWYcc5usKftt4rV1bCXC38J4J+HoFOuF1WTlrHlfZ5gMTr9Gop0fXF
ttWIxTGI9wOARm1Rx5r7HRZ+7aZZC37i4nZw1oRFqhj6Vq3VHN8f1fti3FP3Rsgd7TdOJisngrMo
i8FWbYtPpo6hgCL1EYUtn5I9zkLwxtwpyhh5/Pv1XluNN7v44N6P5/el4oeWq4UCd+AqtrIyqClg
11Ws2jtYSsEO9Ei3eMyrg2RYBhijLmbyEr1ioWJi9iOp4knCOqz7WpTJRs5djTA7yqMcCFXHpSyy
gJ4l3t7rGpf6uwxSfG54vcO2vr9YK71Qe0sHbSRurDez+F7lz9e/v5JlZzTkXB8BVstaSlIaBZdT
0+qYALKHIuBzqn8pGjw2lBsTbSvOIpubIw7AKdEQBxkudfi+4UcCh+ds45K4OsFsuG5guHG0Wz4D
wU8+N1Vi13Fu+3j96UBx1fw6e1XA+qAbeWw1y5zEmsfuZL/VytTwoD5Rx0TMxBIZ8iG/GbotBO5W
mMUaZbIu4SKCJilk78K3dmJhn8mPH37m/pqvQDjDYT6ftwXwZUvtTK+OIdURDl4PcyegBLJ0d326
zcO8zGpA28DuB+DYy0fzIYMbrJmnTYwh8nP+6CZPpnfbCicwt+qlazPOQhSIyOAlB3TYRYtsYuTQ
iWyAbIRwh27kNyxRIJMJefuCPl1v1tqsQx6dtRkw7y6kEPH/J3UKPcqYWL4G5Sz41cKmudkNkMNO
P4pshPSOZYBXiQmODXQ5wyFp1QwmzZvY7V9UHCAs4y/G6DTAYlrLJNMVSbImnjoFFklHLftqqkCs
/aqNjeS5NhtOIy1mdkNIpRIV3WZ9ysewhjANkB8cTr6frw/PahwLyQAz3MPz9WJyN2QQJRVJE1MD
j9T9qB7SgoQ2ZXgs1o+eTDbirU49EP8gZW/hMrE84Ch2UgDIiHYlxg+m/tDUCgXK7xr9cb1ZF7MO
NBUTkgjg8gItdWF20PSwA7SauogllI4d5DkVRXRSfBoJ3yeFcsw2McPan+vc2QJGTFyQUGOGABle
2xfHHrgMCFmjfbGeTdpOa20tqDrDPFS2U+6bgdqRUjAaJJywGyKcIqhEW726JRmOYzZmocKld5sY
XrozSyrDAedvEAzNDg9ARbbTpeiDVh3wV28I7Ik5odkVr5BS6qEGC7JdRt3Bz1LFCFUj0z8N0MyL
Otn1vkvaMRrMsbmFTpkaOETRfT4JbY/HJvtoDGMZ6mnKH/oMVj4FTiFRVlmPooc9fII5Xuc7QKUC
FC8BEvlUTXfamD+3lXPzmoA5Zd+4ThMUz8qNUoxPtqLfpINeREbiyKiW4I4gCdW+M5ZlwHWrDFK1
LqCsWBVhnuCnepna+p3u1AFvu2e1nn5lQ8t9UnZNkNUCOm46ilxJWcEaRXGNfSYgUDTIEdqJSh+C
RWiHpdfVu26QHI2iOuzS4Tzd4GVlr2f0c86kvUsV6QbwmXLDGva5Aaz+fjl9MYUN7PUiaJoyvy4N
JSg53M/6lLQ7ZQBtH358yCBcycIumdlCRmv40K2Fd6hdFodK9X5BCxsS+6Uwd8ZUE0grm8nNmOF8
2FJihkZugG5IOPfTQhP7eixagMmBC4QxvQ4UXQJ09zAke6VJLd9lEiA4Lgl4VWghtDX0ILeLImT4
yW/QfE1ueTmkfss9vksNA7r4moPbPihHryosmcGmgHbGvvP6NlInezh6XVJjdQF3lWXSPGSi7SK8
a0EBuiqyNO4a44eYLPWr21v9TQNNzyAZGXx2UbXZOArMOXGxLAx19rfBcwqYJeYiZ5qEdp106jLm
9FPGHmCW8NH9Gf9kpl3C4waLz16+7KhAmrUe6XG39/ajGwk0tN3IxuZFmlzEmPPNyXlGEni1D9qA
GF17Z826Zon3VA9fO8u+A8ffzyrlqbaNo5M91M6+kOW+J/2zaPaqKkMdD6s4EPklWMCOQu7L1guz
bgwa3KVZAphinfoSGlljhossNJfd6Ssvf46a6kNNLJDIkuy2HmjEIaGkaPc0f6CjhTwN1gD5DGmU
iDSPemL5ZrdPoe5dm9azNnUbw4i32pWBBFYM1x0oJF/ywpjoBi6GnMWgQ+lHVwGeJcuJ6dupOu2q
CTgnZ14yvB/hJzM+ZKkPGcH2q5lCMNuyb4B2vOPqu100vurwX/XER4irFH5n3+ZlutvJQj5MBvvW
9fiH6ROk8A8oEULxFVe9QE5KGdZdOYVUtUhQpA7KEOXIfMfK3s0MihGOVNIIcmslqBQqzrVlaeGI
W6SB6+FNB/phNC3epEhkyDL9J0WtPCDQPISS/2NH+2OaVT962ao7GFQjQRlInrT+pKtNF3Dw1YO+
9ZCtoMrmVuKHqZfmwYPl0YNSJJCtrobitctYCQ89jR+ytt/ncRaDPXToPXqHejY129AFZQgGFkNO
n5VCuntnbCD01mpFqOaTEklK3+CGLP2+nly//OFV4HOOt0YBus+NAHvZM3ZZAr0YD4rn5g+es3pX
Jpbpq904RZMhWGAx5hMSUXozMsDcFCez/BHqYXiQDKtGCWz9R+bBOSOAZy1UdOQE3B8kuSq/6SqI
9GmFwUEhNX7XSts+UsndkCiG+aa0yntpmCSALZsZmZ0KaQwqsz0swH5mXYfER4ke9a2BJGlKutdV
QPpMmG9Ddr6G7JOsfgx8ckNJKy9q0qwDJbwpwsluGr81LZxuXDvxVaam9+XYjdFYmSz0tFYPyNA1
n3sIQj1yGAbu5WRCBVAZkrt0aN1Q6/M35OLcl003oQJUVLt+IEmgDxnfSTIUb+BPahHrtfKh6jBl
ed18KwZI3TDBMrzB9uLOGCcnKkn1HecILeDC+coK2qELAeuC2L0eZQZAck7Pk51eWJ8wcGkAGDJk
/1AXCxowUw6O5zwJq2NBURckakywtAZLVJ9I7tD9lHsvyFw5tvS+Ckimaz7lzAzdcexu5ZiSWO2J
u8MOY8KQcKRfjdFyop5J7E4MOplBa3kyVPFm/s5t6kRimCc4ByTZaRjUmSDmAUtZNYs4FdVt1jHn
pisB3tOHzg6UxjX8rilpwEdh3kEc2vXJ1E7YgbAnp9hZfGDxa79SOOT7qDNEadYwy29biPMRLx3u
S+jup34PenaUo1YQaZ06+q6zS7XdbhjHwddyifKEPsFBAoMYpYBah9B+Rx5L3STIJSRddE9xdp0C
0iKga51fODYL4Baf7MxqMA4FHo8DoM1zwA7y5g1QjsYH5csLuNp3e4gYt0cNuk+RDfEACMgJrodt
n4wBLJbzHfpBnWndwK0kUx9kVoHoacFvEl2HGCT0M+BfQWjU08q4mbyWBQBZa4EwShIIaph+PkAf
zqHDC5vgnpsOxhdbGWFhoHni1nSRwdrJfs17XYNgo+YEqZP+dkzahf0w8mC00ByFi0fW1kpgKjSN
vLY0H6DlL30TEo4hpSPA4dLLItRIIJ2Z2u5eVIobDm3V3BdVYdy0XiZCVJqwErUJjKWBaBEO6qjr
kmI2DGBYIzg9wbyXykiUIxSBG6xdljcDCMwCupRl+j4qFow7cqe6pWiunyut2Llqyw4oVw43JZdf
XdNlQWZ6NFQHmYTKhMejfGzh82pYVdTWnXPAsc0GEUz/8NvBvHXaMKqf1URxNF5cNmECqhOWaCwe
kwCrSpmguRZeP+1flAHmEA4O/H9oqxd3TLhvubXjYXem5EGWTzV0dPQNGOjq5ncSYnEAgPWDAAN3
PgCkYZ76VPubQwzQMHiGBCr74upaVjLhGB4W1zYeDUjtm2DfaNWH6bFzT0FZAUVG1OQuSNF9g9zh
KBkDrDGJ6unGwGK8PhZ/nJmW573TEPr5UanjFPdznrIYdQW4d7S2uHE70/RbHUiUZMSJF3vVC3ao
DNIq9Qjjt5mPJWD1pWewD3FF5vpSS745OfN8aeHqa6o1jACkC5vdVKsD0UxphLuWHTkj94LJJSJ0
RhM2QC4OUESD0Ov1Jq2NParxs+f0H9vLxQyehI2zSmXj4GPdTgJmJB/lL2BQTr6/lNkirTrqTMf3
e+eHqr8azbEdNk5v8/RcDsppiMU1Xwd2A2hWPE2RajeUgw/27V0HUReufAUdOGj4z7/oMjx84qY/
Y5GWQAsJssbg4KIbD8OrNVu/sG/XA6wdyHHFBz8CtkEeBIHOZ5k39EpaemUVM6hTVxaUkN5BkQm5
951Bz+Z6rNXOQ4EEwAvAU7WlUvo4am6eWchgunOEJpiV+so73Rvvur6B31qdaCeB5r+f3DKMNKtH
HBFY7LZ+kvnTlqj4akNsMCFxWwKHZclUwB0Bm1Fll7FmVCExKI4sYGh9xyk7UMaDsgWqusR2oCIy
q5wB5YxizwXmbmgaIJ4mO48d0dy4/VEHWJveQWAyYOlBrdiua9+s9mXM7mrnk+ZtUVDWuhM0QwzZ
jKa8VPxzRzYNHVBRxIm5kfoDhLuuz4ytCHOHnwwYz0FEkwOgcIURtjKALPF/+/4i86BOQiDIg++r
APRJqWBH2LjZXtTjkHtO+miZeya36qHRC9wL1W8TDwULEDJT1Qgrow+vt2Vtkz6NtEhBnTCGyYAk
R5xALL/S7ci0KjwRjxtdtt4gVOud+UwAXNH5kGSqC6qebaDc0O2a4Ylah4wgZW/scqtRTAsYdw2b
9gVHSwXoIseJuYgzJFG9eoepY6X+5OL5ep+tzi+wHAEMhWwC2LLnjREOG4Ef8VDGfMN2OWwx2taS
KLy88QKo27DWXTomMFEA1JRNLO7qnwaIqyXEkIj8TnGvrT4MA59PHiex5qaeLBWnp7jdOiPOaBwe
r6ovUKoT2cbgr/XXaZBF1TxRTIJrIIJ01qtTfOqcrx8fj9Pvz9PipBFqr6WowOL7ZdL4uJN5W+X4
rQYsZq+dlB3RR4wI6K+O9EG6vd6AtXl72oBFwrLM3MQ9Dw2YUJAYniG0b7efO+twPcraUj+Nskhb
ED62W5SKgOVxSFDPevaqGnbK9/8UZYlDrhkc1UsFbcmboGueh+YLMTcelDa6a4lDNnprtB2JEM1v
zfVzUO55uCmvtRVkschdJ6+sQmDMC+Knxk5LH4s2sNX/2FuL1wlZwnPQGzmLFdCMMsgtwrdpIyle
Cmeer/E/RMST5dF4MP5MIPocZ/BNiHKoc+CmX9R+VrtG5Nodzp0OPOFLR4XHzaSARtOjEFGxogBp
u3tv8vKHlrhv3uT8VWI4ufcsWj+ZiZkWtGAxygb+2D3ybgOStTrloWsDqB9wOxdaUBBLLKbccQFe
tt57VDPs6kbVP+wAPffvv0GWM35oVNmhXgKQqpZrAFVpcGVEbfL6slpNQdDGRIkXsAcQqs9zHGs5
zmxVgqsCKO+Par+1Qa9uOiffX6SgDFoiWQ1WZYyqN2X7yd2RcOS32t+k6pMwixykwmWj4hTN4OV3
kt1Z3u/r3XRJZPkzGP/0kzvLKJxMdpZXYyM6BZh7Uh3TkoS5KSNpZM9lo4XWVEQO0W9zAicQXU5R
YuOZzqyi6z9ifdb9+xsWZyrH4D0nNcH5s3m0cWMQ5GUEl+d6kNUJ4c1vOCpwEI45/4iThhIKdqWw
GdCGBI+PeGAwrA8b28x9eRJiTpEnIWCOqKO60rJYxcPbNOEB0LlFmWKjIau9dRJlMbOdLBn6ekBD
vLEJWkgvDam3p9Puv3XXYn7rVFhET0ACtmSIw+GYbazP1e3ipBWLie3Jtu+IXbGYTa+5h9KneetV
n/NkY/1shFkCixn8QevRQTNyHAenCqbiNPNN/ftkbMCSNqbXkhgDEITSjCba0xoEo5ECKar8uD4k
GwO/tGdKCfh8XY22tFodDTmuBC3UTTP3L+o4EBkCR1nVAbBcCuiVCANJlI7FWnUvoVpW6J+19Ol6
U9aH5d8Yc2+erBQ7H3uDyAaFFX322LlXFAfeSSIyUba+Hml9XP6NtFj2aW9TeHWgNUR+zVTltZd4
b/5vIebGnjSGQjBLKBwhKiFHAPDr575yNs6i83JYVr5OB2WxHJkmPBiMIEZTOi+0jQ1njCbzawI1
5NQMvCwJjHGDKTx/8lrIxQpVWJ3DZwPZDFfHY+nx0MLbj1q7oaeUL8QGUrXSyM31rlyf4iDlg0ai
zxSq864UXNZ6R7Gr2hAo13fpsC9+/bcI+nkEMP5gXKkhe3ZlNP1M2l0//UVmg12KqRrgJbsQrz6P
QNhEq1xHJsi1PYGVmJ4+eCyixZbV+toaOimGLjmatTdSz2YuWgJ0DOclKEbQJhF3dfo39byTwvFi
7kGerudWjcKupd61ThcwsaVBt7ZIZ7IpSLWzyoezWKTAWOVaxbyZt+jX9MUpfl4f9LXD2un3Fys0
xwNgCltZHDAAUVAC7JlgJ+XNY51H1wOtzd/TQIu92eSjUaQWGlKlwq/os6owmLBuXOe2gizGQ09d
T4ElEEhAon0Zhu6hEFagaVsn6LWUgycWSBOCvg228WJQiF5Bs8oocaET2S4HJqj6Cbos+EaVn8Bc
vLNYJHLyN4vnJOhipBIwuVt9RmfYXpyIMhQ0rA0WWsaWxMNqJ8LbAa6yDnhNy12u9byBDHMRudce
rA6Von3KN9bN6gL18AjmoXB8KTMCkYWqr1XQTRlui8S7a5veT8tH1/18fdKtrp6TOIv5AFV+bJ0V
6I14v33N6/Bvvg77TtDBsTSXbBGVCsJdyvH1RrubTPFZccXG2Wl1LCCg8b8Qi0EfU0dqTdLjQvim
J58s4OztjaHYirBYl+ogGkvWiJDTp9KKB37nfpjChsM/2DRQ1cKkmumQ52mfO1lqVgpYkIP3Xc2+
jMM+7V//Zij+DTFPhJODRjGWFVE0EONHDWCj93rYuP2vrXjoGZiqDfI/aMyLvVFJ1AKuEThkiF69
sbsRIkEeICxfhPW7Gl+S5sHif3MNOA256DVA6pQ+g8R9nNLmbujz0IY0++Rqt+2UvVzvvbU5MJv4
waxDxwv18gWfVhoYPY7EvQlgItG8G3DzRCHsepC1tQg6KBguIAchcS42f9fohN1V6MLZblSt7Rvq
wgX5L2LgKQr4cEiDmctHQ5tynhekKeLc1+V+Ex2+1gQT8p+Qz8aLACg857OsLyGT3qOEG1veZ4s/
6huLfe3z8xUcAhYgr+PN8/zzQ+mC/M2wTjr4XgPw9DePWaffXyQTZaqLrKDIhlaxc5kPbOvHel+b
BaosXIw8mKw50EE4//14qNW6xB77e9gJ+I77vRqS6HqE5b6xjLBYE0Y2ja5WT/19Ph7U+sH2Xtq7
3NpfD3Ih3owowJXj9RSDABWnpUDqpHjCAyyqv29G7VGv6U4Q+lkz2L7I30v6yU2yuPBmNIJ2qyhf
LOMrsMmJz2G4svFD5g47vWfMP8TEEzt+DGC1IGyfd2iRArY3OS6/J433VKree89gO5CnwGTyPNur
un0zmSa0GujegeijkUBmypI237iSLpPfn5+BG4eBR33HRAo//xlu5zV418HP0Oiwg+LLfujMJOzF
+DLVwHeaOWrBrlUmPpSgt1hsf6oD530AkW5oTYL1YXrQk13ce6hBoFpu8PZegluzJwMvb52O3bcz
WsRJyV6xlS8wAHDva9Hdksz61hrDL5O2P7WJv8DAm/mpRz6pblr6cEhUH4jWt7sWj6IREeMz9Jjg
X6uNDLByCVVS5SaBf2EyAe/qyFvDkw/YzgKnI2HBIWVPJrbndj//R+/DSOcIc50KQDvnl2sAJzxo
WchT6Lm7NN3J2tqnIAYMOeBEXUN3agZ8qI6tQuWfSt1JAgUEW6rx/IOJdta/mU9WoHxAQfZCZcrj
REK8tWjvuy8lvTXoxuV3uQaRwGEn/0fXF7yLC3cnCPC7VurU5HFyil1WvNcwWi7Eeyb/Jg58NpBM
QFO+MDhK+8ngoBaTx4YJGBC/eGrhc+fZZG/XV9lF1p3bM2tXzcYIOKIsslYtYIxsdzl5JGA15Pcf
PyXqOiR4ZyYMkCWQ4losYiyodAArjDzy8tn12ZaCx58nqtMFgvHA9yEZgjGHhMtydYL74LnwWFYe
IcqqQ4tzMAKmYNRly+g9N/IhVDvgQpOk7w44PmghGyf3ABpA+sF5N08MXFBnz0uogkL74TxNZARm
w8KCrLCDBUR8x/64K+Jc+IC4LdTn0G1LHgAfKqImbUfjjPTAGMJN3KVBjUvX9hYwZ5VFp+K6DUlN
iC7ijWFJCfQqMonJ6CmoPtrBy6Y9cCBHgBBDJCvoz+GxsxyfWtt8z/vynhTqR++xc1eehF/MSY5z
TDrBYTW2hftVWvoXK+n346D7H576gHDBJBd6UgaEMxa5dZSy40zPoeDahc69tVXu0efr1aIXNcgr
AiCEnASa8GJGVGY7GpNhEHCN4BGrp7YMIIc4AMcuYXdXaMWbGBlENFnj7m0bHKF2INm+TlUL6sYk
+dlD3nk35bRGBm4yGK7zYm/UALu21A1z+BrvrDwXflkpNCpq/jv1rGM6WL94zs172ek8HLK0hFWZ
2HrjmhftZctwFZjFP4B8WgyQ2cC/FEgU8ogcDjKDgSKW86Sy6vAXA4T5DgCcY0OtcnFmhlipLp0e
a9twyczrCZqNAH/gP5cN+SfC8hVgpHUxFkqiPBIyhgAd+5MJk7jKcOJSWoHbsyPvFL/VWZhLbW86
PB4s9yhgj0htdgMKfaAk7d6dxnvN7SLwPA6gBm+cg1Y724Ygs4tSi3vhyaJZTZNRzcU0re9tN6wg
s9KIjdL+fM296AfPwbnewZRFVQd/P71AttYoUJFQHgV/Jios5wvwUhp4J1sgjDxfH9W1ZQECBvRV
bdyHLvQs7dyEDApeq+MUpLKq+QFkfZjke57uIWAX2P3N9XArG9yMBcQJBId/qNwuVmHGWdNBkFJ5
nMRDlh2an9c/vzqFAM6exVRhKqAtcyWM+Kpu0EflcZws7agQWw0SVKVA78uYn0k4j5e9pz9JGKTd
Ecft9yYsfOBGT96AJ6eh5AaJSsMoPtmkID+mwtGCujQHf8QFeGc0g3M024Z+uv6rLwlfkGkDmRga
+NhOADNd1D20wVUFr1rymNjPFWzra1sL097wJQRGnf7Jmd5csVfMxMe/jQbu+UMHGqFIg04Dxp11
QQ733wrSTbm8zx019OjowxfxIXPtfTUd+rYNSmmgFqj7Ezkoow50Pjgdx1QV/ghHaKV/rCC3ooLX
bj1kEOmm40OavlvkYOU3tv6ueK/CupHNTQLLyettX1tPQBnM6uMG2r+87jdQNAdjDROid1+oTQMD
T74t2RIJWTknAgf+T5SlOoQFOH1ep9ZMZMSiCrJvfDxm2Ub1ajWIZzvQs5r9vZdzu3etBkxZhgQJ
t7EQxgZl2KcQ1CBtCZpF09INlsBamoCIHTY0OI3MwNPzNCELOkJ7v1IeFVD9asgwjd7vIn/oG9z/
1I00sR4L989ZygHq2YsZahgJmK8V2qbM9gBg8GglDysJCS0NbLhB9a/PirWspM+WVP8fbv77aQY0
oeZgFWiaBKuMantP9L7jfen1p7TVfVBr/iKchoEDvnLWKF30pDFqXtbVs0A92zcJdg8/9/w9LE19
tdqY7ysdiTMyzOhmj5jZJOa8ZRYfkrbRcJPgCUDQNP02EGM/gk3Ydum+LuTGVrKSb0/DLSd+O6Zl
lbgTTj3Sl/0DL9+u99zW9xc9Vzhd6YCxQB4lnhsgQ76ForiUk59TI6D3qHHh9Huhd+/0KmiOjKMB
nflTd0Ja+SimDTiYRdiiktxPQY5SRjtSS++TnjXfVBAOLFDIcUf5Mo3jXVPXB6JuPbatTFD8LFRD
sMegLOPM/XIyQW0x6Wpa4TQpyW5Qer9obpUB5ZAkOUy0DGau5/WOXp03JwEXNzdNZENuuCp5dJXh
3sq9W8bQbjz3DkKEEuCs6+Eu0fRzt8NqCpZklooPL+aprjLCcjmi38EvhCkrvzck26ndNxu0fL8J
DDHuDTIcasj85zrGndZ2dP03rPaxAUEFG5p2l5L9QukT14QCxmOTwrlAeeDTfqh3dv/oea8F29iD
5/YszlyYZiaGEmrY7kUloa1Ra8rnSgJXWWgWVuRqd3T6WcG2nCAPlG5AtqTE/2iMLmOii5F2ZlVK
qBOeT6IOJPjGHVLySKdv3RCVIPepcHRJpK/JH7YAu1k76PYQK9YDGzO/yhNc9USke5Nfj6pvq5nf
O+7heq/razNt/kkzghoHtaVoBjELYWul5j3a9H7S+3Dirx5O/LnWBk1jRJCT94W2q+Wxqr8ZOvKy
4JBu/KqoMrAsGZnZdwo9BTOtwaN+GiDEZEJpsRM70f8GNM6rzJBA9/n6jzZWjhGg/syyLzj34Xay
mK49aRyeZdb/kXZeu5FjSxb9IgL05pVp5UWVVO6FqC5D7z2/fhZrZm5nMokkpItG94vQjDwuTpyI
HXtbSAo2dhrmO59oqfD+pB0d8aRGu8+pChJC+1LnD1li7CJl16J1ItMfRhe2GiIcQ/dq8l0jEe26
d5IQH+LycTRe8/bQqk9V5lTW5049jv33to5v9PRXUvSI6pjH3L+5PpZLrN+E69SnXiNIqyfFivNt
YZpjWvsV8GKtlmgjeRSq2yS6G0oHKXEC2c918VsNbpCYioo1jP6CO58UCGDqniQn5fkbryqHrkRq
XH3S3We05nPn+tAWVom+TEJzhDhIps03vFpFLYTUhfYU6uqD1fsHTSeVML6bOY8JnNo/EX0nZwLt
2PkEGhX5DLgztCdTDre1e1+/n195ZmHm/nuvGduqarQnUaXpo7JD5cv1mVpaCCpHNGMwDl2bV3cq
VU/7vta0JxlWE9ugCPOB70M1xkIQF18kNOnilq2KBNpTUtn1Mfn53319Nj1lWVmARfl6Xrym8qNZ
rSFRFq4Gkm+kSKdqBLm+mee0Gvp7vLTQn/JWfVD75inszbewz19D2d0OhnfstWqNOW1p85L6gJOC
uisN+vNd1cmd1IZs3jasuBgqo/yUtb23S1t1rTh2YYqDj1LHlK7i9kOX6XwDwzDhC0HRxI6o3Jbp
Z73dj81KEXnNhHxuQtYpgrd5ETt+OrQ3De2zu7Lx46dMNquVvXZxoTAaEs5TfgFW1wu0OkwMaej5
mBI7b1t09UEMYeizdDgn6lD51YDLvr79Lh5ik0H6msEoaQudh1JXaIpr5ZETBV98/Vbyf5QcoGAt
X7U0LtrZKAdx5VDfnf5+EgN6iScnTWNFDnqZANT8ZJ+b1Z2Zdz95uhy12vhzfVhLS/a/ohYEKJcQ
j2JUOs+19MiheF3boh+9Vp76lMtrfSiLduiU531C5ZSC3/m4IKbnxTmOkRNbkV1WBF0/izWMxMUB
ZomAX/zHxmz7hV7gq6ErRg6vpF+q6n0ZFZhZrBZVw/qn7GWPOo2+K/tw2ebURDdpK5FKPx/XiEbY
kPVqxD1KEcz/pHf5tla+IxqmtndmtaZLtzyN/zFniefmhHho/VxTIqdrvW3C+0hsi433kU2hgpRg
SXiFXLSdtkLkIXNcxk4sR5u0NxxtgEG8W0t7Lh0paKxQtOA6gvxoNneQw7qSEua5E1WG/6J6o/Yl
LPxD27wGLi73+kZfNAZTIKxtVA0vuM0GLfVinsiZM5TlNlORccuCGwteigGc3vtNGagiwUYFbSB1
t/NFitVcCZqkyp2mwht1nwdKqNX4kyzZdTtLew+lAWjv8OmTqPe5nUTLmggircwpYk/aC5NchjBq
ezOUfuly+Imo9V6s1bUu2IsoglNGtyX3JOXySa/r3KoPC6dohFit5XtJuLdWEl5rn5/W8cQB5lHQ
pEHh5U5B48HWWPv1Swfo9NfP5kwPswoNFX69+T0rSFm2/UZfqW2tjWBatpMRhFoZN/o0gjHYCdVe
+S8naH5qQrVMyoTPQzMuPEry4fqmmv73s/cjy2uBA6OjVkXrYa5FJaKr2Rq6mju1MB6y5LbvYD/9
GmYvaX/U5EMxrBlcOJhceLxOAFYQvVvTdJ5MV1NCmdWEZeqkYlHdpbUn3BtROdhWJgvwZIfy9voA
F+1BAaZxUUBUMvc6fTlmbtH02LP24ScK1r/TNfGXv2+O2SRyDxGb6FRyLwW9tEEKdFieUifRkxDV
0j4UNh1naoM8rGnkz6U/URTCWRBbb3Ui7EqNlslo0PwN8qtd8SxDhLXNA4l+FUtuXrNx7O8a04+g
OoWP+BNLCEHPYMK+g53e1nPQOnmbiPe5ogXbvNDFXZ4Gpa3zv9y40DLZetUEd54fupu+7KLnqtA9
u+3dQjlUMLa20Hj5rHO20T11G5M11Mdxl1I2aO04phNMDT3r6EMFd89TTrhB7djdskDhkwebuLRX
OlhYJerjNsl4N4ScI/nemY30JBbSdzNzv+WBMFR71OjQfQ4icdcJhuxR3q7akmZKNbWV0PwjKa37
WYFC2rZ6T5d2PPlfdRrtALGooSNKvgUBu05/lTv65Q1M9YPtS550CxmY+8OKZLm1Gw9+MCGCnjBW
U+02iaFf0ysINqRcSB6TflC2XRZ1j2WSGExM927RPUrNIPNoYJh8P7Wo882cg1YyPUuOnEG3fo1C
NcDm0q2c0AX/AkwIMCNt9crkhs9tyP0opUgJxg56l+ADkvZD36d4MiUjQY7M/ZfR9rHC65Bbv7n/
nVTSSvp44QCiYAHlMHgRhEOsWSioIfWTRJqaOB4tvMH4XYoegu62ZRNcP+gLrp5UIx6M0j9hzPw9
F3ZjU7p1kDq0JttWdJ/DuNZUK/WShcUgguE9xUXPk1GZxZy+RJemmJeJk/g37idjWMEILX0enmM6
MFAT4k09W+ts0MZKKoTYMby3LoJbM1d212dp0QIvGiC/ykJ2xspzMRD8NHWCYqM1n/W1WvDK9+f1
9zwJBvhh+b5q7SxaqN+/WVXt358/773zLGigxYHPG3cKWYdwe312pvM6c+SqCdaTIAtYzkUluxpi
r/SjPEY/p9lUeXOjKE88MPDXN6KwBidZmqpTY7ODZ3axlkRWFjuDdAd8VZE/XR/M0sGbYEskOcB9
Qgp/7jjUKOnBeDOY2ttlUWU3IdK00jbbXzezcO4mHSxk5HgvQzw/O9+tXyvUbxKOxOhtFSl9Ukvt
6Pby94+YAROGEt8CLTdRbiFoapA4vtI4VAvsrpOPuTasjGYhHprE8EgzsAkgRZ6dQM8aq0QRvdIZ
hM6WrWand+FOlR788UkPa9ttO9uNV/IoCxthWiIeKiSdEa2ahXihmrLnpKx0/GchSXdlttZ1vWSA
IgHwRhYJOZzZTkiMsDSNLCscJSfbaGtrhY+FY6NNykjEkdOhUWZbIMgsJYJ0MHc0eZu8vPSfy377
7vYBkpggGkVuW1J2vL3Pd3OhNhJobzd3rHiAK3o3BJOIsgD12lpn1+JsTfS/7Gr+O3/PQb6tFmHP
aPoElmf+da7v5KXvI18hcydO3enzmvtQsUQwYLLF/HgzbPthbaoWDaCHRWsiYT3ZxvOpgkZS8LXe
Lx2AHMU25t/3D4D7nIgH98W9PlvuWMosGB5LJsiQj03t7xXp5rqFBdc1iRT8x8Lsmq2NQipNr+VN
hayIZ8hbAr+d0P6DqNt1Q0tTZcFWRP8mWNkLjKcfjEM59GrheD8K/2jlK95k8fM8Pigoga0gLDlf
CUNoPXHQ9cKpss9DsZHfz/THqbBODMyWOoQNtfEVDKjJQRIP7ns7OKbIk7IpjGgUUS9S/GpTJKpe
CLlTBeUfpeJpIqfvD3l4viCEPNVy8B+zzWTG+QjWqssdpQH7ClxvZYUXttLZ92dbqZLExq9jvt/5
1U0kdG9koPY6qtXkKN+/2memZneH0ldkuHxMIUQH7az0dn2vLly0Z5+fNtvJyzlrRtRg4YN1jPKI
33Opra3JpS/sV9LeSKbBPkeZYl71EoIy8WvPyhxVhyxbBZtD70i+uT6OxRWBzo+2KaCm8jyHmhiN
kOluxoqoxW6squ+Vqu6bOtm5efL+m5XslQ59IOgPEpuz8yf1hg+I3MydMLofj0208rRZXJGTz89O
ny4WvtzoOp+vohtD3FXSrkPY7Pp0La7JiZFZdCDpSduTyc+dNNmb8b47/lefn7PC8Broijg0cgdi
VZi1hTUExtJqk/BRIIqlBewClyi7dR75GVuqSNvgsa/k30LgBs915Ik3qtKNK5frNOWzCJ74gwc5
+xj83HwHZ9UAaR8vTaeLU+lhrGlLkaPWspOhMTYSl9XWhen5ewyx3xrgbGE3wAkzdamgUT6JDp6f
zyqJ0jDpi9QZ1GQT18cyPnog3a4v15IRHLKlEwWDbdNnWy6GW69sgix1ovJ3kn93u0c3/3LdxMIU
gtj418RsHDTox/wRE3nwg276m9g6mC60tdYugQ+z8d9diCVixOkgIUYRzCD4OZ83PxnNVBZ4uLe0
2dWjulGrxBaSdlu2T7n/Uwjff6DYjlzJXPwThng2vkEdBEWnrgIJuk2vzNYYPhBvA01ATQrtyYlB
cHanCa7Z6YpfZI7m7j3hd2e8/848+/5sxsJcjeq0z3DT9FTK/e9o3F7fAgs+h20MxTetShRArWkX
nlw1DY26WSMKoWMom5JZWiMoXtrFUzp20o2bEmezuhYpQQnI8Rg6kQVn/o0g7Io1FY81E7M1QNEk
FS2vD52uQwOt6RypKZ6Cwjhcn6klMwSqsMVSUCX5NLthghwxCYPCzPTItvDO9SFRP3DkT03Mjrzf
WHJv+R211HbMD2ZWVaDlQncXVcq7ecmnfObJaGZHo3DjEK2QIXJYt2ej8x/1/mZsX65P2cKNcJY0
nf5+srmK1oQSqiWtUqWoFRxHVAHKjfvPdSML68I9QDYebiNyE/MCdAmUzLLcIHeE6qvQ11sje6lh
mr9uZOGYnBmZncO+9CHwlkLepPWuyGxZWFn5te8r5zMF72zZ0ZzI3ayEW619iVYhoYvTNIm7T+UR
uszn2zdJ2iRBO4LkjT18yys7+sg60LrJZUUf+4UQr6Hk8ZC0Y+Y0LQ2lQ35r1tl94a5lIBbuLC6R
f81MM3myp6KWklMU9TTiK6LdtoeR4stEyzZ4j6r0LVjjGltcmOlxPSW0+We28CnXCpQpjIqu6g0i
xLZcfbq+tRYHdGJhtvRuplEeq8TMkVLzaCEvIenIvuSb3nhG5wFyka/X7S1uBOSIKJEBJuXiOp/A
ytNCT9TzzBnl8GjI45+hK9BucYWVy3faUBfx2YmdmVsOEEPPtaLJHEPOYKaXWx2NDp7Gad8odmvU
wksydslK1n55cBPmiviTMvZslyOQPqmZsTs6AADFoXGRnVi5ktdMzJx0UGSUnGpMWIFg67fea5iv
wbcXTVgT/AlhQrI6099P9riGSpZSl9SyQ+0lbX9bxWOQ767vgsXVOTExc815MiZCkxMaZRna7ZoT
1ECE9V9+9ItO8PebmgBIgDMoPF+QzaSuLqlx6aZO41sbOYsf3CSDgURCcGVUv0gJQkHXDS5NHzEH
+TbkSCbZivPpU1JBjFUIqh05k3aBH1CR9e0qMld89pqZmWvocdmSbzAuQf5FzddWip/aWi58aZlO
hzJzDgCBhqJEIMURpB4xunyrxU7QFnYtejt9fLk+bwvXNaCgf+dt5loFb0wyL2ZAFmujlp+1od22
aEm7+coRWnKqSCAivGvSHHmBrRLlBCIU0cscOdXu6Pi+V3x/xcTS4tBXBRqAfxZSu54+ABtjD1B3
sZXhaRQ+N9b++nwtDePUxmy+SqkTXKXVAAP027z8gPAKQebp96cxnrqBQadeIPF9nkzgjKqt1bZ2
pa746aVVpyHMoMbJM0mbV51bkE6FjtCJI/UybYNPZZ1vleRnJu8+MFtAYUmRIrljzp1a5QYB8rJR
4rjCS6DduOPKqV8cB6gzfapOTX7zfLYUBLqsoNITRxwPNczOjZ+hCnn4dX0US7e1Do5mynHwrpy/
AlS/93oj50EmjOnGz4/N+F0pblu/3RqKt1WrtcDzbzfn/BplG09quMCIjfny0M8cl6UeZ04fauOd
IWjjJhRKlDR7STiEZqEe9bZ9c8Ui2+WyNuw8RQ93bdeINtWlxpYKfUBVSimhLERNOZCt7NY1FWl7
fVoW/BQ0WaiQAKQFJj5vBSDDmlYANYBHDK+ouMEzkkZr3V0LC0z2HoQfDmPSa5z5wipUozjwax5g
aBcK9mMvIBF9uD6OhSMNVonHKigMUol/211Ojlw2xoZSxNhI8mr3KKblyiG4HMNEggnAA7ohJFvm
ZX8KBEKqVkbkuEP2e9QktOniL50v3UOrsnIeljygPhX+xenJeqEDYbR61w21xS2Yfo7k3B71r3Lz
gXDr1MbsCtSbXBQk+BAdUXaE4qnUSCuuVVYWT9zJOGbLPlpD6iUodjuVld8acvdiKONbJiu3RZhv
ZdpobZWc7/VtsDZ3M8+eSHIbdyZzV35NDDBF27b4iAV6R3m2Aj8A3XzurWDSGg2pIFk6ZsmmaG/8
9h+g9R/ZAidGZsPoE3M0hgFobJvmqMAFdgE9dhW+fmCyCLip2VrUduZFbUOQWjLXOguU3fndeBhl
8q+8Mq9bWfAwBvEwxe0pY0nJ4nzCwrxQGkQ3CbvbjFaqVzc7JFYJ59urv8YsuuAEzkxNh/jECYRA
GiWd0oXT91D+PSq/ro9kaXNx28LNIpKSBF10/nkj1WIjchVwtl5875nyXuq8G8E33w8nJb4ypuoO
fJ9ciTMzbkHKqh05m2pOO6AoPAum+c/1oSwtCjgQcDrEjZc5sVyCbEkYo8zhQknqveXvRXrk8k0n
7a4bWpgzUoisO3gm0HfzQnSZeSmCn/jNqP4Zh7tC2kfGyrJMGa/ZRTuVqQzqoCpP4/nT0cpCQTM0
gQaN/E/nHmsdXVPB23TpTZD7WzocV5k7Li+Dv4Wx/1icvSSjiPd5xCZgn02ceQ+FR+solTgdooX3
Tx9yiSBWuaUvvY0fACENIppPaiGx+3BfBgVNqish9+JwYDqzpmcX7fizDackiT8apQ980fuqJfkh
0o9hVW+lbK12ubQZeE4iDITuHbCK6fyenM+mpMCUNWwGVfhi6PS/ml/r4vsHZoz2I+ipyJNedPh6
sp57sIrHTgq9vLBV/Cex+33dxNJ8TTkYGKEoJV0kzPSsCEyzVKe+LfhqIpp0pB7BXSLXYeWY6gse
jcYjsn4gnmjLUGbZXiGs27Fs6Puw1KB6LvTme5G4KTqySkgztpsIzzApPwVxsBec0FP3QqztM2LS
jevnwrEepeQr5DPRzqrHyi7yUCdlMKZfE3cIjt0oR39iiiB7a5QtNBNL5bZtveFgjkK503KNuosg
10dR03rHrfLULruuP0SCGm7ZSK1TxmH30MJqsC1RG/yVxbVwp8MUQe9+pVg/xbxBalqGxW+rNGis
jmPR/anVsNwo+dD9LkcxePMSLfzpZZl1zNxAutWyRNiaTdweIEB6C9sUDm1v9I6BoI8HMfPVfa2L
9aYV/JGERJuBcKZvJI6C9HejpID79bCwPV2P9oRywrtDTMhLILejDMYNQFfl+e7Vsr4N2jwiBDy4
DQWRlefcZUMw/fdUvSb+ElKgF9sqy6SxiOHmc1DmpT3Fr7j26QbblBmNgV1962X9XV+K3wfXvI+j
8SAr2VcxXKtlX27u6VcYNP9IMNRBb3s+SjFKSzExeBBQrnf6IDyKLUkFLauOJsxL1w/SZYR4bmt2
oWp95oKOp3eqGcs9jLDwzd5EY73PyxezNB/CNf9zeZqwR3YJjIasktaabsUT/9M1paES+TLDrbvP
Pem+ld+PfsUEmRheCyqI8HldUYpKqzbJZjqRyN73fleA065P2uIgIGrjTUkNmJbL80G0vpAGdaeE
zri39NtyDd+8tP60VUs81yahxTl3oCeUcqa1FOUSv3mKY2snIchuB0b4CkBxJdJZtAXsACw4/Ag8
rc6H0tGdHFmFGzrhGHY3San2+9Ko+m1r9OnWt4p3N6ZzwnDbFqE7DYfUfs/tReh0W1YXsrflQ2SC
ViMVt3//6sAvMaVjiKgv4Ml6U9DQZGSY6D1jDy4u3zWy26083y7DNwZCUIMSKpg4XonnA8liSZ26
sqg3pjKUKJ+14h9z3EvUnjx6Rq+PaNGWATKHLgo80xzPXdWlXmu1H5HTTtpXnbzmRuNpRy1Ncd2D
OFjGi9zSDXLd6mWowAhPrM5cg8UtJ7kJS1X7/XG6rja60qBNZaII/wFLJsRKBD5IO87TW7C1R1EV
evSLZt/Snib/7kXWV0BOC6Nhu9HiqLJebMHZxoP9UhlK3wqcgEfD2G6tVN6qa5WBBcdwZmT6+4l3
8yZEQxhiJPmhmsU25JX97pnCH1DDM2HwgvlzdlzFIROhPCxCJ++KbV2LXyAyfZDRXrxuZmkcNCRL
MvlfKBHkWcxDa0FTBbHMOD7L1ZsQfPrA5+nOnBijSZHO4Tmm3NZEcHzeFaKNfpThgLpuYOki56kz
9QGpkAdf5Ir6IalGWewDhyaV4T6WhU+WpCX7kmAHbhViRaPP/ikFTXvQ266lqatOb80MCei8DaU1
HMfibAJABfmAtijxy/muSIWhMLteDZye5r22bx/8zn27PuCFaxzcHiXJKWd1WSeCTEQqBoGNF6N1
r/vbWFQPfnVfhNZW8mUkI1ZWcOk08fYCxwXfAHXx2ZD8XI/b1Ei4NtzyJdHKR6sIjnXnfb0+rIXb
SeIVTpxDpWOhGgUfa1PTOOyUbnn0WvG7n7k3Fmw3QaN+u25qcUTWFODjwCi3zUZkVkGqZYEZOADB
IfYzsseu2lw3sbgPTkxMfz/xDsWUHxVzFqntpGw74as2ehiv7f01KzMXUfalJ3qFgaOLjrLyqL0f
CslFdDKKac1ORpHUbZlVJt8fjWSriP2zlnkrQcnSEFh1sFWgUuhimLmfSqPnkUcW7ifdJeV27WJb
uE4lBB1IH+LcyLnPPu8pFf5VNUnq1LA+3cnmJyv4IvZ3hvL+SAQnx0MYokL5MrtHRi6s+zrynXYU
9q1l7eC7fHdfNc3uU3pnAu9eJg60IqqtKbXv+K+ZZQf/vH/Hnn59ttaxNQS6F/B1C0qn9B7k7vXv
/809nSeOzn/+7DlQ5jSTadX086VimyXWJqqkjRAOuyzukT4UoPlt+t9DWz94av+W52tJuKWLAugT
RGQTko+GptlewOfH9dAUnuNF8pPWPuf1P6nQfJbjLrLrIN6EinZIa2mnSOFe96RPkfSB83r6C+bq
n70muoWa8gsqXX0WM/cN+cKb69O84NtoCaKYMQG8J6qH8yPr6WrRdaXsOaJ13wsPCU011vuDRUwY
kHCQWMJdz3ybb+qFESu65wTavkpuR+VWcNc2yxRwzjYLuFdeDzzRYUaed03qgRY1tJB4jllX3U3r
j9VNP0gtMP9auEdNwINIkoREZrg0llvkQPxCtWxjoDc7Usq1ctTipKJP8BdDPaVWzye1yzO5FHvN
d2rpOU6+asVvL1vJCv5d+4sRT5znUKnQWjIHnmWJiI5AlQYO/vYXRcufvqduovp3XTR7IO93TVq+
KZHc2H7t+isx1IITJhNJzDJ123Etzo5mjeBFpESm70Cct+m/jIG/ch0uTuCJgVkyRyiHUR1cw3fy
8V6K7oOcGti7O3NoT6O5C2gGqLqLcLkRO1cSq5xAcyx2HSRvSfF6/WgtzhLavTAtUzcHW3e+C8yo
SetKaAPHCzt3Eym9CGN3sobKWbMy/f3kzq1DVUnzDishbPAqGJamWCP2W4ggmaqJnZpevktWeCs3
6Vcrk4CMalH1djAQ9YdjW96Nox8dh1wanizRk7eK0a9VWyf3c7HLJ9YUnn682ee4gEIdQ6tTCdaF
ornV+/o2NsdXuWvfvEFd2RCLe+7E1GzPuT1417TCFCA6124bP3+Us7HbmCKKkR/YGRSPJiIf6G7n
TnfUMkUIU6J+ozmkn6L6eP3zS5OGJjW0LcZfLvqZ+3EDCPKtZgycQTnEWf9oKvdS3GyKSt//d4Ym
r3yy9xRxVMvMxFAZv7mNeidUL8Dq6XdYg2ssbXL4oiYWnYn2fu7e3T6swzQTfMeND6V8HFYSNouf
J3lCjoEmp0uuIy+O0L7l85X12L25xQcuQCp5AAZIS4OymO0sahS5FA657zSa5G2N0cvfek/r7vWS
Xo3rK7IYtEAQhVowR5U8wMzp5ENehXkv+w5C1fXGTcEG9lFUPhpu3eewhki2H/iHXg+2pKjarRbm
KGZEov5b6RprJVWwdKJITBFU8CqY0BLn24NunlaTXNNz9N68k9CTjFt368eH60Ne3O3IIEKiOGVw
5mGan+SpP7ap74hZ/dMMswNKbL+jgvpKXX1kQCbAUSTfYS+bE0Jm3IlaZ4a+I8GStuuKIX9qtCK9
7WBQX7lil3zulOWdkDkT59fsikUkty2GgHX09aZ/qmIwGVrxrFX6sPV6SX4ovULdKmUxrDwaFjcQ
jc+Q4VIFnBA154tmCYFeiGHvA4xCsN23tjH9K3U82EMOUxtVp9hoIXauLBpPIKbtqA24g/J+qC7s
ICpwAXJmC4z0oZ+Z+ZjHCU/unBqub3vfirU399LGObEx76HJ3RK9dhMbfXPIOgir9dzWhxtlVb97
yb2AR6DtnpSSdkHoKtM8I0WpTEUyOhrqxkg+vf8E0IENfgKiUtoEZtDzMBTpwdbDxIn99lAVXwFz
2VL9Wa4/cENODVkGFRp8zLwt3kMYZmjdIXEU2JFdKn3ApwXAIu8fDc8EfJjE0xi6tvMNqCleCktJ
mzjlsB/lTWDe1MBm14QBlxb/1MosbAr7rEwVpUucDuqsUiu3cf8jhDw9FX59YDhkK4Dl0k5pzF8/
raimaeKJsRMqW6Pc1JbtZj+Gul+ZtSVfS85iesmRo7pIXLgUvEu9gISokRqU6MrkMVPq740Wrbw7
luxgg25/Uqg8nGZ+KQx6xeoNWFHTseI9pXiFrVjZYUyqt+vztuiITi3Nbk2q421pSX3sSEqxTxHk
QF7nvhMsO4q1myDQt7on7sfR/DTqmp3HwZuaSSsHa+ngTglGjhYFQ7QMz7eiV4UVJNQjbEJm/Z0O
/OfMXwM7/83wziNcSg6Qx4HAmcqf5zakXOvTIUgTxyq0V7UYkdUJtl3B8KJsw2UDNF2tbKPr7xVQ
H1Fv3SZZeEMb8Pb6fC8uLNE9RVGaBC6zHeEoJxbt604mF/W2Egp0WEy4zoH7fsCQRiF9wmkRo8y8
VZREQdA0eKuuj8LXVAu8fZs3Q8Yaeh9Ir1NKhqAPS4QG81s0Gkuv1msmV6oO1mMdfyBuPP38bIsm
ruFqTc8N0kq63Xmm3Xy5PlfTabrYHLBeTD14VK7n1a8ybPQ2lT2ov/Lxl5HfWvAJJOmtMmq7rqp3
140t7gCTsp4CleEltkCyvLqHcxZqKPOJ1hJbrJ5iY43/9S/d5cWQoIaZ6AvhupnXj6DVs+IiqVKn
VtHvs7LxSXPNgxmEexUxSTWIdrk92E2+VeWtPAoPmS89uZl/rJqu3lwf8JTAm/8UDcc8IbiIU+f8
Tr2v5x20CXTQxLTOAF2uN74y5nvJTM2tYbTJJvUKNAZT6w2CjzWPvbS2E8M/HKsg/S4SEAn6Wl4q
0e1u0upuDdK3IkNCZuCxsOsL4w880GsCPEsLTEEGeQWgi4CwZzdrKHZt5FLMgJrpfgJiW8FXVf5x
fU6X7lWYrCQwdjqYgbk7y/XRq9ueOVXMgxztJH8vWwel/UDWcsrIWkThSEnrsyDV8CzBjwso8Sgg
Hoo6OXSi9DjGawKGS0E4YgbEVuIUDhvyuW8OXIlA37Jg5pK+Wbq/cb3fYtXavvG10RO7kYYV17h0
35zamy2QqrShjwAL7irexNofGS3066uzZGAqCIhECBRX5zsgazn9hRZNUcJN4N1p7y/OTMLnpCMB
p0yayOfzlaBXzGPGjIjaYdAUSjsvxpUzuziCf03MU+Lk2sfIM4GTpoig3wx9ET/KvtetWFnMrhKr
0VpHAQCY1SzMwdcMpViCs9KCxPg2uH1whBQq2Whq2x37yI0ObV0OdxRvo72Emvk+bZANXfkVS+eV
tDmlW1LJeMrZj/Ba2OdrvSXWEsYNoJuv0dgf0/j9NHoTx5UOGyN+gYLUbNcZox9IYzJ1wLnuZiAf
0K1lJZYW7dTC9PeTPNGATrpPYzxEepZtQlGh7d+/raFxoumNbnITpqjz72tuZfpGBuvjaD7E26Zf
efcs3RMUtKc+ZWr02hxZESsZagM5sXWr3ptw2MGasmlBunAz+RA6h/JGk1ZGtORGT03OHJxHoA8p
HMjS2ktsM+s3SXkjU8VT2uP1qVuMP08tzTbZqNZA7ZKax2lgHNMyOqaqvmuScN8E2m0Hi4kdG96t
CTOrJdRf0lTfpqbw2rjhSuJhcY8QABNGcyUSGZyvoeEZaDN3PCzUvnqz4u4W2PPKWJdMgNunPETY
OUl1npvQCkHP8gQIJ61f/qvpJu6dCXnr5+szunRpwAQwBW307NPGc26lzcDMDCbM/b3eb33vTQ3J
vj5k2n2ttbYhvFy3Nn1tHsMQrpGLQtMFcsfZmDxx9Ko+AdGm6Gli5611TGLrxo/iBy9S7qy4XXue
L9VlSWb8a3F22Cyhon4egm4bwuqhzRN/k4rl7dAi69gnzV2PsLXQ6vYA8bGNeniBeOKaXuHiQp78
hMlxnvgTORnGMRgTCDBKu1e2frLyyF3+PnEwPIlU1uYoW61FXdWSCu4x70WOf47C+2UJaImYGEX/
z8AssNDqqBbCklULksEFvpveNGL8U1HXWB2W3Ahdh6AykLGZ2IPPJyruqQ5BQB85Hg1lKME3L1Iy
bJQo/qEG2vb6Tly6rSYgjoaKFm2V89vKTH0Dxhv2BamjB2NQXwM12RpK+uu6mcUNf2JmOn4nax/1
5pDoFVOn6a7te/LGE+n08oRdFKV2svY8XxvULKKRxFToNZVBTWqgfu3buV/Ygf7urohpM/z/1Gni
bJkaPGwSZ+xnAQ0MdOHLp8x4P8bxzMQszUDfx/+ZgPtO7g7VLwhgry/Mot87GcRsT8PpXNbG5Ili
pbnvfelbAsyxTDSamNwnw+s+VfJaG//y9qavFGgBD+R5fkb349wMrR5+YYuFOUTZ3tft6gOg8Ylm
D8QjURjPjZmLpc7SCWYBLt0SvkbPZvbl+rwtDoKuWHKESFJccF25ldZYmZ9HTpvL5G1hc/JE7dg3
dHqU6cq7ac3WbI36tDYTHcp8B1oquT/Cc99pu2JN73LxiJ6MaDZhhW8CPU0YkeFaoV34/bYu1ft2
NG8irtx2GNfeTRfDgvZyahv/Xwg0gl3nPoGOn75Sa0t9tkRrqyiJLfH2ECYJ3VX46IVDmJmafsqJ
+/E9Xy2szteePWsT6w9ltvPl/fUNcTF9kwnu8wl4RDlrniGJQ2sMY6NUn7O2vkcm7jnPXG9HXPGU
tiYvDc18b+g1GaSxBcfDsxAg6vmYGrX2qkZQlWfITH8YxrCPfc+5PqbFaTsxMZs2K/Dcto0V5TmV
pO0gaS9WLx1LasXXzVz4oL8jQVaI5CIJpjmcdsyiXkgbQ3nuu+RzLeW3Yzke9AT9SN2neuU1EVRs
76bdmIzSTaABfZxqdbM7YhQojLTkxZ/15GUIbK1ZmbuLaISHNM8y2oBp0J+6zc6XJx40wE16rjwP
uklGOECaOVjx3QsHiBQHIqO8nnj0zgFLWe/SlwsM/hlX+9OTa/FToyT5LskFdad2kr5SR/0bzJ9F
rVNWfQJqTdsb1enZbaTKY1kHeic/1z1JwEFMhjuiBfQ+zap5DmpN26bQ59lWNSovSgBtrib2g60M
VcPrqwx729WNQiHe9MpfSQroRQ/cdi9rdf81Nnt904eVea/kZXWjm0L2OnFbbSTPzT+ZYhfdJSOb
kI49DQYHSIvr1pVim7pWspddNb1zIx0ci5GnxsbwVf3IvVY+aUIZ31me62+H6DjWzU0ZV6hJbM34
f6j7rua6cWzdv3Kq39mHBPOpM/PAsJOCt2TJ6YUlu9WMAAESJAH++vuxJ0nULvG6u+7DrZqqGY9s
QsgLa30hqbNpn6smUVZcGrHKs4R5wVWFAu2NOWbN40x5lyzGQvcFgKBxa5jdlRWM7p3bB/nvfeYF
qQvr410HB4Zdp4NyBx5mf3Bzc4r5pNp48EQZL4jr33Xrl8iZViQifDASx+lVamcQNYVoZ3mvSts+
hRnpEjmaP/14wpSh+IdMJRBNCFtXV4emfs89M8cSQR6M9YeG1of3N+/bpMuqidW90U1MaQZS47kL
8JgwYAN1YwiSRT1kQ9Jw1ObOlYwdWmApcMtTkVo2nqfv/xKXNttC7wMIGLsZudLXm83grR7HvsJm
IyfSPedg+P+1BlZLv5moLWuOBswpyU7elvz+xd9/KZpDIRCArfUzeoQTESzxWvvcS/H7YI8fhrZJ
3u/BhfsJ0D8UxBbCeACM/+shmgW1FBAt5OyH2UEHCTf9Q8se4Y1qmFuSsJfXBED3qANjQt64grej
riazofaZE5niYnywC7XzqnCPFPTBGsYPlZOnjkfz2FLew/sdfZsbWRYkkqXIZMPNAnm41z1Vsq89
GEzjYhR1F/edcwU35D2xCtCQOJSXazeyao56RWB8Jcr1ogJA0zLH+UTBSNhYmZfOaDyd8GQEYAym
gKuHD80du+TIvJ5LC1xf6z4Ibij7Vtcbnd5qZnWbZVrMytZoZoQLkEvubf9W4dq0QKJ/f3QvLSML
eAh3QRQ6b7RtWkmYX5ScnCtuJFrQfQunZR4Mcd7OIuKZu3+/vUs7A+9g3G6ot4CbsupYnbfwUwY0
6qxIPJVwisLs/aUWyOrsoJ3hD1qb5OyOH5V8dLeUei73API5gCABHLEOBABLKoXLbHKmDI7Qbnnb
V9XGM/FteQ5LHvXuxS4JQII3JkBAifVyEL11BrzffchUmKcwvjAfG9hgJS336k8oMHmJyR3+MBo6
PzJOdFyRIUsoLa20K8rukQkzvMnB4np8f4AvLRmoUoPTgJw8mPGrk6ebRzufqtk6F3a9L0MaJCYZ
bkjWqaji9ErC8uBPTCn2Ph4zKFYisbxaNAYltRaewKJxT2Inh40r79KMkhBMOh8nNUgtqw4FFJkU
oytwqTIf19z3oiYb182lIXt5ba+uG+qH0imBczob6ly136w8iHkvo9k5DdPPV02W83LhH+IhBk2E
dQqIFMMArQqB7tSnjiNKg4oQz7+HtkyybPEAr5OC35Tm9/eXxTJK62gS7Cyg1RCDL5oPr49po6Wu
JSyNfRFckfmYy1M//mxGED172cTq/cJHi8/uhMPDbB/lTVOe3+/BpXXw8vPLLL54Vc4Dgw5PiHi4
GL7Y/pefhSmsfvnVzeEKbo2+jV+efHKh5OvldvLXfv3VLrGdodGANGEC1MEzRYQX0cYyvnQrOYBx
hEiog4W3rsdZbR06RuORswdIRDSV1NlL8Dti1zSMSARyy5r74pKC9pIJiBMSM+uMgqD+3LGZkDPr
3aRAwgIQrnj8aaMcTAx4/LjOsXaxeJdl8WLajZrkde6X7plbKXCdW5TjS4OGXbioViyk+jWZrZt4
U1RMuWfRX5sFJEmv+u5Q0uBPnJEL79hbFN7eSiDXMLD2q9x2z40deyri5sYheWku/nAuAoQY7441
InUUfVWLqXfPlN/68nGewb76E7EBAhGgUhCQLPq9rydCSF6Nfd+gCecjuR6rje19sQe4sBYcEipP
a76MzjklKqPuWRbfxeTGngf9nnmjDxdnG3QWG68hGGk6q10O6FgFk0rMdttE6l7kCavSjX1+sYkF
HWZBg2JR63o9TH3WFQhCM/fsZalPkQhHuoNWP0b+9P55spwX6wMdOIh/t7M6Dn3e5QWfffdcVI8F
T4s+nXlaV1NcAsNucQkRmq2L/uIUvWhyNXqAWthtiwv6HE670omgPAE00vu9ujx6oAGAxwI86DqW
QOhWKhWOWAUmz+GE7qesgHr7VH01nJ92RFtOlvDfba1BdhC6qLRRaPdcm9ahgLHuxB7e782lAUOU
CGsmZHBgcLCaI2IhFm0BRDuHcx457b3hnWtYem80sryw1isBFlkYLDQFTMlqWnrliwZye87Zmpj3
QTJ/ilShTBdS8fPAI3cafuQjZ4c5M2dYlHh5XE7VqXZvJtvJ7GhqnCz2BHVvgRgiPdxgMwcmsnMn
olZbFQJ1an/oe9dOVTt4MS91n9aj3cGnzsqdMwJa74c2/eI4FyMuAa3rcqeV533hZlPF0E/UQITA
/WK0BbmHPsAY5YR3U+S32W2I9wUfeJzne0PuG98cngvNqzsyl78Rt8s/FcxiKcRcWNxyoAmCRjdX
CMnraJrbaQfb0jEKEbodzKxqNiKm5WJ5M6y4dpDfAK4VudLXG5mYWpKZ+87Zc3ZcfMy8jXDp0lJH
9uHf3yevv++3wHY6fuacC32N/xj5gZFduAXP2urF6nleOLNjy6UX1IvZ/bDFPbu4wpEDQooSuqhv
0F/KNNVsuujELCPkFiR7RO1vY31fmgegDxFlQHbtzYOGVkM4CaKcs55zuIQQ1URlpRPTLv7E5YAn
BrLTi03iG+aKwfGodnM0FGbcubcbt9yNU1Y9zXmeP4huZhs3xcWpAYEEer4wJ0Fi+fUCaHtw9aju
3LObPbg39vT1/XHb+vxq/dquNMdA4fOWFVlXJNyYloufx4mDyGzJoa21xJxZh63rtO55gsVSd6h+
GpaM0xk4ObyyobX3ViKDeIwDpImrWp9aI4+6/PlPDM+L7y/9exFX9kQzE1r6GP3Ib27CdiN9f3Fj
vPj88vMXn5emJFPn4PPj50BHrrlv1MZyvdSCD8QznpEIXgEIet0CjuE+m2dsPR4cubW3eb0fON9o
5NIsv2xkdbdUmXZz10YjHrsSca02Xl0X+4CaMSoqeEe8MZpC+SAD9Z27Zzv4QNrrnsTaSX9+npew
G0IYqA6hrdfDBPoyCKtT4CJhfsTt1f6ZHiAzAfYDjiZUn15/PrOQ4dQe984mS3T5WLa3809jD7ET
ADhH/ACCIAGv6HUTvk/h/e7U3tmqRqC/ZdClkCNoD++P06XrCKodEDrFnfRW7BsZJVjSIuV/hhY/
CsNOcaPGYm9CG6kAxeFPtAUwFlK1SB2/sWO0lXYgDEHQ1hh0MQp69FRaWbefm1HCENcu7Lv3G7y0
jLFF4GcGyDWg16tb0G4GX7YcQ1jJUxCeUCF7//uX1jEw8hApWfiIbxBm1WhNii27PUOuv+uNFCSS
Y2VvsfEuduNFM8vPXxwq8ES1ZekinjRFPDjJuKV3vdWN5ecvvj+Trs4ZwfddPPDGW5fcDc7GMrvU
xFKjxcwHWG7rqEobfsg67tvnrq6+GWX1RSAzEilpbxxcy8H0OnqD+A18c5b0LEhla4y9BTumqYGS
AB7cuX8MB8OOCj3s9EyzqJGBuirVNCQdB7bjZ5cCGl5kmsE0hBp9sFpqjasCq6bIV8wmcntF6kMT
H8nE9xt5uxBeN7JaCHNDQYRp0EjV7SmN82DjGbb1/dVCCEpO7Wz5vvn72H2st3yH3uIjQQ6G+TW8
H/DfbzX7Xa8RGMAKsUk57lvTiSdhROCaIk/Vy2s62XsEfGZk88WTaGTfjXkLQPL2uEPLONACMIcW
HMnq9gSKyRiqaZGM6fjRRt4s0iUEzhj9mIkt0tCl0cQHsSJwpiFHumprKmu7qWZpn2V/LIPDVoj/
dkuBaY0sHLJYeEy8sTSxCqdwaNE6Z2VDiQG0HNiFQRB3qyj7NuHwqpk1g7akZt0HM8d7xWikvxdu
Rs/2ZLFPqmDknJekziPdyPI4t1z/7jNVPP78oocWHSgtiBcWlMfr06mnRtFV1LDPGWoaTMWs18lf
a4G8bmE0YKaB48I+Fw9QF27I8a99fnU0ZPJfHYBYaKR43LCfVqpfSPcvhmh1LrTQUPDN2QO2hxRx
I3ZWj0f7wXnyx61k88U1jSdZAFIW1vUaA8B1WxdsxPnqht+DY2FtoD0v1NjQE2Tp8AYAK+JtjZ4i
USdCZBsz8jDITwI5FGc/Io0CjGZMNYxFgjkqgUGpkO4ard3gFdFt9fPVSvwWELODTwJCR9wkrxcE
1S48kAqko+YfzMHT9v7nFwTSqchFLrSMN6T0HKp/NBuYe1bm2ag+W1sQ6kuThEIomIqgZqFAt9ox
9dT7VY/Q9QyVf9j4tBvr+cIdCzw98J6wRcELbW170wrXbnx/zs4lMkiN/X0+GN9g1hA1zhyJcasW
fuGYA+lyQbAuQ/ZGMMroYF5AahGec5ElPNuzgO8mSFX99JRgqFBrX6J5PKxWQ2Zq7hjB7AZnGMUJ
VOamnwfPWEhl/PEYWXzt/dUWFYVl86E1wJcTn37AQuL9X//CIC0QT9ypIViTMGF4vWAlMIR2zTSo
hRkSeQmzv4XjRhMXFtWrJlYvnpbSCsIsaMLdGbgBug2g5bKlVoEbNFkWjCBWLnIjqwkIwETmQDjQ
u6CENUnmx451Lps7VA5ic0vqeKut1XnfKJhEtyZkFIwiha4tuGvGk1/cyC25z0vxzqtOrU5+a5oc
w5KS3g0tGAwoY5clPNtuSp2fvIAecmjYRyM80IHJi/oRtmHvr4oLUwaODTbN8gDy3h5jSmuD5j2U
QtwPPPKHjSm73L0X31+tOuVUtOUSvHhT7NzskQTXrrhx2wN8pCNZHLmTuuWNk2+kWC72KgTuaSk+
LkTX12sdqRHAGF1K74rpxFN/yybn4uJY8LGQcVtSXMtWe/EYCq3SHkgFXnxl3IzeDEDfQzWUB/hX
JirfyAVf6oqHFCCUBVBag4LY67a61hI8b8Bhpyo2Aep0iy2h+gsHA25RZJsRfqLKuQZMdx0wraUK
sJEKBeGTmw4JW+OnRWBhsYak3FKGgC4OpAZfd6MxO6gBl3ZzV4xxZcV1mcxbV9qlfrxsYhnJF7PC
S7fT1ULEHMYmqabHoL/qUOp4f79ceBy86sdq6mthMioo+pE1iQvFAghM9DsE1++3cmmBvezK8lu8
6IoIKEiyGiYckx7itv6tVyFKIz/Kau8FX99v6uIOfdnW8ru8aAsa54IbJdoKZnHIbTM1AO8VuR/p
kT8Xg97JYHgiuUjyUJ+NJrc2RnSrr6sTwgcFLnQqr4HkVhnXSBZ38pp3+1wcnGrj7Xpx8mBfALmr
5cBbZ+SaUjQFmTB5CpoggX3b+fFk7dwtXbdLWxai//9qZv0cokjGWMgqYCEWJAph2iHJBs7s4lKH
9B3kFxCCvsFXlMQoaCEgiaTVN2nXQFB+J+bGGXpxsF60sVqDNg1BswO0G1TxpPTjCqW7Iba2LogL
PYFKFVj5S+CwdOb16rN70eYjbUAOBlTY96uYzQ9h8dOZWITQLxpZnQwe5CNMqcDbb9vbGnKf5NSO
GxiFC0jb122sDgaGegpAfQhHuNx7/rUJsjGg19auAPY8BFH2a79F+b20c9EtoGshwgHy6ppn2TU2
CMeCY52h4uoOX9rsJPMrPdfx3F17/ldpHgwzMYv0/RNjuTxXYdirZlehUdUYlZ/laLYHbmjGCkfJ
FXYgOpqGVJJd5myF9xdWIp4SiFyX5ytukNUaqd2wtpD0qe9Ik+CMAF+gmmNvSzH5wpPlVSurRSID
XvaZ9kAFLvZEH33n2E9PXciTsjLgc/r9/UG8uO4XNjzURMCKWyc7R9/rBLy9IMRAfrfMRwui6Fsa
t1tNrOaJTa3VuC2aaDuw0X9UNDXVj/d7cXEpvOjFamaAW+0pbOPg4ETIwWLfnOpTCLYvH39z2eem
OrFs41Da6tNqkpQOxoq3Fej2rZ9y/tT3R2ZOGzfSxUZgcwJE6VJYXpMA4BwIL5UA0lnavWLZfkS6
kfl/piMv2lh1hDZ9X8sB2lisiRmPZJswM35/ci51A09VvC4IFN/fxHXMqssAYA8w6Yv7hkW8/jj9
PCYH5SAkJ0B5QhnqDWJVTpoIa5EECI14KI9EHNrxQ6a20EXLYKxPHJBmkAxBmtTy1vG2UecjsDTw
HXJHuFIeqHn/J0bqxfdXV10d8oUjtnxffR6Lr0b7HMiN++HiZLxoYhVllYRO7lTpGq/VpBpuaZkQ
+/DXerEKpLxeSrCgp/pu7tM8tCK7Pspy6yy+0I9FixnFQGTI3yITbE9bFJUucceCfmdpM+HBlSBb
RYxLraDoG0C0drHeWN9s1Bu8PHN7cWfJk7AOjjjqYmMDXrhUEKD9UY1ZZCXXXMfRyLhl8b7D0h0T
2znUskm78rdC79+flYvthMBxgAqzwL1WE18Yk1AtA7vHgdSj1FBwKYeE5TrqjS/vt3Rp0KByhuIJ
XKDh3ro674HqoFU2mN2dYHXCq6cSjBoJo8D3W7kU6AQvm1md+UIxEhRyQocsnhRVBThmGyljjHM7
rfVwoEUQTcKGB+rn91ve6t/qyNSdMc3amLu7BhHO5N1Sh0RsKxF/sREwUsmiCIrX/Spz4As399oZ
09WN6jSW035Wj1n38/Eo3tlABiDnsgjUrhpxpOSB48nurv1kmsi63GVAg74/WBeOzEVyHPgJpA3e
SvehvLoITWJ5T7U+hm6TgKv585mJV02szhtESzbU6NCERckPJ1e/kU1m+oXZAOYgBNAHVxh4k6u1
NpdkoAE0IyCW0hy6nt4SLXZOsJUu+iMdvbpgXrWzWloNbIyaGS+qu6ap9Qmkq9+60fcTu6X2de2X
1hFQORKjwu6n2p2yqM784EY6/rM9mu6dWBQHeAFZ9Tmv26gyGKRbhFOlk+c/G7waoPGpXfhI8vHK
mWlz7Jz8uRqQ1Jsd48ETwol7u2Jxr4JP5TjiTPWdj7NZ2XtD+OGBh0b2MLcmuQnyovnkWAx+YX1I
ID6gwQzRpIztQbDYF1kWWZ1ZIsEyhDEL5/ZQeKzbiYJNcZ8HzkFTMYMe66oYgUEOixZuJygytNEY
lrA5qer+OFNixsVkOZ9Cp5GpQYX/AIxEj0eNOXweBRvizPOGNC+6ED8NTYg4cXEVWDyL+8DKP0PL
3gO1VsPmwwGDEkSj5X/mldOkbZkW7SkIZH1aLJciuIYNH7rWYae6EUMEGSUeKb9Ckgt+TvvBdPvU
7owh1oyUUd4IWC4NTpC+v1MurTGoUwXge6J0AAHg1y9QmXdyMFTG7orevHLy6jgZ1o3I5i0w7oWL
ADv9P+2ssteWkKrlomjv/PbrWH/oZxUJvM62QvKtZla3gOKlx2sKY3JEAZRGRX1TgGDW7t4ftD/y
desdg+cSYjKgKLAxV9eaLvLcwGps76gz+wcYlU6xADgnZoJVkWsrYz+7pZEQwQA2HkUZBURB4aj0
rJP0OnlXSVoebDmU11SYczwU5nylPFmn8yjse0ntKlbcduJSm8Bi2EOXkFw2cRv06lFJN9yzcpoj
IgRWjOBPXJbP48Cq/aTCITXMgCa5CPK4C12RmO5sxlyj6oxqVBA1lLDYwtMsssh052RSR4x1QdTT
sdhIf184hUOIWHkAAKEcipLO67Wlw6zuy8qH2/X81TBOdpb/I8b/7x/qf/Ln9vyPEe///r/48w/U
xrsyL+Tqj3+/KX/AF6r9Xf7v8s/+/dde/6O/f3tmXcnWf+XVv8CH/9lw8iSfXv0hZbKU+m547vT9
cw/dvD++jl9x+Zv/tz/8r+c/vvKg+fPffvnRDkwuX8vLlv3yzx8df/vbL0DyvliLy/f/+cPbJ4p/
9+2Jfi+f3vyD56de/u0X2/4VKWbwO5HHhuokWBa//Nf0vPyEWL/+YTcO4iOIJPCmQiOs7WTxt1+M
4Fewb0C6I8BKIgXuLcKLfTv88TMr+BVRAExIIOkeQi3E9X75V9dfzc5/Zuu/2EDPbQlzkr/98g8X
1v/sG2TxbQj6I6LF63LBfbw5bTik6Q0HjOB5AIs+gY/VWJxCgvu/IdAWbSKrCFzUsn3PMH8jFh/b
L1QNTN9OpZVPRlJO/vSbsist91UAfdVTSAG0tmI5lsGzywan9KKO5rS4ldRrnBgZoix4LMMs6CG1
kIfqOFeVZ30j0P1pztQ1ZAcFRssw4wBb7W7Oajs/htChGiNwDgt2k5eG3SWOqOchpcP0xeGMQVnc
GHSwC/IGF0qkaQ1ZrI5UVjdGTCrbAxkrhEwDaajnJNyaoLEGCpg2BCKdngENUhqGgXwEGDdBOrQg
Dxz8wmf13gNkPGqEwI3hVkGVRXoRxTrW8OFw00bWxs50AP5NPdb69TdGe/+ca+LlH2Q152onlfKH
byUXA+E7ONlBdq+A2BqylrrtiDVApmKGR1MxwUOygZ9COci0DaZynFLbgDELOAqE1227C+tpyJrI
7nJQ5MeSR0aVX8EfkEyHrqZQzXR1ewZPF8oygTfwLGUeKO7w/66dCKXLmkTgrLk4oJgg3iPh8BDq
lXyoPY9HQWWOkRl0ELswHF1EfjenFa0LoJxEysJRyAhu1/gXDnNGIw26MQjvy5I03s4zwuGmr/Bi
URnOrhni6H6sx0DYH4uiI6hHuMP4dewy3PU2zsTsNFeFXd30uWjLExZY7UNND0RZszCdo2FnQ31y
uVnwaLK7b33TDx9bj7nwdtVqyvdNHhB+yGDucWgCBuoFiB9dweXz7Er3WAOZ/6l24L1dcW2dGcDA
MAlnB9TlOI9DZtErGhhBTEz43iZguzCRNFOpd0Nu+NgAtmL9jx6eVyh41kVfxY3K9tbkI7lnjD5I
7FOjuzrRqvbCY5BpDvpiwQMZlRaBdTbx5mtnzO9twm8FMil7p5LPds9JPCKHGJFW2J8NfK79AmyS
aK94X1d+YlhmfTK0ztj3XFRFFw2Nw6fER7HFS1TNXHHV+F7fIeXdGCpCNEbHJ+1jPSdhh90aK6uk
NdzQh4nFDhsLEXuu801XblEmrfZ/lC051mPPr7FfLT+ic4/5LALhhTHPRdkfLShkfnYUPVncAVGF
gxNYPcosoPJqGrvSwCPRVr9ha3A/6ma/CZIA52geVQ0k1nc5VSWN8pFMFLFRYPWnDJC8OVZZPyde
a85hBdTs3ORpaMyg0HhQjGwTXKzS3mnqtnHXQzBlrtvmM9Sd2t+6zhDRyAcnyiHfeS0hMHSHXaVS
V9P2BujmYc9z1J1Y3sxfKfPkVRjOsKybQ/4Zz2sj0tl4w/KpROjpOYhpirnb9zKMTaGq2Jkyc+er
XOw8bu6Mtuuj0uY9pI2tGeWE5rkJGmPfloN/6HuL3ua1I6qUjsheGCof037u+DmAlCaOl7xFDGgS
QK9Cw5Ni11kIyneFHEyIT9ddcDu4bVDfT3RUkDWkgwu6idlPCIPUDBI3MBvUVjti2HX7UI9WnT9a
06jCnS77vN73Nh4Bp6ks6Uf4NMCEvmjyin6pfbu39u1Yz248e2BOPQVCCqzD0ZzSAsLaam+6BVjB
TteZbaoUBt7Jf/Rdl+RVcepbjiAPx0qvipS0zZdcTMk4mB/KzjrxCc/LqrGtCJJe9ZfCa2O7z4gH
gdT6qpx9+4ggtDWjuVbAa3h2T6NWdo2Os9Ls5GkeS/2ll0Q3ZcyV39m7kJcoqYsaa6ONMM/NU86B
louQZ8xZBGooFKPOdSarUxjQco4cs0BOIhg9C/J/od+WeSIlwDSfzWIcxJnlwCKkQUjD4dqRFfX2
S1n9ibR4+Ncxz4C+ZKklx4rB5VX5cxpONjW+FGVuwkKhgsOUkWVGGMPNzb2H+IAl9kilA2AtyQg8
hQk8LChmtm7Ce7w83G8sCEeSTI2gWCbSZZDMaLO2m85O67VTbHC5eODU5aiOue1n7QFyPn2KM2sw
Y1wx5ZBO0q3kzsFDAbjhjsxw13JDLBsboqLPgR7wf3eZYuI4mpkVcZt2eHAM5txc1Rid4GiNxgAx
oBn0smiSOGYAKZt5nqAFhTdNo9i3qVNi7xV4rcDXdKo+iDFUM3Yo7rl87OopLe1w6NMeWzHfdYOc
zyOHwJLt6lJHTuPf1wP6Cwy93yZwJijba0/NavyMcam/qjIYEq/Mu7TN9CPME34I3pM0G0hhwMCB
cVvFM8pBNFZzAPPWqMfoXdUsnLIE9Pf6cbDEvSJtAYkXQmUMCWba7FXDUBBHBew4Ep7rGyxKJtOs
sq9DsyistPYG92RIB1K1pPzSV0N/70A0BhWlUd1aACSJBPjSxtk5Gu7vV8yv1HcokvG901hJTrvx
IMsJ2o7ayneKOA075Dhp9ijIDZHllrGjQ7eLbG+e/CQDgUrH1hw0U/Mjy3VNo9JR8DXKoTFlp4OB
LLUugElMMjCUWCRzDvFm4XS+vKmnwjYj0ZIZFz3zBIIohweK7AS26pchdAH5UwjMqhhATeYnLtSI
zIM1gzwRE1d5X6uyRImbM6RGYkjN6OfF9iMipeDfbbOCNJQj7K766pq1wgk1dZB6CHA9e8MURo4r
3CaaKtytO1sP/jUdFgmr0J2TQZrhg0kN566smr5IuajEA0GmVKRVlrnZdV8HZh+z2gQq38WbgFzD
uLhNBNiUkTEVw7mbJzEd68Lp6gg6CkAAGZAyD9McHBjESqZ7T6X1pWU9zXa5MeMgyDgO/HjkuZl9
sOxuDm+hIaDizpvEiWSyvM6g4ZtyVvnniVbwUA8d9a1xu9K5alqfZzvFfUyKwzr13fWrusLxCK+K
fe3Rerwm0lMfkTVw3V091MN8znKE2uAqZ6CyYHJyO2KO9vUHnDHOx47OuPmdENdi4omJUTMawrH4
JHy7QqZk6YIDzS1nj+vTdW+lqWzQ3D0afMHh3IqYN37zubEm/lCOfCoAQQlrcrQluNqJ7wnWRRCp
BOwgKCwTFua93Y/Q0GqMHEdpMOlx51MurpvebOyb2oB2k8GKskIoW0ENJxC8HO/UaPr9taF7E2MH
4xo6R/glJLmTo9niahX2MCdWmA0cZLuOkBOUOFsWT1PbBTdcu/aYulZXt8kIV2H7I2JFejvluulO
ztQTHNGFR9U19czBjmYjIwhHff376HnYRtNoCpZAFwYRHQLN4TyTOdg3s+NgFBuX76dJOp+0Zww/
RDFec+id9PcW3FsjgDCGc69m4qSkpqDDAtd44yiovN0X6Kzxo8+gdHbMMtxJidGM1SeVCbytST+w
K8yVYT9U3ux8HIO6MA6tDjvvmnUTv/J6B6vY7uXTDMzPdYkny00YKtARhgBihh+EmMM5ri3w7lNU
Xk0jqkPDR6zE7fFTHhR5F4mwbPp9zf0OckBWVv0edoOBRMNAaRgtp4B3Yww5wb+pxuZZgX+TJfPM
Xf3UNKwvjnBImkTqldz1DxTy2OFOSVPXn1xiYJxs7D5yLAtqdTbioay3r2pAb2iKZ1wmoEVnTpD/
AjBrerL6TmAGyw5qnB3NHJ8hmVXBnCFvuoipsW93dQs/7agd8CJ9qB23U7WM6lKYrk7NoHGz8dR5
/eC7UzKxYPxa2Mxg1xZW7HNd68y4NZpKVYexCkxE8RV81FB8HsWR9ybL7y0lhxY4ksbovB0v8hq6
cjQTsIfulJTIjjdF40eTz/1mr4faPbNM5ORzxUl702RuU+59qNSHiaj7gxphzJDAQQyvL+yY2TmY
ToeZG1Uy9E5iIX2BJFsuA3MPhgmxj0rCAD0SvgHdhHvKkUwyNUAjmExQzz4DCUAe9JiPKkL2tyoR
Z7hjc66Dhn8jBPy9XS25hfygZ+EeRBqvGBOwqEcaVZ42o0BL/dBKm32gLCzUkfaQ74w82QcEr4AB
kb3X+C3bMWjJ9fj9i+JhdGjdX9XTOHa3ukeaPY9cKPRdUd1P2beuGzM37UI/s65qKXDmjJZzMhYy
VDZNudobyr4yJ47lFXKhcOxP3snLKISQdDkXVVyH2eQdaj21MsGztxDfM2RfroicqXz4I6nw/yCx
8oE/s4+ye36WN0/8/4f8ylIY+u9/JTHe5Fc+Isn0Or2y/P1/pFcc8qsNSgzKP1hegEAv+fh/pFds
91cYsSBzAno0ABphgMTLP9Mrtv+rvYBU8CMPhADkwv6dXbHxPeQOQar2IIkBgor1M8kVFAdf53KR
UwEq2Ia4FWh2C3VorXeQWYxnJTdIDPZ8iSR3nvUpqy1HQ1nFnCB6A/ufWxThzCTQgXc0bS1U0tCB
ugl2OlMpyIf6i4FXr44aD+9h8AmIdwcc/XRT1q5z6MkwXlXVID7ZpgF/EYnXDKysGTRcorrLAzcy
RKkfEbVmD3mQefd+BUoM5Cb7Pun+D3tf1h2pza77X/a9shCT4JapBld5Htq+0XK33QghEJMQ8OvP
U0nO+Tqd7PTZ9/suK4mNixJI7zOWRHhXnTLbQ+Ou5r0D0KPSplQ43FZEBC9M9vVDXQqGOM3RixAA
FVf8vmJCRgfThD2/a2tPLzrzrJAv9cBJmGG6VzUrNuAIF7ycpUYpizY+M16OyMVoShy04F9aq+no
+6J7HvCoBf2+n72txnhaoqP7QaMszJVJNahov4h6mdMKgUEMk4MQQfXdY4LnQzePyRpWjL37/hY2
t2Af5jOdF3bqAkLhvFAMJ0fsQFAFNVIEXtYPwwX0Rch+p27itV5s5iFzELBsaFrS3PSAjcy1E27t
LRLIyaFyiAwA/PRTuV8H2zf4EuqtrZ87V3iPiPtZwud1YkDmmRWapr6uJj2krXWmKELJIm2LSUzx
XkRT9CANme9iG434fY23C9oIv9rM7vwhF+9z9FcIG7lPd3KUPEM3RJALdHhmXTuDvYlZ6R9Ht2uO
o2ftlSdUXEhqh4QupZtIMFH3rDbT3umBrTjfJzp1aaRQF+sxMDIY85EyGw9AM7weOrA+vhlpvRS0
7h+D3nvd6u55pNG9RTJPdB0tzZiHw7i7TOKBYocJMaFnSZbqeVnrPh80CJhyWe8w5LWZUXUvEuBc
azFgbsGjukAjvskoxbS/LAU2QuLtZRkqL3G4q3Ho0uotZgyjv8c5qgA7d7vF3e4S17Cyv7Y4Gnc7
BLeGbwQm4qupJOhyXEd2MPDo5ujPdN/WBqEKnT1rICnIpKDRnRtymZlom8N9qUeCCqjKCXPMqDVP
TVkdcNjI3Mp7X+x4njB5JzOYLhxaqwKR8Dpn67IkKCbaVzJGMFS4fhU8MlBirvcjD7J5WJvEq7yM
eNtJYH+ePN/ZA2Ir6ijK5RLv/Uh/p9YdcxLCKdV1CpCE8a6w0G3mT6F7P0xOCNYpEs1dj/T4zDOh
fiNRt1zPY8u7VAYVUtakO93AKwZiwsr2DQDw+hoSWn/zRd20+ABoX01ZZO9MPdonInh8y/saR1YP
skWM2CF6I4ttaNpdMFP2RgF3yINTtiqPGfDNnRfPCw6mWpyDqPLjPVyF0yedV4qY9XkMcmeI+3ve
dchUnldxBlkykF1DTJwtjViiI/dQFoI5tSu2sNu8T0qFHTNHI4w4RWbn3N6j1jUc08iYBghx2K45
j0hTeIH4rJyyOwAC/azLBjnYWk3TZ6f9cgTrkQKXM7dQUsVDGroERtgweJKTnjD2uiN6NkqDNalj
uxxxhIH9Eq/QAg28w5HJ7tslJyOt8fZKgAKWKeJk18w0M7SA1nxi4NsSXaopm8PZpsGkq6Jf6KMT
TjSNPcx78NBE+4BPdeopgfCWSLgfUDl2+8VO9BUgzvBN0nVXtT45MBqsyQZxTgyKU9M6acZOpfGi
d4OVOySlJxH3UBzXWh48+sMEV4iznjvr4wwG3wQk4SXCzEeaWR5dezNEHwntkQZsnC6YHrdlowcx
ufyeAk2rFx+gCZf33Go0cnctoovNyNq0irHMgT+t1VXTNd8YvO9QmN/0zBnndGjWVqCComtxpLT3
C/jjItCAwZqOpYjfpbdurdwburaJBph4hbag/s5Rq3ur6kV9AA1PZGNowmrctCRW0FHVGCcD2aQj
hx6fEX849Vulcrw4ryJgGvcap6ZXLxJ1bqOV5UK099zlX4J4UDtlA7w1kf9g0POIp526Q0Gm76tt
Hhxt8P7DpNYsbpzDpXwd1vYr0hdkhmdOknRzxZIaHjiYC7WDGaOV0S4ebHnj+eOh0WECs8hhqcAK
r044AwARcI51zjOpaFLF5Z5V9qrueTqtsBfN/ctl28STFd0MtUrd+MYlX7dwzkj9TQRlBq3KYQ3I
DYRlaQMTogqCM5fFsr5F0kv9Pkobr04nAswnQlbWHOATdfnQ9jeby1JUwSf9xcno8XRmNhswHyNa
2Yts7kps+muYrbbdedH23nfBdb/xV+5+ZW1/b/0SmBzqKAzq4ro51b14XQi9G029Y+ZrEPe7bpv3
8eY8qPEe4EiVqg3uYyaLECy+Q8co0xZShMDhaC200WHgIBMatw+T2anfqyVwE8R/H2ARSUwYrci0
1imfGjxHJk7YXBeLrrOaAbc0nv9UOhG+8/YF4zJAHC8PxrVAuDbm0Rl4RTKKwEXkOzEHlzDgaPUK
QMtEg3MVG28AaTmZ1HN6mjES7ddYnvulh7NcuclGxbVqAHM2+m7wm1egryKFVW5MdCtEtuAMn7i1
yIiQN7R1Mu7S07KtGMrYLa39600gTImRvnB7KMzduTzJ2j56nVof+KinNPTEfNSTrM9BVT/xBjaB
ehq6GwfZp3dSTToJw9k5V/DRpBg02kNDkNq2lQ7dB27dnWoelHsHzK9Ies+Od0ggLut0lv7ygca/
PuuG9SuOKoNA7ENQ7QNBGkRFme1M1/o2dNx33GSoLdo6Dbbx4eLXRzfwNu0VEKo0qutChYvI+BA/
DdF6b+btO2Tzp2UaUogp3ipzmCbxxWl1BfWFfzU0KEiENEKndQgtq/W+DkaKXA+A/NsYO7OjZTIq
c3SpTVFrAonHQr4vrNeJ0/svOFOi/Wvi5R6dd3j+YYVx8ZrJetjH486mVI14FUXswY/rFwvRp9P0
EFKAOl9FPs3eqe3mo89QO7zSAvKwDaGw0bOL3iPLml0/2Buiw8dSl3fNrPNyIwe10mdpJ2yhEtEo
JGk5DEJOcCqn5QWbKXb6Wr638iLu6OTnNtvbZY6yCY+yNlWTziJ6mkeeRERFEN6Hh60yp62htyAh
TkRVJ8nbGmW72KhrNKZWffg+tzwPI3EMBWCOltqXpuJtgsbCHChr7tSogh6iK4QmXtAguoOHGakq
kjz72n0nbbNrPfVVLqtNCPOe2kGppAzqr85SP3iOeAclckY676OPOiQ0JJ8m6zzZGFPi0BqRxHyG
xHwBw+WpQtHq1QIxPW22fehWDgRQFs3Sn4fIFsKiv7lEPw8++q7c5JWzuA8NhPFiie+iGmIbIpsr
4vt7pAu90XF5rWPvdSrdc2lALG6tB/NwXLRgGSe/e1+QRQbESmTA84792nzqsHkIx23fetNzo9Zb
hFDhVaREkLed8J8sCyBnCNl2qDFW78FjpZFXsaSyuK3ADJNN0jcQZvuOmmyj7KlGFJo7YrCO2T4O
eBr3Jd0JzAJpyRHKVXboLK9xFLsem57egZZjKIRUbx26gz/qTZwmD4Udg3qEU6Mfm32LntMR9FrD
7n3aPM/NvjPsuYxRN+2HD97cnHzSfJb4I2k7XnFCr90WVO4cVQO67fkBiPAXMCtZjKY5vsbY22ac
m4Oy6My3mrnHibdZ3Kg3GYePSzU5QFtIXaw4iIOTRKdQw8WxGfQRKjpQnV18nAU7AJYSBw+jG3AM
DVAAI1r1MbYkwTkuiywrbCg+CMCyiMjcrZqvxOi8Ce1N33anYTX3OMOTHZeVsxtUr/YlBBF5CZJN
uuS+FOONM2LEK+lVVZl2Xwl+3wfi7Ot+OQKOzE0DX7BhDFnM5izoUD6VCCAHV7N3KDq4l5MDkR9v
rgf5hROgwg1yn+w1QRPA0lC8kBk6fyAZkWDhythPUWh1lKJEn4Hah8pkbPOTeYpxeKrgcJ6wkyKT
IfXEER2LaYSDIkbLZFbBVuhoy5W3xXB0wsoX0/lgwbhfrW1oHxsU0yMP0lcayi6fAZOe5nGHrTfO
l3aB/qqUch/1lBZQErmgM/UCVddY9ekGijj1wOSdJbzxHxucqzuH+NN3CRXtEQCnl+Mn6NUYt9Od
r6cw9cvWZGAM+0x7jZ+444w5qbQuFkW11kevHljh4D9BpdQ4T/2Grc22xAft7z3qTbo7R6woZdDT
azXrOI8lNsdynGa8iMBMSU+G51YCMfaDdj6hT51nKuSIuQ9kG583VD3iLIHxIysh9FG5ZdH72Acx
mCEdRkuO0wE9dZLS1CMdbp3jocCWGxSauxsFIl95TnfnR1V136ilu6ratvXThtkpm5Ddcc3ZKEUG
3DG45h1eHX3lRUk8awjt+xBisgYzGc5KL81aNvnQu5hUQqfKcezyduBf1+CklVJnsnLv61jrVt/G
FOH5ZUh3kAKWqYA6Itl6ExdECpytlujMQ6iOKh+EZ+OfECuDkon2jvO43lGL5T6Zpc4I2NFCSHNu
arCR3A3aPbNYXnayGyiOMNBPIev7L03fHwdgK8mMPls1qjrXajb3rUSl8OI+Aat/gzw6qQIPCrnO
x0weNvmm1Ha/UkN3vJuaK9pU83vrLfTUsC68iWI9fkCZVu2q2V1xVhrbHQdo/jqxDlWj0aTbK4Lg
GCDpW9LK/oU7uJmSAGHEFtvh/A8fLd+6J4ZJfzeunD1gHxZvkHWA1h4D3zx1shuw/YjmGQIwg0VH
5U7G7vLoriPN6Rosz4FhdEzmqK3dLNzmFf0fdC3CCNLF0ABtr1atsHN4OsoQWBxgKXY4E4wrDk8A
K1XeG+m+b7O2BxYjNTcJu8WRqWmAMqYduTBWgAia5yU0/IAIxeaJOWSE+q3DuVBEY4/Y/7gJvuN9
Fl0FpHGuFkJAMXXNwPO1hbam3oC/jFvgP/QSghxmGggjahMTByUnywLwF0jsM0GO1FM5bqxLg8CU
104LxeY2+AjAXJUvX2cPh8uQV/ODkI55wGM57oJ4hEsPhQ/q2dZb9LyNDv0gi6MPjltJ7KGUzHsc
nYNC1D4aclukAKvgMqRf7vOXUgl7ArrbXtkLf51McFWfvZI6u8XWdYm9vGzvkHZRPw59j3HQdeTt
Ms7tjY5MdNwi/3NAXk4xygBVYgD3SDrNplGJPxvQ67pCf4tAYiwq4pfpnRgX89LiYGIJFB7YApaC
aIRdt3vSXecZTBe066E2DdAQhVoFNAPJtYqLC70OTnmusPkAlBruVW+7Jxps/ZAOyhH7ZgV7knRM
RxWes9r5LkdsJKmga1cnCzpUSTaoAWoJHKUGiVfwZr4ht1Rfu70XsIRPm3goHSn2S7QsmQOIODXB
xHcdXnPZvE0j/PNYJhTLGy1P3CQagTvHoKXsFit5uMI85D3UXmivQD3rfW0hjyB9y/G0gqcB3Awr
qkrN1D+VsNat2NgGVBTbYZ4eaNCFIQZxLl/ichRFX4JXSUJOXOykfEHL4dzKfU2iGMdPvXFoAGas
HQJJbpUPK9fvMWdzlI60hcbHb9kqUzbzOlOqY59Izylv6jAo490PyO2f8rMf5Wa/Jwr/R23GXChw
EL0JnwZkrQjI/FlobiSj7SpZmEbn4TRem912hcNKcF2d5hxazRzfjJ+Yq18l3/1eBvEv1/1Z5RYh
EjYwkAmn4Tnc0cJ5Xs/eFbdJs6t2XT7lkPw4Gft09yQL77f/kdXmbx+a/SS0dTh3JNJr49Qu5x6t
nltYQDbyh/DyL7rLH2/tX51vv1/k0mXnA7/+J09i4IC70BIzvjrxHbviB2+nH929/NU3eFEf/3Qn
ES/jIHfP+ScvGkqt1BJhIkuDZM6qff8EBXoBo8XNr2TQ9CLX/7crXbSsP/jAYTYutVmxVlqslOAL
zcYzz+Dxwbi0M5lfuFlTiDy+FWck9P5inYI3+Pu1YWJ1QuQQwBV3wfV/uDbqjae1hq00DR7Ke3Dy
bQYabFeuBZZp3u281+YXDozLh/nbh/3hghcV9Q8X7Fq9QZ/Ts9SJHzj5IOsf9NF/uzzoP10ARUgB
4nuQv4V2wr9eAO875SObnqVDRovwXf3+gapUXKM5MKmz9vNXK+UiJf75E/14wZ9037VDFkkImEgf
vgJF3/wZJADEY1TpHVSh2b9/Yz8TLXixQL+IaHzIpNFU/3O+Tz9gtPcr1HH5QL9ka3G8fQgm84t1
8Vct++Uhgzf2UiGOK+GCP5vDJbDqMVp5mDK97GzAHsIIfSWwUzNM7//+gf7hVfnXa12+0B9WRLwK
yPMDLEGTTll8mgtaXAQ2Cb65YsKAVSz5lIr8l4/dZSH89XsDnwbrO7YwbDP+z6E2o8Q8M7nA76cy
2wpWyAwS0vDRZKubTDv2q495WQY/X+6SyIxedB/O45/DPvhMLrHbuBx9cNItE6nMqk8UmiAB+v/j
7fX3dwpy6B0Mpxe7ESKgL2/RH24qTuZQPSwXgAGHr29AwjI/NZAUpwCQc55Vl0xXzy9sBuoc/Mcv
ls9PBVSX9YMmXRTDICoYQTAIPvrr5alVbgc9A4jqJ/plODRHpEPlG0u8XXutMzsl7BePxT889qGP
SHe0IDiAwf+WDN75iAQTwARTmzqpm4q0j0+iQBPezsncpA938u1XDz79+1d6uSbiLLB8oIn5eZNn
rB56Pvx+TTTllftxR9I67ZH6nzdFmYW/qHP/p7sKYzRDtyb8mZcyob/eVTihIgeKZqzYzOZBk6qM
H+g1FmxmD9tTtwt+sZ///VV6uRqE+yhvhFr1ZxOYNlGluIKjaQWwhKQkFDH/YjP/KUnh94Xyl0v8
9PD3rQ/pjoKiQZ4uS3RMQTBcBTuaq+OvOov+8faB6XbhNYpp6PycZgC1FGAMipeac2wfo6OfL/sp
MUUPyXgKkKZoXv79zfb7G+Svj/wlOOE/F/zpw4U4/IJYwv2z6QpuIJ8PbRZ87T8B+zInrQ5kJ48q
JQWdbqopXbPLH/Hng/G/cor/uqQD/PdqinwSle7+Kqi4/MSfegr2Gwi6iwWUYifFKwPvzz/1FC7s
KqjpgisRMTXwFWAD/lNPQf3f0NYbIQAdKbbIKLi8g/50q3i/eXizY6MEuHwxmWDt/V+dx+0fK+IP
79A/m1X+6Bz/ceW4l7394rjH6IBa4J8PMRKSQgdSQGCTwh3jRyiiOpDDfnUZuCLVAglNvKVm65BO
ePEdtypSw5aNJlpmkIDjEMln0m12fu1gt0pkFG9IalNDVOdSlZdy4yiGCrV0o/lmnPTyZeWVQtAa
i8qdHDazW2DkgoQdlq6DasPy6NbQpGW9a5Qo1rYye43fstNL50LbpzFHVxAnysdqcJw4HTpPuZms
+Uhu7NJFam+3kN5UChF8NzOoufJlNcYnXlpVa3yqm6GpW4h4O8QEJTVhTT4vvrE2ubTNX7VK4IMW
cIRacu2t7dqvOy8YJAS3ELoHXYJAitV3HmQ8e+IRAzNxQevYlvYcisBO18OD56POG6xn3E3azYeF
TuGHK6ahAiYZ1Csj0BuO3RRcB41Phu7Bq1FlOH60jhsrDP0+XAXOuFMocvGnK680cNtulJdwLHKu
9PrFrnUIRxz4yW926Ee9X6pAHCsoBt4oQdiISUZwnEokTjy084OZYiDCSWNHygHE40Y8MDWj1axR
vrO1CRpCkBoRMIR+ozR1iT2+ptpC97ePoUZu9rPQ7gT8Yq5bjLvDwuDrCDiao6NAwkviidHkngRn
G1p5Bz/NW+RxHT0YyvSabioEsQSjBXlEnIeDJPEWyhyDMHP6bEWtj+B8b1D1WZr3yJ1Fk7iQScc3
obPI5SD0GERHLxwtonW2md0CJGEC2p0KnC9OG0ELdRjpA2i0q3aMkjpoJ6gDy4HSJ2YAbn8Bjmhh
+WFs7NJWUkftgDls0FjXXROM38kgnWbnisoGBYT4qitqRbQ5lIoL98BjG7g74naefYMcMIp3wcpG
C7JP11btjEJkGxgBSCvDey8U0s3l5Efiy1zPbLoxAs9NBX6YcS+dwIZ1FVZbTOKTp9F0dJzUtiHs
GJpw650DPCvzteibkqe6nQL9jc608TNnCFV8raaxG/cz9J/hE+kW+kWtUpZpDBR4ObUN4OuxC+Pc
IvmtwJ8c73zErvmDnW+2RdzinrzOUif4If4lYojhg/tAUJD6Atk6iwoHk9Yb9b9jmRccApIXI1sp
rv0Z30Q64lmG5MgXcwvZdIMY67EjEc+tgcVlqnWHKaeOwhZBbNBd7sIw7L4GpVzjvOIWOFEdlKP7
BMGIBaNKosJj25JRiO6HbIU1mLSA9zo+FTYKrTnIUUhytDPelgl0SeMjBQOGKhunVDm4d+qASSWg
sPuIO+kSCFB1KgzaPJoAxCYRq/y920/xSS9TFcFi7MVx4YDyGdJoDdXw0lXa9xMI20F6gND0T3Ck
f9ZxcFOiEip1OfTHVw7ywYV+8bYmepJYX5CGBRblpTSePxFMyoJjrWEhT3BY8a+DkrSvCCuACK2t
WQD4O7aofXQb6n74SyeCgksDhrANXTTVO6aGgv/i2jbXker78jtot3LaWxiG07oVXw2stUu2riUH
xlx2rolufCm1fkKY2Qp5ZacrPULtyll3mGaI2t7Q9Gh1DcjKbfaoFayiHDWwPoNiOrTxC3Ok82K3
JYKAoVedhHVIkFhkjEJI0xBefkCYU8EyhIwOFiZEmQ/Xb3GE8HmNHOfEwkCCSDA9e/WxBwi/nv0I
eTYFRMLdlzasLtKNic9hXiIXwLsfDUdBc6CRAIi6DjPG5zqml+U/429A3HFnQXSNsEPNOelDFA9V
AW36mwU0G92ByIAiy8NTSHKlNdwupAfNi9yfIepe40m17Xe6rj6UDWU/fAyV5w47bJ/zXRRqV1Zp
W87oOal8VePTA/0tgJhX5Nn2cyVOTjX5/Vc5AlfU8IzpRqOQOpCOn0PLc2GASoiAcrZB/LTydf0w
Eljsla51KItxVkLgFRS8+aRa8ooaIfIamPo10/1wIHEIXX00aA7GCDJcCCao7nduqMi3ZkDVW7ug
36gRfnCCNE48smqbcL046LwTG1Tw2qpuwUY3bJtJtsHG33GDIBVyom0rphVG/KgZP/F5N5FsTknu
+RTAxCbJsJ3hbi31nusAe5kP4RgE3EhrgC0FEGlCN4J5rO4cSOtDvwODjeW5AMwVjL4utL9Axmp9
HgFs6BRaP9pkFqIlcoBDp8lautkDVQM6vo1Zn6fGfp3dfk7Hi2wSvDuoNiADd2iBZvRpAwyNTikS
pnSEn81dB30g/uzdhVFFYWHCFNFQkN149MYuKwPXHD1oAeCMhJLK9v56Pzto+cLteNdBS/bjgvbe
poYqvOnwT66LLgLbKHKIRyqKsZp6aDis2Q0uKJIQckl4JIalgPpNZkgt4XdcIJltlBvb9/g7jl2J
ZZCIgXT7EMK6dJQx9Aa9DGKbmM2IXWSc0Utpjz7iqDUcvgF8fPKlRf95n8VSmaewglHwQJD4r2/7
qjQ3o4Jf6Tx6xA/vZQn7SDE7JsZ6qJsG7pBxnsZXu6E36VBtI3jFyW+YlwpY0Kd96DvlkS4Odc4T
0nS9KwhxF6QisrE/jK1Xw7Qew8Q5J2yDvC10Ebjyqh0ZhKkLPZs4KML0R+NXhiQ6DKL1CjETTO/G
hYuLecrrJydVrOUThuANaifUwo3i3utHYnLugSl8X9dwYqeVlBejQnnrS9D08ASHOMx036jLF2SD
mquonwFkGf9b5U8gwoZtUU2BRVPhwFDK+WDYfHDH0r0XEO/rDEdPtWXwZeEEwSQ8XnHUXa0BqBKS
wE8YK3wgPUILpQnOdd88SNTL9sx8Hi63M2u+jM0Wtbnj+AJioXkOPbI82c2uy5eLuA/baYgfLHnC
kN/QghlBBmm+culPqRltfXI3xAS0FBhBQmUgHwKva95ruBZS7vQQC5bNSMovdAQhm/ce8/g9IHVk
AoVNCAex1F357mwuTrvQFrPhWMNQLEHxlMspdBvyBzT5v6PSfwEH+rdZ6azbEq/v9x+9/b//yB/D
ErCG3zAnASq7jCLAy4Dm/DEsRew3mBqQfHRJq7xMuv8ZlgL3N4pJCP/yMm5fIuP/37Dk098CwM0e
ohlQnBMy1O3+D4YlgHV/QdaIC9zaRxja7/DMDxgX1ClI/ah4cx6R97OcG4dXKF2MY4XJrQDHrhdw
WRLH9e0WMB9XIp35Qn04cXWAKlnRzDh6DO6wdt/rFWKObA36CFJ04fAaG5+CEVmAypgIB0vWRi1w
wTayC9blhOjMz4BuwfU4B8MYQHWzDqBBoS7Er5kmLPM+C5ewjjPmetWcu2XpPhK5TdUN2PZhwcsc
eOD3cV1fS9hyEJdRTvH2hn1ne0YiDKIEKMPxHC48FMWmFZ2c2qSSL2Peo3oIf4LvwMuz19M6mp3H
q02Bz2nIuB64bWfILWYobeLFm/m5412PD8DjVtC9HKdtB90trP1Q6mMHhGbYi8gBVKkfPnV2m7bH
aRTr8tki43IFu1qHT5jSLmpQ+N8Ydup+83HWWoXBNAXj+OZMO2ccYu+LxNnRfraQe0MN3s3luhM9
nYZ8CDliP6wSpUkcSATnQnlIte0TihbGAYJDP5wQf8yDhUDYAOe9m6yD8doDmFCubgxSUM4jlHzk
SsCvVGY21rVzM5f+Nhz10tbDwaviwYGGD/kE0RuYcb3eTxe7AlyMJOQTTZSt4U4X3WRDN62ksGaG
tmzFPoFz2hrZPhkx8iP7G547cx2MimyZF8OOfoV20qYuNnz7o0LAFgUUXoI/pLeqKze2Q2CbE4Gw
N4tZDqNDuvgwtc7ap6CMveq5a/oVguG+0TxvWm/rHgLGbYDctsGzEL2MYv7SQBhIjzUXOHHi8wny
rY4a8oGEBBw8h2ZxoL+mASRy/Wa42StEo/PcsHpZd2XrxYcQ0uLp2MIahtXuVs54hf+DQl/cBLMO
wNKbeU5RbCzglyR8AvIFazIWNBnGBZYy68uzlfA1FHAHYQ+ANgbbTMYDhq9GsTXgZ0JDPmd4DLDx
wso79Yno+eznU+wL7DsNw0hSdMNQV3k8NzHMkI7pnDNMEkbe9xBJQK5JpuASbrCQ+H1dAjYBW8CT
m0KYjwrhqlL+emOdGKo4ELqehRYBs8R5Vk1wOe3iOyYOZDHLRb7XTiub3BTJ7cFHPMZTFabNgnt4
70MM6b6UeBQdDxt0y4czH4hU3wJXxNE1JgxXvtBBa/eMrQZPVqJxMl2+IgliUz4kBtZxmn3c6BUW
TNoFXoHRvIq+GemEVbYiKzcOkhJ9h19hyVZyr/nmeNedT9WCP87qFnHqONSN7nWNMIy1xEzUVyCv
fYuMgiOsWpY9SLJtjk5BOSrnZCDiIt80tAncSfzFIFJgZRBzflg7mUllYTx4a4qEJAxbabvEznpV
hzVF5CxannkJWVqooFTRwVSHLwQPJFYiQBYyP8V6nqtHyWZjH3rERyIoQupJDakq3Sk+csLZBltn
66A9NKvKuOu+RhJV1U5aoimph65BTQNHuNygCP3aUIionx3V+f3R3yi1FZTNPiRSpJ1qHPNl6E1B
HuN8pjKmoBE9uLVZ173rOMOa4tHcEIbIJ99HiH8FnqUbL2H7Brs6rHHDmyRVUBdez3inU93JaILc
E+rA8llGdQCpoRcSDb2UhdYcba3L0p+2tXcfJSn9do+YLVO+AABxvRRzly+RowVdq4ve1LkgVtsx
B1KAGxy0woQ4ZAR9mEIjswWZwTeNNPS22nQCuZP9P8Sd2XLbSBZtvwg3gMT8ylESqYG05OkFobLL
GBLzlAC+/i66+3bJaFGM5suNqCe7DJIAcjpn77VR9iM8oCbQmybH7AjZqJMnJ2dLNq0KKCrZk44H
lLpU7EkCywy9Q54B3j39pSWiPI2cfFxWg/JXHeBj+cqptjHuPb/0LUpRepRgYHEDlPjWkLtpsSQk
deTcz3GdMhQF9iJrOPH54i4eRcupKPFTWf7q066Ydl4bJDr+bqgi7LGzEAZTwe0Lj0GicCo0HBdx
gVDZi3gYzh5ZfCIfi6r30mMkOjN5TtHkiVvE1EG5CMPKSJdSpm78TVh15SKVjIQ3rMzWr62l3tg8
OK/PWSBwUCm/2zk956IljBeONZrd1eENx1w7xqUOI3vRjnoRfUcZr6CwqTp0H7yqQEMT5sPYLUob
Swy2bzO+D/ou6jd14iPMFhgUkSUWbjsuVUed59mpxmgEZuBo8eOUYBLl8NaV26YA4ABGKi3k2mo4
iuH69Y2EQ2zLxrsWRagtHM7Mn6DnGOHahDTz3Ki4Y8bXTTvZSFOlxcqv2tq5BQ4URF9T06SaxJ7e
WhHdhDykJQJkmfROoG41LUp73tQxfJYtJ5eXkzHPWciRMBfKGlYxfLbA6aP8Ys2hnKJ3bsdKZ7MJ
TqRN8bJA9kTPtIh+Bjo9uqWGVAteg9lZZn1an8cuu8Fl3H0tyxx3rNZKQsm8wnsIktwBhVn4yERz
oSbx3PJAc+xs6WA9ggT6Qv7BuGQQRf2DEzMdjMS9eM9B2praplBdXYERoXz0wKo0fKHs3ck9Lh3X
eGB4tPrWMtroVSOr/ljj8A3vHTmZOSG/k/MNP7o1/gTSZW4m2ARLFwqJvoGJVRnbUMlIPkS9CEDP
RNyXShthECDNMe+KENX1rlT91osohuqLuGU1q2zbLm9tq+shswy98WXE4oWbosta7QBOwtaPRqMf
Cue0T1h4WV/RGmnzHmk693S4YbXgpV8EjkXmQuAFSOdARjCLeNR9vU2l+uprpw2DtkGPGt/zeNXG
iUYV73UYcnIZhCZFiZric77XhtT+UerulzCKVIYhlzN4QgyzCyJexiHhYm2Tr6yg4d1jSMXmANjI
27gGVsK9SU6YtxKSzWSw4OQsqif423F8x+mnjb7UoNrFESUfGnJAe/HGitPaWAFw7W4ii+V2wSbK
ytdJXTgHm2Tnau+Frk6jG8wOoMDQzfpkEbhx2q/9hA7moTIr1uuVW07U6lnW8s5bhkp38r91swcH
kjpqfLWZY7wvWSRDc0cptSYG1JIobCGbMiRwnyXOTocO7NxVFua4z5GQkDCy2rVydjqFl/2VKq9z
9m2UDyGyw8H4XjptLtepi9dmwaLL6VBxm34ZojVMDvF6lW61LtKiDY1WP9gY3GzjjoJr7S/qpKJo
WMZ0vo9RE2rt0swpDKxFDfN/41IFQGw3xZXGMRRr4dIl0/fEJhEFx7oxqFuIJgQQCmSweCKxQLdo
Fg+N31njfdV6xq+wzmXwa2rz6hdqMuWj6yq7xyJtVLbrKIuHz2NYdzSVIzSldEUDK+CuYoosjK3N
/9CvUTUm010awEy+BSak9qEmNGdhdmH6Tbe74VAEXmkcfIBSKR4Vyrj1zrdU4a8mT3wjZe2XXw7p
X6nlSAsVlS40pMWUHoHwtDmNkbqMJNUdOwXHiGVpXVJuYfcE2CdCHzcNbPCbcpya3dQO+PY6vaNY
35G/sGgcp3a2MDBRBJdhAv4kKqV5CyqiT9deqGdlvmQqLYybePQI3mnjXFUrE6VdvaDG6WlEoJju
BoDe0KHyQi/bfT0pynEl2G1Vf+XUrBUbL9corkwQy3gsjmTCq8CSWavMrtucLd/Q4ItLJ/tTZgyx
9qSLNvxMdRGzggvTEBct28dDzebx8xTrGauEU1AGlWWxjoa4frHiwdp6IRwVKxdiy6mP4qIWq+Bk
2/TL775WABuzQoSPE5mcGC3TdtpEo9X9BVhFrRq/ZOPJJjpZUhmsPzVR6zQbarhltNAKhLOLsOVw
t+wB7YE5q7I7J4YM5k5uzflKpt8VC29w67WGbz8UUNvwz/rJkK9a6GtQzUZjBI1YmRPLUDCh4EaG
UXxDnpqjRbB4EeLcDxiAjrcdTZEUS29I2P1kmVnuemnWG2X0EfsFywbd1dXdfcCMYy90aLViybKe
3XGwgL1pOKzFS2n7zncQNsmOivKEkp0qxjqZdLkfY5bFhQwHClgsFRsqvYycViNR+XaIRvO1T/1I
rEMMCdPaTezpwSNi6c7ogEAsitoo4xfVZhZ+B2wRaoF4fbpJ3LTBdRGGxbio7PLvTtVoINrW/243
ogHQIPRYsb6EFBg7s+AUWeqYqRRF3AeBn+QmMqSnlm3Wx9+TyvBvTCclgkTwoJDV21IGuwQMGJYE
V2l3g6bane+M/lOVOt3P09Y1uulMO1MQkjoU4kNfaVRa46ZMUHAODn/hD5ytwWygXcCck2ZUn4HL
nDSxlr+Aai1tdq22oz2mnpda6arwTx5Vo3BzOEyMU+OrBQGkXqBNtzdDYxrBX1Weazqu6mmKNoNk
FuW16IpAPhd0LtTOxz+nPzPrierWcFok4osEvlPMG0KJ7SEOHSaLJNQBp5fOUJt3YVEO5mtr0mvb
GYpBcZtnvUrXptCyck3c/QQCoY6N/HFEfdIcEz/L7E9lMTnaDTaqun6MEOgCueodsFr3plDNhCbW
duP7PE7dEw524mi/KZWprI0HlIXT74TedwHgwnVWta+rjV6G/ledOvguhgPmgIWQwtnS5i3v88id
Dq0VoNwt9Z5Ni0XhBVW6jQa42JhGrOBoEcUGM6cda7zhY4AovCvrlkNfaUp33Ue++NXg70ORDzww
oaja5KGz6JQ5tRVUMfNEu6g6enYhds1V3abZ366lrPIBHYr8lTtF+DOs+6xfD8w+/nLoPNNKlymo
wBY3DUC0mzKJAkeuMnyF97Co6UsnTiyTjZkpNhgaxmaZGG3z2rrD1DxmYA4wJ6YJdfRF6iuZQZvN
A1zEXWG5OAKB3ztwA/Ukrur7vtO67n4Ke7dcZTkkoq9JpbK6uy04clqHHtd8n63BJGr135ZZWmSa
4J2wsBSRxaCpTQCdaJSbrJF+aKzxAed5f9uILPaMdTbRBmxXBdybLFq2DS4He5km7LOqlR0DziPN
o2NqMXZ6Xub2Lyfw8ukLw1ZgS9GKZDIOv6tv/1Mh8rnI+G9OtfgDM7r9uziROZv5/3T6nB/FP8zS
f3/u/1e0qP6hWOPYYZf5o/woTv/gX+VHygv+/0HIKXwbNxwAz5Po+V/1RwqT6KztUwkS7b+PVvE/
Yg3P+D/8BSFhlB7RbPz+R/8Wa1B/NJBs2Z6OQI1/6Fv/S/3xBOV4I+z7V/kRCeHvsuSb8iNOUCgC
jZXsvUzB8Fn0vKgI7TLLyp6kyUH/qfGxpzAOJQf4L7EvvL8aGKM2fX5dyFXlRMV3ZBRZuivyUlLL
MkUEcCjiqOUuKUF2jb4srCaajmziINPpmdEna7A2oXtv8vY1bCpAo/14U/r9txjlrb76JEr6R3ry
z8+ZKYEHExgOgKqcLWYtv5Vx7dExpKx33dXnUqgai7PAGrJ3ArAkq4rJZ1gnJxrSddfn7Xmrdyzo
gItmFNkeclEWLmDNRfWK7WbAW/cfEdH/cHdOL8Gbh525HfDVXGZ7n23o58Cw8te4sD9dd3Hjz4v3
tZskk8qyPeA5E5ScUbyCn33++OJ/Cof/ea4zynZeqMKc2KvukyTGFiuHDJFDmleUNSMMdvXq4485
KTvfeX3mis869vWpUlG6T8WYG59cGaNPztraDDYjxRHdWFiULp7coa5Y72KHpFjSP0KIkR9//swB
8Z/feYLdvH1CjQ0/MYyKYK958VQjcKWUJbYF/p9tGzid9ui7LXb4xYRRBto1ja6sBRMrMudpCswp
3tu8QubW1xJwUtKl+IxJxZ1072tTFIH5t6ulovt7imDJLxOKKfVOHwtjSP4ntv8/X/+kMn/zghnA
mdB3FHKvZS3AElXqKzOx8gvZG2cGt3dqoby5ejrpTUwZwdvBajtize9WoVP7y49v/bmLz2aOwB2L
0LJ6un101Fe1qRWfizIK/ifjwD835vSpb7/60HBqCyKcY81E8cP2wJxTlbQuhBv/KZj+5/KziUMH
9NcX7kkMV6f98COsONiue9kqzV5KNx36jdcFmrWa9DjPHoGse8YFWe+52zabUtrS5yw1VsneTxRB
qg2ltX4zhh0Qruuey2xaEbi1UqNUyd51cTshsEMGt4YX6l753OczS85BmyQXd5eknvNYFhHkCld9
u+rLu6d55s1jBz0mu1wpd5c7ZbFiPpc3cZpfigY4c+/nkbycEk7bTiPd+2ltLxqCPg00KAOHyuu+
/Ww0w3WWZm4P6b7U8gbPbm1/dZpKXTdXuLPRXAqTslmnp/vcDHV6LnJ8ot2WXbeUurPh3KPwgv7a
uztBhv2CUsBwdFPiAq67M7Ph3JKJm2q6ke/9XCWfjHRKX6baPn588dMNeGcRmueHDW7QJGbmDXAW
ofotmIoiPPN95yAUjKhRGl5ge7cff9ZvK8V7HzYbv8JuaRoOPhyAEgGeywC24SSNQtExiyZfPXfh
oFPRT3NlaL8kQaz5M3hXxLJ+NIXejV7grtbApLdZvrSDZFoHeR6pLR1FUS1ygIQh/QZabD8aQd7I
gjL9GECKBZFcD1BKb/OqHDi5ieY+BUpJ0gy19NFclZCZ2nA5Ehx2IxJ6cai60M4C8Pz4h58bO7Np
xQ4Aontape80r/k1cGr95E6DdeXrMZtTfCl7zvyOsYMO1D1Kf0IPS2vgUu7Mme8+d2z4IIMCN6nF
bszM5tZszOl7MaRqe9WdcWZbkAkQMHCOnBRVrfiEf17rcEwQJ3/hxv9OrnrnjXNmswoCvYoGhJvu
AfueeuZaP5XVDd0/Cm1jrYGwwkHcrFqsWwLJtihvqZolbLQwpLNpmSIt+emP9Dx/Ytp1xA9cPMPS
Ti13XBF+MVY3QhO6DFfX3Y3ZLOXXjoYWO+32qiVqiQZEAqm4UKihr7v+bJ4ym4LzYJB1AAvqYEkv
THsWgXspa2nmUPnPxsCZTVSchsKIhnC/8/TMKuEnd7W/C6MAep00qvjVp2vRbjJghexn9alplwG2
cW89eBG51L2FkOC63znboZC7VQ1IZanD+VO01l2BwjcLXAq6111f/LnSWgVkbU/T/F0yxNSuc8Sf
/V2Es+vSB5yZledmBnqZIYztpN2bLUXiz+E0esZKw91t2TdWG1kB9WC7z6MLE/O5MT6bQhQUApQC
APWypCmf/cahlIu7wf901e06iaHebkw8jRJ+pVfTzvLBn5eo6R9HO4mum0Ls2RQS2Wz8acXF92WV
vUyGdLd9qF86o525M/Zs/piAUWZASZJ7+FZfOn0k96BuvOu2DcS1/HFfgqJFgpCF0T7hBdobtGXv
3JqC2XVvqT0b7WHEukAklX5UTg0wSMlhb07quqnqpJZ7+0yVqKIgzIvkHpji51xM+a6nwnrljZmN
3ywBpCkASQA3CUCp1eOwG2IxXXn12eitoLRXZHiLoxRm9EXiFBqpSULDuu5tny32qQpDpEommxzR
C3eF+zDUbinlg1a97gNmozUEpoRgITZ3hebn36tuGAkcGDvn21WXt2ajNYrcaKqmiLfSj42nkEi5
oyqK66YCazZYg5O0RTPz6B4rl7vNo8F86is3ve6ltGajNfGjFqdrIe+9qEm3bWLGX+BZ9NdNNNZs
uEYw+6HmBuE9TF1/6dV2sssANS0/vu2nO/DOTsWajdY68rTcj81iT5LOON5zowYXLXQrSK9JTFeD
9WY3oBVDNtH0FXBOlfGVt202lgW9BauyjPC+V75Yui7JG5FRtteNh9/pbG+OpZ5rJKEZCf2oNyWa
SEcP7GiNQS2W140HazaePUtkgWOU4f2kI7IoSVY7toljXHgup5vw3nOZDefIK11fTUl435FouHV6
ae9Bfhbrj5+6cxq0711+NpiHNJbmhFhlV9fE1z3DMmoAjmRx07R3QukDCRRwMv3RvZlgjBk/4q5Q
j4PCJbQAsJ6BUtSl0+8rvG3QVrN6WGpxUo+Iv3I30r7Ho+2Rotg0SAiI2DhJDWVqOOlKJULfx5Mf
LlE1duEN7VuTeLrIUZyDKDvmW5bUZq83Mq/vlUy7pU8vnIa5R6CKeydMM+lujEDv5eeuM7tfimYf
iSXoWu11MOr9XVAKzf6sqM0ftQoJyi7W6IHFBJjQlwTps0q7IaqQAXluuKlggWnr2q7EvorM0Pqc
dkSirOzWBD3W6EO6cUI3SQfQei3QAbCWWbxE5TxVeJy0ocLaGRjkdnisHJCA8vybnjb+J/6uuHJa
N2fjU2F8JVsr0PYWjb5jZ4jGROKcZNdtWc3ZrCst0+uF06f3qpqaZRWJ/qm0nOa6MWjOpl1lwtXR
xji8L3TtRZsib2vVRnvdemrOZl3pNIiwlK/tOxLLlhiqiqffjtiPR8iZ8XfqV73daFiECQwZSrb7
pjV+eZkQqCrK4bqz8ymC7+3FBZj0GNVieD86IYEiiGX31B4uRYKfmdLn7nlFvNQUGFG8V2VRZ1/9
yMQg6SchFFdSkCpGnRURancSTQZyRK5ZttdVgM35lKg6jQZGmN3LaXhh6zE9QQ/zr6ulmbMZsSpV
plC+aPtYV84+cDDl1OX4et3jns2HBrNCjRo52qtekSZWRtEBRbF/3as6Z3yQNYL01ZYlLpoAWbyh
kHW7ygg/X/XlxWyYVUYDBT/Vi2NRx8kDoWhqZ1j1/ccXN04zzTtLhZiNM5D/Td9rlreLkDiGVOmM
2OxucBBmGw4ltbn3jEyv7pzBDPlVI6bCdsja5nOelJ2Emglq0Nj0wuwPdAT8CCG/rgKiKzAVd+F1
74aYjVY0Y1iSkqk8enYTHdBnI52Fcz1cN4/N2Us43Y0Co0h5DDoH45alsTwSPkwx5+N7fPqa793i
2XwglYkI1WUYhmJMevS8LXrVse39aK2VPaY9SRTV6uPPOjOxnUI+3849CruN7acOt0oWVNH1AT3a
YsowjV13/dkcIEQjkSuX9TGjVH8r0Nx0Sy3oM/PCvTr3/WfTQGhbhTGmxrDrJ5j1So3RMSiK8rqZ
WczmASuhchfiLjpmfq5tpEYa8aIkAze5cHfOzM2/e6JvdqVZBbvdscx4T5U59V7TLvHLRePRJfiR
tRkpA0hUo+cUf+fWL20ZXNjvnblpv8Fmbz42gK8RC7OpjyrRg5UqBk4SvaFl9YWfde76szkCwWPb
pUJOu5zInAV4Tu2GIoBcXfVK/eZSvfn2wo4Us7PfHQO0YbuqljlusOgk+7/u+rM9VsyO0K4Bbx4z
bxpXnMvlwe2z8cLc9PvdeWd0/wYivfn6ulVo7Rg2zl3eNxqSB+z/rvdSnrJOVgj5MtqIzhjqL1Am
a5IgLGDFOvbqBg95VIPcQvxMwMOqtobA+hQ5smTHWWjBYRRh8BmfTiE2bYxRDRlUbjwkMUiSRceO
5cL581wx+zet5833j7U0GoZ4sg964lV8HU1D4q0WhhrTVi2QmDsIvY3OFKsoVUNzl8dFEvbL8BTF
JfTJ6KCEaf4hI9bFzW86rA4jQWlp39tLLcfAhRyXovadXfRZJi7sRMT7bySqnz+nubjJQEGXKj9W
hSk6sA61LGHyh2azEi0qdICtjgcs3K2/Zr7ihWoC/DZQToC2w47h793Tn0LxH/RFpGuiWY1N2dVL
Y8iqjdf3CN8iYoKDQxxmMTg5NMLfrAb5FP6xEuJD0aW6e6i5onnhQZz7SbNlnhw7QBtUeV6cHoHr
agyn7ieo/LC/vWYYIOH685bRgBA2OjznQLCGs6dWVTsrN+nH8apJAsXXn9fXHb80DNwfB4dARHut
KnJ8tgisxNN13382jLNp6jGeRNE97vZ6V8UietIiUpuvu/rpqbwZBUE9wWKd6vBY4eGoloriKQmo
vT5emKKN0xLz39OEPW+JdvZUEG4mp4Ni9BvLoMa6BIbVyGCwxjHqe6JTC+snfimzvOlrOohEioy1
85j6p47Qx7/yTK/UdmfLNxpcYXvsnw6UD70CJIjhvYRFFN14Iuj6h0DKSF9DzkmdNZl9g3nnjFrx
FKQ0shZB6EcJWZlGYbywMVT+osxyBkvdcEAjliOUT7pHLPfGNtg7La12EO3azSzxw6IegTBWyzA0
GpgJN4TjJHJrEnnorQKmDIDhnoq+qMhLfrnsMDYf/9zTq/HOPZ8X8Z0u809QxfalODlyLSRPKy9L
i4PZmuaF6f/MqJ2X8gkGwLKJjWwfpyl4im4sSW6tzX+n3J+laZ75BXOSq4cqGowsk4LI83hT2NT1
8WqAXsWu1GC1/fg+vb9tseew2tCsyOEpa/9QNTX2kMZp25YIm0TiVLWHH3mEbYBijfOl7pV+YUCc
uXHzDnAXVj6Gw6p+6Sq5EY7bfyWievjr4x905rbNG8CNlZ0KduSWjSU965UqURct9LaS7RJeaThc
2Fmc+5jZlKpqyD5GFNqEKgg3fRqN1vhbH72y3duDhTHk4x9z7k7NJtawIikIz519aNBuPuJdstaF
5l5XgbKd0297M/GJHHB3Y4XW4WRVbdfx4IY1mdKtuPI5n37Vm+t3pBO50kjqlzCWw6Osk/4Gf1V6
1Ybedsw/rx7UeUSSi2EdJGe3fGMB2yyJaPLHS2XgM0PDmU2YVU1qr8SlDGyDiAGkQ+m3PDZjcgem
LOrXWV3G496MMywrpWPJ6cKIPPfMZ8cgXYz4Q+0mPGZaksiFsLIEt2XDluW6d2p2EGKnAeAe9/NB
pQYrjWPA2FmXUjrXbTb+qzmb+rBs9TDkRELUVzXl+qPf19qFq/+ewN+b2GdDAl9qlrmuV750tec/
kbwVmCuUavDgGqufOkhh/ZB8yYJk/KGXKelk+FHqYDVakSC6NCMhuO/ih7bp5X1tIpjEjyUfVOFZ
P4Rf4N4Y6zyLybLT7fomt93qEwyk9jPWtHRpwdRZh22D2YfIR+ur1LL4LpPtVCzx1PobR5FqlIGf
OxnOsSwsY48+xaaCI7VjlRcG6Z2E3WBgZlFcaEnsrvAo9RislOuaN5jg2ZEJG9/yyklBqqd95dQ7
xxjIM9J8H6a6bgqytuyB6uIL73scrKrMa5e8jy2x2wYxvEDT+MiGHOsniITlF+xrpJBrXuQvoiTS
m22pSHa7sKc486rOG8KSxIaoFnH/wuYiJBonDcNHN8AUeVUN2573hHmUbprkwj5IkepHzzzF9PXR
lZOrPZtAMBCj/G/y/kW30ufC8ONPFJqKl6tGmT2bPKQT+xz7K+Mgcr3tN9B6bG+L38i+7shgz2YJ
IiQp9jhVeiQZk+WG7pctFgTA2xdmiTOTnz2bJfQ4cKGrxeIA8mI0j4JApG3QVyFmHg1MwA1AlvZ2
LCKjvzGt7tIm9cwLNW8VExNt2cHU5xS405F0ULdbt80lQP+ZJXveKkbbOyDi6cwDxdTgxiot7zYu
R+goRFG05nVr3rxjLIQXTo3R81J5mvkrA8Z0tAuT2vDHr9WMe/z/JFH2vGdMbbYNFQP7ReEXIxNG
mACm5JA+6Xps32QxJ+CNGyfFX4Lqrrct2kg/Ahpw6OgXQIZvplGk04V35NzTOt3ot+t7X8HHCT2f
c03kPxARVf/NJNVd2MGfu/rpz99c3bEoO2VZKY9hAy2vwTn5iF3PvLCOnLv6bPCD3BGdTyH2pcpx
KAajrHe9jZ7v48d0ZvTMO8gUFSwxFDYFTLxzW9FFw87yWnHvDXC3VgauOTLQWpviQufqV/6i2Yww
op6xYoIRj9KGWuaMkALaiES7j3/RaV/7zrJrzeYDAShvaLJOHCCqZQ8jttI7r1Dat6kN4odGEh6G
9+PKLcq8dzmWbe7WUPxeUKGSxw6hqTYz/evHv+RM28Oe9y51vyf1teHRx5x25KKxx1E9oJDDkW1y
TljjLOKQpRgo3UpB/SWzCGw82uJ8rMFseCRqdEXyGoehn67wT/XaJh3Mrru07zzzas7bn8IzyCgH
S3moFGjbjTVUVbW1I9tbfXwDzl1/toPCuO9puj75BytxvVunHL1diUT2wqt/Zpadt7XDRIwqHoLk
ExyYSV8amehvY9ln9+B6r6xKQ234c27gQ9raJ8PyiAhQXxNuP95qk3dpkj3diHfe9XmbtbGZP1l7
vEMDD2I4UaPEzRjrfXWXk1e1qR0DlMN1z0LMfkgVpG5DAsRBwu5jGR/c4RMZO5eqIGfmoXln1YnL
ASFAGh7Jgq21Gytu87uAfEX9QUyuk2T48j1YEidITLfNqX0ePv5ZZ2YLczZbOKlreEUojNdQQLVb
hm7oZbepA4lwddrTcpoiP5TsDMSK7XVv9bwTK02vcrVON3eZlWvfFaqH9nOEUkg+ffyTzrzX81Ys
PCkSkEuPJB9rMFK1UDTd+02gSYjKrrr47p0ZnPOerFIOdTggcAfdTQprFdYKltXkxZdKzed+xmzw
ewVtwSy3mpdAP2UUsrHuphWRhRW5nsA52gvLxbmfcfr4N4u3l9LE0csu3AthcRxqtIo4+WGyiwtP
49z1T3/+5vpdb0xkbSHIroSV7irPTx80O/vx8aM+d/HZ3iAbcCWRrUVXavK0+8Kz4x1avfHCkD/3
BGZDvhrppJdxPhwVopwGKCAQ2ZVD1B0xY1Mi6+sOCPNoFZBRWQuqj+LOUCZfdV2CIOnd+LrNxryb
Csks0K2pHA6DMVr3IyL9x1jrrrv/81ZqVdcaJc+4OxBmWtyCEih2vRd8vurhzhumgJXsykLB8AJN
lwXeauQpCCm79O787ra/s3j87rW9eTOlHxeI2Ar90AVWdh+MsYyBwkuNHIHWoTEG/0g8iDqQ8S+9
bRtwQpz+bwjoC+UDqUPEK5tl8gqdpe4WVTAZIwgaglxhiISRvSNIsvl+2ha75FbDigt0AGKLGoij
vuii1K0ee6D74ZU7/P/qz+KgqLXOaQ/S0xuxgBIs/5LkZV7o5f1eUd+7WbNpoqoHqjVmoB3iIJ1+
xSFv1WoEW5GCjtb03rkhEkUlm6KtNP9GhLDxl3qQo5ab7BEOjVcE1nNqiCJayqhV0VrBbwdhFsbx
ii1HcauIkqdSV3Xa3yOFkE1c8uLeFA18ba+hK+jVp78fp9GE811EcXkHjXgsgfmPEPC82JvMFUoY
b0v+ceZv/NBXWwjZpA5OUSj064bqvI1sgchLkFuqY1U32pHWz6k6BPpqc90bP5vOHOla3tiM7YG8
7vyOhMKOeGHx5eOLn/Ho2HMCbJZLjR16Yxxkz1p1AAJtR3BUWt9d8cJTucrMoCF9Iue0E+pxrdau
VgH5Ae5S3k0o5+MLL9P7sza9nT+XBKXqsvVyw3rN0qjYBlh01n0eP378M9+/uP37178Z1Z4oNVuF
lvfaOoQ82Kw3pwjDSx3IM9ul343DN1fXMSFCw9Pc14xSwTY0Ca3v887+lDH3PbtNMX6pIHS8XvVT
9Nl90ls5obxV+kFGBtBMDUFcQoDohZfNO7O86aet6Jvfkg1hYGS97x0KRWl2W7UwAOPMN/0FrqBy
3VhEZq+6oEpueETVpnNr8UVUCA+WXuyYmOK1WK4Cg3iVrYxJhrhxe3OSx94kN3JV9yg1wSMHW0sk
iX1rleP4JbA0m71k5fRqxbCBhQh3DFddxTjaIKJot7KqiPGwKQc/xKAAw2UcMEnT4er1xwyIR8uZ
b5Il9ayaGjGf9EjtLmECKKLqS4cGievrQPbvrAIyzbqwK5nfWVE8fnFDOnFBpQi1hUIvVyDCM32f
qaJt15jjBucZymBNsnaaKNIMTv6Qwqmtddfa/qfGDZx4SXZrme9ANmAeLZ0p3I7on57klAfmvmmm
Kl9V9GDdLf5rxPSObpgBy3nc3pbYTuuFHk62u5jMdgTzT867i02uTm8TSLLutlbhBIIe3qUg9bcd
uts4s8ZfXRiBCTQzeHGrfuzdI2RqEOOgTdQpBgRJY7QIaQndyhRuEBnQZVDd25NyvBXcYP3l4xfx
tOX878nf8mdvip74YrKwaL+Opao5dms6VSpUxU5y0xcnE+U4Wfp1CIN/pf28eS1rEIzCIFzkFeBY
tpGqC3ep111XsLDmHJrCC4jYmVr/AJUoem7qGuVdUhbNVbtdy58tkyj0E9/rbOuVWq+9NFMrvw07
yE0fP4f35zaiDf8csXGamH0UZ/FBDqX/U0Bk+gTMqrowIbx/dVs/zXlvbnyTOFVhZfl4HG3fPMo6
SvM7owLCe/Pxtz+nrtBPr9ebD9BIK2gyMFzYaqdBbglhGkv4/355XxKJkdyias2LTasxZMB1uZFM
1m7XJ39ZAT7kvz7+Eud+5OwB4ZgeVNG4w5HcnU9WK7wHH5Di83UXnz0fS5vCgOHgvsbNlN5yVDfv
SrKVr7v4bHMAs8tUHuK4owcdD0MHgMsFGHpYmh9f/1y1TZ8fdyKma1zqwy52B9W+ZEZo3GVlYVVb
XCF5+2iVMrgZc802bAzEEeoRQZVX/e3SYE8WMfk27qcipsPgMqUxLeVN4JwwiuKCCvrco5uVTTvy
VBoIjdar7uvtCmZKc1Mp373w889dfVYIkVSSWgiy7UuXy/gpiCb50jNJ//z45r57dXLKZmMrclMb
BFwW/KRRjC5aNUzoiyCAQnrd9WdDq3Mbi/CuztrFVaH3q6rjwLIk2aTbfnz994FB/IDZuKmKXht1
I7V2zTBGz0iKpgdSnFqaTNh/0C731SfHltkmRiwV38RWVpC8ZXLWidGk30tNlQ9IEj30vG2UVqyf
Cd1BwQGyI48qsbNF08GdZ3mUiPUuTGin7/ZfyxbfefZCd00NLQJc5g+HCYfjSNf1eyuk97owwl5T
x49vzblHO3st/y9nZ9LcNpKm4V+ECKwJ4AquIiVZkmVZ9gVhu9xYEnsiASR+/Tz0XNqsqvEEL33o
KFMkkPmt7+LjW+4s+MTT+MmiqzdiRe8b3dbpTz6h//YHrk6mFrgIDEY6eCik7n5wy+BYNbgK/N9f
/x8rWoHY7u9B2XPWxhti4eJh0E8nck4ZHwc2Og9My/NqwwIbf9lVd4P8Qxr4l59zXXbifxc3Bmjs
j972GDixkiRMdLSX2//7B/3b519dNd0hHmt3nfNjYFa+dVpL7IN5rm4Zp/C4ri4aSqANO8jI+TFC
Dkc0LZJVvHOtovkDVM35Z6U8/sLVTQvbYPKgONhlstCoZa+1GhZ/W4yrhhwoDbbTVYaA+GYerPa1
tXvPSpBvd7O3qonUEVENVE+TGSMLRhHIgvaNQkEdq4b86Ew6kpuirUDAdP2CEWrOjd7gV7DGO5n5
0npL9WgsznCF/hgijyV2PPssdKhYUVXtyk3htvgTRCm6/SnkQR9xeNYuAiTuKUL44QGPeCvdRojy
jU/ACyznnA0yarYWlvfBKwpzeDBEgwy3SAObO2MHGawxI+e9KZQ/JL4PFTIRAfDe1rWnx6yop2Ml
aUFw6dGfMXNstsRO8xGpX3OHf1GJ6J/28GuUymPSMuf2BaxYId7vuzgO2qZBX9X1WQhEdocieRDM
u75TBnOFxpxMCTR476Od7CRM+6p2ZwpUCpO1ncrhJRtbUOk7TALgXybrStlA4J6iZlP79Ce4Zg3p
R6QFkeSt8fLoYkZCKpD6XGIjt8nKFMXjdKYmOBQsf19S2odtprH/2/OkL08JyUy0972FjsrvqRs3
Ptu6ryqtsB9jtLngslXjRQPIr14PKijTZ+XE7he/KyBjps7MUcCPI9sygAYKaNao/oBRmfip2rwF
HTtZVobwsjMPB78Jyh8zm6R7xzUTwu5N52Lo1yMzuDMowJ/zFvu99oCq/Txtp8nteCIW5knFNxX5
ldijnk+LOKHnv62XSjk7xNgz9ch+ZeREVXOOS3JvAKbfdoevQp6sMU9CftY9K8ytElPNCN3jgnLT
p7vX84cy1HpOI9O+C1s9aFR/NliA3kTRFxjf/x5PiyEY1smDI0GjKk5pheGZBfbmD1/9F+D/7zkN
h+zfPx6SO9imzhp/Bl3fxMjqWxeIL5503zwp5+lu0L3zmuUL4yNnzYdvAJXRXV1Rcm64SKN9r6QT
OAd/zbvoDwH9Evr+6StdhUSZR+hLh+xzJKcE8eQV20AZS4UD3tz0lMArYMU/nIt/Du6InP7+821h
NJl1VWXig9pxdwjoT8PH3rYQjk8ydEx7rIPLyVf4laWrjj+7VSxQjVatVW5mEzTfJQvq+sS9Uc5d
bcdMarN0wCQ06Zs2jk8KD0KYQTFkRHefMdl89PEPxZRtKYeDPa+tlSBwXG1lzBbrOIVudHfRfcbr
JcpKrBA5t/KQjZ0ckA52fRl8RU6KVbW03KW78+tYWZLpwlQyxkyLYlf7+KpQK7tFlCboZvt7cB8T
5tGR3dvAzZZFfbVa2R8EoWCHwJU7HVO8HMo/HKh/e6CX//+/ejJ30Rcngja4Q834yZ6xdukwrbml
X+UuXLUsIJ08NOxr+R5M43sxjAVqxMa98cPd37+5wtaNBGAjb77686ZV0b3ol59/OGf/eKQ9++qp
zKmHP6ucxVlFebFpo8xsGif/w33550fuXbR7//uRE9jKtle9OOtFZTs1Z/0Bw8U/bfUvcebvt9G7
7uKKfjXFEhB//KLVaqsRxkB0t5xIPlG9dp8XjFQP2rSye17qNPrPbQ/sqggWKD8j5T+OP2rW8e2u
z+rRO3qxH73f8vmson9/ZjZdhuUDfr+b0bkn9/nRdlnc+cajdJVuDGpziDIKcc6gAW7a0iq3a6dv
+/BrrVfp6waTbEEFUnZPtR7UIRj/CL3655kKJtyXY/Bf99eqHT+tZsf9qapoeikdX3VJIXr/r4Ik
1CFI6Ns+oc1y6tPkxUW0cSaflO0gS95/uundRFcpyV9RFQ9w077Du/Y7vEPDKDcr/lAP//NlwSTx
99/nejUOWz5eNBh7OltZU20Fgfp+2ze/yiZt3cRLU7nVqR87a98HqE+WaX7LIoI3cxVDMqcAoI+W
9cngsrLFbCLaepN/ywqFD7+KIW5aujV+TPUpwlV50wto1uMMBvO253IVWotRISuPOtJPTO/qfayy
5n2YnfKWOQ7f/eouC51N7dqH+SkS0q+3mKBBxxn8+dbPv7rNLgYQdV9N6R2JlI0GIv/bgfnFbQnz
mtQoOrTtutCXpznG4W2GN76FI37bmblWWk3rZXGceWlPflCyN8YWfI8T0m1X6ZpbaKheLFWb7KQR
psITEYrKguXUjc/l6qK2EVLfcCuqk+tUEArycNt1twHhBCbV11EgaPqCte+pjS4BesBnYirtm3KX
G15dVBuhtBXrsvqUajUndJYT4fGPOpT/EsCuKYUGHnbZjLqn2Wxk0g+o+ZVYYdz41K9uaq38ELJx
2WFvzVm3ffy5czXdAurnqV9dVNJIZzoTFifb7Z5wbsGAYzU/bwox12y2uo/8ZbKD6iSL4ARbN9s5
6AHdlnL/RlvLyd60/vVJUwQlv5KGY03tjZ9+lXIxwFTO7Hj/+9WVYbccjrcBagWUut9Per3WNcYz
U3ei9cP4z4vUzuluWiHw4Vd3VKXSkjgW16dZl3gqubidezWzipte6TVJTV2UubN+rE9qmd5TsPWH
buiD7W0ffnVJlalXHFAWkkYuXoy3uMcRbdrb8t01QS1r3Q6H7RZMSUcr4bY0lkO1fLrtm19d0YiC
NfT0Up8kULv9iv98ghbqn/Dr/xJeruVCBeTMusWy+yT86ZhJoCgYEt1YB/xSLvuv4jJLo2m2It4o
/t15AkzN3g+X837Tg7mmn2Vxo9cx75GtadiD6NqOPg1Q9G7rGK5pxX0BNndAZfMkV6faSbs5lH8+
6per/vcmy70mFEeRjiHn8U5VI7k/RekDK8gaZ9y6NQ5B266EZrUx8SJPjb5xEYC79O+xATHgdaCX
4F2bkTmGpXad+SOJ+V8O0jVDDODH0FgWqOPMTO/RmhZ3+Lhn+9te9dXtdSsHx4myoly142NbMPeY
JE3WbR/u/f5YtDvjUzv55cn3XEzLMAWw/M+4lvVldVuWvaaIpZNsFMuj7iQZ1jDKuSjSDP6Uf77t
B1zl2QxPrigqQ8Ly2Ec7G0jO3gqDmxYW7t/oYTHoblZq3Uk4VH3Z6ATn/0f/+S+n5poGNscODrMO
3R5nPUuYxrgPHYCd2yrWax4YpA/bQgsTviLBTbto4pWdVx1ueurX/K8C77CRoMNtKrFBxo50jUuM
1Orb9lDuNf+LZecYC+ivv/r+IrfdPfBHcVvGupYMZc0+eqXl1v/bXP7qQuLyJgEm4fpXt1Vpb3T7
WRAKOutN9bgCDLE73/jNr25rv/QVoLxYnnwGuUkx9S47xvyv297pVa7VYVDSQfUVcUZ4Jzts4nv2
NTfOSv2re5qaIQsanTan3puKLbaiGK3e2p1d07Z0ioVmbmR70obCD0oVWvVVepOYtXCveVp1IyRL
3kieUjt8/fXQ1/HWvHRN0+pXSPD5kjWniEXYVnrLePtzueZYAdhLYwlH4QS0qkt8WZrNkN4aBK4l
Jm3czGNJ/cFTx4pVaJqEsL+J+sBDD35PTAbhcAqnMjuZwrQb0DV61xjry01H/W/Eqq6DfZsC0TLY
4WYm9DaOuLUgvuZV2V6I30juQsF3AG+jMeXuvJi++LavfnVL64m5s3GpjVIQyC82YOQfY89y4LZP
v76lQdCyCJP9ScPT2qEZJD+FjfUnOoVDxPjn4u+aMoUGzkSdRLdgTwjWSHtRG5/N+gGX6L772I9h
iVIOLuUscVO8c1BfTN0vtQlMiI1kFzR71Cr0AfBkvU99GAW4hVvT/TBU/SHy+rZKCrVgdz76lTlV
+URrKTToCE/GeABncq0Oa4XIUlL1Jnuw1la6x1832kuLGWyuWXCkHiLbUXCGxPTYxF04KGxow7E+
qEuBXbdy2GVqtBLbscCtzP4ajAidGQ9v3SiNE927zk8DsuBhzmdQuoIx0bZY+34vo7560uVkbVSR
F84uLRdkJKNgmD9lBi/xTR0XdZtUKJ/X+6y3MwD5mV35d7YEIr1Tg2UtSb2aqjgIhablsz2j8/kl
it1eflO5CZF9cVU1hy+pQU8TibI+w8G0/gVcyBCvfNaChbXNrk+138E6wOzyTWu/w9PgL9r4FXcb
evLyhx9m5WPaV/783PaUJdCP6gcX+hQjU62wWx2lYgdv9+NdWoDh3VbGo4iv03h6n5c43syW54it
tNj+w6SvMpNEwuRjEqjKerF52B+zqbHxc63rx7aAo8zGXYsnJG0sFnddUb6njh0e5YDjxs5emvWg
5xIdiCnNx2HfG2zaD+zzTfsqbVsvB7CPefuIOkP7zV+6/mAtRdA9a38O0g1SauCtAAc/Onho84cu
sD9Zo0Yslrk8qi7Lj3VuIzcLQgSZJ78Z97Ou/ABIAViYDYIToEF41rAvB1HqjSrT+VWaQe1RI9QH
e3TLh6yx3Gc9LdOdcFyvPPQhd3KWhYtbt2dXu966QMuKcbhY0M7AtjW6knu778FFXJgRz1mEc3pC
IATW09jKdEiWCKAXvW7S4mDHa6UTmY78N6ae/ejRn4vW2WZeCK8nEwAnkHcAFoe3H0clVVYwvU2D
mDzkBmGVDEmxev0dyKF2qww0nKTIvHF4lMoGw1ujEfwzc5wlO/W/Xif2kHp9Q9E867a2itaXEVs9
c9DpKO4XYcm/gJrrL3qtsw+pnmuTFHakdx5QiydAsN2Ofx19ajV0EgDlw8hWJWrbb2XuhD43Rnec
bFkrfpFKkXOUWi1VnyzWipxHiXWMg8t0MJXvxRKTZ8ch76u904EJdvD8Ll6zRSvrhHdCAHoEofcx
CRGwBtozq6hNBJdiwLBmEc7WnrVt3dmF44HzaFT8ATiGvxfhRamk9NhtXw7SvNexdqYX5UAy2hUS
M+oPtoaOv51BoGTP2q3AlXfjRU5Oz3YUAcLveG1rAcPTCcR84PY3pzZUTSsvrpxpfrKp/Orn0qCX
+8XqR6trtljNAqjfMLmbl4llDH85mYtO9olfaydKEG0ZggcwPK1utnYAvAKX2hJrlGg0bvFup2qJ
E3cK5nBnTR5s7MCdCR+5fVlJEURchBkXbmMyRXV+7wUWsiu6LQL+COvpPSzoeTeELv9QIJl9XPu0
6fZLrOM3f8LZdhPpC8wwzuvHAJN5+1DMYuyB82RZ7U8b2Wr3UaBv+D31oDq4Fz7vzlUOhEp7HLjf
o0/5v8EXqjl4EhjfnSCDXG6TgX0RZnnE5VbOm22J9qvBfw60z5AforW+rPHLaTjR57LMb223PWsg
WWrbIzLRc3vFYt5nUBv1QQyd6B5mCFJbsbS9c48xiu4+Slksr2K21NE4jY63egq8l1HkZnmwnSll
2XlBSi4uLq3JQK+LNmC+VOcQ1ED3H0xoxuwnQLf0Wwa+ugO+RTdzZzcxDy3rsxLl9wlvhKMuCnGQ
g3IHUGCY+W5miS+aqREK4HynOJntilL73ZjY1urdoUYRpt/Siox27HVRvRaovrbboI7xCS+FD24v
WkY3/mg1bMjlDlJv3jwFY+SeGzYuz55zMRFHV3N9NvEcfvFFXuy6rqj+ymomYM+pM3nenc7DkWPU
x2CGtQ1ZES3WqoRyMcTDIVvyQZ6zNsDT3R/h2j2hhG8w6p4nv5ITCFIHzZYSTkX7qKjKx90srGbZ
mxwp8izIlleFGkC+TRHmFOcG6Tq8pirb8k8EIns39l0U3w+rP4anFZEeG2UgWfwcM+h992qdogME
ab1Lc9d/DzpSDyXiEh7ncSGlZZVTHVjEAe0K2OvuIi8Wn31nNfXOxU1Hb4bBB/8vc5eUWrllUW6M
tqyHTNr+J3+Wq0wWhO3TT1VBxW+QGvqJMkQcvWVlTV1HewoUTXYhUklzVRBpdGHIW56d1kk3uBf8
3irjx7qsGnTEXa/6nIPbnHcpWvJbJwogegpYMtKRc74R8+D8rGsRPPpFduHfqcA7DI7n54+aaTky
/M36yO807cnuXJEQLcX83VBH3MmVAJdFl2vnq0Hne7+LyeK67NYHMpV6srnWMkFapPR29hj347kG
+q5A43Hwj/B/5Bb96SU45MrK35rJHeyndp66x1anUfixqsXyGVfR0sXYjeZQbiOYSVzbsWvtlzFG
57QroypN5mhSm7xzfKtIOqnL7xpdqG4ng19F08jfMk5EtGX+E73ClC7zve6k+ZE1aS03WReRCkA/
oS8n2rnYZqEpvUPjStTPcFQQc7rJXInKolX1/bmPGuhxqrycqXjofZmAZijl81Dm05xtOzzPp2cx
ONWd9G033DujW3+NI2GBgR6CzOxs3jieCSYr9StCBfEjCTE+sZ009qccGdFiC8CtrD+Gdo6spMnc
r1xplW0aH+qIm+gsC5cwqdtI/8UWOX40tht9Yro4DscCf5mTtAd7ZFMV1s7XrBlG/T2L9CrO/LTg
CDqwbo6Fcq1l2c4VgRrQ+dLncjfWIs6/+dJmhpU1wvpSWW7vkdE5NKKP3fCT9JWJdoSuztqmJrO6
gz1dWKtophdiG7WTekJuNn8C7+nTaasLTnNdLQfF3KwJNqPMxQGa3EU1YLjcPR2Xi3do26XvNnpq
KA99eJwzFe7oRJt2Wpev/hTOw0PoBBP8UNOCzPR0hfdZFq/Rgx2MQ3lIySfNGR/WAfNJaxTfInWp
Xcmrbb2bV/bVSdZOzrdKLOGPWmHLte8K3+8JCIhz7PC7wDhQaLsu95meccxep3zdMSyUDYBTAcer
Wfl5td3Ve+2juJnXFQ7MKPlBSDMhdC2QpqH/2oVKDR+cILYejeWHehN1LcR8E8vxtV9LXqsNitM/
449J0dCLZn6xJvy6tlZg41xNye2v5zA15Gm/sMcfBfF5shO7mFKuMaqp03QP4Gi86NDAjFky0Cgv
Ks0m86kf5uoV5WJ28qJdL5Jinhc/Abtaw4d5Bu6qV/xQt0WmxbovEaNzz12KoM3slsv3wABCBfFW
FGq3WC2CKHy+8w3p2vjUNziDcyaWID8WpWhFgd6xUuKgctE3PzmCYEOlO2Tho3TRtzwOHijVY1XL
1L4TRRtOb1L4Q5uoZiEdZNY6pYeLUHSnj1y6Kr2rMocInDBbrr6gv6/s1ziepnxHa6mRWh4At2E/
DCewpP7rpxQUSypV5WXnldq4/RR5BpizN2nn3Jo0enRFbTvvParIZ53XvqINI/hG0qhvGKjkX4q2
g83NnqjJH93+oqihDNwi5UFqxGKc5kzRVTlNgFT/RdfNNhOFnkR4tN/Kxojv2s2c11Sulr+prV6G
KjEmBDNlVmxIgFcLAlRWFisesRNRHSHoC7p3tPEyURM0/oyVb7Ft42W+gC0vWbq+FBMZI3xx8PO8
Wdg0u0N/QP44E+u2aFJRbrhcEqxx0SImfTDdOlQ/29JpwTv7E+EpHUQkjmkuhTyznW3Ni+VCo5bx
RaLDhlNR/KynVb4NdT3eFdYFkNinltAbn6pjIIcvJBADeVN+zOh3+0chmuxC6XCF6yRVrbv++xiP
AM01mHN4mBnkhiftahx3fdGFL7YjLG/etc5YN7vaXsOJyq/oXpn7mAoTTRDHJ7et4zfLIOPaepZt
jqkAUbhVK4omj9Elq58aZAOcxPTdUj8YPKFkYoJqChIWwmlwIPvU0RYkVvGuCwBBKT6IoDg3YYD5
NGohbr+17cnzD0Anw/apHViZfjX43NCNRpgvDAk8oUH+hb/5+nBZ7O1qft5TOhUU7lHetRm9bgeF
9X7El+ZrO42N3Ld51+vzjKLZo13Sbe5JHu0dnSIoaaVbOzr7pOpoawacsQ5I1ioPdp81v2I4T2G8
Gl05CVkLzb+aWhf+UBPaVF2kEy8auihxq6X4Ma+ipaS1wDNta2+eGLAOFFFzLcqK/HSRHsiGbNzV
aHMNO02F/NLjkoiyUC+t6rlFd5gYkYHO/8+cXuh5orCbnSraCX/UMj2qFCDrfb+wMLbBi26FG+gW
3Yo0V7scbtNm5pfY39MBoxlq9oCJAwLWoYJd78nqsQmESgmGkj4pQIN/ZwsRH7uVf6h0l35oOCBQ
ABoTpcyd5/pj7FA9Jx22RWrXi45mxNIg2OvBdePN0IME3MzjJL5OuZ+9FUXu24qKsa7CA4PaYje3
cjqGDuCrxF0UY4aivVhir4wY8C7Kgr0G6vVpjsmHe+FNA8GJ2UDrkhZCwk9Kvpvw8tRyLB1UoGby
qHLCWHy6EOUeFYO8s9P5MVksikE/Z8IbvlZBnLs7GZvurzBaxWcd5SjDw2KKGpNvs66s/S9mgf/2
nSTO90+Z2d8XuFmmn0dgdPtUQX3auB5Kpg+6i/vwSa+xiZ6COo/VhoFP39zNjRuuB9NrYydhKy9X
vVQxcxw3tDJx9Nte97uwYyTLJtg49OBWr6ITBoxq37lkso5uEJrDZrE86idN4vuQNWP+rNJBy1dR
xVa6bgWKD2LrhZdhBiGquEfPbhp3ohw7mpKsbZ81dNH3AAUmmYzl6sJtLm0komMnZbISWRfvDGnz
k4ElV5gXm3Bs7UOUX9h8kaEZ4xK2y3pEd3jsn+3Mr77ovCn6p7pGHPannc1+PNIWI9Fx53B/68Qy
S1Tex2SNatMGeCHvigtrfZ8GlnmYTTqOHwV90k8dqOEnzrvzIY1yMic3Bx4hBlIGZgLKM2pV1Ysb
DZyG1hm6XcEt6MkSnp++MHyC2kY7csG2OnSyyOfl0V7nvzauoxH3PM0o3DJf4xi7UYkIfzbHrXUw
WTdbCcXuZN8tvWreW3ukf8xm4cWoc1pd9wq7eQq2GSYrs5tI4Rbnqlmm6ZDmmARukX8q5qOKQi/b
q7SMT1UMZKVtSIxJZM+MAekQuq1VupSYWV5YBZrWQJWGqNUzlO8WbjjCGf7R98oyA8a9+sOe/64Q
KDYGAWRYx64C9+4yQczvson0J8CER6LYC99uzdGaa332VWy7G1JSsR4jU3NMetRL6w2C9wwTsOhW
2X6pxs6519mKWwFsB5iiMYOhH4hsND5Cy2gUJMiW9xEEmVSnh9inZvIvP/eysHL29kgNs2GQo47p
hO/ZIUM3ZhfV4RiZBLu4snkjkEzjwde2esnsLsUngb7M3mTDpTUQgZWRMS1y8Jy4sV1RGdQxbJSh
EIt4jfBuAWahubYnHNDGkOZzcd1zlcb5k9RzfpiYr+DBnkvmVYumoYqci0RBCNThzbECKuskmqsy
ToyDa8POTafZO8xxnNUbJeFL3ReOWIuPFxvpdx/B+wFiT6COimTRHLHtteRbRVz7WDsR3zOAnukm
pXLUS7x6ETiquJ82SxbM1RHtzu4z8gbOtAMcD32ANba3YY7opsEG1wq0AlqlluV+JWJRQJcwrGZu
w3FdM3zvXJrM6aITc4dzWTxcAGCuY78Rf82+iVx0CrxcPaHL0cX/uYxHknCKhpY+xJ0e8TJto/s4
7Yz64grCyJvf9NOxHycPUFDL5BhFK88/ZjqeaWZooIhWTjBQBhbrI41xtInQ0YavX/Wh/0T77IYj
VU9e5PsaZXm1kWkooTlA+oMTOU0YiBCR2jZ4a72RkdRcrtYXZhxheMd83jmYAOuMKGHXQ7LQdslq
g55MI7EWSsahtrR59zaYiw1NuAmOUk+jOIkO0acT1PLprkbA/FRoNBIu1kvRQ96gZa+ShpkOST2S
9pbvBq9Y46r+UKZRaxCEmJpmNxnGMdteEVd6H1O8TV8N9j3VfYje+uqwCklixHrLr1EbzuVzS+0u
9l5uuBx+GInPYgE8/qNei6Xc9FT+Txg/jZLzOMRV8DUN6ybaDdZCDJoDpDdrLB482sglL7Y4Unlo
4Ue2V2+xja+e0FEJIbotruHXSmaYGBjr0hcH4oo86dbT6wE5iqKkZGzolz9koYeUJOoZqO4v0Zw9
+HIa9VNrwzkq6sh16RgyZc5ejv0bNFaEhArfgbUltWZbEFed/WEeRIYgW7cWxw7+IX9Y+zIGpS7j
/tOKTtvHumzBeyNf1Bwsu++Y6UIIyrboYtT1FkfhXJxrBt/fVd7zgiXsJC/JlJO/pgO6OcmcEp/Y
3bUNaJYZ7j/T1opAixePNT1iKQIhrJha+lqzoE6zw4rUTf+KxyA8+eXgHAtkw9BtD1vLJC5N1BcU
/V3m/YQkb0wbSCtc2HNcKGbDEteSY4y4PMbtNX5UO4mGzwdRBWF6QmWEqK+tNngwLfOmQxtw0Dae
rpmODlVILGSwO5vvwgH1cYgXLYa7FMs/ZwfLkVSISjqTwD7DrqA0JOv3vkGm4aRzz2/+UlgGC6ZM
DHRPucNSJQ2ZJDIjQQYvPfujXzzqYoIeWYQAHw/LHA/PrAlK/rsijyixCfJeJUa1DXpX/+Xgnby8
TiMTdD0L+5ODeQJMeDs2j6FnFT96o32cBlYEuNDv8ybnK3PNojnn7oyGmA+Hf94ahw3kB9nbIYPb
hc70yBiQ/81kajVJOFo0O0yI023DGOdzxpAp3/iyXRfcUZT6PjD82SvG1G9e05o18VXRx0yQFzTX
mHd55VwkqTcR33wLZY1nhZei80jdVp39LDOf5+bSiueGoZw9htmbyRmvR6lndaeF/Qz8RF/W0a71
5WWFUoQZUleT/iizfm73AmXe/6Stj1ULQlfRZo4v5hF6vag/MWxlzBjCOXmKAuN5O3zVgzMDqAE3
StrS04g8uMGxMS53mbsa5ivUnbvGZiS09YM2sD4UWToLbkTNfWsKMo2wmaHCmEyrjUBDdf6wMnen
o0lxwiCNRNHJQz9pw1eZv+VLhyJ3ZZXzPqpb8TP0ZtYEbKmzD1Ho6+gb1tH5F34ob4IqgaNescCL
qVtKBm4dMsreFsrWcK698FKudx3dm0DUxlGTc2hQd2GUzppxHzlBcG7LMn9eGo9JZobZZZVA0UJs
3MuFOtmBlc/JVEr76Edr+zXCm+2nMcX6Hw/GxI8+cNsfNqarP2JRtkcUaN0nV3rTXVMhc7BSjH6N
Yrl8z5RXPHbrnN0tK/6eyaILWvsYwwcY1O2Lj0dJsEN1eGEq6/RWItKLX0lLhGl2emF1lHFhzuUq
YpZ0+LK0DvmTd6CJ6E0Mf7XDNNRn0H7OmPk0TCSy+dF1ckNlUJJmRL70NlsxwsOG+W34EvTTdKKb
Ep9NBp5DW6H9lpIWD0UZLj/cbqgf2fohUNN73I158BxzlCpOvzHt5zIX1VC9Sr9pn/2UNE0RFL/p
NpWL3FBi8QhJaWWfuFHafEN2Sz2Bu1IRs23Xbh5iZJ5e0BDz7iAygiRz86w9igUNHnTsA0OaSy99
cBsX58VGfOG4Tiv6P3YQ0Skbvyj2eNPm2d5eTEUpPnrBh2aZ0/irxhJsSvit66YsPTf6jOMy26i5
m0EHuWyW35cBB+mztBSDT8FoAMGIRTynljs9eaFfD0ntuBdVA/JAu7Hi3rsvmByeMTTSfzGgshGR
H2tJBTcE4aFaZ3tKKr+zvst4oHisVn96+kU4A9+HFkdMkrO3USPLuwxMY7qtBSwuUibveE8zl34w
9VAe7Q7FbCICnV8U01clLI9pkYSXDj+pGriDlGrvVX2ZtmSZDzN5iYiLHCIYz7u8De1Xp9fBQ79e
5mtlhgBsQnSi0GXaMj3ZYd/tSqCgassocvkI61fuU+TuPkxNxDh6bgzPdWwt/nHvdQyX8snPNn2H
bmgSt0brbT9Z7lmgf32HDllab4ZGMg9MFxUeY15TeE6Z9S3ntfslGtEM1qZvyv7LZNPcimCUn/zQ
JgfJCJuTAkVMwOgiH18RVkdWb2Ic82KD4z+OI0C0nZ9r9SJ1hWzQEjl2dlBTth4Codk2mQWdD1qr
aHpHw2spkhxS5dmMMpqZhNTzQzM6l0X2kuIGOkr2W5us8ouPTUv1vykwsnhVPrUea4blK81w8BAx
G+mOEYVFlbhdFNW7KkgZE0TGynfDYlHQLf3CqBBx7/FDbeE8lqY4JTJ/Vay84jxmuH2ZVHyws5Bj
ZjuEiq5U5feiii8D7okl4pb2GWnwjubYr3yxQb+cNydZQb//D2dnslw3rmzRL2IEO7CZnk5HOpJt
SbZlacJwV+z7BiS//i36TsqwXHqByZ3cCpjCQZPI3Ln2ijsEOZRm6wqtLNhWpTW24Q6olfM+ztxs
eFcL2T+gSKuuRemWj+T5g39GLy5+eFUhH7pmyr56RWI8YHPt4ZdV08PurgRPA00ud7FboihIiH7l
h2Xlpt0BuOKdnlEroRs8SU+rlDVmT6E/HESRkR3oDDLSVPTEVujgLb6EPmT6loi0sresbQnM9pDk
Y1ccCGfXfSeT+XPJKfUZG5KyviszAyHA0k/cLNRaCCJMSRUsIZXcXNP3y6oilvUAdw2s9dGvvNtS
jHhCQPrwv6dJXHzGoi3jWcgiiK7zdrbCR2m48lCUTnmHUib5ydz6m/l78K5j+UTXns+L/9Gbi/HR
s1Y72RvrUlf30bK0/snYnn44i6xbFzCpnZR/Ko6M9sDZAWt66zR6wsCOnDuSBL870wzLFSctH2CY
ScXynfSSfjySCg3+Iacoj0gFBvtgzb15a1lOvt6UM5/q7xtJ6fFYIuVprkVqF09u7mf/FFNoXgf+
NIUPVucS2lA06186Yazrx87Ew+M6y+jCO0SeZ95UdA2/LGPJkQKwMjrPWNI8rJQkmivPls5DK9co
fO/HpNOoUVjzNwN7aZf91/fvKh+xdIAYat65UwCkoO8Xchnc6278srgR3IkmwU/KpoR6tEFCPNfQ
BqYjidvhSIBrH83a7R+kh/AErjmH49LKB1pOM/eYZWHVHHgtjS5m2psLX2elVE4c2gWhc0/V8rGz
HfseMgGCiSRpf8iJ/8dtAOt6AoPnk2nNDhmOxKBdOSuiY4UNR7EfeOwRwsRbtNJDK3nn+2lpvcPn
I/kZw2L4Fk6jOVzLZsNY8BMOB59yGmg5L0kIZAXpPy+pjW9G67oUDQIKaVlQBtPVGthVsEuC7bfw
KDiVuy6g/v3eTGoaJ7Jaig9t1WxF5GUgfuCZF6zUuLZSf+0ENEPsKl7me7dY68+1BH9tOyMxel22
OU7ZMqdE5qde81TXtnGBn9+eCk57Yy9drziPI33sO7MX8WdbRtZjWc5w7jgzm3c+BYZxZyWNGf2M
upTvMojY3PM0ORR5cc5Mni16GfH39j3OnqZK7PQhGYuqvq4bh+VK0inhOChNogbEQLvcWP0HyrZ2
dgRoUp560SyPvp3OB8qvYhcOhEF5bM3Le3pNk34PhSo9tb5H6OAL3hMXZxyQAkQutGK0E2mAGSJx
CilXgoc56G+SBru8ve3V1hWMWzQH7kRkcRebMcKjfJnbc4lq62WJOibNiCf5U6ZRfxP53Oqlg4pm
mpvEPMDrcsmQLb74yE4ipQGGu16dl8iakxH66jrdG8votF8pvsSnwTNt42rOt9JhsFjRfHLTdSSo
Dl3ccjPMxb3WvBvlKN45VTIn1wMaknY3BukP2vObp3bKvasw6Azv0OJF+fgrhWD1WfKc2Gt7bcoF
KB9iH0rT2O+W7j7N4+p9PVTmIXXywfkWGSCqliUInT2lMVLo7RwhM2pxipstk+b1nZAz1wvvQaIk
N7EgH5XwEMW1mZQk5PrJ5fecLZcAPJ+s2DlLB5v2Q+hkeXLn8vtz52KJzfE05N31BHm/e+DV2jxb
lNbaHUjCoH3Hf9Gt2I4k8zcWse8d25JA4lOyGCTV25DU/TkuhuVGNtstI7u0Sy4juEPj5Au7OBIV
uxkv94zi9zCUgXEr6H4azhEQW/HepGIbfOYuKkpyMWN69MGrkQJMzCh8t1LFoB7oWeUdpXI/u1lK
gxd1wNa+Qt/gntrc44CPC1J8kDWXx0hgJ1v0cXxB45Vx6vTR/J49WMurhOjgUqbc0RUuPZ9SJ2tP
VW5lX2tP1J8r3qDjpQsdSv95MzfF0W3m+l4KL5LnzA2nu94jSswiLkmqjzj7oqBaxWOCPxF1B5Mk
/q4QFfr4wtvkdSRdTqNp1d+FTO387Fnbf1CxNdznMjCnL4gpCnFFzT2w9NToKhSdmJbU4YgZ8/86
HEPkvyBX3/KO+4tMX0WiB3lXe9Aoa1QPHC1uzwl56DyOLT3NpcpCtyMEf33W0Ou8tQH8audzJnSR
/63o/FuTu2otPZZCTi1Jg5vAxTJu7y0p3M/WwBE4J7q4tj1R2o+T3TbGFfukjJ5WMVJCD2UHDfO/
v+FvM6hoeWvu0IBHT32zGNVzXCPgDA1aOfUG3/7Rf/VZpRwMZA6Yvq0ZMqqxAvl/SL//0qtkK4L7
gDgu5K2BXFWY5okeYDwqWPDOdWBLmENWziGNOTGRe+WkrvdB709SNL5mOhfGMAclInw6drG2Ho/C
dV/0BlclvnhjrlZWxzfmQveVXSTYI2wtpP89+vaTvtLcpRLTPaOD11QsOTnLycOIlaxEbwfcGyth
q95yUsHpVGwnhwcYDVHkhnf4jm45mDe5K697D1G7VVpU8zlEVJz5LKg2NjySMyP+pfVo3gZJSUWz
HmLKHDnh9G29ojJEVdwh3yNCmmFgZGjJ18B6y8fg1Z3jCtXmsZS4H4VFiray8w9Zk56Eo9M3xcj+
79tm9PycReAuR2GFCF3tMy3tOq3PDK202sUtHzyJeDzOVnfseupsWhuDkZWDRIrMkYMwhqPI653v
YbNRajHgGVo5Rqx6cKzOIhKa2+5mRCtFHlGngY+hlUNkA2pPVhINR2tGbjxl53jQIVkwsnJQRCUJ
QCxrx6MRo1YeKFeTFv7vjfy3laccEwat8VntpOsxrcSlDa1HEfQ61zVfrTAmSpRQvQHF5zjWl7D0
9ubqvnHZ/eWj1a5YWSa2NdT8iJY9cyKLvfb6UFtioym24xlZFdQsf78tvbS815pptR+2Ekg/UeqP
vPHAjpYYFwvN6VA2YrWSYgc9OBzz9kPtLTvmRm91qA2vdBeYTuNxLjGyN3n7ymsPerOh7MNonfvQ
HtgsA+KV0Cdgn3Q/WtmHSTQCVTRZHROVWIniSvsnVPahdPliEu7DcbV+epWxQz+gNxvKLmwAU7hw
LOl9Aq/jxvZJ+5OVTWgh744tUn1HdCJ7gC87r9FpHneF2tZa50OLfJtVF671YV76o2BGtKbjj55W
x6FEuF2Hsv1JJf4wY7+gN7JyHZoTD2mXhqNjMT/5k3XqGi0OANOhbMKZfEoaym1ktncQ93vd01/t
Y+XNRdPQ9nhnE5qFseuo9enNhrIJSY6WyOSc5YhVbO8eTNey72WQzVq8G+ZE2YkjtEsvp33qWFjd
kzNKmicavctF9SRcHTQXUx4OR7eIT2gUH9NG6t22agsrKcqhXDw2o83QaZGctI8mtYG1ApfadK29
kA1zniD/3XdJr7dn1O7VtKpic8rYM8P6hAXoTns3qq2riYPII03D5Tj5yTW5w8+22es03rtCbVzN
g8A1E99pjp7XokH3sVe7K0i1Bjqu2oyvbMoFtbQFjR3tOFcBHTu7cfpHa+uofatxEVktxoDDr5BM
mP1ROwRRu1bnNFuMVfJLJov3KwTRjavVllUeufh+VIw8GzdF3Fzhxai3HR3lZqzKHIIfUrdfYRN5
qB09nHpHtur6Z+AbKcuImeYyiIv+ymnecnfZjrk/HrGsDuVu9ELP85c22Ebu9lMxoHSP9U5WNVWV
DHaYeUBCjwtbsbI+WGOjNx1qmoqeGTK5KQ0X9GTMB58aEl0a9HE0ml+u3JCxs6JcRllJ86vzzWn+
8RJbL2BQM1R22ubU2Fh9ng1wqhqP2heZrTwYh65E/dRyRVaCVtWwex+15netjW4rd2RXyHHa9K9H
K0bY4kXxeUpjLWiKK9S8EyeTX9DWwpugoiGY6KzRY9UwtLIjW8eWBk07BH5O9euN5PIE05sSJVqd
2yGsynJb3FNDwcFDEReJxNS7yNTUUhX6CDbBdx8709tvuRAr8fU+XM0oJW45pfPAnITjU9/m+Jgn
miMrySQLanQ19Xx0tNAqE9b6GQvVFoOmgTxIbYau0Dxvzzuz0vK1dIVqiGcZlSCTxdC+87MK0vMc
ar79VSuMEbXL/zIW27NjC1pnR+8UUe3lrICGfRvNxJEOvvxTvkblD9TwYtX8IZ3f82XpBn8zXaZk
tPNPGeIrQ/Z6caVqtSGrsZzGsl+OrfVspfhnuaXellH93IYyam1us/F7UyEVohkYDa5ndm8EUVuw
9Mo1qfq5jQnd56ZT9Uf4tf6CMnGcnu0gp/s9z9La2aOyYdFrHS2q00ZhjmHgUpc9dpi34npAX7J/
1hta2aI5HxlXxUgmNA8/WTTM7Yq60/tpTeXSBAPSDaa9ffbWimOuWHJpvqFUM405LoN1pgXiWDHV
9iJoeTL01rrqotGghV9xF1zglswHt28p8QvN31G5NRtzqw8mTIidNJ8Q+z/Ya/TG0H9Zjioa3Mno
AjTyeTlK188+on3qmo/dJKzx5PTD/BOnVUerZOf+4elmtNW8jnPKcw0PtA+h2T6gQmm00ud/eLgN
Y5SGQ+Zh2EmIKIP24Kxa2aQ//Nuoy6QGD8z1SO9veyJLM9w4lad5Qqrw9NHMUX31S32M26zaIcYF
CoDHq94mVUKLtszcrhTFQhtO5HwZXHFTDY37UW9wJd5fCIfCqatY78F4xXNg72fJG4tyW9d/npF/
2HXOHSSaFHDwsS+zWxv6x0g/m85X/2GXF9RGGrtzBTa+yssd4sjllCPKO+iNrmxU0GLp3IEePAap
e0YFcXCMRKd+x+5RrlJMdrMZ1SgJwijatRTTPF/vmnBD+/dbeihr2vidmUeKad3gTxHvTHBvWsei
q3L0pymeVkfyAkqM5DadayroVelpzreyBtdulDXWKv0xG0DElGgS88n9rPVbqhR9z1uLmk5gMrFO
d3RkfTW7H/RGVu7OFJXfTHtPTwxq8BByz5v4WW9o5eo0krJeHJAuR8QdRM7TfW9LHTSi6wbbDfIv
yUDS+fQTDO5I18PwJNrgQxg96H208t60J9/iuclM46N8EMNPI3e0MmKuSsS3htbus47p8CvxRPPC
rklGLTYf86FsyBjiSWcSz5JIHvchMZs9TUe9CVE2pIcx7Vxun20sH9YEuGuvVwtwVRL+Go2iGXpG
zmxx2D56xg9L76OVvdjFa1KKLdVhpf6Bdtxd2lZvxMx/uQ9UAn5X5r5FDw4YgSF7N8T+IbYTzaGV
vYiAu6/TjqGXOtplMjqaotPK4rm+shcTa/TEAq3kmPPwGeiDT8onran2la3ouf2U4GwKjTe88QL7
1OpRG13gSr9vcpGJfliqrj9GppXtsgF046JXCXB95XL0JAkazqceJ3axD+P6kJLZ1JsQZS/6PuQr
gj6K4zKl+dW6yKzVW9a+shfXdRrxMuGrtyt9W9btEmp+tRKeTW1vI1Dd3jkoZAPqfZmng2rkZ1T2
osRZCjUiI8fFfJzpio4jzRtGJd07Eh96yyy5YahflCFd/r3eBaPKdho/9Q03BxwwBk+mM16cTpy0
locq2zHrUJplHLPJw/oeHssHoaetcVXVDloBARRm5WXm09O3zLRW/KP3zcpOlOHg4lgQdEe69Q6r
2e2LatGcDmUjugRKVWb63TFMjGNH5WIINZe0qtqh8cyJ2OcETfNw48ruASaGXnqX5vDfz6Y2hcCS
0zOw3Yq4TX5CxP2gN9fKRqQxaKr7lq/267Q4A5wfT3UeC610hqsqdyBy9IUYoh5KXoQEPHlfxLNe
fKNKdwR9ZXOZeSySDK+MsRq+8qrRmxRVu7MghwcWSOw7TbBxwHiG+7wJ9URHrqrf6TdGG13l7nNQ
I0ekPUjurQpPPK0fVOXWGyIaaFaY3OcihATQOKXcic77rDe4sjP7YPSKKRnd54zGi/0g5BfE89/1
xla2Joj9GFpd6z7XC/ihGWIANMBCC4PrUqP7fQfRoARdaQiNF0NU3c5PzWXXQKHRO1ZUZn1dNzQm
DaXxElSWtwMV5h5RUmneO0LZo97aQsSwveX7Onrt2fOCjQEUD5qLXbkww8S30r6S7rNheuvOGSHn
Gahx9JajKu4pY2j+6CCWb5uAaFcJTH9oltE8c1V9T5pP2KeHfvKCEzoQAcgvRb+fI9j1WmtSxdZD
tB1yNw7L78u0VEfa3W6dOdMyznFdVeiD6+EUziJvXgQikevWSOUDiAjNBa+KfQIoF0UHG+CljouP
rTP53+ds8zPWmxhls/Z9G+cN1dLvgdcC8zQmVk0i2lUvAlD1PkvWuSkd++V3GRbFLh+Wf/w2aTS/
3f79KECTP2VjPGdfcWudruMsSG7aVOi9T1TNTyWLsCzyPv46xN4ApIuOrqV34oPetCt7VQY2PXdQ
X16A936k+ak9VI1eX4nrqsIf0xuL0BVJ98WZAxeEAqiRxuz0cniq9ofjajY832+/AN0W+8yQp5xW
M72Hiqr+gVdiWSJ22i85hbY9sNJlL7NM7wxQpT9VMqbGasjliz15h0bmgEUxTNZbi6r6pxnWJgV2
Yn8BKnsocIzawb3UXOiq/icJRQR2s7W/NJ3/A1vDn+3a6jxYUFMpe6iUeRCtcVHcRbS33ZfYhT5P
Rq+VBGd05cKrYQvAlgryu9StjdPSd94tukWt65TRlU0Ep5Vewbku7n7ZuPX24n4SJk2XGlvUD9XC
o+tTZ6ibqbgD2oQxeYtmPQM1/EZ6bEug/FEeYHQlZ1M77QbclnSw4s68XudjLgAEToH9FMqAdrtp
9IHq4Y8y6/3QakGysk2CmWURt+ZMRzzt0etylTiVY78ROf2STLz2F3m/n8b9tAwwKN3kFoF1MwAq
qZL3eERM5p0d1+JoAtzscVsAmevswirpIVX5/K+5g7HPo8Kg4x/IPc0G+QGeuFWdEVlKXgVp2X4A
zkLre9gFbn1TSN+zh11P9z4ooP/+rf/68Uo8TKucoJtn6W9hBdY05Furby3RfjaF8L5CFMQ4DXh4
eapE059TtG3ODVSGqP7RpzGI3B16P3cddxkd7XkAyzp07M8rGiwytYYPz+arFUWef3AqDuNb3Ozb
4cayjDTVEvz7gZrh8QCMtn1pefeeL17Ag8BihPgF2/+/52eLBl77bZUowbSKNbXAOt56SZPQGRUn
hrOnlhNc/ff4v1SBr/0DSlQ/9RjJ1ZUML8OIgfQnUffThxn2KBleSFTt+DiByQyf6WYaH+HdjtX7
Jcd75An9Yn1XwdE8LZXrFuekm1Po63ZHKoM4zIHDF3A0VzvRwFf6FLoJAIOdlRWw8PdhsWYXXMm4
eTduU3scC+i9ezjGPgIjV9C9e1OskALuBT1ezo8CwEEF28zM6G8nTfxCY3TRf5u7uc/fStWFr850
4CsnprENvgxld4nSrgANCRQRd/O8o7Tw6EtfLmfZNMNwu0ReWV8VC/CwvWkBDr//71/i9V86ULNu
fmnCQDTc4XbM+jba04cRhwfX7t5Sir3eZMfBp1w4KTYT4dRW6/sg7cxxuoC+yudpt0DcAudhwti9
tv0iDOpz7BpBAV2y7yoL+jHPyum0tAC6cT6qjAtg6vjNq+SXduq1BajMexIbgg7rMr4d634eP0y9
mzqfMo4Y/10yiq44AVzMnj3HcOyD3Tci3/V2gzFCDkH3SxbWrTBPoVHZ1TtshNrxG0zyFJZrB6gD
+H7cfFh8nIfXN0KZXy3Cr32ucvVV+LMMAlL9JXVAO34RJdQPaEn0+TrdlfDBRb7v2qSbHqQxNMtz
bLWm8zQhtTyDGLDzp6qRg/s5iGSbHOgUqowrs7WCszfMSBp7AKHNJ2HD4vsundREjZC1QRACevHd
n7yg6uEZnYIbRIcska6xjww4Ucd8Lv3sGwivHM8CP6m17mFMrn6/V+TitIN0nOQh7+lv36WEWeth
Ns3ijUB/O+L/nMogVG7i2HDGtunC/HF0x/6qzLr4mFuSZnicRSAHvbGt/rKvwy0O+FflMc39qE5X
S1xwm20rebA8GHEb5ayrsVx2zSG67a0gtuWlLZZgvs+ieLxeK6+qzpIcKlynYWit9SC9ycl/QM9O
bOfK6ePVuYUZZV/5PXrDzUt8HTZtZ1xeE5Xn/r2sYageQJ9BzDdcz6ifYII4xqGJxBo9QyUhadUN
hQEzv6eaayRuF36xmnrwfraZ1eX7yavyfFcZecO13dLjCAAvNMpoP8KNXG/yOO+/Yo7if84z2Cxf
4tVvzlXoudzyvP7S+XriW/1136w1Mw1zKPIreJMi7DFgKrpg+WagE/9Ut84QnnOo8OnzG1P++u+q
JvmXhtM6BRV8CZJ2OjZzl383bUd+0Bo9VKKdNgl49turd4vdb28fCH4mGDfhnLzx9X9blUpAAnIJ
33kuq8c4jQUOXmlpg/q1lulDMY+TVkwYhMq1LotqDeAzpLd2LsVNN/jRfe718xuPOfGXu0SVewgb
uVddh84t11Mm1mtpG8FPwFOpuZ/yQY7LPljW0L/uxFi2y87pi9C6JU7dcnpOKcrqFsObBOpWF5eb
8Tm28/nRbsvhJUq57n/UaQ4ukggAb5+qSrur0oT3fYBCNN0F/rhcu+DR4JfMQ/MuyGeI9DLxoH9E
Odw+oMPTYYlsARLQAjy17gx7hmZ5bKLGbOp9RTgod/RGFJ/CJTOe6w3D08BLxhHGj3nf+TWM2V0D
j/Eq3qj3O7DpJTAsJ4vFfePDzbWxSUjK4adTo8y/JlioZ/i4E73rFNoxhvJ3g+0lV5nlzD/tNppt
Z0crb5fL/TA1bQkkOGy0ykfgOZT1avoiSJvUyG6rMfsSNUb8bhTzeq21GdSmUG+egeVmefQQ0z13
MdcNfZivWoVRH1Or349OWHwhlrdO9jhG8G0OI8Kh7uLPhtRKPvIPKHf/4mcWzgdpeivimnxvCFeq
5lx+Yxv8bRcoVzXBWV9Y5RheutGBCQwrOz0GsyOSt66W1885VeMTEyoNC/Y9t0yLd+48x/xAQ/tb
8eivLpJXrsdAvR6dbi2wT7MuhTOZX4dinrNHL4zC8VgEsiZCBQC2fJ8d+L75NM7FvhmgpR3wMVg/
4GkVxVc4BbaVDeMGWSOCjTWR01Ocu9jRtJ4RGfdJD7LuQbqB+bPy0xRTHauJ+/al8sOm2SVNHkX5
nl+lyL+XixGln4LZADqzAEg944KSf8FhOXvLXvkX7OGVv/fXYfavi9o1Y8OOu3645Dg5ybvErDBX
WGVv+7dj0nmgJkFkf44Mg6wa0L0W/wLikuzRsUoR8yytwOmcnWXJ13coPYLiZvWq6FAPfnrd8kZb
b6pqsB/irEvC91q7L1BCC1KgfZ/71XIbkN+6ceAJm7AsF/lZb3jl5MgTf157a51v68ZsP49BNn32
HfONQHb7xldmO1CuubQp7ZAAJbnNazySYngq0Q5vg6w5m6bvcPGtuT9a5yyqbHt547H/l6tVFVTN
ST1aqcETqzNsSAHO7Fv5njgmALxar631xj9jbW/X1/425U1rxnO+RFXiX+bMafwb7GSC4hSDi7Jv
zSFOm88TJMorCF7WD8it4TUNt7hvjTwWluzKcofFeqSWJjaFJ2T3t/pStn372lcpp6nXRm4PHDt5
cP0ELyVpVMk9T8omP5emXaRs4sHMXyDpGaesiOtveotIOWLBpULBiqIQuG7SPY5Bav5wl0GrQw1g
rXLEli31nb41Q7if7XTT1EZFBuFN4017+8hXpkyVbi2L19P/25SXKJa+dduY2YT3wmiY1ruqsWgc
wrjt3dj3wbUHJ9Lal2ufVE/JQMJkv84w/fyh39zR6s0PMm5x4tol6WhbpwaVI3RnnFX2QVZ5BafH
YAGawXGru+DMYGdvHBHbXn3tL1AO8SRwZ/rxHTRFBWB3oIVg2MPQWK1PIzw/rNhX7Cre2NJ/ue9U
ydiAvYBTxPzUdQ85yaoC6wRP7PG/19HrUCsSXcppJKDEFvgmDRcBwia9T4xpuHgTfkcwGss03VWt
NVG5XedFOgdSeut8bmZM645Duoz9G0L9X5HBa/OpHFtz4qZ9mJrZDQ80OgzmTgQP5KaaT2E+MbUj
5ljeY+MYWXUkvT77B1IquH3iHOjlBY3Ykf9kjKCUv8gyAPEXYHgU/JCBnLpr35IrDHgqWu/HtYcn
v4ZBM+5AYGbvc6M0JuLCMhGHjAzQS+jLCfcAq82ufDwTTn6ZTOZTV/L0Pyde1CFGKCs4zPNsls7e
X1e84SZzmE8SX7KnRCZAR2MrM68hTMgNYGjdFZv7itu1VbzHoWQi0pJxCGK/mzO73Jcp0kV8jia8
DXjE1Y7znLvWdBuZS+rsEt/grHZct3mHUcI03DveMuGikPV4wLSl515Z/ZgCr5MldnxEu4Hh+oec
u7J6gGaTWVih1FZknL2mM646HCMAg8/RRqar8U8xj01X4VvlcEG/p6Wpml9IHrnyOmxmsCSwZcuY
psnWEXBwrSEZjOJDNQ++fEydQVpAwxMz3Y9rZo13+CEhfCjzoX9ntrVsjlXjkY07WLAxxi9jX1v5
tR0bLunpou0MHBWXYTzg4WHJ94Kqg3NnAE27Jur1ihvMHIurvKu8SUfRKYDns4//FYRECWjDyI2t
U9yjLHFxnLuChJ2f/nsTvbpDGV25AqiEF3FfFuup8fPHqP2QpcMbr9a/jawc89bYldh4imozMavp
rw/wKS8xltT7buWYb8cBn7rMXU6mE2NP2z5XYXqlNbSaLAjCTFrsmvWEY8mVGTj3QyKOekMrZ69Z
Djm2WN5yCuNPRjsfeF2+EWH8ZbZVSSD5x2wdcFyCFc7T8wRN0jxYUnOVqLJALGVyeqgLGyBzO+2k
R1HQwClsrzcrygnqh7GwkcwvJ2dTlFHZuQxdVRz0Bt8m7F/bxwNM2iUypC1mqNPvWYZ9COa5TaPz
3KUApOzOGLWXkElnnmp3/RpDvr/ieSo1l4uyOcOuEAKrj+UELNw6iNnlCJxSuXzUmxplh0Kuhb8M
aPQUDR3vhDQ3Qu9mGowo1DtcVKWgZ8QJLPjcOqVBbN2YI/bYTbj2n7Q+XxUL5qJ0Mo/k76mlOoHP
dRJfqBJqpZoF8/z7ukl5ydXc10zO1KCiX4Lse8Gy/KL37co7La+mpQcmufG2ZWDcBXaGU7fRaXWz
8vFKZJSuVYlOgKnJ3QF8yuIGVDGtt8q7fzlr1BTPkgDIhdy7jT5/ygnyiLTkvd7EqNvVhYrbOr15
6mdPXAKDlt99NREzv3FObjPwR7TGzCj7dfTKxcGkjVvJ67HCu+l9t80uNV6Z1l6kKWZEssTnTO90
UCWE3jL7c1/bLCJcmg7UZYrr1SsqvXNTlRBi2WmXtFubJ5wSwHzMRLkW3GXNb1duWJnVTdlkkl/C
Ce9q3iSH1cJTW+tnVhWE0iaBS1O0ecIpAzR9mVSAvMdZc3Rl7/YB1np4oLNA4YQdY6tpzzgIaum1
APAre3dt6UrzuhR/8lVOmzVHdJ35ML/1ZkbZum1edrCjsR+NljW+rou1uEoWTAP1RleuWppQs7Sr
Y2YGVPd3WOjJk9/kstQcXtm9PAF42QgDzrTvF09tHWPjMWGS+MbT9S8Hj6ogxJJ3kE1WhJfIyuSX
suP0x+N4DnTkbPywynVrGmnbiiTzMdnIAqybI/pT93WbLfVHvdlXLtzRy9M8FNK/SMzN51MAsHw5
d6OX6pRH+QOULTvmgAJtJwsu+eI9yFpM77A60OpI5+AMf78QzWEKowWXpZNdo/fF0GL46JSd7ujK
lqUNHXyESIILFg75PXXJ8bi6xLBaE69qCcsB1zrZOA321v7HOFj/oVT9U29oZb+imUuKaM4l1XfY
/fnUYWtbkGY46w2vbFjEPL5ZQW2/pB1mW24hHgTXk95LR9US2m2XxX1lOqeoqD+bTlfdzBVgcL0v
V25aOXsl+i5XXpYwqa/aKsGMotYSQrMYla2ao+eZrdlycN4z/0nr+MeQ0++o9+HKLsUZB00K7r6n
Ja+fA7QUP0Wc1F/1Ble2aN/KYiDL55xsv7mtMXXZh63UKi8JoXLF0sGtx6mQ06Vcaol/1RrhXNz1
wQ+tb1fhYrJYmpqowD4FddqQTEpmQILR2untJBWBj97ElEYROCeZ12jECTggW2ppcpkaZZsGUK6H
QSTzBXB73j3A78e8befkDpVZvdlRdmrqY0SJsfR8caeR1BO3B1CNYkHmqjf+din+6yHbi2LMqQev
V31Z13A7/JNdUPXSG1zZrGaY55MUkX/BDiQ+tas1XWNNo9VJw+Qru5WyTjc4fu2c4O62Z+B3+da+
1L9xbW8/4Ssh/a9U/b8mZgwLN49yU15AvtTE7+EmoGmHiicVDRPrcku5sKv+0ZsoZf8u5jRnYTA5
xNy+vwtQjd8nXWvq/cYqgiyGwmWVc8vpwEbDUhnXRxHhEaf17SrT3oal6Zk4Qp3sWJTzDda2zV0S
Yj2rtwNUFlndICQ2CZ0ueTEVt5Hl9x8xe5n1Tk4VR7ZELb5xHBEXryke2imKXtbCij/rTY2yeWuf
DG7ZBXioZd7L4gzLaXV8qRd9qFCyHlNjF0SQeULvdW+bOY2qwDD1Qu5fFcd/rf5UZmEaZ0VwWfIY
OeLYePf+Gki9S1xtCbCwxQldm7vQJA2/c20z+ISBtWaIoLYE0Fpqu21Szpc0zfGVTQt7FOB3fHy9
9H5WZbdGU47Nn1nIS7x6m008W/UxiwpqvFrj/9EXgGp/Enn8v4AbtTpN3gG9AXqDKyFxjRTFN0ve
matrfyVotd5HmAV90BtcecQKR/De9slM2El47zlj99EImkJzcOWyjUM8V2PfN09OZ5Qo1SRaRcuO
9Y4xFUwWe0Hk2l7snsZFvJQicXYZHopHvXlRblnPw8gJB0n/0ra4Hu2WccKiDuZwWekdkiqgrF3n
QEwBZDWeUNLe/7KBo4yZaq5I5apd2hF76tYn6g7qUOzcNRn6YzGZWDzqTZASHdPYUaZ4dIqraM1g
g6eZKOnm8yfSmVp4OEEa9PdIx51QVC7pwmFcgEHKN2tCFH1aP/AfLK7ICcEIdfM2/x32om6dLPut
PKp14vwBhctnI4nXfEvstg2IFDiIuGbWg97U/IGFA/WVFYURSTKjbnGEaRLeGK1e5y3MfmXfoh2j
JSUq8AyvZmOHlGGfb9Ojs3D+IJWNcTx4KJ+nS5/n+BPLbDrrdpf9H2dX1twozq5/EVUgQIJbIHZi
Z+kknd5uqJme+VgFEpIQ4tefx13nYpqO4yrXVM1FzzTGsvTqXZ4Fr745txZAjy5iyj/ClLH/7pYe
Dt+x6sbuyt81/H1PjnODbQ4LthNmG+0yhJ2WfoKKISYm1y3P5uD6ldEgxwr/aEB3zvyeoI8Avpwf
XXVu/9Atg3Wp1yaT9Y8Rm7r/wQQ27bIwwCpd9/qbMztC9G91bmLHyBmYuPoUE+qoSYLquudvkY2G
Wxe0kXfyiS4fRuDG76YFDm9XvfwW1wjDVDbqNqXI/jrydxWzoctqCMheePfT8fmzQIm2oLxIxItM
iQ/7+DHVXQ7EZL1+pQNJ6a1lcFGBga40arnyy2wOcQMD0M4XM2yoTngBMhF1qyVrrwufW5Cemztr
deJRpJv0B/EFPUwwC7/qbvxD3sxfwnqxyUiPkHrobywD0LulV9HP4z/0zeBCLPoYHtZHwk7TTsIq
hH9oPI5XzUuihPweIaJlDWDq6eiRmgHm1RxsgwmSkruPt+ipEHlvD22uXeKtvAYh2h7LuZXRrY1m
P93DlxaIIRZ3/SVw2Clcvvcxm2NM2qHV4WTinQxXdnvyO3+Le9JdF+O24DmKnmDpwyDySDwiaSY7
IIWKNoC98ceLdObt2SZjVrWpnOOdjwY+DLZUuMJ8NuUnH9frnr9Jmg0dmaRJQ48jQNYQpjj5tg5X
NqmjLZwNxALt1UrRo7LE/ku0nb0MF4x/5eKfdtZ/CsUynkPKK28+NqmKc3tqEBKIHl8XF7ZiaOsM
NkQqqnAHpS4/k9AsK8BSWi7s/nM/7Ob2TeKgpq0YEBhs3RU2TtPneUFz5LqfdXNyAUjnPuOmg4Ps
AFmNmIxFPALCdt3TNyfXkFhUQ6nio/WIeHC8hjYx6vUrn745sC42M9q8XXwsu2A/Jgwm8nHAvX+v
evctFCqS0L/p/QZMFqo7iYby1PtZINVVGtNwRdocWD+Ze9PwFSuvxvgAP9I1R6/fXndct5goMLDg
ECmi+Oj6iOxKGquHkHVXmZrg3Tf3LOBtAWhDSXwkJfMeuBfUn8K0/HLdwm8Oa9ODabwkFRYGEvwv
vlP9/Qx85/N1Tz8ds/+EgmqVdiHjgKfDI3vMpQ+/4BYs0utuwi0mCvZWcLRGq/FoxuYf0im1X6lr
L3R7z4SCP1TTJjgLo6VDdlHnBRmCPdktQIheuWU2hzUi8TCnmuFHlY33tZQelmedHYhi16385rgq
aF+ofqpxXCtFbzBG0T971nsvVz19i4gaT+bfc+NHxyqBR0aGOOmZOy8VwMNe9wGb88rhpGJKTtYj
jyywaKOzUh3jiSfLdRngVkYN7NZQL+UUHSN+slmnpoQyU6/aq8TPY9hO/r7zu0i5vq18Hx3HJv0M
L3a4ya/EMHflAm3ObdBDxiGeiH+Mm4CD2jWbfVn216U3WzqS7DxQZIUOjoan8zdbLzSL4Sx3qUw5
c7K20Cg59Ehq42A9WoC/AVPX4+oV69QBiX3d7iG/L7508HRvucBNONAXV8/DjVZX9sExKPn94U1I
435UJXbOgt4FemDDNyHS8cqTtTm3Y12lkyY6Onb+SZEl0eFcH2Zah8F1+dMfgKhShx3z5uDoAD6H
J2rwdQivrau2imqRRsSpcQkezTzDxhizt/sWeclVfWqos/6+8rJK4oH1AZ5el+MnB0HVtwHEpQub
5nRy3qlIos2JHRNCO8E7soNtAfVchr+zkMLqyaVfU7b4wXWdX6gJ/v41aA3quYxnDCPkOKTfIpH6
eS+q7iprGjh1n47dfy7dpAkSIuoGoScFWi9K7PIDQEQApK46XFtsVOIWX4bR/w+ZRgF79dk1zZW7
c3NyKUiraRez6AhdApEnXTBV2dr71dt17745u7TWUTtC02lH9OJ2vG5K2OA2F0ZYv6bMf+wg0IQ2
C99Vw+hM3Mmj0oyJAiYsY1CEJo7WHMiU+ltExLg+SToZbLJZeTHNolhK94IR9SAyZ6vA8qymAY0e
+RQFfoHmYnujlz58JATErre6Ccb6WI9yvVW982Q2iijJXAOzzCabIgEe94Vf+d3TgO+yKYR81qsI
JH36rDyrfzYQQrlDo7wJ9oMxQb/7+Of4pZ7+zopt03IDmlJqq2S6h2BqF9ssQGC68aHibh5owh1H
A2416rUOpqb9UUHhodnBkXtiezpxbwdzv+iv0vprlkBmTbEc4yVSFaFkqrrhC/KeVgf+w1KvE3tr
1ATVCuvUUuiAmbc4CdKiY7V9A9DPqKzphxCsRy2GXaqDlhcdqvrxkXEW9l0hwSoOCs0UzzWFSN/3
RoyzptCUMqwZs4X2Jopyb/DL4blxo9+YjPrpEN0AfwpCnpFxVMzwB03unDfCgzlLAWcWt6yF2lRO
4glCZYPyyryqseU/da1f64LTsM8DiBnjEK9LVO0skGvhA/p5/grJBAx1skEzM0Jidh1QCq+xuEOi
BKEtU6fs0TfG+4rCh9eFB5GpR3R9y7oAoqC9qUTQB3cjKtHpAD3jEIStVNbyU+k3IfL/lcL0iCz1
T7iJyJu1G4EykRO81SAdMLAblGpi/NsFTdSUWa2H4bOFMxD9UXVwUEiyqaNhG1+T5kB0abMNYfbs
TXbt1L1iS/f3UMJ0ME+GLv758QZ8NxPB4zfhpk1EFCbSTvfxFHzFT68e17jVFzAWZ44Q3QSbQZkA
gohrcij7OXqEwDP9yyvbukWeDx2bC+f0lBC/d4I2+QJM6ZwvwrI6LtxVw6d4sbzaURO03qeoC5oW
ohAY7E4wKEl2HR0j8fnjlTuBMd/53G0F4MOJo1zKdjxqMOUeIJaDFvAyU5phIAt4uGh4FGRda/T6
0EGy66RjCQ7yhVvizMpuKRMW4F/Bx6G6p+Ik3AoxAIhEQ7pDV9mcBkxc+JjTzf/ed9zkG1GSTDiT
pnxpzLg+OxWNRWdmE2VoVxpyDEPmXTXVwEbcfhQY/JYIo++Hvm7etA+Pgiw2k7gQaM98k20LIYX9
ceBiMh2hEzAljyQeewrldQFlJRywVIOlmELm5OOtcXrnd5aNnn61/+QfcwjDnan23LHUxiYPQ+R6
h4bX2Ha3cSpW3uYqhHD4MSghexdcGShOJ/w/H6oH0898iPl9PXauUplzZFb3deMq+frx1zoTK/6o
WjzbVnXaJy+dW7tcpmCza3hPXdMahFTKJhIBiB911EvSF4fu4x1EBtVLHcxX4TXx9E0oqrg3QF4i
Yi+/WrJuSId9mw5XGbrg6ZsYRPkSdSuNu/s5ouZTpfzJ5JE2jbwQ486s/LZkaTxPAd2VsJeyn9o8
Wdtuh97MpYbyLzPId/brtmgBe9lVIdb6yCBb9apnkzY/lXXD13aKvSqrBxmKLARyWeWsnCC5mnkV
68R9GbrEFJPCpZfH3ijhCdMvaQ7gQvg0Ile5ahTPkm3ZY8N5kiDfkAPke/o7dGEhQOdT37+mz4XH
n2LGf04Op9XkL7MeDrigSDEOc3BQdkyuO5fbYqfz19KrsPOeOSEtz/zlBFsPqove7mfuoW2xQ5du
nttY8/tlPCWCMQG16qaW/UjvDBmQrawOMmE1DUuwrQNh51u36rq/uPVPe/y9zbNJUCDVx6GqunZH
37Q99Fu8VN6qNu2/zVYMBY184+fwZLMQJhtd6p08j1oYXgNfn69dGw1ZqZFoftIj8fjO50xKKB/G
1lsOlYBcTa49CnkbiBHxoRCRXulDGOox/BqXQKqscMGksv2UTAzfFxqASPAoxNiDrA07kQ9g66+H
OohqBpQw7V5XyNj7LyuBxOCRequrn5uot02e8AByj6rvURhhAeHACmk6MO7NNEIS1Sxs0mbf85Vd
So3OnehNtFMOfGStWfTiRzMp78rGX/UdLBMu9IXP5AdbGW2fwu6NQ6DnpWyHmb9xsdT0Fk4uS3LT
wvz5y1UXwpYEA5/nqutRyT+7wDHos7b6x9ALdd2VvWXB0GQlMllFda8MDYPvPrTM54NXN/VN5fQQ
7gJTswsX9plfY6uu7QeGga1syQsf+lN1gAKH7hb0jS8kwr9CyTuHZMuKSTyvRYsUfKcKddyDtknz
A1y//msN/wf+AAEayFWmJ9kFxucRpjut0HFTcDUQJK1CxY5nsMIr1dG6eFbZVGpfP63wiCIMJWNF
KOSSWfemKIm+q7ULIpYN5Qx0YE692OCUiAX/9lCkiRuNpsvOyDFtIPCbzPjQkHP8ip+UaVcF8dFS
8fpmDMdYfnaeX0UQYBvq3v9e6bZMdmNQJwfIV3sOwq2OQcO1D5q3GOh7movQVZ9i3fjPfeuT+BZa
ocOe6LJK/9LY8vONrusQJkhwZm2vlOzb+oKDC0SiZuy8566d2hmicCUkYwhZp2onOsWvgu2zZCtj
jrGQmTkrq9fEN+pT49VQfOyj2l1Xh/0hZL4glZ6grHqcGVd5y+byn6BbyV9XHdQt+yhaHf6Zm+Aw
omWee5LWawG+I1MX7rgz4Sbc3AGQCvahLeJ1r3KQncpGZtvmhutEAzGxwmT+429x7lM2MXNxpNa4
MLxD4LV9AFAANzBsBzT1r96fyJR//CnnYsEmUxx9TIwxC/EO/RSu8GjxhmfMduiFoHZGcjkJt6mi
Pwsot2kAJ0Kx5qBRBLkLp2nsoTkcM1n0luoVWrdlYgCW7IZDRFpiM8h4Nz+7zkAIaWZD4O1p1c78
BpDOYJeUWqkiBkX/JugXCA1AvY2NI5iDace/gdzt6getax8Pj+NyiVCbTqpFg60e+1cNAegqC5qY
Iu7VvCuA+IXAoq6G2ufFEPcqKTNRDpDo2oVWeNEFjMSZH3NLoKIxlNiqRvevJZqQTQGRN/bdjnPb
5zBHrPcf/5bkl876O4F3S6QSKggq4jXiYHsrlyZfobw0ZCKBF1TDJqq/YEg1uULKxCzFEEl3HO08
341LNMEFs+61vA+ZYTHiihxonujRvxl5GXwZlZtyiFXqaSfoXHmZNNDYAhxPMCXveNDMXeHSBNKT
akmpX2AmIIdjDRBalwucdn6vpp5UuZxDzm6xGrzPWbeyPoNCWNDmPNGtNnkwL+k/PRRA7srIm+4F
7JxNVntdkPCs7wl8IEDlDIcda5OguRvbto9+siEKKRAWRpHqUUJ/lJssSWz4IIKa/xVOLtpBWLg6
sB5mrQ8Mk8WiCtOI9Tu7QK+VPLalocP/JBBcD5D0aNHSWFQ1Pa9UovrfeSMd6V+xhszBAW32MJ8t
d/JH1SSC75pOWn0kweR9lylaSo1EencLYFD3t/MXcBpYrAXwSHxol8wGLMrntpzC/TgmdPw2Dv7c
PWpL/Yc0dtLbBwR9wJ8hqf17SP9Rd+i0x/8NRV+292nSjuWSzVZLnc2T8xuVsRLqQfitwriwZPDo
y8IjcgfpzworzVM+P3BnWVVnE3SNBpdBES6JHrig8LPs+1DfokNG47tBECcL7cElNoNZLtdRNp9K
rwOxc2Byj8dBU2UsjWiw3Di9qp20EvVYYgL4RaUe9EffrC7FnjK+NJ/JtPrkYZ495/5XL2JGjduj
4MgwQQ7Xz7Hsl+BRK0/skxAT0ioTXu3JJwjDdQ921swbCr8iZZBB0aMsnLOiiJGwzFnac+iQm2Yh
z2DX+ag5FSR19iwoY/FlWoaavsL3jIonCA6n8quNSr0n6UkSsR/j2w6GSwPePkyzDlX9XGgXA6e3
4CEuQoqBd89opLt/ocoMFUA+RrO9UQupAzSBFqMPk7W1AVMFXd49qutyfjRwnHP3TZxAziBLYUPA
mls/Ghf1AEMw5f1cE7SXl2JldODI+4kQuR+rCMYjJC6TvdRREH1dpM+qArph6D4h+w/Y19nRFNs1
FPHqimku/fXr1Nh6PcwIn/YJEvXLcJwgrNd/s4FmGaoNmt5T1rT6dpJsrG6GMmYjtrc/VYWWvlZf
TYlSfShKAP1s7tKlLSCdad1PPwqavOxCvd41sQfhWD8oo7yxU/gQQJ0PErIJBLx6xIYF0sxDXOvl
Jhw7QR+lECWAxLSaH2hfhVDYwiFLPjGoXLu9rZNRTrlarHloE+aF932PWEchxevrDJJ/qF0yqRLR
7boSumFPtPWmn761FmoNkEa/cIWS0438XjzcttlCH6kX7oJD6s1euDdNmNq8aeVaZWYup2cDFxJU
YaO6w6BIsL/SxJ0iAVRIDhGDfgQpVftMVN1Bo5ODaIJCPJnGGeKh/Tirz72pabNPdBOl38qhih6H
rpID1K5E+FyjKxXtwkH3w6ePw/uZq3rLNA1UCE6pBxAiGpFJHiBlJVmtYntl24Wc7q7/NAY83L9+
WlqM6QPX1EUbAitUKA41s4/f/9wduEmbotp0jeyjFkVz2697J8vkSzIHDFsxlcOF3Oycdt+WEgob
qFjIJbAHKGdwKOjLhNv+xit7to+IW/iS9aOwST47FO0VQ0wqVpVgQjOIprvUsD71Ut7bd5usyk89
lUBo0x0T2lD42tJJoMZAXMp76/MdDF+ukmphCdkkWNU8lSZEo+M1ktx/IXzpvvTikgTBL77cO99j
SxvVHYy3V4S6Q0oSQXcgiLSAQBDfFS1zdIBvyrSE+QCrghAjbX9Ody5hKyZUqzDBIVrb/irOGku2
FNNRNHTsuRUvcgi7Efp6tG5vWtJdmm+QX+2/977rJlaUSkFqkHH+Mi6TWdqsT9s5JQVUTEvzLECI
8Rfwfru0e2lYH1L7qlgjyP9Ch67wAeBg8trB1uLvprXgPkRcqd1IlQi+QmM/AWsbMA+vzSyTimVg
mjmXo4HQ/p0Qqca88zVkgmBowCLQe9hS3dC4DQ6OBckbilX+COKr3xcjwLB9HkE4kew72CanuYS2
7d8J3t2/Kb2l3Rt0LYNMmUjwxxkCD82zDF380HXC3VkT4xmm56e+3NCnh5oFoEWacopz/IBNfVd1
fMgpWyCArRJa8qyS0E/9YVq33AaTrR4qR3qTWYD1SU7jZoRPCKq4Ty6eoCALbYCuyRJI7mDEOWov
t0AomTdolYfrPW19wFOBzPcz1Q2+zi0Nq7fGI/opQUJQFR1l/d6l3Huhc5p87sNqhf5pwLsfpTHt
bWVM2X0B5i/OK8KIfpFsFcNdgyzHFoqh//MlQCfgSxeOenri0pdzbmF/ZLNqTHCPRYDXPDSJj3S4
GVv2vRsjzQ7OoHf9BeikEF+4Y1GB7Nwgq7VBf9Oh4caw0dKoe42YUJ+qOobQu4O1ooPQmyRtAZch
eQfOCHE7Kxb5StnaN3sDauWdHCKsrQtm72/8r1P4ZqY6UndmAfM18ysu9z78KuMfFuqjX8ESMVnj
hQFWH0+A/BWfw6YAXK1PJ7hAu8l8CiEfNRxWNcDD6GZspwGy1aA9KdzEQaymxz4J1JSBRIQdAgFQ
1Bt50kO0tEd5lMzfqEFDPcrCEbOMaJgjJJGmReqcyZEDxg66UcX3UVvG+A9rEmpVDDDJ4bk1kssn
ZIOU71E0OJvzYDTk+7QS8lxBeR9y1BDMrr4nsoFVpu16tUMvhUI6u66FhoeGgMuKiR0WZknx6xSj
8Y0VeW0xSzlxPobcLhBTapLRwkvSMYbEcq0md4NUnbHcQWSs/Ry0nfPRn+Rxf4QHxVjiFsfBwt/q
Kv+OIRhBRn910Wc3QBgyAL7PG/YBUr5/R2I1+vljiE/P0FGFJg6QrxW+eDw0qAX73lF6U2Gn4WZg
wn9SiKbtUYu0lTd2MFNZUA7cqbdHuaagy++3qcqli9Tt5I/uKx4cPq2CALxF+okQHERZweVkDAcJ
wHoDJR4IXHVLKP9lc+KpcgeUiyB3ZVIH498d0o71kzdaHmYcJ3HB6L8J8tGjBOnFPDX156QzCDDU
pxW9hf7D+hA5CYR6KSkNnnlZxWUuaj9a8Z3bpDmYGNl0bsEj8J+MA3KnwS+GsHDDmBrinGCYT9+m
Fpp8Jj+5g7VvExW2/QpfNeyfug3j5J6HPfmqGaTFbqYFxnBJwapBPsk0dfBBaqDtH0fLT7BqpP8A
lMY6RgUoctCSUmwND+BWdjFwSC0z3xPeI0rFIaBnq4UKdXIfQthwpnlQVvCZzvy4Vg6WHyvMR+Ar
wrFpBQ/vvaQjy2HEzLnQ8CIhN4GeQK/OXCikl692jd4+zknO6Wdveehp2yyIIFB1bgGBpP8yWirv
b0Kb8n5uI9vsAEuJ74DNa26DBuykOI+hxo76B+K5O5gsV2bN53gMMIPHpmwvJDFnMr0tfV17s62q
0SbHqIogxSsTkIfzuG3FhRHQGSeyZCscsPR0rDDHqu+BFtYvyH1n4WXrWOr5Tsyqbe/UEvPb1G/1
z8TCvGoXQOOoRllo9By8WR5A/jarS4Qt2JfNANqgA1Pb/TAuI0RvYdw155IlCqT1NikmMBovwdfP
JFZbUQK0pkYyNkOLLapqfU8HHHOC+zp8sJifwFW8RXy8kK+e+xVO7/CffJi0Xh0TJBsvBCT/AxyQ
om/gyF5C+f/qRr6Xb2zSbVI5KuCSFx9UA3P0p7qmsbjndZIctLMr+7tc+qHBLCmYXwCuTL92NYiu
OUxgA3Zg9AQJSmo/uYsgLrgUDjSut76RjduVHrDge4NKB+ByMTTuARZnFn8AONqDsu1S3XESivsE
pTm8cMCuvhOTjcbPo1nipziWCyZnC43KI0SaZ7j4VQG2vUmC7j4EFSe40R4bRZnNEVm9qwh6SO82
aazqF2VXGqhX2lTDE2/QaEIVS8glF+1fCJ93VnsrqIBhXAyfFODbqj7tINMw4rRCCkwKGwaAazc6
+N/Y1vFtMyUIgwmK6WaGBxGr+q/KS4fwzgE9tT6VDRBYsPcONG5sP40ULOrwd6FDU3RtFeRk5o2H
lAOtJ8gkhTA+hHUffDUzJTQFhLWuwmgX6Cb4wuWgw9vSziRvlqgxukhhlWPBnCCYY3hcTWPmq6T5
5vm4ZPfSlG4fON4846ay/PMAyAXekGBvLjtVTiR+qto47TMPczCoVJtkab3CKB9AQ2zjCjNCyXyP
PntLLeURtjMTkDSVqYMk681YPZXMiOC+8aB42swkSB4WIqO4gIo+gwK54WOHrwWUTw4Nn+65Bl/c
P6CPQSJc60vdYPRZMr2fAXyri4bTYc9QeNtLbKQzjm7J1sqSGCPYMLTkGYIDyV0XKzYVgKWt8b00
oY6egU+a6tsuMIDrmDmt1OfEujG8M2ggkekgeqilF23jY6J2odt6JjxsvS5L1g9JJSy2LPN0XrrJ
f5sDTi6E6HNP3wQf6qSOQQKaXkcbmr2VQfg/8C3INYB/lmyVLtCoKYfWa+gjrYS3g8a9fyvI8OXj
O/Xcq5/+/D9xs0SHDlqQ/ikxRQPLwUrn0IprC96tzIWR0GifWkkfLesxjYsluw1afalwP4fp3ToH
WkFDJVYlX5Xu+qqoBgcyBPY23JkpS8CxRss3GjO4a4Lg4Ro5FyQGdXnXDS4Mb0rXquey8pgHwNBS
z0VX1QsajoFW006vZP5k4qlbi4QE4sGGNGxuKNPTv8iN4lfPnlLUj3+DM70Wf9OAgOWItdVST6+u
S9JPkCyFuldHg/kmHqvSu/Ah537obdAm0q/nliTPVAKoYuAb+Z2567gFjP1hyce6kMJqXr4mU5rm
3Mf56ulyyV3h/XdnW0M+O2nrfJnUL74Xh0++raTIZ6h6XcXHwttvugnJ0M+eVk37Qs2of1QSpPAb
kU4gJ3/8A597/018IB3RbPDG5dm5hvbHKrZwHlvkSJOX6z5gk55QsWK2Y5b6hQxR/Cgl5DOzdlin
bx8/PjztxD8vZAwPfo8SqCV5WsM778mScEHrYY4hWRr6fP3klkF47cGHTJxqACScWfK9gpWDyERX
oylQtcRThY95DUotyQxWNwE7dZh6kItsMOvmDjU75uNZB2FB9CxOhK8ycGHrZ2im+AN6uZQnRT81
6ygB4uKzrvMuDRu0xqGDNxRjiL83NAhkeTj3CYd3oudE5gE0Gd6JFEvOLyBXzv2Mm54o+o5l23qq
eiEKgRjt/fYhVuAvfbzI555Ofl9jjAUiDz316gVYUPXI9RB9m3sAFz5++vsxBtbYvz+dmk6AroAj
BFDRkBRVbzSGPCUA8oWuFn2BZfGrJnlvo2yjDBRRBJp+/rMvmxI6q/00oc/RKvcVznt+6nIHUgVF
exXOfpBHKGGE9I3xdKQ5n9PI/DXB0C0M90G8IL9RtonCGwA5SmS2Hy/DmUX+Q0AEVXfUOhM8w7Gy
I5B+bI3X3w193PQXNsn7mG9YD/2+0A680cmim/AKQob+wmNK+MHvSxMfgNeHEkFE+v4lVa08pMGK
fO+677WJYKSrmCJjHD03S2O/AeMr/tHaXpJdOWMuCwj0718K4BtBOR/YcxR7q3rinvPhE+SpB6HR
IMxgkbHaPFqq8ha8/2p+qT3Kn2BtFvKdQ8M+dxjKCJlLIs30DyqjPnoRJVgrGNDQasjTZa56kbca
/Oo+sxU8LIqkAvSnSDAc7A7E+PWLLTWOeBdXoZaZ7pkPp81mTdghBhuiuiqTA1z29y9Kx6QWahzg
s8XQIzJNKg4BhnEXjviZQ7j1GWuiGvKC4Tq+gnLq3SESKnTeKCzwQrhE/XvdTtgEKaVGwNzKVrw2
pELgFWi6a4gZXMPyYxhh/L4+yTSD80hS8lpBbfM5AWfmn4nK6ML6nDud2yAFJzLdooOKLAJNRmiE
iEdAOK+i9uHdN7FpJFWAIa/oXmTZcrBqBHSJs5CUl4wCz7z9VteEsJh5kAJzr9ZNqNZgeHxAP/oq
8h3D6/++8mPTt8h4KHmFfYzA/KBh34Uj/PXjXXNmZ24tusp4dMLGjL+Wkw32DRQT7IHzVu6ECFhw
ITSeGfexrbbJ2KdsBY+ufJWJC1VBgbklGTyVU8xaZln9Iys3QzINF72Xk27pvzJZrkc4rS/DJbQj
Vuud+4mdvv9/yp3IrRL97qF8pdo++told3qg6vbjRTy3AU5//p+H8zQSQBCb8tVEY7PjU2tfwDmb
rwtNW9LfmAQLXbuqfK20BVxAhvfI+C7pKZz7/Tfnmos0cJVW5avybb2Xqdf0WSnDZSq8yGvMhQ1w
boE257tqLaWsxOr7aA/kPjTy9sBCXmfaCmHJ35c/SVefp2RIAduS3s4vVfSG3s0lQa0zK7QVQTHg
6lV1ouJnSWgP6t5Qy/JW+5BV+O6lDRg0xVWbaMu6pBP4U/Mydp+bAAJSLrbLrVdZ/+bjp5/ygXf2
/5bKRLjXz64Nm89laq34lsQl/2VO1z3LyI+bo5t9KAnMoCBedya25KZyXgPMtcbmM6XGv++oCZ9g
1nMh3Tyzn7ZkJnTv4BYdkObzCPQrOKFT8tCG1wkCIVhtjnPkKfT70mh5AZXynxIDBQlBIIfu2cc/
xbmX31zUBsMMV8aNe0lm6VC0rN1zvyT1v9c9fXOgE8tXQwThnwn61i1AbbYnWSgucsHPHYfNUTbI
wlwKwfDPgL53fV6hou0xe1unIKunwFyHeEWnfHOmVwwo0MZPX2AzGBd+PE3fUmquzPa2PEkK6Z6l
5CZ8MelpGt4tHe/ypa7HC5s//MU/e+e8bcmQ8L1sPNsk9AUT06Z64BHzMW0egdUZZ/dGuMNQ4Wau
sBd+DHz00m+VmBuNcbZID+M0gCTBIgxsd4YE1Z3vj+2cm2WBFKpoEl3YDqkGxrh1+LObFnCfVLeO
b1yv8YMKaPKtC6N5FDn0iet91crYe6ro2KkVBfbs2RenU3Say1EE8q0Dnqs+6HWS0DTrQlbdBhj0
Jjs3qhNagIVR8tQMUfeFWnSpjlXFxWejpdzJZsGd7YNW/NAQrfbVAo/SSlLxjx0wOMccXr38H2fn
1SQn0qzhX0REUUABt23H25Za0g2h1Wrx3vPrz8OeGy3f9HQEdxsTKxrKZFVmviYcdLPawLM2sDkG
OeAndu9t6whmDM4qTfJSS5F8LzvbO3uC6vXeBLN4U9oNPXYvLKqtT3lm3IS2LV9EmIxboY+0Bcbc
auHBFDQv732tzl972tq/1USl5dZXMOL/EiWwUPwGhwnmF8gMlWhg2ZwqbbxN7OXdcIS7Jp/UZDQR
yP9SYU+GgRK18imiFpGGd8Ir+v4gCtTSDrmsymeh2RiBY1Vb7hwwgd3GzOMWbEWke891VTW/ZCAR
wjGxuXAe/GYuZ2Dw0Gm/zbGQ/RGLSM/dj2GLt0/JpOY3LITOe0kFpfG/6h6/sSc/ScdtmNHBfTaT
oT06GZX/vTCUWWwLdthv5eml/+J7U36vHM0K9qU36r/Tss3CL3Wq+n3cjt5PQ9fk93ZqXXE/NhG1
i4OTNblzA3O96rd+CMrvGTg58i6qK8zxu8KPODnmsUxltzeVL4pgm6oWvwSQNEw9jn9B8bXubN3a
aD29NQ9UhPZXLgsM7+0ghlGlNaV38HF6jzcqzyf3AHaiAuiS06N+j43QPahacLnLRBIfVCg9eW+6
kka9M0yVduficRqJPb2lUiu/imAsw4NhIKWdImb5bHiZfGx1egmmVfBvykZHo63Q4uGn2RYFdX1p
j+jVbFwk8/cxhq/53wpZyq2KMR/5ltpRPe1LMFjlN2/0XGcnozpq75Tq0vw2BUvuwa5B3sDa5FJF
7i5LvSE81iYfVgwiNJ/y1OdnZ6VCe4fnDRGjTbSyvQt8a+p2OayFvyc239+YNIhdDMs72lFZZAGk
jh74TzUWVGdnstLvAL8c8yF1Uo8NLtVg3apEFd1d29k1yz4MnE3t4JoEWDlkquKqSl4U+IVfXJCH
G6NzjX9GobvOXQ1u+SAnUw1bJI25s6UR8hOv+WCP8SYsWvXgZ0Urd+WYWuIBimKA86vbUR0UKJ3s
wgFT5J0XIAjDCdHZ7l2SZv6zibtBt43r2L1jQtz4udUKV/APQYL+Vi7OmIeCztreHO20+UbG4zi/
0bO3w0Prscm4QyRnZer+o6kiJ9ulfVZ3+7Ic3JdBpsX4hjy1tUmpHj75nep3YIeC4DhIqVuvuVVQ
Gs1qx9j2ojG//KvpbUJHM0Gy+qOztxPdeHYCYMWRXQ6UiGoU3YFM6NA8Q+jf27QQnEGVq1I6g0bA
7wdQJuLXLo5L4C+Jm6jbXFG6c1rD2KVD6yDdZgTaJmn6aLrtSzJxamXjOXNTL9hiuZrcaLYRRT+w
cBa7KfTccCPjCbX3IrD9ZzQkbGfTFKjpjFoBGCwLYnA8rKTe3dAlHIo7dKv7GsSEndxTyaZtMBKs
fuUgzqI7r0QGxhlE3t3QNcyOOSvdvpemLl8CQ1r1Q9yBq7Bi0+dHmrF5psUx/NKF0SSb2O6aXT3M
IUafOYjbMbTqG9k7/nfdKOMfNF98c9yUVDWoraA6cxZD6HY7BUYhvg9T+F77uJIOoFGTwUh3Cnnj
6QGUmF+A0fc8tVNDH8kIyT/MLULJ2t2AKNK2VQgjVwZa5sLvb5PqMNGlPvq2Xx41zzS7A+Bs54uF
vMpj2JBFJtLtj65tewPdFKx0BkDj7dH3APTrqlTtjeCEOAxxZLWn0kYPAykL8EhxbPanwBflxDEx
Y6W6GVV77IUlf3XF3Kzxa1tOeycL/YM+ZN6m9gs4AZOGg9dRTgGHD4tDJuc+xCQiKuuqu5fJ/Lwg
V6I8lSY2KvvYs7yflUisYpuWhrOLgED8dF27KDchriGQ8YGogtvJxlV+Tra9JGUDsNepOE7Om4HA
553QDfPUTnpzWHX3W1KyY4VWI6w65w3ynrdz0At7NMTaIs2Ske3UuuzLrHXeWqQ/NmVoVK9aVwxX
EvS5nPHBhWnJp+bUyxs/1O23XkcQiJ0SQBfx6hIfesg/YbetVDJfdMpUPhnW6o9aFDiFIVSXAX5/
M9v5OKrT0AoeMmmuE/wHGTrfo/+oDYyOp3uNk6PiiBd3jUiFDpWqE/X097o5XyYrFpYl8ZjYb3XP
sbyVAAGsY9NVUAE//4ELF/6lspQnHL7K99sTXhfJ3qxcyrpxpKR/QKlilXUdz1tkLcoyvNwDQnrq
LTglfYR3ne1f1eq88AnWokjuWcgxB0PJvrDimktSTizfK2fACNy1dZpMn4/UhcRuqS6IGGUV4dFr
vMkgSqJdWMdOuu+mtWt1abxqUhsMzKBx3/IeCf3UjdSrpWHVtO7tFwupjhxVu1UWvCuvC3c9flD3
Q7NOOJzAt0h6a6PVja6Pgv+vM5Z1J1/W7+KlToewW6OazJwsg1MbkG42ZPGuqa5WSS/N7CLpVUEt
CxFnxltnwQ86iiB0n7V0msp1K2dJjW8xViRVMNpTXg55hHo4aAyLo3xl92tJihfjUEVZGLYnpy3M
zVh1yX3QV/Vx1cpZkuL7xB9RTsh5eoorRRqAP01AOK8bmyUPXmI4orBMaf6/Lvbvugyq1e++CA2w
6k3LTlr9Tbqpui19kdxnSfZr3cAsDpc8ybK2KEMdOoQc5xyjuR8665oVy/yUD07MJT3bt5LMq9yh
Po01eb/IXCcG/QwKfe80cQOgTBfelRl2L/zUIjaMsiZYJlF3SqXlvkOa17/2OV3NXS1muPJkuFN2
o2uTXm5MGAfvQ44u77oxXASOVI/xtyJ/PYnA8b/2uCk0m2zK3CuU3ws7e+kkOfbOYFXpaL065MLu
oySAc8tPWi9YF1aNRejos4J7u9tNp1ZYxXcDNxsdt/v3zwfnAjzVXjK3UaSqprpFFMErpKfuqBeP
zQ6rA2XfOG2vsoM/tv1vr3axHjNNP/bfzUwmzhMORPZOCmPI9nWNWGRglpR0UqejpONCmgWU6KSw
OSPf7qFfpxVmQnEbD18dpN3LAxyxKoaajd/bvheqcu/isCcfsx2ARWMBRvFQKweOgNfPIEVRSQx8
8I/2QIr4vfZd4Dx8NHCwPtpmbWrrqsJLlHjpk0c47eSfRmPebi0wP93VrCt74MJKWcK9W46vvhTp
8A7In3TTMRNoFjKx163zJfe8TTFgDb1WvqtsgApU99Y7TO91akX2knJeFiXcqCad2U+4R6aA2G7c
ZJ3xKLW4RRDNhwhHJUCyJwew/WuJWbi50fVh/P75Kr8w8ktKpTMMUrfttj/VbRg91Rp8ni15SJ5e
ueFeev7iig4rPoOrOYrTZJdfdZNcETJ+1V57/IXguRQDAVmpzfQd65WUexo2qgjKcjMSu39LnWRZ
QdiOdj240RpaVo35XReaUXwlQlz6tkX4LPVM8yDwi3c5ZdW+ROb9NdMxpVo3M4tru5NCs8XKSbzP
+gwIXCosH7Eguxab5xj5wQm3tPaspdfVVeYOJ0XoSv/Oy7FNj+DDffIQw6rvRi2BaQTRwJT7NDJ8
iEJ5kuSoec5/L9IWDp1TQZh/oPBryY3Qh9p7zPoo/keg7eDvxdQlb8iNmmCSYIG17wq8W/2qlQb1
UDexol++prHNfWG04jYx8+SkdCv7CfPE+SfRp/rLfIltfrUuH41C/2DdRz3s3H+ctgYjpo+jimGN
R8bG7N00vjUp+oit01cQoXTKfQLZIMyG9zQDonVTssTop03odQjS9u+I5BtzMbK7sYGYrtsqS4C+
b7S28Ku6fw9n2rtvkCQgCexsP19Oxr+n4kczvmz7lOmUQqFw3+qkSa3TWFImeYSDVTX3TYA8T2lG
7TuKjEa7AXkU+IdUZiB1R2iA6gY2VXY0vM6t7kxvVi8P9IkrNL2Y0kY5dtT9sN2rQmU/Q7+v+591
kqfGAY2KUDzZVRUBXS2o6B7zTAtvoziZJlD/iYbgybbtJu0xg0mj7sLcLYct6BFhe1tbh0UMyTLN
f3IDruFb2ml00xg1/+mpqoNmRUYL4YCddygFcgxCkaCjxYGE2I6z0IAKko+Rfuy1otiPHKPf+mww
doZrmcapVlUWt1CLxizLt9TGkFqF0NBaX1XuFkCmsgEJ+y9I8kfG16oqcJVHcSJ6nsyCNKj2sgxK
Uj0BbELOdkDfkfJyXT6bjR8Ze38S5Y1QJWg4B5UP9Pxzh7XoC28cYB/K+XizKv3rGA3ghhEM+E6j
BBP1uhGkz17uhPE+dTMbeiuiVI6HjG4P/elbXiFP8QwbZ/BgIzRoJB/gwpbPfuNpyFikkkLdmGrF
ndMJpDodhAry+xrnTOdgwuf7ZSbSfksLiKxxVVBPz1CrMzaInkX+jZJlr24V7OKvbTr5t8gUa+WN
KZk8GKeD+gEvjQKp6fZDdIgdKJrwM335lyiq0IVACft16+uzOVmh6T9rzUzzx7YfASYqz6B4TZC8
x0+8fpW0376HUTq91k1ojP84NBUgFtudfPx/DidtW+sm7cMYkJs52flNRrmx3qqgrDFiMdHLCjEP
t7ZUKMOtLDSsuHtR5rBGE5okqQIMrxIoqKY3jB1UQs08SXvG1MHuh66RITW9j0Wt3Wc1IIBejsZd
oJR39vUA1mUIUCo52XlKq4GyL77HJoi6HrVqQ1SvvRoMDe6hayUsVI/WAkhbtaeh1d3NopN7+idq
P9rtuHMdiqdt1tEI8MMi+vmvHXmsFdznke4jWLWVkMVN0tBs8RFNju+ttmjffb3TEcNLfPIMGdRe
c5Cm5qRP8Mvoz5Vk3o88jgYEmjpAesa52ioQmjg4vQ0yqm6S6JY25/SStnXxjx8wRjWCWYjhlvIp
N8r2e+5b8I8HX4vmYxE650bkIv8Rtmb95LjAY8c2L1Kwh7MfX+um5V1fTYxArYAc3rC++70Z1chs
lIPmvjTaLFGG8lc1vThd5D7lY50FO/xby3cRkDk9qhA616Yn5ru7Eho7NWjq1QKqATJ9snNObQjj
7yGgAzluPA/pI2RCTLP+MmbxYH6drAEwk2e2mrcvYbw8maqGdmBD39r60MSdpzTO1UOtRcBvW/yM
wvukKM2/DUpFxraVLSInWKX4h7DXIwTuswliIwbTmvY9pVpIs9em5uMjXkL9Xuq/RR0gqo1EUPzK
7UVXuzJtaueYFsQp1quKbhzHRMoEjHb6lGo1Lz1F1MXhLNkzZbwuGSvXJiWpBS3DpG7HA42m5KYa
wBrt6j4tyIRt5dJbQ5vkNkd60z+arkirbRuhJ7LLqWRX+w7dHwKINP3adTZpGaPpp1P3ht1qQFan
C9H7OUSTTV7q6fhgogiV3ag4tfr3sYr9Z9WO4BMwyrCY5UTpu6gOwi2yRkPwElRxRoMOCnm5Sbqe
C1nXdiPtKz+TvXgptX89WqoGEvUcDX/nLm1vupAtKYtvVtwat3ZFuxrIV/1kejSmWOlpt9PpopTH
GnWfiv8vo4k7er31BGUbEQhpOU+q8SSdzdpCcU/Rs3pCrs59j5PMjR+sHOJ8rNXsBA2BI16mdJy/
o0x1TwE9iftUDIiyR668b8I0PSD4osRNjxiYt4s1QxiPKFNSFkzp7b7DNem3iP4a1laYjRECE5i8
/k1qmVkheDIM+h1BTt12lQMBO6l8Lo6qsLwjpHr/b9Nuo8feq9S5gwh4io0UUneM6RwTGZaoF1VI
tLjazA/7/Hi+cJdcsrtyOoVVFtlgiELfPiBwkH8J6N6uS5T/h6nFaHVVKvv3WWXqZqTE8yXSymuq
W5fefVGK6b0xgTLo9O99o6tNOlABo52x8tK1ZGrVIQzlsnfSEzK40a3H/H2jG7l2ZOZv+qOFIKo8
6pE5a97ZZNxcjZFTM2MfrZzWRYogabVk3mRmpxySxw6ZIP+5IGqvnNZFipBHVDapMAzPHjWHHRdt
uBkNAgOfL8kLHGl7SaHyJNR1py/GZzRRh+CLl4s2ebBQQ9Bu6IsgaVTi2dfeDKBc34SgR7ItPbew
sQNzAS+1SLvSLi+aHzSlq37vJQE9UT+bgx+mmf5z5vX9b92c/0WVoIOwykrQtpeSLUoUZg+QPQN2
Gdg7xzPUNivycd2YL2VYRIrfFggC+13Vs3hEa6Vc2+yoit0rwz6vvA+u6foi4QdLYYWDGJN3jtjC
eQCyb6k3ZLbU+fNpvdAM1Be7NR45VPsMVLJCIZf0SxswO0DkayblFaGd7Qsd8AA+G+FIWMzUz89/
9kKf6F8t6j82mkOl0bcRTHmvDVv/GeLicZ9OpbJOdITb7kqjcx6jj8ZuHtM/fkQGbiOoYpavZiKw
MANVEJLUNlVYf5nFNaojirvqZ1FOVXMtj77wi4sNniq3HWjtBKcZj7GtAXXQvJDGuqcv7bqpEg51
RMnw1OvUAHq/yl+n0XCuLOWPpwSMyX9HS5S6LPQ0AB2QIUKjrBxMo/Si8JDUikrt5/P+8XJWS5oh
oOQmc5ygfB8tzu3UCZKTZlw19rz0CYvNEmPcZUT0Bt97A7lo0OHTE7gg6aISMKNUPv+EC4FQLc27
wc9nkdHFOU2YEagH3te1v0lTkCVeNFbJtncmsrY6hTSDcbhSzV2I0u5OGaYX72VIi5SrVw1csMtx
jUssXF9r4Ua7wCutXZhrUbjB3Iy3xlxlDF4+f+tLQzP//Y+90IeZ15ZgCk7xmCOwZIJv81GiGPVj
Ccz6Cn5+Xir/u+Fg0/33R7zQoi6QQBZG3SjZOW0CV9gSnf0rjET8JTU4SvdcDlPnFSE5R24zOzKD
0+cfeGllLbZeqwI1tm2RnPxckBdJp3pthnC68mWXnr44W5267TRQOEg3CoScRCd7BCqudl4uTc6i
cxGbnIkMTsKlZu4keImA1ZWmdtsd7XDG2awbokXJR/ie0vTCK09YwvcHpVMHPbqO33RXCusfx1u1
ZP6Nk98nkCqjU1klFAhHVQ8/UdRBymbk9jqRiju4vwyZco0rZawL07JkAvrhWNS2svxXB8b1A0o0
xkME4fFKl+PfhsMH63npJy40ZCjR+Qpe22lWrgh18SVEHedbi/8BWxVPhH6ng5k8isQh4ZtGSEVU
lnCD3AWzZsQVjPOF5bGkBnqhjHv4m/aLYzj6T4GP68uIjPujNQ3JbtXSWJLy+ias8VXwoxNsVXVE
G0zsyryuv6x7+jx9fwQfxyVNLkwVIihuOzw4zR8Myg1X3n2+qnw0S8udHyqXorEXnGI3D9LXXqaD
9QVM+yzRDZjg2ZjQPbvyW/Mbf/Rbizhg8hNmWvXhiUJOfQzR33rERvAag/jS0xdxoFVlLVNSvpPf
UzTf1rIGlGkDhFgXxZb0vFh5ZW82g/auDEldd9Rdj+KBvOqdfuH9l/S8VsYW3NtQ43TXxC1Squ7d
YNtXTjA5j/EHY7+k5znIZ0AO8qtTnIHKfC/1BBAvdZs8+bv2Eql2IsrGswCe2G9Vz1Buc/z01K4e
jcH8HdpxpXMlc6e3fjA4InzbACBgUfxR31Vj16dO07K/YFx05XYYG4A51B6qw2iZefSYOTMO/fPd
cGE7L4mAFJibdqw8580v8zajmNoEm7FIQbsHOFGuioy6u1ioaUxjljuWe0frI/orTqpR3yROWV0h
qX685/Ql1130TTNl6Og8p9no35a6nqdwBahVoJdKUc0mvzWvRL+PF5XuLk6tNENkQQGLflYKz8JY
qaK4sUQEuPXz6bjwKctTS7mUrktD6s8+uOa3dkBtSPQVRe02ovW5sUOM364kJBc+ZXlcUVFP6RUV
xjNYDsh54Mp+Yd3lvn7+IZeevrj95o3X+3USGM8IFaI/FCUlhhxeNobf1z1/HsA/ong/Ojk4+CY6
+yVrtZ1Sf5+E2cqHz5vlj4dLen8YCeb6cx6a9U9VwjXYBElc7T9/9wsmR/qSF25qZRxhbZE9S3rQ
PlLpunHryCH6KQvUCbd+kQEZbV23bvZhGFAMFQHItkMraBC/hlzStXdIKJQ7ySnrJy2e69FDjrxa
ciUqXJq9xSnmGN2ENafQn2WTTY95g1IurkqO88/nA3Dp8Yt4IGlZ+GUfGc+ehPPogG18KADCX8lM
L+2hxcHlZQ1ap74ennP8zlEJghxBzSePPZyl814HXd9W7WHdlyziQdtljQd8htBjWz/KOE6fKhmJ
dcFmeYL1WTLR0Nbl86isHyli3y+o6V/LsC+M0vIAqzuA1p3op+feiL0bpee22FZidB6xSup/J2GH
dOuqMVoeMbKVdjZgf3geIzqRqsNdYaJZflr39Pn7/tirsCqaRBPj9CykbuxGR51CgCPrpndJH09r
HauFVk7PjlFRQsk890bTUIRf9+rz9vjj1VOII1EQayyeJle3QIhNa5vYFrnouucvdnHpFR7L3pqe
czdwoVhgjh3kJAjrnr7YxLmmO17VxtGZJlB+9Ol1Dgcrc5PgSpT8uBiI6sB/R6fMgwA97kF/jiVn
35dediaMKRhGdHjdpBqeC6cWD25FhzKJpkquOxaXrHLpQnWxuVGcWx3vP6fkBoa0kch/rRq1/6GV
45ltUwtErFDMHjgOHGwL0b91cXtJJq+jCcxelejPo1uE8uCD0jQf6W+pdQVsfcknR343SnWtaM5m
0Q4PigL5dwrO1/RS5oX/v5dqqlH/nfJQryYIiFZ9TntONLqN3Z1pNde48JeevjjVwzLVkecIxLOP
iS7cSOXewAIv1m22JXtcdokJx6l07li4+RH6dXsA2/Bt3apZ7OQQ/iAK2F51FiFsT9FmwbHLr9nf
XDgJlr67ZHee5zhFe0ZGFNoNKujJi1dE9F1HbGxxsrPFlZP50gwstnRL7SCcer06069hajOre8SL
27uy+C8EjCV3vHeikiBRV2iCUpko0Wh8clAyDrONoVEv20OUg9Kft11U4MkXj8OPzyfnglqSvqSV
eyjqUmMy4p/SnLLmoApHyt2U6ka7D2Z0NOd3Ek83bdbE4m40AjEcKJ5AM4ajH/s3eAMAv5WyB0bt
oasdHxki858ST5LZowIY9GMZI4nV7fsE+0YUylOEtbeGcqr7aEA5fO/hXohNj5dX6WEurXbwHI0A
A7LcdNwvgyfjdW09fclvl0U/CC3S23OOBj2oi3LWZevovq07VJaUHccRQE56XRD0LYAVConvZNdE
aIJfWSQXluCSrIOaeQXvvOvO8M4s6M4AvZ6NBG3wK+KdFwoD+pKtM3YpSJ1ShD9CTWXhY46CxGte
VABmNAT9T1oFgfJubLymemqmdBqtfWQW6GQ2edi3Z+xK1EuXCbyaykjgJILQHcmylgex9SSU6WbP
cZlXDwBkYOjqoaz0fxDVl/KLEfXmXnAVqlfVZ3RrHsE/bidtFzS42Zntmf45xgDC1vwboU80oT/f
NpdmYhHTFKo8lkwrwrELQMZF3yaye+1KSeDSw+V/Xz7UtdREAbj86adt8tZUWvbF42y88upzEvvB
ObV08EUlzBGNOzQkn6mWIshg1negw+dkI+ncZI/ytfhKMVjcrhuqRZZhtiNGuJWXnpUeFlBW9PS9
y/J1W27JHsXfxQEI5dp3IZzCPW4NEHM96g6fv/qFw2XJHoXsnnqO7eXPvV3g9zC2g/l3HeT4V83m
P5umQlXxyk9dmPMlldRx26aJLJGeTWPEckk3m3NiAA39/EMuiFmhAvffJTVqTjE0ClJ1j7/w17Ia
wHKF9GufRGvSXCuKpCsAu4lGHtK4LMVOFrn+u3EF0KjPX+HSBy4uMDm4RKj2YXN27DQ/mINT7yv4
K1ci16Wnz3//c7/nelMWU1ufS5xOUBYZkpuhjdPD5+/+rznlB3tmySeFTSo1/JGqM0jNUO7bprYe
gWQa5haLXJO+boRouqWSGznp3hHMnzQPPe3HvZkCj907uKelO78LMFd0DfQeqFTqP6U7e1DnGniz
rs3BmnZ5f8gLn/KJaHV35DsQJaz2Q9Ylt17ayZsBSZA3bpeIAuPu+7cbYFP2AAAvukebTHv0CsP5
B7FSv9iZtS/efCNEaBh3Feulr/Tk7fPBuBA/lrTXmW4zAaZLzy3htNi2AOPGja9ZaMJXqaqCrdEE
9nEABnuleXRpbhcXr3oq25xLSHqu/clAiDBL3mx4VbvPP+fS0xfhKbQavObCID2D+oXpUJsD2kBG
ldUvq56/JBqWAL4DBATyM02v5B7jqGRbYal8Wvf0+Tr5x7ovgZzrCe4uZxP29w6DKmtnJaBPP3/6
hfi3dNsVGoDZsAmzc8zVSW1MqsdfHGPWlAgBqdOAZFWum4alLWyvxZlCY70604gE3BsY7otRBvm6
M2hJOwz1Anqh1zBMAKUPGBhmRzRyxJVhurCE/iW6/TEJmF1ScI298jxKa/zuYOryUqAlv3JkFlcN
0Y2kY1aWnb2hQvZJl8mR1o227txZcgmFbCx88eLiHE8zWDysJ/xeEtVfU5i9NDaLzasK+CtRJvKz
8CzrHosqcatU+vXz9Xnp4Yu9O0rbBTsvGXi42Vu0wse9Uccr68hLdhsYd9rSKiThq8DdOW2V3Q25
V62b1iW7DT21zBraqjiDQZcwOclbwcGaV06sC64G0DP/Gxg8q0CEDE+nc2g2ljr6ANEh9Rjao9Sg
a28gGCAYjkF7+CL0Kv/RxaP37KAln2+oGmnfCxRJT59P0nzAf3B2LplwZmgoPeMGeI7nvddi9ACV
oCz1YxV3wfnz37gQqJYGgxzFyHnpZn52YNHfcaVJ7scc3tKmtK38raHOlq/bL0tiXJzUOMy6Y3RO
Pa8/prozvk5u761cFIu97sAj6l3aC8+em987McV4F2XwK5fAC7vl36TvjzDVBnUOWWOKz76pjLtW
g2eHssxs4/H5JFx6/mKriyZQRPF4dnPK731EU3eBRut43cMXW10qyGjArVLMaiLvpneH/gtCY+G6
2s4S2hpnQENtfE3OpkCwDZJH8gaue1z59MUhHSISFwRNUz63kxXIOxmUXbQJcYxfp8auL6GtSgxR
Q9svOpeIQG4dyzZvCtVP64Z+CWx1Yo593aRW3utB56DgJZClU7QW1kEZ9SWEFSnXAKO+6f9Xfai1
2X7y0TFbtXCWhlQiNXCVSVV8JiB4UC3L5lfgYY+47umLDVtSIdM6KdV7mAxxuUfWFSPjoFKndY+X
/43iCBgMY+yK+oz5NJT4+d5SRubKIsmSHS5V68TJEKY/26mzb0SXFvsBYbgr734hJv8PqRNxN0y7
BMvGH+gNYQxOoRAjOrVvoej5W8unA/L5MF3qSS8pns4I/D12yuQcVslwn8Kt+90iyE96FUuZb/Rs
lptrReM/i65LXsoRg8nEHYboXovwT9WS1PR3bZxVv/vMIZFp8tmK7/OXuxAWlwwUYema7iFIf3Y4
7461B0pBy1GKXvf0xTnf5mJyI9MHSjAM8AJav4E11RShsS6oi3l2/zg0/Nkqi+JQded5+VcBW/Wu
wWN23bV8SUEJh9bOdC+o71LHIPS6wRY3x2tGNZfGff77H2+O6XdWR57Uz/kop42J/db4hOEfZOp1
I7/Y+uPUQ5KPg4SbQNB3m9CvMDnHOw5D83U/sNj8ppn5uE1E4Rm4FmTPOOlls9dX90CXNBQJetCO
wqA7j0aG4XxeJbc2TLWVb784sDlHoaVHMQsH0+SfGMzPEDF8UVaNvlhi7MOO24AT5/0ZWY/8yGR0
L10eN1cW5r+38P+9tIolut6P62LovC49h0k2IbmKWBBnx2zbmkPQJg1jYTkbb6jH71lTQonw/dC6
8ZTQfzud7eJ6iu5tP3mjdkveWT30RmL+o6TTaVg7QZXAZUQfdmmDS+cGYfQowCoLKlwSGfIlbHvj
TTWjd9RLp/gujAyNtKkGt6Uj4Lnu0BVLGyFlVIkzomd4Fyr9Ge49xsvlVSDpx3tPLIH9EDXKPuxG
ccaC/iQmo74jtb/Wxvn4YBHuopJYTyiB9L3tn/3WKsajj0qufOgLM0xuzKx3rMfVF3KK7v8NIg62
a63vud05bEasfSE2/m70sl+1R4S7CCEKS2uPJHZ6b93mr14TCTTUq/y+j/MuscQtygxBfN+rxnOq
DQ0esLHqrI3PDQU+gR+339cEKbGEL+KbXSdUGeOfFlrmiCrZxQG1wGsg4QsmqmIJWczxuh/tqonP
UpUaZpSO2734g4EhrEBeE4VoOYKGh0EqtnVDYzmqgv4RZjIiF3VTPKVFMYy7crKbdc4WYolxxGGY
EZT19N5r/Wva4xrWUBa7co+5sG2WqEaIgaMpKROfpYxbur2NmzrY59n2NcDsha2zhOF7YYLVnDd0
Z7PvyZNTs7stO3QJrKlRr3pN/WTVqlji7Pt2GgMrb8b3tFQ/Spkl1IbB3f/+/Okf98rFEmJfBqMY
la7Gd3N0ae45ugvCDw2UQd/1gPLMnafRlTzomR68Df6g8pVftQgGZYvyrevyuyCT2g185RJa9tWC
0IX96iyCgWeg7tBkzXCu5TCJrdeJFIJ/BhcSS+Vx1WVULC1xasMf/HQw/XOazASrcqLIemMMFq7c
n8/Npa9YFgFKDdkDzsv3uWR/g0JG4G98uks3XMXWuQaJJfiesxgRibYa0Qeapm0YN/LGQOJw3Swv
gYu5GHNZVIF/dnQQhUgD+vEPOeBwtiboK3uZdYUOaq1lFoffVENZMQuTHpkyWViryjA8f3HxQrDF
HsagD795M0iA2lfwW2bpNVvrD0OUspeZ1piwtbMx8m59txse/h9pgyPkNU+2S49flEpMLTGgGBjh
t7jEZQ+uC564lo9iyJX1/2EA5PUX6VLFBcHIUJr4FkV+/JjSFvudaz3pqZFVeXEA2RmtirX81CJz
mvo4j9LYT75pQe5jLTa6Tr31vcT/MWV5qg7YicW/Pt90l0Zt3ox/pDpjPLGd3Tr4NqbQwmnuY2CA
Qvy1YvKlx89//+PxKpUqyLM4+iYdbFESDwPKjWryVduZgVoEvsJDpTG3muSblQ35Uxj8H2fX0uU0
zm1/kdfyQ5LlqZNUJVWkgABNYKLV1YAsW7b8kl+//u70N2kERd2lIQwUlawj6ZyzH3T8bMT0Wg//
pck7WdRgwXKoIYVxqghsV5QyMFqnw7PfwjunXTThkRuPQl3Tbr0O0qYEFedUeyXfWBknlFkdZFMy
BcVVKnEGW6p5gMe2V0+M/cJShvPauEENBNpHN2XeeIR73P9D6PP3y/4rPVlSOUMCtbhC/lcfhhYI
GQg8eZ3RmLsTxnyGPUECD8+rmMBTDSyDuMzY9K89O1+avBO6sgb9aR367AQRiAJyULzclxLcIp9N
w9z8hcg6VMEmiqtO2XwpxnksD6O+iYb7je+EK8qpPeEJ1deIFBkgg1Ev81lU2Qe/4Z1wBYHT0FDS
4soAKXmri4pf5yqiXiBdfFonXutMJ3aB2u8ZuiHVP12hUTVsb888v9m7EdtsERwdtboCJhFcALmA
LmNXxIHXgQC65M9HZUxYLUbZ4CyDmm12v1DQtZ8mkMO9eLrsF2YwC2mIWiY+7jrQ5SizHjJa43bT
d/JaHzcFQbplMf5QXgMDPYsdRDnqp2yz5Nufh//9/Qs51Z/Xx9YFtMa3orqKeKD7OKnU3RYySeDD
BODkYehGL08pLJQTwzVLBKDetr42PSAXNBrNuw2aK68UiF44IdwUJEmgdK07qq6TMHPexQmUugA0
hJfGn9fppfGdGK4zmrIV2PprbUT119q29k2oeOQ5uhvCJpsTQmh55WJ+H0vOaZ6tFJpWfpOPf/7I
ywQUeQDh9CvlSXMAvgyqfBxGvl7CsPi0TgwnQm3pJMbiCst2Ut8l0TB2DyC6wUbmz3/Ab5MY/IAT
xd2GfjVe0f2bqozHvRggT9CNZDiinanv//wTL3xgN8tQHLggmeEGGyHhtQvKtHyelq71gcMx5PQ/
f4FtDKqsa+bb5kdVN8saitK3H1sAoztBLBsyVpDPKa7AeA+Qz5uYyCO62m9+S+NELlkT+H9oTJ6M
uH1ViBNIwyzbL3JdVtTQyJ6GUVdfM9Smg3gI7iCi5MXSwMo4YbtuhADJP9VX1pkvw4B3ctv4wYww
uBO1kBmlJqBrdq7HVeYwaU7zqfCrDGB0J2hVk1FpSdM9dCRChRCeqnfjMimfyhZGd0I2RH8Nnk+r
vlZxprd8EnGQ5lVh1ju/PeNE7Fpniy5boa+CQequ7mGTuqnAyyyX4VHyczhBwZSnQ5DoK5jzP6Jl
4/swDrzkaTG4E6txFclyBdD7ClfbMie8M++nuWbvvBbG5TxZtQ3hJGN+kimQDWJMYbQCS7Xdn0f/
Pa4Yk3didaBDUy+q7J/+febPXWlOdomgFchjOn+qdMCfqmjSX4Z5xXbNYhwW+4D1JDj+eQIvHKOu
qaZoi6kEpyA7z3V2NpAC+P+IzL341znh3DViBPvG8BOwLdWeEyj4mxQannuOt+mdJMAwqwnH05bB
9gWio9B8nMpR+8UMc+IdFGtIC8KZ/txZHpznRCyf29WvRIsP58R7HaQEJImmvrarEW+rouHTfah6
0FD9vowT8XNqonBWCz+ZMG13axBzGIO92hh46bs78S62cENVXIszhH9h/zYnC8ziGuPnBMuYy4pi
WcSSJg70dRF9xXKorfZ/N+2UeYlKYHwn6A2czu0Ud1gdI0Eog7ItjhWv6jsGd+5nUll4zK0iPYFI
Gdyh3zg9bItfYxejOyEv0T5IUMBMzzNl9DEMtXlfmvVvr13jEpAMrJZF0RH7ZNXaHHhbjqcIfNlX
jqsXdg114hkyHpxvQ2Sf6nV8BrWjuYdX3mtAo9vq/tIyxro44RoWbURmStMTjCfZSWxj+kUVQNNs
BudfPU1yyTd45rz2cy/9LU78hhC3KVuAd67xUBC4WIzdcGfhBZN6rpUTv0Spxi6mnZ4MSDbvw1Fk
Ok+Ddm33fl/aiWBUhxa8q3t2hrzmktfNAAuTsXiNsfHC6ri8ILNxIJknMTwjQxgrdFAAcs27Slm/
1XGZQXXfxYOc1+lprs27Dv/agZvR+T1mXC6QHdA9DzW4MQN06nc20mWZU3gtXb1W3uUC8WGFCxST
89OMXuZOSR59oHbxcgtkzPWOUwn0k5upubkilt/qLmuOm2kGz5VxAxh2ymJKxvmJKPoALXB5Lizc
j/zWxQlgODH0ML9cQryvJ/tGheF6mGcoK/uN7sRrXUAyH069/VPcZeJzl22oRk+QsIn9EkrXjmuG
dDcpLInOouPDsyjp8s//Izv4vckBPqsTrrB8LavJyOhcMbNB2DxLN0C4YcTZbzMMAqX9ERdj+LaA
n2OuVwiXX+OqGI+sE9ABF3AghRZQRyHSHwPkHNzVGgrZd0TMNn2oihTEmxA9AHiup5G9FwCa9ncq
FWH6t4UiCdcQWlfWQBsyaJYhyuMeyfnebHjEvCuDKLkn4zbRCwSzmmCATQkfkrxlpTku3TL2fk9N
l8gjtoUDZNtH55jzd3Zp0n+gBDP43XuuYVgDA5cxIDo6t3U1wyYvwalSrMxvZ7s8Hi2TrAZuvbqq
Oe5OtOHLqUq8pNAYc5k7sKDmvZnq9Wlul+BRx3DooSm8jr3CxmXukArFI9mr6gqH+xaGBzCZGxff
arDL3IHA2VhlkHB/hlFntNvKMDhp6qcIgZVxDpQItWwBDJm+9nSMnxPSLsdt2trXGowv3HEudWeA
zrACBxwbsumDC0i98lPGjQ9mHXN3rn+QvlVYrTiuVLk0VzD4p/dg+nmxvTC6c5rMJMRZsjB2smz6
0FEc4Y1pvOD2SGycbF2TLml0mQV/S1aZUwoFq3MYts9/3o8vlAZd2k5MKCriaRuf4Q1fV5DA1+UH
QQ2Tj0XcAQD651954dO67B21QfAv6uPwDN2nCf4sYv2BRn7j9wBwGTkzGjcq4mV0HnS7fuARSey+
r9FK8HscuWycmAV4aEdjeBYKmkl8BFdDi2h657c2zhvADM2QSZ6EZxLMn+IlSfOC+Rk3Yu84IQsz
1LG0mo9ItwvDYYytIb8F8m/md4m4HJxJzZOQyVxdCwgZ39kU+LE4i1e/w9L1nuqyoBqpwrYxNVq6
XTCNb6NkiPxeGLETtEbQRq6RDc+MkOLSMTCOTdW8dpq9EFguBQcL3ZXQHh3POGXIt5q16o7Jm8Lz
UqDF++et89Jv8J/reAzE5B6SkeG5SyHdRlRQf4elCrkaZl5zRb1lwb/JAl0qTj2vi7E6Tc6Qt42/
QkdwkTlw/+t4l1gzvEMzH0LXf/5rbhv+dz/lJOKQ4cyyoEjYqTLwSppJsX5o+oR++PPoL/0htzX8
D+jDDFY3bGzDcyz6GUxBKPYOJMt2M6xDnlJ4hXl2i1yCDvxX6zaZQ6TMI4e2d4lqRQANHL+T9F9g
6X/+jFDqZqIZxLDEJEB+hPrgOZjoa4v00oZyHvXhQIns/z3pppg1OSPpDCtWeM/4naQuVgw2FzRJ
oSN8Qq5PwJpEnUjP6jUlkJc2kBPQs7DluohFPcN5KMK7OUSvaOkG0AL/vIVeGN/FivHJlludwD+r
i2BhBTlKiHPQOvDLBV1eDQQ6O5umBTsNcPqGfGHR/hiTcvzoN3enhtY1Yd0UMFP732E3ENAaiz7y
UTRg8N78ObbQENUBHLzIiS94Ao0A4Labsa8E7kur7gTu2maRSqqQnsQtAzLwLnsCSKP2S2PD26/+
J574YuBrtYUKQrgTrO25xTtlt4E65sVLwNokP/+A2mIV0a1Qz6JG57sdSTjkAx29HMMxvBOxAhpV
iQpSuNkZa++IJmyXwQrMc8c7r2aeza0As4OeSKLVQzUYoNMbUEP8sJ3MBYR1MmqHVmJxVJIll6or
MpR3xeyVJkLS+OellzbAjpnh3cR0+5dNumC3RZtfP4C6jJoQbswRXAzoCbqmyR4GVXi3deOzT7Si
FvbzzOuZGsgtDsUzSizlMw/YqvOWprVXvMJB6+fhY0EmQNk2inRl4DuhIBYPyy+/j0p/wYNpHOu2
SbBp2qYNcj5xWYNJATM4v8VxQnaEFxqvI1s9syGOw31AgInP9ZJk3CtXpC6NBZaFM0uK2DzVA8R3
5nDsjtH4qgjT788zmJn8vPjrWLIMBSTzBP3bJ7NBIkHrV5V9XhrcCdhwtWHRrXVxDWOUWlFkkqeR
exYvqIsGy5LSVDeLp/+hhGBvsjyjoVd/9vquLhWlVusChpmsnmFwXlyqcpKfRm68mo/oi/y86jws
dWzobJ6qFSCMkEM8NjFaet3d1IWBxdTOUi1dcYXFKNTjqqVc9izSoV8GSl3wF0/D2MALC+hTtnRH
TisYPKJJVYy539I7dyw066bQDoX4PKbxPQTH2NdiKvQ3v8GdeA1UXK4GAomf2yl5XFVVfLG0yD75
De5cr6uGM+k0ZdlnplpxoIWw72HzIL3ANRD7dXYNK2QfapJ9hj3padKVue9YL/zOMRf2xask04uR
4rNdg3EnWiUOQVj/47cuzltYdWsYk2lKP4NbBMxaAc/KpSnYK6nzbV/8mqpRF+3F5j5OYtF057qT
cM6SYozPamy1QYsTBSW/XemivqwWLNFjmIE+1qi7Tmf9lgdt5QlKpC7ua4LRrbK6zT7D51QfYec6
PI/h0vntndS5ZOtprNdkqOuHbtF4twZp8VAknrkOdWFfFiagqaxVepWU9VfoIrPnIAY+y2v3/IL7
SukYFqFJrxHsLY4Qfh7fVG3j9ySmLvCLDXCRnkeuH4DUsAcjuuSkt/qLx9QByHRuwC7MzLx1ZQU5
Z9yAspYZbItfIzT+nr+J0Z2wErZuQiqgyYDmTvFx0JHadqbU4LehDV+0b8OmXvt8GiMYG6ec3E0C
Hf+0n2f9Fg6y2zeRgVoEW5hF+hwiOKCcNy7nXQDfLslVXlO85WINP+EtLXweihjduTXnAWjgdpTs
KNshEZBSZM19FIZ97VM+xPjOO1fpuF+CBLbhqIwVOUHnbJ9ufqY5GN2JQFU3U7tFdrzv1ukDrKXF
IV39KOEY/HY0/idx7Fhh5aRKdkQb8BFFe64esoKJ4pU36P/Ebn45Y/EDzrU5ZxNdOHA7R5PW85eh
b7o9k0XztoOO8McuKYsln4NieY5UsP6okpV+SBWHK9CgG3WA+1/8PlwW9JbyGUY2h6BFTNwTuUn+
nnTF1OdYcSVgVQUoYG7jmxU2bwfxAdnA+iWG6429QGiCflD1CN/o+JYw5Cwa5nsL17/5DhKA+liW
qrwSOB/bM9faPqomtd/CNmHP8zAlbxiL1gMjJqN5qJrwCpF69WRpP2y5srzN8pLY4uMaJkA0rKje
EBhld9ApiWN8KiB+tNmbHiprmwEoKpcpSX4IZod7Aj/Ir3W3EA5T4GlM4Ol2O/qAvm8EpMBU2V7A
W2D0R5VS6PVK2kAMFgBHm+0BOk+67wMM6OcT3Ay701wXPQyPqG4D2CQjk+7moxJk1sd5Qd4CE54G
Pd0mr/u2mj+CrVC3cb6achzu1NKKFWbAIHTy3Vx3KUi7BEZEu7iMZbdjfY+/pYNf5pgH8Ar5IYEE
vm8pix9FWc/FPiinVe5kv3XBg9ZQDDw0sCKxH1VWNNk1sqRjby2ZuuYEKhBMT9QQBfFjOd8wN3ND
JnboFdySJUTm33S1hOVRCrmwZ6No/R2Yz/oDGCHiq5Vx8S4IU9KcCL91RloKSc2daihbdtmoIJ42
x9kE0RgOJgPJ1zScTlWsb4Y3df/YA4Z+sjBmjA86LOCHkpKajD6PcrRQnACNdQETim1OjwNP9Xgq
RHpHUQbzAlNieCdExQSrArg2pceqgqIFD9LtsWHl9sob6LepFkZ34tNoMy18oyme4/Dc7MKoehhv
YeR1jf1S551INvcKoxOyfFIqgX1PrkkYg37s9wPu07YToGuVnP9vcWB6AflL5lWzw9o4l3Ad4p5L
EklVLiHwnmObxrsI9nueS+/cwmYinA5CyodwRjTkHUkbGKnTVPuUvSh3C70d7E6NHApMX8W4VEFy
LfMutD4lR4zuXKrd1o0l3Hv5EaCL7SxoJat3gZyiwkdKBuM7l6oMbWHLccmOttOXdURxJ52z1/oP
t9j5za3klnrhqcYogG7ZkaPMKIt8zohcDoGYug+SgIT8wWt3ukpKtpYqUWkKd1mgMG4XVpNDwd2L
so4VckI3FOx2q238KNpeBLktQ9QGy2poXrm8Xzga3Jov5MBID587zN6I4C8xACaMWqEXpQ2zdyIX
ur5DRqLC3lf6xilPCZDIujB+54KromRtCNeYYp0f47bpD6JM+/3WesEM8aZxsnWUvcpApIwdRVhA
qXOoi4/t6EVexuDOupiuAmSdD+yocMPtZqiDs/24lLhpvfak240mogG9vp/ZsVPZO95N495XlBCT
d4+0KMWHNBpgsaUrd7AXKfeQ5vQ7EdxetMC1X5ULZce6ju6Bn0ZHbFsmwD28Fsa1Ol/HYMo6nt6y
BP2xE4glGvhBmnCVOKdZRUwBJV9p71HHMM/xBGVwgEe716T2XgpVZ925LWs2R/H8CL/Ys80QS3gz
jF47JnUbEKLrDFgP0fwISNbXOBvKOk/6Cqemz7qnbguCw6CjrWA1dyICYOnZCPOxhESp1wskdXsQ
zPZZmkL85FQjE8ltBLBUScRfflN3Xn7Vise3jYy9tymY1kym4y7V5p3f4M67b+j6JpgE41gXcITi
WgV3OtGvYZl+z6JB7eu2lf6T+RlZ3pqzPFK50NBrwdxbZu7iQZn1SEe4gR6btNsgmxd14fqlBXnr
zQzJ0T3EL6fS7/mWuj2KEAL7sqhNjCfKorpclaC2JYp40TnxNzpnqUr0svXdah5YKIc9q+TyWKZ+
cgcY3XkezlvUAjBM+Amwi/ZQdbK7D6hX5RODuxGdQafJFkFxFuBHnNEDZDJvtq73yllSt0sRU8Ig
Q6Bxt9sxiPZ1IPtDw/0KLqnbpogNijmGbOQkZWLvUTWXR3gDek7dOUohG1lDxy9LFPx9YZqhObub
WB36HXZujwIehRCE6QdysgOetTaNINsfZO1rXj6/P6hTl6E+QzmtVnGKyce3pxQn1QfIEb4m8/TS
6E5Mh1mLAkSRtch8gWeFXhKAsz3I/F4HkiuFBTcNPrUwSYBmy/KJTNAF3db5k9/YTqQijYt7Cl7F
ybTqCE8t4JgmtoGT6je8E6rSwCaMwzn5JA2cvy3Rwd2i69eI6S8tuxOrswwpBRO9PQ0RTmowR+FK
0w9SeFWaUeB3qqN1nK4DKuXtydLpaEtAucvk1VTohcm77YnKBAZM1BIrbwCIICUKYn3mp/OMqTvB
OkNBpUqXUj6IXqFEI2i2K2r20eurur0JEyVryqJCPqw6uhcRj/awJfTyKsfMneuXZTbt0zjGR42n
+IlDMCbNt6mV3/zmfvsc/7l+wypa5VghmMJGqZ2Q4byjni/l1G1NQPo2DXozYrtDjvFhbsbM5jBf
HV9zpH9pzzjRGqoSUKAqCv93BBP4ku9h7OUlBoOVd4I1HBIdo3CL0U2DipfQAb1vp8lLlh3DO9HK
TE3rIktWlYck+iHNNlymyI/ZDTkQJ1ZJGjGugkCfbN3+1XUyyZOI++0Zl5OOLhBqdU3Xn+qFzrth
TrLd2OjXLKRf+KguJ73TRq2mntVZoFr6g0PQ/KEr/FBMWBfnqTykZTCrjWhcTfN76EHq+6T3zVB+
4Zsnm51HuJsD+TZpc4N5mfeJbSevzDB1fTirtWHBtiGcTGKCLWdoo8AnOyjZyessYE49gdMSheM4
VGc7VdFZtTT+NCk/KyWsvBOscsOShHPXnqAe0ey44CPyZtTgvbqsGN8JVxGwdlToS52gt8MfedGK
t6P2POJ/MeAUY1tnNw1skty83ub4hiEjheezwyWUh7CKI60K9YkH6i18vSzsTzp+7/VZf2GTB5tN
WBPpkypDea7h6fPUA+LoN7hzsa6abSisz/ZYhRWaKtAJ2mWbn+8T2vJOtNYwygTTspvuhy5iOc/A
J5giz8TWZZMLEArkpK09qm6EcLYYo1rmfak9m5opde5WlBFwSk69Pcp1vhN2DT8hffWi6WBp3GCF
PwIwh7I6SYAsjixuhvvWePmpYHAnVuHTNm3jHEwnuCSMhyrkzWlqfJ96rsek6YmJJ57aE+QW5c7Y
aruP6KteuS/cH9S5V00GUFdPV3W6VYvDOdzyfqo+eu12lzhus6SV4zgrOJpX9Mhlqk4JqKV/Hvz3
PhWwYXFaGbxt23laRnWqlqacdzYuYORVD6otdp0d2Bsouy3HFea5hzIzyrwZklnoQ1e0NIpgaMwJ
3cOxAyCDXU3jlr01UZsM/8hNt16S5JihE+0qbYaRLQbWRih9mpvNHuRXX9NfuAX1r82Q1GWeK0VE
BDFHhAsjM3kU8bq0uzQZ1Lqry5vQX9oO4fLKYr+wS1wiOilGuL5VIdZa9OUV51ZzD8ljL44+1smJ
fMt4GbZ4w5xWGZQHVQDo0evwx5/3yUtTdyIf790BWnLCouNlA7ITVZyauz4AwcdvfCf4Z9UMaJ8v
04mEsvm+cpP+U0y+4eky0VcAC4uYlesJ4tUKhl+U7wczvFbEvW3E3+0hJ/hR+iwgkLBM96Qcg3on
glTyHNxwEDD1tu7nreX3Y6XRpvJaK5f2PUwsrqcGAtZAbHyMo8ns9OTXgUld1rdphZxCDnH63JDp
OtOyukth+bn3m7kTyraeI9mX23RCfgY4SIYWSUK0F7kHmDTn4jZFzzsKg3t0HGXxda7GAPAUz5qk
y/pGJ7OEgikFTV0v0B4x6ymFTv0rD5oXTiGX9F3HcckLHtnjyuv+AONG9WFuEQdKQbdwB3iY55vP
5X+HYmtmshX1kZPtb9sAEV/YovPcl24Mb1WbaGjen+ZNw7fR1uWOZuSr39ZxXtpya+oB2hTTkdGV
g+WcQAGXLlnmpWKKzeMEcdc0llaq6h5kKtRjhdzyEsAv12/juxg/BleGoO43c1ojCtOszr4BFIq/
snteOJtdiN8Kzi7vknY5dVBLhp9GQw6694OpQibBjdmsksNIe8Ssjlk+wFH+GHR+imIY3YlZmEJC
jwXawycWw55UJqE+ZGXrVy13AX6CLAWhukbdMAE8G6C7cr8s4b3XhnTBfYDeZe0y6OVkYvjchjWV
+6bzTBPcLrvUcGtF/yl6nGv9USUt3wHK5hmnbpe9Q/8ySorAHusAIr0DPukO6ijPf16W27vxN5eh
22IfKGgONoSLB+O24UAfgD6Xz70Z0pyvi2ru0hAuKIAVTu+oLOLaC6+Rus13BcBDkc50PokEJk87
1qSiOkw27K9//rNeiDG3/26h2QTRwHU+/dursz3AGgDUvvaCeGl05xEet0tFJ2EXMC9hwC23Mbxr
Sz9DXZq6/fcQ+mWyGOL5FBamu68N7LIhbiwiv6fbLxDACW69XThhaWZQ2DlUXXdt6nnsuwBAY5s0
aUasOyi14WOIpPZTv/mWh1wAYNwVNoqDcDhVZdbu5rQM9838mnDcv2fYb0LBBQBWYwQHFdg7Atid
Uh40D8Og4iK9g8Be9q2RqAL0uYJDensETmRpDiUe2QjKsI8PfSNk84arbdzXWN73NfLle1BuCmBk
YX15UqDu7+AIEjZHaebkTVp17HsRmCE60AzZxQ4Mz+xuVqp8CkY92C2XBu0HHTLuRbEDM8+5MIsk
jDNDjL1oIlF/gblWnsSvpaW/DYgkc7s+cqDQR2sTcunmWe3/5cSCdn7nEcsY3Ik2DXm6YZjL5RLJ
bN9PaA80kc8xhKGdy3KAYvUCbf72woo1PqiMjfCeN9wHz4HRncuSlma0A8zrLm3aPdqsBXKAVK+p
Xby05G7PR+skJoCkX4ZK5WUDqPjIfB6GmPftJ//T74EB2gC/02EBIxBh1qsigjZE6nPJY3AnM6U2
aaKmibpLFAUCOIEpHa4Q1Vheuc9eWhbnUStQ4GW2aLpLJ81fPIKca3HLuPx2ovOores1tuMg4gtM
UuSBVGbKReM9uhOhjW4nVfU8uSw0MLkd9Bcxp9+9Zu62eui6rng8xPGlGXm/lzr9Vvfc56mfZG6r
ZxajabuJJBf03GUeLNk/TaG8TCAxuBOhXRBnUGYT7cVsbSjzBRDYd2XIVi+DFIzvxOgYB7jNo7i9
jFX6zRp4vSleeb3cMLgTo5BkS7qmj9qL3OApXyIThTizF1cPgztROka0aNuw7C4yA5HcqEjmZdwO
fmeA2+cJ0r5NJsCyL0EYfQ46U+WR7r3Ir5i6E6SyASQ1jrv20qhY7pKpBBZ43TyPL7fJo6A0lpXN
bC7STmDsFEj7t6gvfPIIzN2JUjIFCYF5ZAucd/QWMEByaDVQDl5h6vZ4VmjCwoO0sTjUa51n8/yB
pNarMJtkbo9HaMwYMgfmAgABKM18Gk9hrbwsFTC6E6hCUzFCcsBeYku/UwCwq/d2g2DlO7+VceJU
JMrwVtnmMlfzkgN38o0ky+K32d0uD9PgEJbdNl7IMLQ0jxsOd+ksHYzw/K5OrA4R6kWkMNtli+Pv
reqaQ78WmefsnRt1pSIQYGWby1A2YOqGoAvlvVLm2W/lnWAt636A/FHZXKKktLu5hG75IAIvmxJs
G+dKpegDQnGqby79vL0dymjLocDjQ/vA2E6oQv0ybHHv1ZcZb7AFCja5TelrtIwXHhpum6dMt5k0
pagvyVaDhhagOSC7YfPbMG6bR05BO48xlqWVwbvJcnHfQ7Xl6PVFf+nQWBYOEKvAFxWzoTnuVXGA
0I0WfhvSbdIwKuG8VKf6MvI0yjebmbwH28lzdOdS7WLZsobF+sKqcc6jhNd7Yn33o9uVIbqet5FU
6pLFaswLun0u4slvPxInUFm7ZQOctdQlWpb6ezIv4jnjiZfOaZIRJ04LHpQDTDmKC6qlj3O0VLuq
D7wQZhjcCdO5ktNszAY31DB5aLLp77JaPv15N2bkX52aXzJvjO4EKi16tsEDezoIEzFl93M7VXK8
51bweNkxOAFlZi+IIivP67jXSbVftoBrUD45NkOUawgk6ceppo3tdiBFLSHPp27IyvNUCaTpOzak
TXVnmzUr17wGYVWcYVMVVd/XqeDxAFlgapBDTZraYdyVdFADgpqStniYMg09nxNv4j66BpUKsqdo
MYUFKbXdtPjHkKrvHlEvCNiYJ+0Uki9xX9XJ1zAoeBLnaa2j8WFGwSg+bIWIoo9yRnJygB7yWOxG
MQ0wrQdr9jCauHqIo6zI3o+KNPYgqO2yXPUQf303LmxLHpZVUPWmmCCT81ltW5jssrUycldVdIOB
fMCMPgDHWJouJ1C4rN7g/7PprgcoIkRBOAT5MNgqi0uiWWO9j2jQqV02lfF0DqoAC5BMsmseFaz8
yF0/mT6+o2Bct3ecxmK+h8/IJPYodS3yjTRrtu3XMiXViQ9ACuf435W+gbJm118gt9XwN4Kzdfxr
KExS3i2ge6x5l0X2Gchcij5VNlK+y6pyoA+9ach2xeW4NHknimbLIQN9E6wrUiSID206E853Uaw3
EDoakcrqzsxRJT8v8USG79BTBbUy32RA+4dGcxOnOar3y1jvujpkejjMQ6fIDoSlrBlwZmwdOh60
Zj3ODTZN3RzDXmps1ZZHlmXmHdI8sfTAgAajOceyjCArOE0BH/KkAk24zKuaUvx9EHBtrkvdBdt6
D9wVxCGSqU+5Omf9WvVnPSYN07sW6YqO9kxwlFHzSAIC+ncyjqp/ahfdBO2uiglneHF0pBo+t7pZ
iwfWZ9gSLRrbBTKHrZrSD0PWLPIr3m48rA8r+KMQhmzXRsQPEN8ldZHj+lwDlEeUhFjzntC26upc
lNuWnqaxW5e7laaiRd3PTpHIsz7aTJvXSrfbcZ0bMe+KqtJQuCkL8C3YPVt4oZMc5tQ2fNZg3kd1
PnLAp6odEMN8+h5s6abD+zZdw+ZAy23ZDiFo8YjRpEzY31FmlvnRzqw+z0Nrmjy23SJymKHH5H0q
uBzyGbzwAnuAaHO2c1i2hymp++KvMSGyeDCkX83dUFfIAndRk1X8qR5Tvu0RMyR+0/d9S098NS0M
kjrbDZARtylLTyNlRu3w+CTd1xLEw+ShaBpZn+O1sazY1TU6DXCFAnH828STGWx82CJ12T9lEiTN
28g2Vr7B73TqLQg/CwW0MwboMo8KfIYJTgBLG+WdaYvgLz5NdbrDBEl5hLgfKPe7dSTjPg1r9JAh
zn7jfUFFb3vsUUbnoFFpUjbISdZEmlzTEv66Oub9DIVzFhH+bSXThiQ6aZq2/VJa8NJhS6bl9pX0
XUX2XdOu8r6fpWE/orUPot0ytmNyoYbPABQiRQsasO+zij39H0dXtmQnrgS/SBGAWF+Bs5/e3W7b
L0TbYwsQQgIktHz9zb4xDxMx43B0A1JVZWZlIgTDx/ZQwb2yuI2hS+eHqNKT+ARWl3ZHvqJw0kPg
DLEGxCja/erpQtifwexr1nYyQ+hmn5jRnNK8X5djF+C0/K6SMWxPkViG9SFBAbNRvVUbbKohoFkZ
/bt1xsBkm6ZJMdWAL6w+xbYP6x9LYNMBwwOy70+aU8f/8h3Z0W/WdBOv9wSr3We2TmQ9VGlO9FOo
ErsgmyUz5SVHrFH0fYNNRdZ8CXdMA/5+UCDpvdTnImd0PA8AV/k1Vtnuf/seiqrhzugQaeigZd+d
qedJfoNG10jcCd0u5RGOIVv4x4XatksurDRHp6POfUYjnByatI+tQl6FHEgfDhQ0uAt3KGrm6bfh
Ofa4m7mUZbgrhey7XypbWLiWVZ9Zf67GhHZXXNG4altmR8BddZrtOWZzvxBVHHoEmqoCcfObnUHo
Dtt6huVrb75tgcTmR46gjF0e+OoH/Qt236U5KDhAwqlDOHBvY52kXaGeKE55fKFemeK0DEW+vSw2
6/Vtp9M+QroOExF5cX3nC5gReDrfg/V2eM+Gjtgr84kz93iYqDtNsKTGvbsKIAi6RHP4wpzew5/R
Lom9KgYXvLHFrv+Wfpce+0M/HAt2oG1uqC7PE8Oa4F6nkZ+So4izeLIwuoC2+CRx0JdXo5hSbSZG
4WWdOQnBUd0jW4PXQ5Wmy7PyyTAfBliH6rGGPdOY1yk8CvusjsNSghatlnXs7tWUaHHA562Xk1sH
un9oB7OYOsGiNbjORc76DQtuBr0AiRU/+lnsttFkWckP/JZ+v/YxYgPsod+r4K6C85j+BFVRDa/c
9SZvC5WXVl9mOOh9weN7pViDohLGqe2NMvNjaXkFXH6lCvyDjX15mjmfy+HYwY/Z/52FZttnV5S7
BUzFU1L8iaZkMO/zksSmhh9CvLxlpAocNLusVGh0FGWraEpGhL7sS0SKpzwX4JI6eC+n5r9UYpXc
124MLP5kvWNlVDPrzHJTo3TJ3FIM2QQ3X1mp70OxTkrW40JS2WrsbJbtartoaOHcObwVK9R6x9DD
JPTZbml8XXW2VClMeVMNq0C5gWJ8703Il2ZPFzvfzAprKV53MIup1ho3ABN1FLbR4z5T44hHpLNo
ZOd5dGv6b8sBFblm0ijHS7NiHX4GdcuQeIu7JUdiF6knaCaqfzLWgNiJSrPtRIgfo2cUHz9eSKis
vELut8i/xsdfP8boRGjRNJVVWyA7a/hX5GTxv0yEmJT/POKqp8YXHGeljjI6xm01dys7Dtic3n9p
m8Zka3Y6DvrYj1WkX5cpYuKeWd1NLxNeMnvtBl/giQ19xcMhVixnUc1DOq73NEoX/hhtbttPha52
/qzyJRE4/mnHf2Rf1zqua5hzHLIpzPNjTFwpIHWrXJS3qtJ2b7qOb/4cYvwVtUrwpqfDBCXKXzF0
MzawmY5iaLP33T9hpSquttpRncH0ZJGMb8cC6e7TiXhHohsLuSeNIWjrmplH4wrkZu7KnwWLh+Tg
oYPPTliQTLquDhSJRK1BY+YOqV7ddIqINeQxCOSpfUgD+uewdSVxpzQ2amvGktjqZSEgfmtkD6TD
d7qKaPuM8b+nAyk46haVQvQ/J2AWyaXcs3U4wf0mq85ZsMzG9Y7qtqFVJAFbCSsa7ii62AVR4hFs
XCIa8K7pWFxntZFJgsXUm9hqToeVV3WfBhiidEgqtQdsZKjiskE+o497Ug1flkq5rx6rAYuEEplo
stz5V7TdMgx1QZ318gRC1y0KVQM2KuQJ8FOZP3cjUrf4g08nysb7hn3N0t3AzBO8k0ThtX+1WXDJ
2K4RRFPV3S9LyFrMfH6Di0zXGy9QDa3xfyu/RuRRMymnCv8pWtYmgs8m+SPEnOwtL/K9bLmkXf43
m4tiPYUdcEPSLMxwKBj0YqfGrFBcXmmv5tA3Y0L2pA6IRPi5LLrzlzj3YNjbcaGufMsl3f3rhHUP
GEuNWZLtF2fQNh2MW1BA64Gjgv0O8ION67UK+3Ie0jhDR5B0YjyV0KwNrfxypD0jtgjfJBI9t308
jClboga+bl0Ym8DWjn5EhuLSitWM9xZFcBu7JIHt4afRKh1uiMnM0hePLoYf3WpyKk+QDe/+xlOm
J+RFRoqI67SbZLnuPnZlk5qpylqHaLbsiB6h978qIXvaJLtN9CnhadLpWoTNYbzbi5F+y6Yh6h5Q
oUn0niRwFbiko8I305RhVEgYzL54e1dGS9l2hvXTCRqB3S61pmxypmZT6YsjU3RenyKU7wFV2phh
ietxQ+df930S+tqslIkWw53ZHzTsjeq8Wsa3BRe5aQAPQ++k4v2lz7b8NNtolvUmEzO0Fi5sFDFP
GBmJU+svmXO8WdNzRDxvWd+Cc4vSGnibe8xSaY8SK52HPpDpgVhbYFYre/8K0SJ53SnmOsGsRfU3
fqzmR5BeMTnA2sjmxyHD64MyNojURXWqoCrv9CDstfdlVzQKm27xuRyLRc2NkMipO2jsGl0WNq6s
lkAolqfCKPT86TDvax1hPDwTw6ela+G/lvf4LvxKm4Jr+d8MRyRfTyh++4NzyZKqA8MRX+pSSdm1
sH4y9pphPJuQ8i27NX6JIjSYje2XEX/IZf1DBfyVX0ZZTMOzKIyMT5nEZsOIerNV79NUZp/SKbai
RYk3KW7C5uMDGY0jLVLVl3+w+5+7fzlWJf9h7y6wvCY70zhrGgnFeGcSZ/MNOzbLbxsX0CvzMd6i
u6ew28P+vgiqKZc+z5+rDYGKjc67vHrlacY+8gmFpa3SrJDXiCCTqoYOD1la3dc+8nH/ckg8bZiN
0ssiUkKOA5Z8+zrAxI5B3wJtfz0UyAx4GYsNaHvNEnSltSMycb9sBXOLc5T1+TXG6nRV1QmO+XyD
PJ91DG29NVg32GcaX8ge5fNfLfrNwBCOULzSAvkDb4ouZt/bckT1fekSLvYD2gy1j7XZi1A1lYJ/
0RuhZfbiNpWup3GDTJQO0xq3EjXnKxhaVDoBmTnY/oPIaRiuOVRSy3PMN5h0of0ZOGbTWK72Ltfi
OC8Ddc8MYRm9rztKu+WNkN0beBW4IBw8dYqPqlRi/hVbAktTQNF+uGcy0odCFvmj4JknR9RSuz4a
hAh5ZG0iFKoZBUH9qCdc6e48CrhU3xfYkPEFaUzO07fVCE1QSja/3pV3e/wx20W3UPBjBQxTTnyN
IkTNRbVPOctvqV9XepWERycYkO1vVTfBNJrsvOePbAXQciozL6Lj7uDxB+M0Ap/5sS7zDfi2WXZx
g8NYOZ1zDQznMfSL5XfYZfsPR0FcPcqV6wUdI6I3j0u+D0BcYux2D4PvztCArfsNN9vUUKr/I8Xk
0idVjmL+JhIbkm9EYIz7CwIph2w+2fbnTrqp1jaBI1G0efOjst4IxPD0bPMX2E/tsCLArQj8Zov0
szLb2Mp+cvowRqYwJ5pgu7yWBRXisOtoCKYunMnzWvWjK9N2V4jBaATYh7jllCaXvHNSl/VWBC5b
FtFsPK52MEmjFukg6N817y9gD+IRF9kcjzc0zpYcC70/TmrWbWlzLAgNk2X+oOFgVoK6g3dT3C5j
xSTQHoNWkFWYjh5squcBPoo5UTXGt+IxKXvLwT2Xq0BrBNwtGx5XA7uAsy1wxWKBQIisEWg7za3Y
Z5yrujeQxHzEmE+LBfvEoRp+2tAnUxOCTNMXlhg6fksj102vaLtG/hSnqJ33glZjLbe0LCAgtASm
QxNnrxQKZgsQZhRlcPduqpJrFuJpq0de9hmvAbAnfVxTZGdNshlWqMZE7UnUA5EJUQnnvXQosGyg
nK0wspDZN0DPVL3sSvzTcWTKrcUTKZ2tMdtOoZV+7FpY9PkaA38XowOBIvk13ji83tB0dBGGWGm3
A6QnZD8O5TZ0F3QLlDZwvDHsYyAsnc99TtbuUSRhEv5hVmOJUSZZgLXgZyQDsK4MVoBoWIIMT+Ua
haFHEoPZ8MOJzKWnfIIP4xXu5mFqhxyN4KGbNR+HZuU+Tw9IkFPbeuRDni3XKY79/D3GpZz8NpNe
Yb+XYnV/YU3pCom2q2eVUr83CQ9q04oJl2JcZ5vcK3ihbvPQt3MCD683NcVu+AbTjMG+hwxhQbpl
Myz8PhD7WQZ9Fq6K/K1zHfIvIAteqW/cQomwZxmQeX1Nl6DwdMSM3utPhBCj6A5ZaID/ciYWW7x5
XI8LRX862nE6yJ5hFjrqcfL9cUYUAvlhdpWkycH0Ma/dtEKQ1uxDPlF7JF33M5L0X6mQcP68JtW4
AgMGPAl/j8mX0Vn3tOiO6H7oWuHbjgcGNHAOfK471lmuapihzeQlyu3ijiOuWymgp4II8T+ABNV6
pgK5PejgeqzETCjuuGHyMSoyAF8BnwPAkmiDQ+OmJnP1+PK2Qzln0hcP8AfkS1sluSr/S3vU1qsZ
urH88ACtQectxvlorHvA8AohHuOwLHWsYtL/GDTNx48wZpU452WqyXT0usrSCEgR4g4/NkwNaz3m
Ml26GkGfijNgBtuUBlyHG4Kt7h4iqP3OV6xGo4+O0KUdxk1S0+QmhT58sqkT5oQ9gxGrAFU52SND
nPX+jLmqgPaAjRPtAWxvFitA9cD0HDdlgtfZzqW2AH63giqKVGpLICNK421j97La5+w6BDhSHWOR
RewZxbNCS591MvwaYQ9BAfs4pPqcXZyVQHqWNBoObBln0laIoHTHmY8LYoQWAVtKoC34HSWpBP+T
yAA41pa8wuvmGVvvpu8mffAwEglvYmOs+C1ImMepwbiR0L5eAMeUwPYheer+BiGJa0O0VPuhr1J0
JRA6I1joAbcUEW9DPPZ7gwUAfHk6MbY8jElUxBemMXgdaSadO9mlcB4cL4JFjo6RNP1vntHsuYMt
YRL3mpE4MQ8SXlwZQoFL5r7nA9qzh1yiaT9Flpo0aqIM7hIJcgex2xjqCeuT6wuE6am7ThlLy2fI
M8opnDS2idFwzt1ewr0tjm2Ya0zi3j9y9Kva10Ak0uQVbcqyv+ISELdlRz38Xgp4jtYZjGfECbPD
nD966E3pM6YK5R4HWyzVZQU+PD5lnC5rXYD9na7x0JW402UWsxcMNGLjmKVX3Fz1pGEtc8GfWsgz
4hTteo2Egccm2lNtDOLgke/9DcN/h1gvLOL2p3GSSfmuuo3lT+UOlvDbhthb+RmSDLB1A9BwYDDt
MKKLTpXD2AHTnyioJzvaGAMP7DEIznYBxZSt4fzO54ZY7N5UtdJj7LAUXuj0mSeiZCcgeSZ7Flz2
w2M06Y6/YfI39BhGDff7Y18iEfJYDSbdH8KIKwP3KjTR/rRkZZiXGqUc/oe1M3SFUepaeBwfuHFP
oaopwsJLesgSWLN+H4ClVqquUqtn3QybzXBEB6RExi0Fdq7vFdACeYBngM7vfMq+3E3L0eTLD4WS
2J+mCQA0LBbdQNQ1ZmnB74Alu75JdeqGn5xODOpHmQK16radfLM7IEfclXMQZwQ/biU6ZjXMaROJ
fmYvoahwDPy6p/5pXWFYB3vQwDDIrWCbDl5uFuNqhFGuuKG8d+a9Q70ElbIDiWogRAlbVAcYkabn
CYtwW/lTaKp0i7hDTc/poHJ+l+gfuzNi+EaDrnqGFFckKlpwxmVlb3ClWD+mMiRgOTX6tW036S89
qc7+BPiOFp6EDYt1FIN+kuT/xWKsap6aVZ5TbUP6w2B3MsWClvUFerjBOvJYAqPbj6pPDb2uwJjM
cY/V9IbWI9QdCfRfkm1Zs0Lwzb4pnubTMQVD3Nfg0oS9pyB3siOJGW3+39MvyChupfXJD72S5QZd
Oo0/+cp7Buf2gYorEjVhKtixGCxJlndHlCXYQZdDnLyboR9POIgRFhWwAtGkiFUBgEd2celw+DkI
txxRmQBT4mWulZgYzGNXDXgGARdDDRY7xy/r4usXhvqwp+tOG5b3I27OOZDWDui6Ro5/Gka28ZT2
CXmuep59+KISF5kp9CZD4f1ZpOnwAOw11DuR888Uovtvkgr9gGZqLm4T3q/G+wjlq8dOlIeMC7Nx
7WZBfxBa8RVWuIBvMcTi6p5puf4uQycLEGXFFxOFHMSyXlBaZEOgp+paChOT7HEBfDAcUxJsco0j
8Bv/5m0S4i3BlFzWfCjsd23KMdyjrCLD774TjBxAQ8X8tQrIOcNsvVfiGGHRb6qRNj72IL9KmJ8d
SywTP00TDkJbdLEFeMRHzOa/gaIm5LHAo57fMm9ikAwAm9cTXIVhLUE8XdtsBYSOm1Ar3Jt0wch5
zAQIRgyhkvn/MJfEeVeDb8jyZ5/KNaz1JCDx/olN0HyV7cj6PClrADGRwyVlCDifBFKM9JZymJ1+
WCzvZVjQ1kVIKMo5FssuaaFRxkAiR8XRV8XUGlHmTwNKbHGHy/0yoRXss/4xcwPWIMAUaTmcxAwS
KdQqTbx40GzfxvyEpCi6u6PksBG2p2jpJWI5IvtuulxGRZ0orCM993vB/Mue7hZwf4Itmf37FPcb
v3VpBYoBBbhzR5PwZXm04HFSVhuR+C1uVDJXOEvowQRBOwzXw78d4XBBCFQR7ZsFd7Futh3ox5un
ueYPKoGHsTti7Wmbq4b64Nx0jFzsuQXGJVRpWijXK+RySe8jrtoA+gV2aBU2YL7AxDGbdw9mpB/w
DY6lGDAyxaMD4ly5OTP15rFCF+Nf3AKTAhSUx3u72xHg+MEQ+GbdGT6HtAWmRuxZwGfFHhQQJYGi
pV2EH33T4LOuaLbiL5ghWcOh0ICqTrmJRdmOGjmGL53ANXWRc97zT0C0YcdctphGVTCbtagz+le5
5Gjpu0VDqxbFAogN9kNN1eH9xkN0IQrycAy/s4maNJ+1etoYmJf/OvgFe+SCo8jOT+g7Q3WIUpwc
9E1w0n5ft2wvXrvFo5rWEvKG/KC8gA/HSqNyfdhj6Ar+AhL5ekWKDzGpq5FXeVvRTmxvCHpezLGH
831/mTOVlSeZgQ75wg4SuFVM6P77zxIOVPzNZaoszhOwgxTIEUhgjORihjlKG9hi0qtmRLFTQTpB
UTbYnIwnEazrnycUauhRO4yzy0Hjeyyfhr20yxVkiWeHaaRRBptsAPj8EaTjkm8NIKuQXF0HI/52
joF7vScAZPwJzn+0P5U0dFtTTZhtn+m02b2epsXGTzPr6d6gW5TuXMHYij4FkTAQig7co/1PTzGt
3tBB4sdET7WLfxUIWc4uIp8KOx9snu4Jum2KhB3FgC89l7NyVc1YJXt3jKhx/SU3zpSyzdcQ91/K
ilCp8tBvLOLHdIzzHp5IADqbLgGo+KPKeiwFffWL8GH6YrXOSR4cWktCMAvVQ6AL4G6mLSNPBCzV
GtUYdxDeFKURJuwWVMPaOj/uyGyBTyZ7wxINRV+L3Y4gvmWCo3s7dGtfqvG2IEazesQMy+0/USAc
5Albl1L8nisG8QVWlHbNWu+7GWrD8EUX582cCD61eSkxsSYxoh8PcpoB4NegBzZAZpvR05o1s0zg
s4f7SY3Tx4Jhv3vpEKKUPlrIPQA/BVd0/1gVhLmOldHsGDuDbI9axMr5CykQlHFxhe/yT/iUVMkv
luxQUGx2xbO1e4jTR7MP09bGBqzSGboNuZ0wTcTywSGhcjqxzQbSFMDQ8ga2FbqoZ1+U5q6khjEB
dvLhH0A0WuAfKo1I164Z7NG/ryNZt+9K5bcpmvB2Fw5O6zp9mY6EGe13jdOxxH2b8Q26riFSeMrH
qNwpuc/ROFQNy8haVrXRIDzLa4RLjYUjvjbx1ZZiG2Z8GZKkmNWVf3kE8hY++YqcRqXWqQ3Tkgl1
FBCpA6pgyortGxT30tU7vI+W24S53GD9hg5A1TaMyJ9Iu0YRWbHKLZ4RL8R1M2sLgKGOKB/st66q
gKJEvO/fMS0v7rvYfGHfEqweJA+6ksEJPFG7Jlg39IDQwQXGGeILNMHn4BHpov7gcY8xWpUq2X7L
KmalP7hl6KNnBtfb8nuPRDXNG4g6Mktb4B9JV90jhSCBvl6Zg70SlicYvKGA/o3yPm47Grwqq+DZ
j14wcTE7ZzN8zeK25AA8UA/7MXqdVIQ+OWzptuBqB965Q/qOiRucFo7MJebzT43+5LkXcxE9GTBu
uWoo6fWYtvkW7f2n8DEOSJOAXSS3kSXV+t6XTvV1BgjZYPlng3/+N0yqZRzBzBJTyQUMvc+/AyQp
3eOea+RmoGa5GaPURNicNcvGaHleEBr3E+hXdu4IGNcjfn8OQUQyp5I+SQsU/bizEo4JNRlWj18r
p8kR0N2bTYACNRUOvvyTBrKVvyBKKUwGz4Y9o/MlllLmoolG6tm1BCA4fI5ynobTinpZ3HK/RN3S
AJDAlFl7CB/6W+X3Qt9sBp3NdOgULNValxerOMYYChngb9h93XfE8IRLlnbR1yjU8eheETFm90QU
OUAHbHapv5gsMAiu6YzJPN3YVlwgKwHaWWt8fpOqPTh1il1IOXfqDMEnTsqx4lHaNQ4AtPmd9elM
bxkZIfJiJfS+OURkE39Pxy2suoGrEdrML2lrHi81BETwkqH9RviHkYpgZii+cv5iAvVbs6Cg521K
e04hfilW6J86zkNR50sUVtfqcTPJNdqIXg4J0x1SFEYfVeFL/1FOwLUpLuVl+3Jnr0p+RZ+NLKvG
y4SFT2QeZDibFUAJz5/yWEPfgyEt7E8QSYntnsS2lMcBKMv+fRe4QG4jZkaPT7BL+vXaac+Xi0JT
mZMGnwA8DxX0Uitwcz/SU5/tJU5nOWb9SSUr/iZFXJjhdNfz8Y+kG12PJWar+AreLOEnxTEPhAOv
4HAeNXY3fjhhDsG6ODAJ7W/ezBDwNpjtNnGCLgjQdruqIoWmjiXFl3/4GBdowROPkUmBhwIQhaXw
P7BbkP51IYgD0hDvgJ157UOBv3axCA343juseP2WS9jXU9mv6F+/RrLxaTDbhoFpLKi9OgM1HoYW
GC1/TGmfrTcoEtPhY4Tcw6BhTEz36Agg+LvFwOYOM/0qp7kFMQ/9uMcKwmkU3EMLgT5cxZfdxMpc
lxhc9ANjUkdnRgu/f4J9KKo7SIxNnBU3G0CF2Vlcr328DW/bxIPC8wYpCPXRwPCfKyq/ZxAHJ88O
o/j0XFRAiwOknrFX6YlO/Tpdcxk8AhIgEKwQg+Qg9TisaBznj1wamrRTtxbjf105T6xrncymyWEi
3/frUg1D/mkgCvSvOUtK8einEXBxvWYzBtHBgDxD7gYWZmZgbP0XWHyO19VDFjQtFYI5MkypWERz
yQAR5cRVNdxgJj1zBY0EYmFOSPxI8TnoSMJkEb+tOENFsBgk0pIlvqMsKtqGEWqqnyuKw/6e24LE
N7ZXrIPR4xzJ7LAvKoZbyqIW0gbJ5q5JB8PVaYLTOUY8VQpdmykF2oEle0Df/WSgbp7WruyuW2UC
GmleQdABai4x68Fz3+lzoiE5qOFLnezX4BeX177HUsB5h9ETe1YBisSfmV05OVJ4VlTfIgzb4ATi
BY9o6zYJYcOc8ekxcG67d6lsRfumCxa1F5Jz8yVYQjHMH7Md57gZHM2rZ4KccGgXEDNXtA5xhFUz
D5jbLjIw1z1tUEeiWyqC3o8A/jRaQ4hMyh0nQy/JaY/QordglGwJzQ6yWqvT1KOTf152BxusmkZb
D8Y7KudhP5Z695BJbBkM8tvJ6DBdOkTaVDWgjsAasF242xFrCv037XOTgwYrjMZD5n2InxDLUOCW
gxYhwfCJGb9xQvvlzH2ydyf4+pMISgbW99AA4RtPa1BYTr7uZI/TegcDmNxd4vdEtDMR5d80S+f0
v684lg7aQwdLmo+px5u6qnyFGgDCPe5+zLG36goaQeVNuqfcvnB0VPNfZjeyZMiflDarXQZi83Md
khm8Q5ka9S2DTlTdTWWq4joANrN1WRYufhNIx2BTC3A+7n5QBanHNTXLkL2gRqMiAT+GYyPU+6jM
T6MYDJ7GsE3ZUz/SfU5PfQSJEa6TUojyoPMM7RyA6KgHm5Wl+E6alNNtXVvdgSNGFdZYZdjbPiN0
/BJmZeIf+JUcpWtJs3L+k4+L4IB1bLGiCkwggM0FXDf1f5iOV+Fam2u8is4Vi/woQ6Df0GeON40h
M5rxVeHcPRSKVKCnNrXmbQSPa941GVrk+VTRHAXVVl7xK75s+TlLF+0As+cq4aGxSAaE6jJP5+HK
HIe241YqRBG9otqhlEMv56J3L1ZtoS9IIH8yhxTSOZ4fLUhEGzce0DrBYAAtb2mOa9z3tD+mFOE4
F42qV6UXFAJZ6kOFtdIeQgGMmrw6IXxMWOhv96WPTqHXFrrIqlzYK8ErwEje7xtZITWbZPdmHbUn
uQ3DIV3Qpr10WYbJnZdUb5/gaGb5r0rjCQCvjBIGQM3Yyaw/4Exa9TjhGWTBZz1mfohA/fR0XeqA
mPY1P7kIGOMLhUF8chcF0NPbDnXtT4bbyJ9EDl1W66d1tY0ajXa1rwiEoWWebeHW77SMP6ENQkhJ
DZUSZqwUzYi89FO+sGss9lCcwJVZ9dHDLQ5yOI1jnb4z6JnSD6iw9vlTkQJytT6NXdqmckYPz/uu
AgjvSQHhW55GOYAep8YHYRUm/ZhJzB+FtsD8/pCxlAK6Co+zDCkZQKmijnFHAUVBLBbGodoBvtJ9
zSJ07q3jWBlp912T9WO1dIaKtkCOEwzZEbok0Pt7xyfoYZKeHro4KFCbIJV50gEp0E6itdk8iu/B
DunYwQR3HKBG57vrFwNWbdu3ud2KKGaXdfNQSkwiQbZ7Wm6YtxQuP7BpCsFV9JzMup9vUY+fuE0W
eFWfQx9k+RpnfvK1YRGsqfJoJtV7tUnNMDGtS3HGtJ9H3z0AhunyJVn9H0dnsiQnskTRL8IsICAI
tmSSY82DSlUbrKUqMc8E09e/k2/T1tYmtUqZEOF+/dzr2zMn3BB3YU+72e1ky1bCgxlsVln4WVl5
56EXuTivEOdUJVXWLczCmqo/jGiD/bvtyq74j10AWXVicuU6e3PLl71rPZtFAfSX3Hf1ISsc2T+j
5QYjzQpSLCkActPj1VduZ34Z1rxZL2Xt9mynmT2rCE526zvbHqVny7AwSsDqYM02IjQWbTMd14Ve
jiCVKt7JPlELJJVkU5Ug4Ta/TDb+xGjgrrv9FZnBheOC/LP3BivN9pyyTfYcU1GwHIp30b9ObWoD
h7FZStxbtn97iZvB09/g8EaH22bV+jFg3poSL7DVAUpvVhafTarQkA9MrZPa594eki0afOBUyTeL
BvEYyCpP9gGniX9GUnHjfo8yblXfuqYGqSO0d08fxjXzwGpMZ3ovHCyVLO8taHHxpwiYLxah1ZHg
ixA5+zwbuw2HS2OF9ZBuhG5Mg8PMiGuua6ZvrUpaOnaajczibjqyuTFh4I3WP+TzBh2GvC8i/XXg
985DMBhWObKCIinPSTzYg4dZnDy561D5Io40n5TKQjum9kUlQI7xAUsp1ruHmLxveaEMJm95t/S5
bCGMi26d/k6DPc/3/rroJblYgl4OLS3eRnAjrfordF7vjCGFwYpWGYxFs2PUly2/hczxg8x4bJZD
FfS9+k+5fev+xaWZOGGei9zZixQvBk5fSR54zJ2NZOWI22S6p06od01D6RsGA4OHA1daOkZ2DcOB
ySNYBTPHvImSxY0ZnwG8nYheT6w7yyWUMw7tYPKEuyMvFljgwB63YnnaZCJ7RsMbLxJ7F0ufEYqD
daOA3uY0HAaDZtTJikGl7/DS39B4k5+KTFgUFKkbZXEK9AJfkjTWZ46wgfOuFd52Eq4EY2dq1pd/
i3L09LmXVRlf+9ym46Awm9KvaZCIzqj+YID4DfBPXN1li/vr1jpgB3T8rZY0LCvr7RzDk/pSkWux
7XWpaMIau1de5M9Bbp25fmgp7CkV6buLk6CFGFPr8FSW3tr8movcY3jb9em2HIrOAj+aazBeH+Ip
IXyjy217+x4z2QT/AZ3i4QmVVwTFBw9XIu/RkeMAPSaP9W/FHOtr2rx03ZFDlc2nfvHVJ8XbZL8I
3CHJF7t9cgatiZLBigBrx19JgXQ57GmgqvGJjYN4EtZBpROaXDE4T86Eg4IsHmHyz5ZJm9l1KwNs
JrczLEHyiC+AYW1mTxtt/UBU5tGjkjUI9AO3Jlui+xiIGsvSHno8Hn7NTcIgqmu6yaPY5m25Trcw
g1eLiiB5o4LmOW7rhrpqyKnUflJQB+/NJ+lvnfdpXG/tZx+goFUR5SzOjEgqVZJDwoI5UfLmpok8
SRaoUbui54jilJBVkiDwclkd0gnxJuRLUeK33lJ7e2OXh2n2dqDUeA0MSP8hhpwNHmlQexPWHqLP
zENJG7HjA42naucuuoeGabYNQ8vZsXVnfy/DVC0pETNrVZ8CAJ72gRtv7dPDUGNgPwlnaf0PamR7
fGGflT8yk09HJT9wdk3e74a45PIfpwNDtsDZ5ggb8+acBjnAyS7Ky7tXherXP4Osudxm/PXskILT
bfdGUN7+GavCLf7asmqyz5WHcz1PgdvYd6ODueXI01c7pxjlwztzPgb7KlNI5jvB/sPy5K/smz9X
4ERYX5yknNU9xoYxu7gYaPq3tVA2qBIHVck9rIUCanUzvqedj2jL5e6L1HIvAV9Ze0dKnAP+5eSW
hvzGDfxgfC31oy5S7e8gr/v2DSKCQ2I3zkMm/65NX0HGNWWpDo47qmIvkIWn/yRb9oKvuADKYDVh
5ydIRrrwq3CGyDE/TUoP8hft12Ulk2Nu5UY81wnCT9Bnk8uhwDEONMNukXZfTjF9gFXYdbt3rWDV
lMyjAqWghDScY0yRS4brxS2zA7hxZqkcQSyqeg0cbAbJPuvNzCS+qmVnnX3WVFbvWeJjiUlwR5gM
2TEdEH8oy+MxSmZ4gv9yop/UEMbaXby7bKzqG/2rxarerTiPc5SbMWCepdxcXFwHQ9IuXzo32CeE
Fjm33Y1z+wSYkeR/QXxpyaB2mcR1D00Av1qFCmfr4l3i7gYrR6nAFHnYkrSf/hHBOabvyzoNMbRR
n3tRksIhX5YlsPF6TdQ8c4KqITFkLWma8ezPZK2uIswX1hn6MBTMo4YTM6fb0JhhkHXc6mUw0ULG
g1mj3Jt6sZxtv8EqGeXbzP7WLg5idclJQyojmTnKj3gcNyJyWHff/myBZdI/Q8V9AAdWQsczpC/F
2u9wkaX6IJlz9s+I2bq/OFIGw99Jzdlto/qEXBRPIyVDwsmZ72aZpd6zVxvXhAsNSP7dtYWPuMNC
TvtBkNUdHBf291UmlJsY0PZLq+NsqOm8maLboHwHJnSxCYWZyviZuGOomO5minhBvALcIM1Iwssg
7JcNs1bL8Xk6x1UuNn0olcqPKqTjR6OeE+jjPjPyxLi4uma2t3wU27LqqC4XMR+nmkjyR6vwHbM3
btW7R/iAvH8Z0A6ZldKIQA0wBhBWGHtWUh1iF2mVgWlfMCWTS1OfWiZiGOUAfYn0mk2Vyj2HKVWU
LyFzX4jqcxeWFG6a+iJhh9hyqksRjx0IE3zpYV696SGjjHR2BbVvTEkNqC93dpHnoKZTRzG47Fj2
ToPrMedudq4ovPZhyDlIBZ9czGYmtgpYxV63aJqP1VDnrFzFb0ERtB8pr/PfPoCFdxlTW7vfAac7
/ZqW5PS0YS97mf8LnNWI04IMwSZFFucE4tqYLjcXGN5i2cktRcgMR2R9uEs1NHJ8KDn/UnmTCd1f
a6A9bJy+6JJ93Kl2+QXJ7lvwDiqY37t008yp5ym2Y7BKNUyHYiKaKduVQ2I7oXG2sfyiRukNWLjF
J/wEr8pG3VCtHqjnTs0slg14G8RQHW5OAD4rOM/aOTa4vqrIXyykyj5o8/ExEB5jKt5rxeVFpwvg
77D/9ctxzYYpIU3jxeIxoH3c+345l8mxcjq7ecA0urjfjARm52vqyzSrDoAtaxBHM4bKVh8cO2+G
a4zjW1jZpe66OBvPsBudfhD9UPYgSos3WW5o0sYW6W05VIYj1d24nuiGRLTF5VA/xBWTtR3R6ea7
ITPZYuqLJbGfnAw/T4o+yhC5ZxuqE/mxkf90Pxb/MKTlPQX61lzjDd2Vki5BasaBhRfmqiHGL1Nr
OAcCFSf32mBjPSi9pBRauC6tbrfmKv6wVl9CKuAq254cfGX1hq7X6f5z5Gyn+adBTWybiSNsQELQ
Up4PNS12t+b3yDQrZFC8yn1BlQP9qeQQ32V5xY1EvnL+p1pGZIbkVhj/NoN27dBy0uDeDtZ3CnYw
MEKA7f/K1eW9mKDp7WjwyG6YtG2/pq6XfyXUOdPOrZr8FWrf7ck1r7vHpMfhHYPalGHV2OwoxXjh
/ZqcvpIkrokuP47Q+Dcii5W9+16rqmVKBgn1uU63nbkeP8pyLisT8DBy+fK67wDHE2vPRV4RQCTF
goNUumaIQbhG/2VrcgUVyFrLU9nQoe0LVFz9oI21/V5Jz2U+MVg8ulaQLV8CzAQS22lU1OmOYW5N
H6OtxN5lt/8W+zkDg5hjy0CCl8kdmiIqvh0T4ZkKMwenhm3LRTi2Brlj0MPfAO8TldcG9pHq5gH0
ztu30MfHhQwTiEO8sOsBOZWozsUW/sKg27KzFzOtq/vXG8clO41B4q9gcUvw5CBr7eEbwUGUhaw2
e0vl7nAxcKcBGA33K8o1vSVklrxwH64UDpmukO9Q0EA3aBq/eodrJ6yFba6up6i5g8LIz1LpYT20
Xj900GAZ7BVRS2nvbKzZTecHL8XLFU2Vqbw3hjlW82htnF3/bVWt3HhvT7PNBnQLEaX9kwpOAibH
VsWaz5BodSAOKKha62hNRIbPhhGU/dax5IijsXTjaoctjwzm1s7MWdWZm+4nugrURK8ivK4D9fMf
DHo6XuVNzNPzOuHZpEfHK3s0Xjs9LstSz7Sg2qI4UIHjjHfa9+Kf0psyh4nnbHTUpXAW0dQO8mlr
Xf/UZbPnRj7w8sWAvpY7JvXdcfNVeRdsZWPuU/6UlSmTGMebA4IYVcUW03Oeu6N/gbhE0UE0Le2H
5nb/EI80Fa1D31+BL7V+0/5a/HbGuVHlOUPRLBNOVIPK4J3A3+qHdMr5chTIri77FuKRFmuq1tda
LqhuPIUrizVuoVSH2uGqOIIGbsmxhKVvHtAGpwFP74jD6TP3beOTwZ0HrHSm/uCp2nRPBqleu+Ky
JXOqMKqk1gsR1FheV7rFCIdvvu3KbBSYBVA4s/q3Yb82L0GC6283iNxKQ6dZbJC2ybvWhVv9iCTb
8rB1SDYVflIGR7DG8lRbMxWxdIfmWTttdwqUydiOlyeHkTVxr53w6OTa0l0m4BJ0Vwyp23RhF/h6
cEHK9DMe7LXZLcNgL9PhNoydLg4LdbmjKzkG+wVwSbz7Gfv/fsoJgHfnz6oXUc/pfwMvlb3+pbvd
qihWq/neqLTfxNZlL/6iin+MKoO7lXGV2gMyBvZPiwXUZYjbszEJQkJhj2OUUKeN+eePq8UBQ9yC
dJ9wD9Jd7NC5y6Tbxww4XxPK13jXwcu4J+kkbvug0Sct5idMeL9WzsjlWvj2JL7tgK1d275tnVsj
s42Fdd1Wb2l/09aiOWAI4u5bKEqWr7VGewqzeVg/kbrKNKKpMNm/ImB7cNQ0Rrgnn7kUhvAudl9Y
FDtMUenOM4VJUpvySW83pdZpENR46Wf76AaJ+tm01kwD6DgO8xzPdP55+szLrnE72j3mFQqsNX3L
1jL9TPxhfod4qi+4a1Osm24j9sLz++6eO66MJjvzX1JwqwobTQFWot2qNMSYjaaC4AjERXKjwYcX
iyDygfGxwR6TDXtsgqyhahil9Ey6iM8PdewW5WmrSW04xFnt7bt+McXOJT9nX5ed81p7frtriAQ/
CjpvybCqBzFoEWoAE2iDC5B2kcjPbHQZemxbzN8SoW49WXXVQjbw8h7MRnRzFFeLeV2cLftRVsrp
qQHf4ZWaGPvBhojXR4ztfGaly1yLOwMxeuppC88zL/SEBS5JKczjQTnm6DBD3lcsRHVpcrvG18+z
afAVdH7n42FtrBizsUYc++Bsby+5oqwLSpZ4PHdtJf2zyRDqhUzm5K9uyhgRMysDbePcyJhehsFC
Jm4X2Vg9FxUNomyqyEvwY8PHgnATA5hlF5tkkWI6dHpO8/EkmkoSB9tkUM7WYXV95Y8HaMTZhnBB
PPRO9Wb65yW2vMeK3iRKcmrsHbkXcpyPvQcjMJwTUm5GAvxH10xHndPQsTUlK78znC8xONYtMcJj
D0zVhUWyFn+WgD0WPYxHjkmmRrHWn8XkYSSflky/MItrX4IA/8+urTtT/nQF7ouvIAtycBmM4ICR
JEp8jZAwUjIB0i0lhzP/V6aW0LdqiSeR7nq4r2mCfm8TvRmD1rY71FWwpG9EVDjBR5CK+j9rrGlx
A70yBMnIzNgFYGheuEIQM9HCyB3WhFemD8VtYehtndW892HZ25OnJ8eOsHymycto++16wGiRcxfG
61R+j0w9751mVfkpblRsJWGpeDqPpTvBbSYtGISi2j41ptfTeVqnzbqndtzG0LazW5wxBxsfzKB6
jsNtYzdPrX3d70aG8h+zsXF7CtnkZ5k3QU1gjB1zdRFXAE3oBBWWOTM1cOFtfmz0YAbCMWFekAwb
64c8CnOQU+AzzvG3lnKjWovDKKpVHgonXx6TpVY/jW1l8uhD4ro4/sb8Xs4TkxXm6Is85LY7v4yu
392hRuNnQEf7leEDR/VVWr746ZZ8Cy7AN5WDZod0gfOhm+bpwauI+jnywhWXLpcMZnMY0uNkQZXB
jWbtB3sW9YyTql8/b8TgcuFITpgLM+g8uVPeWdGMb+OQ14VXPUgcBPG1EVsxPuQMc5eQVSZmPmQM
vFfs003sE3NQMo5iMvInsDz5r1j6mmPEYhcREIFVP7hNZ6mzQMNN9j1JBh0QVs+kohwK3R21DyB/
jpUIflWatLvHoXOa52kzvnWoJzf45YkmeEM9GZY9L5lYgRgtdYeRuV0OvtfzBMISWwemA8n9Etvr
U724TrfPtWF7pMnWzj50DC5qtaNJpgGRbuW/BK3fkWQxgxzeg2GPKNkEJzQl/r+J/IgZpBR8UbM+
cyr80MVXQy5WbHo3OA0YZRHG42EsxnyXOnOO4N9tKo0v9U0VCwc4YrsPgwyJ8bKkM4btnV6DPriA
aFTzo+fV6XfAbb+FHXEX48nqU+/kSot1png1Jml+byCpAUKDh3AfbaNlklM+BLo699gq5Xs9iuWk
cPI+4t6Y6zu+QAYhbjvHj6lhd9tAnXAqMYD03CTTeML8Qw3f9T1UqtUklKH2avp9M1jbPZZS/GiD
78/N4QYZXJBF9Hz2W8/5S1k4U/HwDJvdYpxspmWdUNfLHOQqUj3+/7uM2ugnVorDVntW/YeENbYN
+o0ZvlqJhS6aW2JHYh9ZN3LIW5/ee8p+rsp4Xl7dqvWmS98PdvBKFbpsZx2si79j0Fp+0B8ZfFWp
n433tOnO31XM5m6IubLBfWyuar9sg1917jDPGo2qOTe8tHzvvOA2TrzZp8IGbZ52x60SlJGuHzh1
B+eDRMXgkjSCZx3M39t2i9d4JwHTfGpavV21Ihwq9yrKMb1wvV/aBtcQTp4UCjQ0Wc5NqgvXe41j
QJFQNg4pFZg6k6+KsI+9oCfde7mUL9XaZd0vgWx+7tiIPIUpQ/0rG3Pl9FX3XvGGGwqxYmZd6J1e
ZXufucF8ZMsqwpqA5qWkzXkJGXQdDF6hJJzIkr839Zb716CcO9o9sX23m9czq3QZv0MyfEyemf8r
UukebjZRqGM6lJbDLaHmwgBanus8Ed1dNY6gpdO4ue8d7J5kB/SoInKXalRl4d/gXf6d+op9NMvB
TmJxxnU1ijb0mXxb/zqZmJ2gL20jYcp0YLYNl75PLYnstIP5YB/PvFgEZ4SqrgRF6rTqe6Je2j5g
31pfje3H1k48Ehyu44pdCIahDFdTDEAMw1bo4ZLAOBZvIyZTQYYGeONlDKoJLLZibLvD17TdWVac
6QfAiFidpxin037tOkKEbD9bmAPZU/47nvrqBwUUF14N4e9fXFVU9QUlSgVfANQ1d8eW9Wn6mRKB
3hz5qsiTZTXk8Lufy+bFyAR031vjNTi4AcjyRdquoz9U2+Kh/VNuo5MwifcRubYjIZF2xTtekDcU
4k6oV0Ux2KN++rtbsMqIMCvxPEkDpoUkZ+2tymCiHUZpq305mx57oN9pkg8Lg976lIHEiEeXyrcK
S8JRlmOyVOsZCxNSwOwAqM0EeKZ7UpzQrEAUB5sIjJVObvJV+52SR3apV4CbEO/PvHxwizjyrNqc
FwhR2OTwdlVrYQLblLnmtCrDI5E2o/UyShCRyywIKG8y8lx2MZJDdy6cqRuY77DNg+g0gdHL51cP
H1aX1sGf2M67JjhISZvGRADnA+BlvFyxAmn6WavFSb0QhnHV4004JImABJ4sSer7IOWZ+MRuBJay
uZb7W5Z0wrva6hn9z0Xxz4OXsp68jF7gaSoo0y40MwNwfmZsdQENy6px7xh3eABrz19bEjbbd7on
SkXyi36NxtYNIec+itLaECG212g58tFB6k32pcysgYARWJ43vdlESCV5Pd4DMSJL5O1GdZeKl4bz
E5CAcvmX1eqaA1jOQZCFjNaV5+7q1LqRNW0QnDTC6MmSwHzLnLTTZQ76VVxgatUlxePwGsNVXtsF
0M2fRm+8DXbXz04Fa70vt6qn+2rS1tnzkpnfKZakSzK2RJKX0/ZsFGRvf4uYJIeN7JUDUScTCm7K
3qg4oLXdrWXXPtq9no+dJZ17t4WvO5CelaYHerH4I/cTjkWm8d1H0egY8cbgp70l8MDcYN3t80th
u+pLJAbjf0VS9AGjbXCg0pxmLOA69zWGlFGfW5urqCUc+DJrK4hqmpUbJWGcgyF4J9/bhdXvVefB
nIiFTuHSkK26nRMo0GM5oRQSSJYnPex725zoCrtXRkbZles5RxPOgss0auTaVTif8LsJxkR6bvvF
9Yb1otjJW18XahP0I3vD3hJUrYGRnCkbfbklUPhEzu18NIjtbPoBoRJThkqr0A9ur3g+K+cBZYqa
tHQD675YXWWIH1OZCjmSxZ0zeemPzTJ5inNjdz6KoFQu5jVwuEjZdvozrrbzpNFr22Oc5OPbYDKO
0k0NpBfimeaRSkczP66sJJvYOY3NciYXpAtrZ8sjfEZ91iM6151sQ2PBkX/UGQF1T8XEik7AHOnr
KEhzLw+30naasA1sfjZtue2FJBMmF0UfVKTHSjot0raXXzGJW5G3WdWjaIEn9lthpfmJ3DEAGVla
1XYHvxAj5VnJHCnVZXdgd9h6cFqeJdXU0y37xNk5ecwWOMwr9h7ng/qinfTinUh9eXSYxpOINOYc
srWft2+gteLk4vrLwjEN8sNKz1PuMMXAtCh80inWtCDBGZ64U7WHuWTc5CYBnuHEHf9ZTm0+iVnJ
T/UC49Pxv4wwAyTvQ9A5BwWYe51sx35lxBr8glmhzesY90RwLcP9YvN0MWEo+KyKgpFgEpdZlFnQ
u1QjWX4CaRleLKqAnd1lOHCky0GAjgN1OwVefpu/xeQviZrj0vdxCoYxb2C0lTgZYaezKyd/jOze
kXp/n9ft5DILam8WJ6wj3zrN10uPg5L4h/b/sdJi+eVjX+0efBg3YoyWBfuJpWX7IPyA2jivBQlY
NvZXyNl8PNZVHD96JKYQI+c4CMfVciwSBm9RkxdZVCX2kOzWGrJnVwm/uFhrMr5LiS1nh5QMb7vO
ko+hTrx3lNL+Z2TeH7ltIn7LruElrAGJCZuCi0l2KdklDPfwcj0XqLcqrG0t9yOwaYEUzJQTjUzW
F53CNUHmN9PJbQh9qydEcDhHwc3VL3REMDUpa9LaXvp3XT2YO+2lsXhkr7ezHnm/FgvsiBycsOIH
fZXF6J9yT3dXnKz8SW1gyfds6pCqKcQZxvNjOd9NY02QWWVlYxXs8hRpGewnFI12D+MydOd58lcg
ZhJ3cu8IrmWd4w1q4zuuMELi5FiROrCnN+oYtF6a1uCNiCkraC3MJ3A0GPlGj5YI19uNWK3PdB+r
/5hhg5g5IJr2RYyMJjChkmVZrJmeo1pUTJCxagtxJCiOwSUWeuA8JB0/iXrAKKQ4B3JFqm6xUaCo
OvO+UxxXWJnMEUB3G87YWWk64BWTds/lws3ZrKw0KgJzO0kZu37EAdjEYWM/1hPeCHEKMvYUwITp
LTmvo9OdEykAbmgyaaDmbMh/d/CcD5U7pdVR01x5wN2uNyuzt5tCjCBHZZu7nD+2048Xag4A5smr
1/KU1E1qHRDtB/EfjGYudkHvOZ+keSbjnni5UWLFYTtlmIFfSU6JolnOaZUF/tMt4Kp743mucgaB
Q+9Nv1as2Jh8sxKBiHnKRkkjlCP/GTeZnwIrwYtCHIJOLxNY6vhyu5TPavbUtMOvN//ZBubpONO6
+WUGK+kvZiy4mTtRfOVY/Y8VOqzZ1ZOXWGE/OEX5VConi98601B/s5HCxYA7l9xeCwpsWEpXLA9z
zDeXaj3KqG/SNDm0OczMzY0QcEJT8uI805n50GXakGjUNOLgxWnKxk/lrnWCD5DDi1mGFu8J3Ml9
S4zCIxIvxXRfZy0V10h/YvPUPa8dbmgxjN0jZxw9ILO5+YfZY3lVhQ0dO6G4NXtZQTfv4Wm8Isps
wv/us7Shl+3ovs6mzNz+YFKpxAlhlOAmjFnWVWO3O3LCpp8ObRPi6+hj7MfSae7o1gCRnbod3wB0
cxDnYGDMsM7ew1gH8qVPKhduihTMO9a0N9YxKIqguKPkn8cTCRRtVIBfDH/QmjcwG+w6Vy5Kbz5j
qwqGnUeI3yN5EG2+g2ocMftCJVTR0M8F3Yefxgy5W1rd7aQdDPkUuK3bR7ZRsaRqnQOW40yrT6u8
KhmKqkFlZx8vFs2JQg3QCCsEcYsFYJ4YNvVHZDfgBDmNaRNTuOZfBmcvKCsXNHkHx/GJk846lBkE
/97qKLfhEQgSO6DC6vzQtoH6ottgJqyQLmmG0ilCrpz5xyqbM750vz83ZmJ0PATTU+oM+R/HOKA1
TBu8k49d8+Qua00VEhMVQh5jV2X/AJprBot9iouXKs3Pjm2Hkkvj55DuGg/LeNyojBvmTDYrVVFK
zR0Zw9o/x7YP/uzQAy8vHT/I87Q28Qcagim++8KjCKtGZf017VpcsrQm6zmjN+JcyWNxtVU+mzOD
kfVcj8D0V0I4E33ooBskmrh2rmMyYuuQIwkOu8xvvPsWoqQ6piNH9uNAdB9RRukC947OQKmVc2sF
E0iXh1MSUwdGSW8W2KniRu5r13O6yIPYxH8/FxlWCtf19KNsCey/T8kBnaOKwfUxdyR4jEYajc+L
IKjxQEioTl8GqrHhwd5WOojFzieXEBOfdvZcuXOeUJrzdD0Jiz+1y5OVkZHlMMiIcyJh79Msr/Gp
Ne3TOtRe/V15nAhTyOAqfrYRbryzz14R/enNBG7eiZzow/2Mu+KLre7i3MHf6F1OptF2G1f2jCFS
xooPPluXvMOaDc0dOYwlBH9my+y5xzXBIDsbV0zTXpZccTUw4+C2N4x4JzHO97MQzbUYhHRPpMiZ
6a5aqH9DwWIRq9gt6IXbnxVFcDzVRRc7Xcgb26tv6FGc8yTikyhUx+6bpUhACAEvE/nALwiWx6Dt
3fI6gM3KQ1DiLnhSBAHL/SqJpCBoZhymD6Jqt+zRSWx8h5S0ajtY7eS0d/RpzqmYU6d6NECUxPZM
AxOlQBBj7RFswq7yVaolLDwM82xUnJLvOm/9LCp5nJJ7lITa/YOm1QTHgjKIRDE/U921AU24LnJF
sG6UILdgC4KezTV4GCjeaoZ6dTh5mIqIo0BnJ1OKqcKHDZVs9gjogpos4StvF/DAvRBjR8IYAO3T
MKVqfKQjza5gkVZwUBLiPSSQzrl2s2xe4naxjxlhs/6HClTx3riTGX5ohDls1Dhl1euAOKpCPhX1
USDAUiMxOgL2HAnXCpc4dxW1nxN/lDTe9b4wMaUvA1SaCMJyWEbaeCttvQMIEhV6g6bLMz2luyLH
0MgJYGgsBssQYup7ndn2GYLZsUvEimA+jvY9CWwcaTPDyL+x5ynWdPF7AL3IYPyyUQ8AD92BSqyo
4VoZV/u3vDdsLDg5ManOyRB8Txu7wWbO5IhSkZ4nM/PNqaUdQkALBDOHuONhwtMVDL808DxNeefa
P0U6BBdcprE4rBIvQVhRBXVhU9XiBIXC6tlK1OTZ4GSkRuHjz6K5VssXxq01EnbLnM8FxuqJRSvF
i1Nt+dHJCt76GdNwCtw1wcyWvPGhI3W3RBS68sjDyy6RDnPFHujEue9Wq80e5tnByK+oYy4FQ6AH
sdx+SqDkmoE9934oMt28cwrTUGvWkKIoJn7LHCnhp2QEiPQl1jh7cKYm8w7J1LtRMfTmn04mQnIz
IoVfrZVUpZ3HDkPknKA+0tAnEdc+k/ps6luLGDyfyfjITiWrLmNyvYyr/zkUmKQg9FYD0JMgnipn
0+/U5/LTBXOs4E6xuNHJTuoy23G23BIH/b+zNgsy0Ko+LMaO9xwg85Xlx4ZPsMzmh7XwTEXUUb++
zh4cNdVMQo72anPPhrLMh/gCm4tn3lmVOvA80saRqUOTjyvjM3YSlDl0hSs3WPsPIz1Phuos6559
kvOG6y0fvwavAQNxRT1DRKacMmFsF+knVADGUKbZcbiuDQMRh1HRl8PUeTjbidf/VJTkf7LVdZ46
gJIBhKQGBiw4tq4zHNmpw+2QIe/78X9V4KQ/Cdtmk6OY26wlyq9rGDVo1WFC6zFheWJ2f3egm2gp
knldV494kjg/6J1Jq/BOhIGW/+PozJbjVJYo+kVEQAEFvPbcakmtefALIVkyQzFDUcDXn8V5uhG+
PrbcDVWZO/de+aT5jN8wD3YfZRkF7MqiEdsn2azgTvIZgrYGLPRhpxV6kT1p2eyzylmCHZ01TQWD
/e4OPFN5kFLm6cvcxFZ24vAbCW8nQr7rycPlkkjLO2U20ZOdR8Dhx5q79RlNbZo2QlLqra3L4HPA
9MCE0+KfmMQjN7R0svazhrF7sOt6emOCmt9h8XR3dV4Xn/Ta1UecNWTGsdXh8zI5m0m3op8wLyWR
yqC7rFtcZOB7H9oqMR+L1KJKsws+0L0HGjDHIWrBsPJQCjFyVfV3HzXpo1z65p9NdKs4o4QyGBN9
XD+01dqJ9mOGdCOdaT7QnVHhG1Hlz9Q0yRUjb/RWD9Vy1DWg8V08zSlO6GB2Uc4TvQ642cD1qQYU
pR3XRkzVOcbxb5um/c7AWPI2bcIO6hqfH/miJCoomWRyihXWqE3Lt/5nMf0Aq8C3yt9pyJe7jN4Z
xaoI+bhdhx4NfGFyEGtI5Dw39fy3RO67Fb3rZ5cBjPLFC5LlAVIvxavpYrZn4L8b/swZocEdQDH0
UiOi6hwQL971BJ4OiOMzvs1uHc1mYfdhA4y7CTVV7UbNaf/Q1SjdcEiz+7ilM+9pDHCPZIoGGYW9
fIPJMBxtq+BNaJMRW4NsXfopn05qTgECwCOM6oaiyMgbzcv2mAHN4stwLX44D3bsZzQy2LNNFAQQ
+tkSl8B/MidA2+qxTa2WQFw6m9cyCPloGU8OW+V77r9lNAjsbchPUzLJe+vgw+xR4JyjzgcPnhBg
zg9rGtc2q4AVZGjZ/0WlT+nbBjp9wvaK5kHsmJBaDW5BbN26Gk823inJ9bcqjJUlPsegbI8dVAjE
bm92b6htdH2K09G/d3Ci/CZ+wwVjdYzXWHMwiN1Uiiy5l9NofeMu4JJqPF53ENZet+0lbDTEGH51
ntl4RiaJ8YcN2DfaxEyplq091EFGne50/KHLwm+kh0TZEP2AOweXaEGGIMZRz3+6TnTZhyxqhOPJ
xlvjq/nGIyNKBolAaLPtw2I+E5tAtEH87MoTJl/y+su0usRrszR3RafKexp1PnrmDDRVPWxNUuC2
EPM+lJm+NENbvJTuVFwCNlqcZV6Ib6RTv+Hvww6FIbJHOgkTRJjVthFfPQzO41H50AniLPb6WxtF
XO+8fEB0IaBNsy4s2rJPf6msg26j+FcFTUaYEgkn2aV8zy89Lg+50Utv8m2rnf47lT6foVm/bO2g
mYhiJL8lInThsPRAZwNKRo0kgHCrXRKKL8FcqRPOyLjHPBT0Yt+jvP9hso88Yep0bnazMbq4SxY/
UXucpcnP6pJLgRpU8IRuuPg1ExYSZ+GLyBxmztAE8PwBgyMkVHNbT9sR+KbHX8IInkokp4rAi8hP
R9IWIRpo2aiPLnnxXYb8+DjSaiQbMTkcZyEMieyXcRmouUpFyU4Vwvf3LlUJqJW8yK+lFeG0LFvB
UIf/K/+X5N04cJfqkoGmSWgyyx2apup+VOG29l3Ywnmi6gF4Kj6h9TeADnoWxGBSN/5R8wHZH2SM
EUQBAf6ErKFA4Boio3Y6m3R1iEf6tIL/pvHnH4SUhDi2Xyb7mUKZTKrknWmfPBDVzcYLfOszDtPq
mqMu3WDzQMR2eL0FGMzgCNevVids691tHJXWbzbFsrxgdQ+zMwdVvWvwl1a3UawRVzovw86SgICW
FxM6TO/GAp4DEW2gSEcwtwaxp44KH7N8EU+pPGnExfERKc0S3AsUdeKMja4V1FBWibNslZB5krY4
9Vuw0lSak5zOUvCXvkwqowft9YopMQllwS60bYtyG+R8h44ZusYbsPnI9VWAfEJbbtRswf8dgqbg
vSwiir68LmmQ3cJ3zJGckZPe+WLi7UzonN+BmBTRVlRU6vs+afSlTyNfPmXTmHYHts1wb3sIiyf8
gjiupUWBslegwPNrEpVhfEIdTS6eixvuXo5WVZ9jkD+cv0mltuwY8dND67emP6C0UXWoMPAOJpko
E0GZpAN54AFGxQ2Ji4xJzJz7Wv7gch7OgM4YvIADt1h5gHUgf0YVit9l4pRo4r3IhiNnb5UGm4G+
N/5W4fq/O0FTXpXYfNywPjt9FJS/QPLs7t3UrfdvhSIS+IOJTqCYbRTHTI2zxM1dYlrqA43ZO1Ea
MEbZdHZztR14ZY84OLz8BUc/CIS5c8BVGfop6arYP/al2+cPE3oA7K4lHtL62VYWSIKtcemvttqF
jbG3Bz69ow4STz3HU9SYr5qk8r2L7XM5k50dxXVURGbPrCXguNEtUANWywB3Gt9iLS0qqDDy+b1M
HDPMTgzt2OkRhq8pocnlOmX8JWfPLvRyYHRPFpdZFENID8vje4yhZ9oy8yFlbko3+YNalX14k7uo
px5PtnWGPQSDNvKpwjx4ZMGBz9iluAwwxf7R3RK+0AIoQZZ47u+zWDjfQc0hgfkYz2E/YTk+Y9sc
mPPDo0hf6hKX0B/by9viggbhVVSVdkd8qGFEBOg6aN1bMbc8olhay0tR8FXdk9KwT72Ip2eiqiCR
sSb88/ld56WRt2QQBGtcZE4Jy62cux+1XUakBgbd3Y4LWVEs/sp5w/nFABuKNnr5WVco3EevIsT8
k3nSTikXBjeg5R/j9MEbWixnwUw8+ESITCW7lh/pNuNHBNScL4i9vmbTuFcKoi7Z3JT3a8RouAmS
zBre8qbyxxekPBdDcetnUu4JCeiROswtA/0AWbVNbwdZSv3lRQ6ZRWie7C4/ZGXfLluxOOT75olG
6KqXKNy1k8vVpK2Qk7nVBCQuJUK/el9X8SwLxrvVJsCgBFYt8IbRWCDWFtcBGJA348EI9LZ0K2w1
/2W3L68w5A5NSt2tXxVKbvUtiQkQyidcElNEkYWut2lrd7+9h3sPilSPP+ecODWXJLGZcUtyLEFZ
cjNw+opIYn+QDN3U0fMb2jUIkqm3IXi8PMQc386wj4lG6z1T32V4FPiRcKDYZc5YbtPOfOgfeHy6
Bsl21q44xtQ4BLS5TPw/Zc23St8faOSaKQAcs9UzVVuJisIop0sgZLl1jOamvFbcIcjbmCjGkqXW
dbLaC6kNVdajzdr4a83IFGVjTBsGuxFWylM5AdjZQVRz9Z62I4yAjlB239f5wOUa0CyXTm1751Rj
FIQIn8bWDcNawFRbEXjqjRrPmR9r7Zq9x0pN2nirNuFOKKYGMCCcnOmn7bhXJJpB7wRoKRQOlMU7
F3T3jsUshSSdyHFG76ymfOux1WL6YWF4h3/bVrCaKmGa6pffWTbHecC2+tjqmhu39mtGB4Rw5B68
DvjxmfIxJdwyi9NsmLdtZx1TczWUuxl3B4tmtCTPt9EzBMFnqHcE8z1XaBvKm0sPxwdn3yejtjZB
FpXDxxhiUQGBlbjt0Re0WDjM6CEBq0BK8RgUc4+Fc6b+ZYG04lvpFwjT+PrlEW8hHSn+0lDcJhh8
KWLTbmZcM9b9Q9Dogtm/1kN0o7MxA5BbL4477HFuZ/JUyzmq3iFdksf2Yuip907rQketdP9N0+B8
ycHnxmFNVv2te6i1u0SvnVk/Tn7xYDC6jq9sghgWmoemOnSiLTDx4zAZtq1cR+u0wIQk4nhGFWDG
0OHTgYocUg+M4WtuDxRSkAsQbjopIGX1WJ8PponWopy7STN6KKtw53lYgFWKGy2ZmZSfcIlhGVNy
8fUdqxGC4GJlE3p9lgucx12Re3sAXbp65v/UOc2pn1/hjVUbpmTDvCuFjd0BuuvUIFHVvnkYmMLk
sAonq9UXgARwiMcVTmPnY5M/9aFjesYSUQAeeeOG0Of4y6sFibiuUUE2jp7APxg7w0BGRNr9qRmO
2oc2atHcmsU9CzXQrfc4ZciftfAO8IyyteeV2wSraCL1atZgPxPJZ6YobJJzFwqlmGneIzVRFZ4W
C20vpBR7LtBiFEnq1TNsyIVv4d0H2X3qVsa7nZ3aYoNaUqBRDUqBt2DlnPdColwNDwSE6epmp0Lo
4N2jl7dXpYT0oL6Uoou8ByMN74YtKvsDDyritw5IRu094QRPbWNxVM6+g6FldhWWfqWxAhnSaE9Y
QPAdERO7Sah6CXSFY6sfSHcHbGApxVoMWet91jqlftfaxjDCMXuWWZjv4foPZy6Y4mJXDV5cwYVw
nAwAUCX0PG9tmwD1jpgms+RZVbxSWbx+foYcyN+kxKrzVq9JKL5Vnx6/1spmiadqiC6OsCeDA8ua
y5wkqcEdjUG0XSVckx+iCUGJULRmbybQiZPQJPeffJdM1nEAWQzDpInbu5xVYCzmGFRhrolIh7+F
CbCn+qwMfNUTCatNO3T6uefkXQ4IpQhjeTdT3cuQMexeBarykHZjRpS0z62763yPfzkJSPVOJCgt
f2SIZ/2fbgylRGxF7Yy3OEzcG3i3fb0VOkHizALlmqsZ6vo780Tl39eYtrgdqJN2fpIqj/FAS3fg
FAHKQT0U/gubWWzG3qx+xQXAU12WExGn2B/Ay7Rs/t2xWYpPiokzf+MM2pWbc7bWAJal4gRPMZiH
zZw0IR7FhR8FxCEJmPqDInqCZOg1P22X8HBUET5ZbgnZ/9FQQZKd9tm68NpO5QhXwEwd7JeRZTvQ
gKYIWchwzd7NcNP3EnTQhOpUJ1cvmWElMvLzn2f2ZahPW/CpbDGb01fLBTmG6S+DZ1YjrtYaiYO7
2FH3WXchZ3h4I9uGoz5xnbJEknSxHJMcJnoHRovTZ43Y8meNzXxMQFytsDLPcr6w9QRohoCqwDHa
QVA6756H0gOeF5oRw71+bbWscXXihAvjKBLbrr8NvXx+Lu28tK5tOprlmVIFYZBIF/vvNsQmKhY6
KbxJhA75j7Jx5DT0SKW6G+3HhBE2oUF6gApbdbc9/KcUxpCDXYNVlZhrvJcSnN5wnJ2QHsqbl4yu
fsza6CoaRxxs4J7FFgU/MC/5mGWSZT4Tg/vQRHFz8MC6fBMfGAWw2GAojwr+ZbdnOIJRhAV78kEq
7ChwMjjxli0jDR46frSsYHdmr5vPEq/WEZOHPfKGOXPc/mEvYXnvpR4VswX1gDdM5WtPGgumfzNO
TOsg1YIloaU2476CVUlNY7oAA3vPERlWE+YwXB8Wg5iRbKimraiYkSCZWuUWrb7AcZTTcF4yXI7W
M8mcTOEwjZi5bbQu1ymQCVMqrqFlRUE8iM595etds8eu3wYnP+Bz4bkIJck/zLNMnNkcg2vDbb5S
4zefVCB8+ND+0JgwZ9E2hhQEDfKxLdkgCIL2OUP5/Y2H9flluFYKVHpbETPrfe8VGz1vvPaq1TWz
QBbZZFMYPeQggdhkxJV2n9Khky/I8F3kxuRfhv4CZQGfU7KRsVgVIr5NTkgDN6ofQ7MT+A+e2KYh
/oI/iodDvy7m3IYwhzFbDXBhIh8TkfSDYdvgwLaxsuWE1DQD3YFlN7H9Apu5eJin0H7rC4ZDG/gS
+V3H7h+5C5k8Ef1yi+UhxIDZXUzdWQTiewzjGFGU8wtiztjvgkBDxAdTBP0XKVVUAI8P48TUIgGd
mzF/mBGuKVvAdyCv0N3c4UDAJ09UbqCwL1mTdKD35s5gC4/NWV03pY80l9KTF3U4wyxhT3a1qaXl
bil8LfcmI/v0FzI3Aw08igiocYBJ5d4hnw/oQrdlfTaEzfYTzBTvnrrEebUHkmn7qrLD7E4Fq+YR
4oK0byVAt3wj7TK5xJIMNZJJ0R6EHDh3W1c1/1iEikUctQODyJ4iefKPRMbDcZcJ7AA3dtZhEDX8
H3g8vCJYXqkW6ITj1gaTFdL3/5rB8zjVK8ivBX+F9bpe+MPRiHr6Zt3MsO/j1Ooe5qRASQ0JMhLv
6IHLQJEdPIa+lAE8FnYhn+AlkLrayAC/xTkLYXLcSFp6czZxUjvvpUQvRlLK3DfVy/4pjnyU6WJG
ka2lYCuLzHx+ZGxhLgrV4k//yoY5Qx90KgADoDC6tSxRfrJH4s89zl4+3G0foeatTuI1X4hgk7w5
i4r7Rxojl/3i3NJ4ChFWSIm0gQk9bEjgak/MxqZ13WcUxV+rG636Ri/mm2YO3vt3LjM8xZPYWRTq
HhrJLisnhhDanXhMy8AatrqLuvw2HImVbpO6CDii2Al5mnXIQQUIe90aN3kMDXzDFNZuRxZdtiyZ
TG5rxuerVxBp7F/TZUz0aqRD9wAPbzlir0d+Lth1sRNQg7lRwiCK0m0h0+afjpibHpQ7t+jSjl95
z0PCxAPlgE7vglGPGVID43pmRjQgiGQzA1KaD3djGMJi/3baZ49wIagUZyS2pJXlF8w26hgDbRM6
32VnEshreX6P6BqcbAjo0R+FHh/cgQAtshPTeP9ZZFQNexgV3quHG9/asx/V3CnWGGb7eXHQrfqp
mzKON2pagl14aM+YaRlCOsESHQOY+xB8g9C9dm7Pl4fgoX4E03MSLq0Szz1dYP5XdjOP1KJL9FoD
7OfAEkwODjkxDWDZFu+wJHDFdqTOyRfKFncdp/YVF7Jbkc6K49xhh97gY0vHxbGDu5/6dKkdW1+m
Ieg5Acr1GLHYiBMmc8eW61yTT9zQevLbQ72evcUwjM8LmIr2WC+rWRgjVd3t6D26W3i35hfegTiJ
xhre+a74YWKe8b+tv6qgXmD4cxi8e/LIOJ+xBCC35YHqTvgA2dYDpVhpvaeQAT8gCtbTnryIB+xN
cUazXtiF74GtyfmqVu0lE6qBB03sh2uFtQZhxxuaZ5q6tyg53zqgEm8mDYZl52Wwnvb051ztuEQY
aqAakLfopOm/PA7lC+guUiCqSV9yfsrfvsZHvi3cArx8CgRpKwbAwSvT6ssLa/nrdbwNBwQn64AP
NLO/KfKLUzEPQPbjviNswxHb3HVRJoPNUrX0y4xBw+2iqFx3Ev/7+Ekb6Mq9jWwxU80lLJoA4CEd
9ievZzJdsBn/gGQirc52nBaXp9O2x0JNwxVLN//kMpL9G52rjXsT++vrUAw2il3XgChSzRAM91YE
OoqsOBU1z5TfJHdDE7jdH5VwyCWs+7rDTFI+I7F2GzbvVayACXw6w4p1yscphyXBCWJsRr0EQFN7
BzFz3c2jewAisbbH7pnNrqjklacZYA4uB5Z2uJD23mxjD20jd3iwc43U2UGHqrfs4+GrR6Bgr852
cQOz41DoDzSIHCo1lSNbEstqZHARdmyme+fFHHkloY0z8aoJ8cysx2PbXjvMN6D0bX55xvyC5M9e
LIa8DkhxgTTY2kS02i5kXmppfYgbmAX10fPSBoyVlnZ9Vi5QFTFakET0VDMwMrp77ulDawNqWPJn
iimq5lMWCa6spFlEfEBXtJ7ofWPc4tSaP2QHqCzqnM+n2+kikOPFKWTBW1jQRwSApFiEB/RnuQvH
uVPXYGpp6iOihiB+sG/epTUJrzsGLfxCDMZQ86RYyUkqy8LeuXBILrhpUN+cuYRXHajox51mTil/
Cvs7J187EmUAZWzxesdE6DC/sOILB72/hW+HHRNPPv9UlvA+Ccsb5V3NyCoDoQdVAJWxqdurHn3C
ImzhuXhlTD3B5wkhVS7CT2k/yMzs2CkZtzcxkjDOU2BsL1b+/2XcU1iwacDYt1jKs+amjWnm0BXC
+gRpzftIBlc8luQ28BTkJrA3TpmRgAPd70Y75Y+alixaN2CpdopxCmDT2cUhwRO2g9bhJsPIzCeP
UTVni3mt0kfQi/Wa8Mcjr2iZLHs8FbieniBkwF/wOD47vOoZFCfOxXSPTUk8wPvGklAWsLKKsMh6
7AqKG4Brn49rcBn8MIsYzxkU+IwZyjB4ezH1vMS0meQuWW2cIuakoFc2hMbFs8Dq37wgnWfdU43X
s99CfkGpbuDjVrcOix5u2LjmY0EonMg9xBAnl8vMn3ttB5wIROvB1qVUJSMXtYLT4u0JC+k/HI0J
D7ZHnXpjBii0J+XF0SO1ZvHAJirqR3J9YPMhbiMomZIYXelPjE2kLPEDEfJrSLqlDc+FEL5glNDQ
wu8Mu03dnRvayats+Qx4CPIvXDLgvZJUszCyl4wWtiFSFOusdKtwiva8RKZwu9vSdNhn5OQb9Jio
Ko6IFPjP4n4J7FPbMnzg2bAR60lBAZ0oSIb+mhod+wKnhc4AP2rMbe06/uV/VzqM6Nw8V9KvmkOd
NMVtk0fjR+IC4z+mTRFhNsqroAQCUBDXY8rcbm1OgAWXVsgjhKWcbFiS9LhlE2DpKAWGWjVk6WZ/
go/S3ogRqxqfUSQeSTCVpLAJfPIJzcEnrPLqWLFy+cpMugjvtVbOjVSSQbO2VuuWHIceTdSP3SvQ
lL6/aceq29vTIt+Nawv7yD/X+hoWh1qkVwtmaJPNz2JmgSij/Ni89Mqrkj3fhsu8a3bHG4x084A1
dIrGdlePRv5B6Cnbq4/dc9sXbKA92I3NRLQcQxFezTQDKpmDIdwKEc3BsS9Ie5YS9gK0gMk61wM2
vYc5T3r/dyp5aOcxQC/Fc7A6m0cnYhpcF1E9vyf0iqehbdaSRLZD+KXRb1qysi7m0toCdsHoGuXn
pgztoD71raQcaWfQJ0hm4z31GhKJNcnqLQ5tzrN6Me14IfPEmaBrnuUi6VLecp3pllhHWd4DegER
QUMyVXu77JBNoUOwu7jOWMu6a3KBYzqrKURab7VxqArSvyYFm2zSdQLI/Uiv2HIAeUc7rIfs7BWs
hduDkCWSi0GkLdZaEC6rIX7tHAQJ1flAi4iwQjzS+dJRG2OkDcrKA6XNS/tsz41keTZ0LE4PyKzg
cVEwfkSC/WVj2Jju7vl5ILvMdC3Ni1VYxFtilylKFePsQ4xvKaQ85Mq+mjv9kODsYEsLSEFmyf40
710eZ2xOw4j3Ky8mftl24VIQY9KhfUdEQYbHOWOUfCcGOthDb7rGeZ8RFk+iVl7xHtpV8hM7EohQ
J2WNsYvyNjgSIQQThgznPjlcMClxJEiqLG/ruNxjXOYnVv8gabTJYP2KZmFc4lX9OvZHAt/qpk3O
hBGWI/kGio52LMlpQXJI/rgkh8e9CAKKSkmTHb/1fln2W6CBC+7pkC8Dd+rKgiBAazN+EeKiCUVX
TzWT78Lf9qvr6I+N1ag4g6yXbIwrqfZgdY0V/aLDDlesAmUQ7BnvNf3RwNzvrslA/u/EXLPFj1l5
7Z6UbHvSTrMqllnK9jKMFgMSkaQqMSdoCKjAuKjT97jHELhvAmKe27DLodrN5IyOskJOIbTdTIxT
QzkbnF8mrW8dFppRLIDZuwKt77+1NzO6DDsyYWfNEK//gxDV3jZOHWw1S4tOKGrpo90NzZ50MvI9
GEjaWxXNhCkG+sMtf4zE+0gs6JahPMIrFlSG8bNVclmUKe3HVPisAfCk88QMa1W/wzhpcDquTNVt
O7rzvm8HmouIYeFfYEX09ZlssDzbWrb3+AroQacSOs+2GbLpUg4ZoyUItJgLDAgrfRJxyHhzMqM8
sbmNBzhwMv9khWKdRGnS+neLDyiH6npR+Hugi68L6/x7j2F1sJt72y/RDdB+CBh3Zb1nKm2fCU5B
76hHjzXQOW3yhvEDEIq1XXkNvSq6cblbmwe0H/cvfmdeGMJf4XKURFSYNfoAbvex6Cz9MCHYXWA5
zjOFm0/BhcTSFuG19in9nkj31wpnVwugADJ8zzbxcfq2+JexkjZeF2Esc05giKKieHbBj1CJLDZO
rNJxTMBOYExQddAzthNd6d+ZcdXevXEasARhTHE2eKxBMSIPbyMzW0iL3VDtK0xj5Y4EOYouWzX8
bZKvdZrq8vgU5z3Uu7L2u/oYhuxzeE/7FgzTGraYcNlZO0DooN4lixj9Q1lFtJIhurO/p8bIcVRZ
kbKftQki/UcmUL8boPV3iQtS+6sUgk8/ljHiNtYy92XSgWbNco8H59DNQQp3OXWa6l9WmGWbZsQ8
iTTkyMy9taqTndVa6j1IXPDI7JzgawDPGDv4Y2K/+elq16vOuFiGbRSnUIDb2bDuIVJO98sC3/6t
nej62f5hEVjunQGfHojLpTqxVQaZMuGegvRZYs//Rpbu66OamuimjQbG6YL3PmQpC+oGFb6t9qod
yLUswprEHVsu2eTcryqqGTTHdByvUMNZB8M7tpGhfKfoYVDNSnsasBzvEpcOcLYtWNz+jSIRIdwK
M7ybvG4YYjB00vhBagRuYRaAci1GueQJpIX6GaJVchOd4KmtZMe3TacalGdqtizftwLRkXJQiFcM
X/xyYjEqtRRT26vivH8PyxKgPYteOIJqwSZXsuWrx4C8ynhTY18F2xVhc0J7wwMVo7GHPGq2WjC5
5u4G7w9KDp1HfGX79gqXWBAAUrYGH0SYMFxuWwsDs5WnWE9khtnM9alc0c4We+fxjR/7Ng86XlTG
K2Av6+aFDIdb3PRTFrB8I4chu8UGkVz6eeGMGd0uPRovCH/CoMW4FM5s32GxZXsXU3Jbr93UoUEz
Gp4/LahGqFBkPdBQKIDjLXgn80oQiGKIB6fhVE367kwQkOWtPLxYf4e0POR0MeFWO5YiD1AiQM4s
JUjuIs7n5RE3f33LXUKRxy3h4fMKVX2gDkifKlaA0iNHdQCFUuFkd+LVCwvqlv2uW9kwB0pUxEIb
p19L42Ilm52QTtsD6Wtu921LYs7WSDpt+t74NVIni9MquDreqI5JKRjcdOmaqtdVxhSVnQ8rVHEk
3EFGrcTYsiLRo/Vv4fzcLZY7WofFX4ABkvYog72mo6CKase6ZscEe3Heg0mtkNsgFXc5GZAPloWY
K7Vl8sONRLLP4HM5g/FAkUkIxP3LFuRjOMsQLWdTEcmmtOC6oKKFkRQwTG5yRPIihCqPyYNV0sHE
Rq/aYT/T3hssWteUxcmnciwK+1sTIz+Yyg/VEdNHcVGV6188iTTLBZ835wRZlZyC9syeIChaF2Yo
FEZfRYeEso4u25cx2bsUb+TGJjLeHW00wwkvtKX3ZUolfkqAdombXMNtTjTcOEz8uIKVnaGM5jER
Gjb5whAUHRkHmAO06LJflQ76KhrZCKM5C82YGteHArBXsCu8Mv1sTbI8hkg4yC1OT++15Hp+lVhw
9nXWUIgY1gztdFrWjCQra3oG3pm8ximp2Q17DWhcSSStSXaafZl+kgdm/93A2NJ7I20gM0Baavri
ockxMqTzO+5ytu4UY2ZVH3Zj2evSEs6zGzaKxw6eGhdxB+zyGD/ULAskPWuN6R4lPbsd+by/uQL8
5lEPwi09IMIJeJSGxaCrPXk9EwN2OZiTqfsOWD5TZuszrIZpwDtE5JLY1II5ibvMbtUVH9fE28V7
3TN/Z+3FamTKw+IGykTU/WOUlx8NUflhu5QDB5FoennDK1x/1Ui35TbFjnrDPjtmocD0578DIL0X
Pdm2/4hSMQ9cNUB9ruwpQaVY0zBMM7BYDftwBtBGI27c6cyu1elE9+uzJypZQobabMo9hbyXkHIL
oBWZ7eLuZFSHIV6GNmMSu2xoRwg/FPmM18cVMcwjUKJgAw99l1DWX1E5OLGLCTlNl2w5/cK4EA/V
Fi5ZwE9BrdnfJsDVJBubIoZRMBLXmR3O2aXdQIeZIXZnyWh9rNiNi/ZWU0UJo9hi7pMglsEY9pfL
6K0mFPKR6iAxcAt455JXQ/qhdRPVfX5i0EiqUNbx+CE6k0PDpb8GHQi/Mdx3y0gNhztQP5Psp95n
ss/qtCo82qCIzMX3w/7Na82wQw42r/ibGL4bzbuy6bv1cmrIlD+rIBLJIUVckLcGfjzuaGxP9YVZ
Mv/S/6/JIcOqOk26PxI04am2lWRWyWbyYGfS/8XgNgz/jVST1HjAFPp0lvYHE1UsH4nyUT/5GRle
2QUFKHtXSahtyJnXNyWqKzxnsFTuAcuFAP/ZZDPvGwM1JjIC5QiILWn6DT5WnjTFrtV5X/HXvwZy
zq8qYLkRdocZuB+BwnUM4ith7ye2Ul4yI3pg5IKOsC9y/QkZhzhMl2Pdv6Ao2meGpYzzhb9QLRXk
Yc8lV90ttGs6e8/BwJUCVGYkZloaE+WjctrNwtliFR4uSzHPxaXABIgOCyOE9bHQK2nRrGVttFq7
qXYkE138cNM8L8ArCj2esm7W3T2TbcIKYxOhZkt/yG5ZqSf+liN1yeLAZm88EFvXRbCGYY8dGNNI
bQiy7D1W3dck/AfW+01cAm69rQPWXZw5err+kjFCP8JIzZqrDOkdeIVIIkbFyB7oyFaP7GDIbkhf
oT9MqB+Qi8VUfKiW2fQON3fp7Arh0ZqPFbzAD6i7pfPopjaX39KwyR6q46S9LQwKTM2BNfVfAlr3
Eye+OQVirP5WDQP2YQ+DL8L379srvJBimk9TLBgJvyX6cL01so96OCievX5nuUJFsVXHKkHJ5jxL
78xUG45uOnUqp520/ldi7ZF4eNDaHz0fV0ztj7rlfoBkD4CuM8Q9w5djRI8nh+GSG+CxixfXuivk
QM++kOS/kppLroujBoAbXKKDJpN8wPBL0Uj6tPnXBFW7OE+uGTufu0lZ8lXYHiYp2qGRoutNZWSB
FCaU6mgXZV39SsI09mWc+NtX9z4IDrQ5fCCh7HboX5RmISvSnRNewumbkb5ghZYXZccJwNujDdCj
eY/WvDevhog/2IWzXJq5wRnlQFvUZ7I/Pc4BGgOCsAQRJU7uhnQ8VH7Xc9Eys5Rs4wn/hcW6GHjC
8ujp1QSeF+uQKBkh/sG3ZliCWy1bRsvf1AHbxZMtli1hHZlCex+mqGbKd8NSxA6DGM6LatA87GVX
EGSk/KLpCSJU/R5x7WqzBnhbQi/F3hpLPHcBJofr1Ho0uXqiP28xGlzMNHDYtL7PILWosvmviaZ+
W+GscbdA4Xk9Uwcr1L7xY0h1Q5exk2ARk/nlFmdAgfMEj5zl54nX7gJXuNcOr5LhwGFPUHVy2AIB
GCMbCOcUMR0MjFVUFwwyMUnJa6/XGX+VUP/zNEdAOdNyIorD4IUWCPsfirVTGrRdRe10tLGJzqw6
dJg2E1fhIFB+x+Md0q4fE9bHZtuqU+47K+noTCuEgR/6UvsN+J3+0S7ZnEwsHJO8df3TInlAqSnp
R3kd0RuyxG/PuU9CBINF4+NYB3uNfGv+I+m8liTVsSj6RURgBbymN5Xlbb8QXd3VwjsBAr5+lu48
TMTEnbld1ZkgHbP32iENC8GSS3hPMkn8WHg+jkMyxOXBiEKzTRqMsB3iOMi8V84NAtvoP5ikLYiO
kElEpLguLt0pkqeOPe5YFno6euikR2YuS/jHtWf0PF7F7mackYFCO+XoXxY4SHwCaBsmay6/fD3R
LWpIR2RQkfM1cxZKlKadnYOdVq32pgyahi6/VAtqDmkeISAbN4iLNzywib1j/8ltgAbQCMX4Kmp2
kevEwywnVjsfS1IhcAiGmV1WXZkHUOLBBNUZEjH/2qnYnedtSqi8tWkn+jzYvLl+FqmlTnZM9s+p
S1L3lwjzbkVwH9BjXFyMAh3CM0FrXc0BDkTIaDTf5H6K9toKzd0hYC7+I9W7YEaWaK6kOM7/EFSF
4ZC1l1MeR6bIYJ1Jg2tRlio1X+2AJbubkCJ5ZC+TIPowiZY0fDESnHFJnG804CNMx6wy4sZuNucY
m/DXiE19uyNLUutDVQ6MkPSyqt/joKL2VvU1LbEEzoozm+e0Wo0sz+byABEJEHmbtQ18+AgA1bDD
1l73hkdvTBqR8a7Pes4PRaCYuxUTQg/fE2G104o8DDogYDwEctPVXjEF68PqL7r/BWOwReOTSLNn
QF6OQ5hYYvtTW2FMGT7JM6uz7EwANJrEgNXgDuNa/UkR23fHMC5wPDtQPaOnAZXP8k93OQxBu2Kd
DUQ+F/Vbt/rOSyAsEEpUYCQqbvosmwu6HJE+OkhclhP6W8/dp4xHHMLDnMm70tewckA/XkIzaZHi
fsSRLrUCellLpBq4PnMNAjpGQEOMFH7afrEainXe0TvfEtykKCfnmHE+WaTjEc6J+HbzTh3p/JOG
yCwGIyElXgIC9kCMQ0HmWGmp6c5Pmm48w3uY03vQKbSYIXPQejN7ESNZL8un4V87tkv4q2VgW+G5
jzkZl84a8k8123hiUFXAqmQGUH8WM0fDtOvEPFt/HQAI4aFcp1kgcB3pRN3YpUpNvRD3D52t5x/x
iNBfOeBahjNsQZosuwCat01ZoS73/VQw3G0rkRl3N28pxT5hcoxbUyONbiLE9ZsgtP3PdOA3v2f2
QiUzlsx5kSokoQQgABI4ije97Ew7H62Ry2vL5uJP1UNSY63lrvKDJVTIv5fbdJQJswsE5h1eQcpJ
IHeNCnR/a7mxi4cMmtyjX1HL0HqCS14+eWrbYO+kZiUaeBY9WBX5rclA1BGTsci3og3tS6uPg2+F
PXPouZAfweCRdQuPULMg38ylUOJ+Yqm2PEB/oNTP6CzIBZ9gZZ1QS/moXuhIkFlnHlWzU5IzhDOu
qz8rtJKXNKUniNyQAzqPvfIYFRH0PgGQl4ecuXjZzqwt18osVa0sb87jyPAoI/LqjWAlujhJRsFj
bpnVaejCEoUngwMAO0QhHintKPDjaaKuSeAAXGIhGGzyTdbHyBFOwn6Suf6Tqr0cr0svJsyDPqOK
A1UKE8NVyGlHSE8jdl3qhE9J3LOLo/gKbk4rh/dyBWx8yHCoveUdQq2NgSk+ZQhdcBUYXAugCUBR
k65sts0zoVpEcq6PS6+957lckWqurLZDIKusXekVo+YxtdE8HFEYoh9MJ2RjUdeU7kPhkiQTBUF5
wsBi70Mc+3qbl50//FmXeXoSM2lL0OWJ7kFX4U33HV1sdWTQS/tHu4HYRnmR2odIvBjuTTOyP+L2
iu2Kk9PByuSwbfbhb+/sLmH511exUbJrsHhMBuIngYrxLpmr+TfT8/EuUzYrF2iXzUngyHy2UraP
pFJUzR2auOUlHYzNXMsOzCuhUDRpHvJjyaT8kc1x0Z28Gli6InPq2DEShwzvhFF2sRqUqhu3wrjW
98BzNznTW/9ctBZFat9U4rHpyuWlWXyaBVZa/nSJQKXW2xIFJ1VwHulriaSBvpdZ2V28gJHtkqX/
IQOIRyBojLE7a7mGse++gprESsBcg3FoSxzKaBnbOTvW52YKszNWcC5F7KQxqig1oxYhB6Zy7mNE
XzfM55BwMBpXCDSa0FPfYLyNjiaLLGQ/FhFavyK/I8Mio8DeRQNrra0b+JH1D4652C+6IscPgfBZ
W2RJ7buxQn9OWHw0Hdt85B7vlf/GS6yOUJyyQxYyGT/baGoW0HPIZ1gN+ZxEridmPLhzoH5ngxJP
GHat4L1q/9Ns89DovT15nCvodMgYy2aWpMSHLztlJ9M9/xEfczOxys3R6TSbHqfiWaGD2ptFcL6t
2qKxrkSs0FJhLmYRaSiLJOVhPcMPfx58p2ayhWjRh6nj4m4Aw1Y1T04zZcWuKhAGfCRpkv6w+JwQ
+TQ2bB8P16fDLEFt6HNY8GW9h5zW7ntHQqbofYW9w+wDbOLbd4B6WWSbPPmdpsEXO54z/g6lhXSP
e6D/ZMLG3FAmMr5X1YgynCza0H8WMlMe8yrgTg03sEB4qBbxA5pYpPvO6Zg/2QraPTWcp0fyAlU+
AuhuYmuWtyzpYMcIsPbV0wTAGt/hQC6HhBU1GvB5Vw4yeRXaZlWIxNcqqJHspbmzrWLyL+hy8BVY
/cIfiU6iiJBEr1qnX+QNqUdLtVjRHN9qyuMyI5pgl0THtZFzF9Z7ic97gCaPpjvLiIMo7YFwbnTW
DXG8cBXlCcdSCiRr9fhAS9pSb6OyxHOabeVA5jmP8xonMJKyFV5PvMaBOqF+qaZp56oOGMA2TGMS
eNx05aWLIwvtAjc1cI2R8O2y2Is8ZE2VECBhnYoE44TxKM3jh/AjtnRZSroUqhGqeR9FfWp32YBp
Dpf+pnccRnZVURMzcaS6ndZlNzhTU75P2D7DfxRcRpVKB7gEmwD9W3pGKUg+qUUiEW4BtILDvm1c
WnTwgPU0kbzZKp8SrDTe7IjfFYuOLOnqrHAYFeK4IgF41PFMsb2Ho9NuF0a7XQtrA0PPMVhsAwuS
tDomkMaijkvAdJIkMBJTPe4192O90+RW53fFJG3325/00m+ssIpcRIbMg+iIjWWF8SrX14ogwDmj
Fk0wyvuBjQiJTD/ya3ygtcmjZObuo7AkKJbvgmqmopTWjjMeCsGHdSLhthweOwaUPumvFakNfyGq
r91XkkmzgmvtQe19z6fw7dADcwz6WS+cY0PpdN8OeCkuailMHqmVN+1BlLHlfJBQzrVIg6/xl3aS
OCUclgFCXSjlE/cuThhr59SSnbi1AGZlV8IaX4sW2QxFbvwiesrcQ0KBAcfYraePcHCq7jdZHI0J
y7B+hK/cm2uz98VJzjxijZ1VoVrrw69cmjM/xawKk2iZ1JHrpGtvkS9YLUmv8jp41RhdIZS0BrwM
n2pjEzUIyFwgAeJgnga2SNqq5gu7sfhR+sWY70J0sfvROCa2wgP0s1Mw+gmnE3Mb6e9MJ+NfCK0u
FuSaOIZLKIfmSWpuIdRkK1dw2pWNgZjYggiUMFXRo1MI5haI32XTjrzwepJsrETZhV+Z2fXdRiuc
1mPU49UDFZB6Vzmjudu7nVjsQyZtPjOps7q6jKmxiVRs8sMTs3SgKFVCYtquFCMKmkWxBeK44G7S
3qhTlBEuC3qtWqaUcpimGZ2mg29OmFbq7GZGU9GUY/vazG6VPMkegQ1GWB1OB+niPjcBchLVzmDn
vwnHQX+KEWOw9qNeZty8Ar8JK7usSq5T14bPSqKZ1o0Lc6Zk3bZNl57iy0UY8ztjhbOUtFF56l9H
ALcXxnrRq2pc4ndalUZwEToSRbBm857IitgAJHq5OMoi8Q9kxa0DurKApqcIIQNuFLb6kUsdUP2m
8lMezqLNHOMzb2vyfNbwj490ajmO9txfwYt166OfeghSRzzeW5HOwmTNRSv+ZYw0C3czDAyorp3D
vE/ANHWvAs1KccIHUZGrGQQUA5kdMfldmW7/TTIUWVLmDM0wBGL3oK6JbgVuBYdFLaqSO8wd8SMb
5YaI1pJSo255qsI2hA1pZm3IfmoEcjIPUf8vWccnACUAn49f+BOyDTwNBdYDuBznEVQDkxPCGmdU
ci13hSitn7ad1X3CiP5IX8nax0XQ9IL8qfsqjC+dyRItY5RLuEGaSuU3kxqDLq4cPjdVj6DWRgv+
FkpSOE2ZFarvJjISJkA8ZkFio2Bm3dOC8/A4yVFDVPdIFqb6ngBgK94avNO14gCMNmpQ/IyV97Sp
Be23FzLIvme11K8/gubOYK2luxTfbWNUihK7z4/TsMtmG8lKw0mTYavYz+MuS4yVIZHEAzPCkw1y
yiJ/dbFp3TLA11TBVW3V84yWEHnTS0LleOFIXtfnZXR67zua+yaHpuJpgDwnyNl84fRXWGfBicm3
DChvQdOxlF+Yk5zljpMi8J4U9IO/Ra6T7Bv5ylz+8Kdnd/ZqFh9aarf5RF3nrg9VL/L+r9SSzbrL
/Fsd9NQaXUnS1tyREGMvOp6im1vk1fwFKIA9IBTG5qmf5/wmfCQF7jKiQB/nBAF5VNhifMJpbmT8
rWT1ZOM8bu7RAATqLiBPJ2KuiZx8A5MotbYSdBa6zBRx0wmh/jS/8CUZqJs9wguG+e8RBr5p8qny
PwSzKnrzVTMJIWFddu1Wlyq6gX/zD8TvIoljbE2Dm1d8J6eBO7s8jdjlxuFoe1ZDKkMQC+uC+8kh
Jg0MQ4HKNXfdo4PYylgu4xVVD2mKvxayCvJzy9p0V9FfscgkEoVkPqQD7DTH/gccEo4dr1l48KSV
Im+pNWqIkXgF5AwgweMcIZziQJbpigeznkaKr7V2IJotPSstNmp4jHwPotW2Ijz0UoaUdYuVk+fd
xuxWXT9o/qWE+SLYV217jW208LIuecmmtTKklp7gwv2cFuFwRQCn39EAzieMShxJq4R8L51Qghtc
OsAWQ89Id5za1n51NH9mgj37wM5Puh8LPdM/Mgg5C0ZiHJiALfj9iV+ZGXz1OqGvsDWKdxw/+QKL
BObpCWhE0B/N4j+6LykNwUS17Lzcnn/Ozg4VDztC3NGk9pDwSAgUg9ptCoww3eiUE/6g5skV71rJ
KckpLrVlo5rF0Lpjbgr/swHuUx7AARO3WWb1D3Yuxz+MRcXaYOYfVuMEuFACfEUYBcmng237Pktd
so0g4fMe8+p6T8ndN1tF4G+yCYIAAiaNGwvsMjXI3gCku/eWB8gmzkqm1lNiDy4lJJ9y7ZDl/ciA
H+69DUeLFQp2EzJASlSOl25FGrYdkSFhuygi8Q1ZArwZYdHdCY+3/ik6tjlpbEIl1JBTPNeIhL59
l+hNiJqF/JvpQL3ZWN9+2/Cl1r3VsiQ86iX2ifzNh1eY2eahT+r0qBwr+ozQJcB85ZQv70q8MRhH
A2qucscr5MdnvAedeGglmzJj2e3D4J7QyoyFLSZWLOVVfLAbg48iOiT2/4G3ossEy86TyitmkIo5
YNFNYsGaZvyJZ0c3KMSOEz/xIerDrL7ZUeHeLOzjmksKw9zGpTl7nxRuge3/Vb8CuFK+69YEnx05
pEGMRCDMibFkTV4SU1XQNMYB4bekvQf+eAjbOv7rFD2ToAiqOUZBI3bZha2H0MO3Oub2ZCa1N+Bn
wXtXC1j/eGntk4evs9rhUUe3heERe1zrh0DO7DXFm+CbtbYnGVa5sNPqrdSGIplNvoNoqQJNjRxx
PiEdMdrDqjm4gwUuBdH+PUUWo24b+MXB+OZhmTk4IyI/I9NI5hbKMMqTYLw0nkSXQeA2YcnPAh8M
EepK2/K4kpNH6hu7SXJVcd09cK72yYtfR217C6aE4882CbvItVXxd+X+gytaEnB6aUpN5plLiDGL
4lwTLzp4833ma0bthOl2L8j6u/GCP4QkpCigWOLIETGjSqCduwbPQZFvl9mm4stjgduirka2uAK4
ceSuU7HrZnQJl67t1yeWz0ysmSoiqJSUSkReVa63U+VC5Y2c2H1aPH9pLjh34ZBJBdbmnCR8XAIy
IxFhHje1wi+RPQ/BWgFxAadajhH5c9U8EIRU0jWNENdqDig/Q4qAh4KxPZu7/J/V8cu5ap3ONoGu
6QabffBScXh/xqNhT2bOMInxWktJ4buJiynyn5PKcb8H6IloU+HeXRQikQaQVFqVJ2iS+mD73XTS
cQOHAdUdN3vl2fKcEKHKDjph0E63QG8Ae8R+M4BHQhBWRuXuEDsv5cyXQesMxC6AKgVlMGrBBydo
L7MKXbia7GgP4rwgvp1IbVAKl7FdR2dnsdW+hssQQC9z2Hbdotr3HxLpZdkGX02Itg8vrGgbZ+uE
dvMgw7JAIrXUrkese11DIwCbwHl330oTdWVTzN/U5COkZgU1vvh6ZotI4kdev2GWKMcfOyALOVlL
j1WShLd+zoivYxKJuYtlAXE4UJuwCzEeI/tcIYBRP0tc1p8oq1lvVEsCeTZgCGXshxmG/9CubpLp
SXzQMh+vHgVNt0cs4B5K1bBNYzMv9sypuIioyF0KjtL9kA765maE9caurWs+WOJo+1gxDw7fq2Rm
xe6tE5egM9ssr0WA935ieSEpZp2s2ADNt86B4oBrhZm1aPIErohZsV+njPHuoIgH7xjJUspPq0ke
agh9K7tnuXI1seGXzEobf/w7VLrrDoGIaLaLALoYUT7M2Yq2Xc655U+kJFWFRlVRM0wku5vld8gK
bd62UZgy64Uh9En4Dacx23pxQADAr7jGFa9vXVkGh9j0jKltWCvEayreWUxFsDvw3DkIsvrJ/EVr
KBkF9mqeRcXaYiOIz1ZvfJuEvGxwczC4lUQFZD8KrPcxrnKCILx44OjMM+0FH7jpA/wx88hRo0rE
SQfEJPVxxEXyohG3MecvWjRwLcioO9xtXbxZ+FvWu95R+lDz9xm2fR9o/6Q8c3yEq1/Jm0XrYXK/
JOnc7IwZbGK4XK+JisL4ho4/ns7dwIjJdh2OWTzdUUZOWaIpt0vYGFVY6c+REvrSzU13GWcF82Pm
8Eo/Gx8jmu+hsVuySL2popQHADjlsbATmOZNaQUvOM1Ml1aCcXdZgjCKqLsLxTIBLIVQLeJEO+FQ
Lkbu/deRa/RplsbQrquKHQq+ITpt0nU70Illh0WOsgAKKG31qUrRgxVxO/xpRaBu2sgvceqJYAq3
TU0nMJ84IppHwGTTp87LOoaig/rylSuj/qtLdl5b4Xh1haLJSlkdDkgCREae/C6qFI+XtAD9P2Jo
5J0gETwgSKic4JY+c3CF6Rd7NelfALgw5N7EQT2jxUEx9IesUY85swr5/SWzPfXHrRxwCvgmRmxS
5I5ld6xIcIOGnVJw8wZhJgXx3O4UseenUuLqJwlQv0Ed5b9VWnhnOTDTwgXE0XFz26BmHiAZIuuH
LnZM+kddopBT7izfEaxU+XGN15r9lXH+16+RH6qQnAanrL5ruvZHxS2R/M5jN7hmrrP8W/qgvCZB
D5eNV8MMOkJCCvBHLsD42YCyFMYVZEePqPvhN+MzRs8ZpaMRJqXPrgjhRDExhT2Dc52FeKyjGZ/E
ULw1WEaeMzNdR7bC4MJJUMNDc4np0DA44SrH2UfKb7aaY5cINEbMneNiqQfTdBenpJIOq98w4XSn
T5sUvid3gK8f2BLmyBBnnxmW1OtoFePdEpXs2IkrjjjfGwTbTUqoOVuqAwQlyr2RiR88GocrPmTu
+YarDFqHakzjUftTgPY8xpZ5XcPQAr7dOPiqBXhO5Hw8c12snKMd1jUm1iUc7rpIKl4ThpoXcCDU
fnqFduTliyISnc0rerAKuaIMok+snQ5iHTf/I3WPmJ/XoCAWQ04Bqxjby6eTLwf8iiMR95smJlMW
mQGtIjle643iRH0r1DH9iUodQZKFao8DnNyatKoJmyHS0TKnDvAOP0EASkjz8kX9ZayeCyKxoCao
e8jYkEfQtO48YAp0vZ3NXchWCmSnJH11WSLUxlUZIM51iXffW2hljiYSYaemcSaHkflMDbPSwsEf
cUJt7Ghy5meBK+cKV4hbvpAuJf84pUB7omVgAy8LNggFZkC82pMXvQrQLb852m222oCztm7W9f4x
gxSAGXNZwgwPhSdvxPEyv8r7hEFTQT1+h/+E4etYV+sTlSToXgJwuMC413RQb0AIeBdSUhkLeTbR
BGKidP3izybgEIckJe5kkVmTkY/ywIpG/CLrBRdS0trlcLMUG6K9Tdy9NR74/di0OvY4TUeSH/1x
tyxOQihH0gwt8lEWtDx227RfC5uV9tJFLUsHZ+Imf2IHxpwV9USpD6KOo7euJLFotzjW2F/6kMyC
kX3cpxvWiJ1ZnrOJ9XoUI2sVCgBwjv2K3Atm1ez0GC8rKyTsiHDGBn3VWINpQwxaFClrbET7aBAX
VSHSoQ/RnCh+59gMaVfff1UwLdG2WvMHl7eRqcA03CAAnh6LuYiqc2AZwwswSxYoo7fI8wgAeaeW
inkc2s44v8OT3N6P8BleAIBjeZuI095GdloQ/ARlg607PRCPjj1Hn30AGALrdOkU+2B0ijc3so0K
LbAZDgnI+OsuTNxyb+eBfufOZEIEsKvckiTZYEWCugp+ywj0Fyq6Q5MN7Ss3PfiazrgYwS44lCPc
xdRNKKrd4MunIL9YNVC+Kl+wKUyAY7cLo4g3inrYHarsGAXx01Gb5sPQX7u6zp9i8LcvKCgpQvm2
KEOKlE2GUZgWv2AjWu15JvDoAa+5/WrbsXT2a89+1LU0yxSWrMze7/Jm6sM/bF/C0D54/NKPRSsp
ERY7Y/9NscMOL6qX9q9K0dlIMrLCPR0avU7ZBna+LcH3N9hoKysVDzU9dvbbSPsj4GVW1/zhh2Zq
HzS9LB4DqBo5I5KZ2xiWUXrEJFnJc2kZcZDgtGMCg5e+ntG5n1fNZ/e0BDWPA9g3dqZOkIUP/52C
/82fsjZavrJZGp0FKaPkePYj6Z4UzmhPVFY7v8BcM6pJSmPtx7FlFvB2rN5HRgfDPQt2/dNEdlKe
Xe0mwYXdF45BX2Ns1CCz5VPI7mCvxtK7y0D3XZphVReiptQzSGGAoDbiKoR2kiqThXMTs/KmIkCI
4Yr4CeJIwFhHgftmAsIDvGesyD6EiEhmHgLcZsTX4FnALXjKNbqbYbI/5gWVxRchB0AwEvK8wmsn
zEiHFOraKThW/Nz7TNLZnos3kq9Y1cH0CA5jO5fZcuZPJfsIU3OO0ltNqx/vAKUuNvhsxm/kXrZw
iO3NGsoYIm7go4W6F/a0jGe0+I77rAJLXDHM+VO5iVFb+/CyHOI1M+id3x3mBcat1OfURNZYvoLw
J8usW/k4Alay2jao7RWGVrlruFeCP01unEpb7BocR/R0VER5w6Y5YgbEJxI7fPFWiVQtD4IliJmB
tfHfRYbhHxtdyxXXm5VxFA6QbrOsjhJgK0odXO2RGUHry1bCTwqwohliecFc1tRWqI/a+CbxXCBE
l45GOY9mqsOAyQwFwRwKLV7jtQ6ne5Ho6tb1bn4crcz9xc8ENxJ7qloYd0fBd+/ZSEHh+eHszRGC
XVG6VONP4JLPVG5AVE51RdwiZk8XFBQfTe/hxU0BNnRIR64SUluUcBX2GBoJohUsT57baMTFTixP
JmkyFNrAM2+/a324pPkVLzxFHECBhHtOO+A7HrMZpG/iALWhFT9Bvq7rn5DV60L6glyL+yKrB2Br
XbXeJ323/mPvBiQOezGmMMjm2J+YNfAmV/H7vMbqlhRAFwRe4t+tpyB8jGDrDmGa8RHz2/xnA0Z9
yI3ilB/NXPCxBRi4DmMci4cp1h6fRBq0IChjE5dSCfHNAMe6OrjF6ffAHgCi6fBj7GxIG/l1TFP/
sR4TechwMFKLxFH06WDEcI4gEKJjG4bFu2S09MvGiroeOZDp6kELsIe3MzQ+insAiRzRWceGY6Y4
JlVal/9YPsj0ypc/TB4vnQoIOxNIdwpkPAQlHAF/4D6jsDFoOfL/ygDBF1kjpGKNtcSZloLe4GZh
gUJxMwd3QHmT8A/V+UCmt54gvEIMrIep+qRHaOurzoD1ZVsYWUo9q4FZMLOUxHN3Si6wXFB8lfTw
a4wv8bTIXlV74peoBc8C+U2x78wbxxIHpGqCyFdXHNubGuIAr5LTs2Mi93zNfs9JlGO/7YFQ0BpN
OasLrNAAkHcL+jQFbGBVdf3UYRqa8j1WsXCebxTS+KgKt07atzqlftv3+I5Y0pK9DtnyAKOUDBvk
RXl5IrGHyQpCpDF4jnuHX1la5FAcVvIN0tehpCO96xwsnu+9FVQTCMWZwfoZnoJynvClrOEz6LNy
OGGq9a0v/u9ds9dWpzCggDlDNsRMf7jHeonKqYV4Ijb8+LpG4+kN1jSfsMlnwj/5Ao3pdkX9490v
yh8nucsRF8QbnePMfIqUQduYfyX4pHdeu0+WHfHAzG5pwbz1yA2bvegj6vhC2fztFukUTch6jPHX
vNdcTm54zwjCp3WtRbXa2yJkKXmDF96pjah9aKBbltGodoKAXp/2I9YtsUcTlPiba7EXuczQciNx
t3rCSBaLRRmbDw5R2zKekg4CPpP5zIwLCEfue9aqv2vG+std4wt7/GuHvh2/FAwcLWc72Rwml0AN
MYuikQAv+aUlKjciYFEEkGIdEUGGYNn0yteCvcB6QPbRO4CxMiOZVXMNnSBKmLExoMlMPh6fF6WJ
SiJTBvGY8+02c5CTYdfj9MFqMzXDuxRBngG80VlwlwrR00S4DlcdgixW+CBGEX4erVKletNG7RJ9
jsQYQ2UCJzRXuHHGKvxJYobLp0RzDcM8lChTLkg1zLIvysxNWTdswLt4WiSKaMS6lyXo3BHzKO8y
A3+UdNfc4iBA5Z0SwIPwxDV4XMLQwIfigZv1+xKuYAmVod4dWysdfkG8ENWxC9aZES91AbkzIBu7
GkJfAGkK1k7WHwpn8a1Tg6EUWW5rKlslY3vFKzKQ5+GW2IaZ61QwbhZnRlkZ6QmGS+Zn6smLczjZ
WyZ7LStyh8nla2I7VnBJgB2i9iEgdKPcePiiFgMkBKkmYsieMuai8oETf2USb4yddcwJCZ2RXTGK
XBWx5tPoYMhzc50Tomq234iim5BrYAmhEXcx/iISstGnhByyHnNEt/E4NBWb+xIMnSjK9DYhw2JK
LSFFHmGueMWPQi9MrJKY4xeMJMJhWO9XxScQZsZYwo40HAtZ+ap/K9aAKrRAdOyfXXfsgsYMqbFL
EhxAR+X5fLx7yABl9A4jJD/24ULDkHSw+cN4LeNvuicsWk0wkQuqB1B49dVzrBDSoc8JOPFn1+Cx
XpmFcV81yJaTqz8xf7l5+KGiBx9bB/QdfNvyQiQVjfDWmp1AYGVzMXqibS3KN9KQVbpP0OMwQi8K
NUSsx/qkwIG+KHJ7Nq1YolRdBt6U6vcyihHOEVmqvANo0ef0t0jK0oQTTVBRICWFmX/vJQHONVc5
hHWmSw6CA+CC6B60NrPXiZ3mV9N7bbGdQLVFd4im2N8CRbaY5swDQRdEliIlOzgLWt8dWkJ7epsy
nlnIqKqwHhKhXUgy+VwSXMhcqyo3TIpK/+hOYvCfw2UCJUU6mq0ZczlBp48Uqh4FFlNQGwALd0cv
EvjEjlPE9j2r9jIK9q7PBHvYG/G79HGKFhixD9BRcfadUGzBwwC3Cz+WWaoeqzOk6B7kkTJrYWjH
KNdYheiUvTlWtj3h8v4h4m+Z/G10mrjPwnMRUY6Dxjpe4R5heh4MAbzucVGEM7AYQX0bAkygNqWF
RH+0gpknH40pUYJJXxtEk/BdM0HCoDT44J3uOC4EOGa/GWPw0KQCujPOAJeu95dolfvRt327x/K6
vBInMb90qEOMVS78Yvgy/sOPuGQ7IlXHFyLWBJhbo4yrRit5rsBp5d+M9+ZvdHZoqhWwc4SzbBsZ
LCQrNU8V+s6GOTXTfL9JNWvsAn7hQpbzumng6oATdzt1oKjnnM0s9hw2p8ffJSJ+sUDTVh+WBJkG
ThnIQow6M6AyE4jHJuqorqOQ+cg2EVAjMtTfKCemkgl7yQfn7ql1CEns6aqvIDXs5YKS28CgBjo4
P0F+QtpTy3jJCdCjojRfMJ3b1vxFCqpZYInBOPKZsaL7XYUPnlelOF8Qyq7iWDrSRZ20iMgaN52j
sx1dUZ/d/4cg47GnXs5HBy1gaspDboHc3+fatxvaGaZd+2ACG4G4dBJitybZsu5qT3gPaw+3+uxo
PTyTFWyzfnWTxnpY8wRRi9fHL52qERjNQwdlDm7VB6M2XzIOkyuot2DeIYzXP7O7zmjOgZo+qFmx
IzWu0QPXEtW+5miJNgGwe4QAJI8AgV3CVzAehX3KMa7fzUPMQjBNQnCwjfm8uh7shpGF3hZoCtSM
VYd+JwoU4qgGTc2bic2MOGsQTXFRp8NtkQo1f9cYssXUoQRqEpocpSNGonRsgHwj6hwgXCmUCJjb
XvIeWrn3MDYTG7pIgVY+RYXJLFm5qVjRAuhB28jhuFdt3G7FFDAfoi3Av5V5JcMkND6GKeBYw25Q
sPG3DnrIZ0oXFnY+9ybPa9KjWYk6W+85G6nh0765Yhxjt9+x1802M800ls4mYBfj9wRoHfKMp00X
KWpRUTCF4rpZyDL0NfCLJMT9DkmMXhXxbfb534eUrAUz9JFoIkh2WKeYsloZfb6KJKqgqrVhVcaj
fC/WCnnPAqzhhmwUrkXF9lBd+qaHBD1Wqb13C4w4TzhHivptGXLoR1nJFJFN5sRbVjukamgdrs9O
Wjr/RtAie+onfc4KZFzwqDTaNuFhp9sO7NoRZYkYTBXNGSFBZdtfp5w5j6xbxpIgJXYRKM071+vE
BcVhBSraJmGNz3t4kJWIT/yiyBAMQ+3o8JN3LjMrhDuOxvXIyxSgv039n8S8BGaWEW5FKNyrmoHC
nX1P8clplTBC2YsIuTDQQxu/uDNCFE6TjFK7gtb0hUkIfbsYKKlIA8kZX6BnUlaM6YrxtmlwVmxO
fPrkPvQoWnYu7eUHZSxw/AXwJuldSFf3ZBMR0MHzFbzz6IAwobJCCT0Ntv6ZQrY3VjsihYjzwisp
2GT23E5OcxezsaEfbTro3k1uTrJMFsWvWsviT7X28uaPFP4yYQmGqJT/maOEcc3c62fdYuB9khBD
y23JTYWLuSIXA5BNZkCO7ilyiqQ4sDB3/vFj8WsESyo2oRsWb+C1rT3Sx3pCH5HWP8xIBucXYn6s
fNCisp8q7VDFsfmKL0PTQc+o4dQ2uyUMBZGBPToHFnNMJsFbUhbZWRhNtwUy73AqFi6qM4YTmPyY
GvSx4RnkamKDN22bYaDZVjHhK5Vyyw8XuyW2JNONq9AZ+kMyGnKS1bdkmsMZZQ8k5xbGC8zf7FdO
ZHx/rlC2PDE5IPxFBOBxmiykVoso7qnPUJLFe7ISHeQrEqJ7BQ3gJGiP8r0lY/3wP9LOpLdtZt3W
f2Vjjy9xi12RPLjnDNTZchdJtpN8mRBOx77v+evvw4wcbksCeGaBEVDsqlj1vms9KxmtHCOFW3JU
4AoFeWR2CYLQSjmvQYMhhXvQbp9gXcJqbZoOVoaHfvFxwKL/SdYFaYein7BUlWad7F7Tb4ZUoFzm
PTMfjZhJ7hf7dghLGOXdTVRA0Ng3eu2gxx/r/htuYPMzqMOuZS2ZjOO6qyVyeDftHHkbquiGMpRK
RFGW6LEyB036vRMpA3KJrqCaqJd1/9B0RriFi02dJUEa3xHB8BjVU6k0ipphjwexuEEnpJ/AZdE2
VVLgaEHu6oiKE+j9rjYFKuso7DZFA26WUweJMkVl8S2HeqFvhGQ/P1XQpQ0pUKdELpFFs7G0wXAX
pl5/omkAYDKA6bGzx8gi3mSgNBWvYRDKlQC+/hPTYv8tQ/JM7IgJ5JBqJxI/O/PscsMr678w/uMX
NvrWLVCBXu5YRWBWEXAtGwpZSNgxFhOhrmta/igSBoEzuJTcSnYB5BZPX1giPrCFKjV93hIC/D81
hfrgG0+H8lUfwcy4sxBRkN6iIoil+YYa3qW3BtfkCD8WK2QWkRvOd8N5YHrjE1UkpM6gUiss9Oqw
kI8CfM1L4JL4RNdy7HdsynQQvbqpomTyczjbIQFZLfou3G0KcwX/QtZUN92vP3dM8ycCTIGn4MW1
YeZLL0Q1DJCRY8m0pkOB6zSASE+lYiOcZDTRuLHcI1Kg606aM5FOCmAHSMIKlZYQpjZH7uJ0khOI
sGSprFYmr2yqsFffmaVgMyMAQTgbh8Jdvwq6SX7RBAkJByKYrOGEwXrVJxINeQV44BSyaYJ6r07g
QL+HfN7d4lw0kzu9C/lyRJpVA8n3c4NgCyVHRWZXRvjD9UN1L6x+8g5iNd9UxoChU0NLt7b/8Aks
M+az3xQsY1hR62hcp52pNeIbKSgYuoCY8YoyYQ5fEtw8X6ParIH+oVR+FEWdj2tSXbmRRTB4EIqx
Xb5Af+hdzD+Y6UoWlFP5CeVDeW/ZefslmGr/jz685GfEPIQQIMjDdIKCFo5ljrBtJ4jaofQ+aBul
MmDeqLmD0R1D9++M5I6tGzXm3s3HSL0NYN0fxpCfQJTlMvGpCRo36ZfEgfdl+CPWU0d5Qjg08Kb3
sdGNT3T4FP67gM01cOO1mjalAUgvoyxfUVZTgCD0kkoDwrGYmqrXm1AUYhdV1S1ZJG5708IZknuk
otOsTAosCzS3yZyVqbeq9exCSiEeZlL93UddrnUPcARkuUqFCw+JIDzwHJ2mWD9RBcSgot0MNzdK
l29gPxAZWmO3h8cGVT3yoV/w1net+4TA0VHhQgNP97ZRrIr2S+nz6fuEb8bGCkb+lGvzAXWx/+s7
tlA1PfSwN0bfvcEAno/5tsKBiRNsMOshJAGl6mXzu2wTtra6hqH4DQFxK6xNpOLlrjZWQKAgI6TE
ikEQYgABx6Cj45baEaCEnj3RnaT/vq51bhJa7V6GB0Zu1P/IY3SnG6trNLhFxHc4v6lNS4tmbOkr
8i632yHcYyLVLblyIJjiZK4oe9OF44JysnwEXJoNvcDSeB3rwdS/wdeQ9IqsDAejcUsgFWz82mv8
8GB1nUbGPTBD9uYKq2wH+zE22R9gQTqUyjhKCh//K4xsk5zImHW8DsYjFcoeGEISUorHcsmWXBAw
TsHEyl0sYdji2JN2d5PDB8BQ7kFO6W9KFSQKQqu+zT0b+BzppMYGtCRQ3hVRTylSZWHpUv0nok8s
HkZSEYd7mD84sTaV7csuvVFK4pefaCkRzY5auZgQjMNQrmvL1hj+LNmTCYAgzE0RRHGGMUTIqr+h
qg4amC6e6T9VfOLArANLMe74UHIIW8tq9z607MRkpcl64ZacPdO+a1GYiK9m2JAWm7CNR0qG58ut
ViZePfdQsAYb0SZpDeCd2jbT9ViOTbBWAzfQtlk8xNWukrmFXnmIxJb+TN0yumCfvNh2WSDjGxq/
t8ZVKQePmh7rugTtNDJuNjzlkNb5Gi4WK5IdFj1EWnQOCCZ5rNTCMtalQWbgPQUXfF6rptCHeFdE
bVvdRo2To+bj9Rzi7JgjsMvUVawaBP8JCZs7W8EO17ytOVALWiNmK4O9Zqu5/py3uRk8+tIV5aOF
OTpCCYPNKL7tLMmCWisy3f/SU9DxXoyMzd5LU1mJAU87Qqo8BEBwPucezY37pIh5XcgtgJeEpkYU
1g8KmG7i3RLG0ib3aVrWCcKOXIy/yDABD8XSIP7qMD/+RPUKZx25vjf8MFuvGh7ZESbp75Zvg7VC
6JMoN3RFHdoGbZaKcYNWtr2xCJsf16GGwnGrJnKsf1lk80SfKOWFJcxAZJ40fdIxDB6KbIj7daWS
qPRE8JKBq1hXhPegldTPVmRw9ME+UDMdEhMxgcktVUKW5XiYEblvZVop1iZAiu2t24hEAqwyHRxd
ECe6pt4zDRNHzF5PyB9yVNrstUVlqt4NuSAv2hltjK4reh9IUyALseJf42Cvgu821h0+z3boFBXy
IZEHSbPOIAbFN70NcXUNQcg076WlqOg/Iiogb7EBqxJNdJ9Vn6GDo1RRa0fRtmE1qFT3o4wvwg4T
AOqIjYMwuPkHR0lVPwCITJJtU2MVQz0dFjSLCcd1H4G02fqN7VpyxEzFImhDH5BIGwRqqbU3CqdE
CQbzIh6+ooaXqLjztu22pJYXCeTr0e73roD2RAxykFXIwcY++icsNVMR8M31itCSEWBlSnW1GFmZ
jQAO+y9klPT2Tu2Jz8U2iJdm5QPklTfpkNX2bRu1BAWZPrlZtCjwcRDtazhTk84jm/GR2TW1bkdM
9pjMuixTX3ibAaOM0JqThzrwvVtH1H6ziltot4eqVFP0cJi/k31RFb3Zrdqisaw9gp7Y3QZItPqd
Y3QlEMCOwjlbj0Sllu4Jj7JQzHKo39NU8LOt5WnauqdHvYpq4j0QqkLwWGd2Au+OPw129JwWepZQ
suuxQ+UbQC4S2dRUm37Dua1Xt/inwNnmbD94IXShSf+PWaPeYeLB6ADIKw21HTDbrPwUC+Frh95S
h+axRdySfHIbzRp3xK0OULQD9I5gbwa0nCOlLXonlCq8r6iFQmKHxyRIbmtdlM2GnVce/kgsnhtp
71lhv9LYdMk66YjHotCXt6JYtx6BvLdaTk7vHW+MF3yNs2I0f0Xs1PvP7LqNHHi2qtswTm2l41Ap
QrxeWZtYG5R+bdEXDu+sslPLO6Znx8XEHyRmvC1CqFZbhxesBbfkeTL6pFJu8H+lOXz0E6SClpwx
cBhgWJjjta9dC/3O3tQ9PvVVXXdBTPYGE0x26zm5Jr9g6S2LO883EKGtAJ21cgd7BPPL1Akf9yJS
q+HWbH3D3tUj2PN9r/aMjLxuNf8RwnTl840wHZWpUgLMWKujMuK/QChfPjHGRHg7iGJAxKIw+JoX
4WpV/tnGwZy91Dj9h+90yj0XkTWC8z23iiiJDby3aJD0GFE5snplFQbDl62+hBOf2NnnntJVf4sT
b8iylR8S2lGthloW+WuvN4Hk3SWlY3x02ArITwPxYDRlkzgPNwg45FvbuwQzrSKwMgl79TK/w1xm
xE9xr7fWm95lhY4xzrRAduKLMGm5tZl3L5KhxeZj5dQp1+Hg+O4xKcrAQgQdhP0twlK9eSU6y5W3
EdsrZO7JQOJBSEIG+mwxBi+UGtKK1BdK/K9g2u3ulqkks75QSNd18jqZU8p2qnqwPoeOqVLjUSQb
ktfQpVx0Ozg9zBQDT1n7DcdKaH6uevrRKk0w0RQnAYGLQergxG03CjCL7J4lDTzWiNkuufM0soZh
TSqAPuOq7YEA4K2MyaQFreje6CrjmiUXoTtPug15a+JP6QobddlQ060bNCfqNlSz3jqg8gZvWegp
mkxQIJOhVLObusHsrqjJVgdRYR3ppKpYk6cG4DdTkwSa1WVai2ztKXXSbkwWrsWtz+qc3W5muifS
me7ogHf6Jhn7nIJFwUqsOSqSAsVtIYDxvamlmzOFadSCiN/DN2ppT46HCXw3AMzClEyJy0XpTnFP
e8BZYUFHxtfHRiZT/Sm306RbMrKGVzoqVkzISXwDMSEjNgvPirnPuHNGSk8WQw52iWwQ8KkzetEb
+phqde8LHAj0D90yJ50o8/OEonqAyQdXftBSAFBCKk49czkVELaYgFULkJg/seIbSoUBkZ29XJsm
aYFroOxGF6+UqBMEFLd1xWp3Bc1iVJ+Tvpx4zQqEEXYRvde0Xxq6UAXMGpwNu2ZAj0D5ua2bm7Cp
M+unwqbdh2jho8PZSbV0CvUuKqI0/hx6pg/eDOw16Bp0UqhPYd5kk0xWsLwqAhCPVat29wpZoEGy
w6mo1HjDWWVQT7bTiE7J1g8GdL0jiRFjucpJ0O29G9NpY3QSQOwDuNqQNbEF1NmBj3D62OrsG43P
VFc7skMD5gNzWqJVRo7ij13T6JDaYRXlqjZx27waaqbkXwbuvY4jttaM/g7Nntaq+x4hRcgL2kXE
MmqB1pYPY2U4AyEsXawUD7I2GxxVyPJR/65KkUcDCn62Fkm8pyPrPo1s8Ru0L9TP011uBLL3VwG6
eehxhTYG1QZU09DepVluljBo/X4s/R2Ff9mdnEawuPj3v/7v//y/H/1/eb8y4CCDl6X/SpvkkKGI
qP773/Lf/6KCPP11//O//61oqmEZpkUtkb//eDuR08Z/Uv9P1/jsBbvBhzQDcpi9PkzsTSeBtNzL
uo03fV7I4+WfMs78lPn3T8mxMzAgF/YpwG+PdUw3yDWPVcqKy44//e77S+kIVPdpYZykZVgsWVm1
renYdb8uH147d/7638dn5T0t+lT9UBHwcfLcntIAnkeo87pOU5a+41j+YkOrPLoxdP8D4kgqj+w8
VfkgvGISb3i+uo8MA3VDIDKUp6k6WZXJfiIuudXpUgZD0bZHthtF+eqGulnuyVjU1K3mYxnApYcA
W4ESlu8vX9O5S9L+viQkFhRW4lh/BsWF40LW9r2umM6Vd+vc0dW/jx55KgvU2tCfbZ9URsozwzF3
1HbhuYu/j45TJDKrztOfmxT598ombxH5dJR+XXRrpPP34QMDrT36f+25o0LXPxY+NkuGK5a1Zce3
/z5+Fo9mppud/kwrxVuzC9U/+Q5ZJpePrloc5oNxLae/vxsMpGHpDr5CZN3wEgA+4HDU7kUGUXsT
tEWR7nUU/T7tx7ZaOwR23WXAEq1NaFKoXcfZhDQGLhHolG6IX6dyr/8zjEmxs5CwI8ylNv7z8pme
eUnkfALSYTkQIas/R6HnfPUSBPC7diD38spLeO5GzGadWro1AfKN9ztFHFQ/J6WGDtp3+7w5QEH2
bzAyDMGqRBx1u+yCpgt9d+eHBFpzFcbBSRoplWQjbVcFGsPV5aNPr99Hz3U2CSEmT3wt1/3nocdC
65Nl8Ll0aotKMHwtHhGdO0ED+pY2r2esa5U64eUfPvOhkLOpgvJZZIHAaF4k2R/pLhGIUBA9pTSC
01wvT2pbsc+5/Fvn3onZxEE6U0ljV3WeMfHrDzakoBqFNpy2ZYefzRxZosOMQxT/UMkKzIzAnkUr
7srBtTM3ypxNHCRkjlashOqBPqvHJSRmO2LV9qzwEQB+9FumGrxMpZn6x0nXkw5sB2hho7p1yhvT
wGy999SkfFDzgrKS8DuABzWhTJ+iZsqoCyKvbTYBrRPa39h+6VFpdq1ZDyQA9jm6fmAlFsFH4dqM
4yS41XOdRGOr9EFmLrp95mzmivKipyrmeshlsQ/YkeEcWYz7V8brmWdvziauAiUuchPQ0YbGWog6
j3uj1kWw7M0yp4f2bnBWWZ44PnyGF48Isu7J86kqwb1S9Ztl92Y22zSNqVMZdr3HAj7gjURasB81
5Z9lB5/NLBT5AhWbtnlw7aa8N4pOO/bslpctn8zZzCLrgFJYbJnAG6Lw2cXdc1dQgt0tO/fZ9IHW
EH6JRy7UnzGnmfwLlMXCj6k5mzBsgpyG0NSUo5b3Fpoysr3hlFMEeVh29rMZo5CYXyOrKl4Stq4H
I0dTg/LMvPLKTwPngzndmM8YIe0PoZs1LprAIonB8wAeDo5oC8rWRLfVqu4cNOhaN6aGjWjRJRmz
UVxZBj4gMHInFHH9J2i14TffJFfj8tHldGc+uqbZMI7atNd1OntHWmiTQR2hgP8IgBnvUAMyrVp1
dqO55N2NcDXtsi+a26KlQWrqmiCs0SwoguqFsI4GMWJipaFVmuYaNc9pO+XyGMCjGdbQPesvlVLH
2Mw6o3Ieui7sbcoxwFA4qlqyoIBjApTTJ7/G9unFxQoUZpC/cbYzRjqhlP/h3q8DtpiQaLRMMDkn
Fqb1LTdG3Hu2rvxjkGCMkI+kumiKGYMTIHTVbL7CdNDcezIdMvbERWn9ExRudNRj1BcrG73y1z53
JaEWQVcPqIe4WA/4A6hRWglKjxa1VsHO6JCUvnCZACuMWCrxY5+z0Eog9Jk3BWnPNw2Sy29+2g7U
ElLnynfqzDxrzGdCe8R10PvVKSqk8WqzJ/s9pn565e0690rP5sFpbYmhbHCPgnuZ0oNhHWK0wO7x
O2vkUUe580SROj6kvdA/XX7nzl3RbHqsaHxXMYjfk8Gn9TFpScFe5UKN7pYdfjY/wmnBGBXp0cnD
Or5BS2vvW3qeV27YuZOfzY+uUuNyMpr2BBrVfwn0NH4xfYrEl89dnQ7z0XCcTZBeGui0rj3vlLR+
4P/MVBctiiD8QQKUwTTEuIvwmtteSLQP6xNzg0uVWHC7lm31Tem7RjnqrobI8vIJTe/BR+czm1BJ
O5/EIWV0QurufW6GfiJxwn5RiN8E1XxlYj3zK/psYu20XsjBN0k3a+BZ3qO8ptFr5CWwidqUIPEu
X8yZZ6fPplItUtLO6jzniJI6fCZWCm0/LVv2ScuOP5tLqXgqljIq8UmYLIepfJqHFonAwrOfTQSi
RhEwkGRzMvoQLKGi+oe6Yll6+dyno3zwoPXZRGDHcFd10sVPhlMPXzLMWqQO0qkg6K0kzlEZYVxc
/qVzT2H6+7ulnZuWbSyUPDgRU5hHt0WlFB1iLcBEl49/7mXS/z7+oMQayrksP6H/gehXaN30ztK6
RbxSClPbLfuZ2URQtIo1xlDkSEY07A43GjotJMipfC77Kb/j8q+cu1mz+SAzwNfozQCStJ9MfIXm
2xPFFM3PsuPPxjff15HQlZ68YGHZezih+ZPSo3C8fPQzj0KbjWuKoVKLaiM5QezHhmm38s2zBjz/
SmmeLv/EmfdWm41p4DS9bEn9OXlJgr1DmnzGqQLDiwU0Kr6iNdauLJXOPAptPrqVsfMU4sZPEcqJ
PfQ87VEP0Gxevo5zt2o2ugdUS6rmW+XvOIjGfkVVIIeLZvf+jZrZxGMs+5Xp19+Nvc6ykXy5Unnx
5JTeqgUmiB5aRTTCRremtHj5Z87dqunv734mCLwhdcLSe63IuJpaAA1puml1ZeSdO/psgMuhrsPW
7NUjAoRKZfmpRd46r4qlZz8b2UJBrUaPz3/tavbNw0ikRT2Uj8tuzWxAk7tgDMjgFHi8U7jQGILP
GyGolVduvTrdhQ8mcm02orO8hGZDx/iUQECGBQJUuFsNRphjbAJUTuJG49N+EA2i/xWFAQBrreIW
xU2n5S79begBK1nL8uiMg/O86KLV2TyAGST1lcayjwXZEy9ap1afRzG8LTv4bAaICCoADGZrR0zF
wX2EOeKeqs54ZVyeedn+1G3fvcoQBXzHigvlhFWcYE5F8aDdwKtfePKzYR8lZk6RINRfoqh/zUYS
FTbIbptr68lzZz8b7wN+FtU28/ZFstcB8u8RmYJQb7Pszk+/+u7egA5HjEwf+MUWtoS8BpqIitPC
je+fF/zd0bVEYU/QJvqxIGvd30H8UeK9qQXDj8tnP70fHwyUP0vwd8cnpGWs0CyHmFEDF16KlZpP
ja+J/KGzc+IWkYWR8uekRm7cNpoyGMu2P+psBqhU1AUERrVwUG3W8JEf7HraivvLV3Xuic+GP55e
V+ZlYqIr6LKHBsPKCxqUa1Pvuf2JmI1kDXmGPrFvToHuQt5JKygO8L4bmsFJr0bhBuMQu+h1VoYg
wNkbW/aqVqJkICw5Kxt8NFim71PhOcs+BmI2+oNKJegEdtDj0OvaDjeXdxtJ/7joZorZJ59WntG3
1KAfuxwMLOwa/Y4gumzhqc/GftJL2B3haLDrmYBQmT7eW1p4rZ9y5kUQs6EPtwTAkdMpJwGQcuf5
bvYSBq2+7DUTs6GfScrJkOzLE6AP95MX46RaK0LBlLHszk9ft3eD00Mr5eKpb14iSJVvGTV0iJLw
RK4cfrrFH4x9MfvEs2SvhDeE6rEZpmU1tlRvE7V6Wb4SbzT0axW2f3JlzXXut2bjvUPYU3mk3B9R
C+AGxqBc69sgh92nVRE2sTGuycS6fNumh/vRdc1Gf6eUieKljXZsbD7pO4rO5MbYkDb9HcRQdA6X
f+bjqdN0ZrMA4mmLzk/oHMECeXsCDFT4eEXznMRO+QveBILhKK2AlVqlULxFg9F0ZiOd2AGNg/rG
MRMWWy06g/8gshg2ly/p4+FiOrOhXmT4XA0UhSevLfMXo+/MZ3he5ZUb9mdy/88Hg+r/7/fZGESe
lSiL4P9O5MoolAacmwlRkZBIQkHZSZ5tUtoCUi2M4BmosPFaARh01u1Ib+1+2UXO5gTR0RNMTZGd
OjvK9lklEVd14vflg597KWZTgtsUsG2GRhwDg3u4JgvP3gpRKzCSSJeNcVjgGIRMw3vZjZjwLv/q
uec2myiGmCg0TeODJJVk/O3Gk8XdKhLxddnhZxNFkEZdT+Bk9uqWaNtB6eDtxmh0/YN67vxnswNi
9BqXpW7+aFLZx+3eypUWLPIfH1GnSfdtiNQQ6Bn5pfhWYAQwY4XDt8SWbd3v+zCv8L4FTeM9tnE7
mPdw1+0rWxX13LnNZhNAVgaWudQ68mmvwodAAeN8bGpYZ4hhE/+pQ0n9Olay7VZOr6r5DWRG5S3o
a/BBiWl0GWBte6LtJoE8mDQWtEUlXtOezT+CzETWaX32Cnox3gxCxF8QPV+77jOXbc8mGql6PXTC
vj9mZVB8kXCNf/eu1d1cfqM+nqJNezbRoFfPJAYndfoc4C72apf8YbThhv8PYo74cPlXpqN9MN/Y
s/lGk8JqzSQUR00jpvq2GDtbPGYCEBgRC7i/WaNBosxH/N/L5hZ7NrewmJVmV9ngnlxbuw+GwT9Z
GVzpy9ejfvwVNe3pYb1bEBhB3U5J7uzy0iRSf1lOJjEKaX5cpnuQAX590hqc93ZVkJ8BcoSEiDht
823o9sq9Bmd+4l+k0clq8A9taRSV7U9D5VmvcM6wB79ymtPQ+Oi+z6YjPAxGhyUxfhWA5QuyHwgA
Xk+E/wrWHB7ERpJisse0j7mORDBxa1du8ivM+/Dtyhmce79mM1bT5yqehiR/tduIgG+SKNwt8g/Q
HuAcu5eK4KuJPkUi7w6ltX/nd014qkM/zG/hBTvjgcINfnSv9jHE6+C4lHWHZv7K239ubM2mO/JL
TMxTgXtsSI5eVcL3j34ITPLyxZ87+mzC0jpNq2w3UI8Z3JRnO0z8l1ZrFn0K8C38/QYGdqBi1KyG
E2kdAk+r6hX7WBvLetGkZjizBzdxyJMEyuQb7sevtXBNfN6Z93nJnQFZ9vfJN9R8IquOq/uksngj
7dAmx5j0yeTK+Pz4zhvO7M4XYjAJNLOVg1eV7S2ZgtVT7bbZ+vLZf7y0QH3699k7DWjMkEiztzBU
7ZsaofVIZCyyChqw2rC31Ey8mEGgkecl/GZc9K7iL/77V0l8gfmDdv5tBBO5EXoncNPay/Qzxvw7
UIUTiKpXsa4lEamxJTVSE0jI7vIdO/M85vM/ORWtqMqIo3umeG2w6yNlGp1gkbTImE/2gCfHYIBQ
fZRarn4u0jL7AaRn2dbVmM/1wm46+KeadwxCHbJA11Sq/+gokw182d2ZDWUicwj27g3jTQZ0UDHU
Nfdj2ycL7/1sIINGwi7qBfYbUtf4QckK9y1AU3vlrfx4fjfs2Ug2UFJQRe3r+6oQdfFIQxAHZWER
r3rX9kRdXL5D535lNp4zSyV/y+GddF2176Csd3CShB+S5znEtdtd+Zkzr6k1G9hNDrbYqv2IXh3T
hoxN4GNO8s/lazh38Nn4rZI2Iknd9U8NifP3WeTCMXGAnlzRGp2phQFK+Xt+wGlFdg95gcfMSJso
xDRGmC420LBq1lXWodolanscvk5ky22Wj2H9JDB3D/kOWZj8roN03jmJKK61cM9d77R0erdEIvaG
iDZU0Ec7GPW9GPXqrq2jl8s3czrIfy5sAMf9ffDKwezZN0181MKMRE/SCibeWOR1j7B7hjsdALV+
e/mnzl3H9Pd31yH9oSfOtukgU6IsjEpEf+xSlxX0kev8ffQIsyldSQ8Mg07HswrZ6Je03K6MznPn
Phv7Wuw0OfbT6BgRHbL2QqXasns8LLsxs6HfGQUfKVE36BfACICVSUmAjeLVsqPPhzyRgFnvKSkr
7Mwj/DrXtmZqfrt88DOvz1yl70aABVQ7b14rpQVVNWKueMEDhbilgD3W7GtROtayhZScjXsbQ7Re
kwRx9EgvhmJVqW9Y7YLny1dy5gnPBfsFMQ1eGJTV/QAQnHyTCAvtym/jaNljmOvsg9IPpEyK4EiU
/Q/ibutvDkyYr8tOfjaKk6Y0SDuz/aNGzOMd2CD1xipxml0++p9+3geThJyNXDg+bDvBGn+CZAwb
pyYblQV5BsXdpUgI8ysj6ZbVRP07kDmA5aKhuHVP85PSSgZE5ntGNMuxnmJg9NyWw7fG7hX/LoTc
bD7YNRTPzwVIckgCw58cy8unfeZbZ87GLLRpwyNXNDtqEvv5jZcKhNjY0c0ntOzNso+RnE07Qyvr
UFP66j5KE+zlRajppwF80fryNZx7K2fXoLGdAik5+MesK507sFjQjYp24YCazTssLmoAMnX7Cn01
2BL85PwM0U4bC9/42cTjDg1cC7Vs3wrwzFvw3Oa+TfECL7ozc5k/ckC7JnYrJxGadXZSUmDbtGlt
XZM0n6mSGXOZvcxDAh5FWNxrraIPn6Nhwv7XYaMdPMXBzINkE1sE/NPqM2yj4sYw3Ya6iGo66Y0X
yqZ/NnxUpgRwqSq2cd11ln1H5wp9KCiClN/GPWR5jgKqT/1jqBMyf/m+npnR5wr9AFK/Jk2tvBeE
PgePGE194vZAoMi15o1p9LmtlaK58mNnXm9zNm8VXilUMLbJMQP0tKUpn9366VXNxB9txAfzljmb
twCipgklovSTnADVBZRCAufzIbUIwqhNCmWMrxFAnmyqkz+QZoZ2whi/EMouyjXoVQEqBMDPWtXR
z94CswN1nimg90AshFX2YGSkpVZWHNf70dWFM6z1FA+9tmzwzx0BrpU2UG3jlrAS7NurLGGfF/IG
pguPPxv/BuGAtVoU0WtV2jkAtSI76lVULFsymbPhT8BdAKkxiI8D2c8vrhbKI0bBn5ff0jMvzlyy
H5SpbMmJDD8RSofMWEZ1kkJ8nCTkl39gWlR88Or8hzyfYqTe9Fp8xJcBVy1SxYSpANUcfgJC22nB
SoWnJ+mBeBDg8zAr20XFLlpus4Us2UEVBuyYUtpU0kEfYfibHPfmsjE3F55rEtW7MAiMqPzC+akR
hgf6IXDqZS+VMRvSyqCQ/RyW1jcyxwHdB1j8csuwl836xmxEV2ZpE9aUJq+VThsSqiMkVhX9/9vl
p37utdL/vvcwLCvKB5FyMII429uBMRKP5ix8sLNvOcgvfzA1S36Trk8+OOntU3d6SLru87Kzn41n
ggl0ExCXe6iQ/idbSnZ4OUuWnQsf7WxEQ7nTW4MG/iFB4/AAvKp/iEfj16KTn2vFHVWWQU9f+3uh
1t3W92T8FFjdNfHwmQc7l4h7wg/MXjOUAwF/1ZrSjXcLcq3aLjv32ZA1KiPKDLUcfrqshOUqbae0
sKL12mVffH36Vr/bORMJKnRQ3sObqM3sVYcS8T3wE3/ZRD2XiHsVqVqNTPzvg6wauOV+cYdFUr8y
kZ6789Pf3507GYAWYLPO/+535gMZMe7NEMtiv+zGz8Yr0KhO9GGfHshfYgUGqfjTCORkt+zoswEL
v91q/dyzDtglgi3oHX9LZuePZQefDVZsopD8fc3/DjG83sKHzJ+IWlj48dVnQ7UzA1beRlUeNBUV
OLlTwAi3OrWLcNlcMJeANwVJeVniWwfbhW4iM1vdOASULRtQc/W3tMYsxl+ZH4Q11dh8bo4iw3TZ
KzlXfJNlG0HiV+qDTdHiqbAm7b2TefHPRU/2jzH53Rs/+KlChqVXHaLKRxgnVfW5501attXXZt9X
FwkBy3Dy4rIKYfxQet59TPDulVszFWg/WPb8YW+8O3cLHAh07Wx8o5LjkcAlGxSymQQADuy4Gg+V
iEqEsoMKS78BvJegECjsbNk8p82GM9zjhjS5PDlIZ4qvqwpjWxfyZdljmY9mK4sjz8ycA+HD6qpr
q/iBKtu1AXdm26TNh3NCXLhRjMkhkbi+b0BElr8IAXLukErq2XMcTIFfyy5kNrYBt6eW1NPhMFj6
lwz4KsR0EFqLDj6XdNuC8FpPVsOhCMOf0FDMNfmFCzcc6rTYfvd22aMiySUeOHgUaM+ITdTvesP2
8vKpn3kEc0l3U6HrNyOnJ4JxiqeteqIDjRou5ArQIbxVUwhERJd/y/h4nPyRM7y/koggVMhs0XdD
U3/LyAq3eV8HVwbhuYPPhjh5NL6EY9cepkTzbeJ5zZexrLLj5VOfjvLBEP9T73h36q4TFV2fG/VB
sxWxlzKSe6OiWq54onu9/BPnnsRsHJO6WQ1mVXYHD9+cvhIpKidXBff26hsalB0o/cW1esW5mzUb
1u6IlZ2NcflKzDtRhrVGnBAVufT75Us5d/jZuHZzpE9cw3DQAL09kDcAkBnr8bVm07nDz8aylhdl
pipZc7Bt5Z8iVdKVSZTaZtG5z0XdBYww1HtxeyBThdyekLMOwZQtWx3NFdrTbsDQIhuMi2v+8oi8
+F9MQ3OFtp8rZk6mr/c98evgvsLE/Oj7C5fTYnpt342ABIlZ4Bl2cch0iK0w7KpbM7jWETnzROf6
bNytwKKVtjjAY9cIk6SBEMGVvDLHnTv69Pd3pw4OFdt4oyU/3L4MVlD0IYGngPOWvTCzcet2agwf
NyoOxChl4HuZml0nXlYp/w9tdmIQQzOiedWSVjx05Km+OSW10mWnPhunBMuTBuokPNNSxeVfZb3q
bUp4psuqJmI2UPmU+yW0g/ybzTx5T+hz9Rnc3bWiiT7tFP9zUtbnymssCF0IWzD/Bke3ILiCyd82
QOA9sdgrzKcob914m9q+1ayD0FPvcGnHn5WBhp7jWFMJkyBO2HhB7RLwCGDqbgT52eyclBietWLo
tbxJHEGgI2nK5mi+4qFMt62mJfkNaYtu+YT2Jv00pVl/8XxRuasWgGwNkSyz65uin0SFPkltAwHF
dR6R+ptOAQN8cH/2cqyIOjPJP87MoPoakPZDhO0Iq3pRm0KfC8T1zo2k3pQRUpSmDldY1QFGmUgM
Fo0pfS4Rb8IkQ4trRz9QaoGVJ8V1x9bsmnTw4xFLMsNsxDZm6MM3tMhAjSzijcBdhps0WdgHgZz0
9/GzIcmETxHvExKB9klgun5d3FXXndl8I329BQtLbnwSV49ians76cLvkz5X3klpgvtMcyisZCx4
j12hGs2jaQLfWDIn6HPlnYSv8v85u5bmtnFm+4tYBYIvcEtJlmXHcSaZaJxvw0oyCQiSIAi+QPDX
36PcTQaxrCpssnBVIBJEA43u8xCintsPCK+fEMEGcBl7MxCafsM7W84sCCDq0zZ/D1l7UUSO0gdQ
TW5VZV5P0yIXeQdX4PYiQCmeZ9y5qqd1A9ujKEUERBxsrrjfFLkIPAN5zLmF6fIHUGN/wOix/YCr
KrlRnbnCjohcpJ26SNsEY9t+0HRi07vGqvUbC+DeBCsQ/CNs+w7+xW123FKAzKB2On6FPC4KuxPc
F2413l+/0kYuIA9d2VTBE1w8MwP1BsEuMJd5yRrAe5ZLU0uU/Aso/6BNQ30D2Nhpi6KPXivERevJ
cY5hp0DaD4IrOLYMunsZKLDOb4/+C6PzyqHxB1ov6VgYTZQ/QyL4srVLYEHFmbY1DOJhHVuBEsxB
D66SFkbUaQSvmAJsBPi+xLCxQUcyNsFTOqFCVIC9r/7H+yH9kSURFIYV1Np7mIDBIbDIqx6mW3gX
AZcitF0LBrnCI5wN4uEdXOHwhyWFkvhDCkOBjwxttb9ED+nwIt4iWGiN+gIytprAsNo0aSwO8NDE
47A5jx5WPlxMR8DGU38ldmr7IyzBRb+j1EIMRa5t8A/cVsv8IbD9xo8RxXEOgQYY3OuhVvdyaGEV
KEw2/IiyWrePs+pgzwM3SXvSCXirhziK4a8wgk6BOhthI7DJ6NhL/b9wWqAeITTaNgeSXyjT0DAG
nr6rBnbaGtb399UQw9obt3eI4+o6Wj/HXQrPIWtTA6vLNl7/l2ZS/BhJp2dY+3Qi4BClHhUkdZkG
t9RAke/rBlbuOSE8ZH8HtQzZrUV95VRxoZRxO7F8U3nzwQCj9rPpm78V0N3f315Y1wZ30sCBxW0G
gebgexAZejbwFf9Jp/wW//fVVCfNXcSEhv9L1aQjedKA+sLNcVJ/8QSC1+gqQGn7wGa9pIcaFOR/
PN4Gv0f/e0Ba2bfpBIrqOa4GhLcZlmmfoYJS+hwDGN85BrhIQxaUEXunVpJ9NAiwtshI6dUOxPBO
4jnApBLudo0690bn980StvdruP3rNTcuiCINlY0uZPIzJ0HHCgmzjQzy2/Dj8ZscF0RB9bDBxE80
Z7hoyE9zNMKyOIJXx7T3e4HLIvvtPlQucdT2MUQ40wmS2qlBG5MvovE5HdPcxULEfVWFE27M7wz8
zx5JZ4IvUefHtcXoTuY2QqdUDlEuX2LcW2DfneWl3rXwLrpRTX01g8D4l/D+bW6UEtArKof6zGLw
tXaQygbKN65Z9y2bJ33jR17dK/Ajzl6RtRSyalB2f4ms/q6hw30aIVRx8Pu6TuiWLbeBhWnveex4
fFdXWtzBde/oN7gTtyyGvnpCZHfWhkkIq6fj/5bFS1UX0+JEbbykVjUV715YhdYRpNDVX4u5WWx+
PbFKcxf+wOY+a1jYxk/SaPtdTHUGIARc9D5HcGpJDxwa6M10aDoNvYOI8Wo7gMQ1mC9Sw0LF7Axc
rP0+kYuTgBcfi6HlqV7ydilhRlmFDwF8rXde38jFQqTjOMhlq+MnUHj5v0xv/b+DuUk+u3ISuUiI
MlW5HXJSnQUZBrKfq8h078ig+kMDG9xhH1Oh7rbFLDcStiux4kIjZplPIkqW+KwuXlYHbjjCUkGP
wi8WXXCE5WkFKdpMwQVFwPyTR+YZbqzEc3Qn0qF7G5QbzKbOYwPL2bEF6az23gxjJ9RHBm96AvOj
s9TpD5IO6n+wImhuoJSvTbwT6hYGuJCIS6MnnhHkpPGyoSnQtV6tXESjE+xQiE+EWhf1UgOgicuL
hQrALmn8+gFp7kIjGNrCltVL/i6dL36M4HA8TAKS4W/H2JVjwoVGQLCzKTtI255HeJ5OB2hGkWeI
erDh2zbbKPCpn+EdnIOa8i6RY5qG5xSosAJcUvVx0X7UXozuFFkA2ZmGKeHw1WVQ5RYw0YAe/eZF
LcDol5n77SCFmEcjs5xgj9sqQD6nPKwPc1SWP97+AFdWZ3T5+2/Dp7Clw32r7F40rm/sztBy+lnC
KfWWPOKrF2A8vhO4YwCfMYRAcobjK4yzwzk8WpJBhT2uxnDdxw0B4nINM/mseUg/RG0QS789I3Ki
ugGLRk1JmJxFAr9L3fbhsd78oCV4MSesaa4l5s6qsxwu91y+ZRfyI7w7/JJXF0TBQX3RZb1UD2zg
DJ70FraeRSPL7kZ95ErkuRgKPkPTsJKjOlva/xJVgOscLJpRICngRuKlHJTmLpaCwws4quY8PNOL
P99lo93nieE35ujKGepiKXS46G5MtugMEJ66SAZV5T3AIekMBSQztUAOE7TyIUK3TjfW1CWm/6h6
4H2cWIcnBBSF6ZycQYkuC2t68mwhOv2RbFs/FjnLUeB4OzCvvZsT97wBl3CIk+TchGvXHRRc45fj
CNfjh0CAMAzxya6Hj4zvZcYFX1DZRi2khvszkAT1TqU4uiE37qWEgnlztoEmISgVowR3lhYiySMN
kh/rCtjO23N1ZROjTqSrKAd6b2j7FzMM9iFDNvjBNM0Xv8GdQGctdCVpy/DJ0USCiSMM49einm9x
4K49u3N+wwzKbF1LQ+jgIkLECMONulZeNIg0dxEVadhuVZ/k6oVrmGUp2Bbvg+SWOMuVR3cRFapZ
IWMVj+F5pDPyg87IT1WiUVTzmngXUiHncaiXSfUvI5z+YIrN0x/RKtobOcGV/c8FUYxJUA7KNunZ
BmPzv3ThaFIFbS3R4qk9d7/QiWGRxzMkK9bupU0uu3fc9foIw1/kx34zdPkwvx3e5dCGPBhmctZ9
wmF0hax4AhPrxgxd+7xOzGoRZTFMatQZys/whaJ1G8qHoEbd4MbjX/sETtiaTI1E5LZ74byX7fvs
IrpYwEIRNpBAJYzLjZPu2ns4ASy21fY6b9NzAwenouQBrNA66qU8jAhz4leGuRogYy0e7LpA230l
8V1V+1lWpLmLoiBSsZkT2eNWZej7IIlguA4f7L3X+nFRFGkH0+FWRv2LzKlFVqnzTwEUFnwg53h2
J+ve4nWOUoubSZhP5E5W8MainHkB0TC6cxKbZZCzqXrxACHzaMeaudwvLLlBw76yZFwcBQR2NqEE
w7R3gOupBR8VMnRe+C08+uVXfwvbeOwCW3dwixQEqq2FBV4g3UW2bn76fVYncEfoW24sGZIzgbPo
XTOg3paFXooleHgnaC3ck9shZu1ZsHB6ngFg/VDfViy+NvFOrEoa2VSlQf9CMz7uZxHPh6iPb1w2
rw3uhGq6ZXRcddW9pEEQb0UEy+cAGBN2I1H4ldT+mRwyF0ch4Woaw2O6OSuQm9DYgoY/5GKKGQSd
e6ZKCdEeClU7IuuLRBuf0NnSNYm2PWnh8GNa9FY3yNfAgwuSPxe/YOjBiPi9XGc7/AOf1z4oLGcp
Oj1omx7QV2s/B7h6Yvcfgrt4TCZ9UEnfvhurmnfvkl6u8flSWj/qEZoX/2/NemPrfn0q4dz33yWc
LtA0hd5690IlGkFfoiab2d2W4U5x9FnDzMVF8I2XcIjA5rF0TR0ewjG2X8ooX/22D+YiI6rSMEt4
1b+IfJ0PQVkmB7J5ed/BUd0593ULIelVUoUCLLVhsU5SF2sawzHWb3KcDQQYmqFDSQwN3Tjt35sp
q3/qIa/v/EZ3tg/aJRMs5Wd5htKEup9hbPtcN1x4Pruzf+AYYEhJK/0iYIT+UW2z/pSvXjBrTLyz
fcR6aXK+Xmx84dizh1pg/q6b/Zg2GN3ZP6iGEUaWKHmeAZa8My29wDFZTPySdebiISA8OSsxxOol
SrJoD8mK4ClmDbsx8a9nW5B3/2/IwiAFucrKuhc5dibZpbBb5h/hYZ7ABxseSolX1g7bwP/+DFwy
m7iDvc95hr/zXnDgPhd9kwV27SWcUz9OKMzR1dydSVwGX0xZik9czYbi0hdJ6XVOMBfa0Gym4W3D
5EvWLNuxqpfxCGPEj29H1+uicylzu+d0HWDxuka48IVA29mIjfNHzkuoqeot77/EUJQRh2WT02m0
8/YvcONYxLLbPqT1CL/vHBIpGVR69ons+POURfJpEzdxtdfm14n9uBVjosuWnH/J2zBQWtuChcJO
d30J3Zcba+TXBeiVk5I5mwCp16StQlKf4yFNHoFfwJmnxBQfLAO//E5udu13JgDW+Qlmk91xUNOY
FfE0k8NKif3SNnBf38lcw4l6tQRAQAVDgxtPd20OnE0kbaOIdkBtYHcty+cMfMmhgE2TjIFIJPON
aHzdIwvLwNlMZtOIrusNeQeppemZSDDAnzVL0nXXbMAnQRHEfkrI0mZFo4PlKbdqzvdjPAWPayIz
XlRpw+KfI1BmCeyWcQmhL+XGafckAmXrr6aTYRQV4Mp06wP6JRlD/w3AjWNioMAPFD78PmPYewJm
SfLQHCyOq++ElLP82WjGwwM0jBNRaDXTHXzEo/A+LqvoO6xA4RE0ssUOF1drCZPxGgKtB4giqeZu
zQP7E4CW6Z+GAe5kR2uTd/jExvTYb1bCdtBchrsQL+vvLG37CECdILftjqtltN9llITdJ9JYAc4K
PJa3oq86GhxowOX7aObTAY6AXN7BBVvlTyaig4LVDln+amNRBuhNcEt3dK3K7MZHupLluEpSWP6w
Bp3z/kkDi3IYoc53DonkNzTbLxvvK0GQORuyaMYaslc6PJMojY4saPP3NFuy77Axtl9QN22zA9o4
cb4fWJisL29vP9deydmeTWYbeMZjS2GZqCDOOCXvW9ygboTOtdGd7XkUMUrHQa1fVK71c1VF0b/w
Sr9lwpVfmbBLwP52b+Ll2ERxmVBMWDa8MBryEgbsSWsL3fUZ2Vkz8VNHBWBeS1SPKNJVKCj4zZuT
cm2BGVGp4NkZ1bTgTvdq/sTr1ovsCUkvZ9vl8N8FUAhmPyLZxDtAkST0bT1bsyxzd1uY0Y2xtOl5
zmPcR1Jg0c6dtepGnejKfpk5+2VSERsrgrtAucqpv08CE24P1gjYfMfwr9cHvy/gbJgEQLYGJPP+
KW5lcs8SJsguUACv7L3Gd9Wkwq4djcpmbPslCNQUxl4/FFym//Yb3Qn2maFzE4KKcbbZ9k3VUf8p
oOvq1WJmrnxUAqzuBtQ+eu+WtHNR9fBHKnSS/Pv2s1/5wK561NjWTTt2yByVCpbxRzlOWfxxJMCU
7MN+6W5832u/cvn7b9Fddn2dEcLpWQMVVu7RJTRfCQx0abFljRfkOGWumJRIGTDla9e/1Bsz8b4W
QthPWd9v4v7tubrsB69s6i7AMC0bQM7Usp0B2IweuG6jd7VnAYO5aMK0Nl128ch+QdIYopMGRs5w
qOab/bRrD+9EcqOjCN5aw/hkMfFw11CwhC06cIr9NlEXTrilciITpPBfFMtw6g8ztOB2ptu8DB5S
5iIKDdqjsZ5Vela6Ax1cl3kg7pMSqlheH9cFFM51DgUNIzIU7oQqUtRdHrMEag5+oztHc6lBkpkE
9lHTrrAKpTx77sEU8yuouHBCTsgIHx0NLSlQm/cSVn//mzKxedV6mQsnFLGC/co0os806z7dCSxM
e1dps3guHRdPGA8D/FpBNHrRDJBLaGCTmkKoEH5pfpPvnMB2BdqrNlia6LmnXxd5QVun6LTu3x7+
yubmysFRo5dloYBZWBvIZ6IWeLz1M4uzwkhdeeariRu/TIZzjrPlZYKO9BFQavOtzvvVqyjOXFih
VLPsYz6OTylH3amYQWXURTfA1PHtObqy+7i4Qp1yAAu7eXwaoSz9FxWr/NTPt67d1wZ3zl9CiS4n
ifWTd7p7Dvo0BGzfzzAoxWf779kFxOVYE1A5n5qMjQ9UwjZu5sl842S89uxOVi1YFZQqxrZvmSKg
5EDbHypQt8Tdf0Fx/jiyYFLiJFaQRY5K1fPtkXFQ+pAjMig7qCa4u/TgwkeRo9J/VOOIvbq1oCEW
jEecHfuuwpWto+0/ZJX5HbbEjO1T0BIbEAJjw/Y03bqDbNmaPZU0tDBS7IISFli0zrpDXJL477Xh
4EmE4F1Mz6mhvPoXVtRYVLTi05PaInPQW6hPksRQWor7Lkz3lcKdcL+xOYmfliFdQp/tEVYqlzvH
b9mHDDSPx6Yq76Qy7wHhyu8n2tc3VvarFxcM7iw+1Q4wGdgyceRhardTr+e5u2uwaL6Kuat6bAVh
ac2p2tDGOvIkhFDK1KqG3Kq3vLqA8PvO8iyFgNMnD4K7WWV/g5J0AiXqk0fQYmhnbcqkTUJGOD8y
muQzbB/b4C4tu/qb3/BOUsijtErSpsTy6qPpGd4K9c+81V5K0Xj4y3z99tFFWLJkRRPoDtbaTSFz
rougXT/7PbpzosDyVtDZJMEdH1NzgA/LsNOjlww1nty50plhA2hL4YvKi9g4GEK4a/H4xoXu2nJx
jhGpBvg0bBmWiwUvrxFTsdZe9Hc8uLPZ6MoM0RpOwR2B1vPOJtD4EHw4eU25m/+JYGWTQcXrEcwP
u28kys4lVIL8BneCGGkxhOusCe5opr7AtVUVSERucbCvTLkrq8lSAoOtJauPdAQsm47a3gUobPk9
uROjZrAcpSsJb45m5IdmWf9C5/8W0ePakzsRCgRcR+EeLh9LsNDuojkKD7ydPZ/cCVA2JotoWy0f
mYJXHsehsUNx/m+/aXECVDRBgFJvjQ+aAvEmRoqDbP369tiXt3/lTHXzPZFxqiOeNcc5mgSsUdIk
F5/zIeVrMaBkdctJ/drkO5FqWGWW2Bj5SEa6gaAb8h2kT3xS4uQPGkmTUaLSdZGPdq7UkYiJHCrj
xW5K/iCRzJGgTJNe8EJVGXuRVfSjR1D5FEQwuhOrrIK+O6Rv5WM81PV7cPvY323UDIe3P+6VWXez
PZ2AyykzhmOjJXZPN2hsBShU+027SwyBIgBqE1EkH2e6WogdIEkNyeTVnsPMOOEaj6WxyRp1xzHE
itE1JIunXkQ+F3yM7sQrdOV6YPUwM8JWEIaADCs8oLu65Tu/mXdCVlZDMo3Lqo7zKOeiRBYTrNPq
+fDOmapasAVrtamjMXCelVC+PmBz++L35E6kloqTDpYy6ogS/6e5B/xsSNfRc1qcQ5VZtMPCNVTH
cQrO6OqEBezlbilbXVntLgGEcOxdlm7yUSqrdulg7GHTXmiiBGY+/83AqOJQODIIVBZvX6WG2S/c
o70kiDC4k/aOJtQBzZg66iFGQaXBYswGP7sajO6cqmlXtW1qc6xF0n5sIrsVlenOXqvFJX3MeujB
DlTbg5yQyJQVwp+U9qff4E6QSo0roKbN9pAaBv0kqvZByXu/IHL5HoB4y40n8Jk3c/mECz2WogHZ
3e/JnQiVtIJ1ATKBY9Ol71CoTIpqQ1rtN7gToeM8TAuUfMTJ5B0kui/qQFV+s7p9LYqcEEXlsw0H
losTj9u/dQIZiDDTxm9eXC4H67oVFiSmP5Ic8d9rvV9WP42X5A8KR5N0l55n3B9tmvxAkbLeDd7L
xWVw2Ivk/wQuzSPU5uY7o4fuYUXV7ca8/KIXvJKGuXQNuayZsDjjHuCXa+9GWy5mX6btWu9iEJTh
YhyypyGP6fdSqPIQJ+hCF7D0Cddg34SgQOx0MAbNAQox5r3k9fo1wv99vmh3/C8HpJgWbbnBA7Fr
AdJ4mma4TuliKkkqYf2dhmjclqa8sTyv1BBc6c00XzY1pWJ8EHKe+J4MC3kxuoZQdA/j0DhC17VI
5lo/sMTMx65Bo94v3XGZIePEkCmvGRbA1M3F3FzOLpN89Io6lxhiaTeUYqP9cYRlcdGYJSiCxAvw
iaXr7BdAIzIN9f3hkdewkhajSnbrSvwqRq7oZpyj9G8Doh9VzuI70mfiZQN41e8E+OUq8FtpAtUw
1vbBNjwqg2M9X6c9VOe9tLSTP1ghMfD26TpMsFnI4JAFJZYRAA6b3oi6K1udSwtpWFMK2fbiBGpn
t0OzMCwGYvZe68UlhcDUlio5DMPjCBHdAhAq/gzVVuKD/MLEOGc6kr86WYZqeLQDtqOxhoSuzNFj
e/vZLzn2K7uRSweJlwkrEnWgx3iCB26hI0jykE11D1W1tn4lEFdgM54iwnB+iVO8lXwP+NZc6LT2
C9bQSb8hzdLNoFohLVnGJ95uadGXWXtjg7u2bNxgjTPKOXBFj2mO6/g40xDWAG13U4rp2vjO+U6H
bGQ6n7HoY/UBtbN6v0DmynPNO8e7yCgsQvNueNQM6X0HCyTgcb38v5I/SCBqVmO2ltHwSGHFcadV
FZBiWOvQq7eG8Z0kHGpFyXABzDzKtKtr4KhsdJw2TyIXxnfycNJboN3KeXsAUd3CBKz9yKzwEujD
4E7Iyqw0YzghqMiafETb91O4+S5JlwaiRdkA+hgOkFyk671I0K6LLpvl29vBlQXp0kBYH4Y8p8nw
KIXNz8iz8neoiHjmhMSJ1WYU69yyBbE6kvqIMnoLu5BbV4grO5lLAkl1G6YQsdZHYy+7zHJR4e4g
a/pz1WT2TMiJE7DN2HVz1prLGwThfh7oP2xZPQ8pV1ITrvVE9VNUnZSF/UyDH3tYgLjyOqX+ZIKg
16jgGVudTJu1R5lF5JRP4zefdfMH98I0/drkhlYnlqBfB7VpMC8aL58QmKA7sconNWHVV/XT3G62
EEBdFpv0Ms7B4E6sqmbSbIMG4pFebLPiPu13a7/csI/9xbj783j9g3VxkTofbDKMDzByT02BPm8s
92VgBHhENTOPqoOD5Tiq9qMdDXvsKa6Td7g53VJpfT0omCtXiYuCGXFEipMSgdiARtQRpBq2cHwP
WNZ8S3jv2q84cV0GzcCSaEKXObKghTcB/aLmJN/1hEivCiRzpStNXgJt3ZvwlFbxPyxm9b5fbt7J
Xt/1/qBojF2PezsZwhNJQUAoZkgfRbuEIBXyiw7nJI5DNtg8ncNTqerwIa0I5P5gEOF1zv9B0SAG
5lyCjOFJJNM3aGVk/X4AGq7y2zdcjgY0gcCvXUZ6MutcHQ1n7H0dA8/69tRczvNXAsSlZkjJ2hG6
COFpruMyfVBlTR6h0pTj8kLH+V6WbfoX+Nb8Oe3aaPacMSfmJaV6YjoLTwxwmseyG8ZjAkUGr6Tx
D6qGTpM4hchVdUovxUmysfGQNF5souQPpkYqIRtfdmX6mMJU9CPEtKZCijbzqggz5gQymRQ06cO2
OsUTZDI+yW6o70sOmeNPb3/tK4HmcixYPW01vJL6B8q6vUnB/M8rnXguVOdsDpq6W8m6xadhhK7L
HtrUKz/MUvae4ztRLJEckXnFd6UKGmMzi/hQLCSL/JaNC+wf543W25DbB5PNVcFnXFE9aaagCjvp
dFrDxjhXOjrFc5Z+I3kv1LugoUNw45L6ujkkfsA5o21aNUsXJRNsoTs0FynaaOwE+diyQRsT1s/b
TxW127+RuLA05CrXxwEtn/ioNpQnOnAHq/0UrSD5JFtFQR4xOdhGfuGeOeFuR73VJM/sA1zyoCQT
abrLaHn2WtKuX3Sq18GAGJs8ajU+/VrSifIj8mNWL3H0W8WFXOjqAemTRwlmedGo9lMN6wLPaXGC
fU6bLh/skJxskJICxcFpF+Wdl9AlHp06j14SaP5vnJ+46mCbKfQUqackJTeIKld2Ehfgb8c+avKK
JqfGmO6Bxm1QnSCsVCZelTTmAtDCoNFhVLaWF6g1L+8rCbFpsdXt/dur5krG9Ae0iwy8XAOgnlpD
+uFzbXWn3zdaiM9dYlV/i5R77WfcsO910xBeJo9x2gVgWZRVA9UpIoZDNAjh5SWX/AH1h8lkWM9w
FL43ZHlpuG12S+2ZnrtYrnGG6WgKjigvZAn2PVDs7XHt6T9vf4Yrqyi9zNtv8aVHOvUtp/Pj3Jv3
jRL1SxWR1nNwJ3glKQ2v8xCPbkYI3cQrHn2JPPcdF9RvojIaJdTvT3yGa2LZ4C7dXnTL/CbGiV6z
slFLSYN7YkMovHEaTAZm5p43OlcieNNdEkKDGFOzNUN+l8xDesDJ7bexuXgu0gd6bEOB0UFZ5Ye+
jcZTngFI5zU3LqJL5TP8xbQK7m3Xbe/5iFZiGgzZjZ3hypJ08fzNqjDxZuB1cSlowlFC7YLBs1vJ
XEwXsYYtQ4ln17Jrt72yU1DuK+nlWZmAGfrfeBJsTUZTtiB/QGDCvGytLP/Ra+6XnbqAfpo3JtBb
ufAiTYDrYgQSLlPmeaK4aH5oYYQMdFKMbiu4TOFKi+x0u0VIu/ZZncMWZM0sQ/KbPl6wFincLvbQ
Q/FrQDAX2dVEU5DAciG5j/X6VwxGV+Gd37j4/RmyvWWc5fqB5+m7XxBDXNT8cicXvW+jFGzcfs1P
YxqBfFAGHEJdLfRd7rwi1UXvo86h9Tg15hG13b4AipHsosYPqoeSw3/XuqrXxcTpZB6l1A+aKoP6
NzqFfk/uptNJZdN8isaj0hc3yRn6nbdzpytZgYvmspmBBqVh4zGWps4LTWN4YY6pXN/10JPzA3jD
nOe/8wP+ZQ7QxZjcN209FBYQiZ8JCpB+h6uL6uLhwFcwtvQDGntoiMlK3vUwLPA7/mInWhs9Q+xF
dBMvYprfC1hu7Xvpm9W70r4z2uRWBrV5jEn/Ie0jc6wa6+UAm7DYuQVTu4xRNnbTEeo+T6OBbcQ2
AHzhtyzdK3ATQCZxC7OTHvMPKsiqh0osy4075OWQeKUU5IK6SlZtYdpX5MSwEewVyCvb3TiTvn/q
OXwyirYJWe0FxmQuxqusZaLQSYWVU3KBkyd8X+EPfqvHxXjBehcOUosu7+MmhdsGLVmw3dNImvLz
25/hSgC7MK8GgpVL1k7JvRgY+bumKJfBShvsxYQFgee3dvFeqid53dI4uVcWd3FIWrTyfRuii/j2
O1w5EF2RXyuThAN7PDzQDfrHlAIHAakmv0zBRXxBiwr2ojDEglhEu207kyw52/UTgYKH39M7+bGY
gAoSdJmOIyclZHHGRu0SA/F/n/0/i9xCmbFLM9ccdiaNVNNJRII8954ZLEZ39ghZgRAVyKz6tsI3
dx9qEx4Xm9xqerz6ZTG6s0nkY93FnYFbSltaYASjwB4VkP4+M5/Bofm/x0q6YvusqFofmyRqD1kT
H4ZWs4PHZ8XgzpneMgiGqrAqvyebTfbGrM2uyTuf/Q2DO2e6GeDfGMOt+FmphbZ3Tbdm2YkFY3Ti
JZqKf9d9EFhPDze35jVOFTdyWMxjs7F1pxbZHgLZ3yi+vLr/4E0uf//t2gyvv2FJAtF826yK5A6e
pkoUSxyVzzZOvUQs8SOX5fXbj8T9GqORTsVnCzGX/oGhvRge5j7wOgIwvnPGx9XF/WbS9Cs0FcsC
VEF9N2Tbz7cX0rUZcveHQEVrykTybNOL9j2UXYcSBW+bPOZIXG5pTV+JNLcIVrF4tFGrw6+RDUny
eZ4gX/aFTzX3DAcnkpMJGkG03aKv4ajKZwrzxPXdTHFH8rnrZpFbBeO2rdGsL+VXaOfkO2hmkbsg
qbL929/gyuy4DMeSwHUXdlrJszQhvdeKBQ+d8uKj4dGdYObZGhMOUNPXbGjTwxzr6qHpAy/oDka/
pEi/rX0ugHAH4Q2PHm6Qk2IC8plFrqvVh02H8Z0AZhutzJiJ7isv04/zNNH7fvY72TG4E7izDWFh
Fbbxc2zTjxAkmN+FGf7x+6hO1FZ5bvnAxu5rV9XmYyPrRhwgUSm91ILw8E7gyhXudMZs8hsb0o/l
uC6ntvb0ZI3cspeUW2DXeqLPhkFXDHDZ+ZjF5rPfzDjBOlgx10on8luXJ1shbE/ekWAzPukaLN6c
Y5euohMGJ8EDiZnFgTJC8Wa/xdsm/DIet+5l1pwPMzrM33Cs/xsaFASz2o+Mgqd3opWGQWggkMi/
VesUFOtWR6DbQx/57Zm/stm7VS8gEOVAOFxCaNyPsM9jMjWnlMax2XeqLm/1DK7sZ275i0srIMsw
B1+TltJDCFmr42RuJW3X3sEJWlrCKjClNHtWkF5b9wTfI7pLFQ8sxMercd2/PVWXCf/jjocP4YTv
3Mqlq+Z5fbZLXWbw9c3I33TNx6dfiHE5rOzzBf/rVRjDzznRnK6RzdZlts+M5PdM0OgI4L2XQBYG
d7Jo7A0E5AxJn5u1Eru44sFWdKEllWdEOAE9TnUl+t7Gz7DM5Pu4ruwOrFkvZYsscmtjPKnhDz00
sLaR7TzcGxWL5mjn0YvUh/GdVLqBCnyQ10P8nObQ95JVZo5bd9NE+FdV9pWF5PIdBQmTPmZL9swg
YqLutYYgVKEkckX43QXaQuSh7cnRwuPzWcRbkxwbaAgeKMjdeyLWSj4tU1nCEXTZINKYziMHbKA1
6gBwJQVCCgfNQ7nMOe4ZVc8Os+25et/EkMlnJV/zAr0iMXxboaa8M+0WlrDabMoDiQF52rO1TKoj
F6qLvyXDBNXldEpVv6/jtW8PEJJEr6aGHjYMo9c+2OUbKNB3dZblO9LVkf3KMtN3P7pVJWcW5nW+
b1NNf2R9Q79EE1K+x1hROG6ilPm9DxScfSBAWD+DVjaQA91m8gz3RX6uF1WJf2g1pA/D0nrpeOOz
OpmJWFNkaOJyuBNw5RUFUm2BPuzh7e3hyhbn1gxzyIKP5ULkV7iCTZChkWTPKb+FA7iy+bg1Q0nB
7y9Fa58JDWE8EQ3bB4FrAJAoEwo0dgLEu4O8pVefCFPl7HVELDQBBwoRoOcEgNRc8qLjXeM7vrO5
BXaclLWD/FoJIXd0qjexL3MUVnZvf4xfhhyvxZizwRm43VLxf5yd25KcuLa1n4gIIXG8JUkyK+vs
Krts3yjs7rZAAgQIIeDp98j+/4s2q6srgru1Y62Ns0DHOcf4Bk3Jo1jmlN4lEGSPRysHnkVLtCIS
PWhJrqN1ceAlzFBnCRnP3+PEp88UfZmLFe36q0pMdNfPKOldACwkR2ETX2Qy9s0no3oxHzvP2Gbf
krkNHqtEbKUB5frSwJ18wPJPblrTTR+8kHdG57ZAmawpE2hYuEc+IFZBN2N65yNJqvjv1/3e0zcL
pkZnLlQdcY8BAyE/8IC3iOOPwgPe+5bbmmQ/AjMXuD58DLzRxhc7IWzs0FfG3pXRqs2ZE9qlN1cX
2a3DwnXgrI0kHLBNok4R4hiCswLd8KvsDCJjCR8qd5CEDBFgAqAVyHWs75Kw78/+jFzkD76m/3fR
+l9G4LbQ2UrSNKBCLn+QcPE/N+skb0oou7+t8az6vBu4OSPVOGXPMhaowJlhweyywovU7eSV3vIg
W+nUcJ5lEt7IuoqqW2zW7BtUNNcMhS5J1sPQEg7yd9wAErRM4KSfgnBV0V0H99d58FRqHxGxXFf3
nrqO9IlXrbpJ/XLyPyFJzPEnlnKg+mo+uOEviNuS+II4Kd2e66brvlTcAYns04aVBmDYEZ4vQXy+
ZkEf46TgJ4uMPjGeGttlyMxVBOnRFhlSGYTDSjyYwKe88LsknjLXB+lz0AXwmo5DgpZwpxr1eXSw
LVRNI9zDtTI2FPXasT9KEK/ns8Ue+RXWPP8EzasYkObMrm8J065gyTwjCHrq5i8tUdQeYbytb6u1
WxJkVCEh/NGItA87yKWgg/kOA1IEEnJNgdXJeD04cosUvjC9oD4fG3AdY285tq0X/tBMylugAtIn
kJFXc5iD1dOXfnX1TWXG6Eg4XKcZKv1L9QkwNou/FFxhdjOzMbaHkgcYoNkgSrb+2SLMbHrqrKXs
UPk+6CnexB+rWCMYBJwZHWbjEOs76B/sWy/9ec0E0UYfJqHlPbB46Y9u7fgTErk7c9cRGB+/eo7K
4XiN7U6hNxuRnYQRj3z1Bj4cna1tx08jKuk599Pose2v2aGNiiZTTGDOHAHH9aeshXltfhY16/1D
2Pmhy4e67cwNnCpQPwf1INajpGn35+oh/yCbcPmADXKZbfTaITNgQFzTBDNahtulseMxntt0iXMR
AhuQFDSZmrbKUy0xHVekajd5C/W7s8BreeLP0IWAMue177cXpJMD3QEBuR1/oaGE13wkYxd/oiOv
dlkSYrYtpDvTNSLqBYS5lvDHIJ3ClyH06w+2+3cuHds0vIpGpSNNuD5qqIoO8FZ0KNi3Pn/r6uuA
37eubnaxpTPIBwkreiFX5lFV8/Cm9prpgwtN8Pfl/d/WqM0xXcf4SkL33nfexNFyABKsOrbCS5+h
V9LBPar4Ol+9xI9vUXE3+gdw2t2rbczKXlZM0Ffl17roe+H9JB3wnFEihvnYe73/l6qr6lBRRAUW
4YQkjoyXMwuvYGGYrfphiIOzXJRgl7Jb00uJo83FmNkrs7aF+iVfAgY8d0+MuF/HILQH2auuzqgb
YIeRDQ/jzIC0Ty6TqtfpQP056A5iEOnwhFzNuLptSIp39zmqB/yIc5WOIFlrjSviaJL1c7U0cj41
MJUMSJGqZvUHYg5oexlKsPyzcJpK+WjjajpCWFHOeWdS2pxjabrgflwk8N6ibIfhhjsmk4OyNIwO
69yGjh2R7DA1v4iF+hgoda2j+LyOhH1zrWpzGPFWe0Bsb8KzOML87Ilr+W2CpfhHkIrYz+dVWZap
Crqxw1ot5BgKOMnKrCMVRek1Bf+UttmaaJxLAEpZ7vsGlpgMiYCye2CNDas/bRmB4OzVXts8gLkB
wD0SOhcbf8GhHuCQdrHC/8ZrjzQvLe/aNJ/xIu/iFTbhI8JcBH5OVz6XYcg/lXyuzyqtqktaj5VX
MDAXf05pjK516rjQmZwTCMPqplF5jzKxn6mg91Aynmb8mn6gL83kOZgPkzLFZJ/TIYuAmPRfSemN
FFANv2ru6plo79RW4zrgqXWZfu6cN9Q5dGe4ZUSJdf2hTBfXjIdGsuZFWDLbrIPj8IcII+MdhgFu
7RP2Uu7ljZhG7BUlgZqBBEFtDlA5RD9Ml0wPc5BWdyRkyzOtnDyBj18njyVvvZ+RmsMHPZV9fTQa
o68MkUv8gnZNlc/YMO6sLH2XlX6U5Naz4YPlMymfhQpK9jxPrHsECdRPDmg59gCzx2VDX2IgxNiz
cdHA73VCcVtrx4ChqGIAnM0kaKRf4DZXRVf3siyWNuEnQORHk7fQtuKT1ZGSdeZ1FtoSVdnhaxdb
GxxWr4faeOU6OUIUKaYbWl5vfyNVyb2B6+prxNzIgXPRSv+SHaIGZCYjxCNMGXZdRbLaR2Mu8WJV
PgyQOX+SAULXq8PCEJVscjItcZ/VwhqbAcsV0KMLcFOrV6uf2n4h4TPhQpmXQKQI3dXIjuizJGlF
mcUcJbBshb0MIHuQh4KMTux6ZawBCjpMkGzKnymydWkB5u6kXuMgZOFzCNaSSA4jBCnlseqTgeZ1
k1Zlk/UJXCdn0US69g8VlpT2VzsprA/16NHz4s0k/eZZuKJ/uFCG7GKdqf5yA0fa6Yj0bPK4ioEe
lh6H0jQXTRuP3aGeWF/nVY0144tXNl5zVwahYt0R0o42eJtEb6KTV5ZxdEjQAeFf5zVuFsz+MbrT
goY0Y1OJ+3OTdvquwRHCPpe66d7SJcRmpsN4fhlbbr50cVh6GVtq/GtLbXV3G/IUAzKBs1LfpLLC
2EcU5opNP4U1pEWGWoSV0Cow1ys+V/4l1WyShZTrFF1waK3vVnSEnwiWm+jIZxk6SJ65/qURNvtJ
lMF6WwOv8bxogl4WDrVmPJQsJq9NBZvWHE7hvRtwJj/M3Mqzr2f0vYC66h+j0CTjAVBcc5Tr7EOd
OiLfU0aDNxfAU+F0UNUhuYnSZjiu9dT133jcJs0R5zgBeFUIL8eZzGz18D9x7fdymuVX2LSGKEd+
Oe3zFkEDIk8wYugRDe0Fn8CU5WcEA/VTTha8kgausbMBP/9C0Eh+Nqrm5bUnF03F1A5TcKikWESF
yDCvLnSdBPq8xnHLD4TCfnbvEF8SnyA2GtfcWxAukJXTGuqjh8KNOvFSjvdJ7PvmEPpL0t8OSzAB
uh3i9CWqeHUZeiPsK5DVgHCmHdbTy+iT9dk2YwBisMQGFR+7aeKY2hVjw/Psr/RQhyUVNz2qTfyc
RKO49VcM4mxJ0/ohEv50b9cGrl/EIY33XTtVIHIRWWGj6tmzb5bKZYDJxvxcpjFMe4gaSV0K9NLQ
9biWcJSNYXmj966nEuWWGeTTsW957lck/AtS6/qpn2N3O6ihO5KIMJUxKBxUjowR8jmUo/u84I76
ljpEEtQalFFw5Jh2z92UWjoCMpvAJZ8R08bsXPHS4NhaBuTzipCw5Tg1zXQz8HHE+dyvuwfPwc2E
3xhEHpYhqP9SL5/n1dpc6DG5Db0UuerjPN8ZuGOj81iq8XWk3EXfUNTpT43vQh+rgR3E3bTO4w2W
hTT6jNBiud5gVOvnmgXG3UdLU0a3FpVngTxmHhX1UnKWT3qF36J3Q5UbN3bf4K7AMgqOvMURw5XJ
NycHZnP0Vln9MFITwerekRIH0N7gJtgLhkBXQdOLj79oeAKIdFkvxMU+vj5AXW8h9ZXMw14I79gt
QLIjNN7Sn2UM+lNeaySw5zrG+fFMoPO9A38f/YJ69UaFvd6z5dGfdJ+H4De1dxYuEFRlqgAjkGEj
Wk9houPmRvlt1N7Iq5Ug5VThFiXr/hT0vT/8SlU3ehfs+ijvcVCDMiIHD0J3UJkxHcvakCN00vrz
yiFDeLJxIMfzBN/jehxHKMvvTKT7P6e2VUVddaTvoVagyX2oUh/HHg/SwddrrslNEKUiX2JGi7IR
CgZHn91VPVHPEl1+COYcqLQ8NzXXrynFaMOpVrWZ75NyvgaFpqgw+d2AgseC9n+U96iLHuBJseq+
Qgv3MLMkqUsENa/jK3PI3dA4ukxPu46/W94ICT1fBqICjq+EUqXB8nmqZ6f3lUS2wBEtbIqwldg+
qg7VVbeo+U42+/J/8Xo3R+uKri2dZTU9riDaHOaoTE5ltC9FPmbbHNqm91NBSj1jiW9WiibrdVRD
k7Hvxf+PfoqiO9aJcv1DtYTdlJMKX6KxJx9Ui/5m7PzbteNaRvpHi9iUSRSxBHcnU084MSnIXO9U
R5NDMC1w+iqvW0/N0nqfGszqY5TG5h4DPJluOBjGgJz6yWs1kCX9JK7ZPjqbKzI056hBv/8z+Llh
WPQKN4Sp4hZNP9WTMy15N+arXZFzgrS0U2hsdOelln+gKvGvhct/+ZO2kJYgacq57JV95KtHblzS
6MKFHLdzY2dXXtJgFf1Nn/Dh2TIzTSfk/EIgW3mqeiLrFLZFFzusq/89b965m275VS7mMwP9eXgM
ajU/2mkcWdaEQUryNU1QBfjvf+VaNv+XP3mbRQ6vKK4YI/FeNSxx7m65Zusg6xzMrMwzNRpKOmyg
6/vvf+yd+vcWbAXQszRwdviP2GFxRG1WPuQAZKdPxouG/j7qGluM4dQFH4zRdyqaW9IVzuIgDYQJ
QHqSykfaGvO5RCfig1f33tOvH+4fEyDgivQw1+LbSAgIQequLqOd5em/39V7n38zvXpLK7yVcn10
arYILrFz/AfFJAtxRlJIBvvvf+W9v4H9/jdY0N7rwcrpMZE1fwary88pKrM3u56+5RI1yLxjzA3k
kqjyO3ZH/xS23U5tkH8d0f94/Xpc0wnq3OmxR0L70SqQTOW8yx+EpXnzbU2A1IxujOtb5E+kTxTm
7LcY9dUPxuW/I9jw+M3HVazxljqNpgeSBNisgjLwbqMe59CchsijOMRoonVHlqZsfMWVlpKTcHF4
641IwcNpfvnWYJp6OchmJS2C2S+hget66c5xaEFr073m7K5vW90gPK6unjQiXY58ifWnEjB5ezdB
uM52mdnxx2zGkAtrDYT9UN9iPuvlbPuqpBdWxri37xtG1+X6H1+6CSQq3vHsX2iIL937vbiJEby9
bxr7m/Ic+mMTKpcEPz/gFqWDcLovXSyP+3779gTRpdKOC15O4Jv04sYIIbTMsekjmts7y8Q2Cxup
cSjuIlj3kmAR9zPKmbokU4l+3wzy5keNy3eWiS0MqYq9qfZB437FbECJUQVU4g5FdsFbwH257hf/
+MAKxFP0XJcVUxm3KY5ot7wd0o/wFO+dVLY0pD4KglHxaEGacGT5t9oL5/AG1bf67Ia+/qTRrenP
dkFdIENFpOtRVEHWQ0aUQ44WWorrnCUxIt6zZmDTE7IgSa4GK2D9SL24ytH5L8Pbqq0V+bK012Ji
OgXJ52SFVuJuxr8bn6ZEm4I089geOvhcPjiv/OtXwYlo+9pkW7IWBdETtX1fIGJpepJet09+729F
RRoZ7pxOFVCujf7GRdlng/a+7JgV17Pc7x+8EX0KTaTAsyPwIyVDWbXTg94j0cPTN6trMHA7AsPc
nBqshu6GRkNkb4eWJXu2NTx/s+CRSc/jFKXer8jvZp3xVaMDNc0gv+17O5v1Lgj9NSnnqD3ZitcH
uoTtKUa1Pt/39M16tyymTMNG6ZO4liVNj+r54NpdAna8m816Rz06tSgMtyekNKLAIqtrbaoVeh94
2d+qhnpMHyOneEANIZ1Q2VQeeKRyWvdsNaH/P6IhNNKqairbU9IM6IzEPrtARLqPsOFvNUOI/V1D
h/LAiUcEPbRgbW4c0lo/ODG+sxxslTHIYphinEmbk0U8OCiQKCPCQ7ZvrdkKY6yy/Sz8Vp+iJZlP
KF0MNxJl6j27JF77ZsYaoJtMjEvgSXQNWv+0v8civcuJgIdvpuvi0ESCkIQgjedaq0O/KovNPhOm
v7XSLT0zRM+9PqHU9MYNai9X7t7O17KZqiaWA+R9hhQ6RSObrCQo1nGnxdPfalWaeKVDkmD7QEHv
PrFoAraIstk3kbZSlcan4YikWIwXCraHirzyMHq7zgtI/tkqVQQt1xVKghO3CCNLuIGOoUbJcdcC
uVWqrKhyllPjaDE0uj8snv+mS/Jz37M3lxZgqG0ZjBguwGT9BNcXRbcEyVX7Hr7ZVXmNgCntmit8
PWSfFDpsp5TjYLvv6Zs56iR4m14d4b7hoRNfcVRjTvOAhsrO176ZpqpjaQxWcHsSDQOgNRgbLwVV
G/XZnUNys60SHnvQTzJSGKHkDZhA4ma2O4EVPtvM1UjPSQDJBC2EYF8gMeHHuTfdznez2VWTSvhI
SwFtgMTIKfz76bXffyRzemfj2Faa0CHE7VmM2DgigxXS6GnMI4BC3nYNnG2JqfUCELyaWp9mtOfD
mwCRfw2UsuDm7DuPbctKUTzyuHQScvGZfBUD/Ds+nDf7Rs22hkSaieB6NUJ1pNjY59rUQQbB0q7b
Z4hV8feTsNeW0D2NEChkiwje/NqsB+r56c4fv5mzGjQvZga0AbIY7b8srHl98sCJ2jcs/4dTbmAl
EQYv3vlyuLaK0vCE9nC17nz+ZsYGkOMwitt54aIacoP2Ke71nuI43vtmujo3+S3ycPgvO4JvEDgx
HVaF8/C+Ib+Zrx5KdpHPYuB2SJ/3szwrtn7g9Xhnsm6bBlY3jPgDHh1FkI1re57Xad/r3pa/abvy
pk2w8S1Xfias9seB010xnKG/rQUmSx0Di71QOOo1mmcQ4rMUqNNd73tbCwz6qVcOqslCUQDQk1Yu
B2bAKd/39M0cTXgL8Y8za9HMQ/VqSogM46ndR9rwt7VA9H/L5io0L/jsP/7908ey1Dt/Ovt9eQGc
uW9UU/oFoHYqu8pDClNFO3fUv/so/6jbWKitoDxL10LE4AUnOmSH2N87GjczNGBYt2A2wLEd3JQD
GJNFgBzRfSfrv3G5//jlie+1sLLgpScMOigiZHuIW/1RU+WdObotyoG/0IeMBqSgEGDmPO7o0et3
3ji2tTiu0Oouk44Uolow1mvQn9tl3OX5Cf1tKc6a0Q97CKsLOqRPyTyZQ73uy2f0t3U4dLP7Gkk1
tODeNYkwjMS5hFVu31DfcskXtvBQ1DErggmflOPCB81rvG9p3GLJgf9oAaapcAAbZZspa/uzJFAB
7Fpg/gdLHsl2QOYBKVy1qkOftFdWRNPv/O309zWALk0LFRz3C52En0DnHfYzT/0tjzxJggDLFy7X
RskOGkWgLX10MHZ+080+GnXKdmsEHFPUJ0kOMzWoy1W7q3ERknRjKW2YnOFwS///IlDV40/u6WTX
lkTSzR1VMfiT6n7wCwEI1EsVI5Mjmsp9mXJgh/7+TcER6eqwYn7BNVtHaPklsjNmu+7q3OHVRL8/
31UJIS0AFyCpw/q3wE59KpvOvuwZ7yTdbKgLSRKASgcMGjohu7yKbnBY2mUUxk/fnHl5qOs5GLAO
KN6sT4OGq42FSuyaTCTdbKgGwBsItKxfoEPY5oTVN3xMgnzfe9nMVJyiDdXSUigfAnXpIwPdPtbi
ft8ZDD7a378qEYNU4bqC7hsMkfzRDOpTE8/7cJMk3UzWPkBB01QB/X97aj+h04vrh/7g3VzHxv8I
FULktfz+2003ovdNsDER50n/sMi2LjPSqGo+zK4pya6DAQbi7/9M4sQSApeO3dV0MlscTsO7CdFk
Cxu3A6TVQ3R1V5WSg2vUumK1+5oqJNnM2YDNQYnWASvoAhtIk8zk8zRDa7hrbCabOQul6wA9QuMX
C0xLOahDvxbK9lWu0PT+/a2vQkWpCauggFX3pxgrOIDS5IOBc33Gvw2czYyNwjiKFNTlRWKrc7+S
RzTtdr6TzXyFI5q2QBdTHJaYeTBal2+hU9W+pWYLSeqbpC/h+AsKO0/1U9WtBtr6pN7XPSRbShKc
VqTscEstKKl0ZnGRz5j9qC39zkvfQpIQRYhGEPNwGLNXnxsla7YiR2rXsYBsKUlJy5CCYqKgUF3p
/TA6KUWGcOGPXEHv/fjN5ooeE8hIKX48tYk88hoNAwaHwK5qFdmCkVZFliAkflDE/vqIhPslcyH7
8t+T9J1FcstF6sdwBQ/pWoTsgmA4KtYaeTEqZRVAVesw7SoFky0ZyYUjXRFdFBQ0qP5sekQ2TnYX
1yYEvf73pSBBCkYoSscKW1/j5wf2na27aAx49ma+at8ftRsoSthGIAEZ5vdvY4MIwcN/v/33xs1m
e6W9k1ByYkap2CFNHEJo8BN29bTJFgce4NK+JtZhMWhgLBZDqr2srPk+k1pItiSkauhV2vEyKHjU
XbhP//LC6XnXa9likKJhhkCLYpV0kXumSBy7Twf3EbPxnXe+xSDh4IsDnsDOoTX2a6eCWzMl530/
fLOhrkj7mnQYBMVQpu5qDfFBa0j3QRrJFoEkJriIXEWDIqnKk7Vg/LSi21c5Jf+DQCqldfGCGar5
0HxrYuCJRlVOL/tezGaOWlQF7cgZK6qQvTVd+SdYojsHy2aKciangI5XhxGBUzkIEAcQ+9W+xAGI
2H9fXEa/qZSb+6BgIxTwVDJ+ULO/b2HfUr/RfIDpEdC4QtVopdB1yAexk7BMtvgjEXUVapv45asX
3KV0TLKuCv/a9Tm35KOmTtw0xSIswiVEVKv1oxOMkft6+2SrUppLZHBX0YT9TvopzJ/gFIvajbtK
J2SrUqIcDuUWlJeiauOHCvKnLE3N6773sjnyIkxgLBOG+a8drkxEojnO+p2VNrJVKZGwRNi8V+Pp
ONkd+qvAqp/8t30/fTNDYQGu0jjF4gIPygsy3YBwHvuPaoTh35vxv5ypt1ijXlVNEBqOplhgYKH+
aXpYZIoFYl91CuiwXAbweESByPhQHqMJaz700QhILxpd9t1nYiAM+kvj6ik+cwDUwiyK0SF8XcPU
Tnc+Kyd4r0wtan/NlhomOHmIqkjDXlOyZTTokIEPcAvEh0ufEw94gXvSLUCDIKXY8Qel/uYGUODr
ojWzFai9T7MSsTrVvTLlG+3ipP2jETFnkD1bZJTzviaUnx1SGNtPws0AARZRG5EZfimYFeyNi+Dh
zGFCtgPoWgbt6TbSYXcIEo+tjyLkXMRH6hLLziUB04DmUbCUC1gj17SZbtSzuJ0TSslLY1qP+Vkv
fFN+YkNj5mewsHv1g+DSSfI0iWhXeGKhI2xwZPVmkYORAdX3KBawFdq5CpeMrM6pnEE/oNaTWJPV
0YP148HMD6vHGt9mTUITr7C2sc1NwGFXjfOhj2JxTBIftliYFccIQD82eMGlbqkJuiyMp6WMzk7W
tfwO1ANzFxQ8YSui8JWqGyWIhB8iiSbpkmx0iqm/AjmQa+ZM4rN705SIKzmMvgrhTVuMgvIxYyWP
4CAHtmD91I8CjOx6mnX8BcnQts0g+RmVhAtSGvvIRr9NMgOaBHzVmrI2yNe4ggCT9EDRHppxicyL
8hgLznOgVwWrbwsLL7oO5d8ACji30+pAQxNHx7Qunfnpe10cjDBszl5X4DMDa1DgUDYORUBsrOSp
Mkuj1nwGoiv+3i+y8WDCGWAhXDIstZU4g+A0U/hIg6kD5WiGCOcnN0tbwWFcGmOPi7RhfyuXqF7h
lG0BMU+R8JOeKq8FhZR10usvdBiuxmGDAqw6irpZycGlXTtnCKxOZRFc21ZvQjbOIczJq4L+y9UG
keaQQ/TVA0SRNMSxpl5gMJtMKGQ+Tkk4Z85p2jx2gUNcn5KggH2R+HAWdgoqyE01t12gXtxUG18e
4QJbEN6dSA+hoLCmBf56JFdn5hsJljA5pSmR5OJaC1PuSiqwm3D9XoBZcVynMksH2BLbrJz7lP9o
gnU2v4TfwaPLA+uGL9G8dPYXgvd6Xth4hDx4qYKmPE5x5WxYVKqKxMGHVL99IcPVW5ekTNqDAAWG
fOmAx4/htNE97vzU155/S5t+TQu4afsAxyK/0UdbzlJOmVwCyWCwNqyHmbhLcSpAjjU+N5aOih2j
VrP4zoB00NyYWRPYBMdRzrlk0MrnVWVDJMhBpQuAQTAvPlxwbRsJhK8R8GLonEzsLZiHEGO4HNvx
u3PGBseq6bFKcEepOy6NMBQvxcK+/xmd11i+duPAyS0S1fHzptCitK7kPAyvvRyMf5xGzKKjgA1Y
vSoIRL7MJIB2+NqVB5YjhqepuUXKg+geeVvbdADzhqzxd/hbsYwOUcCHAj1kT4OSAOxXPYBjpBfH
cuyn7VjgxF6yvOrAigE6oRnHr3AvVTlRJI4P165ieVigUj5GIgTXJKocbWgxh4A4H4hbgDbnV6M+
VlRCxwN0zzESYoaaPkBH3v4Y1gmQRZKOcCYGQ7v+uTjKwy91ldr5qU4YfeL4G8tzMBI0/hf4I05o
H9O3aIrHg2QzrrceYIHPElGMXlaFmtxp4y3eYYx8yAP8VqRY9BuJ0dIoJLLCQjvpw9z6GNqQLHAP
gyGez3UyzhbRkVP0nRFoVCmPVnGSdjU/onJuvwrakgB0AFh9c+cFShwC26OVDzeW/2n0OZkz9OLv
ImTKmp+9rurnaNAdPwoXuKN1i5e8XJ3zl6SSY3IQptd1BufHFcGl065UDxi79RfkAk7mOx30FdTG
ePkX4SU8MkGnlzdIr0t9ThLbNhexcPScV9S746wS9ZSHUTwZ5CY4x07tWJJPARJt/CxqqzK47aH8
zJVp4C22PKUO6+EqDXgUsQ9YAjcd4lH6Ia3kUcbBTJ4MV+NN7XsC8WUDhBZCi/DVRaY8RUlj364E
kyEHdgAwGiTyKR3oom6Fql5gx6DnsAwr8dDH7ZTPMNCvd9gpoWA2LTAZeB0wgx9tqqvCvzYqQjhU
D9bi/4R3dpgftWADyWYi14c+jOyxkZBmZAJOdf+cgEwEa0kpo6cGx9IxH1PPY5cqRdJTZlqEBRcq
RN+mH1E2FCLW6T2N3QTwWbJQLEY+/j8QOLPcrE2EvEXE5sTeF4oYxuR2reA9f4LRRzh7GYNYJNk0
KXAKVDTHyPqMKBIUjYaoBo4Xnz1iTlqcA9vgTzvW4pYJqNfvkF9TU4FK8ULS00AJcnIc9DzxhUVC
qs+eac0hWbzymIJfZ+BMnpp7oOHNQ6/RgSMITX2FAQV4DmTbRwfXBqhiIfilfuKzBXhqqUqTGxKG
L7QBHuGY+EiCeG6kR16DcVgFrDwMTdSYCKB3snQs1wcVR+mzwhYG/ztM4tZ6w3Ol1aROFOvMWzC1
yfKSwOUlcvhZl5dqZSASAecZ6SPsy6Z+RqprXZ2M37q/OC55QwETXX3ophhMJpgClptglulXjppq
O2XYr8StSWPYExMZl9gQ5ZX1cGX/fEM2K/amRozlt6TifpI1MMmd1NBgfxIwVy0Ap6luujjw//oc
+VT9W+VPnQGVydV4WTF68xcNu1GdEc+BBOAQXtUvdXQCC6ZPM4lKwnPD7JIjNDf4s1IKC9ffMPmU
4gqWLd0EjBtM2UAxBFeozFjhGIAUeIBmbr1oVDP+c+fGtj3odSYDMBo+by8ai94na4ENqZCX+zxU
bfcaiAHgjcoj5fJ9DoCUPyyEYcRwhwxMh7PXt6iKbUHgvF8fU2yB5AH/lZC40zOK+oR34wfO030R
SG1GnkkwWubMt3MQTwc1EJirNBp46oiIZz1/R2rvSi4dTnzJg6tdGAa5EsD6ZICGIxYTcBLySyRY
h37wnocMXyGBbSuWVZN80T0ly80sfQ5GhhmqsdM4PnQgWGWz6afhC50X/YdEfqR5XmpTYZmQfhzk
8eJTc8Yejsikyf8/0s6sSW5U28K/SBEISUh6zamGLDs9VLW7/UK07TSaEZIQQr/+rnTcBzeurLzB
fTonHB2UEthMe+1vLSx5n9I8Lu4pdKox6lXg0RdWG71M5fDPUOaKPoxGgKW64ny47qOMBSinNRnO
gmvNDccxul4UoAfZhOndxlGy/FRzixKuIiet2SVFv5h7Dnup4ZAzKgz2OKA6wSLocwAOQtp3AP3k
MCrZsg4b12ebWl29r2rsTMeMJDRr/5FQQ5fA83B4FWyAXQ37E+Zjuh5o0kFNF7KOBz8xw9qzISK1
X3WbDPFHOIADhBlqDMdfNFPdnD1U4I6hIgjsi04+wIVZN08oRVrGDwVLSfrZ5A0rnrCf43Rs5kws
L8wW6nHFZTZIDwTmvdEEz2ae6vwgsHEu75gOeLWFOyQKjScUpebFXqKScID8FCrRfYurH/zT8ywV
44fYYC87Tn0wRU89NoOs2wQgWJgPawuerDpQcI1aUC7ojIWbq6H4jikbsL+HbqLV31NVwVKZs2X+
t8RZP3uyVITxgwAMABCUoq3u46BRJ3wJKd4BloSbBkDnAMP7vZYnzqNHawodElAIDm2Eh35Q/oKj
t90LSZysH11QO5KleLAhHcVNihq7A4Lvm9c11q32gEV1eJFEsoPOoCInTTdvw8HPK4y4tR5r3QlD
wj45RAn5dnnyNOkY+j0F/1HpUUe8rPB2eKCR+lsPqd7PYe4nuyJ/FHqoIe3GGC8qmdL/8jEQ27lg
fu/Mbp2Hono2WN/wRI4n4R2Pk+cGhWd+M9Et89AlwjoqpvgAoEoBSoiF2VZd+6XL3DIPHky80nIA
NqAUTyWwJjiw5H6WysQt8zC0HGZQxeJDjIPyLlNQSM+p/ttvljsBimOfXcEZgH5ZjO/qFWZJ01p6
KkXcKg8Q1EhdmTE+CFyH8H7FPoYAHPpNc7fKA5U1MyBsEaqx4O0BM+WwULgng0o57ry6xq30iLsA
t9JeJahuxHFSKojdvGeMW+ih8xSsKiTHDiNfXkYCNeo8eWoAiUsOHXLcVMCPx+piVLJp9Sw2uMys
fpHksj3GomtGsD0SPKjhdMDHL+nkmYD7wxeJoIB7XnJMmNLg4SRrerG8S0dsG36B6iId24ThXWXG
uqviXO8zyAne52qxnjOG/veJHyCcGDwvEh3sghkTpxHbgpH72W86OpFqS8GrqUekltj+NzBWqbaV
b848cnbSOUmoEQo1XvPFCRlIbvnA6577hapb5NEiATWG4ZIcMsH3uOV0e7yYeWos3BIPIINGSDsj
Bg1zBIhaTpu7sCDDO69ed+s74OTdpeMUs8MFz4Xj6mq2AFt5FTbiPvff+TKGfFhIhk+XNDy2C0o/
u5gyv8noVneMfZ01Hc580DDzfxVgJGCYBX7CcUJj58uDqmM9iKmoDpz/bsvLiC6eXvbELe1otWpj
wiAmysogv1/q+XMS627vN6BOjNp8xCulHPDls32paTVtOok6Xr/GnRg1I26StsWqDm+WDoi4sLkP
YHLt+elOkI4huIAVyL+HjMsPqJoqtxHxTQm5tR18BJScqzk68LH5JHBD3+LBd/TbMtzqjjrOsqqE
LPXA4zk4AzHWfaed8PIGgXzF0cyMBSglcOFCv+T2SGRbbbpk9pNZudUdNLDZYInCPg2C6Qa4Vfjv
psM3r+nikl44CI9Ct5joZZI3uOjDdBcsQC+DrIuqx4nRVuiGVWidR/NnwKTlNr0Ntrg08koWzgWv
gIdbQMs5RoD3Sr2paxgJJEJ58XXw6U6QmrlaiUDe4TAwcwwLmm6KtvE78brMlQi+LmBXBvFhbKfu
ESh1hWTQ6CV4B07EydsCZWQhw0v/lwxk0nQ9hjm9JUT9VSL2R7ejeWdMDYlWUmATOrWgSgIYOIZg
ZLdJ2v+T9fW0T2yER36oJPvuNEZVDa0kavEfbBgMOwKw2QwRyQQPkGz9Ze/aJ5o8kEB04S5P4RKM
J4mhQc6ukoeczvl6xHGsPVRSgOz59oy/dMNr3x/9d062GWqQkFcB5WzJspcxNcWXUjP5KVp8vV2I
M3foOs+LaMP2KFRp9nWWkl01dt/f/v5Xpz3631ngBfDJHekBfsqq/gOelOaHAuWePpofNO6s73Ud
pWE/leQRDqpmxy/Mqp4h3/v2p7/e9dStOIh5W1jY76lTFlXpjsObbz3ENMKcKOyKsX77r7zeQdQt
PWhHHRQyC+sjhoBtatI3HyL8Kc/WnZW+7deZxLOCkQHu8sBEI6/DdwPQpTfWhl9r45/zk/5Re6AY
AB+qnE40S+oXIZoqAaS7XuK/8Agd1+dWRAJ6CW2XZ94jMwi/hWqaD8CDZlsgTZYkhj3IkuqvSwXk
bdNIyHB8zhYpdV1RmR5UWKlkOfGof6I1FO5p7YdMwMuts2zVYxbMyF7URzkN870pwTUcoHXfvT0p
Ljr513rVWbUYARA8T7U51VECWtFEI/YNjP/U7uhYBmG9qWmuzBEIdSQRNDwEhl2QX8BIb//5a3PS
XXTqpM1IrEtgzqbxznCbPfRrMT37te6sNzEqwEFj7dSJX9x2Bbauu0T4lfZjYJwFp+whcQH9hJ0M
scVzPTf6n7TASeTtb7+2JjgrjsxxAK7BE4Inn8IbZ5QOexgFmW0eanHjAvWrrPGVwXeLJ0TXIqIQ
SccagEJ4R3W9fcjqRiFDZ230ZDNE0P24RM19XGrIbHq8kIc7oL/zG1XLV36kW1Zh9Lj28bBWRzmD
eLvFczzkNM1C92M+IrPk1ZNudUVNakRjOM4nbbPsWRSlUsdywO45RGE539g9r0xkt8pCr6LBh8fF
Sz0me2oBT04IYA9v/4JrjTtLgM7GAJLtuT6OnARH29j886LhBuLX+uWv/lb0SoA/Zzmi7kUNldqU
S1ztA2QxPFt3ItzUPGFDni+nFtbye8tXCp6MHyEIK68bg2YyUZ3UM9xX4JG80fEA/HQQh2nq2fVO
GBJIb4QAXftUln1waLsped95r+1uPUS5zmo2qtQnaMjUJi6BsM2LKPr09sD+ugm9Et9uQYSAtAJW
JnF1pGAD6A1bF+iPYJYCcCjTvfmk2RL/EKJDYWyF+843GL1YvSkumEMYbaiXOjc2Q8Eckt0l1QBK
z5MunqMpYX62ptT1npaRNf1Mh+IlrjryyaqwOMMl4tY79OWx5rXf7zziqKICI3Lsy6MaF2gd6xhn
KQh+LhYaJczz0jUUL2939ZUIdSssMq5TTTQXL4qv86NqYdoMjdSzX+NOgHIRlBMwWN0zzeRRTfC3
SPPZ6+UipW5hBexzRFlZM5+Y6P+SFWxIE+mXZUDjzgYseTYWYRuLF0gO1SMHPv2p6r2KidC4E/t6
EH0eIjF+qvP8R7027EOwhInfcfaPwgoSB0trkvVl1CnEbpznw0ek9vMbbxeXlfuVmenWVUA4lIZd
t0wnOCqu0MbmPfZcAiooIDIDBBdeE8ctsciipdJinsVLyZrlaEuoFUWX5TfObtmV3+Cc+OMRljFd
U+lTJgmFNVANfjcHd729s2Gq2btlhNoDyu65yA74z+C26fernKiGBhH358iuL9awGhy+ktxPkV9t
eUrd+gsdTGkMdxlc49X47sLu38Fs0gu8g8adSM5g+NSyNjNAjhb5e9sG05c89sujonV3qy2yCoLO
cn1R8D7cSUOz96G9aZ99GdbXpqwTy2OTF6RhyfIMQcbaAEsPL8+aE948jEKZA9j92CAaW0KI8fY4
/3qweu0vOgEOGmhE4DBhX+AYBbGohs2h3UPcoflGw+BGPmTTIIJdHyzlchcP0NA+yqWBPqqE7Ezu
ZyitYCXVJ+RrAt1o4XcicOs5sjAuwrgycN/rE7EtG1ToBLBc95vcbkEHz8GBK8XIn+EQ2zxIpmCk
keBi+3aXXtmm3JKOMUnLsGsDfLtd03sSiwyE1UVDO+/XvrMkcJSkwlsZXx8rCVE4GPkfAwHwll/r
TuDzoe+4Dshw4sHS7TWL64+RWbXfCd6Fz/I2gk+KgOcLy6PsaPupfqn6pvPsGSfyWRRAMrZcPASy
/omlUEviVl/6TUmXPDvWeoUbSbE8liXUlFnNYOCU8IB/9et3J/Jt2gGklOGUGi8sOgHwN0GSbG9t
hdfmpBPlVi1wfGkljvAXFzQu6/YwR9797p7fcUvXKKEIHukK7SfFaeTUwXvYL1pdIZIKuJVQfSyP
cRlg2TGRuUt6uBd49burRGId1WDyWn2CpU8HZd2k7ufMD46VUleLJIMCpdhhoU8mx6PjOA7RE6Bw
ty7d157rXDWStZOd4NGG09lSBxUkpMGqf0BaCDts04u8mLd4Fq9/CrLQi9sav2fB0ozHYezsF4mj
EYcTD0g6wvbr8qnj7a13xCvTzVUyWehqmcR7AMxTTfAwwp7s36n0o4ygU50wL0UVQN6fkVOMmxIE
wUu9DSovOB0ad/b3cR1CAGs5HjLyDlUBth6OKVyK/RYRV8vE1ymHBfgQnmBnGzyolu1G3Er9jtO/
jHR/e2MQIXwQG8vR62UevIsbNX/MF1Bx/QLFCXKrSgsTuM4+0obGfwsZd9+mGoddr9ZdNZOqgXDv
LCVIjDSfIKxRhwFZF79ed5VM4wr18pqF9lENBPmdcahOqHv65vflznYMvz+OxjP7yBvZHuAmqQ/R
xYXMr3VnO4Y1PZl7+Dg9QvpKt+Ws8r+Cjpef/VpPcAz9bcbY1MR2rgk5aQlNDQeTe7fSwkfdkVJX
zIRCAWZCicZZ0NYb2tP8wzxnnokWV8mU5XyZhABSRE4wSh2jLPoJMnn+w69jnN24nmlHo0Hj27OM
HmGeNn1P2onemI+/bqCvHLpdYK0R2dRHfEif8daoPmvMSPYdl6KVfdRTPfe7Ssp4Iy4c542w3Xjg
WbccAd3RP3H6yxcovFe4b19kSsOT5CHK4cRF9LyxLbRcNUySv1Izga2AZBEOn03B+ZdSSPZAsbAl
26wt0wl7dTnsM6mzbqusDs48xu8LbU+ehMGF+QygkEQx9Tot88eKFDS/h9oiZ9l+QgXoXZkOqMAY
UqyMSubjvQq7mG1MFOXlZiiT/h3vLdyOCSXx81TBcoyQJrtLKc4cakhg7dqOIexO8+CX1V8XQMkV
aJXdMZhtijuN/7DE/ycwZGtJn5FPXahkDdPSi8A/GWHt1tJeFttARBN/CuckLr8UZTCkHwDSjIv3
ocmS4p/WLEjqLikecxPYhyI1h/oVKervazTZcBOW5eBn4A76zn8jCV5RUdUwRU5UrqhpiwPdRijr
RH3S2xPyEpGvzBhXQkY4zNBQWEhPcD/FR8eohBDPEoWpX0L09Pj+7b9yZd92tWS6iwpURvD1RMPm
U9mtdj/MfvKdlLpSMtEzskbVwB9hOEIOdaCKuzTz0++gdWehBJ8ji4eS4NOLrj1wmkdwzE0udBq/
rnGWSpUHvNRhl5zgfEg/xJOBmWFoFnpjfK/1vHOmyVBjkVBWJ6dfzHY4SM/veknrGymga607h5oa
a0aywG3n1CYLQnEIzF95MNzSrf+SMb02OZ3VkmcBnGcbUp7MxHhzb0Wmlj3eCpbnmAwk2HUEnnGP
LOirez6gTgwLKwvh3RK3HFV1Kik/1FE17XWowzPQWbQ1OL6CCFxuSmqbGv+DvIZ6F7VmjW5ps688
rLkQYrvyuTRTjJL1BjaDX7jupuynZeuEYrwm78lpSCv5MHdYercJaafoH7955CwUdgG7sugJf+RY
FmG402SoaVyJlxYspa6MzYolEQQWkyek57u/WYFDd11Y39YvnfnbeaGM6phMrExOJJiXb6pA3R6U
SXhh9eobV8jG18rMsoEdtM1qgadURp7TNfVyAEHXOCsEM+k6xLRHorrqZ5Bh1+b4/2jdWR+Aay17
FIyrE3AILyDmBp96hu/36xhndSizuQ9QuNSfGAyLt6QHjX5hsA/3a91dHegE4EBG5AkFRXQPJED+
VyVo5Lf2uFo2uQ5t3CwpjAfnvN/SGZ1SSFK/+H2787BBMi44XL/Dk4yoxkX2UgU8z74pJ5dVLPAs
DYtTS09xOmT7NjD0vkmxOHh9vMsqLucwYOkYhac4QkUqr2uUbRblgHOTX/tOuKoYVhpgGWBgO7xz
liUKYGeOslS/1p2LD+RaRNe8GU527jlBvbRW9X4gN999rhx5XGSxDUo+2Kahp7oDWLytdfoPgS/j
sVir/qffT3CC1nKRRCXOvCe72vKJTXpONiiQLr74Ne+EbWvBaEgt70+Slac4N2zzf+ieK3u6Cy4u
62nkdo4RV3CRBxK1QSk2nvLhbv/2x1/rfmdTNxCriG4UeE3I5kbuVDSBrgGQw/w3XNA93e2QIv/v
jgInxQbnnpKeLNEoJWdm+ZrAgdzvPOsqCmOSNwucKrE68Fb/NGKJqi0oG8Tr0Ba6ksIxmW0go5yc
QESF61Pesn+hW5B/vT0Arw9w6EoJYzA6pOmx9mRJsFHJEDzkAqXZfo07wctTGNpPcFiGmczwQKKx
eZoMJ15LfuiqCEEOG3pS11g1LfuUFRDTRfamU/Dr8xK2Fs6MadtKL7iLn+KhMGYH0/PlvoDnXLmJ
5ADCg1//OKEbw0QBBGkMraHh/JEsOf0HKvtbD1KvHz5Dl2QcrzwCi6iN0PsmvMM1W9YH09DqHSni
tgUOJjXPPRtptQv6yE8+xYiby08mk1NhyXxes4TvsomzXatv6WBena1o3D3Xdh3UZUkVPpYd+wo3
kmHXLX4JBvYHIRHaMkW6uQ1BHyjv6zkvtlWKypW3h/oy5f+4vaBxZ5eMUtS/tEQ1YtPItf+yrIko
d9UAwkde40mEVDXMzZeFe9nO4O85oVd2y5q18zSfF0CUNnPVhY8zKUqf2EPrzimXs2iYJV4fzjFY
HiqAnWdB/KQmGGQn9ix0v02OF/LHsm0+mRny2z65Wa9x+cJXxsElmwJaseQS8KpzlYfxTzOwUD6u
FazRCsgxi+0SIVvoU2mNTnJ+xxLaZehFqs9N1Ir3C4hfR4hFvEiHaN1ZO7K2EWHQSHkGQ8G8N2Gw
fGk5b3dvT9crgeYKEDKk2lJYz5LHdh7fxXg32Ob9TTHXtcadTZ9GAEsE5Tyf4X/XbRaetTu9Th/9
vtzd64cpnuec6DNeJcFvm3AmWogX6hCd7qw/6dyqALcBfTZs7e4ao8at7fAS5/XpfygGIK8ajaLd
2ao0e0GM4XE1iBs8Sfq176xBWT3aNZwWeUY9sdrROO/VJl+I/uHXvLPkxEGmiQgVSB8CvEPeUxXt
JhsZLwEnIy4Jks8CBbRBq8+DLdN+B1+K5TtO6V5vJmjeCVcygFoGlVt3XsLoWBS8OfRt66X7ReOX
UPjtTSOmsquqsunOdcl/CHgh7CD886oTRePO1bpEuUafxmN7rjI4yQ7UlkcNLfDeb1idaA1VAVUC
t+1ZTgQiHDPrfTffPKRcWQtcdsl4OSOW+Wwf2wUAELVCQlUBg+b36U64Wrg8FrhFDOcy6/kG8uVp
2zVeDvKMuIqBkaQ1DN4xpEnXfUqj+kfGUr9IcuUCZRa1dhmX9ozMx7wJiB2OzQw1hVevuHIBBkdg
HQ7lcG5xjUAdG1gg6WD/9WvcORkIIHZsytvhHC4QoEasB6At8dKJosudEIWXadoNJVXnKAWFjuaC
4OCU3NIYX5mKbsZfh1Qil7PqMw1B6QJozX5chVU+WVB8uxOkS4IHsFwk6lzOptylSkEAx4Xncc9N
+dcdsgY9lvUzi4ArKzr61WKxv7FvXLr3lTOTm/Jf175n8F5qz7Y28qmbYgC3sibgH6jIVi90DPrH
iVVg+9girVZnJPr6PUv6ZBeOfrXRjLiZfzYF/ZoNQp7tDOsMOpuh2QVQYtOt17R3k//ZAj4W0BHd
WXb5DxrDUAAuNZ77tosxUSQfeFhM9rFsQLz4VWTcCc810sWY9ChTrcSEQ0epwf8qVlUfkA2Jb0yd
KzHlYkymsZN1s8bqvNSTvI8pJ9sCN2jPXr/81d92VWhR0lGqGd++QHCm84uAs4K/tN+YOhGrtVku
ORN1xttD922pOrApIn3z5fFa1zj7qqmQea6GoTsXXfli5GJ+UACrvr397VeuOW7u3y7RmEZ0mc4i
1Fm5S0YJilyCvCjUvik75dMQePaSE7ecQGhpi1SdbZicket6RDWzTxYLLiuXSsffhlcFyqba5upc
L3ib7ZBg39ZB6fOshsadwzDp8nHCPqvA+gQC1TAb3c1gWb/d/VfG1s1Cq1Uny4y3FiQV8/KHqQcI
AfrZACLr176zyyLhLNKgFKjoiYbxkF2Mg/HEfGu9v/b1zjYLziXISTbtz6ARBse47u07WcTh7u1v
v7KbuFSTpQTfIUHpzjknK2olGKpVPnTAvbQAsE+3PBSv/RE3dusUiFdRDedshPvmO6zKIBIrCcn0
vmlbr6pUzCEnhPnaI2cmeXpgdASYtJ8oSCTk59v9dG0UnIssbpjzMoYWwiDRTni0DtRmFeWNpNC1
/nGitgobKSQUh+emTJH6xm5b/4RXZBVtpW2t9Zumbp44A5Ekk52yj0IlR9XDkSEUU+LZuBPAMp3n
lSb4CTyXugYjGDLBEXWvjd/C5uaJWahZBTyeOvcqGu+6aCGPTTW+eA2umyaWSbHCsJnV51KOYLYT
yOtDWGMd/Fq/jPpvCycdADSvwVY/A64d77u0X+6nufvr7cavTB2XeBJAL7ZAP6bOXduO01bIqXhu
RxKHm7qQ+a1fwF4/c7roEwDzki4SsPHZzASb1Z3KxmQ4SFHpcQdBWvPB8gGQ0n6xjdqBuTRNT3lS
iUOZCQbCdBU0X5AVA7yDSQjX0ggXweGw9gVIwUmTWfklHLLmYTZ8fA+Qqm5x8iHNEXXF5ohaE703
hlU/bAWZAPDeS/2Qr6ise9e3SzVB7hzHwOn3bGaPGLRxF8xGFkf8A+OfRmDPs486SnkwbCZJwVGu
cWXfLmu4onIzquxU7SqeJp8L4OMk1HSgGkiZNWKL1w0bzPs5CbURO0BeU35fLlnR3agSv7KiuNav
mYAlNrS6ENfyCwmnQE1XH803smCXsHvlkuAmUsHDJ2MezdMZjnSA3+ppAu12ME1Jtn2cgj9LZVkn
dyYJortwTIXvXHfWYFQaALdc4kEXNgkg+cOQEMNxaxv5tZK/8qtcjk2uIhkyHBDOql2r9Ml21HyC
F7L8mg81DDkBMA70AQndDl0papi8Jz0Zn/sWSMNNjsrD5iCSOm4fCVjHdF83SS33OWok/sKIa34X
lwXSbZtL8pNu4kgPT0MLm7zPQkT6jtewD3x+O2ivDL0rMUBdRkyXVUI/DBzxZgRZbFewWyvClcZd
hUFmUUySxQLXctKE2yC0ZF+F2Y+3v/zavHKW+RagXI0T8njWwWLJZjXEnMIqTiVMP8Gu3tXY1Qkq
ZeTytAAL7JO5hF+js4KqVlXUhtCh8340kBWDAxgwL80yGr/04+/Ls26ypUHB9hHj/llMGdniy70c
ddG4c/IpDQuTPh5znElIdTdmKnrol+LGYFwbaSfYCFcRFzLJQaU07+0KG+NuqTzfMNwsvUXV6ZzD
IedXt5QgdW4BqPI807pJerm0qmEpvlz0U3bXhuP4PoGXm89ZJMndHH3NZmXlktkjqqmSdzUQ7c+T
HMe7t0Pg1V5H604I1AGrDMiiOdwQOxyTbTknBcDl3Y1r1qsRhuadd/tW5rjAJdPl4yce7DRU3SgE
BqGGLGO2z9oCdCSYb4tlU9DKfn/7N10a/2NhxR+97Pu/xQDjGexEdIrBvlRLlPAOeshQhBVuAgEq
+kaORfFxnVnvM3Hx59x4lsRayLhhPoL7mOUjXuAmYHDe/i3Xxufy77/9lpGFcd5q8FlB9wg38hIR
a3hrC7rWuBPPEB60l+sjP1gQ3O5xTNDH/GY8XxsFJ55BNyRl0cIQkIBNM+9M3OqjgVV5s8MTv/wa
V23yV2eW0edxGKPgXGksFLZLLhiurSu4Vaasum061bdS7Nd6yrnT2NHosJcLP1BYne5sglxIUCSf
3h7jV8+jSe4CdngImQwsO3i50TUOpHh3rubqC005eMIJOm/T5AFbfr79x678Ehem05ZwPehmDeMZ
Ba0kl4n8AO/fW3i4a6078Z7BKzBqJpodxhIOfNRCMJ0g+73z+3Y3sE0QptHA7RFWJHoD7bqBW5Mn
/DfPnDgmcTHxVFX2EcATuYV9o93jYP7i9+mXDvstjssgAi0ra+Mjh3b9LpOlfSy0/uzXuBPH/RQE
va6irNx0cTtglYjnd2yaRx9FBuanE8nByOnU9DmaD3NxMrjg70UUTZ6D6gQun1FUuiZK3LUm+1D3
5CfNqoNfvzhR2ybjYGU7BeDQxmuwxVW4hLNWmXtRi5LcBfPESxCIET5JT3USH61p8AYx4n7n9fEu
lufCc+nxSqyfWJLicQ9YHljeVGThfv3uQnVgHwOMQGETGM3ChwLg9c7AwcWPjAp3m//Od5JMNSRu
YB9s2rWR90EG+ciihd76dY4Tq9kUa2lh9vWItbJ6GAtDP6arX5ErxtUJVtr0VTTB9fuItzcsystA
t916ayW4ciRyUTqs5HqqWoKtBH6Q9Ts1dXCwMoqXD3UF9NKG9/mcf9RlWqTbS3rMczo5QRxzm5AU
6d5HVahTrHBAQZLgo99oOCHMOC9EXAgMtlF9jAPdZA8LVmefwY5TV2/GWZbAsCIx+1Z/p2QCaN8L
fYOWnVmqIPnIE9ii4V2k2oRwlEiqDx5dgpadCZqvIkVlPpn3KON6HGT+vV/6e7+mndmpwroIFJBm
e9SX3KW92ZJuvXESuTTxx8kZX+1sJBXMJEpki8weZ4T7Ah6VrZx8HojQtDv/IlgpQrAz72302MOe
hlOvTB1admafxT/ZQF8GkQfvhiD/d825z1Ud7TgbCEkUBGThYvZQjsv8Zz3/9BpCV4215jRYohnt
2nYPg70NJV753Dh12S1JhUpYEJ3MXrb7Jf2ob2F2rswM14g3XmgFZzHweFfeFNtpyIsva0m6Z7/+
cOJwgbMctxZfvWQV8Nx8Q6zfjHaVV2ECZ094l5h9PxT7CvWsKMH1eptCXzuBWDJTr0jOtN/juRo2
JbCzu0TRL35d4oRirkWjI4MuwZNCASvaHkiMt1t+dQPCZzvxksxIbOPBDpMPlqEHsV486Fgmlw2f
MmF3ACpVcoO9aa4PBVf1cPf2n702g5xYqmGXFJlwNHtm4Qfaxw98CQ9eTbtyKTsAJxQmwEWCKrzv
QancAGvzza/tSy/+dnAnHRthoIpxIHDtiz6lgKX7NexclWCZXUZzjLW2arKHzIINxVRmPBt3A6pd
x5FaTPtuJt/i4pso1he/z3Y2NjIABwOIsdkHA4w3gXiM+8nniBKnrkhqYCv8KQM0XcLqJiLDTlLp
d4RwFVLTQucEZTRmH2Z2w1twzwCS9esQ+t8JUhu8m7TRjBUXfOc9EAPRTos08jlaoU+cYIXJkIn1
zMzeCPOkevXPTETl+eVORAbTHKrAYgZ22TvodR+DzN5I2FyJdVf4YwkpZMzRJx37l8pnOxZ+n+xq
fpB4b5jItdk3YYr8fj6X2zocP3uNpMv76CHtol0BQXeAOvwdk/mTsaPyW/5c3IeteZl0kCfsQZm7
Z+vwsQVbze+7nRmYa1VxxdDbqskOedccEu2VZYffkTP9ppSAr1RgHVnjPWCK20m3niPpTD4YUdOl
tji1BcMzz//l0uexIgZw2wnHcgoW3WCGiCo52rY8kcZLM4Smna1gBKgKVRDYOKvpMUk+DsLzk92d
oM/SuMvK9jvMPptjFDbzh3Zmt9jtV2LR5UoYVesmuEy8dR5hEtdvRXcLzH2taWcvYElUR0UZIxoL
vUlovJlivwXEFfIUXKo0kRhFXbBN1QIlZ85eweJ6E3U5vVy+cVbg8kji76GX1hGTwwlClZNgyDt0
M5Pf+7LYiejWee1aLzsxSOBEDbtnRIrp6l0zsg3VXk6T+GgnCAUBnskOCG8dvptIsxmp14N5nLry
HGBHkwUHb2y4ckZWu4cN7tINfuc9142oGEboryb0SF3SjVr6jS38LnyuMGcWMHS34jKK5UNKTyz0
O9q4mhzYa/ewpr6cucN7qz4WnkuHa0DUGltoAdTiPo/rh7Wqgk0DgaDfIdJV4+StKCLMPNzKgqY4
pKYhm2Txs33DDIn+u1BXdCRcghe5l6W8T7vwwRbDv14x7hIbOjg9kgWIqL1MNHqFbYPR87HBFW00
QMBYO6NP0gom7lodbBL5vZC4Ooq6iBnO00LvuWk3tWFbpJT9RtJVUXTMQnB2KVWTA+02TannLTO6
99vKXc1BNiSJnGE8v4/kieVyJyCd8BpI4uy4k0x6DT8gsx9aW7xnoqE7yY3xOze5mqW8RvqTprhv
QA42HJFkxfUuqmu/A58rWhp4h1sSXOX3yTps0nzZNgDq+3WLs+8aMwSDmi63GZP8M3btWZeeF0dX
4gHsb5qHl20MLrsDzlAYSkRT59njziaZQ8bUjxzLIJuewvA51n4bgivvIEvco+oom/bz8kVRpDVT
L3PKOHW1HWMSN1GqO71nNPqSSfgDNPPktUwxV9kxNkoalgUaacZLhcEnATW9zwRhrqpj5EmmClrM
+xHXsE01tU8SPlpe4c5cTQeAF0MITgGe1PrEvltkGm/naDJeOzBzxRuolKrGER6mewFjFMPXuyXy
UvUCx+6EDYBta7Qm+PCJVRtJfsbVDcXz6yc0ll/+/bc3opWpqJB1gukX/8wWtR37L37j6OyRqMGe
gIBDwzpR4bYo6uag48J6zhInGpvS5H0nkETv5HjH5dfF+E4R58jaT7hnpDV6uoj454Gaj0P1w69H
nBMrkGZU91Qgr5KGxa6VNN/oIJy81hHmKjFqzDxTS3z3OLK7PGs+Kls8eH24q7sYoLSv1gJN1+oD
KeXmfzi7kua4cWb5ixiBjSR4ZXdrl7yM3WrpwrA885EgSIIbuP36lz3vMoYldwSuOkBoELWgKiuz
yRavaBC5ykUly0F2GJUINHTp0jkfdpAt8cscIlexSINdeYnO26Z03/JPi1/iig7eryYT12Rpl22z
oKSqfxIS3Iab8kLXi0g65jiXttAS1CqHpAYb2PplqaXn/XDskapuIRCGs4epfQQi9wZqi54rO7Yo
gKVMeok4E8T22Ep+w+uBeV4QxxorZWpUAILxEBuaZnNxY7Lls9+tdsyxFmaeB0yIHuTy3ain0dPM
XWRFuDHLhhkHvQTfVn5k9LvXfl1QxbINqmO5tgcorO9pxvZQyTr4Le1Uccak6lY+4NaR7VZL5AnK
rwAA2v9fbaVF7r4C2I27wfsU1a00DDx9h8uH0s5FmVQZvt9EhnQrxA5ykn432gVRFEE75XWL/DeH
CgatCnBXLye/o3bM0NZ9y0V+rh22j7Xs04z7ZWSuElE+QseLTjgOG2XfZUb/KvvWD2sQueRFRSYn
vdXnteHo4uSzDvxy1MhlLlKkDYeQ4iXNwXmYqPgYVPKL10m7CkTbMMUj16gvRGR6NLYv0oZ7Ef2I
yKUtMtVmFKBHmIcJppvC1N+Q5PjlTS5iZO75ZCCsaw9FtfyV8e1qDvP/+Z2IY4wr1/kkIeB7iPJl
T8buCg0Zv8TaxYy0XWzDgFT2oOmXmdu/+kH7uWmX0KdM2oAs07lgVtCrvotvu771euZGLmTEjjH4
rnucR1fSz3m3PMaT8qHYwAVxYmJJVUZzicTGzNtDW0bkJkeD0HNxJyjONgAlbxPonxKijzcCIPg0
LwsvrRXBXT6ZiJdJIHsb3/Q/yefJK8JAafXXOJD3vWkCTD29nrWLTW1PsfQaG8F+nZRJjEMfkCyJ
voOyObwBHpNfyzbyetKhF//rvldA9MIiD8qjXKJbiWT1wLnMvR4xPHQuydxxgSi22qO0GGWNAmL2
VX5p8Oz883/HQ3EXKmHJFDVB1qljrvLndau7q1ZFfm6bu4wj6Elzw6kFCj6WYg+dk8/VCiyGj5vi
bi8d5zAIg7fj906CORXwgu66mLVXaOduN10yzJTpnsnvQP0lKQp0K1ISsOv4bd35ohtTY96vXH5P
7PpE2/i2sOGr39KO0bdRrsQo9HzEyJ16SExWXQdIvf3s06UZqaNxBEVwT441GcMdtCqnHSqYflt3
WUamnBYVwDwzpvswOjbm4d+QkpRej1NY368Waia8azTA7sdFViIdtgo6yH1zob15dk/vGNFvFCNm
DTYT2+XINgb11TIDNFilUTWP2V8YqcxCr0jEXdBBss6FbBmfj9UMZqN4yPo0TPx6v9wFHoDJW0rb
ieVIoO94aAjgzNOWXaj8n3OH907I8b5ZnXSQNQqW40C3Nbrn69gb6GacJ4GFhTzaPl5YOHvlRtwF
IqhkRUF9nuPXrEDZEYN2KBA2IJ32sjDuGG+3imJSUyte5yb6Oo8g0Ow7L9YCwV0wgsBDqAHFznJs
G5qnoOX+GuvNK/PnrvxFBl1gCgIo/ion8GSDQLC6LaCf4pVscBeUILtZgJt5Jq91Nj21coNMoUqO
XifuohJAcAaKtonMx5aabh+EdXNIyEVOyw8ioMs2ItY5W4TpkyNeGXedNff4X15vC+4CEzKerUkD
qYLjCF0Q4KTZa1c1kZ8vZk6upItYKt1i8fM9BIPAnYiqn34H7ljrXAwjSqfVdISI910iwPrMoOXl
Zz8uPGFADbaIwXZ4xLiqOqCqnKRkWfwuuYtRoP0Qx4E103HMK7JXvK9uLeS7/FIOV5Bi1kFYkUhN
R1o1dZposaVhLb1eMNxFKsyYMw5Mk48IItu2G+rw61r6zTUL7oIVhEGbRIt4OBLR2XtVxuRbJTnz
27qLVlj6jMmYanmkffjQE9buplV6aUJg6/GvkTvMpQn1ZuMjD6o2VQTEYOCVe/O66S5qgYqhbExI
h+NE+ma/TkjxaO2l6IidOxa6iqpqiiwaXtUSvbJoXvfcc7gJizs2KiMt2Tp14VFg+lTtocmSQWhv
lomf73LBC5SqZQDRW3iMF4zvyywr9yyb//I7dieGksl2iYjy/kj0+j3voeVYCj8mapwM/fXCoKoq
17qr+2M+sA13ZSkfubWdV4OXuxgGsLOSOStIf2ySJtz3WYsZyj5XXgUS7sIY5KwYr6qwP3KMkl2B
GGX4EhI/jSHBXbBBP6MXJlnTHws9hhWwbPkaoFAXlt+9PqsLNxg04eui+v4I2Au06ib7lyi9qDGx
d6cqNYRgRS8TPh5bPvN9A/hgSuLRq9zKXcKK7EyWTjBYeizpiEHBs1QAHY1fccAFj8yDzKupi/hR
haB+nIKE79Yg9iupcRfOYHJiwIcU82Nbii6/JxIk77uQt60fjJUTx1a7sqJ50NH2aCDFcTO1XXvg
wjNDcmENTdVmUMjD4kE3mduc5vDwZbb52epv0IY4y5fu7N2XnIT/ptO9zv2QhczFNlRdbFoBGb1j
rIshTUL1de4wT+ZjScyFN8Awa27lRI9bw380kCbZqN8bg7nghtVAvKZvBnqU81p+GpJcAR0vvCap
BfsN3CCkTSKRkaPK0AImrF9SQKy9UAjMhTdQvm21bQp6DGatX9utkrtS9XgF+x26E1JVrkcR9Ywc
bZ2Uh4XIz3Bjl2S1z0H/9xcwtO1+jUpKakmYDbH4FPKvTdwIetMwFRW7YZLUr0DDEsdY4xJkQgUG
U19gsc8JJBHSfl3f/I7Hiaty1nTJLY5nBo3NvuLdeaAUc9t+qzt9ViA1oIiQDeyF4Rm26RECjaT+
5rW2C3poVx0wyzv2Mq/RbSn0hB6x/um3tlNYStoxLmSmm+PaYMCMT6VIjWddGUn0r5emW9HEHdtg
O2KezdzzdisPemyoVzmJuciHtgUMM28qcgRCprkuu+WLgTiXVwWVufCHrO+nAfx52zEC0eANcoFt
F+Cl6vXiYC4AwtRAj4bduB2FmjZwKrDwflor0NP5fVTHWJMw0G0cN9ux7Olwrbug3NcU/Sq/1R0j
7ZK5wizoiq86wZBIggqz1FnjVelk0jHTMQ+QAVdkO/KpV3sryHXR9l5UFoJJx0rbvixBlW23Y5bk
FODMqDpkvVB+W3cxEXIB3TwzgTkuazg+lqo7kXbWXskAc4ERcz1DCqqly3ENQUpmhP0C/Kfnxh07
1T3kUMis5MuyqjFtB0rSNvSrizMXHEGSNQaEUssXBbX29cx1tg1+mqyCufAIEKlnMudB/BJP0WEc
6Q+oFnseihNOxVhMolAkPy5R9kL66kH7mr/LMGEzsMDM25QfyVrQHUS+vhCee6YBv0EkatPZfsHi
Zb/Bozfy26L4s5fpuxCJmNZEdmY010samwNv/Jyti4+wQxcNeRLylzlWn6BC/hxG+qvXjl18RDeo
sAx1xF+yOdqLpPkcdn69R+bCI8B5gZq0xa6huwegQXLkWN5v145B0moDiKSGItgS5J/Kor2l3Oup
yFxCjSU2leJZlX1fGfve8eCmmRI/D+WiI3QwygxHwl7sQK8lHFQr/WYGmQuPsNVc6mbO+YuC5Ntq
gga6En5c7AKDT79mKYxwaL3obnkpWfQZmjXVDjPCxYVQfH7fv5M3uxCJuS2XqehE/RKypKE3oxVj
cxW1HNrhZSJF8KlMSqp3f74256TtvX/mxM4mMFORJEX/0nRJlh1EQipTpgwJr7qGuliQlOkGDFnw
ENB8Ga8TEpnSq/vJXCKOPMtywOXX/mVpi09VxR+aIvdb2uXiiMq2DwmKbC/oXJ1EKx/7+BK/6NmX
v3NgLhkH+PEjJRaJpTcAH+LsyBu/cUPm8nFkvJ2nTMbtyxzNX8KKveZ280t8XezKQIJctB1pX4Yt
+hrLSqUzb/2ingthScaCl51Y2xe0gz4zFJEK0/u5HhfCYvqlnzXKPS8gPb5SXfm1XAs/1+MCWHQd
kBG0xuZFqvmEsYqbIukvtH4/uiJOtjt3i6BhX5sXm/S3gFp/884wfgOvyInFFHkG8CXmVXHzYH0z
jNBJdKthoKJiPDl1VTj+KFSro7QzovHjVIBa2K8+c6B9MfRGly/ArdxEk/wUV8ozgXEFkOwMdQMI
FxcvYCBSqSwMNGHh8f/sIv9tGb1j8q4AEko6StFgCE5MbJto0onlolK7sYyUNXuJqbD6buvUQh8N
OHT7Awdpcny10UasN0umZ/oYsWAegaqZ7TR3OyAMs7rc40VkIITez4t5GhqSR/cqBHfbc1NAWPtm
MaALv2ChH1RihFNJbhLLhyBu2ClKWtHe9IaG6koUUQTZbtbNzeHCQZ2vynsHdf7//5mZMUkPwGAR
klM4Q9zgExV5Nl0PZhiHg4zlOrwSTbrhHnzo6NxMhveL3S0AwTSPRUyj4UL1+YNf68IVcnC3hkPR
yec5hFTwfSPnrd9nSV0V6Zg1NPBLuFw0Fp6EeduvyXLSVc7Dh3LM6u4ZVJNt4lf7cxFZXZhv+fku
wDu15octFALCtIjvf/5YHzgpVwEqmvpqQd9lOJm2qfAm13Iar6eOkcQv5LgsJ3M2DnEC0ZRTWdQv
UPi6pXl8wcF+kCG5oKxNcMgh9FN/4lmj7I+Yovf9nQa9aO8jOobh1bjEUe5Xu3BBWkzmWZIw3Z54
W74q1exorLzItwVzMVp1Iad6Y9KcJElurCm6lLaej2gXoqWBfVkjACiPLBvfVmgtpM2Q/O11eX6D
ZQ0lybKZqxPoIOtnMgeQOjLRZvxeYC4wq83zLYLTKk5Bp4t9Bd9zGwjrJQSNQz9bxH+8VDfJRK21
Lk7bChqUtCUFT+45T3jlZ1ouGgsebRMEehHPgH4i0SrFXbVNPmlLTNyajokH0o/dbJ+YbPYgKstv
N5J7ofexuPOGnGf0XKqwsE9DkT1GFWhPq9qP6BeLO0Goju022Sgen1QHVbI8zkWPIW1We0Fvsb4T
fGqLcnQZ5PSZdAw6Hn1ojkFyUeD7XXeJ1Z1LE82Slmtf5c+ayeFuEGNFU87W6M3DoLC886DM5gZk
oRhMPOUdlBwAkJ9utuBSy/HdgIjFnXw0y5qs7bIgeiZm5bedzMznjtUUSQvqj9vVn3/BOY37Lfbj
nzgPyQ40/0ROQfYsggSKJd1Mi2lfb0SbvQGC5YpFJv5ZF7S6XaO2Cx+TGWtcyG8++jhO6rrOrFgg
kjri3rZlKjr09qZRX0JG/0tQ885PcwtCtp9IMLbr+rzW0zxcKVJADXBNxHQ7NByy37aqolsS1G2Y
Qop6/FYHtrxhgdDyXquRP5xZU+5k3sf9ftRF+1XBd0a7MwtllyKlHOLbchvkdbeBSX2fSwDnSuBo
eohL91G+A+l69DkQpf7fnz/UB4fl1qDqigsUtOPtGfRp4RNb4uE1wL+7UE84u4r3zspxIXapSrqK
GRe5kKCFV+evTsJ63UW2Dx9X0DW/FBGoZP1+i+NTJCRUkzDvs2cyruNPmUgk/dPIvZjP498Uue1W
zmBJEctz1o5U7gZM9sf7EWLUPnEO6ztOJWvaICi6tjjVkj+vWZy/YKw/PP75bD4wSLdGpeQyQzo0
tE/d0Gz/gy5hG1xLyGkVN0QC8/Fz4mv5aFRjk904FwFJ8UJIqgu/7N2yEn6Z43IkIRjVonV+Av+x
Xh/X0MSf2Ehh8ZDAYevB5KxUB65MmaStRb3jwvX76HI7XoiBzAFNiak4sRic/nKZ7HWrO5X++Ug/
Wt3xM10fN+UyNvnzkNUNVo+Sm3iIkgt7/8BNu0UrtfWjqvo+OIoyimY0gweQphooGE67mK4gIvX6
EW4BS5C8izabZX+RsSyf6gEKVlR4lT5i4paw1jKrxpqUoNUIbJHitZXvqlgNfufvVrE07Whc0IY/
WyJGnbJMmq86yLwmwbF5J4MAdVEGukczPtU19NTrqeTJDiNU+BZ+J++Yu+koWFiMLr4hvZr3phiT
Bx5B2ttvdSeFiGgeJqPO2PMwnPX/tnK8LVvjRQuHs3EMeqhapvuzdNuQNOOtZXL9QsN5u3D1PzAs
t6ylawPAmKbq1CSGXhegfr/v8arwPHfHbHMdxk3I1+Bounl5y9c8/xv9xZc/H/sHVuuWtbQNbNXl
o3hWULqrU4iwxVM60La5C3gofeqgMXHrW5mq6cy2Qn3T6MUc5MrVE8dU6eHPP+GD03frW9qKZZ7m
8+nzMrqveKa/0NZv2gB7d2K0GLJIVZlRp6Fh0xfwqqx3SSL+9tu6Y7IdTMpACNY+aRXeEWIiaNqb
5e3Pi593+E4u41Z4agP6v6Dm4TMJVPKU9NbaPcYSN7tbu2YBgrfaiuc//6uPPoFjvGsFQPm2UGQC
7Ug+rbQGo2N3Kf//aHHHdlm3QBERT9HTFltztXZR9Vmgm7P327obcivQzIaLCY4QF4u+YABh/BR3
tWe26pZ6JMhAQzwfpieUG9iVyuroR5zI7UKp8IOTcWs7HfrdOVoj5amDfuMDQfnyU1FeQsF+4Bl+
K+7YaIYsCWnu1oUyfaPLEQ+ATmVleB335/ej1/m7dZ45odSChCZ6ZkpvbVqHeVmmfRIUnmHLLfao
ccRc3yrHp0iXEcq5pIxSGtvpUr/zo4/g2HCNOWKDEUs4iGHZyI6sU6z2ZbD978/n89FnOP/b/5R7
oiorokJx9pzntvgSAaW11xHl10pz/eXP/+KjX+BYL1X5yOVUlifwDG1/N3NMGXTQttKL6TombkVb
E2n7KRconcxob6xb15y4qi8hyz46IMeASdxVRdjQ8kQqjEHSzhRfVVID5qjWqOKet9SJwbbM2CyX
ODjK2lwLEU5PW5B5TW7Evwl/D4Mt60S19kkE+LB6nK76TZsrr4/rzuKJshzWXC7smTWiuyWKVjdV
UG4+pLjYuvNe1pWZg3rF5Scg7r+vZfzZtia4UBf54Mu603g6r6FjCL/5PIwTRG57M+3Xpc4P5ZKX
F/7Fv9M37wRJdyhPBQuIwUwSPspBm1vAZlS1B/y/kl/XbutIeBBbz+0ernXd5QnvIdBbFV11PxgF
Odwya1UQp70Wav0MimvV7vhQeM2W4HAd0x+lVnWbgEmGbFUI0TJImELLtIfWqt/VcOw+g+fqzVCx
Z7vo+STmYVhTugT1JVDmv+Sm7x2uE7mtxOCNSfDgmZsQZzbnUU/SwWbRG0ZPURuqWRuVdyC4zIqd
Qsl5S8cCOmeKzNGXdSVn1PV0iWT5g2zIHQVUEs8tNTXB97qN8IJfVV+O11HCALAoRn5biGou9n8+
1/c7rvhwv3mLIWRbtKyPnTRiOCBvH+gPkxX2UztX9VVnm/xAe2p+rsCTrzsoXyRm2jFVNJ80hDXf
bG+Ri4OxCXEq7SjvE7yk4aPHHyJTYv0bjXm+7UMIOz5WttY+qBOMzziBDHqUqGxSVZ3U0qirYS3W
u6pYPN9I7lDNSjrVC9FVp2zJ7KFRG7+10Ii+8AL7wFW445JZsqLXP0/0ue6bCr3pXtoDG1WY7ZIs
Yn7pljs1aaEXOSpcowfZQM9xECLTV8hTikuMzB/9CMeZDqRGSWZN6DMkpTe1h3xVH++E4Cy/Wtuq
9+JQjok7Qikkr4q6rIIjG5th2WfBFN+UXZsRv4jjTlHmObjG50boE6EkuI9FkH/rOoyY/tm4PkhW
3DFKEZEexSQpv8mIykeWWdJ+SmIVVZ4f2XGKlZ1sD2yTPmVWDFeJ6s1Vlguv2VicveMRSWAIwUCP
Ppm5HrN0abdgTOMuuQT2OF+Vdzzub6OUKuHRQgx9VlSgMhZNHMqFMpuhum0g9VCkgmEoBOFs8f3a
jq+TzDCRCW7uBJ35g1mX8K9+qn96fWx3upJNWRsNSiIzrWL0OhUm/iE0zsQ/f17+g5jgjldCjiGB
lvGSfSd27NU9AwQVQPNqRU15qBYhHotooBf+1wf31h21BK+Lygo+mLvBAPtEhJCP+aj9JF/gvM8/
8T/PhBJ8vUZAi/ckm2gjKSkKmWqgmDxrx+7U4qxjLeuuLU/ViBHU0k7Bbpsvif5+9B0cq5AilGMe
T+VJNLUKH0LIG9lUVk047Qao962PYGgihz9/84++g/Nc0J1IKjpG5g4g0fhn/D3ozSWR54+Wdkyh
WFk7qCgpT4yQ5raFZbzk0yx8Ng5m5nOj5D9fOChXqgUN9CnmKtvNVZFfYfzq0rTbu3vH6udOyH9W
Z2yLl2LaqpMsFZvSLhSm3bek8uoVYX0ntiGXVmRhWXmyhMt7CKuTW0HLC0fzfhaP1Z3bzwQryizo
4wfSQXnmVgcte5y3Zovu12mzf2c1ct00l7kod3nVmFsj+WBvgH4C1eba2FHvKFtGvhvAzP9PiJmW
C8EqfM8dY1/nv//nVOuJZzYPRn3qgCTiac2D/oss4qreb1xKnzcY/sn5k/7nn8jkjLplW41mSABV
koYNN5wGXvJGWN2Jhxrhmy7tUD/NA3AJhAfhZ37uUHtYI1Z3LH8ZAyrmpapPyVaNN3D18ilfAi9c
JVZ3bL0Jtg1Ejkt9WsMlvxr7ODgYMrMLMK6PTMYxdzbJEjyloj6plV43ZMDdWrSXzADY0h1rH+e6
ARO2qU8Bh3B8Ok9M57uu6b2aCljfsXdJaG6qqq5PPUbdp1QPfG13EGEILtz8Dw7HHYSE0lvMRYLD
EcH8XeJlswcpdHLldWvcOUiyWr4kouc/IgXmlaDM1E0HnFLqt7pjtF1cMmKR3B9Zq4v1oOttUzeh
qqfcpx2Cs3cMdg1C22Rbbp/w/FwPebbRHzTc9He/7TsGa6KwrPM8qE+bqBvAt3D0NqSXurwffVfH
YIcMDD1xn2HvVsy7ugZfTyOlVzEYJ+MYLCQC+6GPyuaEygBG6Utidm09XnKU7ybHWN0xWAHN+rEK
cv0klqXt96JJ1L3VY9L+g3S4sl/MYhqxF0NLPP2/Ox8Zq5IUTSFrRL2i/ofHvN2B52S6A2JluOD9
/0Uo/ZbyQ/rAseRMtttcxR35wYaNm/0Yd9t2p7YxY0/G5Ft9p6dQPjbGwsGCAzR5aDbFunQNGR5/
Igrkdg01yewT8AAodDWAnn4KeiAqjsuYxOwp4oB5/wRhXtjeQEK3uiHtmJQ7hQRWpyDok48Vn2wJ
meJa0Xpf94RMacvkHLLUhDOpXkyBBn2TigiPzvFqVYJ0GlxMsp73IOaMhru+y+PyCoMYoz3GUBmt
HxSvuygdZxpB5KdCeNvXaJXJG5kwXu/XQkc/ZDXl+jDG8/oyt3IBM+06lIcqzprvczk0a8rGqS3/
1wDvFsJHtDLM1FXRjMXLtrDotWSci+u83XS1q5KiXm+RBQR22eUFASkEtd0IxTqWNUkXp0OyspVc
CypaFBfqZa32lMU6uV+mDrx4hy5nZh8s08zvclDNmG9bvVSHPt+mr/0Eda8uzSPZiUv1pQ9s0J1o
E5VkoP0j9SmMV3vVDLX6PJki3nv5D3eozcZjvEHEMHnQQ/WNkby+qqKk91z8/JP+k6sIuAo8f/L2
yNY2SyE7bsWugVKAF88+jMFJM+t1gFhnkSDij3CtFM3gaxPUlV9kcDGgKpjCaCq25iiaJUhBnsME
oo//7p3Ik1V1OCbg/TqCmfozOIzVVZB3nd/RuxDQVQYFM+VQveQ58GxJ0yT9Tqtg9apW4+iduIMJ
qiRvSWmO3RT+Q8Bbvu4KDId7sdpgeSfwmHCImzXq9NGyOriKC+BzlpZ7kfJgdSfwkA3CVpBNro4R
vGW6ltDqRfU/9wvJ7rQvqQiP0E41/39vTD3XelcyUJpeuJfn+/FOCHARnpgfXoMx2eAQJjmJ+1DM
oImvpjn5Gq2889LdgAqOE2jYWKgko7w8CrlB8U937JCsQHD7uR3HclU5UlXyBgKnrEKlp1QZZEkH
L52dKHRvzzTbziZZU7zZlm7JIStBEKHCMQi8jCv87f4YMlgKjaBTXkfsp5nZ/IlDKNerg4rtO5lL
B77nPtI8fm50/3Mcw+0q3iq/cBK6t0foGtzgWymfszK3z7Yl15hza7/5fNbQvTR2bIxkTOpXMjXk
Bt2dnqY57/2EKKLQpdVXmyURomD1utY9HmB2Gvfg8PPqkGF1p64AJuxeb81avTZTJQ6MgjdKz72X
2BFWd9y9KiTYioJEv1q4zNQO0XAzIfXyeiSFLjp3tLK2dumq1zzMXxNA6MFzHngpi2DrjrOHADkr
aVDp12EZ19t52dpnjLrmnlt3fH0ZgeC1A2LvtRqb6a7K+gAvjSm64C3Pucbv3jKMHF9vUc6wIEMS
j7lAP78FqfQmy0to+48WdyyV5G2OKnUN1IwY5C6SctwFABd5GZMLsQ1oxsVCceoqMX0KYXL5uVCl
FxVrFLrIWt1tK5gLW/260iqH5m9vvq489qsjhS60lsYJg+JDHb1htLHO0tl0gATPxngpTmP3jqkO
ckWqP3f8cRhlhF5qbncYlfKSgMPqjqlmsq+FMAl7lG3x2nVj+FTV0XChkPR++A5/GxOH6E+MHk3y
BkytCO7JaKqvA4on9q4pEr+ndegOjGMwauriLRO3EDv4SnqCXnseelEE43gcgyUJAHlbh8UROERK
KLR1PYfGsbhjr92yMpCCSCwuZbsbBhS++ezFh4DFHXudSxltbYnFOzqxnRXcQthTe0kOR6GLru00
hK5pHQlwGsvPualBwJYvq58fc1G11kTCtmsobvMGeOyBZju8qduDl6txQbWWl1No45r9KPAEHne0
zMWOrRuit9/6jrkWfcdHqxb9uvS2viowLX6LWsLffos71joO3RBsIJF7LTua3M3R0j5ma+aZFLi4
WjLVYzxGjLyhBQM53B7K7umcFKvv0TixdebL2qF0UL3qqZ9udAtUZwyyIM+Dd0wV9aOkCzVia2vO
dEy6D+7Debr0Evkg/LlT08roeZi3kbwNJWirY76hdzfVPq15WJNjqyo0hmSiqV6TWlVfN5QI/6oi
L6pKyMQ7BfdcjUUMxZnytV5iUOFGNn/cxs2vvRa6YFowpxfQABT0bSO9OiB5GtFim394XXcXQsvC
UduR2uSN4V4ealViHqnpuu1SLf+D+OQiaEctVaYxYfyGvuz8uOlAf15b2VzjQzO/jM8dmdZadIBX
LuKHTKLoudSseJaY6vO78+7IdIY2Hy1w098C6AZDvRVpsI7nYed3/I691sU6dIAyyecJteVPdhnW
JBV1qD39jQufXaFKEoz5nL3N/bQ8JMqMrxG19YX68QcW6ypYAJcFXbJAi4ccKn/PM8hguzTgc+Bn
s66IRaDBYRWorXwlW/gp1i3Y8sNefPM6eVfDArSJs9LLSt/sNr5tyPZ2Yxf0flfyN+As6th5LEvx
wBL1N+F4JoxFHl377dypdoDwPMP6ffZSUauaq6qYk+Vqa3wTDxc6a+J6zcY+D96QgIBkjsoAwFWO
tMxv+06ATUCa2pbdHLwBltZ8Wstk/QJCUc8A6OJeo1U0YDUasjcJzZOvcgnl30GxeN5IV85iVk1M
0RgO3ra2z26AsLQP46JqP1fDnPBaTlGlhnII3grgQnfEVP0D3KS+0C7/wBO7IFZDWkzuD3R5seXQ
k51MLC0eRwrsfqqhaCZu/D6vE2jnCTJxo9LBW6inL8OCprwWc+fDCxOh8/hrC6AbeQiM+IyMO4G6
PfDHAtSbGX3z2rqL0SzpFtfLJrM3NbTB1dbW4vvQMi/uDezdMVuI4bJEhJkoU7I23TU6bsU/BY7K
R5MHyztJsV0HAFmXIv/ZlyAnoWgtXI994zVshtUdo50XvVFmwvBMMZBQvhPrEENZKwqKw5/P/rzN
dworLjQzmsRgonxiZRpFJU9N3k27rp8xF5xO8bKUf091Zf3iiqt2ofOYGeAo4zKFAhNGLUGMPEDY
aUy+/vm3vI9dx2k5hrwK24HpIV5fUGCJHtqWlmzXlZt9wBhdrx7mZuvjG3Hmek7RmFDzms4aL6Ur
VWzF16Li+q7CyJTX/Al247yBIfI8QKPJri+o/crb/+PsSprkxLntLyIChCa2ZJI1uMpj25XlDdEe
GpAAMQv49e9kf2/RJbucEdp44YVKKXSlq3vPEBS1fANTK9/RnXgH7KYApyHGhyvaasrkTOqbIb/G
37sE9m+2hQvinKd8BZVsQtDMpZn0o40uUhI6gr2ljtf61taxRa0fPPFOqRaKMJtFa/bPn/GV7MZF
eG5gH8zhVO3Py4rGVwmtXyCR/bagi+gEoA26xHAUhkBEld/OueIf6m6tj3+e+eVI+d2qOWdBskJQ
RbM9/7ZAduCYVFDwOAK9oB8U3Et+WBYsHzvS91dKUK+tk3M2JLMeeQPGwnNbDSwd4UaREeDn0z//
ltdGv/z/f7q+W7jrdgd28dtYXmC8QQ4kfWprNNj/PP4r16ILToXSnIy0TvJvkInZ9amJEkKyDY+i
dyBfFn73lmur0exFoSJSxJAXbS3JmhYQxmXzQjpz5vpqFNBzHAZlgm+KT/KzGJr8KdiviUW+tj5O
fPc6Hzmn06bSiwMZOr7h3FdxtiWGHQC7CBovi09OXYyqXnWodMfIQ9gt2x1E9Njbye7b858/8++3
EXUxqlCN7qfNyOTbnBPQN0fQssEsQDHZb3jncm9UAcenbpB3cXCP8pdOh0n7IQeoC1CVslFRPIX5
U792/alXy3Lf9pUfZIO6MFPTGzGZOCd3tqz/GnkrMyH8HI7wTZ3gDSFYP+qc1d9pGbEpbYqlWNPE
el4+1AWYxhDXnoM+kN+G1ppTR5E5TBIIG7+P6lzjoZpWtm0xdqQs9dHaKTy1g5fFEZbGuZUlfAZQ
qJu5gs5JqA82xJUmpV8/BtLFL0/NfrqIs+wk/yYG+k8rrLqdqolcydVeiSUXXzrjeRLi0UnuigKw
3gtIM1zZNS2P3yeCAPW8nDlp1rFW2xZ8W5olyo82mWWLNlhv3+oc3Las7stBX/khr/0tJ2rnLVb/
K35piGQEf3ddyT63Aq2yU1mTiN7CHd3v1Qth75c/y4QLONck7p6HNbY3QI6R20CZ914b1bXf4DlA
a/ASJQ+zqX70IExlKuyvcQdeWyQnhgkS5aQ0QXW2Yu7fVSXtxWHap7E+FgFkXk+s2wHE8vshTjlM
q2qDFu/YPWtIr38Vhd6no6xa61cOo9KJ6AYO7ES1gbgLha6ybbbqxrcKTF0AKtiXVZigH3RHK8ne
jHQlHwS5Wjb5fU5HXQAqDADnoiVJ8V2OXFenNSryQ7RFYf8w6KR/E+0tnZCC291vT7nw0yoIbIQn
n7yDunt0MGhzH0XtuWFd3Cn8Y5EhJmPxvS0toHY7m2QKfq0f44hTF8pHcfEsY9XgU+xgW3J4aRyn
HV6SXrvUhfL1EOSsoh0OQ5d2aJnTCYjW2vOgcLUc+z6sYthzoAhRy+YTMt82i+K4+OA3dSeYt7Zq
2gEeNEhEtfir4nOb7YVnn5i6MD6+jfFaVUH0XFRkT0fFl7eKDuWN39yd4DV7MlIFSutdscrkIIEi
Pu1l8sNvcOc63ta5bPF0Js86rLq0ravptm8iL7E+7EfnOkYluOLQuMMjphIfw66Y38SwZbtS2Hvl
Ov4Fg9UPM/AWEIJI8yEcfsaDwic+yKbO1Xr0Wh0XiQXeWwjxf0uezTQsBwORWpUKFdi//IZ37uEi
olzn1VZ9p02IcN2oPK7F4lcZoy4QKwmpmaqhIc91vJc3dARKaqw2dfab++Xd9J/3aWNECbTRWH63
mvSf6HDxkFhys935DX/56P8Z3s7aNqHJ47tLvMp2j48wH/QSlePURWLZlUIvrRrI8zDHX8eKsk+N
SK6RC17blk64XoQA4j6m1blg6PwVu43h3uGJSKYuEEvH3MixTySqqZKN8qsmxi5/L0Zey0Nfm74T
sptE1gzOFL0LYbByKra2foDQvvnm9VldNFZ/ET5JiqH6nqBHfyx13meJSkK/TeOisSytNy6aht7R
DQm6TaZpSiEqPRi/C9DFY+2ssiU6W+a50+utEpF5CNjkVyenLhirD0E8X+GA98yNfdsSi5LSPlwz
Hvx9NYO6WKwyIRzWBUv1ve86XaWQTYZKAucTatlTkV95VryydVxMFvw1hgR1OhxnWrNbUkBPYm7o
eKXB8tpPcHPkZR53gif0c6DYvNy0eKPOh6Y1U3672y6c/FJxF5YFZQoF/wYl7sjE4PQApb93ZTeO
fnf5L7gsFgCr1TdoLwYXxF0rg3sGG8jjn6PrFU4vdZFZEpkkAdOZPhdte6Eote1hT2h73+hWNe9M
FYBPA/Pbhd3z0DaPMkbwpc26skcTat3dVKM11SPkdNevddmiQ/bneb2yMdwWUDOzvKibMr4z+/53
HrcQcQi9rLs4/aX/MzTLjB9Ufs8j5I0qyYNs7XjjVeOlLhgNvGtw0USOlkkBT1aakr6bh0O514Pf
dnMBaVrObB60bp+HOnoSA6yPD2ttR8/d7ELS1noEgN9OzTOU0sujkv09u/AnvT6rK/MIe0o4aYL7
dteAnNSQPjgMK+eeC3M5Bv6TAPTB2ivWKQwucY7IS8uzhh+mX+7o4tHmEp2hLq74cw/8/gHd4fg+
abr55LcwzlEFz5sVbjFt+7yznbwJUJj44A2wp66NR90sfdui0fYME8zgELQcqWlVNIUfl5e6eDQp
ZbuxPVTfRTeExaEUXTLCAUM3nqvjZBgWZfQm2bV4pnV+i205H+YGrz2vpXchaWtXGRYY2I/IOZq6
FOJA45BuVXTNTvaVW8gFpTXBtm5W4YTV8JS93ZgGVZgAjKxuRBDS/cnvVzgPAxa3eE8mWn23Zb/e
lpGYPiHVnq5s/ssov7bJqItNm4XW+VIJ/b2ati3t5LDbw7BBnxvmT2tZHYUwS7o3F7C5389xYjkZ
N8kh+Ku/K6VIipZilUHbs7gy+ittZ+pC1QrooECqn7NnpPT9HScLyWDXBkxWO3brg80HCGWqIrqH
CkuQZxAC2+hx3MwFgtpu803dREt/ZWl/f9NBhOXlqaXWNtbNFJpzDBrGAXIBeBXlzQyvFJ+VlO65
Na1a4Q3amTP0aeXBQtQSUnCB34EuXfshM7fAonbb+AhpH3WA7KfNEnS5PedOXq7NpsfdsnLpH2cd
2JttbPhDgJvvyi54beXdQkbOkzZQowGL1eRZUFTrDRXM87M6R1a/9JArnEjzdo6rH9TI4rgyP4l5
jpzr5brMA+13FJe3h1GgF8JJ1HyqxTb89Nox7oFFqMSw3YYdaeVHgCDad2t4lYXxyqK7KNqZlSsO
JwIzI6OGlLZgkg2rHyJdusdUY1jZiySCikq+nCt4jKXTPHgp3GLRnUCNtpo3Ik7MWSckeJuAOfWM
B4sft0O6J5JBHt7m0zQ8UlqVt5DUY3dl7eXDjKk72QWPy6kjdTs+SlMl6SZQNWIh8bp5pAucLeIS
zxNw9x+2AcI4UkH6dBpBZvDbjE6Q9pMZloohSNVuHmw489MMSymv1790YbNhvPRQGoe+o2TDdk+r
en1QlfDS0OPSxc0CwATb66Yx5yqsTEoBFr3vFs93oXSBs7lexAge+/YAHJF8zCOjDlubt1eezq+E
qas4W22yi9Zixrne4k0LKc2j7efc7+D9BTarpnbtN0gpzUszZKaZzxHxrOhIV2pW8HJlNOftOWJE
vt0APJVpo2z0xWs/uqhZQ4egsIkdH8MRpXVYvZxmCrFcv8GdODVFIvXYY2G2diug65GrYwd8kOey
O7dpHuUACYL6+qi1gpkfDi/wjPqt2K+8fP+9fn7NEqEW9/Ja2uCLYQtQLx6bsI5oitcRyaqgTf6Z
R9PXpzze+L2FDvmaQlmI0WwM2qg7bAOfvqCkan/OBsJITdDs/0Qa/ZfPPAJ1qU9pEYRBmcIRe1hv
i9qw4p1ZtnV9mIeAF2mnEn6qQ6CFUjOXiUgtLeDCJOj4ZQQBpcIdME39BztK9gl1Vn6PM9zUKSRG
w/tEdlCGbIMexkpLo25LBTmT88wjER6QeBSPjdkEhPjydY688GzSVa3lgWZbSS3uqG3qsqafyW1X
XZNafCVsXdSviPuBsyBpzyOkIeAIIzpZHcManlNeG9TF/ZqwDexYR+05KGN4AXWgS6BdwD75je68
YfJQj3ZCg/4Mj7CzUa1l73eher8+rXTrPtDGi9WgkQlrBRXtFkR/mtK4af3SJhf4q8Um2gA+xGcB
HZ5jG82qTlcyqW9+i3P55P+pbuik7oN5Wpq3ckLbbexBVQss+/jnwS85zG8i18X5Wl4XSd3FLeSp
a3Mimut7KqpqPbIYBWy/88fF+rK+K+ACrdvzAs1JPIGX/Gbk5J8//4LXdr5z9gwwUguhKNieC2gw
Hbaumx8SHrdeBQgZOdk8L3BBDSCnnEGZqg7E7s1jLereb3QXuttPhKm9KZIHKZIfYdC35XExtrqm
2vzK0rjo3BKAsjWcuD4vVT585cTQPW30oPxeOi5Ad0ykpVCBLN9eYHG2tcuHoCDM77R0BVcliC9y
ySvsGYBdHuOgBreP+an2c+lqcUOAzkY5PKgu8lt/9XNJnuPxqh3PKzHlSnELC4hpbv7VFozi6qmn
iy2+beFYrA/5POb0vdfGd1G5wMSjcD8OuE/2FW2rnhl2jFrd+cXVL3hckQeyDGd93uH4cw+Dy/wO
yrfGD7MMPcSXp1ozNYUUooUUHduC8j6QuG8/N8PGIr9DJ3QitwnGpo6ELN+OrJcZKT42a997pWvw
KX45+bFluVmHvL8fGzhKXsoTf3d9rL/4fFj41bwcvdeVTUwlGlgjj2iUb9vwJuF14HXmCFcptoCs
/UQEDgUw/fVRDCZY034wzZXLkP/2QhEuElcYitsE+MTzMlhWfN4v3l1tGldDctJw+gxPYdSq6srt
9fsDDmaOL1dqlLVeJ8iEnnM6s3TZt+QDRXHP65EoXGQu5ATCHs6O+sx7uAWOVs75TV0V0k9BRrjI
XJAzEhgSQj61Xlh8sNGOr110kj/7bSPycnEgKisA8eL1uYHihU13UuRhCvccr4ciiisvh4eD9jzU
7dacS56/V7maHoPRz3mJCxebW0EdELj5qT7riX8k0UzP6yxHv/hysbmmX2GO0UAFEyRl/rNX1JqU
7Y3fsrvg3A65WlFbqFSvHOqBpkVZORx3PyE14eq+tpXhME4vcTZ00b860iNfDnpr/GTChIvBhR9v
rXcqapwOEgcDujsflawLP1SEcFG40MIqmyqsMXzMHzaz4gnUS+53srm6r2BBX2BdhTmbZDnrEK01
ACZl7kc9FdJ5o++0jaNoXJFNxWw6llEuqhMKahDP9IpXF3hLcN927ZTD12EFMtBWYa9uWl36+UZw
4WJvgx2uJ9HQmnM0Bt9Him5GMfR+zW/hQm8JzCJaVYb12dIIMta2JiwdRr754UmFC7UdI71LVtP2
TGIUG1NAY+sn0XVm81t8F21rQjoL4KUueT4M1NPRDB3A53Df9apmChdtuwnbjntDkSuTQsPcs6gy
QdvRb+e7aFsjw72PWxyXZEnqw7xGF7UXP+tQLly4rYLgRRWbGfcU3uk3+NDHwXjKqAlxudr/87ot
eEDpNKOwYCv2hkdB9DXRQ+J30rtgWzPseRLHbX0Ok+QR4Ex1w3rY1nvFq6t5GGrRqDxGmo9u1f8G
bzswLf0Gd27XRs5SL7T4X0WEjqDV7EDle252NzVmM3B0o2zPayt/toXIb4YaqEmvmbtQ2xxMQR20
FpF0ubr7JCDpOiTDNQUcjn3xa8FCuDBbKC+oCMUDnJISOFjazf2tVVH4JdhFRA9rxGrPu8qVPoSP
1VSBtdvgrgL+as87QD+DYvDiogsXcVsEcGmdLk6tI/ANEFYMozFVuiDXzMEu8fO7dXJSY8OT/48r
wVp5iA2bmiOklKr1yoF2Ged34ztxy4KyjmB3DzerhdhDF8mtAO1R8uHYRBX1y+9d8G04BQwxBk8O
4NrzI8BP0U/KYva33051EuQR5DJjC1SOgH3u0iUc2ZciXkev57lw0bcWEl+w6oM2eROyWqSd5l1+
gkgtsqo/T/+1L+BEMWRuQZkLcf6gVCpOrajoIZdwPzzg3d57HhUuCDc2C5pwFM/0Luz5TcXX5Q7i
2H4PLBeDy5fVMMjDoeuRr9ENGMAVyYYxh+3Xn1folRhwMbhJB4cBma/tmU31j5Xp5BOjkbki7PNv
b/k3EeCCcGkc8XYcN8jdU9ZAjoEI9qbhMFu9D6vd3FYBW/lBdvG2H1B/NjdwHSs/QttgjA6kKYCs
Bb9X3s1rCHFSTeuwSYuAQamb7IM8LAYv8wOKyObvPlLcvNFqK5cTNCCqEt3z5SIjoNc8SeUKdZXn
JE6AGz8M8xRa4NRAyt6NqOyBFKK3hzjJkQVPgDaxr0GnqUwntYHh20I8ffwrbvcNTaekgG6L3+3l
Qoh12Jf9zPv67aylbR6IiUr6Ni6D0XN85/CBwn7eTdPYnFvgcc5y11h/aBF4eZRx4Wo5VoD9QBwr
0G+3nW7P29qT/mHhLV/9ns4ubrgRtJqSWBSP0Irr3xWzqM6iu4qGfOVccHHDdizVPPTs/4siIW96
/WZpAt0f+6DtxV9+seWcPlomWxhEYfEI4SmbbUqEd1E7fvMa3IXS1gXfh6ZpmzNRMIlresLfLzlE
M/xGd+prG+rWywKywnkYtu65l3AlvwnDUPmx9IULpJVL22xLPDVnvRXJGSrViU5Vvfo10YULpQ0D
WDyBn3ZpxS31UcQtbpSugbr6lXvllVPTxaVF80Y5gwr8ebHQLwj7oHvXSGP89r6LSqu6fJ8TVtTn
MoSYphwX9Y6S2MstjwsXlYbWn82TQMEQBMXlVAZWPgKUXXj1JISLps3bHKKxEZLyCbYjYKTE+62a
6/ZKRvXaujspf17mfbBZhoSB8DBFsYHdzUPu18gSv4g7qlBTZAzIZsv8cWtRBkxAMPCLKBeWFrAa
cj2mRrMGGjpHqDxOj123h35bxoWltVWFivGKDQlF3YdqiBZ4T8MSxA9rKFxgmhnHpJ6NTe4AULcf
5TDZz5M0fmm+C0zb4AARWdzOd1zZ+i8agBKUrkt07SZ55TX0CzQNhpcmnlBCjhpTP0TIN0kGoCR5
N1PUlr+GEGKbPEswLlCtg8RrR+1Sn1VeI3nQRbnO+BDl4nep/4JVy8txHxecDLo1DE7JYSj5hzGK
l9ov3XTxanhH9MNYVc0ZZf3oU16rBn8lqqXn8E78jrkYurIk9TmCC86ULSueADeMEul347qYNd7A
N0m0UfG4lVtdXvA7sN+F0xG8R73uRRe21hTANnct6jzbuG9HWgPPx+rS8zntwtZ4LWEu2sGKDhCt
4dCDl3UfX78UX0l6XNiaHspuXhfBHnlbRfcbycfbXsPlpao9xXeEC15DTRMV3yAuHqtgZFie1Z6q
rp4/+S3+5Yf9pw4mYS0ip54Vj4XKk4PtG3kzLJ5UUOGC10a7lZOFR/hZI1k+JElLnps1135PXVfy
ca47vqukhXUmztEUlu0JQNXhP34LQ14uzEaCIepnpc9ba9/uJOQXccbOC8IqXOBaWIu4lMmozpsQ
y/uwgs56mmAr+T1AXchXHyFhSNodvSCt+FsxTeWHSBgv+IVwIV9qklZUG/oR/+IdobC3Tbddver4
ynn8r/jdbx64LuarB7iDTbMpH5WicXwKdNWJNLQhigvwAQ0zHi8DTOdVIx6oTKpzUuGdnZZxB1OG
FgxM8cFrB7iUwDE266TRVDv3IBtnEtW4CgWnMfYy7ObChYeN7UVyqUU/sK/r6Qt+1Aqi4269bGsx
vBPZJmrypI5NfkfQ/kqrZWwzJVbtlzW6opC6bXSDQoI6N6UM+FEl8HF7D42TTfntYRchBs0BaElU
wAtciihTPkPWoAYaxO+l50LDQuhXdsOEALQNo58Jrwr1k+1bnvsEOFjKzjN1L+EqcZEozAb7pqLj
x3DjPnp1eBElL88luVjoLhUF/AzCHkQlDR6mWdfe57NidOeNWtmlwjt1n7JR5WdebqfGdD43DYYW
LyfOQI1sNnTvs3Gs4ROI93UgPGd9SVP/c4mJOeIanbM5m8owi9l2B8iEz9sLs3aiqGqA/yWjxIcc
pn+ifHuO69Dn+sLQlwfZf2bNEJ+FYFiQbfi4BE0mcy8XWIwcvxxZ9qILl72cM4YjZQmidN2U51I7
12JuGTpEK1hXctQnFlWnMPSSK8WsnUSWbkhzhrias4tFOx/oO53HV5Div33jYmgnHEVZI4utsdRh
h/onVMtEd60h8crQbs1o3aC40APUnQWJ0W+iBMaT+4Qf4HEHUe5yr5cE9EdYp2L7JUuY7v1aHJhs
PQd3IhJC6PFORiy4nIAAqsdDkHvl9Ji3E5EVrC5syHH+bftephafNi2n3FxJEV5bcycomY3qnSz4
nHaB0mUzpNqUPq8pTNwJSolrE514hI5Zq2zRj8vohYrFyE5QWhHP/RBio/QDvQ236Euw1V5dN4zt
RKXK2dZ2nKE4P9QpiiI3c9Ad/XagE5XLBo6E7DabiSZMws+RiOu3op6qwCfLgs6Nc+NMJFJi2JIp
C4f9MNTJIdyv6ce+sk3cCks3Dd2kBKl+Ut3Nb5axNm+2oLnxWhe3wsJb0jO14KbkXfw2XO1zXXlZ
bmJJnO1NSgCOYdswZbPpknfooK7v9CikT2KF0Z0dbtGEjyFbNGVTXD6BOXAz9qFf1uOWUgYygtg8
RPiWZr+Hd0aeQonGy/Ud83b2+LRObJg19jjb+SEJ+gzKh6nft3T2OLrHC0821v4wJn+0fCxTUZSd
5+DO3VNrIfgYYIMzYFHnVT9IWfmdg27lpAi6qq0UhoY+dRbyIVWJV9mEcrdsIhliXM+8+WGgD3uw
81Zne+P1tsbgzsXDGCpVMOfCUbh3H0UzfdG18Tuu3GpJBX7TGkprMxWQ4p8illFKqqr87LVR3Gq2
6HM8YKF8me3bPh1QY1NH2reN3+d0y9l0VNAQYYjMuCB3MbBJNPR6y2LFnSMFuscJrZZ5yXK63RoO
mTLwqojfDnerPDVMvNEH3tofE2uBJjFwDFHB6nemuEWeeqUhj80Imv+elNlQ0qe2Xb3E87AszpmS
kKGoybRhxWN2hJtTmyawu/NcFudUaWII4C/r5YYANjFDO7383tXSyzQSU3eOFRmDspgkHTKslRxX
TaID7mfPLN+t8XQMsLu9w+C0JdtBVOsAWW6d+C2MW+ApLawdwnJbMpznXdrk5N0AG3avCHWLNlMP
QWg4Xi6ZgZfSoSm27iFe48UvO3RLNujC6bAs1iWDY8htJMb3dRV/85u4E6EEGkIThWVb1jWAhSfT
w9QYvzesW6uJWp7UeY01mWMx3sqV/5Dx5kXyhdifk9ZuQQ15yyVaMtXZdNb516LLvQy+MLYTnoWB
MnxT0yWDEkp/rGa2ZknJ/PIg13ujCyO66o0v2T5N+4Hq4sZodo23evlqv9QwMXMnOpOh20GQJzhv
R7FNhzyW+8+6DQPIxrKEL2evPePy+PYgYQzuVTaj4Vacdk2/zUGs/Pa6y+LT5Y7nZoJdw/TnkVap
XX16k5S7/D0SRbqdKQZek9t6eNNVP/xWw3lz7mSPSgCRlqzaxGnTD9O2+G0Vl7a3jrIqCo4Z93WU
8aC+38bZL19xSXtj1NaaNZh0hBO87Pip5cZz1k5k0mSJ81njzjfzO6NMGsebXxHI5ehFXQkNQjot
mVD8DYGql2W133PQ5edxBgL8VENvdpmWLRXhLtIlCZ79dogTlVx2eVCRZcnIkMMzZm2Cid7mAMiz
9z5/gLkUup23WJpZ2aw/VHeRVyCyX5hzaKaP9VLZbA1OAdtTVXiRISkOnpd1QgjirBWREMilRb+k
cpfhAVrlXrcOc0lyEpDDuixz3DrATaMssU4h3TIU3kIvJiqm77xk52rj49Zzm3Xv6ffec9pO1KwR
4IJrp/YM/ZnkUDXmXWVQNPTbH86FZvCEEibZNpTFhu7GclsfKijre47uJJyR3GEgLlG7GkJ+sBCv
nZd//OadvNwovcy7RFb7ksmk/KFKeZqL3S9NZi7nLti2vR0ZqpATz1MmxWGNva5H5hLuuqLPSzpg
5HgQx42+X3svSUzKXLKdhUVlOQUYuW3Hm1XzQw9zUK+ldpl2U7XWAc3xESeCl0Nijmbx29kux46R
IBCrxcgXbx1ZjIc9+Ok3Zyd3XYJ8VDAqhAMIzVNDySlc/Taey61TpUAGOGGhDekeOjZ/h0SrTx8b
39AJ9MXEBPANDJ3b7gjOmHe0uIy6kIHC2PRY6HmG8EEibxfZe6ULzCXTDdGWEBuNI5poFm94nn8k
TexXqWIumY7PZDVQ1J2zahIHlXTH3njd6syl0cHVbGo6cokXvqUzfVPGXkQBylwCHe+VWe04jBkh
Ju3aJBW69MpymMudS6Kugqo4Jh2DSW4w8bH3EhnDrJ2Ld5jrfRgarHSpIGAufuic+20QlzQ3JDys
d9GPaKKt6bDIY5f4BbnLmON1QlTeXZZDXsSRsdqR3znt0uUaGw6KQGQ1gxXYfWLrk0i6j14nk0uW
IwbovqgKtyzY+TcgdO8KGnh1z5hwbtt6Z6KvKPo5FlFOu/DEWr96NHM9KcDShLJqdekpNuoYz8lh
ar55rYfLkoNlqjIKHhHZ0nL1A1sFCqurXx2QuJ7Ts6FUz6QST1s3PvZqhOmd/ewzbwCzXyYgYjfK
tl3Ln2LesMe8H/K0BD/C611A3Dq6LKqdz0HOnpZlsm9ZpKufXbcu18oYl2vw12IAcWvpBh4jdBlK
8iSK0Q6wuQhF9CaJ0FrMSr5qL10HuPQ4VfWCBPDoMEJlVq8fyNjbNJH4x+sDuHX1Yhh3ZpRUWTHZ
UxGBDDT0kOD98+D/lkV+t0JOAoGLJ0hoqKcnMdm6zIokIZRlq1FQeU5DQRW5bZJk6o86LIggKeJ6
gHA8JKC7+iPXQ7565UjELWWbkTBOl1BlG+4RCJRMkJQuWhp7pTPELWaDHUnyvlnKTI/1X7rcpuO+
rl6G9fj+5GWMkKpWBcHLPOPT9A12V13GauXlR4LBndOOb2QI1cZVBjcbGLzaqk4FUX4FBeIWs9do
6/thxdaNcq7TUcT3YRL7Bbdby46rCP0DVtVPAZC5f+fTLpYUoxsvfDolv1Szexnscpv1E1lheXga
1nyIb3nRM79nHXFL2nMQdQnMx/WTmYon3dTfF4iUXIm8y1P5N4HnFrSRPRmALLl6ooXQxbHZGHZM
FJerlxwSVseJbLBb82lbeX2qTPkB5Iwa9MPRr1EO27+XO77Z1zYy0Gc4dTq2KUMXN1VM+jWciVvZ
Xis6U9Xm9YnCngXg9CliWaeCxQtIi6Vx4hW6XIo3cVKfdnhlHiIDOejdrtfsmV/7sk7AQvoOnqoB
Zq+mjmQryZe7pd341z+f2K+N7t7HfdFCINBgdCNvQS4u70w0erk7U+KWtUMa1z1jXX0ai/kbQfXo
uMKC2yurJ25Ze5r7ojKrrk+r7ckd5L9w1hT9N69lcUvbOYGETVyR4klucDxIxGqORdd71QGBOHd3
+8Q53NDrk4mS21yH8gAr8tpzWZw43fKkiabBFk9Gl18jshZpE/deBX/i1rgbnZQFn1TwFy9CNPqD
LllFNvIp9ivHEFeSTlIy9EmdBF96oU+4A991gfCq6BK31I1WooSFmCwzA9XXw78qmIttv/ttFydG
oxoQ4bnlwRdVt29ktPMUPjRefXPi6tAhNgvVJaQ+2Tmfzakw8NvJFmbX5JPP5CNXjK5lcw9/I1Wf
erGvh6ULwruNFTLzG92BhTE4W4PCLupTUQ7ibppXedMwmV8BUV9C5tdrL3JL6omWBVWB1Cezyc3e
JaOwzYGymR8K1N6ex64sqNeRELk19qhbYrv1OG/GWdqvfOy38KQGsSnPhXICV1T1PgPFqU7DYNVj
lA9N2i2J+uj3GZwbduYVaMRLI77kPXlHm8CkCRL11G/w+OWBNjR1A2uXQZ3Erm7JQvdMgvx69Buc
vBy848VCtr5TJ6hgrCewQ+ghmbn+4De6E7lsDvgETpY+ST3/DCq9wt4m37wwDJFbEeerjWJQT/Sp
g7J+2ubAywdJMfltGLcqHoQSLQjSqlPQW3UYovWDWgvmt+puYTwfbC2GAafwBPEHchSRUmNW16T1
YmvSyC2PG8IYwbrzL81CDtOgn2dd/eX1Td36eA2twbYIjDptImeHOWnexjUwan6DO2FaLZMKVxlA
us1qGhzqXqpHEyk7e93fkVsoF2E/dXYM1QmMn5t90PKGVY1f/zv6pVSOTAkKPhaDA5//DLqJ+L6V
A/dyjME3dUK1zG0AmXiiThMf5yiVxKgVhkjzWp78Ft+J1uD/OPuW7jhxtetfxFpCCAFTqKJcTuzE
ubndE620kwMCBBJ3+PXvrnyTjtqV+pbOqCdHJio99/3sHbRI4yG+mntLtR3KDU1Xv9JOxAX4fCsX
9go+i60Y8eaLkryQjpYfsU/P3LBYvt07nyo5ClnOMmej9xg245CpeXADwIGX9ncv6W0Tj8reVDlm
OMcyJqpO+7Yibrh0326he0FNvMHg4qeGVJmZgDtMJs9zczZ2F52G3sK3oKzyqtIkC+rojNHZ7maw
diOdytHHzcgqL8toOiiQLuToqziR8jPfbqYnIY/3CyNt7nMID567uvHKQ18q1MdOT97uqW9tIdmu
4G+2uozyaimeKs8kbs7G7qqPUF0Io7CqctEmy2lSzZ6Wl1/Z7dMtazUScr1QLavy2PPfdW2rU91h
icTtcMtYl4QDJlXjzeCD3wdyo1nVSLeOgW93141PC4NGmcwnum1/cbA5vh8TMzmVUb5NQTeurO/I
iBeZ9MjkixmmGtWfnK7FJp0b27hWU4HYN+skOARbL1PN1t7NlmzSuWFF12wmosynDrC4dO7qb0bu
1PXardhaXjh7ig0Xo2tVpcMygxKu5U4FoM/Z7x5SBDKJggUPpm7LLByCr9h/cxIdhS6olQDPXlOV
conLfPCCf3QbmzDF9rMZ3d46p79/Oh/3YIoYPl1O1Q8wLT7QYP7nz++F/loXeaOEsnnmwlUVoyK+
/Er0OPHHGHQgC2ghwnnWKe/l3gO4AGKQ/ljWfrv+PQfBuql0wnZF/Fn0nSRdZi6wyLQnOtFl2g1k
U8cwgGTMfafGSp36FnPz+35rPLGlm+ACm9KCdrNMd8K8MIZKHygYswoDcQaq70302Kfq9lqGJ7Aa
7CPWzuLNOwfgzxEym0eddEUKCiPRPI1DgC0YSCRBgw09eHwI5GPGZK63p7rbF8ZSMup1+VVKTX2R
rbIngDZoiqr3MzZZB/3O24slvk/AUrp+K9vB8DAPlsRbmzvudSGpT+s243+HRg9181fhe/12VBxa
Mn/PaD8FGRu431CcHHMK0MTaDcGe1j7QMHfKB4b+cRupKL8zVC7llm0jEPwxgid2AcNU6KKfUIrJ
utT/o4UOiIKzXIbgSZN6UmecPyA79s1YZHEoFrSLo6IDzZrQ69Yei71duxxQpJqvabH7tf7eFO1c
QJduEeZ/7Qxxjp+Cj+2YovRb9zuskpZYx5dVWN+DcXucPrVhuPugj9yk91jLbhY6jXg3mgez+gEH
w1tX7F+CcgmanEeYTB2XNuA/57Gu6LEqN16iLSmqJTPVLNVJ9euqMxTK1XQmfthXp97bdfncMew3
o8VYLSKTyTxFZ7HEUG4+iNkbAjymHX2qaO1xEMC2k4ESu/FIKvug+0jXdlRnTNx8oA5o6893HRYJ
/OPs63j66qFk9p/basE79erV1A8quoBulBGqfS6mQHfvqrjznptwUsVPCHUF23AA93U0pMxQUDAb
w739bmvJLjATIyMqhsHD0ArdIkKeSOwX4ye9do15xm58zD9Me7CDI3TDSm6PiFaDOPfE62TxDway
0etB7Mm6fulAkxccsXjjzUduaBKd8K79ICPAzYlMdT7uadym3XxO/EtPhDMRrlknd686VD2+AK2v
kLJPIepF8sH4Ces3qPVWUucJgfpnSvdITBSr9L4y/yyQ+A7qtCG8WdRh9vt9eAhpN/APGgYinjvJ
8YvQCLJI7xX3e5PLttzIfd+E8f51A4vlfIqmoGPPzbp5JvMN69cjSZhimY4b7b/izw/VsfZXFurU
a+JFyLTfEw2UV68G9RipdlUZvhJLY2UsW+0fd4kVzIPoIJX0v2iWE4CaBZvVCIaPBRQ9KvW9QQ6f
RM/E/B6LLc1HbCdN4Xmh/To9BCXSquM2GFmeR77o+Z5WEM56bDpPhSqNqwIA6SAequogTMP69wqd
q3rKmID7WiC+icfLWi8EE2LSDvBRXC5TWoO+sCmyfoRG2Y95gQMosRARVEBC+DqK5blosKLxrNkw
m0/FFmo4wabBmPf7zGYgD6YY6Pgu7ac4WP7hWOjtTbqXFWcfRb9z74uIytAo/F+6cJgzr2584DF9
WQ3ic7sxseRNqWJiAHBha+WnoPYIdJFyyYrkToMnoX2Y91pUj403QG6L8GLz67tO6gCbwxH4tuTn
hZkE4tkEejivfw4BlwD4VgCwMqldMzoajuBVtc34AvZMDskrE7glgTbNQViMazf5SBmCBv/Svovp
M/5LubVvbJqDrTIEvCWqzoe9HMqMtyhn84AhfN05XY5NdiAqsFZUKK3yuJieaVv0B4iaKLf022YA
lZTP8KO1BOJ/3U8dOCOzSXdu2yK+zXigfK6AagzKHGQr1V2vqylPSuIkfsx8m/SgjDEeqVevzEdw
xaHxOtVPVVJFN/q6V96kTXzAtyYq4krK3Mfxaa38B/AOCbd0yqbPDEIaNgEIiHO/CCF+EBt9RxoV
OZ5uVT1JwbgZx7ZEYAF6JgzIU8GD5ZPbc7RstfbkrvbZlLlsOKCwpHkk4+jEwsd8mwEB8uqNhqQI
stio+LvH2hgEe6ZbFPOXRsQbXsYmQDB9DJDmvskcq7njHXIViFWl08xr8x4ufjHfp6BsvsdrHyV5
hzGQ06zNt7k018kIrWMhv0q0L9Ig8r5tfeH2SG1uBFbVfhHoAebbeVAki7vi3jBHOIJv02jGJAkF
9AhLkHN09fey7EWc9g0oktycj02QsDM9moDCPYDCynxMxha6An3YNE487nhNVk1Ur8iLPW8pod4Y
lI8Fn6pHT5bSCfTr20QJezkvwdTg7i+bJUU2guMJYTlmEBZ3sjRbmb5JQGIXBnuZd4nH0jYslkO8
u2mB4HIsOxbFWoC7Wsu8ItWnHvQGPVgdR8+xkLYXkEVRB/Mg8duCvKPJNq+7gxpu7PZwbKIHFfRz
qA0pc7BqmkxAHCjFYJU6nm6B32ZZbqVGNM8nk3yYglkdKlc8JgqY3wvpbUtqHjW0zJeSlymr2Abo
defmamy2hwWouijaSZETwfZHbxCYC/hOdP9YM7a6FxBSmwx0gPHl4G1P4zb+FPKbsL0r0dame9Ck
9DTKzjKHGvPZb9Y1ldXklqHZbA+UQ1S1WPHhNI72I1EeOyXt5gTd9W2g6iwMCEEKjBdmEH+m0z6+
i5kT0TBu3DLRCHS6pRwmPER8czoO7BHkjU4czAwakL8/xKIKSvROEMe7aVHgd0+AIUxHb0wSt7zV
hqpSCVeOOh+dArn6qT8DRD74vhteC8Xy75+/GqV02yvv6OswOi59PZ4FFCnckhwboko9aoimeI4G
SEJ2mpoCvZ2wIytzC9w2iUJV9AWTE8GgpGBgJIypPoRV4TiK+Q/0tOgWNMqQAGItbzxtKik/agP5
WLfAZENPua79SPmLOAZzpR9Zg1E+gEris1PYs7GnUxmx1SDXOMo5ygqRiLM3+beSsV9oxDeSQBt8
KgnZ50azImem7O5pgG2rw9L6HFTb3eaxbzO4pcTjOAfzctq0qMrM077EajFaj+1pVEy2h3FeG5lC
9qFRWQ02cIMqWmMUDo1AVd9AxV3e8Vvfadl+PekSiiuIn/4aCT/r/H7p3hcLr0QO4polziH72Zr3
qMFjxwmbjW7dwWClaooGG8TSmqdwEH7eD7WTGioDhePvBlt1I/GAZ0WHS3j0PfQaBKhglvbrnx/N
LwTrG/dlI1trMbfNwHrybWHgEz6IaEIDAz2mtqXdYd+r0GThOIRbeNIyiZv3ydrw4AlwPc2f/H33
24zIgurHJaFB94rtAw8cTOsSsPDgJVFbdEfA6/cu20NIGrlNYWz8oAx1gM9YvGOwTOTjQHh5ZiJ2
Q7L5NoDQR7MYTr4Vx7ZPPKDdS/NYb/X4/c8X/mbABgOZlVvHUsxRjbLglQvAfOeF/xilcEIQ4nD6
+1vB1ltUrjyoXsky7jOU6mW/g2Mqkk5Aa/wBq0LW2jP9UlL+AnVAnvNYhOdCKKeBKU63bJeBY1xG
GFi/doX4QTRh+Vzc1Ma4wmnL7MBNRd3sLa/l6zS3CVrzGtLOUDJqTkbVMsoaX9CcMWPKFPIWzaMe
uuZLkET8tY5k5RLbwRFnGXMQm3rnpGheN+h/vE+iWH+OsVdzQ5fmytuyYztsEmLwxda88mViP6rw
ovpphkrfGCFePvI/rgIfb6XgoRHtBr5/9jL7IblvMHIoD75puqcx2nmR6ljP8n5PwoDdbRNNnCiZ
8Get0SL1i6Lcw7J69UgRpDQmmEYTuMFbr+5yzlv/LCs/D7u2X2PV8xcRDPEnMwIphcUmAAUn6O/e
+iPXfhrL7LlvgqgZEnIuYgF4jRDVoS0Wl0QdN2SZvdf2EQLQVr6GfUha0PP3O0SJqoEcnHyWHfsV
mNPC2WfNKxDK4xcqFYQFAMInN97VtbuxzL5CsKgb5Qcvul3+URWG9dBRnW9Y3JVf1w7OZljWoOFV
/RpHct+zYR32FUzWxnzuA+V4QXaMLgg87NrUwUuR8Pdmgw59CUC0yz4UeKqs988gr6G6cghfimHw
VIbstxQnn1dufG34A5YBmMZDq231m5c+GopzU3nNz6Tns9Pa0oVn6/egFG9biPlx2wMWQNavrO+7
p0g6isWjHrNOF7RsosarXlXfBN4JkEfvMsXytAsQFF9vRbwLTfyyFD4/YyTWH7dtxkS2Ij1x6uXh
fOvx+x3HWIwhIlSi66dsxU+9ZiE6rS41B2f2IkcCNlIemVq9+lVhPkT7vFNM/1T3l5NrsFMxDsAA
LxvTvPoaooCHBvNwL4d+lnGp9/D5Vrk6e1tZTxViDqdsOxWouX9qasyNJsQV52Cvc0BvLp5RmdSv
YROCPmus47nPMK9m7BOd1/hGWP6VHb0RYWzuIg7K94gC5fcyBzGJoDk4k/CzYXP4AIe9PXR0ZMdR
JKCsCafoMCsxjH/PFSbvH4pyDPq0WBONgqoGyKZ/B7E/lpvJVMXfG8e+khAJP9R7SYrMG8iFfFaU
mlXgA9KJl/KS8QNvmPlRe+H8A4f637k2sv06znXxDq39CdsgohvybYWMbDrTcLjR532zEsNPZ7mV
1g92Q5dOvq7eEn5OaLR+b6J9e66iqD+0/dwkJ0gVx6NbkLIXULph7EAiOsIRUA71vaCT4q6qOHd0
Y/YWCoYbbbSzTr1gKc07Q1BDozLCJqYThBXXZTmaSaoyItBweCEwpKeabPrZW26xLl176JaXYXpe
B5/PwXnrol1mC7htf3oABHxOkjl20yMI7G2Uusem8Eawzi5E+xKPFw0Zhn1SF0cT2LROke+HY7V2
6pUl1MvGmY2vS0dvMfq//VaR1f8eRUSMNcZlY+oFJJTPELLaVUpHOf4NyAP0X6tGv0hV3ZI2vVKJ
BPY+ikngD/oeER2CZZu5Q7FpXoY2pk++VuuaeSDJOu2rD42lrh31caDjmjbeFr0orGvcGna+/SQC
mxtKlf7sFyAzf6VBK73Uj8dzv5mwPPx/1FxvZ3aBzQ5FtyloJ2BZXtjqVx9UEw/fmg5MEG5Pwkos
GF+GvQtFcJYxjb8OQ5vcjwLMG06RM0jszKIxAIRpys+q0N8kB5qrvb1t/fa6PQ8Sy9xZ0GLPTIe6
ShVmwWilbd67rWiJgQK5x3X00hMEi29RC37UOp1Kf8kK0o7nZiPby5/v79oLsJxCsU8TGSYOrbnI
47mgUf3EGwJ0U9NsPHZyy4G96pKYrUZWORSvZCDdXRM3zUcg3IZb47JfKfZ/Y2tgb7vMfRvPm7+X
rxUxg3maeBNNdxE07r3DtIdrk6EljeI0omQBCEsCYxgUTQho1N7/jAMzPy3VwOb7JlqWMgMoajuh
xWbusNJS9ID8qSnHfyqndSsQrVt+Zhg3UiWIvq8AqH2XwiTffJmUP//8e16xNnt5pideOU1dL18j
QEc+iqLwPg2tW/Man355Rf+SylgaVS59OcYvqmzNfdU18ZTVJBFOVD84//Kv+tf5fddGhJaCv9Bo
6t9ti9d8qgBEvVEGXrsby1cMEEtjTZeEL7ui5akNI/3QDn5zwxNd8+j2+oyIGhYbqFXJFE3my4L9
XhOwGhaT94WoIIqOMYUdp9HS8Z99AqGe3Js9IFDDMQIgsfXROXbzWjY7leiEp0eva17M0E3PSzOg
ZYsK4wYk7IrLsPdsSAjFeNkB6RcnSt4rwcIyVWMzvZ+N8W+RaFzzjfa6jdRzG8QQqjkb4DXPZgzQ
8YFKY62PavWqy8712E9pAebyGWBiitUHuUETBdLGq6vfsrdyajrGMd0X/2GRF5H2FXLtO0pxp7IJ
D+D3xw773Hu/qtFzqiZIzigi6zbtQe9xo7D5Vf6+4RbtvZwaCjzNLob2FTjpLoNcUcPOq+dDpGub
5rG/W7GWeTd0QPv+LQBXHvNoHvr3xAAPfce8vr3f5p7AIzp5JnuRZ/LqaKecta97tH8AP+5ap0vE
Ryd2Dh7YmzzDSHREtKhfhpDd/4rUsAB+w7aveA57i8fwDS8B7+ssCCTIhrFuUq6lumFQ1063kgy6
DaoEaVP7itbAB0GLbrvz6pYObm7PJsiay9pD0yhoX/vE3PPda78PQO7eGnxd8QY2R1YRsGqvWBi+
SFCW7gegpIs+VathfyVmdEKV8MBe6BkClL5F1ccvi9DkMICnzM/mKKpubW1eSf3tlR6uprW7AITP
F8HprzU26dWYhtuqloNK5nU6Bx4WjZ8bMwOf+mdzuDTM3zBOe9OHdDgSkOLwTIodWnqF37zrknL9
0FElirsykGY4/fkvXXle9tbPhNUWubQEUxpm5mwDhHsFb1xUOGmV4ce5vIx/Be1llT7Zd+9yeQOo
x/kU3XmNo3RlYO/9QBapwqgGCeoSbd8v5OyZD8IWx6uxMoJGVdg/2ef4JahC/AiQpvowGCwquF28
ZdexmLFY7zXd67Du34OdbyTlE7rOblHe3vwBVEahSmD8ZQVPwqkhJjjhR91c4FD4Va3CQKMyUGDY
CF8qUzCWmVF2dyFy49ktHNjAcuxoAMtFI46OtgiyZQyLQyW5y3AYwj3x70/S9LNXSPAsv2yJng8T
gSzpEMY34uoVe7Ix5cOi+lCtO3sZVNflYovCU1ndQn1fy3tsUPnqdSRmFSZRTbWN30Ktq/NcBsD/
1DUB0rlG+1OcIJAcvhsKru/DoEY8F0bUtdsPb+POyxB6Mx0muy9+BdWZSwcnrgi5cfgVr2fDztt1
mFqkIN1raGYPaaPXTPJL35WifoDyDzqeS4/Z65/N70pkskHoNWnrjUKb9rzVIcAHwxKMYe5vUacy
0it6o7F7eVJv+HEbjR574SAVn/hLPSXAunPQMf4dkba661o50JRAquJ/8bzqh37xgFf88z/t2hO0
GgcT8Kx9FQNrAXq5OW27pfmhaBjd6AlcO90yfdVgMa1GB/XcxbHG5k0AAcNhuZUwXDndhqnPI1G0
BRXOa0RLduLgdyjAgrz7N7A/1463TJ9GczVhj4Sf61km6Ras5uzegbTx6GYWhb9g5/pMib6Pq8ac
dNvIGynBtU+/GM2/AikDUnEdwIFzRtEY5QsHrQkAeo73YkVpqFIJbK350Xmotq9qbuMsKbHC6PQe
bTC68AGfUHqOzkvZfNkGumQlb7+5nW3FaLTw+7VVg3ie9lh9huD8GGCBa3NiNIUKG/390mHjUxnS
RTyvcVk+zWLHgpsn48VpdhXYOHRVMtp13hKfC921K1Ylw7U4Yp5YO96OZatsl6XQtMJosmLPU8+q
YzXJW7pm11oaNhBd6nopohiDT7VNCnyg0qNPRdUm4cPFSTzMFU2CvANobPkgk2b55JVgqAeAuttP
0M/CJqLTE7Ah65AWQL9/7ehDYVhzxPr9doYAg9OmAw9seUI2BFAmK+L4XPv7kNUl0EZV60QthsMt
m56CjYfoxBR/XYAlWaF7Iw/wINxJzRLnW2bNWA/ODXAvvhsmQnJO6v4dRuFOMDicfvFU//JIcNDS
dMNAHyY+m/+X2rfIw/M//6xXArQNgxvicGej2OhDHAtVZ9hWYn8pAuxX2i6m+fjnP3LFqdpwuK6o
/GJL9ujM2+gLdL7pQznFt9KZa/8CKw53+xhWiVy8ZyzAiw9aluS9DLzwLNt4d6vebTwc2MpqkUhx
+RNy/TCQgn9s/dLtcBsOV9QCk4SdR+f4Eulh3tUBG8C3ErArV28D3breq2c1IAFT3fKIpfX4MAeu
daGNc4OGHC1VjUi8xGJrMkgDJXG2R4F2y/JtoFtbV6ptqsl77i+b8ZOsTE7C4bPTo7ThbBLO1FeS
Be/ZCnLlVHgmuluBQHOcwtoYdjLUYhrmUv1Iao+miAjrKdLzLda+a7+rFZGHOGB61Un9Y6sqzFJW
ReHph72+Nc+5dr4VkrEjh1XuvlA/JnDz16lkEPcg63yrL3rteMtokdxuYzGW/DwF8gdh4GceAY9x
y4RsBmWhoj7sy1a/DkCeg3+hH81R9kO7HZxezn+gbElTrYD1sncUVAfp0s1DBq7DWx2LX4OcN6oZ
G8QGWo+mGDQJ0HDfmvFhAmnHcg+RFc0z8KlrfcB2FyXHOLzEMVlptDR0Q2P/ZLZtO5A2UkFa95C8
EZAdojnYw42XqVBG5h0BTwOg1AsADgfp+/OcMraMI3qFkdkyMnVTnMdk70AEESQAwzAdrxoAyZUc
pwrDvCehwXSZ8alrfnA0Hf2/Vq3oAhaN0HsZq5Gg9yS24TEEhdbfJvJFeFrYYA4FkIvqtJIKJAPV
rOMaaJkQ08CdL6ACARHk9LnxfbZjJwGDvqYyncim1kx5hKpkRmeiKL/KrptWlaLvWLD/6QabPunm
Ef+feZ/4cma82vp06jGyWmawP7ybimg+FyBN10cqASBNgSPm3w1lcs8Z7mSkKU0gcAQClWL9UmIh
r/gsYhK/g25n3OXx6pP6Iwhc+M9pAISwpxNyh3jsypNfe3GYthjxbQcQXCzHIPTZVz2C9fPYLr48
r0VPHvx6qX/EYHel35aiEV0aaU23Y4degU6TNfH/cXuMFwv7V3owkChUAYVSlVHhegfKweUgS+VW
hdqQQcCypKix4/eO780n2dP5jOGmvNGHeNMHhIENtBmAtvBFV/gXVtYH5Sf9YYU249HhWnC4lZOr
XZWUtMrP66H7WATAyFaecPtyagNspnGtvFBIPy/qS+SAVP0h6Wh9A6/19r1QG2EjeOPtvTQ4HaOa
r6zi8l3cY33L5WLAmvL7e9kmWP3Q4WIIWov5r2vXanR5jCG1ATVqLPbmMtzPFwDj4IpgLft2c3Pg
2sVYeXZh6F4NoB7Pl3D/DuUfcoxaN9p9fPrlj/7bjtbSQ1u+w71EUFOIF6Mf94g6CSzhdCtcg+qL
gaRlTfJCkSHbKP1Z9r5LeYuzrVCt+nbTFDi2fAEXNp1j/5BI47SpjMPtQN2sPi2TOcmZt38Xkwff
JW9Bwq/9npaNxqgn67bXSY75LtBC8TiyEshV7cT0EFIb8sKlKvp1oX7eDYXMSLN9j8LeSWEEh1s9
LrBTCQEyLj+fPDI8QkmRDofWiLC9UZhduRwboSKDaCTthMfO4wSp9V6Rwyrc6Ibx9VZJLHlRDHIO
/FwAEJ51BCs+68Zc2lw43LLTbt3WEMK3ODwawkPnz/km5+bg5L9seArBtpCExDPLgdnjOSqOHybi
rcssCl9umSnIjEIVj72fsza8J0XPjpUfLDdC0sXD/ievw+GWndICZGEmMDwvxrlk/xsAA51lJpcC
e/SLSh4WcC/obKWQXPnqdleW8dJYddQj8GkXh0kqAP5bJIY3mu7XHqhtvaDZ2U2EX9lgb+e7GRFW
0j0pErf3b2NP6NxUyQyuMuChJajCKni0fXUri0P6H1RJvbRLgcXYHPR044Fswf6u0lxnTvduo0qm
qdwJuimw3YQtWewlfgq6QafyA99u2a5Qo1DY7oV59ZX82A1Vch9OwmkPAqdbxqsIGwcBuGVeVJcF
KdlWKRih3EKVDRCJ+93DtxcoSrx2SnmMkjsAp42b9doIEVnuyzAtEMVewm6+a+tL8Zd4TtgZXIxl
vmIbvVpjFpcvm4ffk09bCmoyJ+gMTrdMVRjmeY0KL0F89dIJ++PHRLKfbu/RMtV5onUT7iBISJOR
0uPkj/K9meji5pJtZIhM9OCHU0VRuJEvQ4IFI7PFws2WbFjIUnnDmKgWK6ElttXF0kypTxvl0nwL
qY0A6QYlh4atDNc+ZXFS1XlVB43be7RBHwIrbp1sDajmsC6VU1nXaeAFsVP5RG3IBwmmpQ89g9ce
cVG/n7wq6N9jkDLsqdOrsVEfU7wmios9zCcfVXXBhpCmZQjaHcfzrWDblfHcDVhtzsUOIs5BtB83
DnCw28db1tr1QHN74D/MaT95SLijj8se+45fbhnrxg29rLvp08SCZwxaxg9BXy4uTU88SctYpWaB
GgkaN6ztP8PRN2ddh45Z638QHwAGtb0YWM6H8OfQzn/RYXYag4AAzsqIJVQOe3DI4L0wyL1KNaX7
Qv7n9HPaeA/IC+9r03h+HgrwzS1BGR0YFp9vZGZXUhkb7wGSWgCDoPOVg5FPQ+xn2TOsMxRuT9EG
c8i2HxCZGtTzg+BLulGgzSW4+NzaBTacQ4A/jfqXbJvWqrsDcLG5Wylxc2E2fkN181YF4JXIAecp
znWkhqxXYeL46ZaR8p2MpQoXffq1jD2UkP8DxbSbaw8tIx1ANDtAOtHPBxahWmi6b8rvCzfnG1pG
Gu9tkJjSIG40c3mSVbG9+mQb3PJ2G55BwSXVeATZqVxAPr6wGh3aDTQ7TrZk0wjyAuPwICyR4QFd
eQxHuZyk8J/cDr8UP/9qoxRFSAxLNpov8foVEo/zOQkHJxQlqHutzLebYzkFK5Ik4tXhHS/H8hPg
mreAiG9TsOB4K/Xtyho6HuPGIE8EuuF3vC7BKVfDvtTj5ulhynrTl+QxNtVED5skVMu0qJkAxAWK
nOGpnohpD/HadAMCMeRlv4LQAn0w4JY3mu7z0HzSYAG9hV694rVswAcHM0zJFYpVVZTdCUt4wQnQ
WacNGVyGFZ2XvQMSva0ZvPku36sx9j+DCvjWTuq1b7csX0vs2upyorkeyQx9E6BVxBwnji/cMn0A
eUc9h2j8qHHn9xPh6kMFLV63dJdZtr9VYAJTBJ2fre+rDCQPwblhi2N1Z8M9IP9Um2aL/byVGgj3
ZvnSBcylnQ9tICtCF3KCzhFDbbdVRfPEa0988njpRN6H0y3TZ+1YEF2uNO/AvJ4tMi4O+6WGdHIs
NoijC6fV98COAH2AOMkg4bgdVw4NFbfTLdM3/g6G/a5C46cE6nzRlyF8vd1apLny2m0IB+suXE4A
NefbRUxigUDOsZGRoz+3IRy1jEuwgg5IGLHzewSWYE8xvQvdshcbu6EIbbH3v+lTV2FHsu7wq0aB
ax/G5jHqxB4ZtWAawXd0SpjmSYYtqW9uP6plqKYPwwkcfpfkRU9PZmu5n0HLWjq2eWzkBsdC5QRV
LxQwZgwPA3j4z74MOjc3YyM3FuFTTmN8/QDNgqcOD/S+Bp2U4+mWsdZjDTbAGkkAXvmcCW/vDgkY
ixxPtwJ1DfCnXAc0wMyG0MSjiH/oy9WJ+TGkNnIDXOXrymakR8rsxbmAdsRRIcLmTq/Gxm1Mq4DY
BEc+LcuiPsY94c9lKV2rXpt7UO/jhXOX+3mzhEkuCyAIAHh0EsjC1VhxFexJ0IP3ka8XMf2yjaE6
6N01JbDph7Zp6dZKX27GN1XWbVV70AP/4nbtlrGC33QLsdmKMqbkRYYb6bM5uUW7wN5uvduIjWLu
Q6zg4MuHErLRSwIS4mjed8fmnY3YUGyLvBFNnnyRVZJCiLbIewyf3B6kzQxINvBRQFv00hpM7iDT
0p095RVuVZItel2PwVhvqtKnOgnQWtsIcGI/AJPdvR9Ov+t/WJMWqjRoseAkBSdpXU7ioEnkRLSH
jO7yg/+r3KDExNrv4+7ETPe6hOjfBdwb3NoCNvqBrL0PqvgxyAUktbMLqsIj0BdwuxfLUuVYF1Gh
JzxJOv+lJkLzdQY6z+1wKwFexp7uRi9Bzlf0kNi+ZP/H2bs1x41ybcO/SFVIAoRO1e1uu21n4uxm
7jlRZRIPkpBACO1//Xd13udgguP4K05SlRwQGrFgsda1adc6MN/wlZKgkLDVkH5E53OH76ToBYFz
Tx9WEvBlkuDWsa1DhNSd2yg+u6SZbzOefg1aFl8kyfTxugEr05+Tad/AGlrVBdIuc1jhzpdIUnlX
tuOkkhPpV1pMzkQHHYUZWLEXjtelnSEPRtLy35ot74gbo6KC/XrYZvSFkRbrRkbdWP7rQAvCrUKK
cQojJmDmXowqblKRNBVO9pTJw2RI9zisYSr2GN17p3JwgsHbjMgJpfwalsUNtJOGIEE/DO4FqcgT
0EMjTJ1H4v3UlsMRqhE2LEh9/FPCTQURhLU/2xJvATCb9XmwwaN79ymEaiVAgcqcVQefTki+sZ0c
s8GmIfQ+9sLyGtbQhsfE5P92at+AN0SgorQRVumJfQxUtzOxVPOAyuCEdlg9TfthXcOKmi8cr1G7
Xzk2pTmjZ+IK0S5PST8H0cKwLn7q2zUa4tI5OU0iGg/W4ok62DWoMBj7WkFQkUhAOsvM2WbzbQ1A
4026AjsbcjrCDuvnu7TLmE4HEDvOsMBK/0fEyMY/dc1Y/yFsfC9S65rmA5p5aIet/QNi7RkaeLwI
G9sLVNoOaQUP1P/7pAZ49K6oWhkFIVpiHwUFcy+DtH3M/zWq0YCKgwGdJ9X3sLl7kcrLsaWzQH6n
8ml9MEsi7popDxvcx0BJkptB99jrS9aOhZ1BegJLmQdVe2MfBEWBsKTozPRn2PCKQ1muEP9oWl0G
odDZC4drjo5JL2GaeLJX5s62AtuWuipIBh6je6FKkBylWxuLf21tywJwyOY8R6Hh5KOgFCrVEEno
+jOdALSkg6Y3KWT/wja8D4NaKugAwYUaGx6SsPxxMuOyf9xlh5J00K70oVBSdsjVd6vPUm3texWj
LAaxNB4WUD4WyoIM/P86HHKe9cW1Zf7UgAQTOHcv/ZVpDlAM6khYemUgWpBVl0yEYcReWFxbnO1K
VRLH2HB9qMYojGd6rf4MWnYf9oQnTJbsU4mpA4G2wGDyLrKBiOsXDtclW0y6C6QzakRLjOTtJ7Mn
dYg8Lnvhb11O3dQxN+izApqquJ7vyAfCqpDxC8yTFC0lBMG0NKx7nuFS+TFK9By2X15gnuCvl2fz
qM9LdxXec2YDpbKh4x7WAn5hcU3m4f/ySBkDXdLNub7toTEQlhX4uCe4gOo1tYachAa42HTbVy3j
f8P2Y/JzUuD2HXHEcyQF5bhdiFjIadd5WIU29lFP3PawJNhwyLgqe5hMxM5wFgpyn8GG9O7VclfR
2gNNearX+SP84/ZDSiodtmV8zBPqMVpVZtHnyRrIw0Zy/SeGWGYQmZu98Lc2ZTULyBKSU1LimPnG
63SN/xoqOwV1guAO8vNnFXBwc/2MzwqxtAWeooBtVijBBS6Od7GiMS5bnSFNLavlo72CxvUy/RW0
IX3YE48mtqzAvJ8l6o9Fmdl/ehm4HX3EE71qsO57RmCw1wyF3Smti7UBbShs6n4CPOzUUuj0n80K
PHpXsfZQQZ8mCJIQv3C4TscdgFyU21XdqCMHgPa+4paEPfd8oRu4Qo85Tixz3rj5UiZ46EF5MKzC
GfuQp6SyupV1p88GOqjfwQkbnkeGx3bQsvuYp3rWdZwAmH+mxpy7Sn4fmypI/4fFPuaJD32S7aLR
53oExWzT2/Q9HV316fcz/9EUeAEZ54lf+k1sV/ViyOJ7kVf5O05SDvIaDLuiYrNknp+S1nYnU3bi
ZkOq8EWUbXkr9j4rC5JE83I0assb8Nzq1N3BcWN/snAjeIKBcvNV9yhQbxR/pUuffTBuAJUJJrpd
fNhYXPHPLK1UEIsEv8M7EMrRotecgSF1VVcTQm4HWFQE9W4xOPv5LCMLjgTKo+iOblMFTbixPuYK
6LPffwOKUX71Ca7//p8KswUDseWs7S8c+CQDNWKU9eaYNG/lqtdZ/mp871Cg5qoxYmR7WYi2eHpn
8VwsQ1b/lUIybDuE/QjvFkcKX058pPoic7QPQKw8pDxOz78f/Ef/51c/wUu3jWWQvFqVuYiMijvK
BpUfEwMj23kmTnxWGbisU0WX7EbC/9uecipTd0z2isHSzkDEdKrw38xF38jk4wBX9+5MWYSqMjBc
n5MesrVHkJwTU9gJm75Y9bSrd2Bb5tsbcfbaN/YyBTl1lhgo/l+Ig15N0uv/JZ0K029I/Iq2GVO2
VrE0F1XuqFKuZX7buDyk5swTv6JNMwgS20iriyUZnLOhjTzD/SVs1/gFbUtVammp5wswBe6wsKQ9
wyCcBI7unQl8lnEvI9tekkV3aCm2za2m4vvv9+QrX9QvaKsphsvV2M0XOwCOVsgxk7SoJElC2mZY
9+v/+59TgZQtL1MwlkEBB9Y1cv+YRL///dSvv/8X0eQXtJehhZTP0KT3EN1dQOYVvFsv26ZiC1jH
As4xwLBvHgyvSJ29rHAnlQaCLk3uVRWTky2b/WmaEtlXRblenU1At+yGA5H58kU6G+WH0fZm2YqM
mD4IUIXF9M4P3PlMJzJK7rcU8JiuzoenYSyD2jIY3QtuW6KE6cYBWwE2zwdhSn6M90AlrRdlcL6B
Qt6zerxwkf4pauCSW70GYcH4iyq4QD7hNmrGixiRjzo0xw5RGwSpxuDeE8BKwA5yt42XckX1SzAN
/UIVxhvF6F50T9XULDyrp4txVsB67pqNLmsQvgSje1c+HaY0sW0yXpRAVbMTZL2tVhWmBfuiEA6c
UK4BNZsu0768kxobZoWM6s3vw/vXJ1PsM4G7tYcZJ8PURdO/r69LEkP6KuhMjX0qMN/jmYDVNl5o
vX1GU68+jlugAOyLIjjlvM7SWk+XWoj3G7PsoLOwdji+qBelkvAySmE5dVHwF+djrs9r2c3HoDV/
UQSnMIWNRrs9lPFSH4EXgrBEo8NMp14UwYnD+WIhFXyxOfqbsKsob7IurJbJX5bA4QIVldDeuCB1
/y76bTzGNPSA8SvgiU2JcSum3lH+icfA3GhShl3w8YsCeKI7GN6k7rL17hFg7vGQDpC9Dfuk3gVs
UBqd00jg3moncebJLu5btQbB+7Ho6c/XuwWbdbJ2cxfZquzYiav64padwqbuJeO1izT0UNrxIqtp
LaguASvBvRE2uHeXws2w5jSP3AVw2TNg1c25WRoSlPW8KH0vlfi/RZ9E/d32gKvsqnsLEPPrh1Ds
V74lmzsYG1Y4GOEp+rDs0f/qgST3fYP8I2htXpB+mwpn755jz2z8g503e9cuS1D5hb8of4MJrfty
w4aEBMYniGK5xzjGH2Ez925TAoaPW0TrLgn0nYulRC+pT8O0UjB17zaFBEC0Q7x2vLhJ/s3x2L2i
hcJe5y9K3wPPsybibf0cq/UW5bXp7NaofyOUXtszXpwmmeZ7Pk7JPfq9tr2BQ5nbig4CiH+v+R5m
bxP7xF+CB9VO+Zbed5UZDgtfyuNY4TP8/tO+9hO8gKU0sdmgbXpfzovFSyWKt+Wg1oo/M2bSPHDr
e9fr1m4SHLcluaekf19eQQnrNERhg/u1cDGt0PkFYFMWsR7NLaSrwI+BxCzMXH+/Rq/kTD4HeABR
fB7nZIZY8cTFZXT2KkIq3kL8vvIJ/GI4U6vIYNvpZBFZOJtWS9rM/6D4u/5tgNDbn8N+hBfDYo6A
fqgyrBJ6Fe0dxyvqttzCdP5ivyw+t5DcNfU4wv61ivhRDMnyB6nyNuzk9yvjkgyKT3E8STDq1R9Z
U853VVPbENAfj7kXxnQu53hNWoy+tZCvj8lgofaXBBFTMbx34epcj9tqYqzNIDk8Svpe3pAhDmJK
YXgvgkEZm+Q+UswecjOfbTVtx7GZ3hLofG3ve5E7N90SNyvD6KAG3SZbtlwL/NMbB+h1870sNsR+
bbwpK75IcOhkMfa07L84cGrIIdPz2ECNS3B4FdSTdiEtCv6iWt7BDKSvmxZ6J4rCqkA23bsVfu1h
l6TPER7dKLLYjhi9FHS9bXZiP9q2UjdB8euThDWNV0mISKtitjMaQyTfe11stA0zHox9nnArol0s
XZNBpaGVusijnD1VspMh2htYfC9jngx0ECM6YHiURL5PUDA7p1KLwNXxQthUKYALE2zPi3oHmjGH
plh94GD0BvG/MH0viMulzm1crfA5gpnY+gDuY/ZhZmp/o4j9Spi9YAtLoBeirBeYf9x+iEVVwhCu
YvDvDNs9XhiLSQwC6IukKqSpbzl0FB/GoSRhB6hPGN50ihbaMtOqEFVb32yJ7E69MIGji59fQ7mz
NVMEUvFFqpOva9vrm6bfgyD8PPbl3BVrOFy/e8ydQuCt2BYp73sQtt444V75sD5neBWa9iO0K6qi
H3ZWTDFU18sd8MCg7+pzhlElIrVNr4eOZPJvNUHMptmUPoaN7scsGUw0yrj8XoHbD1qitkeYzwaB
arDyfsxOgNfDuKP8PsFf/c7GQEholsrPYXP3Aja1IwrVE0FEJa5930M2GwKlaxOWkPia7raGYdOW
DNg1huRw5MBBNsyBcuSxT/FNs3SKxmzC6I2K/wQmyBa96gNrFz7FV477lI/yx0m86foEc6PqzKFc
FLYlfZavrduWwLb2elFVnYHeqoJCgVgCn0M+zVckYxQrPS2XDcC6/yd+ubsxMI/1ab4ZbWYh4EaD
00CmsEjeQYJe2wr3YdCu9LXaJZTT45SS8jteJ58gLlTfxUJ1IZJoaKB64arVvLNaGWybarb/61DP
RDexbYfATNNn+tIVryCje3oxPe4QIruitcmfYQvjhauQ2QLUW4W5WzW7c9KXHfR50yFMAz72mb7U
zWIjdMP4BMCCo+lycYr6IFQQVt67XkmJ04va63HgBtCUtwhyzH2G+vfvF+eVNNln+tprc5ihJXUR
ssrio0shd2ygDbwURu3sYxptYUYIsc/6TTaolrm+xQ9pm24umJLol6vpLVwZ+3W+7yu2d0PueAIw
4oXsA3+vWKLkUbCyW4tooPYtJY3rfv/Fq8LXba9LZK1qbZcLrJzd13pDzeTQo6UeAh7msc//VdVu
uXDzfKnHlT9YoyNYUahPv//Ur839+u//6eyqZkQZH7yci5mz/CBlhZ6b7cMcvWKf/QtReF61blwu
ktV/LMBMnOYlDHGOdfFDOO/XWeMtfUEtA2ZbEFWtweNqo+ewlfHeudBPL/OmIvOlW5y8sRP6HNEe
5oIQ+5rtBkRUDiHb+QIW2neozxu414SpWMc++1dM4G8PzVqeNtPws1ja9IE1YfQ2Hvvk3y3p42oC
wOzk6uUkh2oohop9CFpyH/9l+LxHqZNQGWx42xdRNi5FLwKPfB+VhccTsVFSY/TYNDfDKD5lUZB8
J1blegD9J4yyjiejXSLUt+RaLse8hWenVWvYRevTfgWvF17WdsdlsgsOWzFQ0ec8SKUSc/fyYjKN
bh9NjLn3qZ0KkH5PhOgwVE38wyn2PyvjYDUOENmCuUdrLA+z6ZqzBtYiLMH5YSP0n+F1p+eeLib6
volhgYD/ZC8wAdJ/hW1I7561XZ8YOuxYmk7u+RcwO+u/xoyElSh8qBRAfGm3GoGlGXp4QbIczgqy
etMm7pWj3QdLda3TFUlWDC8dXANhKHBfwjfuJmhpfLTUZIdWyRGotuKHbns32w2qJsHDX1OT/3zX
ZKnrTbZz9B12JVHR5BX/u6TbEnbr+XgppibKyJ7ju87tRD4D1MKeBm5s4If1LtWUZyWemNdqN8w+
kwJXdnMgJMwmJvYRU5WcAZQyVsmCGPJsEAEHuGLJsIDyOcBk69YKf2D0cdqiA7V4hLul/RK2a7xL
lbclzUYWVc+AhLfF3m4qu8FGUm/Zh722572AneaG0rjb5bMEefyuUrrbC7FHbAxaHeJbIUDlRVjl
aHwp+fiPqBp9GDUulJDFIT4LeJpJ6mD3UT03q9jeqUrwU26XsK4S8QFQNZkp9EeRLi2LALwigm3e
OukycO5evJYRjdLMrtUzuBYzdo2CJgjrvoUtjHe7UkumFNRF7Ekx4rkjctLe7Daw7ER8JvAOT1jU
Prh8bsq+ue9Esv1rUl19+P3kX8EcEh8CtUE5tVStQYSaOerIKd75aI5XM+bmCLunfD4zl+FFJddh
WJ92mezxAUof7MhiacNQGMSHSsFWg8eSz+RS6v4eCktDsUIEIfDje1GNlGp2PaQsLrbd98PGm/k4
lCKo9EV8qJSdrdjNitqxJFN1plssvwzQenujR/Prpy7xsVKizWCAWSUxttYEHEYC3Ym7aq3zo4bd
AS8izecgRW1OfPbw1ECjt6K6eXYdLDcWBd8wvULM6ffb7NcnH/ENFEiTg7WtR/08UQjITxoIvhl+
E8ew0b3wJrBUQ4Y4Nc9o1deHdM/G+6Rrg6QhsDJefIuYMMVTop+3aW+Pa5ZuT7yJgqwlMLp3G0MD
SZikMfGlIzKBG9SsDusyvVUreW3dvew5gVbOMEqhnre06Qr4TKwTGlqmDasQEp86zLMeEslWxRfp
sGtoBywMbH1DeHFYGi9waWwXFKkicrGUXY+k3V1YDlR92KbxLuPIoK06Zm37bJrysaajPOWr7ML2
u4+f2vi1KpUr8yzJOn6zdGfZbV6vwxo4vtcFsjOMPqTM9HNXzvVRc7V8Ftp2Qc1b4lsm1GrvjVxd
+3wlae3rUN78/2gWxD8k119WpIjPH1ZxC0UkTtcLMMnxJ7vU+zu5TdtlzuAycaRZRrIDpJP19jEH
QuNYDWUWH/gmY3oHvUyYesJWkpyt66GaPdfqGHUOntaLG5MHQ6fsA6+nBk5QZdccur5M7rvebsPR
oFHf4BoTUX1UdNf9cZnGDX/yuDx2u+62Av5qe1NAHx61RNKNgC8Z1tQ3JSh28Q2bkvyS9tt0qwbY
d3zY5jxB69YK877ZsunrGusBtm98TJM/Njw1bocIjwRZdG6EqZt2tq/vpIxn+W2DMyOAr3B2+5YY
B1FRzqfmFpqx7J6vEflCqkF+ZyUoySab7C2k78Zb8EHN5/zqKVcmE7P3MkFX4cHNKy+LShPaFvDW
Mk+sMtEHssxotrMpTw+kipYcXIvG3HZTI//YqpSk7zuSwnpSRBuylR0hqzkgyu+5ntpPs3OuO40d
Tooj3VXzMc5xGG11ye56ErvPQ2PHbySL+XYUeDenX0UiKX8fjVinhcFQ4pDKaL9XEUw88m2GvOOW
zOxdnHROHrZozL+4rCeAKqJSwESlx1O9A+aToDL2Qapk6E6VIOabjfv1a0JnfSOI29uCrsqdMifo
p77r+FcgzMhxqdPpvI2Zu92BJHy/DWY+9iwVn2g2NH8w1DyawuVR9G3WmuZH5MRRedN2Qoqia/fk
tu9oJ45GuPzBbcREBYvWndGiiQG//7cVLiOHql+q7pzaXMrTJGX9rNp1627oaGj9SPm0nMRU1u+i
ChpwaqDTeZBA/Hyu1SRvdLy5D2BN6bt9yubqAqZ2nN9DPN29y8qedoVbtwRe9jGbHtH0Y+8qIoa4
gNRWJgrLNath6wzm6KGXHPhuYMej7a6OTXu/UXhG7A4vQk5s9s2mIN0dhnHsoGe6Vu59PeEkPoyt
KcEvBMqmLma91+txizVZT2nL2nMVR/pzDg30+7q3MAUKOlN98jtMQV03j0Y/1y1m5BpdPY11Hn/8
/ejXC/dX50by86t7ynoL1ouOL4DB8JsNstlRoWPaP6Y2C+shs8yvCNl9gr0s3rB3Sbruh6TTXyIS
9FLA2N6FttgtVTlV6922puVZOJ7ftmZ4I1f85VWPwb37jMBpvIE99XjX5SDu1DCqhldMUO2TZX4x
aHHD0m92me4EWgkPm5Dmtqyy97//rq/M3C8FJeBJd7DUXO9cXcWHju/JCcCJNCT9x9Q9ag1JazdE
6TreSaIVxJZB8oD95qewqXuZJ6hMRPB8dHcJWCl/k9SiebyOQTBmTN3LPJdoWM22EPko5dDfmB5s
RT1y8Ub58JfhhNGvn+M/RSyo1iVTLPbljrhuvCNUy+8w9XXn3ijchb9fn/xXIYv/w8s/O5qWrGJs
uTMu3eUjjKa7R9LPa164kTftwTgN/jTRjH4quyHDVTqqKH/jP39tX3nnBeVqqI20yx2HGOChjqHQ
hxzpLYj8a6N7wSzT2mR4KkPjBx2SfzguK1fMqgQM7fdL99r4XjwncJJIlnlb7lBNA6V8uZK2BO6B
kNG5XyrCq7XUIzHznZtJ/rCoCM2MHWbsQQ8Dxv1qEYX36UYX4u5K3tlLl1p5F5GgtiAG90KaT2VG
TbW4u4lt+i9Rdfv3dgs7jbhPlnNtsqYJYfiuwuT8UOdZdAHiqgzBtmHuXkybaqsmtu/XudPqQzly
9wlSJSHVCAzuhbSqeaqhk4jz/8oeKEGdO/f9MAXJTnC/VER/iLpVPaY+svxjEuESWJJAL1S4Ufx8
HNkG+oVgOmD0dYwOrnPY9M0+B90x3BeNUxGzme2n8c6JdXhQC+jTAwMUKiyavFg1QxYhxWzdHU13
dSDbHMGsrfwSNLhfBJqEdCMw/cud2lV5i7cJIM1iisP244u6Dx2XMun3+c5E0XKETCWF61ZgoPpl
n6QFRV1vyXQr6zrqDrodzVMq2/5T2Mp4t6+AV3wNnb7tPhF1V9AFRfveBFoFcb/us8EpvprZON6Z
Uf4JpcftgDd9cwybuhep2073K9MaiQPbzCFxaVY0TaDHAdjOP8dSbeCbVpptvrNaZtB9z9h5x/Mo
6GbiftGHNCRtZ1vjlCG6bQtYTrJDvOuQqg/jftVnqcumrJNuvts4de/4PrDHIZ3asDNMeJHa9VCo
XpcWXRHBlidXLrzY48BI9as+XVZS11UNpr6uyY1jar6F+POfQTvGJ8zVpSVRI/f9vhTzR6pkXrRl
WIOEwQPg5w2zmbnDE3XDsmDlWUFGeDa2lQ1qx2J4L1A5S8p4KuP13HXxuewRrFEcVCXE2N6FChgJ
7HhtNd8t1wTyINi8sEIt2bewZfcCVSxpHfUK1kkkg9XJkK37zabIW4Sz6ygvnrSYvBeostwHdCYg
TFvwHAVauuDmiOkQUsfD6N6VinOdEhCDtrulmihc4AA7bec5BPaBwb38187coVIzXSPJje69pPFe
kDKv33idvLYyXqDyGl0PAefvutgEpB0n6WBPGqqvy32anBmM1CzGVsQZZudCRaI5zk3gvedz5NzW
ZVn2o/dajwgi8PST2yjTYVZt3OfIdaaDYER8XXoDJtXRZiY+x1noYeBbZSZ953RN2HZnbfYpGSAv
pl0d1ANnILD+fNKYfoUsgoim23rUW/chJ3b62EzLNIcd8D45jlDmmlIO23krAYybHOQFZgaiftBp
8IIcp8cyGlRSY9ukcAq4SnSs65udyl+/yLnPjRMANjVju2/njvYWZpkJVJrKugZ9xEplb8J+ghe3
JnKtUKhNnkUDjXY+G0RY2ZzCBveidhOG9WlksT5l3ilUOJfma8z76WPQ8D5DziZsl9rlGxTe1qtn
wLVQ0XRK/Rs2vNdVQQFX5vlebucfpllWwgB1HAMPY58RN7k43qKUY90NDhyYgP8bjSoIaMa4z4dD
6iuqZGPbuRQr7sBkX27aSX8JWxYvZBPrFGACewkwFUV/tc5Xt94CLtcvYW8Qnw0HieDZre0YPQiW
9QcFxHUB/poNexT7tpmi2fedxhgdKvPfur0tC1y1QTIGWHj/itVsL5WdQJFwO4dwHxy6mzr4s3qx
miCDdP2UkvOG+++YVMDQR3GYmTP3bTMTeKqBBB2R82TbD8RBjTV4s7/gwFG3r6DMI9mLfvT7IWOQ
pW/qvf4atMK475ppKBSUJoN2m+jgzIdCjej/lErrY8nE/FfL5u20UCO/u6zr3821XD+lXejt63Pk
OENeIs2EGyybPyYd/7T3YRYXnHp5Mm3Q9lnBYLt1Dbo1V/xTZcP0iLBoXhhP2dBrs87DbTfXFq7g
Fo3j7C2htFfSNXr99/8Uk+HiFC8u4yBFp9BlcGx+mlSrwh6cPjdOlrBYgkTula/JUF+hGih9MGS+
Bh1v1AthtY7TIErT3EoJ/Sp83q5YO9GEXbc+N45n27KmfRxB7kh0H0mXL59GPCIOv5/79dv94v3g
c+Omya6Ubl33iL7kE02qJDutqP9NMO6baVgm/oIhN5dO9UPVPXIg9u/Qx14fWiohv/n7n/DKzvEZ
cipJ9ihDSvI4EdL8IzLUWZIYNkxho3sP20QJSUpZYvnXxkKhjKeHkWSBH9cnyG3oZUOOm7ePVmZo
Wmd0b2+GVPIwdyfQP3+OKpnl+cCzSj46dPD/QSFtO7KkUkGQTsZ9ipx1rIx41HSPZVaaDyNjpJg5
NEnDlt5721LG6qnKc/Ug0BZ5WlqaP0XyLSuN6/f7xcb3nTBVSddGRGv3WLdwlYXEwPzEtRrFOcqX
9e86q6aPo0WnOyyH8Alzi5xQNaJCPVhGs29d1LGj0DrMvgdYMu8zj7zPAImTj6jUkWJRELnLk9CO
g8+XkxEqUjAlVY+JQEq+UABJGCjMYWWAFxy5kaqFdEw+mharL5eVwBqPy7D3lk+Rm1hfkp6UzaNw
Kj+pjJZfm0GIN+Z+vVZ/sYl8aty0kjbP47597BMqHjSirTvOKGncbvWuPuumn8Tp97Hwyjnts+S2
Zlhjwhf1WDqHrePkpA82q0HFm21qVNgu9d0yuZNC6p2rR1lvUWFQ1o8ODQzjQ7+GH9HrkO8OUfC4
yEpkB7620v0RQ906CbKt4C9IcwaOXnIsoRxdJ/CYqYEqvMnSwEqhb5lpYVUaA6cE5SLFkDX+GL3H
IzvsLvZZc2AN8bjjqrttRPOXnrv72Zm1AEQ+sKfqU+c6KCNtUmusDnQwH8HhaG572geR+Bl09n4+
hGrJ2iw2bMHq6PbTFgN7VUHb/43FeeWW98lzkGCLq/YqgaSG6u8tmt6taZhZKTR/fp64G6RUUZdB
JVdVZfx1ixK1Q/GqCRNMx8p4t7BdBzBmRNremg3tDnDKs4JV3cffnwyvLcz13/+TONfrmtMYkEhI
xc9/qab+Q3X7v2FDe+GqcAMDU5g0D7AP0oWYCT3tACWGXe8+UCoBgjKFYe41VnczQu9aZf/L9uVz
2Ny9ly/0WJE0NLa93dolOZh0WIs+0Isazng/r7na4M+i2xxTx3u9uRMrgFi7CnzE+VipZJLZHDXX
hREmS0HultP9XPGw+qYPlpL1DqFK+JFUBUTk2YG2VwlluHSGxamPlrJiXsS4IWEoYJHOC2LB34rC
2BKMEy9UVRtDq09cR+cj2p68hP7LnoWZQXEfLiU6mAIIklwPAgMfbWBK7alfQFUJ2pI+XorE0dDp
ODIQPaqHp3aE1pRuA/3P4B7x854kshyBwqkw+fragVsMk8d2dv+Ezd174zo14G0YAzRT/PD9lAIc
pTHJx8Bd40Vr18b13ozXpZnm1L0T4Hcfp5zxN7KnV87IF6rhLqrrVloMr/aM3QPYze96QC6Cyo/M
x0KJEr5nrcmjM++1KuSCGl5fhpWsmQ+EcnBmgdhUi7kDrpACeQK8dSO2MPt15kOhqMtTBrU4jYiS
ZfaN5smUH9YYbcvAxfFCNnFQAsh4hfmXABI/mN01jwyIzaDXP/PhUH3Sk003NTllgOWsZf0w2CBW
EGM+GKpNl3KCSAKE9Lm7JUhvDtmSJ0GHAfOxUKJDeTFO1XXHE7Qnf1SNZhrmx4C5e/FqSVLFNMGy
7Eq/y7qKHKuWd4Fz96KVjhzsRLVtp8Qq6Pnk96ZSQUkB8+lwZTuw0q0Sy7KtUPe2HSoWmazDLCiZ
D4WK4rZKgcXbT2P/hAbrQ1YuYRN/AYPqFKAhcG067Xy+0ThkmprdhJy9zAdBdelYimHY91Nq1nO0
P4APEjhpLzYBfkqGpcOHnMh2mrv61mZ7WFz64Cdac9WY1O4ndB4u6Vzk3AS98ZhPeJuTEZQ3i2+4
NqehO8ZBOjeM+ZgnVuoISvbTforL5D1JQG+n9RJUImY+4ikXpXZRNMDvqRWnlTfg7bCPYbvDC8Z+
XJOycgYL3Ubr0WVNetYKLilho3uZrm27nNoq30/TfCUF6H141lKuX4JG9/FOyThUVcew/0q4j8HB
DlDlwEj30U7w4DUl3BP2k93RBJ9oXn9cZWnCQtKHO4HNRup4g+38tH9W6XyTB5ZgmI90oiZOZwjt
4z42u2zuqVb59302YR1q5oOdTM0zAU7X9bq/QgR4OeibPQ5yIWEsu+Zf/3mLjhAFy9sMzTO4S1TF
wpupqCYXlCNSv1WBZjpcevpou1/U+iS0ce8bUP7fh+xE6vcoulXBhwEv6XvaEXVINqA+Vpgsh03d
b1FMFHKS0ZTt9xKeP0+gKppvSLqCRDEZ9TX8Ehq1MId3+/2iM3GnpGrfD2JVgXP37ohEyDq29Rqf
5P9H2pUs2Y1Cyy9SBAIkYKs7VNllt+1ul4feEB41gWYJpK9/efu9RZuy2xG8bS0oLgLO4eTJzB1K
by0ki181Obqf49Y9KI3oim3CueZ4GG3PxQtXw1fuTWZ1mkSdVB5CFORYBkumNb1ylEag4sCv0H+f
Y7RUsfLsx/1eZzt0u4x0dyU3zV+t5+4s0Z10jVubIIezplTLIkl61aBCmEIOMIpK1T59ixs+CBy0
J3bPW5Veb44eugZcwEQ7Rn7XIG7kCVLOI8V37eERf2nZNH3Ycs7fRk09RCTGZeZqMNiTlFXLWzux
b117zH/GDR7WMTsAQglqatedwAVyFLt82MY4aeKMh4DEPqTztJVOP+jZzXcw45XXpQas8t9zvx2b
p4AEDwEJwCgr4dWxwxmgpvkZotwtuv15pVl98ah8NmncrRDiEWUOyUcUM3Ar6PLv3mX9u//HFwjC
yAwbBTBovH7o+fZhZgAUYZW5xu3MULRvXEo9WUjq3bUjbLjaAX3Qk4ujOfIQf7AVh182zzTU47VM
XvAmoxfGNPv+35/3tgA/+7zBkd07UGio7uhVt/La5r55WcHILyqv5iH8YLdO82Mo2QPZqXwJB46t
Q8lUVnERNgQfSgMjdArZzRLU5OF53/XZu5S3aVQmyUPwIcdtNtebplc7zi9XU+1fuqT3n6OWPcQe
+mFoxLpxemWN2bszy8f5pLKexxUGeQhAuLqciDv8/pBvtbjyW4hNq2yJ6+3jIfywb8fsa90hcXJ2
/W6PFPBGhQahqLcND+X7alDpp9Xw/WHNQAc9IZK0+QViT781Vf3Frg8V/HI+2k1sHXv4p5S/9xm9
krzr38R93CDKwion6/qqx7bvBHtFJ9B7UVaOA8V4yNim07wakhp6LT30Tcqmm69QguG/ue5/tTJB
lC3HtYWU3MAe6nKH/lK+r3cD6+NIFzzEIdbOunGqkvQBnHbywnFqvykCo4GodQ9xiH3NZFcecMZE
sffNbAFgHUqXUUA2D1GIvTs43iIVe7hps3BYgb9s2BjXbcFDEGKcoMNgZ5Feb4Png6f3sFqM3DAh
BlEKkXBBa2zHcWMvdov1Hs0QpSae8RCCaEvoJbKuode2zx5IO7lrrGsEBg+yYVizylYpOHLlM/RB
2xq2xymFNULcfgnOKWiL0tcwlrmurQK+URvkBKdp3FIZd5hC49IScXWVZlAPq4Pv+upgOVVaElcP
4yEEYUe5+65qFLQ3ctqc+wz9z2foifqoHc9CDGJt0AuS3JgLgH9aVvTrxF6YmW1RlUIQin986eyE
McUmmd/ljduvYwlFbnYA54j5tiwEIdaDd7u3KYWFOW/fEXC/R4ihM6irxI0fvGEd7UinDwTwvQER
K6vQPsm0jDIzyVgIQUgDjmG3reoBSO34ft7w4Cl1ZaI8yzH87fL/V1FlVAsoh6ZTD5C3KfX9LNRR
PmtYd0QlZviMP46PluF9HQFGXIfmyI6C9ofmJzSGLlGpGQuhiN0gk7TEImk1hE8FN+Mt9VNWkT/j
vm6QFef9JNEFwci1VLx5cdPLfUPLLkaeHKsfhFiwVGnVezzCWzer57SHYbxGQ1TUM4qFeES7QkNp
Jtg6uatc/pLYhtDTmlAVpUAP7aLg3FJH096NWHwYoD2Cqu3/hvxc/xi18CEwQTm4XU2FCkKbsXY5
2Z6lf/lFiTiyFAsNTfU2bP3Wj+pBZhXcrCamTJHIMkrVGmtze0T/62BRD5s4jXvt9liD9uLeZuQ5
FNai/J4xfHBuVysF3C/ELfXT7KTVIE8Lkvy4KzNEK3SfbC3ACtS3B7G+3Bol0ZIPsZSorJiFgMXq
+AwzbERbKRghZ7pBHfFDNW4qLpyzkKXd07zRykj5oI6Rf1CIvdCJlmaNesyykKadSzVki3QVhCxy
s5/mldlvx+Kq91E7PwQudpETXw4HhkeKMOO2tOUFok9R0oIZC8ELmZTbamQnHyg0xAoO/A91dNfH
XToheCHVlkJ2kYoHYvrjDqapMODSc1yTIXsCYOhStZuc6XWuePOpHrT+Bku6yG0f4he5Vq4ivpIP
rmn0m3Fw8+fh1s0R91mDI2vlWM0g/7DrrBfzgmfDMhTNOKELNm78INTOA5k9VNeOu1FPL/kAh6Nq
jNSpYiFZe21WMlMDO9ACyoclbPOW/ZyAvhCXQ4V07X4+trkZdmz5nK3zXQ29BrnXe1QlnYkwzHp+
pNBX/OdAjbzYN8RZM/2W5nL7gE8LZyxka8PAHjKX6w4Is1wgEdaCSH9KwPyPu4xDunYuJ8M9ghSW
fkH7kss2/UakUQ4pGeTVf4xTIFODVtre1gY2PvbiJ/JiyMbIPRmSte1AJpVPt+9KuHpJU3BbKpCZ
4nb8E7a2OoACrMttZbqNnkqOJ/5iIvktLCRrU7RE1Z3QGB4qnMmD1VAWz1SU1QgWPjiu6yB8u+4G
ZOQ+8eM9SBz6zIctLsSGZG1qZqIp7B2uvAbxcF3y9AxM8BJ104Q2puPeaXSoWg6vC8owabxjt119
jRs8OKwwPky8WDA4pKW/62b+jMAa18/FQoZ2bqqelM7xK9W6uaC6lVwPGyerwLIgG15nUoKtsfNr
z49PEBGoTp2Pw75ZSM+2Vm57vRz8aieLOQ8gIkNz9HPUiof07LwZ6br1HCsOMtq5Xexw2WSc6gwL
rUpRFXZHY1d+1WDLXKyes6I7dOTrOORmWzYlCZpH+FX2w2vJVHVqogsHITXb5YtdkyTh1zFl73Mj
zelQkeRpFlKz3QG7JSuxW1YIP6J7caQnsf+Wg/yLkBR6lHKJe5HAk/Sq5+EB9lRpkW6RhFf2hJpN
aAZRJQJphtZvvqDe7UXWZXFv4pCcDZEZNC4eaDYu8rq1xQoXlhNKuVEuFBkLydlrxRNbzzlOKRSW
1gVM2lRE8khYSL7euzXR64hbd+1zpNYEHZc79mNcuAv512WukvXYdna9FbV7e7Mba+NoxkARf0wD
UNArjQOGfq0JWt/1jbjDCGSDo26YkH8NeKjUFE+x69xCFZlnnbtOi4rSEWIh/9q1oycEhp5XMu+q
sLtPAFz6JApJYCH/encrq+suZ9fdzkjwdDIWSxp58z6hX+s12Y5e8Gt5mLc0M8nV3O73uEUPA2kD
7TY/QjGv7G5YdMXcBX2e+W+y0lt18ydJb9jT5DLwO+YMoXRG2jifWgE1uueJ0ZBNJeWczsW0JdUS
l3CEACxKb1WpfU4hxw2TDMijN0U98bgLJ+yfqusM7WAzx7Gq7H7qK3BKjioymwnbp/KkW2fPPb86
HKeHfc7JW99AkS7qE4cM77od53RYPbvmDqqUJK3669LEScKwkN7dVt40qAKx/43cK7qlr1vVfYmb
+S1w/as8ZjNWHQhR7Fq6JC1mCmMJqP58ihs8SK3hCLNDqnPj1zaFDNJkt7PnkfpTLOR257bWavW4
y3bl6AVS6jWU4+spbqeHVO49N/M4TRm7jrxb36/zNH3bNpzcuIUJroR8ajkoMAvSArTY/GHTnTw2
uiPnqNHDxillxqEF8sSu3YobIc9Wce+yKo0cPUivCfBccLhxEd8EYVoNkyTUgqOcSDIWNk7VWzeN
xs+4A1KobIDb152TJvYFHzZOzTBAoHQiUEboU1AoW2yZposePQjdez6xTtMmu/aLm4p/egwqeEz8
5p7/RSYZsrbLJkF/ipPsijyMwkmYkmIScVa/WPfgpNJGA6k/NO4YpNiuh45bBqOMuNsx7Jei3OQu
dQO7WqnMifdwHFNDHFGAhXTtWqh50zV2zGpQ+JFdPpwGWGfHZR1hu9QMpKZDRna7Hsmn+cDMRdNG
psBPmqXW0tOuL9m1r90H+JvkhVj2uI5eFrYzya1iDO6s9EoHZO+7o/05cT6uTZuFzUwE2l5TSVQL
kjn6vU6SdNVdt+3foi6wsJep1y5zbOhMWcwMzokWxlwoV/2Wgv+LoxT2Mq1osTWd2dBk4La/xgVS
wJ38nXrA7Rb8SToWtjFB6pIcdtlgKbmOWcs+yBrNcDee06T8AxduHE61wA8cL3rOayk+ie7YaxuH
woZsa0jWNPWcTPhlywRbm2x0BfhtkY/8sM2pFBMcYTL0zLZ0PY0E3QEe5ee4LDlkW9cCgsG5Qg8V
mm7e3jT74gUZWdjkpKknOd9p+s+LjWzNcSfWyF5TFvY4TTXatS1Hfiab6rUpV/TdkOqIi7ZhjxPP
Jd6DasLMUcxiZZaBDi0icZawxwlP166vV/Q4tR3Id+CK0MugyzIOnQubnNYtr9wKdTfQZ9h7jdTy
GduqSFg37HHqS1T6jxUd/6var/s25QUzkbxKeB39mBRLpdwGx4P/7XvGxMllGnMVFw1Dc9LbG3yA
VwMIpzfty7ECQ6Q5TJTfBJch7MfQdsHXkcNGeOofYPJ5gotzDG6GoW8v0H89FdzUVrAQS91lzxj6
e1ePUrZuoqw9MXqQPcFVVUyMEXfp1R/12hep+xgRTDDwLQr8a9q39sbZ3aQumYK8hbiHHGtMSoaR
g22yHrVchx4jl5q/Zu2hT3tGfcw2weD0x2krM7DWGKzHspyO6dTsMRgcxg36aLZWsGHqMO5oLxl9
RbuY0hLGDZ40XaUQRKfSXw77MS/T53U5xORgHEY5P65EDegcKi0YeVOPffXFpZ+jNkaI5x03ZerU
/DMu5OnHT02axG2MEMtLukkNnUpQ5+HdpW3kS1Q0YopsWIzgEC5gk9txEhBu1cdzUtqTTYYYqApD
ByfQOuuHRuPqoN4WMH4+HWtU1yWGDs5g1vga3DgsiEquqX1YovwRMG5wAv1Gm44IjEv8STVvyu17
3NYIDt9aJnZM8Ga5eA1Jmc2OwwN8aY64oxLCdoPSbvGGuosd3jWTvh9TG3lUgkOYqJ6IeUeZYm6r
Pzc+y+s6sC0mFeEyBO36lKCRTWNwJdqCwB9vrGO8xjFyUFLQ3jYM3aDuIlFIMETck57GrXUI2A0l
3rKp3hC0yv04pwk9W8LLmJwV8w4O4zqLJZk07tIyyV/kVTUWvkHoitqDIWCXlbCLMQ7XkzcnO79y
LC6Mh1BdnoFE5zvs7WR4VdlvSfk1br7BWWRghEDjckGcJcmJ8eHRl5ExK8ToVHaQLr3FloW9hpdT
MWwkcpGDaDiYVS0lGuYv3nVvZur/miGxGDl2cBgHM9dioBjbrHdUveM27p4Ogbm+LqFm3HhcekfX
X7oF6uZoj0hisnYuQ1wOmdJOtg2zlvyDzl/o35lU3676Jw9jjCt+jOJD0xk4w99Wmv/ZLN+TLS4g
hmAcM3wx3S20jP3rkn0xIoaJgPkG0XDts7nVKebbTec6fTFH5kkhBFf7pjb8tr6U8WJUX8UWd4mG
8JuBqP6YHBjYmb9MJe5aGhlVQujN6qpzm8fIfL/AttaayE8XHD5XDk26Z0g4hm67QvL4QaZVXCAM
ZQRwbWqeoCPxsnlaLN33dLVxeXmIty298CZxCN790nyktYWSO6W/URr9xRkJETBQSm9nD7M2pTlL
2Z/dFKWUwWWIf8H9QNsOFKOLVPl8kqL82EFSNC4zCOGvteoaCKe3SJdAOqrp+iDrOXLo4Bhid5Cy
HLH39KBewcX1cV/kJSpghaIBmqRWJBMCYdqLr5kft799uprHqMHDwvFgsh50bHzKljxrjpd1lHcu
vmMQZfMt4dCrwqQhNdm8ZCpNTyLjkSc9xNTo3szd2Db+gqKK2V+pqEY1zDo86fD9AmkaG+RI37N6
fL1p/z5qnUNR5KUdVA0/WGS8fni01n9rJI/i0XEZ4mjQD7HTmK7IaEb1d1qhxWbp4/qzMXiQ8/Yj
lWIGSemypdWpytZiOeLuvhBD0772pfAQqBr9fkHmm5HI51aInw2VkCil3jZ1NRVSLUXWx2XSodLA
tmbOUY6R6X7fQJk4CgXBKt9u2n8Vf3pLh80Mtb+gzgntof4C3de4QBBCZum0MCc1ppwJGMBkQ8F8
XMUqxMvQeqJUtWDk/l3Z3PnYNQ4OIaB34lmPYX2eFw42CXn3IeoQhkBW6tG0YA6MvFfLqcs/9ORr
3MDBIVFznqD6Y/FSRpxdWzSE0MiLNMTHGIqN/zfn/ZXsXsAqPG7KwZtw52SrCRRuL80Gf3ta2MnH
hcIQFVsq3SSqM3htosfnNT+SN9t6iLjUI8TEhHfM9Lg5UJN4PSON7v6MW44gXm14HjMY1/lLevzR
1o86Sg4JbZT0x4OdNBBb04d0l3yuz7z318yvkescnJNphbJEO+ALHjC/uS4+Q5/8BKPiKMIbph68
C9MmyVqu8R01s38Nal7PqCLncZd/iHQl3kgvqx6Dg0l3mibLq8LCHCLupIdYl5atJfmhMLz8o5Jv
Sey0xY+fk8zgAdMVrzh4yN3NOX0G55D7qB0YglwtAyCaIGW/pPw7OpKK1USuRZCakpG03aCwBavc
fESHw/SNd2n1JW7WQeBKBs/HNcMmWe1zlYF8RqJkyrgMwa2abKPeKXKxqaq/2wEtyRoq9HGzDk5l
taKdBpojt7qpKQjQ0DTyIwZnEq/xispb9aA09yl0SB2J4rxjOYLTaGbT1t5hylPbXI3+AMGKqAQB
thA/7uljEvAcRVP2RTfyCuGkO+TWUaUlERL1+xaEsswBBRBdXwjJnyvmoz6hCFn6ufSplVRsF+BP
Z5p/y9O4epgILdP3dvZwOcLVtCQvWbK8WFYVVasRITffJ1W1onVgu5BZXPJFmmIRcbJ+XITM/GHd
hB4Nps2Hlr+mC0SllgWNHHGfMqxtCtjmJW2OGnKSWfqsLjktpraNS1JFWK2A4d8x8daX38YJRBti
vGoKFIBJ1CtXhKoCviqpVFmKzVK+m2r+YuvLP2NuEhHqCZgqFytNHVb9uOeyvkuXKME9fM/gKhny
Y1DQMNouWf55z5L7veJRjxgRqghwWOtC8IpsF3rcJ3t3nUselVTCQvjHqyTdjgZ2BBmigaxe1od9
FIREDi1/HLpxUNXKS5wd1YxXMvA/3cCjckoRKgdU3QCPA4Zv6OX9MlToy1vjrtZQMyBTKVRt+h0o
qPiiwARoolwZuAjVAnozK2JHbI5ZvlZ45/pvUds5lAkYLNhcU46twZt7ftN6fRM3bpBeSyO8hpAs
7lQ0NqzP9BC5K4JAziecvcpjvmrrTpsr4QEYOXJw/BQ9iKMWUfFw/rzMwxmRMS4MhHIAic/M3uQA
KHcYlr1mbBFFaVIflZGJsDg7acuhMIPdPE7XvPvTVFF4nAgrszpfBiPy202XNycUbu6zSka9ZEQo
YMCrCfyb24W0TS+Vzoph4nFRK9QumNhQ9SlEWC4cFCLKDyiSxVXd4ID944WkEl8v2a2DCVxFmf41
RHGfuAjbl+APPhDeYdxky0xB0/xk/RgH1oqwe4mC0Krz23mZs/Uv0ehiH/NPUUc87F/a4ersnTq2
S6qg25PpAiJzcQErbGAaZrWwaahRXlnRsJp7f688j4KjRNi/1K9KbGWOwizlHxNmT3UXV9MTYQcT
tyWB4K9OviZoGXuhHJz9/DCSyHkH7wEByYxReeRjTE3ndFyKY9ui3uYibGRK4H6ybbcv2Yj56pLm
Ya9F5NBBFPdH3nXc3NocMvH8HwXY1ei47OOJADLEvVMKg/rhQ1e67VTOaIDf9vR3BLbbi/YpMMxD
zCGfyGr7ee4+1Unm3T2MK48/iOyGJup+5SH2INCaC8trlX7Muyw/s6Hd3jhBuqh2Oh7iD1NCrepL
031SFqahkHbaT6Qq45oieYhAbKxkE13K7hNR6uXWgaU8emeiIjEPEQiFFie0K67L3/tGtpMYmvlc
DmPcqocgRD/4fVGmMZ9AnED1goP0vEwwHY+5E3kIRPhtzEyDNOJTmdHlzFa7vZaaJXHfNAQjat8O
hOhh+Dvllhcp3qzngYo5qpTBQ0iCdNASag+u/l7hUXmSpoSj9g4bvbiVCRJCuEXepOMw+mTsUGix
dpc57ehvRr/F4J+c1RCZKNu0VA0YxB/rbCjpt3aW2YMc25leYJ+e3sEpvK7fgLT8WyL3rWr+s38Y
ZIsYGt/A9/ojd60VF7Sz+n4vyG6m6iGrDl+zU726OerufyKOzCcxJuB1688MViniBH6LfdblnYvD
BmA//mNqUzpVdsm0Tl+qxN0PI7KxJaXvoz58SM1tbSISmy7qs91g+MZQGLqulc+i8j0eoiWya+YJ
DGz5fta4+CfSgPMD7a244xyyiZyC/luqlPzsoJRS9DcL+NLaqLz9iTDyBqm6VstDvi+7Mr+kA4LA
aPTr/171f9C+n2zQEDexsAVbB66Tz3Jw2fgtTba+u3dmM656Jpw4qv6sDlO6PwgE4e2LJW0tO63L
kpfXqvaAMECgNi4pWtE4/oouHP14uU/R+PeQKPil7Elb9h/mukQLKhvysnuhIEDZTgWb8my7NqAF
jtOpZqRVkIGQWZ2+/e9f9ouwHBKZmlEvoGG17jNsA/M7s4vpRBywlrjRg/clW4hcYWG5f2b7CuyG
6fSuAVb0V9zowa2hjqylus7955xC/oFBaPEEbwUbeRaCDFGbFE5zc9O+pw4arG0FYKiCn33cyoQA
ztR4ZbetSf5mOwoye7rQe5kecZ3pPMRvCOT40nU27jMpb4pBGfi1m4synQRX/xY1/gW2135esnZM
0vcm99mDsqu7XzL2O+PcX2zIEMeRkO01K9myz51de7hN9vu5c1FMdUw9+3HqfcOJ28e0fyeHtSGn
FPJwcIM7FrrH5UMhXylHz3fHbJZDntO25uRknbJTN+8yqpfuiSzzehBhqR/VI0E6eiVJYgvXlEPc
lg85S31TpmXLMXpLYBk9MjGdvfstP/gf5PMnl2goysx4yQyF39djdkxNVogmP7I/a7gWiY+5Z8l+
wQ2r0xrpzNikb3uRr213WlpuzCcuq6mPekQ9UW/m0ETK9yGpv6zpeGmd/Jo2TdQj/olwc9WiroiH
fPOl2sR5F0CUKRygor7OE9lmZHwaLzPPH8Wavc8gLnBamJmiYvMT1WYNwTtPhp0/DujfvaMjrPq2
Q0ftWhZCQhMfCazNYAeMDOBv+A1NJ0tZ3KZ9oths/Ty4o6LuceyGh81DT0DvkUHgiV5ztrZmLo/N
PVYaup0twUUqNxpX4nii1jx6saJLgLjHBLJo5zHv32Z44kd+0SD29sjc5chWTH3I+xdQwqzPZQYR
o5jYiwbEH29SliV1afO8fbfAEbs/lX5y+lSyco9RiUELXhB92ZDaZIIV86Np2/VEPbyB4WHwm3Tu
5zHmiVLzNmWA9o7Znhcqjrd86ZvzoJYo1X/+RKY5OYZ0h/mHPVt+tNAwK82EOiT8WKNWPoRblm2m
KdQAMflEPBvQ7PaqQfEgqrb+RKV5nVk/Dc0IJ0bS9F9gKn+ubbl+i5t5EH2PdK2aI8HgeZ8sV7G3
ywOkeuJan59INEs76WnvHNZlGs/a6Du0C8XdvKE+cycHLp3c7BnVvFMt5+9HFyVJhc0SnFIwlQx8
hQ716AbYg4+pg9jr7H/nCfpPGv805D5RZpbovd+mwYrPPZqRsvcQTO0YO0EpTYzdSW5jMly77aj5
pXa9l8mpL9u584Vr07RPwDcpoSV4mtZhWcrzWuWreObtwfK49+YTZWcENH54hoWt0WnKs+PZoXVU
lGchKAJVWEg4gvh5VvU+9fd2OvzrZlpJEpXAP5F17vnYDijVm3NXihb2pW323iOhicojWYiOpLMb
e9j8mHMJYaLTppU/04FHLk3QuzjMXVU6Vplza6f0dDD+2rDjc9QZDxGSFk7uPSq95ly56lgKxfXr
vB4PFncSQ5TEmpxps9XmvK2i/s73JasKggfIf0/+nx7LnxyXEClp0i7lHqr07yZ+yKy5uLQk4gGH
Ydoej1Wp/jSm1c7Pm6pW80b6zovvbO3LFc2J1exthnfiZI7htJH5WM5CjGP10g7JsH1pbbfJ2M0X
3BpkKavVlw1/nJcpKV87VWl1EdQbG+UzBRvKIL7D/CitGmflI8RPl5O3Vv3VwQYtqmXgiUK0lWyj
eP6W79Ll+N6NjUTTAI+LMiH84tD3Mc5bM73TekQtEfRe/RIhk/2uJfUXzxgWEsp3M/d+pqL9QpI2
UTDNQ/cldCf1aj+suj7652NmjfxaGpg9/6kgnEPvGLBIbu472OPmUUXMJ6qguIUhBpot5NGoCcIz
+TZAMqR6+98H4RcJ0hPuYZPlbso6lJdhIbeX9be2pFGaQvyJAvbi6qXk1Tp+cgtqjLOdp5MgcXAk
C3nzlBJGGtqPn6B8K0/5TOWZjTyqZw5R7secF6wttM3VzfgJGrJroea2K/ZqjBz89in+VVVRixc8
w6F7J6raFkpKf0rr3xbYf/FBQwY9kdNStZ1szqzWWzWcsiTrs9NMZmzmc9SeCXnjNIe/4OKG5V0/
pdAY5LuiSZFwPsQ9IkP2uBSyYhWY2I9cZ9MHu/P+vDewJfhdZLndnT+5+0MKeUnKWvFu6c96d1ul
31nO9Ssh+IBvXVcdXd5ChCxjL/eRbcgnMr2mp2GFv85Q4L2Z5XeVSAVvT5kr0xr+ZxQtDcBQN9Jc
+mYsTf8MLYaKf/Ueng1f3NblSyE06LdzS6ukLNiRV+y6kN0O20nbJuV3Oeol/CjENqrsj5WA5G6f
VWWrCMKM0dI86+0haiikNh07+jNjdaPuHG2z4wHur3tjio4v035HNALbuW/TbHw+HCuSWLZ3CnIj
B6mTpS/KqrVlX2xogj90Ue259m1k1SIkGucHxAnnWsu/ydjfzSP5PqWR5zHkGuf+aIa+atXfdG7m
gqOSs6BwdYnaziHh2BlYjpSNy94Rmwn6zSz9ot/BNmH78N/j3yD7n2y3UDF+rmzuRp/px71K9XBX
571Y7/OhxkbS2qXt/dTaXl1m/CR11wje7HHnKJSlsIKZdTJl+c5V2XNjtuFCRFn95hL4OZDH8uDZ
3kN+K2+bKnmUGxv61z2R/f62Nrs6HirlYAo97BOJglgzEjIs6mnIGBO7uvbb/ohxwc/q8X767+/z
0xszI2GBvob1uT7yQ8KWOGeFWx07T6OIAhcw+m1X/Ou239WQVGWdyqvtkhksLTQ3Zpa8iZt6WKC3
pdql6fMrHkDmrDczXhO6RWELmHrweuAbWQWVjl1dW9entod+r1iijjQGD0KsW7pGStdALlyn36XR
Hzex/ubA/eqD3v7+ryVf+r0bPbdbVWwwTSx2CBmdHMtiSkqYOPtx9FxMMulnRNliLZv8rkYv+TMI
y/4Z90VvMetfcy+XvUshnYLt0u9lQWejLx0sxa9xowe5frM0STpyj7mnU4sm71GJi6hITCUPKxNc
CRTVDL92cq2KrIasPJ3X7+PRxnUowpHyx5WpKQLAlCUYved5fhoT+m1IeFxnJaDpH0e3zWjqw2Ty
KhUM49aNJy/TvY2jLKmQg1HnGvSzBkGfKuCXpfLmUlVxYtVchUV3uZebTmac05osn13i9DmVmYi5
HTF4cE5hKQGDWg914C7Zv8sSVvOyNi5mP2Lw4KRmHQrWB1/E1dTzq3lLDVjw8xFVuFYhl0GWZHEq
ybJrTtBAoZFUFZuL6yuHPeqP+yU/luZY5jK/1l68rQ/4+hxuGCJnHhxTGLOvUmi0y/YGHHUItC/n
JpdfI+4ArHlwShs8ye3hGM5RuVd/zn0+FKKPk8CFdWx4SsUoSgfRsevK2fs2h1fLUiFli5p6aItI
xsFBItwi3PlxOUOnCd7ebfTUg2DaMLuNfDxgqbZ2y2vPDv+CTn0TlYypkOGgF1jJ7nzF6DfTE7pP
08OWwBg0bmWCU0p2GNvBdBGjy7VfnjGe6/PW1ComouKrBueUNy459ulWfnAp9HvrXLgHmARHOalj
+CCkOoFniKw4hi8Nuhi6UqqLa/nbuLUJjqox9VLNvcboqZHf0A9cnmY8TeKusNARcSHlcag8wehH
apfnsDnOX6E58mPc3IPDeuP3G4w+VMUw0v4EbC+9Oxhs0P57+Nv2ePo0UWHp3I+Mtku3jFWhSwF/
c7Oh9a+gNaCbe/j1DY///W9u2+Rn/yYIrkAfRN7KHGu0UFQm8gG+i1QtMUkwV2EFXZc7Q/vg7ftK
y9B+Rei3zNkoH1+MHiTBFA2S3U4sTpaWwwsJ3tYVyPPv+i9/tTLBudXbhLeN7DC66WePqwErkwsT
V0RXYREdwtSbSJp2+krs6ousQkgZtRnjLp2whg6sv7Zm26avKe6covJDUnQU7ohxmyY4tsDLKzu3
cvw6d/bmHKDz87ZHmWfhqwYR1vJBesvS5Et5DCOe5LpuimqgKuaNgOGDY2umfUxGIsuy2KhZr1rM
6p1rhsjbPix8b02r3F7p/PtQ5kDretvc1/UQuePDqnfvxbCSjNZf0il7AX7DVCz+fzj7suW6dSXL
X6k477wFEAOBjrr3gdzc2hos2ZLnF4Yt25xHcP76Xtt9u8uCXFYfRPjFIQkEwUwgM5FrLRQqnb6q
zaRaTgsCtdqQH0tKZNgSfr97jl1N2q4JTzhBVs2H7etKtjSujIGwChBCjlO3fLWC+ly+oUkJLT/D
+z4pplAK7YY30jahakc2mScBmuEqAq21ZWgeoYTiRvOj7Zpwm0270ZPvfd06RMIK91Mn3SSDm6Pa
9a107YesBobnccrNZaqaORRoWndcdMtRW3CcybLt2KMcl9taZCzcN7cCB0fq9TSIJyBL9HPRbo+E
deQgz7OWe+nWaKXtMnne97jz1zN7zLK6D5lRMsJV6TcnP7Jr5E2xbtu8Yer7zNv70gfX0m2NgyR3
ag/Rdo18ktID+Hknj2qj7HKHbO+pBOeX28lh86xyQcB8r736h8p0F/FKsCigTuUfrm2e1brQICrl
A3mU6MP+apYmw+HUuh7ZNt3qOmfoZMiS8kcAXaWrTCbJ0Us24XRjj1uGpyYpt+bcuKrk19TkY7xx
xNjZUrrFqjY1AR+qJk3nmX9tPHShgUlERkmVOl1TgiTg6cx9KIipre34V+ltW7hufRGRIXcpLeGb
Wp7qixzsKUOb/thKOZZhqWnWhYLNqVMXhravQUdNti3ZB/29aZu3ngaWtMryRydXte9FWCZ1U25S
QvK6ZeEwJMthbKD37Da6lbXuxa70Huz+19Ffu9hAt/NakXl7cBvdin67lgszS3997LiAytIGubjr
gTbMLb2xOVm7YGEtWpTk93O9bcpwCUpI44Y71jYxa4/Ob1GYZXxsy+xzunqfvNax+mNTs0LYIN0h
wDo+Dsm4fZqHvshDb0Znk9uq+09dCY2i+VAHC2hD9yHMchEW5ovbyJaTSshRp93UgaQQAhX5dgTF
xQup5P+QydgErR5KAgBlrms8jKcguRmL904ztglP/IpRmkIwOp5ltYaKbGtoAuYkj861zQEAFSU9
zfMGzr/16GdTpEonbR2MbPklyZaCdX4P9l5dngRJvia0cNtpbXbWWtFtzjkBe3ZwyroYm4rbUlsB
7rBtuMtesBhtVYRy+bi2TgJ2WIyz0fxyqzFkavd1gsWg1D+NwZaHlDSOBmKfmIkP4td1WGPPY+/y
0v/SKurWwaJtKHNm6mneCFY67eldWudL2OTMLYKzYcw9sB25kjsYMnd+SLLhakaLkduHtE5Lz2uM
ls0E7r+9mw5r26h30FxmTmhabWOYsyEpx2zEopTohmLVeOBuVNr6GYBZl2mQd2aNg3WrQ9bmXbjv
WXBwWhUbwdxMkzIG7I0xXWWo2HrIvdwtnrXhy/60tpNMzzbYv12rLGyY2/lrI5c5lDzzLYDj7P7B
FBetcIt3bMyyd4aeG4EThhV1VIr8Itedm/HZNKrzANWAHRewEGh4C5xkWO+l4we0jkWOq4o8EDP2
vYzpu2kmdROSERUotyPMVh5kk1+SFd3RINILDnN7W2UidjM9yyGFkGKsBOyjCS5p0ITajY1T2wBk
0EGOe6cwcEHDHKm9m6aEtsHHhhQUTERYiqV9v4jmgjk2tGobeLynW0+mrYGrrEdkINHWZ26fzwYd
oxhjdBucRy6Asv0sl0enj/ezhfjXw2sRwASn2JWy4KTFm3V22zRspLFJZohmZnCU1ptvm7VgB9NV
2u0st9G+DWdpTgpMGhqRx+qsueh9dVsOywt35F8sXSosxxgz9moonDqFwXP+NEZo56xviAeT67cy
iZatibMtc6yA2Q1EWyeF4CvWGviZXN3trVuZxO4d2nTftiKo4SdLdetplDRV7prA2K1D8MpuWwYE
68Wm39GOVdGQ+G5kltrG9qLLMUGtATsHeDZuuiy7TARYlJxMxG4c8liTS3/GxDfCD36iwUXi1JPE
td02RNHSOs4QK40Jnw55II80WdzCahvRqxXtihrtE/EGSGwg/OupK92OW7tnqF82BoITzFqNNwH/
7LspnmkbxisHQxOUuWF+XR3ngXcz5I55lw3hzQBhEB09H1kCPAR+DqTQWzfrsA5D8KU0Yl6wT1eD
uVh2/RalBadzFrKOT/eQVQ0LFQxuHlRJJNcySoUbQ42yG4Q2vkg1nZXJcvnRFF9X4bTtKbs1KG0g
UjSerS6rtjiY+MFz5AqFDsjT1ZjqpBlq6J3FdMovfLnGUjrKsdhdQSvfzLKjqzVOluE4DPRyM27c
IcruCep5DsiwhmRFw76j+SgcxQcXu1N2P9AwFw1toQIXzz3AjrM48Pm728jWkdiAygaMIdjvWDqa
sKzmsJ/Rze02uHUurilVtbfhKwqvCj3G0LztdtOn7FYgSIOv7azgiVtwnRbvBjdKSGU3AS18zya1
Y1ztsRD96SB/caoDK7sDqGrFBLV0bHhpg/b3h6Z080IbaiuAfapRElvjqXvfqaPInLp+lN31U06b
p5C0gGOSnHhxI5xqB8pmNV0W3flFimGBqZ2TiLvVO5Td5+NPiuxcIbaT6+c8ra6DTjoFu8pu8WEF
btcBEQLB9b6GXcIPlWNIoGxgbQXglal28EBm3qFPD3x0tAnL8cQAFAdYp2HF6qIq3oyOAmc2q+m0
+nWvS+xDSs9XnehujHJ0aLuf51wnrUaewC74GgFUcAyk5/YBnxGEwvEML0Gj2Kr5Fd1pEyZEvQjJ
wYn0vEGI2qnbCHTMWFdtEvemrm88kfFbjwj+xWUHpXYCh8rXkGYd8cBcOa4XQ9EvrxqPdk4LQ+00
LtNDWs9gV4qbrGyPs0/Rdj5uwnF09vQMp2LK0VU9JDFCG+8S/H7pJRCbbkENiq9PRw/6SlFGDEZH
X1+4r9O9X2SJU7kGMNKng5s51z4wTkkMohF1AwXQDbBIXj64fVQrigShj9y3FR/Vy9bkW5qqPgKA
une6mKJ2Xpd4XjL7jfTizKTesV9SFMRV6pb5Uzs/EnkF9XqDlRHg+HydoD3pMm8Tt02c2imSKgo9
Ct/3YmTTRQy6HRr1Saqcynv0WZakh0AsGq5aeWvyYRL5eJmWuZs0NLUTpX3nw56kRRLzZcrv/LlY
TgUqZ07IS2qnS3xQe+LLMomDcUs+pSwDR266l6VTpEafpUxiWYqxzJOYikIcxXjG69E1dypvURtd
IQujsgKQwgNfMx12QnzWuZtBgnv0qavW9bJOECHFzKtqO/QFeA6Uh0twF1cldurUbAFRdY3RU6Iv
IXUxnyoQ7Tg1TJBn+dO+NwO64JKY+GkTge3AC5HHuwE3iJ1Cwcbrckkz2CMrv7Q61TH2itHJlYid
RC0t6GgWv0lifFr9IWt7XYdiQjOMkz0SO5Nqi2TQS+PpuAYg9HoTDYuymhCnk4nY6VTlKdTwxObF
aeqTg0FJMFxVWbzwWRUs73lEQGx8BeWiBnKZJvGSjvn4mWSF50GNDN2rkdcXI42rORHRtvTeMWkU
kLCOa2YdWo1Mt9HUqxdPs1xuhmxpSzT+rt69mytYp1ZHej6wUWvUqBcd1QDrRqToSqf9jdh5F5NN
thMGLClEBOipW2ovTE0yus3dzr1wmIBjSvUaQVqWHMV25t1MId7stDJ2BrYNqRgq0Dse/DWI2k2C
S891aKsO4peJnpMaQ8vichafJzeVPGJnYRWpkoJmGDdLIcGXR8XoOmP+dD8eQaCdDyBNOATIylkb
7m4E8cROwyTvOes8Ig8rfU+SH5NbKzixczA/GKouQQtkPNZee01m34S1Afm3m21YTtnvsAu/CnSc
5pmHFtMUOhBsoW7Hk52PzXW1gn6M6rgAH2oVLm3RRGfM/Hunyds52ZgAddL0G76lDC76erjMB7ey
MrFzsq7Ws278VR68xIsm08S176aiRWxQhbdMvPXYAtv2M9xLQcAzdVtuG1DRqL7u/BKTThQJ175/
QxrtVFkmNiVRmpHOQ4oqD1xvka5N2IOCzO0rWh7JEcNUicTQOQODOKok4VSnm9veZwMpSl+yYB5m
zNtvP9VUhHxmr93m7T/dSfyJ1zXJMbQMVNh7j2vgpnNFbAhFP2neEXO2ED4faPMD4aPjWluHZK+n
apEUc+4YtpHUe1cXrdMdD7GRE2YARMjfMHQ7V59LWbxllVsrGQhinq50RkST1lBfOjDVfPaJegXV
IafrI2KDJtqSiMGcP2JLksNqvra772Z5NmICvalDY5IJS13UIBe5QmDuOLLVTNbC9aAFj5F7fw9F
c432XceRLVdMA9qMPogWDnJMwYuiKYLm4oeTu9hICQX0wpagl+dwltSdlgfVvHEb2PLDVo5zPhkM
nAkZ6vL77KYtTGySD8PptNMNA5v1XWoA4VvdUMjERkcseW3aNhnxBQER1lV1uVdu+ChiQyN2VYBa
lcCg96G9ouWPnLlpYBAbF9FOXlCSAJOGykO4M4XOf+N0uUhsSMQM3KqeB4OhZRZtw8d+czM6Gw2h
aLmLRCEAGYnffWtW3YV54lVvnSzPhkMUuHhGBw/Weq4/VcBxpZsbbBf12Kc7XiEHgEYbrPXipSJE
L20JFKOjXdtAiJTgyC0VVrsL3qlGHAl3k+sFku3ptH0yNDPY6hGAkOaQVZ8yOr6QtJ5f/DdJqw2B
2LtslakhAC9X01ea0W9VOjjupzYCIsjLYsz1IA+NERcBNDOGyq0KTGzwQ91RBZwSltrvr8lysQO2
6GR6NvKBp9KvAapCfLou95J6b3hA3ZzRZoRiI6riYGyWh5roV1tTRHvXOfX0EJsPapybadY5Vprx
9wNK7bhTObith3UmotV846rAyDt7v3mgZQU1q9vIliuySaMFVfSwjvR6guAtateOI7On3pILtQiz
wcnZPtwvkF0O/aByupEn3PLEiQmkXBKzDtYHrfPTUDM3T+RWxjgEXkDBxSYP41ifBnFHhtUtF7Vx
DqYYhwBdJfIwsAZFotM6Ou5LNtIhg8xLwRRGBubxtM750XdsXiE2zGEcNa5dJwy99POhaIGU76mb
Tds4h6WpcNcPxdFD4JFX7dp4IU8mx2qcjXRIc1wttLRE1ZUl3SWdk/yky83tooQwyx2nkmOVu1oe
RMCuhf5UI0x1ckcb77AWikMMpcThRaaLYdFbvATUd7NtZnkkIF4JM6JAHNIGb4qyjBY6uRm3jXeQ
vA4KzTF0pcFVxu7bxg0OQ2y0g1zHgGsPI8uCvepAgkYpO7ottpUugouyqJYaQye6PJJ6jrzaTW2Z
2FAHv2SI9zIpkHSx715d3YuRfXWatY116HHhPVIv0zHvjX9T9Nv8Cq0tL9jf2YJ/E4jYUAc57L0s
M1yKLBAzmg6Ubyw/smGvWER14cYkRGzUA0cvpudvmYpBwWEuBsbZ63RKXIugNvYhWCqUpRqmYr8H
oCwBuyvI3oX31m39rROz2OcWNKyrisUMQhhuSBPWzeq5nZo2CKIsZB6ovA1isPIUx3nwqgiifNot
+LFV26ZumdeuqQJIPO/DVeGp/aZT4oVs5H+yHevozPsyS4KqkyCL3MgtDru1u1BTp/yIZWRytH7L
ZweWL1WfsnNZyrsI8vEG9X+3PcyGREiCplgdVDz25QDqjW1KLwvsR1+czMYGRuTVUGq/UCLeaLWB
/QvCacGpYfnqph5MbHxES1ZZ6W0RMW9B8Q0qLf0mGIh0i7jsRhvfZNmZGRHTr+hFDX5Q8MY6bgd2
m00qVetN0og4nTy0YaXaxEFD3KzS7rKholuN8TW+atcIdjEAhF9d8A4qalEy+tRJfhuqPlYRj7MR
kHv0fN37I53Ctg22o+iy2sVvMXrwNJZOSL+YYlnAFS4AQUOMirqKctILxODy6eAteLVSAnmcGPCa
d2W1fpm159QNQ2wwyYSS2wJiLh6n43LMi3WPxt6RvZDYPUiTooMCjyyP+zab2Q2vRX4LLF3HHfcD
az+bCrkWww7LaWl+V2agjixa1AzdtgNrH9u6uew4GKrjfjKXRqHjvEKnv1tobTchpb6/4gbGx+AJ
W0/JtJF3LF0rx7nb8JKWLHRUAYY3PO8/9GSk3yvRZm42Y+NLanCfzCjFQW/Eb4d4GbinIz1sQee4
OJa5j5Bd3ut0qB+0n0MIClzc4cwSxxqz3UNlVIKDI1jrB9CQ92FWFG1IBSRvnazG7qFS6FcxVd1n
D5NAL8yZcB+iicJxcCs9ICWCykm2ftzXrLzqB0ZCL221E/iX2C1UYzqCom8W472fFtX7wqvqV0jS
KkejsXy1btehF1yN9+XAqlOJjp4QxN/m6LbslrMuwxyAlxbauWro2mO/8ynu0va9w+DYfvXT7Xcc
4T9tTsd7kMbnh2pP5bXkq9NWgNHPwdovGES/HsTAR6nv2y4/gdA4CavUjVYTg1uh8Jjua9LRZL4f
jClCYhpySKCo7RIKY3TLHruCN9nCjLmfwBMeBd7q3fR6nC7dlt1/ujBAgFFou0/mnns32fwtqVwa
9zFryxLHhhcqa7rgPtX0B5GyiYs1cNJ0xuCWIa7or1uzMjH3GZVx0ZNXInVCokM50DJDH7TsUzsR
DJ154ZQkp577Lq6Poa3YyGyV7JNyHe6rEfTFZ57UHAo6L+xa5237WcaKwa3QCH6vMrDeDrCSRo+n
dasmNLDqBC1MWZ3y8gYadHN+72Q0Niqj76HcuY7NcD/o/rWhuBKvZOoSYeNFLE9Nx4mSpCT9fS6W
2zPLOcTAXxTWPHvk71bJ8lQzQIC9Xml/zzNwIg7o9goNdeIaxcwtRyUTWKGWrR3uTafnsDLLZ3D4
OnULYHDLT7uk0G0xLDCeYfW+pJr1N6z3nZQOMLrlrcqTSOK56u9V11dzJORce1HelmXzf6KN/3xc
/1f6HSoF1Za2jfnXf+H/jy0UCvI0G63//uttW+Pff53/5v/9ztO/+NfF9/b2S/3d2L/05G8w7r+f
e/gyfnnyn7hBU+P2Zvo+bPffzVSNP8fHDM+/+f/7w//4/nOUt1v3/Z9/PbYgLT6PluZt89e/f3T5
7Z9/nZsJ/vPX4f/9s/P8//lXnIIS0P7171/M+M+/mPyHAkUHRbMXMJUMejt//cfy/fwTn/9DasED
BTVHxtCADh9oWjDi44/oPyTEURgh0O0mEHuE/5t2Ov/Ip//A0UMZJN8DKehZLuj/TuvJd/nv7/Qf
zVS/bvNmNP/867wZ/beHIGrFGJIrjhslxXxh9y8pb2vpwGUKYV4eqpWd6ra66kB0W/RdyCtz7PO3
vyzMv2fw6xPPvvfsiRpsRHgqw/QtG+zqDMq1e5BGZaCuGWkv6uSl1u+ftYvnzwBWnSgqdWDXI6W/
j1CIU2nUHYrLfYoq/yB/JFf5KQ/v1vA73jSc5OMQXnWRfuGAtUSwfq6oCrCsINRT0FO2k0AUDLpq
aJI0SiB3b+6qhIWZ7K47NAekqXfg5LYGQ3H90qX48+fiWh1WJgCJQIcct0+0fJq2rCR4bjOyQ5m0
F95Ab9tUXUsWC4bOy6J741fiQskXMIbnI+fJYivoCFCQKYMEC5/TXuwRMg/ptkECtuVtEq7z0IQs
6NB4PL9tGVsOAUUH8p9t6JnV4pE4WH0ssY9LV/vaCqBUBRFOPNJ021ezrvNVUCiwF07e65kE7wYQ
192bungpD/nNYzWeiXKHEEAP2cQnZAVBc5sXWdTuKYhEFup/LZPJxBAHulzK5cD0FV8C7/HPL/vM
YRTHUzVnXPiQQ7I/bE+V15dbWkSVxw2LJjpWH7ZK1esL4f7TkAKGi+coig5RyajAp7RCC5lWwMn3
uCIGTDDsW3pc0ajQkuZ6gcLGn1/pfLg/NRmI0zAh0YopJPZEK/qS6cwC0ftF1ARjmO+3q4/N5u8B
gc/vc36IJtAQZeS8DWASv+QC3V5VLfXO+qRDfsyBnYvMss6xw5sI6UPzBiG7sBetXmtIaM6siIas
BcEl6s3hundfWEFeEhD63ZpxEK0qygPkdnbBMy104cPHYQYZibBvQ9qniuB8L7zQc2sThAuBo4r7
sAO7nwQK3Yr7HXS6Uz97G4jhoa+6Fx7xswhpf34oKsB30VlNoEj09Mt4uIjryIovMxs6RGXC/NdV
0reneWgfdlIf0gZkcIeNTvOBeaCFG/Q24Kp+Ivf+MFM/WkcxxmuytS9M7DdLzJBmBJgU6mvPGLuk
VzfwM1oCIRfE7aIqkAo2V0k7/q3M4KdlwpnxGRX2L/nsU67g7toJ6csIVLFBGo51skDHRiV/K2wP
fInTB+P75y0LcBv7JCpQWqITbiqjbku9O52x5DAtvnnhZX6zaMiW4GU+1g36VtZ5XnuUpSZV6CwB
AYafZqEB/p4PL1WYnp/pSiBcUAhWkK1JbccNI+noCK7XMmLr8nXQwXpMx+It0ZU4kFIAtEra7zpo
5SdRpyhFtTIfQqi2m6tckPKmT/scyPJVXPa8i6ZgYj/GiQ3hUrHssJOJfPvzvvD8UBTMh3ixxs4A
OJR9+SyDlFeaY+337aFavwXJbRX5bzb27s+P+fkNLVdiPmQQJaeBktiEnroS9HZnXa4MInuzvJq6
eTkufb3eqjYpvKgZzNxHuOcJgnDz10WGbB1OU+lPMURS04vNAwdZTKCG9edZPT8nzzJjYH8NKAw8
sM/JujMAtE4GEYGXRmrY0tdQ+PtSjqdJXI6gjjk1oHx+ISSwTy/b2M/72i+7/V62CasBLYb+Vu8f
MpYGUdXu8tqfWR9XNa64/vyOttnbzzv//JfnZUTnoAjGBxbDK06v9/49fcl/f/sIBvMJBKJ9afeb
ScgGD+hIKSJd3chmD2uVQ9PpJYb5n/jiX00Ib8I5SjOcau4LnC9P38SHnHxZNAQmJNLlxjBPXlRJ
t0JoLJtvCa4JvxhjyBHiPeFar6gDwM/3FlTpLwQFtsv8nAfwmsHZctiz112rjTZGbSCjMdnF3Igh
VMkETyYiRh/zHCMzfmHr+nlmPnt1BCLYV0AK9OwSUYkFMrLNXEY8mFZck9XJGwhAALIPnclwz+fi
ITFaHEC0xQ+oVx4k8/zjWmavS5p2QKTdgsDvxII3QOr3b8c+eYFR4TcGwLkEuzp2CiqekTiJnSM3
4gumlyzm0VOsPLYa6rB+kuBe7G/b85Nnnf3rF3vuFWuFX2Aj2fo82gj7JiEjuObtC6903o+erfgv
r2Qd/UTWS7bsiNyXVKubtOmuAASOFsnvNp3fb37mh2M7fQmG9u81E/48DTmCDmTOiNUQu1tP3vNy
FB4bYObSm8J1kOX14KuXjvbn3oSN2NeEIhk6v6YN28FxAi3q3EdYU2drmNf1aUPaF4qWRKKTx6FI
30GS8aST5mqesotKZy9sTM8SQYTuOPolunACiLw8IydJPXB37ooP0Zqm3yBEeFux6oG0JAcUJ7uj
w/iWTGDJzFnoD8kL2e8zi7Webe2KYztrUpp5iAYGQdcq9L0caNeXip8/7zqfWJH1GMtYabe0/YIy
QgTGsDiATGjg5V9GlFhC6XdXEuIw5bxd9tV0yQKPQ96wyQ7UzBd/dplnG9Z5FoGCSBxyDSbsBKMM
ekNyg089lsXrPpuvcmBvPVo8MKgRJi1wVX//eed9QCGgIKjaWIsLqbOtZKsYokyW0JEPLta1OUjY
lBTHdX5JYeO3ixz4Pt5Oo3aFROrpjpB582xMim/ZLxr8yflVJuY3RudXDe/f0EK/6uTQhXSHhGme
+GG3KWhIAqfw55e2Y4mzNQcc8pE+SGS4b8cSJUiBJuhi99GeNXx6Oxofe9TumeDOKwESft8AbNs9
VJy1PQSH5u7vCUxi20AirFBrQ/EO+TG3MWeNWb19HBFGlftyg1XG9anMPv/5HX9jSAEOICECFDRQ
DrRO4LbI69ZfyRB1a/VJiClKu+y1GvW9JO1H8A++ECrZKd7PV/rlcf7TD7uUGduztBiiwsuncC/7
q3WeHv78SmcPtDz0ySuxp89YFc9QbICgMk5WAZLs4bA0QQz9RX7eE154IUp/XkU8eR4SY4bgBaUv
hqqb7RuJ8FRW1bjLGWRPotVsPj3U5TTv39BHTmZImnmgZjXSA6uFHpP2oUXqKcJRTqAR6Pak23aU
8qHyHilVdHcqTabsQ5YqUd3mBW2Cq26bz7fbYKzZH/w9WG+rhXoft4YE12wne/nZmD7JgLXi7d3S
Iv4O8y5BB/FWFFCdpuAuOpVDP7xWAeSsvzcq9+8SAhLgd5ruKcW2Me03y6rvg6JQsUHPy7tAkfrN
4meLusl9s6iTnOd8xjVPFWQns5j2zUBaNCpSIxPosczrewj9zYhJoC9xx0ldX0KOUsSk95MfOU7W
j2mVdq/8lga3RSC60CvH7sTL8ocQZueXplz1EnYzpVuUZnvagxAbAJ5x4KREG1SayosN/ct51CCv
7C+ShiGpGHT5pSrVcMw19a8alJtBGydIhuqnyeaPpNP+GJqkwVWmLvIIVCNTcjmPOXtdjsWx8sfs
ehFJctXTcj5WJTdI2Qb5gXjlPpzERskNoQ1/oyFCBW3z/QEaN+Ntr7PktGRexQ/loI5myo5JXzTJ
JTU6iBIIoIJmFGomJ69N2uWrEdVWR+PULsd5AjqmZnlwN8yj/3pMym6Ka1Gz44RPeqCbt08PadL4
78S4mgU1qRzCIqsSur4EAdx+TcsOUuO9X2Ph6nhEIxcEDYZ+hWwNyV4v9Xa18GKMdiik94r0F3VX
Bh9lW5kfAxlZvM3DK2pSH0Sf+yEjW/+6Xrs6hGmCFKJafyhZI8SH9ngZkqzxkrCvLzqxXflk8cK9
4vJbV4PsNZJNGpbFXh28fJGgCgs6E/k8Zbd97ZevKVrM3+B7jXdrnhP6Svf7V0H2PST4aGkIwjKs
M29kC32Q9orp5geb1w3hrHrdngtLrTdGaZHVgHhzP2p6wj+UZv8asFx+KirW3FCzdHHSnCeYl93l
DMJpEPMEO41k6l36nf+jYxyNT+WS9WFd5mgfWMMp0KFXle82uXdhUaBZcvY2lGz5fZJ915tRIKlO
N+/jKtq7re3zBjsTDfuNvd3Z0EbLvnVXQYe2ZfySd6qDbbkazie+tyfqusOviqSb/Ltcmw3pSbtF
+5S1cbMSeizofCdx1EVGbvS01EiHq+W6Wvt4r8hbdCLNBjPCdYFIz3WvGbyEbM0/NwbRixH1FK1J
/8jIUMR9XnWvwOexXyF2Ku8qeNg3cMKQPWIy41fJ8HmvimtU5ugS6bFJ9UdQtIdLUt9V4/6uFh87
9BpPdHnXwjyaN77K1hakUlNzbKp8OmVG+w0csykfFiAzVEho7z9M5Aff/eoAMNZBZvqgquzT7vtf
Ug9mtlIyoEXOkAM+/fi2RM3pGuLv1TuT8PxA+0LGKJJn5dWIva2fc6h2ev1x8qT/aHIPnZm90ZfQ
uqfowV3rkJT0FXrK4rQawy0DV0mqxfdgzq9NJa6aLD0uWxfvo4EDlTzOlFxraGSIMQ2Jv88Ro20d
qbF9n85Vd5A+9UO6jZC7S0y8nIlGdaXw98t+wbPsxJWJm11fZjUPOdGfxeQft6I6jDghqj0/i5JF
czF9WIPyQIocjysOFa3Gb8CUmxZZysmgMWDkHXj4plM3nQq2ov+oDReyhGZODjgJwrltl/E0d5J9
6MHedWga8/GMw9CyIvMVBNCukO1CPoTsP6QaI553XdhVwfuxW+fbQmJbSKUoQig0r92Roi71lZJl
QRTg34HZqb/iA99fkZLJHi1/bPFDtSNzmtPJPJqif1SpeLOTqjqpQqbADid1f9fxMYlnr6BDLBv1
wEBdCTvj2V0x7V4bqmXfj9OQ9PdrOe743qyrwnbzyWsfvEMR33j5dd8DbKRb8k0ZWoR5W5RvOYD3
lzvLXvEGuiKZ9x4sYh+LFg6DJl9i0k+pUq8lA3ljYNgp3fb+tSjn/r73AhZqvWKHbbwlj1JILsCk
0knTS9HTob4atpW/qTXKanQ960dmuufhFuCI2Kvkw9i0fpSoqajiuumX9SpBcnOh5/QiWeHhye5N
P3gNrTzwM+db9rYZm+01I+V64Xm1d5NKzPtiN3Vw/b/J+7Llum1uzVfpF2CKJDheNsk9SVtbg2VL
9g1LngACJCaC4PD059vJOVWJko7r78vuXLhiWxZFbhBYa32TkwLehGuxFXU3DsldD04G3jp6LkCZ
bawFnjdi5g17p2p2xYAk0ejbOC0voV8yfQNQIYHSaG6/lTmCb6t2CbfDlqYPPRk0unZEOc1CXzqi
1gNKW4jtlgY9Q1OI9aZI0qq3euckNGEd8hr8yuoJEQvHLo9DV5W2TTE0mwpVZ6g/XngvVXIT9tIm
TyMl5IeNDMocPU871LG70GZ3JGR3GJMcRiz9LZ/rjVatuXT+0o0YhOkS/MqeqVPfJ3asZ8xe4opn
5smudrrpmZ3TKiSQoUZzwV8Lytb+ZmTLGlVJaiiKgIVXFjkyPd5pvKVpa2J7sumJU2I/lYtIb9I8
JNUUytjUhZR9ebvQdKsNphTI4+Mhr90YikqumOZguphVjG1HNtPtuWR4IKtqGX/tifdwyy9M4atC
sm5f0nw7tnTKG5Q/32hI5LdRbX6sVaRfsVm9YXSrMdB2ydiUS7k+0jiYj1s2mEsfeJ43YxvC6Wts
V3IJSD+ALkiX1WKXEXPf2FXEFURBSldr1CJHaQnU3QJ6faNSwj8GwirkJHi+HPtygvsNhgmiWiD6
746xyaextrSkF76Z4ouxej4sZbqVOFXShTbxWMzQ6sBJaGrguGdShMSql1IuNedwKoaDZ0P6IIds
zy9nFwenVJsPSxGpL8hScIc+2cxeZ0GU4+nN8851M3L2smF9YDIfEKZavhDuzJ3Og+Mi1cyahaXD
IddwKcZX0ftoUaqrc2zWAQl4BY3WsFWx2vQeRs8foVMC4mFmxOutpuR3buhUxSmlrzRWqFHarsA2
OpijdpLxKk63z8m6wg1/LPgxo+TICl0H8LLvAeJ79eBmOGiDhMS/DSuRDaxD5gJjo+WxTdpD7tVt
lDrzpBjtmhUNe+NYIo7DxNgZJlEnx0ISYdxId9s2fLZ8OkG+ZtnOiMehLZ6lluN92eYvQ9DRikqy
31I9Yjq4ID7cYkAZJMIPr3TDU7ntRy8OGkdEjW2tvYwiyY/J5u/LgX0oRKqaYZ1QInrhw0rLbHgi
EcrcSuBdqhTK4ACS+uSJmximvlkQ3iRg3twWMRtf+3V5on30SNrlJVjJYc57R48wZqva3u1SIlWH
70izNzFvxO9aS8hQiTDiD6TDeePak90S/9A5NbYVT4O2rEQh7deZSfPiWnCsNGrfezNKV8/jpp+n
Td+ugR9so2b91HWlb2LnDkS4vFFKi58bCw8TjKRfNWxy+yrvMLA1ffKJpXxp0jB+y6fuxzAgMJvF
C9W7skvbG5tPdx2P50O04CaUjMM9E90nQpRqrJiGZl4CeGv5nsJoob+FpjK9pz2PD2kqJjigoCIf
1+5Cw/DsbLwrtwhnWz7OH8zGTMO7ZRFVoHPIGbs3RAvXmdf5T5tnGBg4Te+HqbjJOrHTRbZHg1pn
wLOTSQUHx1ES9Iao8xwRefSq9PusYOMxiwpkDhSFbcog57RCQilpAr1d38dasexhXcrKi9jc5X3W
AwARhlfpMrhDKdDjzrrH2R0D/vW3JPWK1bDtPGRLFtd95H4uXGHoG67WjJVawuEgoDWgdY6+5BsI
9m01p3NcJ4bNX2yLYijt6FcEr3mQ+KDHVmx8Kkv1BUZCbOeROT2cjbVzhT1kdXgBmDjZKZrujEad
xZxb7ksraVNANqH2vMyWKptCL5pOhBSwEmaGVdkyv9NRtjcJwJOkw36aL9aaetla+TMmcFqyiy53
8DblCY7NHHkPnGBXHUDj3uWmU7tYDLDw2RzfRd34Va4APV3bvYiy9RWfUVStncEmLpjX+95OyTHO
qWgAZqDdU2L5JJNSVPAZutBF/FTxZB8h5ev7fZqtw33X4Zg8OmyjrO6mGaVo5DCKabLZKNrgxZFv
G8JkzQ0655bepus6tS9yjEKxVtIQORyRa1M+le2VpoE2ky7NFBW+r7vWDeJYzpNdapIbafKqxJnp
7sTgcoA77VK6ptQCP9salSJ7spjgkD1QFx813QoPw1QMQ83ieTNYqFEm2zpgcpyPPhmKtLLcBQ0D
MXU39YimfulsEidwop/xA/AAwkpgOLTS4N5XCN+G5x/NQtK+xGrw3SFM2GwO8A7gtiJTrt9M1lpa
QeYp+7qHYdxHXmx02M3I//yIGb8gh2zVBNNlL0eND4uwh3zs3Ycyo9PnKU5buWsxOFzPG5F++jzD
PWs4cGaLT2zY/Fqvql/IV8QHlw9oOJDjPGhOyD3qkHz+xKYY/5zCyLVqu2AtPiGyXrb3TPuxqKhe
8u7MpzGjF0XWMG2wK2nsRIOucBK5M9JNouNi56dZqu0USDhR1In9YZ1YapaC1lUhERHHKmBvS24G
IU35ovBDTreYRCOfLtCkPAiRlocOZRhIoVvnGsx2ZIXoeSp2OLPbDIuwvKyJm+8Av7/NEb+Ft69r
WmngQRYFIMVV2NDEt9lS+7GLZnbWdu3RbEUSu9+UMIywXbJ87DxJZ3/QLeIfP3SdvekyhRYc9E3s
ADpraxwge5x32rOLgnEoT3501HywfE/am6yI4zOacnqDQ9Q3NEH/Gh6i8DEVaIgXGsJFerAkH45s
a9K0pt2MVi0YIwR/xRYn7wQHxbgrzu26FWYv4W/oC7LJBg/60nftLenSnQ7XW2JfkvwLctrqzUbd
viWrutAOZPlHa+OsPSLNaZ7qbcNyuziWqkeopZp8e8AF1escR3o/e/5FQIRU0S1Ck3W3tS+2aIIM
MazL7TpObcN4iuEct2bPePIVo46gnmFc0FXSyrNGwiyDVuQOMs8gKyod4CllMyzpo9Z2dbC4uRJd
ePDLFv4YARhMyCXa2rwmpLDPPbqAVOB9g20gss9vw7wkTySOzKc5Nh/1bUEye84n1eOQ1Pjultcc
nXbgknNMnO7DGuzNhg7hTsTRJTOcSuziWRnsdTuzaN+Hor3vsmxFhv3EGvTqvJoWXrPga5zB7FUu
rsrcVofYW+U2VVzqehUSNq3RbvbwTNjWXted7+pwltcjp8oJ9DaIwRxOabmZfgdfiCEAotaV2Ndo
Z2wtM/aIgHgS7BOrmLuDb+UNi+MvJeyJv+W0F42KAy0qOpOC1ViQvBpymb1JEWDcIhXGMRajeHku
ROfsPkB+2C7GO9f4MlbgKfXreKHCtBjlkBZcHxbiB0a91u8mkyfPbl1uh8FPqAezz3Bm/LaI8JQj
ZBTFWzIt8OumWPSXYI3Wykzs2YBipndznvwYE3IY8vHFGbRgx2FwLMe8ikHJD7DyEklJKolTeSfw
qjyjGqVPDiFhaZ8ldNeyNj3FEeZP2xyS+2IdR7vvA2qKipjBL89JppIKcy9Td1GBxNMxH3chdc9L
JnX29cqRPnNR5Bh/ILaK4Eyu4y2FxAy2gdjp5J7lsg1OUxrcCTFGe4V8vFn5i7frdexW3kyB1pcJ
8iKpwqhZEe0mmtRtXkN5OAPAEFVBod7G2knFOSdkc42jMK/Qm0zvtLETwAav35Aewxcc3So9rzM9
LF1IfoCk4/w+ccv0PEfa31wdhap+8uFwhptJSC9FF/U30biNXRX2wYsSnJ2XIA/lvZAhsmNKt7Sn
qTA2bisbTwZpMq2dthufjuGZgFkFxXSrRokCgWGF9XRrhEdNuxeYWaiq3IR8Zoh4P20sYy+KES7P
I4tVgHjK3sQ72KqI+X5tPeWHLV7z9SbS9DmMZbwdujDG7oe5Wcr2wmX2k6dBjmkDkqExPYBossGO
xMumjYvpgq3N3fecy5MMtbvwwEV7gR/nDL9rzg9tIeKgRtqfImBYjDb6vBawfC32fMwXI/e0D1Zt
fvJ8DlcP2uBW4uyq1KTRWX6eYZSHLgqA4rX5mYacla/hREGDifas3fAdyj1BjzUdSrdl5LDIKG8P
REZC1lFgHxboo74v+bI+R4z18YW6vn9OocfnR2SOjNdvOvAU2vAVs/Nj6Ydp64JmG/GUgjBp+6Hy
y3yVbOGtXY//GQiA9fI7ZScDpQzEoPwdghTFCLhgarb16GzTYVi1Yt/Nyud2efr3C70Hia4XAgaX
RRkM48CRfIcHxotxZeKBNgAEcHXOYw3PWP4CFeML+su5AXbkwJBJ/jMnoDz+/bop6N1AlUPyNxct
lhaEBj3IaX4Y+kNoqbgMyHb+BQT2Hh66XiUFTSwDTyfFL+8eI3WBw0eLx8iSrMYnX9MhNvstL/YS
Yo+T89Dk//vzfA/j/n7FK9QIyK0EU+0dIOWYX4maAf3J4T5Yb8sxqTP2K+Hde4joehHgmMhMB0x+
5fH+FSJCEShBGbsy+7oThsRokHalRw4KzqF/v5t/ulAJFBMwZpIS8l63pfs4GeIrbwLJZjsatAcu
hb2ISUJ80vJfIOD/cLEU/AJAlkCpkvg9IYsvQRIXvcPFPBo5lAsoiUdl6wGJNP9+W3+jGuABIhER
rA3w9hNg/e8eYJjzlYIRjtX3Wt7Ldp/Zj+2w0wxidYvpdrcv0lP2ywyEf7hB5MngFsFMAon//Q12
tqQ0bNHC9CODL9howpeljedail41reLBLx7oe7QSdwnGH7QJWYr6H0ydvy4ThpGq7VcsE6SecgxX
w7Gakv/MHuv3FxkXyTIQrbGHpO8lxGmIA37u8IrBDqmrnBFpQ1jyK9/Sf3h0CJADMwNMyexKdPrr
rUDCvY0zwaOTxf3gn+T8PWFPtv/0i3XxD7shLoNdkIApAGnHO55AmLWD0HwxNUKh9xMXn8Zufutz
TDGy/oZw/gAOzp6EvcJp3Va5LY7w4TjH+VRjSvQxlnjMwZjAGVaVD/n8Kxehf3wIBRiRQLtzEFTf
7S3MDaOZcNpjVBQNRy0xYPerlicLUk1NQAs6/vvjeM84uuLBMaiIORYrKMfvDeGiOScq1nhLCgTD
lnSt+6K4cFuibVyP8+r2K7Nfnehf//2yf7/NBOTmAh1NEuGNf2/d2OFwNyK3ePH1cMDJ0SyO1emY
PbWu2P1fXCpJoUnAW1lCKfDXZbVII2J/HSoMmOAKYDigh0QWHfEvzqG/ryscCOAT46Ar0wif3l+v
g7Bk7KIa+yhBMBhA1cZNGmjwBtU6a1YXXUvaX+1xV57An3H9HIUDSX6n2KRg2rw3mijmjNggx8k+
RQmp1iU6OBaJa9sCYDv8eFX1jWo8UkAQJkSPKTBgI+6JcyCP//6U/3b3SYZt9qrfgl4h+9sp4oMI
xdSVpJF2uFvyqOawBrBXEYvWqkdkyy9Orb+t2+v1UuwSUH3kKKPenfopUKnQqhgD/l3/4G63yjQg
5738yoPxb8UFLnPdXa/M6pIgQuXdh5qh6c9Q6NeYXEvEOZq8Bs/oScNAKJVdVxexb/79Qf7qivFf
r1jCqmiIAbnVWf8dQs3a9wGgDuAFgdvz4Zen5PU5/WkFge2XXBk8YNCiQMT+fv1c/0RsBLPIOFrg
BNZquomy9kLGodHoKzHSUPQYb+We6mDPdPLHgvlvLeLDH9d4J3p899v/xzSQoJj/6aO+aiz/IoK8
/NBv/Z9FkL9//R8qyKL4LQ5jcl3J0Dqm5fUY/0MFWYS/hTgNSBlff4EmEH/zPyrI8LcEfwjM6Mps
z+Kr9Ol/VJDZbwSkO4QJZPiEYxDD/hMVZBn9tcqAECLBThP/zRaYB8Bm3MztMUfu9OM4mOmesXbA
aYR9LS2C4DGMVd+hV/UDoqMDiMMOsR2DA2Llpicl4NZhQmWALgztsWNrtytJPP1EjEvWiHQVX2cC
88NC5BGgdM79j55hRBUixatWM2iYOQUtZcjL+ABdH/tgWj5emPIY9wKFAPE3IpiVT/NyVwwt/bD1
ctthIBX+ELMqG56s0FnYUORHhMCLxzIcuhvl5/B5Q7RLVHHMA5/EUESnrHTFq4fH64kPff91Sxf+
eRQTHDtNYMw+Q+fazG4oboMo4mFFQ1HcxaZF0zRK0RQ2kDfzkuenJO+6kxlY/tRiVnohaGRfTKza
rXKQ7MAfLAFXqolcQvawrFc/Oi6XRxMzdF7TxILPKCdK5H7ZVl9Mt5o7ULPSHehv6QPmqHWhQno7
diK6uCFdjqad1yfPdf86xCn92AmTpVXMy/loyhBCqAQ8ti9eOYfBToA4sb4futcWOYrX1NusOIg+
ceepi/WXBZBdla7Z+JNgzHDhyTB9F5sLz3wsl7HuaFpUwcLCvpqEj06Gb8XLkomoseNGbtZFU0hb
JkZ7oN48BhecJfalTWgB2g2OrW/arMM3FQ/yBGqE/k4nxI1XWvhzCX7Mk4fd7cOmg4yj5nCgF5R9
CTgr7a0KK1nE0yUDpyuvgPYvqvKFCH6OLuqamEYUnuB2iN4MtmGwafMp7JuBe/saj2lxGoApfB2Q
9fBVBaI/bFGKsbxfJoS+s3C8TrIfZNbyO+SHTztlwxkQ22h+WlaAEUfnGPAUZsfkuxVIloXN2Lob
B/191rF5lsNigcJtov0GqALrcYN9Nq/WLcZJOy+6f+gXPAje9qD2CK6Kes0XeUoL7fC1mYUbjKHI
06mEApkHxC/ffjYuph/9Sseplliezx3o188Rxi73rS7EN0rK7ICsTXLP3Tg1a2ZiU2FE5U6b8C0A
lFIVezwBC01Ht2KA3ndBveo5/2oweHzNxUA/LGpof/a0tS9pSNVdUE6tBlYl1MmQGRs+aElAz3OE
ll3PcSVeFQxxZI1zfbxRJMAJiLWtX3RYshNcNZWpZhsgkMnjx9qlGGeGSH8jTNfCY+hRXalDL4Iy
DHcNcaibMfZCTNaWZfT7OF8ZMCm+Nor576AMA8QU44bqwMYJNHwriFU5pNBr5We+fdROz2/ocZKk
nixBu22hopHHtgAcEdtF7vpce3O7BYt+VAlGuhUDyn1bRmM0nH28qqeglA6o42LuQR9In3tAfjhV
TdHdOjuUlzJyy37ssXjrAKLZw+aR3dgA5VkwTVxTBwNzNi77HOK0QyoRz92C57ED5p6erWUT6H4p
5lOVBZ1lacSavAawGWw2/RKVYARUmof0JwGt7MT1Kh745P2T82l265Nk6S4TiTDkxv9Fe/yNq8GU
tDdGBqLJRjXs4Roy1nSD2cFOu634jhYdJMKB6OfeyPE0AAe6G1quzY3tTThh+JyWj4G2xZtka3ZA
409/gBrp8AJ1Wp1y6tqsCYFGg3OjSXbselViDrWldysZortocMFnCwt09AHphB1jgM9hFTAqQQ5Z
2PQjCdv4C1CiRFWdFPNHKSb7GQjncBIuHBvOjWy2ZHVfImlAXQOjCDAjlhAFmA7vyHvKwGhEkFpv
KpUG+p7B0WyrGGXDTa9tBwogi7EVDqkS9yk2hHQX2CW+cQmXRT0uwhzbLSxHlGUm/YjtxkOZwkGu
ZPl9OgZbHTMOlIehbX7GHk0fIh/ZlyiW6oe3Fg7EQzF9WVqF+QPg14ZLWnxL+mH45NJBfiNoc33V
yinDwhS5gwhXZpgBpmqgsulK3W17aAiK00Jccc4Cb24EabefKN3C75DMOfDro7TBfrWedSszyF99
HJ5Nkug7cAowkRAtSDpoeMuk5rHHnY/FmOwQ6JndlnRA44fEKHXLgbLcFQmPbjuPrIZ+lVDSYpbZ
njIE7jaBJeKVY7j4wayL+zDIiCJm2/tLHAT0QYwMtDNsvfldpGOok9hEYIEbgLp7AqoFppvqgu4D
2EIQvk2SgvgCljcpcKaxsGsUyCMfHNiIr0Ua0dtWlIbizRyjiwgS/wUf37Yd1Db6W9BfYD0lBonC
f6Ag4VcyNyUakXL7DpAUtTkF9lvRHrN+my/gEXblNsKl3tIPXdHLz3Y1NLtp2yg8tNvS8Qq6uGzn
pU83BOtl8kzhnAXCUq7bfkcTBVYFGpmsBGdydbS2ibCvgJQBny4giBQgMctaAbI+BJ1tsVpmFDZ1
TsdCNPFWQN2itBy+WtDaX4zd+I3aUvPajtRdEXaNaTxAnVMwcv3WJvF2YzMXwg+hAOBDl5J8XuQ6
18AiJbDL1kXPnC3xbuQYZGEOj7QpcHH8h5GM5gYUVsz9LU+bEjPwueL5iDIaRB90X+OSbCv4oTgM
0K6NKXgkJUNOiS1mV83DGIDkY7r2Kw6XEQznTvqLXob1dYMH9Xc/wT6gdsMK4pGPNzh42Gw3lWaW
VeQIbfoY+Xj1CkLInQd9+Tgk3Nx4vmXPAEedqrut0A8LJE2ntS3KL5Aorne2leotHUE+qdxCgSeP
UTTtp2xwpipHljRgQAOWUfx2SejjvM5l2ExpDk5AOS/Zc69D75AgNOi7GVw31G9h691eRok5bXO3
TyCr3Mdd93VYQ1OX6fhQTgqyk4x/C9f+DILlfuHYjRax3UVQ8iOQuG/GItOXjRuNM6yVD0vPKTpr
XjzSxMdVMK1ixrzCgFPjwfk4aNcXrKKxfeOhl6AYWCbjOrTDuG+jLm5UJLebAawMbGViAUlLZ+bg
KZiFcp3CD4yR5JCZNdzLTUUA1Dkpv+uIw1p03pZb63hxq0Ai2sHEkO3afIKkIuZdE+D5gfQ5dWdR
RsWFhUXRgOrm2isZba1bqe2PFby6ek2t2+UTfkYBtbYC5wHUyzTr4pu5x2w8BywEgjv87uq5SLdT
u+F9B0FTwwFETGOcVbSb3Mlv2fSVZqY/ZTkGcRz8ZSCRsFkAJasOA5Ry2mxdrYZ1PuOJuj24KGm8
DziitKENX+jRgekOTiLU4ngtAUoumJZnFNYYcNXBMKYb7leyAEUOcjA+qY7sz4UaEJ5zDX5XOSNN
DJy2oasToFmgYqNGeZm4mXej0Opo4zVQ9SZKcsJ+5m9HO6Rkz5FEYZqUyStxeUwiKI7nbW/94Oq1
pf0+norui9iG4HsQrRongZ2yPbERPbUR6IkpLieBCZWmIlixb3RZ8N3A8b7AV3Pbo6DOZSWdiD8v
Q7Q8JpuOm9aXdu82AnoQb9vxsGZO39JNwxFuGT4XZt6eoyhQB1LO49msaXveVgNt8JwKCBjb9cTV
Muwxj6TIs0zWPbaU5JSRieH0YMk9mxaxA7EVIHVfqLSSTCXzfZT6wlQFXKFQLI+d3U7RBLc7cEI7
/dUynl9GmPQ9pCoonwoyZ0UdIh/2jiQOyPzSrb4KeNl9diWDbpYV/f0cqeQ2mkv7uSxbu96IMQ35
EcS44QxZBahZYd4F4+ccx1QNkUOxHVWoh58UletBY5oPHbg0sjsWlEZL3WqOjQNGy6qJ5W0PZ5yK
9T7oIAZxGxij86TR1MRL+oANBIQMiIiKS5yZjh37AXwoQIJoOmZQ2uM9pl3usCVB+4S8rKcWbRYA
5SIIj20kh5vNlcunLfDjS+HANzN9BJ+Z3NOT0WK5s4Uih7j4MhQmPWRjhChSj7rgQ7eRoVliAhJ0
HOZ6h/RT9jiChos9CPwKXSk7iMPke3RYMyMPqwO/4oC3vaXnxM8wP5g7MOTBEZ6vjBDpy1OPk/nW
IKJorqbJGpDwC+e3fTG6hxjcWtTaE7srQHy0VRgE684PmPEQGE313/FnmnzjYQfCiWfKHiwcEEAH
KalbwEzqUfeHs3umEGcR0BXm9BM4semLyXIIeoIrBX8Cdn7OWhTpTqXhWa1L+2UKxvSpiwBjg4aw
rU3BovbOgsKwU4LMNwA0xp0IOX0bkkk8leDleExJdXFLQfV7NZAtVgCHMBSScno0uUmOpNjSvZDL
8mmEG2QRhuyRU0/3UWdpVGH/zD+jr6MQvydZcluCkrkHMU6GD4HdpuDDauf8ks/55wSl4w8ktqGm
G+cgrdLEI3t21CCB2qRM6zkfyhMy13T7EPUyg/KAgbUfZ/tsXPoK7f1Ha6fyg+8gWKtA4JZQvYEk
t6yQIcDkDRkYElUeIobQs5Zw2HhaIRF56cDYRtSJGqsU1HhTE15OUKFk6wse93CekxL8biQpi9sQ
gWl1v+YD2BIYyXkn2Hkdt5btpyQhn0OG/FOg3u0hTQawTjJg3D6njfR5+jKVQ/6ITjrMTyXDMwWV
30c7pGLPz4jbSm88BhM7kSnQvqYUKgUoCBHrBTusqoRjAPLaIt9A8U33KEXa/Tg4VCRBvkxNbsTQ
YDABniFwmnvYWo63q+jbxzGex+cV9umN6N1w17I15BXSbTrfLHoDtRk4Sp1dvSmqWWzbDjKM4gJC
bM+wcBURYGduoa+3fiqXimK93NnEOntcFQOvN4NF/cO2Zi27FkbJ3Qpah6sC1CbIMsm3aCe11rcw
s8kg3oiX5Mytcztq5KOfA7BOrvYLVQmTIFTlLfwax7Ul2PvcCtaHmb+2QaRwv4u/VyvI31mb6ftU
ebCpZJr2DXbmtWi6SOfPXvXlDEplhuavx8Hyls1brnYk2dodRJ7o5wOoJaAUiYwEdwDnEZwtO8RS
9Eq8rAXwMlSmwt+t1vu3VETxI++jxVQC+OE+w4J5BeM5xyuZgnBLC2HvWaugGIkTuEQf49KGYCYv
62HTIcYfQcku+RiQpuCLvFndbH9mE2gzM/Q3D0A/xnOyEHoKQSPcwa8mXf6/n2rGV9fa/7O124e3
6Xv3v/63ffvavf15uPn7P/tjuJmmv2X4DztY8fss8upd8sdwkyS/Yd8AZI+JZwxU+Po3/zPcjH+L
wNSBig+kNzg8XK0z/3u4GWG4mf+OWKdwoolhBfofOLz9oUP+0wQ8BtUEVIsMI36CiSzwqL9OwCmU
Gv0YJUHVmwjEXvBkhx9dAqyvkTZPbyYysMtCEpg9815TCdL3OkQnzwNT1hDs9z8DkcC2WdExaaYi
BopG4u3ao+Z1SnrftIHBW2w1RdWLmqcoN3UjkCEboalDM0nBWk8grBr5ahTmd5Z+RwSgORVj8FFu
RVprmCxAcWV1Ew2rC2sCf+KXDps6jvAu+K6zfn3aSlATk+mQ82TGXint/YYdCrbg4EQfGYwqx9OE
EzeNWPIFgIr/xrq8fyoiRB5BhN8Xz/iEzrgX0EpRwkIcb3Wc/tSlKF7EAAp1N0nZqMJkDwVcgGua
d6RWE18eUWQKVkvMV82tL1lyWEcHTh9bHAy/0A0q/73LJfOPQvSQ2EOUzj/ALTH2BwLuqW6moezA
N3aUHRQZ4zsOjtuGdjtPX0OHWc3HOJ0s5oYt72+RATX+aFkGx3bWX0O3IA+zVR+b/iPX3YTqF6rK
oNV7KeEw+k0YJXIPQYSY+uGTHM0KRnoLTApFf1FsSfvsIQWlaZNqDcLaLvH/Rd2ZLEeOZN35VfQA
wm8Y3AHHUoGI4DwmmWRyA6sciNExO6an14fqllQVLMtUtmkjs16kGbsIBgJwv37vOd8ZTTu+T+nM
wBQTga0Y5mF60yZ2rB9OiJvx3m2l1H7Il5O44YGsSlN31l53nWrsm1lLVWi6NHmW3GaWKRFv82xb
9eTtE9c3RSEi16lC5yYnIbDdraPpsr1tBFQ6t7LN92myKAC1GPKbMpd9dzG1BiPMKGkgXqu1Z7EO
cLnG2GFn/yVmQbR2va8I42nXOcG+MVEaG7Yvh6ZKEV4FHYjl66YcxKpAOlRbkAEDZvtIE5SWbdET
LmPtspYLRoIdV+CuTpcDQku9UGx3Y/gS8gg8qbaob/0mT83RTofigUOfGh85GFXyYmJU1X+eLOV/
jtcw/57alSfu2nqkrYwmMjtbYfXuqjkrk6idw3CKaELKe9X4eRGZxtLZ3m91kT73U1DQXDJqQHwa
VNM3v5O0zAvbypZ9XQbqG8UNWalBs9liY5fDU+Q0HaYdwBV9eFmyib4OSEJuWo7hydXqIqXfwceq
sRrMmZsdugr/6t6qkumOmmuccb01mCFRxaAhC5buodHGfZZyca19nLXLFxK8uPZYqbSOGAcUx3HS
4UEWanAu0YAjEF9nZaJYjt4T/fq4j0ZaOs95uro5paufXWSOZH+arCaJcU9ONNJwDk/rH7aauunQ
ebRGdmmwJM1lmiPbO+eYk87RUHqUClUyNHfKAfe/n1ccv09V2qQuTjeeQJw6rSPuyHfGHWIvXvCd
DmjpR1ZJA3nvTh12DA7Lw0WjMppYHWiLZZ+2QaYPuvDHY+Zs6IlYhyE2XfSmnBmJI/yjKbQ4rxF6
3qEXGMVR03/8Ehsvp+qtQmHhxHJcvpTYmfqrpBG86XmQiR+r33j3jUuDjiUOD22dtPl7oGbbHCns
SsYfobuYKMABku1xJmc1UwOn2S8JVrD93KNo1rZp6v1SJ9VnTLbu67r+6QdcVf3iBq78MnOOsjGa
+VlCTCyJ7btGxrTKpyAoxl2TZT2OzDpJ0oM3+x5LUiaK49IKk1wVXhPviaNr71bjhy8Wq2azm0Le
nGM6IMmtgyZEDdQ6QxzpMW7LncYRgKcxb1dUILMYK31sNUcNOjWoSjmxWol3DOgHRIhFUy+7QoKY
BBduG9bwjEOzNOGCZbbmwLLaKQbTT2NrWz+q1bXUYRgh7kK4nOIV6f7q9Zn6qkYNv2GHe8JjtVWS
2jFeWXBdjcGOUcHCsnYvJGlHArO+27uxoKah0Yuz2WmmVfi3scBv58wcC2y+fVSjPT4xS1iY/gtu
njpknskDTleBwCVYCY7Q7CqyJUYad0+bR5z6HOe6sqvZtQ+Zcfi9hzQZ7ak+LoK+FosJYuiJ434M
4cjqfHlWSKS1NkYUkelwj9aP7uNhYDFarq1VbfLszCvwtd5bVINK7hoR6vaQ9471TaaeNrtuSub2
WtBIprCsnDc51UvxaWHW3u+lMgu/VHXVp6wFXYbGzuA1nDSTqsiO9dA9UBkmhkwffPXnOcrq5VyS
7/Feyqp/svBfzIfBo7Ox445o2t9pmdAI8vshcmg84+T2ZvetKbH2PdE20VXUlXqVWLaapdrrXsTB
HdlNGV0D4ULGyWcbLzXwiXDdqSzWKV9BGZAEoazeHc7anj8+Z8Cge2JUtRrl66hlYwE56HwUssNq
mHLizWWORk7u1B+Zemo20qmtVo9uE8ut56aDf+FR1+vrFJ3rxZKxUFxP2oB5clx+53pmV1hasN62
s3u/4o7zohn3WXFs58r3H/I5cby9m43uW9J7RIOUztqEkUc6Rn87+eAC1bSou4FPFH5OlGE0BSlg
lLdlGY/iEtMv+07RFda4jYMc1MhD4UwLJ2qb/LuKdjnOcRyMG1G/XL71Tkw9oLSZvpQcMRHZmDm5
lXjXP8kmjo9BKlgWuyVLGS8JNyetiufXuG+cTdNmW1RE/VZj/Hql95rhYK0KtSKEnVf/QiMEzx7C
Jq0+OYvtys8W8PTFjqyxKN1LVgbSOMoW1wA+DCfs3gV+/O5zrXQVHupcjySOq6GV9LXRdcdXXYkq
8SxvpnI7/RfMAoe4n0YdZbwR2RyVrWi9y0TY+bemHP3moMYEKkDKs7jcj3pOkzczrOUbSSDSi9bc
5w/Ndb19p2Ulm0NNFZtdLN7Yy6eksiTkAi3loI9Ud7HZ6dnMxwZ5TnxtwthfHx0cOEz5ltTOD2tb
hwFj9LB13yo3Nf29XmR1j8k6eMtLYbeHuS9c78wMdEh2leM23UFOohmJV9NA/zgqTgxHPUdn45vJ
bagdU4sn/bgo4iLPU5KjPKYOAXPHCYyA2pW5V77GPNv2jU6JBTjDE1umF7mbSLmj68pS769Bzjyr
pDFTol0ilGcn+7AbD15CHcmwfxFHqqn0xpkn96Uq5/zOdSz9pGq1LJFkVAmZrJ28Jepx0+GYc9hi
7ZqKtucozO9XI5YkDIBeC0Is7F7skOkvY2tjGG9OMrAOJeF3xV0hmZreIRkHo2OKKjxfs8XqL5cQ
dYx2Z5Scc2mby7i31R9x01dEt8nN48qkgxqUh8b/RB8Kf7MdByybS7EY+oIU7jQEEwJRLPpzuRH9
e23L+bkxo3PGQBWKSOnq5nHlVV2O3tLziGZ4oiKfj3ABBqGE15LZDzE9lLtMDeJ97RjYUE5DaCDr
mB7/VhZG1mpxMIUmKrZ+j+ChsaaUR5/4Dpt1os7CcNeHk+0efKtak2A3rnHiH9Euiqs1FXj8sH96
6Xdd6FbimwD4v3MFlPso0Bo4QTt6/isD7vyqHkavZyZBTwocT63GaCrs+Q/ZtYvYYVFLkW5SCqbg
VkpfAxCNu+Ba+XV6YzkxQti676SzER1s9ofaBJyXTfiH1gWD2Rmyy27w4qwHlWh4abxcoByngB2f
0nUKzPk6pMu9PxpWnyUR+TlyFbqLOo398BAM3fyVnlZYX5AaxfrXW5bXHkO6/vXOlpOpL/FJOPjR
miCtd+3M6v4LfdoHvdi/1MB+yJplc6w8OeXVpNbVLdbcLYe1wFy0yuQTUJRqX5YpIFPto1AbKUdx
vw71+dpbzGv+ci7+t97pZ2RvlLobu4+DMbJg8nZOdIhlkQBJYGgeNdrG6WtpcYz7pX//+VU2vdZf
T7MBSi4EQza8XWRB1Ox/P82GThCyfGAsVH4FViXzvXuZpuOVnRr/yV4n/Y1XamZOsIKb+PmlPyrX
eIgdiJ6gN6BBncZsFsKZXemsOipEyJpUUJK9Iy3h6+ZIxWMx2GBJ932Hv+bs51f+R633pu4M8OLT
XPS3u/IXFRs9Mg5Xk6UjOa9NT08OpUZk/Cy8duepxktj1YaJLp952qpEFjSn9b01wl8pnhDGIUP4
+V/0d8HUppgWwdZNUNL3cY64J/LEIQeuU4qMQcjiiaPjD/l5FS/Jw+9fxUMEud3sDWl3cpXCQQsV
4CGJpLLXCw5eghIr/lX86Ee7AxYHqC10YpCZBacJT3JWHEZz4oBtH+EzGwhUNE5F7fKMwj6pf/Fd
frxzuCo88L8ObR/ovCdfpadk7A/xtHUaQx6dRQr0SjEOxl+8jh8VyMpGMR/4zK89tOAn1xkb27Dd
siDEcUW4Ym1J6uUYvARqy6Y6FN6Q/S7+D0AbiEXk7dKhz8yz+ventPZxQfqLoEVQlNAWklliZHR7
DSWpS3L3F9i0D6RDLif9je8Nmc2D33PydLhN1ujMURQ4IxMCzmAzG0OOWeBZjppai+sHD7FM5WdG
+DBJZAeHN2uK7PXnT+mHO83fwbLL4QQFdOCqkyVp6e3c9Sypo3xQW2GCZZLBb0dBFSEC9z2kXv4v
v95/WIyQRge4PrdVQZ5+vRm427VQEyvCIOVnXQdO4kRZHkq9Lysb+kqYqDVnEksDWv+C4vnhhSGT
wgaCDwifIufDy4/pejvopjoqxyC+suWa1vvMUv17kgrOMb91d9EmS8dmyQdNv+VdnAb2LT2W/Fk4
KZFxfX1lDONj4Fr+l7Iv8n2nYlbin1/w5AXdLsjmxarjOhvq//SCTZgPqWugddRDkJ+bXI778tdL
28lDQzsYXTdbyZ/GJEBVJ6+nVFmZ4hmGsFZgNO3C3EFP1KdgTSYXpoc9/2rjPHlg/nXB7XI8rLCi
T9cdzO1jPcZNBiXFc99KTq0vpKMeaIvIvUlo9uD64kX9+b08eVK4KDJdjh0OLjK8QqcrQi+DbsoX
WsOeNX2P6bPgKjHfS9eff/Gl/cOF6OtiVuN/LK/iZC1AeYsICFZQtPBabHMajB4lWsTcLX7FT/yH
SxF4gXWNsSdA2dD9+yo32dNiZ5wEdsSB5fs/P1RJeboPt4/389t3CuHc7t9mTFJ8b9uW++fP/7Lv
g0aSeQ9bLGo8PpHToA67GcQ0jDd5K5H20GJJHjwIJrer5ry1c+SKYkjNeo3PRgF/46Zx5nI6/PzP
+ngHBNY2NHWOvZGj/ZObXQ2javI+o/u7craL7a6AFmPyQ7j96/cvRbII95kPH3y42dlapjPcsTRy
2vE5MNMzDtZnm3///mUoXtm7YDWDlzz5RHmWi6ZK6YYPTo7UAc7WgWQzge67K/+Dm4dJdeMv8aTy
EP398ckMqRhjgUps6vUSpRlUHEUNEGXbv37+qT6+8ps50MMThEeVOKGTS9FlKYvOdRLEljF+YHfm
/Yb1ueK3ZI2ZAy+5kVY1fvv5VU9OIjyzlP9sDj6uC1bu051pxLEf516PDK5MwzqyOXDeTtKYu7Af
eE7TdHpZs85clAqT2aBa/Yui8R+ezoDnU1ElY2ihbPz7DebEPKkWGBL7/9i494Fdum/QO6gNADbx
B/380368Gh8VHK9jb9ER4vTUg/G3MWGAeb3tlmeAZnS3/eH5/2It+HghRng45rBBYtTx5cmX6eSw
WcYU33yxzn++Ccy+/qM3ARS8SyoUlamy3dO7NzT1nAHaYJjhr+M+4zv63M4kcaTbv3731vmUqIK7
x8f5WMJMw6ASz2m4dX1+ub3b2s4u/5N3mwdBcGRxOJXikz25caWUHNRa5p9Aaesrmq7ftSeqqzwd
vv/883woHPyAYyFlIM8c5ZE6efBkih4zH2h35MLJz8WGOPn1p/mHiwShwutOra0+XmQI9ALuT5Fs
6VXVJyHT/p03Shx/+6MQNMPSHpIGwwnspDrRU90y7pnjXTF6yQP7S3XVDuZXx7uPj/RGO3Zc4NIe
C8WpU5X6NstEio4Q+bTr7QWfbTwzAsHSPix6Kviff6h/vBxGSWITKUWku/38L5tpvPRVHKCD43LT
8lxO83qBGJJoDiiPh9+/lK/IAHM5V2JdPnnmvHZdnDRmVUDOFc/7MszqK7vgDAvZFKDRzy/24ZHg
JO5gOeeUjMfqQ0uk0DlJ6NBdkAHa4mjRpjjYKQ/fb16FqhGqPT4sZCTsSCePhLUW3Si4DDooHree
tuse5vdv3ziuwk2j+7dtx+xZf/+ODPo9y++KGGySbaZzYytn5MCqg0dqSdFe/fwzfSjCuRriDBYh
Cn5Kx5M3djYeCtxNGR5k/2KuoT7AMPi4AKHbx7mf/FZMKhsw1yMMEJ0IOwV13cn1bCizLdPycEPC
0pX0MVfOIQi/n3+q0+cBYz71ks1yJ7Zt6fTlLfLGZHVtCDad4G3Xmi8pYZbwu0/dli/ADit45vDo
npbBMQeoOm8BXaelFS9Xtp45dKp4bpdfxYWdfp7tcaA3o6gCadR8cOcvA+ISkU28t/jziogxLDaP
XAFY+8VH+tPC/JfmIt+P4rbhMw6AiVM8nDx9fQI42kpZIcpthxiJ1rnJ4tj9qpEzwHTyEKNNUHDu
mpC5qYUmr9w7yZKjCunAJ+/WFCf9jlkMmMfKs60re9HmGoFEb6Nb19nBCRZza3DFvMmaMJGoSMv+
NnD0+jkNFzoUtFeXZ18MdXPVQiAvjkGbc74FQ5Q9MB2nxTcwvyBRsPDb5KLovZDk2lG+YJXz8ksd
y+RLL4c5PWIIN9nzPHXxLe373oNpgLotgoTWP09ro5LbntgpgTLN9u7bxFWoFtFGXIezg/ZOiSTO
DwJXIN1r5YY/EN76eseOMbn7pPPn8xWFrbodst55ywOLokoFhg7o7z3HfBs0Nzj40yxj+z59O/tS
9XO+caNNQqXcF1bFjOuXb8vHNUD9uWMzyKSzCv/h7ytOzO2wfXcTs6uaphVau/i2wjh2u05WfLuJ
tS9+72PxenKcQ5K1sWqwvZ5csO6mkkaUtFCgFP37HGpxVlZj8gu3/ulLw1VYrmlo0oejJ3/aMc6V
la0S5ciumz0K/oxibpWW/vTzz3K6pW5LDQq1Pw28gsbfyaYQl5DLsNPEZGwY/Dx9A9muL2POGdr/
X8eZ/9eO6pvsW1f39ftwGiv7tyTa/4+yZ92NR/ITheIWDPvf/gezjm9//F2hyH/27xBa9V8MhZjP
sOVwJNvs0v9WKKI1FKQ98qopRXuG1e9/KxQtF4ki2hPXdtAOsuVvZIl/SxQt4f8XZdR2igVR8NsG
7L8/Rlt9xNGeYz67Iom3H1I2Wp1Mllct/g6SxTlx8EdGmBDdl+VXpRJ9p20Q9n/WeAnmgI+69frZ
SNi5TlkvAi+SkqPr7jLf0Sxn9tTupFv2SAlEMOC1nAVgvJGpeHCdengQUGy3c4AMOZF9c+s5qy+Q
EppW77umm+uIqcRCmKFXpuutoHhVD1PrhUm423ox8WMhRDdeV7ldtgePBnl3vmo/R1oikuQSDRd5
njunMrBMM19M4yd/tV24EgtguT4KLBdJVwJ7rv+jpAaEL15qjMHwRNDoPFSmX0HLQhr13+yeQIcw
CvnUyVmRk1oggXrFy3xH/PDc1Lu1EvF4mKhIh+cJ4HEQtbTzscyoZS2RWumyOwMuqfJPtgsO7tHN
MGF87claeZBJ5UNpNGDJLv267ee9N9dBtXedWY9HPTakN5ZjN6onswS17PfZqOpiH46Ag79qdF75
+aBCZDwQc0nGucj9bAxv8G537t4b1yBYbhj7yXzdD5pUZEkawjqxRxXs1c4OjXe9pLsVKXxwqdMp
Vd+JWNeiYtXJVv+lx84E9HbVIE+Rz5Ga0ux8R+bKbC601P7iD/jab9vEiCzyIAtb+Em9XL0r0w/m
3DHY/H4sePRJdyFLD3U/E+nJs9x9SflZYjfzh8pro7SbUa/tB3+t1/M84et4n+3Sl7DNVsc6xrWD
xDNqNXXBDCuxCZO7amJ8Aepb8RiVO5iIHcrLrEhV8qz4azNuRcZyuf1XXdnfgc+rvdsxrML11TIh
QRmMczMDJ49Ewbl8W/PJeK/hiqOkxldcPqtcmAOEvacE1Ze7t6dxpdSoOXOgIhlfbZVgQjYFOrlm
yb7V/DQAI51YEP+SZObjMi2+z5M68F68RMTmS+syurmSbjfsGAJkE8DNzAZYrUwjjNoHhmS2OerL
UD+Vc426Nhc543PMkg+xNTRHvjYLj09qzzaxBPB/9l7I/LmXhYD062SI68IsB8EYe05+EUp4UlWk
wymzb4u56Ox7xPsxYsIEm2O3t/0sg2aTNAMJH2g0Mll9I8guhp8vEXS4twUj9/WOpKcCYHo9LBqE
cliOR96X+As/c9HDGA8kuXAxI8xFWU7PcV4X40F7pQwjwiHL/hF6cQH3cmt3NjjGaBf0n4aiFtZr
Ni79+HVBRzh9VwIDxAWKaEueW005ZTft0tQu0R42CgKHLBAIp1Ob5wd8kYZkndkjsvyu65t6OCey
SD/St0YUOixt7PAwtQUqm6VHmmr6zj7YY0AXUASjRjeKxewLCqU23eeo+9BQGhaC2ya21ksHJ4LY
rSE3cDcpS82clQt1HkBTC46YHiwKN936URgMdYihoJaRG5qSIEhj5dcFJg2o66iDvKt4HUAGDRiw
MBXGdZXu7CZR7sGdao20y1ANLSS8XBGbNt7Xi7bwRUBLNzuMYmVPjSyrV+Pq9UdcC//K8bM1Gk02
fa/RcXHimPxHwr5f11gujzH5Bt5Fxod24BzH1nFy++JMF5ZP+3gdyXRtWQ35Qyyq6MDGwN1mztkK
zOKQ+Rl/mbb6/sscziAgMrjj35J4sl4qMSZ3A79zX/g9tkUwwo+yUuUZFZ13RgW9XFduqZ8SJC4P
kCw89zIO+ndGzeBu46wSx9Zamy/NGtbPeTApQlAGx30fyVlodh3okR0w383xnpFro9XgYIUiXmcn
KdfebaR3rwGjjDKaDdqXbJn9QzfovLw0fkcQTabkZ+HTZThbYwd7skZBROvBLa6BiQTpfnTj9i4F
on3wJxiSB1Bucbmrem/+YbrxGcsrErUA3uqrqOz2KZlCGLjo+OPuAPCiAJ2pxHdVjiGRAmKDWEOy
9ip3uSm7Pn5Dg7M612U9YBo3ZQfA353yO84TwQO3eb6gFVq89Y1B6eTUyhzJtxkTNLm26AjgTWC7
zra3xb+gkzxvXL97magRkn0zY5c7C0YhHslU8lnngvSVGKTxJhmVdQYaTjzBEei+dPZkjrTa/SPo
kOyxEV6PS262z8fAulwUYp0Udz85EO0tFqgpvlt6i6zffAED1ugJcU8nl6vBZ/n0muE8cwcUK3bc
tedmqexLD73eM3Dfr4IZ96UzJ9dFihWDZBc5fHaaBik6va2bQJi7YlHlU7OuK5IgoIaG6SXhRvUQ
jRlJGbXrR9IgtjQlJWy4bhu717j6Sxb3waXr+tbjBPppT85FfWfHRbp3Cyv5EmZjd9bqYDy0trTe
S/x8cxS2uUH8aNXiYQYLU1w0Sz3vFgQYPoYJzFUWOSbX5Wrekyy/QxGHU72Nv8QObeqp6D+JtrXg
oXTipYXfHCFfu4Vqf9M5rbnIyWCzdlat7fe4GDXiq/RKdL3NZESkny3LBm4NfWCutLgIk5HNv+8v
2xD5qrZHFhZmZjUK9c5FwLtO8RM8DXlkL/vuonoaIz+olx0C8bMQnMdVMxFJU3V5ux9R2TUXzNYK
UsHxQO9MNtxVvZivKFnUOcG64bVe8RBrncjPFDWW/9bW3Zh8n0nbAbdbwlnEG+GlxKq06z7MEMLu
4jweXkoG1fEexXOI11XVcJlGKzZNAxWnC4cdFmEwCBpbp350VnsKvpShM35Nlfabfb+ky3mWmwpu
jW/Dn3fem8Rky5FVTv8o2MVvlfFfytrKv2CTZn2usRFnga0jgxW+vfKaMTuPh9DZj3bGyHCmk/pl
NrmLu99ub0qo+0RFZs0xCOEjzMtcXOtmUa+8Gpgoc8uTGDo8g159U93WVI6f53LMrIsSZVy6N04S
+FDL0K8fg25Zvs2phVwsHLN6uBMibs+Srmm/yblyD3XWEVfkTOXbGMPniQbbp/vkj3jUO8sNN45s
T3gKOTdx09y5W1TRgalrjJQQxLsFuHXZdY7Q1/GQ8fckJFDV03ot46lNjrqpquslxggWVkt1Vrv4
rSOfdKGj5UzEIhSWRUiPdgFVIIJGfe1PGCnnlZBgZHnTNXZk2FnZjLEfvun0PcyL6lNVZNUXBTbm
lUAE8TrjunicQwlzCNh4exztRb2ojqCTcSyq42zq76sO7PM278p9ktuKqWSlb2p/0wjDyPiup037
WQgbgB20hjY0QANqTxMzRJC69HOz75M+exwnIoHwwDhHwM0a74xaL+nzOi9QW57LDDkN4R/2WZ2v
4w8iBhqUw8EPXKfF2RiWPf4kmqRNClaevIlH6oSe3TRDr9K2uD/9vlX3bhWjEmWqetPRHkqJ00jY
bO34pqj7H1kpiVXmBSB3QAjCWvg2vcu+R2zYG6NfhKetfV3Z5RmmwfQryjD/PAXGTyi26xSkfFRY
e3pd3cJ+Em9TXZVPfa7FjO6U6D8QRFZwNmAexYZcLemdmBDrlE5e1FggB1lEGMBJ1eK4WFGIzeMU
ydx9rzLJLG2lwKDatYMDJlboNgQnOgkQ8YHdn2wVcmmayb/Ae0TVAKCcosFyxUXnaVKtKhBRPSL8
LrYuMQ7lDWx/RXLNELvPOgexzMPZDKj1E3iRwD4hv7idfCd+oPzqtma6gWJPabiK7m2BrrxfdR/X
UZfbEI+Gvmr+8FylL0d/ItR1WYV9SLy4gTzVtePDlmaH6N5fk5cg7u9LdxK3aJG7MwIKwoPGlP2I
kApKO8EdQ9STVwNoA5/mTsQZhmdAkgT3mSq79JlFY5ayOx5CrwvAUM1DboqbNncNPhyNj2DGgRN1
1sgkKNWQBYRblvs4SNdrNAWBfVPzWJf7anEhvQcLY4ud3Xqc6XhYp1sSZ4onPDmsWNaSxs3VLPMA
65nyHlvLXs4xY4n8cuyyIN4PUtBmaxie7+BmO9ECTlOSOu5gb+nTwplfTA+QAloL2m3QTSkFtZ2e
L2nlHShf5L0Xj9ZZmwj/m3QBh+/Kojb3iiX4QixFfs14P/kaIMHvLxI7cYNDUdfdYRKSU1IBBmDA
rA2nKQtzwj/qvOzWK2JDMtgCfTYew8AUX6xcUQCWfveU4Cg4BjU1I04dSdYYBqWDH0PGtVjgXhIj
s69j7mSHesjHVzov1Z3B5kBqUNfu6G7BtOiIm7ozq0nuFKu72DL4NmcV0ep5gVgCLoSj7qx62KD5
AcAvmdaKwsGzSWMqgtsQsMAfDuXkYWl98Y3ELnSFFeAX+rB53N2VrIcX5GGJazpe1VOlwupLoBJK
aRw6ZAjNoJMemya0j21VlleLPdhvfgExosqJxLKHDjsMW0/8XTRDi8kwnj4pr5sebCL1IK2F4TLg
yZfEM0wyO5jBFoBfDPtV2obPxVhztrfG6Txd0ZUTQqRvxBZ5yGPRvEnb2BeLwI23VEF+zXBHXQ59
PZ01qMd3k13JyxYd/bJnBvGSOg6hM8O4fMJgk/9AM1lGS+iZK9xkNOvtIf4mE7/fDRBqYILNxaPD
wsjmQ67Hjl508ZAS+MCTNvd/1GETPmSxHR/dOewPnJMv0MqZa4TPyWUV4jPeKe5DRPRT+0kRJP02
DK2+QVe/Xk4TKI9UZ2zmFmFPt5LH2XLlud9Xh2EqH0SRVmjF9eRFWPRBskyKFAGrb64zk8dn/Urx
sqOhU5+BEccParUePLOpjLPLIcEn3hDLSCajalKifnp+SwhBel/SAdl3CVK8XQtb5sVKrOQpYF2L
qkYI4h17g+u7XiaqeZNsVsKR8KIoGML4Iau8gqCBxV7inVelnJppjFBhJ8QkmTlD6zIS+LNzQMdv
6Bpq1N0wO/2r51fBc4NkV0Z0laR7QC84vUBXwKzl9WKzsgoxXS9rm+Vf15p27XneUvFPoS68CyFg
yR1R4+r+jML5O1lGwT62++l+rJju7sZWvdsqH7/0WWn3VxCTTH5XO5JekaLst3dDuXBfqvQb8NBg
eXKsOcFkg8cKONxUn02+k92J2cd2NSThPRTz+KzNZp8gCTex5QXmJTy2YISodOIaTOaCx5HvBCWC
hg63+AeVL111aUlRYz1vw+m6MhWKnHr1jDhmFPwXYPHdfZa4zbfS6O48LmooUjiCwLgG1FeMFmJr
X1il/cMjUOJ+DgM9Rb0zFsUxtzY/32j3jncR+iJTUVkJfSYgzO/p3Ayb9cal6ZD3OMR2gE/y17nj
/8YbJWNSM93Gx0C4jA+l0/i3oBiQTLtswMkUz+tulOUEsdabP+VyIS0pC2c6NIlPfyIrFFGZAitX
p5vzce7zI5FE+cU8MQAMRTG+JpbGt1esfbOvR13uie3ofpgYhMuaxM5xjuV6DK08BVtU9k8ZW+j1
SjfxZs4X2Di92xOGCBiwOYZjMH2SLaBTs8gkPLgOBAVyPKryfjHt0EdlnAb9Hcx9Gn0F/mSPYmD2
gkuzpqsNvJlfQPUwLOUVrY1E7YsMMleUzUaaHQWE5X3qGrxz9/jbiIY68DBNZHy6RSr8H0KvpvrK
cCOn4YmLYSD6UHUAmjq/XevPGXZkdY7wO83NTpHmFb8O0qgO9ARpN9aZiwPIhPuGg3tyVuawcu57
TuPiIg7yAiHsOHGSGcIpjK/wIy/rQdkZV00HGVzLuVHvUz7k4dvMvEqWO3tgYTrU/RYtQjhZcM/R
QeTP5Cv4w04sedZfiFrlWApNHaubmINt/CBjL66PJccGUhigpuTHdSi4apZo+b3isExEoMoBXkHd
xvVM2lA+Rg5uCahKTS6ScL9IN3ZgDQX8nGgZ23tIdQ7CBliEZQ5cezj6wRo6h8SMw5WY0iE74hZb
zWM7BWBOssLV8ZnNuyNvRuxQ61VXFIs4l0XspcDzINZdlbVwzJk3rzQYd6tZnfjRUnzb+96yLbVX
fNDkjObfMl4kIeSL+8UaMAh7qkiXs5wBsnUssP3q86GHPHafZ02oz1aKGG/nL71bn4e8xPF1ac9Y
HBdygufnrnQ8Islhr+Bm6jbTesEc2roP8TGH+5VYxzn676wJqrVnQq0WkEGk4BUBOKCUXnlUhCM8
iqUNwCstPibmtRDq86RkEB5l9T/ZO48duZVsXb/LnfOAPsjBnaR3VZllsowmRKkk0ZugJ5/+fEwd
oFVZggrnji/QaOyt3r2TLiLW+tdv1P4AqBV9y1WnrWahNrSLioJ9pfS2uVASzGPwnhLzqDD7B4q/
AIxVYCiTk0Xqk2w6D3Mi+xqdtIiouhsbYCd429jm5H5xD0gMSaxyjEXSTDXgUKxF0ohyqY1jtWlY
Xgs0TvV9EqbZig/tBaV5t9DIL5wHqt9uMgZGr7ESFFuQXvsprdCwunTN/cxUIlAREJZVAtkPp6bs
h/T6c++k9bItnRe+wmrmRLit6jXjuNaOAebdNl9SiiWzNshwCVDJsxghr82DGogrSILncqQMwSVU
zCI56XdrBVMkc0yXiKmDddBXyka0JeeBSV2W1YS8xd0a4SDBoVDP5oU1disvVQdcb+pmCe6tnSyi
nOetGZvjIu0R3HJoDqRZVS3ekaGuYohqxZhRM+FfOpkWvlVG4KwQZrL6CWEZXLz9WkO9GfFe2wSJ
2CPO8skmzdMlatVhRZbdfeVYb7HA43XWu200LxzFnlUGUJDveKizsJHc2p1ZbYOh0B/r2C5+DYg4
ENVoXTkDlsd/c3RwO5GWP3NwNr7Rmka+wgmo52qlJ1taABTWiAr8bx1Tz01gZcaCyCpzTxhP/8vJ
CFDJLKKRZ4S/tWuv0OzvQdQe2rFPnlDE+c9ohewFzYh4xytIfMdaFkiT5/wi0ILO2ioIH4YBkb3W
a+2tpiXDsmT4hBoMTnFqtEBRbeuiHPXLFd+LuVKL4NnO3SFCJydxSsCEJZoPuuvfI7wrNpUd/jTj
zN6iSz8aAI4wj8RZY+i90GIFoyQZqgClZPO6vfcLKyT8JYLU+Z5bDiK5PD8RyvyDhC9iHF2zWIwj
jjg27mLQZrRF0E3ZTURf7ltRFieR9m+U/Qp+YC2QCOtyshPwT4QsOgtbA65dCNFMIWvfU9b0rPBc
YzH20SlhWDNLtbBbaUSKvIx5XGLLaWr1EimCfIjrEIO6MOqT+zEf7oj09ujpCD4dla7Ypo2vLMwk
62e5N2XxJKGGr0T8QNKyQjSoW5Y4aXTaOkZP/dbG6v1YGxgIDechjjd2puVkFuYviiiZs6YYWmKY
s5ExX1hkdK8Io8ebsBl2Xt+OS0jZjLOxtMZPNav3bV/mN2nm9Pht8mB11Ik7CwC+mwESZkclikBS
THJHI5sWKiwZSDHDUW4ybhmF30bFeRL9LgDsYFtHJ/aRVxEoWhaQc5eys5VxYVKfjcx8G2WJ5WlC
0qU0/ZI+q5Fkd/karplBsC7ANJpFZES13Lm4RCHUU4MlbVoGqEZF1a+pcpwd+U327eRu8cyNEJ/X
ZjcI9bxdG4/ZpqjtcxL4YmXVbraLRgs/Yd2Hrutat1bVhzMSdCBcGcQy2UJ7dvBdA74w6Z6TuoNY
JjWE9CYvfWnVwZMa9RSavkfmbxlIHLW8iuzbQpmibVXQDNfIly45tmh6EQRUngd8OKg/zLbFkF3T
ifMqYro+MxkxP3O5oSl2zdO98mYC3WZijMpffsJfjb3UyL1OOmTuHTzcdawxa5jTxFuTHd8wPsoG
geABhxJzUecMuoy8R4PvAzeHUf0gBtkcwkCKTaPqQ79iHFBS3dvq0C2zLjxwcPtHMgYIq86S6o7Y
eWuvOGH5w9KGaNn7YYiPQhiczaapDhkEckpv1pBewsTFzo23gTmk+kICS7VHcUGuJxHcxSIjvneT
RjrL0eeoId858Y+DpnTmTRxFBpHVbNNn3AowW4pgqZlAeGIkxFyvniuT4EI6vKJs1pmoRHlT1hYo
Za+L+C1M8GAqdfq6zBVLRyQH3yRRcXLMrU5+1hR7NfPTG7aZFINTvIiFS5dPK4TBmeoYBX4NaZv+
4u+bbg7IgOe1JiS66LFW5B7zxuC9pu1eFlbAIJmJ09I0Q7jqJrZPLaNIABSzWrUhfKIxDU5BaVj1
zA8IMwwhvk5Gx9NCtfT4OVATdYOutUdOD0OfkFAY4k4GrqrA5CCJWQFh6r6zqdnrYeAso+BTFjZ5
ZzsaemUhi9b6guE8sSr+M8J2mJHbGiLECwHfgrdyzbpwhi4q8CNdGgzrxBKNHF44APreKy62qrJw
uYRx5ltu8KiRXv2lGnGiQV39PnE6k/G6gDvwiXDYScflbHfDZZgpZjLzAP5MHjKTbzMQRrZyFOEW
LzpGfu2N2iTaSR0L+loTrTrrj+Lg4LuF6t5odVN9lZvwkfdCRgQjfdKEUPOZaGF1ccWu8Tqri4WX
YklrZKbcYe6jE9iHZYz6m530/9koj0Px8//+n3es3+pyuP9JD539SSvBguNrNsqefusDGeXy//pN
RgHX+S8Xd0N7UlxOlv/8+37bZcGJ+i90NRBZeYcwJdX/kFEM578gghEDAAd+8i2beCr/w0UxDLIF
VAPGKJZ6yH+JJPpf+GVdcqf+83HDaOTSppgeWChwXS31iqNJAWj742QwHCn4IgQWGdutlZYzCzbl
rdeM+ab323pWOrUxC/2O4ayCL+smVYb6YFcU256ZmM7Mi8vuBj8buTDjOnEx0xbBWtFVqIt/PN7T
7yv7U3Z9LYOcLhiivmnSQKioV681QmURwNqtS+oXfVTuDF+t570eN0TJ6ig/mhRLRdN4NDPXxYTE
x04SN2LlCyLtldKEa0CFiEKJltbl9V1LMWtJpKMpkuSkRLZ5RJWkv6WtJrdmGFNpkjReLUxZB89f
3PpH3tD0rnhBUKy58+kvrsUXQdhXkBer/BRUWWgfa3yVXnEP0m8Hjuu1KUZxGAtC/8IY36GZ2uaa
PnMLnK2BOgkYX6V95tzpdcfctYuxPtNFqX2hwfm4V18ukeQiCL8qzCPrE0029QwMUQvwhBq7GMwe
cZwM3IoqA/LvIDeqFNq2q3vr1iAnIPnq24DX9cdO/fvXHZpnSBGsKDhW/O9/UN4rtYywmquyUxCW
txE1+KMZxxGJkJp2o0QS2NzG24OpSe/NA1MrtxXUpYWbhNEuHgLt95YJr87/mf/tU2Vlf7wcaP4o
xkDTkYwbSAs+Xs4YcS5YdR6ezCJhSbWF0b2PZqPdqm5fYWmp+NYbDtbVOccoZB7nLjWqbhXDwVfy
zL+JMz1ltNYO9Vn9+k19XkgGkgfIUKqOdAnd9HT1fzwsS4ksgJvaOTLnzLd2n48YRurVq6aROJzh
5AgLxtU3xmjWe+IglR2En/iLRzQdTx92H4OfhyFO+J4Dq/J690l1iA5IFKqj3/nFKxYgCvPk6XJo
v4pXM6usL1butbWAAy1wul+2O6RiJrvux7uuhZY2iWJ1RzYzFglT9HKXZEVMImmlz3MlswnZhtoR
MuMnes3BrUsbVoBrX0k4tc9fB5fCIkZVLCAdutMm88fz92SP4Vvh9MdADfxD7VTuqmikOsf8NjDg
Y6ghtnGVt+ziFA4FVW8/I4XdXlD0LJMI2tE4MqFwQv/4723m0xKe6jqMStnWIFGq18pZ7FEgIMlc
PQq7C9da35Y77E7ABeLcftXywgXxHGgW8jHc/PuXtU8bHD89OTeyuUFa/CQt1xBiOblZm0enKkCy
W1JAcogImFWRg/Le6lK7NUGlT7Q7OFnjyIBxlYUHhFJ1Ana5igVZ1nWbPhjyjeMLbH3/fYHTx3H1
ufLh2ORToQKl6rp6ZVIlz6WDRnhUja4+N1BiYIw0zbdaC8pDYEEVECO55rDhyQuAZmh///fvTwaa
VxeAhAxKqwY/EHGXeXVaqy1RKjW2nMc6a+IlgHC9UUhENUn/VRey875x2Nc0FJE3zEw7ZeCdZcpB
EFwyb3I/uIFpZ4yklDDu8UNNO5WMizadL+I9rbJ26+Ad+UXx/pfPfFK98Upd1GIozK8WXA7MEeDV
ZR3xtE4OQq2MVRuY8TrkQCAyghVeYx25dfwBV7i+rFax373CgxyWsqzDdW+rDvzYITh88Sg/neGQ
fE2MBGCns0VDE/24/DjiCztTSvPYEVbxlOfkzEZm2JwrEYOwJ75+l/ZESZT9hGDY7k64cpBM6GoF
9Gm0d45fa7cGSxBNtF29N5x8C0zus+UX1/mRwMuZxnVaMNq5RsOyPrlMTLsVJMNQP8YR7tmzqurZ
HYe4eCV2IZpxZa0y1/N8a5TJWxZG8aLTx2HNMPOrrfPzXo3G1KIq1fkEDZjQHx+YopK5ActJJ8wx
4QgL2vGHa0FB9Q0cF/DE/ur3/vat4+aBYzLaKHxwpgfzx/7Y6ZICr030o5F7ERzV7B3bFygdwHqn
Emx43yUunpolrlk1soCvvtvPexEEL36bvUhFX3QtXgKYawmgYqn1nlbfQrvpZmKwndvGTdKVV7c7
YY7xwUkh2fZ9TUaOJeWdFTAqzrNUee/z4hG/Cv+up8D/4hD7y5vA9cjiJUzbJZ4gH58MBo+5pXaV
fQRWqImv5+AKexCQyuyKV2Q71fnf3+Bf3gR7Dqx5thy2nmth9eBHisl81jq6COA3lpEzk9HC/CFN
GK/NCDmfA3pg3gbnfmdBLvhi19U+NuCXJUCHiwxv2kWm9fDxfmERq65dONYxViB/2DmZB/AGsnfo
3ti3k8ehDdOePJTBEx6w2Y0+OI+VK5s583h745dkqPz7gfzloJoyrWnBcEZAa35ty2TQ6xVGYdtH
hfdzLqPcp9I2In9VWMIpZ40tfsGNFxPtFTbLoGwaGddrMqszIjF0zOi0OghhzPjdez/GtZz/+/o+
H+Gk/05VOMYXGFFcHugfS8fvcpoyM8lPPvyVA9A+00ugJciPA2UFbuEkqWK9Csyz470a/+vPc5JW
sHKRU/N0rtWgdg37IKHcZpXaAUFlAQpxJ3FUnLwbkoBqpANflJH6py8EQSNSUEjztBw4ZU0P5I8b
DmId4ivz6DsrTMAsA980ZlWUGysnz7PlZYXQkMH0abT6hnBY8nylVZ/KDARXFGnxOmZYp+qlUFdx
BRnP7KHEBmLMby5bSxzU/R5r3IXnh+PTpW3iDFUfv3hr11sOriFi0rWyy3K86/bVjid0TxRWMzRH
yF/FwS11ubdMCfeiMh8G5tCzwtfiQ5625K1Bionfm1hCCoXTO/gSKRJYr7WFLh3BYlcYUudeD++2
s0/d4MI/i7KXCH8ch8Ubj99UeGprRs4M4gxHPjqB0f0k8GQ4KRq1Vh7ZOWPwcLzvtVT94SaeXKWq
LYnC6q3+Wzrq+nPciHYb5561Jzqz36gOIRmFI42NPkhlo8Wxt5Jday9SZIaoJoR7xGgWcyuo0gv8
55xla0Nk5MNkvpjjmrnCYjR8w2eW4SBUgtok4DwO15etDUFJd3IYwFH1Fk8KldeBk7hcYmLaPKQm
q2+0jiSwR6sW32IMijPlLbVGcVf5JvyedLT2Tl0zF4V0H9hY4Ye3hV7HvyAkZ2dhGvkW2YYe32Ci
kBMKXKj7yEupyptofHcCXXsNU09s0XRjc+cF6B2lpYdffMXX2zrVCDZZdM0GUD1ZUVfbnOV22RBp
pXqUmaXdMkoRd72VaQT4WSlh4VH//u/v7dpuZeqFpkp7wlYpakGhPq4aFb8MSKshCEbuKs/VkMp5
6FTVQtP9fpVP1ZeQWnjjlwr0ZYk72FOLUnIyrHS7s0vE3hcPwOT3rsrrD9dz9f03TCjbuCOMJU3t
Fz8Id0SL/frinq/X2OWeuXPwI+qKTy0G+uqodKD9H6GpMmNzCPpZedAdtlnphYfGT/xDhLHmKkNW
89rHhbXxx1ZuBT4f2wCv42auMQH7kWdhtdTc5qv85r9dHo0PDkJkOLN9Xm1kVWSMbmtHxpGWqz6X
XSnXg5nAf05LConlFw/j88FuEIfrstPwH7zyp6v5Y9tUEM/qmdOax8Fq6bzDomqfGohseyet+vfU
cgmuq5wwnpH0Fm9AItqlKar2AGJwdsIAxZHlsyJIhsS+3a4qkpj9MtkO5BetR7xCNuoQQF784qqv
1wmvEDCVGpRj5i/AxUhec2fplXaUTdH5eH0qGNyjaz/kPUTOWebaKA+K0qj3IgqbR1R4P9wCKIyJ
k/Gr7uxup7N5LyA9ZTO7UpLHlo3z/MVFfjqRuEgIuZOxFkJurvbjox0dBjQe8/FjJVVG3giWtVvs
drOVqSXN2k8KdzsQAfSYTMX0qDXdI3TMRZrD27Xa8CcEuvYri7yLtvdqfWFjhG2CShXCI5we7B+v
m98k34c53rEaLarFSqvPvSY41cJcPET08/sB1sQ2mRIchZLk39q6peVQWmftqJHxoNSNcYiIID1b
ndO9m0Hw//TYLpi4wTCDK736/q1JhQGtUQPc7NCwMXM9WZH37HYFDHx6n/mFLgMZFIMJV70vygJc
YLSdrVbgyazQ4v77PX7uEtmMcWPkeU9ozXWX6NsdVCS3045u0Vl7MwuLV1zFODSTgKysQejlA/65
XxX4f8Hm+FnMQizgQ+Y610iv22iIWJRMP/qZ63/XmxizXmKS5oAS1ZJhaHdH/Je1L91C3BFPkW9J
QudN/fve/3oVjmHZLhcDvcO+2h7cuOt9pY+0Ywy7DVWbQQJso9jBMrJhW6Mf+a7CM30zMqbK0fTn
WVNX639fxOctCv8IhiS0OTr9rz6dGX98s+ho8I1G6Xs0tTijsi7NfFs1afceBXq+jbW4f6992L+X
1rvHWd/+4lD6y1PA/gOkEM8eukHsiD5eASm1phsGDVSANhruKx+mqw4ZNx+GeJ9bBCKmfjquNKMn
Ehl94Tq2TeSn/34Kl4nCx6ULrq1Nph06it5P6wI0NLdH8ImTazU74KYMk9++XmMuLE6JMo4vDjZQ
M1kGPhBya/Zk893hDNvsjTzwo0VSxnIJEfCt8bVs0TNb/hHxjR1tcoFm0hs7VJqCYfW/r/rz4pnG
WpN3Gp0f1NKrd5dYnUmGYx2dqqldH1PKMWhYLKPCZgQhmOsSzvQl4nT51149qylEGwhxmgR8KqOD
qO4g4urBqS9Kf21bTXHWpJJvO0WhHoTCFEC0qkkdpKyXc6ApVJpVG6DgdOv8NAQBYYFKlIgKFkDy
BPHpwaPnnDFbr+QsbUyoBhPakeVV9+51mrgjAZJIP3JC1kPcP+IfBS/GyOG1MctpNl4k953K/oRK
BsunGRG85Jd40LxmwwT+E4NVn3HQGffoHZnK17K5D9DovXpByKVGHUpE6IMDjonQLTdlHg5H1ydR
498v6y8LjTmga2PqZDOruAYVUpgNpYmI4IT3iH2AdRdvArNvXwJT1+ZpErckdQfaahwwQjerKtv8
++f/ssyYZk6JB9NEFL+iq8NJNGUjjF4fjwy5g32e03tpo2O+I1DWboXX5QdEI7hUJOGisywGJ5Xp
fLHXXKDtj18O14BdgG0C8U4Ojh+XuugQftAVq8ceINpYgj0Wrxe0y8+m+shLQ1DfJI7tVTaMwa0Z
SO2hz0j+zpswGBccvsWr50/9fNWV9Tk2CBJCMaTfCVlYe2IMLAhpbb4tSS04p1mXb4tkgC1pDX4S
og3SWIJ5HdKiQcPkg52GdGLs+FK+eNgA1tzK1a1ym+zsGkcMpcpV7Y8Fh4z9BjTvUgsk+QC0Lopw
HaCrvRvYi/YlpvcLoj/eMCVJ7umo4DuAiOwbhS4+9y1zHcLNOZSZ/uCj5V/2Cnb0uZv2SzzIxoVf
md3PEj78bV5bL6XRWvsAQckWN2txIuOweqIARogXQ938PR/re9Kw5YgwddG6HXFzdijbNabpJkde
P9wPlAYLzEpx6Cf7FPfHaZQGLMVecoE76R7j21ZHomiPyr6tCUltKuIbXWRBRPB12QvOC+JUOEEG
yRLINHfL+M4ye58DTuPbiu30B7GF2j31bb5VeFVbW4Tazi0G+Ti4RfNrrKfE5hEALIWGdUMqMQrC
RB9XFXl4T6JVlO9FWqvBLJhAOYO/Z4KhT012kWOsKmD2r6NAyBsvcaB/ubD05vRVzh3WAfkW13lx
J0ln3aO9W8Eg93amL57VULkD2zLXqF/IGFfwO3rP7cg5XECLdgSHjrQCIpnMo10pqnBtMU7s0TKt
YlGL3aAH/bIcdbnWvbbfjx2MyYz+4y5q2g55pBx+ZiKIb8OIwV+aYeAVp6jipSGrbR+ayrOTdYSd
xO5tN+gRKSQDojGieKHAGulbGjfujq5KWTU10S1OpAVHvOKVQ4rgmhRPVIobM7eIGAQqt4vxEMaK
S7hRo+VbrMzrcyqN9j69gNtQEZ5I0ZB7vHCItywDMe3V0z80paEciqC0Hkot3pHlnC5LEdkIo7rQ
35e9m/yuSW3EEOR9sz3jS04TnbGCA8xDtymAxin2Q3VtWHiLz6Ql+ju2/kmlOLV/4VROXDZ32Uge
w+WlGZIH6UHP+B5hSH7DdE6sswpecYNpgT7jzckNCo75SH4O4QP5N5RMN0mriT3vlORNK/PmFLI2
CI6VogJNKjwWPH9tEaWNRLfv5wEJVIfQqpwdcifMFIsyxxVEks8CbhHvL1WnL+0wnZECO84yJTMe
gfaKG22Im+1oOsquIJJnKTrTvCUViVRaNu3vGNrlpwy8fOtbCr6GfRZi8a2NKwJIEJy2fr3WRS4E
yHmrLA2CB25k5t63rTMeMlf2m7IzY0yOe5WElUqfqTp2uuiPAu3VbR34aeogq0WTFmOxqJsGUb+p
BmdhCNCBIVSmIODGm+sF0t4KjccvgQmFgpf5Fpmbsw+InFyZiJ/mQZc+IRbR2Uq9t9RP4vu6F+IN
5uKU4KxBOEaC4WcJRY4kD6kos25z2RUDltmZcnPFDJ0LC7Nm0fVJOmcxvo1szrcSw2OGJe03owx0
e4pgbN+ZNkE0nsCeqFZZk0rQlvjYt8YbNKrqTHvLh1aqLIzLmduTcgr30zQxFCKl8S0u2f2UCIdd
7nMqs4Sz1mQApc4DvBqG0j94yLbWNhDUWSbpJOHxh1VPCNG8atTqFHXwoQez9o9KWvvbVmTFbWtl
6V7R4LlMLLuBrFNzpLhmuDAsNSONVn7pyGcnwrjPK+wA2EWwvYSR1S9FjdOA7spdp9rI+gPJRkge
MFtKwXe9HDsb9oVBBs+2Qtr8Gkjkj7ML1nF5eslg26exKcmqGtN3T4Y5NhlWEK3TZCRPE+yNGrNN
3jEftV4MpEY/Ur/Pb3oldI52misPqBGHXdXp1qrsK2OriqrbauaYzYRXV8sxJOiX2Alijgcye6c0
eyI+Szm3o6Q+X4q/LBlpjbHT/h/8dej1+oyyDeajGSb6Jkgr+CpRJuj0e2vHkaM/2Sm7OjzVRz2E
c95zyo6ZV8JaVmryIsNEmzV5fDAUjWhoEvjWsRziA1nhfM0oHuBgD1rxZCoQdftsrJDYO7mOnLUu
D3bvvqS1WfzEfgMihij0dJZlrfqa2+F91ukM1TomPxHpCxh5+hs7TsxVCTH9piaLcIuhr7VxYmSq
emujA3e6eR4W9cOALgmKomNNahtnimc52XYX7dumtu6cqatEa8mbuzAeKnxWCkSbmVjrbLdd2j7o
qgGQO7pLms/xZ+iK8aYdErT50wg6moqjKFTMtYLWcB7yqtZJawDRGb7SkYcQk0LjJ/bMxqPkAIiV
LJrYraDc50wNZeRztinBi+MU5N5b0arz/W6vdj75Nl2uPiK56deE7gzvGf3dAlTcF4toLHH7GZ26
OivRxDtqXBkuCk9jDN1Xz2ZeKD4De3XYGyj9564iAdeqaNjprtkwERHpuh2QKAyejG/KUFmm+K3N
SpROtxoWhTMvi+WW2KFuLVvYnV3a/cztvr/RCKQkaRHdpCHBRxNc4h70WLV3+dCwsemttyJ70sOn
oa/3OnYgx4R436WG+hwG67TqU7b/M/h4cuxLgttmwaC13zQbzdQF7LyUe9LOwztpxOnP0TPgcmEL
MM+q2CfjxLYXuQXV3InBcshwNhwaQSILTYQrRwH5aJaZiTZHgzQ8JYOi7BAHoMq09PI2Z2teX0a3
QkUxaqjS4b9zu9nWRY+bj47Z+9ZlgT97jYcjHay/m/ZyQspo3GLrI7eFYUz9L/0pnmMNnHKCm1xO
s3xk+mcU3TEif3AX4GW08GVu3GPTK+7IXIC9YeUEKNmIFOKEJ4WRBpSJCKjHYJk57sNAcPUeIwJl
TRmknVXF3mZxZ418dhbJEHlIHHLYEtOe+flUFU9VaefbeDBhG8Dt4+9z1+saa8ZNVP21oKwALChL
zm7sH1lzNXgNccztyJ90nQQ5murIbGyLV7i7/E+9N0asANtp7qOKPx09lUpZDNWLX/l8ga6Dx5Fr
jyaBdGawCyPNfnf1vr7FrwUZpVM54zaplWofVjksdWWs5HfTJOZ6hqAtZNw1do/oVJtHH+nJ0clD
e4XUuW/njjZm2/zSi+mKaIpFa+hcj9aS63BCemcriHR7pbmNPAyVwzDu77ssPKK2wl6hbfm5WWiJ
9gHCUfVDbZT2pdYt6OmMNNBWSFpFR+1Hsb2guQnuYz+yylNeVKpevAalUd0ZBF3+zEudlrEKgmSL
Mze4my66Bof6qg7ntq/jm1HrqzCzxkPJ5byy82BY1NoWkLTh5DdyZOaIlE79hiLDN+YZrlHoM/Vz
5RTm/ZgUpyGyziKx3fNAEvyWfRRhSdNx8ZqqzGwfW4kUjXLu0QTrFBrLwY4URP9eRUoICarK3E41
fBFyohRTD88PQxT3FhnhW5pwiBpVac0SRqGvGBN0By1GABMYbUcMo2fvxzzYmZGVUUSE4YsjgjfI
e1RugQf3Cf8sY67r0ln4PUzOGLcg4kCx508ITxfLyDTK994pYKebvo2wuIay8b2oIlkjh8JfOyOg
MFvUvWH+4Nvz3G3P9UU3eYBmmWinod+I1PBfMruwbn1ymn5lbmF3K2UIg2eZEgr9nAzqdAIwdcIa
pjfKF6cNKuUQd2PrL/tIT+VB9KnyLQiRwxZaRcBx3w/rBL/GuafgoeUL/5g6xm5AqLfTkcKSy6ZF
Kz1K5A0WtT8lFmzjIsL56i7JHA5vzoH4jR3RGBCuY4g4t0M2s6XdWPphcFJcRLrCFW9VSy0/T+wq
qHZxlplPiV8bIRGzTX9sKxxpT17rB9IlDy2R8dqERPKkDUnGv8/pmbiSxavPLGMM151gCEoeGkjF
EHtz2XoYX8BOEnejahCUhOxMu/1dPyS2rBzEL7Z3LEKjOaYTLegyH5OKly6btsm30qaPRZVBFZ16
CusbaSZLR8dTrZxd/rFI1aaUT1nnWxXyAN9LoMFCvdQexTRXilK6lMs/inuouEuGhvXOpNJZuCYW
ayZmAQwUjPoUj3wapZqiyL6w0VBIntM0lK9hVHbv7OcEAE2tHMcwv+hNXbOfFhQFxMk9q2jwieu0
TaY2mZEUr008JCWSqtD+hXMTWppLLZlkU0OQ+U20x3rN2ttYiC0S2cN1ztIwf6qnhtdPO+YvgEVg
PqHDXmdi9+LM3BBDB0TZDrdOsKZ2W8cm205f2HXBoircekmNEosFY80708P0TDFFfTYsjzRsfGtm
buDpvy8jLzDcIl27uOySJk+tCyLyiYvBgmRDcOsOBE1bqXER3koS5rwZWAXzD00JJqScOwf8w+PU
kXJVobzcDGnwq2kdY9ZICFYcByckssocGk+2TQO8VNkdxNnvSgqFsOGQ4hZnlLv+Rom9ZKe0bnRI
AmorxUn8hypP9RvWrOgQuOOwE5m1dp/XTX3mtfP8qDbj5ZQCs6xjZMkzX0/vUtMbx7kxGuquCHDB
aix5k9ZVciszhb/wk7cLEqJ1Fs14hUAfuaGHtR1dhKPF/g9XccYbVKOAlK6vBt+zEFHPrPJCjyH2
9HAEEfNbXF7bEzMfY98rRrJKhjCENMkhhTlSdUaxx4hAxPaGlIipOyHDGQzKuo8LJK7Tqx0jVaWD
iVUvWWYmvX2HW+x3XHmch5Yo5GXYpc9KEtCutoRJz7uIZDMsz+3HVI21Lf2fjmeWCvgR9z6S4iS4
jdCGzkYqhAclJDmZ7dLj+/C9UF+RI+2s04758+ULjkh22/oxYysxIKWbguXoQS4nquEhGZQwMbdy
QiyCXvRbJmLDjgisM+br32EHWUdCTWsE+FhuLPAU1hFz682hqzwxQzti3DVDWb67pufcV8HkwGZP
D8xE7PyzEgiP50k3GibRRaCYnRkXt/7g1UvFHgOSdKPQeLdQgG6cHhGZ4k7MkSKV/XcNSw1wLZUy
cWi8ZIWJYjj3/HbcTEnOW/QwybJz+vhIhB6ZgKoSfrsANH6isFi8obDlckTs+/Qb4UTyk869NjHO
xO88m8mAZDyWVvxNqWJnUdUGYbdaMFj7xHeyHxjWeqfL5y59vBJyaguMvKbVHSeTd0utGXd1nzzG
05xKtXOPAF3SwfQZ6Cq7yMTak+QbOzMjBIST9iRhUwxXufm9HWk6TpZiLIC4iqrGG4GIxnyWANHa
03xoTfhROe+9XF3VWlyAgGTlXWgOFPCW0pUaJggJ48iRthtfrbq2Ma7y8aTrPUmxo8bAfLiHTF+6
p6ff0N8hEGfgerzsbqi1ig15PQ9hGTq3bUXJR2Yv/dulRQLpkOEsFAiMPKPADWxiAl7aO84jwEJQ
b5pSeNR3mFFiAsgp6R1yNcagE2bqmWxitpRS5aYx/dlHda6G86DHFbFhnr8DqSdVDqLQba+bGIT0
MX80yp3MZfvdKm1vaYRSPalqGayQLcavVjiU27A3lyTHWreAY8o9/pw0LxPSVxhj915rGfYDfGvp
TWcV5WtilvZcA5OfJ2XT318mWK5n1Xs77Whq+nTVScvc1nZWHS901GaCti6AJDh5/pxg5LazKyLK
lG5Q5mXh+UslnyCiqs2r+7iKstsEnvVd6+LNDb+lvW1gD68dMW2shbBw5hHJHpsicYdaurkN3IjY
bjXqfjGiVYFFWo1s2d5cWYZK2dh6bEZJRwXdp2p6UmWSb9J6CJg1Gu67GAcwG4QFbSYaPBPV5r/Z
O4/d2LF0S79Ko+csbHpy0D2gCaeIkEJemhCy9N7z6fujsup25imTtxq4gws0UFk4mTqSGAwGuff6
1/rWXp/Ls6wuMmm7LneZT0J0kWRrI7UMHswEM6qj16zKB2sm0YelKTrrUEdftKnlEvkZY7UadAqn
67LY17lJ0fIcdTQwp3bWf8paEmqHfk54Nf2UjB9Ug+tX6Y9W8fOcN8OBZxRIKq5GsxZca4aZ8T6s
g97SjgO3SlB/eABDMgjHc8VtfIuCZCJgiPn253oiPiJvoKcjHIAdOqi93WwLdNh9X1TWzqr1ag+L
FJRlPfpVEYijLIbofkirtznuoyOLGhZmOgAK0S27VBuU97bSuodsdVNYlantRWArG7tZe0bZIThy
Ns33cDKmewqP07MNBHRrFKq11ZNOO+TDoGxKzTqbbKyPVLYrn1xT8ctAruLq56r/E118nWj+ooqv
1QyWDiSbmo5fVfGaDuhyLjusBWaX3SOgf1oL7dbtWKS4pvTi0AAh2I55k9/G0fA0APwiKytZKvSh
Ivj6LcJR493fZlAOb/710a2z718ODiM1/GF9tfSZv45j+6npWcuny7XgmnVTPDLpj81L0yIld4eS
ztCebHHhiaoO7D/xS//9vICYmIXWs1pAmeqtfoffzWHjxh6HPpCsayo9gcHkFbMCsW7ThIkSl2rc
MP/1q/0H7iSaPyBl0JZh20Ix1+ni734jS1zy93koXc8Sz4sMHQ9sXSzsT1mZxTUsUu1WKqdhy1PB
PkXx2pWtcHCQYbrmYMSG/fivD+gfzGA5ICbyq3VitUH/Ms5UYo3ncLdI1zSXWRcziOyPZkFTBWQ5
brq1qBoGwDZUrXlvLtPC8iO8zJ1VfdvaWK7JHtG7s1HVHmlaQsptE5D6jVhlxrFFUrmodj2ooj+Z
af2D02iRFqTxkV4tkhW/mncD2rONkXz69QDHCKywPVUvP09TFEbhg6itTyISj6CLE3aAXaXeqFUZ
faUiK3FK5vHmX5/FfzRmxMbOEI8xGwP99Tr73bsa2hkLjnGMb1qqzKm/kdPfnu0knJpdNa5oqDDK
6g1WuY8KhOmffIb+0a8nL4vHco1v/N1lPOitWoyNToU5AcYeoJdgICSr4Z5tu7yTg2V+L4QFz12d
I1+i+fZPxpza3x+AvTqCyHaCgRN/11M5DwGMjzHMbrAro+H8rGLB8bGGtGFzfHDk1cvP6maahXxu
gGZ8y/ClkP7rjPs+6FnzUmF22oKl0Uevg7/IcKlv5fNgLCwyZ2XmAaIFEQ92rS3rvRRP7EpgUGzD
PuZLMtWp4KCYeSwOfoPmLpCm+Wnh0U0yvs8sGd6HzYor1icOSspXA2IJ+9IZYzQ5EEcd3ek/28K+
CYCAwmDCD7TuIH+Mo6DMGfTVYf4ciaF+6OwFTDDP66vfHCrGKq8Tl2euGq+erJ+L6/+HlP8kpKzw
KfrnxHynzOIhfvt9qnn9ht/iyZJu/gVpwMajJhPPwWTDbe23fLJk2H+hf/cnt2NgvDd5WhYoodH/
+p8SXzH49ICQJERDIul3AeUVpI8ip1AuiycbeRr7+b+RUCaQ+IfnHg4OnDcqPntacugcYxfzx1uG
NQK0GQmk+Aic7LAoWy9zIONK0w+nIoyV8V6i9lAc6oGsIjso+si9hoz+/K7PnfYehlVgvnZyl4R+
a0tS55LummE12kVHMaOYS/W1a5TsNQCyM29EVaXEo2BFAZsRkpABrdnJJJ3rDHCEu0zVyAcHgEJ9
ZF0nszeHtkh3CT4p0Vyg1XefVQRcbKfrkymBoVIyPdbYl9R163cD44hHqquB5WpwY2mTb8zxm+FL
8tJUmRxsIq2grI5FGelY0ZvazhxhoLBpskbLn0bBLXymv0T2WN7brFGzbjjD6VBkP4XIfF3Bmtx0
JD9PZm3W5LbNJn6VM+XdThJMWoscs+WbpguUseWRj2CrHIwont9SVU0XhDhd8gc83FtTIA0gSAUr
rWLsJ6hiUyQ+Z61OH+M5gqRTj2Zv3NVFPO8Nm9zvQVUTU/1EmoYLFna5LrmtmuujwnyCPp1NFeOV
2jJGEMdKYXDp21lYR4eot8w7FHtKCDtnJu+TeDLKrTxC1JGtuT8xFI+MG3PuEIF9xsKFbn1XIuxm
YrJm39rKTQSFl8EFWzVkpwNaZFV42mIO9bbWc4KLWrj0t6GoyvnKKoXceFLD1vUBRCQjKbtlqO3Q
/cKixiqssfREby3FBiF1PgPmM9vWL6sgk9pHNZ2H1lP6IGxxICD0W9LAeCU3Is1LgwR+kzX21XA1
9jOBMDD9YSf5bS1Ny06QGmQIYZNI1AJddTUeP74dKWssI6jbY1vBI921FWMTry2mgHe8TGf73Wao
t8v0oerdMQogXXZw/pcLGlB4W1qF2FBzSin9mC4gnVottyA8tkFvjPeltJBi5QHaxq4VADR2Wdo0
zxpKBXJBOlo8DlTKplDZg2trTDl6DYwuV7uw+8oPZ/uR4AzHMQ52zOBjYAwTYrsMoW9K8ZUWy8BD
wqiY7ts6reZtMI0pI6Vw6C23tI3oKQdMab0aiEqnlCFF9GrmkLfXaWju5WYISrgwGKTseQ4RIJpq
IFbbURqIt8NEz605rv14CoxcuKG0lNlwUCejSiI3GZc8uWTNhEmBCxrp0yX+I65b1uKtO0j6oN4i
TSq7gGGF22daezSCRk8eYIEBm7OqVEEvKNdNeqpbOwJD2Y4noEpyomVrhxsCd8ra6qTpmVu1qjvo
Fo1C02IYj9Usp9dRF2GR4CSpl1HYLDtJTTPWzOR51+mV+TInBniXrNJrB3Qubc2F5hdZNG8neiDv
Fs6ez+8z/F4GGmab24ZIugVzczFuQxMyYa11KOF5P5EL74T5keY8q51ulNrBRycudm1oTPfsFPLS
q5s+rm/lWRIXaczmF7JsKKLJNBOhKDMtPGp21AsnniGyYkQJ4ORbNIp7bEvTG0sb2IDyQIfbBP7q
vVpkynmsJTI+JwxP1YW3V96X1jT3RzVFIvJyRcL9lcNRNbaKEdlHDXPL7KnNOquPo6pUt8U0Rl8J
/FV/LPpkW9cR00eN+eoXRogq4ioU1rKldqi3fFPJZVeCUNas7KA+NFwoYMAsA620PnhTs9njEhkg
U89KUMCUU+eHwB7V3pMmXCTHdjD6KzIf5h39vmrnqamAM8vD4SjJXQMdUYFxeQFwqrwq1TiBTmrH
zLOiCN2VdQ2lZ5Kp5pjbGJiRZx4nv9KW+6DXz9YizOtWHYo7hXv5ZahVVIupgB3rdLAWFFBd0tR6
QW5bHfDTRqGIe5oEFst02QbZmLoi1m/tRiMNGEFiREQSt8hBxQrMe7MG8zAFRb2tbGY71WJc7CKi
ZKGuudbNxIHv14LhAqSc9MKAAVlcWwAvpi5Y3FESAkyyKTUYTbT0bRHlOTeLLWpW+Clqpf6kloMx
vx29p1N8FFqUgHiKqAVosHzVqEJMRrjnK8YEK3YdJ1TlZ9OYBg3CjTQvJNW0AAi0XMqoH2mk65kX
FaWieLqygMlThKLErkxd4Q0jNNHuE2prFkfICxOe1M5hS0Zo+hWjcxOunD2Gurk1Q0kiqRdnS3hF
xqWCo5UWB/BicrEDb51bB32MIH4SVKb7dpCV/FkpJRVjRyQ39aaBRVL4VRSk9yZzS7FTJyEPbmIu
+uwIqNhr5Eg1s80g9x+GbgHdgrD/ZNEDcEzy5K4v+u6GK7hzl6VH0psD+LAk0spdSLaUiXM8ZBbz
ybB6tSRN0g6QEBNkUlkAB5wnO5X2U4Bu7EflJLDw5JF0h6HDbt08tqZpmyhBm/lyWg/gvbSKQUSW
G1bs6TDvkP5GGkecIpKlB4MbhE+vSuf1UKG2cb0Md824JBh/6ryHYTLFDD7GKcHvrRWh9rFMeakd
Fwk3xhU7yZa5atVzzXSdqX2V3DgeSQxnn3Y0VY+63gfiYJU94Ld5mrTbOF+EeJ3G2biV2jB5ZgwE
I1xLFA4tbGru6mFe4C7QShkPgyVRDAjWZcqvCEEx8hvaxjyrhpTOV+Nix9W2raam2aMly8jzZm68
8PBNTyDBwrdMqbm3mkOvsHGoskAiwCUpm6jkbDjFoM2fqJe51+t6eqnMetwGOM8mdiHNcpPFcQg/
RjEelSmXvXzJ0OGtHFe6Vw2d+tENYvD6SKcHTq8+U6WAAZWIRX6L06ydDpGsKIdxpLxkDnZDWMSb
sis7Rw7EcFpRFkyd8p2asIOKZSk4VV2neMUiQjcyOpUNTtlIngIadG8YRrdraWuQQekLNw5hdsW9
cgGVxW3cSkpc3Z3JDMFbg+GEO2QuDmJzdPpUOTuvUgnpRZL6dLmRtdG096ZUsdNK+duDA3+rzL1g
yONPERv6tzXTl7Ct8Do4ba5slmoJXQnx/6IVVSUO9DMW74RbGvQEuZmtnSxmXGTW+NDONoHjHv25
WGzmNZUyh+Ud4Lh0p2sYjTjhhQ/kCBlbjSaeQQuagGeJkW9rKWha3DJT6MsBvCaf1tvaGXz4tIOT
b+0Nkk+nCC/gs5LWxouZkdA3xybGmByHG9kKAqIiXQjYVkqUz9zOJq+teQKcugrIyB5JNXJZqMUP
IRJyd2wBo9t3FX5P7Y77mF09lLiHn5dOpJFPA8sOq2vgWjW5K0pyJGuXJlmOmJ5TR50YKx10Wcx2
2ejdgnxSFEoDg9fQl/yxLe0ie+uUFvjZkPZ945HVVI/8eIabgjWWBrTZ6YW4Mfol9bWAGzJD6ccs
6m9Mg0YYNvad5Fpactstxp4oKCDCLqouVSeP22ZYeJ0aq/8kpYZnfUX4xyiUk6vQG/Jk4g4/0K4D
SSHPghT2b3CeButRSkvqbkR+1sb5RM72g6fPI+0+uKD019aSX6WeBaeYxt7vl7D3DbOqGGO1fFoN
3R+0MD5rXX1HtqbYYGPN3KYI0ouZRuZGm0tW7mLOdHlXG+O5T/AO1vogmJOp+A9lGqnszuZZIt5K
gb9Mi/rWCRCqtilhEqetozPh9b00/xQytQnugSB0sSHfGItxBjN7FdQshrhdM7sU5yyMNJcpW3aD
nL1+2uGeMYqPfKIDT1pn+jULK56hpuZZ/ewHcWTvCql6bCs58q3Fcqtqqohd0mtCdgTYxII1y+Ee
xwBgLmp/kKxLxpXjDE10H9YpFhaWLg4meFwGefKk9/ENUbLvZrDlqylss+2kkS7tQct6icQilfyl
zshMlQ50WpR9D+03aJeTSXbOKi+Dilc8v2mkhg8AVs74aZhE/TGamPt9ppEbuPzNhbkUJzXUpvLF
1Ew8TRpE7G0jCbom0lGhz0VftGSTEtNyKYuK2OfQXeFmQOpPctmygNFaSZxiQtboatPMkytdxkNh
roTNUQ8kV9aHtGFNiUnOMew0vpKMJHmQOj4s8qwW3CVjlpKGYpQXqZqgABrjwo1k4gZdh4tduTX+
qKMadTtlKa4H2IkDy2UGTo0NmBzqFYFFzaBCqK841p61Tq01b7HIM5XdEA4GCPTyOHFZN+UNg92W
GSSFRqSWJpc+nvG+YXtyqBUOb8C2WgOrZu6KkyFM7U3NeACiqGh5OwM1VP2qnp9Unt0LaC7trpHK
+bssxaThi9enu25qJA3XdWsFJ1KiE7aQfJlzp1vUO8qvbHNPwUZvniTTCIUTJuFCGU0uQ7g0CVdg
CW49GotTL5mX2C3rvO2dOhKjL1Q6jKbIGGU/knIqZG2ebZsF75E/svNI3FKJGbYMNr6TNGfuyJvv
KOTcuAHWY9FuSqNqIOU2SIKASiuu1qHU+US01jOdPfLgk/5JEhdVDFdHb9GAwqdgMzSBHThNOg7M
N5lSwES37Lh10fbLBzufWc+gnnE9L5OFta6fu8Y6ml0oy+1GodQgYVTX0LJ2TGyqYqBNBRM509Lm
/qur0KyrpPM1kipvSMCR1ylW1HhqSEzwsxOE625D3IvBTkhRb3xqMwsoPx6MVqEbawkKa6NRJLRJ
8FQaBwz+Gi7a3LJv9FifSaIoyDZum0s9ZXVMfG6EHMrxbcx1xzPATBPlXCyZwsBrGvrlEeiJZX3z
/OdHOkWy2Kk/mcqmspqmeuYTPn6b+Cz2+HsMY9dqDfDt2d5mltro52HSUu0xMYI58UIAlKOnE26X
3IDirIp3sWsa9IMUx1SVJc12JLTRb4Ee1wRnsrWFJpRp7sqkN56O7YNu2WH0Hmtz0bLh5BHpSrpa
VX7PPI0OEu68jyV5MOHnOjYZX54Dy8rx25XJE2OLQd4QHJzkG74xaTdxDxk0c/Mw0n0AntV4BR96
0imVMcfOwRGRyjuu1YyOjAq7qI+LdIzcpmchi+tv5CEsA0Lh/t/h7vgkhFgQfuN3hV6ErhEShCO7
hPkkGzHmNsZdVyB6n4iHUU+TquNaDGKESeDLXDEj9WFoCNB0pWQmNLvgjNwjIYQCB4MxVzucBKJ2
0b46OL/pzJqlyy5Kldur2GPcT5B6oWQpnyJh+kZq38wAukdm6asjTA7kCLOk2cbBygEtkp2rhPtq
FfOXys9ZxnbHOWlo3aEQbxa7sp2F5lUJl4ZvNn3OhqOtrRgLpTkchFQO7J0LUu6uYsCq35kxteFO
kjQSzR7IT2ksiqvJTjLu0mb2pbBXJuQQSzcgUgF/V1aCTyiJmiutiwc6xtSEcbc06IzRiX1l7zSb
aJarMFJOXYz8hGL/H1Tg/1wr6nX1Vdyx9fzqTm/Vr/2pq+r8wf2gicOoa//3z5cBv3lv3dsf/sUv
uribL/1XAz6ypePub2Ln+jf/s1/8H18/P+VPdF5ZR/v850IvlS1vH+Xvdd6fb/hN6EXmhVe4Cqj6
mvlhgPg3nZevMIumbXodfBJ/WqlTf9V5NfUvJjAKvktmZIH0Soz5rxzK9UsKNCxCY5opTGTef0vl
/QlE/266qXBh6oR+KaJem8qUX0evZiT0OcCC79TKpWUj7PVXFyBa7rJB8/GG3Wk2vV6Qi7izXHEA
A+zlWwAF18u8WRLu77Nz9RhSrZeX7lbdrox1Z37GnXvoN1HuYW1+nnf6YfC7wxjudOMgehZuTnt+
bP3WyXdc5761WZrjDGC9wull7JT8Ucy7fO1jc4BpuDjb89Og37KlGTiw2Z02g2fJPjf20Qlfda93
Lz1HcendwLe9bMuKwY+2sUcrzVV0UUfXmI/9FX6F3nnE3nkUZ+WS7QUvR3eGjXLAhL1VtpWnv1xJ
XsYPkTzxpO0A1PnKe7wJ/H73OLrSneqwZ+U3QL02r1PTUY/BRgVPi3vrdnhRTjQAORcyB758TZ2k
7jweLo+PtnO6Wv9ldptjtm/9V82lPtRpjs2R9fCBvjOOHXHHed7c34fO++RVR/apfn5b8h/Tx5pB
pUkdlelciS0ZLN4OBEabuurHaEO8xORnm85r7Nxzrpxk33lwxZ3JMz9sB48pNzfnvXlRPSIeHtvh
Y+6E59mmPOJBVorbmIaKbYLA2YfAimlAVC/1x7IV+2rXXQE0SWl2Vzcyv4TvO+qX+CZ02ZHuQFJf
dwsyZutHAFyuY157S+zrYFjXo3nTPC8bFB8vPoZ7roPHyZ8d3TNeM9jgjlpt5MxrPROK23hTe/A8
4xiWnMse9V3Dvq85/Vd1Laeu9qVv6ku/7bd0VnzQx9akDtAT3jZkw1eY6Yjdcu3NvNcr/PprOOlU
52xVJ2H97dhPRQW03xEPKq+GE3eifEDxm9dwP2VILHsIY9H+poj2L820x7M3ofs4huYQ/vC7K7FX
PfXYvMyvPEYmQi24ePDD1cQzWcaHXhd6bFpqHufHlhnJ8MRWUs/O9gVUq1dtrafqFB2Vk3rXHMdt
/2CYN9K7/V4uwmPQ6Q501rkqfxCH9Bx50jW+ZMLcp5GVl9tAm0lRWDY5/4+umzr49vPJMarteDT3
9GotusuKX6PZApyofFLbfW9g5HZ6iroc1vermVXfVPf9W5Q4+rG7hhHRYFaaD33vldFO9YJDdJPs
kyMNIv13cOFHeu+UYzg3N8cDx1+74q72JG4BrBJxukXPEhOX+2JwVEwXBC2/jVfjlF9FW3sfWBuK
P8kzHdIN+TMHfwnxAv2j5bstT956kW9GLl6zchNeGH92a/2bJ/XO9MxVR0ogfpJvEJH1F0qvnOBO
fCQbp3Mo3t32O+00oAV7huXqH7wwGDObaNNvbuYdW203TPEVrWcH4XXw2FRfBw/0aHjrJ1ioD/NT
lHotELP3NRfnVoVbPevcN0x3eA4uyU14NX0all9/Se/42akTU2oHUB5BLH1bhE916CrzvaJ68m4+
gZBwN7M/+2gb3X7xrln7X71LTnviYxNfJZ/p2ThIsWO8FR787q+g4JSI0bVeAPxLTrNTXm7Ck/2m
xi6JheRGuVVvYvtBTfaD8rLM+86VL+pJebGOOIWQRR2s6B9iLy8n69oHDLG1nhGMT/lxcDWneldu
9urt1nRxan2rZ+tmcFV/vlMP53qf7MoNmwoR3pp0QyLrPmoNL6g5V60T7VKP27L/9hbtksa198K5
i3blzSHxVffJZzDinGfP1y9K5H8oHs3VbvupHPmTIzztuXh7UbmZl0wRnHnT+cS/NtFb7xWOxX+h
bsMnhrrT3cUfj2dlI7tnIJKPbeRp18uBl0Cgwc335bH3Ot+6xkPKX6n4XjbkLnig0LH5O6xyDSc7
64fR44D439NRdqFnlTvKxWwiP4WbnowXRnnBoftmQ8ofs+8XMoLrUZy7R8o92yv6WZ3s0fRpiS/R
nQenPdbHccMAZHDoCh6+E+XQegWTebou3HlDISA+EV5TvuePR3tLmgKMi9N2VB85wXWWezjE5G0/
b3qP7wENsc30DXW1bNQmLk9x0j5C0iiVvlH98EbfvoAs5DXYmsfwMHQAM3vcLbayz2JHfXug1fhw
5+6+pT0pOuXKuLI2D+wQQJy7+Gz1N91N9w3PTfMkn9PRZT7CKeo3tVd76nb9B8foxaxc6ZVnLIdv
kp50wvviLc3d1t62Rw6KJknO5HgUTH1wxjrRya5f58CVPgfNMzvPoGsEDpF/YZ0/8vjKtnOMY2VH
CyT/5SXjkKk1o+GitTaVtFOHne3JFH5p5cGgZOm/xEaw/SrPb/lX+99g4agoLNz++cLxbvz6/PoD
9vznG35bOEIph5QEVFsYMhwHYA5/WzjK4i9gHaB6/scq8D8WjlgHhG7bALrZXhDmV/AO/HXhqOt/
Yc+CnQCU4A8W2fx3Fo7yCtL5v+tG2DrgTlcKvskKErFbKH90BxjZ2Kg53iyXTVX8FGgWzV2xqYcP
BjI/N0SM93z+iOvfd6mRCdK++ZA4GRrxU6dbrCt+d+JufvvFf+CT//F4wGJyOJwvHR+DCllJ/GKU
04u+kbWoWLxULpTXgR1fi1ZoNZc5nObXtXHJIHhmRB0SBJWRriWH1lEVFdpt1cT95d89HH3llGM0
gvPFAf3K+EoHM5GwNSTeqJnTNtSXSjjNUCzPOfE7ViWTzpJb6aljJfKnUo6ahaMxr810BS1hdV0f
/uSA/ujm4PyslhEZFAKzUeirvxJ+uh7MY8nc2MvVtcBRi5XEdhJ2sd+YtmbJUTqdCus07nLaSCur
RJiR0RrVKg3+/ffKYAsjs+8QK15G/Mr4bOSqjwaYD14PU1LbUFCJn9lA6od71Q1yviFnZNmYs7Hp
4wUZ21tVXYy71elgHrGY0CH8J2cHztcfrmfOD+AfoUK0wW9jKvKvb9ikNBqmekV28d518rNEuFPf
ZGFKdYSyyI3pgcEJpp1lTXJ41cPN0ymRH/T6rA/WJJAekiXdMmmMuyc89KO6KVXZviMrbzRn9FXj
kRmhwhiIIQciIHXHPFIzBacC8amYJrqmqApHkYPA8pRy5Q1KjDGWPV4FezlQJqyihFUzw08ay1TF
bQJDQuQLm5E6Q2VcJifNSQoxNW9JgOd11DHErQAreYllByxaFCN/nytdlrcRI+7qIZED416PBnvi
ubfY8BiTvnxdiHvXDnp3rW3SBIF8S2uxlb0Q8WJCSOAkS1CSBwIPSmpPwQdKy2jtkkzNAm/1JUMU
zCyFfUiu1+AdqIgsTkG4aF8CpGCxQ6ykvpzaMNrrdK51k6UW8RtX0YyMsiStrI+EHkzKKBN7XlxY
AURQlGwah0vfUHTlL0Iei5sxn1PDRT9dpkeDQN3sK2KgqJURaoFeUI6YTQay5mS++ponKsqL8iTL
C11AjKf6kdpPCcdN2dBht8elHTyKUUUSm+LJfMyzmmB/EIG9puUKsxZcS513jip5fbwymjEfPSzk
c+0HXBc8rgdpiG4aYpERy1Ft+iZOGLZuiSNgZQpEsi4cURtyS01xx5N0GK3MpKc9jeITVY2Y8Sh5
Q3vCkgnEtlcNMKtRYJPwp+4qfRZyG1IylBjIqyE5K30XYQEiqWHMw9cgLck3Tq6Z6GY/AfRAlv6y
pkUGzaHTm+QuZcHpNex5heQSAehBbJrRk55REuqNwDhprKpD66kFTWC7pPFRtAspia+jGfOg03dS
ZXo2mrnC6LTjjLRxR5ZqqRIGJEX02nPvLEgyUKhKa5/yxqSShbRJ6d5E9ZqpRJusA7TF9D7n8Owq
nNn+UN7Dgp7g9YfaV8VHktcGXcRmH8K4IMCZbnr64l+RfBjWDOkk0UAEQYRFIs1PDPNU9MVDjkVZ
9/OSgM++FKXMm1zQUuMJe2GLOWVF0rlWGE1cuaocUqQ4N5mLui14lWWSIgIL3ew5M03e+O2SkwNN
DWp2yXOOxrUllYnsUBHLrIl6wRz1u4TZ50xpj1+plZv+ZFhFGzo1cw+N/K2y6NuxN2fpcSl1rBmZ
ZTfRwUS2xfRiFfAF7K6aqUscJ61aaS1Z4Y4E7i+McTKKxaekaR1l7gIK6aVcG7gqZYVIVmLMMcJn
GZ9wnBogVeZcPfVjYK0YlpLKZmTAOfBYDPDBrMnw3id0tDN9lNPuvaqIUTvWANRmW2loKrAdeQxh
gAkvTMdZZPeh2V4p2VimPsNWxpqFIvf4gAgdEGdsy+KjnTusJzJMKfqBpXGdKQXzgE7QKCmbbfTT
xOu6iArVahiDgDYsssmEVUf9G1qX9AEQCnUyFEl3CShaB6BaWtBEScPnBfvcWitAggieygwdiNAu
VF2+KYtSLSuJn90h0CSTNkyl1F4LoyjfEKl5NlWT0J6nks5DWn+pR6MurWeuLkQM+aMsFilwqYtU
qZwYp2HihyTt4nDSciQcQUoSOoiQe0dgDsAU1bCllTMrVjEIifKNRIQ5ky+2QD/JLbI/A/BQ7e/J
R5lHRR4Ne0fbUTZt48poZ29KajnAh8IswV2aFmakCcLgm5UP1VlR1eufA8GQev04lGeRm2jeMYVr
X9zdad3KQrr29gVWCNVhhlG/6cqQtJTvpcF3EWJR8IKqoI/bzuX5XUwBk3qWG4QBGRJOy56s6Nz7
Zdhp9UatNcZkMeVIxZYTgTsEUA9VtnEEomNv5j36OxMo9t1BbDcyO6FOonKvpTiUcjMmZA6zmVBc
pXUteBGAuDClmaOhujxlzMIp5ZwRwwh0zPKTYuJTncZRS13F0CnniTZleg7J6Ldeo9jNvTZwStwx
DioC3E2GTgZO3CyPEekURmE2Q2cXPwBauI2bqfAaYxkrByccCnqiigkPZZqq+ONVxOGZtAqTnPlJ
ChIDPYgQ6SOTQ7neZC2ZFtYxDUtMSw9i1VHiYGXwknBoXJ3h9QOl6BDkSTcjEwRKL2V0W8oFaSiR
oG1EmSKTu5rDnKqtKOXaLMGSrxMZSEK5Vi3vjJMDDIWpmL6MMA3v00jhamoHjKrbOJtQGBo6hJ/h
A1PuxQeHdzIYtPyjgkBJuTexBvVYMbW5x4/ZXZTCaOklRI2ly0EtAMcP8RKRJtZoJcLTJjGcHpnx
qS8V1W1inwRV2O7ppqFXJ0wq0bpRJ7EkM9uZytSkIrBztmqC7yhorZ1+8BlI2N62Ge3kh5DF+L1k
VfrzkGgSxcRqh1Ox5O7/RWNN8QRRPy68ICnHhEelxE0wr8oAdaoarIQPz1j1PiPIjL5Dzps/J1ai
Ie8MNsO2ODKtjSD/iVMggtOxHyTopdtAkwjnJGHCM6jisvyG7mQZHnGpJHdpkWfBG1sJeYt60J+J
+aYPis3wy6MiOM6dTClailq5N8VblVXXlQ0x4hm3r2S5+SBRQ9zEicnsP+BKgGmd8dFoCEtR+Rly
8bqhXGKTT6VAT1yxBJPugtHgamZiaBzmUu9AdHSEuh66HiAb8BipQ5xlf5J71WQtxkZOhiT2xqqU
VjWwsLhV1WXVbFpSaWvDHQOWjZznSrRXoTRuCpuI+5a23OjEJHJlW9g5vGuDpLfmB+DTwfyNMaqW
VWSsrG15AAmu6wMB/9Gq087jJsN7QaXjIxkM867VKr07/h/mzmO5diNb0y9UqIA3kx5sANvS+8MJ
ghbeezz9/cCq2yJBFnepRz3QkSIkMZlIt8xvJqUHzItv62jYwwSwlPJrB/5jwvTwDPVYobWroEl8
O5Oq6K1BdoHusJ7JVFH6rMRsHL++C5wVaguYpypU55XSlwEqGmL02mph+WAFk0ixLwSEuMqBcmP3
DCpXXZue0CJSleNhdN/TcZXAVZVASjI/4xjHlaLehmZREBV6OXtQp4DJsQNetKZjKmYkLg0l6lTG
c9dtJVMLbFEU1ddMFeoHAKg4RZlhwTGMU2uMV8jhKJWt8AWe22IIq1WvBryOZiWrm1LxR3qvXonM
gDHG/MsJQCdlICufRQsqbaK3F2EKGsqNQe1ICijqmQZQOZvUK+/WsW4Ye02TKjxeQ4NHAA/tlqBE
mtQ/Nf98Q0YgTnYBM+YxlGgLgxCRCxy8IW8ANhjy9rqMhh7esW+V6NoKRdjvxioCkSMDKC7sFPjh
7Qez0fR74sDMQCDMHQehfK01RKzxs8kHsF6oQqqHSi6rF1Uq5LsRNW1+RAjuzq3FgUWcWojzoNNQ
ZRu8GIPxEXLW5HS9oLuCV5eXvZbEN53eVeALCepQeRHVnluSju81sirhvSjIBColbT/TbcWJIBNW
HB5GtadUjS34WeatAt8CS9kJkf+qxr4VuFZh9uraqErtNa17vZibpHRiTZ/GPSdXE28aM1Tv5NEi
jq5MCQscvIgHgCJm3qENAIuPMnElPeM7KpS2Kg6ILlUFa2pbTQPYJzbLyoDCa3CL6YIOtE0tGvBB
ijROtxhfUnmWQkm9LRE2g9cvWMpoW4FVeCvDz3QsQrsue6J1HcvreBpaPB+4GqYgkEkBk+jJEixa
MGoabGVMETZBlyb72FS8bC0GZrfzZLN4wAa57V044/4mb/vyKpu8bS60RnwnhlLzp9ZAYja85U7d
Vgn1uCKyLk0915+0XhM2VRTwSAGe1OKTAJwnGj4Aley6rIYtSHrU4GHpthvUjmWPHrAgH3K1kv7o
KSG+naQJbRcS7K0pxsNFBib1UReaNlhL2WRuFNn3r2qtlpwoNFWn5/pCQN8P0pMCk+lkI2sToiUR
SH2pCI2dj1jGrZqIyXksJdILreXiYFg+sbcSDQ2jBQrpIDI4xplWBOBFEWeO0BJHfjSMqsDO/AFP
dSGAWaxa7YhYlpTAlS/TYLrvZ9aw4w3ov8lpMrN3M1/n5Daaol37aS+rKyCJODVherIZhdGSbGih
wWXOq4FhlI4Cnt/Va9OH/3vb+D2u4CHMCPRhIg+YttxJhJtWjwCMkBenctCFZ1JZlFeeDuPBsbSx
Gm/ToZbu9S4bin2uZu3tSA/8TGhr8VYWJyS3LGOoV0Iv9jsv74gZU73CyjvJzV5HDEhJTwc9Fv9I
WF6foLpQojtIar7XYShsexXxP0+IKNICwXAKEBfbuC7Q1fZT/1oSpORab2a7hr4nSgqN8dS3xmAr
ct9vkEQmdOY2hJbfBgVGd11S3yLF3YAtl2bJoF7PzBO9pOEpcPXra5GiiUzAWCPwp1RD69Yw++0J
xHSyAdhT1+tGVjoFgxtheB3FdEhOCI4CYky1j85Ggpw/XhRygMfoPJrqdEMYLPxJ4yI+SQCSvIsd
1Ao0tFIB2J3il7s0pphVUzVhkdMxfNFVwmInifLyFDzTYKyYZQf3sciHc78UAgTL/hQ81KsemwEV
XrgpO41OMAUasy7OiqhChXqYCuOjOCCBZzLV97z2pNSJFW88JDU09bjx5U0WVUW0GQukiFPLqs6E
qTJKF+A7nZwS7y1n1A0QP7mQW4/gqGCty4nnXRnwCc4tTWDPSWF98HlSnQQ4YG2D0i12slRcRHqV
OtCg0JOSI9zEDe6ALSUcj/R4QAB+kDQrWkOKThu7ZK+tPMKaLSSQnoZl6++DSeb/8i3NHRKj3GJ8
az7FFNz69dRGOI0Jpg6juCjRXZhPXGnqrUTlRLtDFNPrt2hw0ZUJwia7QQ+zJcsOvQdTkNsdgBXy
oNqXpTdMcAkxIkUHZOEbKZZYSS4cJALajSHwUq7GfvKilyJp2sfALwRJdkWM3cjNgEeN2rpTmhSn
RxRAkj1XkjqeFnHSoIIWVFVwNvhm7237GuUjWqOVp4xoHoRyLLtjPvLfcezRiZwQBgGYDdgDzGcB
JpvEzRdWkaeI9bk1SCJQXlUGNS03g2oWLrbwMDRWqSG1APKMElL3ldRGinoP6czS9pXgm7QzeiYI
0YHEYxYMAfNNWm5l6rZGxMA/83n3RF5pzBgfhNGs0h3PZGkkTooWNg13XvX2Wpe6idwTHREzf/OL
uobahSCLlohuMwehpa0NMXg+cHNjhDdi0WXvioDfcW4rolQE7RoYe9dftVqdvhhaoBBNqVGdHOqs
FKR7cE5JteXZKqttU2mDeFCsEVPcIeeluAvTkfceSKLabQYr6wN5VY4TuhhDqlL+W4GsS3zif3y5
y60HH4EWZK1M5vQqDDntRGRY6+ApExFy3kyGUo1ABbooBj7neaFfIDpt+LJireLaa6QPV20E2OzU
q5I6XQECwU08xuvY2MsAifU1EJyWJRjETDvphViq4BsXmnFfex0QY9dvoA+EdH0IYJ/1UtGNZ+5U
FEQ3IZQonxoWSXFer0Ts9dKHgvAhf7UmofPcwRyU8DCEYdKcTyJkvQg/6ckaN4ExeMYB3rpOkqp0
XXoStlhUbdsqwpUjmfJqutQLJkHT2ewDOFx4kquvQu1N7coX4Fsf9EAUhkdvHGihI1YxWtuqqenR
5jplqo2KDW+3kxpYtXaaNgosobBvKByCffMOOmC3blun5N5OkyVhvzHkto7OBARVynUOgS3fw4ei
nDcY1pjQgrZEFz1RifBOJYFaB1mIOos+yIjqRdJ7I5n9rk6oBoMF1hAVilCalGYZzMJ3qRro5lZD
nfk07UVsiMC0F8md1Vu05iGtSNFOgGs5Au8nwJKzBHaiqdxplM+AvDXjH3C+xS1LJAIM0bPuMLWy
tE81/83K5f6AQBXG1bFGd33o9N2AfPe1lvk+IHtUiM9xgvMGSoAEH8hxQc10xXQqdgY2cetKRxYK
nQsEj//ENVXrFftD3qIkWd4PtQ4jEDv1attTGfM3tRAJ9BRH33rrxsCbVkYLJpbAxU1DP7w24ajd
wFOE5jHqcTe60YRpnN0ohlq6/ZDp6M6MhuStxBQSMWLWsZI4iEfnl5iDp4XNEwP4mHBNg5xWS/6L
IpcqXVGx9PM1wplUbspKMO6nWCUAjRM5rhxDRMfQRu0keSzVtnuhbJuHbqCbXm3T4yFeQSfI7FyK
01GL+lCM9NJQAGGmduK3VFCwEgN76EVyfQDexwOuldDLbR+xn45csjaC06QKQ5rl7BiU1MSK5qyK
ZukIkUSvaViaoRCe6IVGRFuCwu8cmdQdKQ0zS3siTl2jNyu0bQnXMKwrl2XS0y1IPkndKFxW8amG
JR+VRLEghtGLwT+V1Ir3ubQG5V1RevZSqCFWe2mWyHnYqkxdH8E7KpJrFE08VHpbYYSPmvlaBlIo
ElI7rMviFYmgbqQjEPdPPrhlya7AMIeXqHDoT0iqSu0eBRS9cr2BYMv2h0KIbQtWANXitsotp5MN
UyITjTS6vkVBMA8JFrENvrxGzbQcknDgfpLq+xrWJ300sSZvBMov3vehEuFFPmVRAvDCGMy7NFBR
7vGLOESXsaX3ZjShdAJeM6XLHfsxVc4YoqvTNmn0wsM8icgH0Qpj9cmCKRv4BmwZDoS0ksFRsm9y
yJL7JvTL5oYIWXoayxbbQzKgKSXa0kvpgBxg1kK9QCPdhTUj3NFaCUk4ZHkkz4yqGGxkliviqd6C
kWTjGX7Srv6RC30gKXXQO4A+xdMspnu2ilDIvRsVyTz5xxhEsYcyKDivJJk1bdWEorbMa1bUJXbx
/4ihy5D764OrQ1/k6Q2E7F6JSepWdDKUY6oFcxPzrybn3BQCYq9KqH/AZoHqPKsKfFJN4AGvpsFo
UocW0OSfT0ptKFsBiQEL44MRWp8PA0Z0E6oG8SkKMYgVzmKfT12kUdIQI6RT4AfLGuiYqJnAcCoe
cndCZxBFmEgIACvOFO82pW8QHgpNbQGeNPp4ndBbJCTsY5Um5iDIb/SkEFkCeFvlwHdC49YjLKPl
L5vaxVCJ1PjFyvQQM8hQjkVranZPLGX5jaqDdSIbwZzbi2lJRX8qevlA16ijiAcFPTmtLJiyvImW
yR0Qa1EOHrwOONxSnXDINCC1dtC3SOClxhCS95L+pZeUBTXKZobCrQWdhpKeJBjeS9iHULCVglKw
o6CVl2x6lIdSm/pFlu9j6C6pLQ1yHKABrcb1Xqek0COe5efjaztJXnZbt2aHN7CUTwTX3QAjK4jo
Xzi4dGmQimquk1VFQHiLgK+yL8tmvMmCpL831ZCKhIgatGT3iUe4b+kiGsyQUIGv8ZBymKnOmr4T
FUgxUONWxcYhhyQNnXhahVVgCANc73yuF8ldJj/xRKj42mAAMRw6dLgRugWnDXGrbMXhmN3Fsn8t
Y5+D86HJazULvcgL2RUtr8gB+6R3BVWkBEj3fbqTeMoo15lFfo2raZvY1P91baWOdfGCg5b2gugr
jRbqS/DoPjqif0vS4VeY7meU7v/5j7Df/y/BvJzi/4zJOM2r/GWJ5uX/+BcoQ5D+ScUKl97ZXkOm
Igv89n9lGyTjn8AgwPrquigq6mz5/m84r6L905KAAdPuxu0d5AZaD/9GZcjiPw0kFiwcAYAKUAr+
W6INX5vYGpY5miZKujTDivF00OZN9um+UhBEizIVBOchv81uxyMGgwtNG9rilo4OG7oT4JjVGUfy
9ce3LTRZ+iFPgNo2M1V2PWypFbvDXXcF/cj99Nl/QHSoxtfb91/DYeUkgrKSjFkE6etwk4ZoBIX5
J6NNnod+mt5pcWu1S/NXTs8KNRqpSQSxNl1Bjff9O4tbFxBvJAaep+w0ut8k0z7kr3ZtxqmmbxIl
KoQXqhtmc4MuQdm8kGr0sBybvvK5BkBA+OC0MriAwMWSpIiMFx/75URRnbIFst4fSAd5P9e+pgni
8A7FERYJVZPOb80bVfBzYiqxziuNFgCND9jYJT03uXLzYTIjFBlb2TrVI6uI7qq0KO8KcxjCPz7a
x9TL2CCi9VQPs+IDOhg1XF7dEMqTEEW98nboyBMox2p+dPAsDKnviqTIs3MKXGKDVhP66OdGL9fV
NugNKduk9KZ9Bwoe+OrWK1PX08ak35M9ScG6MMQsOYVJkY+Qp/Qa5R1LHWNhG8RFQbUzm3RqpZWq
mdAGIcMinGAEIQVtrBHCKItuA78l8aXaqjQbVPGgidDpHiFmqIYA/QidNM+/QRyqjc6GSQtp0eh9
nKOJkEE+kmU3TqC7X6ciid0+6SwxvYm7oQJYS1lODO4RbaXYWaMmbqPos6XWfBFjlwMccxhctVAU
WpIRFrXMugQA0catZCBxLaisf5PTxmig8NEdUVTxKkEeMthaA55xoYikLUyU8a4rDMF3ChrEMXc9
2fMO20rxjKCT5kIECVpyZIjAN7o4siPUMDPfKGaY6JMmOn1Yv21H8vIOZeR8GqKbXun76zSamyZp
Iho7MzdMf037AB2CWoxdH3Jls0piz8DaQ2jHV4FuSL+Jxa67RqKx6SAy0Z8Vo/AaXRIT2esmExJL
vRYhClub0OzK/jYT6jCwA6PRxYOXEwWAaR5QQnFJQqyUmi1h7mlbYNmxhavcNs+mh4jgril06TET
gtT0bKxVPRXyikkXnzIANpWln9XqLgr5jC4JPERjHd1H1VEGfDMs9DeaXe9HnbZNpl7d4I7lqOQJ
lFBGUSleKlKSx0wd2njmU3t2R4Vu5g/TAy+uUPiV4TiqBLzIOBQdOPUM+UQN627HSMZev5KnSALB
LhjnsKWj5DzrKsnbi543lg+Q4aH4hjFO2idyIrawJrGsn5NRDBxWlpzXD3VUN9YqUckCPLOtTDcR
i7C6wC/I6/bovhjNNpDj6Clp/eZBkKVhhIFcjsZFJARa8NCGRg8BQEOzdD+VekZNQhArWAhmeK+h
uwaIkkrcWxnneIQIzWheofdvXCucrDstiaY3qY6tcGc1yiSsSijQhSN6wRRRtGieZAkOAsL6dl9r
PjhOyZNApBMSU9jWE8Q0n2KJVsZJoHda8qAotVA7aQb44M+A3M3gqGnv54gMgmZzhly3ECtsMgsb
JK26oIbvd9sMD8F615N6Eld5ao2UewsuhPB5ego6DO1p+JGptYOlVchj1nRwQ8lX7ucWLZIpQuQ1
l0FaqrKtqk3wkHdUtVCh9oqDJGkFsh2icNn7dXZei/Wm8pVqP5Gb5Hf9NMovMeIuNYRFIssVX6ER
UV8x4+HE51b1Xc2US3D9RDOGDRkPHEwWZcm4oZYcHzwji+jMx2RM2kGNEafeeBUVM+6GCcbbLZVj
SzwzA69GFtwPKvWyaJFNmXIMWlZWpxva+/yWtjjdUBJyFRLrZo16Hw+SaSLIdOZ3WTU5+ehNL12g
kL1Rr4f/n1gBsByx1odtnJO2u3JcKLeNmsUPZlSj7JWqZV1g1xo0a2J1/3EKkPVeFcRYMMuAvIC0
hWuHp4LEDS89+ElShvBJJSqe9NjDZFMWfmePpqSqQOYnrmpAWTDgYYroCJ2Mvp0iVymAncBV77FC
7uYURpm87ynYa3DUm0aYVrIulGc9ehlniIKo6Xw4CjInzJAldk4OcGk4WKJfdsBYLLGzLaVV7oIW
z/qcJg0q7GtPM2ouq1rs12WV4plpeROiOG5bhlJ3ipKCLroCL13xSuNJDwBH+21/ir99iKxZGItX
A593NWkt5EBR28QC/Z4UQFev+YUDJgdxA0eQyRpPhRrPQGSAOxNUtKEpup0XaogmDWYRh1L2pNMI
SqHvIPuEkE5LnhxcoK2klZuq4QDTe4NgHjikcFr/0IlynG4HUHdZbqdFZyjwsBOvcCMSbHmLelzt
bWVQGVjigC9Yx71nvHp5bXhrTZtVj5AwgaihdKYI1wG0Wpkeak2QoCnhnQr7IRkN4XJCNRzIRmOS
164aD0WVsxI4HIXSIMxyC/R/FKjdPkKKFy5IhrnYcKhHhJXp54Szr05T9YOEvk2sZ4DjBLSUg9th
8KhKQ9QeqtLpFbVuH+Uh8oe95qHZeFvX7MscNB79xRyHMySgnNYPAxT2Q4PyheFMHjgDaZXGcixd
0DmX1RMOXg5lSofuG8OL0vqc3qVuBlsSS8HbqUMwwNoB+hJbL5FXJtXjiCa5Frhti6TewawCJH/1
ShXYbyzFhKETgrDDTpCttN1ZkW/0+4JsRFVXaDiR+iH83gdPQRwozy26HD5lrypWAyhI5ODdq2R0
SrcGyBGV534kDvoamyFJvtWwSLnFdgiD4bRJcv0uEAOtfLJqMSwv6eeIOGHIiPKonj3GEbLPKyJo
Pzpv8xIHbrReU/01KzNJP3jTkNeHVIMlGaOc0zUoiJXDPitxkFBKqT6V6iJUnbDJZWOlTrRrbG/A
iy63ox5ABJrREmj9oW3bWbefV+1UoKYwXssUwL3nbpy1X0fqidmmyRpFp18fNoMLeFMfDolBgwre
TtQF/m2P1nK/yyxFVjZWrAzdH+Su6f6RteOeBSQsPkMJk8IFdLpBfDN6SMpBGrVcwa0lU+ZKfUtV
wanBM91JXWwk79M4ZggDCknk6c/AmKJ0i+ApxJRCy0HJQG7MUneif3bMe/RrQmCiLScbMjkBMnI0
ZAnav4bQATr/BgqLb55xrWnbsXz0dZ6I8epIqM5P+atM8u9RZpT6jOkF/rNIO0C7tnLBKP6E9TuP
lKr8KxslhwS880MusMg8Pkbgx1KcN0g9SJRnAdlPiQ1KmZnaFtIb/LZdrznmRbM1To29uh1r2+N2
OiaC+jUbn8cDQW4Y9BVFi6xHX4xn+Vpggfp8bxyiIHmlbLttuzb2BZLAa+NY6v81z/kYDLE+kRrT
jMxXSQG/TA4NPPRbVOMN4uBacbgd7+OTzkVZbp3Y2uvvS/XDl0QmwETZklQTsLy+WKtBVTVSxPal
W2c74nDX24l/6rWwSdcWTLHd76PNn+nrxjAooCHmySYU9Q82wudlQ/RrsKphfBmkE9N/AIqzko/q
1c5Z4G9jzEfg09YYNJS2xG58ETdd5Zj7wIbEuoc7uEKeJL+gF3s8M12OSI49q/Hy5Eq6LmnLvBQ3
O0kp/HcyJVsNb0VgX79/tu+LtBhhMae0bkizq/GNTvWZtpa2ONVcj2vJjVxsJLa/DzZfAV++38dY
Cr0JNoNMCeHr96PvUGSWKbz1YghKJGvvuzF1cIvZmXqwb6v4GBFh/nm/jbc4WmOeowaS++/JSXQT
bssNikd2v47OFDtyQ8c8cpK/7cDF7JYXYKciL8RaidZ9LD9imTei0vX7B5yLwL9NiLrP5w0oimWo
TkxovpuIxWFBW/tqY/zdo6SJODPPdCDVQPpzuUyiEU9aJcvvKRx+ub8tlNrRWnHz+1SkHzYDZHMe
DNq9EsX3xWYYo2Yk1PDf4zvNAY24UTlNkSNfhJeWm8Cua2/0+9A5dt0eG3VxoDoghjEVnHda1kCs
t4lFLaY+Uac3sANHFmsmYC1X68sMF9sPtG45Cpn/3mMMcYYxYH1VnOt33XnieI5hi2vtCT0uai/C
5XAHIsgF9XPkV5C+3Vgs5eePvDjdUmgSC6b8CpTRRjew29PhMF9Yki2fZJcUqI+cAVk+MufFIdCp
eHwcudod3y3ch9KZV7+XDummXY+VY+sP/a548lbwc9eao5567rFj+C0OWUx5cUYata4mL/HfzfQs
4p1BkMv2fSDZ3s2RDfyV5sRbuhhoPqyfXoMuxGSDovj7uK92qdttJxjTzQYLrmOL+MPF8nkR1fkX
+TQQwp0YArCPtHNH3s/3GIoocJdJS+3U2Wb20UU8MjN18XCD1WgyJfbfu3V0kUmrQFmlbr6xXMMG
wbIz182tcidu2225LmYVh2PznVdocct9me+8xz7NtyobvAcYvnKkNb3D6mJ89PbVeX0bw0Wd3gmu
S8XpToM9XYoji3rszOqLWylA2FWI5kt8H4e2ss7W/j68fFYnu96gm2tj4faOcjltxn11W8Fe944c
IOnnxcZTW7NQRZbFxaWhWK0JIqd8LRzrWk4P2c5YR2sBOPMOckTA0wWk9fxvB08fW/mvQRfXRDFk
eDvE6rsly9QX7kuJxpZxeuS8/Hwd/jXI4mro0gaGhyW+UAhzZLtegW5zpX20LTb62e9D/XwF/DXS
4grQMB7Vm1R9x4szFO4EHWNW+UTySuf3YRbE1P+9Af4aZ3EDyJ6foK2mvKt96ZpBcwlLZhMrZ3Wk
0ZvFlSQ+TEO5jWO8NuOHI2MvL9p/xYXYJ9CvmBWXFhu1F4cIPIr4PEfySK5t8avXL6TN5HIFye7R
xGG5eB/DmYqszjRheBeLKyFVgL/j+fxM/dSZ497AkXfpTnbEw7FmzMdv/vn4iyCj6FAakmmQNMja
Yp9Qyce/pQife3tWigCygcbCHLg5kltdZqfG65EvOX+p5XjkXVAyLf4gN/p63aie4clRaDwp58UJ
7i4rWEZb45FijotZ1Obo9L4tHJbcRIo6eRjLJi+H80YAFwA2WDjsX1GtoVqvOnMOJm6jzdEcbHmX
ivNoM30b5XdqLNpimwxNLI+lWT0DE3G1dezmNrph5Qo44E3lSja4fjd7TG71M+lIEDnv/a9f1aIv
SQLNn4Aalmmt0Yl6kAnTM57WWyRSNv0aK9VNtDmyeN/2pcrSoXlERU+Hc7z8mnWplL7oTc8Iam7r
x8BBSRjVA4RXUNc5MtQPC/dlqMWzRJktxX5qep7vr3jbIG3lhGhlZG6Nnd7RSOrbMfiop0ASxjMV
OAj85a/bMskkIan0/k0/Na49dGlyO7aVR3xn1yCLN8cO+LdnZ67efBpt8QL4FQ4ZmdG/WXKNe94r
fJBVNh5ZLHWxJZYVosWMJMhEI8WJt6RL3A7haiwUf1+iHyfxqQS1mEQFz0cs8vGt9C4QU25wrklu
fx/hP2Qt//fKlxaxmApODMU0/x3J+Keos0XTyffKIUba1a1ceS0HdKsd9WDtqqM3x3+ITf4ae3FR
6QFGWXMwr26Sxp3kFS0Y0I0XFFZIJ8Iba99d0ZpDqW1X3qgn6lY81Nsj01/elf+Kef/6FRZnwEg0
Q5EIrvE5OEGBshF4CGKbejHmaE/65PjrY+H8tzX9Gpp8e+emUBZSgkFhuC/CP5oMZFByf5/Vzx9W
nlv/Jgp+6FZ8PWoQtcOmJMCOTlRieQ2GxQZ91q164e/8C2uvuPL9mbQXncoWnPqQH8E6/DBDa960
kqkbkkpa8XV0v26NRq3kt4GWbjGik/UutcfW7ccxqDPCZaDI+KH/9jmkVmKzMQJLejOu1RHuxgr7
sMzxXf/WuBUe44uyWCHQnh29VX6oLoFTIQXVuMJE4BWL54deKU1QIOz1PtjBPV2bu+FqsDF5tcOj
xc3vc/w61nz9fEobFNTZR7B9b179jFrqKgcOWU7h6ve98kNGPY9iUWUEXUO1cTEjDR0EoTakNwlj
W5SsV4nj71N7OsOU2Lo03vvrbIMA7++DLt9SOAZzGv+BBYLEuczHkg6XRS1Qn6Kdv433lvvfvaXf
v58F8gW2BLhvAEeznsvn72fkSRW1U/uolbRyUZdF+8gcj4XMPw6ia4ZBUKJ8j36yVKaN3MmPJJcv
/ll0odqwTNfhBlk2OrXGBi2I9bEg4fv5plOryHQLVMKgWXjj68ysQq1hcSuP1QOyXWvVja4rCO9n
0wERC3SkmjNjnyEBYWOjQEKnnmJD8vsCfktI5l/AEKnigjBSuGG+/gISKDpfBR6gSf4KZOMqa5+E
ZHIKaEC/D/T9wC1GWhwClYbS1DHVOUiZv+0si1avkRInlM2P3SrL4EtiMIr4aEOSrSItOe/bTycu
9oQyU834CYVDd7wN1paNJG9OViDsMCH+fWbfNs48Fio3Bu2EOeRb3tFqjWlkVj6JKt4Wum5jZHno
hf5IBPE9/V4Ms9gqEX1Rva7aJwlrtB2qLOvmXrmynvIHCYY/W2R+Ao7WW376jsglcatoBjtk2XJS
qyixwqYF7AaD0EmcQrzykGJ8nmOKASX8+cLcbDFffy1aR9HsYy/Qj7MmUpcV+pYGcNrF/gR7QZO5
65/U0yQA7LCaTnQ7Ofec7KDBMD6nCU1atD/6Kn2717hoeBN4eXHdI6dcrKmRRxNAb7r/c44wrLqD
+mpddcjxZSvLTt5D9NtEFP0E1Zn1tsGSW8euo+8HExoAfhbzjU5L4ltaG8FPk5l4k9gwx1Uy27N8
j0xvulKu4pOxPA0v5mYBTunHRv6+n8F1flj2aTyMCKd8PTs+FAbAxAZrLtqgnu3sHN8rB7I96Yu8
gkZxeizzPDbiYpF1dOsVzJVeynhrxeeNvNXQYfj9kH5/HVFY+TyrxfWToC8wYsz01K15qdzsPL/t
DtpVj/QeiJLrKLfz+yMjfpsVudF8apCVpUVmiIuYn5A4CoZO5TtaiQ0JRlvPlTr0HcrEFk4nN1+L
9xSAposj487r8zm/pSensG2oGmA2qOnLnUNrSS14Il9q19uUlwAWncLt3nWeL2MnHqlnfc86GExl
PNrShB2Qvr9uFgvTJhjO1Ut8F5yoG3xS13MFpriXrpDn20Vn+UXs+M7w5+/PkSYx8Y5q8jdpeS3I
gpw3RDsv2vnofrRn1uoOxZoVL+X2GAHi+zoik/FprMXOQRJi9Bu5fsEkgYpP6DYwCIzQd49MaXng
cUdivXSCACDw3D2LHAoVmqHAduul31cnKscuupkcnObWc1MEvOLc9+y3x07et/v1Y1QZpzwLrTb2
6OLoKaFRYLNdv/nDo3U+17RKNEpF9GBtMbF7ifIPWkXbYzn9t2DgY1i6/eDAiD+IVr9uGx+bIhXp
q7f0HcHSrbT9yNWqlWLD1D9auZ4X6POBmAcDeM77Sd1OBVvwdbBiRn0qWfKOPTBPzMpAUPbI2h0b
YbFFgJz5LRL/bxo1SNke39CMRsuzPCmu5sAt2Rx7l7/dZh9T4mxraGabOp/x65SQ6q8mtUjem3Wy
E87lzLXW0bl3IpxmyRaA8DY5PTrkMhT4GBKhIRmovs57tFgyMUlyDBuqNyk8yXaqG7qWG/aHuSEf
r49m83Mw823JPg22CHZKJVWsQqrfGhotHAIHZgosPL5qr3O9aGdzDRQrdJjwdqXZR1Zz3g9fB+dC
QaScy5O/PsTKPwePLdJ6RcPl0jxkqF2dtJu5nBafGNqq3OVOuD7W4/hhNSlxyeiYg9RiOHlxiZZl
3g3JWL/1CI6rduZMtW3R0qnugP9xHswr6/X3KX7fr/OA80VDHVRUlyXQpuRICnLzltbRc6fTX9bC
Pv37F9rXQRbv3yDVFZDt5q15KO/6u3Qbut09nOl63a8pgZ1le4DkG4SOfp/af/iYf81tsU+R6wuy
uGnecvRqrLOCBiggQMEu0T65VR7zXeZi/Lj5fdBluEghYeaFcKHBDKEwOj8hn9KNxoN+EBXdm+Lf
puUVlQUqGSqi0feoOa5K7xQS7JFpLh+l5YiLj4vGRlw2dfcGvXUVijdxKbt5eySS+HGXfJrV4ksm
Hk0xL2zfpO46rjE/t44ctGNzWBzyZqq6fODnl32KNV2D3AO0fevh96U5NsjibGFEUk1G173lsPnl
Q2dej8rt7yP88IZ+WX1lUXmVQBjP2ixv4h5x//TS1ImBclvdtYjkm8gvoOR8/19U/X+a2WxxqwF7
lnUggV83HeRAazC0/m2OaH2Nco+HHPsq3sACdeudAu7aaVG7+39YNIIUolrqqd8zaz3R1FRiVImN
l6NzXSorLb478kW/38AEI3OL+QMS+C3rG+FUD2EwAAb0Nmg0Tard0qhRNvnNiFMPGP710eftp6/5
ecjFEy7UFW7o4cCL4zVXfnHmUTz3doZrnCZI6sS3Plfxf9FLWQbr4FJhd9GIMlCXIPxbLGIQiHka
jcbr3FLMr7K1t1M24lqxZwjMMfjCtykuxpp/l0+3FF6bXQWm/FXrFBD6E6ozAqTkY+WQ77HdYph5
cT8No0ueGqrDPKXeRW1ojSIsKuHqurw+PqVvvajl91ssmyg1iDooxmu0i88kRzmEb5b6P9SdaW/c
Vppw/0own5sG90sCMy8wxWJtKpX2zV8IWZa5Xu77r38PnXTHktNRZ/rLDBLECWKZVeTlXZ7lnIvy
DLTlhkq64Kn6ICT+4bdbbvIP305n39o3fLsljNXfLt+OIst1s6ci/MPwy89r2btb+W6WB8hklh2j
w8KLsIyOa8VblABPyrY//xcu99MW7/vlLErebNYy66d9CAp6YXM59aB71Urjr+WlQxhFRc2fv+E/
LS2k0SkbZQdLKQmo6nfDvrQGemmc5sWUsHmwNFd3/96f/26od1re2za9jVo5njlImxpaw/78Csvi
9GaT+O4bvBvlCkpOt45bGBKXhUFVoHM55hvNBJS7dNFU/p9f7aP79W6YJ51l5GbavrhRD3HT2kLZ
+fMLLGv5+69jEGgivG5ZJoWwb4d1Cjuo7qv5xQCnCpbkrKq0bTZax7Cj0czqk+OfX05bRu5P11uo
4EuNuQa58e31zNaE2VWoL32RrPOgvYkMpBfJ5LsUHmYgsLXuWrD1rmncQIMX6Ne2CrizpbfSvKgA
DX3wcf7oaS4k979/nHcvWj/EfMRafUm7cj2o9FzN+ypCzFsZX0VQej0OSLCvAAxORbpoU0B16tcB
LYtasFBSt7oByFX/4Jn8weRGb/UPn+rdBkwzx9hWOvUFteV3ltPKeuAoBKTuMdDW4ttMezMM3D+/
FX8w0mzTAP1NpbphGOb7B1OHERDs8WVWNrJzvVaOHwzlP7jVNjgJNPBE6OlnfjfS+iIdoZsML8mY
IUPNC9jL7VNt6RdRPCOZKA6ijG7/B9/p90ta7zdotcFmuRpfgisbotwKOJf+wV37g+HMe4PvUvDL
0iH+djjb9E9BFdJewuq1DbYZ0Cfou4H+wayp/XTOsNw3l9HfXsbU5zKvWi7z7GyXcPz4pb1xXt2H
ZGOv8fjeu3CbbmAXy5vh7MOcyk8PzhYwgoii6GxV8Hi9G42QXhUsq4IeA3FR0zbBOXUHs414OPkH
esNOykFu4g3qqe2fP76f19x3V14+2Q9rrhVHVkEL0Uu7Hoj2USq0bXcAp7fFOr/7MDT1095zuRho
EYL/xIvIIb29mJOIREtVm/Dp4COG8pltAZB6yyqI5c56+i3F8ZcgE/8UHfEGMPGnKIr/hZAJaDE/
POjFSPebaW4xl/zXf9wMcTu/1tlz/vVHbdz3n/oVNIHjw4QZQQKK+j6Aziav3fDatP/1H7AkiHxB
oNDhTFg6aPx/cCZM8cnh4LC0LFF9aNJJ9w/OhGl9Yr8BacKx6NHCKfKXOBOw9hgKvy9iZE3pFlGB
DvPJ8NTRM/p2qBgxHbNarOsoP+foMTVd1Ot6EtpwjJMIrFgFqNhN0cr2OiezPhLVWhsUcSmrLNiD
oVTxirvqytTC5uQCN2IVHD+XTVfs26DTLuRYuGepkoVHd8rZ8IG0ydY6PfrneYyQJp5tvFBu7RMk
1PcwXG34q33TH8Z4dvb0zze+rZQqUONeG84sQ4EZHdjpIanbdkP77vw0MtTXY285zb5wi+ks7A3r
TEvGmxzZLDRJpdwagMHRTfWwesImrB/bwBr9OG9hH5flVWYhXndHWIv4mnvHU2QUbsU0JH7WGOjW
zA7zbg0sc1VHrJKVbiAikvCir5JSJaNkIxYIQYytgOFBqzKT8iDadthmYW5spC76lyEbuw18nNe6
iYEHFjEbYcrSFvNCcrAzOcGJpuZIMWqM203YH7QMMesqpziVtnBdIGUFhFquKCJrqQVqokc1n5Qv
ujITWixdmi+hfXqWFk+HsZFmuxLaqDzNtaZ/kV0idi22AoqZ7Mp9CrU2hbw8lTdNZ4TryeyzXd+k
2bcx1MkpwcYaA0LMDZXau77I831UBIFgiUNSVKv5zgHVdkcH7+x1tRWeh8Yszhr6RGHZpE2/K6IG
ojaqYuusEPB7urKe95T1KScjVmN3ZUsK3QtI8xhGwZfHhszD1azEeJqygg5mWjvXnWV9K8LKPuvr
bljNQTFfkXO34G0D17NL6eyLDpSCQxx362K9hegTW6vOSO0DQLVsk/VjvhODpGyQh3qnA7tfB42W
buja0wGBNqVHCXiytpzAWleAIG+hpLCMm1W20mG0rVhfg1U5iu1UR0BijTk/DRJXXpuKL4MQ/K6i
QKwIxHUtRvHg6kDGhtamghBQM87rinbGcDDP8yYglaNq0SoTuNsF0mt4yZbYS/j1ezr2213pWglA
DXcr+169J5AAfMQO2s0AFEbxXCgEfmZnjt92du9HRWI+FlkXQfBTIFRboZ5DEMnp3FebqUPc6EBd
NJtEe4yyaN5OSU8VSG9OILWhxIEk1/V1U47a3oGXW63UPI62YVYH/MNq/SEXsa/PRgHXW1iB504U
uxl6avhd0fGvE8+yX5DGsKTHwQZlnY2fdfbZQEuj8UuuR9ZtPw+fU0UDu6xlxkmr+7MspEOESl1t
ayiWduGadeA3uO23A3Rdvygjiickt6jtbe28quB857ksd/boEvFkoNF631hRhKd9yrr7ClsrejcS
h1BQukfFbuc7nYAATffmsGkKuVHHscCkDY5XV8D2Azl8LBy0fth7ggde1e6YJE52JaPxXgSu2HWo
Xn0bIBzwKFkbFyNK8yxGrTu1Y7xR4jS9DLqO1HHaOtUqHcbuVLm62flIc8Gj51jo721gJjvDGboL
AIritRoj7WxyOtOTmt2Q4NZbmh0qIHQQs1DJSlMdyaGGin6ug3ID3hcOTbUebTc/RWmVQN6UVMmp
ab2F3wYTtZu/KEM9nUdlMX+tqCSKV6a0p21ZNpE3mva4aRxlWGngJV81SB/QEhva8dKpPeSZHM50
TkarjAb6MkvvUhrzy3U8JCCdLaWTw8GhTdy9iCHVz55SdelDxat+Kig5SxAZ5vNVoeTnTljDEnFC
fc9SFgUrfcSF4A1NwQgVZn4L2sIs96oa5tsogMoLe2X0WW9gCErloItwAM0P6KS1mO6yqi/nddzr
mQ8Y8D7rWvtsTmVyq3f2RrqDcwTEraxEXYC01Rm6KZ6Z7WgHa2jl4WLOccO9gaL9GFIIDTHPNLc6
jPq1m/YvBjFlz+0SuUep4G6IO+InnBhB0WilHjIExCEw6XAZJPN5bCc9HkBsN7KJNy4ZZzutn8A7
7oXbP4osO5lqdGMrsRsD3gZAZOc2jddEMzuvD0d0lGn53EN1PVemAq+mtgwSw6h3apw1fme0Bj08
uGF25cxMCQcYZWdnPCqBRnlgZspD5JCfMcagvE0hFn+OKwnObcIsVKVgwqqubyhgn4snPQP23k/4
49wLgNWYtfv6a1tXNRjiroM5VPrMFrRfpmI8zYppeiGPdZ9Zzdlib/Em07kyMg1guTJ8yemzf2ib
MlobKebRMJ9nlm0XOekAXjB2AER6adSZ+yBhbVQMx70OAz28wFltrrs+xT2fxQj1uvTYpSFKDIsF
uABFMsidGbvqDRG69FnOBSUQmROy9YzjYL8g7bdNbI3Mdl32MAXpeKgdbd5icF4MPTGnDSgAjx00
JHOdaCAGSlFgetdL40ugldhG7TwuV3NriDNraqyvRQQ6yM2kelWXnPg4sBjOhRmmU4bz5KA7yXQY
RBjck5qykrO4qLLLMQheNADRhxrdvWcX49XSA3yjGLrYDuNM41zTkiMTpdjjm0db0lrRUzXFlruq
0Fw/0d5Y7nMrGHMfDOxeVKwuzMsUKieWtWVgquuksMYzSx/tixQW0OCFmVZehSN1G7meXfZUsfUb
tlVwIiLZ5Oc84qBatWJChzRP3b2Rqg8IW27H0WlCD4JDAcQD5kDShdmmqCGlarIz7vRAKXbgQ0Dz
52w9BXgHFaNgzSZiVbrIDC08M49l7LAOlkZ9FqhLDgeCwymqk/66DptxD/emgtpRYU2UDmBiaMms
3u6ovPAZcYZp6uiwrvSOOIVVoJ2FkaNs3HBCvWa2nm7Vum+EMjiCgDK2cPANKNM6mKYVUhi6IQE9
bdwOW2JT5jtYg+eDkxCOE5kbHnoT3gO+JZjECOvtVdqZqS/aCEpeX6eBPwSd+Rm6ByhN3UHhkHOg
QfVmi6+YQLB35e50KoIy2s6hMx/GWqtvoTZ1LCHahBhSc0Yy/2p12VdK2e4yjrxrAhEJ0iUETJUX
Z4H2GY4bbKnQ0QaPKmhnW8RhuBGBo9yk0cjEVaDmWrUQ9e+pEK2eanAq6jGD5/yaGRX42CjIRwv5
gZg3RRYagTfH4jNSjRkV5Rib+iYPY8VrRJVvLfRCd2bRfKsN5VvR2sbN4CIIc6SNyZNlX66stpTP
LgQuahVgc2xTq3VPtYnaCFu6cz/bs5Ks+b/KgYrfreZEGTuSqLgx6cjcLum8TdWn87WVMFSQkSNn
HXov6dp6oyI7cNhrhSgipC7X4GwA4/DALyzFfjDZS25GSw02dMNjnxjH5NWRs1g7kAv33cRKKuw0
3alg032eRLUb8d3c5eOMIloClNUpLA3y1NNF8hpOMjnmLjsxOSdsVekWkU8iBx0i4vhoWvNNWNu4
VVqlf05a64S/qb5sspRK8N68qnHf0Jt0gpv9qheu70z5daW6sC/n63g0ievpW6VQxW4oZv1I1Ol2
gCecZeIyyEo00pO2H2fZQKcCtkien5kzsvd1iKMW8jGVqEJHVm+xpx/UdWZGW33K5i9jEkRMmwPN
8sJtEwJ1kd1cT2OlubsgLoZyj09NKleFaC1xpaTxi2AHe6UrRntLxbmBiLq1Ia3pU3ilhA3lbSq4
zULoALhHQ94EEugtaS5YMcjwDmmThf4wDzPo9GlSYcHW5I9nmPxnaEsUUKB1iHIiVIarAVjWtHEz
VVlHdp1chx2/BcMCzp/pHD65slvAVjunnDktRBmrq1TNaK+EmXIp5gLTbtG188nM+vhVRWDFkaso
4OTWxSkKIBwZIrYuTb2ufVHSSpyj1FCZjA1727HLwaG2zaBNcT8zBTt0h2Ng1RPN9A0zYxaWJQra
Ich9GJ2YdHMeMEaSGmlEZ1RnSasPnuaE47lsTW8a4ke7IFy6avIRTeqUsYOQ9rZGduYZnURhDz5c
uywnFtdEd64zED3rvHvMJZrqXnQ3QHtUX3Sz3NlGUG8cmkTD0KKyWLbDIVrodUOd9VdRpR8zs7ok
mDX7jR1WKDVq47paxEEdXPx1PunRuV3NOJeHKvdEkkHmT0S4t3Ql2BZYx/yJLfiFiB39PIJwuqmk
bW6BVQPFTkR1lUiG96wPw74DjM3OYkRpHl8Jq9eOZjso+6Gcs3PAZ3Klqrmb+HY0yXTTxr28ntvx
a5cU2m7o1GE9aVSArSYjxPITd0p+tHjtAAg3jQUOcYzvhD4sVpfQvdamIX3oxgxsPAmw0PSHQW1u
a8dFMGBLl5aDmJt4DGOTf6RxeBUHer5whvISISEOkkhjRlBmDdBtJGsvMvPHkGruk6aYjLY+VPqj
lcdOswZw/1hj9vKlxKPRBJl6cMjSHuZ+5sCaGbsU8t5l1ddiEfiEl/MQ0Llc5fKa/sV2E9WoWCro
ap7M7fFL3WvzOmkVht0Ep/ErUpHiwYIeP6wA2bO3DwkxmBinIm+wAuN+rCBQFYmd3vQVgrlBIKQh
xZ7tRzGn54htbhkMbH66dlIPs9JAQ6xLU3rFqFT7tgtiX6gT5RFULfpmVDV4cJlYlu9C+UQwjhdy
ap2bOizZE+px4zxKBsZZM4AFWrHBOO8oM/fgxE+3zkxtruhG5UsA88dr8ib+prW282grE3k6tRlv
/1ZYsppb/KpEz7Voebuoti8DY2e5g4ZDVX3WnGQ4+1snkjkh0EEGzHD7nVqBBIYPPuJosE9JjOaR
ciUki1N8xbEzOWmjNv1aBvGXAnS3heTv97LdN9G5fy2G93/J27t0Ff9zRuzNM2GeX3av2Wv+/Ldf
/rt5eeU5FvkvhPN+ua3jpn3Of/n6/IvX5dHzm/je8sf+BpI1Py0ICJMaa4qQDLqMCGj/GuBTNPMT
YSseHs0lPNrvlYm/kWQV8YlyB5soLd1JlLoSA/xHiA8w8CfLIe4nHIv6LSpx/t9/viEsNe/++41P
dwng/R7gs8mEWjptnBrRPZfJ+yf09SjHWBbRQU0joiMNixcrE/6cKt/VudbLO9OyyuJLiPESY0+0
RKG+GGy+Cz+BNw2d4IcbfPnrhd98niW+/8PnWTA7fKXlS7M1oFrgXXKG1pgpddwciiZ2A5yKVVfD
m6RUnKXDNqYiflH6xmmjDa9XT6dMM1tusxsbMOHZOhZFkCv+aM+6vQpqV3yU03ubICAxwUMkQ+BS
VQbGiWaut+FQ3cBTpdjxoc6trJjQlHbmeFRSt7MbvxoyxRGr2tZxAaw6Nc2r+3EwkDyCgMST7Gk9
WDDHMwDfz5w33bzS1jh5m+RWapl40Po0w6SQ4p6KTK/urQ70bqBNVKl+cI+XVM2P95gHrqMqth2Q
6lTBv0+AhWgpXdGzNSlazuHIsWRX6YeULjW84O2EeXaVA2RE3oqrlcAvxpbMqS5hO47uhqIZRVxp
wOTUX+/uX5qF/rUp5t+Zq/4XZhG0pXD+n09DuyL/2tXPzY9TzPcf+W2KcYxPVKi7pG85YEM7d0l4
/jbFOO4n+t151Dhgfpss/g6rBmNNv5lpYos2qWqHcvWPGUbTP7kOExJ/FokJeADmX5pi+DI/DDfe
ZR1hN8EzWk1IPvNx3r40EAe6LEptezNOKHxR3KyAP1pnLdtkQ2mIPdnjmrC9urLgE+fVQzBU7KFC
iWoQyaivBeF6BgK/kVp8/cN9/IPZRn/7Pi/TjGVAuKY+CT4UGbF3mbBYNIPemn24nQcteMoC1MZE
+NMw90rDSLfl0HAwEMhp9qKY1exY4plBxEy6bq8GynQzEyv3K6NrbpWob9DLFI25NhWt2JXaMF/q
basdB/DD8WVSzC2VoTXGQGy9Uv/CcRMwfUcA/ZWmDnIcKAdlgNUk0I4EaOr9n3/V77nL31/671+V
fDcteDwByJLv+5xA/RukLsZgg/HFvh3zrh02QTBGXlBpYoemN76JNWXeO0qKEk3p4idplUq/aqbI
6VaS8O85YqrkIg4sbesErvOVlYUYflh+kD3/3sb95pOSnDdVon/ANVxqst8tAURdCGqPibUhgtne
FKS11xytHU7smdzJOO3v1Sm9MLMqODRQEI5WM2gfTfTLNd58BvpaLPCAjNzll/etCpFT6b3qEgFP
kE9fJlLIO8dy/TpiaFq2MVwsTp876Jz1hhpP82JGs7dPZlGs06INOy/o9JEUVxGf2fP0UaOco//0
SkEPJI7MroG7JChlfvtK5Q0ZIhtY70Y0tpKdA50MjUMocT8lZvoYJgCyJyNjY5ol9RpLmek5KoBR
Ed7NXR2zxuQa/tdZ9xsxqEfF6rZqBWjTQMyE9qovrocmLxen17SziywlrmnplwZWz+1oarFXJp+n
pqaviKPufQFwHJJWnt43E3RfKfpthkzOq5XhNrKj8pziV1yVk05+wMbfexsZQ6Ss7BD5wrYvxHNi
hRpusFTPNoGiW4VnYwRE6NBFd1Ktsq1aq0ecWFh0h94kZoQfEh/eFPb7onZTZUXESfWSxnIe2OIr
nMOCFtElHY3xKutLd+P2qu9qya0Q6bhuiOURZVLMF1IM2WdHS6tdXAUxtucW86EdqhXVQVSdEiLA
0jAQIgU4FA3yVVEyzcPezfELfdF6aFFOijJRYpQkVXyP+pj6HqIJO0Dq1WfXrs2TIjNSjqUzbQnD
Bn4Z1PE+skhBKGbVPAcOLaIyzo+Ow9momiA8d+kiVTeaZFVYGWSrpjiNeSrXDa67Y972ybawM/ta
sxJEpr3C8c3uo200afmRlTp6dTGl+roDDlxTyhvUHei66p4if4NDMc6zrdpNM4HrosSpbbsXWeXW
RPv7OFrNjet+bofgyXGGy3lS+8rrO8u4LaBBefh/buMB6886cib3FhKr8y0EnB+djYprnwC1j57b
aNpKgFP30ZVLzjAp935q4vEU6lFDQ1ityxsQwUhf4MBuiTPE23FsbyZctJtUUBVFdpO8lW1CZUHo
eBtFibsmPEryanL6cZVJNCsuqrT1qBfYczgI7QPcaQC6J8zJoO79YnCeJgLLFFgNTxnujFclagYP
7WB0aRnFZ3IvOWFdbvKcqhQ/JHawpX7nRZlav8Lisx+zob6gKvyLhlbFG11MoQ4bHq/oda9Iwt63
YIqTdWsrf07yZh0zkLDsUXY9K4QXkqsssJrLtHHWZm13JDc5F/M2BhuzC9qvaH8uLUoQt2haT7IM
hw1xGedVmQW7WtJA/RDmKy1wrE0Sy9TrXJxaqo7tmV4weK4Yh9CENfrZ2AfRNw6izYmZUHVXShfp
T8NMBr7QUuS2yBN38UzIxyvI864jM5z29VBbvlK6ryzV8J8sksWMyeGiBHu8SZO4vZ2y2l2FRWVe
VoblL+4t302yfl3WloQmp03G0arqlGBkHqs+q8b4WeKH/mJAF98nfWSTcTPMz2VumHSLmvExwMNO
+2qWEgmJcZHurGa+LpCenkbNkdsMlPSFU+UvUzk9hE2D2M5wrWNTauGOzo5go5SFeV8bc3MTRcEB
sNx8KKQMriivmo+tHAwS5fZOm/vYS4LJJg+v6cmOtDnwbitxyCiXRdR9g0ccf9ZVW3FAL+jyAuhx
uHNNVYD/GULEtMl+KoZsreHhJo9tuIABk7F86ACY7wFi87pl5qHLpu6bas3Dic4EKhLmGth2EWRT
sgrtNLkk16xwUtcfk3I61vgY9lHDNIaptFqplqgO0ZLSlKmRni108ZMzhzAWLUfkXoXZ66wIHOQ9
ZvxE1A4FrxJdQ+SuTgRgst3ck9ddIa8/aKIy18IZ3Nshny3imKV23ehtsVZ1nJO2HbGFUsfARTQ9
4qezwviCiiZjU4j4oTBtMPwa56dyzdlpvkpMRHZt2CvouHINQBB4/C2BzPqgGk28VmMn9xgT0hNg
vMEaQ9xaJW12VcWNXFdCRnupVcnjAN3/juOO+g3S93BOxvtLOrvxmbDccm8GinU7JhmHytDV99qQ
fHPt6qbLXFKSbvc4f99RYU7MN5GU1Xk4Jfk+XURnhVGK8wqH4Sqv++AiseWVnNv7xCTjYWj2DctU
dDCMUfOHuhv3metuVL0ocQ0Nx8RuLsRkGf4wGacypjpDaQrLwy9c7wXHnfVoVtoujcm6Qbg/BL16
lXfw12OH5tXCHtpxVZNGv+qt1EFbNgUeQkrcwnUcbYIk+JJPlD3gH2C5q2z60SY8g11fPtR41p61
qirvYj3J/Ngk9+YaAGtJYFhgwHVkGpmZnOW2SWTTjIydnbohL6ip+6PbR3vCUuLKbB1w6XOVbWSW
T4RCO4zZTm1edDKhs7YyGd+sfP1Oyfv0DNeAdTe5+U0SSfF11JXzuo3vukQbPbTwBOP60q/TLPk2
mbI7z01bnieBIDA8WkQ4aeyhbmeMrSX2kX0TQOJPVV+F67psCVvLidZwLVcvR2wmjZ8qiizWeqUC
dRQK4pQ9wmzcGknYMn2RqSByRlS3d46onrp6o3R545yR9OBUnjuhnSNQmFTTT4Ne0bZtT32sXHXN
mBk3UyzqKFzFQZYH27nCYz0oMdlPiyRFuMoszc22XWnIFzSfanZe9ckgzmxpVDqB5HxuvkpDJKSu
rUrF48gAItHvlrW5hcHZpjdlLiSlrFnH/OTmGLRtq21PrTAKmzxZg7pb0q0RkqMeK3ujD0Y9XHX5
BJxFiUe+Wyka42ym8AK13BB+6yj5idEYR8ONXrC/OjHMqXlwaipBxohgrduMJyHHJZI4TdyhqQuM
gQ1Y0h+FY5NnwV3aPJhYfu+6uqTEvu+zU5k7TLqTpawpCXGf1bQ1drUoDD9PHCLtUT83ghe2jGjv
ttD0rHqVtI1IkQwaXWT63TxlpLewu5VebQgs7Zoc8Rmo/WhQzlvMBbIKapxWc0EJjNfib74TgN+V
S2l2qE07O7zsojjd9BPNcswyKppE1Tg36CI8ZkMRPIm45qjS6iKlghjOHlxT1KYIG+qkOSfjveBt
2jI4KFIN8FUI5Iy22eT7MreHG6M3qwP56BrDltoTAok1fVeb3fSFO8A+rcspRDb6xL4uqiI4RHHP
3mxGoNLqowaIPu+/lI0eH7p5KSKpsSRe6npgPBSlanzmJGD4/BaqIQwx+wFyaXgYSiFejbyNhCfi
xrwRcgA/4lJGVOT3ssKyhmPnIea+kVweV1R6nFLFemjmyPFm02DD2vf0CZOuRSPRXPdVbxyLfELd
PgiKnNCpYHBRUwrQ7Cq/Dphlk12iz07JIVYr8l0Z9IGnVWG2TpSsrz1Sw7HltYWVHGTUBolPBg9t
Z0lCY2UFQdTutLTTFHyvbaNfxbNL9c4c1+nXwTW7lcr28msdKtWZ6vTdOtd0ua9LPXskloSxs1Hw
r4iYFI5d3ioF2ck4C6tD2UM2B8TgXig47/fsW4WXTOUwrxISyuNKq8d+S9bTUhFjm1G7mucpNyF4
I4AahuaL4zbTY2Rm9t4UVXNs0nr6miXJ05j2zaHQZgowoqIkc0R/0Wc7LjgAz3UartW51Z+TIJP7
Sa/C89bmYcdBfxdWtXVnAIrdDF14TsanfNR6Ngf5dz+DXXbFs9JGVHOYSqbe5Q7TmtfY0QC2qLbJ
QOd2NCaUHmXJV1nKSzWjZJ33V54jXkgSr+Pjh+S4Kc5TtO/JtdBib2M732SK21wO7aEv+61MU/Wg
jmqU+KDLjfOULbJPqVp7UWlS+twJK1ubBCvCVUCGEa1t45RfYxsZeSlpfGyMYiWNQkEP6+TD56XM
gPbL9soIQn4kT50eL2AePKSmWSSekjvtFhNeSU1YJy+motzliK2DTLCkUjQJoCEh6eX0veKFsSuP
EAfYfToKJWih5mnI+1ZmqUBv68aLtEn2rLvMckHefosRSZEzFb3j7jrbbMW6VlpbeiMKph1A3pBK
xYyKMU9MabUNtXZu9qVZNtRVRt9yNZ5yarmsnVE0KqUCUE8UFCOLdHRoDLKFltte4W26GtqYroDU
eQgrCgLMBvc2seDnsAkHfAq8X1ZfBrfYxa/SJNXORymo3Ndn8lymlU6PpLopQkB1RHamcuVmceN8
YUaZt9QXrrtpUFecF7ke1RBeUg7WyrU5ozadE+1DJuB1ELH/WhuhQ+AImg+DH2RRuDT2um5EDInd
jhdT2HyfDcQtrYotJ5vv/lgUmOPZ0qVnpDjVVUVx2i2x9X02tsdaq7KbCZMv6go5IYyikmeV1EV+
V84FqM2RrspVEjVYYTNTMW7aMY0fBtnpZENNVdaojvX6LDInJvmK2dydNOtElbxOUcdo+I1uhE+s
ONHaTXp9W5ck1ou4V9dmYYtntavvy8wWJzsNki84mZBiDO7gW1UasWVt9mGW3JiKkz4FaH6sLWn/
cO/WRvLSsld+iEZn2MT2EN6zsVXOCrfTjujMhudubuqLeYKEpxoxCy6fLI32ZRvjVm5yg+3DXOgv
6hD20UqbSmcja1sA02Mx2KMA0Y4kCXRy3VpxFid68vo9DPWXYrz/TvT2TT7q/1CmaUHM/PMI700d
/3J8ztM3WaTlR36N8DraJweGBPiR79FY8Bl/D/AK9xOl4UTxF8IEASiDAOdvKST3E7wSMBsgaiH8
mN9/6DcZ4aIppNSbyJohNJQh/HnvUkZ/mkJakh6/x8qI6y7l68gfILgCAnXeB1HZmSQtFOPOHzfd
fbmR29hjcTotIJ2P+dhLRPbnixFKXtJimBbfN0rYlO5SpTr5khN5NFVrMaRrC+/zFOO4mz7iJr9L
jxGzpgd4SYxxB4kWv298ps7cJsnt5r65bffdOcyyFavzTt3ZH2Fm/vgu/v7F3jUNKaaQnJ6cycf6
uxb41/z5TPjtt2Hds/PzP+KyLeH9dzdSMAB00gKLbQXuFP//h46TQDV6xVgMzeZ2BACh+B2kMoIV
0Dw+oj+8bbhaBshyKbqTSHZzK413X60YZopUGmzWKXqdKIWHkv6l9qefrmC+i4fWfSinUFUnv871
jVYbfjR/5LP4eeC9+RLvOYAFhnNlzhh4VPHjBIR35Es/vKqfkjW2aPSYWoXZbOW+fgxXfNd+z9ej
yYP3mDyOznsOJ+zts4ot2YZSmLVf+QtZzjmfPIi7W/NSu5q92e9Pf9lW8/M13z20KkoKjrAW1T8X
tCTRkAQIbLtAizlPfNi3/a7/6aerve8z0YM8bGvJ1aK9s0134YG+PL/Y13T4596H/ds/v9XL/dRA
5Swt6T+lcdte7ZsCF6EPeMYrzf9P2nn1SG4kW/gXFUBvXsliufZm7AvRmhnRe89ffz+29u5UsYmi
pL3AXi22AUVlZjAyMuLEOdEe4MerK1P+04VbVwcOAorQgSM3soCs/MP2639O87f1aebm7Mvr1TEd
EzMYHRRFtmZFWkUdk066muxK8a0MkEiHbr7LpZ1Q+9bZvfL4V6A8769/+BTfPem37envZ7aLITZ7
yRhhvzYNx88ptOreiomPkWVmYxZZhhAobbjhS5H6xg7TNzJKmxuCYvk+Ul7L/BQI4Q4VbUczf/xv
q5vaJmer6/SyHhUKlU5U/aGk4DTXiHPgxOJfcXH/MDqMzBHaVIAz6A7NOoZg5EcpEMPMGRsv4dEG
UN+WaiE/UXZsLVpRWeoYsTfce8xH7lBUR5gw6KvuRxOPPLEDWD4TACVGezSHeiPd4gsCcEKx9Y6i
ORhIT9fhTtUoQwktKLYAjb3HAS17Wx/T5iZs4/oppyhr9aHWpE6ptZli1YWkf1KNDXhXpZXcH6kC
RN/xexnEZhjqbm0rXW0itKonTe/0ZaM6cuozPkM3oPnhmtokzmckALGBXol23ddmdTOIXjnl0CaC
iK5Zp6e2dsV4m5nx5qYsRTBb9F6KF81sa0Ta+/K+CuThscganutAz37GbtN+bzzGd44NAjS/RiU1
GsdDlbfco/5Whs4AvlmyGr1MG+aNN5Cv5I1I/7cBCEnRT66H/I8sqMVPBcOMrl1JBCTwj2K9LctU
/ko5VfwF3FdsAWsN5a2bg/2XhUx/jJPcPGzCsbMKIQlph6lMX0va4BSVGtwnvRC8JaWkjbtAadXC
pmqq7XxGFshbGm08BNTpPpuel/rPZR2bT0HW8HLohgB4sg6Yf2OPLXAYe5NL+vMg9N1tzFTNfW6a
3itY/VqyQjcX3gCQgbns2jR5ooDY3Q+ZsnkxGq14y2Xf20WsCi3AoITsQ6zNjPmUSdgqrjzkAJth
3wcx3CYpc3N+3sd2Hngy0F8e9ZuWqe0goVxeeWZte11R3PaN23A0bnwaxeBHK1XajgGmaOvLXvNJ
4258GTsA3nCaq7dD5XevY1agMlxuyp0aCcl9U4UGM1mpftq0ZW8bdZUiK6j32kn0epRGmly4CZO2
729oGejC0SWip4dWDavbqEgYRvJLfcMoaekCn/XqLDEtoFCyttULLSOPkZuN/mc1MCQlbeO6T8fP
YVHJ0ucJXf3JI3dQrBAVQbSIO0OF2L3OmTZqhbTcOEXdgYrJUWs+KGXO1RvFMWMTipeWu3TT90/p
4E+kMB0innruaVuz96M9oyIRQvBFXNyBaQrim6w3UvCEo7Frfb/kgaO29e0mT1T/Lk/VcdgKSiPt
NS6L2p4EdS1fq5VXME4AcxFLAqc5KcXWVNAo9fS7Vi8F/RlQYFAcwq5I4j1EosoLGB6/t8JOFvZd
E1WPRtDJd1IpSDejRrXVN8xis0Xhibmu3iwyyUYw1qgtIaENTq8MUvGYpslPf2w7Ho1g8EOeoF83
fd5S80a7AKFCRDrJBXh8ouT87G8e1fybSEuwqjcB0m5BcAi6phVfyhiiC1vqvHqnxynzWD6K9n1m
q+E9fUNby8tNuo04hdgWM2m47cuR+qMsio7eB9Fj7kbFjdptQt2OEiH5kWfCtHNjgOTpUJl7sxdu
s3Zg1GeQlKyxWkOuejtyXU8ArNFXX1IxTo9ZVKsOGAnhmLYqDqunvugwy6Y+QnccfAf1iBBrwHsd
GpD6Do8tprEffdupWvJLcKVh2wo1W1lo7tFMDFncM9FTPdBh77Zp7qW7Ka08BS29C2ZpQnW7CXzM
9mPYPlSKmL/qTaY+SEEhfwZuxpyAEQpxQndFbBqr6JDJ3eXpJnzNmhChMleYBF0N9KgMBqseUtPr
BSfsN0B4xyB5hSVa3nlGzXn1XZneuQK8PUHtMywy6uadCyzg6Cpjd9SB+FOCyHXJdgND2Xeoh9uj
nIOriCJddVhJt9Mokp+8ElUPamJGS+oIZlbIBuPRN8P6FIaE4E5PYROLEC98TNH8PIFVSN1t2A5g
saqoQtlU6ZEsVMfkIdMr77mFjXMLZ15u2uBJ69Mm5dZ1Dag6Yq8qXynfDTtNzetjkZQqLSBaxIyC
xnbSCG2+6wwfFlaAyltJUouHupW1/MkfTPOxL3G3KIi657z3URVF/oS6cD7aptamw9ScdDWn1XJF
gwSUiAZo14Mv6laRMhr7CoDGoxL2EXgBhLq1x2QoNe+paXjYUhz36GlLGjN6AZ4dqOkemeV7lVq1
k8teaXAnuA24AQ8WJjNHvLOtVe+wGQvjRa+L4DSOohDvwk5An31j1tuEzulODE1fe+vqovojczOQ
7Ymgvk0DRveMBuiPuWRuHHoG5VbqXf+OgT7JUflRX+kOp7uyrbT2AcVaXT0Yfi6UT0YJBvwYAFD/
QhMLUkA5840dIHlpuMtow98XRm9KO0gFqZohpCts67IhYXZLfzhkYWQoB5eBqV0CsPreR/Z532Va
esRj6B/1SnfTC8RpO4eYwL2BTWZgONRzv4xNEzEDqv3ZaD7YgliRa0AwaUEgG/J+FXZziYV6T8Ep
CuiQ5okgSuDpu0yeat6/UDXxAN0caiiIo5N4W+yNbctQnKXea5YGd2Vo+U8I3JfdSk4sLeSlVCng
P9b0SThZmOXEPPfJefMgc+SH5nML1br/lXEmO9mL982+P/yg03472rLdfypjK79PttIX/dEMttfz
x4WHFuAooGCAYWHwAP1zuQequcljXrODM0ma6JVdfYcd4Y8OnTpnevSLzBCG1vDHGiPDlBFfJpWY
pboz8XhDujPnCvLTbFQ3HWZznQnlOmQ8snIAdKwt7+MuX9qZahBn+fEo+WHIDOpUYxDs+OckQ9of
lK146rbarjz9jZfrh6qGiswOFz2ehZgKM9SXFnMUcLzGHXAq31JO6q7Ze9/lZ+D0gHz+TlVj0R7k
CBqypxSH1NkBFpqnyRGjM07lEArt5IQP2fVpItLo/liTx5ix10yfDGwlE0UcnU1Rgqf3cnWBrkwT
A2bvANlXrY7il+dENt3Z/sQ8kR3t1shsp58/c5QLg7OnVSFUnWvkbu9ExaMXlATNG2q2uxxmsM2a
pvCCs5hIcgB+g2YeLPZscU2fMHkpFhAWSb9C467h4lz52hYOC3oLnGNi4tLJrS63TxuDzJMbHoqQ
4MGMC9mKact776dkCYj6rL36l9Zzbm0WYrxwUzPtizWvli1X+LM1nevreXfm+emcW5jtWFf1UdnU
WGCq83kS0DPuouckgRnC0g/9IbDj2Irvm2Tnfp00OJoblMtWfsOCS0LaAX2NPg31TSjByz01E1cZ
XDh0KFO5FPYix3OAU+WOuW/3wo334K9USD+GrokkRES+iPyG2tTsg+sY+OH5m3VO1kOrFR396FEy
t9c3dqE6dGlkVv9KXAZV+yk+Dk8tsmTywf2WwBnNbO2jdFirjH70k0tjsx0UlE3m12IOOiwvmVYD
8lKOK55/Cd+c4gbE6ZTxpi1jsGdeRJBiPUqByQwO6vARk6fqTcTT2qPrqnR+tVvZvQ+V3ssa9pzz
DrYOTxEbatgT+a5k80w7qff6vjnme2Otiv3RHSC8MiAtlzSw1R/UfMYoItPZbNDlcrxD/uDDLmRs
hWN7Gm3XgoniRv2WfLm+vhkY9q/E5dzmzDuMWB30LlWphmzd/WCHd7TZGG58Q2F2W9xpjyC06hsU
5TMLjKzN12fFCHnx5HfoOqqP13/NQgpxuQMz94kqIQ9CyOmd/If+oH+t7pND0Vu9xcjH+KRZeWBD
N8dk55rbMvczvxsuDM9r4EprNlHdsQ3jQ3Tv7ysHEFhxn6JyZyK8HPGi/REi5gfMAwSRLX2FiRz1
Yhfe1jWmUWmhSHbuBfNauVnoMVgaL+NEcvilt1DwMKV+6HUreJpkXwp6Q/eEwNTqHoIHfSu/VP+M
WO4vp2DUgLxxEqmDie0yDnZUXGo9MQkZJxHVGRg4PEs4jk+TZly6r7+BO7p+8B+vZpQZTYh5yB/p
gs37KZE0KQs2pM8SMwSpCz9ufEwY+k/qm42wRqX/MYBcGpsVOnU4g6pQx5jQe9vCP8HNa8EGYSnS
mkb5kledL2sW3xmdHEupxxLoGqn81RgPkvf9+s59NHHZY5vliFHFgLSaE580Aq2RPGvBM8QPK8ez
UJW+tDJLNprCT1qe4ykOYezNXX9T7fxnIpK1rimzamuWagAnCv28wxYK18gHPmWfYFc/hoE9ydQX
K/Fv4b66aFHOso7GV6M+zNi+YHgb1Rstfr1+PB/fhZcbN/uSvFrUXS1nMWH12kJBBVFkEjZ2N8CW
AX2JlOyv21tIoy4Nzpw7cZmod+tN7yRNW39J66GhWxHGFCdAztkwGJSOBhad4cDaAJSq6vYAxMEK
1ZgZ6thorcY13Dddo/ugSyVoFr3wtYMP/NBuEh/WcsgZfU5i1OUbcQMib3t9ATMOw/frXYZkiO4S
UyRoW82OXwKTBf41+OsRgkyZvM1fqKdOChBwOwcWegJb89hCGBw73m6zcl7TeV9mofqF9envZ4+8
xE1hzxJ8qt0uAGHqFVsl7f9YWeKakZlTjFT49ZCy+5S6g2yB+c2C2AMuaegltspX0VY4mv70zx/K
l2ubuUbmhToYGW9wwuIgFvmPqlWtjVn9ur66j6H80sos5kUBaFoDPIGTAlLT5cTKhzsGY7el+8lL
irXA9PGyvLQ2S1/A2ptdEWNtEpeZSMCbXXeb7NaZpD9eGjoaIeAY9AmtAf3jpWOIeeIJsLFBBZQH
201UpVYvZ59xrcLKxjU1ogUHuTA280JRoPSXiGnlJAFP/96V7qlpO9fPackGpPBTA1eHYXye2I5V
blRaoSMHOh51ZKPiNYGjFQNz9EdB8Y8iN4p0ShAyWOQ5PdXElbfAQt42TWH+dxXzUTPaZi66pgwQ
T2zinWZtLPMlKi1t738bb/WvUwoN7b1lxDa0K7fxPXj3Xf22OcWrmmALVTh+CvNPcEvCKkn969JD
QOGHcSPjIeCHa5B1PwheKVT/6VHeVTwbJilo6StQzc+541MPfEqOoiN+Su+klXfER1ed5k+BplAz
gqj3PcKexbCx39RUI4vK2WTfeg3EeTTNInuW2r9ed6GFq/rC0nsqe2Yp9hI5H02WHB6DQ/b0l4ix
tsvgOl8jp19Z1LwWZlbQhA2GzNYxRq3BnBcau6pRj6K4loBP0ffyCrhc1CzX8YvGF/MGS2Z4CwHy
nq6F3fIcWNm7j5nBpZlZQMkyN3GTnlOikH5y9/VrvsNXv01yTjjG3r8XtsnW/06za+0e+PhhXlqe
/n52arA9BfXgssC6rb5oAk0+o1sD/Kxt4vT3MxtZykiDVpqZg5ZAC9XpZ/UmOKVfzDvIhx+Lh/Bt
knvXj9f3dG1hswtODVTJjaeF9eoGmHaTOXkktCshZ83I7H6DY0w0+0zhImjDoxyUr4MYvF5fx0Id
6vKEZreav6mY+hvYPZjw3hWOIsd/iPb0li3m4x7W6l5rhzV7dWd13vSiy2fslb/qBiwCmISfK0ta
sTG/DZi9UZO+4zaoHHEH9ssJ4XKRjy0t03cp8nTftweoFf8pKfaUUIL/hChdo9Is6gxxX7oifX0x
9IqofresIwhXnASPDo2/60lOnJHi6ak5pvBzbqEs6w5r8WQhclGe1bhnVf5Jcf3SfgziPBdyvDIZ
vm8iOtUe45wB02jZ88oeTyFjFrkuLM0i18AUYa83hJTKMZ6ME21vKGEduj+v1c9oGzxs1ga9PxbH
aDqdLW0Ww+qBIbhNyaFOLRFEW63+i+4AhHQ2j2s+uvRNUJRVBR0Bpfev43IbxT6KNa/LUe7Yy7sA
uM1B+tbaU2/CA4utWP8CLYuy57nFWThpXZVZ1qoHoaPkr643fqWpXe/oxYOC6crt8P8cHhf8Mtfx
ZRg0JzoJii+Ty14uMYmzCHZexmUMfWAoUN+MryE1zpWbZ+HioWdAWUdlINRU3lOqs9DMbJdWRJ4A
xVwnf63C4nZQfWfwsmPlKzdR40QP193y44MA+WLKtOBXFWRs5kVuiBAYPI85uC50ISROtqaWMSZ4
35tfc0Ytrhtb+NjQyoEHh9aLIPKMvNxCJQnAWakKw3ZhfIiZ6wRKIOzlDkHPSOr2142JS1t5Zs2c
XidnWwktZRoX6Ig47S59LTymti1T4KObhOXlk/y923posIKqVZW/UymZvufZ936+WHMWWfy+YPSx
5iSlffYmOQG4T+r6gVVaf0fsd6GRwEFO5PfEUZ5C8/bgBgRSD6Ew34NIwqIekruNPZiWrLPKCWm6
Fjins5ovT6UUDlCQ0zTnhf4gERN/nIbLh+iFieKIDc5YZ0qq3x5arToU7reVA13aUfQZptuC/3xU
t1AkOZNSdjRm/BlpuHCX/lFb8l4+TTKGrnPd3PICf1ubBRil9w1/GNhQt1OkpyYxkl9+HyU3VZ9D
GKEoELh1nRrt4NUuPhVKpb5ct79Qa5mo7n//gHkuk1IbqzW3cgRY+Gz9h7ybJIsCx7sTnydZJv9z
AE3DSXayh/SOy3HF/EJOcGF+luZUlTLC8oZ5/8jEsjXhs2ly03SY+lOjzbgaY9Ur3+yazVmAoPCb
l8ygo0zmvxm0MLT+RmLu8vrKFnLE6eog3E3dX3NeLOgaUx8ydaTTPKCzVkC0KMMZuGJkaSXnRqYf
cRZ8BmMI9UjkAS+XycRqu/fzYcdk4EozYCF8U/agN8nHz6j9h/QlRApbzYve8boBUgHmKQKjvA+l
TwZjtrZpNCv2Fvbuwt70iZ4tq2ajvKYISdfgGd5UKYzQev7jH5/PFL80/k8GYTEnyTF9Rpf9YaRq
kMB0nCYHv1JWWlmLyzgzMfu287SFtT8WKmaNn1PphwIx7vU1vN+bs/B4sYjZx5uauu/6RdlC7Wvn
R3lbFJbwDd5N6afwoli9g3LOcUgsPlt/tcSw6BQwsEKbBbseAfrykDKo/UfPhbo0S+GDRo7Vgi8t
cRIj/J6lqKwFjNNeX+6Ct5t8TsY7BxbSQNPfz9wiayqRVysW+7D85GcIzA5xgfAE3KHXDS1kEBeG
ZgfXyX7NUHraM+wdgEOB8eGUjIGxS/WGN185SisYgKUiyoXB2V7qYjcMEIxNJaxJUL2yvZO708lr
oQ9yrq9tIV+5MDULuDCCdE2h45R1R6uDh88In4zxWaGXGGhvjVLur9ubCdS9v70uDM6iraIxK1Ju
MFhu06MJF9Au26c3U0PbPBmHfA8b73HF5Moa52JOoHL8UsvYznoL0n/4HN0wKnyEEtHa7MfTXzM4
zTG08v1aXUVcdh3GtEC5UQJ8f8Kc+aiWhQEDg+8nKX+NKoqRItDMrfQIdCV8TgHL7wqUF75I9+lK
QFt6HZkKossoRfIP5JcvPw+h9GnkZ8mUiUIoFd3AqY9Y5DawIWACcYwS0p4i7PWtXvwkJ8zdxCzz
Eb2SplKIzCxDEaUYIyWhi3e0Vn5BEPHpup3FUHpmZ+a1XR/xA4BIO3lsHNGzL+HZCYJ/sxgI0yQ4
mNG0nTO8CUpGLp15JLd5CGq42uqDuzX6n/9iKWdWZsFFkf1ND7SFhMvottCPPfpq/e26iUUnNCci
UBnwGZOvl56QBloDIphPjr9aqjk+1FX5Yvh7sV8LXIvncmZp+vuZu6NykQ5ZrWJpL3SfoN8+TbN8
Ubwb7VI4uFayBa7/x/XVLTv6mdHZPWA2SqC4eT1NXuLoiYOYog2m3EZjcZqZXS88r61ydmRQZGRJ
0ZErGFpuw6EMOWm4EpYXr3IVRar3EUUDhPjlTkoKcSNCPsOpd4MNK0IBYLi01F2FkJnAYHCzF534
5NooBKyXg6cYPM8jwJlqiiTx/4EdXRqHOGZToPtI+wQax8dMQd/D0oJ2eIRdrUCiIETRqWn1TWoZ
sF+oW5RR6t31U52Evz78Bo1+BZ0cU+PGmP2GdCMFYeQ1f7VxTN9Bq8gztr6dPaGkePTtd/FiS4Nc
zs4SNEYs7mM4pPkf9quFpqXc5vy3zNw6C+XAy0YOA9aBY33LjWzlL0j9AkJoHZR3nXyvHNanOKcz
nh8DsUcGRK4LU0fu8hig4zX1ekCrqqgQauiecgFihHIluV56wxPdfluRLq0Ym6EUTB8rsZowRpO6
P5usP8I5smPeAZiK8NxEkAxGm6MpwuuXbxij24gQ/Fw/8KXKycXvmB14v0lL1Y848PQ2fI2eJcaB
o6folzxsx2eohuwaOWX/5OVbOdyu6QUuOfz5HswOGO4TwRx67hNlHxzEQ7BnNNcRDmtmlg+UsgVs
zETjOTk0o3VZ7qZg0etgeJF7OJ8ReIiilSi8FO41XOM/Vt5HLs+CcOor+ZDAs+gMpmDD9HpfjMiZ
mRkpB7xA3b87t9/mZl7q+WFQMMJZOeGt+dLWe2MvOd5JeIz26OP49nvn6ll0QgfylcN1n1nZz3fX
PlspsrZB3YsmMcJEr03kI0G2RFPXoGgLNwzE4fT4pzIXidQ8Hiah1/hyVRXv+fi4rSwIOKc7ptkO
2/JpOKyt6x2pffnlY1ADbg/KXwX9OdtT2U+TYGiD3NHuJtlO0CAy8hoKgJdJOVO2xU8w/WyLY+z4
J7/Zqlu+mbu1/upCCL78FbPIgN5PbCamT1+OVF38EdyHNtyPiGZXAL7kQ3GXfqm+bmzttf2zOCKX
zCSXtw0q+/ohf/w2+RU6A3v8w2CAfPr72SEbcARVlT4UdJTRzDtNbqXs1mHKy4f82878s4m6NPUz
qNogBRh3ip1uUXcj72PHi6NyQO9orZi5EPFMEnNYhCEoE1VxrqDsBS0cd34FbBkA7Xf1obw1dxMo
oD5BWBrWVmt3W1ja/4i5X9ZcbMn4O8U1Lj1xSM97YKlexEJoypkTZ9C6WgyCptt4t7HTm3A3JW2T
XJOl2uW+eF0vuS2kNyYynTKFIpD1BMLZoboMtetqrmS41sTAIG8DJ9lX1sT9MH1WRPun4GG98bbw
sqb0NsHIpoxbh3v+0pnQujEyxIKm9lS7lT43+2Q/ibEH3+p99Y+D04Wp+atzkN3RQB8pc4pC3tWd
eNQ7yc6hrPqHnwdc5JRcpoEgweQYZ7UCBt3HqmnA8ofH+ljt2wMkqIdktya//vHEZnZmT67U1xQt
dhn6Nr6PcKlkMDlstZN3Ix9ocQTO1FR0zYGZNom+xtqsyfvHdxEQZ9Zn59a5fVvziJlWmd2nu/bQ
7NL7Eu6MtWLwxzBwYYkv49JDNoqmM6SDpWngpIIIkJEunjBMEn+eZpCEAzp910/wY5FgZnIW7cVB
iTTf4wgRMvrcQSZrF7/QqgOkhKiMUzFz+qXcr6eXH/KEyawOnz0K0dJEDn65UjQERylNJ5KXnrsk
8794QhvcblIGn/NMX4F/fHgzzYzN3kwu8j2p3G/gqxcL+Gpy7S0IDPHn9Z38kA/MjMy+BUXS4xAh
HEaSXKdHmXFIpJ03pitPk2VnPNu42acg9nGpFhPph1+9oq6x9etx7yKhkbqKkwcnMCfQaRe2667O
U0458IfP4Mzy7DMQ4VSAhA/nFHLbfJF3xlsF0xCVifHA+AFEMmsf3jsI44rF+a3Y1EKQRwUW49vu
qd+NWyjjRzs6ZPeJUzHh6NpwcdqQu9nwoSd34l774ZGoQ7a8JccdACwFu9UP5gPE8/Kc36P8WUog
qJ0K1wKea+gvaX4cGSQfgcfAR9DvuuKRJtKrqX8ylbVC8Ip/zfPNCGw0mgaT3cRDh+xGMt+0zcp7
bM3G7BnkwqbgBUgTOn1fOrCvbD2Z8c56pQO/HOZ+e9J7mfZsC33fMLiCMVNv0WC6FQ3L303xRrTN
z8KtcFibKlpaFu9YMKxMtk1jkJfBxssTZPcUPk03pmdb5zThbxR5ZVVLQebcyCxhFetGljbT95+Z
L7n0XCJBfT3ArBmYHU4jo0eZpMPgqAi7D/W3Yj24LEXl8zVMP+HsYGDkGFs5Yw3+bRJb6tfgMHxC
7y+6G2SmpgvJ6m6hd9/p4b8oVvNZnZuezvDMtOr1mgi7xOQT2ZuQ7avv07QvWrlOIjBjaUmH9Vra
4uV3bnR+MVQFvT29m5DvCQT/to8WwXPuINh2ywCOsaNsaOvIQ25Xa/Mfqjrvy6X6DixWpjo6c0mo
FQa1HCfLA1rY1vhVOwma1TyNX8qb4DasdsUxrSz1s3RI7TVHWvz+ZB6V/2985qoQ3qAJXPL9TTiR
HlUABx4NHstMBX0RESJdXe6y6/42OHPdCHr8YNBbYPHxMYvBIatr49trFmaeC8lKDNE4++kX2W3b
0GjMXSFb+QJXN27mpGZJJT7tWMc0fQn301/5WbMdRzLPqdq7dgVOd+r8Bjw/qZmDhlLUonLKVyG1
+r0qpjfo0dwPym2tIRZayRsrqeLPShX9vB5qPj5VZu45S2Zg4o5cbjrsQpWIwjvuoViGRaPqtJb0
TgnLtSXOEpo2Kjqw6sScTpX3ZiLaXX1LdJMZ7epNiLNW0OirZzhLY/KhMIpMez/DjgsBOXJrGinU
QUhVsOO/rXv/R1zL5W7qs7S+qxESzGq+N6ZCIKE95sfeOJqNTSF5F+zzP9O37BHZdPFP8XO9Xwcu
LT6fKOboClxn71Wdy9iqGcgFaQH2hVMfWMg3F2/qDsp8+0f8Zu59g4f+36HmW7x2z8zOnTfxmziY
YlxaEFq9u5wPstTXQJ+Ln4gJ9wB8pZoK58jl4jylgU67YUh+OCG4fvAO6XaSg7VFy3synehYHNVf
7XPxItys7+zHIYvpZM+Mz5w3T+iUj+gdOJJqcbyOeJjKF8Wdb1Mucvydsu12ydGllhHtStgdsy2P
qePaaMvHvvbsZ8x8WvCRA+03sNVBJr3T7GKP3i7jwdJDAxeIcDCegy/XA8TH8tylxblLh26UoZhA
YOrgzsyeJ5SAdpvtpV/9Hxtb/D4OVl4B+wu22rMLy/aWqrplfhtXUC2LHvZ7+/XZLVqPAsqgKd+y
nKMOrI2neBxulKT+p0VtFguNDbUbUJz8l1nY1zu5z6OmGRy9GndlV+w0N3yKyuAtRF1pZWOnnzwP
h+e2Zh8NTH1BmA3vnA/ybpoXam9GigHiNn4I9hoxOL/PtiGjhqpNSrRbu0enf/1H85pOhUxEDnDO
3ZNFBmATRDJAHEaweyt2ZAD0V7qtKKr760tdOjwoov5ranZlS+i5RLXA4YkasvLVm+5KthK4Ky7y
scXE4VHf1Cll65BBzLFBylB1mumzofFR3bUv/m6qqsonZRc6wcNa3W0pDUFQEq09oHbohM6CETDV
jsbZdJmhy4KUr52W4sq2LZowBSqYwMUmtc/LeNehuxB3EyNnXva0o9DoHpzrB7NmYZYemkKudZXK
v1bQgptNon8XZH8N37BmY5YR9qkS6kpVY6NJvkZjf1PKxcv1ZSyePJpq/92p6TecPSlaTUNvKfrP
yVc2TLBTgdd92eylg8Zs6+G6vaXLAIg3gx0QCcFWMK8razHDX3LLyVSIckDOYe42D/2220uf4237
RaTAHNnjvf9gOlORuX0y1W3042/wNC18WBMTOBVgRkz4JTMPIVgZlW/Am9TuvEP7It94T0Bvbo1t
s93sk4cQeetV1quF8xTRnRUUmK/e4fWXez0oYx9U6Cc7uZjvTfEtEMsVr5w+nVlkurAwu2r1tCpG
0cSCSaPWGnvvhnbmTjDdL7VJd7HXBvv6eS4kFhcGZ5dqAs+cmggSodDV93qPgkQtoe2Qxi9ZBiME
Za9WCG7TUF9Z6FKGem54LgiYxL0e19P5ddS2CP4W8jdToU3aDUcAW5Vor0X9ZZOKMYEdmAyC++Ly
+NDo67R0Mllz14xH0RpvorvypsBmtoMVdy3pX7hmuDDg85gwmzShJhc++zQ3KuwmUs/eSiV4dtDt
Rpfatf/SNT+vH+Ki15wZml2nVVYLQgtxmdMWx7xp7SG498SfCZ1i9/W6paWvjjYaREBMs0wNw8sl
qRtvU6KKxamhJtITAiDatZIiWvHKxZ07MzP7DLpeF6GIkHno5kzq15SaYjvIELeRshVLS/GT/tzv
Fc2cYuDuiqQcU/3OozEQW/qu2JsOYFfvdZo/GLLt9S1cDCL/NUiD4HILNXPUxo0G5XOwER5br/iU
te0/r9IxdTfxNEnTCN6czqFTewlu/pI3iRuM1mDkseUZcru7vpClhPzCzLTSM/8WglANo794AMjK
A20X3CCIuW0hVHBfqppBeudvNDYXcscLq7OvyujicVO4sLwJJ/QUbBqae1gcQFv6p7VEZzlinG3k
7MOSE68XuwzncD+pMsN2qEnClvcZ+PepfNZugt2axUXnODM4+74kWDkjKeLkGhTUlD7c6v6P66e2
+AWfWZh9Wkhk6dQ++YKHPt+Oww+/eaNKtlJDWrxVABOYSF7otL5myVUeooFUhCQlE6IgOdW0TKEO
Wa2qLFVw8IXfduRLD3TrJNGU6WU6XSLta2H7W+0WwJgTfl+FqC3GpDNbM283q7ET4snvULo41Uce
oHYQWcbjNEqbbamLPbhf/k0LUdJgk5Yk2dR0kvvZCuOxH9VWZ/LZq3+o8Yjk4E9duw2aNe7Ej26B
HR4RTCeKk/jFLAzmsdAqqB/VjObmjo5OMDIN+VoV46N3XxiZt7qE1uiFVmLSS31w94njvyBnhnoX
cBum7qGWs1zb+3Ld3T8yezErC7YPak0YUuFlmG1gIndd5gfhVJYyTrnvjDCW9O4WvYLeyk7Fr+DO
A6DwTrcZ7ITx9m9UxiYTl0nd5U+YeU4GA3QoKzEPeKtxRhp5okCSrlj6HpHTOx652+trXjpLshw6
DeoSm49hBk0+VFHvIFFuy4F82rjGqQ/Z3+t2PvIesbfnhmYLq6S+UvtwJBzKHUPdmdofIyEyQNEi
PSZbQd6bNYQHQX9jin7nO62mdMmdwU+LnECvTKaXs7z55ZntBjRzmFpuO2jbwB0bKiu+bz4ZlWE+
QoGteNukSPPsITA82VvZrulXzo5Hh9MT/Qh418A/zS4UXHaTJSSjjmfcdPEbiLeVfVo4j+kilqcZ
au0jDMDVwsTtFUB0YkRVMtojgWu7yfH6YXwMT5KhUreBKmdCPM0f5fAAq7GXxq2ToQUP5/LJFYqX
LtVGeLDHT9dtfcw3sUWsYM4OL/vAy0NhKEjLIWqdjYZQRgRbtYzM8n08fPKqfzxxB3jr3NbMx3So
n8uqwNYgftcadVt7hqVsVlxguvRmLoARZeLEleFQnpcbIM0x3R5omtMMd1Hsfw2M3I7QQovL2oZe
ZlupKxnagkuQQivwJ4N5FHmRXF5cUMX0OhrIrWOYzPH2Ac+C2Ok993D9oBZc+9zMvIAZ+CW4JTds
nbHXLGEDxjxd2blFt/u9kHlxstMCkHdN0MKu82xUnePlLUl0ZUl+/s+/oou1zHIKWoyM8UesxfO8
A2SJo40I+9Fl1Ol/NDS7MYham14GOsgr/0+417teRFZR/xdGYARQTIHeAfQls0RvlEeXEQfkuVHo
tQfkXYX+aHgrbaAltz43Msv1akUMpELByCZCf8IPJqULq4Q+LkOhtfMTS45+XHe4JXcwZOizKUMq
UErO9q5NNr5QBW7jZHJvD+MkQtJZaCbI6R//m6FZWNBiP90k6aZxhvGAJIUVpwfkLfpGWTmnpS/o
fEGzy8FEc0kcSrYwq8EWIuLaFytwlMUtI24zJKcgMTLHbZSJqDd+xJahWcKcy17u7s263CbD53+x
Y2d2pMuQI6uhKlYCO9ZphZP3nl1F0OR32d7wZfu6qaXoZkBhCompydt6TnOGrvjgJp7ZOC3kY6qZ
WAVKYHK3EtwWXmcS1/V/zczpbSrRHRoRHUkn+9P8uvkDXaE2pPbZNHb6ptrxKS2szdo056I/nNmc
lR3zsigbs/8/0r6sO1Ic3favnFXv9BUzrHW6H4CYHOHZ6XTWi5ZzEpMESAghfv3ZVNXtTkf6ZvTp
+1IrXR4UgPj0DXuALxDlN0FV5bNz4TG9swBQw8hTAZ4FMe68SRUMDoiOgkChPRX8qvcAhoQWHb8w
7Hnv3qXIeDDqWVG66KK+3Q2NULK3NZvBBRlPZANX+bpYlSygevs6Nf8OwHTdX2dnLCDBoErCxAz/
OG8dwdAJxOEoFpswAzAYlFszZLDMzeitvrMX0VDvXqAPEXj4RaJT/ROo3QRO36eBAJLsOn7xTwNw
NhH84NhXIK4B47uEmPu54oX8HBQz4gQPDt34s/tZh5VXgr1jNksMJeWQ6fmKRfZFB2K4S7D9jxOI
/gdDWblzaGgvYD/fScig9OIHgH2BTPZTOqFhZeuGzIVVVutsPLRPF2bzJoo2GhIp5sIOfW+xNIQm
CWgT0AM/D1gRTWNTCgWsrv+FB+GwaYSIctCfChx2ttDwjL8QT94JkdDL+NeKZ6ErXsLIRkmPRqoD
zweor1z5pL0ftAdXF4UR7K+j1zvo01We41/LnT1L1wu5C34e6iepjhNErOCjCEHsoTyQKv08mvKF
Na3OLG4DvJSjS1pB70TPN8ufHW2wcemn2EOjYVXPzpLk4DbQE0jBDPv1db57VyNQBDxEGxganKUg
roypWEaUpYMNCk6YymGwDIf2qN5BvJZtf73ae3ENLQwccxhTYup6dpAqHVkWTg3ads3wZAg80Eo9
X3oL38G6wSQW/rGgZoHSCd2Ct2HNla0vgZJasW50Fw1ZPG2jTyhN8/7G50WYkyw9eDtAioaLS/98
gevSUNNebW8xITvbNTBSMMNqdYNGMtik9dfSALRfFnFOtkGyX6POv9Fa+HmvYFEQTNZ+/GpocFZH
MFN3ce8iyq1B1VVQpFgtKXQRJ/kA5c1VCSm9u3Sp717pvxY9ryp0VbOOcDzKiDKUSlMKbVb7vy+a
31zZeWEBc28YNjVYRJDvDfdAcca7UF8ow35+Bd4uchZYHLeZaF1ikXZ2bnvNrip4pvXaFBfzhvdX
wtwJ0idQxjt3ufAaVqZswMZMphq9mOZgMCxlTR6a+1+/Zz/n/Osl/XOhc1H92vScwFUcXq8Q5Jpg
zzmy6LG2MJgN+88+MzpfuuXl12u+g71aF4WLDfocKKPPiQ7K9IHjzbiPq9DgCviS4c4zoHbpgmZd
4T6jO48EMCMP4n/PjoS9949rr3f+hymEnmEbp1u8d2G2SnmUcKG/D+wupAWs+IrxeQXLV30BvzAX
ap/eZV/i9x/tvy7+LI4uA0zsiIeLX9/BCrRa0mxWFxMkhzm12z7701eaJ9sLd33dnW8zqrdXflbe
lY71HGfNqP4UMSlz/Q3Utsxuk633+dIw851B2dvVzkIN6jo19H/mbyjzjysRqjmZQgK0bI6XZrU/
5xhvFjvvFA+tSmg9YhdX/K6j+459jPnHZlZZ7Be/vovvB7N/Pr0/Rgw/bB8f0Myp83ETI/WwwJbR
XGr1XFrgLMZMC4yyawcLQJFI1fOHijpff30JP+eeuFlo26/TFnTkzmcEGJZ6IFZCfn50wwHC5nFT
qKXUz6T0lxPYOnAKtAPITqEhm76c5//gDqLkB/NgLWLhXvH2BUQVPsBdtcKz8lA/6DDvIBfw6yt8
75hDNQmFF+hepchx3y4B8nwPFUqCRrPtdzLpC5YOWUcvGs+890ZByyWBCN0fetJn68hotLIR4ap3
aZ45ALNfVn7Ysln9nS4J574bNJFEr6qQUHNBA/rtRZEqSCseJrBt3qGhdZ28hh+3zmZi4MGB6ddl
yRGi+4XHM1f8J7fzh5XPtqQWkKmEvAZYB7OTTT09dCLNQu/jf/DQfljlLCGiHgw9OwJlzYhvAqfc
qnaCvNwl6bJ3ptA4bwiyn2DFk/yU8pmyw4hsVcQJyAD5ISbTm84pWdE0QfB7QiMUm5I6+xLqY/sy
YPCgdDAWIVPKP6hEgRErjL3t057R7NfX/04dgU8G5Efi4fEiKTx7MeB0QhrrQeIXmJqcK/+gLDLr
Q5vUu3H1EoUzbr2Nh++/Xva9aADrekwNQeqGK+LZtorKpmzn3p0AjIqu/iRyetvgounUu9v3x3XO
NhHtaqDShj/WmQsx5cFmJXTTQoJZYrag7YM7CibSvyH5tG6c83Pvx5XPNlZpNAWXHPFuTfJXWePe
fCUHflizXVVtx6Cogwsx7h3YG54lDN88NwrAAj5vy3S+UAum5ujXwmexuY8/dtfVh+hrdT2p3Ltb
dmiA75Oju5E53N+B3sqiBwKx5btLZOR3K5wfPsi5/GksYeHXBwiFs5tV3V0ldh6YNYXKITuc98/K
/xqSHRBwW7hoXGgnvxeFf1z6bGd18GQltQ8TMBrESC+9j0qGe5izX1JyfH9rRdg+PtSAQwg0vI2M
0guhEqAwV1wNBuan+k4U7nHao7+3EXuDlHLcRSQTF/lZ7746kAqIEf9jKBWerVupoazGARtrXqjY
hysSL0ugEFxUJGq+wze8OTVV1N07ePdOyhnFhYM8eGdjR6uUGEkTRI3zTZZEUePotfenafeVpAvM
rUFxv9D6e+8pAiiMEhVe8KF3Xqd2KOyGilhcZH/vGy8bUqiWJJdwhe/MhoEQi8GXhxyWi7Hn2WYR
sdsLz+3GTcPZx2Syr4ZMPOukuNLMOQYJO3RDiPPgi4j2KMI2wQQBvhnKkz2pMgtMOCQEovHanwMO
aGCU8YSoXUiai4zfdx46AK3oEkKDDA3X8zbILA3QXwskHcOM3sNy2mLPqQdvAGcGeJ8ujzf1q3xm
sLjOHOhd7S9Bft5LrKGdjNZhgOMLMI+zY4LSqQx8GWL4KLtdayGRTpIN4/QGht4gXeGtHqoNBHJh
0j4dzeg+WuNeKCXe2XhwAEsR3dAsXalYb1+4RPQy4QbqPE58bXz0ZUd+IYC+k9C/WWH9BD+k2dT4
1ZCW6KktbKJZz50IIpn2pp74bnaCR9+HZfqvz8F39vmbFc9e5jYcfPgJlZDA1ic18TyZXnp2yTTm
3UUAtYB2zTrYP590lL1Ow0kj+fCcqX1oY0yHxmYRE4gh3SUz3PfWQmsZGIK18/oT4nkZeRkyBbU8
NtSgU3Z3/ljumvnSk3pvL8SYpsbQRIee3fl29HQLJ44EakNNDC37adMkFxus76TZ6FitWz4Bz+Qn
UeuxVeWCwfEqnFg/BRB8ZrDeSLK1Uv8nu/D/vFF4V//4b3z9peutrFg5nn35j+vqi+xU93387/XX
/vljb3/pH7f9N/E4ym/fxuvX/vwn3/wi/v5f6xev4+ubLzZihCbqvf4m7cM3pdvxj0XYt279yX/3
m//17Y+/8mT7b3//7Uunxbj+NVZ14re/vnX4+vff4Fn5wyux/v2/vnnzyvF7H0Q1fvv6X8dKsK8d
/+kXv72q8e+/uX/D9AdYfsycCKSX0tUd0nxbv+MkfwPzYlWOAR4iBQpjlToXnRzLv/8Wkb9h8AYP
I6BacEiHAV531en1W0GKb/lowYK1gdciDn/7vzfg7s8c7s9ngxvy19f/b3F+sEuguAKFOqy+HiYw
6HwbNbgL7kwwRm7WyqIjZB9JdmGI+Ha3/7XCipFFRxpOQulZXFKqGaRusMIAAfcl3hNW/3+ucBaH
UrQTfd5jBQ7AIK4hHi+dIO9eQ4A5HvEggwqvhrd3Cdw8FdVOCJXEuHDCYD/U8sI1nKHoEognBeix
paGLmX6IJsMZaJn1pBz8mpqsHbtgvi51Tx4XxZOPFQNZ90jk0AtcGRtzr0nEtQDFaePBG/waY6lw
KCAkWkOHddb84zwgLOSKEbu8QK6NrGajK3+IhhWZT8QhNS/ctum9/Ie9/85WetulwxVg97jQUMNE
GmOT9LyfPHTNPMB6y83SxT2R8WuSNldBRzadCS6s9DZO/7kSVBVXSypICuIfbx+HE7iqJK3jZp6F
hUUi6+MUL/ei5Evx60t6fyFkDEB6ewjYZwstrYggFwljwEBHBa9k7pvuGR3sl18v8/OdQ1cXphWA
WuHZ//QSzlHbJQBBoAcStYU/kS5vRfIJ3qF7xzQX1nqbJqz3DoMbF17D+M9qBnD2wldxMwakEgBK
JvNB1NuhBs2gB/FcHcv4QtJzhh7+YzFcFKitrg8QFkyh3z6oJhIqSOYSut3cz9vomfgFi4+pA5Be
8hpPD5JdJfzkw3bu1zfUxXuDP/2vEvaPpRNcIHDYHk7z8Hw3mqCXgC1LPxu8UD/F7lRHmZVpG+dd
otmtMOns551t469e67RXbBTLg28mqHkpGFAUgSyrbt8GtrqtO8wCMOvtRZmXHcRNsijUzktveLub
4MPBc89zIDnm6v6DTT3sllDX4xO1lfuJLir9nSZRXWUq4QM61eEASR03ajWgE1wzoPp96A0UwFhL
8GPQxjrV/TIeukTgp4fITJ/RmRPRNmae+QDPzTnOJYRNoXSpkodQc6Me2IiJeM4GkKeuOKEETK3e
kM8rTuCaea0Llw6fQvPURM5yRfpYBZBKS6sHX7Nvk16SJRsUVXHG5rRHjmDHfilWubdHTFNgBBga
kSQ7DVPv6Cqd2fA4LEZ2h7kP5db2jvpaWTbehWiQHrhXij2PWYuGDHdhL1zbsitUP3lyB2iCf+0H
RsHrl6c9ycs46UiWTJ0TFCPmmmQ7d27/ua6ctsoWvfR1MdqGz7f9Mqiip97Ar7m00ytNdHcc2ABI
5DCQ+9RXyZ0rva7o4iA6JQstc2eKqiBnXNd1AfWo7tZLu4lvp2kk+pHNbVxl9TAoL4sa1c3XCtZU
5sgiNTksd6ma4SmqxkbvlFfqEFKJcWxBkuzMYy9iVuaqSppP6ZJe1Yh6+7Cb6bYEO/5+ClQKSCgi
+c5ldNvyEsNJjQ5gjQP9GZwUenJkOow5p5qd+qoR5gqP1NuqIZ6LOaHTle4YVCeIZDPLgr4WTwbv
zsYZmmjeCg9B5KTTZuoyzyvj8DQy0+6WJHKee+8PhUytMZOKah1gb0eyvGssifMBfjjJNqpXEeix
6uS1HqdloxynbrLRl9XB62nZPejRkn47U5vqI8etvE3LZACiIsURIoQ19qnBDvJ3Bn8OxMfS5Y2G
AvkAYPjTGFTtRntsOcpRRMWsemP3oVpbWFnldcmW2Q7q3XFbma0aSdxeDWYq6x36EKb1ss6py2Vb
UxIFRaijof40EfRzN3SG6+vehmlrHtGPq19V56Td0Z9pfGjFIuCUDlHQKLc8DZ+iRsjqNKKRBJ/C
yvKwGCJZ/z4sY92PRaBVCuoMTvhdACnGOR/rsYXEP6b0zkFIEmmA9lz5UTSpDDDGUhAupP64FYFN
H8uAN9vQBvCJAKZofPXaAKx8R5u9Y428m6FP9qkMgv675xp0AglEu2APmeyhj6Jfk4EYAFYqaLTM
M8xoCzdoU1lU1aAxwdYUDmE2cT4oWnteJgwncbaqdX7tdJo8xLQyJ+bXqQvAtuftA69NdtL3DXhU
fbu8pmUNylZIidjGZgqvlNcvLJsRi7eTouNL5JfJK15jV2TxrP2dE43j3aRrfCInBHfJkwO/gqmd
67zGqvTdnVCVs0EHIYWWQ0DBV+y9mTlwiyKlyUuEvmnXLK06BYv92Im+fOWSi5Mr0Gioq4gmO8M5
PN6Q2g42D3hJDOpPDyqqsqfVB1tJ5kNuxJG7kFNHFsBAB9WGtIR/N+OQFE3vm/RhQpoc7Ujat+GR
aDF7t2VcKRhL+n1liyaU43IKoS+N5orDLMl5OKfD3qkkAJERFfM9dQIzXEsX5pXPXIeGimIgbTBU
xVj1QUFEJctMI3BvMZ4mc17N3vyEzy2Kkkq4Si7jFPovq104DIIhzp1DFaaMtuNUW+fo17EI9qWD
HC2TvJ52YnDBz6XGHXZxXHdfow5khAxuuPKKD9IxubbOsonbtEKHjSjnoSSgj21JKqoPC+XhB6Hn
cGNr0V+lvYvWeqcZTLyT0T4D5h8tJ1dV5Nqx8PR+GiRpvLyqhLgb8dbsNGDxn412kyrTKbYIbCSX
3t+Qrkz8D20yVjmsR/pjK5mM992I5thhoK6Rm6azSxplEPTozaOQdQ3dA1JV3TYeFy+4i8dA8ZeR
DhAqCCpPV/egt/AN4Zpc6Zp37u8tLCVFAaPSIbgzSCtPg9tO96w2SwAnXuPRvWdYWbDJYzduIKIH
0WsvyJeot16euBRNqawaHZyBg50j9hpJPNibONBWZMQYv83raqHtbTpFZOmzGG7qJwmb52MsJ7bv
VJ+yazu5PgN+b5IHzGq7R95P0NEVZqzaIwsB2yoS0qV3LTNeugFTlPdXduYty3E42hqiZEzzXAOG
NKiM4tgGfIWm+KhOuLRNVvcdfZhSvCP7qQFVY48TQu7DWXX8BjaQalcRFn7k0G3jWR3Z2WypO437
xbj8I3PM8rIgAMRbBiuKrXJgbVMg5k6HoQU7McegRQHe5JXujhGp78almuITx/wQVsmTZe62UbMc
0IhI/YdgXARu52x2vcI7x8ZKkoxaWj36jSIoD6i/iWqPbhadcJtZZBi7mNers3Q9IzXJZBhBs6UM
EcHixe125bJUc4YBkn+QZHLdU5NGZlSZ21HxANuAuN80eiKPaIk4YqdSPOxMEZlCP8i37AEiYog4
pl+CD0tZPiBMu3UR8ZmqfchiEX0kLZQLr7nT1nmsxHAz9E6QnCo0uDHEkK3UxzGAUPemd2rshlGg
650tRFocqSRBM7KvYcM1TWTnQnWx6BakWXMztvx3Z25bvGxTYoIMogxNuxF+Bf4l+KzBxh9Q6X92
IP2+4WYhEZTnerIPwlY3J05NHe6rxHeawpU1aIfZwMDqgFv0YOVd6YbKZJS+Cg9JD7ImUz+jF1jh
MJNtmtxAV6zmRzknqcgxFPJ6OBgLdsCZhT8hpyV8WVJQbLKEjd1ucoFXQISVjbtncPsJD2zRjbhS
TVMXyWBGgDW4atiDCyrOVCjRNUOeLByoZEewbRpGC/Ko3j4lSqjpERTy3K2q+iphAzxHlGWFYVAv
JmF5UwZLs6MmLbdsbKHY6EZsy/DKAxOsSYAnPM/7GY7kmzaBVFjRsSg5NS48fL4PzhRn3qSGwgxV
uFOt4wictQ1ke2Oq+HQ/cTM0Gzp5TbrXYTzelKkgn/gAGRNEDxjHOMtkj4O3lPsunjy9RdditlsT
qaB9MX0NzbOh4x5Iv511T53bwva5aZz0Tvk1G18qE4afapyqyAuclB0gGNKg79aY6DhPJrqr6cLv
XM0a8pWMVnmPKRF94aklrXGCRfEnyqjcljDrhQCwMcglHPLJmTF9ztFrUfcz7Kkg6MhVdPS4m6Dz
kNQdUL+GO/lQl4m3Tajj56Utl/mAwimRu340KYdwvEM/cyCKcpd7wvmEWkovEBXprfPYlv7sZ20p
EyAZ0tK+jhCxsV+9WNDhsys7t9rqmDu6IG0l+WPYlIgd49B3uZZpiVRr5nEBfRQXYLmqTzewZrM6
U9MMWI2n/CdojqFY4D2xV9Y69OC4VcezJKBOcsL5gI45YE6wSwiG4bsIGiTQAuOhFe9km+a4klqF
FT5GhWlUwll+kc6hsQPE9rqS7eu0prdzRdqnXm1HZPIK7aGsSifsfDL7I79dwlFNeJdSu2RII5el
8GGJhJqjWeJ749WDn8E1IrlJhlpsUGqEN5pYFFIB19/bKmw/4F1LdnHfJEeV9t7WSZTz3WV4pXIE
YnswUFowV0z1sTkscA1B1dHXzZQh5rMvUdDr3bAsvfNB+w08xuougZoLuMgmPlm3DqdnII5dVGFp
ncBcfmw3MnQgNI0ySxYyDPsn4td9vYEKuoD+8tB5u7Rym+BAkwG+4wsiCIzH2xKnCcIK2XHQuKBQ
3U6mPjiRib2DrAcmTkkbdT44drJ/qQLCqpyF8xhtxkV34tToxRy70vPtAQERBJlB0zZvlU+qDZR3
uzkXPvM+NguHIPVcEu+KDWv1VUEXzFUCIqtRO8V7vAHQyoVIitr3NSvNQzIHMVpkkVff2bodPg+x
mq5BeQt3NG5S4BVSPWceFNW6k3Yq80KmcZJZLGajvULoaHRyysY53pilhf8lLzFwv3J0zaqnUSRw
cy8FcolCT3jOmY/aGDIilE8P89T69w4i9++JcjEaK+doObKSjMcpbIPXmXsMXeOAE3G9GEOazKtG
WT5EFLMenJBB1WW+duzRmZg1myEg800Tj2KvgkmatThp5owNUQi24iS/9KLSt9pbUOOGWiefAhYM
kAmHnXko0n67WJc21+FQLp9CF6l54Y3Sr1GvOqgJrao/1qML9LOPE7fNm5rK39tmdaMbJ40/Q5UH
qGQkIesMO9BiGjz7ELSmbrYDcSE+QywTalenSOZHFSJbSHVb2LbBl2k6batmglXJXLcPvTvDy5f2
wXUrBH81giS7dCrZ7zW6bU8MBkFD3tJEHWZP+IV0UbeKhTS3IdpSgDpGimToH9BPnuxj9Orc4Zh4
lbwplw4Lzj0bAFkoAVBMo7763natQSI+p/MuDUp7A1U5lOhjJOcdZC+kLURUjbe2C7xdE0au+tAF
wLeXCnSjxQWleIsXL2R5C7+GnJvoS6Q85xqKf3A84YyIe6Sh3Sc9uQFM7nDZGYfaNtixPmUawYL1
FgIQIcrN3om8wzpN2EXTrDCIbdoTtrVbmC6ot/jow73vde6TCdpHKsQDFcGIFEpESPJojUllMc2h
fUG4ca/q1KTBlkalOVgk7SLDzAZS+1L35Q5/LbhpSh864lzGKkM5639JSNxsjBy6g1lgHpaLXhlo
3UgUIBRA8k/JwJ19N/doVzmz0mXuKwcHRwuJ8nkTB6uMhTt2EIFGaHh2nCbdeqZhL6Hp27YQYTTm
FboBYSbmpXosK+0/kWGYdmXFSZVPLGrunSqZP0F8gz9EA+QrQ4fNx9axEA2WgGJkvhu7N10S8f1k
/eZB0hGmwEMS5iJuO9gRVek+atKpyhLU8plC4ceLaIzM71qHvBhjT0X7esaTK7AdQr1dGthsb3FE
IRXAAeNkZsYHyKtB0A9DNCe7xfWcIpLU/Y4DBtn3ADB+WallD4ng+iDnVAP5mfpjYRad7kdtouc0
tPV9CRAPB8puptGmqngvMx46SzGhOf+oWxPtlknNIp+jiYt8qCyEkD2KBkYXDAi1WkVZp12zdY2D
gwiOj4DF439PTcHLVueBJDbOjU1rVO2qxvWK1p3vHS8pUS8P8hToaSySXtqMwmtuFxqEudC1YCtj
DoFfUinnz62FJuWuQTSxmQta7dbvbVoY3IgE/jfedBJuKgGXH2X4jamm2+DkF7/rUOVjldQPVLn+
dN0vYKuuWfSHxDbxI9cd18hfY918WZK0/2ilE0xbZ0lIe4fbgRdp7icbZ+7c9fmokxb/Xbhz6y5R
BFuItWGIvGBOyA6eWbHdVygH7EkwN3ztqsBFbEaztJA+yoptVTnSYNjeAoxqG5IWqTvEdV5KilhT
TjijxmH6MtFIb6CVcxesZt256lFHZa5jJujC4iWKHeLlE96uOwUp02+RRaMKWbOBDrZXLi8pxLhf
qLLmAT0xVJJpHYpj0rpQ7ukSpZNMDA0q6FJ7viwWTHE2psLmpulSb6VfxZvUhTzJtseYCaY4LTbB
Rlql/QxmckAGOJUbnyB94LR54kt2H0nbBlmP2RPSYOy8DGXYPD3SRWb9s3NCWl/zHXF7clCwU/K2
TSMyrU6k7SGdz52vo9UU3qYox79RHTnuxqGQ4RSuKbchhYGnjGVg4UyaLt3OCAmltoDDYyvugmLQ
QDfu7ehiaaN8i3ecTPLec3r3FkrltkgbAgvnlJuC8ApewPDrpTdBVwGkOAyBB7QZ0EPhdV+pJ/Dd
X+NETtdLskb/Ka1OC3SlEG/dOpNX4a68b7D9QHAdW/jxBEjMd7EM9ctSiTi+IiOfEXe7obtGox4y
UWmH6mn2WHnggBEkOSZd3o1JhNl4jYG7O8OE8muP/HLMwjThgEFjV2SuIbpI0KEqFuoGIxonzfQ8
Ihn+3HYRHoGMUD5umtEvoXiSdND4iQnqsmuRACm4l7KudFb2M+SDkYFCCNIkCMF9RGiOHitQ2GTs
aVYvVnyA1mnpFhWa47dzOcGNUGof0WMIxo5ldTpA8dX3226bTGMMDJNCpZGJPjSfPW2qateqWB+8
soWdHkXm/9roOoLn6tS8OmBD9UVsPPgiL/VMtiglrNkBZXCLd/O+KdE8KEFczsJqDukhlToIt6mq
WpEJJM/pNkaOdN03o8cyRvu0qHsmX/pqCnKpVCozOLPAFQAFUJp7OjFQi8Bze47QmI0xQ6qV/+B3
cVzEvmv2UTwgcSLG4cC/1QlSKX/ylC2qkhqVjW2ANqFvInlNmU2+osn5rfP4PS2bKszUnHi3Nqw6
aFKVhrYbFtP20R8DvaukV333kULAoEBRv90kDofpetz1Lc+sTfnJ1g1ODQq849omD3Has6izr6xP
OMlRBM3PAY3Bg6RJUx9dX8DnRmPA7x+8BV5XO704kItKjJKAaPJIQw0x0GOzaRmX9bZ2SttspMsx
uRyJM9GnuVVyLOKKLdO2DD1qM4wK6XXC0rjJFHTs1a4RrX9yqtHzs5Qzm+5Ljs7/TYtmLY5ZHTCG
WYOtvrhomE9543AIQYMkFxY0YDbe+9bWzg6T6ujVLMw1WY9kKipS1upd34mluWfukDz1ESdTrrHH
TzrW+BxxD7DlITWN4+QyRJ+FZUgxo/oOYrFOXKCPrzEOwC3LULIO5pWXCmYhgIgMrxNadcvXEdVX
ezchFz4IBMJ5L2IPEquq97x7l3VRU9BGuE/OmgHvGWhAap92Ps3HUQjAWx1+K2mkHrXbhOilI6H7
tlQ+sDzCBcY2DQVHX372e52TqKxPLe77dvYlGHrA5GzDUFfXwTTSZdc6TN4r5um96cIatZVc7QQp
qe6Q4Jkb4aupzGN37tFeIDF+KprpV2E1AauxDhs/xxSXQZVUwEJuRzpugqMfCqcoI0WfBSxOCtmA
F34d44MBYzyiM/+gPbziyECS6ZkDvMIztpTwjI9cxp+ltqA2NINuoZ0yOaC8aYYeaqYdVj9XEs0B
BOgIRnVtS4slCtSJjRTROW6GDodvgtlQN79CcL2hG+Ikw6OzOPJDy3sIKrU4tr4FvK7vWl4nBXzO
y3E3QaNj00bRiOIYEn/82KFj+DjaJTB52zW+d6pCnX5vR5SzGaHahaIKVcrsfLLYapvGDKZCqKGS
KWMQzdvPolFN3s1xeRC8CRzcmglu8awZPvHQhtdUO/2BpKN5JD7ItkPdTm1Gv6V979xzR8ltnX6t
4symoXQLjECDNp+Rj8KCV5DOwYjGJd+Ua9Ihn+Y6KTMhaO0fm5KXH2ta9nJT6RblGpHYz5g2px/Q
GLydyvaJumHTFX5U0iEzqDnxFDs4QY2zPnC3r4+8tONedVF8HcTK6qMVaIucCA1Stg1SO8gr9APG
/qBrITBAwKO+CcZBACOpp3pBp7CZvEx6i8OO4K1hdshB9zsFMM34H9LOszluq8nCf2hRhRy+ApjE
YZZEUvqCkigJOWf8+n3At3bNwUwNyru2bMtlWY2b+vbtPud0tmXFQ7JpvC2SBzEzRbvIKBa5rR8F
Hh8ZcEqHkUqWHeRVsRepJj6X883rNyY7T7eKuHJMTvcPSoBS5NSZXIU2O5UWwZU0EGVmk/y1TqPs
oTMywkFAgHM1iwfddiA9Gu8iI+FegC/Hi60PqzG6kaTOeEOLDTXOPq3HhypvWsnWBqWUnSyQbnwr
6kM37fNSRtIkLH/FUpmF26qakv61KKhgAGXsg3BXFQo3bhUaZFOqzqDwk6r5z7LkMRxY0RA/ZZTs
GJnZ+Mmj1GjmUwinNLtJojEX3DQzhG9TXYgPou9PpS2mJJG0uExFmGgT2MRJ1mWiHUsf7tJiMl4V
cc6G+0KjyxslS/Rb9pK3JZgSt9bYtNnN0EjqL8JOZkjTpKLaU//6ltftRHUnURrDrtPamHZyapqN
G/l+JH8ticckR0bbHkT1OLXYa4XBoYzk61QKdJNIxRRw14neCS+5R5M7lEab3E7DZPzFwkl36OtE
8Y+46DtbTkNZ+NLXekKBpYsDWowIhvKlb0xhTkF6tRtLNUkCLar6aK5EdYcmtfx4j+hzUe38Wpu+
QnDuEjfph+FbMyqhW4y+cgsgOn2ivh79yJqy2gNfSquDkTZFvA+qTPklDZq8iRP2qp16o1GhjF9H
XzIJdXK7L+J8cklWUL6KBpkIV/dFyS3UIey+NLln+E5qJhPyUPxP+WY0SuORhutZskmq2iLDmPmJ
SIhi6H8FkDHJoYEhQu0mxVU6ipXUh6AlnPhVUNMZvwl6JgXPtZfSnU+3fJL346iS4NfMqv/WdVEa
ut4QZt/qHgW2jVibpNcpwdODIgvJp2+nzhKCp8ZrCiAw0Hl+1KFS7AuR3KIa5GghqlEyvYS1ov4d
6iH+EhZmKx9k0nX3QOza3CYLIpZ2VIYDEhKQWcRbKfEG/wFU1SA/BQFKBnbELjOOGpf3IU1HKbyJ
qEFLN6XSgO8QCtX/LsV9iVxWbelPoYwzhkPfpI+mb9RfFLIAqq0LHf1xvEYvnnxfGtrbXpazbRLn
/nedaKi2u8EjCxmJocJTpx5/lrFZGE7r12Hn+BU3jCNzeQ9HYfLD1pFUn85F+dCGj4qfKNMh0bwy
fy2nqL9PQp1umRlU6NdMBKBgi1LdfG00vfo66oZCfVgvBPL/YX5jThw+d7IEyCyW0sbIiE+8JhyE
I2WyTEWb3pLqS574dgGxFVVq1Pd4bCHNZ1r1KOlEJ7JaTi9FOQZ3Oa26XIVavCtNSXejk08RWUiK
CbqtVcLo70ZdI9YYlcSsMrtMImN4jqKGYqghVvJTlLXyb1UsrMANQkQR46Q25e8hgSBZ0RHYhE0N
0tjXHJpDpUXtLcU348eMiTwqiMKSaa/E0rWy0qNRXiWGyOnrobKV1Uh86nK528mhXtIlNxzVb16d
4Ga7Fq9kNGUb7Ftex5Qv01ray63KcyvMrIZ2eL1vbUgGTH+5tyS3mcDjup4WJT/rtqrukpRaeT7E
WmT3npDlyPhAWnMzITJ62kw0RftcyqX8WIdtuA3TbriHwiC/SVUj3er0Pt6UBb9VSVnfc7Kw1tJN
WFJLTOS+2I51PrJL1Cy1u17UEc/rhMi8oRo0vFaUQ7aEz+Jkp2PRIF+MwL2hFcaL2OoRlQe5vS96
nvehH1P4TChL83KRfHL6lTGQjG2tTH3jFHmbrqghIletTzHV44N8Xdn6qSQ+KCE5QLtACxbJE195
pdPvXFqt0dnzNJPUmRfI6V/PJwC8DXvTy298U65J6SQ45T2RehI7QR+Jh6T30i+RVPc/lCz0M6Q/
+prQ3rcq5TEIvaLeA/PLbqJG1feDRbBra8mQs6NFIX0eAT5Q1ozK6I8oe9N3udYologwO6s9eczx
WzmJjXgXUAlkLmBgeIdeaVWPvpih8kfhGO48UfUqV2kixF4zIU6efd8k/9AUhfTcN0wXG0eS7DqW
u2wbCJQ/rbRJZMcPFfNbihyQttG71ig3dRSCgevStHXTSJmyQzU1fcsT3pJa9P8IKZyEWuE+S/wp
+TqGaBN0QtrfygR3lj3G+Ldtzr12BBbYSrtkSrNHzSTSGT1JMUnJSjVI21r0CF7mhdt6NZH1A/lP
0/9BIxeyNVFD9W0SqS+4ftr5d21YC5nbioOqvMhDR0tkf0TpyysFJN9Il6qko82S3WsJJW9KYZJc
w/cpZNS1LtPHzthPCe2jddh7+Iv40RuMOLxBjSh+DtqM+jxLcUTMbvrGC1Mo78xhzLPHMVf8PXVQ
/2shhJyrvo3QtdUj8kKG5AM1IViHQJUJvGh53nMuJiasdQRCaHdAJZTdk+jl7zxUPLqW5k33AxEc
nJZXBimXSWMNsMTiKHHQnss3JvWK7LnF6rM6ZunRw43d847RH9pmqJ6kcAwjWxYzahldWm8tT+DR
YjZx58BUp9HFHBtuo7yGHBPIGl28AtWKqP1rdA6IfRLCJb9Xbvua6h1GrpnuptH19qEvO+CPSVkp
PrRpk8anAzmG1A49PZYBY7QAvSNVvhsyIVCOQO/oHazoIckusxLzR1go8RcjQ1rRpuIf8uAoqwe/
UjXORk8DeoKco+QF00+vivsvVQPO0m4nrb+trJYG20Xqe5ajGURZ2wLek2lLRdIdyGjLLzrh9ytd
okdS95pCPUItpZ9t7k0Jd0fi5Y9DgZCfqsWdSZw2qjd9HFbWazKI1W2mUc6gg9fYKttKTemNUTVC
gSBDG1EPE5P4Iepa09sSK0gmWaas1p2cbHz2NPRRMH4BUZBUb8Q+VQ0SrQz2WhXEf2uY4HCbLKUL
HqsiE+W9mZr+L7QrLcOu1NxMN3NNV7NL3RzI24PJecYBxICZxJybYyzSHadJ/mZIYPY9klsb5lr8
DuYPQchubnYru6akpB1ZRqXeen1hRi+NFgXFftLIS1BKTXDNaRd5VI9qSr1WDltDGSAVOmXD9R+T
9ruNoMLexiLuxEnBzn1TCl99mfmzbmzIwW9T5qP2lToUNcWJ3Ix4Nkrkqfj2ITiOZj28WhNMo21o
6ZW4wetaoLS4EP1Xy6zM3/44yfEh63OSSgAYq2xDJD8gJlDk0t1oVQQ2ktmPbw0C9L/AJSg/S7Or
BZsAK/kzqfVkOkpZpBVFft/8HVDaoC3qQHGGhGpvlI4A7Br3JVTUkIIIMfVm9PONBEajty0ouNM+
jkzriYQmkBDZN8MvXVqJxT3tdPqeoxhpvE7VvugeUjWYbgKpG95F7tY/Sl4Go4NUNb4nt+R5r0fm
8CYXkvplLAUJvk0Vht5+Ds4Maolkm7Zkt/XR7uVMim4BqmWy7aWmJLqhbDVvFc/KYzQEcXXI684z
qB9V42hHHTVmt0/l2Vv7HWmEtPGpABRqieYCTGYt3kyTRyY89oX6RWkH9RcdgbuRlvYBviLgem1u
Qq/JdbrYWMNTAzEr3/1XM0xZm1UdbjyMldwVOrX7a7a10tgB+ejnuM3oJqy30e04+P1POWpKMrKi
+P06gPQc+AuxEy404lpEUuKyeXHeS10dtLQrk+vnMQTHwOG1jOlw3coFLC7lStGkTAoJT1UXmG+x
iDxhbCKK9HLgiMJzCKvRyu+p9BbqSv+KUwT7BxzWonck3BZV00QaQJ8icQFrFUmdkt+dyB6Kovc1
zr2n66O5MGeILaL7biiMRzQXYGlNKYShjTGhFE+F8TWbaN69gsc+B0rTGgAmMmAzDf6DvAAvx0EO
RCYoVUrWvVsKCKCi9QmSdgrWmpuZZ/BhU4Q/w40OxVfSZtLGZzZVVhoKekAIno1znpX8Xh+K6Hzv
9eE9NRExWUUsz2t9ildmyhBYBDoC0FyfqSCfDebFFFeiP6poO05ORxZRlG6yahdadxECuv6moxas
r+Czz1dsRkarUBq0ucPDEt4u+5Q5LYBykJCe5bzdd1mzVdrN9W3xgSg/HZklwoXUWS4JqstSvQAZ
zhx8CXF04fZOvdF3nTu4MLNt6LWbHEFpD100EpB06eucZjPQMVpymHQUAQp0xChGbAzag7crJILz
E8Fn0TxAAiBuwAldrHBhJm1Y6XyWZD0M7UtjrmgxK6ccrPnIYYCZhfMHswdWxOmKColPutq0envu
uQ4qly7RMvIpJIXsyf5n3AadnmoXLcftzLudRz030ZpZWiRVnVV28ykZk6+a8fjQfgx0Zc3/8Io+
7zOJeqhnptJgm+OBnt2S71ZoKdWO/qXeSvfeXkiPNBBkBb4F9pffa5Mun53ghfn53H1iKXYivY68
CPNAgTzgDE+m4WSHHw+5Q+N1UquZHR68bbF/B+hiZ3Zh34/2356+5WsSSwv5unkiCDPg2igSHCgd
T3/6JTX5d2OodN1W69YpJdHp8tdI051qBCggq2DIC8FWup9y/VKTWCE3fQgjY4UqfOZm4K9A9uGO
QYhQQsr99COkPIUwAA2Zt7T2kAcFL4DmeYx0tPsE6VEuI5d61ArJfEFw/xg5Z15EE1WE/c02PTWq
Jxb43UCiyBJZ91X5WvQEkrXaP9VCfjtm8oZS8j1VXXLcWgVWVm0eB1NxaiW+zcppX/v0YPOH5+tu
4tJ68FWKxh3CZMBMOf2qqh4pfUIQgxr7Ky/Uo0j4rkUqciv5nUmfQn8wbSFrv1ly8iBoc41J+SWr
0go95uKCwKmGq8u1DEHz9CsMmZKvP4DALlNQu5rgWpC3+9J3O5NOd6TwgJS9Xx/5WRQw74FPJhdH
Qq5G8CAZJis2vkaaTAzsnoptW/X7PFhx+Wdeb2FssfaD5oOX7zGGUjg1r5RquKGNK/Sbs3sFI5ws
Q5NRqJVZzNNJBFM7Rm2Goq84ahuKTrsiBqidrAkLnfsS2I/GLMo2MyzPWlj5htA0QqN4PPjMxxEV
M1oqkVZL628Tuigv11fpfEyWKs59mTCk6kRRp2Oi928pNJrh2UIIJpUY21e6F3bxSpx2vv8wM4sF
IhuAip8xj/mTf8wbX+6ayfJsQ3ppom0K4CIDZgLCvX0zCm3lDjzfesSfEvSsmQwGL2wxqF7ogsYq
fXKwWLXVsD10HnzkIX2KrWnTZdOKvQsrRkxFrwVcD/9cni7apZMflmTPVvNfnS7dJ0PznI2JrWb+
v9L8xcfxgz3BoCwm0dIXh0qYq5xZpBt2UBtP/Mp873c04SgjZe51Lq7EpWeXKpe8PIsyqyJ0XciP
p6smVkPVAu/kCNNPVf0iaX97uEWZSPUYHY/uLev6zb/cjrNF1WCLWFzi2vKItWWaxj4SsHYeqY4W
VptW++ON/04o82MWeZVo7HeOMizIxbjIUI4yaHjgCsP9UHzXKo90zsoVeLYnTBkbUF8RrUXgTl34
fQqhhan6BrG8cGuS/1GrGyN5HduV87sQgfgYCwOhwkgEKtODYPHY6hplNKUEAS2AY9ItYo+NWxrl
cEgGJTqOrfbXU/oGRDhpyqLL9vEIka+i+reRI29Y2Z1n5w7pEWRukKMgS0z8OXvpT6e8r8vEQlRM
syNZ7UGfgNcwU1X5qqhdciB7Qg5LbbOVgJTzxW97EoljFpq5bGgAsdmni6kuAf51SgkR0nXdo+ve
ucc7fradf2y39vZwsG3+cbfdbvmZfbB3jX3Y7eznHX/7nz902BW/7Gd7x38+8M9nfh2/djP/d/7m
zD8c/nDnvzmO7TpPT+6eH8c9ttz5b/zl8GP+JfMvnf/F/X18eXo5/j4WbsG/HY/8+H2c/xe+87hy
Ws93nIJKNw9Ug26vyN8spkFtyYhSMgS90lh2XL3L4rT14ltP/3r9jJ6vsoL2K2cHzi0w3SVN2R+1
cqoaQLI5u64rOrh32jEFvVSETmH9vW7s0qA4pHTCROYEu4tBpUrXh5IVGnacFI/Qow+wisHU9red
LOyvmzrfRoqKS5Xnfpg6fPV53J92bwwbrZv8zLDTJHZz76UuSzeoKTbJ9SZr3qmuX7d3dvUSFXJ1
o05A51Suqnnon+wFUqwUShQY9tQh8yx6KX0Qoym/GYS0W3Gr88E7PSGcSYUWPaqBOgeH89SUrFVd
Tcsty87y74p6jPSVrXfp9+dOIsglOCLuX6xSYcEr8XPA6+OU/6Jviz31xsv12TrfCCos/H9MzJ/w
abaESOjAsGJCBFRN0tmOehootW4DOPK6pfNbb5ZcszRaGhHjEcKeWgpr3Ve1WeM+6sz4IFFwsMNu
TN1h1PPApgKq3/jG2B3B47zQi6NbMX8+l4rGsZrvDgOd7OXxGroxBhrVGjzSLMqykGbLFdHvhb7c
fGecmljsvEIyW0MC4UCtUcr2eSeMrjbm7YHWLLBqRxAfipT9joWudPoseVBasXSuz/HHYVrsSFmc
A0+ueZTArUUg02kBclVJSv7fzu0f/0kdKA9AxGzkIO1wR3NOO3BT50+/hWKhbLwv0Ph2/bG3W/ul
cEX772/T8beGO96s9XQ5X4A5pcMrSZFmL7oUEZsApUZGndPPHV2jQEYdQVnbYhc284mJxQI0U9f3
kDQQJvaFxE1jmipEudjvJ0i5mzoXh6/Xp/vcHguOStOciyNC/UhffDo8aeJ5gdqx4BJlQCftYC3p
OSH4+JYYpfvvbQEVQ7mL/C9P/0UCAnrISKmGp1jSBK4k3IjWXUpLuqz+f9pZ+LRK6CCoS9gB1eD2
0p0HdCmska9OViK58/2A15How0S3XGIbcbFVSy+J/VYCblPm0lNZ+O+RsbblLlwF8KuJRRF9NOZd
d+py+iAG0ZyQuqiAHdu10jkaLbLsQCtXnIs0z/7puWNhPlla7LwBPQMzyJm1VoVoGT5OnPPgTyOo
4NVTR6jIQbc/a/gG+lp3HOnC/YppVFgNCg/8ZDHIqEWCAewkJ1z6GvoPwDtUcV/Wj728EwFPqOFt
3t2Iw66Aj1w9B9UtiK7W2mqxPeU/r+/Rjzz3+TT88y2LaVCpU3vhvHn4ljHf+c19Lv7wkKlRtFvY
5rq2C4cviXekBRIgmI1OO89xJW69sK0I23WaLxBzaGcdb6ROV3K9YjqKSpSo5hUEUwDlrg/0wsGn
5wjRDKJLpASXibgWOgByGNTnoDz+lXNtC1PjDwTpTamvNXW7YGqWblJwMzIP01li6vMFXfp9qRax
otuCUb124fhU1NoRUO+7Fxdr/vP8vPB8m4UOVRUHjf7dqS2hl8sSWSd2sSLsytJ8V2IZiQnr+7+d
PcyQrZDR9DUk6ePt9cltjh1o0FHDjNF0twGCaVCRNmFOp3tNXslefnzy6Y6cXQuCUojBofCiztvl
ky1LFVDJ7gKTAGMUf/Zh079AtKffSJakN2plgfgtqPIefFkR+tekKcpoq0TUzTdUQ81XVWmGCJDH
RMAghHE/OlRdwgMkff0lQaXDuPOqov+TiNAobqGhwYsy9LxO3TzVeJ02EwXkrefXyV86ZCFRok+h
9iJDkn8Uq8S6YRsNDQ/IvvtaBBV0xkHRM3LMRZbsVCUaQCQGYfXN0Cf/ax02Efy3ojlE2dD+8Yyo
OUBgoyfpv1wd6hC8r1VKHRrxs7k4wwqEpLa16sQRZLhck+wIqOVm0w84dSvRytlRnS2RdJklDuXz
njd+WcoqpAXwysJo2UoOPQNNhRUj5+7xoy6HaBkvK+K+xXC0IhmVMgTgmJa/QvAfkfm7DGtnKu+j
6GDIK5fa+SNuzliZVMdkg+P6ESJ+2m68HxVgfw25Z3PaK4r3BPzEltruTuWypsfYyuDOnQPd8USZ
upQpkZszF7tb1JG2kGrLJG8l0b9joyn91pjQpFlTqL7g2YFDYEjnLUJGYHlbA/Sc4tZElhqgra0r
xQ29IGxyw2jnAH9DcgwQ3tcamIIaDY4ZQGnLs2MO1c+ALCXJ0dP1TXo+zzqVadQnUCwkF/mh5/Rp
nq1qipLQEDz4hOqzSjtK+ichYlHvoyl4Mydp5U15tlNNxg03jOon2RB8yakX8eNCF+RWpE2JHnq3
UW387admWvFV5953rnbx8ierNddbFg9lyqle7oNrtdXuZ5iLUGaMraDkX//tzGEF0XY0B3CIpHNP
hxIX6B8MYeA7RS29N0W289ANGATDsuHfZlCOzd11g5eGpeDtOem8TLgxTw1ObTZ2NPbwHSP/mhWo
AoSGI+mrG/T8KJC6Vef8GFlBcquLJUrkoUpzIQmc41tqx7ZPqmn3/upsnKeVbJx0vhlQvKc3HHV3
jjO2TgcUEBB4QHQCR95VLumv3e62dhObzNT1ifuYmdO769TQ4nT3ytzCI0SfCubFRzm8oiQeOfpG
4d8UBjn/lfLn8e3NvbM2dw9b+zDMA989vqv2rUrjb21TbLTNu/0IRdgGOmK/7jZfnP3T79/HtfTv
hRU4mZfFCkDpjH2a0VMKNej7FrZZuMukAm0fP342tF5aCfTO8wnz7JhkRXTUxc7ySoknGI1ZMjuB
6dmK9wZ+fxPXPPbaYa+Qk9G1RLL1YK2Z79koLaJLhVwPf0pkmRbbOZO9mEehF85oKNjfe78RHS2O
Ie69rCw/2+hk9WdDKqkKnZoadZeFO7DUEm0mlUu3TQ1qfNmgqq+SGZfPXCPK+6QH+tp9fO5UT2d0
8SIDmIweFdhEJ2qHG7Da26FpbhQrf0KQeaNm6soCnjsGMmckKRRSMuTq5IW5opUz2P0BvVaH9qYu
RehoY38sZGGlSHbBDhcxATT6foC0lMWKqZ5Wl1JFiT4yY1uD/NqKt3Hydn21zsOM+bb/x8giTIc3
PY4J0b8zhH3sSD40IEIotSfSIJZOvL/BUH25bvLCo3PuUcmNhDNSpbOnThcWPah8mtVqcvgU9HQV
gFM8VOK7JPlPQ9zBnRFfoaxQpijdUI1X/NPZdrHIeYhI1M6K4tTi5wP66Q4mSEwSOK6hg5I46ty9
8W5lhvazVFrJkai5u0mZjd+uj/lsLWebIOx45855S3Phe4ceOmSk56FTRXK50TX09Lj1w43fc+Kv
m5LnhOTiAM4BI9ZoA0ptdv6WT+MLIloUd7VEO1h/O0nkzTIoR9OLl6DAFr+0yQA56BZC9DFI5ql2
UsDfw05PYd7G4kFo7yvvj2EctH4lGFn0PphLlSIoFBWZUUTs+PliEqZq7ONS5fhPGYVNstsR8Z6V
1dBegGOnd/GYhzQARCCrckJBb5t9nsvaY5DIwkYMq9bbp/TtDm4q/OtoE6UqLth9+amHKNC5VTcW
4lYSBuFoIv2pOlKcIBaCZA6PmzItlbfWCIG0A7aIWvf6nF9yrvgD3rv0zZ4Fr0+nPPHkbhDEKnIK
8l23vEAnt+i9whGnTtxLoa/v/w/2SAlzcMlKU/w9tRdXUyfV6Ac6dLS5kZvvfiijhrQV1ZVnwYVt
C3CI+iulAg7MMl8QJlD/UPRjXGN5z8l8Ryht5wvmSmx3afrmUiGxFp2HwKOeDof1ngIu2shJoh+S
9ruj44jyuwhWXN1lK7wNqVzrM8Xm1EoYIo7ShjDEfPHQTL8nRIT84THsfl9fm0tzplJZAd9ARIzz
PjUTJQ03vGeFjgTkYGcV+XRIS1q8ItYY5Suh96I7wseR+qiBcBPxmDo76xHFt9wI48iRg158QXTJ
6uwsiKSnYRThMYzQKNDbFWTxV531xjYDR/8tgXZ9m0J1MR7RHSlSp5uIq3fgGERw9WLt/a69avg6
BX7ybhi1tkdmCKZH0Gnda+N7a80qLs3X58BkUV8pW85jLxKYtOroegF8LyvfI0+3ckQveH2CEUIu
MkVsAHHhfGorUhgtnSJ5EEJtFTvhjhH+GrK6gTAn0vyMjNVKpHBhx/2nwsb7k+fnx0X4yRMLnimQ
KjAB7/cI3pa9k/IUG8107/XpSrCwZmpxj5sTWZcyJk8Q5y8F7GE4GzBV3oK1BjYXVutkSItpRHi8
0ZQMO5AgXL+uN0YT7tvpX2tfk1tHXpvHimXR6nDpUMVQrFTacc8zZ7qtVN17iJmgZrm9flZVzuLi
qlQtXv46uHQkOI2F31a6Ko+idqZ1R6+9XhFlfblu4MJ0zYVDk+iNbB51vFNnUHhFHOh5C2so6P+G
TbrNkXmC87Hipy9s7hn1AfwYF0BiYXEfiKgkB4IOJQGRnltSdVQ+kK/MflO3tMNwrSfLeQAHoHou
Tki0i/sIH09HVaHDGo9ZHDsIxEcoJ0kBcpcHMcOTbA0ZDVI6kFvVJshWzvCl2cS1klblmkXYeTHM
qQwyTygg6iHS4iix5ua1gNS2tLm+aJe8KvQBiYIfqSOJ7NHp+PR6sLS0ymKnSwhNioAU6pNlfqP5
eIy4DBWIJtyU3o3i77r8BWGZwfxSofTc/SyKI+1mTHUztA//sqHGh68nXwaseQ4hgc0tjh7SKqUW
QnfmiO8g7yO+UjvXB35eCWZhP5uYz8snh9UOJUFAjYniHcAVctuonnU341v/a/i+Vke7tGfZsuwf
iO4oHi08ljWVQ5nk2DK5iEcYxvVDI6uoLbn1Gvjq0r4xuY7n/njzRbmIL3xaNPmI6KAE5xd7xDFc
P9YOyHKvTN9lM3OCbw72tWW0NPlqrZh4YcfPJ0cHCaDFum0qK71mL1nBKXKTQXThJbEYjOwFFoAt
WFp9fatVaK1PMSJHK0O54BgpFBHJSpTmaGexOGllXBaikvEiJKe+16Cvs34rMeyFcTAEmq7OmUMd
z7XYa5PfKknFOCavewkCcVsDlRQTYyXtdcnMDE5i/T+6mi9HMjRZGykGXKzGcqX2ZqI3p0F78esn
58L1+wGB+h8ri8080gxi6iKsdCMCWrzZW5S3R8gfhrjyvLs4Hh5POo8N8H3L5UeIXxrNIkxgi8cH
Aeapig6W14S76wM6ywtQ49DxMhxQcjln4ZJSyZ7aNEHieGoFxR/xIor7N6PVIoTERBa0SGzbv/8X
m2D24AWRV1m698arvNE3sIms+SbsiFEPhfRU5aTJ0kc0QK9bu+B/ELGacx/AE+aa6+n+A9Oh6bkS
J45i6keRl2/aGa7ecksDxqff93Vrl5aNpCsphzklT5ucU2ulZ8Ii1CDv+pN5I2oUAExtI9cr74FL
23BOqdAwhKQy8KhTK62GbpEloKQj5vpuzoZFaWH3aBShFb0Sclwc0CdT86d8uipCFfEHS8eUUllf
E7RSErvQJto16mP14/rcLVeK3Dh1NnqrgWbUTVIap6ao61kJ0nSxY6HFFo47lHMC8wjqeYxWVmk5
f0tLi/sPsaLJGwcpdjJhOw0ozRi/OmvTrUWFS++6NLNYJon3mM9wMaNND0Zv7XKi2+tzdnkkZPo5
ugQMywA6SRNaTShK7KTZ33G4aaxXo9302kpKZ7kJ/jOQf6zMXuTzJoglpQw8rLTFI4CxMdigKnd9
IGdcqtmGQrxpgvic81mLySqGLoUBrTESu3WS38Vt+DzefBWc5DjstW11DA/GTXxrPoBEv/e3wvFJ
dEc7fb3+FZcG+vkjlrsdsf8WXe0Yp34/aC9CGzriWvS1ZmM+Bp8msxp6xBRibJjqVvXfeuhjwVqt
Y+nWPyYTBUoD+AdNq5ZcyCGR44HaROyE0fSrSIPbTkmPsRJtkwTdHqrNpoSzuD53c0Dy+ZH1H5sW
4Azoh6DNFguo5VXUNz7jCju0VsT7KIEsmOZ2XfmOXmxa2e7XaG+XPAYUhf81uViurpATvxDxGAjh
3KuS58h9+t4VyKVb5rYz0pVQZm2Ei5VTKyNSPJ1ZHXMUsFF8/+nRMeaQdPVb3onfRQvWuxda9yn1
6ZXJvbyg/4x0cQIFsY3J4TC5yMmi01YE4o4An7yuIfwckOYVYfIH2rSSbbi4VcmhkUcjqAZKeLpV
u6oK6ZZBuFN3PupCwa2uBi/eNO2u75xLToyi1f+aWTj+XGlymkOYsaOO/qGqizupe5Yy0/EGfWUa
L1oCeUoNlj4uoBJOB+RPKU22hPmK6Y+EpApUwYlkvff3+oDOXs4fZwE3RvhGgANY5dSOOpT5oOcs
F5ICd2JMS5cETrBs7UoBobb4e2OmB0Th6KMy7mns8H7d/MVjweMEBD3RnbJEz+td11UkQ2LCg/cm
TjkJ4Vb2OyewfqbCWkvLi1P6ydjiLiVPESKnxx7xZe+50F/iCV3F2t/SaGHlrrt4/D5ZWkyqlpfU
ViqGNQaqQxxxNDLjEbDDvh1yNCdQKgwaG2nwzfXZPGOYfizmJ7vzDHxy2Bn/yTR77AZRsZeTyok0
xIBKwkcruRvG0Qli6dHvMkeOxL3XNrTt0B+MEP6N0CS7MkYkt/u3Ue3HN+kwO2daJ2WgxVzEI7oi
fTv7A5LCSYDAjkuzIa9BKuvX9eFf9DyfLC1G3xu0BpEQfHXU4Qe6PWmyTxKfPhyuh2iS3q1s3fm7
zy6RT9YWLjYfAZEq87hCRYVw+ebRREiiQ8D1Ma1ZWXjToI9pF5TMO4kUWo8kTWV3yRry9eJ2/TSU
+b9/2jZKo9FRhgYUyP00b4rV3AbIsnXei1cFG6pjmzD4mWVrqbMz9MdiY+iLNHtEG6oS9GKM6GSy
VcLwINHuTeqyTWc0+wDVrLqJ3KmkEUynICtVbEz/pyj4j0lw+H/N8RKI0JSC7g0pH4KyvqsG9Mip
w10hNCtO4VKM/fnuWHh0I6kLzYq5O3xD2/YRquRTsnI9nZG5P+aUSjZlnhm3u+xNrVpNLSiBRVSI
xvyA0pX2nNQkkV8M9W2Ytq33oKGrptL3od3UaxznVeuLSzggXq7VihHKdLvO1Sc9uAlMBL6PcrVJ
2l86X4KmdeJ0cmYHa8zMi6f/09CV001cG33ZojJF5jysdhQ+J32H0B8qX9/A2qnCymKeJSaXM724
THw/KGiFwEwH0z0drhHktbVuNwF39cJnRXhOZHeIVl64Fy8wA9GMOcSB97FwpQLd2EQrxyZt42id
1qE7CvML3aiWIV4/ExcvZiqS5JrVuSCx2KzdqKWjJwsoLwWdExKnCq26Q6XVmdQ3vPzKCbw0MJS4
2LAI2UDBXlgbcwhNgpoT8CsG6gdx8rsprc6RfX1WJdW+XR/bGSV1XjvK/Tp9rQFCk7k/3Sp+bpm1
qGEupSfZro6L26ZGI1Zr/OFAozF9R8vE9yakNdVAy0NXGUx0/LzpS6oX2sqJveTf8bwqs8zXQDU6
/RQ5beipVwNwiQAxq23pqKVxl6y+si5s1zkFw9MboNXMcl+4+CaiG5ipdABqwmcz+1l0TzkyUmMH
gNAJsrknoV0aK3vofFWxacGWloAgSOqyaCGY8tyLA5vR3IDlS2hWNqpTef/fpJ1Xb9zAEqV/EQHm
8EpygrJkSZbtF8KROWf++v3ovfd6huIOYS+gNwFT7O7q7uqqU+d4/592Fve+IcOzKM6pYQQSmvZ5
RJFveqjUt8teszWaececXJJF1Gt6YDIaLemg2M3gwn9WRUhDXi7bee8R86zhngbwUjDCC48owyBv
xGYeTfLcd0+Z+FCqG043f+p56HJuYnF2BVoxWdZsYjC++caVVLl+7sTqr2krZ/v+yoOrXpQNw6Ke
Sev3Ys6autGEseP5MsDaWlkfRLPdqD2sWjB5PtA4zkZeJp8VCVrnkOKf01YIS9Jl8NdHLiMAuo+K
Cg8xYzmCNiigg2x4SEvGa63sFS+3Y+8BffJ/8OFTO4s4Tx4y+jx7EnB66vpJYvvGq58gsrCFn1mb
L0vk/TZnr+gaW5y0bUOcU+jkxyrrQc5/JlDFX3bf39mvhXMB9bKAJ88a6pQfzveJLhiFOHRErMVt
tNevvqBCYLjlzvtSH8YdzaL2xzv5WtlrO+9Kmey31JV/dNe+y3vI5sUHN+lXbwe24248bEZHK35P
u+rc3WWQ9HmXjK5gPUWki0Cv1WhiG15ElFwCI7V1H/rD/M6yfql69NQo7T6OnsSuPgqq8ILKhytK
laP7OcdXuRXgr34TaBOJ+imFreV2r9oECWCZR6mnJzdoMtxUoXRQSm0/si3HaaP29BvrulwdGhx+
Uy9x7yxDiDyHGL038LOqnorPo+HF9HNM1KmcPEnqxI5GBPiArZbaMROgurBVla7MaTAQDyv9bge1
ZoIEmA6LqU3v1lDZMEvVrx75rUct79QtkPDa9FDx1sHnIQX+DrvkTZ1Hop3pGXkZ2F4sugJqy2aY
3w5C8wPU64b7rl2UgHPntlroKrgvFxtkNAJj8M05hhWgNVdr0YUO9xa2SteYawmlRUIm3Qtlf6jU
eGt15h9frs4MnoO+BxAVLErne2eY4lpAuYLzsrPcqhePgoicB3zSmqbthVZ5ncKeaKyyJfmlK/yN
HNrK2UA3+dzkQwMAvXiL8BK1aX1KPcJLzf/W0+gl13+f1AJbS6eECPCEcuEyqZV0/lAqHTSUpocu
zFUp3QzZrs0+XT6CVtfw1Ix8Po2W3gqiUDGN4sdC3vmvyjfx8+iS31J9ezxcNrZyXZ8NaXHcDRD4
N5qPrc5AG8q3w/LBMneXbaw8rOZ543CwZvq4d6C6uprCqapRZsi0AVrvtpjZnyXHaKTx0Fj0D2XU
2Vw0JHweHc1wr1l0gEEOiixx2j5BbDRufNHatgRPQO2Dkjx9PItRK6HXqwj+JU4l/6Kug57FPXqc
j63VUzka3I3hr20L9gPkIbxsAV8trXU17Prz066QPKhB0/rW8hS4iMu8/NyFerQnYnpo/MmAkl68
i0xkUaIp3tgdK/EfRxBwFBKVLMWSa6hPgrSA4x7FQSrOnXoVFl8i85Nu7C8PdvX+ZJ1ljh7OoHfN
S1CDB0PnUXMeCoRhHbNLEX3w9VR9EZDxclFHr3wY/OMsuKnA9Xq7MIrndqNMmq4MI6peBgWlRLsR
DPWr2fmKGwvK1BJJpPG1WI7InsUTv2TXjY5oEzKNSLzTMonSRTPu/ElPX2W9gT6sQXFObFThl1fl
xjFpNfFV87zymDRQTUSon94GoZpSeKJ13/ZRNHhs/QoJjcvTseZoqj43AgKZUKDOO9/KfV4pbdqW
NACYCD8NyZWOPnZAK2CifPaHvwX5EUaCWvtjbXFwTJ0MBLzCWgPPdynLu8R4LIcNDObaiQGPy2/u
WXhHl3BcOYBNwbDASwxp/70f9OHRNLrXPGq2sLgruX2GM/eFqirVatBx55MXNQ1cdvOzOqdxPE6/
IYRueTeTBcqYkh5S4dfQfduFtOHC81tyeYuplkK7MGBw0PWLt6apNoanp8xiZH4Nw+ehuPaj20aw
Y+FVrACfb5zAK895RaMjFdlLHvZzPf58mC2KuLNWJj7SvKaQnCqOiKZRuENnx4g+oYjhY1W/N4sN
w2v35andRcweyUEm9CbjNOvmEBrDsR+lf3D/+XHDZFKfeQejrJDBkZOMFfSjY1Fflf1xhHActswc
/ufLO23NLU9NLXwfIQ3Q8MSHqN80Tk+DgKklaMQkG86xtqFPzSzOcj8aIWcKMIM8m10Mj0P8yUpn
LZgfqJpsDOl9ShDHmOEtc5fZ3HV67hhzVhuQecNOU46G9QHaTdvSnirvuUVTSt9KaL/rJplPD52s
El209JvRbHZuTirho4Hrnls6sKdGsq3iWZ5YuZ1QPiFRZZkHQb1r/a8jlE0mnXW/6uI+MNDPjA4m
bD3qj0qgb7t4TqZjprthln64vMJr08GmnDsBeJLTU3/+ffFAzhiJBlZY9p9S2XjMtO8NFfBYqmz6
5/dD/uOywfUDCAYEJoVLU1nOSATZZd8aLHaLoJ/5pNBd3L5lxgvA1NZC6MVVicnQsrhsds2TeSzQ
KGsg+0BW7XycfSKPmpGQZ+6D5jhIsB7W8YNebXXdrXny6XIvtr9eQsyq+VzUIbKrIiz2+8p4Uupv
TbgRebzrn/rtWDwQ9fnVzpAW57hSmbUUaDhWJdO+iHbgSBHELoPKbuKnUh/dQJo16YRrVbgrlJvc
c5Lyu6Zcx8PHzBxsfUDB4QkKn8vTvBqVsqr/+6zFidHKhUJlmAko05tRhGEh2pEeqyJXsV6idI8w
SIfGqeCiuedm8sY5srbIkKERI9HyCKPHYpFLhMQ9snGJMxOrkz+2PZX2uQ1PWrvJTo3o554U14WF
DBBGeulzg85kczDSvRK89Nox9R5o3Lk8o/PPLS/OU3OLDVqWI1pfI+Z0LUJ6zlaV+4FWNHgCLttZ
81xyCvSd0HwCBcHCn9pRoFU25+JSkPgQETGbPgQIzqvSVzR7L5taOXOIPMgzAdnlZl4GO4anokCl
YiqMnnUfSVyjsv38wZdsBP3yrUbKlfU6s7ZYrz6S/UQAxI1C9dWESh9C8XYYIB4lI23zBRkSYD8b
c7nih2cmF2sWaaqcaR0m5UrZiU2LaPMdYnuXZ3Flwc6MLI6aqacxsZrjUgQKIfS9pkbJtKKgiNT2
RnT6u1l44YQzAROQccgqoTldDCjNIjVRx3kOk+dwuOrD+yZDGJfyiE/r8ksIDD/oftTZj1C/9aaj
QRtwr+q2Iu7N1qGK2yD24iUAm3cVycUhQY+u2xOcxSDpg4fe2jgHVqfm5HMXU8PZ2GZIfHM2Amuw
AHBJ1cEov8EAvzO2rrNVZz6xtQhsKxNFqGkO+LzyW665tfCGPBb1cjsOrkRkndD8VW4taSfnj41+
nY7I+cgfLO1TkgaHYus2Xzt+TxYKsrrzw6lGbqoXRb7GYpoBPfh3GrRcoJJRudMz3/b6Ty1S5pr2
mKVuP/xD1eU3WxY4eUiONGkxGQLP9HqYo3yvfBysF3kCVQI3ZLBx+a3uL0i5/mPm9914UnYRJk9A
2xYzWf0prHqXfokMDbTL+2vLyOJA1FQhGEBCMZXo31m+3YY7fasXY+1smqFctHxQ3zGXnV3I8vQJ
2r0UjPVviXc1JW4PhMxAlj6+yfO34ePfD8kAAzDX/BSVTudz70DTq2ihAGffjTvBPGrm8/QPV7B+
YmK5NIXcU/EpMFGVd4n/udR3Qraxu9cWZmY0kunIING0zDOhWDU10ElxfUzHUX0To9sq+/APE0VG
UhfJR9IZtzjvgk6WYL9nFN3wbMhXY3xL5fmyibWE5Cxn8z8bi0Nq1Oi8rWtsWNWn6QtyzWPtCNpP
OfzSdk8J16LWphs2V2dO4cmoW3TGvUsZlkXTqjnYK0errnz/V0hGR/l6eVhrxyElt/+ZWNy2Hg2G
KTn/xKlRixOOvGc02MDuJ2u7jWBrNItFskY/CdQWU5ZJbUw69uEXgOqXh7N2k5wOZ7FIcTv2tSRi
owxHG4kO1fhIZ6xtSTfKVpFsnpnlHXtqarE5JaOsPKnAVJ9/h4EyqX8VyK/4h8sDWkuM8PCiWRXg
DUHy8v2LliWdJC1uNxLdAbO0geTaXtvdGKXueHLFo7i4p6HrMGreXWD4T0G50Sjxbt3oZ+Gwm3tn
gD5py/BPLfsojbwQCWYrcWtVIiL71m3ht97lYRZGFn4Y61XTWuhgsqXoYhk+hNHr5Yl85xkYQIwI
oRDKUCQIF9dDXCBZaPpx40zoRTUjvaV+cpcPluMX9SEzqg3623fesTAnnx/dfqMUZoV+u9NGnp2o
/r6t7oRin44bJ9/7YuDCkHJuSK6GCJ4GJm7YK1cR7CZHzR7c4aaX7OrGqBztS3sjHAGMPQ0bt/qm
6XlNT671YrCSrC0xrR607/JuVjh08dGd+lAVjvWk7pODfzXtvF22BXbcWszZZU8si2ZFgTdldi0T
rfTrxHgZk32bHRFcvOw1a75/6jULt6Q9Q+ubBkOa7JaELHlwkClvXzbyjk4O1A7PK2gGISiZOcjn
4Z4MJ6TAYza9VztltvMFdM+TGz95q9SrxLPb6EYMPkCdOhROqN4ivxxnjhf87bm5+ILFuSl6fWD0
DV/QpA/J+Gykml0UIFVldG7CjeGuzSmMHBwnMwMlVdrz0RpiTLF6IEEZjg+y8KPkNR5tnJpbJhae
KVQ1zO2ziRE23Sya0DFHzLHbaod6nxubp+1kKAs/jLssLdoMO411sJKvrbCrqFXmvxTtrlEyF6WT
FIGs7njZX97d2QjDiBzHZABJkFna4iibCELpxsCqVJW2JH3r2hplaVuVngdvhGpsYw+sHGVn5hZH
WZeHSRJJQu0ofvWYQJ4UpdIRzL87yOZGwLNyC5yZWrjGJJs10HdMlV26q5r42q/13eXJ2xrNwjWq
DnHxscFElz5M0tsoPZvTc7aFAlhxQAZCvYvE9czmtQgOyp4+23wKOJX750x0tfAKebjLA3kfkP52
g//ZUBZvR0lovKwpuJdHM3EtwXctP7Xh2/ncGLkt++WuCSd3CocjsdDThu31hfpje+GCoyxDZgB/
rCOqn6Ji18fXSXHMw48TAsHBq68dGwXJzKu+cFXxSfnr3Ndi5AuPjJVAVcuB2U19Ehnij4oUURzw
Ws7Fj3mxpWuwctmcruWyv2WykiCJ4Zt1WutRUn6q0PmZWUdZ5WYQNpzzfbQ3j8zgnQSflUVHz+Im
UKJC7kyPkWlQI2mlcCumCFo1/iOpUidOvc95FhylBs1mEGymSvoo/nR5aVc99+QLFjdBnpqCJcWM
Nhqg6KcTRfqgCRU4Ban8a1zQYrCLTUIXWNqKGYNt0fYIBH9fqBoMe50dy/Tipj/+ZWD07HPDgp5d
onRFxHKSTGJgWnmlDu6U73Jv49pZ9RQgaf81sThbkrArPWHAhBTve/iwi3iClew27g5R/PHyaN53
XvyevD+25nU8iRkkqJnkQSL4Gq/TyvbupH19Z/6oD/JjltjatXpMnrZu1ffFsd82Z8ekMEY2eLHr
LWmIpS7EZvPS7iI3t5tjITkCgBmHJOJOOaBfsUv3hR1c6/f84xbfvVEeN4tDvxMfZ2+vxYcsDoAy
xi37hA/RHhLnY3xDJSXVHblxUX9F+HI8fo0hE7CFl+xVuQo2QvvV6xddrP/OwuKSAuEphRVizIB7
j1XviMpN4zmqvAszGtI2ufTX9+MfawufyocqtnqABU6zL9zJHQ+f6sHpjpFrfZA+NLvANsbDFpHy
unNBCoO4KUDTdyVrZrfsZTHh+uLBWSPAleuFUxYT0MLuLtHoAcnre1n3d0i0O4kko9ITu632HcKM
q8t+vrqlTr5ksdJBIA311M3vqOGL3t+pVgbqobGB8vWbrS/zefPOq05sLRY2NIu4kEZGrV5nt3c1
XVqP0WNz1F94SMU26XEn3Lc/BPcput6KSraGuVhlUe6tRg8wDY0rtSIoI5vYraoWeZifQa/alyd1
PXQ4Geni8CiiLDThAseFhbch0Oy2JItJOYxOO/XF0h/DqAYEt7tsdTXyQgMQYCZcaXQRnp9YwiTr
bV5h1GtjexzrD6ZePAX5owQM9bKl1T1zYmn+kpOzUdNKWphULPmIgYbFPugEWzQ2joF1IyQ0qY2D
i1+GeCGAkVgTU3AWDaGwWeyj2twH4t8qkPA2lEWwu/8xs4zy4noQptjAzJDsI8HNvMe4dntrA7W6
vjZ/rCxOdlMb1GBIMmYsPmrjr8Z6jDLXt7bwKVtmFrvZLIxslCQWhjCnuRLr8LvQZeVbFkc/pU4J
Nhxu7XkGJzXs/QBhyXD+Vhk+8YNJC6ASAWvnxEUFS97OUionzwq7UfZV406j7U8IGu4D/+9dw0Sb
Ysb6iDzQlvB5Cs5FaJk9oj7jvef9ROUj32K1WZlJTJDOIj3PA2PJcyQO+QiTeEfDRPECvRb6v9+N
BAHA7uPlrbRi58z9FmdimjSmFXu4nxf/0gGAhC96fZ34+8tW5uPt3clLMxfIzN/SloujQTNq0wpG
LrnED5SdWui+q47h1iG7OpYTK/P/T9whHKygg+dtTjyYLimXgwxNrSc4WhpvjGc1RJhR2Bx0uN2y
HpEnaahI862lGwWhgSO0jpd+bdhe1oMQhO7l2duytgjZJ0T5EJVlVw1Vc6N4XW2XRY1SXic1e1MR
R1vv6cFLLWsLm7U+oX+GuQjg23hGO8851Wp8LlIkyUHVZtMhkRXn8gjXbubftIBo44JHXD6LVKNr
myzkeMpgN9cbY5fnoT1C4BtLoy1OtZualtMryfGy2bWJlWjsozgqkkJfbrIyVH1wVTg/cGwrdYLq
2Zeu/PQbDUU28l0bg1y9lU/NLYKAPGvkTuwwZwTiLtbujSyyc3r8lUetfw3DWdA2i//Bd05tLnZe
V6DYmyTY9JvcMVQ6UhN70O4J7UTjyaw2HkhrJ7KM4hGkr8QBFB4X5oYBuVRTy0nchq+a6CjNoRau
YgrdkXIryaljkec0XcPfQnisvhhODS/3fl96ulBguPOyW7EC9v01L15L8kBCMrlmyf5QhKsRuGmr
F4e5VSTX2gO47UMdgN6x2r2HYI2YKXtd+GvEMlf86bfNweHJudSUtZ8pAt49Vb0NrUWmf0I25LIr
rwWYiAuB4pvhlMT05zaqqtK9asSGEDSVPVqk5Oug7+xOT9rd2Gb3iqz0GzCUd2Jcc+xyanRxMHWp
MYmDXxBmGvlrNKDWGrRukfWwh+Z70CtOp3pOVH4uxPAm0n4p8XSnSq8JdLaK0bkZXLCqMt1WXvZP
bngyG4uDS9T9duhEZkOh+QkIiNyS0ASS913VQkjNdn5xZ6TX3d+Kcf7f+aCQR/IbbLW6WIQsImkV
SfN8DNlRgyFBNv1jnW1hmtcPklmXmtOdqtcyw25BQk17Epu6q0bHo0Q50d3eGIYDyR4RvvyiBrnb
GfHTOAUbU7t2k886o/81vTjD1H5ui53PsFbvrsOyvKIjYMOV5zNiGSycmlicIVkvx20Rs3hWM+yH
iuZvIbYL6pKXd8z6kXEylMWR0euZKEcjQynBaLrxsT5A43cUnPS2OmZHCIMe5WfTtnobaOxxq663
NciFqxRZ4/cJ+V0njAcXmuldote7fkw34v7Vi/VkjIsdanh1a9TzxWqGV9q0N/MPFldPfAuXfSUe
23gjb7w1quW+a4jA83lKE8mt+ztdv9WHH5eXbcMB3zGSRF5vFfMTQ8jponnYDCJXfx8oi4bowiws
uvA+pVYJVqd5CNlDUz2X1r/EHFT66ZacuUWXoY6edvnMMkLMIca3PVSvtEc/a8WLrhbHivbSbqi/
XZ6x2ZXe7acTiwsfKFNdLC0Zi/p4hWDnKDyWwlHLf3jNhrOtrv6JocXq95box/mIocB8aGvNUVs7
RIDyH0Yzd7VBuiWBmllsnLifhEhVSg6gnustRcxOHOFbDsRP4ljSEyRurNdaDIzezix/CO3FOzEs
tc09L0+reVDHWn0zJVe3KDVeXR7VvAbv1oi2GELfmeZz2bgm5F7qky6ZMxqJS0eJHdFY3pHdkPxj
BoZcyPeXDa46xR+DS33ioMmLMO0xWOYHU76vql2T/xTNF0nfGNmWoUXmAdmHkobSeWQ0TuiNC9Nt
HH+TJcfawgb9LtQsJ5EmnFl5m83L0+Q8BkqN0ffHoCHkg7rGEa/1ax3UhA5Q6BjaVB2utLt+fx9d
f370XMtpPz3XN62b3GiHcp/ZTLlTOFvnrzxnPC58k7oo4hViX1WKXsPJ8vBJ2PnXyrG5yZ+SN+Wu
uJnuo7cQAMUTeFDtsbzx3dEnON+4TleTvSiEIXUJAzjvq8UKxBUiaBBR1hCdkflUDoMbuH1hd06z
i+z4kWbNQ7DByPC+G4LI8NTmPC0nIe+YeF2lm9j85iPQdzu8iY/jo/ipdD9nDnLLDuAVN7hWUWKO
jlv0ou8Z1hbGlXPjvaVElpV1DPg6P6oHWBRHJz4ITr/vH7UDz9jb5N7cb9W2V+OJ0zEvQiMf1nuI
+zErHCfIFNCkvqbr13Lq77fli/oAdYKr3xmu6MqHcuOQWq3cnNpe3FrNWPbiqDDfyoO0n+yPxsOw
//ZBt9u97krX4qP4YDnKQYXjNH57bvdE6Fvw99XHwOknLMIpBP2qXvf4BPkOcv/AbXYfJnvYC87v
rZft00/FwbhWdpZ7+SRbn3dUzlWwm9CxLKPhoVPH2u+Yd8OOcC3ktpH37j4pe4TA96FT3ESjndlR
6aR7z9msVa3FC8qJ9eWq14lVGibWPWjo1W4nW+PGjbdmgZYw9hMaDQpRw7k7I9ga4s5D7QDTcCZa
pqItkPDqFNK0xIOd6UPqd+E+Upb0UShigqIITbVHDunmG55z8z37WNg//Sv/ZbSDK5h0P5pbT/e1
C/bU9sJv1FpSJsnDtkWji987PrgaUgdCvzGN/49B4iGw3egW7A3n86jDPxqXE4ZQYp++W3ZNdTH9
6ttwKTxRUkU9yumc/DMJkh4Ggs1TaS06gtTkf+YXjtKXYZjqwzzHo619Hz7Fd1FlK4XjAzWwTSf+
qvDQSB9+bOyO+YJZXkBopjFiFV1gNK7ORx01XeSVvcL0Sh+NBDzBT9247eKXWP4YaW4QX3db1afV
O+/U5CLgNEKlD7oIk5BzxE/dUbKNh8zNboqr+Nhrtq7Y0j1yGJ0T2XQef4x2UD8Gr1T9Lg99vu4X
I9d4G0OJTY6W9+ri3vOqOg2GMi0ocr7muWOlDxCJkVM0EbppywdzKzJdWWBoxoH30VuKdsuSjk2W
RzPTpbJyxDLtDoAngWwh/c1DKNmCLa4cCebMEaZBbk6+Z9klmoRF2KliXTmwo+zNYvw6qeIGYnB1
NCcmFouYhR2htoYJqUbuLp/cpn/otog5VvY+BRwQMbz3RRl85Llz6iUiC2GBEYSI7NyPdy3Diffg
YC67wlrGBEMkxgzeDLCmLA44X0oVWFuaiibB64HwEEBRpx4Uz/YFO5OuzOSuCJ4v21xbo9Pi1GJs
PlifKO4oTtVmus+84ioxtoSI1tbotEi0OFKCLNTStKFIBBF8rNyr7b20RYi5hlhCJkymL5AbiNtn
MXOCESaDJ84zl+ZPU+QVRw+xqGpSWkcTVf84+hA4V2KR3cLrelVZymerHxM3m/ytZqrfBeTFhp61
MyEDp0TALbU4wCU1UzwpHioEdgY/sWvLqD/2eeA/GslQfB/VbKDlri8gi4LqLHa7OjPvA5SUOPCF
GNY+L8qO/Hh+yGJjSOySO/V2MOvesOE3hjkqnKZH3/IpjQvFcAjzprwtAr95nRvKKzvpC3pXRV8L
H1En1X74Zmy9NaNMnXMYjY+h1UuFi0Bk+xR6sUT1sbIHGeWwoJGjh7yd0y2ID8PYU3bhPke18Fcf
CAT8aKSIO5/2kEcpK3n1lVIrX8tta27hct8JFJGetEDIw5XGZYCq1OJ91AtwzJjVWDmZLjhm/soU
7/Ih3U/WdKxNyVZG5Zo44Juv/RLL5tkcZTuQozcOOzeFZyAAqpZVX2LIwlSUZ4tcohLUbeSUV1wa
6S6RwwACRPpWFu6WSIgllhprLDfhTQ8yAqqa68F4u7w3V66GMyuLmCOczKzVRKxYddHfq4FaBdAF
xkpti3o4oUlVxx9i0Tr4hpc6xdBvIOtXBokjW0ycheDfu0gEZtgcJQf2LRDT24RmSFHIbj3f/4cj
nKWGlgWFRBxocfXT9w0ZZjRVTtAaDwX07iNQR1tTg428z9rpSvcw1R5whWi0LiOrqZR66PHnYrU1
6tCPJVRWRr10S6MrnyufgGfyc9mRE6m3dbPOdjKg6pfLS7qSZ0ByG1YHnlkQoi75h1DNU0ZaHSvH
rPydMe2hYHUn3mH9c9dt0eevXFtnthbnbkaVuWviivWjwbe1UFwonCTdlfXGxK6NiXo5zUGAjOfY
8fx6DLyhSKLZTaucVJfyHBWxHVn7rn8d/HF/ef7WxnRqa/FiV72Ad9SILcG6tqqDFjR3on+bGMLV
P9ihNkIwSqrrnVxP1HHCTz6+Egay+TTKhH2aUEu/IASDkUPXstfL9lauYbjaKIxxjnJQLwlOsyEO
p3S+NKzUp4Tcf0j7rSTPynY+M7E4TbpGLa3R4lzty9xB2W5vSaPbdPU/HI0zBS1/FsH8MljyQ1PK
x3k7q9W3CgXewXuOhJ+XZ+t9w/J8R5wYWbhB6gdaHc1uUBq/awZibMP+kolXkvSqJKhEDOAOgETd
t3REbPnGShZ05tUjFoRSFTKYhb9PgZBkccIIJ722DfXY1ykdd/cxibzArbvg7x8I3Iek+umzmBlX
Fvdh2pVCM1azyxf9lRepB2kYvoAHuMn97lZFx06c1CtN6T9enuP3O436IPg4aqdE7mSxz3e1MMhT
rrZUMHrtxoxcP7rKLFzz75E952YWK9kDv5brGb/mCeEtRAu3sqR/F6rgg9R4G3io3xp155HZbAss
DO13yLcvySoCQN6SFmLLevCcxg0O3pO5S66GFxLKB+XY3QwfhLvs17P2o3RplXPkfU0qanDqt80s
3Prs/vmUxbArFBx6X2B2Y57Zbucm9Q7p6n3qwAo6gKBxZLs7iPvp2tg42FZuQRi82D2zuMkcnc7H
xEnOcxglMZBUQE5WMyKsMhwE2XIa2A76IZ3sgG6oZBwBCSm03vbOZZ96f8phG5FL/EpCp2d51SdC
pcBMAlJH9u888Wfnfbj8+++POH4fHBqRGcHuuw42cdSs3q+ZVTngkkDdMjf8/SD5ZKTqlFaUy9be
33vn1hZvz8gv67EcsJY0DYgVfd/Uym40OycOVXsMPl+2tjp3DI04G7VVHqPn61Ybkt+3PdARswnd
MeZNICYbR/dKDp4RIeWK9KKG0NqSZMmPkKIQFaogeU45oqOTEpJEqzJ3sZffdFl27fW+Lajh0ahU
e6pbJ5doPK4Uh6fs1mZd2yHGXHpUZjUZEATn45W71Fd4lwK2gn+jGIBDQziXjslh8IajlMj7LEv2
Rv8s5TqgSuWQtONVJkt2aRZ2pUW3lOacQMiv2rZ3Wu9LlH2NNcgLWqR24+RuDM1+VipBBe0fAFSQ
wkNAb0pw5sEjt9hhsSrTRSLy5VL5yehvJcuWm8+FeWiDR62wh+xGF7eSSCvv33Ob82ye7Grd0yqR
TAv1q1kVF2YcoDykKXfAifZi/jBYdxJU0BYMntq+3YKsv78Qz40vXDNAIn6IRoy3vfDa1ODSzZda
om5DbmnwSlvdkmdZ6fk9t7jcepmpwaU9D5dY05RKO8g+xyPoeNXVfd3uS1epjqIf2YpaOHVjJ+Ih
FJws+dmPN4b18/LOXIlGzr9mcUMbXZX4xL8g5qLatQYIChUbAV952E1evDO8xzL7JAqpncVvZfJT
MDdSOKtHOixsGtKSKCwAZTlffA10YBnILfMvv1TVYKNXRRVTlq803a6MPU8MI0o2opLVNT+xuXhc
qKEkFYPaNU6dPMPKY4bXo6DblrLvIO7M/Y2TaeWohecEdDu0GhKqFYstxYsuyOjYrZ0UYulGsJ7L
ynRCXvtm+KUrtiR15/VaxAln1habCUKFCk3dlGR05uM0d2nleJ7h5vqHuK/tuL5TlY1bed0i+HpE
Kwj/xcX49DhQs7jOKQ6Fya6uUtdT3yKaaVueU337K/F8p4uljdty7bi3eG+gRwq95lyYOvebSI26
hqcM5XuWUbuXqTrJ6KkgBS32V3KyEyaIMAW39r9qECpW8VWpHC9vnZVL7ewLFl4UjL0i+BYzrRj5
p6wuiiurkbdIEFad52SYi8lVw17w855hhh0lIj90dO2p0hE5NJN9o24VcFY2BkPS4EVGZHu+B84n
1YgaIx0mltIKxZ0Ba6MZvklh+ILc236M8Fqp2HCe+fvfuesfi9qieE/YJkVdi8UypN9MTo5e7UO5
tdUDtr5Ws+QmmwM85eKUFwCZ0wFWUDhW5cguhOmLKH697A7rc/fHxPz/k1vMk5UCWB0jEcmBomoL
3+CenK6UQUYdhPCof7psb9UzSDqR3gLnxNF5bk8ZQjmP8/I3FKMTlH3tPVThwYTNLhvdy6bWN9uJ
rYWrdxlP77rHljHlwAya4s4K9ad2sg5FFwe2IgvPshrWtqT7BAk1xIxe1Sm7Uguu2ySNHlDPS183
vmke3zvPOfmmxc6wuqLvLMRpaAuIPip5/SUVi/skib97/ce01NCn8Nxe8A5aHNmTCg7c87/Tb7d1
l6yEepAX/1mGxXmbg3GOTAvPqrP7ztKupRoOxuGj0R4vj3fdzizXA+wV2vjFck91lofjbId2QVM8
GH58lTc3Vp3uL9tZC09+Cy//19BirVWtG0KlZV4787sYtAd9bCY79xDiCLKjknwmG3qUyFFAAeCm
9Vstd4+tZr0VzLCUxffRKLqhlW4cE6uba1aD+c/oF4udV5U3iAEfJWq2bNyqxIm1eUiNj16t73N0
Ky5PwuqpdGJusaiCILRCJTPZELZOU+MOnZvDmnvZyPqKsppUEE04mxdnUi8OGcwzYKnKwoH/du/R
xIe+QRZLG8+R9cn7Y2j+/8nJlEe6140RAKk4+6EiOWqET6251zK3Hb8rXr+xVFvDWtwhVR/UodRi
rVYUXq62aNUHQaruLXHjVJp/6P0B8L9hLa+OPJ2VpNKqdoLwc20EbiK6aZM6jfZWBq5hxjeg5S+v
2ArLDCJgM2swGjUyeMXFksWe4uetwG08pcNxKAdbQj0uCwvoifL7WBkcQS/2pvYDBXYt+ynHAAxT
3xYzy9XbdONj1nz09FsWqzppchlnKfdN3UcZ5TUQQX2pBK4aBvHx8rjXlvTU1GJJCzTCzEjFVAxX
X9LRKhe2V9GUOhPlwMumNka1JNMb24KKnowpTRLu0A/dj4p81I2ny1ZWL7STEf2u451sCbwmyQ0P
M56QHNpQfRMgYZW1Zif4YEQa2YmlydZ6/TDA/zR20c6ACKRWVcQnt1Qt1nYn5xoCczOD7zsqGlPs
W6HUcOMaZE6SV3NzllNb2m3ffAul4bnPpq07a3bT5c6hKR0lKkqA0ju4Yk+UUgUmpynlyFerakO7
zhGxqK2MgpIij67vSxubdX1d/5iUz88gr/Ai30swaZikvX1hMuEJ7Snr/B/Svmw5bhxY9osQwQUk
yFcu3erWvliy9MKwLZs7Ce7L19+kzo0xG83TiJkTMfMw9khFAIUCUJWV2RsSYORGgxQ2qYp2YuxT
BkSxcFLm6kBi0LHivdWat3H4aWfdUVO6vRKlfpL+YSAVJtR2oJd2KBUZyng5Hc+mFmlfgM+hHXMG
G7HURNeHCsb5lOzixHhKe5l40eZUrkwIG19LxkQpZwTYzkx3LFCvFNAVlxH3JXvkHNaEeVzZEXa9
XmCVsiWQJ9mNHn0bosgZzcdG89IKxQKI2CrfSShLBm2GGhSlMYPUXJ4hp35SVHZuNw0ORRNK7mYe
7Iqk27NSc4glI+ySmRJcsjPMaQopTEWW6Y/jBGaGwal7+x4Ickk1enOP6wsNO5imLVB1n44qzUa7
Dw1MJQH+LHltix2wsw7uVHX+0/gPcL9l4f5aWwa+Cm51mDYUzB4IbuqtaUFqNDnYEXBisjTnZhhZ
2RFOQ7B6KSybMKopzPdjBMQr/2MrDchv33qiSg6G7dX6OyjB68uorLSsxKBI68eZfZuyn20w3Dcy
t9+6VawnT/B6SLa2qRYDY9tPse1VYZA66N1+bNnwPdSGO7Bjxm440fk6MxPoKF3ec5vGKbTZoLAD
bhQRPtKDJ01Rcxg3INlKuDeOvyBXb6MEXjbPGf8TylBum7P616DY6sNDfeBjBYNAmgzVj6717PQt
R0Xy8rg2gKFwyZUdYVuHhl0FSjOAHM/DFgj9+CrwOrQOONQx9j/I7eQ197MPzb9nciPrWd+Mlyvb
wj7vbWiZsnKxraV7A0BBptmHXJcdqtuXw5Ud4dyZDbXPiw520h/UN4+aTy3feOL+tCueKhD64LDb
K9cyBqgNKP7p1ArvtXAAssHii9nX0s8ij1xBVOx2eKW/831xtbCedm79B2wkhiSobc4rojQitQrl
ehH8CbIIyJoGMGxpt7baOkHlTayW3Bu2igM2Gqj/sSKsHgFISVcXz0mAmGjujRCEgMwd0LCu1B4P
Sz+c9hXeZjiQ7P7lsttu7o6VbWFFi5z1MSewHbb0espgRAFejcT7OjavLpvajKUrU8Iq5lmhJDyE
KWjp7Ek+77UpcarcgsJNhjq98e2yOdnaLX+/OiJGaF11WQFzqv3O1ccS5QdUxy7bkM3e8vcrG0aG
pBGSpJg9gJRj/pi3VyE7WjJClM2hAHsMmK5iQqFUOIWaVm+BK1NwChXXGfFq/iuid5dHslWkgIST
gXrYQiIDAdTToVTgvcwtDbc6o31Tre44DBzsSfP7TJpbCBj6/cy/FypoRcvny5Y3Lw4rw8KpFzcF
fudycQDDfmNXbjkjkLSBM4BnyARrYGIa/6FasR6qcP7lhhVPAJDhnFU4aHA1tkus9zHoH6Hr4+ZU
kUzt4tdn9+W/AxQPoKhQIgDZcawnLXE5VIH6CSptlydRZkM4fIq6zux8yX9QrBpeBoGjTKD0uGxk
09tXAxHiFDivDNo1MNJ13It7xUC3iuXPYJrmSSm7DG1V7eCQ8HZLA4wTFW/BIZtKnbQJ01YlV+UM
IO1DErwHzQ0NX1odCcjpTTMOXfLAo0MjK+ZvP7BWxoWNPQxtCcVRGKcZODauqXYbmm9GcgXUQoaC
WnWjGo7VS06bzasREKXorYcsB5poTkc8V5w1ZQyj0GMF4Za6t5LYG6BNxw3qNJDo5CwBWJDsLi/r
9mBXdoXBjk1kjeZy75wB8ZlilGlNsGRakz+WrwzgKXV6LSKACaxXaE54/0fjQtzpmkxn8/IaatMe
2IXbsrhjxq8pSbyYHTu2rwIPom6BLD2y6curMQtRh4RzCJ4fmCWa3yTWY9WZjhFUO5W9Xh7gZuxe
GRKCDTrEh7pd2kkjFh0mPCYtSCfQ9L9kWu2/Zr7C++okSlojGbmxmBntwKmG8S3SZ4eguq92UuXc
JZqcRbSVMSHaRClFXb+CsUT7o3IfMnxBeAhQzq+I7U7DTul26NjusUcuz+X2RRCIZwgZQR4VPRin
O6TM87BlIe7y6BJ0wj5wIbDo0YTsLT13QBpwpWWg6+rrA1USn2KiycyeszF1Mvt10n/zXMbV8b/s
nb9fJMREXucEGH007vVgqWP+0N+DSKOooqMxcYfpe4Jaidn6dii5TH0xup2vwV/DwsWtyUCDWiy9
sXP1Xof6voXy0Tia9+ZEXeSNfQ7CTTV5bPPp2FuQBUuUgxHlB1151rPoaBvBS2X+HKz3otFcpdPg
JtERZB/Q5daiPRRBfzdZ7Ydh6lSlCsmzBrUPtCsBnMqeLi/q5rVwtabCtRAtZ6kxGRhI1j+A7i1M
flWACVHFC8fpcNnUdoD9O2dCgK0D3tvB8vastOtWe26Cca/wR7W9p3hTEIayy8tlg9ub/69BIbKG
tZJBFw/ewSm06VL7qlFUF+17/mUzUi8Ug2hBS70HwfdCzG4xv7LcsMydUAH465Cmbt51Xj87YEPd
SwwvXnbqhZBrUdAgZ4EsCLldYUa5DTSfpuACzOObJoj3AT2a8Hg8X7rkZ4q0FlpX+uJmzL2666FT
JAmuGw9S2IdWLHr1obbDxAITMXu9QVEaF/AKjJgN8lu7VLmm0BsMqqXfZHJZ+VArbp0V7tyAo1j3
suhemWTqNedOfPodwnGikbbuogrfEbUz3yG5gpb0MVI8WtT3QQly/EJjMqz9uXPB5kJQwFAFWmTX
ToPhMGtpmBo6rmP2XUavwuolLSVRZvnss+VdWn1AkYElFvVW+7lBGXQykWYDs+vUh3vFKP3OolCy
jDTPDm6aaMolQX5rWICf6sBugzATwvWnwyILzHqgGNY43Zl14eTTLhx/X/bb8+syTpCVDWFfjqYd
amFIv8gMLAK3keKvZKMQdmQMWbVgXBYnj9weOfrprsq+Xx7E8pHi4qwHIfhch8yATQhMsOKesM7J
At8Mb9pG0v8jMyNcYAash7psM3esbvXxsxzegvzR0iUlje0VAcgAWRYAW0Ul4XwyB0hYYUU6bXAg
LJe2kiXfHsY/BthSClhdkAKwOU5KCgN8eq7rpa4eBc9aL9NKOz9i4FmaCfgN+JIsKOudmglZDID1
MlsBBLlLB3B3BN6ZB8anmXTFW2iQ9HOmvH2ZgwSUuk2WBpJXxKbnAWkIjDXUgKBhfvoFNcttULJA
9yEzDhQKZ+j/dVCjvux7G1QRGOfKiuDfc2Jq1jTDSr0r76p9cAg/jNABXU9+8LNXwy1c8+56/tSf
mTd8txxUHtz6ZpQpvGwUOZfPoGBdNJdD6EwvtdJn4HHAsk0zTzuOXvxhvnc7dJc6+U1aOoVvvxCZ
UPmmq65sClc+i/Q0qmwQ0uPMM/sX7d/Xh0/HJLhQ3ZJETRZ2/0i/qfmVaX+zE+/y8m37yN9pW4a4
2gw52kwJtWDCtO6IcUATKpoxJW1nmxvOthAewG2KrJIQN3ornhUzgY2lnS4sfuANO5YQo7d2l8ey
ZUfDewAAE5SYsfNOx6Kk3YithKaFDiyFe2tO++cssCKgyq1O+zmmUSkjNN067JEPBioTSuv6GVUI
s7uRtgVIIRVjqB2ljUIX/bzFlVZpD0mPl3v1HyI91AQxl4skMEDrp0MklYaSctyArQyEKyS6B4Vv
ARi1zr9dnsqtga3tCJ4XV8DGWxx2CjCZW8190fjzCFaF0m9lTVriJsJtDeEJKK+F/hgNIYuHrjwQ
zQsxiIagUA35ioM1sftJ1SUxSmZCCISTEfUhD2CihgbV0xzW4CkCt9PT5TkT3U8ciBAII2QS1dle
pLYH4szkdqY7Nj/p8I7LdsS1+R87gMnaQHWjMUjYTkPNlLmYwNsSV/S575mDp8wVVMp8NOzc6sSS
CeyKVz/BnnheTpYeZWEAQW8A8kYHYIrSLfuQOaFWvQeBtQvjcB+V/5YS+cuqifZsBHQFtGyCBw4Z
SsjhogE6l9nRthye/dZUNAvSh1xXsaMlseMs6y3aEwKhNhSsIRXshb3mTvXkkMYA96WC+ufzAGIX
EAkb4LNO/MuLeVbyEe0K7k9VHioA+2WuGsx7PdrR6nHSXwa6bzHaqdyXDZq/4mLXNQdTlRjf9KTV
HAv7wgxI3oWLnKtl2/Ac03CUkTxMWXirGoMzG7nkArmMZX1PFccq7BA62kOO0jbGqt2AQsOpACgz
B5k82uY+XI1KuA3PPAm7evGcybb90Wg/hqZz4LGAQgPXJFm+TWMgp0GnONrvQft8Gr2yNgv7hjYZ
kHi4XkQdAAgV+1Xk2csUBy/IV3doqrkpUBTSlYNi7KPkR2Cabh9+70tJ/NmcXZDXIybgEYiX2umn
9Jraso63mTvGze8cfR5Jhz6BzAolF/QtO0B+q7YBFkPjrIkFp+GYKxH0WTvc4qyQ3xhZcNO11uvl
qd2aWSCbbB03dYxGbMBnvCeRush/polZvJhgZTzUQdjdRJqtv4KC/e2yubPMyeKc9tJIi7lbklBC
WI36OOd1jBJyRsD10R6g9F727ya0jqdjR0DvwW6zwWuC3WW74jPhy+xSzNNV0H6h1/J01dDuYPZd
qCCao63WakEplDYTeEFQCHuw2mOUvY5QwXBY+eOy3TN+Ndwi0PgGdgPQLJi4vQiGK3ueUG3uDCds
bO7Yc8tuoIj8nTS65qdRBvX0znqDLNJwaG3WubxGqadNkFNs0vgp1PWPQQ1fdatO74g5zfu0VxIn
DBmRXB7Pz2585HJDQMc9BamP8JkZURr0vSrUqfSXlr8NheRGdX66nf5+IVoUeRPRHH22DkAhKXll
2suYPWY5OtNRcJfly8+3zqkxwcdoUtCZKxgMxNKVMHIyyNMDDSCBQG+cKfBixABDR3ET2BphzrSm
7RUN28rRAOKEpK2Rfuj6N1KMTmXcpNq3arhu+p0S3GrQhpS41cZ6wZOxThS98Dbg3qf+XLC+zCq9
BXJdfVdTLwuwc3qfUUARwRvio7PCNYzBt4dvQdrsAvvW0iWnzFfjzukxs2wmYLXA0YAGWdFliFma
1tjDs9nEfZDopKh9VPGxpX6kgb+P3HcR2MIS7GWAcirVLcrdqPlzhzYqyNo/aGhEjK4qXBSnANJi
g9sm+569FECn1p6ugAmUpC66PXaDRd0pCJwyeab11VTE4KJHP2fzg6INJiW3Lf/I6e+mfrate2rv
0SywD0OXDWyX5c8dOxaF/iyZ/SV3cWnogjfHMQvmIsPQqzD1IqApxhgbHFx79H7sPB1beEqejE4m
ALWxiU5mXFj0ZBwJyQaY7acdunhH4AXoM3J6cLbwJmhlzEPnMfNkgUWNm3kYUqsJYQ6iJk47QdIh
O6bj6LS9q6mRY06fisUlJ/3G1l0PUQQAxbztTVL0hmOMJppZZ0dDn2g8y3AkZ2R3CMuws9BRoe0F
JMHCvTeYpsBMO9iZ5tFFKd+pg2e0wy7NNt0jY8RJbW9G99j0NtSpZ6o7Tf8E4YszoIVUy9EqDbQv
12+Hcd8A2UaIDDL4de6eu9jfD1wCwOq9BmJhapQqJt8AzV5rHZMZPk9zmFu6Va7m7nc2gY4103wW
PszxR8mvAd13WgWUfZBPnuICXRKPnQ5uJJDm9SEaX9HQaMqOt831AkANAFQdkCERxdKzXoFmFOYx
nDWPMLBBfoujQxW5GvQYExvFQvZk1X4UhY5dvXXc6cZPWsrw7rKvEPajVgUjSwN8hdIysPd9Vo3q
FFLd962AD5rNv4MV9p9ilV2SBeBCHNAa8VTMqNOlE+hARgPkJ9y2W6cr0SKaBlqKHHEe+V0XQCus
Swa/0WNLEoA3Bm3gErrchg1QeIjEFUGlA1yfTIYTtwlY6oZdPBd+2eaSHXlWA/7aKkjzgJEK5N1n
JZ9esWdeqKPhZNVjru2i+qBT0IrFucNsr7O/s/JdgZvh2Yp/fxhj6Sv2+1DfpNnL5bD7daKc7YnV
lwjLXJqlrusNvqRBjjeprjpUvoq0ura0ox1Azqf2VD0DwOBeaZ4UZRfOd+P0jRIAGpKrrkrdBJSy
WnesgepoLD83oKYZ6w5ySyAk/84gxjOVUtGHJRt2/s3UXC7xELz68qnVPiZpBu2FAasUNd8Dbc/Y
O9Ejp27ofiwoktaz2/ZezZxOlcHeN/xDV7FkaKHWkMQSz+fQ6s2yj2fIyGVD6QBbU3o56T9pC7Ts
5YU5f0MgmK4sCesSWkFA9RqWkH13LZIjZbZrjfFgAuPxf7Mk7EAtx6IFKSyFuuIFuCDMReDo2QOV
qStrm2ft3zGJhx8tKotNEYJtDECMBXYPdN/G2ZF3s5ej140kvoaIHKruTO5UZa/pxzC+pjYuX6+Z
/V3nr8ya8R8fw3SbKuil6u4LaBUllV9qr7hgT/bj5Zk5q8x+bdMlvbfUDqEEuizSytFMPQsYW04H
kwR3UOH1WM0eQ5XhzTzqu1Sju1GZkWZhHiSnPtLgV12T0OWoIc82WhFbmT7vxksPXrH6IOF6PEcQ
A9bAzO8UJnjdJu6qSutENkqYmmsTjnTLdaM8DK3psFgSszZcH5AVKAAupxIqQ4Kb5FpOhjhHoCja
CMkkcgu1Fb/NuATXuDVE2IGGHQoh0JT7gtSt5pw0qWkwhnNnNAgSxSH6FZIp4l6+KBbpQUN2+Nlg
HwQ5El41DvI8nXqn6KEMfXn16XmUMaCugNMALquecQZmoMtUYwMDTkE2oobgMvq4bGB7qCsLwh5X
QTMXKwXiWG7fhext1A9NfpUOb/r4mJdHM7+l2s1QSoZ1Vm6CU5+cccI1LdODKYlyWE3q5scY6l4J
PmS9NcElAmrg0ngOwuFgQZLDVnogSaNHc1DvY0p3Rp9KUKXbM7A6b5c1WC12l9oZSMkwxx16+Qpj
D9STYt6WM3Ps8F4f3FrJj8y46XLZzt54bZwsruDNQaqHEbVg2GDf1PktQAN6phxJ8VDHf7J2T+Kd
QmNJSN/cQWBVgsQ2ah2mmC8xWjyi0ctkONSEwwb0KietUxa25A29EWXBg/zXjOBVtQI0N1vMgPTS
5cMe7XRB4evjU6mbztRJkhxnENcvd1qZE2YSl36tJRzHRwp903xHktu62MXh7yyykfjw8wJHFqQo
P8FM6OQy7M7lKQXn5qn/ZEmeqW2GeKg3ka9Z5IEX+aHPLIm7yMwsF5KVm85ZirxbhjFy46lp7xPz
+yyjFduMNv9MI/rqTk2UsRIp3YhVS2couA6V25N/nWTFvl9ZEPZ9WraKUQew0EXRXh/x1h3Do102
/uWothxBwuUM7DLIywH7q4ECTziiwmokuQXMD8otuh+Dai6wblUAm0h8TUxFsqW2rq84nCHCteRs
FhHn02kLqcXB0oiVqdRjP/0xIu2qaK+qcnTNJMHJeK/MnVuh/leD8Z2wvcKavTU+291VZ3za9E7R
P0v2CUQV1R7stvCasvTocE3YD8uEmGqrSS5bWxHv5IOFK0WZoF7IF1dKUq2515IJCZmy/aXbHOAX
SHaW6CaJX8MwKa6jaY5B/q/cW1En7YJaVltYJsQgHOjLYx0N+MIysa5UAxqphtOOPPcjy648Ta+V
GzUoQQhuhLaDvpMBhGjJc5TluWsOcwTSOUPDGdzljspkG0D0G2DFUflAcRioKRT1beEoKCtlVnmt
4PoZfyj1LxQBcuu+n5G/UiRrIO5m0ZLgMzQvwcpTqqmrJ9Nd2X0QMMdrUSE5Z8UwLFoRFtpOdT2t
+8UKaBDBitvS/WC5zMhdVvvMlpyk4uwhCp+4lbCcSFwia1DCraIKiSXNbBU85rr+kOaoGBdKz52w
BXHY5a2+hPYzH1ptPuGkCXPNilsCo/nsF0hMDgXEQuPCNwDX7BLqKPo3i8kUr7d3EO7iXzlSDaLD
p1uelqNemCMCzAJcaI5JZiFWYoo96y6DusJU/6Fm/lSbsmr/VqoCW+Yfw5Zw2IS9nmWY5eXR/tIN
76r2JwRZBrdeyvrQJqlL5kfOrqtudDpZC694OuDODag63rsggQOdhQiT5EFIUrNBRiQZm32rlXe6
8R9UDk5MCPsv65NcN5ERA5d9/Ngr+VMC+EkrLTuebT6MBKAylOCgUEMBEhJWb2rSmXUFCJdqZAPL
eafxGZ2zMiqkr3aytW8uM4b8DWjTQcKKTIFw2lUMsksaLWu3i9SqBHYezLZISBqDp+Rpbez6yDB3
Vl+Nz1bH+zsORiIvQ9IL/xOBio4TK3E7OeCEazSgYNuKIVDWpYcjlEyurTUQch3iitxks8b3vBlA
qBQoyngT9Gw+0iRA88usJaFT2UH11gZ27luRmrdOa7bxzdDU86NNB/7SJPZ87CEIjrodny0Hwigs
csq5xY/qnCeJC63eHG9zqJf80g2UbPHYLcsrUqg2wOVR8GANgOy4OImHXUbHwjU47fd6NdqJozUW
9Buj6AEkT7jQqlVwIEVwSEuiHRgxUGCY9V3BAeqdB257FMzN97amzHtqEHpjVNATd6KsK3O/Uys0
BPZ6WH9mVm7vp7mZX6faRCV8YAl/0GcIYDoZnsiBMyVF5lsArqAcNar7rsrTdxLGKhpcYxOiwuAn
lwEWzyAQX6uNK8Ci6mUsaehTr9Js0hQZg/T5Aq++iYOK33VoWTlQyBW9AuoYJE5ddKPHyWjdoTMQ
TCxgk+wl2cOtXWqtvkK4w2UQZOODga8Y7PlmTNlTWnT7fxdyvwaK3BPkSJBrP2MoGMC60lDI90Ae
GmmSLoJWCA+dyOI7kpU/S6V0g8Q6cFOm/SeeL192UTpHaQ4H2xkJkg2sHQChAMEV6g0qUSUaMzS8
vZPsiisydjsx9SXaEo6VvEtGdPRiGjmrOqcDM9kON8eXNqvqp8YmsqLblrk1Xb7gO1aHZGzQfuH7
/sQ1ccDGDi3q8L6teskhLbMk+AfgeIlSEAysTRQUgHqXDs+65U/Nw2Un2d4Oq9USjki8JSDxUsKQ
TrrACVJyP0zkxorj3yiP304M6RRbUQpfKYbQq9hQ/7n8AVtBHr8AxAioshsA555ux3IaNZ61sK9W
qJIgUi/Cc8PPgDSyjNjZLQs/vFo8kemJjlWZgHQenPY0eCuyvnftCv22S3PlCGElqtQVmHqZ9HjB
AMTTZW1WcNGk5GWgLwJHFdLMkDqLmUdTJPCROQ373eXJ3Ioqa1vCYqIttjGSxWvihuFSPqJH++qy
he3l+isYIVxseM1Jk8COG1t3ZtQ6w3Bdpz8v29j0fWA2THMhF6Ji11sX2q2uLQEEbeBeWXi1ccup
5TBVMpZtO0iRQkIJsF2RMaoCg1rV8kWkB0JXffenLuEFhj8GEheX2RH2cl0WOdcZ5kzVsp1tVjeK
EbziLnpE7I8kr1yZLeEuA5zb1GQM2lCGHfw0Q5RJQyibN3WG2mkpa2WTGRPugRPQU1UDqU6oX6Qe
WNFqM/W59hIgD3vZI8TXwxLmQbT7z0qJQUKb0qyjMJTiec660e8ZgMj266xDuTBOH/KaO1NTSbJj
MqvL8FepHIjaREZAMZdVchxARcfNmypJnUl1x6X9ku+iVkbVuHV2rgcqvM0AOGNK1sMk7TUPWkEO
ePeeU3B4KQZx2zKTXBFkCyjEprire4BLYC4zJjzWD2b/WAGJqRdPl9dv0w7kZfBaRyLBENvWhqks
1GmCqpdpl9dRAMn1PvcJuLLNopJsgM0ZXJkShpSbqd0b/cLSir5y64c5XkEr3F1uu7UpIxrftkUX
CI4JymIRBdRp1sDzAoHK0Dv0fJQ/WJQdK02LUKOCLjUdJQHr7D37tQ9wo/r/BsWqmMFIV/QK4rum
AmfJ0XwYN9dNqByK7nsbVfcgc0anGtw0V7BNssPlVdyM/XgtqsgfANAnHqDQFiiDrMIqZuAxSird
CeafgRF4l61s+srKirCAZa6VXZvAihLFHkFeQomSXYdkV2aUkg2+efmBnjj4P/D2g3KKEFeshg91
mMMWGKi0PvNAE4V7qqeFHq8pUJ8eah4OLf3LI9ycRygL440OgSn8cxpXtM6s8mwYEFemYDeaA7oL
9cQzSSupj23Gr792RDbNKSJDgJIzhO5S2830D0hIDQVEXq19EvSuUf8Csk0ytGVxzi47K5PCBXm0
tAI9pzC5ZCeRZ1kEK3O3qT6Qy4RKmGT9ZNaEg3W2uGpjDyJaDo4WPIfkybRvI/ocFZCGk+CBZZMp
HKyDWZi0ALeBa/aVPxMPLbUg0aXKa9Ejaax6qRThLbMonK4pJ8iN4MINPooE9fzeA57HH2bVC7Gz
gzH/lsXjvdnxz8veufzaS0so7Am1UOPeKmE2rMFsV2VQ55PyGmwuHK78EKNAngrvU2EHgDxfZTG0
n2JyE/WvdfW9ba710FO1qwTM7sVVTnczODKD5NFSAHVT3NG4Zt0Bwq81CNMvD3hzO64+RpjnGsz6
/ZRhwL35lIMdmKfXUFqSGNmc1ZURYVYzfUiMocKI0/So1yO6WFrv8jA24yYD1ASaCxA+FtWIGZYq
a3sk5QimUO0/G7TgA/lgVTIQyOZ8rQwtH7K6FqVUD3hSwdDAUZMEzizUX1VTErvOjaChU0G3Gchw
FkC0EEjqDHdlZi+BhA4u6eN92VGo08lYd86X5dSMEEGg0xnqqY61BylP7xeWEvhT3MrgAedLc2pF
cHcCoeG2XxRHLaD0QBZZZ7FTBT8H4+PfusBiB4gL6ErhliAmMi0woiSZibsPbc29atGr2mbc0Yd2
P5haL/Ho8/AEYxre7HA2ULOKwmqalc5Q3IA0FLoxnGh61hPXYl5EQP+XgGKmwK6VvAI2F2tlUVis
PNLNNMwUnGfmfIc3jtPa4ePlGdx0OwvtWKBbAZzSFny7Z2PJ6i89Pz37WRQDfUspA4IktWXK7+d3
Rwh+URBOQ0IJgVDkOMsgWDCqE0WaPi2PWnTVt5CiRQK5eodS6OVBnUEIsYUg4QfshAHAuHn20O2a
Ukut3MS1cXLV7zvleXS0xxIa7ya4IZ0KHcuh2/1UZY3D+paLrO0KC6biaWZNplFDY/7FOmY38wMa
LO/73aPqZvizzin2Hf6YAZzqvODh7fZvIBb3Lc/wa7+9Sl5BHuIonu2WN6XX+kC7fF6emTMcsjgz
ws60yhINH/ryhffRPnrhb8yPXMuzfXzBNfcHr3XmI9RnnwrniEo4qp2SXXR+Ep4uzeLzq2A6K1XT
dSM+IFaPdf2mmi9qcqD5w6TjpJA498Z199SYcAjFihaWqMHBDzJPpbe64YckdhRr19e7gD/XgT9z
SUjadPOV6wkbahr6pIhjuJ6R9Y4OWuqZ+Sbuhn1wxWQn4NZcAkwOQBhqOWiQF84MiMMGfUkYtlTp
jNA8Wpihpr5yIZzpdfV1/nbZeTZeY9CoWdkT3LuIGeUJg70i/dZSiDrd5fwDrz8go24JhPrGndW5
je1dNru1qVCvWuSHoHxyBg0a+UiiNAvgMeN9kBxIjPJ76KuA0KT8SlO+WfRw2eBWTKSQFV7S+YDz
iWg+O27mdKpgsE13Q/3BytcxkOzDM2TQsg9XNkSO+MrQuNbWZFHprJ/nYva67kefxh90ySpN6oPK
6TU30E5kDfvKDP10fgN5pGQvnlVtxa8QHCjJ4gifgZGCDNLlxs8qKB7zsdypQeHG2us8hHjK3JCF
LbTvnHnMJEWhrc2yngXBodJSNXK7wCyYve1XnEPk5G1Wb4zkgY2SvP+WF61NCYGvhBpvxRoMVUFW
uuaA0jI0znzqzQ6X7bS5Yv1/CT5ri0KkKw09Yc0Mi+n0klT7Mf/ibCIM/Xb9t4aFfgTaIuXfZ8RP
HUsIeWONC8m8WB3ZtxLZUCq7c8kmUghwVq6Cy5PDQFPMkQOOHYcMvdMU8U2vl76uB68FKZy5MJ4u
78qtYLeezsWXVgcHaQLOLWYjDOg9unWeado6DDIDPPqdJIf432dllnlEjgRoXmiVilfLua2SJlPg
mmH+Z2h7JGMcSGDk6rfLo9qONX/NCE6ConqvsmUHtHMC3ajplqKfTdEqyeti60K+Ho3gFUbchkqj
www6FYphOZSW4jb08mQcwP9LSPk7IME99AoI2pDAUg1cD8Q5fSN+M2dPY3tAVmdjtzzhDXeOPNSq
nctzuXk+UQjULThwVQcw+dRFrLFRy5mGjTtkxvA7T+m4N9MZwrmcWSiW5kH/RDht3uaeVl5fd+WR
oijt14mUcnMzsC00QWDQAdJPWZx55ax6Bup/Vkdgh+qpFyUvPJ1dvBIohQiHpHD6BeM7zV/AU1e2
lg27sgUWqj5OG4ya1Z0XDzNswticfKtS063t91yfPAzzujXSfaWZ74xHDrQq3X4cbpT+D7HyHdz/
kCm/bDVyUeIAAJLskzh4qurkGm0c6FfTJEfsWffA18mjguIRRXMbHU6CQ1b6FLCmjReNlBvELHcw
0VEfXc3JHVaK1x9WCH7J8UkFVnF4GeyjqbwBlidxmDOEpPgVgrPSFFotg4avYPf35vvkRvvaSw6N
UysOdVscwA4gMYfS/QUOAOcP6t/KLvXILvMBz3m/7Lyb4W01IUJ4U6u5r+E0YOEiZupowwfeoWAX
gA5ap1QHgzbe2BlMNgEafOPcd/4ug+CnWQiS1EaFVZAKO8UO8hi/P+y72Ak+I7wEwAyDCWgdqFiC
AWdnHMgVxCUvj3szAK7GLXhvrOVpmUX4grR2dPTxDaiA8lFiRJeM0xaquCVymElmwIqyb4DYudL2
sWMeftYetCsc/XMCnT8H0N2xvPhQHHu/hQj08K4//VLdeFceILLrpZ6M01kWJIQrCYl4mlopNi5R
fo/FYah3nFyXqGQosgexzJJwyiw68WhrgCULEuIl8wv+UirfwyrySy7jlVkW7Nyl/oY+YWeHyOLS
jiP0QR64rZ8JIMZ0cguTO7kByG4HMcbXyy60+cxbR0BhG+MKT9hs4swx2D6Bl3Y+evFJYrpB7fXd
oz0hySpbvO0b/CrsChsWYhDgj2aYU50/sg4h1bjOmrdsVv1GDXdFjebMJW/+OFkQtjqm/5Yc8gvU
usIoCzsXcrMNmuEBuDSBms3792FOQcT5dHlmv7KO68UUrQi7E/oeVR9MsJKgP6JPm308vZbTjFYJ
T7d+1BaKb4WDfntWIloo7pxG3gwi2XJ65knrpdg77XfNRtd95szz98sfd3bc/8/HIVuKKqFpQRzs
9OBrioLnfAJMu+y+jdN1ph/0bNfrtTfOV+H02UCumkIv7nDZ7FkKRTS7xJrVeZvOs07sAu15g43G
9NRPAQqPsxgUWgR9lh4Anm4Z/OiTvRrVTpmBXoS5pCqcKdxn5Cn/f6RdaXPbuLL9RaziBi5fuYiS
JdmWd/sLK3Ec7vvOX/8OPK8mEsQianI9ucncmqo0u9FoAL2cI+MuZPupHWOkvTX2De/72IPk+/NA
w4U5GpCw6xrjl0Ws6FUowCoApnXiCZw5uL2a3b2v75rkfZo5LrIEOAIquT/yGEcUiiAtogbmiKNx
i8lYKRqsUNqASjYVbqLyuTceCTm2wzYcO4r/PQF6LA6+YmD5SSet5LGkXl1AWf0Zl9VmLZP6mC4P
ecu7eVen80ZCo3cXPcuCnXQvkypjRPWpmvBF7rpvXMU+pk+ftb2ZJwRE4Ik9zvfDYKnmraYdxtyL
gFbR3mB4c13cVeBjdGUxvADKR0Z0QhIAArSYvzmkfrnR/KMPzBYUlEj5yww/Y33zV1JBvgbsfnSp
fO/Lsw0gYIKk1lugTs7pu5mKFsnfAjR46dWzZuyqEbcp/VFQBY5tWb9GizflQ0PpGs1LmJ9hTste
HIyhEgwAlAHoOp7sAWBT5KBIL3X/UHAL5fREPA98gGGTRaDogLYFNF5XqEsq0aR+ForQftv83Oy+
7j/d28fA4QHHXG0eKgYdIsBDAtMa5uqZEBYIpdKFcxbZL8Q6bjaWdbA8z7LdLWcS7TuPz+oDHD6M
hxKMBWjsBInsg3hKBpCm7Ryd4+bt+M/PZnPcHC2IxS/8uP//P/yLZ+0s/Np8/++f/+habm4dDraz
PZ22v09bZ396Ob38etly3OtqE2GeFAUWXaG/DFADX8bXrGqJ6hegThvsxt5sNpH9/bMNrXVB3zk2
xiaAeFSARgVgSYDNM4LEociSbILxnb3jbJwNlHYt3ha9dltoowHFQVVMDZNYTEioFTPLqqiK7MTa
71/2zvFj471+qtary1niq+MQvnQhiQnEYh5IvhlC0v54xLLZLk+VpYUBBhBglQ1dQW2FUSUqzCJu
Isxd7Y+O83bcfFke3MHeOuvr8g0Aza7LuRxGEVBQFWFSQM7x4+Pn09NTYM3W02g9gMLXBtYu/X8Q
7R5ce/v4u7Qffz8OFv3n9wQYWrzTJouTyvvua7r+IgX1MSDuKoiqly5ZY2Ijp+8k26HbZXe3g3kt
24HuW9vmqH/9nsc6omz1rzDmNjvouTiSigpz4P3W5sHDzoQkZ+twRGk0vFzppYLRT9cR44DLfKmX
ODbB1JoNFXWkO2Czo9ueBgKoB/0c+mt9dZdteSaTuT4FZjJ2TdVCJloKLfyWWBhgt16gbWJH9pf3
6t0f7g8Hl7OI1ykHatczwcwB0lW9HIoJBCMCFtZm8+S927e8oLIU0S+kqJcm1QNJBt4cVc85YlIb
EfTeg6c+89zk6p5Dt/u5OoxPalFaS5jDgaA3Z7PzrFuehO+mlCvv0FSKIgzwvKsmRiUuciEBmhxd
qb1uvfWbznU23v1n6X5+h0p7S/cAp8dpefufiWW2f6L4WTZLEEv9I7HeOvvtpXEHHAcTqPcat3eQ
q9g8WDgpVQtDQ1aKf30FJpbdoqKaIluR4x/Yf7vuud9JgjV7MOeFkYeA5Ff/WVp6jDrH79+wcejm
oScqjlG6Welv+B0/B/z5vZmwnfDj0G28/lUa3S8rX8U2vQmVX3XixVd9f9vG+ef0pl9BvwW/cCLQ
H94XKNSl2S+QkXYl6HeVcI9h7FIUACpQa0y+UMG4UXz/IEQ+WK/Q/ta+oWHSOW14lxoaCC/kYtgG
zGSofhq4q11NUoAeN1R6A3L7bqqtTgPYjtlZYBtxlZSHAqxfhUpGGBOV2zgX4tBQcPgV1l1gBRZe
3XZvfeHfZmvE7wG9ubnQ14La3uHeftg9eDvXhfq/f59+wSy7Dd1IL6f99uScXl72p21n/Q6cwfrF
46qkJzFjGcCWYk0wvQwMJZbWgSRDliNFDjroXESlBtR4BXIRkgLW72r0Qbo063O0C+o85QTZhSVB
gwdBXhU9prrODrcYvlBNszrgAYRuHAuPxs4BRNUb+F/imySvJc4V7rsDl1H0YjCaiRUVwG3jTsCD
Kzet+c3/3VjKdv6Z/gx2xS5+KK3aS54mZ/jJY6ykwZWVq6AbCGCMANFFzQH//ewJpClVWvuFmdhl
eYqGH0EM1BfeODxHxvfj70xGJydSNvSQUSVobAPAi9xtB0BuceLHuibsY04GbtKgVZCSpcqTPCgu
+FPFfkjQosu5oC76BiZcVBWIuqBAYy4bKLfodT+PSFMJH2oVWkLhqmJlSzxwtuvuH/oK1wEsSkf3
MVDLnIzBEImKTwVJNbCeNbuTRzvKQ2sGaKGyCYW3wH9u8s2Yv6IqBdi/AugLo2to3rplpau4yHwH
GzKS0RQ7H9+hxb5lyP4mNTd6do+0jFoeK8Py84OOU05yq7y3jOhgCpzSEPV+1kvPDcFc2JtZKNNJ
xgeoEiDsByOw0Otu5SQCcYKYuFngu7VMOA61EHsurM9sSV8pOxIPENqOoRuXN/WYWWm4EfqtML6v
W3hRFBCIgHeKQTqZMAvd+GYnVybCnCkUQEPyStlN68iRe8f3ObcS+lddmdJEKkDElLkEpvvLDW8k
ha4GNXD2RvNubndZ/zrzII+WRSh0h4B2AKxHlyJiUe3zSkYaN5wqexqdSfqdBm/rFru+NX5nqP4I
YW7fYR36c60BWENsdLEBdqHYuIISdG9Zb6auZsTgGUpm8TEfQTKcluVwkMwpK1x9aPKbJI0IJygs
bxLzzwcxt/IqlOcyUhHBwTekoyEiBIou+uH8vd4/+uHJjHaVuYk609H0Y0TsWuJ9ABVwvbJ/sDUY
s8ttos466KJRDAe9lmRngquoO008EjBKE7BWCw6aDnRAwlSfKtlx1oMWntakM+shTOpEpgouXIhe
2N7Oum/J0U8DZ9bwij61tN40NUfjZT/7ozBjcXNIqj6nSUrF/0iTh6k8ZurvdbWWAg/QdIDRqyqy
qbEg34AwVWszBFweUEKDepMBI2t66yLU4Ml+8Dlxdkmfc2HMi0tKiTb2EoQN/gCCpFOsTk7d/1zX
aOnwOhdCP+LsMPaxTji7IETH5pT7Y6YBUQAoHj7PIRa1QesZRoPRdXIFJWe0eTBPDQJNidGm4nPs
B2simUMkt65k4CQ8pkAilArcOnO7q51JuQvHHzWP9nBR3T9f8Z06O1MXMMh9JJT4ijw+ZMOPkdwo
6aMv8N4uC86PHB+uqLIGkil2KsI0EWnQGwnEwPlWTRwTXDWjY/BwkJYsiksArYUAEpOY7F2t7MNm
yIDl3wQjSDXeG6C+DzGnk+06a4PAip55FQB76HC+eoxMA+bXTSpFEgHN16VVqgIosjC2iVwBDhOo
OuhXAlorOBcTozsaxly6YoxBweOo0fFVxUiN6msQkH4DiHURmLI9x2HnGEEqf4lNSoDS4AcAtC5I
LlabZgJ2KNjZs7Y9ACJjFL00IyPiZ62WqqMqecAlcl0KVRhLpTMdgO2/wpYJsmhqFHyJjTv3V9fE
diV2lp6GeHmBEDCs75M8dYrqZ1Tz0MeXvNEALQHeeEhUad8ZgzNvTHNZEjpMKdiVJDu572YSQFQN
q5s4XVJLFzZUsqAksBxwFWLuS2UpKZWgQ8OqDkAyFeu/U8rMux5JFoUAox+FEwqiazLh1+9UdOhJ
Bm6FRbNvx8jSScSJ8Iv2Ag8AxiaB8QIU2MtgpfVhV81zBPKBVk6ccfyopdrSRjI5Y8Wb9l9SxxQp
DKgJRAP0IV/K8pFFr6YJgTEBUaBRnPqU07i5KAD5J0k1gemBKcxLAQamW4U0hTKEos93u7j9/O8L
guSFTERQRei43V0KMIN4DEw1BCXNoP9CPcs2ABLIWfTvZxR7zqMxDYBiBp4l4Ne4FFLUMliywEJo
j43vSZFryrjyZ46goQ/uJYgHB3A5mMaxTB6D2rL5/gim//1s7/Rl0E91mmD8oMp/9L1uq4HM2TZL
7nauG3M2Sg1gbzCzCshR+R3sf44yuoJBNhPhHPQ0UF/ZEAMkugp4JNzEmYUCJJtuxDOgTWtd8u2w
+hzRloR7Ut3H9+YYaLaapwcx+Zu3PlKg6AUnlKuCjQpVqMrF1CD6CJV5O0SyLQ3KoQ0Sd90Nl6x4
LoZ5N6WN2hWthuAz+QomB4bRzvTCioD1GXfp9n+TxRyJagK0QKGHrD5/N9J9nhxTgALxODiWNDKB
DYzZPIBZmWxxM0MVsvV7rNfUayHgThQnifWfaaGgQ/jXukLL+wtnO/LUGsp5bG1KRM441ygHUV8q
tuYf9OJu0m7DaCcrX0W1JeQkyE96z7EjDW5XHgm4IVwrUODDy/Byc6lRAVYzAg21OryXgRCb/6qA
0G8knjps1jVc3McaCu6gggVJG+v8hdqHeiVDVNUCNK+RQJkecElNeUKY10gs6jl8HUKiIXkZfPFJ
z3jgiosmw4GBiT16vzSYTSxMujnOAsL5JHRfVRDtymGywW6wNYaPquZ1wy89RICB8680RiFFBHTi
UCA0ddKMi7TYuUgMWcHwwwiFV783byXyur5Oiw9aE5S9WCX0xaCof+kT4PMVskiAyCIsT8Oc2VIZ
PetG8ZKLkzWAIYbkktPmGHbwlTfFnBy5U53OKF295vW3Ltv6z6cwIcXv4ylNK8R+kwx2BfQm87at
3I60bsrrsFwwNEaY0exM4UaRFGWWtanlucq+YadHMOw0XozJSLLV9MwJjA9hsNeNzJPGLGvUGRj8
zcDJpyE1qs3PVfA2BjJS/3gyoVc4366LWwhkYAJD9R5dCaBiZqn5mrImszx0OEPRYIjsRCf8Iu2D
MVfOupyFAw4sl6i24bRBnZnllsVsqRDVGeXGQutS/aQNWyLc5OpWStGSLOP1XHKyWkt2lJDRkimb
EKhkmXPAyDqK74Womc73Y2WH+biX3V0Xu33bcOAEFnwRfZjI0+lAH0J3KHMBEgWtDkRKY9Z0xn7E
4W6NHbhsCOad/ES/19T/POUu4/6LV4qOCVAFvUqMbnNQjAD3whkXD7LXCYbVIvE6YJ+tr9mSb5yJ
YTuL60YuSUvF+HibxM2xBDNwKYN5iBP/l044HdRL6HwCbyIAoZkdVpmkAwoi+NnmsgagfSCkidXm
crUHq/JJGJvoZEST8ulXWruZchA3hrGGtlQ1/AvIGWpaA2hVFJ4FbQNMiOuGdi6CQsK7HZ3KQrNt
MU3SG7YIPLOh4eSwr/tsqTA8yDRwicJF2ciSBKPfC5GcAuyxFIEUG6EWPExot8zUDCwW/qcaANQs
CQf5Biyyj4IvKc6gt5qNGo2J4Btmu/UVX/Jk1BtV2p9EKFrnZYA3h7KKSa6m4DIwXJ2UezX24mZj
CBivyGZvXdhVtyla3cCH/q80NhODds6gLSOCvEJ+1wFTRKiA2ta1JzidHRaqM2Sxk9fysQo3peTI
tr7ToqcyPmBzCdmDqFvx/egIjhRzPmzhqoDvolUWpD0oePalFUBLLiAVAiuMyLonVXmHLc0x9NLW
AjbnN6U3McCKeinCTPywFlq42ZxEeuJMfYKG2kkfdnI9VxEmicz2cd3aVw2V39Y2QDyHDDx4jVnP
ThG48jgBO2CvZqd6kEApVO6iIdzmRHZqQdx0pbkfyJdu8mCcqNcwV0kUz0EBjMwA+NbZV6goZJI+
DXDzaPyIxI9B3qQzpfG4IeAqNYG5ymseXYz9ZwKZM3Ru/CoqNAgsJgH9sK/V/Jz5QK4sYnvIPqSQ
c4YumvZcQdZhQkPOWoOuZnwojQYIxa09+/TRDQbzjSDiEoRKkVn9WF9SnprUj8/ev0AHz8Y+hJog
MztVBQ7vUHspQsMTzPm+0mMAM3NZJKgqa2vJOC7xR19pcgURQv4aS3fsPVndBeZBN3e6eme2z122
qUgK3Ijd4HNyP/TvvpBNUJ0CvCVCE1KqpkntcaYvwGaLrAwSgB1k4t2kFDdjQO4i4W3dqktS0LCK
Nx1wFrBpmMMIBePIFNKswJT75NbttKvQ+S5hBnRdzHW5CtooADdDlZ2GW5ZFukWxYjRGoBXOd+Fh
3PQ7zAnZ0kdxUD9jS+QdNdTlWdudS6MB6cx2iAm+hKOzsNtN6whbzYs8aV/v59vUwkgSb4LkKoJS
3UDlQuhMPRpEGRsOsRFWBvCX7Qio5ErzlfAEXHe8MRKYLa7rJenEDBIUyUp3mMRA+6QooGNKA3zT
ob+Z7R+INzygjyXfQKoW+JI4HIyrrL4cSzOooDA2qIpPEgoHsjukPL+42tXQDHlNoL6hRxuMOMwN
xCe17NfjUNj5Lr4zjk/aL3ln3s434mPi2IbVOCBqApk6536+qBlAzFTUEhT8yYQwP5lCQJt2ha1l
NQ5dDaxQYA3h9tdfnXvfyv0Rw4SsKQ/0sC57pBPuisnqnSBA46vxhAdA4unH4lC/aNtqb+7mX+u7
7bo1kxFM9T/zf1IKA0ZqoJ/sfaBU4sx3+WHwjNNGeSys5Ks8VBawuAOr3cp3sVW9CjdgnLPTH5Mz
WWRXbdc/5/sixW5H9czczHbUMMEViBo+p21cstUfMbIKAJfSlR/Lwmk2I6Yw1W11iO6SV7BRWOvS
r85jagu8ZCWKxQQEQGZ3BpqB9p4CHhZp+y71UNlxpOGE+abc/6oHBxxE6/IWPJo2VWuQKKH+wHZO
pT0qN2bSlrYSiTYQPy15OLXFfWREVhoDPYlHwLvgywCnxH3GQJcYah7MLVaYelLVIliNkhzkdq3x
2QdggFfkgWPHhSiHV7EB9hFFo/MUjB1zRSr9MAL2dmvUws08yC2m1chor1tvyVeAYKSh8gYDIrHI
bM041AMtQzXN1p6ND/0ANjILD7F7M7I2mjPanTPfyJIlHMFrzyVdWDLluWxmv1ZxPVVdBdmy3fzO
XupDeq/sswrDpM3GBO8YXiJW+Sy+rqu8ZNhzqcxmNZIKDpNCapPtx/6lkDkmXdgAoFPAGBluwqh8
s73hcqcnhRHi7xdqtxSt3MDYlvEkNQdwJsmBNzUcedeJM9xYzgUypxWGYc22LKnAvea1B+mg7+e9
6QpfjTNhVswS9w0nwiyqiIMK3Se4NCHlchnv0gGUB60I39SL8aYzR88Hc4Fm/lb0n+iPsHyJcuLI
nErx4rqBdgGAchQGnO1OG9DkMyQCksVq3G71YLjNBNVZd42lg1+HWjSPhPVDyeRSMbVTwoLgH4BX
4IGuvqTRLhKPLSjjOrvun+XJMuZ7GaNU0Y+083pcrniZ8SUtz7+AWcyEjP1Y5Sr2hD8LN4reyXdq
RT45elI9Lk8IPEGRl0PlDhV+UONd6lmb6dBUalHaHaVYIUMDF509gXxoneG0eub2s+pUWgdq2KLf
JrPJeQQv7fxzLZmoUyuJhJWEneNEdAX82YBhXo94Z9HChQC5DyTovgtQuPJcqjmZ4oTHLo2hY2u3
pWFLY+JI0V1VFJt1iy4pdCaJ7Tkl9RxFYSYB8kGZgUnpb4AD586D9rAuZkkhExsOr3sgwulsDTxN
pCruJh/+WWd3uhn8HOvoiBThBvlDznvouhuUHuGqiQzFd+8AazzNkNDZGkCWHJf7rgN58aR5ep1Z
xDA2SdJuReVe0hMQ1yCBPN7K0qOm1YegAW2W8rNOEo7q13m8y+9hTdxibrxoOnzPTPzXopdctZZu
SJnfxEl432SGm0qTo4+JC4yV0Bpzzp5ZuGfQAjSASEHvgQESJuYNPaDFhzYo7bwxrUzajchx4A6H
LvpMQELxfX2hF/zJwKksm9ilGFZlT/9ZC+opKyNIQ9mlJd6U/ph5zCI8GUyoIX6RpKYPtBnQK1mz
7+UTeBum2FrXZMFlLzRhtnpQlaMIfL/SVhPPaN+F6DYEUmzs/m9SaFg9u4GHpdm1agddNEAmBAeM
tPemLRtP61KWLYb3tILCLLpnmXhiSHOsww1LO8UMuqRuTcBzTiYnlCwb7F8hbGzGtPcgzjVdeuGY
q3eZvsXQ7thxygqL7oweMrR6mwrg4ZiTrsp1Px7B2WELjYLbZbsrlerQqWVq9alsD5LvyYPOeX0u
mQ93TAP867jSyqxTp7Ge1GYG+CTDiNH2Yh7ELPfMVnpeX6WFIxTFNE1DzwGFW2dbjqukiqWprOAL
mnycZt0r/J/rEuhevzw+kSCC8XArlwGux46JhEPTybWCN4BuRJkz9MByQB49c6UmB49w3CEuBhkn
/l3LpIM0yBhhfAIY8myNa84E0poqbnlt5KAZT1Vcv7sZ1I+O1/a3KAipXOSNaM2OjfsR6gAUBxSJ
sO5t1N79ehd0L7V8M+ccR79eJ2j0RxAb0Jsi0Uk64MyU6jc9QcgevfVlur6mykgRYT4TaSINbzbq
j2dBoVH7uWhbDbeMcT+391ruCeFrHWyrYV/K+4BXcVky3Lk4urHPxBVBHnd1B3FpOdmTuJun2vOj
D2HcttyGg0VZQJ+VFbC4SFfz7/1M2zlMA4eh+NIa8VYl86lQaleogQKljJy7wPXGRZOmhgT7dwlS
ZP2dCGAOK+hJMQwgk9c3g/Hs/+d6IHwbLYo48lAgw1wCE1uLuDemYkhwJS2+yPRQxYdwcmJeCFry
Odx7AduLiyHo4piwJ0lVlis6lQIMDT+y2uG07nPXcRU3awRVvE++IwNduDMnAOZUmaPOVYKd1tHK
Z9n/DNQ7Jd5lUwLOZ3td2JIXnAujH3MmDBnKEExWOCqMWbWiZEf0EyElCOZ2De+VueQCKOxImE3D
lRDIqZeiWoBI5CSE4Sqwr6a1ZyaoRIApbF2hRSmKgmsnyPWQO2KsF9YFEXIxLTGYcprMEnOJDwKX
qvP6gKX1tz9CGKsZFZqFZQIhIAUVil0Tfc7SjSj951lCODTa+BXcF5H4NNlefjSqNHoSQYyRkH0m
CsIWb2NMjgTjh95pRznwM3fdeovuQNC8inCHuU62YTskYU5EH+ern/2iR2yjo3llJwwAziy8dVGL
NvxXFPC9L92hV/O2iQs8IIEG0yS7aigtk+BaxxGz6A9nYpjtqvmk6roBYnzM2PTvXfhQ8kCwFo2G
esI3jgjaIxnHNuNQraM0K8F2eOopfcKNCDRgFPO0iBMaFpX58+hmu7FD1S8HJYMyQxNtSuA2x2n2
NgLj6y+W5kwMcwyl2WBoMRWTgFI3je0xcidJs9qCc5tbCqVnOQT2QRRpeipLCeTUJNwpnfGSz8Hf
LP+ZKsxORQo0yFE2KO0+eCDRXYQRspGTPl5e/n8zIeyVvlHNriLUkRsJnR/BvkMzAijOQxXI07wn
NccB2L5OTQebShVAFqJbJz/1quc3vLQxT4Z8uTHlFJiWRgkZKahQ9fBObE1L57XiL+7+P+vC9jBU
WjFIogwhUuCYrdsbGyLf6LycyuLSoK8LPbBIQgBr41IVRZzCUBohZSg//dyqJrdPT6kf2DpAk9b3
zELiD8H6TBbjaaE0RKPeQ5bsSZvuJrotbotnlEq2OqhbrBFn93231Z/WpS6uFSgY0Owo43xgT4hQ
1RtT0UtEN/FJqdw0+9J5AZR+9+VLher1RwTdxGc3hDhIW8XwoZeWvxj5z1H6AYYfIIuB4NUSVc52
XUjRXEqjCp9J88M2ldIKCpUgFoks+T3f15Z+FLzIATjqr3XrLbvHH9WYOKf3ICcdVDzzaiC4K1Hn
hONo4/o7kJ8FeVmXdYXnR19e53ZkfDFpx4Y0IYSJ0zZzRTt6UQF9qd/2N/U22ZnPgmW6QL+8ETzF
qx8ip+TdjHgLyThoEwS9WBUwbVgTUNEDhPaVTIMnKe9yeezlv7jwn6vLHIoYwEnqQIU0OVd/pjrA
8NB4uZlqXqcSz2NYnjJdCcraN2HXNnBr/4nkjq4kFiCdx84ptG0R0RnorY92rPUFpQqs7At20meW
xpCUGuT6dfLSm/HOHJ+IT2UCaw8UHhJy/lXNuQBw1vAbbPVsexT+3IQBWr7sDpClmXwqq8EG77Hc
vA9ZYWUDJ2PJCS/slKA4J1Ui0vCSo51x0jO7bsuHVNA5WvFMyYQYWWjJ3GcQIxafJLbL9kYHP+xk
bkH1PZlWwyN34anFBJkgLUNhBI217U9Hvb0tiie5elz3DvrJa97BhJa+SsvKpCLm4XGcfioT59Jx
3dN1GU7Y4a/R8AMt7iHAGNuXeRIeJDBrl1J4CtAWBCKUfZTflWngxJm2W1eNK5oJJLUhV2IcQbSm
Fi9K1h3iNNjr+nSTqtFNbQKLtMytQtJcTEVyzodl/0dbvY7XCSp4zG0+97usU1ocRrGg2oDNFmNQ
qWRAmZx9J6vj41xonM6kRV/BBQLclHizXuF0KTOgzNOY7jiCEedqcHNJtTDHzYkmi0fRmRjm0qV2
Rm3GE2zaRv0mMwy7HqK7PgKFk/IVmg3HjAuVGRxGGIdDAhqwjni4XB6zGh5ekZqh5cH/EACh+pGd
tF11rLdBb8k7nEA38WhJ78Dj3q77zuL6ncll1NTqVunFEHKlVrLaDPARndcWTi3O6H58Tfq/suof
NZVLNVUSz40sNFCzeEEbOjFem8KZm43yV2frmV5MBENmFQPC4Gawu+QRRGhafNOO+1a9E8QbVf1a
t+Gyq/xRioleIP8TgJ4IG07dD131wO0cjwcpOpqxsy6It1hMDKvnMOvUAoLawMmM29h/Nn17iB+K
/DDKfxPPUB1DtwNqkjpR6cecnWym6KtZUiHzEEbGrghfwflux9lka3rogOjRm8ZPMcAgvMmr2FMt
2EhNs/wqLWdTTKtLwURrSDej+cqOInE3CuYecfsU19qxD0PeLl866M5lMUpKQp4XYo7wNcqJFwJ/
qjh18xb5MBfDpwHwN8bG+IstcC6SftKZXUFqU1ZpBPWa9Hdm7IXu99g+JyGGOAXlL/yF9gJQLDIC
WAEmqNRd345pR8+8ZAMwjTD6kI2DPxUbWcYsPW82dPEYOhfHxJKs0JWyayCuwmVWV3dpKFuCcTLQ
ZTSbB6Nwy+yr0zSOkovucqYkG1LCtNVLhS4hOppGrwePd4KGFU3erm++pXPnXDsmoiiFHid0VM0u
ho9EBEHtfTJxruj0r7jyfFQ26AwBBglYIggUnrpAq3C0FUZx25f+A656nLsCTwQTQvJCKI2irXGz
K31Qkctu1fDe+IuGUlHSwnQOwSA84+BIx1VRDnZdWwEBrBS+N+JoxTzqtMWN+68QpEYvdxFSiJHR
jAiF+jR9zO1TZIa7CKny8WcjPMZA0zYSHvLCoukoYylGIUzMczBhPkebhuE3WJ1k+qjNe7V01h1s
0ZHP/n5maUYxn3owIiHuadrWMKO7MEEXAkjbXH/iNessyzIN9D2gFxG4v5fm0wBpMkQSdEE1GWjV
cnM/DR1IqyOvAhPTul7L/vCvLJVZqk4fUzkhkCWWeBCWryZATmJeIOcoxHboibj16hHyFN9Uc01q
GbGVd89RyNmhC72VGEoBwBYdowUfEtuojkK6bPToSLanEwkt/+SMn8WNFlv+Jtvlr4E33uTe5CQ7
3wIZOCcC0cPoKjycyWbiay407WQo0HEqwTYQpKEdgmoc/E+RPZujVSbpllLHrK/ewuUGrDQaRq0N
oJujiHPpKWlO4lA0dTRdp27UO2p/QvthXTiC+bIuaClvgCZ2FebVDMxssF2/yZTnGubk0QxIOled
Mk8AWr2fBChNzdtW/UKvwS1B+jOetENMeM0TS3qiCwvtxhjOMvDnpZ7aLA75EKMVSe0qEDqkcu5K
Q2JaIB9vwW0q544YVrxJ4YWQAkh6SiQIiTAvE1LkvMsnX0JlMfW71DLnn8NkclF4F4Vg6hM1XhSW
8aS51KyfSaNlHcp82qTeZz26vSCt3YObIb8RpgnJkVG4R1ZR30u4gtjyHP+I5RR9YVqfWFFAMlAU
cC6XS8bG0IACUCfU0a4wpMtJFrNRgd49+STVYxIkTlIGsPoEAg3zv8cfDF78EcbE1Q41dLHUIGzE
+KSXC2SyZQ1oiEI4/Vx34YVDCZJQhsa7FHZm90peIdVkNrja1ZjPs9MQj7c0ijBwOAm7aorIpk5N
yWrG5qsdi6d12QsB8EI29YKza2WbT10xtihNCrNmi7mty07ZKi6Xv3556f7oyHjTFCM124BrxA6m
5lbHZavKPaUE8bSR2UPBiXhLBgVuJbCBAJuBNhlGWNjOtZyOUKprGjCtK3IE0nVtfCly4N+Iav4r
SpPJKwB68izWXcbJNCyZFI2FBmbIgM8A5jvGpGMS5d0IOMUAY8ZWPNftPWmbyokIsGPneew48hbi
O7iU0WCOGW3Axn7DaZ8tYZzkCiCEEN9HQIO0fbL3o8jGneMR8XmHMRhLEXRn3WuWRH7PPQLIHvjB
bAdSnw2VMdMeu0F6EgRMUr/r864ZnjLUErjPkSXXAUItgXYA4wXxwqU9ZwCgBGqC1awyjPJ0L2Zz
0/lbKThGLWfLLz1FpDNRLBnIXGQqiVTEPHUkviWR3p6K8I3QSeicvKGRzEOH7edUyrsJ/CD/3abn
splXV94Q5PWR0sRrOb7vpcIKiHQnFOC+7DE7N+s6iISF+3WZS64KNzUUsDwjNca+9Iy4MsqBNll0
+KWJtuA/SxHGhANOhFvyl3M58uUSonbf9LECOYY/OMfcKfLANqt7IdkYsruu0qIoIJmiK9qgmCWM
GXWhSzqFIJgWJdCUoswLdKtqnbaWtkTdG7wxukVx9EIHGyKEsy1yPikz8l2Z7MQg2lazJgHjCD1e
APycbs3MlJw08o9lOgQcd6FRhLnVXex6umvOdr1SYXovmrDry+wOcciS0q1Yeeu2vN4PyC6ej48z
Z6DatYkM+Bdgv6AQUlQ/+u5Zm91BAgLw6ygfsxC4M+/rMq+uHVQk8BAw+A5sADSdX+qF7pggiWvM
OKeDaflZc8CECecaceX1VATIN74vUCBuZ0wn+VIyA9objHTNQUz3+vggyJ7Ja/+6CltUCqZiCMZH
wGHJHgMG7g+ojlOMgyC/TxThpgqrx8mI3KDrbsOg5oTkRbvpACFR6a0FqYBLu4ltMLSZCZADpaua
faMV5kGbjZf1xblyOqrTmRDGH8oYqIZhDyGEjKCBr8AQlziV/GNdyrLbGQAAAlIHng4G83jQwBRi
+pEJsJhOcdroXRI0K6zlTY9019hlXkY+hmL0QNbCcfglz8BMNshZIB05CCZ49BXAZI0czGJzVMd3
XYAsXofi2bHqpcjxg7b5r5sY9gQMJI5Q3Ps0XDYvFw2oj0QAIxPg2BrB8bvdDLiN8ItjTfrRF5GC
EUI95yxSqOPciEMIIb1gmtZYog8oENyUwLTxYBX96M3A0Mtj8zTqGPabo1//4wcwrllgNA6D7viA
QABPau7p83vg36qT1zaB29UnWXwylN+muFmXu7Qjzo3LOGuDGoWRKVhMEhcbQfEMbXTWJVwFf2pZ
OqRN8KoXAQF0adk6kAKlaSbsuSHHgLgr9c+x4KnCtkN/ZxopHG9Z8k6gpKGZl3KGAcTsUhyZfUS1
EHFLkgApPdhxq9pN/FEIkbuu15LlzgUxx3VTkjwAtnVqq2X+2M3/R9qVLceRI8kvSrO8j9e86mDx
FkmJL2ki1cz7PoGvX4dsd5SFyi1Ya8Z6+qXNGBXIQACI8HCvvmkVFfiylUlAzYuNBnQ+I1s49yXV
o0KzJ3BKJMN3G4yU7UP1NwxXaxPMy1XcG/JQtLiQMia2FxxZFkZbcAnyxtgb2odWESStzY+zcogL
cid35BaAeZCy5UelmzyU5NwZ5aRFhOMRGeLCepEydZxyuJVFR8V+mYrbrn+yksP1ENj6PiCaBIuq
akFrgKdgWzJqUzOysWcLG/g36UfTtPs5rh6vm9mKNMwVYJvilMToKhfSUSIbVLeQGuw802/AHTG6
8aBkL9etXM7FYqPiMgiUPP5tmvyDUB4yqxpnkJ2lo/Q+ttpOBVBISmWPoNY8L8lp7j+02cbMUxc6
YxzE2FJ2E3vFKGrjXJarfv8UoEwx/ALtUR7ppTXmDHrgEimfDrpbpdPi5guIiYEyrDHSMUsOxBRa
12lSt8+oV1NTsPNYUuKPAxuw9//7Ady2MJ22KK2KEb/h7K7GMLduqikEA7gbl3Iw1jUIqATvqq2Q
XZvk9oYRzVncxKjfOt0SpsNHn+7qWfPp8CH4ziwxXfON2xtG5ZDUUuAbQXXTrZbKbWbLN63uGA9x
BvQjgJDDB7AAu3muggx1gUITzrKzmL32I7jrpZ5PKhDy+BF9iXKuutMxKaHb/1DjszU/SHI7LKOX
67t+FFxrt04jG/NbgJkz8pqLC6dGkhys1UipSraPLcd16uikZs+D7WfmRzb51xd76367NsetdVvj
ViaBLtaLE/pWkTaYdPOIRp7bMUI6xfm6bm4zhgy865AmdNym+QNjSDMH3SEQ+2EumbRQuL6j8g5Q
i79xC0xZIEEA9B+X6fNTI0lpPeop7LTlM9sUU7tbgG2121v7X08JsVTgANOq4f8qSBfOTTVdmZhd
1iIVyIonx3tNAidGSKKfqSZ452+FBuN1xSCKCRpGHmSUEoCLIPCEm8MQDIZvKo9Tfi+bs2cpp15U
Rdk6OtbG2I9ZnbsoIDRxYsFYNfXVbsoUGe1cfTioQPwIPtZGUGB4kGVSbF0oKXMrSOdsMY12Kj0y
U7RuwwmCE2OyK4Fyux59l5p0TAkK4xQqZq3Rt+ArJb0y441nk9Jr1R+Y95X17xPgLopf0uMkv+hj
GI1ukuw11PoLcOTL2j0IA5IYk9GeKqz/i1aYu3fmOW31UsEKa/OdRT4L6QGPlH+/tKCNYxdbNFdQ
zeSWVulBSF1n2AfN2Lo5GGRQj3cbFehW0Ufc9GZliSX1VbxA89ihzu9qzTCgeli6SnQ3TT+uf8Ct
U2/tDrets3bS5bqCO4YOJhjtqW9T1Pd2ivKtJC1q6/dtG1y3uBGbuKZDpQnTdwpGDrljAGdsjDYN
2DqX5E6vw0Y+pMU3VTT3JbLCbTYCzZlxaWGlqaDfpcTSOy3oMVXU+yKJRJtg43hlVD54qMIf5GH2
JVdfKgG5vJLZ4M8E4CDoIFI+YzDLbAt31L+sQjroWq7i1DWO8TgdIlXxDLsT/IaNTIafAASfjAcz
Svvcqi4NmPIb9hMs/Uu1gqnzG+Mw1Z0rW5+TUF1j44xj9MNongJXIaOdee6w2i91T9lDqGSl4FQK
Hdv+ppvLHmpJN2VsisTYdPw97urAFhbKb4xxGSNj5/ao0i2jpuFrQtQjmE07AJvg9ajc2GxMYgN0
RairoLjCrV/V9wXpNPDjJtJ7E9+VBCCLQtDtFtngYlIvUtkqW9igcwfSm/fckk6KvYTXPdmI/DNP
uG8zp7kByDgioctqcL95RXtItWdlEOHDr9sxeMgIjSfU9yi8gbiUW8v3IEQf0RUUKpEbW8uGUggj
lkCnw+KrXiAR0lutQzWBdsDVuWNHmtxNdMXxI2VJE2i71EkdlGPrBBHYTg/JvMyHBTTmxzjVqr0O
hSdgTDCLhdJpkvsU0407miRZCGvjP1Ark1O3S9rqwR4cDBzmXYbiZ7pQFMgxkgrhnwG7ztqPYF2U
PbvutQBNF9U1JLq8RTOVf2RxH5+ctCHvC9q+0WM+qtoPfSSWXycS+kyzbMU7u1DMX1Ga0wcMhZWq
n+SzEViSNeKAXuI58+jSjdGuiwZrOjldLrWh1udKslPiGCPZxjS/SV2raR5IBJMfDbExPSJhQLLy
7EGd9iAGrsI56zJHcN5drj6rqDDEmwFKdWAJzreeXGRUkuWCSbOU4B3fj6TyChHH1lb2gnAFkCCo
egAVwR2qtMFZWyqoCUcVWhLGrsPToNH3S3tq9KC0n67vkEuXAIdcWWPpfJWu42xMSabCmtXO7thA
LnBIXBuFo+tmtjbI2gyXtPqcIkYJzCjaL6V8zKOnafxshYygbG343Ig2JyifcP93cJc996aLjMTR
EvDK9u1no/lqudP0+zzJPK25kbId1ArQUTLNx+vObb3XsYh/zDLvV4s4D0lc4K2F6qn2a5oMty6f
ih44wSkwjAnN5PteCqBnK4nkoy7n0JgeLIaFkaOBHQPH5blhu6WDBPWH0gNC6VOv3+m0hNBgiKeX
Me+PZkwCG4+tODcOC0TPcuMR5/WBJvWRaNbu+iJsHINnP4Vbg6GzC5AI46foM8ZHtdrwJaOBQtIQ
Y0Q/P6h1KdiMG7c1OI5jEOPLQEXwI+aRGVWAtc+lV9Tmc13UgW03uWeU0d0o1V9ooOx70j83uv3r
uqNbElRrwzYHOjNKJZ8lqKd7U00PETBuSmyXljdI+nBbLaCl8vqhlw6Ao1v1MU+k6Ea2gNWAZEaf
fEVEkyVvyNEDtMZyepBVku2z0kYvV5fyQnXJGA0/EhB7vU4xiIrdTE/aYzJPxpEg9TzIGU79Kq4F
j78Np0Azi6/P6INQzzPZrWMVwlLh4JhPaMGk1++/sf89QV0ZorrPxN0n7v7fiwqDmcRQQM0GsmKM
y3GROyaTpS0g5wUAAiXX1F+Md1V9XURij+xnnyeEczNcVOIQ1YBChZlywaiffkecfz23D0E1NnAK
bC3QB/YF2UVBUqU0YKHWxoDILxX1IdC1K2gQVYfrkbflDOCBDMjGBvb5VoJpUpC8yWPpgS1seBiq
FI3PoSwFt7+tbIYvguYmYGMGuEK4T5PFtB+SaYGihjRNXgQVNdnuDRwQOmhknDzouvwbCp8PRrGj
bY6u8jJ+XXeUWTj/auD7YSJyTOsCmgLcaaEnFpXAz4m5aql807Rk5/TWq6kIx3gvj1r0QTXM8WI5
0ZfniWat2LD6xcGCmuTFaOQwUcpXZ64gDFc8O33ixrbsFdLkKX0HtPHykDJSViN9HtRnfcxuI+Xb
YgEVpQnlKi/PMSZMCNoRZHbM7fCfAO1FTe/ktvTiyonxFB1UL7XoPSrFblQnQUNlNyMfy1SGRQ8p
AuP5+vpvNFfP7XPbJoslYzKHrkQXxAmndsI0tURcTUnuaPTVgY+ASDqkEXGxXkQ1vMtzBKbxHgaZ
HPQekCHOE1Fdg1CIVj2+Cd6O6XSrlj47wCNw8uSiBhNz4zzOzmzxpP/prIH7LYUtjQ6geLG9ernR
UsAXBbefTZ8gNIlmCVT9QNF67lOemKhtmzgbISPoKnINOb9wJHfF8F5JgmN4Y/fCp5UtLpEvk96P
uQVbeMXh3viPrODeuDcZ+tT6oChwp3pYQ0di+XY9ZjZ8xJsExPrIhEBd8u0TAIjS3tLrCqz2X3El
uZjjwfvblbOjBW7Dv7CF9zbCw4K+3+81WB9Wc1eCPKmpPEft0a/bqepObgwv6Ud3+PcNVSgMQU2F
QWih38JfsZqBtGpMWtjqd6ZyS4Hb7RfFpaNg/Tb6T+eGuD3XaKQzC5B5emN5kye3tNkt2i/VDhYU
Sa3Rnaob9Fxk9bWuD3YfjLngEnt5nYJ5MDHbqGDKkJJl33e1ppXhFDEuTJUHslZIWkCjNzW9mfVD
recKExeq9isXKc1t7L8zm9x7SsOBppY6bFK9CJ0sVMpob2lHYxB11ETOcUmlaQcjaxYIZmqYBrRN
FMEsAvj1p2JE/qBPXiqHqf3jepBuHC5r5/jZBLwhCeia4Vxlofh0HHqf6u+0133JBgqzO/x7azjI
QOODZylo/LnPRxZ5AlRVwQu4TgMN4rl5dwIw0M3bJWzHGZCOf43eZzXflUXu4xnGmFazBTiwpDS7
fvkpYcITXDIhiE1dSfgq3koveGCZBtotgF/ywxHAJWZJ3sE/wJt9UlmuYUJoi9S+GkPmTvSQ/N1h
PT8ZUNOGZAAuQHhLgin8fDfQMqp1zEyVXpg9l7eNe+ftbx5v/C/H38+C+xZY7C6OIWYM9y0UdBgt
ObeSNB8SqoxK4klNpcy7qWii7zTuxyU0686yw5kU/eRWjeRIOwISzptOijHbmneJ8qqUkGixpQYj
cXJkpXd0ju2vqlbUj7GToqOUmvGBFCDPX0or/WbHM3Qy+rronilQxjurapsHWbLNG5Oo+vdqbrtd
7TQ6SH6HJoq82iDye7oM6bupZFYKahXJfEPtsYp8W69U2VWXpZ38tsg74rapPWk7c5b05znPRuc+
d6o6w+nNqs2xNjXTwYlLUwnLPLO/q6MtAeSJek0XjAWhY2hGpfNPU0fQ4xpiI66DKJLAW+gQWVl2
XS5nlkd6lPsgTt6jM1tNbdOGcVsuxkGy9Ml+Up2kT90oVZbloEelZXnp1Jf5UQZ4AAs3xi1kfLRl
Bw4nZ7iP0iIeDmbRxvvBMQlMOEv5I4F28D2QyyiukdmWpn1lF0BkqzaJ/MaW0A0uGwJdasOOIOBC
4wJg/LJYrF2p6VEQqV2SeNUcW6esbjHZglBGrQ3SSmg8GTiaMQRd6OTXQGVgh4vGhHgnFAis7iGZ
I2U4kEweZl+vLKdzU4kUz/XsmPeq2oCVaYHY1K1KpGgBk1qxKKHaOtLkmqle/Zg0I20wjt/Mhkco
VUIgjrQPvMZN+7FwZiAWhiTDDzb6HqJ0DpyErE9ZVe6QJ829RfVq/EbrpR5BMNFUbeBYpdMfhmaQ
P2RlJDtnIhW4S/HGR82ty6z5pss6+0eix1YOjEk872TaE3QnQUT5gqMY6OjaTPKnaW60zh9raCU5
g9UpGAeTqs+5MeZfU2K232syy7c6Xsf71oitm1HKS4jkxJNl+bMz2aWbyCY9OEUjfcudvnxylgkT
NJClsnytTNobfYyz2E0LC1oFRdmFUasSGgykhoxzP8f5a6107UNXa4XpRs7c723wBspuDyVYDHHR
KfpplCnGrFqptz20jukO2AY5cjUQF09+tjgmdPxA4pqg0wstVGfULFRKFS12tcEkz21sIp9roz7/
U1EldTxHj6beTeqSyhjqt37GiaGCl16J6se0M5pdXUmK7pWI9i8yZZi7p5iG8dEMVzJ3Sh0UAQAR
tuJA0TVAkFD1yH/akqKOu25EgCLGcTLm5ljNIbVTK3OzOSKnqDec2cVbeh5cKsfodZh48d5KS07k
sMKW/TCJglmnvJyURnCzvXipaSj6MHJEUGeCfVjnLi3RopqT4yAV21nvWnPYdU+qiMX6UpqMGbHR
YIQKGoY1+CvYbCamZE6W5Jov6u775OevxWEGmc0uP1S7fi+ahbskTODscU61FeRc1Ab2plB5Vr5P
EHR5yr2o99WH03xST5Yv70TTEpcSPJxR7gDXB5onwMFhJTGxFLeG13U+dW6m0ct0yzWt+0Tq3HZM
3bz3hSDui8rCb+MgUITKC0pqF2jnODdzq4PHVnTblvd2L+j2XFz0uL/PnXDxNE3ZWOLvSwTywdoU
ENuV6W0hmhMX+cEd262pxQZBK8mtuwKs22ACEgEX/p/g+M9S8eMfnT5KGfK75KINYMX+e/pIT9P+
E8qEyVd1U7hmWIbNSytYQKFZVjFYXc/TyEnpMsMsBOvJ02P5BVIpt8TF9Wb+8Ub88vDi+KUhuJpc
jqSy74Z/mCCiDckmzuooj5KM3o+EIXu3PRqf6o7s7Nv2a/C/PbABhvsEeyH2McH0It+YglfeZRWC
s87uTSufW6cHhiHCliCGS5Ogfh3coXOXKJB26luyu36B/k0Wenbl+20Nc+UoSgJow0Oj6jJVcPbD
1+zUfrWvqofK8o15UHbLU/19OXYu4D43ueyKYpbF5JldA91cJkj3v3NSLKZXXtajGiUWKHbAU5d5
yfRLzzKEbgJ4yM8CfC3RfJMaAm2Mi6wNk+DfYLhyNMoBYzo32STpJGfMpKTQcFGGIx3ScJzNULCk
FxdbZkdlqjeoTKmo1J/boVBr6Vs2HqnOo2tqzzGK4HaYEOgP4N7+Ceou0DZItm+Uoiba1qIiYNH+
dwDFMXjhqgyXRVDbYphIBsubhIGKMn2RrdfRPMbWU6WlYOwUvN8vUhzzFeUdAAAwego97nNfzTGO
s17CmiqJ+jzWynEs1SCBAk+HYohgXVmHgQ+ZlS2e891eEjCq5lhXPf+VoAdZRlHlgWT4pYvTIK3q
gzosrSs3zr0tx6/XjV88xH77CeUfELLbjFH63E+Qg039KOOC5xQTRrWeHFyJwcHrOlLsVY2ANFRk
jNsblELCKFNgbNI+nXinDoVfZG+A4SzQ+rnu18XRwfnF9sxqG3a0z/OOUT1Pyqta/IxFUJ/Nv4+Z
GxCMo3sEMY7zvx9j+MZuHPz93imflWT6UEvJ/wsXWCsQDAIypGs5E43caQ602TFxmfuFWSEAEsF1
73dF9CLy/pjgK6ZVI5dykWNE17qvU685LYd8Rx7a73poPpvuz+ZLCaKgDvoAwo+zqx2uO7iZt8BU
jhY8hgJwLJ2vIY2Gac5AlOJZONeNyiW941ciSZ2Lug0LhJUR7tTpJgwddIwjSHNeWutQFr5KbSh2
aegh3Zef1z3ajIqVMW43QTuZtEYFY+oiuQrQz7oiOEU31wxoTtZQgQIBDycAC1FqqR2oP0iMvmyb
RSng+i9K1v+VHQy6ICn8Ftc+/zbl3GOzMvJd207wHMQcc5BD6cBXFFRlry/a5hdCrURHomUwDC7O
JTnLix4FPc+Ru2Awj1nqG8M/BpAwMsZQoqfr1rY+EVIdxAg1vEJwQz53zAE8RqsshHxD3gbU1CUR
PcTWF/pjwObBQ6SldlnYMGDOPy040VrHRHRkiGxwOycBe19fZbBBTBRaHzXjDpO819dp6wBcu8Ht
m0YeZSC7YWKeTmjY6P2hGX39X0/DYXeurXAbxqgwUj9qsNJpfVi2eUjAWFwOnSCatw4eNEExI4xW
OGgC2HquTgNLUp0B8H/syzbEmztxXvK5wdP7sxL1uza/zMoSW9aVpcwZCSb2YamJIBjaRl5p7ope
cOG7bC6wZVtZYf6urKAskpNmxrJNKX00bMmdgW2tEsU39fxlUgY/cQZ8OAJiNNPX6YByY52GRZHd
de0i+jGixeVeg4Vc9JXOaLXGo3TvPJPHyVfcXEdR3nV28iHaEx+DFy/2my0I0csXBbcM3F4mutED
b4HFXmznFV2keyD5wwI9F6tOjouuu0heOzoDkVaKRrK2ktbqC/CokQRD9KPOSLDj9HZZPoDo1+Zg
STwC/U/l+fpWFMQUj8uuksgeIDMJxiLMfAFifIoq8B2PtSAPi8xwOx4a3oTWFlYTCnudigGWEcL0
neibCaKFBwOg4UbjmEWLcV/eFfdD6Lhp8FCFC6pdsQtFsfyh/5huIdduiHp/om/GjobVrqkms0V5
lZkmD4rqqdPj0D+p+akEq7PonBbZ4jJOMbUKRWUe8bHMp2o03S7rPX3qgylLHrLJ2TXqJFrarXcE
HvYgQVExQI2z7dy/rh1q0jK6b5Rto0NBNIzejvF3q4wxbLngTl+Mhpcb2XPtOEe5JU14PU43fMaz
F+9eXOXABckTI0x2lGg1aIa9uE6QxD/n2kYS8owZpc5jJjoDt3Y/zAFbwKYVcUnhl7idM8dE39iz
E+lORy1UNwYQhKSAbkGRaZp/kcQEhKd3ZVLsr3u6sVXOTHNZvtC7oe8KeFoqt1kTFO1rFQlMbOwT
mAAUHe1/4EZ5LqbKbKJ0YfynWfuYjb6kB5kTRtPNoAlmyDZ9QYUErUZQ19g8UfREcsVILSzjZO5V
ckzq12z+dn25Nn1ZmeA2XiGZcR6lMFGlQTbetjpYBJaAAlM/Ha5b2ri1oCH3xxkuJmg3O0ve4MMM
eVimR9IAtwxhj4/rVthG4p5NgJrh2YdXs4n+AHf9wmD71Ks5xd0IaMHJdbzqpxaMJ9WNRFua5Vze
EkgewYmAkjy0H7ktnYPgr6gTFtu35Bg/kbt0Rz6lQ3woYW0UVSU37sZQjf+PtQs+dvQK5USSQTJ2
SnbZqTklYXprn+Qw3tEdoMu74cf1hdw0CDlFR0aZBQyunHtWXnUJteCegw7PhKbGMAu20VZ04wP9
r4UL9sdcTZ0FzVhUjqSHaTnZ/aGM/OtOXNb6DRWowT82uHCwJWrNEWvGkEfqAwcEEuFfXUDC6C15
l8K/KAuoKqgFVczC6Ey1+TzLg1pCnSjj9jO0LkIjC/qAeK2JYINbG2llha+LW82oyc2Md+aofwfn
QKneVNnbQHfXl27rxFhb4VYOXd1RSlL4kjluUekuAFtFFkrZm6PdVfTxurGtUGDqqWBcgioc0D/n
C2eP6AJC/hk0xaRTUZo1e3emTRJYkFMTXKW24hpnMHhNYQl855xf0oiHOY5jRiQ3+z0dbogs4uXc
WjrQx6H8hDlITJtx3hh2MpVqhOpQ0mp4bCweRsl3KiqvWe086smHrZWH6+u3lcVtQCgAj8UEpsZf
Qwc81OaYlQRaDFkPU+uq0pNRxK5BAN0wBAqVImPcZbTVwNtaKOzFVgX1OHpkOfY0C4kSjJbg2sJW
is+xa7+087hgPLd2zoSzpuVOJo3bq7UbZUFZ+n00QHHjQRICmLZCcW2Sxc/qJtrN+USmAe83kEof
88r5PkCsUtMT0QzrVpAgRsBSBeYjUC1wQTJRPKVjCbt4AWe7mr+21qsDCnzroKT7KBE8BLfX8T/G
+GJiPZSktlQYwyzwfi4qSPiNe2eIDoA0uJJF/1FNoLZtSRZBbrZy1crL3/Itq9VM5GwGsQGySG2A
vKd9WWIVlDa3lXCS7nIkGJl+bYmLSmD5s2JiLs5q8zNRdMwgAkpd5+RkNUtQypqfycn9Yv+Qzciv
7RecpbusV93BnO/V5lu86N5opq48iibzNwNKwXVRA6sbxKHZf18tQaVJhdZY2JuLGe/7Hgk7Hb5a
2gny9eauRJ8AeBmQd6Byc25G6SEAoElIoab8rY+eB+2+q3b0V0zerqeaTXdwqAKThh7MhVDj7LST
hGEYEChnukdQvnAsCNqRj+tWNr3BpQPYeAw7X/TN2qIH6ESHFdnMH/FbvLzIniKIhJcFAH6K6FC4
xPKy6FnZ46KH1hREAyOuwSjCqG4n/6LJew1gvjzqIegdbqlCvkXyi9V3HnBMgqvk5iZZGeeyXL5I
U5HHExIqRgBt47mUo2dguUILK3t9WTc/3soSl9waTaEAxWFZ63wPcliSvY8i1ZlNZ9hIPsrToMTl
70DNMgN8VcGZNPnVab5dhWkPeVeRgvz2F/tjh78Fxdju6gxefC8lgRLGQQ+89Yv8YERBEUgnIJb/
YuVW5rjt1eRpaXQ53JIxbkab2luYRJDgurr5eVZGuCh0BmdS0449xubndt4X/VMWC24KIhNcrEl1
EdspFG48xYAD4LdQE4hBuP9+sRyMhP8WepahTXuei+IyHyOthpG6PZVW0LWnxAqum9gsMaADjIQH
GLWjOSwOV2k1bdAdsxYZlyz7cyTfwHHhLlA5SvS7EXkJHD7gWrHLv+hd4l35xyrLWyureOASx0pg
FdwF9SB7JhQmrju2sX/gEEpEoNiXwSPLPuDKQgsaTeQC5HF9UV9yDY+vVIs/xsUAd+0gqitupFnA
7UHg4iCh48LKRfVMTGoOPfKBpPzC5L1vkvwgVcS3jd7Vss/rnm2E3pkxLrqtJVbUZIaxsjiOCwaU
LXeeBW3szdVbOcSFd9FQqikTSjMUjL9UfVGLp7yf3UT6dd2XjQvVmS9cIp17Se4b/OOl6vICocrQ
GlCpdFq/s51bMmovMXCzppAgX7SEXHCYVHWmmQkMMXisCVxQWd8TUe+X/Xbu0n3mG7ezbHuMlaaD
bzFEeEu7dedhFJAki/zgttGIUu8CTDAel4t2A30TKLQ4cKQQJO2NO/aZJ+y/r/ZSAgKq2mL6EtCa
N4eTPYRLp7L9BNA1xsoFMbG9bqBNM9DVRhOYy3pDielEp0f2bgCW1/obENAJ/LkEy2OuCbNa/2eC
P/SAzu2rRYIJI9T2UHELdG9xqxvp5U6+n3/EJ9DbfAPD9G2zi8Ao4OYf5Vcu+hFbJ+/Zj+CShtF3
NpPRQGUocTHv4CinxcAwhGeB3wuCnKOCCRbPFJndTlV/XOeyR+JMGHquYbVoDbfXHsvyR7OcpmRx
40WQRAQf0uKSiLaked+ysqtpgjUQODxJdHvZTh9/nGG/YBWYtQRF095hFvCgtTEzEgdztitz0Ew3
fqbs5mp/PV+JVo9LHCm63QstYZC2PkTdKH1I59wbU3/W3q9b2t7af1zjssdcOWVXyrDUyzsyoqqn
uJUiqoZutFPOQpDLH61e9cOYstsYKI+pb6ZvXfU+QEJukt+rzCeqCx7V636JgoLLJZhshQSEDr80
5XWM3oWlStG6cdlDaSfTNBb8/cFJfkpk3stl9TY0Rnjdja1703rp+O7oYDbJRFlwN7EOJrDQzvY9
qBU1GU3qW7PyK/VoVCKjgsXj7xlpZy7laCIRI9DtQxrIjavsqxtwt8yurnrtvfQNOQQsHNedZbF2
cZKBqQWjPqBwwbvnfJtZOW4+kQqz9hz7aSkfNNTDLOnTgurKdUubDv7H0kUtu1MwQz2OsEQ6sFF0
tdv0f7OvVha4rFtb1jjK7Czr7Ny1pk8jDmMRM+TmebmywedYu+2zTmOxUf5onWca3wHBshQDtF/f
8lGwZJspidFKYBwLlQS+R6hIs9VC+RF7WH3UMHGu2P7Sn8b0vhFN6m5urZUlLiXJTjaOuc6yRf8k
G74hB04jykjbAfDHGy4jabGa1nSGN7OEC9MUSNoQVGqgNIPbKl7dzW4JtR8NqNzXvPxRT948CjaZ
6BdwCYpAtBZjRPCyr3+Z2idwCNdDfPPMWq0it5lAhk2jcmEeVq/x/OQoQS89RCM2rl/2WYDW3n8X
IA47BFaHpEGrSK8SOBRne7S0vYh6c/wZ64k3iVpRgljki2fm3Kl0VFgsoj4pse/1PSXfpxwDsj+u
r6LIErfFNAgRzVbPLM0SpEBuUikB6QHImD4XEQZnM/tpKDuCvAw4Th5Z1VIytBGrkMj2mzSobmx+
DMZDL5Il2NxdKzP87lLToo9ZQZBaPyH7M80nMxKUrzdDe2WC21yDPSmjxV6Os/2cDF9EP1z/KCIX
uK1jZGycJcJKqWBCkPPYl8edFn39d0a4/UP01p4ntk7qBH53DYwP6U6Lv/9XRvjTvey6bECdAO9S
nEOZGlDJcK1UxMQiWC/+OO8mLQP3AdZLsV4S/T2Nd8UigD6obCNcnN1/vrnNbRTFsjHryjyxFNfZ
g5nLuH9XH7J7+0G5a/3sTT70fjG4ut+fXuLBrVq3vZEEKXVzs65+A/cQaG0A1W1254OAqWdMr+nU
el19ylMQvi/u9S+31aqGqf9sV5ttglW6k1I1ya0WxuLmZ6QSP8J8Km2+ouVbnnShnGn+OMvB4Dh+
25ahYZaCzCRccfbVVz8giepKwUmJG2gIRnuItrk0VIP5q/Sy2TcPdFefopsuqF7l8DH+6I+v1xdg
8/Kx8p/LI8OgmAVlz+d4ftebF0mj+6kzw0JR0NI0bbfK81Sw5uxPXosxLq/UyRTNNrvvDI3bYgLI
iYIJmwU8NNddE+0XLr9YZtUpC3NNJQd78UuQ6umC01lkgssuQ0d1Gcc/QtUJIaFSFR/CYZjfHKlX
los/kMFk1tQOhRvZqffqnfKUugBWPuA+2lE/vjV2leI1b2oYPWVv5pvsznv1bvQc/0XblX4pKggI
PObP7LayJTLGvz/et2J8cPonPRWcO9smMGPEGut4RnDxMRTa3MpsR2CM2E2yfR69AHx5PTa2c8wf
G1xsjKYaLYoNG2lBXtJycNNFD/Mlcpum/lHpIojK5i4DNkXGDDHGO3iW67YzgB/VcP+wMPgGRRzX
GcOpS/22OSbZQRZ1NLaLRYBa6AD0Q+GMH0wrTRAMLSVB0fepfwWmHyGSntoHHEvlg37Xx4LV3NzR
K3PqeQ7rIoBYiQX3UvmHTo52e0hqr7QF94XLGVFWh1uZ4Q4GMEpW9lzDK2lvP5JAvk2PWu0Xb807
6KsO2S475g+GFwXXQ2UzHFdWuRPCAGmdbVawOmgnQBvl5S2RBJ6xNHGxxRk3HXoBTJ+B/YTVGTB3
hWqWMfobBWTd5L2SB/1YgnvC7+OdbmGKPn/7C59WBrms342qBDUm+FTYRD2ZuB170WigNSkTkWz9
xi0S+CKQIqOAiucmX9brQSsppTb442Son0H6OZLBC9H+VSJeOcTlDApqxGyhACCOTv5Iq8RLQbdQ
LIIC+macr6xwWUNFgujjEVbMYmdrx1l/KOU7QzSg9Zv97Fo48KcKyKxy8IHj4k1jH3qJhdy5ZnLX
gtqkfp0gJ5veYNwzjW6m/omA+9MIQZzyFwHCNJmYkDw6Y9x6zjo4RGaTddzQCtOWk0HeTVEO3oz6
lQ1uNTVAcHQDTQ9WIEg0vyw/rOHnQAMl+tXqQSsSxNz8eCtz3Kr2UjzIXQSXdP27QT4V9Zvp3Agr
fRvhriHSMXVsgcgHc5DnW9kmhVFX7Nv1ZPGm9iOJBDG4mY5WBrhVm/UEygwWDHTDLi+PpfYPNOKv
f/yt0wr1KM1mat2Az3B5FjKUUsKYdDyN1NVTkwxHxwDOjI6ZAZonp7yLZT3fqXpf7q8b3vpEAI4y
SmuMJl0wM6oLeNOdakFaMp8s6xGwx0W9yUUlm60VBMc0iBHBMo0pXy4QZnWQmjbR2PZS/SiVD7FB
fanSBFuIfWluF58lPu7cmJzWWkYTiQ+quQ9NA7LHtggtO33u0bUx0ba5vnYbXgGBBNU7NAEw8sDn
2WQoCt1eQMZjjaAS6PpPbVg8U5IFXZpNMxpq7tDrAA0X/wi1wFwF/WFoIk1Z8z+kfdfS3DjS7BMx
ggYEiVu6tl9/3umGIUuC3runP0lF7KgbzdMM6d/Z2IudGVUDLBQKVVmZH1mHQSulemCrWuELxwiV
/Zl4BW4Ab5h/xtmNaHCa6mTWa/PNTHfNMo6ehiT+6Ju+dbnWHlO/OMURfc+B+7W6id75QapZcjOV
4E8o2S6udX3lObH0PTWw/+E3GTp4uoQ7M9ULhU9lCFpcLbT6MLLi6aQ3thLvU/Zy+1sunAMIywOL
gCgCtjqRPDYDdUFYx1FqY6YK8xRt4M9k2b2tzBTlIGqRQLN42+LSfgPyRXDqfmtdCGdC8VOp0hQw
RbbdAEbniNabpsjrlfLCVWABBYWmg7cAytVzFiwEFr9X+65tFdCXoIFUg0kgs0Kq2pF8Z0aPIDP+
yzXN1jCNAF3BOaaIrJThrDWc+LAmsa91Gtg9WWkOXE+LCxaEI+6HpCnzCHogdDN959tk503bn9pG
2hdv3P7WWbFNLdkBp5sXrqCBr+7Omcxj9g0ZYz6gzBUy7i6vDV7OZB6ZjBkBnMbmVGNOZYRXDoOV
1ltI2q64yJpJ4eMlaQ+WZhVsJcH4JYG4kpyBZMLKEq9QvnambjN/d/v7XYUaYY3C7qotxjSzmexm
GE6m6mlo2ip8JUhfnTTBhhBn/CmYUiOEjRBMkH7gMRB5SINTrtU6r87XbzsEJOYQGoA3zsHlLJ6p
slyHKoedqnhJUIWsihVfXN6sPwaEtIDGzTil+WxgeAZZt6I8hoN7+3usrUGIEY0+alHcwIQZBp7e
+haKHys+tmJCrHXkSgTC83mb6pBaJHiT2YpPXTdi8SHmJBAhHP8xxaeWGU3D1A/w4gFtf6o7Bejj
MQSsIdfZFboT+adyDZe3yLwDaXIwfFFEWCqCy+rY79pCwqrS1G1d2c1aq9xkB/0psfrj6Jkee+y3
oO1z14CnS959bli4smhdNmUHdkArZqdGtkblhUDrr9RX0ralr3ZuRnBuEAuB4U6FGVn9NPpZF+Dn
bc9bDLTnFgTvlgzfV30CCyBwx5jFvvDIQ2NZwbEOHGqZ1mu9zTaP2k5/WCNpWthCDTIVMqgYZhIj
kWhHHYpQnyo0sMv6VQEHf+mgDzKwt9sLXDi9sII+5qyzA8SB0GbWolm1uJpAukXcDKT4IfoIbfXX
7XKNgegXbxMghIHeFqFSsl8ZWgskkxWxV2Y8yuHK0+R3Weki5cVMhQ4OUwp6dXC0MOGK6JRSr0EO
GNqHwTHtYMvuNcvcRI7vlVbj8UPsNof0kdiBO9iNPb099BsQNeCazFCXqu9BfHXwXXI6TZvMBsmP
FTiva+C0q50WfuLsy2eBODR5I0EEM7SJdIr7Q0xdbW1Q9eo4wAS+IbJjJuMvcRCpCzAnAIKV0C4i
SGs/EW3luF0lovOfb2DYcqZxQVFF2GWpg8p62uchClK/lOq5b/Z9CB5EJ+Qrhq58XzAk7FXAfJyL
ACQ7aj5Zvb/nxheSuPLaBLw6n17RbX4T82lgiMUDRogf6D/UiZa3WJBD3wbLcItj7GqnL4UDVR47
2DRHvu/sdBda0Ul/TJ7YLnVAR7eRXnJ3jZp+4eNhPG2uM+KBg8eM8Fu0NJPTKuvRHlZ/NdxpuzV5
q4VNvTAghLK0iRQ6chjQjfvJ98J0V0DFcU2PZsFHoC0A3wMhxCyELtzVsQ86T72ZrZR3iV9bmbpt
5spR4gA48JexC8K4Z6aoABhQBpZrygBTw/RA8k1b7ztzBeextBqk8mBz0/AovKqPYuCX9G2j4aOQ
76SwzOzg15iYhnBBvOLyS5//3NL89c7CQ6ZSMNdSWMp1qCRkUCchKynOdccR+3VuQvAwlmFKMi+A
pxg8A7DY2lJdUO+6KPUCQCchbk4/bn+ga35RwaLgcgGDQFYywGIlefxNYhaxSzs7BMcSvH/ku27a
awKi13wsgknB/xppwhVBYLLdZ9Idih+l/ZPZgy1/8BRsE5aSOpIzbm4vdCG2YywB/g5JPIgGic/m
pu+7mNR6CAJaW4pfCXWj6uG2id8zsUKsgg2odYM6hwDbNv+GMwfRJDp12UCBhnHKE+g5LHNv3KdP
gwXyaC/6RZ3Ayu3Gio/Z6Zfm9tYJhW/LPKXW194Kvt3+Mdf0lWBCO/8xgreaVVrrTW6AZMUG97HF
QoeMVuNMR2KH3xrX9zJrKO3c8W3VQtNprRS5EMouzAueDNYN8LD42ItE+2kSgGh18G895avtpWvx
HmGdggNHca6W9QRDo6tZqVWfKrTIkxf0mJ6arbKdNq+dTbzE0lziNCe2Yft2C0GDldLX4nIxVjNL
UiGTFytsptmz3CgYaMwlB62MCKmneT+tEUAtRCCI7GD+DvBJkEqK/IMt11ROp5bbc21JeuHp64rT
LATTCwPzDzjz4CrAY5QDx2s332sEOcyZ7/hhBoiG3yYA2vVNYKeh67Kdsvb2Wjqf50u7Oju8VMsO
lms3T6zug/xqN9M9+KQhknknfSmPNce9vpbBr22ocEg6tc3CVIHVIvbq9KEpft3e0Gu3AH4EOgHw
UVRirtI9HvZMq6sAkoWR2myZ35xMMoFcPIcKYzmEqXPb3EJonau8uEPwJEGhXKSkLkmUJEB/QcX1
OTmi3jtZEB8tgOpN7Xf1u+qZbJ114/rLXdoUTnqcZpNeU9iEVN+LvJdt8tl6kfXTvOc2Roqs9Nva
5N98QVzGWVQKUd8CFyODQ8qCr3SGmka/Vcx1DB6QyM1CZ2APEHyTI5Dq92A7X9nXpSXO5BEgq8VY
G5o3l8eiS6OKmSUGzPzsYYLGVfnYrlU3FuI1FqUhe0cK8Vvt+tKG0ZRS0cmgUqZfhnsodpabzsPT
qNsGG4PZENBw3d4ZrchOnTVOwWXbeGNC7GH2G/HxZ9JqULiJUmG8jVpreM48Zod279Z22NiSXTrs
50Tt6S7whsmqD2u44+umJoqwYMr9n31xiEZGTVsjA+y3tv9o7GiFLMR0JiBaencHjGnoKPZKAfi6
8CLYFL4pH8DKHZKZujq3oh2oxffGh5Rb32K7/A5qMjyZ3MH134u7tcLLQpKHejMuClObaVzQQ738
0oWKmRlzDGI75++Gb8t8V3bbIdjoJvIDEK+0sVMCPkdlK643twPEdTy6NC1clkUDwmMMW8W2agy7
QXEhV+gO3dO0BvO/Lspgd5FtMbSbIC9GxVQIUAEaSVOYAJiEMf9d6vYuc5GAoEJsaZvoV/Bi3HWm
PVqGM3xv7XatZ7GQi13+ACGyc0ZTzTfwA1JL86TtBDXro/mrOX78ML1xPzjBYThAIdmFjmyOea34
hUBu0Jb3p2ayS9+CJNZKbn+99Zc/SPjqeLMPE4s4alSjS2vMZlUex4srkOzbn3j+c8TgCO00kIqB
1UxHt+/Su+pkav229WObD/dKWNt16fXFQ6vWXtF/vW1qKQ4jHlIKelXIqFKh2BCXOgQaCUyZecse
40weHvukPkxjXG3zruYA1/XfNDS7DzGEJm7bvr65EatAhGQAAwaObZHDoQ+0QapMbKc+NwKNzK2V
ldXNZ0HcSIIiBspWM1u4SPUVAIKcZJjoxHOvhUAvUmijOcQFf2+M0QZsGNN1a+jHxUWhAwCZNDwg
sLTLbxdpLQ8LNGttXj5EZmE1a0Kli+cSR/M/C8KxSJKpiNsOFkIN8V2b1YpQWem/TpbpNKlbWSOu
7rf4BYOsgf1DhnTSyjFY8pnzDEVYItrQUgy1WHSlOF4j83OI3AcPmAdeiXQLD9vLUDf/kLNUtuGq
4mcTQl1x1H5U3vSR7slOu6vwGHKJh45Ou73tkQt7e2FRvMWipkb6JcMiRuDIl3w7ONH9eBc8dVtM
Bd8NNjJZO3uE2targri3L9ZWfH3yL+0LN1oWKb4MyaPYDncztWgApZDyDRpER/NlDNxpC7rIzC5f
1BNqybeXfp0fXVpWL/daSZoegJ0wticTIhDxe5gVXrMGO7r2nEsjQrSpfN5Hs66NPSmqlbU1qIeK
pxqob0z9vwVKY6UY6al7thJPr5GFs2jhn+vamA/tmSMNWFfsz3emvOmOcrSFGoTNf45snrRV73tn
2KsHtGkc7eUfNnUu04FCBvMi4mOv6OtYngg21QdtlBptqvzN/2sRunltwJ0y/BfNRzHxU8ugk7rZ
Rslot+119jOelPsG6L8tHhnePyzojzHxfHRMi1E/g7FQ+4mJrwnhMyBrh+BqDvVyRYZwCIwQ4AzU
6GLU8I8+cTp6jIzOzVLNq9R9DaBS8V2VPm4v7Ppqv9hFQ3D/MJrYqPiwybiaOVUS3endSNBYyyU3
19S/pi8SligcBHDRQGk5j+CQ2mPoP5QdRKZXwBiLB/rsUwk+H7IITIMBx6cyv6F6A1FSywhW4uXy
wQJZvzxT0+CiFa4CfSI66XWsQ2d3mPCayrucWA3eH9rWT3Y6fzEgqxDIlhZ4pX5PEieiltqs9KWu
4dDzbp79CuFGZJlWAJ6MXzFUO1mzVIyvq5UL8akQjPetjt6GQ0OXdWsPvkWnObM7R/OzsBJWJlWK
GnbH6Fmlthpvp4Jjbnolilw3tbE+mGEQYAXoELnMpZ16RuZlPuxIBAJKBOtQaLX1fagH+uNghSPq
r7LiSLW2B3vb7YOxdCOh9IHWKNDLeO4IdzDoFoANVGE7Ls09WrROAu2CftC+0NzYBWsX8OKn/GOO
iGTyAwaU8lGNoUqHvNf4WQyKE/gWqZ8KM7KqrHLC3Euzfof35O11Ln3Lc8NC0KFcrkc1gOEsqp1S
o7uAVyjg+09dsEZSt/h6JDP6C8TBgICJr8ekrYc247BlArdkdRoyt3ayMj1xRtpZOpjV5v+/qrVT
rCRbeIYzmSsAo+WNPvsNc+p85rvQ1GyypMdvkIzIf4F2Vn/AWAEqnxPGaDO5UJxeCqZNMJjjvuBq
dZ8OoENFkXSl6vr/2YxZ2wFdE4ABBedWwiRFsw4/RKaQSW6crt1Gxnep8WLdwzB9TgenxyahYz6s
ha85BF4+D3Cu0JPUIbEz62gL37zUIg4xiBwhMhhPmlS6cbI2T7PoVvpvXkyDmGCavdxmEBuxtKcl
tpl/MeNNrP1gkpusYRfnP+VqIdhCkEKjLYI1XVqJpEGT8qKa8wx939J8G7YRODa+3T4iC6XJWZEI
eE1AbBZYPo2k4IoZIY1SZ4aQwTffMkPCDGFTYI64TdRXX9O8qMFQkm/234Yi/6hr4xEaWMxWUu3V
b4i2Ep0WQyOodGWI2ONHAf9wufIukXAxgebUjuvU9SGeAZ3xLWCittQ3DjiYH0mbuvqQukGykjEs
VJ+wG2hoEwABoHp69WnjtO9AQwjTxQOoGDa8It+SMQYR+NMERQIlCH+aACEBjNEBddYVn02EWwhD
0btaj5GooWfDPm9/ofnQin6A7jMGgzAUhFRQcOjRqMsS6pFz4QDDMt1jqo2bBLTyvj+c8qzD9OFf
s+zhajq3KORNRceSESz6eKJFwOZqSNdqOfnkaG7oq6q2S15+bkvwckVqpkHtYStGNs16bhnFW/HX
Q+vCgoS0qQI2vlYYjIwIwRG4pjCHK7G9j1Ji597+WkuvofP1CLEhT5o2zMMitutGtevMZQmmir/4
mJRW8c4bg9Yq1rRalk1C/ArkbohGoi5w1Bc87ihWJ/slLEV2Fau7kclWS9nJB0Gwnt7H0rQy8feb
R/vKL6HAZ6iQLZuhwZenNPFbKqkJ4hPZ8HcQyVl4xh7zOw2adAfJHW1/x46DQ1DGgFixM1n+y0dp
A4e15y/+R/mDrKStS3HfAOhcVwFCNzGLcPlzpLTSx1BBUEbF2pIN88SD1Zxt0Vln8Ta0+FTcMUJg
yrN00vUEgrn+I3lSvHwfuB1zBhs6upvAi52it+w18NNSrjZ/VAwEziVbEX+dF6gd5HWDHIYaY/GQ
jqA1c2JETd3hSdGjpdnoT3UNvV7rticvLdZEuQtW1fmdLSy2KlKkE3IXozN/H2tekwFB/y83qanh
DoU4HcSMRDZruRn6jOs9+JXar9J0CsJXzl6p6f3DSiAmgU8GzST8z6VrTMYwJrhOcUAwydG23VtU
heCSmtzbZhazHuDWQZ8DOTVAogQ7DfP9QB5G5LnsTg9dGh/6zBurTdU+yLqbK66GhxI9Kt3LbcOL
X+rMrhCvQ3DDh304zTEUHaI42mnlU56ujfgv3UPnqxMOWBTwKUh77GJokFnqyPg5G90yECPbapEZ
Hi9axSmz7G9R0iA711E0R2xTEGbE8kRlGHWRJsglffPZJA+5uVXWkFfXlMiCDeHLQQd8yhjqSWCa
iOw4nlwCAsmpey6KZO93w4uKvjC41i2uQMReYzZki6HrBYGgaNiOGdoFGuiR5S8Gnsu3P+3ypmMe
AhBNUF+LsV3vs1KrIcNrT8Dg8NQ8dAZ1xkm69yEPkimSR+mv2xaX4ijC5/8skrmQc/aG8JuUd1om
I47mUHuOTtCXXgksi/nduQlht/G8JSUNYMI0fbtoEVbcMHgI+veC2gC9qRifhO7U7WUtXZIMHPa/
W/D61SXp64UO6nUdZ6QDIlj/7DMQ08a9o2EKg1fDviHpUe7H3f/JqriZEFAe4q6DVXO4n4r7qH1Q
w7dKeqjJtirtcm24ZSkQnC1S7IeD+7WNJQ3mesjjJIdQQxctXAmmSx55bkMINvlQ5TRQYYPEtSUR
CyNfFsGpAQf82LiQeb+9g2tLEqLOmJrxWMowZ4RfE3DOZINbtStfaakngbE/JDFwe+iFiw0zLQ6a
skYWZbdjknBPUbvgU8W46HeOIXmP5Ur2PORmfAJDZjWBuCyQ7oE5Bbapj4P+iBnB5NDoZj+uHP6F
tc8DdaoMjLkOGR1h7WbGeNGgfoES3M4P9jWmys3OXzkYS6cR2G9g/yBBBIjBbxDC2YGvkgla9B2q
pH1f6kfJLNWHINUPcakM21hu92On9g4S2Dt05kdwO+TTPywTwj3I26ARBGUGITuX9bGM+gEpc2s+
M7Sf2sqRx5WKxNJWntuY//7ZIvO46kDBjBzZzH+VsRvn90PxdNtTFwInaj+gMwV2FzmAePigbw++
eQOv1gmXwdgDDb8mx7X4qSBvNI8DING9SsmCqfQbPcBO5fTAmu0ASdPcToxPEso21TdDj6rOCox3
qT6AZf2xOceDs52rQhDbdyzDffDMFGvc6JZikc98w04TUC9v9ZE5ZKX2u/SxgKIzGMWo74yEvjSZ
UC1tSD4/16QjuNclPNpWCQ8X7gMIH/2xQS9tVIoMHfZmXlbpKOinBs6U3vmzILMVQ5RoLQVdzDBm
oSXMpSAxRGnj0l4EPW2lHvA8aYFClV8HbnVgZIJasYXG49G8l4Ehkg6Nl2zWhCUWd1MD3I3gbOGF
KOTxdT0GtNXwTuPKnoT7YvhirrG/LAZQdOL/syE4SZ7FpM0CPIzkjWHxbeCqn/6x9dgmtOhT4Cgr
FaLlJdG5fj4PHIvTGmlJeBhOWJKpIDB+79O7sVkxAQIAfBHhfQtaD0z3MEwxYRJMyFKaaKjGmEuR
nUi8fAWYUP+my3H3RiCLum0LX/0CyUi283kknYwsavZpiWGjdOqLrZ/L4S6IquaTDL78tYxyfysr
weRFkh6g+kBzbZN3ge9B5KPdy4AnE2sysukzHiFTRIMhgXsMBNyfUmlWTjpCb6zhCXykpiBsqVv1
rh4N6b4qfSgOyuY4bUqlDL6qkZLcUZDXPvpFPRxJxJuHRAJzCKgoCgYsVcoGj7cYwApk9Zs5xS1A
eqT2VUvFTfPStpwj8+34Ke8mvDKHLEBfoADCpALlqVGb1pSP9VtDY7LBxvVPSJuDnaKXist8vAWs
tjXJNiyGvEBrqqyOXNPmX+ZHu85kkFcv2wwCySSMnIzlvVdSHXRdWc9S/EPp4JljL4MSL+WBLU8h
mMGTydz3tJ4Z0AvViFzcYGlhkVQmR7WQ/W0AobQIBKJyXVstNtHr00RzdAxlfQ4KTaVt1ybcbg29
Y15EO75JJ0Y/0iYE5kCWpZcIefyXyTf9+7roiSspodaCD4doicWBJiGOlgSkg/xerLxrYBQHLGig
hyRtla9tUqk/Sc7lh95IIgzvKxxvSl+FNLOU5cl7GtO+tAOWJz8yXx/2kSalb5HSdTtwh0121Y/p
Hf719i40TQwbJ4Z250ujggasFoL5So3uVK6DJD2fOBi30BZ6Z6VKH/ssYBGYiCqtsApiJr3np0GQ
bNoiVHe5WjePcaSVHjh4oZ0aadq4x+RU/8XoQtmFtRqS7NzPNr1CwE9CuJ48mElQnxK/jAorZ/NN
z4bgOQB69CnPJpo7UREWuzYvy8+A0BBNdqXqv5IukiorUcZJ36th0nxEmPn1oikp9n4ray9ZW0C8
kfQx37axOj0qvZZ5aTzqtuRLxqNulP6uUWodrXuCHr5btqWvWDRDf8YmUTx2kJuth8ekgMKQNSTM
P/a6lG6pL7VbnxeSYhlDmX/LABV80bAvIGgKK+k5UPQavLxGB5x5RIZnNWiUL6xgEeSlmdxYURFl
L5nWlV/1BJVHS83oLKQbh+V73ifs0WdBTa2s0LRNK5H0YPZg4Z0wXu8led2/qOWoVlYgVfmvoesH
FxIh6otKeQq6FxNNZStV86FwU87CZy32o2PK9RAjBHjCvaijKnm534KHQM5lqKuF/tC/aVXQ7/wk
rZiV9ZQe4Ob+KdAaHOBc1gecIkwuhmnRHfo+lj9HTO1AAQlyLxZyKT91xi43TmmFwpeF2aFhV/pc
QuigVTxueDFVe1JJ8cMYTQDTMRKWu9KksZeB09319SmsUKXUh6OEpvUPzCT1r4XBWhDZJwzYLTQL
7jOUMbJgLEOnqPLqawBxzBOiIZQcq3T8ZqRQIp6IJuEVlQ2hVRsFALLTOAYH3nE8cNhI/Q3Az+nz
gHANZr5a7SwYCnY5K0oPQLn4jhR59CT5Y7iloabjOMQFDhINGzfQMiipjVPn5RONP1NWg5K4m1qX
Vaax7WWjGywa6J1TVaOB5oCiAlNntGhLk9Ew7ztS9i6PMuLmXQz5zoLSitlmSvTJYuBNYFaf87Jx
1LBOQtQtKsBX9MLAfE9HtAwKXbzRbCMwYpcqcfJiRhpKqVk9SBNCmF6N9lQTULowyJz8CmnGAmvI
y+atzMGNN2pV8WkQv9l2YQI9aJLUn1ogNdtSNwyM9LSNWxlV4WjzpoeZNL37aaJ/z3M1gJZNnD8C
+WIcg4bVB8M0p50CR3xtUwmY2NtJ65zmiJfceXFFeM2ZRlz69YxZqAKXaW9g6piUfbAGb11KjUH1
DwYJDIKhGygkdLSDNLqiIjVWq19x9RJWr/+wirm8J4OCAw8mMcXR5dofa+QDKXNLjK1WiTWWENRZ
w3Au5R3nrwghievVCI/EGPm35u9V6WfZbcxkpYerLn2R87RD+CIaSQYoqyHt0C0g5Lzqo9nd925g
2nQTPVDHsENMoH80ewpd6uJXZsMDX4libXsUp9zb27rUT75IgYT1hlwaY830I9CnPE3ck9HQVoxP
lb3LACUBeS5Bfnz0SLfy5l9yF2CwQWNEUXy+ypUrDH/kygxIkupNOaRWUq2Nry5m/2cWhCcnuBDV
gM1oJCidfymUHwmANEz2LaqhoM6/syR5INDaWNnOuXQmHjYCyVUAuqBACHK1yzdAHdVarUS/P61q
JwAF4F2zNVuAmoN7/u3/aExIycvaiNpBgrF4HiDlO73z2pRbpu7xcDvwd5/8iMpfK0Zn57y1wnnf
zx6LeRWhvJbCaMgtbVv9SPco3Njku+xE7rDJVo794qMK+A7A2HXM4IMf/dIckcsy8KW5d/1YAc+e
7L5xO7hrLCPFaJ/64Hv1DmU+8xTcrxXDlxzo3LKwu6yawgBTdIib4FLZJb+Co/y9eos2xkrd4rfs
3/WO/lmisKMZi7lfhTBEAHR+zt+8acMxThdYBPqs6Z3+hAkwuzqBT4yeqtc1YuzFRxCapybqGVBv
xgvvcodrQ6pUUuCD3uVPzb35QDDJuykR/2xmB3b0JX8YD/2OMid9X3GleQevFn5mWYiDOgtzFs6u
1HxA2fQet66yoY5mWPl3MwQcurK4Ux/4t2jTZfbq2NuiI59ZFyIflzQpw70c2eVbj5Rve68YVvLW
O8Ve2nBvbdBm9tOrtWqqgTlpNI7wSL/cZV6HIJOcgYq5f+KgiqVeU2z6+s5fK94uXWBoFP9nSIh7
3ViNrJvxg1L10lYfWrBrZfv2h1sK3ucm5p9wFgKiEu7K59A6GbshRV9U0f4eBEnRxUPFFtwDpiFq
puUYbiHqjLRi/QGaMwZzmb5SgVq6hM/SIhF/C1KtWlY6pEXSZB57M9k3PHaUnNtapDq392vR1Fn1
c/77Z/tVgdEWj0/kFAWeBqX+buZf/NTuq7V27tJ3Oc9dhFjJoSgWUB12snava69R9y9turN1CBFR
KvEY9wmKdmXqlpjvqfU3xXy7vVdL7nu+BiEYRrGqdUmBNTT1PmrfK/Yc+4+3Taxs0+8S7NnnYH6G
MeIKJlTyESYlitH/4L06chtMkaCDgHT/8nuPchuPcopCYKrs+eBKuJNlf61oOwcMMaCcGxE+Rqcl
vSE3MEIf06+YeT9NW8mmTuv1ndXaxVd5e3vXFqvE5waFLxMnGJJT51WB8A5v2Ydp+9AdALV+0Dav
zJGPa0XNpYiJ2SZZBt0lUFEiOE42JbVkDTL+MQWEtH8wpcdWvwsw201X4tmapdlhzhyixCs0zMDt
Y4/yhoTboDItQh+neJOvTbMulvcBpSEEqAtZA+bi0lSUpDrtUpjyH6N7Q3GRH3b7BsJ5rvbDf7r9
xRaP0h9bop+rSuGXWQRbneKY5DQRr+v/5SiBuwhgGTTXMHR4uZxqoGqi+MDSNcWdznKrSVfWsBg6
/xjQhVZ1kjU5NcP5Wdm9Zr1Hw0Pub+gadc/iTgEkDcY+jJ3h01wuw5B5Vtbt3CkwNn3gSSXkItYA
CEsrgQAsKCrQ52dX4KW8mMDP1gM5EoJeMQWUiI5WkrtK5N7+6ksQFXpuSPBmWYoqkjazIWhZHlEP
jvcZ6pGu0dT1g1Fh7LXqWkw3U0w7y0rt0En3Eso1uyV87T20dLJQEJiHFCkAWb9T37OTlTQaxIRV
xAwj9mQVc1jhUyAfGoz+DsoKWG0pqp+bEpLJrFBLPCNgap7Z4dpjH64hmZYtUOCN8RABy5MQ1rUk
SY1o7rI09abIT1q3cpgWPQQt2v/9+UJEZxloXasBf36Z/YjayAkyFDqZ4Wp8jQdmaV4ObSo8u4Gh
BkxD5MyAIwK0UMGUCfkVzO3gtSh5egAaAZSbm8kAmtuw1IC7QZwfMZN0Gs1+Bz0KFLU7K8LsojbJ
Fu/ZtlVOrQ+evGxlL+bAId5u5z9QcGKQIrUTZFHRS5PeTfoQ0j3IL8BeXzb7sthqa/jKxa0/2w8h
AKBdgMcIR3MrBuKh5o1FixH0WtsAtd3bx3Mp1JwvbP4lZyciYxGmZqGLZkeYidBeG+kkyysRYNFP
TTDG4rmM7qrop72UgdJeBpwwUo9hrKDutwrvWd6vPyYEVx1pDkHeCPvVYr7EBvlue8ogO224pUPv
253kZL/4S/tsruTsizkINI7/W5pw30CrL5SK+TthgI2fmgdwvKLvYv2QjyqIiyC4Ya+p+yxGsD8W
RepLniUsBzgTgD8uQwfgpTa8LPlI6qOUrg2XLdY6zlYnghj93m/ikME3kt101A6ag/L6idmFy3f1
d/m7ahnHcavjef40rbRCV1yGCcHTZ7TqSxUuE/Jim0f8SEmykj8uO/5/n058ANeaCh1qHxvJaLvJ
tR6Nh8xKjGTF+de+lxA4yi6uiOJjD0cQKoIL18g6q4wd0j33UeL8y1n+s6R5yWdneSwggN1R7Jra
EIfmrykFyaa5sm8LDB0qYvUfK0LEwOAtqWW0e+z4jR3J4+Awz8c0df/ZHHwv2XdPo7XmDsvR949J
4abzZYUbrMa3gticjAmeqr4b+7uSIg+HWpeyYZp3eyeXDQJUj8ToN0/65U4qLeWDnrSoKHz0J+Av
j/HDtNds/n7bzHJuBDF2jDeqDMwFwhcrojHuCYEdgx95uveH+wTzaaryTvttC5QGsYhiAytmocfx
L4F/Ru+j76qBlkgwnQ1TjN4kTIf1PgOpoowmbxhtVha46P5nVgRn6SIj1sPZSg1K2+lZh2oV3xfv
WeEG1K4O4658jl4l6Iw+rdXT5t9/dWOfWRZ8piPZKNH51mGgFjU24EDDxOi/hKkzG8K1U2Z80icd
NgbwhmczW/CaruNiIDyzIFwwUFcouCTBAj6j5UM2vVub+fo9PH69UVDvMDQDD1txqCL1mTplzQAg
jd1v+FPi6F5pT1v65uWouHZ39IN7IS4104OY22jV25XX7tLwL94Hf36A4CODzk3gO/EDBufOd9h3
fqh2P+Mj3UUnDUyHNLP2uXvbLxfP95lJwTlyHQREeYohgMyMXiLkQOBc7uvjFObUNrQR/bxkfAJK
4SuGEXa3TS92uFDcZoCrABqsi/XtqldjGoP/2E55cjdW99OIjKWqTyD8dQFC88IyfCCG8jRGtc2S
r7etL/kThnDB9InpDhPvoMvARtmU0ZJhr8shA4P5sVvTWV86dqY5by1qokCQCgZilZSDrOG1Z/jT
Zq79FZLsBegl3l7HqtMIRw/sd0MDgVqUm+7CDhPpDruPPLrhj9m7fgeqQ2lDmKW43DNWLtnFmG0o
xszsqIIQ5mqSOe7ryJzPC9eDx9TUQJjw0tcl+v7FsasNOxvkx2r4NjVvmDV2iZSsBO75OIjn1VAx
JqPMFJaGPBfizm75Xkp7tVJm/4mUOPJkY5S3pJP0HywpQPBh5srr7b1eMnj+SYXzKWuJiVEfGWmF
gQEvFVDF1GujZ/IPo9NgWv/jOsKhVHIFsg9AiNm+TCC0lgI79rVUMAG4Vl9bOv3nhgTf4aZP2wLU
RHauypir/IoOE0meG3LfGk6W821t/kMB1gTAgwI5AbiAWNuHPAeTqxK1gCDej9OHTLdK9Q+1cAYx
HmAT54E0sbIhaeAoiv4faV+23DgOLPtFjOC+vIKkdlm25f2F4bbb3HcSXL7+JjvumaEgHiF6zjzM
S0c4VUChUCxUZQq4aK0oso0eNBcgbON9Zy1FjzkIk5br8QiWpwwgqW7ei3r7YGWPt32Nh8A4t6Jk
aT6kmAArNUqk/qQlnK1YPL4oDWrT+JeEaiRzo8biEPpdheNbm69ijlmT/SCfhfY5Ch6kzA6OwhGp
1sjjOlo6QzNUtm4YyKKWaCpQu3jEVNFLUxmkMJ2Mx4wzuS4bHOY40mVw8Cux60G+FdtSqWfrUB4e
aP9ajda9Pn6lGIYjRvzr9o4tBfw5IusTWazkcY7DFGvoCIc0jNI+xqX79yC4UnT0MUvQb2c55Pqw
k5qAwiwrIFJcoG3vNPoDuQ2ylKvOQZg4B+w+LKY9CpSv0ED/3SbBx21bPdXty22kJW+YIzGRru/L
wact1qzowS7XoTMvGm0ZPX0KT9F6aXfmSEyow3etnqBvDjVC69P3wft0NgzO3iwmNJP+EmbXofSE
Z9JLn1PREAfVNKxbaUycwq7upAfht7brnto9j8trKXRPzN7q1HeFr1AGS5bLsg473BGZ92mEq9hA
b3KBblXomVqfirAqeeTJywv4DyA7TmVCojsaawDKueLqPdr29WaVokH2tkcshqWZYewoR9yDpGwo
J5xdRe2nOnLk78q0KXrzIaAsRU61uo247IP/Gsac2yLXpErOJh+MV3rmqqqTJWeFJ7i4FM/nZjHx
XMvkPG1LoCjVW4q+iYJTgeP9/enfZ8kQBMDG3k+Rm3i9HTU+6SLed/Kix03f55igADUpG7lpVCcm
hohwXxjnqgGDdv9SIT+xQGQtbMMBfWk86r/FOIQBZbBCgN0ZTLOXNvmg6sarNhAt6RB6YFGJVpnf
EWh8oRTM8YLF9ZthMV4gm4mgaVNuF4AxTcDTrfJy280WS6QTZcn/WMN4QGYOmVr1QCgxRRrtiuqc
+4+VamflukW7MsrB0U7yVx0arCXMYvIIgpcPFpq1ZCRgUGBlSyxel+pS68EDhUDqIpIadHhWQwHt
z1Vk5iAJ9jL0GvblY2Lo6QmceXFuTx3xRwmsVBCMVX3eyVsMKSAZAb8GNFau5AsN2e/K2lPwi+gZ
KvB1t2ssTkzmQUyHf3YslNQayjBR8U0fGXdxC82qLLrLqr+W5sQMM7qT/7GEucdwuVAzHAFT06TZ
a0YH8nhB2kV9qDu1Fu1MK8GkZuTv1TLnPVwsfgHOwZmrrasKaZANLONjYkF/HvII7zVpso24Vx5S
p3LlRwTPDa8UuXg4ZyYzF1AHRnSNFpPJSg4ho1UVn/NgDZUVcMXcPjmLR/NfpD9vZrM9jKKamn4F
pKDRSKWKpJE5h5/jJWygMZTcMKocCImK4lixkjH1oqac7mKeGUyEsXqpwAwHtolKL4YJjPPtZVrc
EFOBThHIhDChOBk5W6YsiqAGWkb4HMc7q6jZKbg2k6Pg3WNO/jbS4sgZ6mwomCKegZ6CMSVOpChR
JtYTcDYTT9lT+pN4ULe7EypQp+Zup2yM9H3wjoV2j6l9DvqSoXixnubPUAnX2dQnU+NgDHN8RHYP
1kpd54/jJo+Jum3cw+AYaN0mh8pua1vg9IMu46IX01RFdBGzGr+eLmSR4BXYwKj+rALM//cfGO06
9dqTEtecwLV024IjDsxDIM9Q8Rx8uZt5jkK1OY3ZyaoIpZh9Gv3qFZNouR1kexo7dfP79rIuAkJF
AYwjkJvU2MFPoUCKUuCdCz3L+X6o32tw7Zr9XWB29uj5T2M6OD74bW6DTlawX2lIGkwR3oSRU7ad
0EDh3cgkfOXGKoYx461M9wNXQWgRBBTy6GfHnLn6p+47OxiW2bfoDsCjSaXWq9obt2Ugrmufp5sw
XSWsLfPvP+Vyx1K5lv3KQ/ZPrfUYB2TUSWkQhScaxoNhEr3cqDulNwBTIFFJ+oGk+q+m2xQir49t
qWN+bg/jgeogJYaMdgRbQ03fHz5HD9/SR694rPqW+HFhg7AZAeA/NHPguQlE6XgNAg0Y211mRT4m
laaqcELFXZMZd7R9uu10S5nQ9KI1yY1BuQAEOJc75Wl512NoEhBGeVdO2WQxkjBoSRopmB4v8RW1
M5TM6bS33n+TCx5N3sIWopdEN3VMWIN6h2Xo02krpaGMTxwRr+Vdvo7Q7ih+aDytzgW/v4CZfsbM
7/HC4auxAZimweRe058atfxpMtG5vZwLlZYLGGY1m3YsaTjRpCR1dFTBk2dg2PWhN6xjlXsETZ2c
mLEQqAyki+ifAKPQdRdFJAliGdXIoyO9fFHl3A3an8ADqVh3hkthEOyXFXbr/2DjDJNJsQRV6LSy
kadqklON5yp+IEQpQhI1nGapxT3D9YJwCOEJMGJc7llRV6kfTkDdAGkwM1jRMd2Vo8+5yngwjD1K
X/lGJwKmb9alfh/VqyTgJAnTL2XCoQGFFw31eRmHme1karyyyGJMPNq0Q1NqiMFBfOxgsjolDe9x
ddEacD+ApxF1c1TGLhfNgnwj6uWA6oPOafWN0rd2wkuzl0EgUojSMur7bO9wnSqYbdVMfKyAXgLU
jAOYJjSfU5RdOkuSiO56vEhh2VjWEd/vZcFvBUycRNLaC1AQi1QoX6iDY1ELk8o9vrfDnLNTS5ZJ
oEaAYgCq8leUD1GnI58qIMgTNKZoW1VaOoZFu1WojBzzlgLfHImJSONo6JgmhXmBpYJ8SD1k1Nr6
kKrBTbO9fWKXjAKTItoBpnLcVf4EHksvsWLUDopedzsRVOGR7g6VxSm7XFmEhAk0qxjTwZMDuEGm
YDWLsVmkdmKuqrUt+9BuK7epiElcUFby9JCvzJlwIHU66fuAMIalN+uNMh3q0ahtLfgwKcW0O8Ys
9Yfba3Z1ZBkQJq3XoetcosewttVkbYb3Y3dO6ItVJ+AW+GvVLgaKSZZy35OSUQWU6R10K4HEb/q3
1wSDwORJntzrhUCB0KlvaYg+ylM43EnFc61v1Ogt7zjp0tXJneAQFsBkM7G5sl1UTV9XeaRZmEbP
MeUeE0FWSBV8B8WXanyEGce7px9/EVwZNNY4z0q6UgCaPmzK5JdQcO6Hqzt2+vvoP4VUCkbNIchz
6dYxOm060ODD3ehr4x8U8S4uMPRmYa76LRrssvu67XmL7o1LDzMFUH3WWOrXjIogmxp90CZQ1S2N
KSOLXETc1W2YpWWTp20ydRFE0ex361hiDtxPo8bOulda7ETr+fbfX4oG87/PePUYS0VKZfx9CYLy
9KdTQmINa5rydHOWDqo8EQcji4TyHcuZNUhSJOoitkfsHakLiCZvqLg1u5okPHHepZ2ZQzGeJgRZ
onoldqZQakLH2FGC19IMndsLx0OZ/n0WRgU06/moWje2Ke5SidpW/KpDeOq/gKA0gswKCg/spPrY
giKosSZT5G+vtKGsazdBxAFZdAGolf0PyBQnZpZUfmgofgCQsEnIqIC9XkY6HEsk4H3GLCIZBuZw
RAUSaWyqKBeBMqLxAZo7oKRQvRPKPJ7oYiDz9qpdT8YgFkA0E/05BkpLuE0vLerjIZRBAl3b1IAO
qma8RKpBVGWsiAVShjHJMAekrTvPX+k1T0Vi6cDOsRnvM4dGyTtPxPWajXarVfejJXHKckuhTkGg
Q/TBm8bVRKMfjEEGf6ntwfc1gmET6qi1LzupJmhriMd4blN5sSOb1Wumdi0nf1hyfPQzwWEgcIci
MrO4FIT4xhgikBsRLnU/t7vCPEAllNOft+Qrk8brNByK0U2DSVPaRADXV6/jvvBcOYGOEc2dxrcL
q1zd9pZFe/4FMqeiwsz9yyHvApB94AFXrKWOSJXXnLO06ES7lVOciNtoy745g2Myf1pnaJJAScRG
myqJQ5Ekkbgxe9y/+LQnUQh2H4i8Gv0JbS68FGbpxp+47sEFh/mqq1ENJZM8vJOb4MuEMp1qPRZF
sFLaEp39sqNK34331zM7OIjodUI2KyLZFDX2MOALR2kqRH0ryYnU/vg6mnby5EUzQGeg9q+313bp
6CGtFVUI7WgTOePlTlqWUnZKi8xW7fN1auqrvs4427d0jYFiDu13EwcxGpEuIYxRxMTK5CyS3DsZ
0nMNHc0SSZUvtTnftuZa+w6LBy49PDMpCua82G9EEQlFktRNAyEoa9O8yUfF6XPSo6sZT6YBkb/M
bbca73TynB3103A/nN4re9hYG5TwQBLB67tcWt35z5EvTS+7ESxbBX7OtIm9hxeU4YVj8eT7bI44
h2BCS5iniuw1gFBW2p13zNfifeMYG3AW7dp3waG74qiTZE1hZXrI3IaXOSzFnDk+464NGIHAbQ18
DCaTJDmY4Z2XC05uGvZtS6/reX/2FmxxeNtEIFWY7CFKUOmrO9pA/Ed8E3AhxUPm6L26C0GBlKRI
+NsGzeSh6JbJ76GrHTFveRy3i6FoUjnG44sq6WBtuNzRxJPGUsWEkh3F7c7TIC+rmySq2lUrD6DR
wjjpcB9B3VYKvm+bvxRy58BMxlGDfQ697QDuQUTRhptMQNduv70NsrSZU0Md9FUmoQr28VgsMP2i
68hsBWM9emt8T5v6L218u41y/bCEncQ04tSMj8Zjg33DittpCECcEmj/Hk12dj6IdhgnGyrVWxo3
m1AbznrxHkuVPfqgniilnZwFf1ulmH4EKA5A6j/xr7NNioIgy4IwJlDlgfqqCVH03IeOmlvwUsWl
C2SGYzB3JdrTajOLM3hMFj0qYeSWUgFGPNGhsk+K8nsINef2+k4BlQ0J4LOHSrAo49ZkO3bVMU2o
1BeN7YVK5CCHSzeo0SYk6r17RcmPfUcD9PcI0D+XZJ5+1lK0B8PtJHyEqgw4TS4PSCmjk6NW68aO
IQgWmKSoZBtKn1VzSMKv23bK099iDZ1jMRGhyjDEm06xR9i0UHiXiXlstqpr2fKp2PeQC04Iarnu
uN6Zp+DxObKffYe32EvbO/8N05GapUJp1Xat2MBecCq5aeZ2Y75C/yvRpL3gO4LACQO85WXiT0n7
cMhNwImG/CTII/jD1RD/q1djFLuawXtdWMIzQQGAb/apMsXWd4c+raNqyHG9aL+i7p6mv8fO7utV
zyu8Lq0jGOgtkPpP2g9siS2UerAMydhL3Xwt6m0UvdfhV1y8t+IXbzD/uoMPR98EBwDelTGCe/VU
GHVZO2hdhQOCpoaWrob8vupWUnCStJUprUw5wMfjq8yrVV33BjG4zNno41gRRDptnrr67u0HYVNX
K/PjUXgxKzes3erlP3iLidZfxB8Rz2DsW7Y+JqZQyy0+uBN4inZAV4UifYrRc9D/h2g6R5q2d3YM
Eq3LzXBCwtclsWRSiJ94eVM9zmfc4tUxx2GSSb83lN6ccLLG1R6lDSUJyXbKA3rhoD92X3q29nQ7
yizdiTPEPxnBzDKvi/7/GoYokTbeqcpf81gkFo9q4ZoIavIOFHqk6TXFumLDHWsjp2qODll1rdvS
RnrCQJKqEPMkffjn0Y7W5X2BkhYZ328buJRZzHGZJLVJPKHJzQ5eWf/y6Zb6R99a3YaQp7/BRuo5
BpOlUjFB1zS0pWy6SmQiv5Q7z+m35rZ2vHP+JHVOZiu2SDTH/4S2TUUK+78U0+a/gDl7SWSAcCrB
6o6yfK9A5rwuMGsVPTSjeU/LipNI/XncvWUwczUNmtEMeg+DjbO+Bs3EF/Qk0L1i+3fgbRs6R3IS
J1yjmteCzZOob/563JkYMg5ezBWv7Pa/rP70/QU+F0zwMKvfhIavY9YLO7zWVvnaW29TWwfB60rC
sGcdEd+F/tRB+S1tfZymdbTWn/X/UAEx9X9/ArP8/egNVaghC2qjnSW7sr41q/VtJ1s8qJhUQljH
hKnCygOmtSqVYj5ZWXy31Y+lUhKOZ53+3IZZvBFnMEyki/uyCMQSMGjDq+kvEeyy+TGXezKI3K+N
ZSy0TFoq8mU0nV9G1XiM+zHwgOX30Tppv0dV3zfyZ+Nrtt4VaCDtbJSBUCaIfzd66BgDPVpa7YyV
ehQicyUk970fc+Lh4icQPOmfHzXtwywgqnXqeVQscakohtuiJUpIQUO7HUJH0d/GcmOKdwqvCjq5
x9VxMmVUKFGsQBGBWQixskDMC+5lOzXFhzjVzzjPnDLFYgIyg2DMAp+a0A8lkgI5U1xoZXfSWowd
ofC3g7DDFBAHbjHqzuCmrZ+tYt1aDSTTAKegntXRAqSjKLOqJQdm0YNmMIy3dnoh9a2HhdNjaePX
qzwSHdSebKF3CsoJeosmoUSGKIMPBwwMXprk47MiogUcQ6pLopU6URu3545fXDUs4ZrENATkiiYZ
CLz5XqLoWZU0yEqRcEs/geLUqHMqUDX3bAEjVCl4MaEAJW9un/kl95sn+UwB0hh7vTQ1bFaRFnZT
KXdJV3EC5FL0skCCj1oK+iiuupWkrhwVoUVio4LwWTkU6tH0P0eBs0VLTj5HYdzBssIklVvUUMJ0
3Zl0IwgaCb19DxXIwrz329XtdftTPmTP7RzPutysrCwLw6OwKh+I+WPgC/tNccQH5VUDwSYlhW8L
L4MjbuS7ctWsvKN/vv0DllwSjjgRroC2GPMFl/hU0YQ+GGCvgMJ77Id2CPL/mvMovOgdMxAmcviD
Hgh/FtXLQ0eUX0PQO902Y7H2BfohfZLOMdD7yxytMU6qsfemtFc4lfl95r9X/trov0L1u6InPdrp
xdEX1rHICfaL6zfDnUyfRSlPltDjOH1h1yM0Jmq8QRq4dnip7+QFV14yQ2F2SahoSkcUMcG8dKfm
v9XhILcp0TFyUmQkrhM31z9uL+jiaZshMlsG+YTSyorJL+qdFb2H9OjX7xovIC6gSFOjLUrroDVD
zfJy9ahYiGMjA6XwBDsylFWCiYEYvOlSyDnXf+bMmSW8gGI2yo8TuTMy5Ju9BBJbiZJxEx7HtXBU
78FzmW59e9hb7xLnwWkhnEyCcRYknUCqdkUjXdQCuOA7FPLAP2fiJUSvnLHFCISEFy7f/XttdswH
zeEYIxulS9AyCrhCPqTCoxRtJOHxtmNckwAxGIwvop2kM8upNllpjx26y6ENQo9t4lCM6nihK9Ef
cBZU5l40Hyq617L7OjxB7aNFYAs4q7uUt8NedGvhRQ8sYWw5VqpFTRg7vP0Wjn+nnNqJnvhTtR/D
Az00m+CxXaUC8TbxIcOLxi54rnmN2wvZw8UPYI5J5glFosX4Ab238vpVETiB9U6tuyLgVfe5tjLX
elWKYRJqgFJ8pwTtjTYRMH8HKzBjfEWr6DWXnHDr33dQQG1J+FSsP3kVKJ6xzN0IJgH0X1nY+TZ1
OtVR/ZpUqRv6H0r0ctvJeEjMrZgY+dBkOmxVB5t6+zLZDcljPZy9kHdxTCeCDQszD9KZ4jPewhUV
FJTwZvlQqR9NzMlalkppErScoSyKBv+JXfEyxNUq5DRUFVX0AcPr3smq8QiyKpXVmO2H3oFxaJOw
RzBr315BdSHyyBLYikCyhjlpPJhe4gZ+XRfok2xsq1GcCvGt7zH8tY4ai8idm5gewYiMb+mbtNj7
9CgE+xJfaNpeV+7Q7613DyGasuXBR5xax54T5dTF03En7uNx1eWOAcZvCV3i6jYyvT3m6Uho9i6t
NbuB5EHdv9CgcJvmU26nlyfbSAdSxHuwmxiNuEJxAfT2xJdJ+B+q6+A6gNAD6qRTSzlzo+CrN88F
UPBAxPGQ+pWdW8eJpRlPXlrl3F7ipRWeQzHBNu/UsUnkCQpcTZhvC2wF84Sh4Ji+oxec8uEi2MQv
Isn4z2JfhPyxa5NUAVhCLdKn40oUdNJIb0J3yNu7qGhWt41buJknoH/wmMDW1kMW4vUCrxTCi2iU
jiI/QZdmBeWT2zg8u5ioJpmeUtT6ZJfmkbROUVv+yrW1MgbrwjC35sjrlVgAnPrJTQNldJwPttQj
yAEUknSztaXKFf1iG44fQ3MUsvIE7QreEMfCKqLBCnM9KFmCXoftGUozoxwt32oxI+LZQ/E8eCM+
v1ZdxvGOhSz0AodxxUJSAnCwGa2dYQwrPibSU0hfbm/UQqC8gGCufWVUrFApsW6Np9oyNCr0/9Db
C/0UDRypU3+HzvalyaOiowcai6UG7WuTjQ4tgscs4uQMi3bMUCb/mCXsVDIFPRSBEiO+KU1K8r/u
I0eP2NwOJuJHQmDJxQgEKgckbx1lQEUBxajb+7G45f/a8UcafWaHquWKjxPS2j26RRpt25mQOc84
/a+cxWKpqcy0pIaawxSx1U4BlSEWxBubWarqz5dLkS83BCSvZYMXmtYesvEY6gcNo9ldnpFmUJwi
zA5Tu1QWdPgax8TrCAZPsLL0geQENCNaJ6697tzEvGrstEdMWnDxo5hrJKNR1lgCVjdtn838XA53
vr9P6j1q/1Ls0vbh9mYuxonZZjLnN/JEmkXy5JQY2aGhRYTwNZHXXswZq+HtJ3OIW2qZdWFNhziO
7tuq3KfZ021LeAjMvZGXPuYMRSCg3Rwib3LDo19Yqq5ebA1zY+ghhHLiCmuVaCIUsSIQ0Y2dSVpr
uO+p4FqxuepDMH3Xj5bPI1vlgjPRI/BHCSK7Hg6E+JR6FbpZ7bI9peN9re/6yLI7YZ8JMueoLzoj
yl64+1HZvart1pWp+6oQUDtFyPIyN1QjAmE/A/OHyaf+KPJGYJe8EVLnkOJFk6QMdvvLE2n2al30
FvBai/6kVf7UoxjWSpkjoqHwtrss1W2UORazoF1jTpT9IbWlQ40hfZ/Eh+LTOHrnZ/mx+so5hahr
jgDE5jkcE5tNT00iKQMc/RLvwhfjHN8Nv0uLFHtjsBXX0bYv2oPvcIycPiLYaDJDZSlDCkMGdWAC
VHyeut0PTYl2hKZeQgJSRBwwzuZpTN5vSkUuZj2w8JzkZBGYG9EHFj2a6vq2UUv3z9wmJmwHWpTE
TQScVLG2eqLugy60u4FXIeLBMIG4lYIKSrwTDNikzG4XobzGa5NZejOfewXbUTqYgzG0E4iwiaEt
VL1FT9lBcrJ9/qaeI51wtWqnE3TLIZg4bGLAiYLhh9p19uJ/GkT/aBwombsh2hBB7iD8LvbyE0Vn
+UPy8n/bNiY+I24mVVgBWVG+OvNFVmpM+T7fxli80ue+wQQQOsQYTp18Qz8q6CH5kEizD3da5rQd
TMrfxl1/Hzvg0pLXXAbuye9uLS0TUHBr60FfAhuvj2VKpJOK507QpZPcd99FPN7y5LEWmlam7h8I
NWFkBwN2LHGuN0Bss4CSqK1iErZPTmmyiyMXIrAg8HLC6DyUx8zbtO26HByhvItizklcKDFMP8BC
iQGzkuANZs7I2I++lUBDF2JEFYlp4qSFBqkQgr0dPDuKtkOgu6PnpoXL2+hpNS9X+xJ6SgdmWWhu
+mhqMZTajvW9b+DlJ7UNcxN32zA+CtYpzQ9V+Qal4cp4sTRCMQMi5K4i/pakTx0fKRoBNd0DeiqJ
5Yuu0rhhdzRLbzOCCsEonlAmkYW3NK8cC12HdUEhq/jRQ2i8aU4+5PJUMO0jx878LQWlQYX6RX0A
NRdeaj7MUXCFRrX7YSXJm2h0i3SrlbtcyNyy24JmD4LAejZCEGQ7mmt9WFf0HPdHTzlpaB/1I99J
s28/3PvQxtGRVaS5Y433SXTKZIyyrIbKLopNn52idBsNK7FBvpq9pKYNReDI2JjWS148KA1KAhnk
Qx+SgRhS7JjVxijPJvjCYoUU9KDpu8h/0PODQJ8D49XCs+p4iKt9riR2GW+N/DGN11n96XVPeDjJ
rLNBN7lOjGEdK6AnL4hIfaKHX7WKmdVTN64wR+GGHjhb3sT6PTdCG28iBElRDFJU01al5yw6C/mn
MtQOBv9BdWk3uo/lGvCopu5qwbHCLznXbNV/F4e7NDqBzN5u8ZIi02iTgqxFUu0of/bKTeqtxuan
Ke3IOojeCXUsWj+b8a8ObAxBeaDltCB7bXQzq7djuvJVtxbrrYDBgMaHgrt8SpSOiLm5NuM39GSA
Qs2Fuirvvr9OndCCDGkPTAmIeBdiB+pSzfcqLWinlgcItBnbatU4rRuS5ABqIJGI98rReK4gneyc
RZ/wCAQXXvdQjZ9kZywwS4LWgzmZZaLlbTU1Y0WHxJEhTASeulMlEo+8nvWD72S7L7wcvdZuyTH8
D5kHczAvkJmDqeeDblS41P40YWDYZVeS8dUvSYrU1X40XONYuDXY+oOt4RROtBZ6Ijq+w7sJFuLD
xc9gLrqA1nnjd/gZMpQYckB7jr5GMO5W+dtzRnDDOcYhJm/W9+3IdJ0FXS48c83RIjYH0cCDWe87
QfpRgFWrAHWjwrNv+v23lpm56cQ47UpIe6PtgqR3qq3sgxVYZO3SoevG9fb1prV5NaWFl6xL25gb
Lg0U2WpMrGn6UpJgm61KlVQgWaydz+Z4l6w1mzfUy7OSyZoTpUqyP12ShrVTMA3W3ynC5vaGLd2i
M0+xRKYQHwwF5nqq6ajo/i9R24xiti0iiJ10n3hycqyk/2w6KEzEQUw8EzMpGKvqQvowzRTe/inX
8rfmfIHxand5qVlWIhfW9CaPZPABBKPKKttGTnznOb/ide+Mj7jVCN5ZSL0yCbUhSGN3zk6LyPn2
D7lyYktBDy5aHsEsPamMMYenE4IhEWUQ/ulDtZLN0i4RXGvjKA+Pt4Gu9hdAk9oXdBzALoghLsbg
BKLpuhp2qLzJIP3LSCG4Co9c7HqHGRTmTMpUGZMeZJ12BQnYiozIz8CVtc426HDcKqDJJjler1JO
JOTZxpzQrOhSwy+hliXkD030VGirTrJvL9/0Jy6CAGMYcyBRshRqsYVhQiSK2yQu01dZUHTIzeZD
fjTaKPkR2qjnFDKvrrapgw8lAWSd0KTA1l1uWtEnBQjhhsRWzC0dfuv0SVbswdiB8TRHi6T411km
2Ldwj05DKShoQ4vsEo9aY9B3kpYgH0BOEJAkfDZyN/F2vTqS3npVFOgprAWVcxqv79AJF8xYmPcD
09lV9cNIhaHycj1BiK1f2s/UVX4pTvA9jYiScIvU0f9GmfW1OZp73v195Tt/oA3Q7PwZ/Wb58OKq
KT0IkiV2OG5M00mbNe3d276zsIuYJZbw2SBiEgUkcperWqRGga8VIbH1MrQbc6WL6wAtzaJOtNDp
ZGRbnAfJq6ACm2aAfypcs4xdlyEyX/Qe3AZVpCQqyBhux/YQKX977hgcJohSERz/amphckjwbdM4
BJhM5U5OLm3Q3JjpY3BmjFG0WpZVMCYAuY7l2Yr12vHEMq9O92SIBoKliWMPnsAEkFgXxlSJ4X94
TTrUeWsrZbRvutDNJz4wGnHW7SpjYuCYYAIiUpAziPC5RP6OS6hIyRJJBLc0dybWkpdM8NAY96u0
Ft3CGdBk3amiz4iiN6Xa9Pg4lx/i9ue2r8vXaHiLBsGOouNR2kBCzmyXllhl0/ixvS8O4P5dJU/5
ethV29o1t5YtPIe2evIPIPu5Ez4qkrvFOjo4CDikdnk1uWvPufwpzDKLoqdnrQFxZQOtmHq/a9AM
neWr2wZfnzWAyCrCl2xh2ItNJLQxFVrQEYO8EJMRauuUAnSzjUeD17R4HUSAo0w8JZKJrxyWAiEa
/VwsQuBI0k8MPT7fGctXOYugofiQGp0daJy758+jzMWVh/7xOSKzfFKdRZLnAVE5fUCR+K12z9E2
XLfu05dFxrfw8Sut3dAGWUJICoyFO+GhIMkuP/ur0VVc4z5bm5xIen1OL38S48qJ2OXSkE6L7blV
tqHWrm7eLc3JGk6F9foR4MJ4jBEybmyJRZdNboxuc8UnredBVaTx8DSkRNEqtEADUaBs/q0Guv8Y
SGaw1luL22W+6Fz/bDpm4S9/hThIfteBnhhflVVOOhc9FW7zKxHJ/eCAAN0JcWz2wsbgWL+4zKqE
HABdJRiInw7WLOR6lYWCrBiCTa881hCATOQH03jvNaesOJFw0atnSNMCzJBSLRKrzABS3CH/R6cZ
GqbFHlmiugnAW6M+qM1f341woRkiE59M1QPbowJEyKzmnTvKBun7k1f0nDW8rthNHgSJVWi2IMVH
MnVpmtoHWT8kABINO9RtTQKnDEo5nUiq9sdTH8XwqbfuQPJ+Ox4t790/sCx3veeLka9nk30SOHFB
eC3c6xYqNK7YcR6OF8Prvway3UeSX0H5IQeSoLpacuzGe2l4u23M8jGcYTCXvyQIhdEGAZiXJ2mQ
3E2h6NWMtWt5IdHoM42IMGwpjw+UZxmTBouhIdJBgmVUHh2h8+AhH97Io3znoaiXDuJZWaoVk4OE
KClE57YDec7A+WxZDCC4MjD6iPkHg33mK6o090YLGKVGshHPqCZiGQh6ApkDtOh2MyDmsoitrPGk
6SD3KNaqwpdfHlHqBHFOSVe3fWIhZKCIgG8UtICDBZEdxhW8NrFGAxR+Yedq2YmGTmOcaX6nR6sY
PWvp33u5Do4DlPzBfYenWSZeRIHiUzMOEzDyHwzpPtHe0r/PPtULCGbtQoheRN0ALfs4u2/k+4o+
l7k9Die55Vzp17Pi6FGcG8PEpL40JTHH+INdvcXooa0gfknoC/r/ViA+uyMlqgMk+Nwh/z3VOyUi
Pz/iR8LxlOva1vQjDIRF5Exo32PnuQbolE00xUi2JaK0RF2bO/GzxJT6S75O9hk6JXf9D6areU/s
Cy56gcvcNWVbS4FBgWt694l4xrOpiXo5Lvdo2Nx20aWwdQHFOI1K0ZtWoIsBI8c/jfCm/w46Oy+g
o9cepfJFio6+xxulWjjpF5CMEyWCqkLXDtahmNVJb6O4rqxDJnEO3/RXmJzwAoVxILz61eNgwjBL
+h4oxFccz3osg8ck3Hgy5+QtWoSBPxDzoEUR/SCX8VFsuzroujix1QyMIjUEtWvbTw5Ky9mthTgM
Ie1/cZg4HHdUVuIGOP54kjXHK54oL2+d/gS7bHB4RJA/XGls8p41ZpDLHhTHPTknufjDLbwtA4DC
489c2BVxgGKiUmSMCWyQoFgTy+dR43XdLkJoJlpUVLzVILe53I44kLQORk9R6jsvHnX/v3gwXlj/
AWDu+qABNdKYpQlIuB9E3FNyfDKSx4CX2i9t9xyGcasqKimyFtgR1Nsxe5m4s3h0QEuRZg7BeBT6
sv2gj2GJmb8I4f8j7bt6JdWZrn8REtn2LaHDzjnMDZpINGAy/Pp3MdL3HNqNGu35pHMxOi3twqlc
VV611icrfKo0uNzBDbSlELC6KqCsougzhVCA3BNFU7NHh0SBSYtvzKZ0a/5l9PxM272wIA0mReBa
FCYsNLgSUBMsrY2IfHVBFgbm3xc5QNWUNhiw8wxiLa+x+WKMUPXp/+GMg+0XkrdAjus4hqc2wmDK
RTqUmVsM9wrQ28WNwf9cdvprccnSxOzOFsPIqrBOzRImyvGumbFqHvpYu/JWgJelFF5O2EbVdM0X
g8sPoggaA4uPfI/OHIaAPgts5HEn7NrTC6TfgB/YN/DPAjD1y+Nb3dQLc9L4GojTg0cb5mh102uH
mLwRwxurAyD/lw2t7oeFIeny7DsKkvUJhtrhmw3Ch/ibZW5sudWxgPZIm7EU6CGQrjEqGAdPCAQ8
jPKlL1/j6GiGXlY8J1tI5A1DMu+RAC8O5wKOXx0PHX9BBpOVbjdCCHmDE2R10v4bkUyaHIL2oNE6
GLKjdwWceVUFGvItKci1G3nuSwDKfab9knecWuoZED/zFjfAAhg6FfXU9i2oNiLEVZ+2MCPtNK1J
Ei0KYUZXHxXlQyje5Q22Gp4BDIYlnqXQENifHtUisZM8mBmvxMR9gbYYmoDsNdYPWtRfq/3dkOep
Q/RcODmrN+C550A0+FMI56noTphLAzLfcJIbMaHNBFd0p13zPcr/nqo4jYOGiMEJfCRpw4bJv6pB
cvixNDl7koVrgqdoISMAk/o+P8ZPL/kRbV3aO8MbdvkHlaR9dKc9at8MV/Eqxdlia1rbNQYCuFmQ
ZP5Pmu0GwlTGhIZ1d6D3RZo5VnLoFZd+nQUd84oGjBlDO0NopTMdNXh7rClOQKHt9eB3N96PZIvF
ca2oszQiozyhqtgKTmCkLd20CD2d3gbk0yR7ZrlagnjiKWH7Ots43GsHYjE0Ge8ZjuAWbGerdX4d
N4VTmu+XT8TqEoHNAmsEkBmTa1WV3k3lVOJANINiozmDJPXeGAMdz9EktaHG26qMb5zCNdcIe2jo
RIFThR+WNmWIpvRadJhK9apGWcdmYIF47Do8kX1eHt26JXQCzadtDpBPLTWRFRqNPSBpAWURae4q
4Xb0Ra0OHdDdl02tuWHgBNHYYmAfAl59asoGJCU2eJ+5k9X5adn7okUgq79dtnKOqIYPWZqRPGQc
KUmhVzCjHMB2+V1Bw+GTWfnpTe9ZD3SYGSAuW1zbIEBXgVYUsf9cezkdV6FaOTRWRoSZ5Hti/BlG
4F+CewDiL5tZWylzZs2w0NUHAggpx2jrtg+rCCsVKjdteFR1cExc68Vju9X6vnqQl5ak3adyoLai
Zt4TWrmfKnaNpsnGMXLDQ2NP62md6WSF2Oss9Ya6/lVaH5dHujqhGCEY6pC0EfnFsa3oNDVsnlDg
PZhieqHwG+pa4Z/LdlY35MKO5PqpomR4BFYxo/Q6sa7NZKfUGwf5HAo878aFDel8cW2c+lrD9aI+
2o/aMeoc/bH+jUSkOdjPDfGU1yB0Jjf2EHj7l4c3/2n5ZluYljukUsCGjCjGNA7d+8hQbRwOCXSi
QuPPiAcbfbxTjcNli6sLB54L3ODMxluctEUJHfVeCzChHI8/aF22QcACuTA93jhxawsHpPH/c8ly
HT8zxzqls0sWxXdOjoJ+tpvEJPMjljx7SxvSWETfQbkGDa6uZh+jWnP6yoIy50PWPEx4zKwDr1B8
Vf+HJTNQjAaTNJr6QQd+6koGY9IAk4DRoDFzsH7RHqwk4CFDs0vc0L3V67pX1mV8qzQB3vdGru0v
r+Cqk0Etl0LtAWAX+TblY9zqiYWjn04HvIeX8YvSAzp4b20Vy1a3ypyZYafgXpUfSLI2rIsw0eFj
MuVoV38o636yLHbVSmz4zS1LkjersiAegwqWev2R0Z3J342auHmYbqzd2tTNQsyAI6Hv+ox2KMsU
arQZ1s5Ekp4ZvkA4B30OR8ne9PwfDtpfHBJwBMASyLBelRtoZUMrg4tWBm9Kcr/sQa4s0totofz6
D/f20tg8wYsIeSryLBjmYEQtH0bTa/pXtJh9fduB2RPXmgk9xzPyfSWMSJZnuLM1ke9FqjiEfkfJ
1rVs0KFEW9wAa45xYY1J79fCFg0uHQxojM3niH5O1UfIpkeeq9dqTpGFpk5ubqIqVx3Kf2NkkkOp
cirMbJrDn3s1csOnvHPnwv4d86c70A4dwxe2p7uu93ov8oO74rhVQ1yNlBcfIB2ELBSKHmr4AJ6D
6BwFkW7rfXUFq4Y8Y2FC8l9EUbkyJJjZYaftrOfoJYo86ChciX15LRJnilxy5QJb/zEDn7dkhFcP
4CJoliaY8zIx7AjGzeSPMSnO1DuG5bD8FY0Cl7fr6jiBGP2f95LGiUoPNCQgXeQyQW+nrnAMu3LR
wvpa1uZTlbY3MfD2Q/Sil295HD1Y2E1KPPk9/TRRfxjLyp/s2CUiOZpddLz8cVv+bt4Gi+PaZiBW
MwW+DRp1NfPBE6ZGSF2fLluZYyP5esRTlTo7BhvJgzTZoWC9rnVAQ9LhW9b+6Tp3So6quBpLt/91
2dTqo9jSlrRxIzCoE+TOSPH8/ANpOjqxd1CM8sLGw6Hx1MQNErf40W5EGWvnZSYfRzkC8GAoIJ1O
pDkmWk/T+S4c7gvtvkZj2uWBra7UwoC0UuD6LcdUwICwMy8xbsbGy9Dy0/1LVX85kDmcWuwIohcd
t1vYseJvMZ/APP2opT8uj2Xt8C1tSJcElBHDMZttjCDmStKPAcxtqRa5SftEt4Axq/MGYmYTUq7U
BL7sdDxQpEKdYYStqnQimKodFdq4W0CH1R2+sDL/vpi1qKp7UKgjfI5wZAFmbgIHeN9WfaDBzqQv
l6dv7UqCmtv/hjT/vjCmhllvaC2MxeptQH0Cqud+x7SXKHTr6iDiz8vmNmZQLtXkcNS6Nf7NsD7a
Yj+gymW8hF+nNpiTH9QW/r6R4N/SqMxyBI8JUO+uyq/JrvtQfShSJwC9O+MDugcerL393Hrfwfy3
cXTXEoSFYbm0jB5gaLwXMFwrdD+h80zYzW3QkOPlaVz1EP+NTy4sWzFeFoMEZiIQ+sVR7ujvlw2s
VmOXA5FcnzAMnpotLEz6HygiOKI69OzNNJ908R4BGQtxebqlSbKesy6GJTm+IerQjJHCqFXiNkOl
FyUNL41nbj/qGeQXFN93Uf7U2ijjsM8hjlylfUfX9Us3AHiXFBCr7F8vT8Tqhl18kuQqlVYNrTLE
J3VJj+DwuSx3VfZUKfvLZtYWFOqKwDkDpwt0mrRhednwrmhs1Pp0Lx7RdD1NGztztTy1MHF29Kw4
pAXCXRA9p/7gAGIR7OLXad/u0l8Q7dqU1t40KN3UdhGqoTpDnJOb9k9+DK66a3ChQ9l++qM6UJhQ
dpfncG2plgOUtixIJ+yKxxRz2L0PqjeQR418WFtcbFtWpD0aJNgOhsCoxuz3QDEOkMAM3xr25/Jg
1hwJ3vMt4N7BXsZkD2b3RZ0AGYSYGSk4qjaWCRmFraejeVfJsdTCiOytqF6qkV7BiECzLQ+fmfBY
8ogWoTq5rovEK7t6Yxeu3W1Li9KeUPWQ9ZkOi7bYmSE0uXDGdWfMb/pfab71DL8xh0TaEJS1nT72
MKYUL2nrDd2r8Xl5lbTV3cBmQC7eRtHeIe2GplHMudlzrhjWL8QW9WEY9R3Ipz4Y1EactKf9Hsqc
oxeHnX5F7eyjLwQK+ImPhl/QSd9YvN8Zw9RsPNeuRUWzujf0GWcVc/mCYHprRmqBlIR2CnLKGDJP
AQoC38Gp0GzxHq9N89KWNM0VMPAKr2GrFBBcI7o7VT/NLVzr2kQvjUgTjZAopGMLI/kIKFWoeUXW
3XElhcThVr/cmi/Ge9JMao6KNxhST0MihH00qsMBV5/mWUPqRPn3y7tmdXEWBuaxLmOuhIaMcBgI
NeDH0TxmtKCX6d4K09dy7lw2tjYaCInMKvPQbzD+5jgLYy01RzUezBlk8a3sf4p+d/nvr63+8u9L
gxFRa5IwMJCRIskOjdqLyAtYsDf8xtqULa3Mvy9GkePhOODJPIrk2M2yiL4Jlc6MIsN9/ofxQIyA
zVVQ6BRJN3HW8wJ8m7iJRzNxRb0z2mCnkw2/sboo/xn5G30th2MFnV6rMBKgXZ+SfdT9y9sQQZcA
WkuhSQ7KPWnCKnRlDAmuKUMcIJ3JcicfnpJ/OSoLK1QqaOXEQl1Hxzj0cMe1PwOE7C6vxnnvKqJ3
AmEIGwoZKtrBpHG00NwM0VKPCwPF79w8orZgt/fxAEJpjwbHsnrHCU2bfRnGQFh6FrLMy1+w5ngW
HyDzlCaKklRoAJrfpCK3ok5gvxb1x/Blup3TcdrSxRiqsVZoNcapaZFDcTdkz2wrdFk9RLMEJ8oK
DKBEybEFo1GDTgIFmlx/s6pnSMSh1buo/WTrAWjtloeg4v8MyT5BL8YwiVD5xlOM3t/2/euoHMzm
o+IHc6sifU7PO8/cwpjkGmaWvIoJGGsgWLIjz8yBjEni2JHzcOO8v0+u49/4vu0cjK1q3OopXliW
EvW+SPJsBMUUqDggtcsLt4w3rvFVbPhycNL2T3ifsHCACXAsc69+UlzlTnHFPrwFH58njqXrO4Mf
PkOm5tUEr8VWPruaki0+QN7+Oa3saFKwZ+g37Tm8K940D21lyfNv5Vv9oD1etV7lVLe2f/nQbWwg
+TRAs8SsRwqrOo+cOkVl/oa2N6LxzPRbZj983RjkX8BmjTffuR3/1FWCw8fM2tkZD2mxi3UQZhDr
2E7VodaYC/UvcN+UG+CfVbcGmQj0KM5Er8CJnto0miCOgwyhaRFD6ksFRa9jQKy7gRaPOFoUyge/
ESs7ibhL9RuSes2wvzzo1QR/+QXz5l5cQQqtwPXe4QvC4g7qpyDRt/pdmd1G4W2F/ZU8BUh4/8Um
6mYzikCH9pc0aoAVmyZuGZIadAr2Jt4DHuLyQamuI2iwBjZ3BB6TqtDdMDv/WTnNAawMtwea2G0m
d79mlOY8t2GW5Ybyq0ynGu/RrL9uB4Uf83ruOQBMey/QEQ4Z5MRAQqL3SFLppOLL8PzZtf2/4Cln
RIUKQWS8XMjZuGaOtI/jkIMnBXJLyXQTD5GnD/3GG+RadLY0I10rbTIVaaXDTFA91cZ7VhnYWlu6
5mtX5NKIfrqVII09NjyIuGsqPo2ubHqPqAzED5eXcc3bLq1ImycbJ9IpKoaCdMYhwnDIFkJ8axzS
kQhUjau5BgtW+thzFCdhw2ROtPVatXYPQ+5aBc/jfP7lmCalaiHKKuGuElZvCWEPlabcGfZwTe12
X+vN4R8m7j9zsgtPeZxYUxBzt7Pa/aANjxP822UTq9sMlO2zQAxhqszXYGuB1YGwi0O67KcBJoo0
8vvw87KNNcAkocgBwVAMtDjUGE+3GbezCuJOgqPvdtqxGyiWXYW/q0P0Hj6WP1BZMp4oiO1+6XiV
AbIld4v8mL5f/oaVcZ58gnTjt3YdWkIpuavWY2CC5E1VH9DflxDPzPMs3rgF13w00MMWkGuzhsWZ
49JYEmRGh+oCQpusfinQ6NwqiHZB0ds6CW/RZ4nT4F0e49ndCy4MCHagoGER1bRkupFW4WmrGTzH
WqZvKqjzmrBtHZWDHUDNbw1OnMDcalQ8O3mzTQtU3dDugvCuXK5IiabQOGkhtTfYbt91Thd5DDiU
YAuTcbaAMARsF7YP0NLkTO4+7vpKoAssdy2FXdH5PdrGBV8YZCtxWRsRKCsAJEOfBNgBJW/FRrXs
erwFuGMagUripWOPRubHlbHhFVcHtLAj+axIVUy7i1G/nQKyj7XQ1Qn30A+2u7wpzgHS88Qt7Mzf
sQgXkNmhXYtjPGja8FIoIxv9ria+PbqlfYVK11BGLjDhdQrZ0uk6NjbazlaHidI4dggByOUsnWUF
RKg0DJMluq8pqa+PKJboxdPlYZ555nmU/5mR89nAbLVMyWAmjCJIhH7rDfFsqoXX6NoBwjwbl/Oq
NROpmIodb581o8eDGJSewlOhsx8Yl+JaNX/E8e+wQxElq/3LQzu7PuehAYgNyLIJrJC8ITUwJYm6
w9CMOH9QuHFDxEZZa3WNFhakrSjUsQo5gwWSdIA5QehHa57MNNvYiqsDQWUOj+MMSyU/lTRxPvJO
7eGfaPiokuHZ2Mq61jc7AxYNdV20VshycUWM/80LC5t9CJ6CYgJByQvhk2eWDn3Oc1/vHol5S36r
EWRPQU50eaXWXAcQvQQfAHoitCOcHjXwiYoAb6S5m9D7BPCOvP8Zt36gbr0IrTl6A4Ku8zDRpSYr
kFUoPWt6DFL3xCC3Ey29ARSXAfrhwMO276jmxHzYOMbn6SR2IepRFsMCIv4/q65NfZ73aIp10ZHw
bobD0Y55+41kxnXZWLd5W9vg9ohe7Io8xT2UnBM2qU6roJFqgsDSMeDIjszK2JUNKGZDbZNWcO1I
omePqQBezMmZNPdpBrlZYWDlhagdC4RQPbS+7K4C7dyQHPUi2Fm9WTmKaNExAdqX/Ce38tt0YLsO
AJQOBXBh/bGE2NgSc5p/ksFg2hD5gGEGiB1Dlys3OAQQ+42g85QDuduUBYb+Jy3rfQFi0QnPG7fl
ViPA2mGGWiKSNRTfzpPikiiNAAh1lrjnyUGomemmRjTcgiHV9r6+3/HAhUlH1w/6z+dPWVwt1dRP
VZekucvRh1sHd23wRCIopm8St5wB4TCLAHcj+QS2GxAOyVCdqCb6ZTGLUATKi0NE/ETdjeKV0hR0
4NcBOW6yK65N49LkfNYXYxtoV5NcQTBVIT0qdREhsikfw/LrSskqpFUQROlooNJwp5zaMWlcBznD
0IpqumVjgO2qvtikf768VOd1C9gAMAn6NHC9IGCQppCz0hrNrspdNc13oIR87Zr4tu5+j8Evo++P
NGrwWN+qrmX2z1o8+JZelZ6iq8680TbKCWuHAvk8CjYUlC54VTwdc1VaWg+ELXerHpwFNSrETih2
Jf8dWKgAspc22rh51hzzzAlJ5hgE6jKz81gsZpi1VmxXIU4hSjNB+4OQXV4CQp9uxHSrA1vYkbIM
Kkik0ALatUH32gwPXX5UrcHj1qFkt1q5K79cJMCiogQFrtz5vrPkcxHjulGCPoLTo4lr9shLFdBd
VltsjWtnYWlGOgtm0yS1RjF9NnvoIQ3coOZE2cvlHbp2qcGTYJnmG+asJwbngHPWxvBbw10Q3fLK
xPvKgam7JvejcSOAWx3Rwpi0UJFaFTXPEsQJJhAy4lqP0WZWbuyGtStpOSLpaKd1WNcKoh7oCuyU
WWlIy52ouGniV32LxWV1g/83Hrm9oZtMtc9CmAq1z5Ie8vQlL3+J8nh5ibasSHeszfp0qC1YYSCf
K9/H8h5v1F3/D1cmZWR+xEUyy+SOBjPMuiTmuFVCsLKxFuXU2IU1UqNTT4l3s9IwHbci+rUNsbzK
JJcUowGMVwQbAumQzzKwGFShT8nj5Qn8ixOXw4GlGSnSbjSRtAqDGQVKIq9tanXlIajjJvHTKG5/
D2iTCXfUNHLL0XSCh4NSY+AFsfLeG5kWlqCK7zLFBXuEVjxRXWnehlaLQdsU1IyALK/CVhujvrhm
VUF+8HFiT51dZaWTC40+J0HCHgdwyLgdD+pPgb+SOAng9R+ZoMO+iYow3YWK2TUOACaoUiTFCI7e
zCwb+LK8G/c5yxrMzxjUYBVIREFd3VDTXR8NRu73KDxnh7oi5UMZoBfYiZOsypy2bAiUV6xyJxru
8hAa1U5tokXAGaK2ZM4oenHHqkabHLUh9kuflsrnKDI8rcexAE8UK/oeLd55gppJLUI0VCalbl+l
HTrmdRKqz73ohuS2NUf7QYs4G/ymK6EVSvD8cp/qcevppRHaTmTa2d7M0GjoCEUN3qKSDeQ24ki8
QZFgkHut4tUxCiuyAyIdXjugIeJGUVOuemxMyGufiLBxWqAZ9lrVFDtu0jLfJaypC1ePzR5iR/Xw
PVCjBGo+g1L6kaWX2b9EXQA3gAwSvQ+IvU4vM1aLqcszRCbNAGhfZO4LkbwCx/5Utv2GqfM61hx4
/Wfr7++Li3MY8z4GRSCKFPZBoz/U8bEBJGVEq0XpT5Nfp49JtdV0cA7NAW0SSi/oZsIjuGXJPWGp
2oZVXIscROy3oXgo+ttq+BlG39ElmVi7sd4R9BiBfBKyUjqetAoA79KPJvuxcVYxjadH9fQrpNp4
r1U0aCJ8RZd2jho8V2Pq5ergBpHXl+8R+i+2qPfPfRAsorGczHm+asvjzq00ATKyAaLPsgDJUXZm
TI99sGXmvFlznl9kJAQYI4BlZH3NoO/sMkOPDsQv7GeTdY9xF1WHJmJXtgEZKK6n4L80kOo1cXWM
gXryZ6acr2+t+SvQd2tryNbQFnC6jQNtyLiWIiDl4i1mv9NodAzQJMfKp8K/d+PdqN+MU7MRea5O
8cKo5H9VHmRhZWJRB2s6JJr90UTtrqi2lH5Wzg0Gh0c6RPaAcKB2czo41RB6UJg1MnQ8MHN+V7EX
jmuL31NonlQ+r295sNVNf347zzZt0JRgSuHEpdsZmlAtHtSxfWr+u6rTmQc5gMhorvy+fDBW53Bh
RzoYAWPFmBGMraqviuxHw32t37gn52U4O3sLE9L0VQlrLY1jKE31OKkF0MRbCICtyZI2AtVrYkU5
BpFCJgV53jGN6SPJrqnebgl2nScFp+syz+fCh/KSJnZTYDA5vVfIL6W2nWk4gg/ACTRQvwRO3Wxx
s62Nbm60AfWAASJwGYMKGpt26ClqvnpjQszhfozv8i4GXPHLYTSCg//syDDUPqqh1BjBTqTl17aW
+wBCo97zZeZhOKylGXlnD1kHJDvMtAoEwXrqR7zySl5vjOa8a2i2M7fLonUHonFyDakXfRmrFHXQ
Mu4nLxk68VJ2I2CYtaL2nujCzDhaLdUGr66S2E/1FvUsKpS7WI0736jG/BvteXet12AlQfvvOPyD
+1p+oHT0iFGZCArxgTTonotA+1UT0yPF8+UDvrZhl1ak06fl9VSOAaab9O+sKUEUqgHu9jgZd5E6
obrzMUz+ZYtrLgWccVBSgBAHIhvJYljGaRnpqAzHMVplEqFaV4XRAcBpZ1u1hzXXAspnUFeAmRyd
aFIpoKmzJixmU21r3IAl/yHObffyaFa9P96q5s0EuAQabk9PfBRAT35S8TwgoDcIRWVjPOjqoel2
kGvS2IMOhFPTbgBT1o48pg+ANtRpETNJNhWFqWM5oCZsDSGUk6BiM41Hbpq+nTcbq3WeqWsAt8+Y
VIj04m1CmkKSMlFNsZ7jvY87k+JN4OHV7M9Kv837q7x6vTybqwNbWJNSdcL7ZuIc1iLUbmi+B3kL
sujaKTYl5ubTI986uDYReqJkCycgBdbKVGV1Po9rtABRtJqdAZaWuAVFbq24CdG8fnwHCN4dBVSv
MrILkJB8faz4ANRywPAz757TjcN5UYZDj1spgjhXwH+2NPK4Ko4q23qhPq9NwKGiFog3TqoDzSCt
4URTVsYBoq+4rm9RMo/2Aaet14xg1mPTaDqmFekvl0e3dspRJIbQOOAz0KWYf19chGXHSharWQFI
+5A5Fc9AQCn6wG9L7fdlS2sejGh/pbiRvuAt5tSSkoOJmynA9bHEQA8ZCDUqJ+g1gra/2qTfC3us
79FV0zeugjdL1JMRpvqXP2E1ygZACEJaQDCB0F66tKy4s8MhJTOaIQBErMcb7zNkM4f8mzXex+l9
ad7b9n4SWzLk89jkXUxsgqUF37gBkMrp2DVKWjPsbcROynfF1K9zJKR5uAFvXCkno8cVj094EYL6
9JkmuF0FXLd4XLgEBMXVuC+KhyF5tLkPjHdkH9T6Rtd3U2y6PcIO7RMJ9OXpXVthiKkj1gXwALAV
yd3Fkw1oWKzAxY73He13auaw5sGiN0Zy7AfAjMgWF9Ga18OTGyQLQTgwv4SdzisEZQcNiqQFeLe+
TxrylAdemw5IcB0yeCGk7C8PcOWAwhEgC5wdEp5MJVegi6LkYwPmYr2l4lqMJr1KlCrqncFE6GGg
XrJvGloHGxHGygsqoEDArKB9Wce8yjSxIjPSdtLMwlXQPGfvFauvPtopDHB0xr55ilCxehSqYvGd
bpXwjYFFwvBGC830QMqiM3ZtZqpXCaP9Vk/yys2tzTRzYLAFZyqSqtMFsIeuGIo5LbUSa69MdFfG
X6bKA7YESwtZJwQHIOWQ1rizeQpdU5zZfgqPQkd1Cy/6l9d15TrToI5CbOAoZ9I/aRRqOwo2QYPF
LTk/6ALNdMNNFesOiwL/65ZmMh8oEmMLsbP5KiA3q6Ns5sZA9CV96BXsyioewy0GmrURgcNWIzCh
za9Mp+tCM2rWcBVYF65ea+pPIL0O9YADmVjKxpDOOxOxQKAYBGWEYcwiIZItaESVZkTSwuX0Luhf
kcU7anTQshT8QfdK8Wq31611xaENuSVvvnL8TyxLYUiX61UcVbi81PGWiFstP+qa4lrGHYletelw
eenmfSb5cOBKzJnWB1Q3ugyY68IooPmYlC7qT3dFWNxkuQEJN/J1H4OdiNOuY9sj3pD3oqlSVF3T
0rVBpTsFjqo/2xC0TH8YWwn9iruehbFnbAQom3XZq6B4HBVmzEuXCshxv5WA+av1VTW4IP/Y8yIC
y9XWVpnv17M5nC9/1C8NctaHSZWqKoVWlK6l/lHTPa0jR0NJOQOackh36EIuirfQeEvyryMlMKf/
GZaT4qFsU7UxYNhEtipab4JIaMIerOC7nnUghd/FwRUTexSgYubW5kNFPuLwcyru6nLD16zd0ief
IsUgQwPATWvjUxSlci3c1L2mOTr3LPV7QmrXqA46vwknD4C9EJu5dANIyn19K0MQHScWZSkbOIFT
70CMwAhNQ+BPU+Yn1n0UQZKk+PyyEUCkIDqGx20Ez7JbiMIuBgltKlw1mSiKtYHijbTAA0Njbt3L
K94O2nVzixlAs9jNkgeKs7BjeD4UrmaAAqHK/bzrjkNMDk1bb+yklQsPkbLNUNED/+FZJNf2Penq
GqZo0hw4GfYR2bqNVhwNvCkzKMJUxMQyfDOIFFXYBvp3kybTHLxe/MILNt5LJvL78gqt5cSAwQIm
CmiqisYJKZ4RAJCUZdVDXB3lC1Ntr7tM9VmHRjCV7NWmQruEAByx3GkB/bVhe8UVoNiNsjpCViyd
/EyudUWbRGQS0DkaQcox+UWTHTXe7WxR3fZ2dGRh7XDF8Dh0iNCm+mXYOAW4WkPzhA5UGC4uaexV
mzeGMFThlr09ONkwEoAwu7twqCLfTBTuqKTVtvzf+dICUQJOZuQuGqhwZPKoYOjRy9ViaTOLe3aB
BgmqgJM/cfUxeR8T+6Ur3iwl89LgEcwePwF7vUZDXsUMDy1ZG05g5d4+/Zg59V6kfnWPCy2Y9xlj
jwoejsrGD8PYSyFh6jT0PW+L6y4VPoMEddbfDsP4/fIWOJ+MkxWQmzZQN8QR7TThgl2KteSbihsv
z1BQuGxmzTnM2RCIy5lloGnldJgcDGEKmXle45jt1X74KTTrYKEhyTa22PDW8kvgk2Ye25n0Evfc
qa24Ypk5WYZwC2ge5jlzzA60l7ntaXHjpSp6EVvh8e4tDVUXSkn7yyPdNC8NlQ7cCEMB83U7EAgJ
FdDQjvtdX5oCwoWAt6udcT+Eygh6j/AHsZIbSND+2PiIc1wY4tuZ0xFQN2Tafz9ysa3irJoI6y3h
5lHyYFvoe2qM9ihI8aKN+lUSGPs2TW/aCOTacKbfLltfW2wKrD3Y+xD2gr/ydAHQYDfSihHh4vK7
7evhCQnTkxKqH2Ji/3C/LUzJz7Ajjkma44pzoUnQesWY8/uksyPXrsxgI2ZYu3RAW4EeU6RawOpK
20ofG2qENUwh0Pdxb3/2pvXz8sT9jfak0GzuC7YImM9nTLgUE/DGiqcx1csZRyJMTxXX0/irTQ9Z
ZqDW/hE19rUdvo7lMRiehfYrYSV4726VcsenA8n36E2FSnoZ7gEp6I3j5Y87X1Ud9SIkTQS4Wh0Y
4tNVrQcrNIsuhva58HRAElpIVo76z4Q9/YMd4PAomNBQ85Zf6wbWGV0lEOIXWeBYeAxKerSKGFfm
Zjl6dUQYEq7Av/Dx2TcuDkmklFXQx0A3jRMU5qcnYn6Mwf3AN1zs+caZkcgzCyloFlD1lsywAchB
GiCZaPrMRkdBY7tBEGwh7NYGg5MACd+/Wa2cGdWtYtVVBGWOrhyya6bmym1RQYlT76O3cOzrDarw
83sDYl8Qq0Lkgrc08ISczh2YaZthAqurWxHIljXtHuqfrl2QDW+6NncM7LTQAACT6plgb1Q2Rgq9
cBAAkgMPfunZx+XNNjvj0wOHYaD/CWPB8xaVOeMB9+xGm3elyy3PKJ2Ac8eMrjXdAu/S0Wx/X7a2
Ppr/rM2/LzacpgWxkaWwFveWP6nhjZ0R77KJ+RSeDWhWGwB+FE8e8ikVzBjDqRhKV22NOyWjvlZ8
suGJ6G/6BDY5q/0RzwQN/z9GETGfjsvIqLCtpgddoXKo211k7UfVVQa+j8HM2CK3RHfSZYsr22+G
BeNuQ8kIL0qSM6JDlLBuMEq3rAXK8jtlUr10C6wwe3RpLlG+MQG4QwUHdSJpjxelFseKiWeqYgS2
pwNi0Skn9UGQ8KcFxoZUpGSjenze+U+RreEBAK+sJqhu5FqqxkBt2pMGHRI3+jc8KXqx//Mz8RoH
j6putKt83cn99vDaO5bzuNXgpa2cBmwccOyg0Im7W46cTKoAltW3lVtDQqxywrv8YYJZz/LD2841
3gwkjtBw4C+HdJPqai0SRr2aISpHWQfvkNJsozI/KEZRV65+W95AtvqKHlP3vfgojuluqwK4bgzV
TMCp5sRLLrsMRtCacYN5Vp5rdzowF72xLj9OPl4lDsmGr9y0Jp37KCOoGDMMTfj2VXilONE9OqRj
x77/NK/zraRqJaOcOZP/G5x04RCgNDWtw+DGR6ABUFlxBodkHtknzpbm80pV/NTWfC0tXJqtJSBq
aWGrv2r9H8N1um8/xAcqGdggw/1WDLICRDg1JwVhmtmim24eWvPR+uN3co2+yisAtkyndMLnZl+9
PvKtM3keS5/alAL63DRorxWwSR/5IfJqp/JGN7phzs5Ae7/X+OZu2H9GvrrL92+X3dz69JozKA2F
M4PID+Z9xpR6rGBb+8l+pd93wa3uAme5g4Ofrorj5nKuuDwLZYj/2ZN2qhW3alrOy2neIvu+710w
gWCu/4+061qOW9eWX8Qq5vAKhskaZdl+YVmyxZwzv/42dM7Z5mBYg/K+z6pSD8CFhYUVuis72MwQ
mDgPDurnJ9POOff8yrV1gcuYbDtMViZUwO3s0jNj8v6obUSRb67r6wMHHebQFCR3GftJJbkM0TgM
D7eXN93v7KQ4oSOQzLbs2u1/Rruf4b47TDzGqpV8I2yIct/9F5exIbA0KLEaD/WXICae2Bi2ONbv
tSvZo4t+35eHvybcRfFahOIJ5h8sFdbDZLC1Fq3RMjWcQZiPKIoe2rxybxvntXA3g8EYSz+jCppH
uC4mW7WtY+Oepd1knx+/+Y7vofRHjDt5d4pefutk+g4mbhJ4m/AQOeqd9fzCo3VZiQjQcoHmJMyy
IO5h02hDpEVmLMs4KcVzOT2m+WbinY6VEBvJOEQdloZrCgfy0tfNmplUfqLVdqqOzpijER38EP4p
4M0srPT54lYCSyIyqciOYR7oEkgoYqlIcrW2s9Ce9tF2JvJ3lWgPaI8pMMbiVEfoyzjzPaaSbn/S
1asDSTHK0Iy5FmBfIodq1VXNJNYgHe/NbXkfIOxw9bOwiUTvNtTqZi6Q6N8XF0ckZpGUjUCq3F61
C9uEBhZnNasQGEJGetEEESl7BqIu7YMhxfeqUPZC2c1XwP67M/+apBPHADEEJWtHzd1gY4k6Rxq5
n2B5EJPRc7DJbmd0gnNJodauIVpFxGC1rKNIymxYYmZq4xsYnm0/RmewDZJsDHAA6zvzGIKryW33
IbkbSAGlHmMnc0KYtdOFdyWazkWkJiy2M9qawnKsDFikYXb3k25uu9byIvDd3DaKa0IMupd/cFid
lWyWsqobgTPtUY3pFbuUiWBLG/jIx2EDen+NhIKLVboYp4xta3JlB+LcnF9BQ00m8MevAMfyV4cB
ZIIubbMDz7yUFDAc/dT8NB8DpImPkWs604fhgZ3jpzIT5UftBs/iFhSRH5Fn9ZyNWDVdvDhkHc4G
/b7ML0gCNZPDCb8gm9G18WD4FdE115R5FxMPh3HhU1aZUxECx88UL6RdC4b+0sVgxigmTtFm7Yqn
Scn/LYlxLVGiKbEJ7jt7EsCuJfneoFlOQfs4pP611j/SGnOAEid4Ww2glqjMqRHaXJn7GqhQFnBq
DILLvycJg212gqkpQ90VoYsKQ9vKVChO/nuGAtosgVZj8I7QyifzpqkR8+eQAIQhGTEYolrMAnNs
deUDGhBPQI0axQywgzOGkqEohHcTipg5+m0mNFAb3+P0KZqd20dibR+RhkFEQS8GOkp+eSRKqF2A
VB3KyFlKJK88qzvMjZ/EX63bu6jGn2SLh7ji7y4QmS9nyFNnoeuwgVJB6sBK7od7qyEd9nALyqfb
y6Nmzhz4CywmLOzlpCsLihVV0M817AFJrdsIKw70AoEJANEuM7dZAITS2mngfYQ6Vs7rA1opPaCO
tvhITICSlaPe1VbY2OJGfwidzo0dIXUH52naGL9ur2ctUsAwPehL0BJEIRnDm7Mmxaxo3OBlgq8C
hZCM4CIaSb3RT7xR8LUHNKI69AQBCl2obJ1yjPSqDDS0Rcob6yy688H3LLusSfwTY3obBBG3F7dq
Dgs4xvQqpVQGLcsbO+0VpwH1h8Qd8llJtVysiLG4xFdz0PxmDYRLnOFB3YRgevdqg0gb0+ks0rrK
A32SlKQ4Rp/a8+31rT1HLtAZaxyDodIhgd3guVXQ1NLde++Jtn8PndWn4ldth79vA648uy7wGMMU
xk4cqxIbOlj3UeoKYPdXoGzhk1z5W8Vd2j2G1CBm72UqmEA/7SKsVMYR3l4sGnvKDnWLmjaKtr+K
yGl5zGrXujUMEuMRZUGuZkEGkn6KBTLs9Y3mnu/PYknK7UiCTUr2MhE7SK12vGrq6kFfrpIx0Lmu
Dbm1gF08YNqPWLZ/Tja9+9kZpNre/nRrhrqEYgy1SgI5HcIS01k/8mN4brfCSXhoOCBr9rEEYeyx
7bIwqgusB4y0aMXBYBgqbE7TOsPMa7v5Im5jfT262FEVVelzke1TaY0WDDFJRRc0Q/oGLGugciDQ
D9jV2++hV3yzTvJz+DgdYiQJkveE18q+lsOCif75Acxi0bnW1NaAH2D6A4YgvlXFnS6QqfjQJifP
UCX6UNWPublDBVPRQFwvv3Ym5zaS17/qn9/AHMg6m7vRAnsS8jzxbnrQN9LB3IwHfSf+ynY9qd3Q
68HC6nvSviaRZ2zQeb8ZzxZ5NXY8ZtQ1b7vYD5bMr8rqTpwm/JYZypi9/qAWnAmQr6zO1SenLXY6
UiGgj2ZsOKnptLRYN3aPtARCmE1GursQMUwQIiuqbiOn28734oZ3dlbvLVBu/wPMfOpckDSjGQFM
VUd2It66oj3juFbUx0dQ3NncPqxr0eASj/msgljkCUa1YdWSDEp5pJt8Iks1ntbubSD6j27sKNvK
ZwpT0yUmvpk42YZkN/5Bjfa0UIsiLXQdlPDjNt7qjbVYGVtvRANWHPcFVvYj2DcV+Y0bBKd2thH0
OqBTIhCjvY3IW6F8eZEUhSD1AdQP7C7e5qVTq6j7eBnUlwVSZp8GD24tPlyujwmnoCaM2eaWWkpH
Wih91O9Be397Rash2xKDuRu1scowPQqM+Cja3W//OT0IP0Arfaf8i/IcJjz+sXt2zKRplUYFpQPs
sLO18TWT7lJuGyvH1g3mDkx1tQ3+s2MeumRteZ872Qb9LC0sItk1HvittvKb+nh7E7+yOdeWr8KN
oHtFQp/6pV1oVZq0uoGlWU/63jgobxayxw2575GLUYnolfYbPKedIrUrbkVH+v4v0k3Y2z8/gPmK
QxUnUR7hK0roWK0gX+yGymaMOQd81SmjBIikNZogla8U5SKOatrCEGbkAu0xFgmeLsRSOQds9UkJ
h4xUqoKROTwhLncytMZU7EwsRN+gLmbHv0I0It9F94KTuulm2PGGZdejpgUgs3NdbMZ+aAFQQ4BB
poG8fZdJ8zRtiy2PF3rdTBZYTHTYgFVErH1gFa7ou7rbuQmBsBpRdy16DIlOwAJ+799/lI+B26J4
lRzBl8iLE1c+IpjwMLuLOgAd3KBP7MVHTJLaTyt5qmwdxWuCsqvTa+Nf69/Q2R+M86PngGYi2GSZ
aiRzG1sqSkRV7Qj6pk6+oVF2xgRk2Z3D3Ll9/taWhM4gFOQhq3s9AFClqj7XIbqw9FScn/S2epnw
Sf8+24lWmj8gzLXdtX1eFCka2IaoJlCU37egzIsTfXt7LStBGIgy0dyCjgna/Mvc1lXsS3EOhgm7
RrLPq3oDXfGYPiR5Xpyr2jIffbWqnqO00jjAK3cbGqsQB6Gx4YtO6NIu2j70O1PIaijk7QLT7UDX
jAgwPlXJj6a1k+Th9jpXovsLOMZTqwGWb6iAqyccBNFNwP8SVzVScI6EL3kbbMVAQPqloy/JoI0b
X9H3wuYD1So7UHYi4Vft+iyx05TXs7ty8VwgMMsx0lQrIemO5ZQSkfLEbuJHNTsVzcix9bV9Wy6F
CVvDAW4TzCfIHooPzVCQPAC3THWQioy06b/IBF+sirH5UsdQfiGiQtnNQnXOwmR0O6ECD/VsPYg5
NNxuf6aVeAcHjHYCY2qNXjKXJjhlnVpOGKGzwSKcZ7s6+sXNoa9tH5Kv8BIqHNPV+FVfJWM2yTNq
vZhl18jQbYfEyaanPufEBGv1Olot+AeJ2TswCUvpXAJp2vib7HP22sP7jLqF4WqP6lNwX27UAImx
2zu45j2WoMwO+rKP4doEoGa8zeCexHsD8sCdM4WPYc95Qa0dqj9YyMFdfi2z62PMKQGrHZ+iYW/y
Sslrb2L0KtMoAE2SmJxnEuVBbsy+lCg4tWdQZ4ludoLIGGI5DQ8K3I0DYnzLQYxfceoDa2a4xGWi
/CkIR+RMgRsFNYYN3sBO7ogCB2Qt8MDqUJlGL4xqYNjncvsGsCWBoB5VrTpw/NFJm8wB61Yjvsot
6Jlcczzm5cP813p76FlboLJvtGxOoMhE12YWv8pUe5Nr2TWb/NttM1zfwX/Wxj7MhiK1ymzA2vDc
3CQlgvC02CumwPEXa9auQTEJ+Rp0RmNc5nILfSvvG4xLoQApfhbpdsgeIQNBeigvoiAuvt9e0+qB
XqIxLl4OValNIqBhokH/YcZjstOtWZXQJurPNhg0FHfE0btvpUCztbwpjgZGynaY4GlcUUgjG8Qs
zS6MM90Z6tZ026T8dfsnrlVK0SluWirGHEQN1e3LDYkKBaTR+oQTk8hu3751eHx3oezEseUN1Qe0
SkjVd2Dtw0CW2J9aBdQFQ4WMV/d9Nu/TsN4JkrpH1egM9W2ntHhT4at7uPyBzNEawbOHkhh+oH4a
vfh+2ATbFC80tbX9rfoElZJ9CK+1QVPq7Z1Z81VLXOZZMYSGXPkxagJF8taqp4yX1FmzxOX/p/iL
AKNQYzVRVfhCGS5DQc9g2ztGuI/je78nVsapmq4dryUaY/d52QuxjEEZjPP/mGqaN3/VrNfbO7YW
0CwxGGvXO3MeqhI7JqRenDwryN8kjjw93kZZSz+g0x5Drpg0szDhwHyYoByyMUuxlFl+HQLDrqtd
LYGlDhlFiBc3exXtBBUv6bG2tiUo87UaMD6ZoB6He+pf0uRZS/FaPum8V8nq/YV7S9Oh5guSGbY8
qqKXJZpmCR7ewcGbnXOziQwXX8stT75rIuc3EPWRV7ZcMw7QPhuU6wGvN/bWjIyuz2QTOzqUiRuB
Ptxs+tc5//sJb8rT/QeGOclmZvpiUsE+wnYzFyB8rEkPMd/KmIgoJkRVONHGuqUsABlLEWq9GcQv
g5xaSFhhggtTUngpHTMldoZCNOxUCc8FtMStqueEVbw9ZQxGDjGWq4jYU198iLrvSbepeeRga4Hp
cj+ZMy3IRjGLCYwFmtePvQltJrD3NEb9XGPYG51EnJLY1RHAWC7lxIRyuI7GOHbQOIlRxe3ndLCV
YCOi60HE8asPssIJBK4dPoPDmMmsypgOmkCpYG2TwZFGT98Ee/m7YNnBERoDj+VBOyU7zW4Mjse/
ziRRZBT9VNoyh1YsuuELlxwYszVYEcgZ0x1kv3aGSN5goq6yaXaxG+SE11zJBaR3xAKwC6ouqjsA
6qf2GGWk2Fi29mD8GNAJHO7Nu4IXQV41QzArZCJIQQPfqBECsNJQwijsHml9Upu26oHVkJc2up4D
uET7Op/L5eVp0U8i0EZHOkMr7AMT4w1arWyJtId5o58b0AWEdvsT1jRteW2WVyfwCx1vdyS9aX6E
OR6TVBS5PGeDHWXSRuy3gxqTQdN5RrN6LEACCGp5ZLCQSrr8hhBBM0oL2wrtpe6z24i27grHal++
+/eGi9ny+S67D7yWp/m1bjvI3+LVi7DtiksPl20XgKMHqGidUB8kJ/V8J32XnxFY2tW5e+dcu/TY
XSSs6XYu8OjfFx9TE2QwE4cFOgZlMm/blqREscHq7YjOgMqJSHi30vUQC4PIuG+j81M9E7BC80eA
KdcNCBZzT+jR4IAZXEyWnCdU3YRdjHrbJ6avf5R74cibubiKAulv+FJYxWgXehaZrwtm58YsFOqM
0qMqfZq8Ua71RS4AGBeAy3gAY3M04Emsg3SlIBXEdWPRfMw7tAaDvtkW6taeQPMcTypGzUPij+1P
TONtgzIGR4JGZOhXW3N1Hsphl5gKkYb6ydT6kJJ5Txxrv85HM/vBOJA+Qe+yKGM/BH2n/xh+zqTQ
vfCp3D6WaKgyPzJvHpx4r+xHW9Kd0Z6cJ55+79W1d/kTvijAF4YIEbWxTjXsGHoaK/GH0D2Y4C/H
jHvKY/lc/fi04URGchYz4MzHj3utiuIG/ms2VTufy7txFDecY7XqPiCrIoF4h06rMkY+5kYbTNQj
o2CnoWPhrrvztAMmQqbvLQmetT2GUUDa69XebWAeLhOfxH6dKFELXCuSd2o5H0PTh+Dl5Ia8muv6
Lv5ZIeOH+3jS5jYAkmm9RdGrymPau3pIwR6QosC4G/jodIjTXDomoynDYADPHTQDtU2TQPv4HpOK
Q76R8vQuKzgcpmurWaIxbjDTyzlsUqBN1lsXeEXLK/nwABiD0I1IGyUKoJtPqvSr7be3P/za8flq
Y0fVEYwZrF6YJE8Qwurrwe6N90ZzinbTRF7SuBZXXHR1JbRh/j9IrGRYMaIJ1EiAFCkiZK/CsCFC
Ep+y4FfggwYfLPlVnrZO3ltvQ5SjbpW3r2Kv9UQzwaycNhyLv+6igKGgToHRRErFcqVwNwVqpfQ5
fk/yiYS75bSFA8LC4ngXb2K3OrQiJ9paO2JoDcJsKeYRMejOuA81gt2GVTPYgY90qnEsFQg0Sm7x
1xwzqCB/zelirgsSLFf1n25KcxB7QAgcTM45pqzMz7LiNbNffcxLEDaWG6MpVQfLh9px09m1KkIj
wL5tmNfh4heEiSlKlTJusCnAIhj8IPexjjAieIRmn8I5OoyH0svxyrCjo+EO99LD7Op34Z4n03md
W6Xg4MT/D60IZhMuvYg0FOBkaKBwWoSoJRCoOR+TUzU8JbvEQXaJFxtfnUIKB5bO/4rcsow1WoJa
Nq79zJ5SDOMEH6iRkMT6lZf3Vc0xw2u7R2SKDgMUBkG7SqdyL5cmKqmv9CrUQdUMba4CQiXt6EPf
sTNcsAmUcwImE8rxdq/UrRe3IidmuPLPDDzjMcVeRskT7USg4vIE31NH2+wdzJbainjm58ivXjgM
GuM+myYrkiQCmqI8tgrapVq3xsvGCF87BSrHtlYffW4wvnI4LnaY/n0RkmgT0qutjB0Oy3MZDGhi
njmbeB0nMutibtFAMYtMSLEuQXjwNa8xXSUMHFU8af63RHCjXCD1LyUTvDh0w+iNCmT0k2uCysNI
iRYdBv1DDKD68Wz23Cno1T3XQQv2NdSGydnL5StRklXRiN/Wla9Z8tn0P7UZRDXmJquf1dmB8Tlm
watqXufKsCMqqjy4w3DrXxE9KpFWpKjg4wjtxd/q96oi/bZyNBvZObs7SLvKxbuEu9aVg4u0HFiu
UBXGa49tIQ9jjIIIMnRuRw8v2Z/+D9mdP9C7U3jB7/xO97KzBcvexQ8893j1nKXL1UBWgGI0ZvpY
7yhOql9JegPpq5HEyqtenGIes+3q2qDzjqcOJKKuWjBSQVRwZ3c4qbKyMcYPOfWmAK07OfqCNred
/dXdSFezgGJOTBWmEPYtABXi4So4Yre1MGlpcK78tXO5RGEODWbNWqtqgGImm1E+NyaPsWL1oyyW
QZe5OPhDrBVyGQEglm0w6kS9F0actNvazUQJORGsoR1dwcjoJUYY1kId9WlqG5GItB68teRmaCj2
nUg6KgPqE14KftNB5D3Ar/OnII9YIjNvU0FJS/CpADmsHrqYFJkjxu8xaIcnJ0IrY0DGfnfbLFb2
80LWmUUUzXhKSsg65/N9od+L0qc+ftyGWLmOLiCYi772g1mpRkAEKBBPBLMS+g6JRSRPeS575Tgt
kdjCadO32iCJQFLK4VnrKvBlTWAhiklTTpCqVpxW+azTb7r0hLit0o/ZGLqS+SPKwLCYxMTUwh04
rr0JWgyB/iL7ImQgPyLZICp66Xotvx8H7RwLEed3rxzNi5/NhgsQq5G0Bj+7B32bXHiD9GpFjpC7
/+I7YBAUaVYLStBsei5QQ79spgZs7/qsQqDGyn4EkPqsSaYqIQI+DT62zfUaieYktP4+nEWPACgm
0auCwic83uWhGtIqy9sgSu0kfSrEQ55yVndtyPj/aMaiEBpaU+jfF44BVEBR7cf4/00Gfa0qQEon
8Szx2+09vB4ewVWkgZ8O/Ul0Yphl1E/UbtYKLUntNHpEmmhIPBFNnIGjBwFmBM/aDFENYljH1q6e
NZW0ti0TkHrNPCe1tlwQrmCYHUu+prhpw1KKJxnLrYrfRaIfQXO/mTqZQwh33YBPCxC0KYuqGEog
ur3cVYiuSlXaVimYdIj2LG56R3zN9v7ROGEysyXGKfsFuaNDuufRIa2EX7T0ARI6kFdjlpbN8s6i
2AmlCFeoaqkl22HW1vdTIUNCQ0zb9q6GJGxvo5jePBRjmgeIAKVaAVNgVNxL5oxAN0ibyC5Kq9Ed
ZfBld2jqfiSZ3mFGFqnVAKKPVRI++0bXPA9zgc8G3TdzK/sx71K8Pt9IM+HM0cc/aowa42OrMkyr
ecJLp8oDzwL3UTO+6S1peQSKqzjgaYRpgub8KrOl9VIZ9hlwMjzaNIwymT9b5c6KeYSxK7anmQsc
JpTQraSZMO+TYW7+fupPzfAmdN8554wa1kXyGyqqSwzmOCe6LzdjD4w5eIz9hECTKTdiEgzbdj7J
9UMEIVLrJ9oSb+NSL8TAwuAMhEK09oxWxEt7r7oM7elxndqgj1KIURqdm1qpZBuCCYk9UAsjL4wn
TRr7W8SlPCWX6xEnetzwXsTkOChAUEW5hJd80MaoNVw09J1/+D8VUh4FEj9ZNqZ2neIbumagjzeQ
nOyzs3oX/v7rFvVLfDbnIEijVYsW8Iv0M9APfrTp/Tct44SiK/azXOVX/LVw1VpS9rHWA8VsHpPE
kZBqV6WX2x/yOhRAS7OMuwZEzVRjnvmQXWPETan0qZ3hhS932im0lI3uzyTOCmIKf80xiY2j/ZBg
AQPl3ZVWTVMpQiB1WBJowGyrlokc/ry9oOvIGggKpe5Dgg+XN3MgMr+ADHBIAzVD9yyMmIHo9zbC
6pYtEJjQGqKVZlomQBgxnOgf5uFJjA8468RSnm4jXUeEWAumE0QIp4CYhaV86fy+1hMZujPxfFeN
W7Ha+qGbgxrNtMOEc6Kvy3b00/wBY6sXFeLPOpcAVoM8Vj4N0yaD/F/iSsFWBwGU4hTNOYucwt+a
Ck8o7XpcjwFn7k9fyEwYKMCru+ZBHInwYtmTO2x+pSfNOUGgms6xvUlbEuygSqUSymlJIIZlD25G
Qt7PWTt4y61gE0OqFkDGD79GrI71ZMvWNuDpUq850CUEkw0qQ8v3pRkQXep04w4E7QiJoEqD5jbB
REPv9rYlXY+XfW0wIjEwz1HmWmaDxzxJ1BztGHZQek17L87f5HhrolIZ2kb721R2qfqjhIT0hHbv
QvzZaH9bnQA+nDVCTlq2hNLXpcf2Kz2IOwXrzSyMhIMfoJc53nLt4GMYREa6R0eSlkUQ57JMZB1z
iKHSECk7iRF3oId+d/bWQ4CCaAvui4rfXS6ihnYs+JHE1B404uuHbHqUrK2QnILWLXQnsBKCeSId
oxsVp2FozREsgNmzmRh90PY9gCGEagkbSXmP2ztpemnKvcQjWVgz/iUWYynxBFdU0kWWQeE1089y
lvdCGDm3DZK3IvaIocCiTzFQQkUh+nxO8wPei77+LrZbP+axe/DWxJy2rm2FJhHpmhRbMTADglHO
77cXtHYrgMFOBKuUQcnuGdsoS62uq7bDZY2hFkevo99RL2NsvphRuRyD2UXPl2zfxlzbRKTOQQSA
riDQ7zKHahRCJbIaenknT22LIr0tiC+FRCZrPyTPt7FWthBkQahl0nIw5Xq5tH2166VC0IHVWkiU
owXyuWz12UsNbimfF54z9yuYoSwhMmm1RbU7DYQiONOVf+LyqK+s6CJ0ZkKfOCym1uoQOvvmk1ae
62AkaAv96127wKBfcBHCTcUMtawWGHXwOJtbNKl0ashJi9CdZ7wS+EnAwaUhXQE6NebLBKKPdI4J
146pSSJB8DMo7tW0uBOkcl9S5UbFMzW8/G6vbKUoRplY/oFlifUlyI+D1BjfJhqtLdX0hqS2E0Sv
yiRvBUHfN+VzHYSHPmwchGG2D+09e4JuVky5qI0XNQ63aqfaqvRx+4cpK6cCPwzHUAKRD519uNzz
OsActZHjsJsFSGiELkj2oVaIMkSlo/gV2ar5u2ml1i5SumEbqxB3rrsWr4VSbhM7aKGGU81J+JbX
pXif+3LsO+LQainU2pNOBT/d2O7zUYHSWDHpigMVtPJXF4OIzZGFbPyV5rH6O/TryGvUETKgQ6TL
70Zfa7t8mJLDFJgdlKSDen7srFrCIRKT734D2ragDhuvyqImOwp5Z50SsS/ub2/NWhQANnBoE+PV
Rqm0ma3pTDkK1AZHq0JRvdMcK9oi80efaob4Mk3g8X+t06cGAsW+VJAuhdg250CspG7xYKVOy4LC
ETQIGVdcNFXW9AUe313lKcZDn3m5FHhjBYIui4joIhbHY1p4nIWvnXWw18F/4T1OiecvbaLVQox/
RRaCW2d0oDzyDjafBMTKdkqCMyS3T+LjiLl33mLpYpijqS1hmeMfC0qMXTBRAN8YXr8dvYCQ+jDa
oJB9qg4Gp5V+zXEu0RhHYOjJPNWSgROZbUv1BFYus3Fq3lz6yvFarolls6itzAxbiqLV38AboM4n
s8d4L2isRghXfrv94dbSWxdoTDQiCdU4VzLQGjDOUMpNy47Pxl1E5JhkG78k8rfAKZ3w8UnZg7cS
3dOYuOPlZNd83cWvYKKVYuzKFpPVKNqef0QkOc3bxg6fLPe3jDl8H5NvZUW6w2H8fnv161YLl44u
SqrazljtXIKkzxTR2pDWTl3XcJtIsDzexlh792Ftf0AYGx1myUzqCWtrvd7Rtt0dKrk/M0yk+aTf
DFtug8FK2QiiHQtAxky7GvSLjQRAeSOhNXQzPgcPBZSF0ZdH+Iy4q3uIvg2oX9IBblaMc5gK1aos
uLwo/8yDYxtvh5oTna9DoNgG8hVcOWzjUjHU8RCNcGm0jSFEXiBBjptHmKiuuRIQJP8XhO1ZGs3Q
iOcZIG357KOmHnEf4ZxlmMxRG1DMnuIMsYpQlQQVPL3b+7zW55UoWUPLAUaz0a5P6xuXfjibMM1v
DTFWIR3F0en6772BYZzdNLxyzHp1NaC2pw9C9LJ8ZewXkVenxEYw+Tg7GBH7aOEiMmJ4cPlEfop2
s10+jHbD62dZ/UYLTOYombncQvoVtjZ66mdyGMCoOW8g4XdX7Vo78LQdL1FBj8rV/bIAZI5SqrW1
bvQAFDfBY/YSHZPdCLZCkeMjVl3+HxiWZkEro1AfasD0nuGh3tp4GpbTc7wdD4WxPwzgTpJS0d37
mJ3gwT/KBREcHsM6Z8u+LpyFXZiB7LfpABTIEm0KO3xrnN4FARTnLl6NczAL+z/7Y+OcTgJ7SzwC
Bx3wuPrbQ+36ZPoG3o+H25bOMXSZGuViQbNsZKqkAEgXt7PvBPXOl19uQ6x0tCDWRy+wiRks6Kez
c1il6oMAo9CwaR0ybuh72xaQ27XLg78NIGAKOR6Crtan4O027kpAcwHLXLtp3EpqWAJWavaoYgnK
r6k4pbj0b8OsVe8kzJdBSosuDgpAl1uIQnDfVqGa2qBVyEUohYX9CW+A4TPqhGYrqp0JGuKkHN/N
XO3u8nEoFSL2Sen6kjrv0QDTPqRJgWauVpizlzpSk/sqFbr30hJmTgi/tiVoj9UM9FWCI4R93ASd
qPZZo9MnfzJ50JLTPhUF/Q+TacK8CrXn5O3WwgNJwc5YNO+lI2V/uTdQ7kT6AYoLtvzQvaKdyFVk
JGPFHdj5vaIn4jOPKm/FiV4AMh8dVWN0CuoAtJoHBd2iBq92tbaFyxUxL5BWDVpTwAsQMwou+hUK
AbI4kWjHvKfOysGEajEmYDRwqYPYk3HOQtVjiErCjW3qldt1yV2uYIK550UfK/uFeine4bTbDIkZ
JkjMs76Kh2TAg8ocnEjAa3a0b5+PtUsbmj6obEMsBirMdKELDzOEkjr0NRYiT3YtuXLu9h14hXLQ
6EkKB2vl46AGjDFTOjuNaIf5OL2olmn/1WpbkD7/UY/ntnDjhHOK1k78BQzjNPthqMZ4QnQwbayn
ICWyXTwah/Ts30d2iziRJHhheDHuHx4hw+qLZlnlZg6UqiStnyTw19KT9qTuVVdw43f14V276wPS
28kOvWDdFgoNdrRT7GkbbwZe7mbFZC4K7cwRSzSMVpgTfkKYf9fNU8zrCV0N8ZdrZL5iLEa9FtGg
W/tQItL6JCI9UR00g4mgo37nze+uvs+WeMznDKM07OMQFhruulOhk9zxj/NG7ci8h4rBA1o+3jqw
qb8qzy0naFlPqSyaFpjDIQipkqoyllp/i3f5LjKd/k0lVUEkakh2+5h429vHkff16BFaHMdw6uc+
jahfwRyWKLjByGO34yEwLiUWY73N6JpyGbwQfbwtSs4arnwjpe5AQPGlb4WSFIOgRKnaDuipwpPp
fkjuUuNZ5AWt12ecwaDx5mKfFNDjND36tDAXaI8HSMw+Cnbk6jv0uc0P3a7fZ166Gb9Lv3xOY+Tq
4kzUAiT60IX27SVwb6aBmWQg19BmZAd6uJKiKUnm+5xC9LXt0XmfxRg5YwkgRm9NP8WctfLkqPvU
M74pluM/Nd5sTzvwKqN84/yl7VFEqviOxxuydyxLCQiBtajxgainwm+MQr/nKe/aXP1uSwxmVcUs
iYklYBpf3DSPtMLbHyQQt+ZE3frH3u4w1ykeoADxeHtpa18NYz8YpVQxTApGwMuvNgR+nw0KeF6i
ynyL/GwrFfrJDDXODl4HVF9b+AeHcb6SVphVnQInzKKXpnqJOmunT6nT4HZVprdxFjZy3z010eAG
Q0PKNrLNKX25vdirVxDzIxgHrRqZFKEvFyY6KefOD+1Ibdw4VY+CHuwh2OBqg+oUgL8Ny9tj6ngW
R7JPZG3ErBOY0WqFgESTlBIUZPXdbRTe4uivWKAoUdFCqhso6E8ysYzxRYk8RYH25c80OfjQOr6N
dxWzMJvJGKxY6EkVGhRPdUPfgTprbr2JPHqRVRRNlWGakCdALHa5qjwNxWyirGy5gtTJRgucoUNR
7NvttVw/9ehiFjDMJ5pmPI8yCqOe5m9GR1BqhtTZXbRv3/Rd+1A+6gGRfvPYj64jBgqLJCTVj4Jo
PJvqjAKjMUApjdNXvNaqTKJ9/WnoqK6ce8hYpM7Y/5x4TRFXcS2DyVwQQdsoxlQCE1QOSfw5ah0Z
pjcrvmvDlmMi9F9dJGoABWkbTFVBJBXqlcyVUIStAdZiHHrNPNX5qQtPtXpuy1dlfsAMyu1PuGYo
SyxmWZ0szFNXAEvFBFeou6XvqEVJhIFzzHhrosdwccwiSY0KPaSOrEvdYkTfX/ELxS4vzluiY2oS
tDvu/2tlbMlxHoKuqgO6i+W5CH4b/Us0x8QSORu4ZhdUVwzKuYpMu0kuF1bnqTgIBhp3NQMzDemd
PuxnDH/67UEuN7dXtOYQl1DMtxrVdCyg+AeHGO/84qdo7LTg9/8PgvlMeVGqFcZqwKEjoW4P9tny
owLz3G2QVZv7s2XsRIHVqEmGZAhsLupUvKrz2pEaTI1HUG85SxYmBG7jUS90eZ5Avgz6P7TvKhhg
VRkvVUE1VTNKVLjKNhEdv4ik7TQECsferpN4CAMwkAvPhDc8Jo8Yz14I3Wy0HUhuhbJyIssV48ot
IJ1Si/bUv+rRZoSanry9vbbVc4W8ASYADA1TLswH09v/4+y6dtxmmuUTEWAe8pZJWRu0+Ybwrr0M
Qw6HOTz9KS5wPksUIcK/DfjGgJqTenq6q6u4AV3jMTbu5JchjgN70DunaPudmDCrL5VX9IsuzOfs
+iF7AOI5ZBKugh9TDaWgaDGfaVY4dLwkQe0QOol6uj22eTsKGhyghiBfoUiCTCqA2yQFGh7bTULt
+AfQFNi8XzhY4yRdbhA4XKgGARcDlfgrnTcod8VlOWAS8+ZXySEXrVhKtuqo2xSOwlypW7A3+oRb
9iY7JeUsaOUO9uQBKA9LkZ2geifSgfGlVoPZkY1MpsDRjp2645ecud1CjlrcWpjC9mAeW2ZLr3TN
19Gh2CbPIKoXAJEM7n3X/2PWa/q5hHyevahBmfCf+YnHUsqwFM3RfONlxzqxkKFjn+BZX0VOuQ6z
f96XaFFHbhYCd4AuatPUk5wKUlKB6sLOJBBIuW118Aenlzf/uithRZHAkjO2cJBpjjNVqSb3A9R3
8njdaXv0yxWdIyyx0F1TlCByA25QHWFicCrThGDfSkOXNgqkW6CQG7mA1VkldCmUo7w1Pch0ZKsS
eWUvzq1wSzaQkSxtiEkuJaCudyq+AozMJmDSYGWWxyvpbP8AhhOnUo3fRlE5HBwB1B7cC7N7Xizs
1Ou77dLQ5Ei0RhCi/QjD7ZSvABKkYBEsP28v3M/HXh67SxuTw6A3olEJFIMRH6o9gJcbw1NWDaYV
abx17QWr0OYuXTEQkAtO7GobcWW46mHp7TgTNUMCTQbhEbqMMLHT+E7tB78VO6O0g5fiS3clZJ7u
wA5mCX+Iy9bxq3aQtkt6czMvyUujk6MYaWYXyaPR6qu3uUPAflTsIzCwl57wURz7hXtpbj3Pxzi5
lwATEEOhgbm435fofxxZsxYir6V5nEZ4NZflvBxg44VvjAOx0gfBkgAK2L+a2+hUHaTDw+0dtDCo
KUdLZ9a0kkeDcr+JtY0iroSlqPXaYV8skyZfHrg+RcTgJzBBTsorQmMH1fUntlqqOP5UYadn4Wx9
pqnzTgRNfd2P67NBb6K0b6gteYmnPuEsuNmm9yCrbrjsR7nJj7wlfdprDD/c27n9SUwW6IGvluN2
bF0f8tHqEZwN76mLl+Oue0QFFGcQvA4rcRNtjt/dvXwnO4MbffrYqEv8dYtzMXFymchixa/wLcFL
7UICeR97AEcyz3TpPv4s3/iLsIqPp/DQ2vFq6V05k8G6nImJ5zO1XtPouBL9Vnf9lQFs5K53pbVk
/dnLlvFF34UHY20uHJ5xfqfrT0RtvF20EeI28YVcyHuxkgzkOyNxlVSQBwuyhYzj3Gk5NzHxOAHg
bN3Qw0QrNGvua4hIfTuv2ULRce6KwuUkAmyMVh4o8F2eGKKgczGrEI1mrfaLhilyRSnpDtDxfAyB
wHbBJbJUAx6/fDJ5EphdwNcgK+gXncKbgXdHjbssS7ABta42tC+gIVgPg2hYJiNQ4qOPQv/rtuuZ
GSX6CNBzBclb1NamLRlhIAhDUsNkhAbMVs2tQA5BorFBVapaYjWY80Eg4SEQldCNsRH2ckbV3jdA
Gjy+1aE/lgTHwdRXTeOGwyYMFatCbzNdcKzXkT6ii78Wp0K3fq6Jfd2ML9vsJchyt8ujj4ahLKM3
S32WM2uHtzqmEbXWsWg42fhybdDIHx9MaMzd0aB61FPk3IVcf+pa/7EWGyfT++fbizd7xs+NTo5C
KeZ5kYqIg0kw3De8dfTU+DLiwTbJR0+ITYPI6wsc/awXHvSsPKKGtBLJM04M8NDNlmnE4zR4vP1Z
swf0bCom65xD4tP3U3yVVA2eXxdHYBVAHJQvjH52xhFCgh5QGc/MZMZVI6pro4MfSLsPvVIttQ9s
MQYC5X7o1iURFrILMydl7CQfWdHHvvgphq8Si0GMDYwqSd8rhXmGlD+kwzdrlB1HL9ztKZwd25mx
yXWdm3pAIFUCftwydQ1G17REC62th7uy2khGuOC1Z1fszNzE1xVBEaFzBFM5+L7VNq0ba5DRiZYo
+pdGNbmca0EXhcbHGekq0xKUX2joEcRfUvzaGDsi/L49hbNn/2xM45jPnhgNumPNCHy/aI+VLcSo
Tl79RpVyA26DhZ2xZGly05YCKyJxfObr7DujEPSQgUR+YotiafOr9DffNFklGTT1JJZMpBMU1QJQ
5lh1iRWWdH174uZX6a+ZycSxSBVLA30Btl7uATQFQP6taTe8WumCnRvvt43Nzx3oYdFADfKA6anS
OjaYvoCdBziMLdR4numlpeTECtmSuvrsuH6IqID5HN/Ylxsi1ztJ8XVc6HIUW4X+qOSvBHj7IXuk
TLKlpct8zl8gAw7MNGDGCrqAL81BERugnBBZA1ZoFi2ORQ0qM/7QN2+FulDrnZtEsEuNPbrop7ii
uAMerDdihtRBFkjaGigZhLVyHK0Y1+6TIK6ebq/ZeEwnYYo4KkQQtE+gXXfKMzHKNqlpBeojpYjd
VA6OfdB5t03MTB56GzEYCNWDR2q6VpkWFMYQQ8jZFB6i5hCDt5VwR0c+31giyJxJJkHvWEPyRUeW
DvncyUIVGe6YjGOhwthHk/OXyQVHQjcBj3ovQl6fKOhmE9seVaHhkWlLGnDI8VzPpwThHHAJIBui
a1NgY5wZaa9RNC+gM6bdanEcvgM2jKbnqhUHK5EpfQLxX+uKSpBthEhJv6rM0O1G8bMT1zrxKeLp
cAx6yGJQJlSeEUcaUkiGsG+VojnWldQCgKJl2BFcoflXZ6TlG006xdZKib+BxcsI7U7iAprQsu5T
FATtscwNciwS07fTPAX9XRN0f6JaT0eKCgi6G4PfCFYyiPo36v/gbFSSUN7woRPcNhiSzSCGJHUq
k2rQrKRhvNc4qjQWpAk00dKaSu6dvut1AhkYFb3kVM9MiE7rsgoY3JCqoRtLXGHQHCEITfsW4XAi
6o2LN2zz3UBUtbSARA9BbBvXpmL77cA2wO12u1gS0n2ZpO2TQQf+Ugr5s6wo9zCFxpeMEQhZisPQ
oInBzOw0lKGzXviy4kVNm3zUpDLsQeLJY42q8zooTSmyexlcwaxDHR6tXFHBXVWnbQPhY1Ffge1E
cXUgVTZSwmQ3kZAd1JWObHFoBJc1RbkRiibfak1jbHpTlhtUckBjVDVCXX1Rv5aCrZqgew1fzY1t
UelR5uZqQZRtG3YyKHwx5SAgH3y4RibmkIUvKLegMsJPahHFjzJrmK0MZfOU8qIH8tM0va7xodmS
Ex1ynWopfnR9jApqnaBRzFHNoIOkYezHHlqkY27nvAlO9VBWxilJurq3QZwkv7K2Gpt3Oi7Z+pBS
r5Wk/rdIAgg7FRLnbirQ5rk3sWaOxHw9Ww25CptyoYWvqkBzY6sGufmEmDhd91Vdyr4VaHr0zDuN
t5YBolpjzaS62ncyJ2wLLIeqAjwqiy7LRWh0ZybUJCyFVX1jZcwkg1VHHLklpc0ar2YMhEhpQH27
TBjbCqkornNMl1chCv4NTmoVTzUqE2bRwH/SGkVymk6sDrVSdR50S+RtGTKwGAiVCYIwkIPBakBj
h4hVsAYsO34sDH/YQJwcJeChi8BJ6lfRSu0GyEtxs+kxGK1Fw09Cmk1TUIEhVOokJx8U6VuJmgDY
9CZCdNPInW/pQefvFSC0TiLJ2j/mUEdubw70oW+zag3+GelPKHSYli42hh1l6PRLA015yEsJSKEU
uXdLwWg9LW8oNCKFoPgIUkDnLJLy4F2OY9QGecSN9t5nLN1Ci1BAvRC8Wg9qW5on8C4G9ylUbN7b
vgSDnEgVczW0ss/WAxHKPTS1CG55LQrctKL6Q8MhF+m06HyV9pWY8EcNjH47WdDj70xD7Ga1g4my
qqqWaCwI0CIITLLRtKeqZQBmx3m11QfSO1qaxi4FK1Pv3r4YZu4eCcSwSPFIiPqVKeN4w8JS5UoP
Z618VeCSJJVz28DMXXphYIwizsJGzJycZwYM1FUegTRHTY+s9d+SGBLVOkvyBXNzyUawDAPLBGj7
KLw0uX3EOCzbIo8qCDY45UHc+thN28Ht78mKr3EqDwpQW3eLueK5O4egiR7AMKRpoOpwOUwlYznV
hrCyK0AFIdls+adg8x4eTEg0357Qa1wkKnlnplTx0lTcGmbgDxghf6tdqJAetU/6Jzv0d11h9Z7q
affg5foI3kNrsU40RsSTSOXC9DgLZ4up9K2S1eMoGwf67ejVS3bkyNbvz76d7USy8A641uaYjHTy
aoP+R5UUP5PqmZa0vgfn1QEEY7byiA5Pm+yTQ/q5lGWci5TOZ3fyKEig+qgzQDsA97krhB0V74vW
EnSUoxdO3uzoJElCOsVEeUEUJ5Zak6SaUaa4j3EXOcKQ2V2X2gSMwCjkeAiqn7X8j5pAPilExFJb
dPvZB5nDsoMmdp8Lm2qcyunKnn/M6CfOVrYURV4GdAx5EygC4/5jqROTjw4UMVB++M7yrzzQ9qGP
d1hVWVG5lO6ZjRrPP2BybhNJSAzWjeW6Nt7GrHbqnDkM7AoFZAIFX1qD89bVk9BJAUwxFPN1YQLm
DjAWA7lJCLKgx31ygAUhj8FRiqBRLz5pqDphGXoKKz/q5DUTu9Yqmsyt9CxwEh5aJu+ebtufc5Pn
oITJ8KG/p3TQboX5Kr/T/PoTl9S2YVsG7M1tS+MvTVcazBJQfUJ0juLrZKAQJUJEBBCrzZpT0b6E
8WugL6R6x81yw8S0mzjshR60MzCBjnpH70qnXJKRXBjE9MnE/EFtdRkW6uLTaNY1ef4fwAYKOodA
gYtSNfAGP7nCsxOhABXbUyrhVRaF0KiqETrloJSXpDcm830TVg8DpJ95vgjkn3lXw7CBwjVehSNH
+OVRpErSQ0ZKxiVSSpaffoqpixBYCAe3TJ66Jdr4a75uOFm4IPRvjs9DsA1emgO9QS/IFaqt+gdz
KtlK7opX6YigdJP9ziFLvtBPObfRVTCg4Q4D9xVijktzrM7rUhm9HpWe8sxNhk+B7BBs3t7kc1bQ
ISqBzgfZTORxLq3UIVIFIgJ5O2Z3JRROwWKcK4jL/h0lCmLIMzuT6EbjZtVGVMRooIwtZmRdDsk+
Q9yfMHGh8j53qND1CkIYtO0gQTtZp04oWi0OsS1wk+wTY9j3dAmkNHeqwKcNrzAmWpCKuJy1fmzU
gV4lkFE1QduKzoiTd5GPjgFgKG4v0M8jfOojAGnCuQJwUpXMyczh9ZYL2sgblbndG96ReuruKkiq
q/YADv7I1k++R1zyDCAFWuCsYsv+vewlnX/AZD5bs6BJQsYPSEor6raM/aFLFEVzBYUzIyCwupxR
s80VSG7CiLDmsZW7h9StPkvbXyWevsm+/Kfyvn0tPpbYu+dQBLALojyQ/gNON83la0StCyagWFkW
1sewJqkVfYSSHWxOuWjJayhML8aG4+a4XtC/JicLqgTD0FIfQxXtZiOtg9rR75vKMl3JFt71tfoY
b+WjcC+ul0rxs4GUbuKkmyCQhpzhJJCSNd6HSuWXtrrq9vIzko+xE638NQAiK9kC8iY6Fat293J7
B8+exzOr4/+f3Q+9lNS5GQtY2u6eiuAOkxcYCMYNeD2hf4c1CQkGo0GqIYCBYg/5hGYXf7OXyEOR
VPp9eySzV8D5BI7e9GwojOkljVRMYFpY9Fi9sX2EBras87SVCUUg+nrb3qybOZu5iZsJwiBqqh7m
AiBKoeZiqXlrJe3TbSszjTQKzsDf+ZtsSCQdOJEamKmc9KhZop27b01qiRv/JHq/ynW0MKxZYOm5
wYlHUfUuahoCg8oXUOfpYRBtubXqt/IpgCzB0vBG1zHdHkhNA8eqznHuqFomxSTH9kCbSfVWrqBZ
+IccjDttqy3tj7nbFALGmM2xjI6C3eX+KOMyNwfohqETL3hUTo0DyGq1j9+MTfioqm69M7zqV7wy
F+6I2YN9bneyLyOmKzRA7ReSc9QNX5gTdRYyNd0jmgg0Wz6qH7FgiavwkC4EKbN7B3rIUPBBOlNF
LuFyxHoU5SGYpRFfxiDoLBlFmUOr+t4RIMmwgS4dhj/kKO6Bsj6FXzXU+DTkYvmctURy/FTq1pky
sAMH39T/9HAk6DjAHyAPEZtefpxSSC0RayQAzK8ehavX8CQ9pgfwk7B1ZyOXSgU7PIi7zFl8kY9H
5mrPnVmePMgbvAqDitHKpiFgHI9ptVfqlw7sMvG+y5cQ++qcsbM1mJzfajAKBuo6+D/WQLa422RC
6y34iNlDBGzymAADGc801s7FOFJagyB+G9C1mygnKX9v5XBN08bmDHCY9A/n4kOjhQsP7vnB/Wd4
Sv6IY22UUY8N5seSB5FMEGYlq4XBzR7bv4MzJ/sk1JEw7hMMrt3yvfS7RAYB4YD4bIRW8GcvHIZf
yTeEFJcK+3P3Fuou/z+n5mSTVEMWSlwHx9/AxJeKy+vAL1cDAWiTqOjBBju9kev3JVffb4937lo5
tzsJAxKlAFRNxJSmApgaPnNhS/jzbROzM6qKMsJWMCZC/ery5LG87wziY0ZTQESQ/NbudDR3LPHs
z+6NMyuTjV9Hgkqzfly36LfBN/VSf8psdAhEjYhH2MhtNH1KsDhvxShAdKjcYRA2tGzIUbwHweVX
7pmbet0t1W5nR4SnNN4vY5PpT/LnLMAYdIbnRoabsZFfhHZPxYVzPLv0ugh6QBEkrmCJvlyXAo09
pJMxoLrIgJbvrD5/aAbRur3681YI5ABMvF2RDbq00rYhPH6LUfTlY9a6eX9f0IWLZ9YESqZ4fyFD
A/GdSxOBZFRN1eJSz8EVgJzDEZrwEPEo/5d9fGZmssOMIcXvjpFKHm80laKNea3qL2K68MSaPS5n
ZiYTZiYi6jpj3ND365TvKdnUgkOXHjuzl9JfK9N8ODSU2ZAEsCITe4j3YvGREMeUNkbnQrf19haY
DwzwPAbBn4m7aUq2KCRao7Y50sP1L6N288bttqB2UFbJNnIMFyR1UBsba4gLvm3+yJ7ZHaf67ARJ
rIglvRjtbtsVuRMe8W49ZLVdHSoXRYf3en17oLNL9/emn9YzVLHWO6VEjBFL+2jQbC2mm7j4TQW+
gLWYfXycRzOTJ7KG2qCBexjL10PRyzP0ncZfpf41ZBvKIMeSbar4IYXea7CE0rrOOYO1Grz1cIIK
2G4AQ7uc1DqrGrEaIIsnJe9c2ILA08kat9cffeIZ5orK30T0MvKvp+LHKtqlwJiGasq0V0MLa1+H
zBEoak3ENRGy6f46B5Poovz2VUr7xxBBaQG8DPoVFggP1KSUUwqBLb12MyW3fAO57Lc26yziSy6k
2UKrFOpV2aZOMNB/jXAm1idhQEOpKBjQarMzRO3MOEpLPS9XW3Q0oIO8Bv+CPGja4INqcVmBtR/D
A8EoFb677lEID0jd3z4JVy55YmYyjgqphagwYUYJ9kGMxO9a873bJq6ux4mJyfU1yIKBinkKlTcZ
fPGlaPHg6baFpUGMX3DmPgQgEkEDhUGAQxdwgO8QmRltsYtt/M6L58E4DrCj4amogBf+pzZ7ZmUo
DfgHGVbiQAXcB9iTMLGYYjF2BAMX7HWaM5Quz567+tlfup7H03rL+sRFUkFpYkHEhkubeFWa5CQ2
+a4HbCFQdBe6Ik7cpdiI5UKYPV7Jt8xOruwoiQPglzHoQXks/X2iHTrpXSk+lMH+1zVE4pcgLoRO
GrBV06gtLdtcB4AnBm5KDC1a58dUB2ZIDBf80/U8jmoCEKEGhAtcTVONaK2q84r1OoV6SGmp9YF3
pzbv7VbZiNWqIfesXSgXXW9OAwVQ2AJmHud5+gjreKonnBNqQ/BIkJ5p+CiUC/fngonpc0urEYH6
GUxwrV4V6ptS684ij8p1cADIv4moGnQOpgLgy/gVZ/vfl8wKIkQGBegJerIGt9Nv0+I7NAACjE8+
hIN+os5SY8q187g0Otn2vcBJ23YwmpMW4KnSQQbg9sabYbeCCQNKxhBxMiTcWpfjyqsqCCOIJCCD
xp4aDzx1XrxiG3OfbErdymy2VtgL8BX2Q2uZeySC9kuCude+/vILJk44VQWdiRG+gDQQmt9ostso
6AhsXm6PdMbM2JsCXjeQBIyu7HKgOF5pY9YRBlg/a+ZO6TwiPtXSwnzO6KiNZWYU3cbOKoK35KUZ
sZTNPE1SMGlZ6SN9kRorAEAPoBEVFBnIXDuJpUDD7dC4gZeeFtXofvzwpcu6tD+Je/JkkEsTIQiC
ycGDIqanvkvH3kPt79k4/CarX79vT+t19PpTV/9vwFOu0VocihTAqsT2P8Af0Io2fQH/D2oD2qHu
POk7tlprweS1WwavJaTT0P8Op6lNmVVisRcKrcOOKRzhFN/nx+YUE0ff6xysZcPK/JBs6uS+rWiL
zKpzu8gAKTlKgxBEgibf5fJqQq9L1A+wixI/sZAmfAQG7NgOQrmRRF9YiNTnBnpubfyaM6dDiRYP
giJQm0U5tVT+q2PJkxy8G4MMsOD37Wmd8aOGPCKIcUGAxuBqVmMe+nmOhTSzwO7EX11fWzo/3TYy
49GgrwtPAy4qWbrqD+8kIGCJCdWNDnQKmoUYnTwgBDQWduXMPTd2TeGCg8LCdfTfh2Yq5Q0kn4jv
0eEtLForjjYcbwDJg7I1mAqXGhsAucZiTE4e/CgoF4HNR2l/SkoaDkJqhgGgfQo3ysESVb+3U1/0
7zuFYPVICJUMK9S4ahOjqR0TSF0AlmM9sKuCMvQ7g8ENda5WAOogGsp207aC+pL65ZgZFxu+joFI
HpwQiKF1o1VFbSsqU3O3QciwL4u23oMrtTjmUh/UO04i9V4fdPjToR88uerDnS6n4ofcZ8aui4xy
U2N7RbYkpYg41EGV0I0NmsPCygNT/05FlIgG1eg/I6HXHrLST08hNFleOTXqnWpSFJBg44EbkFPj
jMkA73Rmgzyrrr81eZivZNqHuCo1vOCdssmFQxbh/TyISRnYfSE2vxBNxsBCBVK2qfUB8UjREpDL
saIadtALav17kIopd3FnGo3dmopZWR0Lsw3Rwv6F10Xokagx0YUvVbIDRk19FUbKAE0aI+O9E9Rg
O7MGORTuEpmJbzQf/IesKlHy9omWb9JGiB0VGF0IXwCSZEHGMGQ7xmm2xTIqgauYtP8j53KWWih+
pk9RLXMIHmii6LGyjL5LqEfKnkAKBtp+QmoKgYSgfgsA7PyUycC/m9CIP8HSobhFUKsd0LmJslfR
g7LRK91fysxeZUpGORkRRG/GTyZh2kIRIQALhTwD7Ws6gIgEPPtCtRpicRVV3AZT2p9YWOKQ+WEq
nu54DZ4fmXrUUtDrdememjTPw2CU0BFO6AFg+7fMBv44PahPT8Gx2Y2Ffu1I3dyp79PP0DUQW0AI
dklceM6lQKECxCGQpTeladpG8wOishRnXaGeDnHDuluUE5jx+oBm/DUx8cOQ2ewyo4IJ0/dQ/pMP
vf0JiRhiyfcmc5SHfBPtC8vcLFEiLg1tErNwlpCsamE3UECtnfRWyzb/7o/PRzYJV6oezBL9j6PE
8SqjYyc/3DYwFx/gnsRlOfbAwBdPApIKQXUGdDoCokwWPkhDyDsLgxadWQbTgSEYysRLfTOAE0r1
ZrCq0EcDWkXl9HeB/mXs36jc8ahtluDEc/cd7iJkF2QVlcBp4NKzQNSjHrs3DpllhPe6+qjX3u3R
z22ccxuT6DodiiGnPUSYNK7pq1ahBYpB0mGQFAnKn368cLsumZuE0lGv5kmZwJyifCXki+Ey4oBH
AQd4e1hz+xLwLjxZUUgFs914FZ7FJUngd20wqv+19bOAEFcPF/ARcwM5NzB+wJkBo6hoJueQSMpb
+YXKbJUDfKL1fMuWkBhLQ5n4MC0y0pgIGEoBJmYo0HFjSUJhbp+hdgH5nNFHAht3OZbIjHCzj/ps
uOMcmbyYKTpyllgqZ42A8x1P7LFOMk2YqSSJeGuAeV0wHprSS2pHU5zbiz63JuTMxGRzmZC51v0Y
TOZl90E13YlrKLezFizv0kKAvzSYyfYSszrjrYDBlP1aKrYlkhRL/FkzkTU664FOw79IDk9pRKIG
vUq4MkdadualWualK/0UDqmr+tLq9rwtmZrMW5eJKe0FKOL4PFq3wYYl6FCpnEo8hOG/vxcuRjWZ
uE4iQUN9yBdlne+gQ8rpVSfJXlQxd5ig27fHNRdxoBAM2Aiqc4DyTIzlQdbUpYkpRMc6GBEsHiIg
XZuFYmkdOHuXNsXs9jszN3EJpUTVngkw16egp26cXvz2G6tJXm6P6roFYwRfQIMEHXRIWWnTdsrG
1Iqw5fChtVu7ZG2e/kDf+gtxTQEFqgjlIHHd7sw1f2tNZwlyOrfxz66LKeGUXne1hioUeL6FyoLC
mQFic2lYBJksmJlKXcR5akjC+AiLfplPIlKN1rBHzgxhxh6wzGOE1ruj4UWfCzN7BcgYZxYBGgJG
MJZeARcLnIMCfXxQJUGskWq2qT3W8knqkcWNnDDzKnTlLUmHz21SwMTgt5AoAM3IZJOaoM9og0zF
jZgxDmVCZZfV9alueepKxbGBfppg3t8e59x5/2GR1uBAxl6lS3+PJ0OrkFaGK27V2hWUe43WvmVE
TNxwI3+DSveSoOCsRRT74frBBoho69KiXgPijRalUcw+IRBFlKJhTdtI+pCpLwADoOZ+skq7Ol2A
LV8TpCGhizyXjgIUuCWQub40rOSF0RgSYjuEqBRi1x8fsae/f2lb4w6KW5YOjq/oI33Inqrj8KlH
VqDakuv/+uf5vviIyXyTIQg7UcFHFDio8X0sepKyTtN91i++A2aChQtTk2g5SESGihVMESt5x5te
7yz+mT7vmxfh2wAMtqIuWdhNsyZVUGngeYfm+GndhbKO9UY/6q5KgUVq0+bh1+35k2e2zygw/J+J
6SpGkcgEPMyBlnakO0Bq01XlCBa5e4qJ9SVa4bf+9FpYgmkXbrrKnZYjXLZqOAj9WO8A07v9PTOO
Hr4XylnQ/UbpdgqBo21MuMIVCPFIW7ndMtXtDTRULiVsfih0Ll+vo6IhZD7GLCL+Th4mWpLWfTSG
AOjJSDxONHnNGrMYLMI0PXCIGRqHSEzDY2CGdeYUWZof2zZJTtGgRNskldNs5ReSAOx3Dg5VWfeT
01jt28tx1/WWrHb5ugs6ku8zzs2VlOW8tMq2LX0rzmIBzPZR1MvIFkXaKTGFGGwppaxvQGqUY7LR
NMUWArhrt4+hjpKjYK4Bhf/UTXRmLMUshl5YUqMxl0gs2oRcN9D+hB6o22s4Z0oF/6oKyYCR73Uy
t8hUCVmblNB36Hm5Qwc+f5Djyvg0uIJs1m1bcycEQjcApcEbKVcPTFw0jOotSJhYqG2y+kD8fHXb
wvVocG0BgaTqEGuFJOXEvwqQnzLUGlgCkdIUZFNiCL3gsoMKDfnzP1hCAlYH0ypuq6k07MBNHaV1
7MkYPAEtFHxQeZFz97aRaxLGiduejAdhRgCOLvTSIyHXg10xdOSN4rBd7yUOFNBswwmdzkbCym7R
k7hyfm1tw10oDM4VSi586bisZ0+8iECAWRXhS/sVRKpQKfg0dz7aeqNNtjEPIKf+TUfyNXrHHePx
9gTM7Zjza2tc7zPT0mCEBS0wfk3vLdwdltIuBOLj/r7yLaAFAIc4quWgQr204Pdopy+ALEBOShPd
vmW+rZalsGmr8WznVQ9KtFZdaX3drsB6sESJdL1hcdINArycCSVFwMgvzaeoGkaUQ3EkAj0jev1p
8Gb0CreZXzDv9lzOFJzQlYGmJfRXmgjPp0lA30ebOcsIoBrHcgVOgxbkj3Jtiad7+ha6QbyGI1+S
JZgJ0i+NTq4sWQhTZqQw2trlKgBPn8HsYl2+81dykNfynQbWGm/EjkvMXgKQX99PJkhD4VbAN4CH
9pSGB/G5qZdNndqc3+UK4ClqbDX9SgUnyO2pnTUETnMkQpBkkcWJEw1kPSeMNpCphIJaH6GmNkTH
EJXgUs3/+URgTH9N/bQ/nJ0In6sZ2ChhqtdzqyvZXV/z99ujmduTKpCVAEehhffKteVqipuPw0Tb
BE7qK/dUCdD9vMQjPZNvxFBAqQjsEMSkMarLvV9DxqgNkh6Yjdarh8cIVMfxSyADC+kYIDMS8t0A
JH185AmQxE+3x3jd+aaauCewVkCeaSPw7NK4XoGBPvRVKG89tL2VWd3e2IBCk66Q8unRwW8+CHBv
qEvU1rOwWso0Xfs1WFfHLnY0X4KGeeLXQEZDmohqwLylAcrc2PrRwmmfW0TIrWgSXlIgYLjKtddA
+uqIxeyIv2jZdpAfFkOHGaTFOArAvsZLF41uk5ypityMnko6gnltR1vHBAtoY3UP0WF4qEBfLXi/
5HW+4K9/XipTh436iTLCIseK8sTowLWs0nIMLLVKq96+lW4VW0lkgRcY7T7WXeOAc+fI18rRXxe9
a2xSG4AFDVQFgbf0MXPeDe3Bfz9GvtxFdEgLnpT4GNQaJNOKwThhB0g2VPexh/hbfCOPoNtAGBnZ
x98LO3j87VsTMbm5aoNFEmWw3bzR737rSIGbW+p9/f5l/B5WIAsET3O714kVP5BVNqpmcef2J8zd
KBfDH7f5mTOqc7DtFONaZK55Ut4aK7eVg7bCprM7Vzg8yA98ARZ13d4FAAxcEgIvbG3lShG4Bklp
GxSonknVqg/t3i0PCIfuSrBE3XcLxmbO0PisGZvAYZVMMVh9QLNiKDgcIV2LKUjVhnWEbMHtSZxx
BUh3AHQFL6jiDTVZRkPLchDdSNhCvWTX1FVUbcHCTACHO3gkvPohKAVw/nKZiDl03E8NSAM7/io/
xBtjC2hg9ynfAz7wgH5GR9tE7/Q1OsWrJRW3masR5F/IpY/ywzA9ARanuVQooR8ym7GDHx6j/EDM
73apZ3pmEqGZBTAv/BDeiFNsFFhKWUUZRRicv0jqm578+07AK+ynUQPUbVcPMlbWVU9Vxmxe51ZL
HZndKfWCru24CpPzrAONjH0w1mpwM1yukpz4qo7aGbNzaSWlT62xysirqm9E7dH/P9KuazlyXFl+
ESNIkKB5pWknL43sC2NGM0NP0LuvvwnFid1uNKMR2rvmVdUAgUKZrEyag/2kcS+fvBVEGXhd4b1Q
jiIgi/sqNxxd3ynp+rGtYHH0yh/OHdtNPtV8KA8kbpu62XUXAJNxHW1tnwZ5gMLJa7mV9YRX7tjJ
bxAKNVrWd2M04jcMoFOjL7H1noE67fJCZTaEnZ0zNeohDVair3MX9nfAI6TJ02UTqwfw360UOXmb
aWmhUAsTxjJvNC3fzXHrf98EiLHgI/A/Rnj4Ko++ljUaZW2EMKGk1iYxLQAwMskq1kIyLnzxjw1+
m49sDF2Tl50CG3WQg67uvni2r9U9iQLt4GxjV6uAsJB8nLWdOzYpRIFtYsXo+sBkvqAxX0DOUlL7
PB//N1DxPFqUcMQi5AhM4Raaa+sp9kjjGh59NHzTLTajD5Fqz76zDqWnyoYq+B8Wb/SxYeHcKbmV
OFPclJ79kN+DrAlp/Du9IhBCtfdWkMO886K9DDehJ2syrlpGrxwOBVNS6P2cfkcTZIRdUsOyyaBa
UP5I3wC7RbfHNwF3ktEWrTku3oNB8gycn+MIxuBenLxvuhJKInfzMLjaFPkqXhbTt8PtHJpbCA5e
vgprFxrfFGpfIAYFilI/XV6fxsypGCZ8SpSq1elQpD/7VmJj7eE6tsHP7dFVaPRGQYUJNpTSTf4O
7asa+Wksu3DnnRZQ2vJuC0aZTIixCCtpaQeyUAMyo+GzeqieTH4syKa2XVRbJFNtK5/pxJSwoBj0
eFOjQNamoFdgvnOL+MlsZi8GqZd51VCvXiQP2lqshj4HojVUZAFbFpHYSTHMijnMkGrttpBcdJWf
zuCXLmRtpAd+LRQ9sSV4LmXJUhI3sAUxguK2uLF/xxvT7zdkQ+48iLXdqL9kXDBr+c+JTcF1oU48
kxFdMYS/8Q91y5CQxH6G4Fe/iW8792DLcFzSVQquTFG1aUj7pfRAfrl8qi8ZIInuvJ/d1neC8Enz
8kO/tyQPD1+G4MZOlim4sbElzGAzX6bztChXRuWNpqd3GOOYZVOEaw/QsS3xHWXFQM1ugi3cujZQ
sTDP8oyn8ir1762H9imSrG3Fk0CDHjVpsBNheElsYdjGUCJqVvE2gC5oQXCfGj/kGm5nVqgKlTOu
/oUhN2QSwkFR1VBdUBJCG7fLXG32K610rWT7TacoGBHORl1h8CGcYISGHYShGahGt60sEOZO4uQs
wAj4DjCQgpopSihC9q1q42ROU4Z9Ijjsuj9G1Xf97pcFzqmAaqyGiP7U73Z9VSUDAbh5qh2/rH3b
edRyx1N/fXu3kG+p8K4Y/+NjL6dmQtZUqNpVQK6AXiuvJ65PCV2B7xsBaRmqI1woDZjPUyNKC12N
xgJKoIz1Bx084LTUtiSSBDgrpwvb9K8VcmplzsewT0NuRQdiVVW3WtLf6ZZsxGrVzJdqI9551KsF
NzBMqF6bC5BeQ06vu0m/sTAGQor++8cYWA7kjHz4SUUoKqxmUYjZUA4pAj4FdWOr1l0Avi5/mLP4
CLzsJu6iZaJHhNEP4bUgrC7RTzNzD9XjDWaXA7bMEIPn0Ir0cVJGYLdlic7Z8yuYFHxAale1NXUA
FxWJ4TE1SKqfUdj52YQADbMfzZYmkgef/0XhrsK3ffXagN8/m5K2FmZWlGNhbczkjxkKQWMV0Kza
mov9OECG+fKeng/yIilBOUhHHMNhpGISHod6H/YFxxqirwd+yMoEQHvLUo9ZzxkGbLSHOH5zIkl7
am2VGkqBBgrINsXQ4+l5QdY+JgCHo4HTHCIQokwcHXvVTo7LBklAfxYSYoEgBEAZAOTtnDfv1BQp
s3ypGUyZRN0Xenjd51mPOvXf3ukeLm/mmilAXdHLxBDnOXWeUbJ2pANOCzUH1QWheQ/B7Lm7rtpa
cbto/g+eygJfLrpgQIjxxvPp0kbQNmghwYWAPmYAfKRrW+iWy8rea98Ko96c7gL561lBzQFQH6cH
zTamZZafWRGE1fLyIdFyAz1MtpnL8u3yPq5bxBig7vDXXeyk11Yz5E0NnJ090D/5PG3jeXYzCoxC
ameb1iwl2azMHn8/j7KGdmoxNRPDXt2y94WaQVtOhwktb5C2P5iNLF5a8cnQqvx3ecIrNqOdV+cZ
NtQux02l/NBMumEyLYFVI6iuoWEPbCw696drKtnsgEEfa5gysq/1h26gAWarvv/uQ576XyvCzkVF
32Qpb6hPMdmoTfgGquobffmMkkYC1FlbD6AOfDAMwQyQD6fr0Zc5TZd0hiceHvPRAR224sYy57vy
wnAaHI3/g9ay+PQbqTE3ocIDSlXzY/VVTV5DFNXKsH2ok5+FJfEXq+YwzsjHqKh1RlkyTzEAxxV/
NZfqYGXXuf67GevA/FMBxzroT5dv1UoUaHFRCWBUAONA0n+6g4069mo7IOLIHOcTlMGBXiaSiuua
A0R4piPDR5hmiR0yXCLVIC18LYrme7Uv/X6cP5DCuqAelLyTa+eBU8uiksABN2L9ItEwiFVaQFWl
AJHqOoa5dy3JJY7hPFnE43FsRXg8TCMpSqfGgrrcKH4r8A2HcNKbe0aG+VlTFmuHOlW1BagqRyvU
aq/SCqVR16L9eFtPU/oMbk4yDvvvf0k+R4jeAKciElP0Pq+WMo+BuoSS9L2eVPdT/XzZwuqHBJMu
pPN4jiWCj0lES2duuAVMRiaHQS20dDvpWh27aUXDn108SPtSZ1UV7DUADgaCHnRVzvTfImewgWmC
xzJ7/TZpHpltMTdj4zan0YYs+fu00LemuEtN2dj+2mqPLQuxeNjpethS+P8kL95G9XXJ9IcKlVsP
/fTN5Y1dO7YogKEfhIcUSbPglqGkVYYR5nm9rKaZW1Hjr9MVB/T1a4lnXrvtXKEb7wyaBJDOPr3t
CXTBGDRQ4C/7+Z3VTuzq0Fy4vJjVfaOAp4O6HyxU4rRu2k/FiMozchgLs1PQtmJpiqtP3EJGi31e
lcLhQOyPlA+9cbCW8H09eqJtpszLuABcZ3adDe1YMx8BRetqorqGMUK9Lx7S1nbNkWS3RkfjRxIT
kCtijFGSt63+kmOXIGysk8w0jE04HgXCHfm4BUGMuXgRBQ9v6rMaghTxtpXFYGsvBQCbCPPAMm2A
Q+10+Rq0NqyFArRZNd0+MfU95Fiuw3zazXgGw6Y/ZEbjX/64MpPCpRigERiWEUw2Te12hulO9meH
+fooDACbK5P/8BaiNgF6XV6gwEc+XeEwz4MR8aGUrky2vaW+lWp1YBXKtxa56WbIsxVWcHmFa8fX
4A1CG2kWpiyETY3rZaIp+Ec8C1AZY1E3c1FeGQyICJvKqqr8b4lpHXw1f3th8Gyki1hpRlmPex8C
ZKFno2vA0VnRJs0+JwsCdLd1+GSRjWFJXrA1f4PGEHIfYCsxvilsawy845IZHO3bWq5WFvcY/YIQ
YiIxsxZBH5kRh/1ae45Iz8+n2kRB1L2An9qr2SaeF3dIJS//2mejkCYHBM/magPCkiKqaCnJeT4y
YUKlDe3fTj1antJNkFRysu13DwnSOZwOeB4+8C6GNBTaO2OFKAByX04wmu4cMkjZUxDzPF42dL6F
MIQBDuB/eJ4lGtKHkfa6g4ZX2F6X5sdURG5e7pCqooEo+Vrnh+LUFN/hI2cKhYNKnwyY0ubGbZ3A
YQijZCGEzIjgJwdK21rjnc8iDKL2l6MMSOEkgdCaDbSucLKBZgJ/jPCaYuK9UacI3ZEM3ANmPuwK
K9/oiqxIsmIGkwHwSuClwNMtNvlnDS6/0lBvLlvrJ+BxWxBZMjeqIsnJltixBNiFrsCljOC+9cxi
duNK2YCPMQipbGJu1YwDaSE4BLg+cZhRgW6U0tYmdm0OB0+1GUR9TQZe4j6UlHlWHkuN0/2hNMjp
WjB1cHrSohoaNEXulF4C8pDCDmwIwaY3UC/z7ebDrGIuXeotshGH86eLw0mQyaG8irEZUZnJhMZK
GiawCt6UH1XTvJAKnlYFIlAFDwIF4UcROcHl63vulXA8wCbtYJXQ3RXPyKBHad4vCQP9gboZ9F/5
PG4XvJczlTHvcv92+pScWBJPSZiwqJ0mWOrsZ8yeww0GSkiDZfqgBM9LUMvaBzKDwjuZdywE3BoG
4xZ0pyMeqdt0BM/Ha2LZQau8WbLRx9W9JECyYpoNaEjRw/eW0dOpzZinAUA+xw8TNPrU0B1kEvFr
5wT97//ZQZH99HQ2rFKrEEJ3YGrUUdN9NZwFpMKeQt8K59VWmMTtnofkGkxBsZdzq4MARthHa4nH
OGrgRmrziswViIpkrcaVm02/CCrgqDj0TbhuU50jBQdhl1dBwQ76giOUz7rCgQRfVUrO+7kp3oGj
MAMp4vMRFJpUve0AJ+5lTfeMOhMY60jqlzqUny9frBUfAgtgOONEAngZRQhNSrU4t2uEaSgPHXQ7
BRFyVAdhG3+Ew/h7ccgLpi08wsp7DaLhl42vfTLUjiG7+eVNxEwbHbVcyYkFnEtUuZTeS1Oor8hI
uM2YhQWaAH4SswxiYtM3GHppQviqibZQXYCGPLStuo0yp3exqtwVrUEPIRmvNUU52HazVwh7ruvl
piJR5CslfE0b36OHZCBNHg6MdFATRAYWqfqwubwX53SjCEow64mHFoPdSPuEwGtsBkCWs5hhlt/c
VFqxU2MAHkzVrwbHSyZMQkK1VJ0+o4X6qRZ5zvBtCAlvFXCOONTKUDAT2wZtFaIDOUPlkGmHaLDc
qHmEhsf28jrPTzY3AnokoqOYDyKsU68AdrG6qCAX5sU4b2Grbk2wqhjl7rKVr6a48OEx70S4WhHe
jLMEvc2NJSUOnA+ofjbK7a/JL36CpMe3UYV2t/Nn8/rIMU7l1XV217j5y5PyIz5UH5YvhfSfF16w
YOQ/SBIsIArFNL5P61KDWgDDS5IFZf9szXxKr5t2S934TdP7c9g8alVju7SV3e7VzUbmwK0jhhN5
dRB213pCYdtInZ/z1HlQ+rzKYxmqZeUe8+Gyf8yIEW/ZOI7Zw0zC0GnKzdsuTt4vf9CVV5I3J5FQ
Yq6SElE3xq6rJSsUfE+zeTTC26F80wEpnx7t9s0wdn0oiRVXGnfaiT3+uB0F8d3c2eGcpMxbap81
t9nsJijDa/64HAzlwwFx4visDJJTu1IQhVWexGLim6CdLLww2VA5ddXkzHN2IECyH9SAeeQd+RAU
Xf1iP2yzz9+X9/Xs06EFhOknIK6gK40yk/DprAj1viFFjJ/3o1vy9rKsMH52BrmFL2o23llGCHe6
k2HlJEY7t3g1aYiLnrsZ5CBDW1I4Ogs2Tq2IYVsZp/2wjJgaWXpnY2bKS5I5t9Dp8MBdsbEiYztE
isSTnR1JwaQQcLCu0swlAxrOjF/N/N4O/5Jpn7TBkt/HxZM5/Ln8pc7CNsEcOd3HtEuImnBzcXhj
TzuHBUvzYshKYavn4d+vZYk5Hx2VQuf72FgOqo4pxsOyWJfcLn6MT5yzsBT+I44uF4N+kDY6MGJA
spFMO63/3RgPNPk0afAfNg28oDy+ATm+WBDu076zNI6KHOYMbafO15OdiVm08OWyndXjd2RHWFHa
Oj34O7EinR+3Pvu0K9UbtXST5c47DY1DlWX3/z+T/N4dbaJVQnVtWWAS7GHQtgY847GdI29gXkY/
40EWXq8ePwxIIoiCY9REYog5am2EanAUUH5y8+G2GjE4mDzQ7NvkNvxwAHiPYA3j7YDqnq4LeuMz
UVH5hujzKy1ulHzTgFq4dIJ6lNXVVr/akSnhSpXV5FiTDlOzcq1mhCN3gjw/RAR7mF3T8rtNA2Fl
wt3SEz1WnYZvoVpvMGl3FY2y0d3z6SvBhnAQiwRwcaPnuzd/lOYj5mdYPLn2fOjSQ7NsstEzQzev
dl26g4ykB63u0Xk0u3vQKoNy/cflI3oe0wq/RjijKekZUw38mmbw+ubKoBDJdXp3aCO3Mq+csHGJ
uqnbq7gM+ngjMc4PypmXARAaOaiF8pIYzipmnUFKBLjJ0CbvGXieSD3eKn3s2lq2hai5u0Dla2o+
SgejchgGkj3mq/ZtFVhlxCwo0wifGwxN85goqDf1mrnX9cFtFJCO98+qCT7dQt8pBsTTivCnYTZv
hirxDuehBLYeeibIU/koy1lPgwFaZ+Y2Vj+Mr2MJmWDS+DPmnVLoybptrULP1wqqCRLi8xRENHsb
xzIIze66KVCsuvwp1nzH8W8R7hkNKTRkO+xECdbpKA5U548O9HEd/ZctPzYkbHlnFyrI9mAIKbmX
Zy+6vSUqFBrYDxOkpQqY2IYWLdZ7Pe4kSzzPo7/2m5MsIHFCX1cI3Ry1y4bawX5ztkMdoDLzt64+
FFqQTjTIkG7OtwWRvG5r7yjM/mOT+7ejJ2BBbw6ypbBpKBBd80DMkG859CLzzbTAbH6eTO+DU42P
lz/nZbNnnZ1hafrc4Bjveeo9FtZ4v62bMnkqHIDYl9m/bG3Vidj41SAIhSD82ex1juyO9SoKOzS2
3XiBzOgDNXK3sn7Y5q909HKG4Nx4Y+FdL0sj1w/uP6apUMJqJ4Vm4K8BWr+eNiPZFH3vF2hnJZnM
U55lifz4oIuExgvu6xnPntVMytIQWCrYSxxuMIRAohvwyLqafshT31q8RZptrDmoY5vC8bEWAM00
BptmBtp+a5OrhqeE13a6UeiVWW+XMDAVP9F+Sj4ov4WiYz62K2QEyWArff5V8IeYWePsm+6WmnCH
XjdeFyBfUDCTmW/AqdUTN8R0zmXzq98UY+5IsoDXwSzS6aXR2nTOnALwg5w1z/2YPiTj6I3xS67I
XiD+l87WeWSJ/5Kj69lNQw6BblhiYe5XcezrQwJEmqxWuLYgzvCCSRkM5aKCdGqGacOkJETDghR0
mqwUJTw7guMpDeMj03oJ4JMfirNFHfkcwVq8JFUx8MtPjd8pZOhB/QxcfTx5unqT5rKPtbqF/1g7
qyGHWj2nBHgcyIOwQ8LaXQUCIsv58/0jwVmbUHTjE8ciyaVdN4WmqCh8KQSVwlB3nS6GWFv9EBq9
d9nU2oKOTQl3TgdvdKRHMBUrReNnOnL73E5NH7p028uWvlqa4pc6NiV8KYuW8TAUvJxXXrXkgzj3
ZnXb19dx9Qkmbn35ULUXLdyR4ZVlj9p066SSX7D2Thz9ALFtXU6QBels/ICe/S6Kg2pfa0bq2eS+
SGQTk2un8tgUd3VHV22oobDnRKhAtYv1N4tfMow8MXPwK/BG22iEDYZMxHD1Q4IeygbuAJMsImZE
SU0la4cQH7Kke6ftn/sq9ushDC5/xdXLfWRGCJ10O84TzYAZxJJXHTM2C0wkE901BZHAC1f2ENO6
gABBcMfkg3ene6gk+f8+F6IJxGgzRNBHFXqCTWTdp52i+rQBBgDiRo0knliLnYBMQUEY8Bv8J3YU
C9NK0ZOdUKzttp36mdUfFt0QiFxixgWw5KXf5tPD5X3leZBwOU5MCvcwxlhQ2Zoj6olQYV8W56nQ
FcmyVo7/iQnh/sWmPgOvDhNKHV/XtNkoUb0ZmuSGZvnrEM+ybjD/PheWJNIKAKneVnaHXbTq8XcT
31m56uZxdIeU81Dp/ZMS2RsHdYHOeGttmaNe208gh0GPQ3CG0Ic7PTxl1ZtxUaB7QVmiPOp9YXkF
lAIkHoVvmbhEAwg1cJwAmmqI4m9LrYes0FHiKOoXs/fV5BoQmDb8sFGrgnCZqzUSKudzlnhgUvj4
BvhiTJC0ie2xmg0gGahVlLZttBQHoEb6we0Xy5t7cICOdOeQJUiIAfSFstd7zbWsKKBdsu0WsDhF
I2qQox+aY7CY1g+VgevJzre5k21SJ/Or0vEyIhvkWXEZ+Mm86wUYMtepOP0U8zRidqvSoH7Ttn4V
IkoGGUz6u5DNY6z5C6i3YTJJxzkHK+qpHcwBK6hHGl+3lhIQykGEefxBMmS33c6CL758Y2XmhBvL
tGZRrYWbi54ZAJeac5sOd3H4XI6DW/yXfI6CPxf4X44ow5DA6eqKqk4miLYyLxr9HDSDYH1NM81v
yUtiuy3dL1A5DL8fmqLvBgYfCP9hckeEjnCQ1xTn8BhD43eAe5X5n3L+MUpnxVc905Ed4VGJCmc0
aw3XiNq7wTmYJlAbBrh6vbySEVWeT6/iAuF1NFS0+whSVWEf52hqGrAiwStp95Nxr0weQSmEJF7f
DS51NlClZtUGmuheqm/t/1A0x5QpuAixoZg1FB3GPEfqVBrwibHml92T1d6H4yaVgcvWjuaRFVHo
M0vDHmwKsEINeKYePmKzaDtCPzAQ2sjk41d8IFJu9Ii4diLk1oRnJbHmEm1abKhjPytltjWrl9lR
noB8cBVmXqcUakk0llTsJUbFRBj9ak0ZOxgdGJQon2l4lSJdiynqd9dWlLjmt+k+0bFXCYB6QCVT
xCRCMIK5ZCciDfxuoT1UHXFJs58HGfXwiqc8MSLcA1qYBdDpMLJM9x1yYMzU1jNeEhnbED/jwrN1
YkcoSyWKrTELeuveYv+Cmg9qs6BUltEKrlxq4PpBmoQMEKgs8ahDAtrJMzQ7PKB8jfwF/SF7CWZw
CaaV7OOs7htYeeCkUKo4Y2hwCATPmApTVXi3DH/q8cmKnmj3/XiUDyr8Y4WHHEcx/QLSG5orsKJY
qNuBPM0OzDCo+/dIrzFP6V9+XtaCUIxaAUNkmAhFMUJzaq4ByLYl3JxV3DXRr1EHqxF5MemDtey0
MRj7rSI7F2ufDM0OCxOUHAIjzoFQhhnOnD9pOSj1kwh6IlbAotvGvq6NRLK+tRtswQtCaQYPCxiT
T5dntzEjoQ1brIhdlu0d7Tlmb/Y0ubT7XCDzU8pCwrVTguNhQwMMUMEzcPRcm3mUjrAIZSdX6UJP
MaJrbQl9kn+bXh/e4siUmGmiBp7ROuOmlNHLpmynkFedLu7CbFldfX1VCAQdKPagRyVEPW1EwmqK
KPNmEAP9xrgJAy+wpryNpK2eWosAKzizPLoaaZxf58tiXZszKbothtXjfdZbYJ2zp8To7qHipfVB
ssT14Kt6MUgSnLXzjO8NtgAdbhSwNeE8E6sjRWjWlTcgKB03OfkZFls7+6WPzSadD006eCYoM75/
iyywNxKOwwPgRESchBV+yphBtali78S4IU7uU/OhIg+ETH48HVojQMvlstGV5/fEJv9kR47CsJZm
MOy28pQcTZ188Yv5J6+u0Dx3O+gOdWhXXra41l05MSmcgmkeo8kyuMkmUNmGGdti2fIek2btKg3K
ydXeiW4Mx+/qTVk9VM7L5R+wvmSgjEEJgTMoOis8hRWUcvoKxfCbivlt92h3aDssAXptZSQVF1+p
2GK5/5gTn/8MY2pVqOGrpip0MsiOObfzsO9rT4FWJOaUUKZ9qdQd6nSF+XtqZIj61bN8bF9wXgwz
UoUdYbnRsk8zz0heq9SLVG9OnmN9N9G3KkolJ3nlzT5ZshAbjAmiScJ3mJCHePijLrdG//fyR1xx
yScmhLCgwrToMqnY1TjGrDf6z6q2oegeOcWuWPyGf9ngssWVYwMMDpBFXD0XPVHBJ1R0mtp+thiC
7xyv28Zs7ykb3DyDsBmL3bF5v2xv7YGDWAaIzTk/P+jHT29mZPbVULWwF3c1hg0hS/c+IdMw1Xs7
kYmmr64N2ASAjdAoOmvAKUbDegzhccRWo71OJAZNtVXdNFEF6eqlgjBIO2xHM5J8xJUlgmLBxhpt
5DmA+J0uURk1Z1z0pfIW5zDbvjoA7t/8SsKtJb0Ga6aQHmoQrTFA0SFeeqcpoMoYQbBmUj5Y6dMF
jX2QY5LCnRYZCoP7TCFkhQgkJJk4OY9zlopiyA/IynaqvK5Ay6u8RjAepOnnIKWLXWl8YcYYKRqe
C0QmIsuCNqgmeFq0ygMqHSjkEuh0aHHkRuyP4A1Y3LlVSexOjlpem4rdjX6R9mPu19FUSGo95zce
CGh0hDDyAkIGUBOdfkkypUacsqnG+IL9AwMQkUf6ofWyNpfpuqxVlSywjiOHg1LEeeAX53qdoE9T
ebQxwxe7VOdHYNS0pyWZiObpQ969j6ae7YhR0L817Z2fIM0bAhB366k7oZe9N8qWviF0hK83u8J+
tDEBl20VZoyjb9ZDHAfNYGavNFaAfDX11k+VRvsbLTpKuJoWabI8f/VsHn1GfjuP3uA27wx10FWI
KcXTQ7t8suStQ8dyztDfWGTDzKuHE+TwoPEz8cnESjX4VqIm7XFm8qVlbmgpIC7UyjfmWG8gGPw2
+xJyTfSGcLl1RDSYUjpdmprgLNgsrb3JLl7tqht2JLGbwBqRGzRxqG6/6TMxVoyUFxpOoA/E3RPM
DQOpoTgK6L+D3G10cAUgXYYQrmw0L6QjRsRNGY3R2cfjJm1gu8CUwBsAgg+LJysCSLkovGnaOP0h
pA3+/5gx8FLJekLnT7lgS3gSjMQcUtOArTkEzXcM1RLAURIP72uHppT+MLMMQBnJu/c1SXDizgSr
wqaamApn7ZSDtrjIcow1TlZ6QzTWfoShPd+g+YZyRgix8moDSVBMCuSmGu4jVRvAhJ6X/rIQrXZx
l1TkTQPATG3T2rWLqvpX29XRPuM2MgOtVmwgIljYAlJO9GoXZkn0HJfGDIeldPEmCQf67eAXwQ+G
sMBCAlkUIo7ZktrJowHKCF5udIGtdB5kYNwU/BPDZLiG/gh1HO/yAf3qkIubiRif33a0bMATd3oh
wBUyUL2PCk/foGkf7lHB88CdHHxqPlhRN/0D9GcPmFkH3InYbnpI9+DNCYodAo39dDUH5bZ3++CJ
XNdP6A1K4razMABf+ujHiUBgXWOjotT4cQtN3Fp/6p09fmRsbEdgVAZJieLsyRCMCRcH7FjUUfhO
AF9NiDsqjfpHG2v7sUc3TRJLnTs91eG0+KjoczyXqMpRTmHSTWB09pCZetHE3ARUGKH+Ek6SaWqZ
IaHuYiZKrOkzDLV6XjxZiU72OAnsam6qj8yKZVMn57mUsImCR6iKxTIL/sVMuNNAuyKBDf5ZDFGD
/GhT3oaB6v+9fIJln03wBnOiZAzgQBzg6LEz9pW2hRz7ZRMrk0en51DYRYOCaawdYcN6ekuCZT/4
2Qfx4rtrzbtfdvchuEZd4zrZ6EG0uWxauqF8+UdvMV2cpq0JTPd/rR/L23D3a3K1LeZLDvfFdsI0
r+TKrW8najx4HkGZIj4fpEL4T3u8WDn9O5X3YIZIZO2YVRNowvAxNQu0VfwFO1pS77A0GYGfRD94
Bh+MihgGqLpKRutxjjXjZxHFKk6xg4FT8a1HwpeR/utkJMydZ+NXVH4WfX5NWrisOf/daJbHQQy0
yHZLlbtRlsgKTPzwnXlXPhqFWJiaEGo5XWqWq53W6PxwdqMdWFnzqkIUZEOdcfDqPMWYLTWe1MbO
XVVNriaaKO8W+HFQTMIDBMIKyUE+8wZ8R9BpxXQPOAGhmnv6c1SwaGV6lgI4qv/ptGAE+q1edqYM
FyMzIzgBsDXWo1bBTMZuwxRty5s+xRegkhh//QNTzvSBfi5mtMWDNOZZArnBwosyK90MFXNTJ71O
5/mH07/GZX7T5L1Xg5mqN5VNmS97St4k13P1hTr6CUKorGlpHBUGfoIV+fEPtJVTdB7+zkEd3BHF
fR39CLKSbrt39sPoppIXay3UQzsbgpLoEwBsKLi+IWqLwaAIvzrjt22/4LC5E9s2ye9ilDwjMkuC
A9TJ2CYVD/SajvpO9gb1dw+lgEPSj/sqHCUflv+1s1vDZZyQwzkg5RHWpUTz0ABkDLkhFBrdIptm
v+ml0zFrbgj4A67UZhoYLBUvw4zCLZCo2L3aT7PnqcUlXHzJ+TjLiHHjDAhfwQGB/xrcZac3rl46
y6gVSGyAMHxkh2l+6e1Ns1zb6gQKIE+zfCt8lNhcO5PHNvn1PPKvURIyqjiwSdAGY5mvwc1UPwf9
Vg83NfEX8y6uAUHaUOWtJh7YgVym+l2xNyF3JoWLr76dBnBVnKuKYzSFS+qULaajLS4ywq4ix6XG
n3B6qCB/FKJo9YQBhgVxZgkZuzuaXenMD4ELrg99H1Tjew7i0lTyoq45JwPQSsBa8NXRQzndHWdi
oV3mPfRI1D9L+1aZgH9UNiQeZXwyxqolsCEbqO4AWSEiACwnjOLGhKU2yH22M7YIHTaan18PxB12
dPMGQPDGuktc51Zx2y2wKKXLvPc40L3Cs93pSguyfXlr+yNzd93bjABjeFm2oftQ+eFNHLxcPjdr
9wHclV8iLcCNicCtPmvbiRojQjckRjg5S3Jvq5IHaN0GchzUvdC/EpP9NrFZn9Q4DOVMdxaFWArT
dorWShwjT1pEB4KLB0U04BRUvHmn33jMchblYAvzxrZ0Emg6aOrdUI6YmlHrwtebTn0YetIfirlT
Tcg4x+Xr5b1cfZr4rAgGGPAjzgJ8EiVkMUZ8e5TBuvxtARNoXDzjZYqr184OMEnj2n/Uep9D2FRi
es1XH5sWfLW6tGHDZiy+ijEwcRiaIHZukDgW9TaCqmKdbxv1YFagszE+QzuIjfe42Yf9faLKfsnq
ZzjaBOGqZWmURCnEfr3sBdgJVMF/1T44TLw//RYFcmUfX9P7OLCDfmfezhKQw9rlQ+EFVSUwBIFQ
RfDutF7Aj2nDtpJWnkZ3aKwk0YuzSDL2tQONWApTOagzImoWvRvgWbPGIMgJobBtM2kb9GaDOdQD
yUdde0egAKSBEg6cGGfIm4iaQzt+STUBGTAExRjTv8rQ9BlYlkgabpykD0H0UHePeTX2ljdgTl1D
RFvEneRJOz9e4B0EKwcmYzhdHhFWrCbOXC0FWpF5GyTjo1a842kbVHjw6c/lRZ+FATZeBrQ8vyq4
59Fq6yiL2cbg7MXgGdvUi9G5ICiuJFt7dlAwU/VvzQXpwqmv6BIQm7EBNZfIfEvKX1MeunXrt/Ov
y4v5SpxOfNKJHbQ1Tu1UZsdoOvLaTtn6CgYypg8dunUxccE8BvDULWvAX+XlMgbMtRMKBCEHC4Dn
B/+e2i1KPVmgy42LUO+j4V0Nt4XM5awFHMcmhCC4rvQZc/4wUSMPxtDJYqIV7keD6qUT0Hayxtfq
io7cinC19TrTW7vh5gbiGYVzE2Mqa04WSRy1uqojM+R04/q6NuuuhgdZ0p8t860G30d5NdsfjrKv
ZAR7q6VU0FJzaBsOChSLT60hK1OaguJlVHbhh9JDvQz6MhxnvIFShC7JS9d2EEAO3lqjwBN8CWcd
RYha2vVWyPU8B+sQo3BXYE5HNmO8tn3HNoQ3OFP7qo4XbB+N/MVyM4ihAtSb4iJjRknfX75d51Jf
eO6PrQmPHvwIWAMirChpUJ6EOdAvucP7G9sWbuSav9nWspBxe+CivF68A/097zTJbzhzV/wngG0P
PVL4RWT7p18QEgVMM3T8hGZB9NQTgLX69PXyOlc/3JEN7syOPlxUKBMyPtgI7aXZgohc25M2/mUV
7X9pIxyvRnAbIcssJSoRDeY/WnZrdnfTcqOmdzJdsdVTcrQgwXUU9li3/0fad/XIjTPR/iIBkqj4
qtBhuntysPdF8HhsBSqSyr/+Hs3FXXdzdJvwfsCGBwOuJlUsFqtOnVOr8JKIPsXc8ECXwY1AUXaz
scXTVpKRrCUkwA8tGrYgl4Js1uX2Gf1Y6nE/4hN9KyrfSTz9e3YTPU6xJxv1WP1Qi8I5kr/FL4Vb
hZmt1eYaLKnmwcm2uQ5ydEku/eXiWvztj4nPiHLmC/pEWDM0yxca3ubhQ+eBxvyCba973KpXn1kR
gq2e6pR0AxbSAvKod9yb+uC6hbWtQrPD0UFGgG8jJhQQbECXzIRAZEmO5lh6gEtYRLKKtQ+PS35J
xoECR6f28sO76MQakLTHU2xCK2w7FzXaVZ0HsjtvrLdtSYNsCK8vazWin9sUQpJVUs1C3oaIHs/g
Sjm2MfPa/qBClG3yeXw7YBpHNjq1nMqLJANHCSj3hWEYQ/KgFb9cp9LGGUtKF09/vfJ6NQf85Fc2
jd7M3km0u77AtT4cjH1KYdimgcf0pbEUSJMuZRG6f77h90+D4RWFNwFp+Yrppj3ZFDezXz66uTcC
73nv7t1tV3puYHlZaHBfVgxbq5Sf/xxLSLCsKqIlNM3gR0dna0HxMQ7pKdp5yik5kJv0SZXkB1KD
wmbHw9TUVYb1p5bn7FPPCeIHDEvA1Pga+fm+3n5c3/Gv+PvPz/vvjltCSjIPUKvuKSwOfpt6ikf9
8Sbb3M9o0ZW+vpUNn6zVbi62VDg2STcMTtHAXhu0R3Kce9/1KMSkyzvDV39Ut7H3ZrHgFp84sT2O
cLqRLHgl+lz8AOEMlQmrLF59/gB+4voGPmZtfsY3b+hFRraHgif0SSQvxxW/Xl440DoHpgohSUzF
zDjvSrvHC6czAYGwosByem+iYW9bm9b8cDK08oFSQ13XhSCLoW3oVHjU/U2y+VSg1dDxnTEeXfup
VfeW8xh3ZaiwPLD5ppCJ+H2JncsTCRAXtG9x03w57xAZqq0yBVeyzYr5hlf8ZcQM01YprZfrX+LL
h4AhyFfg2YKccSnlXZ71nrQRhcIX7rMk/lGgTTHrseQ++5IKwATo7DVAFqB8iEGTSxNgRyc5itno
v9bfJ/LUzr5jo9cF5scyfYXSyPUFre0cOlmoAwLwpYOW8dIaKeuJziYr/CRlr6YWH52EvbpxLSmc
r+wbbh0DCBDVRlwWueW1CmpfRVzhxKrkzZ74A0dB6PpK1kzoICKGjAQuzy91O0yldyOEZ7ASzO35
pNFb3Dh/P5CARwmOAgqEmKD70hZkqV3VwAZC0B2DiM7wTMoWRO6PikH8mUgAuV8SGzyATLgC+uPA
/6EJeflp0qjo3QkiEv7goD78W9GCYr7vxtfr27ZmBaOA6J4A3/x1yBFks+hpLALyajw+ZOTdqMZT
XTpBY8mw81/DNhZk6UurYTmioDO9XFBjxFZR2jCFVm4wdjc9AZgEpF+gSThopj/OoYU6eDZ8z+yD
dPhtbZ2otAJ9ZC4zueLJdTtI0UGcAfKvJaCb9tZ29ov+EdrmkuR6zQ8hfAQHBD8heO+E69AhaV67
4IX3p7nzp6y7HWPj4fo3WzexgFCB4jIxr3K5kXqlssQwIVPdTPEeHfnMS/v653Uba/sF/I2GqiFe
x66IYYyTLnWMqAb5nPnuoFNhf2cg2VEHiZmV+LN8Emie4JMgeAtOHncZhRYDykGTcYDmxKkw7EDj
shKszIrwvEKbeSBaCiusLrdzyjBRZnwU4La/vmcrHr6k1gZkw0DyhSghRNMK5FB5UTQYU502o3E3
mF4PaqgGCUNPPbU7uabfOb8dlFBAVhpopox89us6YR+hHB1DECWBY/fSMSKlJP93pK3Qb4b0p9E8
JPGHZI1LcnWRWy/Ph39tgHn+0sZkg/rIYhib466BCYjOKzrDH9WfmUmPbqbvGFgCtVn9lnWKp3fa
vqatf/0nfL0hL3+BcMJwBbSggcIvqMAN4o6Rx/ltnbQHKIoGJg4DOC7D6xZXqpYAX3wKTdifM4qC
SaBo42JSK0yHucbRqPTHqX92+zoEPcOmzqDDSYaTqtKjozg3UFj7ft382oJxzF08dPGUdj+7LGdP
3LRrza4ZEbdwf79O0A3RK7JxM8dPmPqNpfqhjY3gusn1FUOVDuOYCGaYvbv8zMo4kQSDQBhNpubz
iAaKMmnBqLXUp1Z8tLQBqaB7o9YEOqQfhSHLS76+KuBmS30CGDMgtb9w6pIo0ey+BTF1xY/AE7R8
7wzcb5wJF8QOwgqOu3WjTU6AnQYR8oZWO8kGLH4s+jnm5vAPIDNILYVPztw04p0Kwrwh22ug8GmB
vTOU30mqe5ayy6e9EZ3G4T+4Nh7Ly6Q7lCPQL77cdYSmuEkW10aBNDvSlgEHb7b1yS3cp7lLb+0s
+tFTt5XwLHwN9kg2TQQNSCuaKhB5l2Y1wso81VtAHhviGXie2tZ0l44DpjdiSSa4rEDYVqAAlhlL
JNCAHi8h7MyXo9pgql2hiNKbP0ExsgVvR9BWHPQ0bG8zWfX1a/UBYRDuC6zPYhSjY5fmujzqOlAj
ocrF2NNoGJ6jF5DlpKHmNNuB3/eu6vddtIk12bDNyp5eWBY+JeaWAf9RYJlH9wM44tuSAT0ab8Af
LTurKyEZpgB1hj4DUjlRBh5CR8iLC8SHdiY3Rpp5dl0dEyUOSM1CWqAgAbqYynmcreQwD9aWq7Kk
Z3WxwIwvIwZL3UWIFuWcNnpSYrGz8k9rnrjCvbp95JmMbnIlEiJ3BDkcZiswpStSV3ROAXptEyst
te6GOT0o6TQfc/8/lbLdKcW4z6NxKwkEqx4LGPknkRkgdMLajNq2SzD+gD8z3ZvVLjVvtBg8dDtD
DUtnl2A0z34zlWPpbvQM0+uYzRt2pn3XKZLPvLp2qL0sQtWYUhZHZTqCeQkFUpB+lgQF3Rrk2TZP
Dot8mhzc3NxcX/bqF/1jTRyPA50txjkaxP+y6lH0fGt4EoyAX9eykLe2vah6Yn8ByVtYoi9PaJTr
09B1M2b/1davldTP3O6x1OpDQujj6LKH6+v6CklAREDwwTgnCF+B/hPscXVUU+geQyoCBCuxVns1
39AOomD1CSCorA6j9DEqwYgBAH/6fN24sRL8zm0LhSvaA4EBkiPYLmN/jrKjlrQSd11JAQEXgwIG
pkhAMiZi53te14kTOZi/ViCeknXA90wHTU3311eydj8vEq9gxkFtCCBZIdU0O/RfjHZCeGNutU3j
xPBmo4gfMNPoBr055tukq06ZbcE4idFIButyEoOxuIjNF3C7tfu+KmS8iitHBHCGT5YFbMKXUmyp
qHORWB1mARVQo/pb89gNRqAzFeWNUnJAVvwWToRaA/4DRxLDQl5zo5hszGdXlKPgEBsUNIMJncvA
1fMm9mxG6MFUokw2KfR5G4tXKLrYKBCZS7VDnEcuJmRGGBWCqgJJPcyZeQNmHRvzA9Wpg6EuPSTc
MsYPF/XY2mRbo2O+ppW7FFJejrWjZutBEQYjN+khciCDB4DmWMvoUdf9w8Qo2FKMwYtIiJo977J4
cuHqZe8ghbrp6LcMNHckiHj8khn13ki/aZx4ugV+nSLfZBnzmCob+Vs7DTgDDp6XeJihyXsZXOB1
WkpnZBspwRhJamjjjpl4mxPOJNWadUuYL3Q+izaf+fRZXqPZvMk7De6QGfrO0ZId7/PQym3J8V4L
y2jdgUsfGlYLlc/lgkaVKBnKdTW6djoi1y6lHylQIYasRbgaJjEBioYGtDuA3hN2rpwACGkzVH+r
Jor0MEnRsDFV1iJbUvqX3pnsN63TtF2R2PWR21w7OhbTDkZZA9INohNZ2F5Jx3Hn4+UJTADqYSJe
sVJqyPJEmF3mDBzdx6j66JTfehvaxjdT3zblNpcFk69l/+UJfWZy+RZnnzTNuqq3KUxOvhawt9hT
Ht/RUMcrz+sOCVCK9zfJL+W+8+2gkBTf1z7zuekl+JyZnpKacTfrMZxefgevcQ6dWjbdDUQ2g7AS
xC6WuATUMztREakV72AHEsYbpVGg9Dv6ysj3XQVqMOU/zDNfmBO8dyBJOqYDdjRvv80M/bj6aUgf
VSWowLdZuZIIDf0V/HwxUuJdQ6BAYSwFdSEIzVmR2SVBEgMlHbtDV3gc2bbg0NcNea67O9bqDYZV
ICIBJceWvao10+8V053ITWsXfeoNtTZCeoEwilEJe4o3xjxND/pUqbZPZkLye0S+ZlsPpWHvwCAz
/qDaWFm+OcUkTOYYITh2YnrgjYsxXx1lO+AyrL5KwtFU2E2uVkqYLkeGlHoEbGKnah9uq/KdzgcK
CavCVdKgT7ISOPMxcm5NMF2bGBRxwPccG+pzo2v5N1MtgFBVNGfGM4qrsQoyAai8e0nVZvuuGAge
BpA5DDQMOuE3ON1tb0cEQ6yqEv/QWFoHKGixJ9KQoQ6mrhnCLmvVf8DphThjqKlVARYdJ9bGTBr9
Jh4qkCO09dBCKZaDEmTLC6XAwJG79Hch8R5QPqs7t9Ex0tLmnT57Lkjpcy8bywZhUZ36m4EmLkYS
IGv7UWlAtk2d7f6mca3tC+KmW5RVp8DNIZp6AwIHYI5aIOG9psImezG4brOgsbvOV2lrRX6nGsWv
pp66kzW7Ffe1hboKU4kdGtuMZebvwo3aH1raTo5PY85+dlwrn6q0miPPbDDeDpA9AcyXInw/gkAc
XDXaqIKKYcor4g3GfDTauQl7yJajYozEqhxcZwtRXn1Eq6HdF22X3cxgGt93U6Pv1XZ0foCrDsT+
epkU1QbFboLG10jKG9OcSHEqwZET6kqfxgEGM0qAvfvopOq1wnZTqWGAguqqcio6OK83VXr1TWfQ
VfWiRWXJZ9PcNMEAKpfqoR6z5GCxiRg+pGQaDNWOTUM9u6+4GY40gYJdMvBbxZy1J4ON6ew1TT8X
nk4qXbuvzb6sw27QuviktIwcR9C9hATPjHf0HZoteoKl6dVwjcKX5I6rxxK1KoCSEc6/EEMz1sJ9
ihp3JWDHkb5NmpM+fKfpLfRvymxHqt9AyU7kaEkpHdeuNbwbUUWDxKAL3iAhsFZ96zacIi0B4PHI
+/7WjD8o2AYAv9jqMDcN/abSh0NTpFD9WYglK1lUWlk9Son/MoO6wgPErdx2qt0BXQi+p03YZCPC
zKPSfUTxq5Mcq/pJc0JGnmtDkqKslacvLAvPj1TR9XJyYBml/EBhlje3wB5b2R2zqhde55tpeETZ
b6vEmOzLnibyqvW55BW7cuMQ0J6A4MXUAc8Q64qakptcaxXUFTvPsm7rwvJTvpui54ikEj9bew2g
ogUsP6bcwQ4lpDD1NCCUN2AkiCCJ9jw2RnWjqSOoGNK5AaYKka0L5lijJdhYreGvMSgLi70L2C4G
soDadQXrzjTZKW/RQCl52M8HoNE9dwwThvMoo4pa2VOYQoEYovaqhRrM5S1OIrwU5hztDZt9q1TV
q9KXyUqg/wCxZ8nnW/4q4UY9NyWOIlspxfNKA3YRqr06uwXnYqDPlm+DNih3fhQ8aGXA3bUje2FS
OC9pV6J/M8Kk7YxBU7+4eM6pYxEaCr23CfOqpIX+BTFHzKer4CF1QaSm/30+htkdDZoXLqqkX+qy
qL/3LJsX1HI6fUsxj+Mq7AT+4L3DLe96dFxJ/S5MCSlZrvQ6AT8rmntjs3MaM1Dwnm1HChEGSbtq
5XxgIOCPTpbgoWScXDDELdotPWQygLoNdKV6UsYhzOwihI5hOI6VJAYtf6fgP6Ajh+rf0h0lKFRc
umpLJp7OA86kYWY+VztkftEedNB//72A8UZjEXJ5KCyJFdEWzRFQZNfIn7U2ZOYuSyADoD/bsuLV
2lscZH54XCK+ILUVO36TNdakjtPaLxFBvjUjtdEemObS9Ns+V2oP5Dz4FUlGQeprDUYEOWhkhdCh
7PrGy+OYHstYsw8J791dEltJiMEsaH2ygYSakUPZo+YWjQLaDtX9mFsgaNBZn8gmuz9fp8JnubgZ
hESZEmuqhhpsn7T5yKMH5IBB6/pFdtd/QvHBo6eRN6lG/Vp1Hh8JUQtspotU21IvO3t+uH1ammrH
wKwG2dY2mb0kL8N8/ichpacl/wDUqedBYWiSILbmhOdmBSekvCx0lsFsZw5hXTyTadrmncTI8tuF
LQUSBcSLDsBCGFgRjLQ54VOv4gHdo2EXk+QOMEHJAZaZWELJ2fZpFcMtG8NEUdBFZzx50Nv07w8s
TumCDcKo4NKKu7TBGtXuc9xjvqPWjyVXfsTQsSiiWvK+X7tXzs0IqUmX5sxqHZipc/xzV2GsIUlP
mQv+0pD0b4W1vR5l165McHsvzOzQ1v0ySFQ0aKMUJm6tdkqCqmrvstkO29G40aHAbBeTJOlbNYfJ
V8cGGhWdGsEZstlqrE7DOztC20mb89BsrEDH8FkL0aBa2V9f3FpgR4v+X2uCXzT9OCrZBGtMuZsH
7un6B6en1twkaFWXshi49ukwJwloF04wMHGChxgUM34J2Mh8Zv0y7NC1t+PwO8+eXfCZNt3HaMhQ
DmubCU5p8JCAYAu1RdEgGdFAjGnjp+kYmlVUgyDRGL2OZv6U2JPfWd379Q1dCRhIQfDWBPvj8mwR
Pl+RjJULtls0o6vY00brLo7NrY5X7F/f/WA3x6C3hjIiNF5d4e63aq7hwnKZH+NJm94aNRred6X5
15Hp0sryQc/CBgpLVg5+CwZQCrgAzO5D63RJl/drEnNuAhHw0kSuZm5dpjCRQhAWFXlPIWBAus8b
ybn6+mFgZ8EnoJmDSqX4YRy319usiLmvj9UJKLyTVaivFrMfr3//lfvx0o5wotqkpl1EIuaT4S2p
dhoJM9CcaAAFxKHKkKLtgFxL0EWS2F3u3ctL5NLuchTOPpU+KZx3M+wyC6OjfXMTzcSbRxpE5eiV
dJlp/cHL5OeCQakbG1Js/Gjb03/yy7NtFvySRHNJhlZhmOHtbmqjPnAUJAvw7OqKDCX49XBfrlhw
zsI16wFNTeZ3xYcJx2FZMBv1hg9vwErurm/vqpf+WRYRvJRyGpXgR8NxY5s4SX3YcidfNSTDsV/D
8bIk/Ls0HAkmoy4/omGMVmYPcNJm2hr8lwWSraoIUoiPtC9M5ZLT/TUcX1oTvhVEO2lrj/hW6vCP
zl6s/gDQ0BAloCE8lPVmajvJGZQZFL4Y5ZAPR1zE8srMizFxoJw0pmPe8bYg6M+HZJS867+mPRcr
FEVBzCTBxaAnOPSO4U2le5yz9vm6Z3yyhn49eP9+M7FIE3Gdd+WIRam5+uCmg7tUg3qvKvQ+0PLx
thmyO7XlPxkZZt825hcezXvFiRqfpXcp0xKfsTwLq5xE6IAZrjdMFcb+XBR5r/9SsuZdy9MUHCEG
uOVF7S99pqnaZ9gN10s20bN1n73xwA7T0PCnLfi3jYcscAJUDvfmYxMAnuFZ+y0IH7zJQzNlh0W5
UBDP9jvynW3UB+UgHYBf+17g+FyKICA8+PJ4zvEeAtlOxn17vI3SEQLwsm7j2jWwqD2DWR9FPUcs
KrESerHqlHK/RE13op5SbKPhPzAGg5jxzMqyzrNgzHIzNcDAxpFue6ozenZ+wqCqkXyQbtroubJx
tbBRX2Z1O7gbc1LD6196bZFnYUQkno3QC0YBHi6ZqfONAsa/HBXCuEFH6n+zI7wFUVDL6sxGABnT
egdxmrCxuacZpsTMmt8CJL2UH0zIHYqdzNwyqgwDB/AK66UH2JwXQQf5DHsKtfFBlbrI+hWOHA7V
RyDdXZGDMh7sMaIGzklO/RxMflV3LEjjjcnzmJyGEjh0kLGAcBpP9+v7ueb+S/L4/wwLbhOnLji8
F7eZ7GaL6sp2kBXlVu+xMwuL55w5Zp4UJlI4bOUIBq1y3tQY1qH2rkK75PpSVi9n1DSh/IqH0xdy
f+jwoTwBRkC/TB7NJkwxyaxWQWeEqVTHYtXbz0wJuxaNOsgUysVU82AAbWoBFF7EMhYcmRVh59DV
Ql2CwoqSHt10s+AicoyBX9+11QvSxbmBry9DI4IR9GCUhnB8Hk2jXgx9pwwIRLBT8zs3DzOKqUAi
yTg+YY3i9XV2KYhjPSBSpwW1YbItPXoyH6d765nf6vfRRg0AGUbsZ/0+/o1k8vpS1w71mV0xo9IZ
LTONYD+Nee/Yodl5NLvX40OnBVMmKRms1N6WePzn5hPegWlp0R4JOO7orevFoR1jxN3wUWe7L26K
bX1wZ+8NcmEvzQY9NVyEUGuQPHPWzsP5L9AvD17UtiS1DCx3HjdddoDOito9OyywpPqiSyp65YOK
szMmdGj1IYYlPTsgJHdTFxD1YEIPIiKA3G8a9FEamdjnivL25Q4Lh9Bx+ljvMUXlc686gb2gfFLB
1Rx7U+0lb+1L9HhoiZf7afAjCmMZmcFK4f/yvhXOTR4prVqgieLnhD1bPN6qeQslmKre6ZkKHh96
k/Tt1qipX+OVqWTDfmxdWW9lLUKcX/rCy89odKuPNfwIrXoYlMa3BuYVpZQgbfHVr9/3TwYjvhHa
QiEFxe2EJzlzNpwf5+HVUtAcy7/x7EWtdmazb+bH68d17eI4X5zwVlDqsWitAosDOdsNne3DkGPO
LH/jk/Jx3ZJsG4VHAuvVqiwdrM+e7k3tZeqf2uj3/2RCfBZk3TKvGmMxOp19DOz7EZk3kAMOrptZ
TSTONk18GsyOm5jdsGyaAcjMTYRLsHP2TL/rzXDQPjLtUGmBahX763YlOyimf3Ey9pqawGxsfmOY
cum1B1N/u25jPXz/64VijmQ6Ga+BFed+OnC/Ru2fDMo3xxkOzNTfM+eJO+nuusUlglzxe7EDAFgK
y40IFllzilSkX4WFmYf/YAMtUFDxIw/7wj5ecodrw5KA6V1yW7kDyiOuUXU/r1tZ3Tt00zAfijFD
aCdc3gVqjiJori9WUNqdFG9STxEwabpCMEt5FwN0+L/ZE2JzEc8TzQa8qmjzyIy7iGL++pg534vo
YbSYZAtXne9sccufn2WYtppmVLVgbOrRpDH2jHIvoZJWw2o0OjMihFoa9wPNOIxEQxMC/Aj8NcRS
c+eOV7PE7WQfSwi3VlxmOlVhqoL2i7uJorCd36fxiegHRab5tbp3OqYyFpoSyFcKjmG3fKrzCJco
oD3mNNxoTpA2snGl9WTozIrgDqUBAFG+XCDOKblju3mHpvG+wCivBwYe9CTBrR2QPeSgT8VGLbz8
BAyS5Pt9Ynq/HOaz3yB4SdsZUCwBF63f/7wDp2786nrOx7dn3fQxTwz+a3Nrg/ZuegPVnU9uZvRI
N1KMi2y3BSdCbXQseIx96CavDIrBNx/HA9/2u+y9+Zk8EDAsh4nXaOH107ieKp2tXfCovNQnizew
C4pfRwE5xHhod/pH9NERT3U9daN7zXu+J3fg/CR2KAOMrmf8Z/YXjz87oZFhUOqmsG8+YVoM6Vl0
HLIQ317dTB7I2w/Ro34bzV78fn3hq4f2zK5wsUO4oTbBvYB1D16Kt7txmpWQW389oIZU8I+Vz0by
2epsirbTSLC6lL1n0QFygDTrvbmRvJvWXmrnZoQXhW7yiGTusokx+IQS+xdBfutqiaeS33OiIuVW
UbetJWCF1WB0tjj98tMZ5cySfoLVrv5QIiPI6S5Kcm9yni3UDVO+uf7FvpKEoRZ9vkohIMU1UKXd
Uj+d/Ma3bbyZ7G/4X1IH9q3JvTb8rr63vvqImaZt+wJm8PxBOU7b679Cck4/5wfOvmgLciJELPhN
o+GsDBr0xsCHJitYyKwsf35mpUJDu08Wv2kYEJRW45vkDXoDkpRQ9gGFmAPklaHSEVbU7CfXQt4F
TfLTpOFEGy/LJMbW888zdxEijamMrLCXKKsAHjLZvtneq3aQ9l3Q8SBBOcasN3b7msYyikjZZgoh
Ru8aVTELLLPttniGjvmvMflPBYSzxQnhBPigSiuWMOpCemL+NhR7iNA5URkyW9/MluT9LjnvnxMA
Z+5hTizt+uXDFU6oQLgQ8tsljmC2n/Xen9zDqEi8XnZNf/75mcXagc+nDB8v30don90UuVcf24Mb
ApV44hvoxhD/cdq85FugpD3TsyXes6QBV65okfLQdOcIvUysWKFtGIMMsP37uaglugDRs8z9YDhM
iC4YDzGJoSO1cqrXLtnb7qFtXpM8xOjP9Qiy+PnXpfwxtCz1bCvNUWmqIoKhetok44cx3pYjSOAC
tP8l2e/6HffHkhBFrH4AAsCAJbX6WaEUafs5eq1VJbnk1r8NkHEOUBQYcxUO9pRhRjK3KK5SrnmF
Q33H2F/fsvVA9ceCcIInNdFnx4L3zRh3nlJwlKWVH9nGsa8UoNHMgA+25Er9nN/8+pn+2BROtLO0
6yA+gKu7bN6obuOJl5dNqLp5sQNs1MAFGxe66eGFMX1PO/DdOErDDkWRNxyURwp517uZ/+zGSjky
wxmP6jDW/xhtkj/2Smac0hTM4x6QACkUBnkbZDW4uJqudX7ngxq9dpM6vQONnaBINBoBgFhpFLAR
SP1Er/OfTu3Sk93H/cmGsPY+Va3xNWvbEwc+XAf83gDk1CXpTww81XuHuuZutrnxK1GbzAcApEBB
SDHDjIxPam0XW9qYT2RU3B04IsyQKel95aYyeM+q4xMMWUPwwUU5WXDHOnHzfG5BomWzCPy5o1+k
yW03YHDBnn7YvJDkCzJzwu2mlLrNOr1E4UH7DizPpKQY4/MMehz/nv11yUzOViacAIthtEJRsDIQ
iewtBROjzq52vyvIQQCSpEntqUaYW5KX9NotgAc7uDDB8AGAj3Aqmm7IlNLAuZsw2MI4YPAlBU1/
t2dmuU3ibDcB18wxA339MP5/LvJ/T4YjwA+maLYB68DJKONQqbfGOHsQAkSK8q1RPRcErdULumFu
H0nWu36P/7ErZLnllGh6VyGclXgPaKPiRdhS+t9Srz9WhKxWsfNyrih2tZlCgIz8qN8k0a//soXE
BIUvCOog/iEchbhxDVpOMNJlT/G8VYeX2dxSJOxRvC3SjcLfWfKSyqD9q2H0zKpwIgxFrzgbYTXi
P9LmNdWywOgPSr8n9IlK2VpXP9eZNeFQ5HYKmnsCa4ryPSU/Dep6wCr+jxspnIFprLI4cmEkqx+i
7k53b0cVFH7VDeCRHCgC0A4M6KLUMvjCWnABKRjoQMD9hNMvZAtl39vd5OTLVuJWtR96M6OeU3O8
8tyTin7Z9XWu7eW5OSFniBLbVNQR5qj6MIC5nTsvGVS8rxtZc49zI4JT2sxx5wqgWT+ufpWou9Cg
zx8g4ApW34MeWZI0aLVNAlwpwB8WODG+8DSm+Qzktltz3wIeMY9+DI5XMzcgkUeH5w7AOw4RdtBS
uBMGv7X362td3VAomizWAesXq565YtSZU7W4i/QPHFA/nd9a2at8dT/PbAgfrSlMzF+ODB8NM8/p
vB1iPbAzpOrf9e7D4JLX+PqKMCCG9vYydyLmK4RWsTnguisJKjeJHRrvo1lJHh5rqR6q0f/PiBj6
6QD2Agi2IThW/DUpzU3J3PC/fJk/JoQob9WzUnYK1sHrNExQkmqm1rf6j+tWVs/vouGHySNolIq5
iEtaN00zfJteewU3lG5lcAEAjmo8XaSzY6uOcGZMiLsoxsx6RWHM7Z8i6x5TsMEAdrq8Ckx7n7QS
+aU1R0CStTD7gozJEYn8oq6s7UjruI9CxTa2GQZYzbCkkgO0/GYxPT63IlyTmZqZlclxgKA/HqFL
bdkQBbnPcomZtRzn3IwQZ0FdPU/GDDPxXO4gbLvlPbCVxNnUkCDp7BKzo3eqJhPJkG2hcHJdGsXu
0C1W9e9uh3H9G919vu6Asv1bfsLZKzC1XcJ1DSa6FvzKk4vmTu3o38fSOHDt8bqt1eXYLvgHHDDW
uKpwE5d2XrS9Af3kAZ6AWeCbwTC/szT1rptZXRL6G5/hB1LKgpm6rbJJW2SaTbzXgOlx77va+E1i
kPiPMnajlfMLToVFDk9FEuGK6EGWpUYDHDHzTWd3p2MkZuhvwWApWdFKuLuwIhzccjKqRDM583O2
q+fWY7IrYsW9YQCzFRi1scElJLj3ZE3pRCFR65uUgxHO9mbN2FTd88xMT42UnwkvPO5EEn2llXiE
4aXP2SULM+kiq62LAXWoNrfMb2xEcDXyRst4sGvIGYPm/FibMsTLimNc2Ft+z5mvTzGwjwBFAK3U
b0jnZbza5cV+xmzHdQdcIW8xLgwJd2CZWFbOExjSmn1t7CGa3FpbykPqvtrDRm8gJkx3Y7Y1Z/Di
dQ5eZTIY+MpRO/8F4pwpkjRzqHX8gmk65cDV6M6OljvJMldANRdGhCuyiDtkasv3o8oURiD3NzBw
lI78yMHwCy1FwGwSL9GGpwrpl+RIrMy+LXuM8SNMwOkmUOiXHxNoi3kadHDzAF3vmVCIVpxNnr6V
xhOHCElk78GK6GWKxOzqQTmzKsQWpc5By2D3zLe7jRYHpe4jUd2o0MSqvLpADzmTJMPrH/LPMgWf
HSJSFsqMZTJ+wjAL6EWaUZJMrW4lgMUa0HUYQvoCMJ4MO6rjGkIC4Llqb0c3GQO1mSAEpZEiGN0S
VCYWiErdBO0w05gtrzcq8h/WqeGLgp7GxeiVOO5dWO2k0GHGLAFS7SjWfX2+Taof1z12LVqfGxF8
RsmBTp77aQFFxiDm/JbrWzUKXNsfZHoXn8S7Ql4Cwu4/6xEcpVVdxqIc67HGEKD+sX5Izbekfhrb
rTtSMBaEOT0l+TtRt3O3G3LwX3tpGuj29+tLXot5579D8J82BRlezvA7lCL2a/JaghoEj1VA6UfJ
0VjzVJDEIO0HMwGGeYU7hKJXtBCcYMXE9CcINeuKX0vZH1bXc2ZFSIkSt05yI4eVzCzAdByM07sD
dTr1kDRQwT30drGJ9GNKT5AWHbvvJv0dze9chuxbdu3L1z37FctenN8ktaoObQehFJKGNgDz4ITo
GhMjuLZnMdQtZZS9q3sLmnEwNxqgdXWECwU48ChXbNibZ7cOcm6iqWPrP8zWlJWdyFqugXFEE1yC
0DTFd7xcWp41Ca0TbLDpzUETghLYQ5vMpx69pR46O9BFGsL0pssgUAvGlU16zN5+1WFxp9+mwSIp
rb7lfnJUdzLetvU9+PeHidhYFDebDhwryBacJxolHpn3lEjeLGsBQscc5sKzv7zGhO86k2HK8/L/
kPZd23XryLa/0mO/sw8zwTvO7gfGxaUsWZLtFw5Ztplz5tffCe0gLohnodv90MFDtooAClWFCnMq
lADnqQEh3Zwe+uWora4k88YE9vZ5K4qxRcliSvOqYDl954ooVmQyrxbIk8CYoKLp8ylbIQFAgVYn
AXmLV0La9RzbRTDWJZ3nIlFHiEjSQGsvYtWdipdYPKSqOwjHsLuUZk6RZ08L3hADgc6NoVkWgGbA
rMqSSlQLVE8kboO+c56IHeAygBEADg2MfqB9xLjD6RUI1RgvhxRaUFnNsfM63zSd7jXxnxdn8Gqr
cEI7tFB+BAMeBoBcXlf0nonbimc0Q6gKLV/oEpMaU2iw04iMDfWYrBy/vysHsT6oUQDRDH0/XSbR
J3RwJVjmMt8kuqOm3/TqRpMfzjug3QPbSGEMtigLE4UYg8FORYr8DEAHu+PN0O1A86gIBEFXBMYV
0HG8/XxjkCewtAO3CTlDkxTXgugDqcwiT0AEGlZL0aqLzLwtIF8lHmYGTN5N2xMPKEuko1QDTygA
pp1uZb7oUSxVC5oX55tOnZzZuDPiZ21+lctPQmMB5BYtPQSXQrkBo9L5Dd655jR9BBBR0Jd/JDzp
DLw/JVNFC6gofCd140SdNv6CDAqLqhmAcFEANnG6viEbO0Cg6ci31WNtSYvmaUZ2d34dOz4VNKAU
K9wE4AgIAE5liJOkZ8DmQIt6TMAa7K6rarXk55C43dxaCfHOi9vR/hNxjOnS46UQkxXihCn1QoFc
KcKMqQ7E9Np8OC/qzTUx4YJMYVvgukHejdTH6dJioo5taKL7fjpWmDKc7NCpLMBaZM5wrPwxxdBF
5X5Dk5+l3Y92bBk2JkGd18LJLhVbtMAdwVn83l5vPoj1pYKZq9Oq4oPAsSEnPxYjdmCy4za3xuiq
bpdfeBBjAwAmAzR6MIiyseEYaRimKiFPkizTAlCf6mDVr93n+GBm1pepsCqQLS6cN8XbVMfHfX8X
y9geuR2Rnuwg9qlwZ9GKGmvwAZRshYF6m1yuB9MbL8ArZpmu+RU1r8J6MYOX7hBiuMiKvO7bdbU6
vbfYPFq/vW5D7IcB5F88XZUPnN5Rn4iom+DDwkfBqy8jp38dGjB/hZdgMW8tOlyKGCTgYarvmYqt
WPlUD8MoF6RVgdioU4BIM1rk+bym77WwniyM8SmKOGljY0DC/Do6ygGTbdfVdfq5e0zs8EFDDtiK
HtTPNcJJ9CA4x9jNrJ//5Scwh17UGai3oqJHe15nDW7/TbpUnerxtrh6/VJfaf70HNo4acEhluYs
F4SjdHstSidbwEQPpgxwC5NusnC4mm+Kn8TG8Il+IMEraEQx/wMsQuGr+kAeTN+4W6zv55e/9/A8
EU/t3sYTzi2ah9QEy9duboit++M38E6gnza6e5Vs4LW4ig3kUE7R520G78NNA5+TTIH5wKrDWDgz
q5O6WEFVAv7orvY0OUF2PLdBPosijdhfCdERtXjAQhJ0Rn5NgN/JKwTs+mDgJaOOBnxCwIww+77U
Rq0bE/Z97fG4VsDyLILmTSQYzvEVJajMG9JZ0YDWoPJ6Jdc17/0r7Zl5Ec8zuEnQQQBDnPWSXa+Q
kQ5KoOILAiY9KWTMtusraJpiya6idn4URiLdS/EEFBljivtjN6Dn2EqLZPihSin4FbJwMb9hEjK9
GDsJJdy+IL0Vlaa63K1z2H+pxqy5jBQMFFgmZRLJjUjrPbTSmE6FBBSBkRNXw47jJozcguTNMUq1
/lAYo3JRGU1oiY0g3c3ioD9U7YB5TdA+qOiXrckz0EjDY9ZG4DGtpnAAlCmgt+iA/nVpmLlfFtly
mKeV2I0goLuQDOUlptINZwKisrMULdAYBC02rUWd6iMKquVtpbbGiwmfADjOtR6sziAy8Cjioivd
vjaa54HE0I+kz4bbqpOSwjFnhId9BRRwdOjEn4R01C3M55LbPh8XuAggqffWCmZ0v68JyEXkftFf
RewM3v8RyMSIMeDZNpm1qFgNElmgOlHCQBNyY7KEtOmPg2m2TwRJoE+IqJpbMs/xTT0o0QWgTSPA
BavCVT6N4s+kkce7qmrFL2Mvm8FYxviNIWkLr8Yc8mKvi9QHbakJxyhTxTsxnCLFIXJJHkdx7K/i
ZtFrp2nQD4k2FcFDqnsI7QhB+AHASTXmfqO8VfGKXiTdkuPeLL2MLCpqSmGIDgg5zAYAlIiTjObz
VJbul7mL7tRQjvEowTTEdWfq8u0sxGgg1RtSfDXaKMSQYRrVwN00WoGAutgwD6Jaqrci6mLHuFCE
KxNssiAJEEnqtnq4/FRq1UQn4zLxiFL3jODJVWA8Deb8JSWjXWvyVXI/WMPX1LnNjqHzWlqJL99U
QeI8TxdGgNZDCzBv523g3gPuRDrjhdBjW5kjHTok/jfMD4yH+AEwfesdhjm+rC5x07sRcIiXxk14
jdId4jDOB1Brx1hDXFEJ3DdoLVF1dtp0yXFf1QjdIOCEUa1+aa50dSVuOEwvRUpes3a4NEocmlYt
wfml7zZFYYgKlQx8wEfkvqRRjAJjiWiQlTovVLrMroj5ksV4LrfKGIGeXsDIjoCoS8wbkH9KAkb5
q5KTR9kJrrEB71/BOCGjbysiJvgKbWquQ2H2VSFYC79JJ+f8encSNieCmEfDiBhLGBe8+4ZmGCxl
yV/qOfupicIX8K9Z48pTrb2MhwhibjTZqShqAxT/1L1iRsjU3npZ++lCkewEAMit8SAB/KyPXADg
jDNIG9z/fJFIRqDMiLwEUh6MTNBEgBdtof2z7bfSiEEbCr5UzSLDs1benxe1vz4K1CmDOQijeMzV
iWIDsCwtNlQXP0WzrcwYFrmahcEhGLQ3VC9pnETiTf/s5AhEvAreGEyAM8t27o4mmu3HHr0WMPyW
hknwuE/cuuM9Q3bFKHiDqXiso4maXduwFM1IJ8kwD9eiDUwXruSeE37uhNjQjncZTPSJngdUiSmW
RGTUjSe1wHNtsoj3gNi7X1spTKwTLosyNBT8Y8Q4dY0xiWlEy6XstHPECWf3FUIBHR8lgJJQvT9V
+EQv61SgM+za1LorKPloiEWa1W66KtCaXkdvG+alWmDkAMrzFwwp7trfwhk7sgJcAliaaLfPBMCI
L46yZIBrVx5TIf8qhbh+ORh1el7NbX/N4C6TZQS0sGJMNKuBz6ap6bhm3R5CxcokfzQ9VbZX2dbX
GdNvlgEMm/M3b1c5NfA/iYD6QT2NsWTqsKBTmM5Omcq9hpNEzlZXON5hVwao0XQaI4N2hbkAc9EA
4r3GunI9umhkXx7rQ13/OL+QXReEKPxvKcwVSHvS5j2drE3ALyihBFxV2X0T0swYsaWwHZFdb9Hx
OTlTq30y25KH57LnFLYfwKhsWIPkq6Jj+X22fAbCLKhRk1dBqQ8iHtkthqTPL3j3Mm7WyyipVkjj
NNJBijL2+/EpmZ/75GkcOEmk3QlJDbUfTGCb6KhiG+vCIi6kakBQsQ7Z91Uk3wsZncFGBiCU6HJU
X8cGWTL0YluDkhxVYLKTIkussukmy9Tj1Krn7zWR0O8PHr6e5/B3Ekri5uPYhrzS0PskCrHlEwpE
ycVKfKAumxr6YcXUARjz+R3f12M0qhho80HvJqPHstl3YUS3ogSfYV2CXUSoArUsOQnyvTAOU8d/
i2EUeQZujkZoY3s6Pvf1zYDGvEX1SE5Q3jykwC1LO/e/WxijuUsvhU08QqJYrHZPotwiC16O/cyr
PvF2kNFZsFHUqtTRHTQeMw0cu5NVp7y0+O7+YXoEbRqYskAz6KnrUA1kBaQOUWCY41WSPU/pdQTy
iS58WRMfrsPq8EY6v4G7dxEFDQJkU1BLseFZXg+DHqK93E40jzQEFIVgw7haBsk7L2d3/2jDPAZn
aZmIOagMIRm68yFH6/AWVIN4lVDxytzzUnYN2UYKc0oFwfs5XbGBjVZflt2Se1EvfDF6EC3I8nBX
RSmPN5QnkfFClRLKI9isEP6B1LEavjRvMONJUA7RUU4zjj/atRqb9dGfb3JVoOFN9aGBtLEJBOkx
bY/aFN+t7QRIYYx5k8T/7/aTUciyWMcUNMbwf93sFYZyW+sdakK5m/Tp9VwBlPO8vH1t/FtLWKtI
ejk3jARaMkpI9c6f2u5nY3yfhfvzYvbjlfd9ZCGEexImaV1CTm/KX7ssjQH1NVYXUtZi8GeedRAt
AptcrIvC7eXxp9DXGefeUVPIvniR+EJYDThZdDIz90Gqo0pJqgam0hj8WS+/gE2HUx/aU82tCOYy
mJGih4MMEZgktDq0p+LcVuFWyp5C8eX8hvJEMbdAN3ti9BJGAlpMEsbFHQDIvNq4AFSkvUwcJ8PT
Efn0DnQJLLxEdaQVPJk4tSHbA4hTZi7N6d6ikJMExCMGRSh/7KkgsCMXsrlA+eP6qmi8ObuT6gzt
Ks9xyAlVdq/1RhLjNyfBMMt1hiRTfupFCxRQ5WCt4G8daH6SCyy5u4MA7wSVO5DBP+DDqQJeJAlI
e+y+gaREcooysvpVvtLziZPn5olidDBts1qsFYiqDemByNOXVFtAaKRj1M3k2I5dD7NZFaODHWbq
Spm+idXIvAOXHaAWh28q4Y1r7EfrGzmMDU7VqAynGLqOKTpldUokymRAGZTQjSb/1BO76G+R89V4
ve28rWRscWbE81C12MpGQYpMNoEc2ALubqqcqdR4hnivPoGEPAqwaHKkhWxGWlNUNaXCgr9O5x95
LdmiHN2QOQr6IvkclkVkAbD2JwA1rcwsL2MiWnHaOWkTOoWeP6t6y4lgqTzWXm6+R2dmF0fBKGsQ
udFdB1WD2GJWGYCksQ48dk/QHaD21x0vV7a34yBzxMwrwN9lle2LF6pcU+YS4x+liClsscRoTrU4
a90ib63yKr47vcGowrwLY9QqH4WKgHUG0ADNhTJegKhKTS6nwqmMxwQpffM5Bm/aeau9Dzq8kckc
Ml63vSGI1ENIxzK5ATabk9dOnz5kyJIPjlpdReIhS92utcL+aiEHaTrG/b2RIBt+gRTUL9zgzRao
zBkLArigFExh250WfZ2y7rsuZ349h/95RxR2+t31Mjvdd3FY5ARicJ1A7ONEKM4sKsdL7Vkj1MoQ
w+vIx0hsq342myTpBDpD1qFGlcagoQ0vaqXk+Pg9z7EVw6ylTfIqbNYOb9zyagZoodB97srrKu89
XZwBnGVy28hp7pS9iFuJjM6silqiFA+JgKu2AU1v/sDilGsgNB4TAVUeexh/BeEBTUoYeaDUisgW
njriHjFoP9B5PDHqL9MBvJjG5Ob9tSl96hUOptRepwEu+7swxhfPdaYUADKF18dTWZRRwEsQ0Qho
5GntsPaAzWhJo6tKT5WJGUtkSJ5QIc0lT+HBeO06mu2XMCFiVK456KixbF23zPDrrN6Dh6fowUMF
awzaaGQyiXrT8RqguXIZnw368diYOsht18zKc1tEXQ9siLJXg+xPAPpgrdfoaHckeLnzBmn30mz2
nnHhZQGAhXKB5Hpwc3E8rvrsj7w3zW7kjWEqMLSBwfADfYgwgZ5XiDBmJ68ipuw1vJv64fP5hezV
1qFF70KYIHUy294wZ0yJSeYN+EJ6+dk0/Va4LNRrcBDZzbMp+11/TapX0B6dl71rEjaimdsiNJkq
jEj42LSlYtBEtIZ9EmJkmkFjppuHWjB4yNp7vhnJA6Bqg0jMQL7+9H5qdZmKEZ31E+pPy3jVm5YB
aON6snIFDUT9gVTu+SXuvt82EllPMRI575YSEkfD72VXr26XDMi0Y+WUcW8piJw7QDfkhCN3Vz8V
8DgCt0HVgfB4ulAFlKPgloJYU3wqk9YFeoelROOBs7pdDd2IYS4gQGWzSa8wj0eE136wGuMShtyi
WP+CNFoamE2MB2COiIBbi79GzYxpHoPjI3dDn80nMDcR0Gd5nsb4BKMpHDHWvEy9X9T5th04Dmx/
S03UeFRUYD+kvNKWZOgf1FClFy67+S4Lr8ooOL+f+9v5twh2tCsayqYaBohoMCkTG5jhzX8lO4g2
z79WwRYcCymchJyuQkPPbJtVTrRcxPGP8+vY13pgfaLfk/aAsKVGMZLyRCCQAtzFL/j/vtSSQ2vU
bhquYHlV/Em/KwF9j7iYR6O3a1Q2ohmvuLZFsSYjovpceqpn4JmCDmBKhmAIvyjT167h4WXumpSN
POamNZjeTKeRbqi5+so6g/xIdOtKtgpzvIka3aeViSTnEbXxlsncvGIeZ0WkYmVTeBLCb2PexBYw
wrxK+SqNhTvJPCy+/XhD1WWEiZhW+dDpOcRqYfYrdjaRQeogz4/SWl8lUu0Tsl6n0mMiLYcaQAfS
pKNHpZ8CgIBHQGt5FlGQJV3oV/rknVe03QtDeRIkTOiCtpax5+qcLEOqEQzPNLOfy8M9YNc4d3Iv
t4J47k8RgFM5taRjjSfrGkOEMqA6f43nTZr5RPUU3mzCriHbCKLh7CZjKgyaUZizgdgN1M0JZhAG
kHfW2XooY17yedeUbUQxPl8GLkAi0pMc+8Oo35HpuZd4rvb/sAHvG8d491LvV3HpsR4D42mjBMLo
LrKy/JiEPZqx3N5wZfpA7ng1O65gxgKUoTDUsQTBo9i7ITp+V8Wt1cOYgoFmthb9oDTXjfEr3mGz
pYwZIGOVkVSA0BIIHIJKUXaMjterv3tuYIUGgSf+g2n7UxVRyryYCT23MiMHcJD46qK7hsQb2NxV
+Y0YxrYA130hqQ4xGOy2hvpbixHcqCLAcAQcMI+yaFftN8IY/y2ZvVG1C4Q1S2kt+XU9gp0negGw
sXPeVvAEUYu6uV96JLV4f0JQUt6mky9hUQbKfQmnP4p3RoxJ0mr4gCyFIogGMiRR8RCLi1c03cP5
1eyLAVe0Akw8tKEx1qKpK7RarjBLkpJYk7KgPvAwy78C8a9r71IYQ1FmdRuhOAHCm147SGb8aWkS
PwWv1PnF7DqzjRjGVAyJkdOBc9hYJOXX2FeBaqklmM+rrSYCydmvZG824hgDAQ61SR0qSm5WXQNG
opZHK014jYK8NTF3FZWU2NRnbF2B3KXTov8jBUJP8ZLkZHV7EXDeVlOAy1bJ1+HT+e3cfxfDVQGB
AWOlBtvkog5C3E8T5cbrXczurWiVjzVLqa7r6mgCB9CwBnQURBhWPi+YbtyHjMu73Lfmzc0VK6O1
WcYMa14l2crRrxDOnCz9vnHfiGD0fhmFPs8liCBl4gAN0aqNgw5DK6d2Nmf2Mnj64uXRL4xXiGit
+WtHWXBQoyxrMR+hMppgBHM9PK1t7p/fvN0bvRHBXAJNT4ZOBBe6bVZXLTDxk+qTAe08L2Q3Wt0I
YVTfUEQiLCC3tpGkttC52cEKtjKAsHBg+nzfZ8dVOJwXyVMK5iIAarIoBxkiyxCzUUZ+DKuSg6S5
a9o3q2Iclq6EqMUS2NwGY05le1WGlT/oV8nwK/gzwG1VVaT3MJHIDjulejyF6huJjzHdSkUa2WgL
d8e5tCqiPp/ft10vvJHFHFXbYLpJN6EPhXaBzMEstY7SO0DrFDEsfl7Uvla8L4s5oi5HL0xZQ5Sk
DJdKtNipej8XZQLOnujb2AKbPVrdqQ5ljr3YV/l3ucy5UWjoMaUcUzJs/JC5sx49RvPEKVjsWuLN
RjIRhpKBblehqyOq0+f3tZqgdQ0cAJoHMDg34gEI7Cvj+6Lo52yM4DqMgykVWFQeuSMKPmPtK91X
9Zegd7e6yAQaEmYZSCNiWTLabWb6/GsSFJmyBwBY8qwutaofDftfa5LYR1BJhCJMCGSZFDMyiCtL
yUo7Hux1CgF487CaP2fxU6X2HNuxN/IEu/sumDH3s6Dn+lpAcNIRpJF+dqEZeQQDfz0CkiYT/KJ+
GEcg+I3EmZLaqsfQk8fEAqqtJY/GPSiWbzENyqvgnlcpSWTjot5QO5DYY8I/fezHC43c9VV8TPMn
Xf+atTrnmuxfT0wUShjIlz4gQSrSUtdtDp/X5qKVgDa9mq1EAQSwFMzly4IOLDPmWIRdJd7QLTMW
Yc5CWU5aGG0kLy0jdrv+S6f8aHjkBfvZ540cxgIIw5KmHWZvkL0L6jIoErsTXgGFVYx3i+RLMnzt
93Z4bPK7RQ2d81Zv9xA3shm7oJJG7nXq05XmkOuJFWZPHWrUA/GGyBGHP8nA/+d1/n/Rj+r2j+vS
/et/8efXqgY+ehT3zB//dVP/KP9xm7+8/uj+l/7Dv//i6T/7l/+jun4pPv6lk3+DX/6ncOelfzn5
g1v2Sb/cDT/a5f5HN+T92+/HZ9K/+e/+8B8/3n7Lp6X+8ftvr9VQ9vS3RUlV/vbnj4Lvv/+m4sj+
Z/vr//wZ/f7ffwMVff6D/es/Xrr+998EXf8nHalDrzLasdFJSPlbpx9vP8Kf/qlqQM4UKTWwotFc
VFm1fYx/Jhn/xPwJJvIxUfXHP/ztH12FZAh+pun/RNse4GgkTOhoQPogv/31aScH9H5g/yiH4rZK
kIH//Tcm2ESBl6DjCTERJo4wfajKjAsmTS32RiavFzrgj4f5e06+zRXmjNXOmpovVR5ZYfhYDLzC
HrUe79YWtO26gdoExZ0DY5KJpMKpBzEbIVlH1RwO4rG57vwCU1XEgp11Yze0eZUs5gpSaQBwxCPP
MCEOPepM3CmvhjwLZTgcljv12H7JPcHGtQMMxvoCWCGfV5lg0ohv8ii+BzACdeB0mSpjWjpdi2Qy
lWZgoujjivZ8CX4+e/ym3vaW+CoONtA/DqE9f9no3Z+He3KYp8EGnAhlgQUOlokREegUYQ+z02o1
r4s+mDA+3AarF/rRxXogThYkoRXZCFB9Ht7tG57I5ih1gGYjpAalqo5ZJiyYyR6WOpqcNTnv/RaA
I7V9NbiaVx1T7LFyAS6aUbKjx/on/tsu78zb2M3d7LZyEg+dDBxXehpO6m9fgol02US6AOolMttu
pJGsNZMxHJIl1p/jIayJladF8dxP3Yo8mT5pmtOXLSqn5zf+1Hu9CTZk05Ax5aRArdnzTvIslRJV
0ALZV7wB2iz5gt/7vPXR42N2mmLGoBcZ2D4a6qWnl0YfsqxVysgI+uqm7X+aI09/6D04I4AtziQT
YEA0TdCD3lk91Z58TIQdwgNYm5zxqvQbTszFqis0h6KSylgStg//e7qeyJRDMhirEYiC6faq5Gpm
ba8R70XDE8OoRR1FK5gNIEZX0KYVPfb4H23gvM92dA+XD/lKFLJV7QPqTjHOWTwksxGoK+D4VdXR
1+xrib6duckOpBic8xrH2m3ouqQCaQ7arkoqLA4TNZK2W9sqqpeLNOiD0iv8wRP80Y8cHv0FE59S
5UbpEQURRYGCy8BEPj2lSqlKonQw1Z1bB7rbuelt4aIfd3TF2+JycjS7/lo8hNe8jNlbAfdUG8Fq
DlBralg0ZHkYwZ0U9kufw2q3TuiLbuksui2A5NWZHMUWKru0u4vyiussTuNCul5N1OEQAYUDxBjg
AZyut45HJQpF7GzvFU/FdfjT8Kar6Bh6mr8kaLewkGr3BewE50Q/qKlCjQcwRiT0+GEAgFHTMNKb
Qc+w3MmWvPWTdgFOxCCxDX8KRE+BY1wujO8cmR8sCjwjuk4x8ach2Y7Q+3Sta9ECG9UgwyG/7APj
2fQi17Tbn4tTuvkxPmIqn7NK9pqYsM60gxFNS9RNvnnqzcsx1rQM2cFpDuL0Utce5PS6II8AySmQ
5jq/NvYY/5CEkhl8P3UJzHYqtSwOlTTMgYYRIjU+6kj/SOJB4iE3sFvIyqHfsVmR0uV5CyKhOYim
xwrAEUJ4f34hzDS6rlMJGNoFYgOCF+AksfcgK6pOGIYJXn10jAcwFR26x8IGzI7XX2Aeqj5QWIz8
QEOK8ctyiP3zH7C3k1v59JGxWeFAPRIZxykg8TPgGwpyU+eHRuI8x/Y0YyuFUUWYgmFpKkgxVbQz
GlYbS5a+zNaISiv5z9Ca/txScIIqBFOhKgLw0yWFgIUYy7adgm6sHbRyVOnroL7mydU4H3PenAj9
8q0dezu/jTAaC2/2T51TLc1nCIslrCddjatBbn+ORXTRz8BMKLVwdZspUh+kuDM4Z8caFVY2E/mm
a5ORUYHsKZVttXjRkBjv0ZVzXkN2zw4vCUPFG0JG6vB0haEYFjWc6xSUAE8E36P5VAqX03CUuRkh
ae+6AR7gb1HMdQs7mOaCQBTsxxH1BRsEPvbk0ccD6AEc0xk4eslUGv7SlXeJdPGb4zNGGOU1gsTl
CMKdAJRJjuLn9xV4xXm+9i3H/lFV3mUxVy0Ko3TqG8jSLLSqfR0d0R1vei97MS3JaXzT1XyAnph+
7o6GIxxTN/IqTlC2r63vn8DcQykNm9KY8QlKeFPVngmTpg9Im5JPAtrXonmxlezpvPp88PR/aOnf
MjXmCTGJep2C4mkK5puVRhm1F3u6E2Pex0oC2cNW3wwX3DlpNtplpTJGIFsEs9E6SJXv6qBwIxev
Fif8BKzgwZHc1p94QAEfQim86YEPgB5vQA0BNouFf9TEHAMeQw3oFa9z18/Cjf6kHKKjafexvbzS
sKZw2sfIqZ7/4w0+Fczola6jj1MEpGZA+Ul91UZi8bgeMju3hKv6RTgC7ingvoI/7u+pUEaTkq7L
SgUZj2A4ivbqDH50FGzVqi4FH8lOhwc8yb7y4SdP5LFapMQj7LqARU62aMt2bOcPhd1b5IY+fZcL
6fb8pn68KKfiGPVRYjQgtiYOMw3agKYwWrcJ1EPKseAMwwu1P6dyGPdhLl1VLT3khFdY2o/KBtpq
sFzKh9jlWyCuNMZhLHolVdMKaeSK+AWYhIHM4OXXNHfwb0jjqIhGrf3GtqoTZu0JXdsKwLUVkGvR
XWGHB2rNk88CkErPH9lHb0i3EpioQNpUAI3AmPJszAdNUEZspeDW+d1EDjqvSWbHlp3KYK4aKn9D
WjZTH3Tu4pa3nd9+q64E17Cry/CzbNW26RDTOb8u+t2nbgMyEeYiTJTRCMs+0WBuFG0AG0tQoaly
7g6aCsCwn2pUWAJ3WpOq2zlZzPq6CQSWZgNZwgGuwCvc1CPBdGv6pQuC5eD8wvbv9GZljA1ZRYDz
LyOkKYh7i/vYBtnWbecRyRpdxV0OfIgcem0/rg+5Scx9q3g9MAFGJgh6GI5LH8SBfhx8EiSwVynA
LnN+XnJ/L99lMfoo6ZU6CiOguPSr9lIDVG/iG19BQ+pQx65xlGTf+4Bd8q+VMSdnxr0oj4rYB7Jh
qz45FgfKjD3D6RX24GWFHR/oOkH0xQkP9+8EzYZiAAcpMjY+FMw1G5Drxr17HB3cCkdygKRZWD09
Rfi88rr3DZ7q7F72jVDmILtINuIu0Xsks6af1fXqaZ6EVGjrTp8xFyg7tZ/byqdf0deNUOZEV7Tk
VFlo9IF6J3nqU+7EDiqXtglEzLet5UWM+xdkI5A5VCXPKzmVcEFmb3Gzg3SQ7vXL2SaW5MZH6QuP
5X3fP2zkMReySkUU7IGXAfM2ueGxdCq7sEWgQZZu8tAcONtJA78Pl/FdGuvSu1GYim7BdoqIvQdo
K+DzbMGXD1x8kr2riAoBcj9oJkLWh12XbvQ5phmHYDoKD8lBgaaYL5ofH8QLweG9qHd3cSONRbDV
CDLSRV9AGkKV9bIF0YiT2PqNBOjcHojLnPYArjwmVpmNSgFyGla3IIUg2xhbxamFnuFXuAbcU9sz
odvV0b3eeHWhLecJJe0/V+dg3O4RjEle6UY3PEZjZmryj+gIJTK04KuAiUbS7lTWNJhNH+r1EFQu
veGZG91rRkCz8LED+COvaJ34Ws1t2ZsekLbjdPXt2ZitdGZfw3YgiUjJQvv8UkAvM+UsBK465xbs
ufetFGY/EzUMCVAJQEmKtDw9vdAvvflCdfBOsWXLQPiewD3xHAZVefbybcUyoWC8diNIwbA41R+D
7gqgJz6eRVe8qsb/cYRIQRKMbMgoYJ0eoSqEeo+6Uh9kT8l1GdSfykDFIufnws4vWld9FT3i6c+V
E7tc9dnf2nfZjPlMAXA6pmmI+OJm9cQnyUpBnWhjwNCJnzpvdHWv9pfQ7p55m8vWCN/Ceh0lu79W
zRgcUWwauSwgOXqa8P5UnOgoShf1QfFpqSy8AJg9huFuuWnmvZB7I5ed3c6mVo110aTPFhpxxA9p
6ET+aE+OjqKkEYw8krFdF7WVyFwScDvq0VJCYuXqdxGCDnJrIuBYbZrH+DfenfuX8u+d1ZnrAlZR
UosjdtZ4AJ4oOeYefTN1nnZn2Lq1OABM4dsh+lL5eFnehTKXZe7yOCYNFhleUQtbOrmD5Ky92uU1
DapM7ltm36a/K5BOv2hrZUutNVYVy0wvVT/0aQKjfjYfTb/ypudf81gbaXTTN9LKFOPwcoX1vXks
p7PWg4DH9UIrE0du6mDXg2ykMbEbMdHn1UdYG6VrWR3tICCqoTGG8IW3sl1tgcNHVwAtN7Fll9YA
8c+kRENgAst1/FGqHsj3eBacqtwH7dgIYdazkGxW1QojWp37x0mthmW4mqsc6SOmTl2Ox9jVxo08
xqTCatdpkUKe6g9PkpN7GupmFmp111lAU1tVb/HSIbtBPh3hRVWHGnK2Op0qZZaoRooY4zgnSFeC
A8GTXThklzqqEpWsp8TjGfCd4gg6O96lsv5/XoYsSoHADKmrI1iGZR60V9Pq0Sf3QItZvWscyUX9
1L6U90gQezwsy91rCP4KtPnQ7/jQdNBpg6KB1XAIiiyc1huMwkm3S1zp+JYEBt7NqqV5GKJ4bm9W
kIDIjhg1yPpHWonRjAiAQ0c1HHmV9Z2kNeZfN1/FKFzarUYD7DLMBB7VowYE4cFDERHRJdrdeEH6
ng/FQxmZBzQlYRqX8WTm0A2kIpDVgW+p6HD0wChFfNkBtc9dbcWeHgpvOgge94m3c62AAwnaEJPQ
HhQ2cggrjK2pfUMDzcmlMYME3PSr2qU2EJzV3FTczkpP5DHRQhIisxSNkBcHrQyCqdJJPRHZ6asG
NenWKjzZAQj4LUC+dV7DFD0wxoKg+o5bBcxAMH+wlVpFrrW6lqYhGHNbvQqvwjvVptHKeMgmOwqa
y7Cy/p3y/04QuJX71oewsfthnzcpMSA3D6jrzvzJU72Ce5Q7ButEDBMjzCTOM53M2Nka9BHTQQG3
5Hmb+AZBemYH3y7yZiUYM5wLXYEIdDCMlvikWL0TjyAGw3SRiFuyXna+YI+WeUU+y4M9XHaXqwtq
sNFqAs3OuJaDt7NMxCBEUrMOEr4nxc4qB7qzXdD6XKXd1RxFBLQUiAnRGcZ47rFepjmd35rC4EuD
4lq3c08HAL9r+LIjP6cXoNdzeIZ5x60CpvhvqewLVynBaASSyyGY5QWvh0y9bZTk/5N2XUty48ry
ixhBb17pmuT0WEkjjV4YMiuC3tuvv4nZsztsDE/jSudFL4qYagCFYqEqKzP25tbkAG/eIWFQHwdw
AaINQFRSrNm78EMaSxyrKRQEdQKrZTbbGCrY/or1EnI4ZgMdb1A3rlZe+CSDXEGLYXqObx1tMXYX
hOWgCAFlJHOUi9xkdSPnQ1iAhR8ckY0hOjH0oqzf7s0BjgLlcBlU2rqqsPEOpI2dNkzocLTK6spI
blPoQU3VX4Xomcu5JG4yceLOwb0EKAUAHBA8AKvFcvO19daDJ1RYQ736WWbPpfF0/VYeuMnF36cR
fncpB1VPCmLEa1hvGK52M+2jLHO+TweHc2GCOZymVDNZEGFiq6tTqYx2Gmc3tWTZs1By8q7D1cAJ
8S0EVuqdMM7cDFZJigTSfsJsb1BCMJrMFnhT1EcpB4h0gcQCfk7RgOC53DQ1Hie52cgWQg4C2iTQ
r0Dd0Ya+gmfG5XdNKReMyb/gM+LPc+EbcgUC6Ny5fnAHjXhILJrgh0E30wApH3Ny+QA8eVvmW2j2
6EWPGumQ205N90tV6bRVoS0zaMiaqbwb5A3YA5QT3Mwi5akX814PjEE1H3srnT6SWtZ4fYOjg0Ay
BlATIgNIHZm3kVnFrSbV2xKWzY9Rd2Tz21RzNuDQBF4MwE4j0X7Hg0QyWWmVRF5CyYrEJCzE24bH
Xs4zwawiG63VmDtpCeOptNv6bMaDnUmcmMIzQv9/fwNjSJplBdaxNB836RvwbeXwP5qgN3RvohHj
RCJYh5Z4SXGy6oeN+5XjLYN58ejaNNXCqw1b7uzpBy0Xx6H5sbhZHFVBa4O+wXmA2YN8kNK7KxhQ
RtsNFI6XC1tXgfTrBuwXJFOT/kHviGugfYMp/HriuNsBNES5sMVuoqxWQtbBVlyaUSIC8AVvUGsH
5U8beh2BgHwQgk1W5lXr/QyF0Q2xZyt+CvUnSYowA2LLuS+o7ipEC2apycwjjDsMS/vdYI7AqqY5
XsRhCdfH5kxLlMRfH4zHxUN5kvvwO4jqKPiaOlSb6HefbSkNotUsaQy4WDp+E+sPRhlYGGBQVg71
zsH378IMs+tGltdSLlPsW3kzGg8rj5vqwG0v/j6zZ/pmTV2zLXOYo3tTBiI0uHkUWwdOinEA8Kbi
+w2oNYsUHgY8SWcdXCUEmJMZfG3jTyX/0GxRY/CYzY8OhYoOSHSoRUE+dHkfwOzTFAOoH/EWDo0W
cNmvXX5j8h63R3u2t8KERahYEqm1YCXbPhAQwVVgOagrTkp39H1TVVPE1gH8jE85s5ZGncyqrpE2
zE4VmhEaQi+AxnplbYt+7UJLqrG1kPNNpd9M5okCm8DCI5kFhRfLrVfUWUcgbkdtIlU/5178QN+W
FAGFhIKXov+XJb6ZYzZy6Lour2KY0+zJbR5Sj1R2fqpQgqaF7+xRRQLzkbNEum3vloiOHgaYTHyc
X+s5u2+B1S952ZnWSstti7/Q5tBXAVhWHc1YdIL5vbajCpGq7iwyicqqknQtMhxkC+w6SLLjv5IV
GDPFzVzBsb41IPb9Mnmpk4aYpd48Ck3ieexRsR+/gSbtJmrrMpuxTYa+6L2pYafvgRWypYCOVpih
+NK/UOyubGdfV8njIdwOLsorCZZI4WZ0lvvyOo4GSjPzKC6htUnOoCo20dHpR3Hu+plyzLAlAjGb
2xrMUEtY1C+qlNqt6Crc/uxBIN6v5bXgtfMbA4rTZd/DSO9JAJ2A8QYP2OS8OZ7odifLlXkt0wNH
hcG3FJKpSGhrnEpiC4PyicIwcw+jB2Y42BpGe0of/Kzfr+/i0W28MMj4qSIKdbvNKxJKtKLKJ1rc
ERzhW4GONwIqbga3pnRQZb+wyIQ4SzKKKalhMe/64jTmhgEhPIxwKZsueT1ZarwpNHSGilh3M9G8
xyR7ZveWyIMvHWUOmJnBxBqmx3BB2DwqM/q5zJtsC6uz5Dd+HP4YgKUDESwQvTxZB1qjYwPQ3hbz
RScadPVA17aF6YqJMH9azitxi/lnU51AQ+P8/qFCMRbSUOAsf72Gl1dQSsdyXku8n+Vb2qShXWmI
bd0kJx1VJTSiXPLpusWDqhJEJBFdVczrQFGZOVNzHdvGWhBpzMItoMCxCC9l+qwT8G1p9mqGQmJx
3tdH/b0Lk8xnpG9FVH9lmARIA4Im/hKkjgmRPNWXKebF507oHB7hbo00IO1iQbIVRgGqtDWMs8/N
PDuL+E2O7/PpPkudBiwwImgy8ipYNE9tPCl/6AlIwcNS8+MS5Kkfrm/4Qc6jIQOV6QAthgnYUYKM
1GPZW0QMMWIdDyCmc80+LBoO0OBoky/MMNEBTdsa4rQwM3yBhSiPKLTVujVOsQ3wLre7eOBGQNmr
IODCdaRg5cstnsxyNqy2FBH9OoyXTcHo40Jywa2Hm4cqAoVMYsiMzQb0GBNsWpWK4Sa7kvSNiLfr
5GfG8/UjOvhAUX02FAcxnAcFIuZOZJjPsbaqFkMifi6hGqNh7Fj0rts4imEXRphbAAKGMZ1UGBlc
EbhIkEAHXfBDiQCL9PQnjjH6i5kgdmGMuQH1Fnc4nk4MQbo4uMV0Qo/PTT61bh7fyz6Ut31eS/bg
+3thkQmbdRUPWyPC4rIVmNOc3W15vL4ongXmKbSWA563ILoPU3IrKbdpyfmi87yAcemNWAkZqRfM
mi/Oj2t3S3iVuYOn1sUmMQmXpTUEgzx0k4CjsL5r8eT0qAxADUYVOejzo7I3OH7BPIqyAMoPLOZ3
3oik5vmAG9pqZumvGWgt7W0keJvopAKlTrlUidOPqub1mBZFjb8aQXcjTLL64/rBHW2sjPuFFBPz
/MiZLmPFopMS6iYTrlchhEZSeGMPQPdknv43M8z5dVplpno/i6FILHCdo7U4q26lz/YfmEFBBx0F
YHMwqni5miy2pM4ScIZzeVMaeFzemjxKz6Oop6GsBs5NUCCgeHppQpjSwmgGbNgAMpsJqDHM2PS1
5KhyeH0tPEPMlmk92CljaqiSSpesP82qssf4XpH963aOPGC/IMbv1yTN+5raSVvDjuXWFtcHjReB
Do2AlRX9DxrEWX6yroMkQbGuYhgbTjl7y/JkLhxPPoKiadrOBvOlMLtqRn64iRRNAKRd5Y63ABF4
+gc5NDyKkUqcAtO/1kf5SfqTs9qZZr4f+kzyvtewPFkMLXG1J9MxxZ/VwjkqeuTsl2O/Qsa9c3Mx
yGDAzLL6YgHpNPQMKqfWg40ktoSS/R94xm5V1EN3qRqK5MMGqg8xlHSCKUtP1wgqpZz68mEs3C+K
uVCY0DMT1cKiJqinOatVPTaktJy4V5QnvShB+W7UVrRVxl1SagsEAgriXl/nEbgeMgWS8eqZKrhe
LheaGsq0gUYFYQPT29AIKL8mHtrJiFD29IvOJjYOqGCbv7iFb5r4sQe6N8y8U0ezg8QOaPTDyZ+f
KffEgPG1/OHVIB/JfwDIvlgm/TW784QAuqX0IqzRAQIKyDZu6TRX4/Aep0eha78s5iZidHvK8x6G
RCkiGmpF3Y3WfV+rL9fP7dAMHUU30MF6PyUuQ+k7S/RpQ/Y+22QQQtlq3YG0575YneumDlN4fWeL
uQv1itKLos5bGItWQLYBDaPSEVDCh7LNqckab06yhyWuoqFuvcpAoDNrp4ljznf0KM+CMgAKtGhW
AyXEBJraMKACLYtbqKfP7XKj1LyG/NGegpEXrcm/aT2YECPoag7SXhUGZktQoADfa7diO4Hialq7
xiFol/vqpOSDsy5qcoPKkQQeLKgfZbZkdVPqiHlrRsZWK1C6Saw6ampwbtvTSKrGu34mR98UA8wH
mIoxQRHw7mM/CsM8FeYKurePRJedRTqpEw8dcBie9laYg8+lLV6TFlYKY7UzfbPL5qbXz/niLc3n
huCVnGhuLQic2Hv4JDFUyh5Aa/HvyBYEOdMwgGnQcvKmOBTtS4caUMGWv8ioYE+80goNs2wo2ttj
PMsyYGut9RVJ4Le2gypMh0oHpMWkOv5pFjqP45a7PsbRpJGMmrlhfatBxyhc6yYORwVAx/UL5jYC
Xmnl6NMJHLqFjhNlDmCfkUqJF/NcdFsIfq7hEWJqJFzmRmmcVB/Fn9C1FXObWEZreW0ux39d91Q2
emBfcWfRbUYpG61/yBhdRt6iVGdRrbQ8SlZbu8cQL4CV6a15xjw4udN9DPvwXhjMPX61CB5E6O0h
3wIMlgnBojqQnAx6GtVeczaMIJNtOldhhtLd0NnC1/xjTFz9hj8WytzKd4YZP2rIuCmlahWR3k03
QpH5ddY30LG2OCs8tqNCaNUCpxLqc5dbqiYYFzaqQQnm/jw251Y+b7/ZP/zPUt5MMN/LqV5noD5n
Jaihw7Z8IdnP627BXLl3f585o27QwBJZKHnUW9vmylMBRQIorqaEOKMq/yVsDS+6M/nGO4vM4WSC
Ce3dajZRq01TR/YovdjkWLezO/5MXS689tgJ3zaQueMZeNSsnG5g662UFwfIc0wtYvZlALS0Q+1L
vKkc3pwwzygTsCeImafzmBnBunxT0CBqjae4eNxmzpeYDWDv9pKe7i6b6spNyZdWwukR0LXR4nDu
gP5q9lcX4jknXuGU5+/Mc1BJzGRoZBm1wx5PKGCjU8vJeES7PCNMnOqWTkApriNRH9/NiuxV4teW
y2vJptvszrHpdhM30BAfyRwY2jw8oy4Vgx8jS9EUnomqQnzelNaztljKl7odpw+W1mqfNyuF6tLU
ZuPnVAQPAwBgmRKRpoRcWF8Tu8piQ7DbMW3NPwk0smoqYCA0QDXP7Ikm9AM6/X0dTX0AhcpS/WEq
f3Qv32ywNHzbpApJV9dFNKGravhKUDq6u/5Q/e6kPfBonA6/Rmj0/7MiFheobVKmaFNRRMWZovwL
38QQkfxh9XV/BQ3R+nQ9zNGgssss/j7unTkmjCZzWmDKbiORAOiu+lcj/24u8c4CE0ilJiMSnsBG
oJ7WwgbxwY3lSI9FYWsY0ahOFS85O7wmuxUxYXQdh3EYykIN9PicKTnYfH+UxW/Wst4tigmeg4op
kHjKjcCSf1bJ2ZR/TQvvVcNbCBMrG2EYxRY681EHeO15/UWrJhT9j0QMu7n9kjwQ+royxyGYXOzd
ypjIKQDmXKqYiQQhsZPN/iZElvI12yKhvZEBW7jufbwlMnHTUIutT+NSDfq6DLW5PSfqYpex4l03
w6IE3i2KCROxIlV0EDKNpA8WtIBruzurXn2SUFPzwfPVmc72SwERh+DykAJs85k1bdF3/+5LBDGF
IbeUDe4IJgJM6j1uAXHHypmc8qMegPuD2DNvW3nrtZj8Swe4eFCNpoiqL/FX1KZL3e7vco+4k52c
ybNpnrSIfgd5A8qcaGIx0aTK226Tcr2ItnyyuxE8BFzGA3pUVwIWy6LfF/1ImTSnQL5F1gdcyY/q
4xTmXv3JuMOM56NyW57F2s5/Zhif+9320LvTZIJLN8pJo5ISb4UCcHebYvEgj/wEbdAVCpKvg9iV
xgkEvE1lYk0vzXXXZAo21SzsQnVEYnKu4XG69BYzLSbUlAD/K4KelhE0uSmAJ/VMtwAlyC+Dsg/4
PNQOb0VMjJnjWVKLGW4yFZOjqrFd8mZSeJ9Ri4ksmi7IKxFw47f7waXzNTHgAb0/uisGifhDGYd5
7W4DmQAzb9uibDLMGXFUpkGagQn8u8pTT75uBezXl7FkWLaVdFKcRwXUKZ267m+nptd8q4lvW6H4
fD1oXj8k8FlfGmutnMzERAxJEJ+y+pnw8tljrwMO8D+vRBZ5pNTKJIolnljyLfAhatT4md8EJrru
t7KPb0JwfUFsD+Lvy7uzx0QnvZUlwHtnNaBOrt/mT8A8nTLf8lTbtMez5gEIbut+7gphy9nMY38E
T4umo6eIQU4mcPR9klilYOaR2D0VITzEi12rcgUgVdA6xLh2cRJ8znrpet6FSgm8gQAEokZlMYFD
a2qomI9ZEclflwJYSxWMQl0AsLLog1qWS85Nb+01c0wQ0fMUjJ0D8hWxw7Ag+jyts4CmUFluBf03
QRt/H+VuaUwEEee4WCHUk0fzY/ItPv1Na7edUD2R/QIUP7zh/sNEZWePCSdrXs1qW5sonKj4sIFA
c179WeO8NA5v3M4IE0SSwYrF1kjKqF3Xm7LobgaDp8lFf+d/PyPQRF9eavCc90O5qbjUfRto7Xe9
exiW2IcYaS0+CEnK+XQdBqx/VwRm5UtzRt5qqd5ZRih1s23WT5ALdkogz7Lv112dZ4e52WbT68Iq
wPVG4bNqPvfqUzG5hfl83cp1J3gnpaGPSVuRpSkjLSWBgE5XoshBV8T+dTPX3QCN/8tNQ0QspL7C
YrYV2oqCgYHrJudANo5tGID3owZpGRLjz6ZerQOpVyWQDSWcSOOpSX+6vozjSgLEkqFWJmOqik1C
S9TOY1LIBuX7AtZJ9cqoadzE08HyKfqbB2yuN7ag2uPl3IfntDPMeEO+4rpWEykxjgGdk6x2B+tO
RXOAs77DPfz3mw801+U5mYOYAueAD+Ryb97qjwuG5LWb8jQ/6IlLSeoTn0vcfRhidyaZtzQpTEjG
GkgzBGKjaIwGB2TZ/MwdgurGVj+USIfxlHlFWquceUWeacYr07FIUkDrlUDRBL9PTa8vml+NYoWo
w36aobt4fXdfKerfRSqIABsyJRLGJOrl7vZqs0lmjRf26GRhE1Jyh/ZWQMatgqku8aqg80ywTxbR
S3GDx4yfEpsf9lnqhf/k+2+/gtnwVZAG2azGIpIKR+9sWkoESe0dcuO8todfM+i810AGmv93pyTe
WWb2O9dnsZZQjgnI64B45aePetgEiyM5ZjB8AtchZ8cP3VmRDBEMwBqmYZlPw0rENiW5kUdNKQST
UL1ohMeAe3gxdyaYz4FUS7MZi5UaSIrgbORcmADPWtF1z+Gtg3EcoYFA9UiSOSDlR7MNYwwm/G8G
GJ9QlVpoiKAVkSX9MjvLjrmjHHQf3vn+bp+Ys9fwjYkhQYDErXApgW7mWo5mOIsnQ92DN6xyfCia
hE49hZqxzSi1rK1sFldkxcVXyGhCbPljKj5d37LjVB9SPP8YYVbUjAX6YFNlnNRTeSfY3X0cqoDf
S89VVDm8+H+c6O+s0SXvai4lSbtlNrGk5JlWNVd7O1f36a34oJxGtw0Hr0tsqJYAO5Lfr6Ktfby+
Wt6O0mzlwvwUr0qBEhrZHuLxBVdK482WHuZxuxUy+a+5gRNmkxLUBHRjvhlNIHsxoGh975t5sBUB
LYhC0ka/MGRO5s1bG5M4CGSpisbalKBHd3YGyh6kAELKo6z/L/4CBQV0ZCFgojFbqOS1XAHIkUaD
O7mUfwQjG94UYV7LtcLfJCr6O9Qqb8aYzdSmVd+MUjQwrQFGKfNMlm9xw4lKxwf2ZoPZt6LTBHnO
xjKyzMxOthNBwqD4Sf6pbly1+XDdAQ+/1bsFMQ+Jtu6zcZ7R0Y5LHYPNvXpXdcXTLGPqo8HHs13+
yCn+XZzOfDqSXsrrbUNakquVq4iPhVTZ2uRdX9Sx570ZYT4e5ZYRPdegAa4o2EELfP+lp3DFCg/L
i29bx1KcIQCmVjz0WdT90O7Lws5bQM4rJBzghrZse/RnjCn+ME6UtwSU/KfrazyuFlONKVAd6MCX
MHESMy01MVdkPdTvgSsB1r28RQjDaORyyu/HgFsoozfp3bcG+mQUNAu1RHbBkwIaGgikGKfOrb+l
Qe6VoKyTEtDDoyoBnZIRZXHM7QXXF3p4mComFaG0gwElhbnfInrq7VagNAHLdi88NeVfI0+u9vDK
QWsVxIeAWED45TIMY3AduodpZ5xENYmSbQqTZgonJYttPVf9BHS9pWxxbt7hbu5sMjcvz0FhUikD
1jXWJ631tgnNG3RORv/6/lE/eHdqb3Zk5salqlpV1SDpAUEPwbxNEVSuGzgMITsDzG0bpnnOmxYH
NC/3eeMPFqbYNqQ6twUP2n9cGtuZYhK2VTE3rWpxTiC+1XxIsABMtXSOeo+TczF+Pzs87MPxKVkS
FV9CYZMdcZ+rkqzCuFnhkGonMO/lCep+WwWBUo6bHx/TmyHGzYEHrlQiCFpQ9V8k4aZsX66f0qGL
g7QGI80iUHY68+WKhdjoc6MvInVUXYiqxpAJKUWnzE5TPJ2WmPMGPFzOzhxzo1qjbvJVhXdL+g/Z
vF91XvijR/3OrXcGmOtTtP0oKzO0WvCgjizMu+WOdKpBEtX9P/S3ZM7usQx3RBEwwV/A8QZ3/VU/
bR/jqAnBvfw1Ps2n/LZwlxsK+9W8xdmeyxCTvk55X0VmsG1eFnE51+i74criDebKxU0t9eCu0gMr
6M6iB1UHbwiyz+rrPKP4mfeg5xymwVy7SQTxZC7QvS7RglTu6oTjLcddyLfTNJiH0tIbRTN3tGj6
SSaOItn5N6CMnPrUBUmCMVik4omTu/wHwOH93hmmS98l4PMsrJYkSCTKY48ovZ+rN8Cx36QTT4P6
OHbtLNHv3M5S2Qyp0VRTGWVnK/HiX2UUu/JP9YNuC6s93MkBD73NspX8nazuLDIhpU61rB9WHJvy
AYLevurl30BydjN8NtBTWAI17LwCI/eYqBDP6nk4rd8H3rfh9ct5zVOZsKMPq1HWxNCDvPOBIKed
BUp7beEDAWF4aBasfvFUPatQohwD6ef1mMd1KyYKLXCqRk4G49R8oXzGOVQx00h39fvsF8B5lIe2
9otPy8jJPw8zw93GM7GpL01VK8cZT64me9IBvs002U5mDeNfsWZXMG1uxWfCHZfnxEQWfiSAuwZk
ykkdDX0CAIauYfp2Sap6szPUdyMIyvcQeZPaD8uyqt5cGsSwqxL6DjcTmbtnrRRLTrp/fL0giQE9
Kozxy8y9HtvVqCVTLiKzNz/Pdf9iKbNLRoDKDWJ94Zz2cVR8M8bcZYyV5A1V7QzkrzLmvBV3Caze
Ts86Oj0D6An+LCy+2WNutJ5vDRDVsh6UVu8MyQsxavv6ko4D75sF5gZjvlDoEhlf0dJcniCgeVbU
j9ctHJfegWX+54SYC5ol2rpM7VREBrGVD8uPKjSAUxA86WkynE13UXnBuBVwkF4xuNdtH67O0DEi
jwk/8AjR/99FxBao0janb09RaCHZ98XYOPeQHsC74LMzwBxQkYkYRZr6PBqUb1P+SyhwEVLO3BPP
BnNEa5sJZT6h/FCky/es3PqTPC+lYybJf4S9L3S998rCx5YsqLNjWAJEycxJxf0qZRhegTPUTYVm
hdDZ87R4rc5lSj4sKuq6CM42gAtBEXN5MOUqpguc28KAEX3R1qdEhWTH4q2hEBKeF8j0d787pTcP
fP1w7twgFYc2ntANDyAwn95RjarasaADRqeo8nN9HiCQdUd7790vLRrv55v0lwl+b+VF9/ggrOPQ
/e91YJvvuVB2o6HmZZR2UD7TQ6u5RQHXU+uXzvopTJs98UCIxw/53foZLxWLMV4gaKwHmk15tomD
1pfpQqMrhJykPX8Gipfjs/8lF3lbJeO0SbVt6RRvKZ1jaCx8lXHno3ryOs2WgVZFu+hx5SHNDm/7
bpmM+5rdshRKIVths3wWlNvJ8q5HE86nhn3DVzXePEKJIcoc0URfDJsonWusjTulvHIBzxTzfdfB
rNQrEpxEaEB0MYMtd7LqcJi227aqwuvL4mwb+3w3CGg9JinNIjVdX2KSOrkgfrxu4jCwvJ0MSwCR
Af9HNmLq4Sz1XtEsdpyLdq9z+sicm8WODkONqxvUHtecUu1SNgsFJD58NovD/cIw2T9Rkkn5Jknc
+rIDbCEdUicBlgBcJNe36zBeocuI2Ai8jPHaCNzHq37oFkVOjaACeZQl+7JQ2HL/wRx/5vr9dVPH
F3Vni7moQjXVyiLBVnY2T/kNitwo8CnRihloFNX/rB1uopyoKrKO9h6zefJMaeVrdJPE6mGA9Gt5
Pw4OZ0mHl2dng7k8ajuum2DQJYUr+MLxdA5bh+ov0ohX/lQxSlI4dcCxenxo/66MxdZmzTa164Z+
IoSoDHC3gPIsSh410endDeDM+xHEKoK7ZHZ14g2y0E17932zMCwPKmYRM07MGapGieLSgHr+at2l
3admuNtqSGK0XmfeGwmneXDcDtlZY8JsPxBRSYuhBhQctQoPyMwP2t3w+jHhi8cfXradMcZfEmNs
TF3BZZtAc9GKia0JfxLVdxYYb8mHKivEWFSDtPqp5aM7SJ8UJKJZxdm3w+j0ZodNeTCRH1vZUquB
bE2nOJ3PdQ19lLIPgEs6z8Lsj0LiEGhEcfzy8DZYYJSHdpIpSyZzXKBaiQsw1hQRNAJOoiOCHDyN
JrsKtkcN0BfZJdF4wwWH0ASOdUnQI0MAHFgbWWFvg6HMBWmbrYhyzcyCblIkfyHrU193izOPG+SM
VrLmtoIuvC8sdXuqodnhc5Z++CMAHlDRTNBEg6U3Akyu0usSNbXF16PSmwJK4A8mJa4K3dH3DXT9
mHjCJYQ0AuND1pYIFsEURtRU98p4hxevY/Z/XV/N0U14swHqzcuUOS7bfLE0kkVE/mutHaCweZ5y
uF20PWGB4kpGt/PSgt4jXuu0RDaPbkMerFr3zPScVrdq9lCpL1a1YJzMvb6q1+zinaMYlgpCDhq+
XqE3u2/dmCuYzJZb61/NlOI7xUVTpnx4iksnmAWfau3Q+RIuG9/hwe2s0//fWV8bpdIHCQNO272p
Ac9DXwa5ozyKjV1/WX2qrmc+KT+vr/nwJHdGmX0GSZUVYxoer9Lmx5Tdo8N7/e8f3XjonkoG6vAG
2Nyp/d2iqspSSmEBTojEi2eBo7idXIuowVTz3nFH27e3xGxfVpJGEho9j+ql9abYrbLEnwZOisIz
wmwXaAO3LDFjM+yMTzHEhef7QeNUh4++3QAwgNsf09dUdPxyx7QkzsplbeNQaO4lkG2R/IOshYT8
BJsS55YdrmZnivmgtQAn5gXNtoXk27jY9fIhsTgmDlcDFQjpld0IAO/L1dSlUg/5MuSR0m/lB6G2
vlflvKFM2EjuhovvFOv86brLHbk0OOJBkA7qYdBKMCaFGWPbco0yklkmtpXx13T4ht1bYI5oMnNN
bLMmDqUPVUjV8epP6Sdc0ykaXyXNzLuZB93hLYo5KhL3ZqbELRpaGDpQqruiPl3ftSNfAM8KCFAo
HzDohy8PSquERRSEJY0qAPgk2Yulz0LKSTsON46WWEDYCfTrO9VgqxfUrk8EE7psBggFLD/5OtxU
sQO2DkgFQcgGtGW8qH60c3ubzMKk0uyIHudGaAyaO0p9oCQtZ12HQW63LOaTW5TGPGdNboVyFkoj
sKfxV0k+IZVzr58R/ans9+ltKe/GXJK0nYumR03MrJ6N7W5Ia1dLdHtJE1dOnlIeeuUoS1Sg2SDr
4IamSs+XLpGLRTeXLcrZk/8PIyOF73LHT+SjZRlgU6LzGIbCEojmqlAXw9zmEQnViEqHEbcJ1h+A
656AouX4+eEjEyS7/1qj/rL7Is1SLK2JQPDqaxztvgkpe+iSOQukpR//VnieeINqLB3La29qb5Ne
vp3NssvjJZYASQCBnG8WizvKzcekKPCEmIdPuoxhF7k54d10X1m8B/zrtNA7r9ktmImHabdlVirh
GFsoRoFZkw47FmjCPYMFOuACdXiHycTGREO7thgTMwADjC9/o4RNymn7BYFp5Ez19+sX4vDi7ZbG
3O3UqkFHUdOxyv7RGFVnlc+6Odpj/+u6He4eMjdcGJYk7wUYaj09kr0WPFvCs/GogJmNrwfO2UIW
NbbpqIAZGl5JM0jKT4YPWs8b8Wd+puJJfDm5o1sO8A2wQJoF5RKDcY+xBinhBKxJmGj+Iv8okycJ
RdJ8ybxMM51xC4384fpuHn1q9hYZF8How9RNMqb1Uky9KErlq33lySmvlsgzwzgHRIQ0AuJGmGkH
eyBnqxudZn65vpZDSK2qgpwHSmmqqrMoYQVs9jOBylfQ+fFX5O3NBDW61hm+i6H5IQ7ie/z7gypx
o5t/4gGij75te+NMLItBdNdYKSoS8/ANLaWV92A/3ELVMFEHU0wFkkyXccsstS7JYiC6RyiwzaEV
t2js8t569LjZ+KSiXSoiZ0OWyD7Py8lMltEAKCEt/5ILcLtNORRxBXc1MltsBE5F7nBJBvJqvMXB
ZKozXtGtVSZN3YjCfPOSSn6XPA48QOZhVQq79q8NJlooMUb3B7OOUfTTIzThvfxkfYIoDFTsEtf6
yPHAQyd4s8YWc5J2nsW0JmJQnA27vKNDysPN+tCnNgVyEyANNs4FPrQIVBVGmEBghprGpVtMQ5ET
oQHitKjvt/4BQh+cJR1FQHVngB7i7nupbIUgzMmURYtPqffrU/Ndfujd5IE+wbPMvW6OtxzGy4tE
XbeElEWUta2rb/daXPCSjsMFIbqCiIUGWhbCRMjSq4maigEVrKRCpaD2r24Gj3KlVCeR1306/F6h
9POvPfp7dhs4DZYxTCtOSITIINoPN/pHsPzQofU1QNb4+/uniSg5KRTQh38vjRlrsnVAO8RB0Ta2
aEVDw+vgHbVodxZUJhMlaoHnfZnEoJUrPipo0aaaszim3frzTc57ah3ONmmiTskZsYMQ27pcz6aQ
3jCEFb2b3uvAEXGXbnZ+U7j5qfEE1d/AlPos3WbRn2B/93aZ0KSKdVHWZq0Emvi8jduNINyVDTc4
HeFGUIwBUT+kjEAPxOxlI4OxWVoFMEBhUs3+O5dBLdKvQ8ha/D943Y8CLvAO4JEDoRvyeyZYVGIl
WoI6G6FanaxusaUW0Ivi6boLvoo7sh8RaK9JwK3S2Qi2k73VutKNKkLu4KqReUu1WecckpuFS/z5
AaRxrnbCBDskNXN/PKMFA47dyZk8yYNewH3/fb35k/EhDax9CvpmBqDWzK2YyrhCzVkCtUqR1968
rD+3PsudzlC5PXUaoN4t/s0UmzAmQ6u1E2U1aaFDJrmzJ9jrp+m7fh40ewNuAnI+0LF2HYsrwEVd
8p3lXa2FCdTgvGpLrTcJ8mLjXvtCXgxA8ynxR/+yREqU4E2/fm++8kdZDyMcVf6l7N+i/A6eX7fE
sKayjl/VCdIAGbkcTGAagdpxUJv+dfc6hNahiqVjChCkfaApuAwJpAcLuVakAD89j5Fm6xGlN1Ff
1BAcrrMvOdrzcCK3EGi6bvfoy7Q3y4Tx3Mrh7Xj0R7Nc20Z/tzWcLzl1Qvb89gZosNh9J7SuSIWh
RSVr8us72pVIzxAJiQinG34UA/ZmmBiQpouwjcgcI3V7kXtbJV8FHp3WoQmMapiQHaMJKxO0FWPR
BrUF01y83KfgA4fwyDZ+vH4chzZUBX1V6FSIItvUt+Klm1tJKkA0N9vy+mVCPqwmL9eNHBYodMwc
imiRiWiAMHeqbY3MVBOU+rKzHE0foeznCE5h17ItughWv6ub+1qc2Ntj0p+8LiQpbVbkCqJyqgpw
tSay22wd7w4dOvP/kXYlzXHjzPIXMYLgzivJZpPdLam1WtKFYXnhvu/89S8hfzOmIEbjjT2HuXSE
SwCBqkJVVibVqkVXSgKpKOMQ6dg7uCLm8BC8IqqGd1ThjEqKiN1euIq8at8fJ85ebj0tQH73P5Of
+lRQQF/CBYMAfiSklhZl0G25NavMSsTnhSd6t3mVoA2IyhIe0dAJ/HiVSCkoiQxhUuiX/IP4oAk/
l317cxtXdpiD3khjb9aEfq595pvPIDffCTaYnL8teGCk7mjJHB+x7fxWFpm8ZIB6EUkK1COUqw4V
pIcU75lAdMli/Q9TvF9eUt4gz2atmGot/rOfzHEhJJA7LcIIh/EKHZ3Qy99ZuswUNLCxZLW+4pn+
n7CZrGyyT9EgWhADejR2stqwhQpSCYoTyJwe0vYHNPD6xEsAwYv5gIspGxVEbjNwFRTWmEC0Wdlf
diE8C8wH67VgVgRtMjygXHWjt4eKm3JsukJQZKCKL6MwoDCBAzwZSqOlOgbhPCQdja974a7xwGX9
kPqGBalQgGh5ErvbB3FllK57Fa2UYWpI2vVQOvlW9bbSWItTOBHggxhbHkMA3eeYji472ePy/fKO
bi8XVRD07uH9WdBYpTQlpEaE8BAHDTSGp0WwMXukHfHu5o1O8EwxMb8N1FLMlRl+JNt14WluD6nO
6Vdsng/01v9ZDfPxiCCGRWCij5DWT0LcWvPCZaPbemUAZIcARkcoVZVZxZIAcaWYOB9xZulwUsRL
fyx3LXFyjLbkzvjFlJ3Ln2hzUSuLzKKqpUbpee4NL69maEEfM4HTmOUZoL+vTl8dxWG9SGjM9ibB
2yw8x1LDubibsR9dXyyDBkhkmh9tCIY4z4ae6V7jxNfQbbSX43Ckb7PAqm75+N+ts4Y3kyEpEmR0
0fX7aE7GMGYrJXF2aIwh3wc6yuiFGN1BZjr1Ln+drei4tsRER3Da6T0xMwElselEmwIYGD6hrsgx
834R2YQWLSsNyl6Y3FVYbp1mCFSti0ekgQD86nadmlBxECXw3TRDqbljpFeRlY8aZkGiLp7Gn1k3
F9DDmWX56wSKXwhLKFGGN1OQ1m4WB3rsxNkwuFlG9MUlSi572tRBEVKI6691UaV+WjbLzMuVtj4M
muUoqMgiVPXYR3rUp8Dz1npx0F713hpO5QGqKbLV5Fb0lZKi9X6yGz2el9s64SgKgIAdTxwknsyl
7ZPAACgBl7aXB6sE96A+7i4fg80DvjbB3NJMGDDivcAEJHUaMHgMGOTrK6t1CCRJu6vQUb9ftkhj
HXsg1gaZG9WPS6OXE/Dmc7bYce80rVfGhhODHW1A1FC4KvWbn06nIREQBMjMMfWVWIqlQVh0Df7b
SZ8K9BdL24csy716pdyUJ1rx4+aEm4uEoMSvxrrORuNONueZThWgvDjuqDCbCYqL0jEKi9LidHa0
C+z0LYcyYgIKf57iDk1YPm3xyjqzxaSZ1cTQOs0zoqtIgqpu6iBeQpjglLaDc/lzbh+glTHGZZl5
LMd5O5he8TzblPwoAYN54Uk3065Ed0z9W3uM4+pkFQTmaq16eCE/qS7xBiu2tRua4/x/qmWf0l6V
qHg7GNCGMXCAyPsE0yrKaJMsV2auh+BhJM8QWLeSG8OpnRZoQfEE3JnLA+yyX481SM/W2qAsKJm+
iPEhIRCO066l6ifGCsxe3nUpLy1g78a7LbhnKGqhcwA2pY+2ZhIIRm9OBVQ7vVYSdpnh5FrD+WT0
i6yPI2uEOY54oCtlW6PAKZMn0o82pvUdeUrdKhU4denNrVsthzmLM4mDAEP6IL0dNafrBmdJvgTT
SSuuloAT2OgffWlRzDE0+3oyoqIFGTRmsLurFr6Lc7FYH/Jr21QNqClaqGVF2/ViipfQaMLDfCDu
1fI8/6SMA/SBDvmWxRad4Kb1U5SIufgPNldkLTNhh8QKAGJxOwEVBBAGRrASJ7cl8CBR3mA+F/P2
FQNq4J+VMqcwXaLOCBYxOsj3wv0vhVytsmoIDTu9o7iip+gWr7bPNcqcyixCpaeQzRz3OnmoHmiV
1HDgpTOUZwGOADUnT9t9+3T+XiZzOqNgnsa2T1OghYKrPBX9NNFvwwG12nyw6nzhnFDuCpkjmlZq
QPR+QvYAfXPMHiMH86sj4Ek7+UCp9+hUJefMbt+K30ukW7DyXbqRL7WkhikQSpBAwyOjfAwcBc6S
2I2VHeY3Hpact6eMs0RfN87EGL4lMYCgiUerazwgkg1g5mKBJ+W8vTpg5QAXl3TCajgYZQMvZqIL
CrUwq5kKS+Q1wzkW2BFq8AyToMuAzlXksdKsotHDI8I54ZThNt0+emkIbLT0xw6rZUiei3nEBYcg
laA8tRCkaCOODfaB8e5EVjbo7+ujAPzCkutD+E4KmB7S/ehGXnLgpVqfHhiMHXZCLVrUsTSpHQL+
bMnGSI+fnUHE9QoSRlvHKGdqA6ttp8/ZXXdb8WsgnL1kKxFxjbZllM2FPx4oEVLmxLexZndHVACp
VOSrSGzd+c9ZELtqxkWnmJE16jKM/Phnj6nNfj9BCnrXgR5a/ylaDXeIYfNg/v6aEuOiBREzm1W1
JIdOkYDhvRqX+8uug7eN9A9YHRehFHs1rmrBV4ejjIcdFczVOSGVZ4P+vrIxtmpWDzIkRGajskbp
fgJ0t+e1C3hGGK/bzYagjyF2SkXrpnO72ZkJrwBMv+6n5AP03DLgwWiusjCgxaykLo6L+CDd9rvO
lz3ojT33zrKjLwoegnAzfcPzHXKBkPgV2X6xFA+JSvG0B3wZIk0YzXwsKlcz3i4fgE1PvjLDfJwp
HqMumxfNV/Obob5ppqdxujYrIMaHh8uWNj3TyhLzhaTGxHyEnMX+JN+F2WjH5Kia913nY/DCSkAs
OXBpDugb8/MH+72HTFwkZNbMcm4pQ2rnZzeR0wH7ITnSkZe7bd7T1dqYeFhHY2uUkFQ8ZKJmj+qb
2t9d3rxtf7uywPj1UKx7cxwxnR/5R2MfYIL7DNJDF8qNFtUtkPfxQ/pQnoGgdclo6Q63bbV9+P/d
SzZGVkG9aFGdIcmfmsySG/M6kXS3kuVDm0K7KaQyx9G+Fsh3U4itOdJykAbxHk6cS8GKH9UCpomV
TgwPXYEjKg23Uzhez2ruyDysMueLGnQ7Vk6rVWaAarUl9pseDZAkjgq3MBJeGN30Wr+/KoualKZh
mYxc6/1uvNeHc1f8NOr95ZPDWwj9fbWQMQ6SIhNEw49VA8z0VtXzSNx5i2BcSNmJhSSpnennU29V
yc1cvMyCc3kVnyiF3iPvaqcY7zEESdmj5hEe5Js8sjtnAusnsaa34T66ka+Tp/lZ/RnayU4ULV56
vX3oMLYF0h4VJRfmKCTilJYKRR904k9h+lnMTo37N5Ld5SVueWITNnQDEBbggplYH6bodethKfhg
lYyCb2LU20Ed2nM4291we9nWpxE/up1rY8yp0ISmXPSqz335HiI8TuejHg1AHlqaVyAb8M1D4NGm
puHGrs0jkt46L2vb7HmJFyixVk1x6Itj04222bjNf1b5YhfInJc6CwIzbucC458g5MQIT5wbVjvw
6hGba8GQJAZ5UXbE+fh4u8CfCqXX1gx9PbiaQz8OgIl4+JNvtbLBLAXA/qqR0jjy1XtjtuuvEcbn
E1cPrfDHFFr1c32SAIhI77NHqm0xehKn4fNpbON9L4FLRg0eLPZggf64SKjkYC46xpu9j/16fsy6
85jtmmLflKmdBee+8uus4ritT+Bhxij7wJCVpJgMiEUd9HvtAN6qKzD82sXPHGJAEKYKv1ze5E84
KtYcg2wql36ec7RA3gmFF0ezp2N3wDQWgKLcGshWJmT+3k8WPxMKYzMoiRACbUSZX7JTctY9Atmv
wB12witovK3Uhb6mF7sVz49uhfG1bcbLdMnQVLqGd1uC95rugRDOkvegvIY1vpws9SJs/rU2xngZ
Herocy+j9FJFaOH1kdWqscX5cFve2ZQpNa0MrymyFJeKSurKFCIwuD51pTWj4EJr4c2X7Gjehmdk
J+B4CHYi505srgy9DbzjMSWNofqPV6KUtbKIOhyXNgjtsaktkGtyFka/xKfNW5mg8WIVuDOSLAYA
XpCwwQuXdvgTdPjn82SD5Br4eeXusr1NT7Yyx6SwRdFXoZSPhQ92oDbrbUE95DmvOf0JU/x+zVTo
V9LJcslkNTGmpKnR5itnHL/OBzxNfRN0qzmSfX8qHdFKXlM8pV941EebX0sjgKFS5UxRZi53BvnV
1qxFQE3Ep7ZwIM3NOYU8A/TWrb5V32WRkpZot2ryfBwJODGauPEvf6BPLZ/3vVutgrm6SD/rJZWD
6NA42QDMR/ItccMfamp1wPHaxWH0Jh5N1+ahWJlkLrCSTsOQ9CXqD5qnRMi4xcaauz+5SysjTAyV
TSWQ2xhfJ8h+FNNpEf8j6pLdN+auToEiackUABacH/M+s8BHhMGa/3x9wDMBqgScaRUjNSwxt5Sp
hpkL0GYa+kOtvumCN/NC4ju8/6NHoGTE0CKn2CwTwJWPpywMydD2UVscZDGyR0xLLMNta3pZJiKr
18FiejsFoIRADXb4HmWPeT7ZfX1lDFeh/LTkdjJ8VxWrDb6ngys2k9sFtWcQTNaXu1hBQyWzphqt
4Ng1ZEfQbM08N6hXS64I+KX4BIkGiwz3Y+sHBa9k/vmYfVwYc8zGNgqENsGkwWhLBypjmt5OXofQ
VPrCATijXX/kdQU2PBFsQsxdM5DWa5+Q8sFMpqmJ1JwKAD6n18SlrET5nlwDQTW6tD3dvgkcYsyt
dcL1QXwPMvIIHExPPKeIRblBo0zFSJJ8blJrTjiZ/YaXQI4G+D9OiAgiKhb5MWKxWRH1+n60RTv5
PoKgOMaQyAA5i/4eMuGcMLW5pJU5xvNJbd0JQlGjTCXvGvKWxF/ClCdKtpELaqIMAKRJCOhcACj7
ePAjRcgNbW7Sg9kEhkWELrWhK5HbUMG6E8oWetLKD0w4On2S2ARykUZc2Vo4cACLG50dTVTwF+A/
kw61McfUwARx3xoiRSVpt+ldfD1AH1BAZzBTIVeVu8X+vwrigJQCabcBspz35+f7xqziirnMVZZD
X/GgtskOZZVQbNCO5gSvT3hC1grjV9pSnDKlB1dVkFrKFUDJYL4HzX+fWPv2xbiX3OiIg3PHOzqf
H7wfF8dsp6ql/awpGMie5PxWUK9y826ak0OWeRmvzrLx3tXgk3XolCLQoIzALjGQhbaUS92TreSU
PiVn2UnH3XCcLOWs7sg+uo6gtdv9AOXUjfD9D/oGMI+isQpuTYjcsCIKZqJAB8ycGj86ibNF5UZz
cNoUUEu/AZUcMm9eg27jWhIgplQdFL9AGchM8hiPJYoygVl6A67E1CkvSVPaZcur6W5diQ92mKwx
McmgGHQyNpEhICnu2v2Aps++8pInsExDBAODisF/pbihVC3rxTHv0cJAu46UWQG8Qb9L83g/R8oO
gAqOa6Pnjwm3azPstN3SmnEGtFz+TqCSS9+bkRf3PtenIbtJwAlDDOQgeF9/9Gu6mhK57uToUABH
k32Vq0MoI4B76UwcPXkKzf2oPVzOIrcOho4NxGnExJAuM5cujoxULM0mgr+WIwtKJoBjYXBVUWaD
k9Z9fpjRdxGVFpU1CYUzxtKkBbo2laXh9QbKFFU4PmWh+C1GP95aFF6I2FyWjp6qBDQvhkuZMAQ8
TRkvfRL6fQW4hhBA00MD8fbXP9g8QxPBiwUBNIUthMRDXKtDrYR+FB5F7aQXe1Xm7NpWrINC3782
2LpH1xdNgtqf5On303JNXQWEjexBOFOGVj7saWvjMF+jwCvqwCKx0yhS3EkV9D7hdhHUjJNu3Mv9
y3/ftd8mCMuSJpctKAf0Oj+Mmv6CTqDbtQDiS+GfeFnQioMtCaxveBmzFzaYjHQMCxMq1TdQaTjQ
ikpROgMo3yNP9JIfeJZdXtlGZQzedWWReViiKt1EqYwQNh+AwQN5cY+pSig7OjyKqk1Hu7bEHPBJ
HLQ+75IY9e8SAmnAVF5pTrUzgPfr7NgFmpPjnDYPBgoqgCmQjelfc5H0IVVS9M7GxO3BppsA3NWU
nIz4cykMG7iywsSPfJa0DFgC3Cjlpxm5EvQBRongOZPZXYqCzoMecrz6J6YKGj0wt2aKGE8CNJV9
RRW1UMXNUP2SDqMg0fDWvNOvjVP9bcGcqE3ZAmLXfFAfIhPjFJwjsxVU1tYZr0jIJEgSnBXauni1
q5BpnO8uH0qeBfphVzljWmoLKYfU8MDPZTWVA3F4zhq2P9rvHWTS8UWRBqPPash5LSDJJhWA5Obe
qIZrRZwXq5jVvaG1VhmR+8sr2/SN681jspowS4FjDwiKl4vqgKPzWZkxpqcIR5Cg7QNFA/fTFFkT
JM/jvjlIy/AY1iHnXmxkrR+OD3Ni9UU2O6ENGj8UwlupKl9bLdxlS25RzUraOL+8Zp45JtdZJsVY
zBqawmVxbdTXKBtbQn81Gjcoy3BMbd/4fz8rO/U1t2VcFSaOJng7rKWw0qEA7zTn+vGMMB4zWeZC
pQjLQwpyTgsEvf64DE99NnIWs5V9rI6KKX28BZiC7RLM9MAnV2DNdDCtivmyx543i7W5HI1gbhRc
9So4QD6aIQIKKLmQgck4AX3PTSDe/WfBhHd/hRRRViGOiWkOxmOIctpIwYiMDSoisozu3Bhw9uod
TM1muiYdtVEJZRthk8Iui4t2AhbbA5EfVJf7vXagiumxLc+2+Dw0VniiZWfMK73x6AE2Gi+YiKad
JR0tT4RuZgcXZc57iLChzG3TMjdVtCs8qNeg8cIba9zyHxKKIqgoYshWlRVmK4NlUKPFTBJwPsw/
idNCxEmwIyAYd5QTYeQRgmzc3Q/mGE88jaOZqyp0pvNUsyCCvcvzwS5Lwe1rP8dQwmVPQR0P8xE/
WGO8stjmdYWJi/ygZYYbLAVxpKFAWW84S2FhNXrkFUnPM7rRl0clnyB3xMnEAKTMuENFaMZZbSOa
lxiQXoYu1h3Ypx0gvSR/vjFfl4PmAv6ngPOMm+9tRDqMltDBZrAoAhjKfE4hrw1zGsEUS24o0Lbd
k9xK3toXzSJ2iYdnjf/tL2/y5icFozfyIqggqyr9fRVcMR6lzIVAwsMklHal954iD24xC8d5qM/L
KHLMbaV9lIL3X3vM9grgtVcLU8MLEZkK2OB1iHnndo4EcARIm4AaMLB5va3Ng7SyyYQcyiuQj3KZ
HuYFwmbkDvKLagQsM9qv0osZfv+rHWVJO7Jp0lM8DoN92DQJStBgiSdWOZMl8tRs6e/kahnHXTdG
SbW7bHnz+ID5CpRlIHeUdGZvs2JM9X4Bt3JQlHYoSFbBQy5vFWPxtkLHHNdD/gwdWbSpmecEIXX5
Rvny5GPgN8dlb96iAfZq+jxkxVYlT4JQMkY7RPgTje1C6IuJTn1qhof2UJ2ys4oXkNQ5ZmilKAEL
e/UxdcYj5FGlu8tbub1QjCSDPE9V4V4Z5zOqqALJcm1Ajbzf/RJE7d6ACbdMcC1VP3hEGlx7zD1M
ZhmPSQJyW3I/2+Cao8X7yCXXvWxTea/QrTkzLtuxY7VC5rRgRBGJC2mgvecQV9qluwDsnDnm2HKX
z865kVbQkeF/t5O5guVQCHmSyJhZEPdt8LPLUdp+4HwymgF9ihe/bbAXbxblKG0q5BVo72W+tMMG
OlJlmbXbgQ6IP53HWRPLHaO2jWYm1Yx3V2s6Wo/ZiwovB554xkbeJ4HeHtxieOChAEVXvXLQYhUZ
tVmKob+Eoh3mvg7UgQDIWyjy+Po23eTKkvzRUiCqsRCmGBrOhFfV9EmSuHWWgG4J0xCGrcHuH3ww
tBhBum9IaKGzmdLYtWLSpbruUckgAjqzdE810vMzZkpsXn9syzmijYkw9847z7JHj4MSJCGBWICh
PKfR08R9hm9FUiIB2wwhMDQzWQRFAxFqQiTMrKjWr7wv3pVX6Y9+hHZb+kArx8mPGTBkr/zC2cet
D7e2zPgOLaVSVzNu8nSjpi7Iv8znxSkxpaMhpEIXZKjsiAqggWjG4s+ab9UfpLV5xpGI4SIKYobZ
GWlfgnhsHzxS8t2ytvL9nFhUTHR0DPRwX+hnNR3Bvbz8rWu4Ns+4lqjp5pQ0eea3aD+GkhurdwJv
vJljg8UKq4KwoCkADnpBiS1FiCwMQVqqXjuXl7KZHa3WwsKBWyjNk1EA10HjLG6Dnk69D860XEpR
3n0KFjcuKd6Wf1mbZPxLKI2kNhfI18mATRqH9quyCw+om9oLAs9yoInnOwKbs9LNHUXbGN0r5BGf
JBWFugvnKANGwvTip2CP1xnYixMwjsyY8lp2v2B/vch5rG86gZVV+vvKmUJIXQ76Fu/CQW2tUDtN
MQeasWkA3HBgXaCtXZYsqFTSGGgZPP6k8ntqRjsy/UGTER5TEfG4BPrHYDOiUK8apS8DjPVWtZug
RBPI5EosLE17LAPea2hzORg7x/0GjQR4oj7uFxAMUjlNIcatIjBZtxZetpwgsHkOVhaYLxLEwJik
cV2g9Ba4UWg60Gc/EkXiOInNbIfA9auoOJjAIzPHXCQkKmAp8pPT4lLqZfE8ugsaepjQdHjv8u1F
/TbGbFtU9oISpRkodKr0aaxdlPBdPc+8y3eIZ4XZukIjQYZ54cgvzes5Au35Q5TykkSeDfr76sJo
0yQtbYxydvVNuDefm/vo3rwrvqiveWwh/baLyVJfhpe/Wxh1WSujSxZ1oC2bDS+ovhfmSz3VFgak
L9vYPtm/PxETM6O0K0ejC8EwruykILIU9fWygc2Mfn3imLCoa5mG+bAGFxUnbnEpxUC6J/vqSXRy
h+/IeV+KCYPDEDZSTQaEjnKwBv0wCp1FWp5D2KpuIcP5d9/YllSkkLaTWwU95FdtH3tI6L9jeoYu
KXR4KMfN0LSyxZRWpzKchk4XGz9tLAk6ofH8HIMKex6eLn+qzcxtZYfxDZMYaWVNQrSQay/PrjEC
hGrEaxBXCPO8Mi7PFuMa5hGVgAIX95B04lEAqUaDjMKMFxuMtTsD76LLS+N+L8ZJQNCkKcW4Cr35
gHIW9LJFv3wXIeefwM2lgdwGEC1TB2SQuVJB25VlXhSCX4cReORSwG70xq8IgW7GaJfFwvlsmyd+
ZY+5YItckCyfEgx2GEcxeKqGU03eLm/fppcAp4WmknfeRqaWq5TKUgYtBiQDc7zN4+INRW1OxrAd
mVY22FOezokhzVng1WBJmHeaTWnFuwPldI65r/7NPTOJingHORiDrW5iEFwz4xhvPMU8m50PtcyM
cFBl2yYoGANAEJwDZj1DXkVSZCSCrwgnQz8JxVnjAWy39+ydIvaXDebGIj7kiRGiTW08dk553e8F
BCXzlaqYZD/+qAiFFx3yVOAPAZWgK17FI7MhzdD1UBbRbuc7/d5AtpoUlpxb0o3oCleAVtqCD/ph
TnzfdH8rs/T3lVk50usSw9mBl8f+oP6stbPe6daUfrt8xreAoxjI/b085t6qUY/iutSqnvGYP7Vf
K/Dad29DACEM4bV+yA6AHgKFKFuXzW56i5VV5vZGUwL99Aa6RCpwjlHnL+YLijd2VD/GFedEbofi
lS0mNupiJQ5SgpxZupUO04kGYjjbe8NawBIt+Lz5Op49FgZlgMIYoOcQEojgt9SPyzHdF8f0JLq0
daDdoQpweS+3YBvrT8jOA4TTsmRTtAD0nIEKJM8d0s/7OLkb0s4pgIEuzYfBOKpEtjmGOWeUTatl
IB7zwMhpA2pw2uvMwbO/qgHQ7UF+oh1/MY8DGKzvLhvm2WXCqCSNZYDGq+ANGMSpui+xgcmtprFr
rq7EZgj4fXbYViLqGj2eI2Hoi+1dGspWlPDuH88C416GfFTHvGwFX75ZnodTBF7gySN30k34gDkm
SCXpD5c3b/N8SkCxocOLt5DKlqpMcHZoRkME0O7L34QbmpoazrLH447m9LHL7YluxYS1QcbFtH2r
jQEe/If8J4jTzvlu8cIf2kML7aDTiOe+6C2hx8Mab0aJtVXGxVQJaKOR5ONwYsA2ckTUuAdPLZxM
B+kWlfhRZufyzm6uE2h4DVNaQCSyiIOol42i0CcIhLSAHCfgD8/kl4yHP9s6MNLKChNhg7YyGn0Z
Ar9sXSOSrSHhOWfeOpj4OtVFlqdQk/XkTtllSvWiQCIc/H7Pf7ddzC3WTSGdgctCbVuanMFYLDVC
k7fliTXzVkP3cxVIidqidT7gHCRZf11HkiMkBobfd5cXsxlHJSoDAmg/5G5YWp9FaZdSyMcAo2Ch
B1afprDAQDl4gWvuSwfSwsVr9irwkXRbvnBlly1OZvnQldHSCH5UWsqeuCJyyMwJnBHP8wZEgaDg
PqSuElrT+e9WzJYrx7oWh1kEA0bjmDeNZKEC8U5/RfYQqYnPQA6CoZAHfd8skq7XyxzOPpoLQwdY
CRjFxtfs/jEQrMYzr3CnIeBa7fWE+xLd9pi/vy2LsSvreOrGBc/eDk959D29wJlfFGex9QOArT6P
35xrjzmyaLwLYmVUxEdFfSqtTrLmCVCSeKfvlkPcH4C7+LOG1npj6T1a3ZNMkdMqb+vCV2JfWFC6
F/0o+wM4MJiM/r0lbIVURrMC0gRq4MdPA8b0633xpiNbILvuKuZS4G/2j9fWmMCTyUppLoMUAYwj
gtOpteLJjm+Ho/SinWaXjl5j1FVJ7JBwMqNNH71aJhN71GJMQCxcCb5WhJZRPC7R/eXLt+nUVgaY
nDaBnLFZgxHcT+L+qm9Lv9NMb5B5yuXbQfS3HTakzSIRiFASFQS/FeYhoI9xEECoEHnLVWHzituc
RbGzXkXcicDUF5hrNa8UqCQTIPqNl7/aOBZIB+KDWksaIznMiVfUTt4eDC7dM+frm0xgS7SoWZQx
TTAQP+50t0C9ueuAWaDtzdAerqLJ4iII6Ili29+ro842BiplhqTblCU0DKg35dfkvJzyXYam6nxe
bs1bQI8bFOoaO3a4uHHed2M8R2CK5SBLenIAjeveHFwhG92aF8a3UH1r12EyD2JzBm4oFSTdGw/J
Q1444x5Y553m64/9cwwFMQdkQc6QWMJo8QYdeUHHZBzJZCQp+JzzBClz4dd3OJwTcmb4LTuHPvCV
iJF8Xt2Bd4gYF5Jm3YKWDA5qB9zzOENrkOekOJkDOysBnWhVDJYu8ZEUWXN1Nw3fmvbJ5D3Wtp76
QEJSaWA8pMAHw8SVVseUST+nByX5UtWTVSzeQNwy3iXTfyTAR9YN7NNvS4xTTEkORB/KGT4mTQbz
Qa7vLvuOzbi8MsDmWhXYwbWJtPgm2TtJcbkXz9pJs8xbPO3t0Ml5DZitQ7A2yOT6cZ3G2mhiQke6
ojikfBfekuscKM/epXzhQWL/UR67NsnkV5M6iMWshxQYNDn13YgM8l47o1J4bHHHGsvorLByJN26
vLdbPgSNU8pngGrUJ+GnTBWTKM4VwTNrjwz7zPyiVZzjsXkQ0f6jiC4oH7NUuD2ebABmo5DXmIes
sCvphwBh9E657hdOmrO5mJUlZg/n2IgSrdRQW5JuI2RvTeKZoK2/vGO85TBRxqgEZSADKKQqrbuX
u66xtER6AunSuJ+H+Wz0crG/bHHTBVNY9T87SI/rKkUcohi96S4XANmJr6OXQLEA5LfNa/lafw1u
RKd20ayD/1Vf/gTmsbbMhJiYCFU/9VgsljgJDhFUy+h/Xl7elj9c22ACTJcYHUbt8NVICyquPrR6
iMBrbyGPwmwzqVobol92tY1m28191qAMT3nd6WtNOSvvHMWAv+6If3lV205r9dEY/7sA+1SHshb5
8j1lxqIj3hrKPd1uRtsOupucY0mdLJuIrBfHOOG6kMe66ZH6KuLDnJ5z8WsP4niI5bZvJrkPBU4D
hXPVWA4CuYj1qhy03C8XT+qJl7XGIXjjbCFnTSrjhsMkEYF8h8zF4MpuKO7ML6U9WGMGlAzli5+9
7qqC7jZljldyiwsMp//8hS1lBRxmqe/7JAf5uLgvn+gIpXo3Pi/vxPi8Wh3nDrBU7nkhylmP6Xy/
RIs/lHorLQtL1Uqr/qMseXVQ2EGQuczBujgiY213wjdMLwBmn+41R7pHvcTNfkQ7XmjjHRXGh0Ad
p9dINUYHqDhM6kmeC/BVcJoN792gT99KlUx0QQmYU1hYaDgsEPEiKOfS3F8GsVnw2O5Em45vynfS
Q/QWuPKt9izv8hv6gEpO6rkGyRnvFm5+x9WfwUSgajDQ0cyNwCsjWw4SK69uxeaqHX9wbsZmEFrZ
YYKQEERSEQgJHXeZHKpSDMhaZWln6Vx45qO6/zW5IBYed/KQZ5mJRWkCxGqtxECuiWF+Q9DFv5kF
MXnrpL7I7IjE5V5vh3bm5CmbrmC1YOYQmVAUDmFC8IXxSz9g7rdsfFW/HqS9HoRWIpwJNIAvb/Lm
uVVBHQECfxANsp11XSQNpupDwxtrzQFTuR3r+TUJAk503z4yv80wcUJuEkEr9E7wq0a10swbNMEa
hcwShG+X1/Pej/p8R35bYkJE34O2zSCh4Iv5JD4laryL62U+BpqWuKWRy3uMycSvJsjLkWs2oyTa
YiuTQywMo2rpUlTdJrGpNjbBfT4JUtIe8i4kV2qqNoMlAnvVWWA+B7eTYGqCiAwP025WS8LYtEUN
nG1OMrbzldFNxEOnLnbAF7wcRbML/MIY24dm6afakZYl51GTcL4kO15npkMOzFYb+yNgust8n4Yo
CWT+5e3dfDP8Pi5sB14rS6WLo1H1auHUtYFfl/3fnZT3/GaVv4htVA+BOCagOg6drDSoOnSjgB+9
ci8vZTtTWq2FcS993kSxWBiLLxz7XejJXoNpOtpcpDPNPJ/J+zqMR2nMJW0lIzK9GRqMqe6IoHZo
5ZKTH/Gs0N9Xm1e2XSHWSZEf0ozs8jjCIFJ41HOeVvi2e/z3jr2XRldm+gXUdEHbICkKr0wNZCmK
5EAg2pq66ZyTx7/8TvSvWVkbi04S0yxC0qfbFdh2oNtrj2dym10D+c4Vy+RtIeOp9KkeFghqG14I
Eq+K3Jnd49RyKQro2brgpVh2jFQZ5GSoAWjqD/0uhhRxbhsPGdTdNZBpkZdyd3kPOdeWJcpo1dYU
Q7UHbD+LrKb8pn35u3+fyWFNgHmzVNUFPzO/qlL1PdG1l8sWNsvt4LX6J1CxRKB5as7CpEmBZ7wK
N1eLo57i3WIJ9vxiPmrfKCPR/EXlNSt5PoLlQkqmbolDyIWgNifako1xzXsqbzO7hityedY4R09i
fIRcjJrYxujyieoxbB5D8rOSeSBBTiBmAUfaYIopRVX4KGbtpMlP+2JnpKch+csTR/+O1aWddU1o
o0ajeqKVRwLlMNS8jvh2xWB1JBjHQIpSr0QdEc+8H06gNHWoiG7giGcxs/G6oIy0uGAgseKOxfC+
FOMk5hR5kxSaaMafksEC7OfXLPYXcg2Rj5/zKXcjxeJBvzcBl+j/GmA501CJ/D/Srmw5blxZfhEj
uIN85dZkL9ot2X5h2NKY+06Cy9ffpM49IwrmNGJ8/OoIVQMsFApVWZnvXeLNniZ9Dsa1BjS/K+BS
cUDjei4CzKADZs4rEO8v8MMU8/lqVY6rYkFzCwynqfSTphgO451ong3m8ykZlDcjbdEAjLUkL8QY
fe4gvzXdwTOs8TwE4cvIJRTe9/+PhTFfrsIYX9jG8RBEkXmnm/2hV1sbqcBzmIacoLhfHNl8LyYV
7TAwoEMBQAh6Z3RlN/VALwjWG+quglHxhTdvvdNIgIYgxvjAIC+h0MkiMJUmquQWT4hjIT+N0qmF
ciqAAhnxw/JhCBMrNWq7oc/gtpcp6C7poQ/fOFF63b7P99rnn8AsORvHqW3bOT9qj/V5lf2gJ8ic
WdQll95PbPP7+v4efUmyCMf07970yTKLHi8gRkRLvUEnoM5tqhCrWG7k7pGzvt+rJZ+tMBednpBm
UBMIratQ7F6FdAQXLJjvFJgJr4Xy+6X92RbzzI6zYamWHq/BUDPjczeBfGGpR4FTuN7x0s9mmDS4
U4VySUmuB90vegbV371x14yWamVB+ZB/J6nF4w9fz/UVH2GZJYYhaYalAEMlVXNPim4qkJuU9eOk
U380/OsfbNcrZICsQSaIwSaTOe51MwhUo+gezkJjzfMRSAvL+PfD8dhBGbyTKgBvBlHYYClpYZq0
lRmY1ZMuPco8HpgdDOZnA0ykXIRBTuL/1H2A/Tr2/uhNbgQach7d+q7LbVbCbFc26OqUxmV0lIwf
pfq91p0/+RwfO8WEBw3jgGkpQh5ClSEQKNsDwFkjl6Pl9xj/abvYUEAIaJUMwDaPlL4IUH/v0lPb
PSxcvqF95/p7NWzPR1ZnfRn1xgyi9EVavEZNrerfzxZ/XgsTBLRc0ypjGMuj3P+IFkBzeBht3iKY
4w8S8GiJC9QUK8AIdHq/5C8qjx+N41bsie/zXuyjCp+ddm4u9taU8Iofq+P8FlM+HFddV7lJjbqy
6JdGiuNAPCZ+clSDGclfxtVH3HkPfP4czFFXdFOIwkhDG6e32zPxpJf6J13VLpuz5GaPXEDa+nmv
rYs5+WNrNkJujOlxMJrUxjSj22AUmcrzbR5mAcbAXqtUgiz16HXqEGS6FNtDLvPmzXgHigkLXSzG
cU8KCF9h/hzErN9GwLFDsAVidjhyQX6POV79ZuC1bXluw0SLuMlSo+kKEBPkldWOgqUlHJghx23Y
Bs+8lIUpt3pyzBeFPOUFuMLbXhgsaU5Di7a5brdmtDh5GAPKBT46jvn9u/fDbX/r/RBtmSAQnxyF
U3j5j6woteZbFClBICVwCag535Ht9URJlYAsA1d9nqpWn3rT0FnzGFtGwfEYTlBhOz1aPjS6PJvp
Melfcf9aZuWFPMpZ3llkezxlLoZU65UwmI91oDiTT0BODLAagKGR8+8rKJ8OPit7X0kyzVqKEBYC
aFK/zjz+qx3W5c8GmMjSZCSRZYrMOT+vek20tCDBhpSZunfqm/hI3ekZZJmPy5t6qU68AL1DTfXZ
OhtnlChCUFHTI6aYgz6xwvldar04lP4cOfUv6DgBFFI5tZ1zOZTeSzdXgpzGhJcyLcq4i6IBWN/Z
rZ21ICZ5tQfZ8YN8m3zRHdBOHOhhxTfPPoqzDg/gxt18JtJQaVQ7c4KgdXhpz8YFXAWH3p9O6c8a
GDANBGvy6+yUbn5oTsotF+LGiXMsu0xU9lAHbbF+vT1T+YtWHa5nXbzlsX3DXJ0kUxOqCI00+bgK
gKaPuQTVnuSg3oaP0d0cJM4IULldfwWbJ0om1+3z1sfkMKtSbdyuWeUyQrdnCExR4FjgxBudSWIm
AbR8ptJOQVgrVqJ8K3XFDbksNjsw/E+nRF8XuskyEqHMuzkpYgxf9WfZbh4KvAHXexCMmq/h1xUj
yB2o2X1xflwROpPZFJExp5DyK1CBXHUXhkN0DL11gjN75PWwOdeDzoSgkooL7UURVCQgwYu7i1g9
hEgoaMJjZuDde6wQ0ayLUR/rkDUT1ZM2pZbYt3bYVRbJPSM9CPOt2n9LkzeS+4WW28gArjskb6FM
wJEqDSSoNR4IZiq6cW3AZchJNUOrDHMOaS/vltKZ0FJXghi3mNgLBH+d1MdQ4g0IDr3oHdDx77tM
nxyUpT2KVAWM+lkItazCCAyj8NuZ2ILJUxjcTZswsaqDLEQDyQpzW+Rlm0SqqWagw+rvZGmxFmF+
EITQJtPsqriuzOEA3nH3D77axirz1fRwkDp5wuLK4UiNX3M9WKRMLO4cAW91zBeLVLzqVNJH7zUe
+Ii71nfAic2JyvvR5GM9LOCzooU+xkUdQfzcW1WhIX7u6A7k8Q7LzQqHzN30/n82yhSwxMmIp1LG
pytf6Wv+pLrVQQ5QmbQputjYTL8GiDt7uf7ldir18MvNUpkbQECbvU8VqQzKc43ng25jyiXQ78Rg
9PKbATXswpt/koAHT5N3g+fGLnMvlLWiTmqrl0H1S8b80MPiKGAyjR2MuhySILw1JGu5163R0TDe
Y36rTvlXzsp5v4C5MkptLKcY3LqBekDp5j52XstnEKg6oKviRJrdW3azVuaiILWp90SZcckXsyUU
rRX+UUFyY4G5H4YlkSKzgjh1CxVic3iuJN57iHP0DCawoHWNcvrSRscmtqdX4yC9tmj4YqLzi+RH
rumqt9QFhRXGwQCI5qUpu0nEZnlMfBmhPJITDRCunvzQwYKnz5b4R6XCjQ0mtihGNYLXAPOCS/Et
ip8j3ho4TsCO1FBK22KZ0BJrwsENq8HHgJJ/3aU528QO0oziCAxfBGEm6P7YsXorYp+mzLluZD9D
+NgodpQmA1eTGDVQLy5DzA5HYK80B+WkGdCtlc2nhsRe0RknigFMq56N0yx+mdrmV52ovAO8utxv
jxPQH4uyQkwwoIqfc74sqUYdxLJDUJrW8KuLLB3EsosvRVZ/NG6Hb4NXPq/dZzw5OQD9/Y3+sMyE
agKZbGnqGrSPKMj1k9zSykMpc4zsO8yHESYyLzPNxE7GvHafxn4oNF5CQpfzLfdtEFCCQBwBZAJM
FG7SzOhQZImO4n2TW8k76XF4J92oVvss2f0Npmc5d+v+R/uwuP6iTaI+p9LQRhKu8Ew/TRU+Hb5W
Kdm0TdxZ5okR76d4yoe19UNurEl9E4kx6Uyk6O15peWOXPIQet25BDG39I2zm/sx8sMaE4UnfQQS
baxAGXJZVYTGQ/OX4iw+WPU7dAVkPNHN1Mow+b5W5Xg+uZs5b5bKBGiVKIKej5MUdP25E3wQC2n4
kuHz9TXyrDCRGG3hellkKT0WIIAykshSjV+G9is3OFfm/gn72EomGgsgTa7SCKTYcv4o1ZOTyT9p
z/te6wn6PYD81whoxz97BxWAqJzTxgh60/pPiS85iLfLEdy7K1cXx/OvLwl045+tpX1PwaKMpiFg
1uJ0r1VofxQ8vdXrBxqAyc9GUCdFWztbBcYTDAnVo0X/vWzVmjB+bBoTMmJQWZGZoCsR4shCx/MQ
hvJdl3A1Vq97GvinP68kFcy26VT0B3vPfIyptUpe2iuXg3y33IB6OsbgN5hjXK5ONO87MTGjpuIg
iwJoKxTo76yMzFJn96c4tBNQmgIEdoyPwlPESz+ux0X0RT8vN8kkACAoDpYETTDQF+uGleJ1DwHw
AEpw51Jfgusn+XqwAt/2Z4MCLdpZHfMYif86YRYGUdAE6qnj5CT/kC58+AsTMaa2H5bZQOIYn/VD
8SBZqwK2atW5pYCblg/n/IcXzYdBJnTQMQ1B8yeXx3jGSJKgQ0ll7A9KI38xVW+KHgfJAuJCPIUP
2mLnk6MYrlJUkh3lP+aBcMrtnPPIQn/xoDMhtTLrwawCdoTiDeGyNa4H7koUY4G/aT/nIjIF8330
APpNYHINneiwtoAqr/6S/uvJm0/n//3K3VyprWLMMuSio2MveLl+UcRLY3jXXXMHTvXZBhNj2lYI
QfI2Tuhq1efZXdU08pcqAJSV/+zmnIN36M5mPVMz9sSE8jHmUeK7NUWoLurdeEg9wW5A9aDY/cF4
b/k0vcUrCnEOPQsbC8fQaDITrtoZ9FCWudM1gyv2eIFCaqPLQs4j7h8e3X8fDRYdjFJ6TEr6ng7J
mCx+WLOTMBj+CgM1UB9XtujitTwo0BoH/y+4Hbm67TxfZYKOXkw0buQa+dixuFl1FufIN0HqP0Ju
TAOQ84VXOOUE8/fuyubrSjmpaV/jtprLgzFSu8fzuDWs6/7KO+RMxGkpPllRDlOga18p3iGGyhkv
4qzivYuwWYWcN1k/aEgdzLC3alXBMPX3gUd7yHHGd+fZGNHUMqpBEgXyCpVaealZUQcKcVWwYv1O
offXt4xnjMlTBjJ0YC4z0NYRcCMYo71WRiHYVLWdo/CSIt4dxGKFR0mhuTD2NDD9VWIlc6fQAZMf
gefFfuFhsBnze9cXuOsTkDqCxArG9Q2F8Yl8JjlRSy05JrP+kGXZqdW55PO7oevDBoumAagQVfEU
byn9i/G9BqOdXNsqBDpSdD5qfzatCYWZUEajEm+PA+9o8ayz+eygGfMMnrn3YizghIA+oU944KXN
u3ngZpGMp9CsgQZ1g15yKfa2FjqSFlvmmB6WieOSu4dsY4i5dJIwLLpMAuJAIc19Ubz2Eza2p/Z1
v9ghzsfdtjHD5LVtAtW5YoC7p4lVx0791DxDFMczb+LeKn8NDm0tyU4BHQ5d8ldyy50q3Q3BG/tM
eluWjZHGlTKgNy/agmX+jJ3Mbt35/3FrwhtnvbxtZRJb6DKm41Rgvkw+oCWwDiKvMP0Cyojv+hwk
kB+uW+ScPJW5Y8IsDgvQTIKRFiQ8dM6skJfU7ZcVNnvI5LR9rWPGRlnSY0tA+vZiFOcs+UvFnaa/
TakvJHYnF5g5uyQVBxLK20wmqvQxCMap3EVHOXmh7VNT1VapHK7vH+fA/Ya8aXV1iEAefFym2IkM
zRnml06u7FLjHAXOh2IhNmk9JmakIYDQRLUIdOEIj2WRs10sqmY2oypMc5oEkFe2OqGzleFtyahz
fcP220WqsSpiE4jbGUyIUhYpNbNlKN/5piDcCzbVCQNrk10F3dNaESd3f1RN3phkgtWchWM+iFDw
WseG6qzyG6Nwry9r94remFg/3yYfMLRemgwVGHmUkhKhsQ31LRk9WTy23ELMvst9bOD6HTemoBTR
V42CempaWQPmNx/1I/Gnn4Wd/swqawQV2g9Ul93IK16ur3HfQT4MM8GpEFKlR6EaY9uxM3Uviwoh
zvnn/2aDiUfxUgEIOKPKNIeRPRPRbWnhzj3vOt4/TR9LYWKSOg+00DrkOLQLzCK1YswlX1/I/hTD
xiPY6BMpUyE02VotDi+SB4aryI0u2iV+SK2bmnvzcz4O2zFZyfDqQgFUjZa3mT7bEOGepZ63KI7v
sU2TSh4Hoy4GM+gVm1g0WDxkvPb6/DN/xDcN4rizCuhwy0xrevTbs/1jM9k2Sho1dR4NkBA1VsoF
9SZSD4JwMtKzGaFqB3UzcfTjAnRoRfZHAf5vT/mt6J+MhloVND8S2QzdrtQfDX34ojerus08Kh7H
a/YTjg9zTBzBfPxQiBJRIMIx26uoGmjRTiA+8VBu8scTDyi/D5jbbCwTTLqlpYIRohcq3U7guY1X
TTWnPSW9YzVfKcD54J+97U66q7xxVspzWCaajNVQy0aN8yH4sx2vQj4X/W7yIcgE2J6FI+lGj/rD
daM8m0x0EXoROFiKEoJCfxHTbbInffyTWvxmQ5nIYghmB1IJrQgMdepm24hEKEyDMtIsbLMvS461
f0iuPvyFiTKpXBCzIbjaOndyJFBpqN9CDH9L4AsOXe3pf9k+PNU+3zyzkeR5LqA6KUlnafRm86Gu
OV9o/QL/fNAVtu5vdJANkicCDGE/2Ap9bltX6MBEXoMoGN2v6+vheL/CNgBiPI/ayRRRNX6Uj+2T
9CSd4lsTDKKhrx0mt7mrvP6Qfg9dLlD1uidCC/fzVgpVQZJWQ22n9xrDXqf2C/tVgfjJgjEs9Ly8
8gvvzuP4CpRbP9sM+6ketLCMj+jBrsKtECP/jhEpFM7JAQo8l3Lk5Kw7w87r8+2/3qmITHQxojRv
ahXeCeC7oVnvdwWe26WTOsmhAglj6IreKts682SsePvLRBc1AYSgkQ08pIT8MFESjKQ+dELiXvcg
nhk2oExFq6Y6aoQTBmUNjAZPzV3bcyVleKeCCSpdOac5JJzXUw5u3V/ibAFa7Nen5Pw+h/i1CBRk
fOWFx3TEPSBMeNHbLO4jEZ3F+Bz9WOHEld36M1RfWlt+WjV3I4j2hQ/6TT9a0c/re8tZNNsNEEGz
O2UGxCoHpba1MWwsExLsoTKdlIq4RBO4U/K7l68G5Q8Ds6eKycL9I3HMTEBjyyN6jvaqjpn9pd7V
fv8+6Dr8BN/v9RXul9o2BpkTmWAuRIkUDHtmqwI3PQ+H2IMmUW0bj4s73mZefLhucf1ev4XXjUHm
QKYgb6tQ08axmAManVoS1OY9nW6lMRiVyCKUcz549phj2HVQrFW7IX4ve63qlQjnh/bA0wHZ99PN
uphzKInLKBcmNjJHFmhp0o92Xr4bOqaIovRbZHRuUen+lM1u2xO7NSpHhP6Y3UytX42dlaqg5Y4z
1FkGZ5B4M137L4HNj2NOr1lPk9rh5sSLV/KGmwIlR/NhFcp9Z0b7nqzE49c/8+o31z4zc2zFJB3m
flDEQIl+lO2LLny5/vf3r5KPJbFQ/2HKJJKkYYr56OhhleHGpXlJntYmM5+iet2fK6thYf96O8gV
VIzKoJtu5bXyYfgACR7kBEmiqtnRwMNb7t9bm+XJn2/KyAB12STgi+VneiaGBXR8AE5RNEJBiA3I
uic4FQqQEOLm7OvufbIxzKQFuRkpLc0pAOWaBZJxd/wr9pIDur+zJUHxMcXgCC/G74bZjUkmBgFu
plbagjxcq8tTPUc3daY991p9BzKU0dJ5om8c12TnAMZ0aLOUZHqwdMd2eMvTf00ripRjsxwm4tAM
zBMZpn+PpvYz0aE4TH7EhHLOF+8zMeFGi9psSHrUsMLUR3HC0jO7kH9c94X1h17zeiZqKKoI4Yd1
2CWtL3rp6oOv5I89b+Jk34qhQijT1EHszWxXmS9QCohDgIir13x6E+aLAFiv4l9fy/5Fp0OLE29X
USRs3zjshIGMA0Q/V/hwLDoAG+RWhHhRuu0FjAM5/yitZ/S3/duYXL/hpkw2VaQpgDtcSQZnkAwq
p+JCbHBuByDO/aIEnAXyrDH7iPl8MS9W7eTeEe21MR4GgPm+S6Hzhcl33W+zNMb9akUodaLCNarl
ogknQQVbI6f7vXtxb0ww3lfIbdcm5dp4gVIH8pPDOjwg/+HwwMYOc1MNatPMCu2XoHb0Q4hHSX1b
YWZNBZZ9PssrhZnDlXXfLSZ92GQbxGFcKsCk4lt1ruSt9JN6bYXe7I2B6Je8A7Yb7zbG1h+zccOo
NMdKNCD9jOl0i/Y/F57wMs8Ac1cRPHOyRAVj8ywdDf0GJE+cYLcPMNksgbmUZrMxpm6de+swlZbS
g65cSO8b8lu0HGIUN1ZddwwdNdn99UO1e+9v7DI3U1rNoZI3GG+StECDoaUEiQeSjMnJlcaivFrY
bijcmGMCRtwUVWWQZAjG/gehhwXYeXkwraXntXL2s6eNJSZYQJO2VCHFFR1bh2JGtgN7OHFzaw1N
5YFbauBtIxMt1pZwJMfQke499aAMtnGUnMSlJ8GejrLXePPr6MhOe4i4ZIE812SCyFgLC5EputEa
elZGdQ/9yf/NQ5jo0RM5GUC3jVkjyICBTQ9y6tJwKoWzRjCpnTa8k8CJ8r+p1uXaAgp/I0I7OLlR
weBX+lkgAfaUAQHE467az0I/3ISVrKsw565pA0CdBIquKqhyF2f8Ul3SF/Vx/JoWzuRqdn3IbS4B
E2+Z6/9vYpYJVTClXwkL5vsJZM7DYfIHpJ63YK9EXXEkvG3dfXdjXsQ0RLCBERZxMlRZVKWNgJlC
cCn/WMHF5oP4Vs5WfKODn8544BIW7HomMcVVsBt8+uw04zwBtjomAubEyaxZZpodQjK4+rQcRUE6
asZkQ6XVj5chttIqdVS1eAHfXGvnIGRNoZ503Y3306OPn8POO1bJvFRKixspDdYbCbNsGP/90jkE
I9uzv4wWTz2Js37C3EozaYXCwLD6UU8fS2pLRcz7prs5ymZJjA/pZKRDr0crvF8/tEGHN1R0jx7l
r8VeEeOJk3/hvWT246oha+D/lRTRUBmbZd4A+BVhSC3HeN4Ir+2twQMSEk1lPgnFfiN7Y425FsGP
O6Z5P2F44T4El2OMOE5P8U9ZstbxrvXDKXd/xDm1sbl+183JlPt46MHXnB6bBJizuTaO8ZjejrPq
TCJQFBG4fTmuuespG4vMrTh3qj5VQzuA/O0/d1UEALA1vymoj68UaGFnKU/Xbe66zsYkcz2SZAY5
YIc6dVnetolTi/fj6P2BCTx4VNOEnygKs489mcpFp90QGCA4L4ZbSBxFIwd+srtzGxvMzokN6MFm
o5sCRf5rmjKr1ThP3X0P3FhgNmrMTRoW0VwCILrgkaP57W33pbighYax28opJEv0eURO+4jxjVEm
najrNNcXCVmZUFrhZM3gNF8HybTCUkug/ntU9OMFqmFgbv8DvR887je2mYRiSttQUgYQF8Tx+tkc
0uccf9/1vY0FNqNYWp3GClKzNAGnv2gZxu3IIxHn2GCRiMVsIvRCATxQu1dZd6vohkgc/+b43m+U
XmktgvkdjU7R7N6EHPKRFQ/5xFsFE2xbTdXnfp3Pz6bbpnRU6VHldVdW//3tCW+auqEZqMiTd1fc
RLusCHtZS0BnUolPi3Ieu94r8U3IPLvXw8FuirwxxPgVkVJDVyVAn/IOpOZ5YhdJbZdyYS3qUS3v
xHTkuBlvZYybNZLehy2o5AMJFBj0qAuvZnloTE4g/Yez+vcGsi/dcc57PY70JEiAE5Ks6ka1QXl+
AVLt0kYAUIpf0Wn31VPkaDVnhfvZ68eesgjpSpmUxEDOF+RQGgBS6Ei81KEnsJlApVt3hGeQbgFo
KxJLfLj+NTmby1Isj/KAUdcY6iokxKs79Q2BWONw0uWaM3S6n7dt1sikAEIkNBWthZVWefHqp9qD
noI9ew1wbKLFn+zeP9Ufn3P9/815GOuJ9GPYFkGGmczxLTE4N9b+kf74++v/b/5+XNFWmsGwGkzh
YhcztcoROXjFy/d5ZtbvtzFjQg5CKdouOxrikdCbNsdUK/123Qf+4W78WAtzTfVGnhmJSVcBZ721
6FMJRtDQmaBI/zg6kR2e2u/lAV3L62Z5X4gJJCm0XsFsG4HamNYPSFQf4ri1r5tYQwMbFJHhaqDo
hIKKwlKBSiOY1hQBT5cU7AVGdhmr1FL015qAIQWYiXz4Wf8RDFpTkFZDtlmHMjvjeGZcqyTU2xRT
fvV5pXkXbOkmfsYMjLvKMRHOs3634qRpEgiAVcM00I797CE4Vq055CnWGLQBUMMYgpuOwqG55Z+p
9xj4235CkRirUohqvrcWN94o63inSBh6C1RphsqF5pLioo2vlNpiC0pxxQpzwapHqCK3nr5KqSfP
SthaEC61oxk1AAGDEYPfZn6U87xpL5DpCgF35aoJqJiMDxdzTrJQpGAPyheACupEFF5GY6ryi1lr
6eh3ei/wHm7r32S3wyAqRhwxi6ES9lPrdRFK5qSnx6xEr9/QXcEcrWYsLDRGz1rNyyJA6LxjcLtI
5shEtIzhClp6BKd79SqPaRvZi97VP5upF85ZNPW3WUPG730xLm5d9K1X50VzFImGyRsN6tuNmxsY
sbVjY0llV8sM8zB1hXiOdYHaNMZAzli0dX8QhjR/BZpfuGlMpfuV1630QpuCqm6tmbN6FJJevp/z
rnVGOZomi0aLUFt5m4tBmGbtIcbGg01xVKPGnpJYP6UG6q252LYQzNXSLKjUKM9cQpoucidJjF5E
PVTQXe+L50WXkwlCGeEc2XHbKXczFUpHqRLNcCYQ5tkd+jNHI5TES9/RxmnNdLmf69lMbIMubWKV
rZ46M9EGT6tDSXZSY+oTNKul5SXqQnNwqqEpGwtFFLzT+nyabuJGmr4K81y/NYtKT0nadl9KMy/9
nOLg2VWSLk4Mq+5s5qLhhGJcd5YsxdlxCOkMfEedxZcsEZVLlgpLkLZi+H2sI+luyaowtPus6/+S
chRH1SwZT2U+jx5VShDO0bjzQUepebOQjrch+OhitygMSbZnMWzzW2DhZC83dNpibVkqnxJFm+Pz
XJVRYQ9VoufHATKtfpdm+UM3dVLBiaC74WXrckz2JQqhWZkVCMY7d3g2AT8PvcEJLfWceLwi3t5d
92EK8p6fI1kT9makZwoEUYW7EcCZvEdd8un6jbBrQ0X4kgmKZwhhn21ALzRtUjNJgwVSOROVrCoW
XJofrlvZra7oGzNMUKbzWES0N01fPejHtRRJ0aYpgvYmP2JckPON9i5SIoLuWlUQ/rCuz2sqGrM0
xQlRYQ09hnA/8N4WPANM2NEKs00Wqk1BHP2Q07upfb6+XXuxe7sAxscQpnW8TmUoRUlnLTvrAzTv
ADmtCs6E8W6iszHEQjE6nElkbXoaQP4WOuirwHzqFAdkOkjx8+fqKT6pfnRLuWipvcCNu4lAUBb1
NpXVrB2FUOmyGuK7DfDQ6Y2ZfKHjHQjURv2Qlye1P8nTS6px+pK7HOIwCd04GVKoBjsHY1JpoXUX
hRDfO4X5Yzt1GHmo7BhstyatnTn7QpWvjc7JjPeSrq1VxvfT3JizLiFmEGfJoaGFHZLwYKBlmN+n
8ksp+safJMkEdJZ4+YrI9Fiu6VTV2qYi+KydaafDYqWRP+qcwLGLTNoaYRJ+LY9zo+tbkPqdoh/j
s4K+ENCZp+kYPWnH3I3djvNi2j11m1UxqT8o7BsNeUcYUOkvOXw1xD/Iv7cLYsKGOCSymiJOIZkb
rE5tj7k+8A7cvt9/fBkmcoxLO0ACDW2ZVUsHd6gNcicf9AGAsfLgeuufYpOx7XKYIEIWqVGEtsiP
Db4RpklsQzbc0nwKa9HuCluuCGdxe9nfxiA7zlbFAxGIjKezSW4LJBgJdXSzctSGWhH1rkfIvTNl
4DkhmcBaYsyeuRqLiTRZgRK2nzfdrTqOsl2MeWYJ2fIkq4IXKqaTyK0rhTEXd7nnhgYhOrj8QM+C
ltPn26UasrjoMTYC+No0rHANq/tiBNL3HEiro+6lrvBN4gSuvZ3dmmS8Zm7nOp+qOQ+S4cc8w47i
S3nmdNJNmvDqwms0Yt1ma4txm2hZwqUd1fgo31MHI3Z4roWe9k7GHbvcrsta5Lhijb2ABqOFMuHS
oHX1qALCMQAjnNnkS+siy3MFhwdj3zsTJoSpNQMMXLLG9soKtdOWRYow8hYfovIkhAMGgiDeORwz
OYPgMece55ljkqs8HBS9VdH2a6fM1tPMDWNddmeq/ipNEllZDKW9uONNSfKsMveNQlpAH3RJ8A3l
a7yKfb8thWdIj8oMNOv99XO4ewtsd3T9wJsXcEurOi5MgDkxUBg/NTfDJfyW/8xnjAWgt+3Sy/jC
K8/spaxbk+sB3ZislLKN5BTqiIt5W42+aN6OPNzDjgkJpxsvWFHBqCnLxh3XddevFRQ/M+MbOVRv
Y7M+y5H+en33ds3o0GKXNF1TFLZUIc5tUquJiRCd+qMCXo7vGeWEjr1SqiQa6ItjLagEmMw1PSsC
xmhLrThOXkktxVtlgOufK0aquVvs1urtEnzmvBR8J2J9ssrc1U3XN/GgSWlAMSTSaj/G5ruuh1Zr
ur3Rcu7t9W8xMUQSodtK1h0EEpFxQVKn/UAzmuFZn9oEqniA10qTE/GEj3YC/yc7jN8tZNGlrs6z
Y0EX8BC+xqXzB+6AGSUVDIFQ5zIZA1IzG+pconIlklNWfkuo1/Ayw729gmejLoaxISLqTGzAPNmc
mnJu+jkJhGlyx/HUxi9TxB323HNtCcknlqJJYI1krqywTY2sC+sxqOBi0MtYVdgr8KRZxG0AI7J0
Lz52fvJyfQf3iuoS/kEZDvU/WTIYv0vlWNBA4WL603+BmyBBWA7CRfXSY/fC45vd3c6NOSYXKNpJ
NFC1ilHwcptUDIQQE9TobRORdy3vHajtwpj9HE3NzEdZQEn6KDyCBN0dvqOy+aAGxJaOTSA+0Uvi
mAEP1ybzVsikA7oxLGOW9hBE8CAQG0GkbrST5+I58RHp34iLMYH7xUZx7XhTnBc7tBQXGVAw+Lw6
8q5DfWw1O6OsD1CgnvQEXzHydPKMEgWJOZu8d8DhOkD0rDJWIssMF06CqKGCCOmc+rWv/cnk9rV2
F6GusAET8VjWmN0kSSLIxayaPprf0c36AiidrrLV3jESUGzHvuhTwS+56JaddFmSPuyyaVY/dKBg
n0OMmk3kMOeTO6nE6jPRnnNMCaMDK9aFXyq8OsledvDJLpMADSlBgQn+cwy/Nz8WaAWtE8K6M3sp
4jPmPSKHR/TF2WE2wFWtacrzKEPbU0sPXQn5vUW0qDAd/iTQbHaUuXQ6Y1Y1TASngXzpnZULDkjg
O/kpvG0tjLF4y7fr9njLYq6GaSZTEctFuLYl5QEDkcYhmXlPG56R9f83idVETDopU1wcWxn0UJqt
T29E+ZN8ZOuKbIQGh8es43oAfjUPf9TnyC/c2EN67Ii3rQZG4wCibqAB4DkG1xeZWN3kYKpRdREk
B18Xr8QoDgoWKz+ikIN8rr8pnMjjvdv2yp6f/J+J2gm0svIFXnI0LhUmZtfXlJu31vhV9VR/9rkF
rt1bQsPNByykJOsKc70PA5W1sRC1oHFHNyms/rwyeWLo8SE7C/cyaKNwTdyagcqJnLtZJspqfxtm
jgNys3hqWty7jVuf4zvMP6JKb02gnJNWliVQ4DnlRe0tHunl7vW0scucizmctTxPS+LX4c80fVK1
sxC5Kg+3tPOikrarYw5GOrV6TCstCwwzAt4RUPLcEPAMl4bbqm3uCGZMR523p7un8f9Iu7LmtnUm
+4tYxRUkXrlIoixZtuPYTl5YcZxw33f++jnINxNLEEeYe+fhVh5ulVsAG41G9+lzzpbGHZQehYY2
ZktL5g1NnhMVwE7/dlS5PhMaIMLwFFNTdAVpJ7d9E0JYFltavG8NO/GtbbWpHclJEw89TFCZyRgY
E6aGV7css4kXDxIjolKoUl5GGTPNi6YjFNyZ4/dcU+whFYUYkQXuli1irc7y2MCD4Dt5ZEJSSFVc
9SH6TeziXt8VW0nQc77ywssl8dfrEqlNJslk9FP5OZ5jZ9J3dIo3lWhc45rSjDPE3addDwVwsy4n
nzbe9LN9Yfh/RoAUfKi+sk1+NEi2IZ/ebWe7vfvH0ErOOBdclFzPJKmfAr8bvxjpY91vldT7Nw4J
bAMmvRjPvMw5h6YDQDdbweirxb10AupnQ3wNmMS37jd4ve0IF4OI4Om6CcLWpVkmEApgZgdo4NIh
h6iT1CWLQMN16t7AbeBNOwCNTDQ0n3XELgVgXJJjsPqfPluZWd1AkLbwPFKv1NTCKFUtrax8PMWS
aYO543S+m9Wvt3f0KopwVrgoMkyZVAZTUOyX6jktD3K3h37ibRPXjy7OBnezlqRU0q42s/1ibjOf
fbR82492HnrENvZonrsiNqnri5UzyfvJBD7XgMTx3uw0XGhzpn/V1VS7hzBD9SBltLyjkb5IjqVV
xUEfO223NFL3WtfoJ5tVpf1zlgXuB3FOFGlSPtGyGDExyCSq8n1S2MoueIgxtZ7ddxjykB6a2s62
Ijb6a5zepWU++HS5qQFgIxdQRNfQwmvdIbJrNLVANtiCAb9z1NcK9IpedxQDYK4uRs42F4/iCNKy
U6xn+zAkdhg+j9HX2nADNbInZTcWgutqLa5TBfpNqoZ6mcHDS3SzVwfQi8b7tHqp0sdF2d125LWz
QnUcStaRVK9uQzPO+qFH43W/LPFjuIT3Vql6spo5t82sRvFzO+x3nOXZklUO5qKn+X7eJpDE0h+l
XeWj1I7K3GB3uZ0futkxHtlk1SweKlx1GIriiG7JBFGPhzgOMTgiTQxrQ+dwdopn6RS3NrBIzvI+
vCtQXTL39UcFCCuE/gQLl7Gwi0od3IXhow0D0HkVyu+XC4+DqaRhAD4sKwOilBiLLyWyo8TGHaT5
HIUq+3KI7SVtoXaabgTG2Qm8No4QDwkTk4JB8NK4kRoVWbJqQgUlebb24VP+Ej6xlNz6KO6Mxyp3
ocdsQeSqcEw/Fy2dJcBX1k3VJBoy8+uG1RwWkQQmsHyfIiJ/KZIamk/gTJa9CgS2H3Oh9Ye+imu/
jZtJcVIQC70qrZY+V0kqb+TSDHcxWpOiobS180vRPTNxAaLmyOd/YIaJFwtDpn5rKPs5nu3EBAdg
XoPKiKa7cbF2kjxEAv9fOWZQgMD1bhJsh8JP2phj3aJxbEHNRvNItAPZMhFVvddNAGCgEeQSBu9o
jaqYppRQ0+/AShK3rY3yWWFLgSzawLWLCIv5tMTdfWarJO1c6/Fe3VaQaUo2pux0e8agjqzhaRIl
DX8KmJwfQZfPIkgbDJPB7C69WAlTKasJBaUEUGFepJBpM+hK8SFFk+l1c5EWtgppqo0WNu1ulJO8
cmYoEFR2X9XzQSnrwNx2HbCAvdbKe0OO08gxkdmpu7yy5nKX0T58RHUV72Il/B7PZbipyqX+biiy
fqxGzfrW02B8qOqxLuxGHcfa1hqtMVyNxFR368xKvk15SGu7M0FnZmtWQEJb7ZIhc9VKpnfTGJm+
lRegO8W9VcS+TBv5fqB68gNifc3R1DIqbSdTGrdjTnQvT/N+svMutXZDb5Q7TN6R0wgqQcVTp8p0
oeewAMWXpKNiN8B//YxiM2rdEtJyd5nRKBEzDvpfM6ggcAY04Le8klWQgqnSoRrD/FA1bfG7oVHw
vdSV9F4v5J54dFgKYzNRSXquSAoEvAE5ZE/Rl/mFpDPmlvppCcpN3uAnullN+8IGtlYZHDWJl6eo
mocnaUgykLZ0sfk2lHSM7bqrcIDTupZyFItJ+UrypKOnZkkBqbsd7K7qAOhaIbhTE7GGItJz77pc
SqM016Cp3OqJckKn5q3oFRVDNghxEhJse8kSEczlGhnHGeWutSXJtBRbm6F9AXJszcUczCseJOwh
mW5EndyVXOBihdxVYg5kzqsUmYcJvWrZBJpZdm/vIfsLVyfNAlgIng1WcZPL6JohBRWmFcv+MN03
yVMTJxtIocS1IrCzdh+r8qchXl0L8UNNWhlor9EZXKA5nb5GCLYljzyDXk3bG066iTfBfSrbkwiI
tRooLeBRTJnRVvEUzj3a74WBMRm/aL3KPIbdfhBNmolMcKl6OWhym80AZmYlCL/S36H6S6oDwWNq
5XJHzQskfGjKEoRjLiwW+IZL04DVYpZ3Iarp2a4MVbfVP0iyifTaBRL1X3gHEO2GRQkIffiHaj7K
faYpA/Uxh6CDzDZOt7Rgnijq2K3VaLC0T0ucHxYgIKa4CtAu8xgXSblVil3tsjkE2VZfY1d7SIU2
V+PHp01+O0sljqaELIsPfUzVbvzmQdswaKDl5qM9b9C8g36r234JN6JSytpr/Hy5f6LMWXLcQjR9
yJQIVYYN2fYvrG843ZkeU6pUQfcXga1dhJQS2uRSQ0kyA2RkNbDax/YHyqb1d/qEwea9Z/5O7upT
ehJlwqux5Wx/WbZ4tki0CoNubFnjH1DLpXtgEsOV8SCr/m0vXT8Wf33nj2+d2Wk7aZi7jlq+Gnjz
eNI00ya56kjqc1ko9pgrbiGqUa0tjRUULfwHAC6PNzBCS0mRVsh+SoEzqw9l85YnT1rycXtlq8fi
3A53AeB+a6YwKXDF7YPJG0p7Qi8NrDbgiZxtAlzPA6Ol/MdFWdxxbDxcQcDECvniZSHnAAAU2NDO
9MnkqsNdqnm3V7YWLxWC+0DHIAX4L7mF0Ukjc9jF+Z4iYTNjQGFTIOgj6fm2mfUNPLPDZa6x2RZJ
1CJztY7pDwb0glLHfRY4wW7esNKvlogVv1ZeQer52ri7gPS1TnCrKr71Hd1k2MT+OTNqzYy1NPCI
YCtXs3O8OBXcC2iem1eQxDiOskECIzIbQIf4g9t19k+kttvM699FvYi1DwcdOMwCobht6Tz2IJgb
VUXGHfgT3jX6O6D6wELe/mjrJgB+wpKIofJPJ0XvjWwkrekX8VdN9czkLZ1fbpvQV9IeBOC/JvjQ
VBpkSHsJT+DGlqXUQX4kuKtXw+25CfYTzqJSoEk0K0GwuB/3rDpfv7AZ8PA4PXUeI60g7+FGBOgS
rYpt7JlJqSkNiS54c6bKo6J/Dw1B6Wgt0J4viTu0QYXnhzFK2V4zCk/JQNJYg1y8VhW3jg07o4kT
azqEHUQqkaunWMWwFQorOjWASb1cWBiOlTEOWelnb9KX8gmaZEBha/eTEz4kT8i3NiKVmLXUAKN1
DNTDpM95kITRxKNcTxNI9ueqxotiNN+tfNJecsuInvPI7I9yq1WC7WXbx+XiGiOAAyrKkGUc58tV
Jk2mzOjrS36WGH6Rtm+KClpOsjhUj7e3/X/lS2pAFaP6R1QNp5jbUCPF6NZQ9aVPMVHUzR+qul+a
u8B4VYbvUpXYUv31tsHVdxMe8/h+gOjBJvtFZ75ZR2amhQsynggdOPZskn26/b81wVf2Ebiov6Z4
EI3Rzlo0dlA6tNLfc3lXjL9rTCWqiSE64myXuA92YYgrDGdwnVnvKebBEmTiSD/u5GlyKF6CobYt
ljd9vNN6gXbXumd+Lo5zkoguikHlpIKMY2YH5baOBreb0KslFCDRzb/5akTRLAOMhDLKqJdfTelA
lNrEYBgeNp1f7lm5fdozEeR4I2o/rxWMVfXMFheTE2VCQixDpc86LhuM0D62X+OvqYeiLRT0BqDp
Zrc/kQ6IHnt8FTYY2EquvuWZdS5cx+qM2oEEWEi3yV+YrJDldvvgBL0+4HdELKargfrMGBeotSJS
6xxJpB+b06kPuzczFY2NsiTj1nq4WF0TeRkCDe2quvCG/lGzUnsY7grjpI3Qx4Nw8G1PWTtzeJgS
BadbVpD9XDqKlJZhSzUUvYJxJxWFk9PHXHWNfBHYWfWSc0NcHEmyPK3QhpN88L8GTu39gZc1LhOC
CB70j7D1pCN9THaxO+6ao+heWPtwZ9Z5aL1lotRWdmGyV+fvmfJtVpzb27iW+mgKQQdBxT2Hfy+3
sYvbcsoIJsYa8lUmNpneOiI406tLUDUVpXAMdmiEM0HzsNTNpcj3oJdV1buuFqFk1gwgxGPkDYwg
UALn7pY+KNIYE7SzjylgkgGBhOpptDG9lKLM0/qzPx1Rv8W03+2tW/NAXVENcKEQIGP5Kn8ZB2Yz
tpgEUk2nICDrjk6hZvdF/HDbzmoywoCTaGobGmpKnKsH4RAZQz/EmG5i6bZiZ6d8Sx0WoVq/gKpQ
+n7b4ppToMBPZQ2jbkgN1EunAIKgpyFkGHwZcVjeq8uT1Lr/3AR6ZCinU0LoFUa/WuIyNEEAADGA
gxX8IsN26AQmVvcNBX0db0o8HK5eDhPakYPSZUzgj+yrb1XqBC4w7LOXP4AM5C7bxu/z0+1lrTXt
VdgDBgdDsiDJ4Z5/hKpVmGkT2NUAFSMOG95r7moXaqiQFqSuiFflmmWdDVKc2eN8Yyr1JVcaYoGs
NTiqe9UhTvpYYH668sxH6Xtw0jHxU2zV4yLwyjUfMVGjY28aJHb8e1qu1CVXa3P2Ky2ylaiyc/2l
GQXlwLWTfW6E2001rXSoL1uzX5ubtH6MhMg+0Sq47WsXzOul48jw3/TEBBwCNzg89JvBk93E619F
9/C1gi37XlQGAI0Arayr3G2igwOn1kZD8vXtEtuq02/zIwQvgcdpN/JPaNLPrrUDB+J23vf2uG+E
qperz8SzX8BHy2aShlK3eqZLTsD83G8hwAYALPRVRlcDCQtQau9CnD3bRz45ODfKJa4SwtcUjgn1
m7cZxGiLC0jcMflZbjGhvB8yG23bZyhaPCZHERjvDzjz2rSGcgVAcabJn0i1q/VabUcQOQYdbod0
Mk0omXXWKSHDjLa4li8fqtUUO71NGuommjKVjja13SHTC1AxqHEAfJRs0J0VhcUBnaHg2PR5YEDP
qytTL00X+XcTNd1LGUtKbgdSNT9EcZI85VMDxTStKPStpTZjZ5Nonr+0aEhrADkCn5ROybzVk7I7
4Y/OmxKFI8GQ9Ip/Xzy7uH2vLRKqWg54f4jhmpLcL9qMydEvt4PeihHW/f+7w9whAvZe61I6QoiZ
fumHI0kOSejfNrHqtWCPZOUZdEnxqLu8kuYME779qEj+An0MsPBHG9n05m86GHoLUOaCPehdDG5e
W9iZ0as6F0AEQR+pi29Om9j4YrQmYM3/Jo04N8J9IlkiS4PZxdkfIWZghY7VJU4yu0RE3bwWS8/t
cJe6hg5xUo4zKlBpC5AIteVIgMZYS4jwtAcORAXWh/C5amiC5IIk5uJn1g44TbnZxNWxMgTetmqF
ENQdMTYG0BK3X+UwT8pIwecUaQ+S7GRAo1ZeJEwe2HbwYYMhCFESRBmI8mGj0PViWOI6B+Zb2aB5
odgASG3JqfW1r9GjaGJ39eOcWeOOUEzNHHVOEu9zZWsu77JoyG7Nk4GNQqaAgUhAMrkcXMb4Tamn
QMyn5K40HSvJbJqKptPWFkF1JD2svq5rfBk1ixYl0yuAKEj3I1JsU8xgu/bt0Rhk04igXzB4cGcR
qrqyFMHsNy4mNe7Y2Eu87RQHGA1PcUa/20I0EtItwsc6cyreG84Nc/s3l6U86JOOCs8RqZ1Tb4fd
T/CxPXRbUbl7NdKhLW7IOhBdAHKzXT6rW0EhPa+zNFz88DeDWcvQPEos27wv7pTH+Ll+QCx3YxFJ
w7pVzN7iHcU4n/kRBwMYKtnIggniAvEOvMB7BWTk4bYHBz9BBhm70ocoKVj1yTOTXPml7Y2imtXU
8ie9cSaQSJKkduZKUHhcdcozK9x2lmU66YsCTkyqfKT0FySVb99MK6uAJJ5mAYH2h7WWu5iGySRV
otLFb6zIH4dnJZA3kwiWsZI+nRvhL6ICbA3JQGrqK5U/L2+q9rMkXlQ+h9oPVVjwWIl8F8a4AGtM
ug4MMADpyBELXwWluuVWOahcMGCmQGhHtLi1dtKFQe5mCnrJ0Pt5yvaGPbhsdg9sBUfdpVuyG3ei
0cuVEKKhy4OntGoCxMNfUg3oSMgwjGhwqvuimWy92pnSto/d226x9hAECA+tWhlvJAVl9stjnCck
UxTa6X8fgvHX+NhBX0rfNNv2VdRBXbeHHBeYCYOyis6lPXgI8NhRN/25r5bDeKy3KWiHg428Kbxi
ciLB02zNJWHtrz3uXIH0J58GMoZgwv8qlW4r79TieerdaT61gSCxYGeIi75YESIiAZ7yGndIwzgd
jB6RgoY/lvmQkPcxQ02x9lIwrpRZ48XT5vbnWzvV5+0KziWrotHaMENVJ4ptph2dGaCxaAWhY/Wb
gUEA3U2MJAAazcUOorZJkeUF8JTu6A1+5g47MP04tZ9gsKu/Ez2F1goiKMP9tcdj2os2MJaBgkhw
+inv/4N6CZ7lh8ob3eq+3oSnSVAkuKaG0hiiEnO/qNOC2p/XS2AAKUPLp8oHj+kGpbLC3JvFdg4h
XYBHk6zZ1fBuIuG9/fVWWhYXVrmvpy1arUhhLPmR7pHB06XXILqPtUM4vdw2tOYmkNBE+QM5FTpb
3Adcqq6Re0XSfOB6bWMpNlY22IC6C+6w1Qh5ZufqzW60VTkNIdgmMnVj6MtdKzcubcqNWWYv1JS3
AGC7cDCvwRIHyHMndBI468o9qp3/BO5WKOMomBUNaup5856BhrnWdrf3ctVXzi1wX63PGtL2PRbZ
lJU96I5azMdx3mCQLeuhxwKMVvxqdoKDvrosVCFRhgR5Dfg8LsOm3kpdE3UpiIlbSK8E9dc6FmUg
q8cc8euvDS5UGhIEgJouSTGbywSBWdZKHVCUOtJW3VFXqBWydsXh1U8IG+ewgIG8XJNSg/9YDRoC
9p8E3DFM2jXfqt+mp9AvD5at2vkpqm31SfD92FbxURrhBcQMrKgL+bJLs8usZBiTZfNKYKRlKJTI
Td4HhwAXUoC7QAgvW10mytPsPaPpKPBe2kuW0ciHUZ784Pv35EH+0Tqh1+y0I5suC52yt4HuFASW
1QiqndlkAeEsOZdJrFmJaYF07oBmAzijCCR7Ja+z5cyhUH9wWbG19G7v7Nr1d26U+55hrCXFNLYt
phjmE1hH7Ukn9lBBA7UCjWk4wHe1H1ohgiuK9pcrvmZ0htoggp8vW/dLsAkVcEIXbqQILvf14Ha2
p1ymFIEDWEmmNAKzcPHMxgQ7O3op/Q5COtQVYpfW7gYI9al4oVJ0N3g2mKk04hEs6AryMmXTHMqn
1km/l4+MIKvy6oPGety4fSFOImKJXt1PA1MGKPvKjCjx0neoMaaZXgfpPqFfSemo0b1SO035r44h
JidQYyYa+nqct7SUzElSgx2L6fqlnvVAvXAbfFGg6zfvwAcm6L6t7ueZOc5LmjFoM4PgfTWl6d2k
5zbq+V4+3FfBA4mEAIjVC/fMGreHVZiGtJEM4NMju3vDWIEHiNNX9WN6hMscrE18Ik+ins7qFWHq
6C0id8IdwcUZKyiCHNTGsDmCYwCzLurr7fO9vigLIGbA6WTQSl86BgmqvMbXzPaB8lzTPRDWg1D2
m23MVXA2P21wG1cmg5r1QW35YQbioNGbfGW3HBQbw6Tu5Px5leB/3KtQUBUFapFpLkmKjCVIjV5P
9lkKCZTScOawsgHr8rrMvJ8V+X42RCOH67nE53L5TFedwYprxSh2NgG9q5rw5xhiCjiJtxadT1ls
Hltz3HYz3SXpr9sfc/WUW4Dv4cmnW1eQ+WXox8UwWnCzDN/z7ikbf2fjYmvL9raZNafUZQM3PNAP
pnp1x3edWVNzUvxBg+otDnYrksRb80p09oDKxcALkDhcZhS0TT+ATTvAoLhfdro901ML2M/tZazt
1rkR7mzRCQNrajjofhAM96YO9gezjL+T0jhOXZR7t42tJmJQFsJZwstfx7jr5UFDXVEuex1LAsnd
BhjC7SzZxAdBs0PwKDcSW8Qvs+b6ukZ0C0N5oOTl3wfdAj5eXQsKX5qXU6bKRxCRYRCQTl4km/um
K4+LPIhylJVapXZmlH8sxGZa96MKccEkwRxkd2eWp1B9TRdnCO7y3nDxWO5QC7NEFw+DWfAh5twu
90Jo46IuS3RU0Utl+NN2Gx57cC81W9O//R1XPfNzV/laZabInVwS2fKDNLKXat+aqU1E2Y/g02mc
+8tMHrwbFGh4zpHh9mPl5lHg1maYuCZmAIs03ESDSANr9VRr4FICpzfwmH9mms7Sy6BKtJk2CQZ4
x8IZI8seBWA+kQHuGmjSLLGqGKp2y3w/Wr+sTvTgZ3fVtRN8roAL9n2cJ+Y81qyOHKKdnm6fg72y
s9y+spm4eoDXRzbZ2rdBFEkEK/ujKXG2dYCxWv0w95gYxaE2JCCARB6xmvxj9OJ/vg7feVLAXAZi
iVrxM79DsaYvneG9eoXOG2p6HYhPoafpispsomWplyFLl/qSqikwLG270BcTb36HDr3w7DJvvvHZ
+GewrNRyUzK/0B8BzAWB8mKnv2Knd5cf3bZwRAWa1Zz/fCvZss++FsP0pdOCnEraxS+NX2xY/i33
trrpgPQUddfWA8bnh+Pift4ttAK4GnU2CCuO4PnSl4dRNPmxepWdeQeXd0MIIpWXygBKqzkEzctU
vNDqYRLhAa8poVBRQ1VZY+N4GsUz4nLnequeY0XCAZtO8n7AOzsCyMhCrd4OD/SIvvFGB7IJDP23
Y+763flpl1dIa9ABg4AkwZy/w5g4MD72nh4BzkURI9+EkU1E1wnz7CuXZNI2BCPtSI05z69lGqLF
CGG55BA+qR4GaSp7ejIeWQhJT2EruDZXD9qZOS7ea2o1GyWlQAIBDwPNDrsREQivOsiZBd7n27iC
DEip+UMvf0v66qfR9z+kCaSdrfR2+2uJTPEOb5IiaRYkOop6GFS8p+dTL7lZnIq8YjXcn62Jc/o4
DvKqCwNUdw55ZkeYZ2SuEbi6n92NG7MB7C1nwqLOP+atZMcAyETURfDERc/j8hh0RhJESqMoPiAz
WqrYdfXYAVZzextXfeLMCLc6KM7MoxwNk79g3r2p9qX+cdvAamA6M8C9/MxZbXIo2qg+hF3ucKw3
mVy5hlG7t82susOZGe7Wb7MJ1B1hJPlz8aCQp5QeNcNNOgFd19rENb4Jnjzg+6PoaHAn1kAJtY4z
IKUHEP1HEOuzF5eASEt7Mo/jW1ja8qbxgIMENbJo8nN9Iz9Nc6c3U6uurzQi+YUqORVal3Xt0kxQ
6ljfxk8j3AFO0R4vEwLIuaGVTt4/o9m2ZIsNcdvbn2vV7Yhs4H1nAUXKjwnrWdHXg0HjvWR86Omm
0QWgMNHf5xJ1iBcFQTwDzBCGjzUIxqfw4/YC1j3hbAWcJ2T6JE26nM1+cpDxGFAOdWpDbCk9Wod+
A5FBzN87iVeAud0TId7WELEYMvrcPc4V4mrOlzJMG39S7ORQACtWOxA5fi0d5a7cUoi6l376rf0i
hout+seZZc4/iiRNlrCEE0KR3InggHm6N2Ina0RNi1VvB+DARH2fALbPhY2si0uSVxBxD427cdmr
LbWlSITmWc/RzqxwUaOQ01I180LDjT96jBIv9NJjuynuC2/cCfXlmEtcXfcEQ56YEZMBf+Fibd3F
SQBmEpQbTl1p/6d9EDuMRdRjHKLCOrDIHreHRpkHkW7VuLl8442lF6kzQFGttJmeuvkwCR5e677x
uTxuM+sULdI0kFS/T/O3gj4qofUtAO1lG4g4G9ad49MSlyCSJp1GqcVGVgDXp1sz+SIJPxY7Qzc+
Fl9eU4J6ac2mnH2lAycJwy93d/pH/23a65t8A2K6d0FAESyKcCErjTvQ0dCQ/k/2uQkk2/oGoTaH
saAOX7Nf7auobrkeJv9uJD+KphW52dagd/IXS9trc+gnme7eXtdq+vTp9HyNLaymqehQlvLVHoTj
Ub5ZqBuSyNF0KMlU/yYpBD02OmUm5pB17oR1kHvTyglog7mIbX3eN0tnB/1eFxb1Vj8W+E8NomM+
CxSQl7mZupQQJQwQOLrq0ZBcqf0dSt9ub9z6DXNmgztPoZwGIDhTJ3Q5Gh891U16P0LlBJKDr+ZR
+Q12DbwjazAeC5Kc1XNsWegfaSBjUHhYT13oudVXQe2bqZ5uu2SSvgwl6R0pBIC7p2Xv3V7oqhOC
SwxjAxSk/xq3l7k2oWhpQAFQbw9W8l6IpjtZNLg6yWd/n9vHqpIsq467ypfAaeQlywL+qLy3NlU4
Qd0SUAanbjPFK+LqWQ1CYat69QCcmeeCFUjwpamUAOaFaKZhTz+l0+LWYESRnPYbOTQRtMsJuOOS
o/F8e1//PB9vLJx/z1bUSuXZzIEDQ14XvVY0JT/bYKGGO5ambtl6G+W7Nh4bfNUpZpCV2GspHSUA
/JX4yegs6i25Jv0o5a70+x5sPHYqtwMqrn0XuZjKMe+rxoy30xRq3+JqahcbYsGzf3sda9/PwAw3
cNCYfLui36vUKcNwYjv7ckJDG6I/LsAv9014qOTGzsfmV0aVU6aLyAbWvtu5WS7Japt2SY26QU+M
/MwtHcW2vWFW9hJCFbaz7NtrXK09nFtjh+SsWiSNTR3MDBnCun5ufT8eJW95Up+7/xBchLaoYCS0
yELcmcW2bAhe6tOCLnELDbZsg6vmST+NruJF+/pOBIVdLS1iJgiicoBrAILLxealxwBFmhWoh2EY
BxDjYtO96x/SZPdvmMoBeqJ81UVAz7VQdm6TCy3mYI1NtEgg6J1TpzQflBrzn9pHJEWCW05kiIsx
ZakkZj8COjSZlidXmxH8faP+YRlfb/vJWqw8XxAXTNRp0EKqAY2F8puaf9OSn7f//rpXfH4lvsY8
99IISdQE1TZQOsZ2sC02QIRHNv3eedK23IQb0bv2euswSoieM6ZrAG2X+euGWEj0wV2JjtU82cF4
zAto/jyWytM/XtmlHW7rklCOjalHjoP2FNMn648WJKwbZ9zMrnpAgQ/VboFXrDzULmzyu5k0SRob
tQrGHwwuQvANSJrQM+7j0ZlMuwEmUXWbLdM8UTQUbAUxRbCxfC2/UosaJQwEsDpv3FLO/ImgHTgS
u6tErzWRKfUyltC2Nyfatb0fS+ND2ixvy9TutLg7QBTuH7/sL7eUC8tVvdTgoswgtVL8SvqvqirI
RkRL4QKxHEoEpBpgIO4CyKl/bxRgTOoveUEEbSQWXi8v58t1cOF3acNUTRKoa0FNOwZNeP6lTczQ
VwJJ9FpiseeWJbbis0CvJRHalnWi+FOfHFvd2KbFbyNVd3EKfc+6xUlfBHin1bWhbgktKnau+bFx
oxwbnUoACOTNRxjsqHU3Co/WdSTE/hnoEJgELXrkqperwvxIhYJ9G2JiXDpZII1cIBlB7OR+8cDW
+X+QAVld1JlBzjGGukw1eckhjZpvreUtA8ui8Y8B51gT4OaYnEUgvJoY74lUhUalQJQ8T+w6PKnF
76jxQKdnq/SHEYkcY6X8wezpQC6jCgf5MNbuPvOMTC1MI2800G2ivTy1TrnslnoPkWo37e2sh/53
icgPXu4+OdTKj9sBefUD4uH3R9CI6XFeGl+aopv7OiN+RrdJ9dokL7f//kobCav7NMAHXxXabnoK
2W9ffqwxdOxphxZvGBvzq+EhBUhUc3pMvIGHpBcNzKzkOpem+bf8KGEmf6bJHtzB5LF+0R3AkPbE
7/bkS/YD1OpbkcTtqneeLZaLwBgliyH7jFfGFIIeGa+1vo/cMBVcoiIr3KErxylVSWMB3wfqk0xW
bGBa3KwVCisIfEPlzlpGOxns/DL1wx+Nr7nTzrjPt7EzQi59/IJPJuR7W4v6wNwBa8Rw7pjwu3RG
A8iOUh+1dF/mv2MIGGnpF7ndNnEmuJNX8isA1M4McV5PrX5SxwzXy/SmbDAh/pWMoFm25VPvai8V
lK3A5P5NcBDYV+EvgDOb/DG3lhDvPQ0yFXT3H+48Bs5uIT7PiHgkV/iyEGwmL5YdyiOpghnKnvHo
kj0jFiMPFYY+Sn/e6JBMYgW0wBMRpa/5zPkquRNQj+PYxXOT+0bzNiVvi+ghL/r7nO8PI+ZLFxMQ
d01t7bzVgcAQNF9EFjivL0hm5bKOeu2EjoWqv2ZVLHI/tgm3XIEd8LOIb7ZQwlayucCtOXoMp49Y
T/+7w12UjnCoVLQkLvcYYKqfWyn0O60GQTdEnaTKbjv9ZJLWhrzIfSHFjh5HuzROv4w62Frbwe7p
cqgKEbP1Wuw69w/uLTi1ytROMsl9qNUFihvmulTahWLiSWhGRfpbcOjWd5ow4iaKeS6+e4vuoUIb
gru19gY24bqJXOMeCuF/iseqwHPW1/ZpjNvmDlIeJU1bfNYFk8k/EwzgNZHAd9Y/5acNbv+sMjKL
gCzEL/Bukur3wXi9vWV/HiTXzvlpgQvCSj8VyImybD8+6hWK7joih5q44a9w20F1VoPsH1CgnpGi
y2o4kUddkGLd/g3/S3ymDJCPsQtMllwekMysBpDtVNFeOemPlc8KrqAhqv57kiV0RRwzq1kKkp+/
BrkLwTSCRRlkq0cfsfAXF3IzQJTFxyG0gRUyweaXutnRqOxCEnzP/2W7/1rme7BKbYD8uoCHUhRk
QB+YY0LAvFeewKDmDB7FeGrjWXb2xB7986N0iES/YN2jPn8AlyVZ0TSH/YS9nkCYOEG+pO28259z
/Vx8WmCH9CzcGWY8DcYISDh6G8NWTXRlqyxl5qIpJrzZ1w/8py3ufrACvS/KsS/28UuFkWLlnTzo
IEVSnPpbtBcG1vU79tMad1fowyApFsSsMWlhDz+XDdNOqjo73YdeF9q0cvoD05OU7zTRERF9Nbbn
Z3s6hVMSWK2ZgwrltSLHZfn+//tmXCwLI5rEctpB+ny+l6Q7PTgqvXvbhOjQ8SBUc+qKqphBwWic
mCIu6LM0qE7Y40O7YV+sdCVfxSiQZAtlOEQB5qrclceWPFQESorb8j5z0+9g1lZP9YFs8i+BN30T
YfZEn4uLLzMqUFUIbiIfykh2jiFARfC9BJ7IP7NiSGcQVMp7zCFkdvxfpF3ZcuS2svwiRpDg/sq1
2d1aWhot4xfGrNz3nV9/E/I5HgpiNK51PGE/eCJUKrBQKBSyMo3X1PQmUXZiLhCLs8HYftYiKHVe
iRKauX0CjjNBttWoOo4Khv9oVaHkRe0W+mq1gunOWnQjNZmrh7xBbc56spi9ONe6GqJlc6CJXzH7
bhs6VxFsv17/Z2+zSNU07UELUqEObB3lWDwMfuW3BzFIAuN1vDED7v2A9wWpy5sdHTZFWRsh7gct
CNbq0QrRTWlsHHyuelFeJRcwfqv1uTBPTnImTCLJ5XKZxRFuKn50EBurQu6iQ6N48rBFZ/Tbp/yJ
hzXebXlsjltW32dd5yQKI23AK3t7pihgyksmBlVQecJXnpY9z0OmZCoEMhRapsrBWt2R9ESEmybk
pTKeDaZg6Ux1mGPI7wblGc9zM1r2RzRy8Epcu1p3FD0ZI3Et4OI8u7x9wOSVSm0GSKaLaAUk1Cqx
iwPQXFDFDU2rfFaBfYocHlyB9/XYuY+w0AdzGvH1WtOiN8swaA+jnT+/YarRFuAcE7QA+ViQ/rMR
2dH+Bs9FY0vwgBoK1bOQr95UyjfiQgxLDee7QgjPvao4Qjx9qUXBMquFs8icNWbRhhEltZ6NegqG
4jd4VzSF89LP+/lMyUL18kQ5alLIlqcQSjItnTxeX0JOdLKdYPDGVHnZq+VRSySvEoZTp82P4Dji
tTg4ZwM79hQmSYJx2AxonTvKrwKwrN2/9JZhZffkMBz+N6eYCiVLUlHJkga9NkKsWnwUVNklscn5
+LylY5JHq5WDmSRAa/cdZgmTO1LdmaDquO4KrxyRmfShtV0nt9OYBf2P3nmbUvDN2/zUOcN5vuEP
SnKOGhbaj9FQoBrDSQlEPKVHeVAtrwWIa9P4f/tELPRBI8IS4XUAUHdDOAnTZMfa4PYar5DkuKMw
NxgzFqewrfoxaMiNqV1C8VZInKrxr38kzjZlScc6KdQBA9KHQJkUZ5yzS1GXnFe1HSp59CWpAoWK
13nDeIuTTQ2gaXo6D3kRB2Bo/CsV5vuuPIuJpZoOFCXB9F6s5mnoG6daeK8Qu3G+sUy931gGDFga
Bhn1forpRHN9COOztFyur+Dud9rYoL/DxgbmirSomlBqVOrJHH1VhWThQ0q861b2N9PGDP01NmYy
eUlNYxbBw+8vfp5YdVCDpjZ9ySguPD98ilfq/WdjkkQ2qbleiSTGkFF4A1YzgBTDA0aaIN4KudrP
ZKSNe0yuqMtKSABrHQIjAV1kbI2zYK1xYl9fRV48MIVF3ciQ+aZd0DA5iMllhZFF5dxZ9i+Af1xh
Ly0DKWew4nagM7PLIPQlFII4MU46Fb5F8VkfM8d0eOXgfvmyscqkizLNywnPJ8kRE+pIR0F3Q75m
4GdFR5yWSxqnK8j1kp6am3hcpVmbQL6ZoCXRn0XX8McgOdan6Lz8WI8GYMC1n/5SHq5/v91stXGS
KSoKVSoqHUi7I5AqMRrl2UPd8CB93JVkkkbVTWNjTGjGt87gim7mVnZ/GI8m5HlKn0cqxcke7EXF
1I1Eawo8y6rSzzr2s+RZLn41A+dr0a36odjcrBuTPORGEJZEm5NANW7AlWtlJAjXUwblwFTmJSrO
HiNM2mgHKMHPGVp/9ev8WoMgOfakB/A9FueFNh0NbznEKSd77GdHkD5SznBTh8bX+2gsqowA6Sll
kKOjygKVDzz/AhEKwG8geYo7isCBIeytqAHyLUi5SmAqZ2ubNI1irZ7ADBxGraWB4ja6neeznB7U
deAkrd2ABKkkRoPo++EH9lGkwapVo4U6FwLSCeqJWATCZ8F0+HgpfR4lyV5ImlhEKjFJ9b6YYJlm
8AUJc1EcBShmT7UXmZkdQ10j5U4E0+3KhCXoYYEC1sGWD/5H5qvF69pHs0EyhErzmwrVVr56u2IT
WLNbQeyLRw5Kf941e8xRPYiDWDRpCA7f6lksn9Z/T/JlvPOHWbm1TOIMtzoA3JLDPD1V5N9Xnu9+
PrO1qjRDKBIBiG3jqcnuxfBbV/OKNd43YQ7ieErCjjQqLiCvhq96mEG/IT/XW+kIjoebAVCKT9wS
3jnFnMlLJ0da2uN5XHokRwUE/CmwKXb8e3Tpo0z5a+CGHScM2DfrdTKwn9QaQ+F4PmsemmP6WJ+S
YHklr5VT+2pQf+I1Aj5iC0OXk04dMYEX1bVSaJGOeSYlsYr5VYw4t+29BPjOAhN6qdbnmWpCj5NQ
QApIdkEfNlp1C3KOxWmP/KHwPRwKgESggcIf/JdtNou6UcmVLGdvLTYDA+gnqojsk2B0JXfNHDCI
LQfe/MDup4MsOIaaDROvaEywoMENLZQZU+JzeynFJ4HXr9w5vChM9L8/n53MMbs8yWvSZ8cx/tZp
X8TJtEj3cr2I2Tk6AMOS6BCEJoMdm6mcslDUW6VfhENVVXaYm8EwDg5Zsxs8T7hS2k68Hbbr1MYg
UzWZaRu2jZCC/vBufA39zkqs1OkP0l8JJL0qp7z5TDH6zkUmsadi34NABhilBgqiuKgUvvKzQQVA
wdjLgfvwsRsVGweZ7dVFnZouNdVkmB5z9WYxg+tfbGdcBol9Y4DZXVobmfnal02wxHb0sDrjXXQC
p6JToCdpXkQTL8jECSkykEuZt/vxZMpshakj0CIxpkfQUbbJMkLB6GYp/OzWxK0PhMKH5W6EFOJr
Ds6pmstOyzPKHDTakAvTWgBkCZLkIp0tDGXYCU/TbverbTxjTprCaPIaOLbiKM5/RcoPmRv3u0eZ
AuA36gtMBbB5Xpi1uNPWPgWjzuCqXucLNh7ismB1ySHHmwMPJbS7aht7zBWsA51vEZUlpuzGp7l9
kZY7qXm6Hom7a7YxweQOohWV2Zk4unpCDlLTHKXUcP43E0y2SOe6Sxd0G2DieZC9VeK+QdGQ/VCG
bZygTm6ujnlYhC0EawtovE6LNRh2ek9vCYoj3wxOBvq2Z4pMKG3eXtpNvNDGVinjAuZEmIAzSmnU
5hEtFBlkM2UdABhtIfB6QGAxKnV9Ffdj4Y8t5qCSa3NcJ5qSEpDbjFCmKOxI8f8nGyzIIssKVYlL
oKwxLz0blyw6pebzdRP7dQUIv8ATAWHhD3BrDYpMRRuueB98Mh9pD5f2nDCEfkGFTgc2PlPh4vhV
RUxsAD/MZLuhxBYy1zQNRnV24sjJutDWR14E7gbgxgqT3jB2lrdhNqMAFCZLy5SDMAAmOStuyRte
2N2vG0tMyLVRlmuTCe5R3Rxd0jvmxNuuu4G2scAEWqVJ4VrJXXiI5chaNb8ZX8zy+2ei4I8RlvV9
qIg5GH2TALk0uH8Xl5qTnVfUlpSfhNcMpL/zhwSBmR3K3wA+R9ZcmGdaMgoiCIcmP6/u4joQs87O
o9u2f4jm34PIu/TsLuLGIJO5UY/Ns6iXFLqY3IrPxrfcGw/rJQmUysK9xyYvmG7gGf1I+IaiYmOU
yeW6vIboZ5WA1Rg2iX6Pw1FqH9WksSbtzkwfE/0vVeFRmbw1H68tLZPdpS42NL0Z0mA5zufya55a
Q2YNNxWVz8Q4YGoZvdV4kEf9QkDGKx4MTidqd0NsnGZyvxa1YIRRoJmbVJl00PQcL7lDX3IGYPZa
JlhbgD4xr01H0Bk3SS+2mK6ZGtAhlG9kyqGjuvG30KL8WLxzhWuNcWquw2TKVZD5y/laWpmKBp6G
Fvb4M6+Fzuqj/L4pCwjMtrIF/uHS6tvxpE8Jp0rdC2J6B3zTuyQf9PqMhtA+kSoEUV+c88iYrEmF
FJvCE37dy57gzDSpxqxkAGr6/vgegHIXlTCKIAP2KE2ZE4u4782XUhD/fY8NHa9/DLGN9CVO1I6k
aKQrNYbMlJssB78q5s10tbaNKeJdk/bKA1z9iAluJPzDXmiVNUohyYAhUqqjkRySS+yABQLsT1Ae
O1MJ8OWQSPbw8qnugIRtB9pv4Pc1loy0kgRcLRQ8tKCEteX8ouYKpxrZ23UE+gFgFX8TpmQCVBQk
NYaeY3ocqtxWMOkcLS/XjwieBRqcm5rOHPSEpAswg5FxO6NVjn1w3cBedG9dYCqDSloUMZ5HiSrA
5/2LqTnC9PW6id1iB3xBOsitMUlMNKYuiPIItAupnAQxJtCd/r56AmkaII9dYolOb/dPkOHlcZzu
LtzGJlMhFG2lIe4wSbTOPQJ9cdQ49677tW8CfSdoV2FvsnVv1bTSnIwUkVhd9AlJPmw48bX7cdCc
/q8FJiUUaPmvaizHoK6abyK58EDH8EVLc/e6I7unFx2i+Y8dtuLNjbGuSEzAkWrPDrFLQMniu6Gx
kkv7IjxPHvGKoPpa24mDriG57Xk80NQP9vQkqqooJtKsifb4+yhP6YuolMqo6rNHGUPLip8MZ0J+
avM5blIrlThfbnddoYWKoIRwi24wJUKEqb2oziD80dW5LSlB0QN9IjjXV3W3k0foNBteiKjGPHNY
1shJtTaTBIIH0a3s0UnirLH6g/KoHiMb6lVgBeeYpL/4h4XcmKQhu0kXYVwWCTgCoEI32C0a/2HQ
CL5yJ3qjD7XVh4LX891fyD8u0r/f2CuKTBjlqouPS/lLK0DDP//VZS0nPHlGmOjI1TINNQgtHvux
8iA4HMSZGeAL8r7XXuFIb2RQTQbZE/qg750pq6SdoAkMRp0A8hSoVLOzfqQtDd6s3G7i2Bhiwk9U
11Yq1Bq0ptIxy77XGq9M2zWALigYuKFAIbMq5HLSpBlB+XfsHSrN3NlK9oxhPLiTvUqavfQWwQil
9Zng21hlslVsVGZRiSBUkO40X/fAa1Z5/bEIInD8T98rbnm4V1jQXu9/vGSvM2sB2qBJxcxa3Ln6
nehO/noebqJf5Skc8NJl/k6+iE5Lp+W+cDylO/fDNjOp2B94QNFCZD2NBT2Cjhfeyx9BWPTWiBWh
lCvcEIjS8VnBdtPjH3NselabyRihkglJb6BuaWAOnuD/PzT+OG69AY42uzkZxHjtM0MIutbKvmnH
wRduM1sFS2L/TPCCwwM77G7sjV/MPljLMkLsQgNXES8Srr31YyhwCM52dwLlagVVvIkZUcaECU6w
NM8xlZqrbic9FiknFPZd+PPzmRzfkKwhsogYbMn8qJnLLeCu52nlHVhvxf/HiPtjh/q5+TRFvCi9
BEE/9FzDS/c7vZcc/WR866D4mPj5abXLW5I45a1q87WZaX69Zpuuwca2KmvRFCfdHOhLb0+dFU+h
tYCxXcp573n7hcjmczGpfkjKrh7kMUIhIuFJRXakE7iDCsyShXeS238Dk/UF3E9ujkYmH6u8Fywy
lC7Ql0MxBOqi946mglJELTQnjyFJQB2clIkvq0vKYQzgWWE+ZVlKaSKPgxykUmvJxuOccJp9O6qZ
AANu/GA+GIEIKhhAp/g4Rm6YBMXzDPVCCALZypcJcZMedF+FjA0Xe723GbZ2ma9XNLUpD1MWAdlm
+BinOmhB6mFs2cm/EcAOBku2JN5RRzcwG5wyOANAKGFKisp2Ntepr9IhRc5aoDJPEWFw2aHhonnL
qeKs7O6nUyQq64TrM1jk3gfIlFTpKhm1HCjrXZ+/Ljz+uN0F3Px8JlstMQSVxhzPEADcWqsRPYYy
CHbWog04B9juqm0MMZE+hmuX6HILcECDabCT3pya/GWqvqwqGKZxN5fGDEKevReb9sCbxtlLJ/LG
NhP/a1fEsjbh8Izan20aFILfaO6QcXbZ7qVTwdiIpAITj1qf2QRK1etgRxuzo/FX72DAwqdhIV8W
UAcV0FHi9Vb3QmNrjon9fBQAxq9W4YCJWCvTWgvEANc/2l4VABljPM5DKwTaJ0xwGNDNULIJz2Cr
cIzRplmWOyW5nwsqS1U8zWttXbe3F4yQzRZpMazg/GQWcBDMQmxNXG/D7iHNX6foIRl5A8p7sbC1
wayaJMSYzq9qDOjrvgZCveZlJRCD5sTCric4/aEfDPEpSD6+37Z5IQ+z2eZJMBrf07i2tPYQ15+g
bgJc4x8jBr1dbE7JFFrW8oiD4xjO/XNblMe1wBRylyO6eRMAtHfB5jyDEBmgDDwU4d/3pvKwl7VC
B0a0aWWriMFpnV3i6jRAVXV8bKPL9TjYfaWHJBmYNnRJwRMSE3iNsvTTCoV5KKElL3GggwyxA2sx
ejkPYiC3lmSD+h5biifHsLOlCAIdFzINHWc8W713U1PiaOhMXThMcX4/Jn3kTEJE/n2UowtADxBN
ATaPjY1FUPtu7Ls8GFoPwinZ9FKsD9cXcCfItybYyFgykpPeiPPAAN+0kEDddy4gIxfFR3EqeTPN
O7FOORcBHpJVE3qHTK9NgZJVXaRNfCzkyJ/xCqIWiS1qNS8oeHaY/ppB0r4CL1IeNKqlYPgwOpYn
Bc8cX8oFlE4ICczjirH3CSzAO/eYrSzNTTuIUZ/jBekHKCga8jOfPnE4bm2w+AZZamRIBumYr4Gc
+99FReGHaFWjiHnhjlTudB3eWWNqChSYi1FNqwiE6725/ph0e5zuFxPN8fKgNAddvIvAeHc9Ivcq
xHdGmS2tV4pcZIMIYizIDZpe4sZeewBJ5kl3Byc+kJNZ2p+gOyIEtacpQ13X+MDDD3IjvZOryTw0
QN1gTM/Ox/pBiFT3um97WWNrhi1tzKWQReirQ/n8GwFSmrt29Acw2fedH0z9Moat2UwKFECgu1d+
waQvlLp0K8RE1K1sz36Mgg1PRLz9Rr/IB6ug3afqqbihsJzMmr4oNQH31luLlk7LxY+A3YA0HjLa
N7ynqL3NDcnUf4wxLup1K2XJDOm/RLhVppfKQLHhXP9MuyGI1zRFwXWLIL8zCWTRu1AwO4yliH7z
O1rt4nbwCx+A0XP/e/1dv+GveEDlXaOqBBVYCa0AoCyZ7CjEQ1Wi2AlB7lielQVKEDjJemt8Ee/f
ZH5K3JfAKskrDvd4O8jWLuOsGRpLYkKm5qBdZqcOdE894RQ44RkEtCH2DPq7zJtOqUvouz+Ilj4x
DvHOPpM2tblr5YX6vepPBAWDER4MtXCyhvP4vtOS29p5u99viqBYrqQx7vo+UKPBfBzFGI0k6G3W
VjhPokelCRsnrUqeuuhevKoqWAWhZww0sMosbxfjf7cy5jBGpfMSUl5yUbfVXvQ/EbNbO8wyRtLS
qmIbIX0NVniRPFCif+9P3Vc1d+Qj1ROmUwM9r7HK8Y4Fz/ZKm3dqpgkH0p0T9d5MA8KDPO09teMB
5p8V/HCzJVEEQm14lgaGT9k1ard3/y7s+DpbewXR1hhz+qhZr9MkipmqCQRx9eR0w9FMfq7J9//t
e7FJU0/lpqhSyThgwsOXrMyt73NPsKFKlZwliAKkR7F2uRPveyfQ1j0me5qrpmUChgoPw7H73X7p
rBREUiGlDV+h6FjcRQ5vfou3oDSCNtuuXsdVLVSjoMCrh2YBNxD4zla9Ok8dp99CdxJ7DG19Y2ry
hqxyqRXxEKiJ2LtjmOSDJUUmiCdkvLE2uJBgtsWYZqjdzLzJ3f3sjX47LvUAn5oiUyrVMfJo07Xg
LMBhizitPVCyu81kdV/bFjNQVM87+Y65eE4Y7X7QjV0mXuuq7kv8TvGxfw0vzS0+KBDK+YvwVD9T
Icn0SeKVoHs1BghF//GUKWK0al4qqZfjY/TcDrZ2LBFBpp2cc+hA363u/4PZYzeENhaZoNVyadF7
ghMCWsz+3+Nl01cB7GfQg4a9yZKDyOONYO1FE4pBhcL10ThkIfuA8ZfyXFVhMPWylSxAJn6tlhbQ
gMtCvk2Es6p7eZQ2hFBsgJQepObvd0k4Lj0ATCaA8pEbLxgYSR7M4SsnVmgssBtka4TZijnYWUld
dlkwezLIImNPr/3OmRx6NkilbXS84OQZZHZkMgsYQhSNPhjJOfQp4Df0MLxMfkxUzqj3eUwK9Iz7
4CAEyg3JUMEVzMJ52qwmVVFDyEVtiK+QV2A+LhjstHEltURc1ss8LS0zz+3rC7v78YAgogRvOmpg
5uPJKIBrNczAIZ3/kuVvYnImAwcXtZtfEBw6Rh0BVRHZu3PW9UB8lnl4CDNrsZfnzgLZk5//xnlR
g+BG8zB7+zTzImZvr2+tMsVLLdVTaixaeFAuFB/V+YUt3/bH5kz3XeiKD9cXcq8xSuvtf7ykH3hz
WOB9Ix77HgwiKaaoS8yQlN8zwaIznRVmOsnimIfrFvfS58Yge5/Gb6KXMeD1h5mg6FVHK854hdnu
JvjjE0tfqoFiymjBDonnseSWTtdBHGS9ALSCV0uiW9LP6x7tlktbl+jvs1nDSk3UpDRjiIefKRkZ
5bGm9BvEEi1w0lvXre2GPhS18EfFzZlV/BHDokricinRP/ou1V+jEuCploMf3Uv/uiZC203DqzZh
a0zSgsEqWsfk2HYYcEtEOxRfhV5zpJmX8/dgMWRrijnFV33VS2VBCaH42UN4rI6FT0eK12P0U3bB
nOhz55j2P9fGO+ZzJUoxZJhFwOyFRydWMnc8LPedAwoi33R4c7674b4xxpzdo2C0A9ZZP9Tyry6P
bEUpOAHB9YdNhusInfUV9/PWAa4ao/SRu6AKAk6r8szJ4la0uxG4cYk51KS86GciZ1ShHCnDkQ5r
kEJOUwzCO9FJrfYm/osnMcEzyRxrRZg3mh5r+iGuUsccPCAgHO6z+r4RHVANVUeLlmUWm1dxyEcR
052KOdpplzysmmKVs+5d38D7m+uPGabrYIKGHpM5ADBFneyZCbTOlfYoN4ZfGbzuFM8j5jDJiZIv
pJnKI+QDPMjiSqnk91Fw3R+eEeYEURKB9LXUhEHeuVXjCeWxrR+um9jfRP8sGcsalmmrKIgNpBYW
2ZtDxWqUxLlugeOEzKShWJwreZLH8jiCnLaZnRUbR284O3WvH6IDgfyfAGPZwBZUvXm7xsZBmCV7
HU5LZ7ph7ycroOycmxlvxZi0E8rZqi0SOFjmCVSA1bnveCvGs0D/fnPo5aG8rlOnY0vO8rHJtNtG
5EIIdouhzYLRr7axoanDUhYjzrrGHdz4K31nGg8KhgsFf4gxB/qps3Vjj0kzmimmrbkgCozsMSsL
K+snK+8qThjwYo1JAFQyWEtj6OWU6DRmjtR9m3lU53TPfSjLN44wGx9wlkJoihA8RuZjpTTgzrjP
h87SMG5CTsZ8F6HNeX0D7R/kiGwM/gHb/+GBuF6zQgm7Tjgo63Q7GGogZE2Qlyowjf13vcFsvI4+
mWwudiupwdRpNv7nSzGDsHXkNbB2U+zmd2G+4zpJjREnQg8VwcWSNX+Qb4flRdE4hSZdxQ+rDOQH
lD4wyw6k6PvwTENpjDIT4YKBdmsNIUWXAfd/i+FHD71PC/K+19d4d8tt7DGZNpySdqwGUgSt/HvM
f8Uqp+zbryT+GGDzbJLoYyF3lXEgvuYnBxD/q050I1+aoPBiPOr+vO7P7mfamGOSbleTtR3BTHEk
w7dqMfzIEB0CirJc+FRBu7FE3n+prNYAppFEtIRl7AKI/bbEVnGHS75c94gTESzIu4y0TE4UiEMU
pT93jxlEv5Uys+T1q4HBwSZVObtuN5Vs/KIRs0mQglatfavQ0q+8U+LHSIxtUvD4orlhwaThsSBq
Wo5zGYhvqKr8sbB/zHZozT66GYfrK8iLCWbrFmpl6MDpJEEpeGbjKvPrlLjrwMGA7F97NwvH5OBs
qkyzLvLomAf0TTdxoSujPqjufKQkA7jZV951v7gWmWSBejocFQ365rRq1uzybj0YQegNXhf0vjpx
57D3+xcbF5lssZpCG3VDjps99K2nZ5AsO8o9ZIJCj+pVtn7zcuF1nnk2WdbGcMSEklKvyVF7gn5r
fF97wsOKidnReaMbAs7QDh/G1Op4c2Wc1KgwqUTIRqNRwjA8qJloEeEi5Jy3LN4mYLuTplhWWiWg
JQpiwKAPGh/KqsfVRvsVmHIump0mpCtHi8LUbwQ0c6IRKcIhei4D2sLQH8ajfpFcKnPH46LnZBGW
IcpUM2CvB4J+SeSZ2a9RuSUmr5vG2dcKm0OoeuRqDMJh/BF/KW7ncwbsOjJ/IN7pF+21uldOyR1v
0J0XFUwyWcyhU8UB4ShWt8DzWiImbjjbmrd2TCLRSWaonSiC78K0+jOaMYVbP64HwU1sGfSyPmgc
j+Etr1DdIwYkoFf4b+nByh3lWdgJmoSDRruhdLnyqbtQQdrRbkD/MnlNAGlhR+QN+HCON4VJKY1S
VEU6EkB6M93LpdAV9OwA3Sp3NVfbBEdbayw2Z4F37wB/PGX7hVPfL30by8B9Hesz3QmCDSgTyA8X
J0UX3XA59vYQOJuVZZuHXTKjZQ1kJc3TmHnIfNlXMDDFb+RxdoTK1CTqtLa1WhSQGEtIYC6PcX5j
YFyg+sRM5zZUVCaV1MATZWmEq6BZ3Siz3Ri/Gh6mjbMJ2HZ8EtbZ1HQQCtT1J0Wz5er5E4oPigj2
OnDMYIJCB3KTWa5+EUVhJuYKhIh4FO36K6YSnfw0Ai2huxTCDgixx4N4f3AMeqaAzlMOLJgHA9f7
+qoJK2MBtT4aoYa/ruccnOHTb07AfQhwakNDOgeKV1UAcHxvQzG6uAsVsgZgIH4j/xBuSQCd5qAJ
KBCEG+D79iDGDASnKX8YV6rDHmkYWoSBNJ0oHWDsRTdTbtcNev4RDuhPvPC/efiPRXZiaSqjNSp0
MIGozY2a3eW4lBnqXZxwri801b47MxkzTA0gTvlaN1WKAU7AvKLk12L+goKEpfWPK8/Ux/zL2GKi
McrAip6UtQgAlmjTCjL3wtQadat86cHZj3Pa0Sdr/qqI9vVw+XCkUcN0iJ2qGwGAyxjupkjKBKFd
A6PD/ETxM0y9TxjAnDyAM8BjmSzJp1mVoRmXvR6QTreMZLTUiVPif2wVUB/wYK9AVosAvs74UCmp
UciLvAbtD3JcXJOSRrmYDQSoUnQqj897/LH4hkUsmA7eAdASfYCXZUY39aaYobV7WT3iNrAH1TIQ
ikkusf4fXBV7e0zCCIpmAKkMIA2zp5ekb5c1l0O8atBR3/LR+KoEkwfGdJucyifz5/VvRn8cG/ng
cMAdwjAVDFMw5/IMMvu4qjF4K0vWWL12oBQ1ph+d6Fw3sxd7GzNsdV/FwhqnkWQGpYjxRlJfpISH
19zbwwBzgIVN19BFYmcph7XO51JJ82OenavoJ/JgWN7JJa9+4phhM1JpFFmslgSA9YQCohXhvq26
UxxFVrUoNzrh3dP3A/CPX+wwpQzp1qYUZh1PkspR9yqwpA1eC0yV6MQgjuZyA+5+qo09Zoupo5ZV
ITHRAfOX7tyf9QM1WYJ04yjUNhLUM67unBp/77DcfLu3Ndg0I5bcgDp3UYxBC5RDNSmxVeVZoI4i
J3/w7FDfN3ZiudOnsE7NwJC/SPlNknd20v/6RKhv1o/+DhsbWarrimaANnIBFkXAEI+m8y6Uuzli
Y4LJEUhJbVbhKwXjjx7UZZhJUlO7Bc3gM9X1xC32ez661736eImleRATlXR4Q8JcI+MWxBIVICNL
EmTPq6PZ2aU/ZXYREGd+4k9scK0xHtaNvEZat+oopeN7xYUIrNu6VUC5FNEG4RyMu1uMiEgZRDPA
qmzS9d58MqPpe31tkhi9hx6oWqpaqqOSip8FH5dmj3dp/tjrwFpu7bFh2A96LEtlGIS/GoxumpYC
HtgzbbMItvCcNTcgbQWmkIce5tplv2GpA1YnIfzbVxBVFpRH4mLehmftcbWbL81XaCx+h/bZ9cjZ
yydbZ5lPmVVV301hKAZl/ldeoNtdP103QI8o9giTMc8GxRpU9yAZf//1uiFUgehLMUyJqXb5kPkT
iLf5yLY9P1TAeUCrZOA+wRbbVaOtRbmMStC3l1i7aWTOu9vbycH6oaHGAGUfUGX4z3s/1FadVUEL
cU2p8dur2eNi5JbYJXYiFN9NJbK7tPNBKmh1xb8WA0JA0oEsEaW9jhKRyfkQn83asYjFYOy+jOLN
nHHy++5+RtWpUaovCcO1TIGdroIUiiFuDsqlBGodVZS9+tE9ZZDm09PtHdG4FYGMFSN6IApiAgIo
DT2bogrKXpjyqlaIRPUHMf5hxG5TcTvcHy79dOk2xhjPYpKMWTWBYT68Cf3i2J9+rDaoUg56cD3K
d5PU1hDzjSCXOTRQc16xhJNL3OSI+hrYauhR2YUHQCAvKdKf9yEcNTC0YfIV92aWFQOUhfOchxEK
nbvFFYBgi9zoRkVHIz/y73m7qUnTEft0RlQhLI2uMqIdNsUiFYSTPXGFmOUoWvrtm1wFbkStX1d2
3lgiDwKzV/9qBk40U8QwDoCI7zed1k5DSHSomhvgdjZ1a5aDMP8L+gifyIIaCII1jHZqdBiRsTPI
sgFKABCWzS/K8EXkDUzQ1P3haxkGPcTATyGzBXYnRqFcDVDSaaTjmH3JO6/n6SrtXr7ocLwMkXQZ
b67MMTmaHRKUkkOVqvfXV4y8QNdeviXoKlNBgL8xa7yzedcvE5x5lE8cMz7MXg5b4MOXQUPZsQhH
oagcaQ09oRk5heHH2VRsY1xcwfoN4ijQ5jF2qmqdFzyxrEEFChjijw5GT06Q0nN1e3qNAioMg4ma
R25LZe9U0SG7hPseYlBl3wb0qRnHMIdEZwwRvxp696VhhUFmT/eUXz98AcXOZ4pt3EPAOKOBHRD4
5fehCLKb1exjhKLUvi7ZasUAYin3nGy1lz3oQSJj9gu89iyjfprLUTsV6hqM3oxyMXFBn34eHAp9
7U6tx7FGI4+N/q01psbIjWrF5s3EYH3snqm0+fhdc6JAPva2dkr4d6Rd7wAGxXbGmYnk+H4J41oZ
TKnNsNsWK/6SPdCqYwH1VwXNOeVApVw5Du6dMsA6/mOQSVOt1MdJJqN3s2gN0MR1ed+1zdelkB5C
szrEwBtlMnj9jcpKVY1jnP7sD4u7sU3rr011LICUucyTQQniKrJT0Vu60krCw5zdpuXvYXm+7ure
hodAjInmqQRECNtEyoGLWAyjXwM5cpL6LFWZVca814hdI8B/024wLRuZ3Y4MIDRpBZhvZ94q8SGU
3ZjHWbu7sXGSiQaRdeDNmS+WlTWowFVsgF55UIvUkhNOTbV3cukmJhA1rBNIVJltXAqhFksZGhFx
/KROnjT+IMndMvjXP8deLWVIKKVQwuOGzubfgpjFkKzQn5tQBvkJBANvjUlUe0vvegAiViVODnon
ccfpdw8bOhqATjNAlR/YPnMxG/u1wV1lupRUHf2cXVTQgftzawnHwqFPY7yzZueTURUBlALKG6Mf
ExVGlc+FkM9hYBqHePqRm611fTF3PhkM0EY9cLsg2WViQilQxCWhZgRi/02Lf89CZA+iA1G162b2
qm3YMSQ8eGD1cFK/37FJPIhCGg16sN5BmJDOcjhziq4R8Uq3f/rXuAsFzGUba0wgqotUTmWcaMEU
RrbcOUr8rHa9lXObvztZFzyLoB7H56FihUzWlZcmVnMBA9PGjWgrdltadJiJ3pXnX3xE315J+s4c
87VQxWlNv4LccbJXj/KlzS914xtfNIi2RfTiktlLaPN5bncOM9hFGxOCmAhGdvZ1Wft8HqdFx0w9
4EY4zAS3PWG4F0pxLR4TuSR0O8nwnT0mWv6PtCtbjltHll/ECO7LK5fuJlv7Lr8wZFnmCu7719+E
PGOzId7GOZ55OPOgCFcDKBSKVVmZmtCa41jGEIbZoVXlDxf4yrwUX+frcQdEi60+mxh84OUHm1dh
tUjGaZpsTvV8zOnm0i607tQfilvehm7yyfoQH4e93DpckgTe3jIpbGws/dQRfGYooNJsIH5GHDoO
J1xS1UQ+GGMzoqxWSf++ejqz1BrHPJYEv5J/KvK1Snacm77xNp+cHT3blQGo6rZLm40GPptGr7vJ
PHX/y2eQj/zoFYe2Dcj1KNrtgTdbyDtB+veVaaJUSmcW6BwIrWSL+DzLAHcd0DUrjTvOKnmnxlx8
s4gFJZ/xEZBf0LGLHEOMqq9BjILeiJ67Mt6pMRe/mYQBJGEIn5E4H3K18jODy8PHu3RMUqU0o6hH
fUW/dzu/KCEXKsV2jIHbnX6d48MKGtrT1T9QhdqOob+DC4vTjFu5NxFiafex9yijZ/mR7WtMsBQe
RDe4FcfNk1NNA9S4IGcAfe2pk9Rt19RR16LS+ThAYph260Todjegsq+CfC/w7gPHHvsZN6a9HGkF
YrZ4qwbVrv7IBk/9UXkpCA2znQT5gMo775ybzgIeDfB2g1bdYKN1UWlRpAnIU8RYhzJAaCs8UuPt
h2hlggnQAyjBWkDlRV+7T/3okHm70NXd/OczdpHShHJ3cfNqrwwywRlagH0zd6rp62mx68Q8iLrm
Ugc1eS+gFt+hBz+BbTsP3YyUTmK9h9P8kc9gCk50d27JRS80P8/v8uYeSCB9wewa3WQ2Y9fDWsMG
5/hJ36Zd+iphdNp0G2Jjz13ip6j3Gr7BEW3buqOoIUKgCBgO6CIz+572qj5AYRd3dBLtUr0bx5+6
dnt+YTwbzFY3KAbPmQI0addJ9jiGTty/QVPcOW9le/sULEFBiQHtecYMmPnLquzwEKn78gqNht0A
+c2F2DUmitNDHCSg6vO5415bfoSeEYrKqHihas4EUrlMBTlNVNnXbDnA/M195gEu62QoBKDKYY/X
6Oa4XO7qrTdxbZWJOd2omaC1yxRf6JC4qY5yqERbOpJLUFE8ZeBrAAWoU7rjQfEz3ifE5nH+WTHb
HR47w2hAwxQFsfAtyd0qj+2p4gW5rZCDOwggB5UjkFiIQGdNRM1H2fCr9xbCvqpXXgrOXNnaJVUT
bvaWz80Rt04SlRyMdGrIvEF8cxrH8yhX6sjCJD14nkrU1O30PfKguusYe7z6ugIAUBFUeyW1wzeO
626tFo0dCSAMGRJvFmN6qQHBIP0EkjPUgG1l1++75/x7caAqxphLv4yurYfzJrcOEd+7MiCSqF1h
kvV0sYqhTuEsob06YboukW2zCEJyOG9ja1VrG0xKMyXRPPRVj4aI+jJkt43BqQ5sfgOuDTB3ryFh
GYNqwvIF+VPiLwrUG/2i30UP+k48cJtXm3uGgV9QFmBKDUd1umdlgnxQFQtIt/6sn6YL3Lqj8j3G
M6XsFYKyn3qMdjx2qa2WCDhU/xil2cAqBW2UCHT/Cj4I9ctlZ+yAHfeXfY+vFspeHDq8vu3WJVib
YzxRNKJ5zkwKh9TqY06Mj0SG5HRPrkkv8FgguWujG75amxCl9YC2qf6ZIJJbcmndqTfFQdunh+xa
ST3uo887QcbrJ2NJu5CAj4G2UUlQX0IDx6vd3oU+qT09WiCzmu/OXwKeSeYSNGOVd9GI+c9O/CnX
hR3OV/Ww+99sMPcgqVVRD2PgqcS6cbClniAMe1TmOJiMzfsM4kcRJTlAPi2mdpRmmGpuqwZJSORp
4w8jfDq/DPpoMUVYvN2Qc6UElkiDGFcHXc48JrFq+KB9bG/aWcnvtYkOCGG+1bKAMYlMvwh10P3N
Uof2cViR1/O/YMsjUbtCWQLlTBRfWOydDDn3WWgSE1Jz46+Q4ukFELSta4FEXnzmsbpvhTAYRMsd
aj9g6WGJYwHWIJOulPjUw8c6CC0u0cb1K/TEP+HbvNu9cYIn1hj/L0voUU1pZPgxyuxKP7hlyBOg
oP8Ec4gnJhh/FyJUr4RE1309+0lCJD/qt3rAteLXkDYXg7othemiVsbC7Zcp0utpIEB6uNOu8eP3
8lsHTfKDfj8CqQv13/yDJ5Sz7R9/bLKlYtkYKzD/wyblggSsFYP9zUF1aU5Cdi2XQ5trj0nPixhH
VpaV9Tnimz4kh3pvecVBApGsl1HYDufJ3ohW4Bn8vafsE1fXsZg0uaGCb/3J6I9E1m2j+PcRERcc
+DDQWqrI8ZioH1lCoVkZuJK79G1oMlsedoSXo259DJwYYTw9r0NU3gwQx5e0ewWqmHynYDYCUrnA
973QzUsvS+989NjYPEAJ0Kag2F3gWpnDKokaqdYCRvK++DFFF0M02TGvmUqvD3O9TmwwOUiTaZFg
JlYRzIYb5aprLW9T4TXTbWpZ7vnlbNxkyB9SqSOEZPML1FkpNW2Q+8z0k8RXcH1D/SLv7pretM/b
2UKLKxaoVEyQTqNrwE7rKKOWy5DcBEUz8UBveZXcVTu0paG/rl4Xb8VPLfhHDPyb61uZZb6hMtIC
LNRlI2rCwwXx0t14RRnxu2OCOrTi6Ifxx3zgfmVsVG/Wi2UjiGoQSZzMCbxsR30/yfbndCWAfyA3
Lq5EF36552wvdQnGZeCR+KTBx5QBsBBzFaKwbisVhWhQ9IrOglp76uoQYKHyK+PxX8+UYQoE24Yu
mgZ8N/Dk+DGrlK4iELjt0gnhv9Hd0ATL3MzJQrauNkzgwUSnGDK6LMa/aIqhrRJi+vGFDiANOQDY
gnqbcUll5s1DhW9DXhZOE6gvW/hJpqViEgUYjdNVSWk8pSkgBUD957ac6n7eT7tF6Q6xVR67OXHi
on0/f2wbJk+SIcZkX9V9r8QIJkZjYfp2muO0OC5KrD41aO9hPnXUyp+5OZcPppgOPD77jTCDy0jZ
w34tmInRVilHuR5CtnEk92Ey21r02oWtA5IZV1M4cYau5NzmMv5ZhUun9zM0I5fpPm2+V8K/f9MQ
VNDfRZJFKdmZjMTMRwJ/GmffzKpe9dQ2lWS3MwdSgXpNh6jZ+YPberPB44Y5CjT2EdNMJq4sSp6o
ZUEiSN3PAe1MhjeCU3l6b38WLlwezTfPIJuXR2SWK8jO4Ov30rim+silAyDDM+Vsyj3hhhtQNkLY
eoGs9lcr5pqeh4bsL+9mY0emq7iJZ3lxbicPSgup2sTlXcANHzkxyTx7FYgdpMXS8OkNymjDqm7K
bOLMR/FM0FWvIpciLpEcWbSkFqFhpu5DhUefz7NA/76yQJZ4MdOkl3x1fJz7gzL55z1vI/842STm
0vZ1LUh6iimKTPDkMLahQFR2nKYmbw3MZVUlIyHaBBtLWTsT+JJ07kgrTZOYeEAhahL02FR8h7FD
LuFQao1cxHBhUAGQT1y8FoAbGSJGvEGXrR1bmWJLmUSIl34oAPtpYmKP2k2rfRDz9vypbL1XkKhF
WggdYEyysI/HMEWkQypq+eVP+v6CgCxQDgPqir1btXYDdaaQi2ylMebLHq5sMq6QVVOraBXQ96lP
AwJVQaPyfH8VCtZrY9zBmqNiSIQEUxq7qbR/gZ5Vu7zIQe9OJ/95ef2W+63tMbGclEKslkKm+2R8
s4anUXv8Hw+LPsurOwrB4boGSQlKKfvZUXYFtBokYs+aI/Z+49ER0MRtvy/d63m7vPOif1+ZNRpd
7MdFHgCQjA4StKB+4ft5MJYNfz8pbzBfKMYymcsywd+jGWU2rTnMleXl1sDhD6GnzngfXlzIauBT
CA8gW9RoZ71qZF03fAuSE9DHq8GrIY675F8PVtNkU8UgAWonQGGy+LMq70cgtxBQtelqNl1LfVFK
3mu+mQmhIYfZaomy+jFFrzFSBLkVoQ/WvEgv5h46a4fQtc2LyLNAwyi/UH4SQC3+fZjFRPUfq8xB
pWkUWcqYiH6NAauqdAuJN/f+2bT9ckgrE+yTKujIoi1gwanupQod2+plRLdcE21BxAdQf6FAdnXG
rG7mZihbOn9RaqAz6xbGWUxMrrO6m4nZmhEEwvKgjG7V6nFp70yDW2He/PZZGWHuVQQw31yaGQmK
WXfC7lqKv80j+sqLq6qJXUamPbW5g6FKe2ltKeEJzMgc+2xLVx3yUkl7qLyVXt/Y5m3ji55k57sJ
D0DxnDc2XIgmaa5ycw/WmX8Az9l6flCNUBTNtCD/iV7vaWgJO0NVzAJbIO9NKI0qqIOUj4Ij3SWg
oDnkXuWQkI8e3sgRT6wy3iUMA8CvYQ+1b9qffJIO6s2EmREa1jK3cLSH8/FzC0qJuRsRjMeoKmFs
kFmlCdbNVE+rJDCnX+3CvQTN7MIhlt2+0M952gxNeExqW/NMJ2aZZZpEnIWxEAy/Lz8mabQX9Hrb
jzEuvWYR3XY+quqhaTk6nV8FLhH30CWUNcwM4FDZQZIlnBOqpIkx4It5nya2HkC9+EZ+VR+sK+lq
cuQdSJocYF3aY7LjPcFb5ZoT68wbrGTagil46b8a9fVjCIZ35W66k/aTRxVWMMDSpPYT54S3AvF6
0czLTCpkalIx59DpTa7Ct2GnBtBeAGwwfLU88tJbNvBt+7S20aA9b3oj6aD9N/RnMcCAqVDGcrmI
uZHKCwi+0OoWtZu+ezlvYHNLFbS6NSijSxQ7e3pHJaUo43aUwM90L892ekMHJenSlv1s2fVFhn5m
c2n4E+eV+X/s4qWG6jYGoCwmPBpANcStMC8opTQXole47aVF7KIDT8MQZP4MwfnmsW6dhov32QqM
KPb9xzIID05XrI8JWBgFsFF07+FtCTmbmCoOgkgc5O98hgN6QuxbB9ZzzBvSUS9s8Km1pbcEVL0J
KF7VH3K1K4orAzqHxYNeHcKWt6nbS/tjjPmQFCHBXYi6GIFw2LqODvJH6WAM1S39+od64GV0/88R
/rFGnXeVOWa9BSU/Q4sCOoQiYPQUjZc9TU46AMLyu+ZuLuzmsceIzeG8027kkng4MEoM1BASMLas
gnGYOrNaAlEzcW91R6G8MVL3vIntxa1sMDdvqEIopJoJQs19P9vJ1YREJQtCV74xLkMKyKDD0vzP
wq2KCtYGrk5oVtNbz3gnNGfnsdXSwRcO4a3sgFkVvQPlUgpQoAUsnwch3Aowa3PM4xVOcZtNspgG
evO9HJ4nnZfEbrrkaj2M/wN+JQ35iAej9qBxvtMdSGK52pW2h07wJU/0YPMtxniJhfIhhjlRRjx1
yb5vkzqqtTQoXrKn+AcVmlWl3WLAJSlvfvMYEjsRbY6v0E1i7zgSSiTpGHeRkAacWo3nuhmHpI+R
54RQOyF7tfcSn6IHx4PKa/VsPsFra8y1q7QUo4g1obNfS2m3b8lB9TCSheTZAW9FEL+Vvr6TD7h3
uYcvRs7d23RQ1BgxA6mhU44M7nSxrZlZUlLgQGkfUnfSXbbXLwZHciQPWsWO8sDZ3C0HWttjltvo
ehSXUDAM5gDpHCoY7a53JQfKrfge5mYYW6FlbY3+fRXTxrkzhBBrDCbEtNiZZ5tefMkOb3RXv15+
kvfY4zXWNr7AKZf/7x1lnmDFqk1wcYTQgBTH58xoXVGtvTgLLxShvMrN+GjGhS1OvNyCt1QmmYqi
KRsaHXxC2TgftPR2kg1vkTlAqc3PkPXimBsZS32RNy1yp9jHXLUz7ej/L278gjYUStOh7EjQObMx
IhZovuVbF9GOF+O2kA7YYGAkAW4FM5/JbLBcgwi9SBSCVvbg0lwDc8KHyqM0/ID3cmCtn7jVL9EA
X+smwCRAa32KzK1cKJ0BKdSsASgHe/SAq3BAUnaYd6PfXPKKYFvRG5XK36aY4CrMYamVAyoEpXhZ
kR8ku+VcPno659bCXPZGKXNokAi93+2Ma+X6M7o9Jp5+A9oEP39OIJVV+/LBGp3y+3nTm965Whpz
7YG+UdupUYsgGe9ImtsoHdkab2ycHvy55TG3vZor+GesFEEm7xUjgPTQc6wqlScNpeX/b+thfLAu
pWIqW6v32+YuzFytUmxRejxvY3s5mLgUMROJLihzWhUexWoQizwwanfpdafrF7uCOvhkeecNbX0Q
qVCu/a8h5nDSKDRJEiMmq9XVmBq2LD812rNI9gavnrftBn8sMScE8ocyjGj6YFrPpCOO3O7lhhej
aE711Q3+GGHORojEEBMpg+irUPGqKtFbjMu4f4mrwqm6W5WACp6AcFIBIvF9xiCJoF4nGF/RPgBf
dVIdTBFpt5/N0Ab8iLPTm3noequZKF0uRC372YgAwgy1T3yugX5BBaUj0659BDC88GSXuDx0OW/j
mbg9EqtdIAaJ4YTRLWXFqce9YPLIazbztfXqmK/AuFImSVBUPOre7OnOYi/2nOJzbHLIzWO2K4G3
uzvvuufvCHLE0we+z2KMjy4lCDCg8EcOQ3vUwK8AFvzzZrbPDYQsio4snrIBnNohlSInmjTSd6/E
qyM7BOD8LIh3iaPt49YG/AL0YpXLMbt5bCuzjLvMw9IRIkJfoHGbxEYDxm0/oKJzLXwb3dBGieTR
8nnThjybjKtooZnOVo2wk6nEGXvFji1xJ2uH80vbfOtWK2NcZUiIIZZ1DgVwRJ+rIkoaF8wV4d+4
x28rIPw4PbaqnPOh15GuzNaNoPcO1BGt9Dkmb+cXs52SrOww311C18mUEWhAs4cyYpX74mjaVMjz
n9B8bm6dgUoHZpYxn8LyD1nTvAxCB7UOsckezWh+GcKf59ezeatWFpiXRx0z8G214+SXBFRiZPaS
EpwiTbZvJB6xM28x9O+r9GpQ1SjLVcxkaphV1zrUjCb7/GI2/Xm1GPr3lYV5WVJTHgeUbBDrRWU/
LiDvVzgewNsxJj7k2ZIIbYm2W1beCDVSYXI/kLeFN83C2y0mHiT6YlRGKUBvRH0R9GDJns/vFW8Z
zN1fxIzIfT8mwTRYSbdvu3B4xcB6fFH2YxmIM8A87nmLW6eD4TkKWAZl3hectDhUEzJvqItKvWQX
yjewGJoFJ1nb2jVM4oimgQl/BVivUw+AdNtQpsMMrT/DMUfTpgwg51dBoxWbcqwtMMcPXtBcyJZ0
+hwHkMBvou0XT+R3yen5nrPDnL8cy1qN9BnjPbfmLSi0Oj92Ujd2pTtMNPXvy08qvSfGu/Or2zyj
1f4xXqFYUyPqBF4hyw9FDwiZttOab+dtfBXrRitivYXMg6BYbVk2MQQSG9fAl0lpz0/dDUUgDbY/
0MkYCUoY6kHxMM3hyqmje+d/wGZ7SwNZHRJtcJwAYXHqJSgGyQNAlWkwvJCrwR8vp2NyWRymoPSt
oLlNdv2B22zaPM+VTSb6oY0eAjhqFUCo6GBTpKiO5I7Shw3H/lXz9PvyAbOjXBKKzfdKo1+0qNXj
A1pl/HUu0ixO9RZIzp0cyFBSbA7jbnEAToDaE68Ks+k+FnTtDSBz0VdjnDZKc6srNChFjN1FJB8H
UNkLnJx/ax/VVYxnnCezQmNoRHGCWCPIY8yH0nQLVEHIvbrMnKu+RX6Fau5/n98vKacwE3ShlSgL
9MxuFEfo7cKfPQovGvB6/RRfFA2cF+qucxIuqfjWVq5tM3lGKVZmNXZ4LSX5owCrqPzQK5zEbNM3
1jbk03swomBtQs8OYmAjhtCptK18k9vRQ/UGUuUDD+b7qVzLhrS1Oebadf2gLeKMFLfbtbOt76Vd
a4+PxEm/Ay4DuzfWLWaqnARUy3cK52HgrpW5f0IXtwbaHkXQBzpa6sVO8KQr5db6FJXnDY3xDo/+
fZWIDBG+QJUkAhmPQpxMkg5D3T8nVeecD2Rbb9F6Q5m7nXTyFKvFgp4u5FMk3GxanBe5/aJN2Mfa
DnOtjbKemqzHJ2XzTqurtKwaeRDmQvar/tCR/aLneBNeK6gjRxK/T7/5lb+6hsyjpGW9ZJgRUB+9
UNtl9Wz0+yXKPYty/GbfBA35vmuCBPH85tLNO+etTKBR5LQANyJKJYP0ocqBNjzVXW135d15M/+P
Y6r4HzjnkLgwhxhTBuHOwpNb/xxcwSZBONraYhMZpdX5ED+CM55jcStJAszqt0XmOIUpnJq67jCY
/PLrKgydrV3VeHjFFwo31qGr9VehBjRZGAHEtL1oMGfYVIMpN4qRBbND7OqB9lr2N7pdP/AFtDdr
E6CdwIgXmreGyVKlGZ1eQxgS6BX1EkLrXvkpKJ/tCwife60PgBJ3gmGzt7I2yVx4dTHithkAjKIT
t3RwyPKmW7B5OFDc3YUOT/GZu0TGacyyS1OtbcODcFh2k68dUlgETa0zgui6vJ+P3Pi55TTrFTJO
MxdGHle6PIMjec7tHJBDAFKPFkj/p2YHZeaD8Spz0NXcVTJOI06jvMRimPjyXnRmr3Xo8K0AJej0
6pNoasdj/d9s0cFJad8farUSm8BopTBrMqC3mNVrfDmor9AnA1JFdzuPPIJW9imiNOJHAOQvecSy
W8F8bZpZbBPWyoieRPv5YQGqKeCe6GXkdR62niYNUzCQlcQknfJZ/lo9TaZchVk24yuMKMehfwvj
6zT1zgcYngnGVTS906RQUgxfGWRP0LvbPu5vljbhxTGaL7ARer0UZseEaCyUsK1BJYj+NNST3Oh2
eG4OrSvsy11eOtrN/7Yu5kWYa3lUJwEpWSM9xZrTJ9/Sv6nPr5b0+RKvTmchSWZKdJw5B4lgM9/L
YOweElvpeycPebR7nHNi+12LBoEhDbiwQE18S/w+Sbd5/v38lm2+bpoE5lhQTqOWqjF7Vk+piKYs
cr75k88s8zBui8zBFvbVbbQjz+fNbb3ZK2usynrYq8JoRersz1loy+PbaP4s64cy5gUmecvzUCAG
cgC0/6AuPs3v5CbLklmW4iB7Eq5/KWgBmg8WDoe4fLa0zXP6bQ0kVKfWYimcQMfRJ0Glv5fRYbGu
Ft6AHL2Sq6tk4h+FOgioaOgLLQMYfWqi7PQ2N2g5v1va3J+6rLUnoqUvbWeqbjwNyQ+tM3+cPyz2
0fxilEnJFV1oRr1bUAeIXDmY/HRnXCWP0+0IRJInoqDKY/hlQuwXg3Sj17drTppKUEFPq45vef9a
gDlZ9nTxssgg2TBZtjxxlsgzyDzT42iMzaTkMmL6f0cqoOAbcKEdvONjIm5WANwyN7XmNzsZhHfA
Cx9C6F9Wdl74lddeUHph8mxB0Ut3RG4viH6KnnMeJg6HpG3joel7P/eJDLjwcsjwRseJMxPwjfAe
MCYR+XWIANB+QoUljJ2fHqJlkkrQkwh7Wvxs5Dd1eeK4JXO5vxhgloOQmM51qM9o/1B5vHZffY+f
KQhZPGg3vBYMbzVMJNHE1GjSYUiC3ropCxc0bZxXctMAnhTMFGIuEznN6XaltYSGizR1fiS9krh3
pCzjWGDC06/9Wlmg+7m6VUOsyD2SKcHPRKcTX0PiW7xmKgtG+WKDiU+xUZhWawwSgCB0frd1pufQ
NY4k0MGnIHjhhYpCDHqd92oLbJ/6/A8ARszb8uUn0I1eLTOZw7pSWyMCu1QIepEX+iuWg5zaugtE
yvuAAsY/Gl/a3F4QByEs46ExPqsqK7tUW05uK0P09QVgIuEwlVej4nF8nkmlfi3O0FDiAisupmOY
M+wKpaoTKBoCTNw/kYNyjHcz8JKDFx86EGVyvZIFwX8xyBxoVYj1RMoY5GoY2NMw2dB4g4cPNG64
2Dw2pLpgX0IaAo2S02MbZSGKUkMlfhVhyMxq3UQr9tLcOJ0kcnaRZ4q5y5a1mAIRTcGPEu04xmij
5d6QAXrecxLR7evwZ1Es1lSAvCFJCiTxlNYUggNOfg3JNxCgu9U9pYpF30vSPkeH+yOwN8W+iXAt
eNVeunVf4v7qVzChpV4UEDFpSRqM5Xun7ZXiuuo/Frm0LZBm8iAybCb56TGU+heQVHTmQX9zepDR
lOrdZJkR3tL4htYqMwxD0ktPoRS8geytqLk2xtyHCC0QqAKCOF+qI8dIdmpOHM6V45lgbsCs9Rox
sz4LoHRPn+x+T6VL2p2hoaD2i6iLR9y46TfrZTExLBcmjJjknQTZcW2nB/0dBaCCRBweVO+jjwnl
Aysgr+11gbKF4vF5VreCGVpzmHFHN0IDY97pIUrTaBI5BetUpJs2Jrg0FPH10v+brV1ZYU5v0nWw
8ikFBafgw/CQeLFreNEHJe2i9dHwDorW501uXX2Moymg4KRsAey4h6KlbW7FPfQ4429FdrEYyaHJ
AyEv3PN22Br65y3Af8BFCwgvSA6Zb4Fq6UnaZAUlE6r86QGUv4U9PBt3EfjdFgjC5B/VB+0M9geL
A4/c8te1ZeboRH2Uc2Ghlq2rcrw1Yt6p0VNhw8naAHNqYqJlJK31BBS8lPoa8MsMn4rvpV946W3M
GTfdypjXxpjbV7Qg62vTKg/k7tFSHb0PHSqpIEGCXOKOJPC2jrl2eotZu3pURV+4B5O4WwdUaBcc
UPbgZa/lNV82aNsgHUBCloyKK7M6uE+YtGkJMAwgUj2m2uKIc1pbFxmzDr8tMEtqZ1NrTAnRqwW5
/aR9qzGysvyVx/2xQX/DKvMhiaVO0pxHvqmgRywddeP9r27THwv0Wq8sYIoJg4FRKMHlwtthsIeb
GnM3lgO5bzd6kHcRBu3jQwouYd5t2goY6/1jvmLaUC8No4DSBp3gmG+V8duSX42zy1kg75iY7KeZ
DWsUlT7CTL/w0hVgB5YMO/1evnQexJaAZOufG8GeuS0G6mBf7zKl/QPLOyZ9mOWFcWzlcSqBLtH7
FOXyumfdrV2QTqOkGV/ydnN7mX/MMcs0KpSKLUOBBKLkjvKxrP25uedsJY1v55bEZHdKnSuTkqS/
vuX7/XDILkzKR24nbs3pcW8uRwdGwlIUcATrzO6phbxMRkpSP+veSfnY1ZFNRs7loj/3y3IwpURF
zDDBoDCXax4EfHn2s+RnUeeIxk6aNNtQruVptLOkctTuoPNSOJ5J5rYpgqWYM7EE31xkty38prfQ
t3sdEKOU+r4C9KMXv58/ta0U1UQU1MAMAp0WhQmEi5Z1kyJQYLXi5WVpa0NkV5Vj1pKtTeDJjjgX
bnOJK3tMWCTFZCgDhl78iISeUKl2rktOa8lXi1S5rY7BzGz2qo5wnHPTYVZmmcMU60g2tRT07i2E
JIUyAFm2wVM6pT/9i8OsbDCnF4lSRzCbjrk6xZsSyN5C2vf8YfFWwbh93CWKVBXg/u21Y9Udh+gy
Hr3zJnjnwwQKQKMxNistoNMBmWu774CFUaEoyhsMYjtXyCzQ4lxtFv0dq4elb0czWYouA8RJe9dQ
EUsex1fVfs3faFNX9yQe+dZnhfbM8bBCd7lYU/4zWTh07/igmH8pqLvqa/to+olDRdMIhq/UB6qE
S9zqsoYcl/Y33o9xZ5SQQXyBDtrpquWsnKcQGuv/soW1vbsY8bQ02IJMFePuzUxaa7Jwq5V77VoP
KHSseabambIPEv7Wb/Zax1napvevTDLer0xZW8wY5Qrm/jEV30oe7Hzz38e2oZ0AVhIoZ55unVVT
wAgGLoNeulX7W4Pnkbx/n7lbDbQtwmguUaQrZDtU0PXrsofzd2vz+q6WwNwtPQvB8KUBViBALH1W
r1rlyWyd8zboNnzx8pUN9l5ZVTKD21Tw0Yg2Sr/pbvRhP/FUDzkrYRk42qmaQrMkiR/VPxrr1kwv
1PLl/EI2yxlUyv4/B86ST6h5m5RCJxS4K50vfE+h2KTakmPkn0Dyvykzr60xN1OJhnTUlDb1i2T2
UiW/raqOwzBBPejM0RjMUxs2jdJZMuYmZN0dc6+GuI4c7mbjtk3c/3HvqLOvomscSSOIOC3imxTg
sR+O4c4AaJROZuRcWqzNUuV675hoI7YVHC6TwIt1QQVfMe15R9nG/8GrQU/h6xZqUPKCLoSIwcfT
dc26oKZ1upBAQ0WIjpBjouaouiIVobnmzQltX6XfxljFmzISW1HIJcwnQehavsXkVKcU7sJLG7bv
0h8zTNkAlDlSEjX4EpDzYzi+xGlmTzzAwXZw+2OD8e5YC0sJ34oxbcybw62Rc+hDeWtgXLsGcjAh
Ichmk0bxxmzfqpNrTIfzXs0zwji1JoEaIVbQjSfgWVWeI7KzZE6ayDtyxpNTEdoOsaqh5I6JtBQw
KLW2B5AdE+44P28xzHMG2WJLKZIQoDYkii/J3Xi5fAcJ9RHsRdlF8dT75Np4TZ7P7yA7wPsr6wKL
7H/uD/vVqRjVEoU5dAMx/9ZYB3WQm2BE9UMJVUF3BsiU7+p4SSNbbjPzNUk15baHHOGrGgnz/vxv
2YqGFAhtypCThZom8xgCmiktSlqmQZ0eZADLAbCVH1M5kKKP84Y2F00JsSxUxiEQysqjR0liJkNB
QGgL9b9fQSO5JBcCuOd5RbOt7HltiolPfaLWFsQGQaczQjqK3DZS4Sr6fpAaB+xFSdPYpOKcKe9q
M/s4SKM5lhW0lfuqs3UzczTeSW0tilIP/9dpmEVV8hhFjYjLXRrzfBVLYuo0dWl1Tr7ESbEzpSZ+
znUNYh1QrTsiRmN66fwRbl1LUCxj2B56xxoog07Dvp7Fw5hP6Bs18pNh2sJ0UYa2kHAqnuzUw+ft
WJthomTeRnMoKGTwpetfaDqtcg3DFp70+9pv7oZLwUfaLN+dX9xWJFhbZWKnCpmsZenU2K8GyW77
9gBBBojz/UXwXFthguckLiDPUcAPH1VPkuiGTW2X/3Lw68v+MdGzTNHrElJ4/0hkpyx/iIV+6GPx
sCQSZ882q/zr5TDhs+zyss+aOQvGoMYE/YXxTvvcNBcAFf0Q6PjGgcLKHkQau38p9/BllTSwrXIr
DGiBxF0yQMJGYttYXmfB+RuHsEwdczcayFqZo6r7BDWRzMAYWIgSSdFcZyXIohSJc6loYGBzKVBU
/TbDnNbUJcXU6SgJDobqTIJrmvl+MLVvanktCA3ao+6/X9YqjLDf391siE2ianSe7kjmPZmvxJJj
gkWn/ud9A60+ZugoUpw5G32sOz3SgUypvWVXv2m7eg+NmIPu0i+HBqwxCljvG3R6DZdLXkOPhd1P
TLv8ts0EYtUYs7lfUCoX9xCau9Ed7Xv42h3b3bwL7ew9/8bD8v0/X0h/LDKBGaP9ZWkKRugb1/MT
lMQf2x4tE6rTAfbbu0nwzx/gdlXhzwrZr74+HpLOyoGBGx0J8mjFDmxq0HN+zJ+GJ0oIpD+qPK7J
LSddbSr7EVjlYixHI5x0Cb91na/JbwR8ZmV1MIoPkvD8Z+udWVtjHoCwTJNUlxLB14tcdMS5cc22
UGzdSm5z4cf53dwM+yJ0lsE1hNERtk9pGPU81n0X+ZZ0MSmPRhfbcpVxQsmmi0CIjE4UQBIbbdHT
YGVpYz4YYZsFyc/Wo8TP5b46yPelL7rNnldCYZkBfoXGlTXGITtTWJSQqKE/7yE/chUGsWM8hzcL
OLGSm+YKZfRD+8wDWWw/23+ssjuphlVoALcSouObo0MFRBoJyKWCju8E7iYBrcQgfeSB0beP7/fG
fiadq1eg7y2jFUMp8pNRO6ZzfgBy9EofuDkJff3ZqLI6wM8DXtmJm9LKEinNA2KoL6bY+obcWnZD
2puimX4S7ZssVfuywgReW9l6VD9OUNAW8/rxb7z1z3KZJGUQUVUKc7Tvx/x+qYJ5PKoapzyynaeL
VMQG/LXoijFveh9HqCH8H2nftSQ3rmz7RYygJ/FKX6atWmpJLwxZeu/59XehdGY3C81dmK07inlS
hLIAZibSrqX1wBQCdi5tb2Mm+kEEklHJp3vd/Xxv2Qc7da03zUyiYUhRIDGPirOmF25gw+68EXBq
Iqzjrrz7m+nabcrDjCasa2PqRYFMPz0kWA4xD+sRvVOAQ/3Ft3o7GzvQmJhRP7UTwrAhMazJCJQY
bXvRuy1kzzFvz8K4SnmW82Hp8gSqIK+WYcRW1ylBYSyaVRSaQxAbieDXuy10351tjsaoYakrUwx6
GQGmHvrgVQ8mBWtZFCA1vyvROxU5/pOjJix75RJhIbKb6hjUJEcz9RtQ9GJcjhO17L0626ukP2Jj
4tifNYCW0KbHOfo2zz9oaD6Ql0XkmDBPDGNeCSmyP/3MGa09Ayn+9EVKenvgaTm7vf7nFdh8JCYI
a/syloYGs3ezWeSuWsfonaZD6ZEIRMBtGn+dluWLHMmlHXbDRzmNC69eiq/apHwdovh7RJLOyU0J
4y1EGt0iLX+1SfpNj7LBRtfod5mJnzlqtde53obCzNWI4lLJNQEBmaQk1jj9msPeImtqZdVHlYRW
OgWTeFpLt2v/f2N95q5q3ezSZCxQ01rsdoSTd1eVYzS7330T5zMhgFRNtQEUvvTYd5PVTC/5ercO
Z73iiNldVqDteGJiiR+dNOYoYaei+IeRDSwbTe78Qv1b5yweHQEonPjJ4Hg5rjzmXCqQzstsSkq4
cPVIZ+pV8C8V58kBTDPQGnmEMLuuYHM8JrYZdGMSjBVD3Dl5mMNT1x9HXiV4L4PY3CCbIYWyLo6j
gRxdUX8m5cci47yw+0cAhw6wAjEmygZKST3PoDkD752g/E6HR3n5kP/NmgzBcuA/IphKjZzNtYFX
XDmISyBoWF8NS5/EraNmXjdyhnz3iwAbYcwbFM65FObxnB2l3KZL11qQHLHSQYALHL1gvckyjjQV
Ig550d2/cRkb2cxLBEg0YawHDRulnvBDAaFF7ZbfKEC48L/yqfzxpxtRVG0270Mn59LYgbPhkFZm
6GZptLpSKc72aigt573bj6VRaJNlDVOoGEO9liVj+nWNhbY45Gf9qJy1VwHDXurD/Dy6ktv6ypfk
gbfESg3nXYS7EUm1dnO80mzzShg74dDIT63wvUge9cqP1cIKw8Q2RXfsv3K+Hf02tyQy7n5M42XV
hqxAZxFgFcEM0oCmtAcPsSaQiJvvHW/KjLq+9wINXcNAG4j/2OWBGKiZiyCs4UEJ28qaFeIoRPH0
WfoemXKgz6V3+4S7hq6/yWOUU5lInDRrD2hB3VnNwTKbYz37t2XsOquNDEZT1ook7VJ25VGKn03z
rpM5FsY7A6MW6jqLQw9M/CMhA4jaHvRksjpe7rgbxW4OwWhCIShrjL1i+vC3r1UDBnRNfshFgLVq
37tyuCNVy/k0PFVgXkldjqIuq5fwgKq6u6YdWmXyfS1mbghAbiB/c8Tt9mbJ5oTMK0nyaU2zMKVN
zNHOu6dEiK2muTMzV1wz29BQ1H8GmRLHj9B7e6fwAKQgqiaD2I+tFKV9jMkxQ0Z2oHzpwt+G8UFT
KQYwp4S5nzKChFERVXwZAOpc+w5JX9TBEFAeojMCw13sZLZumdZywHMT3Nb3/dxjI4tR+GFWqrk2
gZ/XYWJTAjmbTjebOoeS1E6n6vW2uF3130hj1N/E29KXOoYFGu2zJruS+MWYeBHU/ld6uz369xvP
q2dav6SCiIjNK899BcYLwWrsEAObPhCX/PR+dYF0f+LuQ+7KNU3QC6NOC6YNJg8W41UgYbnGR1I8
KO2HKVQcWcwAMVrx9GP3FjeSmHBkXbQub/M6PRa/xcUVf0sOzuckfg7ce2BradbsVs4S9P8j+u6f
J3sjl4lMlLBfsNYvYbpNai1ivHRabOWaI/EcPe8mGf2Hlzd64HoPh6gDJUx71iO7FiYLadNtbeTJ
YXRfFELSd3mD4Dc6tQCSkdcPRXdqiPMXYgjYQChlraqzq2hIrUksLBlm5lvFUvTjWGdWkjir8TfH
wWycCuVDJMzOkmWJKkn5KmTHaCDf43T+XJvJadUmx6z/KsHbiGL8fduOUld1M63fVVYcnjD7l7Yf
b1/bft11I4Rx8sI6S/KoUJgqd/Z6jK8dx8ccUHjgFfWr0Zo/LQfR4iNw7WrFRiyTEmWpHkaJ1BWH
NhutWnFFvCNG6cvj79vn27XiNznsa5KsaylIC9bg58xrqs7SgTYWjZyR8t0wFEx0WO2X8GZdmh8b
ZwhQBEPpe+y70MHXEtD/iv9v0EX2mijAXsVmF4UrBckHPexGzqDH1ZKIcOy6esoPlNyvPdWGhQi7
tRTkK5Su6n9kZKTu6Eom/ZAbmahUg1lCAtKyED1jOsco77WY8zzufKMrEYyep9DzvJ2H8pgDL1rV
rDD6KK+EE1bwhDB6bhIJuYKOmFAufFF7NVGt6QH2eFvbdrT66iSMVjeDURTqAiHVbwPEkhhJj7Lz
ZBics3DEsPyy7VBV+ZBTErMmsdPuSahfV4CYVLxvT++ECcW2x2F5ZUsiiChb4dun8ARd8knIf89S
UEG3o4PIbYLSz3xLGvPw5W1SqOoCNVD98mV8UV4ldGBc1Roc0VE/DAiWsN2iIrWzDc7bsVcNwEFN
E1PVIO/C9t+1ktcE20Jq2JJD66xeCzDQ4aP5qzhWXwEwB7QF2QM2Wl5YciAc4o+3VWbHd1yJZp7H
LlzlPFwxAGlgCzZePmFW2Rry2g7JUSZehsxlVTjFj70q65VMxo/kk9lruVLRZmx5iIIaLAYJFjmL
jyRCBYR2vuiW4/ypAbZFjOas9PP2mffqb1c/gHEqalP1WHZEZnGpxYP/nDzXAapiLh3gXwqLV3LZ
N5i378t6GGNOR7XJo2MZP4s5iiFBPINE9C+GtK+OxfiYJB2xdW8sQBNoNAQgINnswtHFGEvH8TP7
F0iH2XUZQx6EtUw9NbN2TiJaMKW4dmD0mWlwatN9TlO0/gVbCDWBd9a5kchY50iyPEmTy9ovxaRP
PbDbYTRicnRvAUAvl+CGJ48xSU1vogUnjw6Usjs5UaCw3lIfwKthZdhJ52nIXhyEJaa3G2XsEMTt
s9AYIAkPv4q2atceUAL91AGXti/4cqBgAFrA6AfHEOi/eutWGUuMRzklkdCWxy6TXGiNm4nLyShE
W+qmu0YMLS1eWkseAVHfq6dO1KwkM3wBMABC23Axv3bfyM0dMGapI2lcUbag3XAB7H1g+kljq5Tg
A1t3cjD9gtjp8xSIHMSnXevciGWsM8/HXE1nAYVDYEAuS/IlGc2HMSInRVy+cS5895HZyGJMFKVQ
hDvhiIHO2m5Ai/hjdBZXcaTvaW9JswuEfid5RCTlTydewWg/fNvIZqIDfVoyFCOw5EUwrwGT/dZZ
nT0GxB4+jxM6kb3NZ1G6rdcI5piEGfhInVjjET8oH5rFWlzwtX2N4SmwrW8XFUAbsdgOvh+ePd38
phDLZM9GFgqqMijRIU6+roBay8ZACz8MES/tu6mykMO4JRGbF4Igt9FxLaOfqbI8kCq/E7XIu603
Mr2m/2qokMO4o6hZVwD3A6CmA5sp8UJ/femwZx6eKSBecl7tyAa8ykcA7DqRxxsYua05kM44p0Sq
l9iY+/VQO6qvHyVHsppfha87sz2708/a5y3J7k3DvblDSGQcE/IPLOAZsJPst/DQolOxuLLb+cLz
8lO7wx6k6gFDnC5wu6Gdvd6+bN43ZdwQENHWKSnQqZ/1Z7XBhEB1yjFKdVvIbtz1jzHigIzTmYV2
xNg3iMuT7izqgNwcAGi/PmShYSftQyv8aCMu5PVNbw+ZjPMR8k4oBzOfoET0DQXziS89U3ClEKzz
yym0eXyie5gkV5+RcTlAXRi7WsYrOh3jc+/MjvYAvmGnfgDXF5i+Zv+1uhut3srAyzffJ17o3r7l
24EKIE4Z92PWwHSsgF92KH63mK5SAv1LI1jrU/QyHQA88Uv9C8Cs7YnZ4SqDhJOgCwmme4tTmz6E
9UvIzVSoU3nvDDQQokomOjLvEApTpemKEO3j+TN2VTBKUp5os7q3UxeDCTbnCqmr/O/SAO2Cv99k
4MD77Mu1LihPCfpo5ngA6/JDb4Jct62CSNWP6tJZTZQTuxp724wJ9+HaN8h/zquwzjzOYinRRozf
6nfxS9FZpZd6gt0f40/tb4yEI1tYApE3P/NfVOdNKuPaAR+xYOO6Lg90YQu0I1bqJb5+iTjFIOLS
KO8b55s4xsO3Q7FiPKibD3IaxOL3jtdB/y9O/E0A48QxV5WHianFIFHEerTdfJQne35GLxY4xuKp
ewVuzl9AN8AY3kQyXryORUFeJ1QQR4CM1QkWklbL1DjTG/ue9E0I467XqchJlxboMR+ikxREfg9g
M/HEmxDlKSHjsIWlNIcxQtIKQNVpejIjX+FhyfBUgPHPRZQUaxKl5WESH0zhSVE5D9vuvw9/ocJC
RU26aMjGkseoLBOAqaFGneSPjRA71axxYml6C++cxUYE88X1dtSrRFOzYwOQViV8SAAKm2TO0Afx
XxT2TVAZ/+c0zHfXMqPK6wQEDqrUP2fj5MlS+iRm7c/YXB9v+0DexTHffsINpGrVRMcifO1Qwa0l
Tny3q1ybszBfPk+7TChVbAkl4Ycp+57WJy6uHL2Od19Gp4unJgA235HwYndOIWGCUb2haIJFKe+0
8l4nh0Lnzb3vqoCumBgZkDAgLjLfRS6keIhDVJTGtbWk5JvRAYygOq1TZa08xq79Qxl4EgwTG3Im
49OUvK3UuUcn30wnz5yDohwsEstIGjnzR7sagNmgfwQxek2/jd7MmgDCcNcMMXqoJJx3dlcFDFXC
7ApKgCBxvH5mp1LrlNzohWBYahDj/CzjCSxHOifs3D3HRgqTF9VTKPWmkZJAk+0SnIVxxPExu19k
I4B5NWWzlgBiJpKg1/uvVS16syxYXSZ7+cCbDty/MUPHPjW6bvj+1zc2k3ZcCwxdH1SxdEh/b1Rg
Gfqr5gA4av8RwkSwBZLmehiAtjVlrWUM87mJUbkzeDWI/WjjTQ5bUxfJXGpJrwrBdEzupbMUaPfR
WfFBPwdGbuLwJpf25WGOTtV0EzNT7MQ6AIKkNdLMBEyIs1ciBj90PnGBJQVubi8HKBbv/dzVPNNA
i1RXJGyqMIqhZtq4dvUgBM1iuMag2p0UcoyUfvB3Lo5gQpAAXUl7h6bartXQl10YH5d0Lp26wUKy
EAKnOE3zKtAGrKlEefsdRJN/g9wHXFUg7ysmZjngJK5VMdJbncSUbKdz49DqvWi188fimPnN5/X3
dCDuioWO6lEPYpcHmbxbYdnKZsxAaICWoJYzlU3xQilSfvdrPpmY76ADpaNffeheycvtF3G3ho99
ZGBLoeQMwhHmxGPSrYNCT6wApCX9DCArsPwYR1oQmFFSSg7DGZPtfu2Ed7MzfedVLvfczFY8c2hp
njP8QUWdmHdKuFhRV7o1as9NzHHLe7MzgJYyMfCB5V28ncxzVrXdUNaZFh6EoDzIn2hvegGZkewA
AtLhJlt7wayiAgKV6AT93EtdZBOiKeaQj9ksZ4epI3g+C6kJX2O9jTA/HiW6J8XK6GvqWAYV0JRQ
nhVM8qjouvS0Ln1oWGuvSH43DF1qhbImvORxQwRbm/TJawu57y0l6ZXIGlW550COseYNBm9NBlk6
cIxNBWEGm76UmtbUBcHgdPsJLrkqeRvO9P3bGjcrgP6Azc3U3TxhOxurUulhPVMKDck3jq1f+rx0
k1UtKsikFOGAMQDCIruI2Y+JWIF6Ijwk6WuUnehKM/FrgfMQvzMgVgyjwdOA1TYMBoZASrPpUFbn
r54IGhRa85f80SU+uaOEL3LQYhyYPwHx7gWgPwA0img5gjhOebfFp8l5b86FgrIaSorFsxEA4NSl
9tvei1bhmZzM4N187kWeSjdbNVVCcMh4jHYI1z7WpRXy5N96bpVfiqcx+JGds8JeP6138iumnTla
+c56WaHMLUtrL81L2+FiC9/0VTdyiUuoe1KOshN/5dabdsxAx1XKmokbBWwDE8WBYb7VZilR3Bjk
RBRfPvbClxVlg+bQ03nuA485mQ2CcMArgUxAN8dZHaHLh/lc9ccyW7Nw1ol/29ezPokVwbzcSrIY
nZSkq0t3vzo/AXkNHajmPWS8q2M8SF60S0tA73kAxJStiF/EgVMo2DHsq6tiPEg0FbGJKRma82DH
QkGDbVEeKh09l7TmvRpUmRlvBVmGpEAVKEgIK6tU9bpeTBN4DDloBWVXCcLH7ilGG7E4l/eKPf4K
T//i/dg/45tcJk/RRy0OoyECIOJZPYLeOqhjazxlaKpnL8YRcCWnBNTkvMlgnlT69xvfXCLsM4Qi
IoeeHCPlqRkPzfzayLxLpRrw7lI1lVyq/yZ4KK/FqE2qkpqk5ACM/vmzfizc2NOdLLcVvzmUx+kk
HW5r/u5X3AhkVFKdRXVJGqIcTC20p/lpFnR/Xe+a+rCEunNb1gXL5dbpGJUZ61Zs6nUFWHjoRveU
ijL/Aq1xxEPimg72zzJsPjfefX4p2GPDy6Go7yO1Rcxd8QKsvfcJgCV4y4GupAGwivFkAmnzLCHQ
pO437fhUT4Uff29P6Qc0hm0TeK96ZU0vhRMW1voI3O174+X2hbybkL74nc0vYFwbOmmlAdbn1S3P
3Te6p7I8rnZtJZ/RpuSo1q4Cb0QxmmWALrkbdJirLL1o6xllMksusDnH+ca7zlq/sCUB31Blu3hE
bpRukDPM+RhT861OEtGSYlMdgAA7ph8517ervBthjD5NKuoUSoXrU/3uk+QMmCYYrfRBfYz83Cpe
Ki9xsKkin7j4UGzD4PLdgN2oojuhoirDaI5CzDgK23p1lxA45oNf+aZTtx7x9QD7W97tY+4+Tsj4
DAMVIENmx+jFXEx7tSSLm2OSKDsSV/EpmQt3hH73023kMLeZ51NF9LpZ3ckW7fHcvkz+HKhogA4A
uLUpjwZxeLAjeyEaPuDb4RhvXgNKJR8qrKSF7bkRPwPz6pxojWO0xkHPDLdbHwXTFcvxBfHWWRMw
PVXw9n/epZd/vubbb2B8e1oZk7rI+uI2bnvuvfpQe2Vsxc4EY0TrxVscenheMPCu4Q3qCWDgYyIG
IwNYymQzah0vdWsomMzNwL3iTDbGUBRgjSFOtnHOZaJNw/Nq2v0nStGbfchtnmbtxI7XP4GJHbVK
rxNDvJyc4lxTNmcRe6G0PEIc6fG2Hl8igmv3fy2NKvrmDTVUOcuHEFYjP4U2qHwUWwcGRec3H8ND
7qwn8twDUl5xkfQ8LZ/RfUOrH6upHA/13pyufgVbhcylZJqQFpmHxpxAFS/rY6Tbva6lbh+Z9Wgr
a9L+NEZgPVuxnsvfW23iffodjVPpaDtI3rGMq5gyo3Ek1sUlQTXFrcAH1IOTFqOsp9wJMROOojJo
LEIZXDI8C39v4NdSqTvd3D+ZajIKXYQtZrBj1IexPXfhy+1vvGPP1zIYjRJHvZ6GDCejY3PTPaYb
fLpnHAcAigCyD28I5t0GFTWi7U0yOkWKFEC+eglUUHAI08HwC2spUkre5VHvxyrvRhC7FlOI8SjU
RbW4JfG1sLS0oeTkyzwJTDAQdeqiVnpnAD/686jV/Dbi/mXpQDhWTVRFgV91rQCa3rXFQhSMKPn1
C2UtkhBVrncRv8jzPtrAZ9lIYhQ8RFEmHwxtcaWHMrHyF8pDmt1Jz9WP9XgZh3JMG9N2AUf76LvL
fiSURTXqVVUUmZhotsoWUpmLuiA3Bc0Unq/a1T/TOJK7307DpVuS6Mfc2JK25EvbhmCCUZ/kY3+g
6M3KvXSksIV82pnLU8BKw9Y2si3oO0HEcS1t1dM1qidBOazSz1J3J1n2BtnpozQg04rx19qpks5N
Sl9vTWuVX4rhw1phYbaav4JI2NLL1b9907tOdPODGLMrVzPBhiJqYeJR8agmKShVgUT3cFsMPdeN
c7Mtg3gRVK2tIaYFycmozVbWPdTFB7MMusFwRvLptrj99xDE0kjmVBAYsBV8PVVDRZ9UHbll/Ci7
a1DY81NxAE2CC85cTkS+a47QVUUD2Di4bFl0/07EyqRI2YSKJnQWTPtmfj0/h9mjMn8VJheVUdvg
7U/sH3EjlFHcSZqrXC0laiL1oTnOQRgUhxAwELEb8cO7PTPZHpHxOJVpzPG6SrIrHguQEUuBcE8z
dcken2Muj+SuUm6OxjgdQ8S7Kkf9n7dACigFMfhnuVWcvWcUBT4A5IM9FY05xk8nQj+hq4TPNkV3
pD0NzdOQ8UrBu4q/kcFka1UB6uOph/9sHQkT6PO59joVIanmtq6OCCFPMA5Z21MQfdd5Vcz9b/Z2
PsaJ9k0qNXOOqiklMmqep4+Fjd0UDLMuLyn3m72b2blEwZuTMvqoaWQlSjuBHhsTeyviQF2w6Ows
nfecPwrIpngQODtlWkSAG5GsUoZL3DUEr0R+Xr3lPnPpDkp2VsGSvZx7P3Jin1dm2cn0r2Uyurka
c9U0U4s116N+RLR3jD5qeHyBvvLAnSyl/9Y7r4kSEm3qoFHHwmetKxnA4CWHYHOX73unuNeCNcAi
uW34KPDYgl94A5dhfdcq3oSy3MVLrZh9LsMq4jbQVk8p76PI4bhnqgs3DsZiZ81KKJXDgPiF9gEl
9AG1AkkStfLeJ47o85mo9tVzcyzGEAF3JMd6uC5u+HV0ZFtxMjf+UNiJ3buCDzfND512zW8jkTE/
edHqVYlg+ou92Obvmg4/BnSAtfryVy0S6OVGGmN+YSRFTaPgfHRPqMa+o4YU26V5mOrJQdNbPIDW
XSdNdFFCY0YVpcv7tAmcKKZpGs84XnpQPMpDRLc/+LnObiKCFuN/5DDXKLbdXFYhDG72xrPoUhK9
9jSie4u80k9/cRORff1/k8dc5FjNilwNeOlm7w/4vfJ9BbRpdOjd+r6Fr46cmddh27tLEzv6MthB
MU9zKXBu7hIkhL0MclB6lxEg6/7QwcjYFbptd3tmtxXD2ADASqYyFbC71xhx+dKVc/4LwASSe1vK
bmSyFcN8sazp2rYwRqqKADB1M3cM8hN1V3IQPVScVOEd4cwlcdzcHfO9jEnLlwmBNHKhyV2x1AsW
sx/ZfUWjlFOI4m98P36iVQiCqvQKIAJ+AXrvkUfhB9MiCOppR/k6qhfkvIjEWQCbZPiqmIB9sydM
+STBWBxL2ePc7v5HfBPGPHpAec7iGPHtYWgt9ajaFyiJHwPwb+kYgwiSVV7FeV873yQyT96Mfc++
Ki/hGCUrGi9kRXyG3N2ndXuNTFkDQP39NMrQm/JMXdgcaODiDa3y+C8mxfcSzK0s+kk3FleE2aiu
/UwzaCR9SGoTnxY3xIBHb8H7XPRyN4IqISykSimNQ1SC4ABtz7KxOBpB74V9TTdnYRcHph47uaVC
PfE5fEINMgfGuaUAOjjD1kTzWTyInVu8rHe1z8PAvEAqvRO9qX8xpj4aStUvE6pEEwYDgAjrGlZo
U2BRGWuBoASlG4lY3/ILH2Nb+JrTQQwmZzrTRhCIVz3ZwiQ3dxF/97Hf1HjYliYGPHTVqFEO1Z/I
A/0pzR1STuQrM2XHVgOBy0Es7z0bW5GMWaaykIqVjJqceARmP0VW7T26MFc6kSvYxVf1Uf0gvyB0
ewq9+Fv08mcVAC9JxUtH937JtnbC/JLVGOfOkLCuoxqPUvcsTYeMN8e+a6pbGYxLyBYFzEQ5wF40
a8WG1wD8b9XSreyRX6/bza63shi3kERqA86TjprqjGmaMVhRnaGckdyq017EtpXEOIXBjAt5XRMC
MnA6EYEqemCeB0/2en8KeA/XpdDI2g7iGqLif5TyWKIiKNOMvWQkTOU5PXdu+SK62Ukq7PZn6VBW
6Q4cyOWn5Gd6Aj1mIGObQ7k37MWrLQ05PnHiI6+ivvtyb38S85ARogsjIj3ZDe8kGPMarD5dfsQe
scMPyXf11JBkGj0S/V3vzaQws3kaCYeicIYwsvrEDuvX275x5+lSsUAgo7uHVqaiMN63NzpSjVJq
QHei4E95azjwAyuOGLYBvXbZrIwDPDAVA4h4FCwo+xtPQeUdT4+xNVM06NSEpBDGFPp4AoOFDDnh
XbbaLQLUuLbqh9TRvxAkMst5AGCWieLC4ukejVSzR+pjoT+YpeBNye5py9WvYcwlbeWsGMG1d4nz
ZMR5ERJw7Y5iSS+Bxmk6caUxn7IG8ulQxvDpI/IAyUk95Xl96l2c0+9OvG3A3Q/6n4vGpvP1q11O
mrpGtPtBwwM6waf4OgDIeB90/1BEQq0LY+EEeKHXcuQcI1FGaZCD9mA+mUcpKL/3mJlYP9HVfV74
v5dKqehP/kcaY96q3mdFm1+uMH2R7cEv7jovgor8mdAY7NvGt9cdu5LHvESS1g91OUJdu9/SZ9We
/BwMicTNDnQ5jTJFGL/+RY19x4tfSWXepi5tpDRL0Xem6YcCRekD8VHyJ3CuY6Hsf12ORfpxJY0x
SXUVR2UdwaZKTT/3/gTH/FrlXkhzJYcxtgmUNdlCQ5r0oGPsXvOSI8ETUZ1nrJCB94g7Z7LjnjFS
aupAbDYUCeAZ16qZJEtdg14bU7LlaWhtefpQcocGdqLwKxlMBTYbzCwpZFABikeKLJsdaeYLTpkj
r/+w5zi3h2Ey36FXhnnUMI4FfFB/wYOOla+euG16aPTDba3n3Rtj0tgnGtqsCM2DgkGv/CNyJ2vl
cUXt9ZGuLo6xZFGZSKlJuLhLteeLeNfdCffkgsrYvQxntJT8xEk/8jr/u1q4vUfGoo20nmWCaWTM
CtJZ4NxSwQc0gupCjpwG0IaefOI7412/tZXKWPTQ1m0iJphFyiuLmtngU9C1cUF1+Q942P+KQk2N
GnEOyJoRnYG3njE2ZWpEs9U6CDSDVf+SqMFkeLfVZNf1b2Uw71mW62KszfiEYKZz4i80OBnBjzu8
YIIac48caVTrmGBzeyK2AUcXvc28qTGPiPKn5kmQZti1Sy8wB5AQNzbYtYK3G3yHuqPPfVl1ITmA
ssD4gEUTuu0Re7WINKyUQJKp2O2d4Ehfbp+TJ5ax86wUFGnGPsJBqIi3ZiBhaeRvmsrrrPBuk7Hx
iHRdYQy4zQw5/Sf9mAWZS57B/lnb2m9gkxx5xda9hOvq+zEG3671GOsR7lNpik9SXt6TFCSZ4ewU
iXlnVGBfmcLndU5soTDtOuyfb9/rXhKmGqDRUWTYBBrXzMUmWaqCFzic8fzQlQb9QAer1YCfFewa
+1YSc7ct6Ld7YdAA1kHpj75lburFXm+ZHyRw3OudzXsa9jL3q6MxVxvmoH6pFwjsXAAE2NVRBGra
6PWoYVCw8wZ4tz9op1MBRreOvSEs1Y1+xl062+tmXf0OxrfWC4BgiI7sU36SvBiP4fia3YXnQsLk
3uLQEG34rk0+58PSD8c6hu11M761ruYsmasJjuEOMYy7nupT/Rupplv7g8XbuNz/uFi9UUUZO92a
zkiLG5DDK12JJTPJaTHmE4NuWHqafqzY5aiArcMdjKMf793xFOx86cCAlDEOdh3FGGTMjbHGpYa/
pku9FOqU+ElyD5wPwDSJ1vCa8zak9zJ71TBACI7lQQo5xhhLDSjcth/72V2eBjeZneikUvYbxwgM
hG0G6NE6zAmCKzj8IWIkMX3S7+mo5gC9EysLrDj2YvGaifTJencRm9/EmFVopsnUAfHisJSgDZTN
5EXN6hYj8OJDKua1pephjjnFbJg5zpJ+0luCmS+AybsOI0ZQsBarCxkcZErscT7EEgdZdPdBxWSt
cWG8px3T60+ddYI0xJJMHQeaimclIEBEXG3xDLxxbolxL0HcCmMi13VU58oQ4Q+XI83425Pm/5tF
k733bCuG0aRS7pa8bEdyQH/BnrWzrLQu0Hdu+wCeEEY1QKXagbQSNlLWIMkO9D4/JxXhfR7ejTF6
gLF9PQZNLXWzxT2Wc75JTvEEY7wz4d+we+2iMPuKDqItv3Kjn10nt1ENxrU20aTVukK/Fiqz+ReC
pTEgQhnI6TXdLrkgmbyjMl4OwpqGpMqMnJDuVdGkRqeInBzfvSsGQJxALSFYb9WZUxnl0pmtCOXI
/29kcgbRFapOnC+3a8AbMcxphiSR8ohATFW1Tj7/HLTv0fC5Gr3bWsgTwyTSutyb4BCeCYgyMdEr
Wp38a2mfhsa9LWb/CQJzDshDdR0L5aycLgdqeD4DQ875w1OcZZZg/x+01HEJlMfbAndfoI08JpeQ
olBWonbAs44GkBqC+SjhBPc8CVRPNi0mTdGmSavwgYpptbQytWYuiObux3k7hMb41mkSOqlCYwGJ
umwjNvmKps4FRVO3ZG85V5fxbl6FfNcvbYQyPlapxghzg3iy6tl8DpPoWZL0AykzzgO1m9TCgv7R
CI1xslXXzVraQCNoJqZ4sgs4W7uASoDi4DzfIZG2b6vEnuESWvU2dayX4r/rDxYOUprI6kD9Q3VP
OxqKDwhbbrt/N6LcymFUHY2TuUmXlaq66YeNPQK3DYs1I4JZHTsuWW2l7vSdV2bc+2xbqYzCY0yw
U6WihDomr4r6UKnPUcvxfLuVxa0MRuXnWhNIqaDIQusf0x3d+qLb7mkapJ8I3pDE0b4AHBe4JLe/
HOds7L6QPGrSusgIZnrpl6S5UfeQZR9vi9h1UERVdEXFUht6F8zZinhaM4X0kOFMv2W38ctXrbMo
+JXsiEEGaFeeAeyV4TYS2ZF4Je/l2MCcDSIn0Y5OtAwnYQFTPPFUY8+NbAUxFl0DwX6eJBRyhuID
af26iKxQewh5AOZ7se5WDGPQi1pI6VpBjDhjc1rMrU5tBCeSO7ue6nslxIBGmCwc1dj/bpoCkCdN
MTC3zlh1oQl6J0yEWhvSC1qkejAd1RI91dNf+SMMu06E0keZmJI3sax+7USMARw3i4CPRititEUx
QRC/8Lx7l+CNAjwSeJWANHAtRleiXG0HaLy2pvcyGKXjsfsgybXbNsVZ6dvPRc/l9dh70MhGJuNB
ZGXWtDKKw0NT/QBOXx7xmO537g6YkjJCTgnpgsyacdf18bxgEe3Q1v0h00UrNXSrylypr/xR07xW
fUokjn6835pC7UQD+I8BRCtAkbC0G3NbGwZYlkZXA4+0ZtU2xYOYbLqlVtzVlzGpwvYBTSLZ5Jg8
okDt82od73Oky28ANhSQULCmxSKESLmkr0leTJcpSLrtEDr9UfPRrEQHgddOfnfLEAbwBJVg/h1r
5SzORh0OU9NH2njZd/yjof9mjJsnhkksGmVUgeJljChNgWQWzVcF5/kXryl1TleJLD0O+tTExAKn
geWUa0vIUlmcBDPDittg05EHwU1fydfpnLt85tx3jpKRxfgScH6kRT8iGE713OuEH1hb94fItLDr
EHCem91jGZpODQFsGWytuyuXqM+7asJXWj5NCEZoAxJTB6g38WoQ7xe16bE2suin3ESqGHxcyklN
J2TNod8ZNpbvgZPt0qn07myi8P1CVzSxLf6h9nNb+xdDB7sWsPkJbCF8mdVYwm7+6IoA2aB8ljVG
EzGzd2EE4WHkvF+Ux4GxGioCrFrHeK6uXB8Yj3yydvOKIVw46QzVtfan/NH4ji4ogADMS6lHf8SE
SWKlQebkfvlE+/SNSyeH6q/CC+dbv3OszM9hTEWc6xH0Df+PtCtbcltXkl/ECHAnX7lJVEu9ut22
XxhejrmB+86vn0T7zphCc4S5d97OCUd0CWChUKjKysTPgQWABzQ3U9zKxcTTE+vGyjN420UQsd0N
B1xBMwwAlKEExN35VqfPeStNbAuWzwh1hx5AIRvVEuZhwpf+3sHZWuOufkLmLCrKBa/Inx2KaBRC
5QCiBer9XLsUOlRTqEP9RQxTfm+H8tGB1VFBvqTbKG1y96TW4paGoAEgbkDCZUhK/fhoB/HJdOVT
7v40nMWLM8hixK5EnewkqgV8SEzZl92Y567MfElWKmvZGhKagFrJt+MHrX267T673rOxwZ3eslu1
IYv60e/aOhiH3Ad3zG0LH9sM18vghw9yKZ1avVdwOk96MIMEzc/d6tzeNy8iMZHdWLTZMX4GISdD
misG1IitSwlhOznofsdHw10d6b72GUy/Obeo1OYh+AD/Dxxz++fi724anKeuQzpTyp4S08kC2w8L
RBMeZZBSDVjou72x+58OrGBIPdDPtzn3SJq6GkwTi8W839OoN19kW3Tbf8x/VSjCgOmcVdptXCbc
nVWnCUt6cAK0Q/oMXPITI3FAjIfmogOxO09Ul9rbQRi08FNBaIcBbM4fYzmjeqHCoAXeNtaIjk/p
IQ+TIz0xupHbO8jOL3e+N8YQ0q8juZGk9aqsuJHjenGI9HtIv5VmoJCDYguO2f5GIlU0sDDwe/HP
sVWjSRdrqOd0/ggsbeIRn6U18rfZ7c5VATSiiAdjJ4WCX0DAClmNBopFbnENKiCDqoFuqFkvZDlp
k0emp5Ecl+qomMdkEHjjTpC+MsddCdqYN6axSGifQnkuB/eg0jht/qZkApLFnaB4ZYc7YqMp9UM1
Yll6rB9qDaN2RuHJlcAzPhYjmONvdo+75Gk7SbLW4c5hyTyTrIy87I1hONHowHARUosDvqXp3HbI
j2Urziw785tkKo5KM0oIq0V4DORcQnRR8s17lr7JrnxZjsIm9O53U0GyI5uKhbE07rtNDa3iacS7
GtSRwBS6MwSgyiCCHGhyr/v601LhlhN7507wwkztX7PcZ1QTo8xXTBeGTYlCepwdmr4KBJvJAuCH
472xwX3DeZWzqFSQpfRfBj8C4xsm3eVj+k3ChBgJ7N+sytlgkCoPRHFz10k3lrnPiHkHyxpZxgJm
ZVceg8GYXDMTOMvuFhoKiI5BSQWyCu6A68YwLQqr4U+098rysbf//Xlk5o4bE5xzRF2hJJoCEyN1
B8sFmPl9UmuRAunQPfwfcH7sD374ZBuDnFvkhgyogAb/J73lUWs4NLLhxOTeLA4tsC2L2ypuT0rH
Vv9dcjZupZyv4HFPS1Dg4+BBtioF/q5+GbrFNSXl//nVONewuzlq81Kzw1THsMTcOolIHm/X+QwD
YGLk54aicx+t6MwuppOJj6Y3bq7Wh0KjTgvtpNvHa/d0bcxwnyqT6KIonWqHBtQlgY+pHobimNSp
F6n/FJCVv21t96pGc4fYYFqW8ca6DoyRVTZrPNpwDJBvFNJbAgwSza1gMJ9r6Xjb1u7KGK2sztjH
TL5YK9Vg5SwaOGGHAJ/qXm8oTms+SdB+7HKQMAtE1bkIbICwFGQGDIWDIXgDGcL10lZItQIynJJw
rGqs6XUhhmPYD+P06faydu0AJwxpZAWUmxrzm+3dIms2XZtxDZMZEx39r0FunyRDc4Bh9v4TSwDc
YSIHcqDvydDG0lC0ldXjNIVd9TmT76fsJ4D8vtw1h9t2+KfFn63D5v23Ie4wpZixLIqkXkPZzkEI
9DA0Xg11DtRMm9gZ6kvSls5UC6xy5+uDUW4fK9qWWmRU2Mf2S60dm+RVXgTRiE8/Pthg33Kzg02n
yK1awwbSRS/6XXopuHpYP5M9tJNn6dSi0ijSJRQtjJ3BjdGpnNIUcjVr2Fq9X1GKrSuOSr0K9o99
lE2M/7A2dvw2ZtrVXKZmgXdk9FxnT3XxQ+AVonVwB2ogXVQaBOtAs8VnlKHo+4W5BuYCw2FVRPoq
qc6/+ZbgV8Wn23OTNFUzY1Vt9lxPXqEeMqj9SCdIuAgCL/+W+GCKC/BDnZbSVGJ90UU7yefGnTEV
XvvI1NgQET2Ixqe5ePjHHujtDOj7muBk5PZzTDV7ooOyhnMKRWT1Rz9+7kbgTO0DJZOTFl9uf7+d
OIVxWxAgo7AO9pV3bN/GP5osT+WB7aSxXOrO6xXTyfsTtUQNA5Ed7oxVZqk2igY76vhG2p9Wec7r
2hlExdgdbzRk8B0hwWBkrPxy6FiSLukTEtpF4ZKlPppl7kQFDW7v2s6pQmuRFSWxb6hpc1EJDESz
PtOKoLEe5NOrPovUcPe2a2uA2y69UaO8KpkBS8IwtGVlXtdrs7MkephpiQjAxKNjmddhQbitCOQB
ZMIzK+ZSNsVaOZIQQmRWHJbmZ6t6TUvPNFHsgJyDZ6i/y/L77V3kHs0fjHIXSjEsWlnmE0HxiM0I
/Rnaz06inikvTPbBDve1BjTK7DrG4qAs54Jr9cjmWvKj4nYO63mXR/ubEjQBg6iWvvIjBiPX7YXy
L80Pv4D7nBjRKCy9mQmEz60DfawxxWN8jVNHRpUMtZYXkJCI4tZOHLn6otz9YqmL1GY9TK4/U4D3
VCAz5nMOgGrmRbVjXqQLppZ86yhm0mB/mbtyrixzV04Rj1XVMV9C59GIl8Ok+TT5DYJXtxzC2xvL
twQ/bCwXLc2Jdoo1YJUYAcVreihRkqde61lPipsfIePlmb6uY5/JeS3AvmceiJdh9LM5Cn4I95b6
80MM0MkBZA4O3XfV500cTQsEUrOtwRkJPIX1zTi1XvRUPLNyaOT9nGyn/NyA7B3jdl+qIHkSXsO7
AWNjn9uIYl0HKc5g37rUmO146j6zjSgO3VfLMy+G6srggQVzg0g/ka8h8gvnr2LSG3j1yDBcnlkj
tjpo3hCoJ6YvSl1RkX437v5dJU/zsSboVMZxQ0AMiPnlCV3nQnBUdy+QjQXuoRVbdqVIEQLvmhGH
JGGHYkKXCA7nO9rrwxFhjQ68QDDAq3KHs5kzdH2JjqQpmW3dz1alvUMxqgkjKN/0jh4peedIVpIT
t0shcnJYUvTzvcmK67cqR/tPkuTWp1VeYRy/xQCpkkxG5AGksWLTVRkyPKNpV6YzYMb0Kwp3411U
D70MGhsLvdaqRphvIBI1OYZUG+BkaeyqcE0l1VcnSbPkS97TIgusoWwhXjsM4BIeh3l11nGObUei
BFBsa5QrJ+qlKILqlzX+JO2E+ktlk/IuGXv6VMiKfSzGRk8cI5OKn53dZKljGbX1Cm9VzhTyFI0z
VwV4dqimdQH00Ibg9rHc8xc89mzbRsNetfm3UZtrWjOOuGEmSHCn5g/TELjLXpTdGuCuMDwm9Uar
B8S67jQn1DGQONVRUMtfRwsy7lIpsLe/IOY5qB9ikoTLRtN56aWpJlD9jg0nGwrHFIlG7SW8hvLe
hftjgjsBGGXMzSyTSaj2iKg2xk6LGBzgq+lKl+qxP9AGDBW3P9Ne8IKEAnR8ACmB2itXXJPr3ECG
3YNnQ2pDrStckFn7g7YeZEs0NbZ3vremuA0E3kfSewMfbG3BX3o0kzdCn26vZi+t2ZrgNjCPdaVa
cphIh2eI1lj9OVoOUB5oisC2cVIFshd71y2aOKg+gQNAMWz1+oUH2PmoZRGu2z4rSkfu4sIZuinz
q1yHLxZt566Dkf8HX0zX0OoAuyhKGXw7LG7GJKrtbg1L61APPk0f4t6PLMFO7i1ta4W71IBAo1Lc
DwiTY3E0o+nFqsCEskCjU6bfayIat95zQ4XI0DmydNMCwej1Tkro6/fNHJMwXxNAJzKaOXRGnbfo
iOzIqqgUxc+gvl+dCrHYK4+wsjKXl0pKOTct7hnIzjNRmOlz6bGOX3yIVbBUEGAVk9fqDgma4OPt
VXIwjvzXMNuITbJSZSpZqxGGq/Ix1VGT+sdcg3w+IdXvFdcabKcQosb3N/evTe7Ki8d2XdUJNrVD
VwAk3LnFE0jrRrc3PfNEAAKSQhQKziLIzH48w+ASRrA1IP34Xe5UlYLGcSVh67WgPaAYmWrBI6cf
3sF+FyG/IfMS/m4H5S5hpPhg/uVVwqO8L9bBRELEeJ9XUJjPoCMbXfvQBOVBDW/Hmt37AIMLMjgJ
TAQA7oSAozWOIhXGDE26UwfzGDW2c9vE7hX31wQfnJteJZXVIOfKtJ+V9JKQZ8hwFtLzNMgO3tsC
a/u+yZIiKCMSEwqJ175J08kEJ6WBz1Xoh4FKd6WmnOy4uCS67FgFhrxy4DMQcCZTNAawb9skUHZT
VY1pGlzbnpAtrVaM23WlNP6qVmv+bdKn3Knq6mgvNVy2k19Tk35Nev3S6VP14/ZW715Oiq6rFjgm
AIPlvuY42ZMcGRRnZGq9Enh60pWHaRS56N5RfMdGaybqS5Cxu17mqGiK2TYToC4AigYEygOn2JBs
F1pjL2ODBO/2qvbN2QzSgCbvB3n31Ox7neoQlI/Q+M8t00vrr2o9OC19vm1o9y0C5DBUktCGtz6k
1UYpt8QCWgyPsMV/J664y36wQi4bxmxFUHahOW4f1RxMR2sJc+QJvbJQPUpum7lxyJj7YU/Ecbi7
j5vVcd4RD+OcWg3MldNbZATQy3VV+llJBT3/3YC52UWei6dJI9XKFtiZTv3ZDIonyW+P6ZkVDPoL
1AUF+Qs/ZPF+DW7tcaduGWNKKftq1e/4e3TS70Due9+/1Tog+7Ovuk3iYG73121f2QucW6PK9RmQ
5ljJwKC6hiiUBLpcfZ7KXNBXEJngIplqVNCn7LEuZXnI1G+a6EPtRgsGlsfLBqBQvlI8dy3Gg4m9
QCEpHc/R3A2npU2rQI5sXZAx7N0B6EyBnBv6gjrG5a53S+vjnqi1tIQpRqvXZ0M5yPNDKj3M1lmd
BNu2l/RhtAf8TBhzxjuHy4oQ3mstnwHEk9TMGdRPtvJq08XprKNiCJqBe18I6Sv0HhU8xW2eDSob
GtOihrWEeWs/aVZ1pjYVXNDsUPLZAGsB4q+DSx3woOudwyUxjygArKg9jmfwBR0GsEyKcem7K9mY
4UJRvlhKFUFAKZxU3ZdodB6y/HD7xOx+l40JLvzMg9xMuSKvYY2Lf6F+ZkVeNR1amjqpLJpP2vPt
zbbxMEZpyColVdm2ybGTDPfS8N0SvTp3bRgA85ng6NFQ/b7+NHMJySkkjGgtmqkT99bDrGps+u/1
9r7t1ta1jR327TbZdqdaUkn6BX3T1ifTK0i/UIrwdeinxl/r9UGaQ7nT3bQTfK/95UHElHHjgfOM
/fvGbGpJC6l7NJLytT8kmeqhOHRcyt4XLI9t0wcPB8MRsMmgVUP989qOLeXGJEGGHcQoBHwPZTAj
T3Lbwole/gxcaZpgZbs3lLYxyQVvc4DUyVLBZPsl/W6cGJuNkjnqhUFNSz/7JkL37W7lxh7nKcZI
k5HOsFdqvoY8yQzk+Xh7G0UmOCcBN0/dydBnD+cF/LNqM6E+Z5yWWBa2evZCxfZRzc75xi/KRRsU
a8bTPf48etmvAg2B0RlKd3Tr763TuvZXJRZkgHsddgCn/lUuwOAQV+ApVrmoVA02o3+ghePHd6U3
/BP7yRt6IOSLDIJ74khfJxHC7+ZSYZZzzShXrciYYJbkL4n6IJR42wuJmEnA5YvXJZvTud5KIumr
PqFtFlbZsc9fixnT/+e2vtMrQWYrMMRPD8eQwm3IVI2hvqABjQGa/t6uVjdrAirKMveuekxRmcA5
oyiB6s71mpJxJGOldmMoya9ycc7nr0N0HLtfo3FeRu+20+9djltb3DluWtJjUKcdIfPL9Nz+yFTk
gej47iXOWzPc8V2iWSqrHGbgo5D6k5yyx0Qt2GzL4PZ6dl8EW0vcKZYxuiuRsR9x29PE6/EksH39
Ujagn+mh2ygkidr3i78fi4vxyJDmcpxhT/lWLQ54UkDRmaDeHsYH6Z/ohQSto7BZiW/CpH0v6m9X
yvZ8E0VqvR4VdYH4p3XJPs1hCuB4FOhPTYh5UT+7iFARwp3lolY1g3BaGWGv83MASzD0zZhvhkD+
XX0FdZ/oUtsLx9vlcfnUkNpAYTRwGTaMAvl6N4PUAUhQMdGuQgcPjBePogmD3XcQHm1gJQXAVAF/
/vWWZotBrAkDRliicqKP+l0F+d0UErIZJGSLYLkzw0qwzr2TsTXJHcACYuEJqbHMIjsm9om2Pyzi
GSIM115I2Vrhzl+T0qEsM3w7o6u9LpUfS3UI5il/akhzVxPrgKlKwSNCuJncSbSKicyrDpsp6Lyh
Of0zfe7AuDAeYyiZyl7yXTq0h4k4ooLcnuNs18r+fXsu1rxqIDE8ojBeHbV4/lwQ5RCpQtYpdmPy
WdfWDnf+SiRydbngRmiNH1MG3qFqrFCn6h+0DoPaFgTGY+V5UaiPTRBd57trxAAHIzJGv4Hvwg61
akgaODsBRj2ifDyl51r02BCZ4ByT3bet/W5CapylfSTkH236IojWezEMipeAjuMNCK0r/sDZ6AUt
YMwP1ZfB70MKIL4WgtYKxGyFFwei5vVu2rq1xy0K6pptn4ywh15hEB8Z8H9Angf2HlaKppCoub3A
vfRna487d3Raq1gyYG9ILtYQJs1/UrnZGuAOGcl1MJ+1MCAd15/RofCrS6Q6rLo++oqXv4wXccV7
/2Rvvhp3wmSMMjUJ+2rkMPjoIxw0yYlfGZUrm41e3qL7yBXFyV0Az3al3HHrq1XC3Q6jeeLG93IA
id2L/Vze1YmLS+/M6n2NCOS4GzaBpNHRutY0iwcJjFE2rwXLLqOWOn10aDrNmaLL3KdON6dOM6bO
bX/ZS8dAqAJSFQsm0Ym9jl1ra7Zd3WQwaA8hCgrPZTxc9Ch+lQaIYGeTg9rMcdUHgcTX7lkHPRKa
JcDP4zF+bTY307kbZxNJzHLJ6X1WPeZTcHtlu602a2ODSx+UZQFKHiPubNSh9OY6j3/ruUmO7ahH
d/VSm77UVvTVmCKauGWmILFIgYIHn7pUtk5jynNzbC1zmA7pnCdveb1U3+RxKTWoD6jUOAp+Los8
XHQ3dXSQkAuw5qDKfQl9jcpEktIhLCuHoWpAVfycgr/ESp0qEHEa7Oz/lTFu/5U6kZoVvHUYzFPB
49Sn1K1I5a19J7iU9wwxUhYNwo0mJpm5j2AWBcHwkz6AgvOTmT1E1nd7FeF192yAW0AHNRBbFF89
tNN6Us14HMI+OhVr52F0sqCi7vdeNgqqCQOChWAoxJQEt5J4XGkDPuQBeL4yVMCIOB/bo3rpfdkn
R1WE5WMfgPeGrTUWKDY5RZMUmTxN0xCOtfWliLLIKeQatdHSWnzTaP/94wgqORUtFKg/IvJwt2JX
9vEyqvYUzrl0TFNM2q82KDU0Q9TqY5vELwt1KRWHnvHx85+qSIZGLwFnQacvBsQ1el7y8bSWOv4n
nYApskXYrr0LGFO1KMVibYA88xPLRhIbS5F0sAjmMtaazZ8SzN6BPOpQeeWraHJ/zxcBETbZNDsq
54QrD0S5PpXoq+H+XVwVeTVEN1bBFbxrwgRyG05ogAmLM2HNKlW1ZJoAV3ut5DsjOkWaoB+0ZwL8
/cB4YO8s8L1ce19OZ3mQ2nhC8eunWQQ1ErJKGJ93UhVgj/8a4Vy8RvZaZBmMMGju+mds3fxWhYvX
MumMg+WLBAr2l8UoDYH2Y7NH18vSVigKtFk2hSr0Y9o6P03WdKeriWhwcOdSxcr+2uGSvrjPS0vP
8ymk9mXWeleTUkeavkmDJzVBrnpm2guu8V0335rk8r4oNTCZj/v6fSSDwUATL34FA68GAYY4sD8J
LqudPOVqhVwWmPSlnawNVhh/tkvHunSf7ZfVM9z4tDwOX/De0hMgq99LfMKh8v21QhoTkDiCiVoe
baGinzw364DYqOeqdII+g7V4VOkhZ9mQhDjapMfrsVvM+FDULYZ77bZc0b+YU+2upaMVVkjA7jtF
Em3Lrn9huBKVf/w8yJpd+5ceD1YdsSvCbE9L8w86qmcMygjymt1j89cIXxdc6JCTvJqHULPS0mkk
6S1dGsF9sHvZYRX/vRJ+xNFaIY+ljTDSSwEjWsgwlq3ITv0bREzgWoh8gT8Jdo5nE+z1TNUqBfbm
AGB9aKKAoOCnEmJCmlHMPBrPticUodhr0lwlQdyZqZeuktIKGRelgRqUkKFAMbdyynuw6QiZqvdW
uE3vuBNjKYW8mA2MATztrJEzI8EfV1EYYJGFv19tgFjQdcQFhMh97YGky6YhXiUs6Zx9QiHkZHnq
ofwOoVVPrHO+l6PYEAHGSwVRHM2ga2O1JZdto6GSlCZdWBXjqS9bbyKm142NII2U90Lq1hZ3Way1
OjZaAVtd7VoX46C4EFV/UI+QHve1l/pOe5iAnqP+8Ch+fu4NkzCpY2AHVDzJABa6XmhFdRX4LhSW
lCfj0D2PD4mXXiLw1Fih6TOY1+AtXgFtqRHyuZmbvRJR+WV3qze/gP37Jh2cBmOo+xa/YNGCBrRj
ycMKEdbx+B8cQxxspkOpo7XHpxZ5YS6GkcesOrL+XFh1uXPsN8tL3VRxhsqh9wyhKBrW2f22JoZM
36lQcDFfL07Tu0SKJVgFfzyoERgXGZNfFRZ495JPsIP8jx3uCBralCYyRlUg294DXuqoGPpUvi6P
48mibnbU7pYjdPh+Zq+iyS6RYc5/QFcyrx1bYEwekurUqqD0DpTuNDYiS3twNrjq3zVyjlIsPR77
JUxph3d0ki9DYLYIxNp979MtH0LNxhJ3+q1+AUsvnl3hcKKhXjmyp//IPBWCDqDCP2dgSaWvCgj7
4kDUGNg5DKjLWMAKALKrIwu+9pfK1CAQaaXgQVvCsnkYpLDLSqeyvdunYSfHsUC4j+kLqMsy7Ny1
mbSJWzkbsEDgsI+JeqxsN7V+T6R3y/GSFYKzt3M/wBpU1aG8hjIrj0sZJWo00sSsaev3tOgxH2Gc
Ryq6aXfNaECNaxhRR5mJS1GqpS7UOaWo/ueK0wCRNyulY6zPgq3bOdKgzbB0BhxisB5u7zqj79eR
DHPYqvMABXdi9hdpUbIqnGc9um87Pdf8cmn7xpsqy/pszdXaOFbb5w8E8I9P5lpWxb2W1PHPDtPM
iPAoTdxHZF3yI1HwtuqrPq29Klvocei17IjScQsGkF67JIls/BoW3c4OtWQUjyWEdTPMro8m8a05
NWOnJlIX1raho+Ch085vhjynb9DvUAeEPBIlTxnptNPU2CBF1ElkBWs7qkEjU6o6ySinQBNLdlq4
Za0tGJjoZ60NOmr0Ph1i8g+IR/FemtWFXuKh709RChCfr0xt3nlKPieJJ6etBqyErkmzN05lUbtj
IncApMRm/mNYdTsgRandDUlf+FRWEzuY1E57ouOwWj6gHSggxwv9PtFS9mVJzuEry4tRadBBsHMg
tmpJah9QL6lPIHoaz2VDSvssVYbklypSBNdYcyvCPvbDNzmt1vuB6GXqpYNitP5CJ0V7pGqN6RlJ
TgzZTXEIlXBYKcl91W6iT+B00IejqbQF9ewSHKgvt71nL/u0MWKrYKoX88mGyYUWeSXl2lbRHPYB
bnpwoqyZixGzd90iCUqOgoO+E55tJioE1gsbGFLe3NpE8WqTbAnJEmqIZIbVuHp3Ts1Dn+aiDI0F
Jy5sor7HsMbIJYAQ4oKX3Uxjp2CSGPWI3mu+K+Awk0CyJy/QWCUg/BJRRbBL7YM9dtpZw0NGdLmO
YvZkpcpKzDlswBrZaquziCY29u4clDrA/IoOJjoqhLtzRlB56FQtxtA2XuO3iJr3Y1n8Smvrn2gC
S5ysHPqlOxaWIfhuO0EGdi0ds20y7gM+/5wSYLRBzTOGpubPSeWo6tHSIIBjnnILbBVoikuriPNo
J34ydSvgWgCNRPWFC2xJWq7zPIy4e9b4acgSB2QwAK0O3S/BGdi5fa4MsUx/k/ERii9nxDMCdesM
kOguZWc8ooDqgYhDPeSf2vvCA8m6X7rasymoMO35zHaRnI+uJQpANUirwomcEkQqRcRCJzLA/n2z
OIwbAlaoMgN6fCpq8/s4Z2+3N3Bv/wA/AoUogKXgBeDXYDXEzuoFOfuam87ayrkny9IxIV+jEjE7
ily9JMFtm3uBZGuTW1a19EmTg7g0ROms89QiCVHifdWU8mlGLK4Nxb9tb88Zt/a4s70oTToZOtaY
arpbNr5dUdcWtWV3si2b1dbRZNMAmuQxhWucjZiPZYvSOmf6JyvGu653i2QVbJ7IDvv3jU+0tOmy
KpGBd7LAOdp5mPJ2LOv70ohoKfYae6jjE9AfogFlfxgZaFb0hTqTwDUuE0D8Z1beSC/0rvxR+xjZ
+9UeRFnXnmOgisoGzZAQAX16vTZTM/KeGBoiJBKespt1R5Ns2zEi6Z7YyqdhJD/+fc/YGmSnY7OZ
q2qm0bLqMIi0GAIXqdZ4Ui3oNe+tiik2AXKOJyMkVa6NRHWTKJh5xNVCTUdR0RMx3RZiTWp9twrB
D3v3Jl4bUBfUUcqHBMS1MS3pQYela3Oov+TPq1cH4DT4VTDuPMXDWzEW8s3sxaitQS4AG3VPGy3D
RW3TzGt1xdVFvfS942uD8t7GSLgMsm9uSf2EXMtiTdDIRtFSAWYDt6s7r72oHr3r8TayMnA4Y+bw
Q+Eb85Rpk9gSQHdnVPMgcb8e9dJjcrKKtxyRHiMaerc9cA//aW9tcvvXSOh1ThARAlDAOLQ/e087
AXcaSK58rz7LTz10XQJy7EVYxo9hBD0F2QZpK4PeA9HI+UnXyHEnkQlFqeRRi91FSw+KNntCHdaP
3g9DaChpBrwRItncmYbzT5NileiRfEoxSKB7EQp7bf9QpCK49e6SdJNgxImAwoyPHnpCZGoDiRDS
lvpG/X2GjDWZX3oRLRufd6OiDzoxdJ5BSWjjP9//fRM1bC3P5Fpri6PxLqaXnozH3jEPOGJOexEN
aXLn61/G2PwiI7kmJhfvbWnNtXhUiuO6vFjK/UA/3XZALjv88/dliOZhtA9K5nydPDamxGgW/P0s
VANG0T4EJvRiREDT3WVszHCHGAyYNK1l7FlWX+Tkq9KHt5fBY18+rIM7R5k5ISYSrAM6rm3lYMZc
9nK/OIxucwbNyUQD0OahYC2qynHR6YNd7iAtddxXZC1BUAYSiL67W+zIEcIEOdf+YITt7sbjTDWe
+3UGr+EQTf4QB1ShKGt+l0pRP/29s7x5B/2xBAlOKMAjKmg2lyvVtKhsiZrFMe2z87zQ0EIErPN+
cpMhAt5sWE6pUkDDsRzu+hoUu8mYhUm+fu4GPVjiKsBFnTsE9QbwMUCID3+AKoEppXcEFLyppgX6
0l5GGHbbNfVvO8GHbUISi7EolGYZTAfP7ettAgWKaSeQLQtXibrm8FuRntLkUIoohvnOGv48s4P5
EdBaourFR5oaoiFUyuBi0WUNUJt4bDDWYbtgSaJOfQLzpHt7XVyS/sEel6ZkkVXZ6QQqnwhQZos+
NspbG70V+jmrXifhODrbpSsXwIgx4DVIIjQC2gR+LmsmS9zGpWrgFlwhWMUe3uuhCON3FQPhwD07
+LescWtTC3UqpISaYVn0XxoNLla/SEP0IJHS04FCjYv0oHVApIMrSRtUwc7yzS1s7fViWXjcnKyl
mUpbl3PjnWirfQEyHXoRGM45k6MkeC5+9E5mCrgbE/qRzHOuTZmGpcarWhlhKZ1sqXJWdIExeD+L
ekAs4nzc0b92uCVZ+RDHdUZ0oACr39GBySIYn8BZchjOFSrcyvNt5/wQ2d938H/M8YziFQodUV/r
epikyktb129r/Ou2hf/lI/01wV0e6QyCTT2qDUDOmaxeAsg56OsOqr/ciYApHy93bjlcDEH7ERo2
LeR75p9gvDzJR/Ne/vaHESH5R4Rj5GtC/3K/vyvjbo+sTxXIVyxGiF5gBvUGKAEDbOdY+vo7asu7
vsz8TG+9LKla10pWEaxR4JK8gu3SJMmo6KUS5vLJaB4j82E07ywhPequR2L0HM3P93c49/0qE3Cm
iGQGCpWMZS7B0EDl6vdsZEA6kaNQqENkj/uGtZRZNogS9DD9zPJ42QElwyME97zYhVLHRcQJvHsC
NsvjPuIcxRFdrAIBEw+t2fjUU4FKpiJaEHf/j0ZXljSzdMBWmHxzd8DEFopdud+/0cDyii/ggwjo
Mz0WXnaB+JMrh9Xb7UP4IU9k52KzSC4xGBWlBO4dZzBNWkdHg6K/t7LOW5bM6VW3bA9VK7m3TX5M
RjibzH03wRmDf1Nfja0RJqFxkpzldb0D/KB37Pv4SQtnd0LGXQACVQX0ACiUW3XuOybKFZ1T7hHz
55huFs89YoZK0moTihrgF7hr7C+ZsTpm/tlQCq9PFO/2qvcj0MYYd0/IKk21qRoMICilB0g7H43z
+xMUA4hxIFrZh/SV22LustAJWH3aUsJnLQ+j5KUYcCTNi2BFggPCvzHUolqsRZL1UH4oz8X36KAe
2UW7xP4UQB4MEspEUHMRLIsH5hQo8s/gLVZCowSF2nA3l49zKuKqExwJPt3slQJgKpMdie7Hgs9k
PkprjyK3F9HR6aewol8EGylaFhdpYr01iqVUjFB+MeQTJOx96X56lC7rU6w4o28EiiN+4eyku1dH
X+eizzItra5Fsx6uD+tP6wRNjUv0qT/l5/RxPEx38tfbq2T+/SF/+ev/OhdpqmJu4xpzzGxbyfyk
dWCtlC+T/tB2UA/5dduYaEe5EIMKSWTPPRylt09F9rsaGyeNBYnfvvujgYOBIIvx51yHsUgZu1mp
UqQv7Q8tfh1jQZzcz49UhF9QAxkE+nvXBnrJKit9HQ2wZUkPTHdMCZUveOyyzofA1q7Pb0xxV/mS
JL2m9B3yZYiKmfekehzUO6t4TllfunwY6Y/b32c/Gm4Mcne5WSfTrLZ4HwAz5Ss+BFBqzAUt0KME
wuYiaunsugNkLxkLvorHD7e8GkyM4EkujbBNv1fpQSJHaP/dXtGuN2xMcAtKEyotpYyImymfm+SR
iG5Nvor557LaGOCCRG7pS9JbPXJKf4A86ffhngZM60o+kC/lvf1ZTCPMFzE/mOQ83OpbA8yX2LYx
qO6ZuEkUxhf1UoT1fesuKJsWd9NxOdzeyP24BFZ/gvop6us2Z3WxolYGoTWUNkEnxpBuDdLK3DXB
EIeRrpOQyJYbLPyzyo09PjDppb2qNi5m7SAhabUTx3paPdlJfQjNfzLO+iE6mk81OtRQGfREz8dd
19xY5yLVWgDiXrX4rDl9icrvanmn2ILIu/8dNza4PEdJ0RgHGyrcP6hT5w/YE2SNmpO7vQ8wyBM0
/B7FIKndZ8jGLJfx/Bdn17UcN5ItvwgR8EC9wnaD3fQSRb0gZOG9x9ffLM6uGixCXXsn5mFjYjZ4
ulDH1TGZXaPGY4kK5THTQjsavhLg1zYAyi9485G7trcRRL3bJqFcWrxExAW2V+sAMCwSdL8P15Xy
+lEUFs5BrZPVXCsEr1ADxnB4O6IvtwC3tux/Xhe07xj/nOXD7JAEzHijWBftqD6snuE1vuEWJ1S8
HZoJ8ypQ15UPAPLvP1wXS0M5T7ih1GhuBow4D7V2lBvu7OF1EwPO0Xs5hlmZYW0gvEz26oVB9tAC
jVD3xjPvjcg7EOM7tH4a2qnpjKPRHDvikuWQzy7nhni6QH/DRtvWEC/7hFqT6tfYT0dVGoTALiar
1kcpoHAsoEJz+N6YdzTGUaTYkGtJhLsSRDC6HVrxOY2P14/GE8H4iaRX1qZScTIzOTYpCPhQdJ/D
2bouhavijF8QtUbADg/ExK3TNL9jsFs22q0QS1bZKdYwuLUJWOhXQ3tOFk7Oth9FN+bFuAoS65Ux
CauGV1h+CjHbn3vGbeLT1ENxywfCnUDaz+IuEt9qRRt1qVplAXcDXrsy2GNr7M2tfnWULZRAuVkc
u/TJhDJA8r5XTWBKJ2QpEEyib3psZ4+SRQne+oByUyZHAaPFdFJbOPL8CCfCYCTpveA2lzNpHWHg
FIcw/ZIFza/+kNjZc2Sn1nJDZwrir7zhLk6mAByJ91InNGXCPoLU0WtPlD2sOAt2CNcynQpvuOFB
gHDM4023NjcpZXUuqitNh/rjIHl9+KIVBcc4OM7lrR+2kRHnitwLAm6wXl96LEnESRCF9iT+m3x/
o5SMM4nlcJLzDEf5LxM8HTrnz7Z/bN/ROsRGDuNRpqQbyiLBEwbKby82IAAcEIgfxaNgN05zLMEE
wSv17r4zNyIZ76JjWX4c6wY2sLiDdIhTYhmG03ZfQ8mXMk4J7y8WB+hkCU1WCVOz71UwIfEgxGTS
j/oZdBNOfd9ZlLMZuApOfCvZEyw9f4gcXm3yL37sIpe5QBApAekpXWTMFyyBHNt6UIJiQwB7HehM
89sSBOMAw+c47n0DuAhlbrOW5UIkHV68gBjJvsm25LRH3U5c9Ti2FkYa6m9vMKDcAY799OEil7nS
fCy6phAU7WhE2PlKMOd4H8untXlaltZS84elOOaKf/2wNBB8KFdgZvS/F8sECqUfE0w44GJFWfDr
eUT3OT7Amd+kk+EUU+VkYn+UQPZxXSzvYlnw4WUZjKVoVeR/fnzqndAv8crDr/g524I/ngUuw/p+
8vznoAYTM0YJPaUqR5lbQfKsZKirTf/Pfbr/hKWLCCY6aGlYK1qMilp6pI991NQ0e72VAprUhoVV
86Zg/hKOLgKZwFCDJFbrc1zeejeAVDtzm7NgWMuEZyTlvNHsprTqxqq+czNd+rWuqI3BJKCYQZbl
GmuP2AiL/UkS3DkDqwbA5sxCOQrpKliCKAJFepUtpUqsrG1+XVcgjo0ajEMSBWyMVKsKjSEvuXZu
w3uDtyjF0xjG92TZIqR5LuCB3sluoyc4J4/GYj+0A2AOCBYYgRfZik2qG2sGmBDtT28QKOZeAcg+
EXladsdDqtn9ahtxjIbmaiMt6wRxs+kPzSkN7yXxy/WL2Y+FGxmMUkbdEk0FRiSRrUy/DS8H9H1m
q+C1nzyKsZWBq4abl1GP/EEddbrsDbpOBcuK78PTGi1GrBkTvMnX4jNtGpv3YCqPMEytdJZ+NzmN
JxzF1I5PvGRp3wY3ohlLUNV4KENjxA2CrLz21pu8t5Rb4jbO6OaHOKh6a7DBCsxzNrvauZHLGECp
R1MtSTiy+FV7gxIBnsNtH+hoLIle5Uwv3DSUJ5Gxh7CJhKkYIJG28QoX7GEOLVh1P0zUjJq7yDOe
r6sSTyATh5O0SQWhg8A5DNT8UVUO1//+rjVsPiETb7OahOW8oDMAaC+C6adu9UsTXnrWzdW5Lop+
m2sKyoTZRMrGoshwFOys9+rXFixKy9cJhaLrYljarH9C0J8jAZP9vSFUhpQYQIai/qQ+Da1FgVuB
5nxHI+zgR259swyWbgGA/qlzBD8P/kE24SWn++F98zuYaJsA+HsqqFWo5/BMs6fVIo/5zeCkGGMT
D//Dm/D6F8as3PuTD50Rgh4eJ8dWyPpl+gxYXLv4pdaWhCkqgI0jPL2EtvLMDYXUt/z9aoHp815w
mpYANU7o1S5WWllqgBFpR8BjO5PgAqZj+sAb2nujC7gmkhrO5vU0pKUUrSNEwsW6hodG+nfw+ByW
+whnf1yDEoXc2U0P2Mt0aic/Kvg/CjfEUaz6HLrLYX7lqN1u5qqbWHQgJtoO7EjZqOgxIOXernux
Z0BETJ+SQ+PXIkqvg4elN1CkWbqXeXFjCafS542Z7sfRzQ9gTLlqS2wY6r12BGj17GggIcGIRmRl
CTgC6OhX7GLD5fqh9wPdRiZj01I5gs2oxqHNc/lcuM0vpHv6YIFS0at947jcdMFyw2Oap3/049X/
+dJss2wptRB0KwMKO+BKi4+59MlUceTIabNbTfDU6l/5yIs8xpCLUpHVDtORx2IarKL9Vkm6PfLI
tvaLR5dPyRL0FOWSlX0MhW4WNxmdJHuo9NpKM68NVayJfK+1oBtvZ5HzrKVace1jMqZrYPZ/FlLc
IAgN2+RzUQRk/mHOL0nrZrV7XV32/dPlQzI2K2HXsRwWyErJnTQBKmY9D+NndeRpJfVz187E5AVS
VMZynuLChiC7pYV18d6srT7AMx0QVgXvWPuZ1+VYTFIAggWClXscKwaeu4ppPa1xsvZJXW9L9f76
F+RqCZMPrJkymFIKLck+y4hrgKY9j5Z5p6Oio/Fk8VSDcShTr4mJZuAzYq/ZmW5hXG/pTnuIvcyu
Ttk9JZzMM0u75zXqeL6MpX8gVSYtE80V5i8r8Ailg3qUHgy7AAKvCOwCHl4SC3zxn5zhzxUSJmdY
G0UHIhiusPnd3Yg+nXFTnPpE+VTTtwxPOPdB/1v28s8UZQBh5Hj9YjmmQRgfk2RiGnUFVdn8hhQ3
qe5gGcck9nUp+9OKFydDmAyhMNckSTucswYI+7La+RBbU/kzLN0x1MBQ7685eqItrw+wq0kAJcMm
Gri5sHbBBOuRTEkhoRSfZYe+syPhNIbP5eCZGLXPeMNKu+FhI4zxMqA5S01UVmCO8vgIsCgrzePD
IsSv6Vg7+to7ujl+wvgAx7ntZtIbsazTQcmsLxOcsah+5tNirZMz80iF9+PtRgjjarK8K/pGR7re
0tlWPz+uDhh/fRNl1nmxJLt6Rdjl5O1coYzPSQuDZGqOky0YWKLjbOS2GIGDSt/ny0FKreYwvJg8
iB+ezjDeh1R9arQ1pGpKZEUqTA9Ml2tqFctBV91M/coxDd79MalMU4hSkaVQm/YLlvwo6o43oH7d
I3tKftJRHH5Pdv+JcLlOlo2olItFKAqcESutdyDJO68WduRfEO9BfYp0fTqM3AorVf8PwXEjk/E0
U0SiYTIhky6qZQfaNcL4A9YDQGhv1X54yxs42m8CbiQyTgf4GEAyUfFlh0ANaE6sPY7B6FKy4sjh
FgV28/CNNMbXqFUUEok2T4nyI1VRuDpkS2ZJ7VFKFEcwnhJttorRu649vI/K+Jx0wauzqSB0FkbX
KJoDpl04IvZj4uZgjIORQfVnttTBTHhegN/bTh4IQNtpw68M8J44XD/SX5QTO68mwaoM8AvfO21t
xdhgISJWDOSlNJ+j0gFWWSYe8gKgH8DnNZvXBqTjyYui30irn43/ajrT+PMD2HZqnEpLBEQhDIFH
cWL1oPu0aAeQxJpw00ozYFDIrIMKVHgighDzQiXVk492cpHO2IlSiYpRq4jIsWzRiffEzc76z9xa
PBCbA0GJNzTJ+95sY7Vbs0YYaJCkkxOd2x6xJeEYj+EBFG9298Qf2vmLYV6OyJhKoaZRvjT4wNJb
7RxDX878OHmrS3GUePq0718vwhgTKeowVYwex4tVV68el+V2ap84KrubRW00hjERrVeVCfgmkHEq
MXC+nvAJkav2wYJDYd0E6HAT0sfrUvfzjcvBmJjcVkk4qQXshBJ9KODDzI70mc+rePDEMFGYrBMa
DjO+nwgf2vkEk9cxMMF5YvaLuZtvyMRdYMbLRAQPLbpSFDa++NSjcqE7Y0B8tBrPAvrv0w0P6Yqr
ioyzkSVB09FtQN9PATNQkruyKvq9bh7X+ZdiZqehUJ6WAou6cD6GGN+Okelcv0ae/bFk74s6a6kY
4SfQwFh9nqE8jU0iK7GNh/Rx/ho5PHSQ3Yfj5VOznQ/wyZpxa1J1xdqJmglWMhJrhnftQK/dc6Bu
eRf79gbaVMxKIZGzVIWe0oqZiGkYQMjkznhA+RplUJh8anXf+Y0Jjt2/bcZsxPbYLf8nL1aib4Vy
K6MEy0u9/xIa/5jgW0l4I2NdNQVTe3BkTf1ZwuJ99GiGsddqN8tqyekJ7duofYr6wyA+hvKRozec
QMFCPctzpCQK1RvKAA+8xs6O70CFfTe6ka0f+B+UZysy43BSIje9VsITdO7k6rhDebKxtWDHQPZD
iY/XMNvPbS4fl3E8ldYKYgywrqNY/1jMX/XE+YA8K2AdThm1Syfi8hbZF2pfGfy1fUwLSwEOI+eq
aMy+EtNZDlpJS6VRz3AU1a9uS6xVjgFIfQBGFXlcgEKO3rNbldo6mLJAy//1lyVQ0YZwgVXsqU50
Nk+zXR2L1//Bee9Wvi4eRWGSFhQQtFahqfaIugk6tngZDoOVW0pAVy1rXq+Fp4oKk9qLZlSKS4UP
SqmEBAtUQuD90BBqSzfx9H+zErQ5HJOuzEbdhAl9Eab6oY/92rwVEk4s53kSdtMDoD9JmiT4gPRA
iqfb8w2GBoF8GmMzr/RXXo2Nd2FMxoIs8z/1PP3TgsmewU9+mRhDn93Gi+64LzGO/iuM5wiHdNZq
nbqq09t1+fMNRYgXABfBzSN4+s+4DT3X13CZIUuzgI2WW+AVtLBocjRs/Q6Fivv2a/TELVXwDsj4
EgASgJ6hgVAK1v02ginf09V3yeUnZJxkU2FSlj5OY9mYUaOUUPbN0WTrYytHrs4dPKN/6IrXYqsE
RByGQp6g9xQ/nsYXdJV6S3MJFDP/DCQHmPZ8H9rja8JnYeNENxaOCLx8/2lLmF/pfI1yyMCFhoG+
0z88Qjw0HU6wURmHAsTOop0zeE1MEjpC19+qi8qJNxzFVBk3knbaoicDRHTTN2N9DLWf/Nljngzm
sTP15dSFOh6PC3h8okfNw8WhJRo7YLOa7tUfzSsW33nQH/vV3YuDVBlnYmShug4JIqka4b0qy7/V
DO3OprYBSGrrQOKy6k50um6yKmXkpc+cMK4yvqVVIqKCW0c76g/924Tu2sG5YAbrdxtkDnGKF9BQ
+MaJtwew3xLZnJpxNHOm1usy0qA+l1aePvb6WTCPAqbNuukwz9+LQvam/ldocEtpvFtmvA1oQ3pd
S3Bk8B87Z8GK7cont6qjBAh/zk9Mg3A+8r7LIUDhISIxPvBXNuAPEWcg1x0nFCXS9DVpvg7r0zRy
Au1fngoXOYwV1vXQNSUJ6VMoepwBkCJYkhXfNSmyzImyPfq5m/u8WRfe6RjDnKMii5SUYC1ldoGW
oCR3RXbqeI+uv5SzL4djbLNUsrwiFQ5HA1PjVp/Le+VQ2PWNfic8LKf/BRP/L2/Li0zGMochX42x
wtHy3pf6hzh/0EZfFL7WaPRWz9N66pvzstwAaKc3Py3Eu5737uvpRTpjmmaUFHLU4cRLM3RBTYoO
s2hhZMTWOrQVD8VrPykEeh3wUICUQnTmHvMp1ZKMJqEaqOcwh+ALNqjUUX2pvMTjVV+ojX0Ijugq
mWBdwgThh05hLiA8mqi8RmL9TEBMGs8g+y2/DMOQWKQbLWOY7eufc1+DLjLZbqEy9rVayThgF9DJ
ntKL7zL0mIVP8a3uYQ/JRzn/+brMXdvYiGQS+6kbDLMUccxiciWshYq/owltJuu6FBbr/J8+6EYM
Y/hdWmh6HsKXAp7it44xnsQtndQbI0wQ0mFaZFGW7LV24nHHpTgXyc4v6mUI3EO6Cyr07akwz5Jk
+LqAmfPefFYnDBTm2dGM1YMx/+7qp05rrDQEL0ih9QctJQ8RGntVJAWNzFs53NfnzUdhHMYkdvkc
0UUiFE4wUzUfVEcKFMzUZOBK5eXou8neRhjjKYqVdIaZyvSJmhwkSrHrS27r/6tH/UYM4xK6pELN
kj7cxNUW5u8L+sAcVdpzOjr4J4HFKAMhnaV5K3JNTTQ6z9JhT4iW0iRMo42AwqAhpLXKr+RYcGZZ
dm9qK5M5lWR06gwgc/SZrdGhHFjAzsR6hgEGLHAYHq6fcO+mtsKYvCNezCnKK+SR6XF7U7zhOt53
ZJIMvc9Q+2whxtC/98WzVLk5hsmuH2XPu2yPQo+6qZ/pqxEPUodRdjF0a+00Sq2V6g8ELZbrcnZz
tY0g9ikjhBnwilooxZrL39Qw9NImxtqFahkECP0ZyBXy0pbrtbDz5ssUThz5nCtjHzNy1/XLBDRN
XFl/7Pz+oOBdz9+Fog6BjUnbUzJetE1bUg0gZzoaGSK+ktwO1cBT9f0ro1DkwMtUwSz5/srIOA3x
slSI6Tnw1WdHtYuH2IvORY6cG/kTGh3y4X8oa+1/wotcRlVWOa9m/IMUNCCKTUs+cWkZt/HvyMek
oRIAXP4wWJUr/Fx84cjzjvtf9o90dvSvrxYhSSRIr8TDjEewjDf3dRXdlSBRIsc3rF8WTnuZFWEg
I3L6tbgDQ4Kla/51AbvZA9gV/0hgwknR5cUoNDBo8qRUlmBhyuCVrjuYd+0tJYXD1qbDm07d94wb
oUxYCTOxGjoJx6LNY8r53fcWrRnLoE0bvvOiC1cc44gLytyVazjjEmAZBzlE4sbO/PBPXZA7qLar
k5vDMZ54IqVApxoojAQdPaad2uyXfD/fYF/FWxyQYrjTgZaAtFfwAly/zl33vJHN2GFTRfI89jhp
3j3Fkj+PZ0lxrovY95obGYzN9ZKwhuLydnndZ9WtfFoifEvHHOGZI2vXr1xk6cwkHOmXPAI0KM6D
nenaC++b1J3Bzto/ihadgJnvQls48B62PKNg6QYSLDmIggmxtOto3FS/ABJTfEGvHb1owIL1gM4i
TvT9+mHp3Xzw05uzMn56NMMoBi0appdXu53x/NPVE5C7XgtQtytCHmhKyHHbVBOvSWSeRlm5JkpD
oC2REohxIJmvKfo25ClPBk6o233Db9yMzrgZI0lFNW5xOFo1RBodxA5B5bB/SRAgKFsiPqp4wxu/
4R2Q8TMA8a1bWYNUoAVjvvc2WwdnEipwVdyLCjed4Elj3Mza65LUqxh5p+MSQI/BTniNsqjmUsXB
pApQ9GIXjL+H63qza/Ng6QaP7BtEO2OPhGTFXGsJWjuCt8SHaHqqBk5jYFc1LyJYwLVEWsR+FFN0
NJsfleYkdWQNUWyJ5LFXSqvTKp66UM37oJkbgcwD01CMRYhMCBR944kuygi3xm0lWBNwmlrfTG3e
1hjVv2sCGePr1a7p6hwJ0pApRzPSfKEPP12/p11fBtoDoHMCfBuvY/yETVo7p4u0gNoKFfr420qe
8+oXmVEH5a2h7WqhDNIDU1MV8LQwny5dijXKlhyVz/P6BbMZ58JHm+8hdEKPnEVvOukeOML8nJfN
7h/vIpf5ghoq5UNZQ26dtYFZd24d136ugLkP+BrXv+T+ZV1EMX5LlxtRrxdcVrK6KjgIBGRG1yXs
lh50BeQQWK43gILGGJU+mwTMhxBBDsoPOtaK2cQzxi+U29odHMUGjsaBBL0NEEDu6szu8S6y2U1s
cGNhv36G7CUA+bx0yp3kYf6uHjVXe8juh6fItDDmev3Auxa+kcloDUisQoyuQTkLpQRof+uLs2BV
WejFentcjNDNwv7husjd1bjNNzYYjYmyIZvVCuek3U1KjwCIphQ4GhjhDVLAkK7+alP0K/mFBOpN
+akRLcEbDtETb4Vnt8+6/SWMQmkrgMWzCb+kdWijunQqPzknmEQhKC3D0fEGjHhfm4mGeZZkZS1T
99bkZ0oHN4rmc10bt8X0uekA76P+uxfa5oIZ7yNGoVzXEUSud0WOSisKIJ0dHjXRHn6IP2j6Jr6A
rdTjavOuX9gIZqJi3S1ZXyn4tpJkaZJD+6AVhTf/hD5lfVgfhDMQk+6WF55H361y64oK+EIVPGNA
yXjvb1NsxqlGCEQTWvIRLO0mCeiEqv4jtGQkj8KRt7fBlcgctZzTbBLoBOM/8welY75Gv6gaxbeA
HEHWbyTOdRva/7iXM9JgsIkpI/LFtBYgMZPIoexDt6yxIVIup3oovOui9l9Rm+9JlXojKzWIHM10
MgZsJg9AngLJrYl9DeQ2qUvuuUDuu3FsI47xwGMO7I2wRNkCaxKoluWUQsWNnwo7funweKNZo4q1
VS7nK1WLD5nARS6b66zC3JA6p/0C/dw0xyl/kAaX8yk5Z2PhZAVQbBsF3XMeAj0QPwGaCTuiGbGy
s3qMjgB8tbCO7Bbf24kD5v42NnjtdIzPBUB3suojTidiHpX6OR1hBbnBc/OjdSW7x5h/9920dR9c
6dNB4OgQvbNr0hk/KybqYI6grUPFi0KhUzA2mhnzpj14V8i410HNiiGUV+1Yosu6mi+xdDDlw/U7
3JdhgCgRpROQVNL/vrEGNdfbVm/wtBDFoB2CRfxt8hL7v4SliwzGn+RRJxZjBhkUp/6/BWQC6AYR
YG/8nd39vOMijnEmGalK9OLwftGWWwETgzxKs91PBs5qTUZaahDCWLRUYgddekPTkUFpFhvW1B2H
kOMRrwrBuj1TMWjFQUxjuv5YjN/SVgfZl9/0nOfQ/mv2vyeBECZbmkq9FqoV9ivpB9M3vNQzHuVn
9X62R7dtsQRBiZRD1/h5Xef2XfBGLmO9Sm8MpdJCLmWxpH2M9K6/wUSwLzvZE2+UYTe2bIQxxpqB
+1WMZ/BL5E1ka6N6jHXiRqRw9M78fP1gvEtjDLZJzClbaQtzis9pN9lDN1tz4l8XwjsPY7Hg7KsV
AKED1VhRrbEUvsmrgWYdcPx1XljmKghjuaEYa83QAmkQKFkocSYH+VNl9zeNk35enPiG1gC1e15v
ZjeqbC6MsV8RRIj/YCmn6mxVQB5o19aKDeEWqxWePq3P178nVxuZhEBA010ecvQveo+uxWaII0B4
UfzVlVHsKL5fF0d14EPs2JyO8R4TQOPMmdKQqOQFdDNWNnOUkCOAXfAhWVsL2QQlrIVgGF5l3t/f
Tw8vJ3grrG5CRqurZVgZEBAfJeDShf4E/A/TGV5HO7qX0RPkdrGpP7jyzd5ucCOxkEmTZXT7TLsT
bQWwFIj0J/VOAMNB5PH6nRz7eotmG2FEJSH6djheF9vSIFsY5UiaQOOlMLtzZSBM+ieMmIAXYiKv
XBilTlkcOi218+55AFBoWZ8H4uqAFWxNW4xuNPXluvZxpTLeQylNVQQzFx0oo4wxwETHwjnFleBO
BPEujfEdZqiYglhgtazHY5RG/dWKnehUHSsAaHJ7I9SLX1MRxmnMxgCKbxW5UutJPwCT6MWYmBZc
47y65iHhzoxxfNRb3WWjJFOCkuy8AFGvrp9noHO2yOerX6ZyGI3Z4lwZTyEZjyEURrVgj51iTSpe
D9wzQEASN07t6oeBvBPD/ZOVvfBXsPaLRxcNZXd3FFEQQkIK402wdij8xBbOgKBxzdPkAQvKmw79
a34sfd7ePieOsis8ZSNIJjFgGlLrpmg8AWCbBzfPE0G1d3OBWqVrXdMAJnDGdlCMBEsSDwnXVXJs
gF3TMcd6iqMC8J0VWFRBJRkrOmYohsIiR2Ww6vxk6JOzDoMdpZzFJN75GO8ymkSPew32gGUdQ/kS
a04nc0TwAgG7ozOEijpOdPdJP5s+LSyKk6WfWpcuz8qW/D20cVKOMew+vTY6yXiVBpN1nZZDJngZ
gcHjrTlAUTs/dCbFSn/TBh64Pp4CWtMsufM9+z3DjXTGy5QY48pqHblXnw5B2jQWMfPMLszittOo
qppOn412GdeB0BkoYEgO5/g8hWJyFYC0R0WBnTpkmG/njh2Un5SzFKiohmupxW0hchwdu9yjxekc
oqpKO5eSF90Ub54V2AFkfWtiqDfGq3ij3PMBEjgKzG76EORJWOIwYDpjIXzuqnq8KdI2Po4Vj+ub
J4l5BYWRTorKgC8fxk9J9KtQT1rEeWX/xVTwXjTBd4JqHv0NG3cDMvYwEkck0ulpBIoUIG5fYqd7
pWCakV08hbcqZ9p4/1AXgYydKOGsrDHB8FGDofUJExGK12lcQFv6aT5G3YsU1h7EIVUTOhs/18JD
lGRuXmCEL2rsXsF0XQVYWa35kiS1K5HRg0/nmcO+dl7kM+bQZWb+z9RH8rn3us8d0Do8SuwX+Xi+
hl5xnIPkHrjkPq+jz/u8TEzu6mpcRYoLWYdACr8tAPNQcnRmP+z/ORtbwCNaHYaahBvMRLdNJWcB
/hxZOyfJOK02zkdkq3jlaBbTFCMUYtXAMppzGU1WH3lJ+j1POVop7bvvy6HYsFumC/QFdkDX8dOj
F/qxrbwU/vrQnLqTgsLdgfKiTLbJkcy5MHYCKanMUSxo1Xdsn83osKSPC69k85eH5OVwTMydFTEc
TBOJmkyH4M1AOQC+9kEKxs//C8PuXx7nF3GMT6mBEFrLPejDCmM6SX10KMblmSTFzUia+xk4ROms
nmeS4BG9ak6Zr864iFbar2cTA15kLQ+9KLxeD1C8z8y4naKphlGgoxhaG6woi8kva+5fF7FfTlQv
52acjjAWA5gW4K8ne8QOBfzbQ4FVXR1IsLIDXFTOdAn1IVd8nMb4mGYyK92gnAB1+klHqq1PX4js
ARhPbAJ1eeQc7oNHNVCEBfe4rIsqgJ3YZcJezeU+0UkalIi3lO0g9LRAAz8jH6niw10xopjvOI5p
M7aVgPX/GvidKNuXieQbhsBx0lTr330/Rgzz/eRoCok+LOFxkjCRKgGu8f9PpElFmBreBAQrPEAH
fR9d67Y00zYLO5+i8auu9hIFglu+QXysn8QXhaPkH+eqGHmMocdlVpZpW+OSEFif4ns6iG0eW80S
j9Ezcl8HVVObN1f1IR4wQhlzb8fZVHQ1TYNRvMcMui3134rUi0cejTNPDmPCqoyihxnJaTB3D6YQ
W32s2iTvXDPhBLhd/QMMjoJtFhXVZ0ZQPUoLSfQ0C4geAgES7emeOKrBiW576gcMbMrcDEEmG92k
dhoj2G8aoN7yOSlQrReKb9eNlieCCWp1uMaKuApx0IeYEVYwDJpz+l37EghqT6ZoAAeVSTeicuzb
tMmzIF6fZu0L5iGvn2DvKmA5//377Eu/z9vYCOU4C8byNdOcQfol82avPoYr6C+RRfA8G/BroGx5
b6StpikFQAkwMkcRHeicBECtgZNRu8rD6FLPnWO/j9t//fBiYsQytprIXauaulD65plC2lISwMGZ
XUqI+i9oAN+EGaA01A1MkLPjgUMh5V1oiElAUWsGP/MpaYzMZ/LdP9RFDuMLjFIU2qRc4wBZNUrW
YP9DtSs70QHE3CccO91VPvkijLFTszXytpyNOAD4pzUC0iz8fl37PkZ0+tk0CVwRKlFMFEXfq0Ya
qTPJKi0JRI0+6Wmt8MV0wkPnTE73k1+92z3RRh7z4gPgTwyKgZYc0wkeB9yuQvOTc6TdG9qIoP99
8+CTyALorlqOgh4kfHRGJTsbro41L1qy5tXL/vIBVV2iu2Y6IUyMNTpFD4u2TQPMh/aV1R4VoE5p
bnQ0HuJH0Wl9XlNt9wuiYSxriklkQDC/P16vVXFSqCWCEQmWrrJ03qOEJ4DxFjmYfqWxypJgqW47
8fPIY7Tci3IIO38OQOVv7mdcJtlYNYRwoTrr+n1R3nWjvxjev1GDjRjGUOshEdRJbeNAs1JAogCm
T3A7z3gw6Mwdtyr9kU2HGpKOPEBSMAemsiN3FWkzUkwxEpPclnOnPKKn60RWe2jxL4DCAGFBCXTJ
0O4i6/pJPzwiqWTg7yGaS6Ihs02hKG6mqhb1JCiKsbYUTVrtatAOmNNwwFFvJbLIsbDdkLURyGhg
0y1Yjs+MJAhByTjX6AjFfphm9vVj7aqhYYJDEruwmmYwgdfMhaGXmy4Kouq2iltbK3rOh9s/xx8J
7PKNih2LArVa+L7qR5NjYK82z2QSOY+mXSlIHERNxtYgek7v1R1jeoAxECT48CpqrSH/3vWjYokx
4Zxm3xNtBDF2W0bxvCy6Xvqda5zQ3j+pLuh3UkvEGjgmrLiQ9byDMXbcD1I9Z32UBOV63xinKHZD
3rt+VwSBAmjgEdaQfr3/duqYdMnUTXGQaV/MylvXs85TM6pGzBtJEyU8XgBAIGr43/ci0qox+rzL
Y3AtH+QVDY/WyYdfQnkzrrnV94bVE57InVNpIjVXnah4TLPP2kgTykHuCeynS9w1dAo8XySR1yLY
l4JkSCaSKRssdFI3AXAhTeGQlNxOR2t1Sic6SFbqvCHtAXUaE2IClzOQhrsPn1O+SGVuLC/1GMPQ
SMNKxV1nL+3uVjOI+9tMWZ2a8Bp0u2cE96do0lAosny74jLmTSbVCFVT48rSCqrz5bkwE/e6K9oX
gyce0lVsSLz5/k3EEnWlBskOPuUsnVbKTjir4M78FwFLozsY/5XCZBKgmkp6uTSNN7BHpMs3BATJ
FJK8tvnp8k7QeCeM8a5FVVSRkFS4JykZj3NRL/Y4Y2BbrauHvEkbB0WqmZPNcmSyT51JmddwrZCY
lctT1X3tBhjcjdz4OW96b1cJL1+SbWKSQli6pMHhog5Aiy9i+RrGB6n6LTTHXHeu68be42r7Jdl8
TJsEqVYkwTiSBkXUWrOqBWlgA+zh6q6vjqTHC1u3lPi1LmNLKB7b+lcDSrRZtObq0/Xfwjs3EwEi
c53K2gSqpNCn95M+vw5ie9PJJehQiaxYsjr8aEOBYxwfGywGefcBmDjQTokaqRKJg/YHyPXqYwFg
IFWwDFe8o6hK0i8+MwzvoNRgNwY5aWpWamTAsx/bIn0pnKeG/Ciz8KhgYwTcoti1IwaP1J7jBWTm
MVbEUxM1Os4ZzbNtdrlfpVgWFniIUTwx1Io2Z9PywkTUqLBMNwNfIFefzaXxxjzh0MnupFfvbo1+
4o2YMl6joezxtEyInQlfNenpui7upSOaiPakpJtIiYGV/14AOE3EUdRR4/zSOvVx8isfM3PACfyH
i5y3SL371TbSGCUUh2ZGDhzBRYt6kP6IjepGNR84R3rbfPoQ3TZSGL1r0rGflXjERyuj5VwXay95
cJbFU5vp7UPTG3nsyv2aggmg0ftDqTfJY1kPmmAndWnKDpkp/bFskt9IeKIA8NftS60tYmsV6zqu
GHoaWroYl8v3eP6prZcTLM5IURx/ERZ5iq1hNqJnKY7lO13QOqduFDHQY2lFabeWCpB2YUPs0Iiq
5kdLsx4jpLiR1VRFf/N/pH1pb9y6su0vEiBqovRVQ6tbnuLZyRchcRKJmufp178l591tmdZt7p2L
c3BwgACuJlUsFqtWrTUYXXltFXVz0ecy3iRaGOnMnkkR3edlbdxANAWqhhWJrMPSddNLPKv1k7RM
89emySrTY2ET/+rQejsgjLSD3ZblcBnpBcAwBghWXLOFMKs9T210CHPI7DnQR9BMt5iYoR+jplY1
J05ls/A0xWpA+FIiDbLjJKWuMiVKYhvxABafOCuzr3LKoDhCC/x/ENDRKjD7XP9WaXUPmeV+lL+i
eQLCyymqUs/Ar4mcODHzx3Ds2Te5Jk3QNCztbIuUNHFqvSQPelXIvY3sT/2ulKz+OuCAHRNidM9W
oVBMkdR1djsakVw4UbmMud1biXkMh1pxaN/Hd6GqLFCwGEKl9MpJo6VX0UQxbTYWfe00bUa+LBEk
IJa67o9lm8ShM4c5pg2ZAWlKL25pdIzMJn4Bmwu1fNA6L2DkZ1K82J0SQx0nU3UNvMQqo9SJY0pm
twojzc01mZyMoS+Py1Rlnir36cnKxrr1Qk1RLwmqIJeRNHVeiizzp7YQ9mspirF2MyuZchc8ripz
6jxqoSNElxOtEsjZsyYKf6exJN3MudV6el5Ipl2ZNWYilzRE1lt3kTTbKKcZJphyVDVg06j5aRu2
sd20+EBRHWZe31fToUHHGQRsUe+h/FbLhzbMIYJTJoo0HqaulV6QnBqt3ah54aZmQa+nPMEloSlF
ZRwKs+kHrwpJlDpxEzVelUz0x9z27GRgfuKqKEwU1WZ9uG6mnLpGPQ8XWmmFbqalnc/wbHSVOiPP
ocrkzu3bXLtmKQHZjmEmbk/H6ZRKjcXcEPOUHlXxc40oJbLTRWHnoyU5f8sbY47svI00kR757rOC
Eg3BgpoET7+P0W9MAJQx9AmMEacGgy4QLfSt4K+KQbq8McPdSVWU910Wq1FgtHe1KblDpzuCoLfT
FvtggruPIG+UFAW85TQ1xGZMcqa2y214ClxcxaBdPntKmh+7JffkLvFj4TN9XcO5oMutkZDMqtIJ
Sf6SfCvzoCmDwqrA1u8LFrp7I26CO7fQJJ9aS5FqFMMxWtI67S8TOG87PA6e7pgX8pFWtpBtQWST
u4XVomnGqEGmmiTfit7LieiFtNcwwzW81h2oSTWwHn90xI6qrCgXvNKB2sLY/PgL9CZgmPJad4aC
pvKjukquRAiY/VVRQG6ogYI8zyTKymgyslmWThadbQOjGnXtCT7Wmj18dop/TPB165wkyVzTMA76
wLpZYWimG5duZg+e6rEb9YuI2HY3v4Bqq6IBjkRU/glIC6XS2qyNA624VrLTKP+i0e+/WdPGBucM
UxUVhlKhXzaPcexQUrSOpsSSXS+Z6lpym9wko7z8zMNctole/67LzLIXaXlMR/YY5uaj4PfsfsbN
7+HeiE2U1mUdY4/NR8jhnSzI2DZH9Ru57rx1hj5yRYSJu2n9u0H+gbhMjZqpccgCVfnVp9ADiH8o
YwCtlS8YKe76k2B9uz6ka+j3U/DsGbzecNnnS0WUGMe8sTNwXmUHyVv8ESwdkAHzLPe/I6XXl9LG
IHcWZxUpUjaZwGDXJHIqsNDJXX5J+i6o5BYU+UtZ2cYSI60roF2l5zaGfB25N+6HSVge3/+46FhA
D0XBgCuXnsetnuuZhciDxZeL016vR0hHQ3Bx0hCavkWACf+/ukv0d6Prj9o8OmSJhhUtVWnFUDYg
rBqO5cvkgNHmmB5EsyyfMUHrbhsIeeZbQZ7Xs1aszFTqnCLNvuouV+lucrd2tXQnB3pa9P74X6yh
l66t8BGic7eHDEZDkNok5imMR6cenrrOcDBpBcGFBzMEN8mJJV7bPBfgkxIBjnc/pfFumosbnaxL
LV4HCTAxR2NCC6ASRILVLz8F240BLhC0RktnWmlRoJj38+IxA1Qyw2WpRofzJ/LtgJ8xZHDFWGOZ
5Qh5m3TSbuMvigPSjjsCWTDJzkDDvvjZqlazMieU4EyAODERTeXtRoRNOsXtZKnkA5BqyHWipxkg
X/VoulPl55fAFsBnlgrZjqBqv3uvUFMlytoeUHiW4aRCVqtMGQta+Stp7qvsd5I8nd/VPfeAgrYO
xhDFpIrJnfS8p2yIC3y9Znzu+wdDEpzqt3Ia/9W2BrhTDcqhKgY2qPDDq1XDMb0dr0c/u2f+irG1
HMOeceiQP31hN4qbH6gojq9ecc7+usebqEKksIqNBDgDzc+vewSV/lBcJ3blCC3t5cLblXIBHHWZ
ZCgUq/AxYOixY3HDrvTbFfcuH8vn819t78xtTXHxJMdbVBkoigQ6tGB12aX1c639Fo+U7bn81g7n
8vUo9UMjY0nNy8qHXuAOVE6ZHV/LLrqmBxEo5K0ceu5jcbFkrjHEZjb4WK1nva4QwtBfTvENgxbm
2qVXZ5udlIN5WHWOTacCyuu/k+7hYtgsmW/5NF1fkLAF5oEol3l/m1b/HTL04e9zGAfMACIK600U
WK3PGLVl+cd53xCcaF71EjPQNBtDlAhTMz0iC/fz4i/CEkETW1UgZ6Mbb0XvzZFqxyTORxUWpjb0
1XC8tmp2nItQ0KTaX8i7Gc7J0S2K6nJCJ3nMMEtRg23u+/md2q1CEjyADAr6ZhUoxY+xQQOrR9gO
aO6itYt3wioJRp32MHihnf2L4bQ9GIC+scf3lGmjLHUM4k9EiAG8hOuYXwUgQOjWbg9VohIagSGk
RESgkHUZn04VyKlVNEs1FAS4i5OhkY1SIHBwNExeqDY9FrrhAH91MbepO7Q4z2ryU+5ET5bdIAXY
i0bXFr3Jq4vgMS1JnZJLp0qDkCXNnan2zLGxlSwXXDK7+RXZmOKCPJNmjKYNYRTItyWUS77oQHgv
d7rsswfoRRyV2T3vOaKlcaFeNQc8zrVaOulFD6rHid2EbRrZcWzYZvqfeQ3WiLRZHHcO+lJRtK5C
g7GZrvXI15WTJP93nOEHE1ycHyA5aKgFjppUIINKn+uyALGF6DPtpTME7meCNcxC04dr/xYKdKsw
lxYFNbllUWKPjduMt+e/zP6Z3hjhEpq4WwgMGXGg3k+ArGkeoC8OBEYHPFvgGo5wEms3TG0Mrv++
iYY6zatepSWaCyBY+V5fkwsICwLbo9vKS3xEKdKlX4WrXLfq05FGxYYgaKmIwdyRTtpmSLMKnfTR
jJxiMA6q/rOaQ6+G6m86KddFFNqTBe3mhgaU5DZaLQfBRq9ud+4ncBdZPzFZa3sAZJLTdHnVe4AH
rpy8axvn0vJB+I8UAQqr3nmzuydvs3DOh4xQGdpIReMolS4z3bDl4T7XX6NQsLp9V8XBw3uUysBI
cB91tPRcRfE9MNhzpXptX9u9CGG066rA6OE9uD78Db4JFremZJYa0KLs9+x0l6Of+8XRemxddKK9
v0Mj6lt7nKfSUJ+KoVRZUM/2RI9vXP4HtABwMGK3QE6HNFwQKN/WwHvJ1iYXmSXWq2lDkP5r/nA5
3qWe/oPdJl+qQ3Efu2Dl9RYvemXgrUXv52J5LG/+RkIO33H7G7ho3UBCNVLQPPL/oHLTIH2kHvHb
UxGYd5KgdbrnoFtjXLSOtEixwhGX7WDdqPq3pv1SDs5MRYprew66NcM5qBkWcU4JQZpqPFbzPRj7
HakTfLz1b3z+dnB+nDeVqPwFHi5dUcc6QJJmI4M4maBzj/IFNdHwi2rQ0CSLNxd/g39CfFYNiJLj
aJick+pVJ0O8I0aHu7yNMdBLHhRZsK7dvduY4H2y1i01lGBCKb4sKKQNpjOlomrB+js/bd7GCOd0
plWEmjFkSVA2dlPa3am5iV0qOxGz6e0qK6M8Awv6NxUDBeMUyM0tg6Ca+DFuxXMdptaAdkhNfPDv
2mHyqFai/H833QLJEgwpADVDauWjlQbtq2UMZ6Bn00N1+kO4Jz0pIGNHN0Q8crzrh5qBGuzK7KTK
3JW+tGgZRxSLMtFlyYDlgkf05DgmbisZF/NftQ9QbPnHHueCZZeCO58C/aDcrq/e1s+v6LX2sMaq
zqcjFODP32m7/rixx/njmKGsPzVY3xhdAZ9ul81tKAveOrvuuLHBuSNisM7ktZckJ+2TBIYiQx5f
zi9jN/JtTHCRL24xR9AOXRLI1nPTeD0xnXQIcibUbVkzi09Ha2No9ZdNxpUOUJGfC+xXcdkAUDQd
iQ9dOGct6vSCT7OX5CiAgBKiYKbd4KeUIjONlrpH7m2Y2pe4MG3JSo8j+5pW5rFHDDy/g7uOsLHG
nd40MWajQZYcLCxxdDlzYrx8R+Hd8ZkuYb0QdaAGKLHwHv2kIFtXbcKKmgW6MduKeqLNyWQB037G
6QHAKeCjrgztyUQL4vz69gPHxjDn6ZIiR5ZUWBKoZ7WAHqJgFZchDiIkCjoisaT93XxfJefyeUQG
XGq4iZXkpABdag7Pk5wI7pI9p8cthai04nU/DcvNeaH1UwJoUZoCX99Py1W3ZMewrnOnLBvv/P7t
rQjZPsUUqqbIAO9+dPwVetPSBj23GvQkABbYXdM7qS7SBd2LFVszXLxl2ZwuUdsnQTU90+kuEcEf
dt1ga4ALsLGeZI21oo+t43RYtUkkR/emYPEa0FKKiop7R3hrjPM5VupzAdScdTKtXnZA+3JrLKk/
11Zsx1LhSrEicAnRV+L8TtXqUTNiQHXL5YZKjjxfm5ogLIlMcKFWn1g80QSOMLeXVfqQGz/aSUTZ
vOvZG2fjomyk12aRy8CL5uH0WFLCgMJC528okQWKdCV2n0IQCVnzPVOXkb989Gy9liH90mNBDDQD
V6sWQ+73KgIR+N7+zMbIQj791Y35a2Rrk3vADpYqj0OPptzoKAEID15KB/pJdnpSGGhyYk/ETbEL
Bt4a5I5vmTEgNyE+FRQvy6v+ooLSLr5ZEqf9Wl6yL8rl4IMsyhOpoex+x83Wcqc51kGqC+qIOJDQ
uB4Qp35gfiGdRe6yi/Tdro471HPSD6BrwaXSuezaCEA+F1gQX1ADcHBgqFMc34UWuZM9gIq+bnJm
ntjv1svRVgpPxUXjDYCvrJpACCXe+fi724LcrpE72o0WA/AXN+saySGGGHmKqYITROPc7jl19NsC
knjm8wQt9HVmlsmC+3M3MIPaH6UCNOU1Hk1OZwWIOnlCW14/NOPvcf51fn37gRkVd/wXYy86j2KG
Xngcdzkiv+wruJ+XY3ecmT+8SSxJJyL5Anu7RxD3GJaC+Tg0ID8e+xKKyWW9oDlN62MpO1ZyFc5B
Md0X4UED0LLKJac1Hyu8mXr1B8XQ+3n7u2F0Y54LcTFYNNeSJO4hTNCGjFw0+teBMEELcverbaxw
XYZ00qN06nTMqvWPo+WMYSZYxu4JfzfAt6wqKF2TgQ0s0MhtB2bn4hhG33VN8KIVbJbFhUstyyKp
iRTppE7XmnUZF+phCDXBCdu/CDZr4WIkxhG63qzwScyr8vtwWou3mj2/yG804OIYsrsoTNibBtCY
FvQ7PzpgouQxm0wzCUa59mLt2wBF2/bhL7zs3QaPRqtnjPZlEahDFuM4kB8LKOcMoZLX/sYhBVUU
zGubnyZ/2dhncR1Xf7g2Vmn69Jb5Hdq1vbuqvhFRcWg/+m4McvcKMRIr7Bmql8ptg2nC7D69Uk7p
ZX6yQBgQe4kfPf/NPr6vkLtgiqisTYt14Yllra0MP8YKmEv6et7I7lnarGp1mM3bMmJzmTWMopqf
fDOKH/2ElggelmXknrezGxQ2dribJIaOCtNz3JZqESuqPU5lCSqPqGmEGM+9FWmYOVaBPkJZiO/W
SvrUJINEgHR6BAFYMdirIFp8gFpY5JarxrFywPf6Fka2CPYkssxFd7PvR72djSQIMf5elx6Tfi9x
Y0eGoHu1/h0+kduukAvjujyG1ZKi5ZNPstt1L5oJ7j9MA1Spnaj++e/2mXwTb2cNj2aVosAGaA6X
qQJvT8lgaY0P9IHidA8ZGE07QJBKsEqkJ/lyVfAaT6torKiWvrudSJARpVRAdXkRxJY10PUggOoQ
JbWlsXRLME7b06LZEp1SwZ2yFxhBKbOSj4AKV9Y5/4xkJdZKleBdSzN3zK6JOXpmL7hS9g7B1gjn
IOli5XXeF+EJRUunQgO1qgUWdl1jswzONVA2NOauGTB43yQuhkQ9famdXO2vBgIxcUlQZNsNwgBT
gekI+ZmJqfuP0aMli57o2Qz6hVcDlEe9nzvMV+7De8lfIbGKgDxtF1CwtceFRHy70ihAGIWzLc92
9dBighdkvlcdJIwv2WV5+Sa5cDQjG3oLgoOw647aikxDXRb/4WybRmb2UYdxJzykw6v0WgPZEtSC
f8bP5Yt1VUKQRAIFudaK7O7ljCj+ga4GOlcqRrM/7jErF1VmcYpev98AuQnmBkdzO4hLqE4KMcm/
CmIbc1zaMycxBlEgy3wqjNc8xcB83tvWcBNqIvzr7mHYGOIyHw1lgxbMGCxowGcGFnkR39ducr/d
OM45m1pvFjOJ04BGmLnrffMUgQdnfpnRjIg9UbQSmuP8o557ibQpmEKW/GtHg2G6jtSvzfKappey
5lag3bCSC52diunhvGfunvnNRnJXuEIkUhRpHgULwBL6FWl/p/JBmnzZ+Hre0O4J2BjiYuTchXXc
MgWoCeNRigHI7q8mtFZTxTlvZzfV2n45Lk5GpKBaFkqoQn9DKym6Y8cUwn/UA4vR7KzSP/+CUld0
zLjIOU7y2Cw1SwIoKr6sx6wB5V3rYsLPTV3rJJKs2r1vNnvJJeJSI89oQYKNLqya+9lEtQkZ0k3b
9k/n91JwyvjrO5QjjZXTCg/RUFEC7ZF2NdN6OPzfrHBBA+PFpSxLSPkTFLOsX8JhU8FuvZ29TZY6
EERfzcQwyNLb/TjYOmhkVGGfRWSFCxgtYyBTzzBxAQ5liHrNHoQ1PfYof81ix7otv3SgP8Sch/t/
2zsubszpqEBfcAlPjfJTSU8EY5rnDewfJ6riwQe2BqQ23LkdUYqYEwlTguCBju5GfyAOc6yrFf1f
As1tXIiF7vdtmip4StDChEo8F5SKmJiMaDNi7hMSR1BuGEHvl4/hA+gQl+NKEIaof3d+obvfb2OT
W6dkEswFQ6gjYHlkFzSwukcruj9vYz2Xn3JvE30kFQTKSMI5H1HQKKBLNIFIZInn54GS6DBHlgVQ
EgiJam8xUr13LJ0pr2pNiut2MdrFO/8T9pZpAFUGDmd8TfS9PyYEpAFEmWaGhFnY3G6lVyjM9uTx
vI3d77c1woXgUCJEZt0Unsjr6K2aibGbOp3NBnvt5UNpwBGJWe0uC495C8hUSJXyVR29NfF8GvBu
U/rFTiwAyRPplIZ/dbmg9CaDngoQWLBgf9y+JmqR6dcpSiCNvaplZ4fuh36t+9n3EOKIsRe541/1
AQ208qmhYAZQ4UnE5cGEKI6UtH5ymr3WBtkN3lDjYdW7+Bcq7rs7CRbSlQVGU0Cq83GFQyg1ebTO
+ii3ndudsgO0azBHddSvVsFsxU5A4Oymz+c9RmSUC2N9WteNSlF27wmrbSkp72mqPujAZPyFHXDz
UcsE0xeErz4uThvNRGIJrpoyPXbdhVzczI3gjO/dmZiT+scElwoocpJUbGjNk14fa9BnRKogUK2/
kQ8iBr4P0U3DRF6/7uXmOpt6lIfZmmsUg3UYO+uuaCFnNGPCsSDH0nr9mx17t8Y5fNrE5ZDIYFha
h9obNPEz46WJRbXl3dlaPFAwEGpiihBFuY+LGgxpUZJBCU/y5IEAPb2GPggaTEXiVEgV0U2z47sV
nLwIstLPXN6oUGByDxO9JtTjwEr00XBngdwtHeAR5uPyc3aq048f0Ol1oMVX2Z2trTErfH28jj1V
8NjeHd8AEhZgMUDPUB/hDlqxWEUKpofWV/xIwQzH5NZBFPRX8cFyrNQO74kjX5bojLvzsXfUm/ZG
zF20d+62v4E7dxFm/ns5B4ZCYrkj0+8WubJUwZnbu/QoAT0uNXCXI4pxO2yOBklLlgZywDA1oJ3+
KHCLcPt7525rhjvaST1WRVSEGN3Tgjqxh/n2/EFYfyZ/7LZ/n/PQPscwQpukaVBVt0l0wWTfgpby
Mj+eN7P/Rd53i0vtJ5WBhSADn3At+1FjF8mLxgSjIruFkM1S+P5xpFRjWlqwofjVpX6T/15haZEX
/gRY/hGTgc1T5DRQHhGWQQTfiJfDzpuiyMEtg2dS86jQYzIITrNg83iSu07PNWsEfyImcX9Y3WnQ
A8UQhirlvCPwQ4BpMplV2CFirCWVte1XgeJ18taCiviA7hYGtt+KP6GWVcfNBGsIvcNLddKP4ak6
FuObGjIkIQ7n3W/vctmaW3d4c7l0YPFIyg6UqGNevnbW4hkmu22o6fdd7cj94J43txcbwBT/T0LM
rc4IJdASMuA+zfyLGn8fyHdV8XpkHER5kAEc63+dt7cbdDUwaYNKwQShDc9nZnZhOldJ3GGo6I3J
j9i0tOmhAEf9PNo9ppmIU3jA715UfnoZH+t7MeXWfuFz8yNWD9tscmWQqpdS2uJHkEN6bO1VeS4+
aK4eVEF6IxJf3jt12zVzFw04itQO1eMkIGFQs1dmCSLj7kfcLIf7iNPcknbSGRKSibr5MFxDYOBp
qQsXHOxuo4x20VpOLaMceP5j7q0LUHVQbqPDQEG6z20jgTJUkqKiZOk/6tQleLedN7B7+HRdt4gC
VkSChtBHC3M9a4mS9ugV+9JLAZSNcr/KQjXrU/5G9JTfzYG21vh9zFIwv0MWIpCO9XfJHu+Gwk4f
U0hWA0rrKD+UwVaE8rx7Bx7TbitiCFNngEp8XGLN8mkE/T4GU4Z7JnuKFIGm87lFZ1R07ewF5zVl
VVG4AmCdLyYBc5VAWsTAGG6XP6HoYxv6/NsSaQPuWrGAyTANmUCiiCsmLVoKUiYJD7ShfBgAiDBS
u5sEU6m7BxjIEt3EJIoF7AeXa5B6Ze2U0Ukwrqx79YDhek/6PlWYzyZOeSj8WQi/2lvW1iL3mTSN
jsOkdSzILifIhRQ31h21XPl+BYSqXur2P5LOFZHPiIxyuQiz5GqsoRYGWaAvZu9m4ReQkZ0/YudN
YET2o/uBgCvvpWpOgm58rmq3TjyZfT9vYvcUg5hEAyAeFB2fxpOMqtaJPKD3MvvT4c/gqnxSMXKV
A2clQj19ggvjb+FNZsgmIW8Mp+uKN8GdNbQjKUi6gj9jq62D3svJ8gvMKP1XKDxvisus0duBitpQ
56AXp0/grXUiHC+bhCKFKj7Q8nY4dzfiXImytF3tPC1abOt1457/RiILnHuH+mwOFua7oF74jUpg
zBP8/U9oQn4JnCuTLMebHDjjQL9fpxTkDAKUEaQ1l7viN60c+bDqa5Wdvfw8v7BPQZ0z/AaS27iD
bHbWFNMoD0wMMd82UPtzY3T+qCdN9vj6BmX8F0h8/ljxVvkoSPOpNqTZPFLEP7UhrqRWB7PqBFgC
kRkukdE7w5xjhl2V2Lc4ughzUPEoAuWiT68Vfi38JWwtWpSUFj0C7arfgDDK05zqgLpU0F1UyrFB
xtY5WmdDFkqEBhW5DY/9N3tw/81TSI+raikUvg/0wDzjK5SVw0MP2q/GgVXo2lOB2/CPTX7NXBCR
lCwFzaWUBV00HUvla2JVLuojdhmGghxn/+SttX080VFN4gKwVizEqHurPI7SaEcxuB7Zf70t/yzm
3QTnjGmqzWneQt97dGRwFekH7ZHh6K2Ppm75FymNaEmcVyaVNGoTtXKI5fwk5WT3jX/+UO+6PZ4Q
SDzBx4r5go8hfm7I0GhLgTd6Snylak4hy8AqIppa3HWCjRku7NJcA/uFFRrH0qzii9HM8kM6jM0N
07oGiqhV4Z1f1vr3thWOt++0sccFYa2YmjjpUEGZy+5VHWtbGdtjr2X3dRpdQU5aMPu5+5k25riQ
PM3UrNF+jk5FCumNvLJDIliQwAJfOCfp0MdZilNULoVdG4+d6Pn6KbX4s2Uozlsy5j5Vfv6yLNkg
hV2XBcml6a/EWBUYc0Z3LZ9IQhWgfbd7N7b+++YqKbImK5ke0WMtVb2rUGl+7ECwP7BRqPS5furP
rvBuivPwzBzTWW+Zcaw9dj0btuH0V8nNShzVu2vCmVw317nLDskv0SuIf0z+2VHLxBwZmh2AZn5c
JJoPWlI266iu3sreOMU/m2W8a6YpeZmUObxKwIr6m6TZ1dS0/5VygbfN3TRMm+PRVFkGDhW1salp
uiwxUQLuCkEFbt8x3xe5/vvmS2p06aOyG9MgzDE/BmWRbng4f5ZFFjhfydKixFGepaOhhWifRvpD
qbC/CoPvq+CcZIxlVrcqzQKTFO6YuuNCnER4e6y3w2dXfLfCRcFOHXSgFcssoLRKzeOizHnm5hKU
CUjbhrIboxqX+XVXE4A95L7s3U4hUIZJgMkDza8VivKR1QvO/CA+o5NAz9zHRmQc5VstMBz1OF1o
bovaje4oR3EFUPAl+YpVP+D+adIxCySi2EX3S7YEn3E/wTL+2WF+UGLEsL9qDXF8itB4AdkBpMQf
VjqpEgLtxHCr2ZZfV62xdezwP8MLuDPHgwDVMEzKQo6wPJyEp9FT3dwbjpi8ucy+r+1GMdZKtKHr
v28OX93LWZ6kg3FcskuLPVitaOJ7P06/7yd39sbFnKzRmrOANCCsHu1pvrKWSfBw3n9YYOwffXZ0
zdBQ/7gMFs5tUma6BV379K5inmw55W0alE7qrCMocuuGmAwTUorsLg7DvZB4kdFD5XG1ZQuE96BS
tKSIFPTMr+PRm6gIqrlG+U9nzEQBR8E20k96h2ZlQd+i0PKjAa4U/UAuIp/4C0CL+b8ALX6CK7z5
4MYad+cYuWpIDdCvx+51OkyXKqToJIeCwLMH0ccqcSXqVX3CRf+xiC1EExoU8nwfGu92PazbODx1
rooy+2k5qZDSNoDMXJ6UF/al+97BcHbV+CJBj93vZ75b5pI8uVTjstSsLEjJQ6LdzMVNVB7P3z27
JiyMXMn4HwWO8tEzJTZHELZqV2bL2mHTY1wZftx8O29kNzneGOEeFXRekqoPUTFoyFOnS7G7NKAs
acsnsxxFifhuxNjY4vxjAC18TicKW/mjrD6ZmeAZvV8z2hjgEo+6qbu8GzD0FJ9MX3WTw6jjEJcn
1at8TVRLFK2Gj39jNKijUhjHjp5qtNYn9nL+0+xnxSu6AvgEKFao3HL0uKhqYwDBOMDO1v063RgC
/6NBbPgAFJwvShn3T9PGHreiSVMH8G8hOaDFChZrThja8HOvdiTPuFSvVX8B6Wj3pHqQcxd8uv3N
fF8qF+tnK26aasnyQDOvK/LdFBEgfio1v0WKzdq4JEsdjEpiDIVfqALfyV7rp2A3pvbiKJiosGXb
+moNgqtlN/nHeBfSb1BmAcvy8fyOPUDsOZQZjpnyW5cegA2upgtISLiamdlk+a/tqXWFKG1TiB+D
txUjFB/NVVIlzfO0lgfKX9Z0k4t4AHbd8d0A4WvMS64PxiIR89gd/jRsIblxyKGegrkTISBz94Nt
rXGBqUkMLVYkLEdGc31yDdAWogXGnN5Nv6wIlvTH+dO2F2239rjglLSs78pUBr9HWKk3Rl7OjkRf
+rEXgY73XH1riDvVFBONUYERlEDJYnvUbJOKxmh2L+KtCe4gp2kdp7Ve5EF3QAp6WKv1wMMgdiy6
zb7IbnoQXYe7JgEA+ue9yd2HpKiruWSW9abDnt9Bkey2Q3XWAFJxAupH3OYTPXA5d18ibGOeZvHJ
UqAWPRrh5A4lxj9ARmenDJUQa9bttA8vgMyxz7uK8CRw0SqPxi4duyYPIhIUJw0RElBCUDqF3gyk
euOLmiEi3+QiSTR0mmY0EJKGSgtxKgup/VBbNhU1/XZvgK3j8I/ELqvrVEc2oN3iyeuDXe9pwUMi
CnI/PHTQinRltzxM1/+CG33903yqiu6SsVKMqED9cdkOgxJMrWY9Pa5a98T9nwhDH8FuCRF1EFHi
4SSOM7tbi6wf6GjMuGGI9WPU7CuJgJ8Ojwy5UZxEhTRRrx10Q+Axe1kW0Hj/WOGctWqkpuuKKsfI
+YuVXurkewZSs6X7KnDMvUf+xg6/iVUJxTzgPzH+AooTgGoSYOC6IshPBBlQK+K6eSvbf/pm78vi
p7OXUmt1ktG1It0DdyfZfVAhaWCe9UYw21wMzugCfHWrnNaviGTsqvD/Kp5ufgQXuM2SdtgS7G1T
6g8j7b8wKigz7Z/3jQkuZI9ljeugB8e87EOs3MPUJYTK5cN68/3lU377EbnonVl6CT4/tAmL1w5T
kHbW+6GfwipzzPF+8sYTO4gYLndP3zqNrqxyvei7fjwGZTNOpj7lWbCQX8sQe0Wf26Npz63kVp1g
O/eP3LstLshESjlPOuZkAznCOFYdLNZo64PAyF7y9TZe//8XxJ3rumDDAELYLGB61tk6JXelfjur
U29HIXVoR793vaj7KrLJnXJKlzKKSROe0pi9ogDbHAyziG+jfHpWNCnyujBWvBTqVg/nj73g4/G8
rJWeAV7TYrxolm8VqfAgnlHFh5S5uc7c86Z2O3mbfTX4tGyqkkZvkdSOt+bV22G4ao7kW4SJ/1WB
JXSUu/MWBZtqcMe7Ir2eLB3qdlOB2GH9GmT9UNAXhmkPxfreD6/nza2H61NIU9COwugbEmnenEXj
MrUyHD4GoV1F+Snr3nkDu1eBYoJtEhzm2id19kQdxoJMMKCA1C2MnAnKaoxptiYSTd/1Coz9aODR
RFFG5jYOw/ng4SUYblPS9mtW5w9pVttzKtsamrymOmv2+YXtvr4hbqJhWQAog2/5YwwhdTP0eEFC
4/SaHFYuJXQ5LiPc2eLJpt0QgocOoChQv1X4zmENOJJk6BDGGpTYZmHt0PR31mcCZxdZ4QJVWdaV
MhI0cufcw1iFTZhDYlGyLjLC7Zo2GXpjajOi/XAPYrdDmsh2PIvO7a5bbzaMC01TCroWykbgNuLi
Oo/zAWo+1ZPAAdZr8NPZeTfC9wnbIRlJR3qQFAamTw8lIoP1vT2soBDpJF0aj+ft7Z4kgAoNGdTe
MsCLnL9pajU0ORQB2qb/FRoJRIlB+H4gbefmaSnwhXWDPq1tY4y7IItYbUyAa1CgmFs8MlTHUrxo
xCif+osal5Ki2aWIEnT3mxlYnaKCpAiypR/Xl8cJ+nNqVAT/j7QrW44bV5ZfxAjuyyvJ5tLdau2L
/cKw7DH3fefX34R8ZkRBHOIc3Re/OELVAAuFQlVW5gSskCqBjkhx93dwM0SsLFAhAt3YFoJAKbSH
NPFGL36owWBDhPOw9ICtiyzWwu31GDJCAxQc5Lcn5KphIM9NEbULylnScK/yV52ssyLQpgNCXRzl
UkgrYBbl446JfGosdRr9KZiFB6U98IfCDvzw3A2Ptd9hzkvy97dws3+grmxS51crlkDrJ6SfaPlw
9yTwlaiXAQDS4we4BAUNGuq7igXa3QwbWKSMreTBr0I5fy9V9TAsNSDs4Z1cOVL1U/vS91qZoFye
4yC9mRJUUjSD2gSknQWLOPhfNu99FdQH60dxCPG2BS34yzybROsFYhhoGvRO7UcXzsW0rMVslW1m
FKt1UV+sSORiLgNR97Kzfiyuk+vRnbzmuTObQ+kTTvAEYrpmhlc8q6K/WSWB+4NDG2BXYKGpLS1H
yKkmNZxFv4Kn/KotJIXgrido+RyTzRC3OXzFPVcWqR3OK3FesrLDRyxN0ATkPyToE2Q4E/N1NtrD
b9nhzdhWbvbNbnrnyiq1xUuriPEsZiDp18J7LSmsuEbjef4KIgp1VeQbgF1BMpVEnFVEkaaOzwqJ
z46Ybi5A/P/Qgg4EjFBAeWdW+qv4HhxQDdpf2mYUAxeOCH5eMIEY1MFbFLk2pBj3NYdUqkpvRRYZ
1PZrc2WBcpJi6joeoxWIk9cLgHKCl1uFl/uRR8AwrKL/1pcC8d6b4B76TAa1hWrGy+RxWxyLWfzL
6OIXeZSdRWLt2mY5FzJmAhH9IvMi1BM6TkReTiAniZJk5Ut26VavM5Ey/ZMcBAdOsve/0+bCVgap
hc2YajB4Cd9pqqG9Pr3I/bGWvH0bW0nBelGUL0APG9reTZwdoW0MHeD0Ki9/F3LbmsIInCFfKWYC
PlF9YUENiAfQycjaLuUh/DDOix4tqO+qdx2URWt4xnhIRRbH3+b6kM+LoBAARo8mdg+zMRQW/Osh
3T8E4nUsfp/5vwoItUq/1MCOJYHx0TYXRg6yBiAleUt8PNByH8RL3urAf0AtPU5DIzMrJSWDAElx
j3ngkRFBNp0EA0wYSoEqrCFRKVan43bt5BRZXfPKG3810BbQnX0f2bzjtJUNKskqBkGp+UjMjjWg
IAfUxw7TCcDX9mepWM0h+Fk6nD2aEqsstglH0XRDA2CdTIvw5OOugqPKp1pXB0CASSahLIfkrdW9
6hAMVCzpisDPADK2grta8svD/pI3v+K7ZRpSIQW8EM0VqOx5HYApYRgkaODKFV5QU6RDj0CP5h/7
Ft/AQvSJQJcNRBeY5zZ4mqQ6TVrDWDoAjBvDLHzxoJzUp9oCQ6qntCYETY+jLQKEkJzACetID/Ld
vv3NwvnaPhXeZC3T9ElBOiZ0luryB6hD+kuMN7BhCa5wnG0VxZH5hDB7xfzQW1nv2jZ1aLo4ldJF
Qjei/C0eJUeCDFV3TJ5IQSa3M+ZoI/lze1tNBb2i6ss2UnE9DV3t5LMbRQXjyGyFnfWCiH+tPDdr
x1JLeiwo1YNLy8v3ajs8Fsbi6CKUPzi+vsWAqjcrIiMabD2HVifmrcCxsssNUtTULehfCDdPCP1y
0BhbMfTq2zqxedT1GE6z9eHW9qjI0HDhrIUS7BFAN3otVjqZ4BUzSyIbxZvjqWdN4m3GO4Q5VQLe
WlXp6pbac7k+A+d3bBOvhNzPdB+p1v6qttwDU/gKoinGxoCp+vjxNLWT50VW0eqYLr1smLXIOOvb
AXVlgXIPY8z6Tp0EVOPBrPFHH5JbTO5H6JOSfGpD1fN1Zh3wrZ2DwAnEC1C7I6oMH5cVcvI06yK+
lWIOdntprot74bULbMixWgbeKZhfCEqPKe+5tZukuAHdE0C4MJ750SwXR0m9NDpgfUB8YLo8sbUL
Fkv6KYvVmMJj5rKoHMhKPp3vlUkqd5eyXASoSjK8xHjVQ80sW9cwrFDWzH1H+UQZQQALOu5dgOAM
wk9Exa1xiLl6idA9wmEDpmBxAheP9RvtAp4bRweM8QFPMXSO9cvMlogi7cRPq1wZp9wUgpXxJHB4
BEr4ntVD7MmPixf8ghjWG2pNho6a6EReblcYfOhMpmbO5i6v7FP+xBtzAXUUfFi+PGWtrX9beLw5
J5exxySE7C2T8h+h4Lqk1xvDl+6Lc+D2eOkKd6EETJRoc37GMb7pVgRdf1LKd4RO7cCP3mfHouog
8QiAY/uqBcLvMQYTTS//msFPw4g3m2XntU0qz5H7cG4no0cOF+BFVuffq1Gxq6A6zlpg9VV1WgbZ
rvPpNskn0EVmLKbtzURr9QPo9kuYGVqehOjOR2eCvJ1B69+7kS3fhG5fmsZ3vO4PvJdZ0gPj427G
pHcfonsxJYfqCTaUNO3ManbkY3pKbM7KTn1mwfIAAUKkeDFT42QzKK3sEqdb3ZNJVEDCgBc0P1OT
m1IFBe3SMNp32wkd3vUYCYHqCNRHPtrophw836FI3ot6hfH+4ibFVLANniiv/5k8KcfJFZ38RXJR
wMDeKr8Ye7u9xnf71MuAT4Ogm6CIA2QpbwGvlR8Cn8g0GLdEYhCwXY9Vqtn+mu8WqV3VhCYDw2+A
R1350IPUl4+slvVg3XyGQ+3in20lKcnq01VpqZRSgZku7vQflSlLtVuHKN5jDuVL1YW1ObLLK3Op
CmByNL3p0nUmRn/sKTvprEbX9gF8T/5VKgIMSVjqYdRUHoi9nvrb8JTiiaVcxIfYB/bTStHzvVd+
FS6rkrjpI+92aR+tOg7F+xaQMS16LINfAas8v+kRq79P+aDRBwk61lhXln4PywVPYUfpWCj7bZdY
WaGuCK4HjX9ZocwrXw2GSVq6hEajU/Bsmg4ihpO+UnJap/fUJREvfZslAx7d0gxEkfKa677KeoJu
9qnXRiif6JW5mSFMB584x6AIthWMnRKYVugGkdm/JD+MY3JUfBZzDvntn+7b982kKYHGHhyZWYu1
6Y1uV+popflToj2MEWBwemuJAuv227zgVwYpH8kzUBaLMirKVW/9qZ8HDghXLrNN1DxZn26zNrna
VpoZKOtLNHgXSQdAbDwQ0h7+ZgLGB5UMl82CzDhfNENQntQDKDMBgBcgjhNWMvQ4vvIEW6+HClAY
z4ukTMP2YUDvCUUS6MekFn+dnzk3d/6LbhHrc1FpZ9CkelkJiw63JCdtAURScol0S/pfdMk3X0rr
1VFJZsINc9hlpOt7LfWWVttE40j3hQWi9pb4M7wRDqI5fglKuzZLRZRMLcO+axG3tDFxlHFBMInv
ZbXz9u9olntQcUTMNDmM0zw/ttP3QLhn9syZ20fFkKBceswfoY6VcY5xDckwgmyzAIOcQnNBVYe3
1VNosyi5GVGfxvBppTZndYlSVqBf5OTUl5Wp5Iw3NGPraOCePmhzA2wsCte1p3LPScciq2MFClp2
O6uxCD6qwR+Dh50A0amqtRpvdAhICAyIkbvvC5udtZXPGVRiU2QBX3FgWURz+VRgNn458aMFfv8n
SQNk/C27uf8S/nFtlIoerRo2s6yiow02mXN17vwoNiufwK0lNG06yFzMNu8rt8HP5SAdZQdE7mZo
s8ZqNp+S71cA3ZGagHtM20FPIax4FShnIT/ksaP2vxg7THZw52qje5daoRqTPCgE7Ck4KmSophN3
IHh85OFObBsMe5tPydWqqCCS1mMPlS0ALtBtM/W4cLJ4OSggS45kMxoZ9wDrzFGhxJCWLIlkA0wE
slrYAOenxzxPc3uo0TPd38ftDAF6m+AONjSgzD6mxGpWZhjUAKgo7R/l4DKXP9L2JU2uk/ZsfGn+
XIfQ99/GqE3US3UOBA253Wg156SxiXJp4BsWmAIqb7IES7HqswDeI7ZMxPaWvpumtlRotQqPZpSJ
DeGvRjDD5qVmgZr+JXV9t0EF6JSbAbwZVc2r5lPAgePajjV7LA666NT9N0X4PkcY67Gn8GER7vc/
43YE/cc0nfuH3NRK/QD35OpWthQwPajhcLtv41+C2rsRKrnL+KysBpLczcf+kN8Jb0IbIwhVPdkc
DuTl28n2vk3GZ6MbKXIIoqoqrwC3DF2p/ytG87TSmPJA22nQ+8KoaF3mA8ZgeoKDSN/YGIEWfAzO
ao9pEf78X0ynbMeud3vka67eoXExYmxfA4hUuu8xR+CnXmYPgK0K0ZsQEecz7yPWCsk+ryzqEgfY
To33B8RSiZpzYAee5CaXwCwxesvKy1neSAWVRAKhSTeS/SyfCv2hyr19r2D9fSqOZH0kLW2IGhun
/yijm4XFJ/0vqdb7B6KiRcoDL9KQHhZu0PKpvJBupe4PoVm+EDK40MrvjW+s9zvzfNHxIxxCBfBw
5MdmFaNvSEjNyL1d/C5jU8CYo2FzDNoDxk7SD8S+gsmoB5eKmi7PQ65+FzEQuP+xWMui6WGTQjcC
aEHEUNEAt/qhvhROfFU0IH+eDrktgpvIFhnzm4ywQb8Lk0zk2rwjDrjUh2Z+BamFlaqM/hzLCBU1
eowHGQUYw71hri0B2kbaYzu8MDbv88GVgQ2TRA0a8+BYpDEPjZiIy1waETgJB5s05UpLu4MgG3o8
mfu/p24fjVErEjiuXIQYdN1ho5l9mZmL+IMLWqsbv+0v67PbfTRE/n8VjmY5buJiAAihAcNG/apU
3/f//ka99qMBKt6lvBTMWWsE3nIdX7gzSPtwgmzBxGi+OaNtZVjcVegaV7xT2s0Va/zws2d8tE7F
vy5uIVugGin0krxQ8FTUC0rWCPGmDZkXMMsro66nUCFqGdop76QJL4zOGqcfYauYLWuC/XPSi3XI
+NuaIRg65tE+fqbEmANpyOQQFCIi7+VJC4K2cX5J9ETxIMJWWZNWs0A+G+Hio1FyIla+URlgD+JF
o0EberLjk36UvO5EXmrGrfRGwJS/MpyFLOPjU4JYhKI4qvugGKVBZ0O/VOEi9pwnX9W/xyPAsWGG
8It5NQATyWwVaWNIGWgsTd0w8WQE8I01V7L5ORWQRkCGU1NAnvxx1aA9GBNOwcS5Pn4vi7t5vhil
s7/Oza+5MkF5zNinUgXuEhQ6x+YQGpYaahbf1uaYnpmew1oOfZUBohyGFfhauRyaHa+58aCwEHUb
6TY+2/t66MrEwJXiBEDR5LWH+G6xezexc0s9D1b6MLmFy7PQCtueuTJIHYdpKSYxqPCNlp+DDcrA
Y+T0CcQEZkc3VQfVC1v6tf/JtrdRg0wMlOyhakoF5GDG8I9iEJF4zMF1spun50lniqJt+j/Ygv+2
QkXjtu9EiLFymDWvHoz6MBh3cS6aXCiYQPp35THgkRbnf7XC3f7qNnql5Au+GybLXx31MA26etYw
FRdcTXZrZnZpiX4Jfu7oyMI6s3aSCsmx1vMCFOmh0VNfTfJ3Pjhpk72/nE0TuKEhiwktGYBxP66m
D8RokHs5Oo51+TMsonPbzudKLdx9MxtABezaux1aS9cAu3qTpWrod075O3kQIWVaX8mjCbhO40FY
7oVzUZe4rh6Nm/7EIqfdqKTBOmieoeKEAWLQ735cJQY0og6im+kxyywyVpM43alBAfK4HGSPXU3a
PuUre9SHG4YuFvhpSY+NrfwEkg0647rN/Whtzs0OxRVToH4z4VrZowIxuMExFR5iIK6xx8OCSiGa
NFe9IzpYnSP4jG/JskbF5IpfZq41kKiCpEsyzOxhdEFGcx82/oBmF+9VLEgE8/tRXtoaURohjGFM
6Vic/x5xML6D4dpmtyTJx/l0s75vJk1DmgWhGIAhJDpWXQ3/bC19FqwsTU15YlziLD/5NJ4kjLIm
DnwAbsMCiG7hNHmGJV5j5gUPJ+UmZzyctjPM1dLIl13Frrxq8yaMq87nXfm4+M11o5txiJbeAL5w
4OUeEsjGm7oz43mz3Cs2x7gaNm/zlX3qaggnuRyihZf9qnOVScBM8THhapMXLkv4P4tjKMKHQ09j
ozI5L9RF4VOUz4czFACeIU+Egl1+UzrZX8rD/qEg182e01ARBrjHKggylLE5cNcPvJky753PaKuP
y6FiSpt09ThKpMfsogR51P383EKuuLBqhpds33Crr0RFk0Lus2Iq9BFV6vHQ38VH4H9AS42j/cxk
H2N5BBVLakXKQy0YAuhPxJe+tsTZ7B5q8P2BL9/uzx3EcX9ITzX0xVj1ns2bb7VKKqYoRVcbnIiz
EHPPLdS98uhQCV+Y2fjw1WhgU9M0otG3yBaql+ZM6PkDdDN6pzwvKCPEjsK4zrfdUAMZnqroovz2
aVcHHALUk67FmOaJpfJKrHrgxwLpdt/VNwpNZE3vRqgoEke9PGhS0QHHOVuCaKaHJrXSRyTmuEpt
CRTYSWj1zxBu3je8GZgJ7kYC5gUUJ9QX641IrtJpCn0tGSxeAq2DEldulElPYZD+tW9r+8p5N0YX
mdCWaiWhTglCdrbQt4RDAgYvuaqTOtEVK9PbwFpgTwnrlKJoBtFl/hiZW2NO2gxKhUS11ZHs4Cig
eqf6kJ65/6NRtXxrn1mMYUyrVEzhgdZdxKYIfQ5QZrP+ERERQYDDCM9R7ySX1q9uM5dV6Np00tVa
qfhSzXGbpUk3eUGZmlpgGpFofunrvW8nFVYKoa+yERiZY/cy2ATP35y0q+UNocVm8dy+VkEqDt0S
USOacR8/3tI1EG3p49CvD+KxwUSkZE+Yqb/VyUn3018yavK1M+JoQJfJ0VnK2pvnYmWeOo/yEBVG
NgycF4dzLdrRVGqHJFQkJ5UH+eeoJgGrNb0ZO1cWqXs8qss+jGsMCVc65poKs4NIHmuu6G3E5dOV
ujJC3GgVywDLlFM516Az4geopwyo/fc+YLHsaVbycz9bIopwqJ6LYDH6aEnthxBlN7yzwF96ua5N
MNtdpYCvpDbGnZm95u3Ne7dGHfW0ytQxzwXNk0o8/oX+lOqdVdb/q5zJW/oDvPvfi6LOtialYxI1
cnoM87+W2B77B61mcKNuHuSVCeogL2mAEZOijY95cJC7EnS9T4xzvPnKX1mgznEH5mgJW5P6ksZZ
GBUIh2s+8ZQSWutOHHnAZTtceM/k/Xij+t3zCOqq0eSEW0JJ6t6o2MDoGT30T9LLdFYbM7/L7MXU
QbMcPyQLpLyBEQZ2y0ILk02RSuzs/A76FgIFeAOihIoDs27nQw/YJVqrPFN5aTuC/OMrdLdD0dMA
tEaomQ7Cb527l6tHbeitQf2fR5pxyb1/TbrDwddVqA0LWmCCcI7UQxj9zKo7hseQYLe3Y1RoSgfO
KAQNCmBZbBJ4HZGoLQKLgJyRqdjAsTMMMoIHzbuf8obAp3EaeDmn+mE4mBVgJKCBNbsie0VH7hKF
3Es/tZh/mMw4U1+DcnTyrGb9DsZh1KmwkkdiLEfDjDfyQXpRHMI4xx3Q/Wvt2s8dzNb0Hqv1sv1+
XX1QKsZkaqH1c4eLT76NL4td2LU7f8tAU1beZIevoF5lTYPGFWZdMNwKnk4qTkdF2AwxOBnFwS5E
K08XM5hY4JLNpGhthYo5koZOSMJJIMbJLGit9BZ/QEEFSofDoXyYb9BhB4erPZ9Y766te2Ftl4o5
4Ggx0nQyOC8AcViDQeQiu2+YEjZbEXVlhR4sNdRhKgwhge7l4Y8ufKM7hD1BtPP7RjvsHw6yVfRh
XBujEiNN1CEELGDIetRtQXC48T5pIotTcTCL/qAb1r45xg6+5fSrjCHoEnWOAQ46ggPRLnnxkhiB
ZYBb/StmFPSYZBklUzrdi7sF7P8GxP5GWbxaQsFWBtESUsaB3swqQVnzjxkqrWuVtBbBdQHGSpeg
HwaQJJvidc+ZamFlzzWRrLFSZxnN9nnOzflutrKE8f02uwfr30BF0yIDG26p6JxHAHkFdI64g3DR
gFYOwPgb3coXkZFSbFsUoCyuQXgW0mVUSInyeoRsWYZBxNvKLxIzPkSQGO8NgHWAJ0b63L6yysNb
kRO6nxA+lmRZBOXGx7DCTfVQ4L+jY7pcAeJiZh2js7t1va4NULs4Jk1SJxzOXF39HLPXBDgCrThU
EXMccPNwr1ZCVro6AGkNcs5IgcJX5otWBLk3sneai6qex9q0zTWJKiiVMPkP3WoqSk5SWwZLE8XH
TnrqsheuiMwkPAZfGEJAzF/ZoaJio0V8xHcYf1Hu9cZEteYYP0Y8pjcz3VJcCGCC0lS7EYFOZZXB
NqPJu2UanpZFeTV0emn4iWGCnBOj/37hRGjXdZmtXOkQXLbIUJo+Mw7+ZulBQ41Dge69BHQj5Y/p
EGRtleFppV8RyDRwlBhoxj33p5PMRPBsfkkIbuGphXY5T1OO9fnQT7wG9ydjubE3PikekqbCGjlT
/zU6yyE7cAAfDMwB0k3DBK8kEWwllvrRW8dqmfMm4ziywZJcWqXxu9EszjAYG7odSYFdgKSYQvgC
yZdeHQueL8HuYAAZRYorMUabDK/wySAcEGVOa4/2LJgd+IPQF31VQzN9/sJ9sTJP9mFlXhZARyoR
/iCw3IMERG5eZNndN0Eyn08X7coElRlpSqrVooyLVk/6h1JO7Lblv4G06FrijCuhZg08kS+zZ446
/FwGtv1enjFVgiaeAWxZ0TGu8s2GobZaEXXuh7yoZTmvomNnkym7grTQvkWFWb0WpwKpWGAmuIAm
N3UKQKlZ997ufio8zdNeJyUHTvol8JISNc7Jnr9rzzkoaw0UkURHwUgo9JgdNofs9tn/e9kwTGVM
aVykXY/x/Df5BUKTa6AOnvvif6d4w1omFWm4sq3yRe0NjyvMEKNdiin+Jml85IRX0211WDAer+Dd
RNRJWcj/XR/CSqlL0RgSiADLZLCmj1JnyvTea4KQVYBnrZCKMeFQqnEgpCi2iKKnF5o159V1B14+
KMc4HM97++dwO6T9J9JgUVSkmeWyEmMhjfylqkxOAI8zaCIF8WUZb/cNbb9SVo5CBRV9CQO+m2Hp
T0zLICGqXdJD7g4AdxBeA/WUppbCeMFv1v7/OZZYIBVo+DycylQo42OCDIOgH6LrFBnaYGbkhvpD
1dcVjGDAchUq3Cx8CkHdHkPaQ32lGr/U+nl/M1l/n4o1pQQaA12NAq8s56e4nM8BBNj3TWw21VYb
R7+7pF4OA/x5KPAeSWpWoxE0IIEhsiqKv2+L/Nx/jc64X6kYskgil041yD0wee0DyecrEBgWPVbv
juHr9GurFMuqgCYdQhXGSeqwtwzhaYAUpFXHEksHhPGFaEwRIiLftvqSHWfhmAmPKguYyFoLFSbU
XgqNQYEHFJ2L9qfVJ/Dn6iZaBpYfkJC693GoCDENY6s1RgV6+dAmbCSRU3nhWb0noE52a4IVJt7+
f5V7DPGsyVyPjUv88ak9JgB1AsoM9fgH8T760foZHv7s3iprO6ko0RYKZ/DLAsqMsH0wSv0Qysu1
1kLTbVgYVzU5+3v7ScUGTujVAH2P/NiDvrP0w/qGMw4F4lLUgKbL3T9Zmz2J9SmmIkXVZFK21FHi
Z37sZdexqwGqwXsGs0mwWVqDFg1auMjIJZke3NWksWs7HRAiAkAX7NoycjN0ybxR4uVO5oaMGMg0
SB2BYqjGYp4QoOrD4ohg34qI8MFRNTkX44YXVopF/PzTd1utjzoHvNjUudyF6XFsYvDj42nHQb7Q
YAHPNj1xZYb8/8r/e77MscFI/WX05bi7dLIqwZ0VBtXGdtq2MkM5/NBJGKMNanItvlXVjgMO9YQk
EYM4j6ytI39sb+sol1frZRqaso+OfbOUp7QSyXs4KAU31ycAfdsAnD9lz+rFsD4Y5fpROKiCxBWG
N+cnFdyT8susMYYTNqP8+y7S4FixXjIjGGTD64NnQb1qqt+M48syQN2MfYeyhUiCL8leOFPwjItY
mdEzmb8nJMNBYwU/9m2yTH5KsUVhUkqwGQxpec6S4CWSOW/fxGYIXG0blUkLajRnCqH3b4TG60AR
2PfAxQmiPaqdk3KQhmbkYwwHpLHnoCdv9LFFHyfAevju+5iKj+HCTyBfMhZzHrS7/QWyjhf9gNek
HMyTDWY8Kqgikluzvqqe6xdwa5x5r2UUfhiOTg/pzl0LwHmE1SXFtTSfUulnozHSaEZUMqhwkUmJ
IlU6tJoHsHMOOshV4nPZ3BYpazCBtRYqVOQonUG2gEMTWHCl/CopTll4v/9xWGuh4sIocxmGjPHC
qnoPRVAguAprEfmDmB32DW2/Pf7xczw+PsZycSr6fhQQZIMJI+LQJsSkQ/BLBh1nBvjin7dHi84M
y/v2NxEJ9Ue72dQBC5WEkS9CuoageYnKLsHtQ7wNiN7Bjb4zy+Asm1TYULWyULU2CI9FZjWxyVv1
pbwFG/oFGlmYPAY1VeTJYE6YWeVAcf9wg33w42rHsgEfdBJxrvx9zl3eEi0NsFThUj1DEfSQRdZy
VA79Vf4XkQiFXLRV38e2foiOiRvyJufsf/TNt8zqm1NZSdsIUq0nbeBVmXYbL9mlGvK7MJrvy6h7
qZv+Sq27n11QMlo824neyi75Pqu8gUsTvQpHLvYTTDS2ZuKAocsnBKRfGbt6z/OgNP7RUJBOc91r
XHiUeZerQb2dnNqaNc64fwl9okCUwq7SuAEVyLL8VYrPUebufyXW36fCTDFzRRaHwDHjRWipst1V
gblvYbsvtPogVJhJQy6WggHph/x9/B3fkdM/ePy1dFuetWOBZjPrFc24dNBv/vhlylkKOX6OcXMD
Q6Y4rQtVkWKGfhtRnR+9hlXlYGTgEFL+aFBQuWhUFWTgy/UfUs4J1DadWZ9n+43XnnGLb78N37eU
fsCPfaflXILHTPl7eenOpM0d34KS2o198WW2e18/sXv4GzS/aOisrFLxJY+GqG+TODo2L8tL9aCi
FMJdgjPvG4+jA+0/ostqcb7yjVWG37+oAI/6uL19oE4zz4WcJwHX3+beNJ359oXLGHc7I3K/3WKr
yJEA3bgIxhRi/OlXld0W03VbMRI+xnGjH/UBWomDmIqal+mvcvQ4N4zjzPxGVH4CbjEwjDXAseSz
OfNgY4692orscjiQR+H8k0yTa8cGiugcQv/+SWctjooleBBriTFglqXjIPEqV08G1z7sm2B9IiqW
8JNeLUYugBwZCXLTgjoYLGPylwrc747+1pVaOYJaFFPeaEhXBJ6wdwAKxIiJDIcWqXiBiYNFDXPk
/fHMmVI4mkFjF4M/FIwvwtgukcpFepQSwyBBthrnENDpdMg0P8sVazUbFIQfAsMbJm+1XyVm0SAm
hg+PwWfoIEZWct09h+fsVVvMobK6g2SJJgLSr6W//X/5w5tG48rygKnxMicq4Vp5W0qnhf82MXE3
rE0k/7+ykYDGt5fKN0Ry9sC9Fc6N1pwgo4z7pMB9kvfOeGIdJta1Sat8hcIoaCOInn3xtjrXF0J/
EmOIvH8pwVmDbOaKJaHMWicVOoK2NLRERPhTVbsA9AAuk3CsqVYSA/69AqKIVIwQgqII1WKI/HAi
kkFJ7Y5K6IVx5kqa5AxVck7Lxf7/OQkVNLRZhmLthFOg9iCPbiqrBbuLxIK/MLaPbsYXetorOvpg
mK2AdqxoTj4JvLE1OtoRnOaKFR3AguvvL40RSOiR+Tjo1amIwL6rdsZ1PomXWSmtQIdGbb0wHteM
6P4Ja9OVc7l0Gnr+pclzjSkuMSMqbluQdMzGo3oKEVDqoIHvh5ORLnrKoloDFMmXnlXtY5mgAqIS
C0bEBSgjzSBItrVrQnrIHdA+6i35Z+R11swsSmx+Ig0wDJ3ANCSVOlb9nIkK16JB0eeggTC8BmQr
GVgBW5Yo1ubaVoaoo6ULfVzlNebFx1ny69Z4qhZW+rIdlFY2qKPUCos26CrkjIR77Z5HN6y5j+6b
k35uf9Y+tDxGk9Xh286t303SYB6ZH0WtmELUsl9mq/ElL7AxABxfEVwwJDfvtIf9I7V5jlf2KC9E
+3eYUWwENL5/nOdj1GrmnDCure0EfmWE8kO1FeVOzZfwOPSmfEQv6R6aaZCZ/ma83Sqh1d5Hx/Ca
SexMUvRP4VfTIBKiA0wj0NivZCzHgANCFpfK/BSiIIEOcGqhN6FbIkYmYrY0Onlr7VmkPIbHzBkH
vlvc0C140Hg8EMLhJjMaGwz0QFzLmtOVaLbL9UMsMwHBZBt3jNO+UyacsRTQ4vUIw8YbA3zugmsG
LDC/Oys6soBn5CjvmaNcZ9BnuZaNID2mkmLNS2627XVXnfLgbuCZpFGbN+n7p6S5yoYoRV01lSO/
cWRc1lZ4qiebtKeli+TO9uSiDgTuGS9Bps/qY/zLofzHjzTqKThp6ZK2MyHciICyyS+g1j9hvU1j
pjdA9xxQ3mLK5RFP2dtdEv9WeRgvNGIRKjnUEmz5OPmSk3vyMbsBe9pV4EWX8SzaUoaqVvPIVkzY
DuLv66VywDHqyzwvRMPjwWzcDK6aTBY/PfPDl7KI1VclP2S1yKHI6yTMcs6dXYVI1pHgkLvyL1P6
3toGOAjm56+M02ork9QFJUpd0csZGs1ZhuFMfjSF4rT09n5UZXkrdTmNWpPzpYFZi6RMrH66JRLb
av2w5Bd1fp35w761bczGak1U1AHCJkn5GXehlveulg8Wh7TTzDIYjRtHikKnzevbDMw0LSe4ahrf
MX4AIxTQ4z89HwE7jKf+Ubt+g4Cf2m+oOFsyBFMmwDIh6uW2B/WOlcNvV9rfF07PA2kGP/NlGEeo
fuZ3QGg5BdTmDAvcWhYHjUmMMUZH4St1k5VN6jLLuayN0NmExpcAQufCBF7z0LPoLrev5X9OIN1V
H2YNA7ilYfhj1Vh5U5hT+9q2LuOzbedQ71aoGCOXfQ1p1RASQZixaM3mOkqtGL17wy2dEMSFMm+y
HnqMk0FP/xSKIi4dgrknjMXdWMaRiQHpO70T7GkGfD4zDmOisFLt7RLp6ptRcabMJUkPyGOvA++I
jOHhyYtd2cwupVO4rJ7I5q5CyEcEuBS6SHRfLgqFOq9iBZr3MqQqi5uSBWnfdI6VASqEBVlSa3HR
RcfFuJLCb6PudV8bqFjZoCJYNGSLOE15hvEG0lkonOZVuiN8AAR9nF+3J8Pbd0bWoqgYNmZZwM2Z
ChaM8FTJyNUiN4s7c9/Idrvkn2V9bs0FaqWPlQTCm+KaUx7nwVeGym56u1ZPQXMaWy+bGGCBzct0
ZZJOk8Z4HOWKB91lDbGYCNzsfOHLBjhpkrJhvFq3a1MrY1RwgjyOkicRSvOSOTk8xlC8xRNvulOH
yW50hR4vwlEFRwXrVO9/vE+9uCxpsakBKnxV60fj97aDchur07V/rMAU9jFXWDqMg8lzhDGjW6j+
/SicsgYl06KYytvTCNEju2LFepZNsu5VfjJKodo1NTSOojr3ll64XrqQEYRZJqjQJC+KOEKWAFen
8nPufYHJgrT9bWQZtFlQNNNl6mBlspDrcgoCsvz3YA/nP9IYASY78RAiSok85iWQnjAO2vay/rFK
kxONBh+ogR6nYOEFlq8CF3X5KH4jIj7KsXSiY3BhlbG3s3T93SR10Hpj5iAcjDn87qd+q7wgzNsB
nnsFlGgwBwlppMP+GrcP9rs96qxJVcQVMuFi14rrIP5Vlg9lftb7p30r23fXalnU42PMChl4AoN0
28ijrnKG/yPtOpbjRrLtFyECHsgtXAFVRSuKFLVBUJQE7z2+/p2k5jXBFFQ5o+5FbxTBW5m4Lq85
xw/P2Vk7Yrqf2+XlSmOsLDbkQSQTvpt6GDHORxG65GAGnj2lyOC9IHk3yJjXKktpGUuG4GdS6esF
+DjS9ijVxaGLDY6ZcaxAY8xsBaycunZ4mCfJcSx+irKvTH8jgkgI+RizwI4604ft1l6MkWcb/gCK
haiPbrMxsrVh5IjZ1/ONHEbPzWEplFgff2VtmLjEhLbh1i7lABUBEifecxRw9yW6kcfo+VJrUTcm
AGgoX5XBmitreiydG+DYXqULmr7udCvd/Zq+nHzyV3sRWKNG9Qjs3+StA7jxwNpSV0CjhnsURsHp
YhRNprl05zz6kmuZbeQ9r2a6q5PElEXAa8gauDM/unxRwkBaLCW43RwZMPh0gznIS6uwq9Lu/dwS
rmJff5pOvHkWnlzjo9xm7rVulmF4PUhAJnIcptQ2hs/l8Hd+cnNCJrVTo1URqwaSqtjWj4U7+9q9
6kh3WUAnaInDC6L7r7SNQCYC1VKsTw0mFI7igcorrvRAPyuFNSICVaijllcdZoZ5ud6+2v7zIVXG
HGUzFEDIivIUhaToDj0ISUCrfuBtF/zBHN/lMOY496QFxmdm+uXZqCwwPvujZVwZKEhRSsv8YNqX
7XHXk73fJgtabYxhWugl2rVL9UOa0LUqIosIvNHJ3XfaRgoTdYqsiRHCsZsRx7M/o3ZalYNVtI2j
dkEmHOqV49U46q8yccfAcKiRt1iJL+PPOZiExteY2KPEy4/px/itqrY5FhNxyrppwJEkmT6Ri/jL
bE7atQEcWOwErWBPDLERlJtTaQPTy3AatTN9gENjrU9aY85X3A+0m1/C+Jm1EOs47jFPhZImBkVn
/xW9tCPmZ0AyxENb21MZU5QAa4p7VHQWYXCNQBojUZ82wWdrN310VfIgU/b0xZSwYC2iYmAaLGK2
PCMoKiCQP4Kk0h67u5E8yyjTdsmBYCJQ4Xjpt5EB9jsCtRds52icIatljC6rJz1Reix2Yh7iKN1o
Dwv+v3qGJz1lB/I5fhJm7JObnoKRq9rm83HuOZetfCYmtqUYxQCox2RG/mkMK1sHgl1nli6oXi15
uI5Ld+UBuOxZyFYkY5Ga1DVZBpZ3f1CALqqVR0xd+r2UeGOVeZddDE8UY4yRqquAN8CzR12rq9Ls
zwTHk8zHdeY8+nc7bNtDMfYYqwDLM1oUZtSrHHag24AvHU+t33nZg3pugTRNHv7d2Ri7k1Y9l0OC
PRxtMV6Mub+fk8wzxc5rs9fLknYjw/ZwTEgH0WIrt8vc+NkjVU3MjwHufHCw/PMGtc7LIHbbbFt5
TGBfC0Eg4TShLnTzi/AzsizMAopBETwfKQwGPAvnNnc9y8YOmdBOYjKqWS6haiN4Q/atrFyduJev
8Q1S8IKts9sWdbJGGKoVQkCRhwfKy6agiAc8ecz8grPhoN8q38xA+7oeCQa9fNmPP5dX8ik+8lAI
qdZf+h2MzxF6EzAANfLuQsVAtZ5Z2o/LJ+Vc5m88ank3aSsYeY4T0J/SxMUYaSCrCSfy7B5Dxkau
iuxWllmMadEAy10cYnwp0jDaMEd2KkccEbv+YyOCsbHFEBRBDLEHq7ROEWb22ipWUWE7nQdBwRPE
WBj2OYq8FKUwGAbpqPWr1YfyqZwTZxBLXj65b86bUzHm1YEupDFHpER07ovyXTRgfjZcWi7PXXL7
NzU1E5gliog5aBE7Sx8fBGU6l4kJiESfZJ6eqo4wg/GNW6ehf+U3pd5IodqyeV8VaYFpIQKykPis
I09WfMGW7sfj4IhO4RFH5T0mefKoDWzkoX4WFeaQEj/83LdOrdqym3rCdXQArG2HuaHHnpuhUyW4
dERGG3tNKdu2AAKMpi9WSw6x1DpZcwAsDJpEPOzX/YimQE101aRjB4w08KVmnYnEOYgD/QALo9gI
eOtEV6EneiUQaJ3I43n+XZPeyGTMoK10BfzgqGr35KruAY3Nw9HY9UwbAYzqmwNRk3yAAB2o1MU1
0b6spXPZ+e2a8kYEE0mUspnEfkSOqqZBl98q2DIYg7Q+XJZy8SDkN7yMxJTyXI4RIvvltq79IvlK
VE5TmyeCCRPy3E2DMBvAqo3cBBtAiXJeYu6a/t6gCRCgfqkZDsIkoMXazlUNLjDgzGM0wB39FYXV
FhPpvC2z/e+iQ4KqqSiJMN9l6lXShBEwR0Ut82SUkeWw/RxhsNEiVaF5lz/PH6znH2nsWGGdgudB
aASK+kbhhRU//gRqMCBFNNgArz/nn3nVkLeZ2d+8g/IukflcY03Euh3QQsZ0NfKJ2gNRQJDfDpBf
+OkzrSEvtx0wQ3Mrv89eF79waptf/tl1UpufwXzPuCjWelr75NjgBVFk5fd1SWy1rPwR9GRRw3t+
7r5fNuKY4NLq5jQ0JqCbQuVBro+V/NUcrjBMaeh3hZFaKeaYOV923yze75kJNOWSErVI0ZkKv04u
limwGldasUdJRWdXxFarmNmRx2uV7ufEm4PSn7WJN1JqVD2ZEd9KyUH5CZwaiSugyd1i7zkCIbLz
3+XivNMyUcDoO9IoLV5QAI6y8E5TJESC2uXcKVWKS7rL+H1QvJQpEgjsptsxYqcnIXrnJ+1goI6A
hW6O79xPgDZ3yUQB0pZxG2sKQKkSAyO/kww8Liua+sgf9FSKLJUI7deCVKNpjWOU9fbYqsY3MVRq
Z53K8baWw6hxWkFOOeWA3WKKqRAV07SyCe4URrmkTq26KtJCwP/lACFDyI0OKqAqxmv8wBuez9j9
uBBkqCq8omQwOpWtK2Clizw/DsI5T1xZ+j5xT7Tr3zcyGAWKRoQqPY5iwLDUD+j5nCR81fYocOGN
dlvG9Nr+/zSMEolKno4zbUAux/4su80hQaoi3Lc+xqM8kIafUAlz46/r7WXl3Y0rG7GMMrVKFtez
UaeBmB715XkwQaagPsZyx8kreB+LiV9i2Q7C1Lezv/SGvUbPJplddeU+DqiG/WaK78dhJ6BGJUpj
bV2xsX8GJfWZbt0Sdz1U5194Kemh4pQyOediK2BT34vzlCBfIsKxRxm4FNxp4iG277hPCkSn6pqu
yYD4I8zt1WiwmG0vCT4Y8My7ye2D6kh5MzG465U/axoT8QuCvxjs2srFhPxHtx2Odanl2SoE66cK
EFH/oULCCrXQexRbRHEXX42skQcY/7tWUrmmCBBpAko+hdHKrlkGSW3GNKiT2pYqVzRuMexlL5J7
Wft3eiIfBTEXuzapghvvV4x39om1njHOYAMRofaN+9adsEdZmRZJ+fPlNJ35qKcf5LJdkboAs2tU
zAmAus0j8OMPlLkcAOVW4nAXU39/632UxaRW4iCKuOyUvEF/6SjcGNcAJ7Z/wVE2J67ScD4e2xkJ
O6zHpSjS0Cmvn3Q6WPJDDRC05PPwRfQiJMfkVqwcNJsuf8zfbf/jOZlkam10ecgVkiCNeq7MF2z4
XP77O1NLHwUw4a3PGk1MEhIGo1cAFWn2B290I7vntv9/z0I/CmIiWyh3orkIWYLxKFyXjn3y8lpE
LaDqHL3hmABPFhPhMhSi+qzF11Lie0nzazVxOvTOl+/aIHI+0E7m8vFcTIzDhs1ciwRan/1sz3FA
pyiqq/hJb5wuwCQAqCd56e7vCfZHiYwjMcVJ73ptQHg7YnNIsKrjdE35ZfsnuoAwul2Q3Gp26vaq
VXIpg3iGwDgXYJWu49iImt+CAyYGMsgnSXhqpkeOWv6efn44IzvjUxVJJeetQEAnQouxKrjyKlt9
zoL2Wva53oRzKJaDrB2HUVDlpsJDbf2i3Exu4rc3jR25ujN57Wp3gWbz18Dpd7rgLzV6B5v3QyKE
cqSvBqhtVcCrTHbeB2F3I3Sm05DXVvIuX+nvQf3jjTKeJJr0fI1WEy1k5d5IS0uBnEnhuJM9wwM4
CLYRMQ8mqewbG5DWo5aE4F7qithq1FO63rdqaguahjbol8sH2o1zmmiqdMcN2Lk6/aqb+2sEOZzj
SsaOgiD7SV9aSyTb0fxsCi8CRnAn9MsLw4rLlzpVrQIUCKZqhf1jI3MMck97gFRAKZmIrGsshi+R
y6YERS0oHYTam8a5t3opdWTpSYwzXoV9191ouGBDVlAGJGxxps30XKyENgqmI7mhz7LsoIKHY3J+
kWnxVhr2dJRiIovAIRXBZs0kS1jCEVMlyjGRUz0qpr+KLhmxlCOjSYEE5u5vvqhM0E4GgZCp/EZC
o8Qg547Bcdi+LqFrHuhrqz6BwKH6grcuQaOpxkP+f39zIQVVUIOSZUXDaA7jwUcwZ0lLU6AJhLEc
9azqvtH/hfFtRdBr3qiq0FdJCsKg5JjJcyDMP1YpP2ECmhOL9kwcb2QcBZcHHh/GxEdZ7kWj7tLj
2Eatpaz3+aIntryunLHjfSXcCGKShnpWtbDqlhLZV3t+g/K0Y9CJUpx13ZOfBo5X2UuCtudiUodk
bHOxrgEEZBY/8gzExzrvkc+TwLgSTdZnda2lKOiOgCjoHumA5+zXT9pV77Yv+X8z28MTyWhdhYp0
uqp5dMTzp64s5ZWSxGMS80AA0PsqAmAZvWNOXsRTEEYNayzWjjJWlI6T7ozDUVXuk5Sj6bsJpabq
EkFbCYsKbL1E7Bu8fcSSNlHD43Qo7MJOgi7or4yA4y32cgRNU0TdFDEWIuqMWphrpVdapkz++hre
UXAa2gNPRmtxWqyI8zzhbmjbSGNUpOuzWqoWERsLSWAIV7Jwn+tu1Zg2AdXl5ZPtfqaNKEY1DMRq
rU3XMChNv1Uxbr/a2cjlh6PegE0/ttfHKMMypopZCxoJ8rN5UJzVz+wQQ4iTQzUvt+PD5UPR+7kk
jkkc8wLsvBKp4mCu7obBADL0SzsAbcd8uCyHc3lsxKpMYVTlEM5ilB6T8FGoXuf822UR+/7v/QMZ
zOszDVGim1JU1NG3oHuF0dfoClpx94ZOgBD1N1CoiFEbidQWNgGkQk/G7KIQidWRViykU9RY5jkE
CDyFsAD7CQ9eYqdd8lEiE0zaPAF7TIw1sd6rW4cWZxK0grTrBdS8yzl7RR+F4+Z3Jq8+iqQuc3NI
Ma9iRVOg95R0FdxGbnluX8Xjr1X10U57q/O0QxegJAWCboyzke+XPyxPdxiPopeAIgOqCyD1sBqX
6JM1x9Ep1JWry2L2M9fN12R8SS5qIxG0Oj3KBwDb0SyusM0H9UG/kYDvAgQ5x7yX7zlCdwPORijj
VYBwIWZjrpNAGyzKPh7bmHy20286ZfHI73uM53IHZXeLfFu9ZZxMoURmXvat4E9H6ZV2E+MbybBU
kEJmD5S2JPKqJ/HEayfwviPja8RkKYd2ADhFlPqyfMpUV+CFUt7J2KpsixZplWHly48e1aNqk1N1
lwLAoXbpHpvk6qf6a+QJnE0ljhNlK7OA5QSDD4WeL3UQdZDYkeXvUvUpzgROCOKZP8tTVwHWPNdV
isl3WDAVFXt5Z9cnGfNeDdhfI49853J47kBufbB/djM1F3s9HBdcKdZ6RsU2PqW3xgl7o/ptb0l3
6bXyczonz8AbAP4LLzxxVIalsEvrRejjdM39OdYOpNPv6hlWWUvOZSvkfUDGw0yFno2ppqVHRf3e
6oe2vU+q0TZ13vfjHYfxMKJZNmaeSmkQasLjmKROOw0v4shboeCqCeNU8hThNmwmIUhybNhXYOqw
gRNpd56EYfyHJaivQpvnyTiOzGR8ykrMcp0WbATqjWIZEbEWLsY5Dae/Jys6NgFF8BDjYf8xEuF5
I6ytkFWB+XVAY4KmluWpAAihCcITXma502Kkev8ujR54E/fI0EtkXcwUbTJaPqQkKz2YvlJEAn4q
sX9778IYDRTyHnW1MBuCWn4s+ueo+avH4eY0jOrp2jqFC+3rSDfNT3qeMKA9cfmGHJpbjE5y8sqd
JuPH22NUsJTMsk9KELhMtuStZ+PUYqkYK7EACRht49CCqNTHbpbDrcPu29j7TTJ6qI0YXcqSFAuH
XyVvPhd+B5gqYreuEtvhDcXjzO3k6bL/oH/zkmIykW2VsVUvClVxbBLszJnnBYNtBTosTXTozKDV
Yu+yvB38hw+3y6bTQmGamMs3oJvDvaC81l1k9e0DWe6zHm76SQD5yhhbisLxk39wLP9cLptiy/PU
ETRyK4CAjY4nnRO3smu/fsSKse1PlsyZrOKek0mw47LAaBuKDIGmVkDu0IelO3dLTbyhH5pAq1dw
y9Ql8ZJea88FgL79MprmzBIwj8GzoH0TBcMnJqOwU0GY54WcAwYiDXHn6bmng8ngMXVNB+yqldVU
luwBQcHj4Z/tkE3RD/0ulLmAdJ0lUzYzCTzoxaNsiz8lJ3Fnqz3pZyxafDbuaku2yiNAZp95l79r
SLpOdzwMOFyWUGeN2wlhqgkDM7w1+xrrcF7cfr2syLuGs5HBGGvVg3AkmgoUMtPw3OjlNVnDQzIb
h6zNPV1HUiHwwGx3Y/1GJGOrYZplcZKH6FFqHql1u8q+riAkJ38V69/lvFVkNuFjLuI5rbsyDfT2
nCzP2aA4xOQRyNEf+5vj2QhhdLJM8jZVYjUMxEbyk1y2TTmxm7x7DgVyCsPxs1DItjo3D5c/G0c1
3kLn5mymZEZRuuKzifFVjinE0il5LVCOZrw99jci1FAYimkek6Meq7aZx71jCOpRl/RPaHbZ0qBc
V7L04/KxaEy6dJvUA2xkZlUhDwWoHvyxqbzOBGaYGQK+dHWK8XYgnHGOXXey+XT0jjfCiJjNaJcj
lQ+V+ErvhlOfZu7l8/A+ExPzm0SbsjnF4mBXXmuFN6pXcsTz0Lv1qs0xmDgPNkixjkqEvvJLKXi/
tl6SA14+ZusCVcYhz7zEjHcqxmeAqSLtmxmnGqaXKa7u4lHz6k6zL9/dfgKzORjjJ3qTrFpD9BiL
SrOneMNBf8Yi+ZNynZ1nV7NVP72Sgvozr9yyH2Lf5cpMb4fMxByA6BQFsxce4sHqPhcHE4xcmElx
oi/p3eQrz5ePyrnQtwLQRhPLIUmElTp6MY/QEDSuukU+ZAXvlcwTw4Qyg2RNMUSobJb1XYvRz/pB
4EFE8kQwD4RRkfRc0pCeDGVlx8nz2OlOy6Wu4Fju24Dx5r5qqSvWVdEnX47ILZbYPQwWcSoK+3UM
A91axAQ8QtilgqiuzbEHJtsRTQjKfQoGolP5JAdycB6c6DttuRGHi8a/r/QbsYw196Gp52qLh/By
pNXn6GjYumKNYB4+YW/bQYnBIQ/KQ3fiITe+qfVvvncjmbHqIQMVzZKodA4cGcBJ8s3bNkWxcfaB
CYzdlOS5tUvbN257OiPFy7N2k4KNdMbYF6JPUkciLCJUt8ZwnVavOjmsoFq7bGn7xv2PnN+m3Ka6
IUmji6CLiYEOCbjRzhJzaQUklolrBsz0oSKl7Lbi0j0CKy86yKNMbC2rZysGJ7UNVKHKkbGSxvF2
u3nE++9iZ/5lAhiVdS0qsIf1QYPVeQ3sYX+1Oo909l0OO4mQLGZL5hHVztGj0/65ZxQW0NtOi6d7
4im8ngreje9+WVMEeBrAJGga+zHMxhIqZoOqpUH7pVnc7JqucUVu/5QAFc/Tb2RMiWXO8o3n7HZT
iY1YJjHDSrbWtxNq1mks2uNcXI+Ghgm/xKmMl9IcPY5e7UbhjTjGt9bKoq5ChS2KFpuSiQ8aImCE
EFv8EgITr77igdbyLpXxs4VSL1O8ojQiTY0t5DeArrSW8CrReQaz69A352IysiHW5pUAMubYjPDk
Q2zlWLCKdefy9e3mmu9aydLoCFIVp+UCrcyzs1Q0MMnCkqqXUHa6/Krg+RquE2A+lrGYEsa14GSR
01qyrduLOxyA8eOvtmKH3/g1kd3PtTkf87mAxT+qZQy0yCgE7dYk2m2tYXt9ALLb0H2/fJf7T/aN
MOaThXk8AthnzTFv2geaTxlYVcu0hGN65FX7d7VjI4r++yYQY7NwIeUqo2y7KjeCAa6l1AyWiVdS
4omh17sRsyZxU44EJxIyb4ifoOhq8XD51uil/Dn6Afrmo4hwwvvTjBH9pOW2EhJL1znVC54KMOHV
VMw2wfsGmZGyHOcpdNMhdsW2vBeI7F4+C++6mFgKfupm6kQMxxIlttTMXdJvoZzx/Pqux3v/9uzz
ujJKCZtjuLHi52IrnuKPvv7QgJBa9VJ3OPHqmZwP9Kb1Gx1o0f3HBgz8eSXMj4IMYLOC14TgiWDc
gihni5gpXRd02VNhPI48wA6e32Gf1KJBmjIJsdhXDnYZUB6L9UmLLKA5oZqHjrXoNyKXYn6/K7/5
UPTYm5tb1n4o2gKMCJ2bPgzXymn01Yf+Z34PfAKXoAPC0wyO/r21eTcCZyUfyJzGYbDerLlNx9VW
P/lcnzqvUd5G0Sm5BA9Vfb9bsDkm4yTEXtAyAIGn2Mx6QymwKQtU7dINYCHgaSPviIy7MDLJyMyF
ppHJ/TDckdI1Qv+yFfO0kXEYJS6xMgkeIP34tJizNfCIjXlnYNzEPGfRnChLCGCeyCpDQCVHVtE9
XT4F77Owr2m91eTFEBFr5d5bsQ0urF62+mJX20b9aEb2YGIdAlhKIkbfR/EHR/puFviuFOzLupL1
opJmOCn9LjwIQKPHpNzNaKFvCttDsMeGqy04OL/ywJHM+XwsM06q61M2jWb+tomxAiu5BC2ZYE/D
2wKk1mAGncdixXk8YhT2o6WvuZJNk4gCeeMiCT0NoAfWMbEnuIVghZ6OCbDIHhtLe+ZhDHBUiX2Q
x6GZinECF6PjAafdEukhGn5evlCeCPrvG6eijZGUFCngf7r8UJDYioWfo3C4LIP3zRgXkoJ9e5xV
KT2q81clPOetffnv8x55rNcAsJIsZVjAQ//5MByKg3SQPdXnzYVyUg2WAscAO6QxxBn8b4nZqya6
E6rW7tLhax3xQLP3R3Y27wPms6B1nrRFssbBAISOX/QAyQ/tOv4WYX8bBlZ5+aEXgsv3uKsLG6HM
dzKaUezyENXvCoYNssvZm7gH201vNjKYbyUUUyuvow4BV6tHR5FCRwz64+KtbnoMbd5u5ps/+C0B
3chj3D3ic66qZhkF8Vm9W1xgxn4GLxOoTLFY28BhDZhk7++eo2B8pJMeRsBLsneVf/MDmHCQDKFR
gskoD0wweiMD7rnpD82fLhyRReucNb0vS43QN/Lo0NWVyC1AI06L1JPPYwflaabOFACABKUbhHZo
lZv4drytjqmHSho4nXtArageRga/aRV/aGHXxt+vUWeSSCFTx7ipKrqIMLjTC2qf2BMfzx1ovbID
eA8OrRtnfvWg+xjXueKp0X643YhnQkDSjGuaJFqO+mHzKLuSX/vC5waEXvUhtHkLsftDzRtpVKc2
TpkQgRQlPewwwf6F5zy6ylo3F76UA+CvUaSUfobC3zjRjUzG40izaaxLoyOw1nJj1RLSh1C9StXa
Loh5E2GKWyp6w1oXndNp4Xgddq9mHutISwsF0WH6Wq8nc3jQxm+XHRtPeRino5cxcMuVDCtscutV
wLasatUC7gs2okCVVtqtAHjbkDfTyrF8lrNHGzthauoE7JdZ6lZV8tSN+cvlg/FEMM4lxH+NLAIo
etZSC3voVit7/0oCO5BhCnWTCDHMPa4DrbsX5KfLf3+/IfCud+zkhUZKaaxCQOWMr9Vjct9Ri44A
bDHaGagPc0+xW0s8Kc8V5x2w/2rcCGY8Sl0QQagSlODyYHiByiun0Okt/VP8sjiypfYYhloM61+e
lvEjQP0VhEbNkc6hZNsGoyPb06FCTVP8pFvGUXGbmwUwBZelctSf3XOqC6wup80QHxWi3wjV8DxI
A/oviqsmsWOW5EZYO7vsxcNlsRzDZsElhGWd9NFAMVUsb6M8SJBdatnjZRncr8jkLGpa62HYw7Sn
Y3hHvsRvwe+VfC0CASBCgvNXs74brWFciSon1YCJnfSoST/ysLSm6TBWHHe1X1rYCGGSlkgaUgz9
A9spelGPlPjgF9xifq3YhYMzcVw/x4sYjBfJoi7K4zrEIpf5MkTfa+XfKQI7uzwWjYTJKx2N7bJF
21K1sgYPfMKRwstM2GnlJixloKOZZmBeqUfxRfwMZDTbDDpHOfYJCD+BCB3wat5UvX7PvRQCOG+V
7vQx6pCNotFlZgYf3wLRMYqCGuiAVjg2qTUuHGf/B7V4F8aoxYR9wmEQpCHAwLK4WOYRGHfu9Cy1
Vv8ouZmTH3igQ/ua8S6R0Yw6EauCFNCMRXyO87t5uOeY775r+kcAm7vWsmymS4bwAv/gJ4vVO5IH
3iXEANrmkSULbItGjS1zCpOBKSNuOkvT1QsfkE1niaa2GLRThgClPFtZmqsWoBXFy4BKApm+Am/J
VjTNEwDmKiU8iA7eB2WT2nhAelCob4QW3c/+TJsKaIrO7hu+9xVx5ufL1827bSb6lKh3qdqCbtro
UQLNEUDiFCid5yP/YInvX5Wq1SZ/nYtiVqQeaUn3c3Lz77JbIqQTl7wYmiUj+3JSEM2JIseN7ceb
d6lMBrtMfZ+qKsY9uixzuqFxk0y6AnUZJyP6Q8h5l8OEnCrvgZ1qkPxY/ayD5jg/mQ5wt3VLOSqA
Qch/DFbIsXzqRS4pKeNlhlWIDKkvxaCRj63yrZbv4uK01Cdh5Gym8q6Q8TBGq2gSaWGOQmmloWfG
nw3502Ud5F4f41P6tUgMbcFztXeEm+5edXMndtpfqmitX0supQ/HR7MprCxhBMic0LcxclC5SXZR
EyfErGvM693wBFFfs1F7s5SAbrpgWV4wX3r5vm8+DUNjVYPOyyKpnV7QB0P+KKiNokiPRU3AtIFx
k11nPqYJbw0bbxoAloOwm2fQnDDAskZOldw26FaHgRGDPQKT0S1vTuMPT95/jIrNUZcon5cJeepx
zLxeO0xVZA0YITSBy6Q96aInwzuH3zmqyPtgjMeQRwk70RU8xryqV9ECIL+h/qT1alDPiyeJwvey
LL4ISXrosTEzVZ29zGj2jN96Zbk1MdjSK41z+SdxDNBgfEsyNc3QVkse1OP4TApQryZdmdlaI/FA
2HmSGJ9i1DLYvHMU4gyCV0j+TYSq5g1nFpQnhPEnujF1Qp7iq8qpr06uSI4rj+adJ4JxJxGmY8KC
QhaFIAmPK+ywNMSpJN4E3luR/4LNsUns1Czr2qUxCaqfybX0qrdWfrsG2XH9pt5KoMiQYXc98Lzi
65ySNi7nystu/qo/BnjA/6SbbIqrzkpEIhEV2rQPZCm2Stnjzu9yT8p4FyVJx0nIE1RLDqh25RZg
y6pHChdAoeCiAKW+5ot0PYM11pXsyAYgpSueIg/za5dtgRcp2AW9LB2G3lCpP/VR79O+0LQw9trT
fATByx2lQOE5uj9UI94vmMlcQrwg1rJe88D4VGR+cU05xkBT65mf5kfx0/hT9nLQ8iq3l0/K0WGW
StIQ8llp5qEIaukW3mdWnjPenAQv1zQZz1IVWMNSRSyRD8eUcvBiyaN+MtwkoBSZ5RVvTuwPFdP3
m2T8iwz29A68rWGgA2zP8FZfc6WjiaktOu7Iq3BwAhS7oyfrZaGm5YTUTzZvo2wApK+hcnIj7okY
TxOT0JAqgy4H3KkHPFKAmS4H4acFEHd8MEuOShBmvA+u31QXY44DAKZZBlCX4+qHkn37V3rHbv6M
E+iMSgNxXcqnV6JiH2FavkqZ4l4WwzNklg5AV4p0XgbDDChpqXQu3O4HYDps3Zrd9jj/IPxlOY5C
EOalo6/j0gtGGPrJY39W3eaK3Asv2Vm3Qsv04q/EGf6u2vuPvhPGczQSUJSUttSDwQBrUo6tvC+c
W6TB8kIEIlRlNull1NbVoC26CTz26F7+OT1KwHjOjsVV9AOkV0cZvaX7+TD/iDweYhnvNhnfkUdm
lyTyhKpll1vZMtp98v2vDgdUbsOUMCbGjrMqIKisiIKxDEwx6MC4CG/b2MMAsQodoWxwuS14oQuY
r9zOrIETafaN7V04k7gvjdiSdsTYSah6ChhbsR3TZXecE/KEMGE1N4xESTu8rSTJSoP+XAFFTzqZ
wXo3fFFfjWPlCAGvk/SH9uf7yRg7WFNZKXUDzRUMxzl0t54OZILo56RCbnhePOUxv6ZUTUbQnOQ7
JeARI/7B9t9/AWMX5QS4Oyzipcf1dfq5OsSj0HoFiK1NAF8dFAwRtbwVl311fRfJGEqO/bRY7GPB
NzJPVDAWLfJeetxTMRYxdDlpoi6J3hg09KMEfPceYAwUUYPiTPCxQugf/N3438/EhNO1nuepHzGn
Z0bxQ1ei2hCBA50UnyeJN5tM/9QlUUzSnilN1489OjLz+CQ0D1p70KPHwvym5hyT2C9HvZ+JCaht
qitdZMqCD7xmlKOyqyxI/5ukbv+5/I8ctshYlZhJRukWDfIvlE2o9ELUG6SD+YmOVCKhdy9bOsfQ
2ZKi2LSkrxvMiaRyh26tlY2DEyovl4Vw9IEtHarKlBdSiNHnqT3neCbK2q1Zpa6J9/9lQRxtYLEJ
ymTO4lzOimOap3bVFbbcLHaWlvYQH5SJM83LuzrGWSSDOmuVWhfBIMufq7455Ci+LvPEeZZyFI+F
8kKdBoCSHdLFIRRvl76ygHXk9pPhp6N5kusY+VBoGaCtvHyVHL/EdrrFeJkMqcyRgvfKp0jp7bzV
Hy6L+EPp9V3XGT9RVHkHgMUlCeD3KFdxEHtLacsPtDak2Z/rK/1evL8sk3csxl+YhlkI7YAYownt
/ZCvQWgWh8siuMdiXIUSlom4At8dJiwf54fEjZ0eU6jxo35jWnQKQ7uVOcfiyWTrhmYnqHGrIoz8
WoqvDlLspU86nr/geQBCq6MXGLG0wKrIOSzHttmW+JjFC2kGjP+rV+25RTuLQlIJ7nKLSs3g5Pei
RadOQp6lc74jW1XUSFv0iiQnwD383mFTJP/fyRuxJAV0/v/keGwZ0eglXSxqzKyWRtADLlLzKm5X
n2ZRF4IXW0fswq4KQ5OOKx9Xj3IAxCIG5roz5YoP7YkTwXb9FRFNMEUSEeioTHo1ofLUYowAIFfy
oyp7xXSaBo6v2i9JbGTQz7ZJ+0kYLVo3ZXTgyjzE2ByUPMmh/TE6rBC+ys54FXk6Rwd3VXAjlB58
IzQW125QZgz9dAvxGzV1dKFvrCISLbVUny/r+67ebWTR37KRlXVFNYo1UHz1eLKL8anLOJbM+0qM
TxxSbZr15P9Iu7LlSHVl+0VEMAnEK1BFUS7Ps1+IHsU8z19/Fz73trGaXbrHO/rR0U4LKVOpzJVr
YUakiA8E9EfRW1cJApToe3ExULIitQA8VPIZOrKTvNPMY1I/JGMtsLNdJ7cgXmRB5tskGreWvlVo
zDrkMgtRCQBvl8xDcdxFAPTP78o26nlliVtSFdIGnE7o/Va/9ePk6VA87jz6Sk9FYVuA3A17GbKW
yqsiMLy9Wx8r5EI9MdEVtShWGGOEYkpydyI7VXr5d6vTufqKCTqVwJyC6BiyXQECEuDWD4avRh4a
DrZ0yxwZSPLuwvoa2OLjs+rK59OuTomOFEAPwV0AfFP4GIiYNgXfj9cOkGmPQdwc4EEIH9/pQW8P
Suc1hBwEX3Dbbf/sk87FPivsm27MYMfs7BlEApqbu8BbuLrdhO4CVBGrw22X4FYfj4uFc292jayh
adHvIZxpT5eF09uoD3vlbe6I0rXtBGBljQuCamHRLKhgjT5m31RHcRPQPFWS3b1qt/RHvsu9cUCX
yhZ82O1Y8vFhuXg4RWMAdhMczeDXRGwLQvXuIi0IjvEHyNTnKRrNBMeT7UVlkO1X7WrBXHBh5Wyy
As8IVIiVPYQFvEI6gLp3pwE9AzDStcFsMQ2f6LxyccaYLJKFOqa3gGqpvmmnzotd68rcASaEZiO4
N93Czb1aRJcjOr5cmAkGaknp8iicE2vXGtMzVJC/dO/82Ui+ppXPeaS0ZO78LrkKtbduBChINJSw
bMlf+c7HlvFaAuMkj1W9eAT6s99UXcbso/67o9GuanrgWlvBE0Z0RHgVgSFOLDkaivD4rk81PS1o
8y4GLNhpU7u2VTsBcsDRRbmpaJlcsEmkOazMfIGQybJfjA9muh8sy8mt0jYCwQUkXCMXZRSJTVrJ
0CppdtreAMOgcQO9nvzC9FQXcftC0+x6f97pBU5AuFCTmVI5dWqE364cK+bXgW4bafVvN4+LLHOc
6TnUFpfNA3edLz0vlTjpybCzB2zcHmolos6WaN+4iBLlMUSISIxaUjdJDlH11qm0BtoJPThmGprY
eCwI+jSC8Mnrt7MqL4t2GVCY59rua5RG0Dess10wCIDrgghCuAhSF1ZjshyBSwamSRq/x18iwfrw
bb5upUjUkJNkNA4LXEuD9EINmkb1IGp6Cs4eX69qYiKzKFlK792jGh6p/j0WwnQX/zwTpvhylTKB
B74LOsnvjtlT7msn5dna9cfxd+eDLFGosSA4A3zRKqqbpm5DiqesZe2K1GsMyy37yBmmSXBbiz4e
FysMubPUtseVmfXfCLWH/HoUqTlsMw+szgEXHFBSkVNNZcg+QDXZOM0ju+z24P0FohWh6HwgEn05
LkRU6WB2ZQpIYlffDYNmxwZYjaGIIxqmFziPwQWGkk4pNVukwVQ6jdJLIOp3i9bBZRVJ0kJlSm+Y
P0nI0fSHtPLKHHpdydee538ueYOLAko7pmqg9AFoIaLDZXizUNsvk7BJ5yzkL78jN9gJia4FYZUv
TWVFGIKiHWME1ZzbSl3YQQEAMMBSXQplxUQQ6ERpN1+QalvW1IEFJH/aOcsrEAPgxNavZ8itYXzC
mQR50/tc69/RwjQ1YmoQweQlbuhkRtbUICKhVdbtLHvRxwjdtxDzEmSf7kNXflXuFM+41vfqof2m
upGLtuDzeU/YpKg0ZFBc4x80TmTuiI5AXtGUajko6XtX26dujMbBfAHVsot2EX9b8h14IFLx9LIU
sSxuPvTX1rkD3GpdNycJKPgtdopjxQ6hsxVfNJgFJZkzZjeZSV25Eez0VjQzZN2Qwe5lqJD9/vw4
1YKiH0HamR5n+cayBrscDoWwI7h1eNdGuBdwnKpSFw+K5U9e9iQ7EO9zGq/4FbqQ1MMg6OTqp+w+
fRQ+57ZCztqu+nlxQ5OEc1nDbr/vdvmDuYdcO/qQ4D6+BUcE4FsipZ9NhnFDprIO8SRZpoTLWqOg
7MtCBx09Rl9MVO8omNuh4nCIdsDuvvU7cEW8yO/kY/+9dDf0tFeWuWtJGnuqFjqZD/HwrJe5K7PO
jr50+a2tcBdTNrdF0ZDlOW4c4s4m7ZPeCk7kZjK+tsFdSBp2LdAT0B7TR2IvwSd0zas2w7hpv1uK
uuGl9lPg+JteAD0xzLFq0Nh6r8iuCpJmFTahMk/B0kOhb+WpP/1nqhbU8KY3FXZ8iFzmiqgNFofm
gx4m1f9Y5cJNbUBt2IxQBh0rvzCukvQAyICTT6qrQ4Fi7Dr3Xy6TizDS2MXmlJshSokGKI3q6/F7
2togb9fBmqK68mFQdhgrFDKKbOWChkoNYkEzSpH5fLOcIjZFAxL05DfqG6WvA4pmOZilKn8vMr3h
TpTgbmLf1hY5z9eTBJAwzJ8d5Vu8U9FqzrzhVb7OfG2Z390xwc2xeX5WC+TcvulzZRx6OTrq+RPL
fkAb2M4yQedhszi1XhPn4WmR4i+IQcHR7Kad8bRwxjP4BoainfDbkhoWiiPsriyh+a8zqqkyxmJM
sM7xhBRNW6R92sDhIeO+cK2He8NNJ0B0CjfcfYUFy1gZ46KLOstWHhm4AY06chR6S+vK1tOHr3jB
ygoXX5Razs0kQbPtP/w2ip29hdSWYzt8Cq4XOtSpteXMLkXo1q0E1cDskKbooKA2ecULSx6pkoSM
HVvJ2AfMdIaMOUYw22YkCKGb961GMZSPDTMUvgwVMZbKUoIMNcTjRB1tc3zS+s7WCbQ8RGnLcur+
OiCQC1SgxmVZBl98NqZ0UpmCN3EOoHz4qnWCx73o93OuNZsQ89MksB7mCdKufs/kWvAA2uy3QSP6
zxI4xyrTcFb0BsmuuoA8l3lSDGAuGhNZBLq3wG7BO2hc9a/nz+FmzFhZ5Q77qMkzSXDPAfg/gU9x
Z6QFknnB19u+TFdWuMOO0Z6CxCYGS3sU7HX0EmdIAel2+oRxB9BkKTdfwcIYUI4kRFUgBsSjIpVk
KhutVMLjNKIuqH7T8+tKxFyw+TwBiA16kVBytCAQ8Dmx60xV7SyQah/iU+mXNwsPpnrDOqgxqO50
6EXwsu0TsrLHJbBaGvXloFEoqbpzdUn2+b49sFMDvvqn3glOLSRxs30low76hTOysstdY1rSESR1
qXUoUGvterfqLNvqBWpRmwdxZYTzsEHPtGGs8HCWpZ3cvQ7WdRuKNOY3vJgSkJaCLVQzTSQ9nzeM
5W2QyUoUH4vGtDVS2soX6sWfLHCfqk01zZzCcPQxcRylPww27fX4Tsbzqf7KFNEnW9wXi/sWLxo8
V5FdPEED3c8Ayf0Vot4AeIhDMe1YeuPoCeEaW1nNJ7tcoGqiLGdNgbJQA1oqdRftAryggE1xAGs7
AisrqHRsXFifzHERKquBXzUAlPWpouP0XRfZdV6ACDH97w/gJztcjIpo25lDhVI4aztHazo3YcNd
kAs7GRsH/ZMdLt+WhjqMFQ0PC+U69WVHBjcQnqEeu2yP87FGUSHc9YPoctm4iz8Z5XJuxQgGyKY2
AdRjelc5jT+WnVtUdacbA6mHH9j5Lrtnrvnzvw4dn+xyVSoW9W1mMISsMVPvu3zySB3epa1o0l/g
2DwrXZ2MBGToCjsmxgspnjMmog/fNgDRXBUSyEsI+Rw5Zi0e66wcMlzOCwxGAXt45EXA9S9KdvEt
GvaH8x9OZJALVUo56UU6YIJNWapr8ZWkCC7+bbf6WBEXqTDnN1M1acFHyKSbUld+mXHi0il/G4TI
AJEpLlBNsSL1E+vxXG9RV5PfpNwFRYdriOoeom+2/Hz1ftZrC4W9XA4OZQL9GH1yAuX7+V3Z9t2P
j8bFIkmVp2gus+RIqpe2d2TQ+Zj6f/+Kg8t82ODiUNFAgTVoZ4bUZTcTv6VXpuiu3cpc0MMBcozq
lIBAgtuRLg+J0mGAESWpaZdBfnp4DQ4jpggXcIE6fyX6rM1xG2PoUxrUCovAFIZBDgwEYLotvKdu
t1+Y6GVIZhFnOlQXkuDq2Ip6a7vcdrVqMKGKkxr+UD6NDJiaorE1uXBycC8FkJs9fzi2jt/aGrdx
ehuGRTu0DBQ37e+hkiBj1EWiT7nsDPfQ+bRz3O2hYrwomCWVYBhH+fEfTDnZmW/TXnYX5IuIiGPL
dddr4u4NqTQ7UtaZ4RcTIHK5W0WnJn2LQ+qe/3ZbjrW2w90TVR7MRb706WLpjUiXbWW4lS5kQdoo
I6w/Hs+WL6l6kaWtRH3rfgRqaD6okFw0vXzh+BA8freS9U+2uABejHJSobveYaPG/YSavb8w5QPQ
eGPucM8/yW59TG9FaieCM6hxUX2QpqodAggiJupDEj5axf78Pm2h8+g7r6Why4alWdz5C1oDQPmx
Ykep3s3XC+9fdVs81lBUNj16aixb3vfedJF8hQDpk2HuJNKQGjrUu9gx7Vsfr1aHRN11pFPBAjcP
4sLb+b/r4w5iPBLwJoZZ6A/5VbEUR+5IKohK29H3jw3In32+p/oaBWB1zpNjXRNjP9MisVPUzO3O
NPB4jI0msiUrlJxxojcz5O4dK4itQyTpmsdIxgSut5nPmygHmUS3FBUP2c9/TqCpfdBFUvtOcTgD
3DkmzniIvMZV9xqQEt9FkuZbQQXNNQtF54V/ie/2NFEV9IVqyn4oJ84MKnM9cgeISvfkXnBat3eT
yiBFWMTadW5pka41eDtAtzOJpebnEFc1nmM5rjwEgZOVsvlVVzWZ2aBY105yqUTXyAAHtza0fl9a
UXfbyO0U2001ESjJS/3u/N+39SHgRCCuNIHjVvnBDC1qdUWpiexPBd3nVHu0TDw7tORojK1gwmU5
t3/dGytTvN+mla7Kijq/C5I0ECRp3PDQeqKt3fzgKzPcBw9yRVKiqEHaWqH385uQl1YoF7RtA3Uy
YhIVqRIX4+SyyqtI6aLjlP3CPoK2wzhIwSQI4Nt782GFS5E0yMYos64C5Gl8n6PZJuWwz5WTlt6c
PwOi1SwRfZW0GlExBHo6gUmlKdBgHiT1dZ6mwmHqLJoa2Aw8a8fj7iQ10nQIyrbJsYUU1oKzjFCE
K/xF/IgJAcf/EFc+3JzbJ4hTh8pgApsu3y7q5ugU7PKL9jg66DOBRvgLlGh0vThuw4yKRmUQTqBC
k/bUuBriKyV8UXr//HYJV8XtV5VDAi5ZpFqMy0jxArDhQyPzgoArbAI8vXCj/Rf6EZ8Wtpyg1QmJ
qoh2PQ2Q8Bl3EM20Sf/YjqIa31aqvP56izusjEyZFGpa3aAObPxIs8u6eI61BzX3G12gULnlV2tD
XCBiJWUWCUh0nBm1E+pm0Y+xgsCoiEB006+Uj9DPXeRUnoymyipklHW8M4rRmQL03Mnr+eMgsMKX
gIMhBQWEKTPMoCk/+4b9ttDRkVvz7ryZzbTuYzF/oW0bWZ2LOBl9GT29ErC/iNrnLbxT5/91QaxM
cN6aNQEoXpQxQT9q2OlOsmPflHvdq/2l850/65C9vJ53GaBF7wTPF51IWUq0Rs5/JZnkppE0EFSe
TS+k8re0jERlnOV3nFsk57wZgNep3g7xkT0Flwtne+gmTre33sYdhtGF7NGbpwMXu66BVFOhhHMq
iMuDI7ua0ba0MF10k0WPI/tKPDJWNjh/gsQbqgVWx96FCSzoVJl381W7W7hks/vAaQUHfnOXVua4
Cz6X8Kbt6CAdpOFeDn51w5euwz8pEQ9uNUF0YqVTVfuW+juOB5taeDoNjXP+tG9vzB8rPMI1I2ao
FBON/Khu0WK9VuUR4yq780a230qrZIi7bkmczwxdyQhVlv7UXS1dLwC47OgUX9VArDMQZ9aXqScc
p9g85Su7nCtXxdRFddzWuHgnZ7l4Azd97kF7Av912bWIBEf0MTnHnaKGtGnVhL4ZEV8tMlsF97RO
bwVfU7QqzneVth26mGGKmb6Z9uK7BbJY2TcvJS/HjIgIc7B1Ia5z82XVqwsxHUari8IOq4rN1J5Q
IjO1/ZIQHsuo+0VDlgnO5JZnQcCQEMXES8DiofhBWKQlSUfJj4wXOR6dstEFMX47/1uZ4OKRNhSy
PteY8NHBjaSj7Jd/H270Dinge0ImVDdfDhofbk1Zw9TcsjBN57ZsLqBROpWo/n9o+Fh3zR6wjT27
F3GUbSFT6Noat2MsT0uF4hweNVv38OqofQhs78mudyJfuoTcAuiSvnL21za5Lwpd+iwkAxgDUc/O
QJJv1neS/vCFk782woX4VKuVvl3iiHobXdFj6GiH4CZ4KEMnRrtIPujd/rzFrbO/NsgF+SksVAko
WbRTajQf1OueRHYjh1DL1O2BeOeNLYnYuUOy/HzlaJURJGkXxumRzrep9Vaz+JDGt3r+EqUv4Ao3
ISZ03uC2owGUgviva2gDfzZIizFr+zQxD138nPYXcyLiyVw2/e8VfRjg4q+pBmCDTpP0WKq/4uQ6
zq9M+WAywYt+K+yCsejPMriw25maMQ8jAlTbOjExHRWapjoRRd2lFnVuLZwLQ1a1NRhCoN/r5m0z
hFA0VkcV0CS5uTdrJl91anBB2r55oazJ9sjirN2/2y7erREslyoASDOqoLjrrK73DXUYBbFx+xR+
fE3OkUHFLLMBWTa0fBjEgXW/3YWHUkj0Jzp7nCtHKWUjMzPVJ+RHCOKZSOBMot/Pea40sn4qR+Cg
CFgaG/ZjyAXfSWSA89YJrG1DshBnZ9V3DSCocq4E+70FFkIc/7MV/JBBXLQzAUKW+Dloc/DscJLb
zKEP5a5zJS9zh2dR31DgSfyYQWFUlhJ18NdueFMTT4rve0sQc7YIsT4tiosJQz5Pej7idQMEHPDQ
bQSh0sYhrnpcOBEXZTtzma4tbe1WfdXv1f14Jbf2VxCpn/4MLmj0tNQtTGcu3CLTjuz7+/ki8YzT
op2m/Zqera88uNZ7yYUPMjVB1Cs1Mo7Lhbsw32uBYza2eTm4xh4QiMGeS8EJFZ4fLmCA6L8vTLMi
SLsB8nWa29gtHttD/K28Kvb1r+4wCZxua2aCmgqA9kAeUhWU/J9vlErNIJhG8LZLT62f3yfeItAa
Xoh5QjdP6soQt7RK7hsllDJAU4PeyeTBVs1DbwjO6qaLr4xwobBJu4nNpYw5CaXRXI0YpdfUYyXY
JtFSuEiYDlkX0rJVoBAOcaW8O9BpODaWMCvcDOyr1XAR0QQLFhiXDMmvJrs+lQ8axmkyjz1C+OSe
nTRvdqqHAnC97CL7LgJXbr4A1weDi5YtobmqzfrkxwAkHP8D9am8+hlctvK95gU2AY1teJQgZCUo
Xy/L+uve/lg2z+OpxUnNptiM/KpObAsYwTrc1V2wC6anoBhdJqTt2EwUVga5rCpSSl0vwmT2QQLl
kro+aH37ndbJRR0ijcMsOjgUe3U8VKwSZKuCHf6rH2AqjOQVYO992LkTAC2qaU/GnUFq20oPc/AD
DCznUxLB2eVZPokcN2g8DLIfK26c7OP5koqgC5v949XR4RGsc5BNnZzOIFpDPa65Kn3DmS8sZpuA
l8rucCKAA8e/RGXgzdR1tYtcgIlGMy4xtoDqdnOSK1/q0OdtbSt//HcfkAsxZhS3FF6JhyFYrMDC
40ckOY2yqN4nWg0XY1R1iAypLtANR4VZtcDAP7iBfKfL/3I5XIwhVOkoa4nkj9KbLIXIkMH2r9Xu
v/toXDDpI0J7qtXpUWqh0AyC7Cr4NtOn80aWT/LPcUPle9NWXwajNaC9keWTneb7PC+ckR0o8/JB
cM+ITHERoyARa9ncR8exuJWal3q8t6QX1XyUjZ/n17Tds/lzqlWZS740JR5ZHLfM1y87UCtoB5o7
OsStZ2eB1Q/fFdE083YOsrLI5VmDlhegflIX1vbeba4W4AdYiCHICwUd0CaBVOtGNMcluGxUmctC
+qjrItALpujuQdUMCl8NYFYjSo7BvnFBeeosQpOdWJnxfL6gylzMmOI+CEuqy8i3QBQW24MH7nJP
/ylr74Cy5Bp8ddGzYEvP32+qzEWQOGiUolPrJcmbdv1NipFKs3bY7VIWNHctqGPovv+FwvEcCyW4
lwWd8xEurEijPOpRk2LGG3sbnGbrnoqqjyITfETRwzRKJXSFrfo2YJo9V/tsFrLJLqfw3EK4iCJD
UywKdJb7xIZIAgRRGvSdH7v9Qq9fhTbKZULHOB+S1fdUelXtmfuadSQnyIhABp8QO9pJu8hTPOLl
V/o+28e36WXsiWhO/uE2xbQ8MVScUJ4HokotUprDbKESmXxjdwt/TAwy1vL3AkBUbXUP4q3Dlxq3
yodRLghUodS1yoDKVhvesTyze2k3WoJ4vX1QPmxwTt9Jem+QHk+PWPvRjX44os45pO55bxMZWX6+
2rSYhXmiIIL6Nb3WlUMWtHYjOvHbDv2xEM6hw0QLSgxLAjmi3Wm6I1l3qXGZZN90GJvo6/kFbV89
H8Y4D1bKZh7KWC58JcL4Z0xsOmKCRrmRhlsLI3HnjW3Hxw9jnC8DEWomlQ7UxbhInaRIg0VNQJEF
zo8TtQgjS5skX2OJCvbyOLtXUiJSPNm+Rle4LW4hcgK1A9b3ORSUejeCyPy+P+g28SZ3AJvK/4N2
bTNYrAxy68r1sApKE8Um/TJ6Gn433xZZjMJJnBq16Kfy2wJcAZJXsF/bjYQPs/zbiXZJOfeyNvjl
C71kV+OJXAQ3w2vxYl0qGHIZL4cL0XDy5unXqKajIk0tYOI+e1gbNVWSSQCv0NFm7FK2TirT3ToM
bas6qF+Zx0PB4s+R/KvEJhlMNuQiPSYgQphBIk5fpW8BdDK9wU2Bhp2YPYrqMptLXNnk0j2ryLWI
4t9RZrNmV4r5VIIHEdi/ebQllgLkyBzIyQoK2JtHaGWVS/1IH0wFcCB4ZcfEkVjpZTJOrx47Zdd7
5/38HxKwj6/KxXuj7ZQwYSAkjtA1IXb3f/o1hQPFjp9opQAeS+/lPZ5unqgRte2cq4VyF0EcZlAx
GLFQFaAkdoHM4Wp6lR6bEzpEF2C01O8EqxVcCrzMapZHtMnNFiNfb2j3euxuYUtZnLMlGMwGuwUo
o0Ssc1uURJ8OLndL6NlQqnGNh2MKgmIC7vtFSV3yWo+5wjAgOjrcJUEmKBCbA8rC9Y/+RUoxqbVM
5Vq7qbTn28HVnqgNkWBPtEbRd+VCQRCzPFFVLTx21k1lOmXpWbJ/fu8E94XJxdVBhp9RzNSDPApZ
CUgtmLU/b2G71fxxHHmMrxRWspFhJAJiTtRb+JDpKbWXvPJdHFcQsQWf7C95qrYuUtJjp0DX50j9
76wZbKUULEnw0fjB+TmuMkufNGi5YvyVFY9l/fQvvxkXP5JczY2x74ALx/26FAsxA+7NnglU4XQh
mhT4hyfqn2jFF61NBUWzhOClb90PULZfEuJBsvNDdmIPg4+GpSam4BBt1PLzVSIJ1o96qOcpOapv
gzN2uHoWhU7o1jxCdLs4yftFjEQUGgXJHq9AFdGClHrHMH6WMkfXLoruDmASj/QP8bgTbKHIFhcz
QsAdoiSvk+NUOsZt8W1GivJzQb5CuyZz6X18hVIsig5e5IpgPyLTXNwYR5arJcnTozK1TmAmd1kd
vFL5O2Qo7aAG6e/5pYrcgYshDZAPajAYkz9N11L0kJSCGLX8/7/fpn+OJ5+E6W2UgIeKSuA3qyF3
J+00b2HdEnbENtehKophEsMyFb6WK1tS0gRxLPmQHl0gDtAuiPeJF37X7UlzBohsJa4huDs3t2pl
c/mbVm6Q60HVhn0eH0HRUu30ViZ2zJ5zmaDklo3Hos/c85u1nR2sLHKOF4ZmELd6moDbF9f1tbVn
O+pSyMW8Gbaxr71IFhyP7SR6ZXG5XVdrxOHIxyEb2/cCjeY2noWcC2xXDmr0GFULIeB3WX0XUf2L
dpPzPylOJROD8Qoo18cnayx2BQ2+n/+WmzFstTDOz8AnOSfg37SWjoZHKjQx5c62QhGcfYsGjpor
O5yDgb5LGQwFsG9ip6pdXZn7cpnLUZ5LUMIFbn6heeq+Pmq/FOKye9Hgn2D//ioEzwrG7VM5j3yw
/EV3o28e0mt2rA/RaXARRg9GboMbSxQ/1S2vX80iLT9fnRqznGS5HirET+hGSXbjjd9lH0XTheln
OqQi2pjtfHJlj7tyhzpLhtQyltpl863c9xfd3nhR7RA60aL4vBnQVqY4p5eomSmxNOW++g6qpn63
b/zWE93rm8dzZYbzdLntpbJJUG0w8vJXozcPkjT4w9wKwrPwy3H+bSRlHY4lrnKLPvb9S6iBK2k+
AJ5Zosw904sB15/lRJZoy0Tr4zwcNW5tCJKlb1z/NIbbQbo2yfMXPHz1GOc8L4WIl9XkmuIrWW6r
khe3P/v+cN7GdkT+MMI/weucjWY2QslL9xYECHg8fd1lUMVUkQKpl0Ikxvbx+1Nh4EEuWQFNtmio
O4QT67o/5T8h2Iw7oGKu4oVXzQNCM55Q831xmC5EGdj2a2C1WM6tQSmgArqA1tV4LR//l8DrZw5V
UyDGXOHLdKkk/JU6rKxxTl1ELA3zEdYYgDancj8ejIf4aXBVUB6KItbmhbOyxXl1AzDwpJtReuyt
0W2b4RAHkuCoiExwHp2k1tSlBXCtELK0wmdJvRccxc10ZLUGzpWjKiNzDWk5vARmFyW2yma/FDix
7PTH8E61IQR6oxAnjOzwVkR6KFoc585mqQXZmLLCn0oAJAggO5Lo6ItMcBd2wswgz2Kt9cP6UEsP
KhMkBMvnOXfcuHDRdKGEZxRLfEyv2DnIn7LTRL8bs3t+mwRm+Bd13KUVGFLRTajkyxJdLSW/sUZH
ikRdIZEdrk5nzkmlzAzeo4O8XFZit2ojpxnUK/D9CiahBTvDP6mzSiVBEOLgNS2mcSe7mb6yNbpi
IuwpKig1uLUMjRb2CipGRzqie5GQAq3XSAl2si73hwxD1975Pdq8nFb2uDgXRrlWJMpQ+C0qbmlb
uKg9ukojf+UorMxwAW6cc7zedUnCkMyP3vK6/rXKX4m2P7+Y7QrBysyyfatkrJmUMQQpAxjtrxPI
2ZJD4Vi79AJVTAIBzdJLHRGD5ebZW1nkQp1pjpLSNDrzM+k5DFSnlR/G+Tg3Qiq1zdtwZWj5Q1ZL
Q88Tk6kGpqaK38atDkj90rKGK6k3qNKeWtOevQ5iMlAYB6b/tf1aG3Rlnwt70xgnJQOBFwbRssph
h+zYg+svvIp/s94GJcrBckNfEuagmw63MsuFwmzILAa9B+JLoVv0r8Pw+/yREe0fFwprlfZpaKQR
WGt8OlNvxpeTMg1scSKgkmAlfDS0aB3nYQCu3MkoHYIhcLDsn1+LwJf5omJdmHM55FrsF8VPVb9R
56s5Fvjxdl70sR98AITiqTWWGB/x5TfVM8DQPF7Uh7Z+f+58tUewMsfFjaJOGJ4h0BsejsHlgsaV
duZO8RJ/QtdHckXYS9EX5OJHPsl0CgpAL8FUbWt4Fhj1SxTt/902cSEDvBka+ITrENfVXcxcpkW2
8RVSEHP13bhoMeJyD2Sz7/1Ai65zJbBR2/gVzSIV0sX7/kokVma4oCBh/NoaBjU5gujECbO3TL+K
DFAiJ99jCNnXwnEwgbfy6vXAQ8ikrSQQzbvKvrpqbPkxv5Z2wb46LaGvulefLWFbReS4XIggSTqb
kDAGU6ti2DFImBRRn1pw7PjKIZhT2nHoUhAGjn5s3Vfqrh8E9/yyE2d2ihewD8nU1nGoAWuqQeSl
C+12fJbaKy1rbCpS3N1aDlU0S6OQe8TDnvMiDGN1LI/BuKPW+j20QYH0wDB79XzejbZWtLbCuVFv
JWlYkTbxs9mP6EVlRzYa0GommP7fjHhrO5wrgT4Xr9BpHsFDEt8sY+ZLx5CB8MZbnoLa6/lVbZ3w
tbVl1atrvmFxOzYURawiS3AL1TNDgbW6NsrMAdJRwHK7dbLXxrjLNUqbaNYKFHiiJtpZEbvuqvhw
fj1bacvaBOc8BohpSFF1+XFo9nL8w4jJrup8cCdEjQ/B9QMJBAY3gVMrizzBQZ3UXTFNCTvKOBfN
o9TY3Y/ONXx8SQL8+hB5BkalEnbRkGu5/3F+uZsZ6No6l79LbWiRlLUI7rcQoABPZv2d/qQn87Lf
5TuIXioOeRCYFLgbLzRWR9FoTVUJ0Jab++yi3EMV7k73ewe0B3sJBbvSEYlVCQ4OL9cgRwGJpaIP
j8XYXMXD/G2QiOClJdxHLopoTAl6jYBFNaRmsiOZdJ+mQ+WmValeD2Xa2BIlrd3nERpTMbmrQjUG
vjiTXY1KyalVSuZmQag6aW88alUoSuc2y81UMTVTp9ryeOFeThVhw9BqBiTI3Hlf/1xIZavHCNMZ
zan5OR0M7LbQ5pLu8FF8bZNLh8xuLGlXmMwPT+oxOlSX4d7aqQ/zUUdHxLyxBEdr+2R9LJHbgrZU
qSbNBTtaqnTZJeymjmu77URz5P/gNB92uFCeaL2qNIuQaVHbULg/6WhotRfGCYBu5bgw9MeeqMQi
WhoX1edZiod+htOw/Cfpj1kSO5lwLnArPVpvFxfMs6mYSlaX4B2GmIL7XqlycErc+HpBnowH5reD
++6lr0Lho+2L5OObcrF97JhZgR048Kvidzj9KNJ9Tm5rYbTdjgQfZrj4XhSEJkGrZMciBSJX3SWL
3vgzqOGqlwmwIdmevoPN5nzEEyyNj/DaMCSkpACDGIYrgyen7B/B6lHT3//ODBfKe6NmqToB+CvT
qwpRRrd+T+DSB7ukf97Q32fRoBQSH2ALlGWdvjcuVnc+empAkloKdD2DJEGGUerzCUOxoNabE5p4
5439vWGfjXFhK64jq9ZGMzpK0luo+910f/73by+GEtTHgQz8C9PP2GB0zRQlx3i8b4lf6aGtiVjo
NloRyyI+jCx/xOqLTVQlVqyE5kG+bV1oD3jjob7Q3YX/D3xW96KSudAeFy3iPGuSDASMfr2vkWYe
oKy1Ty+i0xJ4s313ELZS/55N+7xALnLUc1cEqS4t+rLV1SIjhrE4H/LlwvrKRuz9bImLE3SYwGRA
JwKceY8Q1TiD4UhOC4YNYw+py9AOrkR9xe0j+LF7XMzQGzCNGjrYldO5tsnwxkSKtRs5+6dF8Zj9
VqvqHtSBmI3HPUn2C3tgcpr2AL9hoETUK1r24vOlbAAASzRwbKuQ8uCpvAOSGG0CHMuRyvPPMJDG
YwAK+F0UQ6hHtdTcLcegFGS5W162tsnFJtaMkSn9D2lXthw3rmS/iBFcQfCVZC0srSXJluwXhleu
4L5//Ryo51oUxC7c8XSEX1oRzEogkQnkco7WsaBPjyV5Zk0Qx5KDvGkZaxmip4itBl19ahyEn+j5
H+gpGugBkqnGiexnNLbIkqmb5wwQzxSk7Y5FdfF9HztG2rUWcEPMr+mT7hl+cg6f5rv0m3JqYPz6
w2VftXHH5Fv3Jk+wxLbNmjHr4azmE7st7nl7OHmM99SfTvQFYzg+ykhBLIHt5x/9aC9/hIqv/WQB
HNVggwhzCb/qJQjVDbJjceMlSXHb5Nl+yULXLGUz0h+DJlQFWCrIpIgDnhHRhdljXgDwqzixNvGM
BHjmn23O00Il7+VtORboZRzTsFTx8R8lJFb0oSdB33+L7H3XXNn54yKbH9g84Q7wNP8jRogA4O+x
1aoBpcN46jEIVOxpMD308P8MQI2yqo9MJ2HtCk0dlJAiodF1PVB62uQqj4ezypln1L+zyZVmgus3
+wmZFdSzTiqaZr5ljUvOnFGdQz9P9l69A615/MAH4zQJkJlMSyESgNpWnbqwKk62im4rZcpcUqq7
YUKjo0JlqbxNB7bSUjh5Kq5W4dBloLvBwLBDSrQ5tgezsSW3nU0xus7ZMQHeC8ja9xeFIhqnlBpE
OapsN0YBUX8VTAoW//FVhqO1EiI441QvtS5yOD9G7o2Y06o9ZKm95eSc6+C/6ZyXKSU4ZrD19n0e
N8jzmy8WBZ9nonr69Ouyb5QJEZ6a5UBCuy8aEkz6tdPfs/ZYxRI8oE1HuFo34XmJBj8zN8aBBDS8
LpXHZL7rWkxgWt/ieK+M9V2e+Zd12ozUK4Fc59W10QmnRC30gZ0arRvctIn1/UwXMN1MZXgozLHb
5YlDvctCNxIF781D8B5DW5X1SIFwjjaq6+Qbhld8NEwftcOcgMfE8DgKvuxOIhUqeBHS9BOIaAmI
/DBcsTxxCAfb63YqIpvm8VJoe9R+ShSVnQPBgSzJUEZGVSkB+6ztAdZ2Ay54kEvxLnrO0kBuY9lA
9tZN0tE5DD9IEkFAK0hs4y5FQxzATOnwyU5vonD/NyqZwGtCpKGqYQh7F3V0HPNmwWvm2nnkwIQ8
+Zv/BgjHLt9Fe7KTyOM/+MPdYCVP2LZMa6ssLEPgb+6Wl3LhlK+uc5Wc0Ud5In7iJU9q6RqfyVWy
d2Tbx93GJdnCYqbaVKtlS5G6hMlkO2BMprvqiNTpHq31nc++X9Z1c+8AsefYxMLqigOubR8W/KYQ
ATpccZcMw9CN5ORtujAK27BME+D44sQ1h/5q2xnzAkrbXBMlcdPU8QiR9ZVv3UUcFXR6QCOnoHo0
hFg2tGYFfNE0PXU/+l2Cjho/95MDAM6oA5Ki6jDIBtM2lm4tUOT2CdloDHPchUFKA2X+XpiPl7dm
Y+HefV8IaJaq5sD8ArX5VPs1fTG0LznxL4vYaBYGBuzboonpU8sIc6MFseMpcwd/CPpPsR8G9u0v
7YHTjWK42U0zsCp78UEGfiTTjruxVRSo7DIJW7A/HkMHRDW3WXFXTpF7WT3ZDvG/r2R0Bojh88LM
0Pr0Baz3bjdLYudGNyvWT6M20kUWaDvEYbauzqK2azU0OKMUqvnJLvtVXY37+KgeF1kH69a77J0w
wQ0qRI1sS6nR/g+QfM/Y88Gy8uB4WbtT95g3kMavzT1aaSf4QSfXwiqtB07y+JjTBCY4BX1syzrH
pKso+LzC1GeSQc4piT16sDFkwLxIATOIDi46WVCWKSX4ibkvqnAeVWA5o3yYZ8/N8Oj0wWXD294q
3QJfIAiDdaA4v7e8ZFGZ2uByeAIhyK564r2k1VX9gnl+JD/CW/Yskcd9gRA1AK78Jk8wDWMxin6u
MBkS3lQBFvDUnZL7yKsAXSrLG21lJN7JEqxisafFsnLFCZof5jm+H8FOTJ5AHmjejb7ldQd6qz5c
Vo9/8ZJ2gn3YtWIqNlF5+1EBauLywFLctZdy3wGKOctlVHubFmLolm7xfJKlC4s51AXJOwK42xqD
bU5Wf2Km+lQuze/LWm2LQSJAU3XO4yF4JwzedrZtzvaRsQNQqBzza0ll4Oj8p35YOeNNhmCH1pzh
gWd0SpDrBJzcJ729m5bIT0xJDXvb4FeChDVTY0IJaxDl51fs6GKPSZPn7kTcGqVPx5e9kjeo6uF4
cWvBP93QwFf//oBlplkldmN3gdPsUPRIn4w9r/PGPvhhQR0flEGGmgtAc0B/e5A9JjZ3DofNJuh6
opoqnAB7McFaPGMqioIPtACRvAJEvUFyb9pe0pUUweop0bUubtERh4Fw3GiO7JzdRCAPXDyOx20+
yzhYtgUS5GzB6a6jaCCsadrUul0MoJFJg/EbD2b66LIXhhS0ecRYIir3T5dPwNb7yFFRtrKAqKuq
OAbvdzEBeAHIHRmHlTT2BMGsxQW74sOkgQ5GjOKTU3i08ZafErn8cvHhWKzkCkvbES2pNZLxB0Ue
WPsc1tq5UcBbN5mf/AXaM4x1JU4IOXZbA5hbS8jRgP8qoi9NdC5lbd6bNvkmQ+QoC+u5TUgJFrkl
22fjjbOcY2AqSdZt052shAhXUvAIL3rYTH1Q+fRggTSgC9HTUT2D08vjFWI19R6BjPJ/LxO/Wz+R
nSynqq5HzRKfcu22qB9bdNu2EgcmWz7hOkoYqgOzDXp6ZSmeMA/rscQ4Z4Vsl7bP2GoFBaefG5qS
4Z07oV9hBl1Ggj6m6Kb2iRsfs33kL5JsolSeEADaui4aR4Granfhge3ivfHQfml9zeNzcUZQywIO
//0XTpb4VDeSMtMncHOdlgYDQ6BKxhTxZSOU2aDoM5bemLUiokeDfnPSPQUySOgkrjb1/mVBm7eO
1VYJTiIHBHg/5jlQZGiSBKwdAM1hxDa6AuvpOEzKb4wFS9ptZFYoOIqssqlZ2xBZjvM+anO/ZoNr
ybrYJXskPlxzuAqAs6rZqaKfHOtsySh0ZN8XvAQhYV/l4G4PdHprAr9qsSVWLVkm8dU61TkKpnWE
AtV8nAbU0K9Zsb+8+RIrMwV/oIxVAi4Z2HEeVd5UBDHODEo2xSAxMpkcvparJ2oe9gSMqrZ9NHTN
9jsl2rdkjt3GnhqPaZWk6LW9M5hWB/U8Brde4/FKGpoAizKndR3EDtjrapY2nt6wWXJC/8XpvInh
Sq/EmMsAQAM7Qir+DpUa54WB7BupmHNTe5xuVPFlF7JNvQAViIIaUgbAaXsvsAhnyw7LNsJAULbT
DObZueylv3llWIkQ3M6YZnUUdxP7U6Eva1dBVrUMarT35TeyZ5ZMJcH7wGsvJitZdLKLL41iuoM8
mm8eI2ojkYT2T0w6CbYHmN+oSCZkiueTtmeRq7nRTk3dOPbQzfO5eai8xE+q3SQ5vRt4RwjnqEuC
FJsaqm4IMWnORjspzbkOtDseA+3v4wEIQAfTL69nvCAZUEumm0RqJNsZwpVcwUqcLhtBkIglnU/0
YPjRyQI0PMeW4TR2uXfZgWwu7kqYYC95uWB9R3A4tRmaEadvJs18M5M8jGVCBCPRC8yshsocHh3z
rsK7m+7VSSJi00Gt9BBCUllGeqhF6O6Oi7uKfLbT0te7czuHEqfBv/Ph4vAmRwxKdjLEtablxv8S
KXRHC7gdciT0zWO1EiPEJjXNZ8sZlPhUkNhbFFDZxDKUJMmmiNGpta1Wp1EYn9L5fnQ81f5G/u/D
K+9OkBidEtOJ2z5HgSJC/TFNa18Jw1u8U/eXbVh2UsU2ApakxTTHkMPMPQAI4MY79BIabvzYXCVe
GcRX9glINQcAkcv8n8TuTMFJJMOs5eixBU4Ai4DxdldYn2KtAomSdKZOl1ie4BY6psAJmsCO+IfB
LgeyEBA+gUOW78ajDK5S5oRMwS8sA8NMkJIXJ+WITN1xOpo+CzTvH0hCaauyzBYFB9G0jhFTBeaO
kfZhz3t6NRezb/fWV1Qg0T8EEPID+5tL7OqICR5jiRbm1FbLTmk2uE3f7aIk9axUhsAjOcli/6mq
VEk5GJRgAtzTosrV1e+XrV+ydiJ5YryEzmyAq+bUReS5JtOtbqeuOkjOmEwKt87VXalPgY4Z26w4
mdWVYp1K+wdNzpcV2V4pG5yWlkXQ8CcYgQI+2n5R0V+V0EdF/RbJxor/xabfBAg7budzGk7AvQvq
3eyhlQpt1UAuRAaOFy1lXZkSbcREh604iTMpQ3hsaGDRczVL7sh8NcRApKGIaJqWAapyVYgQC0oe
1WTgdRRrPtPmYwzaBQCw0sovE+b1xqfLm7O1/2txwv63g8bbSPDQIK3hTuUpNqnrzC+Xhby2Wl5S
SnjOoE7hVMDuRDsTrnrEw5MZjZi6z+5kp3IzpbfWh2/fyp5R0lNGh6HmNnrOHZr5/DR2q+8E/YPs
ur2OvNTl8DKHy/rpW7dzTTXBCY5mN1i4IDVsh7Gv4qEGUjvFyA9wo25UtJyOB4xmADmKN1vo4Jp3
DgsaL3gN5u96eJ31b+A7vdKchdMymgQ9d8px2XdB94gB7TO9ZtfLTne7m/irLGHLQ8XHTX1TWghc
emKlU2qx8lSEnV+xc6IbnhIHpn2YFskCb1vpmyghag19o09hgtJjp6ZHMx/AN9+SG6sDYcHlndwK
++tFFHxVUcNUC7yIA6vZdZjXMg+YLdRSyRNky4espQgOq3SIVfYTkqVTo56U0HSzUYYoJtkcR31v
DZh3YkZbLMWpUYz+txoOzp7QsPo1L20PCCxzWYhXNGUn2ahNX6yBS4ioBnJXeGYJco2xKunQKkG5
m368Uhn69i4GE6UPjETpVO62ON7niWoEsQ2xFFKzzszGEEEyvU5qkIYWIMnRn+hd9/m/wTjd3LeV
NME69IUMTYF0yVGHl1zClzwPLpvfpgBLR5oN+RHdEodAnLoLmxZNF0FaVa/pyzzb/f8kCP6+0bQF
YRq3TZU+joBOnioJd5ZMBcHV90mV5aE1Av/Nfpj1zyyX3CY2q/Xaao0EC4uzpJm7FBqk3egmOuiB
DmQ+ZEPrOS3e8GAGBehPr1yZjsS2ZZoJDtZI+prGrR4eNefUmcytMgn50XbwWqkmeFQgDyio2+O9
Awq5f1oRSi/JdvYC5rFhh0GqY/i9OFh/441WUgXnilxJDRSBnAQYvFNyzS1TWavSpjNaSRDOjUIx
25dPlnLMJngid6iIGXpJEQ7zvpjDaTwhVVEsXlMrRiIxx63ufrSIvx0pwdfWOlKpdYkWI/KVfebg
EfG+sV3lwWJuuMdEOpAykbqvvy+Plw/a5uN1JVicCGn6hlUOb07Prx2Xj/o9ZZ/MpxIw3h5nkj0W
B3DIARBJxjGyGSvfFH5lTF/dA6zQDk0jizOw1D0uil/kv1XZGeT79SHyr0QITgQcaAw1f6YERVNf
FabhFgU7smXe1WP02DlANikLX7Kc/N57SabgVxhFz3akD2ZgaKDIrdCkg3ZIEIAgrsQ76ayXbBEF
J5OFUTrT2kGK/ybEdNetumNHdHQ/hNd57hbqEUNRfuTLgvZ2OFstrOBiwlyNUqPgMwaAUuZzWKk/
uMYNnw7ND8pfPP3WBip4m3pSzZJO8RSM5W1E053eTG5YS17jEqcplthb0xhYy4opqMBCMP5oxqPE
LvhF5pJdCL7FUbM6R0jGhYOyfbl8tcvnIfbthvpLdNSdhwkOc5Jk42VKCT5FZ8ShrMbKFflX2zzM
usQjb/Y4rbZGfGRG1qioRT/Er2Pl1ZO9T04JiNCH3fT5n3SxLN0lOdGG8OosknmKDLQTntrYQvhh
JLoGWNuzFRkPla00HtruztNEc1eye5JzJpbWlSyvaI6hJNSH4T0eACgJehvjZgIFkwpwH078lD1f
lrkZjIihYkbPcmxL9MuqNhcVU5C4zLPSdbpzlnbupD7V84hHtkTWpnorWcKyNkyLwrSY8ZiPqavW
945VgOxY1me6fSVaiRH8cZ0D0zSqMS2E50pQnoF35lkH58TJgWRTUJumTxwwhqqc61acIGvsOLVJ
g06/pvFHEEbMwEe6vD+ba4aRQxst23hMi72LtlUNTRwN6Jrteq9SvMEEA8bf1KC1lRDB98VoR1cM
gC4Bi+McDjettEFsc51WArgVrqKwUSd2v+gg20oDNHQgc63smsgdkAzg3G0zyIBlXYr8J39whCuJ
giPMjcSsFo2zCYT7ubpi6W2cBen0Ny+UlRTB9U1O0pVROSF7XN7p9rexk9yBJVqIQ7uKpVl5TRhW
LToMtPHLnroTDb3IUiWSNriNibOyAfGxpQ8VJlUc5CVTsNshb8hntvhkR4rsYTt6pm/daKfat04N
gv34fbm3/Vk2ncCX68KmvV4IVmaSmtOok7YH0TBOrnZElfqg7eSUXpsl8bWuwu2pcxI75VElYPxd
Ye6iXWS6GPzfl0EfcEwaWZp0+yrzZihidXcykgo0SBmqu+fB54PDoW/cNugU53NHsqZqyWkTGwsK
o3HIPJaYj89NEDzF7D4p9F+X/dK/aGSqaLXXAfAv0jFqZGaFpY/KMQH7EHBXYCj6F+emDfJdIsXa
3wzIGCb/jzBhw9Ip60oHMO2BNRh+lWnuMjeuYSV+p5W7AuQqieQ4bN85VhL5Gq9M0YmZSWnYo4Pv
Dvk1o3RBEusPR+WTwYC0zHdNudYlye7tfXvTkseClUzDyO1iGZs4oN0DXoVum2qSaPIvlv8mQvD0
ZkQTNWEluDtuOp8niLKbPnXR3mKAAKxAiW2R9e7Itk5w/XGYLYnOldIH2yur6DkfjU/EAZdxX90s
BIlvU9bLLd08wfkn9mCkIxAsQTkGIK9jfSg6l/xUg3mvYePCW+Xn3zRFYrr7j4EKgSCu2wQZwCg5
2eUNWOhG7adWyt7um2++NxliMAC12FRDMc5w78/zIVyCwvikJ8/jggxmhWGxyG2KO2kD2XYeZiVX
uLaRtJwwDeQ4SKVXpdvmrv3CoVbpfXhd+3EBAoPuAIaPh8sOZjv0/VnRD7FgipElaabkpC33GZrK
CevdEe6MRdJ3puTcvR6a1blbWBmjhMVYUP9O79Wb5OvC3PYHMFzHgO0BpXVlPsianrevdW/aCe4l
yo00JXhlBJX1A8WCVDPcWZFxFsrOgRgIwBdTxW3cpkG7y4PkYQmWY/qs3+W3AFF/jPyzLMzJ9kzw
LimmzdvaoDGIO04DvelDvDcXb0CbwmXbkK2e4FOMXu8MqwbakW7dK3NQt1dsPl4WIVNFcCGRMyRF
23AQp8YtgNmTXfXxren4fyPFNi2sDAUSheDxAaKo53PSFgEBMJ/aHjPjR6W/FKVxuCxnO/3mvAkS
dqbNQJ9shktyak/GY/a5/Wx6oDPeA0t99gARj6YH7hgfiHRaaHsd3wQLW8V008FgASjEkPpwM9Xy
wsG806dpX9Dw82UlZaKELetKZchNClo5ZQBaKDGPyUL2Fii2HVvfXRb1Lz7xTS3B3yuk1Wo2qUpg
dWjadDmOWbov8EyvXNPllHL5zvnM+zkuy301iI835D9yxVSIVfRpZRmKFnT7ZW8lLk8UOFfIjbnt
zXDsXOucHDqXXU+ocmZgxQWnHuqr1S8ZDN6/XCTefogQFHpmj7RVmuRkubNHcveV/MJXbpyzgW72
4pB8v6y5VKD+/nKka1alT4OuwJcN12wXnZin/xy8xSP76jAeNVmWfsvHgDCHUttG7yxaNd7Lmwpk
GJYShpunYwcS9ehbMRvXSM9IUoIyOYIlVU3bRA4HxNP1Eii08DE3ybSXLB4/ZaLZrJQReUoWENfa
bTopQfVj2BsvyhWwo8/aa0aVeQZsFVODWMb8b5A4cZdTgXoGUEiexOCHdhVbx0a1y2qykIz5ih6/
6ok/K2NM7RtfFy8nOCi6W3gy9sXNwLeWKnidgoVGG+dZ/qpvTb15B4sB6yOIUorf+Td+fUfEvbzI
2xv5pqlgMDgLXTrNRnQayrOObuvpLpb1p28egrVegrGEGQupYuMdxLvjpmv0c2DErjjWr4iJ0V0r
sU2ZPLFubmWsroYZk7PNfngFlQvRSYQmZBDoclAh53h5CTfLUyv9REhmW6M0am10NiDXG4BV8ATw
Z2joeNXOPgDH/6o4y+sMW9e/tVDBs7S0H2217pVgsEMfOLlulz9c1otvy8fj98c0RHo6M1WQsEGZ
9lTSqHdDwC6MpN9RZTwOce/qeo//YdD7JlRfLguWHQSxAcGJ4lRph0E5gqkRJZTcXzQv+6V49Fp9
Uf0BfG6u2ku8zVYcXq8nPyirI19mLOm6bMBbCFkVZC+9abnWSejOVbeTqMff/ZcWVvAuSL45XdjG
NsDPxx18J0EWIgyiaz4HoBEkFmVo+NITIXiWctT0hBkGWDuO054XUEN0dIBvDC0dHea7ZakcqTzB
q7BqqO1iRKoKhRW0ixrPzEN8D6Zdekz80ZWlAbfPgm2jFqA5xHiFqFjtXWtafZ1pSRSMpHJbAEU7
keSMSySIBYfaVDq9KhcrIFOg6o/O+DePAwBt/kcFseIbsTxftFBlJ0Zbr1H9pdO9pf+LCcW1EMFn
ROOgkdEGTyfAaVyVOv6IdtQFT9TLBr59lN50EfJeEbPGJc/x0CnzX05551TPFgDqykiWWtg+R29y
+Kattn1q7cGcgYOKPsH/VFpj1FoHzwZHzHyU8RJu+kNN49cqxzAxUPVenJqHtMuS0QkYyX0F1Iea
VT8MfeoDswbjVosTmAB3Tyun8y+v52aMXgkWTtM4dApJDNgGxvlcJRld23iyZFi8mwUocD7+UU+I
0ugFw3xxYyUBmJ6AXTtFWuIaevNbUUq2b1U19PJwbj0rm34PhaP6jRIrrtpkMhbBzbn81Q8R+VUs
Jx4UVjcR6OL0U/XkXEVn8gX9M8o3DrKVuulX9qyei8zNPVllbHulqUpsYmqgkBZWWnW0jBka6lad
BbSf+efUKSAzzLy/2c83KcJKx0XO5j5sixPemK4ZAe18enRSSS548/Ks/REivrlCrWxmLQEpO9Km
Lf2sUzAaZW5t/aJVLNFn0zmuRAmvKr2nZa914EFZwpNCvqSmRJXtcLISIPitqUhpm9hOBKpMQFN7
hY/coW97/Z691j1kAxYyfQT/BYz4pcjbMTuV+tMM8jEZnff2/Walj+C4Cq2YFRqDbRu4k9EtqlZu
/4lHSO1sn/vgNSIHl01uUyW8NlWDaIC8oMIWkSlGElsnKK4oO1Or3QlM8pclbB6dlQRhj2at7dQR
Xd2BDuCsePgV5nfGKAWY3wwtKynC1oShU7B8BAtFmLk2Rv+sfXU3PUef4B7Ux+W1E6ywkPuUFWZl
2gk71hphaZIa2CQx5pTmNkdF+4Yy2dTztqEjuQTIGErBPiGIAUGIYjkVqKWAGgcsqHyPPgMCAgh0
HGCQzbm3ny5v2rZZgPYAUx0AlBXT1TaddEzWKGowkYe8vG1kGOXby/b2fWG7LK0q5qWGpzOnXdYw
d5yei/jX/08HYc06B1XRvgAXSWz91IwbzZA9JzfjvomI5JgWBcSIIGCMYydatDEHpkkX6L/YV61z
w3v7dvBUzD+k52VyOYAgx6P+L2iJNy1+JZ0v8eqS08fL4LRRPeCxgNxZ6ZroQ2CocHMu62HH7nnG
bHRDiUvftsSVWOGNQkjbJboO+pNhP+/wQEHJzbolkMgxOsrviuQuJ9NSvFslutak2Vicih9gcHCT
rLpOs2hXk2h/2Vo2K8Ao/f7ZTSHEl20aNUgDlrhdjLvkKjsrO5TZXM2jV9WN7C6zeb5WwoRIP026
MhsDEKYU0lznGVieo1gSHCUixPqaHYGpplZrJ8Ckv5Y8TX91hE0L/5mGhuF1wa9jtDHtrMnkKMZg
MMK8YUyQmt5d3pVNP7ESIviJqXameahARhctNxm9JnYAL35ZxPY6venB/746R0WsTUu4EEBxTOBM
d9BXFUtMS6aEcFLxgrMNM0Ltb1jqPnPjro2+6VZaHwwjzn5c1mbTjA0NSV4Oem6CbuK9Otk42EPD
apD/4koEePUdqn8aOGv4uFx6GM8Scfx+IKYs1uKE+4PpsCItKfhqGjS1zjskuc5g47zmaLB/4wrW
ogSD61Oli3BG89NCdZxMQ1/2uTn9IAb7GcXJLLG8jYWkQFF/fW8Ag1wVR61VqjRqaZqgVwIgIm8g
WtDBYwL1q9gle1knrVSaYOgty4uOlVZyyhuf0xmAY8U1zuoLz8PIW6C5L3u/a+91E2y+JYs2mei6
Bj1wZhVBGGu03GXJnKd+4XRztastjHm1edgpnjX2Wfn1stl8PBFcPvg9DAemahPBasZQKWIrNIvT
3CjuQK6GNEU1/HBZyL+s6ZsUwWDaMm6mTI+XoOlBZ9oesk/2LgvMH8AJ2Tv3lcSPbETG90oJWxgD
zWBqNVtFYwEHsEItqblC7wR6AjESeIeZkkHW6LjxXngvUthHszBro8y15JTlbv8ZuOc5Uujkp/lU
vwy76lYFItiv8JtkWTc3z4ZvcYC4ToC5LniY2WZaC4Ta1xweP/ToMUBrr/IJ7fpPHXA9xqOMUGGj
QAlFVzKF4DwmZcn0AuzC1mPyLb4mJ/uK3eRXtMGGxsfGKziEnC25e3x8Kb8XKgTpsMvATjrnoI1V
g7i/NdLWrRpPS3O3rv7KVt8UFPOIi5kRNW4x0pdeFwFgL2/mO8CeoZyUAT1ElvblZvHh+NsWZsEA
qo0uXMFsqIEbXOOAIahcbob5uuslC/fxYswX7u37QsAznarOE9OYYCGv5+4w7v8bvI1tQ3wTI1xF
oXLp6BQBQTf3avJLp4du+iIx9o/x7b0qgrGXkdUpShSx09Lb5l2m1Ig8dX5vNJb2CahdhjcleeKi
gz48GGWTeqmlKru4SGR3iM0lBYWUAzBt1XZEaIesAnT5WKIQp1Jwe5h7C5jh4fcR01x60bpG+zUJ
Zc8b7q8+WMlKpHDmyDTEC11sMMIclpfoqB0Vj/jGwTghxYfagPRlsXncHEM1wOVgIlkv3Fxgp0Wj
tZkGqzH2yoDUh/Mwf4l+JQfbQ6sb6vDmd53ux++y4PvxjYE9RtO7DedMkb8VFK1MCobFPnEwxvLN
sr8OA+5J9c5oZYgZm/YK3hsV2J6g1RGRpPo6tuscvD5gw/i+6J6Ce3OZSu6a20FvJUQwWGdMwHwA
0ne0VNSfebPg4Jp+9GR4PHsk27NNR7ISJqxcb9FkAap8cppN1a0KV9FlLCJbEmzYtmkQCxmq1wi4
up0PTm4UNAYg8NDP1+g79ilw+S6f8a1twXQxIMsAIk8NS1DCDNNRNRIWBvqipQc8NombO1p+Ww2T
rOK9pQ2w8HXMV+i8zVi4kQysDsHGGgMlChPuY0++TPki8b1b2qyvrfzvqwUDWkGaMcDgB6qVeiqo
nIrd5eX6l0vH28VYcLuhg4FORefFohN5ZY3KbsjPcJ8AaQYQDKfIt3/+lcQ/FzlLCMRGH6ZWTwGm
1HvTvgqGpwQchOM9f5z3QQmiKumI4KZLWF1QBV8Ug5s3V1SAJUaf0Q+l/tZzl7+lwkC9T67T26Hd
h67uJn75/bKqmz4QCLmOhqsxoCaEO6RS1rPdOFhbxn6R6GyFxh7Q5XZmuw2TzWdtWspKFjfWtaUA
NLbFwz4HLMiD0gJ95GGR5S350fkYQnQbE7qaAeQA4Z7v2Epfd/Zsg6++otSjYTmZLjods9pdpqUu
d2YXmo07sDy6j5xcj93Ly7l9J6dvP0A4cGi+iNTWGucA6O/lb6XHdCnblQf6lCJRh2IgCtGtTObW
IbctOBMbZBEUV6z361qUM2bJCy0/hZ86wwsPSO4c0R9RvtA762TgYZxhJk0yVLhlr2uZgtevnCUE
RLvZBi1RvXF8KAcVjRia1wwyh7xlNWtJorfsEosspMNoiTO6lpl5YXw7hb3Eycj0EU68uig1WFLi
5FRVTyoGuXX0ChS7KZHRA0i0ETuCilAZ7SYZikADiIsWVO29ZUnycNuqYLzC0InBC8TvzaG1FErL
sQoDZl3p07dMu8qdKyeSDFtssG1QXA0tDSRYgGFCi9p7MXY9Na05IYEANK7pBW96oBAijfCI9I8a
mHcu2vGGWxA5+I5PdrK37+YyroQLOvb5smh9iFuygZx3GB/HpvL0KPIkp3nrMm7bAA8HKjuoA1XB
KpamV+vaqmhAbjRAsmtHcp955TXZx2dZgnajxRjr+SZLvI3qTqbWVMfjTz3op+yB8PmxG2eXPg+n
0W/cfAdGibtwJ5vb3ihyv5cruMykYrgTWDUNxlMezLkLDIzH5MhBr9r98ps+Gqf0AVCMx/RG5kM2
/dZKY8FXdqWVOmwm8FtheRsCY3Bg0hZ+/g0xIKxXVbDSCHQwfT8zijt+cuwKgIKWw245j77xuflV
4KL6fNlkZDoJhmmQcepNLUXqdbwCWIRb5i+XBWxa/mrR+N9XQRRwYSlqEbQMRm0Ab5OS3RIHpAAm
O1yWI1NECCpLoTTDgPJzwDA4u1RIDsrudZt+yqYOKB2BdGWZguGlmP7NjJ4BWi9E5gHNJL16H6lX
wyDxVNsr9iZHMLNGT02yRBENOgzLVppnwk9kpX95ubbd4UobwdAaHeQ5CUvAGbnX9v0ZLxSgwWrH
5tjtOFpRdYjuLc89onb6UyJZto6CyYVJbqZzVy2BfRffs4d/gB4UMO62PhBRbrXPHNRS1oK0+eyz
V/oKdqjE1FKQqkPL04mDadYHRfUIcNj4wCn6CWV8Qdvm+LaJojmaBsvpFJZBa9WRV5qoyigYavyr
XQRRrIWBfqQFxLabru6Ao6c0ZaDPnoUcBG+3RifV8/gr2sWd+yP/xpOrTeTp39vvMpRde1PJlXQh
3JjWnOJh2ueIaqyPXdIk4YGWQ5UAWaBF96mmO4W7qHlpucbkpAc8hZe7JHaqz5jXi3dtoi+dC4Ys
TFwtTU5dsw376zhUzR2zU4C3qFF9VS1leZUnkXoyQddxXoYC0AgjLZ9JTSqvAoxykJMqD1S7Vvem
BugXL6/74inKk+rk1CFp3FRnbAKglNm9ZIP9pKQ92ZdOU/+uq3a+ZVafpfskD6OfeV1on2JLb2rX
Ggha0uqlMqZTR6YS11Nj1D/1DqNXw4hXd5CMYQttq/w71kG9I3rtnKustgcP1FrT10yLq5d0nnRf
7znXhd5r4EPRCb2Oi6V5pKmapvu80ufED/V6GXxnse17M7Z7DGrqea0CVJ9lD2rB6uNQFeN3Gg3D
T53EVegaYzKOt1mbF7iXRfP0AAxVFlw+plt7Sy1NxRCzoWm6JfiHfByKRdPH/yHtunojx5ntLxKg
HF4ltdRSt7Nnxp4XYZJF5Rx//T30Bsu0bvOb2YfFAmtgq0kVi8WqU+fMAeo07mp1V0Ro7y6b2C1a
b23Q37C5G9p2LOO8z4qwWWwFGHc6m53Mtnw7hplsyx59QMY3vOLubujbmmVCwSQiWy40nM31B3mM
jzRPmr9Q/u3MWa/rz1DHg2QpSArFaxkdQc6a91K0rXEmMGRNMqxpg33Vau26kPKbqYzsqWyDRVGd
ORfOZiw6ZIhvTX2xh8bgXC4fgy8k56gqsSZCBhmJ8PstT5dMrTQL7J2idWvWt5PUOUYPYM4425yF
7mYyb8GBhdF1ZqOtkLctMNxP41L+YDmdR2Wq6KPS5D0qP64LT0lRV2XZNEAfqjGuJCzTiuaBgfb3
9JD2j+0KyU015HIX7pqRFR1qOSo6niy+PjKlKCdrvyKsPw1NYqvNU74UdsUjpt2tIYGfXTVQcYPI
EcvIPffdAKrCtABCt4U/ehkaSOVJfsa414EOY8QgKuUUxnZP/MYkk98YYjInVtRKwdxctYniKinv
FbR/4DcmGO8T8iqdoNBNwt4bDi3EfzpfT8HEIH2FpDN4wSCLEov2wNNF2d1NFM6p/LFsgZiRsdvm
yZLoS2mCbD8KIcRyk4OUNLZ7uwcqJz1EqJwDBMCJoHt5HMaoVRDtI2OEc74/an1S9b2yDkUI0PNs
PdfgQCnv/+CQWeDxoF0qFMPYHvza63JsdKMZlNDbqqI2cywxvQa+7kocZX+ZTccQ67MhQE21z58b
cQqU3vx5+Ue8tt7YN8v2RzBXxbxMiRZroNCjJ11sbB1a3SXIE8xH9YHWkDLPvC4BP16x1bE3cb8u
rd1css+cfdEA0FqMV2jTtsA9d/eDL52sa/JFuqvOUriCOrDwSCjH9sLZ/n3DGsa6Mesjg+/z/Reu
MP3cFkkuBFFG7FF1CNKdSUA9IXFHSK9c3uZdd0KS8rexD+/tHhQR1TgbgV5/lpIbST+VPEVNngkm
AhCQehWqDtaSSD3Fqy8q9yTjNc3oUfv4sd6WQf++ufMXUgs5Og14PD9ZNzQAWNfyQ//yitJ0Zc4H
+hjScNuBTEnEo01BiZWpxdVCA8knFV1xSyZOjBww/n0E93sLjAtkdZOsOHtZqBWjU8uQbE04dGsf
r5x3FtjGd4tRsrWpYzXo2yMaqxaZ7BUliP73haTf22E+vlULxQwiSoxT9d9aAqb68njZgXkLYb48
oElFMdSIVY14J6nOYL5IplvzpjE++jBdhiWBQFwGboYtLveKBQZUCZ+8q39OfQqa309E+O3I/t4G
jQsbH65IpuUjtbH0n3L9vhhLR/59KP17G4zriqOUqfMCKZ3VCq36mOUchNH+13jbJ8ZxxWqOUNBo
haCdvkjWaietdaiiq1wcOCd+/wz+a4itICtaBPLiPAazTpm6wjQ7Ky+m7H5yPFHQQkFwBJv6+89R
D8AwmT3QFBK0msWnfL0i4Km87Lw7o6r4Hm9G2IRMqxpCigxGMuJoGCsO1MPwi3ioWjxjREuE5qV6
Vj2Z22nb3T4KoFaAboe6Nl38xteihUhrRlqoxcWtL5nDTWGpnIO5kx7Rtb3ZYDIVeEEz9nNDtYj6
cweM1HiCyt/JuFJCGSmZ8TjwaO6o976/Bd5bZE5QIWnVLJcRNKMAGMoIsTXxtkiuk+7Omm/a7Ofl
j8ezxpyltSiVqmoq3Gso8hP9Zm4Tx1AoUcRD0d4JdcWJD/sbiqeIacmyDOAEkxGNylABrmjlyN6H
lzqgW5r9yr9YI+RGaJKboJvI29KdChf2dGOUetLGU9TcskxzRMQYqF4MlViSg+pH+YLikJt53Ff0
x+QH5hSMjBro5FEK8vfmyqUc8rlSrQCoYOMHBkrOdFiVfJkgyXpnQlIRGEJIz7afuE9ounsfnGdj
mdndyWymUcOgM7ocoysCUkt1uNXH2XllJnK53Be78WVjj9lYoe16OUsR7sXFqQw3u1ZRZZuP0N48
GoWPV2AXUF21ldOy3Ol0vN9h5uhbGiqGcov0ModQqkQOf7EwkZvC0Q7KXf4NggtH9Yzpiive0M5O
W/i9aSYi9NAl1ycNWdrkxPeS2/hAGt1mUL/VvfYTmsRccdP9b6rr2GZ09nFDv/cmMS+ivNAhcU6J
yihh3oxRETc/LU9/ze9wRbv33ffNIOO+E6S7wNcsoLkfjGfJ1Y7rSbieDTv2qUCnbBc3jeQsJ8sd
nMvBaDegQzP5n5Uy3htpw0yaoV8CPJkAvG29WBae/psJxmFrkpK4IiDBjqvrzPol8SYkd97x1D3e
1sB4Zi6Nfa1ZQhT0+lF4+Is8krhgFq9+GAY4Wug3M695M6a8nWOcchEiySzwrg2iHtSrKI+V3HlJ
ngnmXsqTflk1IcpDKqZDh+RKD1PKt9aV6o0+OeQ+D/K2Mzz8fiuZu0kX4iweRLy54usZtD65S0V9
NV922ysuTcpuIAO0iuqXyZLK4vgavTPiaQLJoRii+HJqgB+MzpgNPVBalvaT8Sycee3a3Q3d1BuZ
cw2RksaMFsUKtKS9nVfxul2y42Vv3/dGVUdiLyqWiQv3feygKPaogbYchlzpNLvurKf6e/5F/lmc
41uQHJ5QcoCoMMfq/sr+tcrWN0XIU3UtaMkCEnSf4xOludGDOKDq55qThxYYIzgWd0PW2zoVZi9n
VaslKxMw1uhFfnefdm4V4iI6tSfJH1zIMtw3z8MDCTVeOsMzzMTKNcmMVAH86JUuYD5DwuggXCNe
OnTaQzmQu9d6OTfF2HVXTQFRmmUamL1lokyPZ7VVCeoS9JlXDYtdqY0rGpPP2dbdq2djhgkrI0Sn
hr7KQTvfuNMLDWZYnhPHhwWJzSsEqp44r4ld39mYZMLMGJdoVuvzErS5aFuQUll4n4xngQkrq1qb
jdxHRqDdSF53LR1NV/4pgIQJyjCOcJs70s/L28j7WMwhxBsvrswa2tq1IjmR+WLFTyR++E82WH4D
slSRVUnVEgzpMVoggXIuuExv+96AXgEgz5ICHqv3waRQEsEoYnhD+aTZFJtmxTZku73JE3zKgcQD
NFLv+pDMonP7jz36ITdZ+9KJbdrkOFuz3Fx3MQSs+uQ0d7FrSbymwu4n0kXdxJg0GAjZgjRlqYiL
UUWAyDxpQfPC8NHU47g2zwjj2spcLuoq4601NqAatPxEzb00/pOa2GYljHcnRjaowpLFYYIH3dx9
icxvdREaPPqQ3W+zMcP4NLTuurqHnmgwdbXbqsntWqIqWhqnVOBV+TjbxlZ3I6NTpiXXUBwrl09m
ah6zdHLR0vL+4ASBoUNGXxd5h86saM0qqZNWvPQF82rSPUkLF4nzbNlfyb8mWO65BGN6iTrjaS+0
mNW7ywjGQDghm/rQhzPztgqDuQiLtm7SBbW/AGQqkMe1a/Mu1U7L+lDKnOIVzxJz8+lEn806UpNQ
TmOPNJVXTIUvZfphsPCAVy3zT74PGn4ABKOeBcrB99EgllFXrPJGQpvGSfObJPdK3lT+3veh1KOo
J6Fd+kGGvF3WVDQjUwuIXtXOGhHTsLu4K9FslgyTEw12c7OtNXrENuGtkrXJ1IWGdt7io3Ic7rLQ
dAcvkiDnQbNO8rWj6dllL99NqiVFRwFY0UAIwU7g5QBFZK02zng5z8gHoSBJB/8pELIqbR4Scs9H
tsaYYKSttSa2JoRDiNTcoVByXZfzOam7xm70z+ArETir27vat/aYMxzrxOzKOcXYEdCPi2iFkkI4
dFe7taSNDbbpMOIJ1OqdrkPAwcQdWPl/qXX/MWUClD7fPhdL4ZUpllKUC9SNZP9VIBO9bu1axrsE
Y2tH8onXmOWujjnVfY2ZNGvC6npPD2uI5iWqq5/bA1WmAr81b3Zx98RtlsekFDE45Mw866qgViVX
j8iDIgh+avKukI9VR/R/dVFFkxsbRqla35+1sorFGgLHPbxenlzhh3rIvcKpj+SzODi47ynw4rd5
UBibzFbKmaZB1D0lkFZ4Iqh/97+b8jH/f3bvUopyX6AJleka6OS9pjZB8vbEiRf0V767UBgrTBJG
htQCEQRN+s7ZteGBvRTUtpP717OGNxP2sZXAWKP+somJmqkssV4ZaZhadvECeIcOTMJ6guRHdCiB
wFQhlVp52Q2vuvEhcFC7soSQiH9ZMouRKRLMg4IwYgg0TD1pumALg3t5Iz94+qsF1bA0YGQMXaeh
cruyNu3qarLScAG4FCDAX2ZsfJcLLuzxQ2LG2GFCbqJlURb3wPIrN8m35Fp+Uemb7dB54o/0mmq+
0mINj5uRZ5SJu9mgAcKcRKBSGwgI+UNRSW1Tv194nb+Pxdf3q2MzKBGanmlkCCjMPKlhfgvibldw
Gjf9ZoTwyN+XD2HMMWEjs0QyKGjKB7W5AMM52QAz/Ce3MJggsSzCUq+KhqtfFW21x+RN8bxiGP+/
WWFCxYQxzFnGGyccOog5l5gNAOdPxPFw7sdhQkVRthi3jJsiSEsh8aesEma3UBeiXmVLmsc+WJWS
3FkaRb0epjZ+WruMnKy0gHpYnlhK7VqCtDyXY8LjI979ZTTuAzCmaZhyYXJH8Iy0aU+ADaBkwZpH
JyJApHucHfpwHU5cN90LJ5YK0BHg8BgK1ZnUrsg6THGJsLfcGQ/LnRqqh/koKnb3PP2gJkHpcH/5
C39EGsFVtyaZ+AIFGmXuZZjsveQaCuFhfIh+jl/S7wYKmSrkELNb5M2HSrShLjkLNo8K52PmwJwV
JnSX2gxxyXGJQ+OB3NLhYZRVcD4/U9ITZA48l979pjpwi38HVIPZ46booj5eQainPEwtZvOAVbWJ
l3+ZLMBjMayEAZvLW0yD2IebUJEQujHZiJli5hDN6TiskzKMwQSZx94tpdshBlWX9Jy3n1XZsLWI
h6DhWWQOVGJapTpWQhaqLciKlwwYqk5cVr+wpoe50hV7zTrN7mRtdiOkkf7vr9dQURER4Vggf2cO
DRTgx1VdejClpx7JvVoPJEmxJxG8GY2bleOBJJwn5d4diTkEQwY9CMrwLEBlSQcpjeZ4CAq8WeWk
ORSmFebCj8vr+vAogaMagAUiFYQJUWFDrpQl5bTKS7BUxmepj51Fr2snjVcnbomXdMrLZXu7yacF
TDFYCCwJNVvmZMRzWcS9WoIIXbJBEJZD9LXzx+NQOvPiQCUAFOzDsTE4MX/PebZWmfMxWwIIJydo
/6UBJWfuj+1B8Pmo7b1vhlUhtUaHAYB49upvxLrNKZ9+LD6bqQFIrm5PXLWm3cVIuomRDbwIQPzD
ZE991y3VYPwlZJhjKJaygvAXQ/eEPeLgpfnXDJM8YYgEDKftOgYySFTN+RvK0GuUOjlvEHY3WG4N
MbumkFrR0hYM+d0hvhcPuYto/ajcCX5+iG+U3y070atBFinmwgQRDkslL4+DMGsQvwlQV4Guwq9J
+9GI3y87+d6h2tpgDlWJgRQr0RWA5yGdWN2LfW93mis3GiiaFOeyrf0DtVkQE4kFS8izKJHSUL5L
H2UHTZdQD5SvQDZB7APzWcJZeeSYpL//g2dsTDKhGJ35vpTUFME/lEP5QJsG650EOpMMUI7f7gwy
H4wJGElurH1kySBWTY/EILZgcjlPdzMUKFEAOaUDBSoz69EVYSilWIUYDQhTEsMuvkaueZ6erLsF
b7veb0aPV1vgmWRWZcSDMekpikHjeCLKwTQ/Xf5G9HB+/ERvS2IC3mA0gj5ArCg0yWzn5OtcHoui
siNQ+9epHbc6J8DuRr7NFrIxCUcKY9OYMzKgxmLaXTUMNzgC8RfLbDPeUDvPGBOZREGvNWFO87CF
w4nXov695zII7/v42wYyQUkiEJ2sSx2tN/Dx0WNFBS/7ENVIEJ9zQVK7sfZt+9h67jzkUJKJ6fZB
9hSSDHTEEtJBbnRbH0vDLa8rCI51R26rmL7ZLrgJ2ypWqyWPVpLhJOMtsFyvx9ifQbpKRV+Ex8se
uZujYvrwn1PGphoS7Q5LUqQEwin+XIM+AjyAVyUuL1BWOK3Pg39xnERh4qLUVCNq/6jViHp9zku1
PkazAETWpGpHzsp4u8jGj34R1FUEUQWVJ6nC8dihCaiBIgDTDLxwT3/2pS9Gl70pnYzSJBedMOeh
aTjZNc3zC3+M7QZvydcZVTDHepzl8UwysaQg2pI0tQgo69f1h/kyvHIqpqgB2PHP/+XLfQS0vYb8
N09hgkkh4OJOJzMOrYfIH2+jkKJdIg9XGsZxDkYIbjwvcppD7PK2l3cOmciyZvOiNpMyBbRhqI7P
NWTeFuCRI1N1L+/q/ht1cxyYAIOXRiklIxZZHRbiyKHkGQ+0ygwpnef1PnoYkaHGj9MZU86O5XKJ
efZzlH/3mMUpg/S4GrMcPtu70pOMSZwM53E8Wk6O53F6nFzMAoMbgadc8XqXfvDfTTWA2WFMYKCv
qM8lqg+mXx2k2+hKejB9w6MIlfgq8szUzk/l5/nQOyNGzKFS5kT3vO/8sd9EXWzzM5jdNzCqW2oq
+EpK1Lsre7ie/FdIlVtO7viCqcAGbEiYqP19pdX3htmHZJWCoXSl1RfVb4MMI2aJXz0VgQlzhmsd
eXnG/7NQyg2KfzD2yCx0XDSpmgowhILYlQbd/CYDa88cis/1oYTOVneTlDbhTI/uxl5MUf5tlL3O
4jRPMksGpXGdZOSc6CD7AzL26yyMvBIv/fkf3enNElOUlNRC7DNpGdGAogyJaNWgGcS/TF5/8SU7
TEqvT3VlzKYCQcQbleCuRKOkBewD8na3SO5dsbIN6IgRd34ABtYxPtGqS30N5/WVW9GG4N7/IAK0
u8sgTDeB9QKDADu1tILkT1lyYGGzHNGqGVfz1ArqU69VvX85WH1slFKvNTRZx/C8KUlsuafFNHIr
UComEtSYaJiP5ZHC12qsihchdle1McVcprFZ10teQJISCg5+b9plWXtywbnT9o2gjCOCnwNFM+ZK
G+pVjIwSGSSZTnrvgefNEbOny5tGf+gHl6EyA2i1oRjE1j0tbUpVYR7AWJ9E9vhT0TtOLrC7CAsf
Hk9JwN5U5miLJWgsq1lCzyv7UteoxBEHaGJOYr/bhUJJ/B8rGlP5IsUsmZP4Kpo8HVZXOcbhveBI
/tmEtlV+qKHSx3OB3Vt4Y5I51ERSah2EDFkIcRVd+NW3wG/NdrNUnA3cTzQ2hphTPaGKQmINwgMN
2B+CMhihhKsdwfwbdJDOyw/yQxGIbop+KA8MsJcNK6KsKGCwFIFkZz1QXASlSA01DUVfB4VP5wsH
qbBXADRVLw2777yp7ddAz7jjO4NMUqVVlWx2ilKiygJtUE88KMcuFPHWAI4x1I4RRDCEK8nRnC+9
DSmCQ+euh8LNboTn9Kr+xKMK3XOrdz+HyQPGLocmIv05Yqh5ypHcYDQSovSglaltcqJc3dbtnHKH
rXfSHhCjiiCOhEoLCHuZgz+q8lxgVBLTKMY3Jf4eyeA+nM9p79U8ep79L6wCaYzZbhVUDswKM9Tk
jXwZMVHsU4290oMwTGA40G8P5ONw5PVZdg4NKDYQpjHlDX40tvaIibl+jEwL7x1tvqnNNLLF1QiK
LPbmnndA94pOW2Ns9oh6jCD32pSE/Y/VQ//kBEI5LM+mXdUmaJ3lKPPAOrtfDvcPnU4yTOPDgTET
cIJjthkj7JotGk+m4hnkcRGAbdE+X47c+58O80pobihgcGJFXqWkK8w6R/6SnnWfkgD1R9WdHSrg
W3iCa3Li0M5NoYiI36KBSr8COof3b7qhTtc8tVrwDQFKXOnfUYG/vKCdmwI0wAAMSKAExoglc/bF
vhXGpAI8LTIiR4gcVcjcgtfy5Blh/H0URkJkTOuFQ4ycujvLQmWLnGnUvVoxpZlBfV2DSBEc4f1W
EUPrZmUmlO9iRJWkczATCGJeioRwyR03Sikf73CYA8DXQrRQgYR7by5ulL7T03UF4khFpTP1ik8W
8eSgwKwcKL3iI292ZXcTkWaB0EMCx6FF/7553quZKbfioCdhIwZrcUXE4zpxkvM9b5M2Jpg1tRC8
AFejkof1nH6dCumTvpLgsr/txaKtCcbftKQxoO1NooDUo51ot1X/VAnP5e/PVoDOeGuH8QYp7Zsm
0RI8pvIDamd4QxKPIsLWu+hhBrjjf6i/7NR63plkki4lLmO1W+HlkyM6Y4Dk628ti+XE6yJf9gXM
47z3BTEaO6nJ8KEU86ok4mFSvxQRT3eTZ4TJtbp6BJC9qsswFo+icD9mQbJwCGP23qCbPfugcNPJ
UQu8UT5D0EEOl8/FMTlY15GHEhIVHZCPRm1H17wnPv32bL7z5huqSI/25iR1oL4CVlqfgnwhzc1s
lp0/C4X6aSjWm0Ub89MUxfmxMGpuM/6yi+D2f2/ZKFIIfZASEgR4LNHMag4Hl85TLNyH9u5ZVgHR
V2RcjAju700B8abLk4QnQFf9iGsPKKrLB3kvQwad95sBZi1lk8dt23dUZxbM9UAYwchhrlzhWr/V
DpQDsHVSqB6K9lK5PDK+3TCyMc4EQyNXYsyFjeAeEM9a/TCR+3J6nMtPnDXuBvmNGSYg1sjhxJ6I
WZi8xNd1UHs0wq/+8gQdDjfxePiwvUQGOoGqhWK4AqIhxpy64j2nmY0RtOoLMQe7rqBROVp2Oj/G
seRyFrdvzVAMdOUk9QPUTpzTdIVmEqSBf4gh8tCguJuRzBghOtPPA0ZYGy95MO/1w3+0y4RmQV/q
uivQU2td42b6DJoomuMj+zVA+6r4tLGWuBb/XbW7Xh1QI0PS0CBnOxqlDLb5yFpoXbM994F0NLws
JJ6BuibGWI6ZR+vy2c0fdBvwQkaGgEAHBIDFLFeXozWWUNZELebLUiPlPmNEh7Olu4cdcEnDkoBC
AWzy/WGf+3IyLaJUAQE7AXR4z/Qstifh85Q75TeKkq+v5HuO0b3DIeNdAfALpq1NnQkAi1Kia2Kg
OU97o6WbP1Cp9zigs7visfiucdrzrxhuNmxv7TFnvpcMadAXq4DsFkVqFL75U4VcXQo9LPV2uq0C
kJy63fcphiSgBG7VkxYsrcNZ9J4TbX8Es9PlKqNmWXR0rN26yT6D+NTvv4sg1ImhfSz4LV6n6f3o
Y8qLd2vR5V1aPv1lm1sLtT6pKhVKlSmdtcjt+29Tz+HR5plgXDWrTaWRBszsk0ECdyzo/YygWThx
h+7QpXUwaRImr0tJnyAzl1hgekjtPnlM6tTJNP/yp+LYYcvpOYmIIcZQUdSGUEw1b5gwxjHVVwZP
BXD3TbjxCXaYaMlGiyS4keATtA5GBaLMIEFYqYLRjz0eCJu3MKY0JczQNxky3OxVKflJ+a0D/SMg
Ct/GJeHFFZ4pJomoRE0mqpyWATmbd7IB2bTSze5eBeUT28ydFa0+4Iv064IDcdtNDLd7ygQX8Kwv
MSSU6DmbQCucHVJUSORj51JmcIhR/VolTyodHPbLXrNbv5Chvy7hyQ1IH0v0J4j9UqJ0CumNg+KB
RjYkbuHreOKLXuUhn7H+pLOobC0ym5xWVt5UDfo+83qtRJ5sfOqlIGo5O7p/tt/WxWyovMq9IBul
FQzSc41tU5NzN79c3rz94Phmg4nQZKiXJSFCFozjZOfSD+yxXSZXSWK4gsAJI/+Ph7wZo767iYda
KWblshhCoDwMh/WsAGrUF/YCRW+X5tQFHv2oEvKmVfYPuyRTEXodXEoas8aGtNAfUJUlyOzRpdSv
nRNj2Ns4GH56bK94/TL6WT5ES1qzMzUDPDlsSjjolTRnFNBSVLd1e69Lh8ufbNct8H9XoACqaCpL
R1qAfUjLtKUM4u4+Kb4L1XXBJYfas4H6EmgsQfePmWjmtdpktRhjSBCSPKEarngYy7fVZCdnwwdG
ALleerU+8yT09vZta5N5vJpAPWcjgVxCIR61srWL8bf5YlFh2FpgwvDazxNBAiQEmFvv7TwT0Cwt
Vcx2ROV3USId50PtOt7WHhsmQD9qSpMWQVDSRgYb9DfxdJhKZ3SkFwX9NjKhTfz7zrE1STd5c8TS
hEhtvjRW0Jo+puWz6CjPny+b2C3boUFp6mi2Ye6MlYaCTp6ymHm7vlJSLFeVjylLy25fKeSXozBy
Erhdv4BTW3heaeh5MVHDIFRMoAJC1ixepPZEZE4J7dWZ2QMLKs9/DTBp2rKieTiPOLCyTx+M81Hy
tbDyYpdbaacOdskSk63lU5sp/ZTghgrMsL1J3cwxrhZPdEWQXivPf/KdQFusSmhLAXfO+IIa60na
p8UMPJjomC9UcafzdFuvcBsnLi/H2b2GaWdZUqDkBj0vJktshNqC7KZGkb/tmTKyoKHwxYLydjNi
CpFKrPAKyHuX18aizkSp1Bx0vVohtDYToapAqL1kDuarx6dZ71DGWIrvqzCtf+KOb8vUmTClVEWS
GqOI8jugaHLR+EbG49jfDxwbG0ygwqiRsqpmhdYh2nuSS+XEY+j94YVP5cS/8EozXHtMoFKmDm2a
HDW91lugzUTJ0Qu/PY6OAU4ikGJxEpv9CLJZH+OZtYyieFrmJBSOaWX/BUKYofv3BBpjDOPyYOI0
Qnw4dgZ6MYaG+I/u3fugKA4GSDVTJIhWZXeCeujFZ1M4NaTzOCeO7tMlQ+x3awYjKnUIlalXoIss
ilft5/moXEfW1d8SycfLJvcuasxigZBPpjUS9giAVWyU+1UAA4sRrIKbdmeueOLeKduaYHZPk600
6usB5Z05B8WgkWd+h/9iG2l2NWrDL0mZ/wAMQSfM/l0Vs4+5MadWBg2JsJYgny61ttoTt1kfLu/d
3sWytcJ4/YIHmSGqULhMxsI2kInGgnPZwu7XQXlQB/MWCoRs2VokQpxUZgbOCvIVVNF1YtmDdXfZ
xu7hBb3tv0aYwxQX4P6PxhGFsWA6CHb7UEENxLgCixEy6sTjHaY9+BCGYt7s0UVvUox+tMZ0aowI
E+eRrx3xbgZFICAXEOXVOdWN3S+0McVc/eUyFCYkxPJQquVvCelSu+t4FMi799Z2Pcz1n0fSPHaz
uQQALzxhYrM45h687Uf8uLj6yTy2v3h4TZ5bMGnAOmmtoY+aEJT1XZad0OIfJ14dgLd1zG0stGYv
R6NBwlNr2XHj/JXZyI9E8l9ncTz9wIvqe2FWhaMDIUVlzNmyqRlFbVUWtBfZDmG/9K7S1E4hjEeS
WbaRLddyZd5r8q901W4tMJpFquH05S95Sm2tj84LeG45R2N3o5HaoRtvotjGVgbyVRe6RSJTUC2v
T7/s0DjCwXDUG4oAWMH8EN/wPu7+eVQArcMRgWm2iiUAa1CQRSSvdIKzSxxAnYib4PaG5sdDemf8
0adGZgwGbFR3INb6/kDmS5+qs1gBLHI3QJbTEQ/oemAMOMOIyAP0ZwCw5j0zdr1rY5KJOWYvahlG
r/IQLC/Oog5XnSlz6J52QUVAiBhAVdEiOXtr94OZlktkgPLkjuqpz4GOwHaVOXEgXJm2EFq/UnAz
js+XfWbXZTZWmatH0ECybmixGCyL5DeK5ieD7BHZ4B2W3R1ERoJnFPSrgYF//9GUXh+kPjVocj5j
JKXDfIhR2OqtdL/6BvAPyzEfObnCfuTe2GQcxVyhwG3VUAqkDx0K/EzOVUDjNh97v5viqRtbjIfo
ZaatrSAYQXeQUIJsfBmTSq86JpDeul05X22307A1x1xK8ToOhabmRZifxRdKDzyemh9zAMWvwxhS
AjxK46aFLV2sZzx2nM/J+5rMRaWqmSKXZlEFs2aFnTFAHaZbP1/2TO6WMhdVsyqmVkR4PVK4jGAT
UF6a7ogqJ5VP5fE/8lbE3FFaYc2xlRlVYOXQMAF3dlt/56yHuhubLW+/GXNFtb21YmoC32zxo68z
VgSuiGC+n535kB//iPJC2ZhjiQTVBDPYWQ51HQ0JWV2oAYjRDpwl0Vz4wpJMJldukAOSKION8rye
acNr9U07sus7PnhlN1ABOgcck47SCAsuWjPNHEow4wBC96xVrtGfG55q9r4PvJlgvFoSMSav17EZ
DOOnIf3e8sBL9AOzu4XeOUAVoMUEEpCJgVpL0iyrXxV6zFA69qfJowiSP2nnbs0wYS+dVi1qV5iJ
QCc6TG6eQ1uON5S+t1dbI/Tvm6y4VdukbeiXx0CyLeXJ/ZxlnHbq3hffmmBinCj38wKud3Cd1IkD
sfFgJarf5CoH4bM3zAStsLfPwnx2KBjlS5WBvq16MX0sxo7v5Mk2XZSqbmk3R4HKawzcpHmVOmZh
87qmuwn51j4T5yADOGEGGnGBVj8MZOPzqXCAcgAfc+8LP2OPm7LxPh4T7MQSmn/9OAHd/0m7oYM1
kIXz5Z9WZr8O85wGO/6T4LddJBP81CQWVG0spADKxH/l5uozOuJPQHK4dNJb5/bB6Wm6cNpYTY48
NmXSNNBm++f6oEOwkVcFlMWEBxmhO3bJGBMIi7Q1R4wqgdOwrO1aPRf67UgktyNyMLStXdcGJ13c
PRwUTKqrYKXRWDxFPyiYClUtEOMTYGI1cex9pVSem2hoXU6Q391IiidG6AXyh9WuNkzA+GJdfuXJ
C61TfBghKrY6QghedG7NeHddGNQBlZysAerOHMalXyK8uWpUVZFUaMlhEPy54TLx71rBJUJTUQX4
WMZKQtYE2pc1wZGjZHzZoST2ivlByZ9cvIKPzcN0VB4v7yPPJnPMq6ZYkd0vJMzKn0Ud22bpRTEX
VcqzwhxtvcshdmziCZgPVFTvtf33i4oMjMifHIL+3+zz30e7rU60//7dUOZ4d7NoqdEyQX1kdLvi
QHmSUq89ZfFBjd3ogUplgOXwauIUgzirZed7DL0oc9S+E8xJu6DTGdergnfQdmMlmo8QAcHAqcLq
nyX6YIhCVQLLAO4BM/4kcKf1d2PHmwW2+TjPg6S1qpyE1ct0l+U2KRxMXIBIRHcl37gTvkYd+sXQ
37iJXe3nZaekjv4hbm1sM3FrgEJyXi5WEtZp4ZQg0JLOEZR0LR4h0P4ltzHE5D6RlfVaMaUT3n+0
W4Kh4crRnw0nfoR8cCDb4neJexb2Pp2O2QQ8y6DFBsbZ9znK2q5QrVXWGuVIu59OdFA3xUMp/4KI
PK/HxaWKJlzmw700f2uVWakhgFykrCKqGQ8AiDtcCYfY167obFR/1R3FP6gZbs0x2d6UVHUWG7gI
NHVytHZwSOZe9pG9tFWH+p8GjTkJyD1mGyvMM1bWWkyvMNrOz3xK2cMfU939WhszzL4NVj33fQOi
nrl+1KuvhcB5s+4WWLbrYHaqyywBry+k95gDPbeYlysOyaHw61Pnde4MBUXpF39Wjrcq+vdNnqzD
XpQBiBzmFgmgNnwrxDzNOd73oUFyY4JGXnUieBllnfVdER3r65Skzjh+Hhs/Sc/V0HiXHYLeVGzQ
2G4kc3tCiTpWMFBLQlFoetfM1taR18gKo3girhb3/ReSi8Flm7td661R5vpUh0VWsxxeOBjDwRRA
DJMEuXXoxsoWirBevs4TRuF56pe8z8dcp60VW4sO1GGgl+t3eTK+lbXoXl7ZXvjfLoy5OtWszoHi
Udcgqyok3nr9dUHlb57V66KVD8NshcmEKf/LRvfi/sYoW7SVlmJdmyFbA329sVZiR+lq1xgkLJrD
ZUO75eGtJSZ6CHpVaPD5CYWxCNLX0lE41MceQwUUg6s889rynN1k64xyn6h1PFrgmI8hRNZ0EIxF
OWz9mqme2tx10SNnebv2VA08dKhL/B9p17EcN5JtvwgR8GYLW6hi0YukuEFIrRa89/j6d5Ka1wST
OZUznE1r0RF1mYnr8ppzMAxAKUhc5I0ykz0XtB2qKzIIiEWDBBQ3hGnbyO0xtYUzAOkwRmTdSrwF
Z1b+o5NlMknF3DaQ8D6avlTGvYbmcoEFmDu5fWpi2Y664PIRmSbwLoNuuaaw77IZ8Vgc1F9Rd+wG
jjdhpgao4osGpmvILjjlTkBbWpRlMRp/YBBeAVjijvNx9dcr0kKoUcg0Fc4MDFP9dyIpZ5JkRTXH
g4kCXB7Zwny7tsApyjJbHL5Qw9ifjVIPy9JlYY3jLYxaX8Xs/nin8KbOmXVSTIJqFtiqDOx7UP6/
GsG3Pluok8oB0b8+AKgOtgo3B9N+AW/3m6UNe2HUx5rGXsuKBnVuYQD2u/az505NsvKnvQTq29TY
7otRtM/xNhuu/iDqmUA0U+02RDnEFX5dVm/yc3Qw24ujvpDUt5todhMIBLXmas4HdAwl2zQ3JxLH
Q5m0Py+Le+NW+SQPPN2yjq4yGNapNCcZzKSrAECKabIizK4Mm+T67XnEipKOOc3hNOGdFtmyvYC7
8Vi78gGZK8cps9wGHmuoQRIoQTA4fHQbQ9rrRWQAdq+xBrtMcmcswMbFW+pmJlx7MZR3suA6jKLR
0agLktv8EN+h4nlbPEcHIyAT0sAjxZJjzEvAmRr6z+E0evNwzU2lkRoJyztJ0Il3Wvp0+QsyI9r7
sTSRimjrJFQTENZQerlKfwwh7M2ZbO3VfAD4Abi/eVu1b5CYnzXm/78WiiIfv9YqD6UB3pQVbazh
SrqabpRTqdrDCfyewRgWh/6mOFZn45YH7EY+Dy0XqMcKRs7AMvFpjEiuMzFL9aHCrM0Gvu9+dYXM
up7mFWiGALEFCHVVt6qNtiinj836gnvB9IGHqFoGK66Odexb6JZHBm/NkWX0GBJ8C5uAHLAoL1aP
5jR2kooSeeuXeXFQtCuw001Fj+6Cf1ldWLa2F0W5M1mtZCAqZ1uYCP6sr15UvI4Jb2aUWcPeS6Es
GtVHfWyGIT2mwBn7i2D71I7gVJotHRo/BddETFqfB6D5/Gxv5pP2ePmQElNXZMQekazqi3Qigsn9
vB5TTDDNmLwoQuNl85er3qmd/Dx+X5waSCTSGQMzwObjOTNm/DPfZdMJylIbQgJSwwqA2XqwAQss
+h49dp6MbQgrs3lWwewqI3UABx9Acglq9Udz1Dc5aboG03Xi8V+kkD4ZrZ/DKuANKhI1/GSBO1GU
muZtJVpFTkbr84OW6N5QetN8NuTVufz5mHJgDGjPI4kE6+XHI9XgZLbKtgLgJhg728iuusEeAZk3
vlyWw3jEaRLh5AFUhIVxexr1pysWQBqNphHm+WEAsHfklwh+WWGn4wHT0LaieVbCqZR/9iYfZNI1
wlxLjHkAGVBYAfpfBEEcb0L2s4V/FEDFA81sQLFa4FBrAzgtkFd3rT1FT5yr4x2Dcop5ihXZaoEU
0iUinX5rxZDNn1QBI0hOdG3y9gc+e0lyMAKZBa2AblDqp7U9OM7EIQo3M5RWy5mK2DbWo4mVOEvl
JMqMqPpRGOUnx0iN1yqRsDzwTXsjC0l8q3OU8wAKpQzLoQOPn5D92d5PR7lM0Cisg5K3aph0L7rl
dAXAOJID56t9TmY/nopKgYayEQS1wOQv2QjtnQYv7ds8mBwrSE6dMw42b1yRc6pPXa9cN9JY7IBe
Yf4oi1tR3vxeHTn+gvFkw7EUJI5YbgKWDp2SNGLblLqKmUjpRj8SymbSQFTdzitDUlVN3fyZc5HM
cwEqDByCJsgf6IKFbiSVIHa5FC7gBbVAWVs7wONLniXQheD5C15O8VDzUkmmUDzuLTzhVFL9/OgX
NUwBb6hfGGGDLRZlcuRudQwuhDhTR3ZSKMtejVFcq2WK3uqrQFq67+e351sMvRdu5ZiLI8V0JTuB
lLsXSsWKzSGKwrL7SUpa3BPx7o38AbuKZNNWmQlyFwOjbD122UUnPuB941nOcqfejFfgdPB5Qw+M
sAyV3B2K/E07me1UNptZIYsjOLYlhr2moxUQ/FH+XsvnZOejKMov5mZeSppQSPhgQ5gfhwMhXWu4
I0lM97s7EeUR57Eqm2HFGrI+6IlttQBtlHRkcOnqjIlpm6XMCc+f04CP56I84gqAqmieIDArv3cj
ME6TU175ClpSl42Zpx6UU0w7sV0XMisnJuG23rTN0Vw4IhiPpg9noZtqfVd3gBaZcJar5FYA+jTQ
j8g8Xj/ZK1Jh+WXxKtA1JOcvIA5/lEw5DUD/VrE4g35SPI4/+iD6LmqO9aN3ld9TkL3G7mz4l6+T
Y85v+fFO80VVLtDQruAapd+Yvc26/H+9TMphTK1Y1+C9kMLy9+TW1ySvT/+ufhoYlnklyGKkurn+
7DKXR7jL6Ct/vEzKk+hSMlVp0Rt4UwzIeYZTBASDg44xQPL9yOpMk7lLxYtvxOV+TLw/iqWciThp
hTVZoIt6m1ZRPbCJnOfGbl/I8KGAojnvhjkm8VZK2X3DJhLKzZCAZQ4+p/T6DyW74Ay2+Jfw7c8a
VOSI95f1hh3F3x3Mmw3thKZWOaSR3kdh3tnIvV/MY45JIPV2uwbTNhBibZQ4Ao5MTrCj6+W5lrVj
2cDHCAcMzCOO569Q2WdS3ZsC8eeX0qHdESlXU1VmUbVVi0Qlvi8aLNliK4XXcmA8QD9oy9vjfHeP
5mAKGdZQpTcgeoLrRp69W0AeoCsXZI3x1CbSTAOZORA1sOzyMdBtkdYWq4l5+8IMTKT9I6ZjZWd7
3A7ds3hrfds6m/DSYXMZ1Sgu3B+jqPdRPGUaBuAFS0XssNR+s/krFnDAwfWgNvZ8qwL2WwHBgGjY
6jXXrZLlxs8m+X5sKugmvVlkUQy3moWEkyrBLikBsst9XoWbbYrvgqiwu82T3EUGMuguu4+jws4A
mMxz2TwZVKQ1lLGdOx0yGskt2oOGk0hfs+73c1CqjyVHrGiVCXbZ78oCtFoVliSwmfqqPi6O7Bde
+sAzBM6pPsVcVQA5m4Jp47R5wpyrnZlunf7XtUGoHxpdwBkwDLDeUqfSan1TFBFTVGV0LWh3a3F3
2UExc6D336dtebJkOcq0LTnqcpAMvwcxLCc/Fb9dlsJ0GSAvNUFSLWP4lD7GLI5F2UZYiZp8VCXI
lIiaeRvKde0bLETkGal7WSTr4+wk0gdDo3CMkxIkYGYKwJepv0IGG9QDD5KPlYwQmnfRMBTNQPng
o3cCMK6Kdm9uoZAaO4mE8nDLuzvWJ9qLoLKRuExkqwXzxzH/rRVOfB8dDYDyIVYHWGQPxhgLX11g
ubx2Bisd34ul/C4gAOM1NRAtreasDCGq8r6ErWHzVs95wGc8UeRb7gJKPa+tOObdGJrjfZ13fiWG
QvcjV1+VmuMlmFqx+1yUV916TZHiPo6P22T52RTdQ10DdXj8gu7tpFAuFYtNXT3FaRTW20FODk11
6nljeryDUB41GlVd2uJ5CtUeYGmWn6r3FpePgKfclPNRyqks+glFiNkZQUjQX4tnACmhDDd56a/h
7j+Yq+RIpLGKi3hVzd7oQQ3gptf9j/ae7GpK9+ZDcr89yVh3BbDH5W/FsS6Ver4k9dTIaS4IYdn+
1AZviYDXZpxaHgk8s963Mye6D1qYXdUKBkgYl79yHY9aDOFiIvCxrW3CB/DYHVPf+nX5aMyEdy+T
8hwZcKgGLPNOIbbwF7+83oAf3p4J41g52ZuXedk3XgmJqASdtuxFkg+8M2VJ3rCLC370MNtyp5J8
wfi5jLcyitA1OGDqm23hvV04zkOlnIeJoeIhVzL4qcPmaz4GbpzoKr5rRLvDRDWofUQ7TmzjdhJs
7ouCKMel01LupFRQMMzm0gRwIso+HhCOH4rTGxKAq3M8F7OXgGl0EV0L0SKziR9vVpH6MdXxlAgz
81uPFbhMc8EcZle1q2CQm9BOelga4TQTmHWFvVTKPBqlNaVlgcNcsGb8NHqyQ9AjjFPtkN00Aa+m
At17sojO3RMhofPT5e4OTP7/TpXMWAROo5hKuNzVI3jOeuXk2EXXQaMNHKk1uGwtTEewE0cZS75p
Xa0MiORD74kDhqj6v1drtIX2C4Bm6D3tJNE2MoJOqJBLHRv2EwFwg4vTrkWwoUQ25gTOsStzdIdp
IjuBlImgjGtMU03YIbXVzTEO2hW2UGBduT22XDgupk3shFE2UTf11KkmgoYazE+Y+Q+xZ4uHSwNM
mi85m50oKs5aaY0ZqwQP0SzUfEIoowUEQYXXAmUGpZ0YKtau6qytWUNeL8n9XH2T1fCy5jGrPnuF
oOLsto1a32bodRn1WTziuYcXtXGvhpUYlFfGkRB34GXrXZbKORW9LzmkZgvoCl0PzfUwGi/toNmX
BTBTlPdro8fRc9XYCgB+xUcQDhtoO7UpmqyHyzIYi8EfbIneMSxlax6jCqmWfCYkTRXgnaLGHr8b
13nQuhUWvMgTvf2pe/1B90B/wgs/HLdBb+eb49TLxQS22jLytr+iu8XND+s34RqzkELjgGso/oV9
KHDv8Pwj73opLxLregPAcREnV09KDvBj3YtGHss7T0koz5EmeaePKSxsHA17qJ5kkbONyDsF5S1K
M+5XtTSFcBXvmtRrs6dOer2sI8Q8L8QRk/ISY2MtxiDXIKMYj1KquSAkmMbFbfLjuKDQav19WRz7
rbvTe8pdREU99BN5Es5HM9D87aCGs4+1ShSNY26U5Kkf5Tp0YRtnk7SRu+U5rguMw7Z+vfnyvHmX
j8XRBLrRCuQlRVuSBk008XUVsWjPG8rg3RvN9oteqDYIZHAhOkeanWIxNHJVuzMB5IHhOW7w4Gie
RaUX8zrFvZGhVZ2i1t6fls1LdE6Tn3dnVEoxW5GcZL0uhFpS2Qi9c/Lj8kfhnYHyAWsSo2q6GkY4
9S8pStjzehrNu8syOBpGz/9U+VSp/SiiuWk4VtPacw4S5lsAH7uX5bBfK+92Qw+pdcqgjPoMIgr5
NTYxVjUH6HkfVAwdvVRPZHp+PPASeN7ZKNegJUuRiSneDrn50MTf5fDK4K678WRQ7mDo4mEtdQSI
9Gl1ADUe290v7ZT5w6l9MYAe45qT3d5U5/T58n2ylE/DOKMGiHpJxCbrx/R5Lq0ojddaDU0zF229
BxpmWnJcK/Ob7YUQBd3l6MqyVR0qYFE4+CtYMSs3xWCEVbsD6eibToXYu1ocRSEfhfbne5nkwncy
wQZZg2Atj0JBiu0h04AudC/MN9kWNCWPyIj56toLozSkIOhbuYLCJUiG7XjEgoN0lVivmeGKuico
bqoMTr8+Xf50LLPeC6VUJl/qFtvcSKGnTbIrACuWr9X8/bIMprvdC6EiR1ZjhEBoEaa0B/JuBqkZ
lvCLJxEkEXxny1MUula+bppUlhmqicbNEMKz32L4DrPRhKS5uFdPqTuqAeeAxLte0JO3CYqdnuSC
rtRCFpHGdHoYGhf0L07r5qHsl64sIRZLHHfPsvTdjb7d+E5g0WDff4xMM8Tah2OtVzH4OvXeFiaP
czISmi6djIorQmmlLVjWJbLZB6AfgtA6YtE/fuN4/EqeuT8V5Uf6ONWKklR0JgkoJBhgOIwVZz2F
+QDay6DcSJ0bOH+KGJP/th7Gpx5NNlJgSH7GobU6EgYXsoA7YsW7RcqPAK21NQtrxVhGgC50g7dD
HYi34k10Qx6R/z3gjgaku3/cMd18llZtkwCYhD7ifFo7AFWqHF/McRp0p7lVR1VIJNSH1DEO5QKF
mjU7yoLBe/CwGpOAPgOtG2IK1nCovGltR9WcFAuTJmn3TSlF082XbXNGRVxO01TptlZJmt1ght9b
m3Wzc0zSHy4bADu0vf8JlP6XlpHo3SQCMlg8RtWPLOX8PnO4an9GSudzqdGKwsKrUgOu3B+qqhSw
XYRHjFdc+Dee8f0wlO4LqSI0Xf826EpGJtM7Am4fhwQxHeNc3yyXByLAuz1K75t2zJZILEB1tJxy
4T7iIVayFfH9QFTIrNd8rNsoQwHIcKbhPKu/Wt5uM4lNnx3guwgqQEpznc9F8VZjIkzCw+FP4YdX
ImFWP/d6QMVIWZCiPtpSORTvVAK9V98bp3yx02/kSTc8tb+kMwbUTuY1F0qaY2X0kL+cKboVEwbF
fGp+1M3wqEaZ5efxOuS2nNWqH7Vj426r8T1LlLu+XHOODXC+Ir0FPy5bnCtzC3ZVLONGtV+3jW18
ZSZ5d7865UsifVlrRcfE9VjG9qL8iIrvccmj8SbK8ElZAA6JxjPhoqQLXWmqVu1YA6tmkwCKp75q
w80mnnPjSgfhnbhxp8eY9rWTR5XMsSiI3GpUNMSV9YjuXBeOWJnKHYVwVqh+6Vu3AqeKwg6gO5nU
RRqlCY/YISdG7dp5NbACg0X/AyH9ItAFkZeceYR3zCz8bTRB04DbTpM7znPa9fE0GGE9j446as6S
3kzSnSlNmPj7whP0zxjEH1m0GW4xpnAiE/1U6zleHw31dTFBnc1J35gtup0YWlGMCBtg+rwkR0N2
LAkZQXlYfsrANypcDBmRi4wfcl7/kWln7/dIV0nb2KortcPYig5qsXIZgjb+NU4ip4/D+Vp0mVQt
pGoQW8yFKeBgTWJXiC07Ue+i5nlM/MvBmf2w2J2Iis6KBbPuSxj14JL93MK3rhvQxLxNKYQyBw6E
+9GoUL10DRD5YtSl/iXtLXE0vAXUT6X/H2wnsq2bjOS86aJJhWtz+v/BfMDgyzaZfiNASsZ5BgUz
jNudD7wuB/eIVMAetyGKF3EE63OM2XI0jD0wbNmbYYOWgTBfrydes5ERX7HqJYMkDTwnGlg14FJ3
LxlTHYwoakqMYWTfhHS2JevURjeqfs6MMIodTODal5WGYQUfBFJf0YqSOkr1xQw1RUfd/GCqPXak
wv9NCPXpslGstzzXt7DYFhsUk6uhOgMIhP43KdTX2oauK3TwVh/VqLUl4Pmn19Py7X+TQaVYRVyV
MdZsRHSkUCHVjzH+qXik2AxN//BNqCRrnUBtskXFGKqTcCyk+bYfuZ0vngzKsydp3QNMWdnILsg9
ihAgrRxOgI322kdsu3iFwwtbrEi5PxU9YQIy0Q1te2x4NS86uL6Vq/G8nJqT9jq685UJH2+F1uPl
r8XyiJBJ8ArAgkys6qM5TUZUADdU2N522RJnPpvYeEFtuw3VQ2zaPP4FtjG9i6P1PNUjMGbBX/Ty
96pR7gEeHXRGxwmXrNbbh1NRii4OwG8p+kQM57vpJQrSEyZyD4S/0fyleTkWo2Q8YWqfPGNSt3A6
Hqod75iUEVRyZ+lLBihno7oZlG/lfJIaTn2d++UoG4gj2VzMOIcjPIweSFXJcImfhwR6n08tznL0
H26Usgat69dUtaQt7F7UI6yBEGbHQecZqz0QGkMujCNruHovkR4qKTO9LJQSd5iBXICQuk2HjGzu
BWZYnDpPOi7egAGa9Tlpbfn+slkwbd8EgjrSR2xRy1TOupb1WppdOYaWuAC25rDwvCT7PncSqDA2
zPrQqrm1ha1njHYUEIqcAWSUaESDakU8wL38unwmVuUAw+rvh6JM/W0ze+0QY8YjyR9rzMUPTwSD
m48QTOyLetd8EEWZ+Vi2QPfSNWzar6coum/K3p6Vm7TkRE3eZ6LMPO+WGrNrOtb11spWyl9ixQmY
jPcZzgE4FxP75Z9XHcH2nMdJNOjAnMIi5fRDkr0ZkTmznHJ64DMnkI/+6doARKOB/xWAmyLlNurJ
qLpYkQwMNW4+gRJPHrpT45l2/8YNuXznaARR40vyKBfSalG9aN1K5tKrMD2lR8uLfH20yfJAEzRf
eFJjUfX9eJQP0VXAh/YFvDIgH2w5iu3culFyj3Mopu99l0KX89tssQojLgmBHAFfyB5EAJaD5epK
9EE/ecL2aGZjRit+5sjlfDy6pt+nytaLFhZxzcnFwr5XPAhO/1cPciiXcM1+0ch2B6WdlKls5WjJ
W2gobViqsj0UJxU5alS8XD4aUbsLavLmy3Ypt1UaSZ1vM1k+z23ANdly62rp7zn+gVTysiim49id
ifJRS93o6dasYPypTnETwAnbfeIpNW/LiyeHclCyGOMJheWCsDB/VB0Qbh+34rjyJqF5F0f5J7lv
smYBcETYgrlrccoimW7bRkUvvNVfW2npz1uyJJyCC0v/NUtWZYKRamI1HF9z97W2VM/qqAe3kFXf
1eWDmNxqBkchWIVhZS+Dur51LQuxBhhrCK4pAiEde0psr7fTkWyzkLXz9cAleWU5q71M6jLFdcGQ
R41zjYC4VwiV8gHkp4AkKDzB5Za+ebdIuWKrluRIWTdwxruTK4K6GTAugfAjDcswvyUcGS2348/M
6PYnpNyxNqbZuBaxFg4v5h1hrRa8ARAPGId+o5Bw/3tTQ6UA0Q0g/gS3+qOeGLWSibEkaSGGd09l
hYKBFD1K3fCUyy0nV2Vf5rso6jKHSUSnpQdNzNDXkj/lreYlVWw5ciM+Xz4U8w2l60AIsCQDOPIy
fYfKpqTzoohh/pRckaXwMSDEO6o7Fo6Omyy8+ZlXi2cdby+TimsdwmgKJBcxBNGyl0atY0iHqv/J
ORn5FdoL64aExSEJeDfgRv34vXoUu9cpWaJ/rTaSIqDsaAcjc8RbA8gEgYTXDNrHp7l3dIOLjc86
5C54001CbZrTLScpndXJgd74jWUGW+xcPiTPLVNfr9aTWRmmPD5aQLHQWzuSe9sy3S2WOYKYtrY/
DnWba9QooMFB8CSQ9G+lMoB4ETCQ2uWDB3Hujl74ikxDHSatx6TGlLhr7E9TZAPoxb58eSwp6FiQ
5BHaAdrNjwoyVClWXyPg25bAF1e+9Ypj8gaumM+WvQzq2sxV7NtYtgSyHP1nqBVEI9fZaq9IrnIf
k1ic/vvlQ0k0hFwvGr28zajCRNlRG05VfpTi8PK9MXXh/VASjS1SCdWmbgWmMQB1aTopnpjFTynI
NgcDJ6i58GogLCXfi6Pytmzbmm1LMEwoJy+j+pwMqZskmEoSvcvnIt+bdhiYsDLBQmZZKlzGR30Q
ErmJq1xW4JaW7lAZWYhHx/aMwdnqeW3Ma3mbFE8WxF+XxbKTg51cSg+Fvkm0KEIZC6ZV23XqWM/6
bCfPi5M+6njfPqSu8H3jlHxY/VAyT/bPaSnNjLVoGkas2xy1GwzQYui+xCZiFEZX1SEPtSMqw4fs
OB+k75zTMhX0XS793JjzScurRYLzP47eEALk7WfxU3giZX6CxpC7WWsLvA1SZpjbnZZ+bLSNEc+L
sWAj5C9AvPnlkRD6ginppNqmLbr/yQIcU213B6XUVhLbdEylYQw1fcycegRdUoElG9ks77Bp/IXe
k6IhhQVkBnjsPoH5SlFm5FO7wT83f9XC30XzNM9PnE/HNBBgJhmgk1YNALZ+NBB1aZa0V/Ee1c9A
c3QLv77Gf4F5Gwc5WdtvfeCcAiBHCxWOyyG//Mk0d5KJUu1y9HFQliKaIbmUg239iZlsTixgYQMo
2k4C+Zo7CXkiJJo1qvExOiujYx4BZ+GigA0a5rT3FHBraA5gcjJXvb98qbw7pZwOovdk1mqLkdJ6
cNUcs8vPRfp9S2YnBpR2GvO+Ifm9SzdJOZsuTq0UdH2otEp2cqsiIVKmN8hn/Wp8kRKnuB7D/qZx
LJeLWkY8yifR7w8tOtXsdR2XXKOZrgaA6zjmwXYkjdj/nuBN27+1ZMqxRUBz7CU1tkJTj5xsBoZS
w3l0M13Y+0EUMvCx05WtUcCFRpaItm62rSm11epm4TFu8YRQowfKqg1qGhXARzVvmsw3xm8qj7uX
7RV3B6FclFbnaYXBFC1sAY6jpLYC/urqOfk9v2T3ZMeBgAzxcHF45yJlod3ltTm40MxYwaheUzhK
67WybLeKd9mq2Oa8e6xRar5uKZCrV9yeGCyA+qhgy9FtjcjiEHTpyB7uGkwAJF9JvixLtjBEgQlB
GhqhVKXG6jYgN61rqI23VXWaMh4VBKtspr3LoHPjLE3wOB1rA4BGbwMpWMvDiDbBXziSQgKfjI/1
wXRRNhQ0u1DVfcsGdx8sKVOlX2NcZatdp9GvIv6tl7zOP8s17GVQSiEPsripq2QBKyk6CjerB018
sDzrrLr6r84bXdGtXfGwkvEsg+P6WbFlL5uKagAnm3OzhewtR2LQY4Q/jwBGf1khWcnAXgi55N0l
akrW1rWBESwjrn1ZygLCV1o00Y9FkTm6z/Lwe1FUJKuFbhxQMEuOMlZDq/pmzG7n/MpsX3Leo5B3
c1TsKiS8qTYMsIVFPvniFj/0Fo+mkad8lB3XdaH0c5JZ4YTFBy13huW1U77gzkHJS+iQFR1jvbSn
zfIu0TrsrWnt6iyqUy4vc8ljrXib2aWj314K5WuVwhSEacJ+j3lOr8trxW1BNQysWn87NYcJ+8Kw
Xaf1mzO3NMfUPRVdOQJrAuRaKlxN0qAJqEkbGDEvwtXTHQuTDI7lFafFkZzCckhDUslc7iQbUz92
gqmLtXTwRJeCAtyWc/IovMzfpucJYEvAzDWCyN6w+m7zJsF5Z6VueUL3SdjqDg2oUT8DJfWgZYCJ
71u7FwSOSTPfbYAcNpF3o3ygKVSiYZTaZEzJhgdvZ+tBdET9BbN6TjyjcFbo2P+eguT4FWooDM68
i6U/p2hVSh6nQMPp3CJsHsdrokipszhVCtRNLCZyie2YHkVTZdDoabIJ6KWPzguY8S34rBUrXObn
WDlq9TFpn3oryCXnspdkhm19J4nyxWAeqCo5weOwc+NrcLqEBKMrQ6/yunUHb/MkTz+kN1wLIVrx
yTZ3Yinv3HfRBgo4lMqzsLxusHcsBRPK8qTXO9vcGTDedVIOeluFrVoL+LToW/IYHbXD+Pf0C+YH
umzsVSf3kb2G0WDjnJz0hFm42V8v5bD7aZTVYSkL0G2k96qHsiFKeLotOeMNf6mZmV3qmmGIoKXV
kT5Q5l91Zie0eksGgip8SN3psMNNhmfv6itSe9V/Wi5vU+7faNC7UMoB5Fo+JbohiuF2M3vkdbr8
BBozrCO5XjxSXhDc/tT5l/WW/UXfhVIGgtIk2aTABjJm6pQVa0LNswn4NTm+MmJeusKTRZmI2slZ
glKGES5FG6j1ayb0dttOQRr3XmHo3y+fjJmY7b4hZRnbkndVo0JjSGugDyw8hclGDRdbkRnnd3Io
m8iqKuuHVhDD5Epfnfw6+Y6nqKvfLnd1bZs35ssaricewiIzPu2EUuaQm7U05iS5qKNnM7muGo47
4x2KSl7GXBeURQHu32y0r0OsHIQ0V2wF+zyXPxLb0nQJKPiyKH4e4M4UIUompTHC9Al9qbLyFlf1
8mPkNt7w2xyOKHCBfoY3f8e8vp1UKv5lYqcbWW9BjuXl4suQhJePxfl9eoZ7WXqlyHp8ni2e/DoR
PXCMXZbAdojvR6AnttdWEYWihQjxTvnLPOILgblSval+YNKNS27NzE12wijXFMXqGpsSLFcsDABT
VXax/FDSJ0tIePrAuznKH6lakpjpWk9v1c4FjJWE31y5Tq/q1Cbmi8fjV56l4Ff8fxU0yZ+0e+Ck
Ajr2Xa+QrQVAd7h1oH5Xw94nkzGgqn3mTo8wQ/ZOHu2Y5EHstlL9V78ZcE3YNQ9VmwCXxj6v/Mg0
5J0wyjvlej8ubVuj4INp1uUlQQdM/u/BIZV9T5QSUUdtP3WiNYCcarbL+GAAb5+j7OSrf8pydq1e
yt3NpdA0BQapMJK4AtactMsjcFMt2FtvfT4AHPFun8S9919p862ERhIBxR2FYob9wpvV8sxUOunG
QRmVg5pzgY+Z5rWTR6UbWFOLRqPAerf5GoEutTxGM8o91o+pxBH/kE2A90uoHJ1HNsE0t51kyrA3
Bfnc1uhg50x+VPJB5eanzC+3E0DZs5aD81yfoX/dX6M3PukOIZprZ3t8EQL1BGKxx8uqwtT3nTzK
mFehsZS1Q+u8moNCehSy6y9BhIDz7Z/2PL180QIdcCtSoKH26FxjDwLDdM74F1nMLO7+g2SUfYVv
M4mgm5PoV1PfYQe0q4HfAUj4BWOxyqF08Pp+0YL/DJKErRPv8iht7JZ+FKJBlcMtehUGcGdEPHNm
ekAwBINQ4u1ElNaB9bw2pr4Dlekd6SxjdfKkugsmijS0YHgjG+wUYyeNUsGhybI40eGfNHv2mlvr
RQI+hOA0J/FGtBBU5INcuzwSIWb2uRNK6WFbJdMMFnQRULPkgNMBAJ/oGHCzT97HooJJrg9zuZUC
pui8zY+vZw+AojeGN79MeDKYp9Q3ncsGxvZV79+O8vbATzCiFADZIfoTNiCn7Ep5iLezNHNKW+wa
hYEmryJiaglL6x/DclZjcGPUTWC+BlGgO/1rfETP86HT0WoFmKKbBUvDU0z2bb7LpL7aKjYysIMR
mldgKNhGtJR2Plp1EE9qYmdVfwO28tGWpPmb1QuSq9ZIioVqEByhMe/KJXuV21R2L1849yKoTzwp
2qxNSkf2NqKgcqVT9Et9JL2A2MF2yjEdbN5iMzu53N099ZHXSF7aOlMtvGn634rf+JFik71R2c+/
fwnZDv70/dap6G5tdWJtK6SNRdDrmV2Md5evUGZHhXcJ1HMmj6etM0YEWOuheSlP1uPgT+7mCj/B
khiSVZ8yICD8kz0BVDaypW/bb8UZkGxe/jvYnxKJMsbMwewNWLuPOq3HUtImLUFLA2koAocn3A+n
LSCMq8Btvptt4xdHIvPNvZNI3a00TYIAjpb4WK+28EBSp8SXb8VfGigkerIdg60Y837jiOVJpe5b
Bq3CUopYvh+l5lgp3eqbA2AmpXmyh259Ar7St8vnfOsdfUrZduekXnRakmWFYACMRLMTtEHQ3e9u
yKpF5IqZDRIJ9cEK1EMFQ7WlH6VfBTxGeHb55v0voJdYoGECuW0DIESjl983fv+34BWZoz+UoYaO
ZHYWbtV7hXPTTHcMlkjCAQhaU1X9qFHynGaKMbUyKrmGbUU36fqSlahQj+7lC2bGs50cygkN1TrI
Zod4pgbLlXQYDqQDLh94A1PsYL2TQ1lIniu6VLUa0OyfhqvoWN9hJTmMDta5vcIK4EFwx+eeE2nY
yvp+hZSJLFUPgKrYRC0l623wVsf9FFSqYbfLg7zwXpvke3zW03dhlGU0elOJUa4pgAGI7VI6WcP9
5Q/FvUHKEpRCiLdWQ8Y9O7V4rq91EIUlvuAUpZdOILftrwCDeuYVpP6Na/vnYDThH+gpLeQGSLwJ
59p8PZ/B0HqOHkEteFb9IRjrg8FRSdZVoq6vg05XBKGcRl0l+NaUEWTtKF0SvgjlNSu8L1wluJ11
TFoaso7toI/GZWAMVlSMEpWBCKUBC3DDgjOOdnksA/WB7KRNWPDmQmoyv+BeLGUDmd7W4liD7KNz
R2/DyGrhg3pWcDpvQGfGkxH01dLmbjIyP+FeLmUIghIVUmFgVCn/jVd2j7VywmGqAgamBbgCZj4r
hzdDxJwy3cukPqJaTo1qtSYZzpV8nNRdDojHb4gRpT8iUnM+KctfGhgzA4yjSr4oJU9c+njsMuyU
k8yGYGJY99o13qPGK6mykyZUdC3dYvHlslyiKbTZ78VSRonBQbGfaxUj1eZZ1v0SSIz6FyCylJ0M
GqwFGZSo5Av2DFXZxFTF3520ulrycPkg/0Y5/7lAGpFlVkvVaNYVU7pn6yU/5UfhPj5Pzoz3PPlg
YOG03P8j7ct2G0eWbb+IAOfhlaRIUbJkeSiX7ReiylXNeZ759Xel+3abTudRnlONvYFuoAGHghkR
GRnDWjxPZ3agt6pRD8awnbI6zNr0oDyIgDMlQ9wY95Ec8SU/dm+LNz/JaHg1vR3+GLjge8w4gx6p
BOZUVdLf3WZTH8zNJl7iGdup6kkG0rg/+KFboOn1RLaLWyd+lSZb54Ue1n1rbIRSoWce53hMVgy7
TZhylc9xkJ0NL3UJnkoGxo30HD9NGC3J3Ij7wmNuj25lU/GnK/Sw1YDpip4iSaEKP7oBdvY7qR+v
EM9c/d3KomIOMKeUoprgjx1gKRWHbNPhnbevW1uWMPlknaUzmTePD9jj6z0+eDfTMTffmYoHHQhY
5brGcltZjk7VdrtIX311mjmbWsywsxFD+f/cl0I24eoPEmXx27hxw6a96QusqRghp57N0ejLlFVn
1GZsYu9+FTzJ2vex1yqcbixHm/ed/I1HgIqqXOpMwuSn+dCH3pz2O2GGPF43gON59G52jaXwfOgT
MZAE1RFW7QJUd878FvNrGZgOw/SMIeGwP1/xnV71ihhDhImaayy6xdI7Mm+rkn3LmaqpmDJefaBv
/SxFiToyoQArF5fBRt8OpBBYpu93kXaJpMucPnfavQXo0tJ0IsEtIt71w3bpzQ+g1ATxY6mkKVHz
hGsW+23lkbCDE5BN3jXENA7TlPEaUTB0QS8vzWqSNZWOTcg6xdyT4KpkaGbdmwbHCNmXwocgukpv
qRPa9xbicrNbn1EZb3bKW3MGCenPfr/cSv7ixU/RJfsl73koihwV6d6bXGVFqK2mBrs07Nq8LyPN
ltXEDpMXzm3L9ICNjtS5CVk7dYkQrygYmL68ax/SB9IO69x5Z3rz7+hWvudIJGW1L5nKRiJVdmu6
TteyAaAuVezohwGUb4IS6DcY7yDLzWCc7G2Zh6XLfDsbG6HkM2wCSla2ZRbjbQ3e0OSH1LqkQhu7
BkbaPO0uu2DYyo3AZfInsE0KuOQl0BSZIhrQ1O0zp5PRqhqILtVTdu7OQINF31k4EddIdxa37cx2
w4086rapc60z5RQ7z3nQnAc/8wmXeG1jWZ1ro8wEYiOKunH0clS72sTaCOHwlI4EnDDdx3xqSRK6
aHsxMSMjAuAZq4r0aHyIVqaVrNIQJGlc3wKJOQPT1Ji51tTNXp4A3C5Rpna3DLKAiNdWzjqDqjBV
tWT3B5a7/SWUxlZmFR0GR6HjjYVKV0cmBZ22JS00bNUKXGoy5ntpI5AepjeXMCqtCQL7NzKpjYd2
Zs97oOC6CpYzYbN84CBWPEDXxFAI7CnwSkhk2jgKIABGU1R69DIGR5HRLjZ4wGmsC3ErgXYJcQUk
84wNAWOwbK04JShh9Zl//axYxrkVQvlBXA6gjR4TPWiA5tG1N+4iV/XdOugghRcNwZ5G77pAnlaU
bYTCPJphgkspkvZ5cRr0/ZLxLlmODHo9bFCSMpUlzIyW6TcpfunjU6Nz7jz28ePsCeybbCrU4eSR
0uiyVoGFtAcvOqDpKx5dCvN9ZxofIqijGZc0mQV1AV61L7Z2VO7WBPNvZFXKcPRolwClGwDP/ElN
nmrUCWlIkU1hJrPfAqYI9Juq5TQB2Mfzr2J0G9WwKlle11UMckAYYA8z/F7x6NWYIixTlpHpI6NU
Ke8sukJNVQkzOVGmOka9SzKw0mbOdVNm5j3mRgplBIMyic06oQNHGKkkt/Gzk4TSFOrcbzrqe2SN
bTni8nr8E2hKxUKg14GrSBrRlG10iO6xZmAuonwGOwYQVyrkIv1BuWsCMrvyJ8x/n+RRNiEO4oL4
ClTFNLEXp/lBpgeEswUCCMxEkmkggNL/Sf6z0ZH2Yi2fFbOUNfQ3b0zMYqx7MvetY9VSwjQQgAV2
nNNk5VsYwQZcjKLKFqhJP0d0wSjyqQIfRRA99S65tYpT5tdYKV13pH3LK6UQ46Cv6604Kr0TKlVu
TQtHKLW7VrpPpNHRjJdW/z6EvAtZ/pom6zrWfQjWHAhxsQf9WbVUWcqxWCozmL0pRzWxRBCpj9YZ
uHPNKUZds9ihdTru6x1JLc3vaYTdPWlngjOvsYejwWvvfnVPHUsEFoCJVECGixaVZdayXClJVuNo
R133e0lKHUCrLYFkjbwV5a/RDKKQUoIvGrTR6nsiuLmn+2gso3F8RxQE3bYb7bQ9sEEPExp9+r73
p73BKTAwddsIpMxINDIxK3URm+ZImSXkIcrJiHJe6CF/5bP1QC3QWiC4mTJuGuodq1kZGNoFvGNH
L73Iu8avf06X6kb38jvzrDxedw2mShthlEqSLpQW6qZaMJe1bTUgFgII7vR/vhV0kkrhpQrUDvgf
JaSRlXVeWjx3RuUtV29y8VEpHq7rwcgTIUPGVh2szkIRgJJhgr4UW03vBcQyqC/YH3Xe0BPcLR55
ZkQu73n6HqPoY9oKpJwcGE5iUperhWZddbZAfodxIbc+q3teQ5sE/GuCKI/SMrmWlRjRpKqS/Rxb
OzmC6SWDjV/3UvfiGQASnNSRkaDga2ooowAV1kCnkLr+lFRWZpUAxy9oFniiozoS8DrRmHnpvHaX
nkmyz9OTK5S6+dpYFSZ9wGau/ponNiaVZ9klWRFYNk5ttgeRqXHQnGXPHV4iR/XlC2+0pa5ATG5K
pibIGpbjHRS+kVLY6iVx6r8I1bwM1Hfe6hPL6zafly4fRoVad4o1DEGTndXkZhAcPeH4HCs44gxV
Ew4hmgZ9xaqpqa1YdADZbRra49DZ0nB/3eVYEkwD2/7YX1CwxkXdPKtZjEtNvlrVYBMmPHT9/roA
1lcyDQs84pj4AQAX5dIVAAsi2Hl8aMPMXWZn7kzUSezrQphWh6qIrqBiKInY1Pp8gQqCImKK7H0L
TbBsbDEQRhJ/PK73iq/b2WV8zR54HXjmp7OQiJgGrhOARX2WmRrCKHQZRmXkUIQfD8CvafPF+xPN
NlKoA9KqwqpRdSUXieLFTnEXVZhpVO3qkdDH5Kf6FDq8qSaeZlTgqKdYQT1ZG4K6rm1F/GGtvNBE
fjXtrAjx/347Kko0g6BjFBrf7rnbFfcDch5ckaDFveu8HtCO2hOpt1bfOd+SWME1qVSI6NKqXWIL
Q2t93AGPCitR2tnqvDgE8cXyWianfDgVBW8Dn+kBH7rS4y4grRlCSSjGAA9V21Qx+I0dUB5cAaM9
hMGwjRQq4RCyUVfTEHBK5CZLn+UnQjqP0Yb3jFxzRj+81b1etTFcw6XmY1TtPwunnBxL8l0tVDDS
+RYML3juxJ6xU04Diq/5LuF2OYn90eeIXUQ0ppGlilD6s+cZk5oIbYNdxUldz7FkV/W0C2t5J/aX
QeVkckxZAIOWZVUCSw6d9hR4maod3iOBIrWzjXHc+wQPVWMW7jH66+k6L16yPMPS8XJEkdBSMEvx
Wbe+VzM5b0ZwgCepMyV4pypA29MXN8w5JRLG7KJubEVRAQzkkDM4lSBqiR2y+CU4bzm2yQEI1zp8
fmiWG2ylUYFMWLTEMtYkPhTSY1RkdrM85x13X5eRBZgiEO4sw0JhAXfj58+3CC2okBDADsK+vCFK
tdhCDJIbzSdQXJgkUDltMVbOivAPmCXgSuJ/NLFGjEpGIYQYrsHkhy86Mh5v65FkO6aNO/tU+ry5
YkYPQEfpEh0yMh4Jnycmu3ky6bGE2hb4hwOtdxYHwXO9KeDqki88zVg6+guXLEaax9+96l4PoIwj
/CSY8ruiG9ZhbHsZAKG+EZ0F0an7t/8mggrRQoxTbfsyPjTlpY5uwN638JJ+xu32oYUl0uhpg4Fs
YdZgiBGAVIXqRlj/z31lcj6AyTYMtErxnP98PlKkJrg/0Vc2850Vvlhl61phxTkLlvciLQRUh6Wb
qDDR9JtjkqZSL0oEoE1HuosX5r5FeUB5X3/ltSqZJ78RRpncYtR1OA3oY5tJd5qm9txr4z4TuUsw
xIKoyP5JKcrCljWzOq3LTLCDyCDgJAij0pFsmkn3zdvgql65K/3Ki3fWr+t2xwi7pqireLADKhD7
UZTdhbUGXpwK0FBp27ggXAnXzrXqtzDkRihyF35R8UMSndObmjgURWz8TYAiY6lt3td79Z0YpDzx
bJ15bhthVFYwLqUZFis2lvMeJmLVtlgKt3r/1/WPx/SojRTq+jezbExzshdoTRLgfnTPkp6vS2Dc
wqaI1QZg06gacPsou1i7fBiNYYgOY6fem1HozkW4r+pEsWUDMzD5wCvJsV4UnyRSBtGL6oKwnymB
0O6ADL9Lm13iYw/GQ9XYLc8tOGAjl8dFwkqktlLpRtmi6QVA5ACcVD8DGwHdSPMyvIyH9RDvQXH4
YnFqYUyr//isNCqKWFWd1cyaHPRVUIdOkdhN5468pQKmEW6kUOZRJVkZjkkdH6bIQ0fANgfZHnjx
kCeEJAabS7Hv5qyXMgB9ruWLJSm2ltuJ/nrdCpl2vlGE/PeNDDUUej1qTQD8CK+9+Cip9vW/z9TB
lCzSFcH0tkL9/TAv2kzHfG0gKb+M/mI2p5Y3nc5OV4DcTzoTiHZ0FV0rKzVNF0sP4sqOH7vOBmyW
F30LAU9j5HYOw5b3PLQ2tl4fMqmzic1oQlpWY1zN/DHqB7F40cbg+qdjWvJGLerTzZLe63OTRCC+
eVrbQx4eCy22m8S7LoatCeoZ6EFIsklP0qxDqepmnhmBYOW2Nt9k9SO35ctW5UMGFbP7NRnlSYhA
SITRJz09rmVqm/GukHb/TRfKLcNyMMoywUKEiFGZoXTzxXDkOeHYNNPgJAU5uUWK/FhR++w06COK
Q2pFJh6mJB8HRUp2qveNa9oxwEfDc/OTt8nNjKJbkVS2skpVkjdSbQYR9kCfsaqOycz1Pm9tYuDl
IfLWl+ufkiuRup/G2AylsIdEomTuNt9akLBcJo9sYiTuKnAxkLiflbqf5LmdFDUtMXF0N2DR75i7
ZAxocNP78Fn+X42rsaLf5qvSiUspi7FqlT0IqMuXMb1rG45vMd81pF8qosWnARucOrZWKioAzPQK
Js4JUbLmJTXI2vSLhNrFcBMCXHmfPET86RSWU2/lUoeXLisQwwTgSVW6FcdOGCuqJyGimPbUa/W4
G3tJ/9GlQtx5krFGqjeAkjWIlnHVHKtcsbvVrXFgYHjfDzvLXAAuVshcP2IUrzDXpaJOix4heiRU
EM1A7aWlaSYHWT84UvbNmoOmPMbRk5D7pe7rEojNK17ez0yDtlKpuCqvTTP1caIEPegt7P5GdoTv
MeZYnSlHzQzNXt2rge7JW9Zivm62csmZba7aRAa8Rb7IMsFLxv4h2OVeR7txDeDP4m3IebCxLW/z
bakYFc1I9pIS0rB658pOAV7fCC9qHezjww1pPQkBf3qcaXYboZS519m0dNJUo7LU7KswdzFbvStn
zr3IjhMbKZRx64m+yFaPFE98lQ9aYrcv0l45S68TKK1/oc6DNTFegYKnGBWaWq1YFZTnANVRJrY4
3KbTj050r0dcZjD6UIte4ZAGuau0BSw9oXVpx19Zvb/+99+bY/QzbWOA9PZGI0lLrQ5gOWqfa9le
XcmWfhI0gRWrvWHvzGDaIowX3X7kNd9Z9/9WMnUvV2vaCoUhYbFPDL12WO/qBvw1ivwD+7D/8StS
MWUGnddqWDNm+lfjtlX1mzVeOPc/86A2QZ0yhjk30mqaaw24Gfdd8qRzD4ppbR8C6GmlOhZTLU5U
TKb6mMK9y16xcuaiiWuvP3qY94Qj4hk48ZkvtoEdIUjFej8mmD4HJ1kRxllRF4DIoz47JW9DrdlY
U7DN0itbNBa+X7dFpoYbcVR0GrKoRWuzUIJQeezbB0n4Xse/rotgawSKBBmFbnQcKUPQwzg2VjU2
gwz3X/arxQ6JlgWiEiiyX67P14Wx9fkQRkxmE9sbbZjyqp/VYExfk+E10dCd5bWwiFl9PSJDFk0T
3FoYW/4sQwP4QjpmhNVTvGsBLpiaiRslx7J0+/5H0bl1beyua8WOtGDH+0ckFc/VdDT0CV3BQHog
3IMdlp/kYKxc6W5ydW/ZC79WXt+T6VwbkeRYN1/SyjQx6dYe2/ra6I6TGkTx7FxXi/zqax+S9t8F
NHCCARGpch8J57IHxF966JTGiXi78Bxt6Lpp0y1mb0RA2EMbYddmB9xa3nVlmKEVLSM001HMtOjH
bzxXeWiEmJ5fI7dZD/UQ25rlgJWSE/SYFr6RQ7mTZSYZtkPB9iAbox1ajdOKpyZT3OvasNOWjRjK
kYA4V1SNIsnBooHsXnzKU1vam5fMWd76H/GxPmMVzQ/5ZPfk53+xiY1cov7G7MpSbZJcQctjcv5m
ocQst/8Ph3P8mxduGcsAKHFv5FHOXIH0IREqTQuK1ibMWrGnB/lfBASHP/bHzng3wig3Fjql0zCs
hybxs/AgH+YbZQ/oVV/brXfhQ/jWeNORB2jJNPyNSMqNh6jNV7M2hmAGpsc0Hq18f91SmE68EUA5
sa5NrdZVuhQk62s7HAVtNyI1W+oXdYj+m+nTUzFlFcVit0KXcfYk9UZGxj5yYAg43kUv1fVL1wE8
HSekVY9xH0yAGDYiHpIaJ1TQcyuxVioaRkAN4EbuGv1hSi5FAZYubsWXLccgvCVks4ZOX0ZchOaa
tOShY/ogZXQEaWfswVfkiKjWB8JJexL37XgKf1w3CXaCC6zofwRTZSa1L6dOyIF3sqCJSF5Y6MlK
oLDFvvUl/j55ZGM3i20l2mt8fFz2EX4Ip3LcbIqqUpJWOYjUyF3i/YpB5YG798aMU2QFALt1komK
5+c4FapLU0SpIICGZnQJYuGKJf3L6BSPaCPNTu7wMCuYh7kRSAXksFrKdemRT8cWKBqDWL3V5IOo
ccrQzNxmI4UKv7GC3fykRzMORQgQOFu7Fkz2fChLdlFrI4cKu7q8LlFcyBJZqTuQolb4WD0T8DZx
L5+7Y8V7hZND/3Kt6KoCtDMw71n07meKArJQJdDr72uFwD2SS8XywU+3F7zr9s+0wI0wygLNWegX
mIwU1Lk3haVj5H+1IXdpm6cSZYHaksZDgpFI9DP12EG3z2+PvR0VDhipvehPGBoRRjZaUQbYzP1Q
9yQ0xkHYIpgM/rrv7c41DgQGXgPgKXBh7Otfkp34boRS9qjpdVjGLXJtRHzPANABMO/34U33jtVU
PAgXLr8Usxa2kUhZppEJ47pGWIExbmUndpKDcjZ8gJDuTN50BzOEfNQZ6JwUCWmcSiEacr27emSO
FVXWXb3TbdUrPMvlBRBy039xgY04KigbYdZ3q4Cu46qHdrbcxfm3KXuVy/tJwHThwMEjZfrARhrl
A2oVl60IyPSgGX9a8602n2Qepyw7iHzI+DLPpOn6mMno9ygPybn8BTgKtz+CUNnuboQc6Sl3DpiZ
TG0EUtY4D0oHWq41Poxe8kPxOn/+mflaZvcYjkDvtrSBNXzheADTzTcyKXs0gS+sK8pqvOPQSC5h
ohn35b4KGuBn6X9mk6aE6TAsNmJD4/O1pghZ02r5qATdX90P/YlsnIV74a4/d0Fr/y+QE9k+8CGP
yh57/IomLtDc6HYSfACLN0D3qfedu+56P7znAUKyrfJfcbTLhYIwSXVm4nVRPwGSbZfUp2It/yT8
m3gFihqQBjS6mo5937WdZJT3LJB1APxMuEuUbxyrYFoiEg8yhK+jSkTNARVTUSZqBSxo6RaIk3tp
LzjxT8VygQHjKrtlr/QuN6tjntVGJhVA2jgeG4wqG+8QiNgC86KTfpNjIx1QVn7oRD+v68hTkYog
c9dmSReW2J8ofzXDozo61/8+Y4UPF9pGH6Lv5qk5yHHTDwZ6QiHo6JpzdszfsPB+ixa5L7xmj+25
e8hfrZfUrzhPJqYVbgRTN6mVGLUh5aUZgJpLSCt3XJ1p5IEKs6Z2P6lHBatmsaxuGiIt0DIML5z1
RZrRpcw1802axNgb0lmP7bnN23Un6+2c24UQmc1FKrXiIOZRs9cntX4spFiSB3uI9MbPe3mqntZa
WgTPbEf5MFljNYNx0ihHm3M4PGOjwl6DKrZWz2hJLXfmXXUmD2Xzcb7v3OTSYMtR/qO35eZMqKd5
E8vGVGMlN+iw4qF4oDsaa57T8nSigqvZqULfZQUJdoShChiQpVMeOxdjpCj3g+SRt4/GviEt0N1i
9EsFgBr1FeNBzaxSnHDn3/bkleKZF91969zFNTHoxsPBJX/tS4axkUZ9Q70TkrjPmjFojOe4651a
G+zeQtHX8DnWwfagD72oL1lPlrb2JulvPaSR3/0A7gjg9cCDdNDuOnC/XEgM/JOJJuyaSIjshO/3
PVfdxIsmjiMQva9jMImP2vIwzHfrODgzr5DIrBKhUi4rugyaTFCGf45LU1GsoxQS2gf0J8mzHYtV
oUP2JP1+J+XvyLsJRqkTzldlHd9WLmUsGpB+wJZVSIGhvuGFWfS3y2jZi1n+iW9DO1BJYSkVmDvU
pZ9oqjYrlW5gj4vUJVAYeJhSW3iqbpSdeMTQxuN1c2Eq9iGPrhtlSmVUgPMDYB+oY6pu10ipq/cH
oYvu/5sg6obsJH0YwkJTAy3tHLG5T9raUcrfksDDapFZoWTzCekSUt8KcRsuUInkTRi08hTQqRa/
kT8dipNyNoN2B5jgZ/Adfc99qcYir3XhNvDJDUz7u6xgRwJLGCJgMCh/j3VjGsdIBvSG+zdsoAqs
MFDlCH7r56rNRbckn++aPMrrJyOr87KG0pMzo5XeOSuyffI4K33ecCszcsoYuNKwOmwYpkolB+kk
rEY2mARJsw2M76lrutWbdGjP2DSz41P4+7rlsA90I4/KCTQglavyUr4XRIAxlLvvTEfgmAfRG7aX
ehynvM8dBFRXBOZ0jR2mP3psb3WmAs8YanM5jHiQhqf6UdmP362d/svK7PaJ+GV4n2sOr8vEDnYb
vemgs2pjXzdJAkMO77CZcilxLxIAIDJubvjiI78Mz0ost2pSZgvaQd2sBAzardJfmlzYeRRcP0yu
8VCG2mmDLk5apgOFePXIhjbadT0h60OzLvMa0S5+ciSyLsStTlRIrYxQD4UYRyfs+8TW8DTtG38B
zLK/oh4E+J1viWu5oeH9N7n0O0SaJ6VNVmIy3xYHwOhecTIV20LH6FY4wXjhmoMS8FgdeR+YXoHP
lcaoVQHcBb07Aq9BJei66Ih2LmmH1r7Oies8K9VIJNxc/eoM4NtuAUESAUiNnWxXpX6JQSVskIPp
B+jd8W8wLmtc2nGmqWrYOQK0LkAvDco7Qmyk1soIXKfqL12zuwJwDSWQ6Rwda0fq4Gh/iSBf5sNJ
EQ/4Emg3YikPyaY468HzTKrA045c0ECbtoffWmQngGYXXf2Y3U5B7XMjPE9fynGkVR9XDKgNGJYy
fXGHmQeMcgKuIgkmYFJgpT26nXkFFuZVqpEFYrSbVeBFfD7bZRSFqY1ldJU8rJTHnasAKaLdJ8FY
uF0wXPh5MvNphkHsf0VSeYJZmKtYhbjINHt0s70yesW3WrS7F0x1PoowJ0WwzZ1wBL/Cq3b5A7QT
wDVvxFPWLLYA6BorQp1SO3WAC+Z3e0wkt0CJp9yJ+9Dh3W7MBGwjkLpMzTq3imTBVtkc5zeDLPpK
ZR6qRNurU+Zej0gMloHPyhET27iqMlbrCCgQUqMjj6z8wbqdCUqAN+6l++xGfxRvF484bXSb3mE6
bpeekofQGZzrv4PtQh9HTN2lw6qJMVAZzKAub63B6wVvWh9TIXLHOuMEYbbTfIiigwQmKOLF6jAT
1yt2YgDTUua0T3gS6HhQT2ueEWVU8XYFeGY3cZZFmLUYLKRi8VYE0QjK759PTa/moZy1FnfyG2n7
l0DZDX+JF/QpK8sugndmhl38bQRoDeiYeCGAGPyXeLeRTtlMGAnV0I8hqWzFF5JwtXvj2+IRcCPl
wutFMa9qE7jXyCqROxuU8wPkvMSSZagHo4RKdfsNz5CdIv7JiW2EUC7ehXG/5IQteM1eq/Km4b7A
mS69EUAdmLbOWDOWczPQT2AzQzMoOTYnYde4ul3/kN5XsycunCL7Ht5IpQ4qkhKpNgjaPGkH9bfJ
bhTt/pi/t5QLt3oQXuLf2uN1T2YnGxuhlCtHVlRGaFWGAIciyQapUZuP8gMoQbE4lTvZz+vyePZB
ubMmhIDbwbBXULUYCQVzYYJ8cfp9XQjTo7FjQsBw8X+Z+pALhjMVLcIe6bSWtjq1tjJyVsDZBvIh
gfpqQj3Kc5aA3FseomDWfEXV91rjTCbveNjf60MQ9b3SWZ3rBuPOqCZkP8g7FMHDM+61k4mNuvI+
RwrKxURjvkQtCUQLWNfRNYtyr3DJl1LPi+iQlb8sAOxUxq4sd/rgDcrNUPv1hOLp93TiqMrUdCOV
8jlhiZew00E0bnQHFc9s9Tjzni48EZRdgOJsVYt+jA4KcJ76/A5cOTbWge3r1sdOgCwVAIoGKNzw
DyrcFyKgBgHofhD9NHhv/FTO8G08JmATNlHgytzxiTAsWJcBN/R14WwVP2RT9tI1BVZbwDVyKMXo
p1Jnhw6UUkLE1ZGcBn2pAJAVGMyocGEShpLT600yy0NDKED+phnKfpf7HsRG4KE5We5yf10tcjJf
xWnAqdEBVCca1Mm1cRGVWKWWg3g55yK2kf4IjUABDfw/EqhDy/uszaUiwwRKYPoKkAj6vXmz+nBt
gkiMWWguSSdPJ+oTCoO2Si1474PlMO00r/FXwxbO0alHx1XapQejd7ncFOxj+9CSynWKfF3W3Kql
YLoDdoXpE+SuarLXg3SXXAjAIhf/mGWQ2+9KPXrmSMhrvSpILW/ZyU9kuNfYRQl0JGnq8t1yW4+3
Dc+UKaG2pSHtwdIP9egBIlNfGdJsBiJK2LKa3wBxMcjq7O26UfLEULmOOhjr2meLHNTdYTYPQvPW
cTnfyef5YvgbVahY3McFbjkZK8BpkOwJX/e8b49GZ0d2fxsdtHMWYJ8y3k3HrvEbLhk701w20sl/
3zw3lrHAeMoEtKHWjS8qRvYbO3Q1rHQ761ML9OEEPTYexi1zOBezt/+eHuXreREWU1JgBpi8H6v7
6mAhRThp9+Kv+XAm4z8hRqi+/7ejpLy/b+RRq9cmOkTtz3JdnQFgSjyIfuLP146S8vdGmAQjm3H7
VPJhsfD5BK+DOwy/r6vC3ADbfj/Kx3Pwp1ihjmmw3iWvDUw5oC3WuYT8dzhyS8nEAK9pRfm32Ghy
XGB49ZDftDIAxEizvt7JwI52ChfEbw5HO95XpGqBcpvUVZZgUlC+s97yX8V+OOHfUzvyFb88x/vh
F+6f1O721+VyxNJ1lLiOhNGqsfPbCl45PpvxsbACY+Kklcwr4cP0adT/Ip5VrTAmOdDyCgDmt1Pz
8t/UoMKJXDazmFZo0o6JadfG/dwm3qLfGj1HEZ4RmlTkGMqsK0yL7GL74QS+9XUvXhS/CHRPfKx9
HuQsOfQrRkjza2u1FbdyNKNI4BPy2syfPNKm4WE0cgI+TdaFlbKwmhfMiKh1isAHAObupxTzCOuJ
f15ThooTYl0YrZnDwrXiJZ9MZ0RXtGtGJxQee15TmznMrEjIVAnrkIYVHPyYTYQPoyVswlgE+sOt
eUe6Tp0PBO6TehG+fR936N0D/1F7kXg1CfbF8iGW8uIhH1s9VlMFZCFYrkRB33Sl++XSYx639buf
vOY226/+FUdvYHdJOimDkaqBCiBFsbfsjLd7yDaNDwl0LlAvmjolSFBn42dVFXY53wLnnBf8OJ+N
XsNpsIMm5OjdvW/LN05Z2hW2ir4Pngz+u6VzrJQLGfc/ePKHZpQnN+moYYeEMCn7w07xQGKqO4nf
7ggZV1o5PFdm7qxsLJIeRLCKEeCd2YKNOiUvMIBgyE6kJ79iQbozdRksHYtWnPVhuu9rUNSNuTH7
U2+o/vVAyXOM92LNxjGUZJnGUiJvxVvjefmxnNa9dh/eGK9kqhrg4L/DY+tEXPBsdr738bUp5y+1
deh6o4wOkvRbzy86cOUyWbe1yEvy3+nCCdPsW+1DGpUqrFgGrvUOO2rx9FD1XtPdSsWDxW2DMs0W
ZRgQ0gKV15Ipb6+MIRoq0xzQesWRGnjqqMHqd25+tg7lIeHm/0y1PuTRYECRZpoYw8AtVzfzoVuf
ZbBSqrHmDLz0nOn1G0GU10894RUGyGGQLKByzveF8COKLO+6Kb6v5Xy5EDZSqEt7beJcqwt8vuIv
K9oth9UTbO1mrt35qN2TEUWwNAPywY4TJ/pF+AX51Ak8RakgsI5C1GsxAXWajytYB/pncEdeV5Pt
+Bs1qbxfS8xxNOVQDszXfgTnvXScXio8EYPWKU/cUMrMWzfSiMYb/+6EpU0rIMsH2u3oal7u1T/F
WwKUhqqnL99zdON9P8qth6XDAF6KkVn5lfBtApVhV3xLTtbr5GLy2Kn94cjTkC1SAxwO1j9E5T3A
bRQU0HC1THUygkR/qLXCntZzmPA2Kf8H2/yQQuUPrYZJnSZLSZ4X/5JcBSQK5J+dI0R2uO9uKrc8
9U71TPiOAP/1jXtdsM/x4wdQsQVYUJkca0g0dZCHHEoPDpLaIDf4a3HJ+4P3DuB8VXraKm4KURp1
FG26unWV7N40Bh98VRxzYaaA4HH7/2f3ZVFPt1aryZCVib71sHrN04rR+HmfSzvr24rKfHnI7xzj
Yjxel0u+1ddA8yGWfOuNyUTDpEfWoIOY5ZBg6hq7mwD/rH1u0sm85DbqUdFErJRQGTrcrZNDcD9j
p86c+ad6iUGA8R1VBrfCzHU57sXUCQub5xjMdhwwcP/9ulSgwbRvlKUqvm4DgDp5lx1SlIGPgvM3
4X1qi3sRCw+R1x15u1PMFs9WNBV14qRQhbBGbk/KpmaOIs4K1t3EUfwYRI2g+xVc5YUL68RMfzcK
U9Gnk8LZWuZFQtqYXwilSuXoboORksUj8Q6E5bw2ILMGvlWUyixEQV5NjO1ijx/o20Zoy9/Wm+Yu
djNn8oxD5EjfxOcBkV3HCuqFO+tFCnzXDJmKSqqpT9GqY83p7xEEaY+Wp0/YVbimzI4HFklYRcvU
6XHWMlNBBzLhYmyf48cV0xXTqfIzRzshcYvPyi65TU9c1B12zPsQSp2nBtz0fgZ9Knar3jF+nPmY
H1cntCtszfDm+dkPAIDQ/6MidZRFC4wQY4K7EJsltHkFXhtHxSeLXIm8K75fD0K8L0qdXSiugl5K
SN7W9k6Nn9r80A8v10Www+uHRtSdMU5F11d1ZASKgGgqvOQAikMprlq8PuPsHF3XxqAxc1UJb6fV
QmViSQKAG9hCup94a63vz9ev5v6PPoZIpaEtKAalae7wREPcJrPiuksYbcU9r7D+P8SvD0nUDTEU
XSmmJKmQHnp3die/a+y2c9TUVs7504JMtMPms2APf1aK/tcKDZG6M9QJrBGtWerB+rBgrmdADBtR
9JPuCEk69hd3102EY/Ugo/58Fzb6bJaamCsgaVo98mRp94o/7lq7cPmEpuwA/fFZiRVtLt5MHDKp
mgHFI+UvoW6D04iXUbCv3A8JVMjIQmAQRwYqB/+PtCtbjhtXll/ECO7LK5fuJtUttXbZLwzbM+K+
7/z6m5DvGbEhROOMT8R4XhShEsBCoVCVlSnvwz0e8NDUxkj3N/EsBaH9+IxS/p3xDTo4vELP9VAF
WcHLlUH6FpQXg0jAJ9JOcnHXQkcFUsxHyOPd8MpKvMNGhQ5jMcwmrHrZT42Dnr0Mw301ypydZMYO
UHSAGgfieOIHnmLzqbqiSCyrxZBdBXLCcMQMeV3YQnc26ptY/bNeyMYa5YVgIYaiRIfYq54IWjE7
WL2dPIsTBMO0e8LjkXrxvTHZgA5x/J/5Zt9YplxSUruusnpYVh6jWzMogmyPRheUS42g2v3ZVLmy
MUf750KENaNI8dVGsdt0B3m+vnq/viame4C/FZM1oG+AvuWlL2ZTOCVtjAdmNxe22HwfLJCxP163
8TGb8CUWb4xQDt8CFqJjAEQiE605XrFJED4VUAgYdgqYXsgQSL+HkIRHXkqLF5/4CHAmpAcUW/+s
kzoGkWmmpkzqBfNbBMDSGYouDmFgA0txgTaone3+LFoqFsZ6VAUjBSp1o1aFkFrSWFkf98LHKJYv
Puo2oXoTuCVJ9nf8xxgNy67TaF6lfATGrCjPizA/NYJuC4bJyRJ4ZqhbNRkzzSqBf/BNVMYaP0Sq
Ux6uewvPBImem2CSTrMQjRCI8yPzJktuOmiphxwTTJIBwI8ACYEOsajSzfCiGTt5NrCM9TH29aDe
Zfch6I4Mm2jFKU7Y23Fm/9GotaLBCyFPB+Zlmrx2ErRCatcUHRkMczzqAZRNMPSRvoP6klzYGbdw
ym4bAyilaRLGJ4G0vNzLRDHG3BxM8DWC/NSyRQPslyhWe5az3K2aPaleeKc4eGH5vOoOiRtfjvzG
MuUo9SACcpwMmG6ZVFcdQCVrOVq+2qX+dt1d2OnXxhLlLwVBCOotkFnlm/ZB6FQ855IznYVTaPcO
0XgOnbZ0rltlOunGKJV5zXk5pmhcI4U1TRu8x7cJBOwHKfvruhl22NrYoe66WDSropgFHRmXHvSP
6V10kr4bJzLyDawU9JR4BnkLIz/fnL5YwaicXHx0DZVddR956rk2bEJQmR5Q4DnMZ+XMG1rl2aTu
IL1MZOBvUK6yVh3CrT9Ls7bT7A/wscpmJ6k7SOo1COFMDUgIlYexnu2Vx3/BdUTqiskKY8GzBoVv
4QbvgBHyvcbrDOqS/t20jXdCH2kWNu9ZTy6Ra+eMumSMMpHCtECtEVJJASlPTaR8cQq9647I+UR0
s1CPQLqRjMgiW8Ckpye9AfT8jz4QSCMNjC2D9pDygkVt9SpakUTW5o+wGuzU4hhgrQGKkwpGbGXV
+qLmo+Dvr1aon4Gv72HFnAD4jiXexUKCDf05VFwryKYsFWhRKuBazbDGcy5CsPA0AL/W7dMe1N29
Fx8Id172ev2rkNP/xRpEQSVI7aFwTRda2kibiqEFPk9XAwwu1kXOy3iJz16zQH0UcQkXKFSleJwA
OROeYtXRQNqRzHb5amtelxAuiONw7J2+sbkwGuYHw3MCN7RiSCCpxR+3iUWNVoCxIwnNDzazzptd
UkOfb3RXtbX3CBBE/qOTaRIkrEjZUKmT6B0VclBeFHEsghf7wRCfBfGg8NoDzJiOd9I/Nqg9RZAr
ozK3ViyrPhq/pKN0sLzw0fyl78iSuFUCVohQoQSM+oCoE/jf5TZKnQyou4BvSKbL8fkCQBr2aEWY
7qDYwmxL99a+BCmW8TQPdn5apz+4K6H9S+QawRqI1OfSvp5ChizvIChbZrsi+ysu9kr+6/pBYCY6
WxtUdB+ETpdTqDwDQm+Hp9UdHgioMko9Myaoyv3klngUYvSz52UCzKLI1jTlpWIILgZkmStadIsD
POKufu12IMjCRAQf1MPMXLfWqHgfA2/TTx20a1oLagTQCiUsUuBBaL3FshvQi/Mpez76N1+CAFDv
0KuTDVOnp77lKI2UrsShaN5L9AaER9Gr74zIzl9lyRZOs6c5zaPl9qkNilCndLjNCWZU3fwB1Bav
8ozmiAIlX0ivYxA8djBf6ydOfEuYcLmVZFYMAHkGiteQRNMQxSl/7etEbmNMSqgnHYPZw2m8yX+O
N9KDtg/t1C4zO30euMUo4qH0Jm+tUqdkhujR3KaQrlbuoofyXNwS+epqcvqg9aLRRqBF4Xx3XzR7
ztFhXSIaVE7BTweRbnzly+XOVltNXVmDHVJwtdyJDroj3QjearklNvoY3+DbcpkEmHssmzqCu4Ux
TFohS1PTXNG7EFD80BtjDBJrD5Ni8G4vkoV/2dNPK/RtPLQl6OpDQfLNzI5uW384zQCwC8+FL+zR
hN3/metsDFKvnmiFAOKkgm2d9FhIE68IqspRBeQAaHw4lVtkDqAkEa85Spzj2kLJAdrclGJaV5YW
YaHS9GgCSJ5itGJ0e4HzOuCZoV4941wsuRnOUHIfDIw1usL806wVZ1l/XvdJjnfQcKdQBgJvLcLQ
12K8rrobq0mcTv5x3QgrtdE234o65tps6KMqYgq4qpZnzFyvv8AwA0nTcZ68sQbeWcsL1VGytePl
7MyjvrFMHXVIu5SVMS+iX/bDIcZQLB4m36pscXJhspWQV+Jj3hno7KIuC41TlKOopBSgLUEqFslC
vXlM7O6dDLSjI5I5eJnnTpnAL5O7JeKdPvJrvzgltI1kEKZDJEuhripDXOdYmiGsqi3nrD33Re/k
uVdMQd/fqAZOZOmYUc0JZ0zX+TSqUmuFIHSfFE2/+mvjhjgJlXlQs/vrnsM6BhCvl5DBEb5buqqy
ymO41hVUyVHGtxf5UezfCqA1FQ4QjbWUrRkqmIQmnFAP8bSL0VBq5tBZu6NS8VJ8VvjfWqFCh5mB
imCSBdUXzB/L8FRF7vXN+giytBtsDVBBI+xKOY/ExfJF43GsRrvTbkX1oTXuG82btP2avuZqw/M9
3t6RVW8CYtWNy1hlmLAZHOMuuVVfGnAqWV63K99HT/Hy77jreAtl3TbbhVIBxVxXS8tmvP/H3eAR
KoN4VwBTkPiNX+3SE6/vyPtwVBTRyzmVxTIf/bCcdnLWnbVK969/O+YuQgJdB1oKzJC0Kmg3pmEt
dnkejJGX57FbqcdalzjfirmOjREq/4g0q5HVGLXYvPcBD8YMIg9rybNApY/4pYOijD0kVMVvbfOz
+RPEI8h9/9kmKtDVUhf1tYzdN9JjlvwSo5tK47CUM0POPyYganXpz+tc93pr1bpvDs9Kgaw7fIvF
QMLEzPUvfn2rwPF0aQfyTEUfGX0c6A1q4ND1C3kC5syn2uduQcft0kTWy1G+9LrsW4fYJ1lSvcsz
R/Aw+qzZ1RHMtA44MPzx2/+2MioMlXE9qGqPS9DSn8NisEOd84mY1+x2YWRvNzFH1ss8iWo1C/CM
JsIClZM9y2fIDv+Kb9H02eV7i8toybpjtzapmNOMEiZbZ8iE/Ab1ZAEpAKLmfcPD+HFXR4WbZVlr
PbUm0Ve//05ty13/E10EhyC02tOfwWu3S6PigpCPUSbVzYr87DbJz5V8zPPzdZ/gLoqKDGpXWOKY
QWt2CchMcn2nf4ueNdCE/yajze64tE28A0bFigoyXaOcINr10CQmCMb00ZxspGLQgmrt8Tu44ziL
5FikH0HxUM2DXhMB6cRXoNBQWH+SDn3Gpg8M88bvq7hSwxFvaX9Y/KU9Z9KNmn1vdc4ymGWzjT98
1GE2ZuqwVpZi7ghaI34iMxfFvkvtxCecU4Q9W3y47hyckPvx92zs5WaXtGRO1w+l+7S4l81TX7pa
y6Hfv37FWh8eurHSDYWhR2kGVYE82lmdU3Wpl4vO9aUwa1QE2wwBcUzSoTp9GZraXqinDPo+ADsq
u2lfnUxMrOqDXfmk8De1HHtsl/s0R0UlNYyaZNEq1GhiGSOdss2lzORZoKJRMRqpoS4lat4rGivg
x0reOFvGzOY2W0aFn1yTu0IrFwLSSZ+WD06s2BXB1yR50jO/8MxbEBWJaimt506HXFG7jInTaOpw
jNSq4iR0bJ/+/DBU9BlWcVxWBVOapdl7Rv8S1qMjqgdd4bzC2Je8rJoi5IctE03vS4czCm1uYgF8
eKlvBpnXnFQvRa87Oi67HIUQaDC86rc8JDHzLG2MUl6ey2G/DK1h+lV5O8aFHVXHcsg5vs0+Sxsr
lHN3cdIYi5VaIMCrj9GhBM1Up7rKKQF/dHsSecSfvEVRni4s1ayDOQwaRV0go8Ezq7u0/Hnd2Xk2
KF9PB1XIhBU2FrQHMtk1192sKJyN4xmhPFyRkeeLhYAJ4UXCrE4fZk5fCw8FBtb+7WosDVNVhqRI
4AEwTMpQHsZlLwxh7gtoSlXFT6XL7ZEr6cMYzSFmELEtEXXxL2gOoR7KLl2tCMMy2C4fw9434Ab0
/psWztetuzRFfR85Xs0hF+ckAB+7LyUumo92Ns2cQ8uzQu1bKcaDWOci8leQABspGnrzj6L2rn+c
r3HucilUBNLHxQDpuFwEghUYee+NfFQseUBcFhwuTNAJT9KJqz4J7eBbEIkA9vdDJWVKbDJ8L3CH
77+G1Etr1IvJkhZTWJcx8vXumISWnWo3rXmueGrxjIh6aYesepMoNLk6QhoF7haeokOB+ygGw53p
5qAYbb3GbwNMge64OHfy11/bSyqOD2UklZbeTL5VQ6fYlcUu3hmquHjjRGQ4VKSWz4KWRJhbrFpr
cPRmrH6toVacympRUo7zMKZULjeBivChOpatCZgACGlAs7oXINhCZHAEJ38VXiAijLsF5E8dWpk8
ji7i/Nc2ghyezfYbE8hWW+Djg2TFXnhzepyHl9Q8iojKPC11xrPkcplUzO/LDgCGCNWrfle8lNCu
xg3qhK7oW/fZWcNk3L+Hd1wapAJMBp6fxWoiyD+1k53WrggEXMsryjHjC7QrZAAVJJBIU1vYhWPR
Lhk0wuTiZshupul1nnlvcOZp3Nigdq6Y1wVXzFz65XE+rn4M/lCv/mk4iU9YcZXn9hn0LKH37zMP
7B9WJoqmZYkG3eK2VHUF5z14ugotdVTjJmoFt9U5FyjjBQQrBmRiVQP/ZBru34tovpjhBBjWBxai
cSqnPxB5WvJatVweQQDze23MUYcNvPjWAEeIfSkOnTppAOPTXEyj7q7fCCTifzlZECGHrpqkgciK
unayWK+nXB6gCQo2nwQFDNBLeRl3/pm5GmBywJkMOisItVwe4EIpMwvcPbIfGi0yDyueMR6sAeuZ
VDIny2becRtT1B03Gr0EFMkKYdMeLBWDC/oxTorDKKrDFT5N0IrVcrmmISJh6htabC/Dndq+LPri
RBiLz5MEwN/GnbqnaOB8K84m0jrWlpRbagEZlUAy94Zwk+bBxL1yeDaoi65MQDAPttwE7Bvao/hO
AA7zz0qws8SW39rbmqiM2+bK21Fyk9FuqKERbUGASALMgfpoOHjSFMV4Ii+B8ra6qWJ3f0MKaRc+
aiv4lcTe5jGnMF4S4MH7NGmR4t7mTmlky9Q6BVd6eSwJBcB6ILTvBZ5JwDYlXCAQyy235qhMpbWS
Va7GNvahY2hr+d9Z7V4/yTwD1JdrxbC01mTJfFkuvEyN7vo6+9c9MbJlAKEA0kyuEWrLlK5Nyjkk
xBvR3635OJc/opYDE2TevphkQRqjiWA0pSVU0LUc61qIcoxvg/vTKWMb+dwpcwxHOKkYIJt6O+NW
xZl7tzFK3cAAccbhqPWQu/ONt/qo7QhnVHioEUAA6kFNiDvDSH7jF4ffWKQCYpq3WllIaO50GFoU
WlusS7vO3/XaHYWZEzfYqzNBZ46SAC5K8vONpxsY7+07qR/9WP0VYjoOFKTXXY+ZHmvSpwUSVTYW
alFZwY9S55ANHF4kl8iYKQ/tK5CCmMls9+ZtsoN2zB8E+q1RKtsQ67GOlAm6LYL+K64OqvB8fVWs
ULj9/ZRTzKVYtGrb5cEKdv/5GMlnTeGUVcmf+NULPveN8gJxVWq1i5o8yPs3q4G0U1SgD3NWhsP1
pTDQ0Ti5UH/BBQwRQLAgX36gZi5LpcHjzx/U3TK5ogfxvl35E1K1v2QT+DwN8w+hw5u5Zi5vY5Va
3iJVmIOplsof+70ynbspxVx9ao/py/XlMR1chfwgRHwlDAVTdua0K9VCAgAHocPWCmhoeNcNMBdi
KnjZo5yG/IX8fOPfQPyVSzeBu1Qwh/tI6T0xjZ1+KAD7403zMU19IMEAvAVbNXWU1Egdk6LIC38Q
VbsUfuh9ZaP27oJBnndqmdtmYRRGMQ0AVGhGtESShNFs0gJAHzvJbentt1sk+67EcJiO654PZ2Qe
qo1NKhblQ6uYRQSWVkOAWntqHaYqdcV63f37D6aD2lzBJQ7cKy1YMbe1Ecpr2IO27pu2/K0XlT3K
x3bl9A+Yt5UuYvQSgs8iylDUpasNk2WBeRYziTbQikS/1CtOhpf+AL8AIcHkcqez9m9rkCoJtHU4
D7KOJ5YUnsrkW6YeS96sBvOls7VBfSMhrmYNxQ7Bb7z2CG0cQCksMCgWR2EvHyyXS8hKNomOglt7
lMsbqhBNLZ5wgfVImHvXg3xeb7OjFpRQFePKmLIO2NYadZahP1Hr67SgWWugIxxXuYth9TPIUwyn
s5SX637I/FyyBFlKEDFokOC6DBxKp2RVoYA2eoZk36zcqcBCCjxgICuXwK0OnXTNEoH1olLLMI7L
EACzNAACBqPu4PCo3b6CjlD/UPEUPVkxY2uLcviy01MzqRc0lxpzN4gZpCU67/qesf0POE0EP8XU
QKF2uWlAy2GiM9NQ27XNj0OVglfKgFBvbY+3ccB78zC3Dx9HQkGZzAVQ30jPUiAARyvxxeWwIhSa
kT+GlW0MD2bOg9swXx1EQ/Q/xihfX8cyLoVQz/C+al6U3bDvDzGEbT5YT6Bm+42zlcyjtTFHObso
hWI4mstv/hzjZwi2E8L4TYqx+X3Hy93Z1iwR+buI+U06GkKtz0jFMIeW8+PoktqvgLQ9eiJ81fzJ
CubRIoBKvBdxuAzaS7JhqCcZNcFWTSAjs1czEVwWf7SkjRUq3qZzrw1NC+6PFjpg5H4UbomQuQjq
WsHlUX4zD9fGGOWJltSHyVLWUCJs7UGR7BKDWNcdgsGOZWFa6XPXKP/LDNDeGeVEnlfKjhDvtOci
CN3lXPiqO4OwRfLqIPa6n1Ba3IH53r1un5mIbu1TDpl0ShlPhiQApreCh6dA/Ti+s5wGtiUHdHWP
OVdGmrerVO476Go/JIhbQZRbTjxnttVw0nhmN2q7KioBNSFIUKUTSsZkyAdkag4mAv3f7X2umhDT
70101xRwxUHOkbI19UpSNyZoEH5LOCPhcEBQ52Y+kU/BsC10x3gjIMwIaQKHaEkgaPsiawqa0rAC
WlrwrVjehWZ5MJLkXBaJa1S/Fqnn+Aip9XxJBzbWqO/VVYOljYQC0hgrt8nCXa1Kx7rs4LFGul8m
CJ6l+frWg9eF45ysKhSEA/5ZJ7W1OtQnhsYAjyBhWCFECaO97meHKCSkHvDSznV7rC8J/h3ZVERL
wXgUZa4FF95oCNN4GNW/Iv1pLv6uc54sAjlP9GZubVCFNVPKBFOcNdQM9WHfGbkXKztxsOxQSTir
YRYBoC4hyjqGISVk35fXdopLtO3URTvo99lt71cBxMSsh/agPhkn4b7swFOTuAtYJ3iXHHMfN4ap
/KcqV0GKTVOAdIW6716KByLanu1VdwwqP39oQBjHS4O4i6VuH+C6kiYOYVP9vgTp+aNOesA3fJDu
S/sjTz5DCZpzMljnkMyzmeAvAF3Ix6jY5hkqRFIR6uoKfKhY2QWa6g0oUnPhXOj70oi9697J4Jsl
k7Sf1qhtDcsKGheLAQQ1ttWSPvSMIcXjkvkkVbLTl3p1Fhfcnne5wDuJrJi9tU1t79pU5jonVkj0
qd7DILqdPKIpJnjFGwg4gdHhv0yZb7mtTeqqT1QQdiArDf0Bk6HaG+g+D/0BlsCZsiNFQMvlxXKZ
90HJNmw+6JBXjV5WMgCkWW15UjgUt628rslOH6O698PY1Fcnr5viBGXC4aBlqumEoqaEkHxEYmcL
krLqbjq12aGchczPrcx0WoyU3cdKKe51vIIhjjOiqoSixeiktVLepdKsj96wCmIwzZn2OK669ppV
ev+U48/ReF+SeAkdgNBfElHkMskDiFqiIqiZNtUgiBCD8kyI0MfgI56CxZtX0mfFga0p8vPNbqJx
Z0bSOFp+X2j7Mr+LFtXTNc6LjnnXb61QGcyYDnNlzRnKgvNtCRGD0TfEv8rheU3cPgfVmHQXg3+p
AkX69fNIboNrG0ldi00UiWMCpg0/i5WnDtUgIxrcMcbFJHSKPWIOPTOkt+s2mWFuu1jqiir1Hn2u
Dumi8ti+WY/di2DnCK6iYGONia8rTnqowe4b8jpC7NWCOcWAIjeGH6jg03fGYq6mEAVL/q5iQiWE
ZxqIO4ovarte4yVwrHhjYt70P+aoeDNnoiAMS4hpKTSov8+JvboSmtdWYYdPyRGax6sj8+XVyI34
9ZOikwJkKJl4p85GC8KFdDYzXFJH2VEd6aD60y4+pAGPDYm5PEvHGJguYrD+I/RtTkaXJ7rSW2Ya
1OJtJXyP2sfrfsL7/dTJi7WytdQ6LoJOq+1FbOyUU2hjGdjGZspAPceZWK6idajiVVps04jnybHE
uOT5HdPjt5ao420t+VqooyQcpLv2KNjwgvukgejdekvEIsxdfep+Fj/b3b/fwK1V6nCvqywllYZp
M6M6FcO3QnSv/37mu2trgDrIeTRaYTjoEfr8ra8clJ/Wg+WNAdHHgvzXIwjb0j2vI8nNIKjks5qq
aOkFFeD30wLgDiiQPMhNQ7Ncjlzhe37bvicA1MRe5PIcnllDwnkGxaxuQESChsWLxiDkfdljtZUN
Ema3cSwIFNnirwl4DZKIgo2As8UkP6BP89YkFUOidE6kUheJNFHtS1C1NN01ssloAaglTqHDm6lh
f1Ms0CJcWiJYDi7vu2iKolLuUUNv35b9DPnVzrZuEi90Ewd6SFoguuKB94BnZiyfNmnVGcXSJjlU
UP9blXdtftHbO3M8q4rXIWZe30/WDQAgAEjjVCK8RN8A6OxJka4swKQYSMGMuLK7Hvx1WVV6dWE5
qqkGUp9xjDLrc1ur1Ecc47AuzQL1dfNEiKDrXRQIIKor7eZJheTa9SWSWPLFYwC6QeERDIAQYr38
gLJVgpJ4RQezWSJ3inbxCt4z47kSX67bYae2n4ZoxrXU7KymSkXwR5zwD5oq6SMhlxZAZUXE//i4
TGa83hikrm+hixHNMjkJBmlxBctdZ+5kK88E9aXERjGKdIlTUOOko93cSlCuntBwCay95pjISvg6
lAwqRTyJIJeL00ZaqR8/39yjQxuXWt2FqL2EnrlXPRBMPa37KHjQAQW1MY+MuQ7oSCBZ2GH0wlUm
mz90xgozQGDokM5G10miuQaFsJCjTh1yzDAR8uN8B67wHuVxCFTu+30n2ubDde9hbfQ2B6TeRVCb
By4Z0Ds/FoKyeVx5hMSsg07O+X+SE+rGHdNWmFPJjAN1vcPcMGQrIjeSc3uVA1AR2m38J6dha5C6
bKM+E01ocaTBct+8EAwrOk/e+jC2CNW/4Qq8FhdzCzdLpG7fpgnNaRKWPKiK6Ta1ujNflpW4Ox1L
AH8kfSYDDRqaSERqkkmPGy39Pf+oEppBb74nBMGVyycjZkWurTVqQWshr2VZwprUvhndnT59W1bB
KZQ/mPcgTS3MP0samEpkmXK+rCvBViIJaaDdkd4gqGeORJz+d0GOV9Uh8Zbew60x8hk3x1sQrTTJ
UWQMNGN21yTbl4qw08JfeKEH2Rg9hk10AqfJ/t+fr61VKrcdxj4tEoyhBYKKItlYDRhgBQr4uhHy
S64t7cshk8OkGdEjHErliNl8V2jCt0p9/gMrkg62VRUMPgrdACq6MCwyFQjF0XgezftpOdc8Oltm
ZmfJCmR70KyTgZG4/EjITYRcA0/pYXIIf3Oz16GP4P+/KirEO+e7P1jTxh51Sae60WvqqmVBPd2E
0eDglROHvNIzKwZuFkUH9QiFHdksJWycfhCs7yjr2Hn7fQUwqDyqqvMnKzJEzQAZKpg06MtZsuIi
6ZA3dut3qziMq7fyADPMKgm0av6xQd3OlQ4AfZpKKfo80UE8EZkFFY3Hzs/vuYoHrBsRuQb4kxRV
NA16vlIZ5kI32zBBjJAX+0Mn5FQeULc8WoF+iHY81BbzLOHJroPAhpC7Uge2XqKuBJg69NO4cOLh
1mpMkJ3xWsWsTJuMjP7HCnVih8GSjEKYkK/VDrjmnSY8SybKIR3GPHqORzDTXtxPKnj+kI0CRHB5
qCYcZ6OKkfZOYPiSnQKZDQr3tgZmbeg3cJqqzJVtjFG+UcbmlBbFEB6Q1Ju2jLX1ZnWKRQyTTA2Y
aTThx3WHZz7qLdQfLbRwAOKiERKWPhKARE1yxcX5PbzT6E6JCfBX6YF0zsTDULldddA5YgvsaLWx
TK21K1tVrglJJBEbVkjprHd70IkRk8ZZOPL2lm3QBKZLRtlMxam4/JKg4qt14PCXQ/aCB6GzvmbP
hqMASlM7lg8opsfZWubh29ijDgOQpYPWdaiXyPfhffmEp4UreFpnQz/msP4d7Xg1c1bmYW3sUcdi
raIIeXGRBUpa2Yppt3Vmm79kHqcXK2MDdkzVTSgYygAiX25jMwwLruUeUwRSIFfPxnTg7BvbgElA
fjh4ILy7NLC0qy5gKfNhvRvgGtNeuWn2hBNdx9QkSKETlxe2mPUCy/w0SW1dFlqZPESrdhiC5AWN
gV18l0B3B6ga8G63NqYn96nuqA+clZKt+pJ6bMxS6XZalFh+qs4wa95nUHGSz2MweqILsRYu7zvb
PT7XSGUHRQ9BdalCE6etshtLzWypLY7WOu7GteC4PiNbJBBDvBUMEqPpR3W2Tllu5CFI5pAVNNlL
iD5OFXvlMNrFek6V+SaVeJcC6yUPoxZKWga68bJKjuMmRQ3DugrzBMOoGEauj8Wt5Ja76lSLdn3T
e/ouhHQTn8icUae+MErFlNaAfDMkqvCaF5/K8n61Ek+OPWn06+wg9mdI1jTqv8+6QE8oE7AK/v8F
cSv0pTAW6VQGqnQQ4zPIR8Rmd90xmd9PAkRUxmvawMVwuZUVUJSrlMFEjJLosDd9aS/s+UUexkEn
RIvI33QsQ1GpSNKZldz1AKof0jXdiUDorVVnX18Jq9AKQT30+YF2tUzoWV4uZRhMUmtVS8ymhfvh
PgnaxxhVQEiG2/EBgoV4L0Hu/pXLEcw42hd2KW9swUtSh7EeHiAOrbyFgYKOKWq7+i9yveWO8sRZ
J88e9cmWZlYtcAnhHt9hBGo3H+rD4Nakgu3+F8SnJARTgQuMYoqJoQkklcguL3e1FORJT4Q1xWC+
LbbARwu/dFD3ESwiOEETzAEuNtpf6LA619fJM0wts5AHpZRSVETmbIf808uy0c6FkPPu5FkhP9+E
ElmfYr0T5dAfO8te21cr/1vrOWeMZ4O6cvK20KeKbOGafJfXwBIDU/iTSKGCWgUVMQnjrZSJqJ8n
Ke0B78rDQK13otLZKk+GkLkMkNGaII5GZ/2jj7/ZqlwDPLjJV8vPusxO0vc2RrHD5JxiZqDYGKGu
rkrtwqHVo8ZPEVA1pbWhjs3JOpghD9QMuomYJ31B1mb6mtVDpZtgoqluCXfGsJuOOVeDjpHg67ij
MCSLgERO0KVnVcWsRCjfC4deimwreQjHOz16RtoGzlKezDX5vF8OKbIajUyV4qhSn79udDkakxiY
0wk9HlS1RQGCE27FmzZi1X6Rp8myRXJr0KFTh3JK9SUMdTzJx11+bkBt7UyFawYgDXJiV7lVTtp9
9hTa8Y18ULw5+CjGch5OrFf1xd9AHdkoHlMQpGM6k8hUqi/kC65B57f3ERfzx3ozXdiiNhZlD0Nf
1ybym9gJ94UX2aNo675+zN+XnexiYAiCCt1B8q/HPpaLSniAktENEXczhSIbqtKo+rJCcTYg8Ohi
L+2NQD7wigYsICyW92mHevGGXRpJUoyCWOeJDtG/XV9ziCWS0TXVJePqZH5DAk66dsAe6fH6aMxE
bmufurKVNDWmGeSIuMpGVw+iA5kdyU6YknIlJ73J77l5OCu+YLgWM0zkaAJ1eHkqc7lTzRpTbVBH
mAG9Xb6DhRZJQuYnZyHowWvAWyM55vTRlAAEVDRLxsE0qMR/tIQEP0GvMGtCN028dFlsS6rsPD33
0reWN8rOM0dFnT5MF2gjQcgkMSJkpGX3V7KOCbRAlvuuUvJdWUyTk0qTxYnbrMthu0zi0ZvLAbkD
CkDqlAb6uuzNuLEXST2N8d/XzwVDvxTvxM/dpDuvYtol0zpNuT/+kvFYq9BMt26kxCZM5cl+2FVH
4PHyFyK62dR2vReO1/8Atvv88zVN6sDUkIDv2qqyDmZUoDBuuGXDze94NqhDUWqzNs2GIgAQA1+J
DsrB9M3jsBN/jR6BNzevvHIC++NBlAQ6Fx//XX683IgEXW668KB2P3t9n6y3fXG4vnEfIevrOfjH
Bh3StClMQjwhLb/K302zfB7UGk3RtTQdNV9v5iEqvHBSIMCmqG/lqg1e2izlWxOjuijPJSJSvZ6S
SexRsEpad87K2U4k+UeCiSNHKng4BuaO4JrDnLeBCjH9lmijJo3MKQn9vFUcq/zVtffWdH99S1gJ
grSxQYWiVg8bOanM3B/S4kaX479mAcWqWneE3AKvIBThrttjUdegYfu5KOry1pdISUJQ5QTjYAuD
7U7vxe0HGGVXvsp3ueloaP55oo2yS8oZmmdf2jJefopJtGnogyOV7YDyPvo70aqODxUy7Qo8cG/R
Ak6FZs7a2NYT8bWMV8UWpw40OkanBqHa8KDgzMO1+Tuow6XXbWvmUEHzowV8DkCSKgp3n9nO87lW
6sPWmrFkbYEJliVYd9Zb7Kx2vIN2aO1lfn1LBCq6nysHvMc+X5uFUR93VZUsT9cQL1wU0u46O901
IGl6lm5iN3wiXQeC3h1u6mV/yHo75BSXeUsmP9+Ef3OKljockYCGxblUXBNlSZHHScSzQeViUGay
UMFGx7rHkZxTe8p3bfjOOSPk23wJU5ttpK7rpB+HdR7UFNMPya0GfdnYXW+XuwG16nYfP/Mgb+wz
iVo0MENgx0Syd7lxxpDreis1WaDZyQ/r13wkIPrUNd0+UN/q1k6eoKfiDK+hk79dXyrzJAAXBrQW
kEXgRbi0HAHnLVQiioSVdMqL94XHF83OnTcGqK0stCVTS9IhKt4nT3Um1YaUwviqHzsXNQOiY1I9
ovYZ2WXq/m9Lo5IgFMbnQlZD8aAZUBTtPJVbGWf1irBnEjB1EBhXMSxzuXsgDOpMDOGQDH2EKFTp
mngUEPQJeGB9HrcT86YwQCOI4XtUAg3qdCWROVhmLYS+bBWPtaY6UWeg9B/ZQyMGXVRyXh/Mg7Yx
R3mGUEDAKTU0XExqk6Ndabblq6jOi7kD2AjEa9c/FvkY9InDpaRCFEJHp4EmXzJXrYgx3pj7BMqd
1EDuv0UNhNrNo9bumtVyrptjuf3/cXZdO3LrSPSLBChR4VWpWz05j+dF8Ixt5UwF6uv3cC72upuj
ba39shdYA11DqlgsVtU5R0WFBAMVwNUq4riZVrPY6DJUz2JjdGz1ZlE2SjGrrnFkQSyJd7aWs0IC
T4J86B7R7QrwFm9cjqBSvWY3bjHSbSzIFFLSxejTucG4cZhkT1320LHd+Q3jX/vL99GgZyFzfR6A
3049vYz0akQLOAoVk171de4xDB44CR0zx0wBwTlvbfVJCIG8/5oT80QjmoyiRZ0P1Zn5crjj8Nn5
Trnj86PJoXzf1gFaaxYCCvrborCBNILC3FjgTSHfZY/pXrvgQkv1q3VjBNkhut5WJVm7Y44NCjkI
hLpmOemn/LNQzUW/653t8kI1L5fEnv3j/JauHedjc+IVU0+LpA6Qsmm7+6yiF1Kj+ShNbSQgq9uI
UTxNsdFwxXigEHRbPTLbvEQZnI+k5AXY5+c9BTVk9GFj4h7Igb/pumIw9rdFwTNVgsu6anB3chhv
5VUP+VN1AYbIgO6MGI+/rUnV1Y3EA0kDTxwKMyLYugRSEQTJuhWaXWhO1x1xpOrl/LdaPcxHJoRv
NYHtu2pig4ZU95XkW7ZFN7+1BG7/KE/r9Hbpk9guwq69S+d9bu3abosAccsG//cjGyDyHWdI0xRh
EjbhoruGO+9nExp/1AdSbnHmXeNGrr7F+L3W2TUw5P7v5xGurSXT6FIMLYpZnVP7Blojagv4Ctj8
7rhymf4KCP7uL+BWJ0aFJAexMAIjGCpo1L7Sp7C0b4wxOO8TqycL2DELrI7gEQJtx+mGKvOM2WWt
kKB7QF+5rMO8J4sD+aKFS0WDbbTagh6uxvwji8JZNnUtqfKo7EIZkuzTskv0mxxTKnntnV/aurv/
XplwgrPcTlIMAQCSozzX2buxbPz+uiv++/siV9tIky5SsqQLjQawh+kx02VHp1vjLasZzO/d+nz7
Hjm8xCC5Yy45iJEuxldM5/MUHpyfF+Vrfqgu4pC9ygEnHJf3MttY4BoLI/zv9wqFu6ScIpK3JEnC
QsUQiEesYUR/RqoqJ4WI4M/RGtJi1xIUTQ7FOBnUq5a+qxyVSWx6P/8xbe6Hx5mCjhahjhQBLRnw
UEEI/tRPdRVokyJSyz26dmEfzRe1LYdaageYnEbR0TRThw4YNho/NFK/TWnxhnG/PEjt0XJjaA8o
i/U6j6PlWGD0wVSYq6vVvqrMwcnNZvT0rgXirk0vyTTsZjO+mNXCjwm57dvlR2fa9804oSgEArtU
li+g+XkRa2Sv1c1lVsb1jVFJQZXT0lt6FZpZMRD0YJmAnDAxAtMoLqum3C9WcTPNkeVVk/4LmB3N
0QY7cyRdWpx4VB8jUGDfTOWSe20LXmr8IS8jKb7HQ3fZkOKlVvRXK4ZgoSZdLt0c36OO9M2giR30
cbk41pjfp7P8uCRL4lFqpxDCyG+nRe1dVtpvS2PdzZkWRC27LDt1b1ZZE0hZ3vqDtkD0kZmmM/Vp
ezGb/dWsKhBKLCenYeQmA/2MNJMLMjf7thr2cjb9kCJ7cVJCvXIgN11L7lJZeTXVbGcV8X7jw4vf
3YCmKifVVQGsg7axkEDFg93IXUXlUI47x+yMwDbyy7Qer+VE3s9x4bZL50h5vpFxfHE3bhbIbLAx
gM8NJOin7tZGFcETTF3CQkezIDJdMyq9WEHGYRoXBlF+nl/lujlgFDGGDUmBz/GDo1Ouk4yAPtBa
wjIH0LMkPQH3VPE9GqcrxlLDWaaCbER+MXwB0oTuD1hk8L9gpRUJQYGWWZqKGhDkVMfcj+bo2tYj
6zDTZkuzTgz4giWRB7RPIhpFOaQ/O3K/kMscN6dqfSjS1ogv/yYnIQIr0iEWbYK7AzOI4oqsforM
GejukIJSMC0g2xM/1UP2Mk/pLp07n5jyr1Hrt6IkjzxfzCoKOAMww4yGk5BWxZo8zkqKb1dr6T43
kr1llmxHKl3yAWJ2GRm9rgRsWa+D0iBunIAZXh22/gox7+ebDFUAlEAxfwX1b+EeZ/I85Hm/QMna
R2IEbG3rli67bS9BzgDN2i3y5DWHPTYnXOJQvdPmpuYaj6CdXrxu2Bn15RLfNVN4/mSI9x+P+xhy
BhQCYyIQPBAOYjQTAq1MBeFzcNoF529+sTRgz/f1/NZnW8/rL676OYiiAeIB2UN4kXDLSMWkFEtt
lvui88AU4C0BDbUX8PXZeGywFHMwncs1iLey/y8l7M9l6r8NC04EiVrWtioMj0F2y6X1qDO7JoaD
t4WnvtQQRFtCDt1VesLkAbbsh+TxHyZW6pQqirj/j+T4lyrkpznwXCCYog4JXq7TUFo2vcR0bg73
yE3n9RdjUH/nacw/Gt1BnTrzrwXCEqlnbWVPX04F/55HtoVTYeVtAz0TeA9/N443rYvpvUvq84Gm
zEdSsHFrrG/tkT3hWCxFN2VsxFqz0AarJJLpIWiemUdd+WL7S656629rIisnkiUZ+qMphE8T104b
R6/HXZlUTqTPd+dP4ZfQerqPRDiF1dKQXolgKakbp8xuI6DQKzP1l7J30jpQy0Bdave8zS+rw4AC
iNx44xBDCoomfDst6ZoKA5pKSMHfBkEkJ04+BsxpoXF23tDnL51G8FNLwldDWE8SyBorIQNTx1sW
L8q7no1dDYXhrGidsRkxwktJTWNE71q9r4BQNBw9L7XOIY1tPRa0m+/awhwv9J4Ns9tPprV4k5yj
VGDpXfQK7oNG+q4tw/RRGXr9M0K74QBB93gGNafdBPbCpzDrvvme1YV8HUfQvHPi1lxcWZWWhy5t
xms6jek7jdP5toHOERDzSSZfIgOKEhcERKPkGTLben7oa3fb0a0ifHe1mCI6prhV6t64mkqkxzL5
48+MAIHYjoQDI1OYsTwND0jpDRUqV3I4EdkZCUi1MQiY76ch+QtD6FCCoxkshBjh5LHiKMeyK7Vq
aaVC5p3tUea2tbAl93QrX11Lq46t8B09sqLEEysa1PbDiFWOttyb9kM1/s1lf2xECKlyWZcNyB3l
kL6OHm8Cpj6UEsDFj8sp8yVvU/h7Lcc5NsjP6tGqojxTx1GHQfLQgby73zXvC0ouiq/vs6ctMrTV
LeS9CIBlVMzQCSk/azS08/NUCfU0rKOfdurGW6rwa+kLJj0w0gbxZj5ydrqeqRgqOwXhbJhK6MHH
84BvBTmIIJoL1VNJ8tI1Ld2fDzNf4xmSU1yDyFHRkoNc9anNfqRQVSadDN7hu6UPU/CRY9aj3ipL
fKno8EwQvHXIgHUU1HXxQGmFwaxKGpRw4Azvz8Zh2C17ct+/SnfJnv5xkUo0JwTP3prjSC5HJZR1
3Sn6Cyt7qpuNCM1/4zRAny5J/FyNWaf6ABvSAAh6cuhU8JyRj0T6UTCPlRvW1j4U5pjw/AM5PqoO
wofq2niQFZIoIVBnkqW6+fzSkQekZ855h1gLrvAGflBxyYHy/9QhMhBI9c3cKaGqpDdNtHgLNX+d
N7F2lFBRxug9b35hOuLUxDCkJI9j+Fw/lU7VgmTsDvWF8za+zMZzDzgyIkIrszHRBslEBO/94Rk4
EPAzjrftLr0akCuE1p5+hwC7NznxFoRoY3UiBzVm1Wle2TBsD0ChgNwdtqo/ndbhqwMLJF7lAHsh
fRWujbixlDqXdDns5tZJ5o+CXpZ1tXE3fc3/P62A/hCzbMDpix8q7rQhkakph81MqB7YVkvVIMk7
ungsJ9YDBAD6j4Q0SAtQiQDUx4QYFwJjgUpRNI2bAod8VeKJA42RjN4pTgJmp04dx2zarCuzTOZE
ja884HPgVBxaNxqQU39ONcs3GVUPTIjpKlIIWfBTqZ7NJaG9HCrjhUUvJww2N1t0J2vH7ciGWK9N
ZDNBNR02tPwpzd5yayNHXvPG498XwgZJMYdRGo0cJlR+QrDylsi4VPpp47itmtEtC1Ui8FqhQ3X6
ZYZ2HlWp1JTQZiq4u+NdJcuemW9l36tmuBYTp0HFFSmsxgaoRl8yWQmN0RtmvyrDqNyY21qLswS1
GoQlFYpPYkKmNnOepEWihoxdmQtqFL2r2LFrxo/nA9SaHYMAtmwgSmkoJZzu2JiV2TjbGThcVXBn
ST+ULrAoNNWkjXtjbcuAYwQZOXZMwUk+tQPqyK7QQTYYRnl/lXfdBciTcDj/xo+PzQgXbtamncHk
Cmbq5cpqygA4yr/wsWMTwo7l7WDUWQ0ThfmU2Htqfqu0jY+/sVnisC1b4qUculYNSzwh4+w6T7+T
rXm8L107HlaO1iEOBhrSZGAcD+uw3mwLfVyu0qpnTvs6uyX17QOnkCk2WWdX/e23H1hCEWm2FlOb
ZvhB3d1P7I3lQP/HztJuFBvWzSBDAbstilUq3+GjnJzYta2kZaFCv0y7pUXhK9R6sCPAdLRqI7R9
reHwjeQaZsgsUY4TU/LJNKdBA6s0COPz79N3O8gCdXK7C90ZfYJSCviHfnaO6lS7LVTIqp9A0deG
HBtY/D77QkerHJRizJMxUsKpCYrpsm39JN2oEq2asGyA+zD9DWCrEOrUjOmzDdGHEJLYXmc+xvXo
RH/ajeSuCAvA66CvoANgevq1gAqmc8xSNTRQC04GqJqZGydqNQ87MiFecPGy9MtkwQQN1IN10J/Z
W3Ej+dQpIKvr68F4jUrNXvq2ReryZazmn7UZlgnxFnSQRe/ocuRh+ZCrSACVQEuc/okzpBmO4lJM
pNKfwM7szof0TZPCGYOQGYi7CeTuel89zICVzPvRGd3Rn/3/D6u45iRw/H/XKFy77ZLEzUBwiUzq
I2pSlrljm8Sna0nXsQ2ewRz5ei/1Fua7cKIzaGKa73xSswXteHbNwZ4kTF82NnHtVX9sT4ggkp2w
Nu7x3eQ74yClDpjig+kb/249uL42ETlbW8gD2tHypL4DQB76y2HJbiJyS+Qd20opVk0AK25D/QGo
ZjFaQGJMn5QFneFWubPYgdJ3w9x4ta0fMzgC/EsBHtIUPIENUpukPVJ1/Y08Tq5xyKGiFvvRD92J
H00fOJFw3lWbhNjrS/ttVnCOUWV5P+YwG09eU19Vza2WbFQo1k/V0dIEhwBHpjSaBWyouybUgXSG
CC/gWsv9Au0As3UkbwvBtLoqTAnboFhU0d8RwmK5mL1NBgsfjIwOS/a20YOL5W9SJgBYVY2/ZHhR
6dTzwMmQoEZhYF3jk06vCts/f5L43ouvpePfF6IRlG3apWkhrohOvBsV33W2dVTXKiAQN8SfTqC+
ZYjvMVJZRV1PJV6hH4Ovuum+CScO3bseXyRffdR2bdh+wwz+e7QFfV/7QseWhVMrT7XS4ZmJZ00G
gLHP0AqL7cfz+7e+OjCQgUkU97BYjstSWe8LI0F5sXRT8AtWrxKGPy3jPmXgHow23Hx9RWA91gjq
FhjOPPWGDDd0lhf2EkZpOBaPGb+QcUWeX9JqyoTe0389W7yNc8s0Mvwj6tqHKpw9jGL6QAPvCgR1
3SuebbC34G7cQUh32jC9tr5jy4K3tyrpWLlEcliMEsj+5PkyobVvJtLr+SWuJaAoV2APeWFEF6ed
ZalS1GjGqRrTt7re9fRGJe+luUFM/Hk4xcPF+X3Ax4EKjCrz5R5dG+XSqIk+ISgZd+U1Lz3kvzhx
aHcDqW6/+tW8VEhDJ08PjP10Yd5uCbqsBkVLM3Us0IZk0pdyICq5mS3hXZ/qgQlF7sRtd+Z98qvZ
c5wumGd3W9nN2gc8tiiEk5waUxVVLTbWepqs2954r9nP899u9Wl0bEO4xSIUJbtShw3jyn4AkijI
7+qdgWzDfOueuQa3db3FnLTmL8cmhRtMkaSKtCNMsu6+r3cMfMj2NY2DjZWtZVHHZgR/aXM1onkD
MwSKcebrHC4XHD0x+8D8+tvcLWuxHwk9CjLoVppfxj86Oy+lRZtxt5ieNqZOOm3NtaxmHODAMSGJ
jNogppJOT8CEJ6zEeAmymdNu8VHSBRlfyxTTqQwCurKaQSrGByZ3yp02lqQxoFS3ZwdliuSFaopy
jWkY49BopXRvtWr/bDRFDwKkpYmvu2jRvT//Arw2BZ1wUHqAvke4MqYKdKNZoqjoFmkf7fLJoSq5
oxt1e/C/XP65vjseICcGhYhuqrXeNfrC5+3Qj4ZOdG457RZ7xNfmvmBF+AxKiQk39IxUzLo7EfuE
7PMQRErIe3L0xZZ6zVon52RZQnI0JFQpbTCXgyo5e+RqGaULsutDdv2PgPJf2QNPpqzpnHQPhaxT
PzOTTLfaGvYS0PPbTheCk8C3XfNNthFgVW/78KxEOmCCf1sUIt1czHmW2bMaogTpptJD1UyBKm/c
h6v7eGxFiHVNMmqVFMNK5zGonPBmaYM7A0ktF3Ty5z8vzJwsSohzwwTIszZgG20DDvlDsfdJSb2x
2Qp0/HMIF+OJHSHQ1YlKWjT++XORixuA3GxHoQes4bG4OZ+0ElRPbAlHWilVcHDJE2oLnnro8DaI
DzyoAmi3x9DQporZSlA9MSccaLUnE1tmxv3CG437BoPP52PUluMJZ9kii0lrCS6hKYuXD9Spq+4g
bzWotpYhHOCU0inJJHwhtXmW8iu73IJD8G0/4wKafHpijXSRjMbCPmGYEqPM0V2HMS6QEkahfDOW
vvw6PuP/cP4P8pKNpYmEj5zIt+56OHn6LJd+l0IDYNiNe/up+1VCgGDHaZu2HotbB1kTwoVcRpls
5fhqra8FBgSW46co6IPRB/niznwsN9hgttYoxA1W9zMm4OH0hnI3WTfdVo/lf6wHLTYZ5GUgExAM
GFpB0gQIOJCCAvoY7zndTIvHAbDyfGbsr0owOFe/DfIVH+XSxpRa9pSi1CkzV9UP0vgk6+H5k7WW
L5/YEMKSGQ29rpZYVOdF1QUnfkufon3vYcIQo356UB3kP4dr8QzgeGFCfOrtBoR2NY+FqQNBii6s
guwm35nucrA+ivvtsQd+dIWTB9pKvMVlHZVpTHac7mQ9QAIpl1Hkry5pmB+6fR4aQR5sQYDUFR88
sSO4fE7yTss1FDoZypz53nSyy+IWvBa71rkyuKDNbRSMBxPaPbtyhOwoxihvMMW/caWt5T6gBgf0
AsNwYEkhQkC2p7pdcgPtGnbgVEWg5Q84D0rsfmoTuX/uQifWhOhcgWTH6LMGiU/h66A4wOu5/gmk
K3NNTDru/pE73Ro7WomlJ0aFYC0bmVIYQ4+stX5Mm3vL/hH1V4Zxd35tq9/z90YaQsQmTSczmcHK
UP8o2a0Ub+0dd4gvjnlkQHDMAoNTgynhS3We6XzmBSAhavY8L2h2ye78alau0eM9E1E5al72ZS1j
NW3jDkjfoltjCs6bWAuSJzaEIEmMuc5pQ3mQnL3uVnEgqbpnrwr4o3JvutiabF9xA044+u9jS3CD
mKn1jEq/HM7JU254i/kNA6fKVod1w4ouuEEkRSaEzWHFRgFvCkwKOXMcqfrp/OatmMEAnY6KFsDo
UFEXjm2v5MZgUNzSchWDtCgwtVepuR6jn+fNrFUTQN0HDk4N3S0VzPGn0XCQUDgZOhxY48q8Gb28
BPyghpKhrDgFng64nmcUj6MtX185TCdmheCo6p2RUBNmF8Xp/RJT5eBjBkPmcg/A5GuyL4Nhv7HS
leN1YlLwxl6qe2VUeCAkzhzwJ1ISRI9DMBa4sre5TdfKiCf2hBtbZ6MixxXsLTf6nXxQAsnpQb8H
7Cnnex+fjYfRn0JOIr4JgeYfTYgkJ6aFi7xUe2ssGEzH0DrCCBCyO67V2IecuG3TGt+4c9a4Kx+l
JrKaFhPqlTyh5MzJKZ6evGbAb5kppJs1ti8MIp81gyOXFY7GUGQEQrTwnSykYetq1MFY0C66NcGm
wLwp7FzmTFaw+ZJadyDQKepgv0Z9RHAgKCjq0ywhZHKGwWiHLNYrXQwlHYyA7bdKbqsHBPzaSI0I
BlLE2mlklhiGTlQ8QMbah2i9mSz++QOxZUH4bJqqDHzYFI/dAT3D+lnfIlFdN/C7mCR4YWJSjCE1
MvYLIowQU2iWjQLz/7hgOLclGKR0jJ+dep46gVuoNJBiqTsGKVRlz/2OfmK6uSjxZtRa8XRcaL/t
CVvWNLm6DCrsmQ/pfb5PD7Y7HjqfV1i6q3Q7Sq6cY9iDlIeuofeFOajT9aU51SRNTdB3/aXg1dTv
8ifl3rop9vRJ3xil+B97+duWkLkVYw0IhZLxU5Xui2C8UL+B+Q1XgOazvXGv/Phj7ztZmnBZMxww
3aYwVyq9n5A+tNKtm3ptNBM64MANoC+FxFOcp65GYqhdijAYXTEfDdHKsTDdANS1j8bRVul/xdvB
VaOA/Qcy4PjbhegQ9/qsV62hhAtINSZ36GdbcRkbrdfzG7f2fOFIapAMgfYH8+inPqFXHaZheOEA
TfJQ2RuQd+HFsK3lfOFURJTF1BCm+8CsyKnZBF+HwlxEoA7PN4+rItI9feSyn8M3cpWH868OktUR
tFxf8ucK0urn17j6djo2Ljg+lVQTlPHIHEEkDR4lbc/8KgQp3SXnAjXfQVriNc967WDeBzKryCa5
VCIoiN/P/x2rh4JoQIiqaA+gUi0EmEGJEzlOEYX1nf7LvqiBzOQqBPGPCqi3yt0sk/B1CVepemxP
2HQp6qcYTquGI5gCQOmQBYZXovOY4L8K9KrUINsrTyDi29hw/rvn7Ar7vdSyOs+4jTCrFTumFdTK
Ap1lKC5JW3IqfMfOWRLCTFyaEcEdirdaczXIqmvSp7rbWs6WESG4dL1p0hhjJqGif5TJz5we2mID
cLp23I++lAiNNuOmVTIJJmrjtZ8PQ7wVj7cMCIk5UbtotmoNk5yXc+1wsGfzMsZO+cqCz6GiySHh
1siebmw4gshwmaEjlsH/Ph2B1kHakvxpiuoebYUEiqFTA+U5rWdG6tR60dznpUJvrchioV2YZu+w
icxvYJJJXxWoBjdez+Q4JFWVyx5rJPAA5HUn3ZfEquZ9AlTXS2kPiU+yVjEO6kTLQ4qo+WASC1yU
czoak7PQpQKv1GLnmQ8RZwgHdgP5NTWR6dsyykZOWiicPcZSI69NTQ3iZOA8zBw6S00IEr3hVmYm
bV9yCjipq6iSDcKt1sosh1pD/k3V2EhdOsYJpABmSq5KM86ZIzWTtot0JZmdEsqagU4rcs9aYueO
moLswVTwdwZY5xIFhgz4OggmrHpEes/kzFtIWxp+bNmQEJH1iX0YkQwJM3vJFM/MRlLhXEnKdUZb
xn4oVd34sx7NJZZWFmAGiedGcupFBgnE1PeVo2Dctj9ITTVeNVqxaA8LWLaSH1oCzRJniVRIzVVa
ac0OzaC5cUtNwB49U6uG0pGKuNjPTdZZu9nu65AWcT05cp4kUP8Yy/gS2BNmYIB7qll5kxoDmPRL
Zk6vXZmDKKIFLTDEA5p4MYOUdkPvmlM0KRejPjX6Do0FUnijhIgV9ExvK6/o8ybytJoa+zSdSkAd
lKT3+4RKuYuKaeIpaWaWQWHYdXyBQQctDeJFJtlF3kmLuku1SKU7/KuaOO00AodbZSD+CNlQJw+q
0UalW6WTBcL/YlTfZzJZxXMypwBWKGauBxBylmSv7TUJ6+mabB+b0NoKol6DIFqFIf+bulLa4iqj
sXI/tW1tg/Wl1yPHbAFZ3Tfj3O6luRsPkkazh1LCILXfF8tQu0SPVd+aGtNTiJageFZUKhR7lYQ9
gyeEfjSlph+48lq8SyVbuaI1VJzcRpNUsJE05cHql/Z6AKGdRyJ5qYOxTnQQnGKyFZ1nqABQz1KG
cXbUWct2yZBl1xlLC8NdWB2n3qJF2a2GOdTUsUnLflo9VlXYveoXU26lTp5J8WUxzNIHTQt7n5K6
eoOyQNc7DbS4vL5MM99QMh06qsYweUwypc6Za8O4siKWtQ7JbEBwhkke/IjQ+rrU6BimBgBOvln3
C3OUapxDqGs1hzQZK8yHFi3kBiuLVQcz1ei3aQJjqpXE8htRotpfIMeuBDTXKPhUTa3+TtFovtbi
bPFrJpELg05Avg6sjAuHtpGa3VVRnBmOUYC2yx3MGWBoysBRojZZsZOptORBM44gNRmtufEHMNZc
kppF16jjmtOdGivmJ+C36oOGtoN2k+txbv4yoZ71Ato9VXZbW5d6x5yz9Gc9dW0fmkMtXycTeDS8
mOHC9aZ8ih5iTMl+awkricsUST5EizW3ga6UZPHseMjnnYb4kV6bFpvJjs2YLXFK9PJ2dJSBPpwx
TAa0VN0CayMpGUhXMM9wIJkR03CIjcwbIlJAIyGqyXUntc0jzk8keVVqjleREeHdwvK8cpKsrF8L
sP9+0CUpHvXKmK6plo+NK1tAE4Mvxhh2U2VOP41CA0RdS4xLajXJfVur7F2x1O5a7evoaYyqyTcG
Cj2OtsrTSw0I8MqZKrX3qLzos0/iLmn9qU3s3QB66cHRESm+TVEW7YqoZnD+ns03Q9LZu6Ug0kEy
WgLeGgzcuLluxk96RJbvUVfL72M/QW2cFKPcO7KxSJ6SyKDfnuZYl/dTM+T3VNHRaWIFm1+GicUX
nZ3IvkHn8oPlyYyzJPdoXbdTVb7VDGxdrhbHoKmN6XirlkSx3aQpp7cmk8vHPDYwKtdErZKg97cU
Hopaw9VIwJdTlaxFUoigs7PHpHzllW8oRlqF/gEoVoJeodqXLCCpxGI3GkvAwg11st7aEUcR90lu
e6yKh4uyVNPAYIqWumoBuQZvNmozdXsthYZsWSvzU91W0egvSaKWvl3k3dUwEUjtTsCRHNpaiw9A
TtcjgOFc6rGKcy+PLbMOla7tJi9SE/OOzOXiG3Gjg09TBkZ+ZpMeamOC8RpI3IZyltWPS8/Uyyyr
uhBYTeURw35p72uNVX2r2xGASrOt6UNuWO0lHYbxziD6EHZDiZaiRagVWEUDnn5QAICiUzOtR3Me
WBUYhRX5g6IDbJyNkY/Llt0lQ5/IzrzE7AcolpefkzZ1O32KrQ9m8cMay8uyi9K6v8/apTICKIDZ
1wWINK1dP05l4o7SPHeYCori2clAgLNnEviqPTQe+s7ToIOzLyND9sdlUT7iDtepXyRF/pZP5lS7
8wwxP6fvB8v0ZKmr0v1sWSWuk4YtLq2hEwwGPNxvXTb1uOX1ord3nVnLCF0UvOCEZClxyqbVRoeD
UzBjpqeK5c99awWjXJVPBgAWkL+IreyepnaCaoQ1MtUZSKrtlSGpvE6fEbA7lXIkbAEAlaMudCh3
shU3gdLXpHEVayaBprRQ6TC6SvZVqZpu4knuPmyZX941yVFEVKusczFzOfipzeznjlndjshqCUej
TLuvxqgH/qvsBg9w49jyu74yL8rCJg91NnfAmgxQ+m0LRfqpKtkcmkg0VE+BVrwH/ryROC1t64Nu
w2s64NXf41iv/WiUl9KxGkPyCqpr3+NEKl96sD0ZTpbUHfouJB52CiionKGP9Hcy9/m+HXR6iFhe
XII9Hz/JluQReMJhciYQJdhbxVee1n9J+xFrMWqFJzl+CP9+VCMcgdHuVcrBIO4S9M9crXbY1e64
r/YGagyZA3aWy8ZlF5sU42t5NDBkmPeGvgO8XHjCGQlbZGCuMBqjQqYo3vc7emF5aLzdRU7lJ2h2
bz6d154fxyaFV9yS0akwMpg0roZfiAfXHOYPxfuddCd/MG/ebY/jrO3vsUnhAQf5gXRUOzxHhuUm
SSyQ03s0eVDSXTHeR1uN4i1j/N+PPmZGpkTSOv6Gi++J9ZhY0D24HyKPWWG2xcqwWgo4Xpnwlisz
yD1lvBDKdXmYa10lV6j2+dJr74CIxu8DELvtpiAvXfutDUeM5UaQN9+qSKxVXY7+CvG5F0kNUkVe
CMhCqIihoM4F0bZ706ueYwH6b4DWi1N8ne6sMVSdlqXo+iTRVTNc5/XNnG2MRqx+PNvgxGEaYrsI
+amSDhXMHp4yR4cuvlSr0IZKjnZTtt/UP+aohPwfRtJAhP3J/UpEjko70e080jUbJ4HDEpKbxDMe
6YHL8cl7OwRZ8PmCzZf9E+wJnkkHRWF4UCWHBAPFo9sPd1qzofXx5YUsmBD8kZioAReFDsUKczS9
Wo2bPTROIKqSKO+jbrLg/Iq+jpCe2hOn0TW8go2mV+0QGRvNMBhLgiKIbuXb6IdSePJDGXI9nvQm
cpeH86a/eAq3bCvAd4MAAkOFgjMu2aRKKApJIRk1j5Mo2tHrRP2OTE5pvKMbed7c176OYE/4eAop
G1xkhoR5XLf382sbZFoy6vhgYqL+cAkY3A5FPo88btjld8/J3fRp10KdGGPiJo7G6aFTzYlEsQmV
gvQX6rbP0M2Gjh277TUo3qt72/vj4STBHr+xjsKnpGvZ0tqwV0QFuNodDYI155e0dgygYwQMOEr2
kBwXvlxVgvQHWjF2aCqXRv6cVRf2vLFrX65VLOLYhPCxbHtMyYS6e2hTxVExuGMZG6jIdQsGaPEM
TOuA0eB0m3o9R87L4A79OLgStJHqLfjj6jYBm2BYugK6VBEGweqoIXWbJQc7HTy8GhyJgY5iq/G8
YeUL8Tut5KiSU6iwVbE7xLlTLKCX3wgTa1EJijT/XYpI916amdJSuHhY9PsMKSe7mnIwi20ME20t
hXdIjzw3SnqdFEYehbMeLtJlArKHamMhq18dnMaf3KHAbPI/4chEYZV1A5pTKRzBV8bS0cEF9ReH
48gC38ojC1Efo0pBZCmcoYqnzk/WsJ9HyztvZC12gnYE+hlArnGKmFMjqSaxCIIJUvgfzr5rR3Kc
TfaJCIjyvJVJVzbLdteN0G5kKFGGTtLTb+S/2J2a7NzOcwaYux4kixT5+YgoXHPoert1giWtAkT0
vE3Gxn321/9fIZSTr/285JljkqxQ/gB+5j1d3vv4EWUCpOnXxoYu3rO/9/XbZa5HT0cTDq9d6qNZ
WIapc530Mk4VuyZec9EhBAwcO5ixDEBCeLorn79UHA60mVQBWHQEOO2303zsfDPslgd2h5sx5/89
IXst1vuPZTl3CGi6g7sOuEPIT5xZnsabVtAAULJvAhTGBsfkKOiZRJEqdxBnRm1wLytQbdftfdzP
V2z371OYp+/4afWzwj/yXWdGggle7y2/n7Ng14P7kKU6E08ngLRNru33t9j2bMGzV42xz7oa5xjf
lDU2q1XzHmMyKa15J9JqjWOAffmQrwL9B2e8EmNcuk/oLYKtF51G5zehaGjQSCPCodh7EgQFi0nK
WiTaffSj458f5MVjPUHePLwTfNrfMtCqJSV3ZQFyLfsXWB1O4pQs9e5M3gI3nfNNe5Vq9dLBfl7y
7P6qmM2g68Tmmv1/67UFgA5eb9WevPn5df28zJnJPOnQBD3TeCaYsEYtvEnarn6a62EPisGDV4j8
z0d5yURD/BeHSE9m1D03oKNxyEigRAf3fFPzKe2r5srXunQtPi9xFsB4a60icM2zvZ68GBTHIC4P
+WxQoSwQC0wDTf+8pUvm+vN6Z+ZaqWbRK3pVB8jQVfW2QmDG20zXN7YheRRecaPXVjuz1E5b644W
hOyJKfmGNYNJRVhFT3olkEIKjMmlE42p8eurEPiT8Ti/K582eg476FzO6ikQFQjmQHl8UDtyh34Y
gAao2e7/fKaXgoXPS53ZMUk1ivQTrolnboh3O0gMoA1X3OzFV/15kTPbRVGsw4yFhQbSFi0Hk+ot
385LFuSg8ty7N06RyfdrukvXNnaWL8xEVIEWRQS6KIS+c1bod0qu2MUrb8w7Mx0EHSMVkX7ZtF6D
qh2uP/k38cLnozszG0PPjUI3qjwUznZybnnzqqNrKJdr1+3MVEzBygHPxVGdRubMHgNM0KyFDUzr
zbWq25VHdT7sExWVgYIzIi5O3pndhAUqsDeaooXdZOCFvuKlr92BM4PRU9agbL8iN17bfKpsKoIX
t8//xQsCsw0QEi5iLufscsf9SCYq1+pguLhXChKBcf9WWHXtEV20tmDEwOAQGDUxc/zPOKuSA1dx
tJzEldRepi36KmCMyEFSCpVfD/3bpN6wDNp6/26Dfy98ZiJOJbVY2Kk8jJ13O5puM9Jp17Q//s0x
/r3K2TGOWugYMpJww2jQFFOixAKhqvbaKZ5+5jfTipmpOIoZUu//mKpP0epgR9VSNuIU72R+GplC
J/zeO6455Cg21+Lw32EdCNqgi4pYJkJ/yw3ODERUmWl2fBjyah9j6Lbf8hTt2q2LQvp1zNjpx37b
GqQcwPGL0BQV/H9ekL5uMa7duuWhG+6F/SjXpz9/oUsXENvA4Bw63piiO3OIkwEUGxR/5UHED1Gx
L4snCt7mnl+TI760j0/rnJcUlPWZr1exblbv54JGjsuOf97IJbPweYGzC82atURfCxd6YE2QDEs9
Atxnc6mC5M8LXdvJ2RcBUpVjpbA8rP6TMT+m/kqV82LZ8XNQeWa5hV2ZXdsecMStcwi3awbyhDTG
XA3G39zNiU3yNEvOsmuiwxc39ilMP4v8ShVFQ0+X6iDYN9I9RtfSq4tf6NPvnxluVEkUXYMeuR1i
vJbZ1AObQSiufJ6Lqevn4zu/0daRfLR1fTjBOymKY5lA/bvfuo8hkD06iY7lY585CZjzr4SyF0Oi
T0ufW3Nci3Fsuq4AjMhkbso2NOnTCaO80EE40dnvqiuFukuv98RuxGLUisF0czryT4bPenIcxWSq
g4s+d+yWYFJQxddS2oeG+Fdc4u94Fdi9z4ud3cvCRQWiHEKG8Vd+723+RwZhiqCja4BmTQXmQDH5
9Ofn9n8sC3UO0MBFYOQ9W7aExE+xohsMc9v/Vd/bvN7pjyYL91AELPMVXlK9ztf0ti4ldih/YBQ6
DoDpPwcc1E27yo7z6rCu3ZQIi67pFN8WcfjolZhMCNSVw7309j6vd/r3Tx8SKmONS1yYYQIWMQnu
/ri40ny6eDk/L3F2V1xD1142WMI5jm9r5tzVB562N/Oh2/cvbsY3V1tCF5/i5yXPPp3jKNnZ2q0O
Yx4fHeBhiuNpwJ1vgdeNsuq+2fFNc3cNd3npUZx6Jy476R+hjfLPs1xGYdpOKkTXnnMMMNvVh+0z
MV1KZ33lxV++Jn8vdeYLRjs3mK1UGH+uAbSgAZSmVJE77fpYBtFdzWn258dw8Zp4mA+HJgjIGc7L
ch2RelYRDnRtZTYsPPHHa2LZF7eEyn9MMYWONc68QN0AgQORtupAIeIkwq0tIQ4Yf++Lr91wJdO6
6Onwwv53rTOPgMmsKi5axG3OVmBE6S+zt3fNJt633+fjCXvZPbeH5qa+SqB20aagRQNyTFAkAY7s
/fOKzP3Q6sVbykP8ChexflkzCWA8S8cfhCfdrbMREPG7GjheypM+r3r2yJeg8wnWRQ3/wbQpRv62
NGv/Ez82BZaGKUvN8eSYijS6ElScHvd5GAmsPCh2wVHisPN8hnqY8pybCdP7TbVVurn5j+wJvcY7
dfF+QmqUYagELMvu2bkGY9B5su7KA4esEZh1jvoaYfTF6/lphbMzbKlhGM0jCPMmmtTzayCOffAe
xWYnp/c/P7ZLgT6ethMA3gQxs9+K4ExrH6PgFNWNzD+UO5o0WXnnbcONubteCr7whbAYVEyh6gte
pPN3J9y2jgMc28HBLFXoPkv2wPor5urSvf/HImcPLpIA5rgFYqPlKG5bKGQfTmw1fKsO+osHRoq3
U9v1Wnng8s6AlzkpEIaosP/zsZXUaQCy6+vDGkNNSMtbAWLsarH5nz/XtWXOnE1fL84QKa86EPen
F0B2qn9ZhLkSjVzwLWiPOQgKmIdrzs4OkPtBRWfrY5Gq/6svpzcpIf3WWB3vjV/Sa8HPhfeE0nxw
asJAi/43qWcVFoBxO/DZlfhqg0fjXIFSXNzO379/ru28+JUbUYOkKcAstjZPQ6wTTElnwr9i6i+Y
vs8bOcc6Y6KvrTGDXx7cQSE5Qy8lnrez2Dbm6zh4CcDjVz7U7/ghaNZ8OrrzxDkEbb2tDL5U8cq/
6Xvx88Q3SlKZ8SqvG4gRB9m/uH+gecC9AG4QOPR/XvOiKzA2P3RAJhb2xqnUkwvmlSR2xmtm6eJH
+7TQ2UWfOw+MZmWDAtjDKTesc/KEIuyjfWzewDkPx2WjJF6vneepEnXmQVAHgw4QJqTgQM5DD9U5
g0UntTywodgq1WfowL5EZf3R1fhLPDeLA7tBfJJOXHz988lefAWeD01zBJNo6p4FdHLkTbQ6WFos
U+JWH+01peKLJ/ppgbMwrqrDxkRiLfZD0WGovd8CpLL31zGroTz6571ctFLoS6PWd+rlnleXa7ou
frtgL5h3xRgsUXMSdIxlzdpdk6L9j2E9/2RgXwaVAf6DiT07t4UJWrsAMm5kXj8F2bwpQDc02pzl
IE9AZzNMvV2cqYRtnczZFXl8c9vd1f+JfoBzu9OYF1WvbRpkw+s15PrFE//0p52deN2Tth1qRfYY
nHxsO/MQRLpJak02FRNXej4Xrw9IReHJMWGESYx/PkzOp2oBuyeCvXUno7fBu2LbLn7ST79/5hOc
alWQ6wyRhDvtmLIFhq0cW6jamt2f786leBkD6X/v5Ky00UP9qXNK7CRIbJA4hx7jreAa3he3znMC
0z2C0wCcTvt/Ma3zed3z1pVEybPtWIuwzq3ua8USLwIeyD/+eXtXzvGcHavrQsUiF7sL5wc/3NTi
oXQ2f17icgD09wmek2ERCoq0diUOQDwJjEn5dJLdaTPWJW2Reh9zOn0LXs2v7iqd3rXNnUXGkwQR
Zj+MmEq5mzOgOA7RPfBdIkqCj9MYYZvbXVAl1r1yZa7c/XNzs3bF4pNY1AevMscJeJSa2Wv+6PSn
/2ZmPp3paeufaheR2zEAZxB4OYfmZ5ejGZ7YTfEAInswov6rMuU/LuOZ+4PSqNILwIp7PgEsV9PH
urw2N3b51EAudiInPbFH/3NHClg8aNI29cG4ZWLCQ6G+/PkeXjR/COj+Z4GzPVTKRYd9Ys5mgVAM
ey6mb4AEJgW/4jgvX/cYWQW6FBgmPSdB7SYQ3YiAVIemT/jbBG3WrMtPQy3jF7UkPsMgz/8LY9rF
7X1a9sxONWPRYHgIJTspHpnMguU7c7c62P75EK/t7nxYSGLaPgIelqDFafNTCl9lZZ8KlWAWfxMc
T1m83Vl+peb6f0SW/3uo/plbDfxVC8xoFBBI6b+RhOfl0d93tyCzOZGZtdtp8+d9ngATl57Y3wfq
n7nLtqFdRUNIiY7zDHEk4c7LLhbe+KMOF7bpASgpM7jUDqjBsnsYOzrcq9XgYxukJFDvcJJqbACg
7SnJ1NCHSW8p3ZUTTI7vCzMl6Kk+uwKAlWqmdgt8FD9ODhU3vejYkyncAk8BaUI/F+HNEpryEI08
2GjL3S+KzV62ChM9KKVBELoOQAdBKj36ERP4dGTXQUoMgnzTGwktdRha1Hohfkp68dXMQfnA23ZG
V0A0ai/EGC9JsVqSxGDZvVUkXl8KSAfsApRkX7BK/RwSLziBynrYbMselqG2z6M/QiW3Cs2D9LsO
XHZVK3+ETR/eSTX5ZaLKkFcJSlr4M4oBUx8IdfsgLZyxf6TeuCYEDny3DH51FzDoh0UVWdvEIcWy
H9cRFW5EvThD1n3B/I3YLATAdo+tdV6M5avbKPpSugBZxkSsZcL6aEhkXb7XFAPb0TpPmW98c1u3
/bwxjHZlEpQFKCQKgaKhtqhMRnGTWXzafdNXGL3moq4TR2u7b12hNyMbzddo6tv93LmTBsI6Kh+F
sTwnmB772QZ2yqgu7UEuhXuMFR2+KD16D3Ze9aZzeLlBSwSjGVypTLalAUhQ9j8naGJlfhc+LuU8
i2SuGpGAotKHNLxm8qBmvtFFE93JAUCxzvdAY7RAjDEfPb/8EpQj2a3SX//CciG49LQHSO8ojpBq
F4nwHfalFBi2JA2afRwkcbgI1M/UOLB0NQbASKCZt9VcIi0LtH/bTGy98Rcvuh2WNpQAimuRLehD
bsKegeun4ABpEn7SzB32snc+WOeVD8b2fVqEDfI6yIh9D5yxS2jYIS0KBroFRlUkDRsAJIXga9I6
vvlaBLVKpajnZBUi6g9hXesdcdWPTlYAsFNPvgEc3t9EUxQ+FyvGRmcP+M9grV47KA9u69h/8RWm
D4AYbYCs92dIgIyh2E2AsW78umuOBeVzWjc1nqiVUdZ15msjiHxGC1TeBzPnd+XQRvR5XdeRp2vB
vJvJtTK384DudTeZDEqbISB3Y5XrmoVPU9EakSg+kxvAR9p0gl4N9ukM3iM+67IhLlDbaCGbV/jh
9pEZikaQwwf6Rj0rzYYuhCFcXP1myktv8gGTm/2gT8aZ+P52cAP0MuWJExt9DSjIBQZ94jTqezPd
tYCNJoTyahPoSWw6qduvdlj6XePWQK07C8sRxQMIyuRLW01f26iK0l57/UswmZd1KrptJ2WRWzH4
dxTP4UlP4PHJxgWw+USayLd5sEKWfKSUP7tLbc1h4f5s0oVMAJpb1hr0lMji3IwQBi5zAZKEvdK1
H6Uh7TAs4QmLV7TE2Ma+g5boCjzSiOsG7CWBi3MmlILYqIZ7boAwnEwzJJWZ3QSw7+DOW0380FC+
bGDO/HR21rtKtyJz5/HB+k29B8dR5Se918/00WmW8RmDhcLeQebLL2/ncGbOz3UemcAVGq1313g9
0hBwDMyO2+zFFBIOVk3P9wf7063DOLPt4LxFQfiu+yC4Bbn4+ldR6XhM4n4wNGVTF75o01b3kgsX
TdLCbLkeTYK/juR+Q+M7U3rA/K9kvBtF2Ix7B99yxyoAEMt2gtr73B79oQUHVyWWVIBV9KffeMub
mFaRuENUvBDZA/0NDsLptQjJ8iNeVjBh2tlXG3QXvlqAde8hUFD+YL1boU9TzM+d7pFmxJJnyGsB
Tu7ieD830iQdm9UvJ9IhJusF3QrCaWLxC7drWHQ/imahmV7kX4UDW2vdiG8XVZY3mBUqMdurMfpp
JWDZfjeWae93QwBQuvS3XSE4IOkOYQmdFrN3S9J9gABCHtbeFLcwD1GbNGMcP42lE3zRHXQ6mcST
BO43WY0TvUWldL55oa62BRj4Es+ZxmSUcbXjpp6SoZPLC0bRqy61PORwWeU34K/dOwpM/y2G2tQh
mqMlH8D4cwPCXshZV9qH8rpWntxavk6/hI13nruE2eKHVUYAm04KTHSlrqDVPZwwIPPU1e6XUE38
EOCy/wwi0daQ5Na3QpdbdyjQxC+Wb6OIyvdCD6xKXHy3TGOqKSlDMIkLQF+/gTev+C4DmkQT2NmH
PndLdYS89E4Rk3l+DT+m69Tn9dfSnW6A7N7pqnvoQps5Y/tO6bMNEOTF68aiGw5Fhk1TgM4mpLe8
5nkIRVhum7QSTeYswRPigbxRzZ2jP/qS3BfE3ejAA3V+/Vaq9bZew+3sogpOdLo0Ln5WJK1uD1O8
HsoewOd4hGOrbT43Y1p47juaYzupqmLDnXBIZcCDG+jwRa+URCg31n1/BFH7mAdAxfW4ey7KZqWY
bwSkw/dwNDoPJZVZUbriUVNevlhdgHq8DiBXWs3x/Io4ExouTbm8T3hhWRdN1UMHmPZagvRCrONP
Zd3Jy9yKRJAMhn/MAjnBP9tlEhia16DJZlV9LH3zSkzFM7R426SGwzqIMuwTr3Omm4HHyy7yR30T
YFj6VQQGcYYpgxz4GF8hnZIkD0TfHNywqA8SysLZVPDZT6KIiF9dABiAC1z/CJ2eGMjlOggfVd0X
qQQa+hgiM9vJPjZgypBrJsKWPix4Hc9zFH6woqIbEfRTSo0BrQo4oRwvQbUNxp0Lur5XUePveWAx
oUtFKV/LAtY2qmDb2MrbYVPayX+giEgSnBhkqhQS3mombWoGl9/ZSZEHb6Ik0S0QPiX1yzwYQYVd
9VWbqmEYsrabg/REqZWBMwV0CNSP3rjbwLuVpsdYPKqr9rCMlQuJCOWuElEXGT4q0sg1tb7hz8Ew
TF8atyh/+FB4IEntGryBphCT3HvCiPbec0fvEba7BZJhrUQygDb4duZr8Bq7ECDagFyE+0nAOh0n
bImgIbvE5XTbU8CyTd1vwFHDi3QAJ022AO9+o+NyfZCYMnn3uuaX71bgiql6A3AR61dDkkmHhck6
uiyYpqHrmg6+BlmNP3tKAOwNbY+UrhCDwZGuc6wSIYM4t7yY72JXrsNGEl58ROqFeL9i3yazJeXR
2BJzLHJtm0S0noxhrAcQ0pTgG0ioVM2TVXb5Itu6mZJ6HMLETItdU0ZLeWg4i36GS7W0e9rrhqcL
q+cmHSIe5hNi+bR1ED+N1QrGAb/nz7xfTkwYP9cqQjzn0F9lz3BqIJwErUirMuhCLcns6RmhyQKs
dRt2yczDE5ZHs32wCPHoIgKaH+20OCC9b5Vb5nhR43ceuOCnKW246MwNRh6B0mGuj+HkB68IP6Au
Xw8BA9gEgiQ//JgD41k4YBdKnG5adMqivnosWhqBJwnhAadxnUO2DJ2LmUcfrhcTc7P4dU8ToXgh
Urs0wY71JH5YiFU8McBR38Ws9aOd8Pt1Tfqo8X5UNBDth1/16ytz5XjvuML7OoEFydtp1/NfMTPi
Idxg5dZXU5QbFe3pvBAYwWhM4ILfpjj4pqPFHuY2cFUuxo69mpqMReZMMIvJSsnyDh6Y6n7swDgk
50XiqUJyC3CXPnCeSTiBi8s3Hf9roSBySR3A+x7ahtQvGAFDnNo4M/AoABSrj7IsxiV1RO98Cz2j
3tux78ak9Yndw3lQd1shR9BJ4CxISOQ8hrkDkpnbiHfx93GalZcEgLSWaSN88WuJR/ISQu39psF4
LboVoagwLMEGOSKYB5N2Oi+VfauorCVKf32uubL4Q8bSyFS1zggOUIuxWMFJxKFi7UVbXSFHciMM
vyPqaWGhUDC1OTRZm3nLceshlKFbuIeGcH2AlK4Dqhpeg4m8nuHOZnkC4QjJkM3EpGvrpPA7+6OK
m5aksLpO1hfzW9/77A3EbUG+xJ5ydtHMSpuC6scpb0uyrMtWtFR3GffamEqwo9Srs4liXZkd2HzC
fQMel+PAaz8fXY9vB9CufFDLJzhM67aJP0R257MCKYZE1fzOjyUytIGe5kpd5/QCA4XrdwB0YXFz
BV27zGuGuUoKNcVDEiCS1FvRBFpmrjfSX8RDuFEUXgUliAiP1ELa/IAqK5SZ2KBRInGEkWB6ghbG
XQR6j18BeoygghjYvPdG4+9Re6q+lT1FGT8SvUZVtJHVexApwjCxWdTiYMQg+daXPkZ5fThIC5Kp
BMQIwW6aXffBrWO9h06p7TdTU7HvvIr86jj7oSwT7vYgzF1Wyb4GcpYeOEzUCunVJlJhVvPW/uW3
I/1ZIZEOEl3UcwDJYYFgkvggPsHIcr2yLySoR2SydJzeG5dNJmXFEuCc+tYH2VaAQhAsZskNScF5
CmFSQsst66LxuEIR6I1awR7AeqMwbd0hiQAVEhKQAl4GgSJCn6ToVm3yaGDxTamjaEocCI/eC29Y
PQzolxqJcOHag/b0giFmkNXc+kb9VEOArBC9e2aUzlu8J5F0BdF3Za/wxy5zkVAq4sQf3fJ42t5j
zAdgUVsL2o+DJFCnJcU8ggrQn/B1O1ep8SAiwtyDUf06pR2TckpDILj9hJe+t2xi4yBVG6QP7sJV
THTJ476CfjyH8IjcSVRTigRMJGG49aydQtz3OlKPJCBs2oqORsXpz9L0uMSAF6aBAqfFGg/siTLa
SxRfeANYmhYciWTZJN3UOCnjUVPjxQmaclHcDwhxD2Sayje21PDSno31ksLs+jNcfHwfF+TgedOt
Hh3E63HsvBX1qO5pWzsJ5meLjyWQfZt4ffjYYfwpNcaFThBgcJ5JhtUuRTrXSz++gyis19sCsy+Y
73K9QqGSsK6/aEtYmMZl6YIDvMUDZfrdXVAfgikCp/aqxPyToYqwlSgZslQMan7pw6W/8aahf3Ha
Mg7yIXSUly4F8Y9hHwfvhUKElnS+048p4dxpdzH4gd9I1FRvtWNYmY2lCkw6CqcvEuV0qIcEi9VP
NIjGrU8qg1INGReQESK9GKAz7GknHxfEaikyiO5xDhTHCw0UCjftCEr/VEe+GQ/cOsVuimz1Negr
cssiAaoaUJQzzC5HowQp1cB9cIaJqKBwC4yGCQMrDqJQEHH9UvHSgNRSlKh/RZ6kUdI22nl0vGWw
eewx/uromD5h0LsdNw3Bmbo2EE3ix/jxdOmoxmyZFeN+jnGfMjk4TpWSWUM/FipkJFFmgK4ASq/9
F2bwFlLwN9XgB9FFv/dY6Y6pqiR0R6gK3ocJIpXJ2jV4moqbWKR9sPAnPHX3G9Se4+9ltXCUNMPy
hZRF/FTIGOSU3erfqACUSM7oMHTwUNvYBEj8b8YeNbwVBZekmD2+nyonzGYz1DfxfHoLLmwCyASo
3Rg8JFCVxWnpldWTB+Kc254QpJrwB9VjBEwCqijhtGQeFQTh3AxtqLEbva0nHeRgwxKh8NH346vL
CtQXV9QDdsG0ogpaFjZ6j8aY7oJV2buBsBFigatWLFNkaL9CIt3bGC3LWxuRalf0YIz2pSg+UGxq
ti44lUjag2lqa3wd3dOgssexKvwcc2ne3uHa+XnCGO4oH70j7wukihiDfagDjZykB2Fbnep1Mvng
ruBuAglyAi1z/hyKEnF22MXTDh/Du+fzOGw9Z9XbBvfg1lsctVcwk2m3YNN+WIo+oV6zZJP0gruJ
dPIXipwF6iyhsonAqHSVziKSXQYfDLZEq/r6WToifsJx+wkdBv9HGbltOvoR9HXR1z6g9ol2fT+x
w4A7twdTjffmU8VTB8RIWaRcfVB8mQ9xOA0gCRSc3xrfG25iZ2l1anjI3mwfQTRQa5QlAcW7D0DA
Nufz2IyPjSuJc1dGnLUbFaJEi9xkQZ5sxqkYMut0w1slnKVLvDVojqTiark3fI7kximnWObIh9zH
knWoCzUjQViFNUHpWHtg4UvKOLT+I9KK6BcJI3qM9YCMpNRqQC4ASinAViBsdhOC9RH/c9955t6T
TIwZWVk1QJx0Rti7+D6p0zbm7i2av/Jb18i5zDrSVCCnnOv43ve5e2Ar6vpJaxnCawvSPfA0xEV/
O0cN+3AxzY9kBBbg61po9NDMqj8weNR4+dpqzHbLQU8f7lC1oCxw5hHUw07MHsgCGo+DgRvp00gW
3rtL2vqHiePhlwwJklXgbVEf5HOAQgZqdjZII9r3IFTzav/Dl439a4ZfjA8BqQN3OwdddDOj81Tm
TVurIRcIjBGQAIsEDG9QdR8FCfwmM71buL/KDnwQgPZW5ZJ61FLUcppVQvObzNEPbkt0VC0hut5B
ihqE/4ElqrrDpJ5NqdeG/b5RRiED6mEC0WDuAvatp870pXQqeeM5A+hpMXK3GfEc84FPTlpiuTuX
dVZtdefFPyrr/hjmBsWLuvXuSdlQ70b3c9UnhVyblNvhca7gSbaogmEmX0KwTWS9U6sQN0UrGIo6
BINfGdr4Ox9d/U2FsCk7FYHIJvFmr9O7kIvgHVSUp4FRDYBl7hAll70aqz4fnHlFOj0V5nEtePGm
xkaCXRHxmcxMYweIEnVNFKYTEuIRqfI0iJyPymrUs4q5P4DOsUS7oiGdTueqXZycibnZeHwN07EG
PspzQAeGM+3bOO80CkmI6+Wj9UGRsSmi2bxQf6ZxElrEmtliuXxVgo816sgWdIIRS5F8PZVts6rD
FK402jpGyj7VyOxgWeDNPsZGrXkzx/ao16a7DSkOaMUE6XdEx2DW8+sGQZXPrJ9UFUXlFLj24Fl4
oDbJrPKKJ0zFTSTVXR3UuVNhtKqSqBydCl7N/UwVe44mSrfxJKFQIGYBodOiMTkixuWJUa+rkxZU
dWDH8FdoWpJ6qRNAFJFLun2MkrwipSt3mCv1liRqdbfiWXoLuOcmD2SEp9SqGrljtuD5CKNUgaqi
SUYODZKnmdb2kQrGtmEnUIg2JH5bfQoGQLA11vxZIpn9Mpki+mlpF0NT1i+G24JE7hady1c9IrNF
62RC52u25Yu/Eg2u/EV7ZYZKkNUJJ7W73jsT3m+ysHh40jQi8IVG8pvKEz8c2nO0BcrGHv3KqeuN
qGY9bGyhxGPlDy5YniqH34XrFDE8Z16pbzXBZ29AUxiDizKaUEhny5KudccAJC+66sXvFtOhvYHe
gFOHt6ghyPkb4rxeP7VFjaJ6tbrqxlVcLJsqoJPd+vBxZVI6bgsB6gmfGtUG/dVEK/VvZe1QgFqn
iH8H0RxCroDw+cMfRsRUbQVHjqrCxIK99dxi2CrHn9/AnO34iUQnrElDHXc0MfHitRtaO9vacQKV
tv/F0Xktt61rYfiJMMNebkk1y5bcS3LDibNjsIAkWEHy6c+nc7tnJ7ElEljrr5K8iMQTYMwXTt7q
2Basxbt8BX4g+ZkT7JwH4fDpDULed2G4+A9xtBEOHah5ZNgqctLkGJxGvs3G4yGj3sv5x3xmS44t
FT2jZZ2sO14Zwm1UWJeEwWpczUdv9vVjIDvHIlTRYhqPqjjad5Zy87uliIvfRrblm22ttwxI2LFs
p73VUGHtVT+SURVg1muaA5m/vwAzs7fCjfRH794E4sbYXvnUZtsgiZZsh4Pna4ICvX5YAcO36hjL
LnpnwgOENsG8eLsNh+1zFw3+sgcMbA+iCO4InrzUHpm6XbB5p9BV1d4e6WBo/JJwRbm2SwoaErfP
+E2NcyB+eJsI0ors77HpgKs6rPFHci/nmE06N3/BvGWBH6zRaaBlqA5Q+sJNmn5iUdMQ8I9NZ/pv
Bl3vybkdYrtwayL7ErSVOEYZI8zLKOw+23dhMNyHPM7nLeh45/JVTw2oQFX25yV01sdltrxdvJq/
QI/Rvg1a+YufEZdD13r+KXI6e3skGXS8uuEWi5PHZ07gYFiF4gys/S9YfatGki3E78EM1vTAzMFh
UHniXNWsyqnq5uHdaRrEs63WjL4tpxC0luevxSWcYmfk0vYdgD7XOToZ57qoBIPftng/mz0sjyg9
za91LHnIOeWBNIxlSvLbW5CEU7FW3U9ee4/15ji7gIfHUWMz73Qt3Dwle1h+6dni6ZR5ofOjFo3b
XytAGJHES9Dp6+ANDpGoTbYlkXL8gT1BN+RyZXPkPPq+An7Lq8i7b6lO8U+bn631adBEYD5sfHoJ
HoCmPHUFJ8N1bYr/EDNE3woPhNrxWxgKaizuw6OKl6fKscEZTeduJEU1osRqvBiALA/ipGNI9uQz
11rbJnqChUIsSCfw3sucwH+Z/JCPpXXFU2ZL4BCtJc+1o63hssjAZ6tV+VjdwSujO/JH8KM1D9nc
GN0M/WijzY2sO3vZcTg2UbqS4jsnvi9n/oE4v4z+sshjVjICQYZsPOjsAgHPLbgVK6zDPoy1fOx2
zdDbBzOOD8KN14g8z5DLjrTUdjs0tUecpOhcm+IhoUhACXI3R2EZZIhWRQZoUJTZUtxhUCX9JFIT
FEkV6/4u32pNmkZJmu2o//Dl5e+euyHBiUVxXrLtQ4io35FU3UAslLkOYV1Bh7YGrHedxrA/j+iT
YO8hX01SZiUgYFdN7t5tdf/Wy75e/maBLasmHYpSt+/RDZPOydByhDHJmJdx9mnFATtWyjiGeWKY
SNwm7XXetYb0soiYh1e3q8FuG6sCrfQXReGR03WXxqrpVBiUGbCFMiE96akMIFFCsibqPnjn27YS
h9RnOTgkCjPHPC9WuxzbTEV9EiAPTbOurS5Fq/ruXjYO+3BdjnV+VHQ5gTJy7jxXwoS/w6F4M7Wg
ABFUzturTgAJKOJfD2Oc9U9kaak3xMkMdkLU46PLxb23pSzJxzUI4H7lrVc9lvX4W7fj+MVVuvlJ
KTd0ZJs97cw0yb23yT6GNev9iCWhb5/nbJlg12CWE/KBvf5+7Hn4CE6dt/TmtsvescPiFHpwwrWb
qkQH/uq7sLCAgyO/bRQCSjAe9Yafqpka0Dy3D7IqRXVA9vOK6PA7ND3V72wrFjkdJQGrKSnl/f1A
THm9D2oYfcriX6elzNGoTKH6ZzeL+gRXaO6XyVyVdu1dVHSrlWB85t0UDeQDUKeNHm0dK3O2yXMt
DhEIWJlwaxMFrcmX93YGWa51YhihZS4LCHF9kFtn6b3vCxfMkHWCgKFkDjlQReKZeCOluNsgV/Zr
HyqeFILFj7kq1n8Vs+DbXLE2Z52vnrdly/esG5RPWJXVpU2F/vjkGPeWXby5pJny8nOsQI8oluPe
t8wt/1hyIAwzg/eOCYf4bD4uh2l4dYNXcCtzzXoZQPEMLqmwoAKt3KnAafH+sEBH/+UWQeKJFeU9
GNOEVzUJg2LJ04E4cXs/ckzh9F54Pk4OTClbN9+Rvw9Bmgy5xY0PoTaQtYEEtC2HQ6tsSGM3ZCs/
THFbfjorZCQIoc9UALcIvcR3Uy4fc3hbjbcML9deMy20aemtzbAjukfm335bD+/5aok/CpM78eoQ
pnGpur9S2/50VFoROsbvXDx6zjT0e1GWkG3KkLef5uvgGZKAyRrfAY423kcdub1/ze0uPo5ef6wF
K9vJ7Sj+BuYwP13U9/prDZ1DW5L7v58iBp4u4YYcg2MBxR1+yWUsZaoCL1BHV3XLcNmCMg/201gI
lEO6bckzEaKs7+GHQp6BpQja9zaMHOdgd07EokvfR8dl75XyMMPZtVeHB9d54Z5y3OPgDiXZ9IuG
Lrtt4TRZOT1MCoa6LD7mwWybv/6gnXbab9OUhnFMLG8Q+t70wDoZW/cMxaI6WxmJ/w6RxtWZf3Mp
w3SWo472TQEOdJyR1tA6sGXB2xgsPr1/42qF/MRK/11zGa17SkwtDXqVqXKXjcGWUM3dlH+mQmb/
9DK2495VTejfdVa2YmMwU/PHA+vuLjHD/qsAFu1P2Efm8WLiqWoTS8PTp5nYBrUbXatBce0CYyZg
5cFwGMUoarjXrY2fyraX0z5arQaWxA80q6wnibtOB9Hl1r+VCmOFVshnS3XWzuqgOzc0B5PtLBbf
lBd9WKTMiGPOEVDsKEHo/Aclq5waBMQg/VkFKtQMMrxWx2CIOu9usVD43nvFShBU5OkeXEt3Y3gQ
tdt9lmvu9A9BW+u7Ep6OClm4qeEoMmfjEi+cPj+bsK2z/8hEKJyjqBgwk84vlu9i9coKKYXn/Cx9
ta47p+i1/lUvgw8gZJzGad5rZXvzjnsxs65+sJr5NHmhUzyI3nXGS5fFYr4SXgCYms1+aPbZKoft
tfZr30kBSfT3WjsRjMi81MWDoQY+uBq3xIRcslLw/JqCMUgMg3ed52H9q6YKnU6iHbCXve0XRXZF
mhB5qcNx5vOi81Ee42Ae1HnkfXcO9MWTRG4vmBRTzQ7aE3HeNs2dCGAnoRzcFdycQzDf58T1Uxff
lHEAzSTir5Hnbk5VGbLvauJR31ENLjVXxQJGNle6up9nd/mifWAVu7krtdzZGj3XwQXU+UbngzU+
lMrh3g1tb2+EJdyDcbeMpX0u/fix8/TSnnTW3PR88HTLw6p4lhPP9sdlJ4dqmu42k1nI4fQ29Xo3
VUzILMlz89Aa3aAucudFnhVc7Z6ZSIcHW3QKHLUug2YXbDMrwBDyL7Krtv14aGD34GCqEcqpHCqL
t6/K8vJelcpzdqLJ3OqyqiqKj/amAXFWaD8yo6B+f/NqZh7/gTzGpAeW//RiGhQSr2m751C5sbcL
WUdE4ldTKHfML95Xtm0hPZLsJ1sqjQvohtqss3bIxEEW6VehjbfN3G6vVe09QQtHEQ3ztsgviw+5
iMIl6teEQVQMd3FU2ONOKF9f57CLe9hdS/81xdC+TaqqDW0p8Mhnt2sjvctsDj00d2PHt137XG1F
M1Eaofo1r7nUfecZ1FeE5yoPjL9zPGSCfxXoifjnMyoC9OZ9/zYtuXQP/pz3ZZ14i8SKJiDAnL13
iy8H4HKragemV28nThDAplBx9O1CN5P+JQqLaD6usGbBc8vPxqKpHShrmYWtObRuF2Tc/4DPx5EQ
BfbNqfYUMFYBMZbHzPrHba63d34oZgFAfQA6VTFeH6Jh1lmaTTYRZWat1+lSBVv+Iux4rlKSLWyi
pNsihi6fWJnOvj2G7wsH/0ZNhhDfRVQXP8EWGpX4gd15V1pyMosuqIY6En/Jq/Dk0+3yVUg5fcFI
CTstAlgVZGdjttyz+3BnA9t7oNzBZr0Mfo1eJNcxFbV2w9YHqJEtf4oqs76maYinZ2UUpD9FbJhz
chFbSZWFzXidoC3bg6y2PDoUEDhvg73l5UMRx172OJnJYGZvKp9p3Snm0X+1+zYW7AqrfWsiqHy1
b83QlcfebzI7aZlGrefQHkVxt4hINte2icv2hLbiFrvCACn/61CohQciCogS9RgJ/VeRT7IgxJ/v
5DscUDKkLh00sJRD7/ifMxAVJS8ANuMxW3J/fqxM1Tyhpx0oohiRue7naEbHW7ZNSCYTi4T9Xrrb
Fv3KjNZQSL7q/wtcQIAY6o3LzPRtc3vRfSshl6YNsGUv8R9bZJ2VIBCOKAwd7O48B8O8M5lLgmAF
IZ00ZMb5B5pXNo1vo1P3mI7kQ1uw68wlNYH0OZj51WTSvFKgMSFq7If5rZ4Hc/XbaspSPwa5gtHq
vV8cO9a9XqV91CNDESRRO7y30sgpzYNxgnqIbCSgNgPKCc1Js522aBybZJWT8ygp7v4aWLW8lBCn
sUjcas3zF0uS3JLKpZXVtbCKLjws+SrFvrED9Y5+J3uRHdw2Uj6Q1IOCVV3vI7cZHraqrtcUttY5
li7bXAIdJB+VNQX8YYtrbt9w6BsOvLzJdxxb3IBFZzglVNF8DsHs9se1iOfzLOzVv/idNxdQjoFR
8g7PqjOdVFyPKmWtDQVavIrx3qfbxYXID2Xzw3zmiYXHLPOqjVGTTAK0ZdRv6Lt2E9llsutxPGy9
F/wKx9q9QKX2j8AxMxZv9mBo5FDAG1FJ4b0Gvdx+b+1KrFlFr81/JDNN7/HgZwbZyyqQJjqTumx2
wFpdyLL6HZEOaFKNMhOAT9ZMD1bXTOs+o+bidZSWfDF05R4zwxuWLF4vMsCNIn611wJyL0AHdM61
3VHmFvjjvwmtykpDVMiMsthz4AMcjfN9PvruZ0YQ1rkGYfnSXY7EBNCVVixbb53LQkwH5KWKh+ge
iesU7t3F1layhjzXEJJmeaDDrajSSKxNdJdVpFsmUe5v82GlY3dJKHGSa9LR8AFD1FOngUDJDc5V
5A4LW34AvFoiDmB6BdRtE1r55AVaq37lGadOW7ltlGZ8PR99GYmLaPsAudfgTT9V2RkbDWvY31l4
35+Fk9uQ25Vj3n2/iB9RBljfHlPEjzEQIWs9Oe2Jo6d6HGS2LemmY06QORuRi83N1CLv8tuXrpAL
9vnarZz3uA94KvjNneNIkOYxtGG7mAgc67dtq/Jf1cBMH0r8fiCNq9e/uKOerMQOuQ73XOJPS2/q
S1x2zhMVCdNrbW/FW6ca2n+7jEaBPYHmeZdWqo9OBTtzsStIUEIGxEfDb4pSZDeFWSV2SPO2W7cG
oXsMl3aaFUNALw71z8AMAH/tYSym/DtujTyDzpvf/rYVv0fhE/m5duE40YHOZpNAepPIYbvrQwet
9M7QCS+T27m5DrpH6RCsxUMYrO6h2azt1MeN/zxqJ/gqiymek5brvz5OqI7Q0vct0sxG4u8FzwCP
FS0lF6gSZP3k4H74GQGW/itYoW5gUB7THusgudbd7RqsHZTT19kr61eZtULXiZ4FFTHTBmsJ17bF
r0RjjjrFbWAeGr8b5x1FBcv6Mk5D+cgoiZaMZ8J6zHxkYQlbeaXuck8Gr/i17QJB6rhGAIRF80zW
RflRaCsCnyp34gaTBC35+FJ1fVpOwQzIVPewr5t02jHpKx2yVDOuJMw3QGP5kuU/zThmHtROM380
HfAVWvHSfmKPYsjJVoGaVW3OQQmAgmR1o9m5tk7nrERtbSj9x1EcBtp6/tu60TXpSipunMppnt5V
rcR2hGPgbQMQqbejbBCx3AWUC5V/IyadGT7VG+v3PEMITZVLMDyHhS//9r5ev9ZF0liU0dR1KObK
TOfV9eBxuMWC9YFzKxxTv2e4RTAR9P1/XBUZTh1ddtVlIA2T+mD4sNPQMCiH0nbO7CPeGXpzfXfG
olp27GGLc2xbWk5Q1ckxODDpovAHmh1pZZ3U+EuV5dYlAeLP1zXgpG/Gtf5GtLpZiSyRaFFLO3ft
bpqH+osWGMhe48Yz16vaqupQqTYo9quFyYNpHl0T0qoa4Q40orvso6DtmfGk4rv0PIiXdIi2BWAo
llFaYW3AhBbF2Y9n9yQQOkPf/mnGSeukF0vTAX/SI5WWzGC0Fayt9S9rmVAOgTOGn1S2LP27s5Te
l3FqQiAbyTJxZ6yqu/ilReVdZ7mOc8rczXyYmNEuWTq3wtTn+7g6OM/9/kzIQnxRW4kWxClk+DLW
ihVpXiIXg3QNaY2jsv0wbsO7NAgUhNdCi7K9Gybtv0vqnEA9O+Fx4Ze++GibkZ4i5DPZH5fE/Cmp
6wW1V9G6y594pkbuS4Hif/lZ1eDXBYwrU6QW4z3lXgvWqBhByYI4JjgEnVfmaYO/zTsvc2ie8g70
F8yEGrgntwmm7eKtbKAXjyHKPrP1leI2+rG1mm1anzztTTbcZe8QP4uW9Dx7gzslXLbqXdbKHLze
q4ck8LOB7riqOdOo1L1vXmvd07Ysw33lOluW1Nbk46KxjCAxd86lQdpEP2HiRvX4F0PEIg9b1Uv9
4A1+j8p2lIjfcn+FTliqrLz6k3S+NnK8w63M8FkwHv6sWEb+1px1NVaTqvyj3RKylckLQ1gftPYB
CjwuuSxduR9AVdakoJ3v3c8CcZEmFP7O2/T0ES4CoXAhgVsTMQFLAAH4Ao0BNXAsKRbDxui13Q7k
1z2hP3PvCK0aFQ1i24Q2Op+W505V1Xnp+vbVEhqK0qdIetx3JFkfZseUxzoub3BYXzpbWsUWw3QG
WnPvzFv0FSqY7F3dFfUX94P7XgzICY78uO51CLFOIFL1O7Jypkg9qKGU3m4dJtSusAKHxe+nP92Q
aURmKtw3La8CKVZ1c/CsDNnWiF7jY4r4+0aY3EPNYPHTl0t3torKumadqZ68Ef5+DtZvmsW3Z85S
+4Qy80vN69/FER6HOMASWt2yqdy0itD0stOghAjgcn/6BoV9UwcZQsrMte0d4cH5eFpW3/sJkNZA
y9ANiGXZ9bdwh/wLyWYI7msdPTQoaKJDkN6LVHUf84QUmHC7SA53c4ytKuXdKc0xd8b+neMykDvH
5zs7LbKwT2pV4OYufPGdi6WILNqM07dWAfMXXXTK3IvZcYId50o8nrq8ARQIOrv5M885RYheNNPA
Hdjae7G2nEVDhNsNQlMA4EmHXf//R78VsFIWy3FG4Iwnzt/iz05zuJzXGmHnRRXKKtPNNE6/k4uz
MrDy7Iv9VC41Hjxwok8TVUw+TYsKdz8CWb+hImtetAKnd0Lj9ndChgHtAY41pCs9lc81MQxvEz1o
IWL7hcNmCOW/vHJvfj5HlmwarOIPdQO81818J3dVVanmyFAiaOLRYybufRnxf5elqjsqwLLtD11U
wEKkOZfhobdLso/mzL3bFnup4KCj6UoVXfWkUCZcRVur1G1zfW+Y4vaW1MNzw6sG7bHEBW0KtGlU
FF36xetceeqjslbxWq2V+Q4Cuz0XJdxQ0jkOzopFZO3Ft2Lxp5ZFfOo9a8yOUaO4oIMxqn+XwoBN
d2FkEJQIvop0Cgrkd1h5fKxtLZ6cYijgTaGQ46c4HN0HWLvgoc4WyRoC/FMdMJ3egkU2mCpQcN3j
MdPUIaYWuG6cRrVj653fwui+sE9s1d/QVNPFsZClvmmjnOgi0K02e7mt0b+oLnUNRyK9Gn28EyHj
WdCPgFXQnXxYZUXtWS/K5tOzTNR85lnhdj/90DHVm5khtUBEEjzmLufqzeiwrJyGZQYQo5X3y+Rx
jskxpH/7Zex9RGjRVjQ/4ey1xTXSvV+9oNZuPgA5V4qz15tl0ipHS+yBQcb2M9jA4UDqqgqdkdXb
V5FrHjSFQNJ3FyIAVFtRlWaFw30RYd2ya0/jDO021pq2PcDKuJfJIXJ4jqhMrRCXYws0nhnf6F3F
H+U4G9RWpCEi9hDD1p/C+K61CwbHbpI4qMSD7Psovzfryrxc9gvBrkOu/0zRaKrXqB3Q0gskMT+K
N7L56sep8wFvFv3TB1HZHPB7gAtJB5orNYAe0bmZbun+Y8xzRslif5N1tGV1wd53E9aEHkevnRd9
h1gNYGyXoQl73NTSvUYK7Q/AvE927tYvGMEqGa9QlN6KLadbHHkQFsksySCl66fesMrniM3yF7xu
+LJqx7+3a8VpLXCwHb1s65n6l0a92LJzH6LKqsck9Lz5W+fdRigGWlRIybpQH9PGXnyopSuOnsTr
l5FG81gPZCPYtD8g+IAipoEXv70V3lmMZUDetRbBKTQazb1i4W0PndeG/MjzNcCB+WaVE8k0jbvg
9hNRjk2U80BXL0jauATXoFxObXw78iMTguUswJGPt4rCM2oGZvWsspwgRZLChdyOnkAlUPrlD2x2
DechrYn6WWfp64Rdr3aQrN4cMbVdzdNPb/qF46wI61d8Z+W9M4T1Sw4B56W63NT6Gtj01NL27URV
8cznLGlzsyRiSNXExYzIbAjPNVk3Z2E14j87V0iDLStSOFLZVA52hcorsdrQyHc6T0s0eVKK8KER
t0eKGY5lKx6ssX3MtCmL20e+9kerFpG7LxqVu9/5WmZTMtc33CCe6onWceLd0P62a7HVsB5IjBKb
oj9k0xtet0fczKN3WgMMO/seead7phEgLi9tTQnrafDi2eeIjHsXH4gTwH+xG7L12BPQC8tUswDd
lv0r9cDyPteN9RTVdbUvLI1BAOE2Ixg+rocii4MnHeodroa53LsbhAMUW2kes0n22x3wnPaSYGtH
h3Jv3xOPtQwNzeKdqSGTUJXhQ5nhpAR85cc2FJCZ/HXzz6SL7IAeE8sPqq/tirOQPKsAh0qKBnCm
iJfT1uzXOoxfsQ7IEzl3GBiUiAxrQc9NRX3jWNG1jII9wkcn4BbjVc1PgmrXl0Lb4joFnYx3sTDc
yYufW+1OKWu20mKd5QlgbnoKa1oUEYqoargMzYjGVqMsrJAjD/UjwFz/zc2yvrXGs79dlEFXJO5M
15vMR4maGtf0Q2+BEANKtFCHlRV32wsp7vaW1u1anY3qzJnVfHsvRZFjnCwxxqa4X5nwQ7mEISs/
AidYTmp2oBOD0dk761S8WrVqH4EoODuDLBS4f9yRqlKIPbReWbDCyXZK4KYC4j67FW2jS+fV7f3c
+s1xIwjzikcnf67gO086RzeWsokFSe616B5mzcS3b+dW2KAN7RSm9MYWVEdTuzo9jIGmoh1OfkQ2
zFRI6vPKOnPVBn0FOK1hX8QXVL970aQiniUlfhYV9/9ariGDrQSu1x0wi5pWDmE6dVg9LlMZaj4l
tvEkB+LSn2INh3cC4Qi6q4jKsk2OPdOUCiu5UwmJbKcPrRN2hcU5gPd298pzzX/DFrhcWK6SN7rI
x9sniiIsdrbNSXJDnfhdGMDHaVfGljwtXbY+uNIvvqtY8CL6jtXoh2WbkXwkQ2OZG0JjIahdlyF8
4NKmjzszfe6dAtsgXrOmwT4MXaGyD+0XtnveetHae4PsTt+RZtZ/1g6fRIIwcX5dFTAxIHq+vVuM
Fzolddr+1N1aP9ftKA9NXMH7MT0MMC1L/4ptoHqBTgIByIbW+wyyHpuzvUYjX5ZsmhdPIbwnJaBs
dpgeER/OeexoVl4NbETwuH6Jxo3lzwor4SUSUGw+DzBWB4wGN++pY9r/MiFmvNJdONuJjYntIduq
NMzNIDFQNVglt6l+c+LQ+rJR4f3pkJ7CFQTWxxhFzV9cTuIevLx/lnHu/GtLXiEvwFGwx4HsfZI7
mn/4rZvj2Ec48p0Xq7h6Ms6oAJVeczJTYP3kfE1A74XeTpMO8oOZXO9QSheXDE2owfxpse/Rkrzq
+RsCqngoBuEdJ2sFmQpajtUdY3RAp4QR1XBvysX+1xaz9V/QdQX62yKvftNk7r3lHKP8Cd0rrBY5
5v2p9C33gBDQR1EQAOzvAO+aezHk3RlLgT2eMHP3/6Hyag4oRsCerUo0C5wNtXgJyyP+oLHPxj+5
t0BkDtHsv9bLki8HjideOns0n4QhL1+dNFmBFMflZOIzX6bzXFZwK3zzwX3X2ObP5hU5FSrRcglt
u3uL5yB/9QuIRxIYnPVkx4V6cARa3bsa/vsN/jT/FeOufoAvYwai3GloUoDO4hTZi/szBIiZD3k0
gWbWoGNn1YjFx25bL984lnm2wWTCj5X8hlN5Y0XsoQwWiPnR+1UFYqnTUsRkt7ULsjns8FxbdyMI
/kNDWQ/RBNpffuitmvxd1HRB9ezrUL34UZxz45LM4DECtjOvm7TWb43m5oEdwOr3llABuk4puFX7
2rf4KllH3i3gKAqqBkIwqE5u4/WEaF/C/k/Tr9rMeIUh6SA0qygb2IEXdOmwQ2XA1b9aCwIGOq69
eqr73cQu9avw5vjTyeuYvI2hJ2sjdrY35XDfnUUpKK/VKjcfyudhPRLDNT8M2ci9XcQ02OzywWyY
C+T8YyOwPbD/OWeOBikT1PbVq/btEKOVdiPQSJX5l1mN7UmVJnpSphmOCkfzDmO5fa03X1opTMFY
nyIDM7YKZ9bnMS6jMe2zDhKMpRyf5qHSrGzpFo6hhfVg1kEq7T7+stasGhK/c8afts7Ldz2GRZ1A
Z9bNEwKE6HQzgZ1o8c7XfZgX5j1GRYT/MQuGl7pCO3jfRkP03AYieu3rLb7j3/ePQxTrZ23Cuti7
lMo/TVTdwGQhILtpedJFtpqmXszEVz3X9qnYRu95NP6KbMayxJtVzbHYbZTdbmnPQELOXh4aqBrK
fuuUYmgMbByBP5QbO1mC9SD8TVJf/NbiHtDJuLhudFOyRE+YBdbPJYizsx1lyBMVsts/bi8RTg3C
ZSrLrOm1F8NKvkHVOpeGmH4WV35kokmk048p4UIYjrp61tEud+vgHC+b+9eR6/qCnQH/lFaa4ogl
++yWsZBJxIkCvrJgdMKXNTapJAV2ebMwzjzPkaesXVGvmNB7tS0mxf4t721f+u/N0LRw8hTn8IfJ
XyhHrb6LqRKHBnIpT2aGtCPdy/GNEQzV7yB2+bAonP9XDU57KbI8vLSLKSmSJKZu3QFAewQbYNJ6
H1uAejk7/k8p1NCcI2txkSRg58wSnFQtbvkKF5+ndGbtJUbnS+WXw4X+F1cnGAt4pTAIMK65TdZT
JI1NUF+DCt9BkrnhvN5hfA3uMnqax5Mc8ILv18YPmQZ9D4hY5ryl8Ls9KrvGmeZtD77RkJRnVhvl
PKfuOa/7Zp9hUs2uEZUw3X3FQ9k/itwtD/SElecIQw5GJSW3sy2BI60NfKkfdX0Y+83/VwZOzGTo
ZlO2U40Kj6W2bkZnMUN0xBuTuA3YZrCU0JCehMLl85xcUqq5keqRW2MDW7sYJ1zq38GEioEm7Cnc
4cEfeWOqIj/ahFfBInO60ZVJaA+lzhOFeqgtSv2I30WRhqFrDs957GI4vNaqEVs0TsFEQzIBFewe
snX+Ot/a5W2MdnRwIhJXqhh1zFKuT2VszHX0C4Xs08aoeyo5YMPULBl5AuTmtDJ1LaWh/9ZtufOD
Yrg6czG+5zlvL+A9UqTKz3GoE8Xa3htA/PGoN5smLqwFUarW3H0nfjctptCrdtP/ODqvLUeRJYp+
EWuRJC5fBciWpPLuhVWu8d7z9bM1r337TldJkBkR55wdTTHc2dyaQdqRSdkvBU1SUJT2hApZo13y
uQj7ojmOJQLKueF1YQ5fU18ImBMWabVxl7KeQWJGk2LxGleMl4nmtbusczj3j5a1iofcVu607zGT
7fR+qpNtHw06BiOiIPLRsFreE9NiEaInk8YerpmTwRAfXNx0O9jYyeS7ZjIOuyW0qp1MCvEBkqZM
t9PUiPAuc4TxrLVp9Vmz5ucphgzxE0elZe3HvHGe2Mt08zqS21R7rTa0R31M9W9BP4eKgZ/JCFpb
c9APp/Gj0HooBFwDk9gM1OWYa1USFlvFG2J4zZi7iOa6Nlde3CoQJK2qqFV0Lb6bent4GUQ1HVcK
AOys9tQG1BzuJTVGNHQEHPNg9nLmty5ck7kSRkxGpTNZxwb3WvwQmkWy7qXuCMaOegWOoQQVn1TG
Fj+eU3K5xulyRaeVR4NzQA+0zM2o/AbRny0be8ExXBVrHvB22ncuflnXd5lCpMFCNPnct3U/kaaB
URJoA2iYDbkeUX13LQGXt7FTHfkMiEDNdmBZF8YPqNUwH8Qc5t4albc9DjSo/SnpBXJLmMnvJS2m
dmOJUf+psB20/jS1JCksWTaXOVRUZCa8oBpIL9v9dBN30KaXGSEYDnMz2zht7byTA7D7TY9e8Ugy
64cREEt4sra52rqQQJhsUuMavo3Bd3PRZJuKiyPeNr3e70bsFyW2nD7aDWKiqXJ1QQdkAsPO/JA3
6RG/n0Hf1ERJfiR9yI1i6k274x0Nhy1b5lmBOjZa+1snY/SMYSy76ksNECV3MglIXrevsyBJyhZT
+//+mEzEVnei9hE2AtPREPelvmlDDXdCwbIhphiTnQZa5JZXxf/4zHAs+6dxwxxKY+nmQPW4MhH1
RZZ7tVFXe2nXUBCxAtbPwJLM57Ju3afMGeYOm6rI3mBSFdqGoTqNUNTz+Q0s2rxGuOIiX8aNcSbz
7jx2EeQSLnzF3e3UhvsZgsB5H3XH+mn6Uj1nbc8Yppxwy2uRP2hmelrJl26bdCWTCPbK6fYhMU59
37d2d3HHairJIc32QzOt2cSc1A63sSAYCzPYmNC2Y/x+DE061mltEuK6ZreRqdSJ3JHVLHbl0jkz
zifTkkgiTbgv51lA3zHDDsn6Nv1ljsD0d6ZBLf2oZjS3mTHmL1wHg/7AnYgNCz+dCig1qow7QcoC
p009x29abHWmh1bdXZso/TbtUEvQDNQEh8LmNA80doEwniIhaaebBWeYwQ9H7KTZmGE2zQcznHD/
aCiQ5wSMQub1ZkNys6Z//nUR9b7D0RiCZrZz+zo0Yiq2Ji4jLOPl3Nzb0nE/6Jzy4m3QNOs5BEA2
39uDkVHJS05oQqUKLobsQqwQbVOb+TubdmUQAzQDcxG5LCl2F/daYau+5marn8ywqe8SEmBHAgp6
jGSR6ndtZciHmXr1kScHZOE8t4ZDQ6rFJyd15s/SYRqD5Z1LbFdkIVa4HskeQSQfbztBNP0WUnJU
fGESExMurohnROXqjA+Mlu3lrFdtUeA2kzGFiCy4+5e8P61p0jSbbBKOeXQz6gkOLUVCOGnaEYSI
Y6bXsW0qStYyJzzHW8JfibU5D9ZJUmyRry22K8PJv6Yqq5+y1OPfFkPtd805eHb6pX+He0AqcGir
pyY0qqtVVHHiYRO32bZTJoRsRNf2L9j4rBNQvOrRjWMQE2CK40ONoRtDGHuZhI/82z/rjB/Ck8Om
AYSNgYSZF0XOr6hpTjdqEjF9gIF7Je5L421iYdq/yVmM9i1O2xT43qDw5lTpRPRFgRXZTX3nFv4Y
KtgAIzMh3zbb9W4JBRcRRAoWd/TRUy0r5o39EmDWG39KKmd4GrMdREUh3nIjdobA4n5LiUUXswkq
KQq/YRyHj87MAd8kIj5L6AXltalHZ/YmJlHjUuxyI6lJSbZ55VV6XTpPOpXKMzYcBCYkflL8HcQ6
G/ZXzU1S96ll+frUaNkTNunhojfprG1X8ya90xa6AKDY9AwgrF2qr3qIUdXIbsP+KjGH5j4TWv4h
DZQVUWbVt0tQTNOKY6LoxRfU3vG31aLZDAw9JmVQ6hauJzxKy3PH8GT0sCUyVI/U2D6RGc8xfGc0
fX4WLUbqY05RCP1smJS+5VBboBDFlrPpwQ3YG70vWKsmQ/cGIJCZfEhgGNk7iGT1rcyAwRVU8cQ0
3DGyoT5FrBS+GrkyPqPBRMgzegTwoI+c8YBrWQmvLmZIU3nS4CA1mFseG2suTralqGDCNMsizxAk
bQGfLPauQB9F1qwNIwxSR7exVi5R5Vu5sFBFY4NzZ+wXH1E6x9/ITAWJuYzbCzO29anO8D9wPAH8
YuRhgpNQy4i7pqjKB4mTdzeLrnipoyT7RRwZf2xzDaGfze7H0BHY3KiiLB+4fIwHzKnp1mk047Mu
wprB/Dqa1OEGEqhP+AgvamrxSQTTkpV6EA+Ykm5AMFQ1pEC7umRxMdVn4hr6hk5jfK6JMxQHhc/n
HDrT+D4VuOUC+IwT3jgEhlM26DpjyEwPe28khUdYp74lFyyj+wdSMXQ9zWBxYMmiqL1q+5lZoUWA
3YBEhGAyWhlqmJ3/ybXQLOpurX9c4R8cTctq79FXGUNMN8/7Jm0nl1rWLp/m2XW6DYTm9tKEq2Vc
QfU7ryjB8JFMt31KEM9IbK25+6nb+Eg8Ky/bne0Ae2M8W/dlIKbODiZr0q4GnprVs7JyfRV9miJj
y3I9EWJz+wBqlJFe+FRoAWwyzvolYo06sgVkiHPNfPCaKEkxoJjT1FuK3eVft5KPRNhZ+4fOGrTF
66oRjCdRZEbcU0k+woo6O7lYBUPWUxNB7mZmWvwQiGgllmK9IQDM7JPJRz9VWBr6dIf8g7d65d14
IZFn/ZmpIdtjFOep/riUdlJvXSmIWi5YMeFPtrbj81GCRuFotGvfsNepueVs0oNJFNGg1826a2QP
zpsdzdoHh/kQJMNq3PVZZPTe0HbG2UmRzXZLRejXi+kPbkiguY0/R1NjjXE0FEm/wfFP3KfPNEft
VlLEBx4sRjJJBwjNSzReem8kTJEzCDPBLiFmhsumkoMgONuWasbtM00QVAw3bb2+CJt72VjcrU08
T1RlgM5tPyT26G7dkjkPhgyrOORmEQmMiVNcHgq5ujfyy3hCaWVMl7V2dpKzQ2wnMvKFHtqJfZyY
7gWvQIgZPuxPouxZtm5nNqwbw1geTbNVddBpI0HX2GzcPyES1scMkaiYsBuaLXehsNGM26WbKh+K
0NQAosAw5E2acO46FKvOz9MufqnxpcfHhIBltm1iM7kRWgY8IMDEtcAwSnd44m1o7zDDD4C8Gh4J
mlbjrqbTdTYd3pjwu+ny0T6hZQMPIPQ4ZDwvUe/+0Mzyshahek7aDrMoisYwEIiz46/BusFZ55yq
+CafoWsP8fyTJJ2I9yjr+kcULnq7D0cO02BAdkW7GHP9H+gnTorcigC2W92HYzrYQBkyYWCyEBZA
Vqhkx2w1/83L2n4sGlv9AaBNnb3O+CxAdSvJljWtBlIIe8dlcK3+vC66+0ResoO5mJSvqz7UX62y
ye67baowrprsqVlqWVytJmq3QpcuFfQygC1WsTD2ds7ffm554N74tVMq/FnDYWGuUAfpwqsgxb12
STuFdQS//6VajBwDXlcw+SLlJRVB83p4Kfh+8cPiPsb825aYK2Y9Lb5VEYUknTETOhCtLO3XHSfn
mDN9CaRU+K3AOCW4auyi3QLdIKDXUIPTb6vckefGidytvjpqDUZuVQ4+Gb8Nsa19YrljpJciJt70
rntuQdL9df9Qyeyb7r7/pXUmWuSs7pYsEfF1t1ofRzcOnycThBvF4XLma4zAmY7vS2HO+D/7rPWt
TvTXGMX7SfRdvjMajFTuOHfbJQcRMVBXd7TT+ymxGSNMVtCrVr/GyO1lncgtOpQ8ma2UG2aSMI2z
lKR+x8AFzFedg71gPc7b2nG3RG2QG5hnNBhSgckxcGqV9pg4SEYEYp4rcvCHqsmXIGqNPWhAhpwL
l+jN0Wyn0WcaapVHqD3ZDre20urli9OlwZxj9WbKvOPJ96HNA1EN34oqPEfW9FEaLLQr407tnFJr
CDm7oEp7vlaO3O+YwWzQmNEfE0PNbyPHPVhJBrEkWStwa8VXm91A62X0Qp36N8s4J8fGTY22AnbH
bdTRdWR0Cd3sJ3QQT3hoDr05v1W4LYPeSr8K3tKthva16RbrwiDsk+xyuEGPz8A/Zfhsw+5ih72B
PmOntBNheiiIT20sWe+m1FX406DYhrbhqyx8QKoA4JXtJ7hgG9vEv16EYUQ5Un9ikl1RWpFX+BrF
rYKsdnYckvPGXH7UO2Pw3Dr/Q/5Dc27L7kOZqM+cDgEDGjxBc8xxC9KKUJGzbMuOFNxCEb2aC2Y1
6k1vysccUdmaz1Nb3CeOea6m/K6w0rMZR9zhRvTCszRiFzKrLdjwvY2PaBflLabxWEM0wvW5r7Iu
0LhrAkIR6X7sCdFhOXqVY4HIj0rv45SteAExGxbpCICrwrQncoUN9ebky+YfgEcTQ8hh8mc3fLcF
8aihj85gnfTXMWJVLDGpf2VopncrnrsHt3ZSiojqQ5j8VzdkBLcD58sEU+LOdjFcKAu+pbPwFLXT
Bz566cvE/jUq53l0LHlPxQUAmnCcT99UbGyS5sLWUeY0O/mgj4uOKD/xHWeMFSiZTXe5YDAALoA9
TDOfhjaS+wM9sRzGxc08avUtRuIdHnyyFRRkXtNFBca9Mmc2SYujq/lPGOsXtwuG4Dl9UehJxymt
mFC5OrYg561wcYhpU06n1mbzAzEDtJSaMW2cx9VpLmsqIwrRTRPZeoCxbdsO6jVbknBXY4uBDMi+
q0pZHz3bVCPKaeR0hq0jrk3easz0METInlPVt9U0ejaOKLHgUS9IMwid+1XT5E+azu/lODQ7Mi8H
N4K7F/WPEjxiwHf9JJjcbHuHCLvZ4PlO1kfmti1ZAEjTQIE3S56/trHC3jlO19kufqyp/leohXjF
GkHrCg/T2G/njJkdlcN3idXTawRiqaQTIOZj/k0q+WdokpBTbl1VCkUvhFt6Ij94rxlTudMjdReV
RrRz3KzHupVqWzI27qHAGO3NLJkRTo1K1HzShhk7pqwhWcNxgnAatVRmEz4Hckn4TgSeq9ISB1pg
PEtadkrslFBf2DQBOY5iX4yT7hMFRjEhZ3eijUgClc7QABAdIMgMZ6J4fLhlBu1bPRBWojQxoJ+U
tXtNnJ4Cu3gjG3lkszy53aU8jc1yz2c3eEW2nu3B+rImO5Dl+G/J3SNXt8CRzz/spOQ3dcZCZKEK
n2dgOljEDjcWvENmv5lvaRyfvf26hO0VvEV1KARjQit5q8jE7SgFGI2hC/okE0+WIfeYKRA2bmtA
FxXeXFblsFlwgUHyvP1ZVR16S/oaYsNnHFrOpTfMwnNKUhTroO7dGM5q1es7oSF7ldIm1FY0750A
m7W2XXYoGlN7Cm9oIWBgihe7kUiJ04BORMzI1Naji1azob8l020PPkZKZpa1fGSAA2ZU5qEPfpOC
pMvVMyaSy8TY1iOf4+wFgYeNRpby1GYwmOqRVxZT+i7LMzS99F6PhuGMZ230iefAPgQAIkf1jJj3
zST5hmHvrroNGqBa4lcqY5s4Eb9tnlyRC+7ciCUzNvkSYGKmhx0M/gaDSrdy38Qo/w3dSBlFwV/p
q7tfxp4ZFBqx7wKWwoKo3aegfbfVMMkt3v87JL8e9FV4hnpxyOh7NqqHYm/kYw0bgFRbEbXPXbw+
8LUgt2cpwPEQaiJJvLN9A4WYcjz3tnkCSfqvBzyxAzZPFVhTII/dtxriq7yxFjvXxvkwopcupbZu
AHPuRNs+SYJMVjs9i9rY2DduAT4F44ZD4RPjceZS7AwYcoJydmZUgirce00D/V4fUvO6TFH4NNVq
2iR2lm+NKD8YWZifwgTvaaGXUCnwTsQtL7U19Cemk8yjIsL3yiqdLca8V3rjeIeT+jIQrPKmkNpy
GuWPCfiF819DO8YCkzKd2iQyQUrBA+a1+mT4utV8Lcnw1uRQevBy7EAQSL+2LPuBSFK94f94rIaB
CwmsyTeAfMZ6heMZ7fw81LPcCl7BrXRkQ9uQG5sC8MhxXpnucTlH+N1Ew8VQ9qBVXUscsT4LZm5V
SmAwftVUfc3alnSNjl42re/pYGyVVsJxI0fYwcXwsMy8JK3A25/zMUSrU/pNKOarBUNls0CxICi1
nMaE87XNhmthGJ8pVloZVQC3oJdv6ml40aE5bCarPpFnJzkyzM8itA9YlB7HDjK6npEKzlvh13iT
PdOYXi0V3cEAwrCgG5eMV8e3tcqhgzIV5BX6JzyRpyJpXsO4sNC4LN/C9rVdkVC3GSA13yY9FNcR
RXPOrrNV/ll46bw8zz6YS6QHo9Y/LBl9maPrCaIRD4xlP9t5xcwVhQDrcHuB/hkKm2MWJSVclLN1
JowW5IAxRemzu7elqt/IIU9fumlAiw5j9ojg4D2teOCCoujM0zpScQ1NeYN1pcsDENUZpE5pfq5t
r1/yqIdAxs0WSJX+0+v6x06GfTg7d+5sJ14Fnp5SVY/ohTMOsxoHUaqxtooZ4IyNh3BzXveLV7v2
2TLMkVUQ3cu6mmtQyXbYmHZb+INrPq6Mgj0LSKeNixcKGdulhCSrTmK4OPUjC2DzoU0/5xR+I6Ot
77lWeyClSEakBi6QkMcgybLXEosBFWzl+p11o0cuhf4oZiqWMOVrqkR9dpzxkYFm+Mx5eE5zG0oJ
+1USVEh0CV55vYj5adfaPU34izbKXCuPrUNtgMcQy2DZLb4zT5ckwb8+jHt0mp2LMVgpIsD41apT
VBN7T5Zl2KOgVRswfMiDGbjpFFoIbTEfS4mUtqtM9hYo9zjdgNdmKt8tfFd+Oq+/vHD84qk2H+cC
ukUXKaCvFMRlHId+UqsXbMEikL1zYVzIIo9x5oK7Waxm463oWEYhh4alZLSDu57w7T52CuMwZdmj
zIR+T4sNXjQpku28yAm+TR299fVy1lR2p9fDAdD/rmcDwodM3PmSiR7IQ6/ivZ6spc8AQiK2xa/w
a4l3RTQVo+oC0qRPJHPOPM/LFu/PawWr3zMmF9fmmL5kRT1u3UJRDnWruHLRBK4T1ywtLmqKEfuO
suMjrmNfzfpeoxa0Ld6nJPtbl/WFcb0I4Jj9xDrPbtPpTxgEaroD+2/sIYeiEDdQ9LTYnyCnHHRn
fsRVj+jnaP9vKT8S7pKBjlnoIGq3ZoKOOSaLLjjbn+oi2o7ESO41m3+Mx3OrGxUVaBmqbZqKzsu6
+ZtH6nO4payn5jstcCCl6i8e0xnPpqPwwKQvtjWU3irlK0PIFqQrLks3wkOeazquNpVcRwMsoZEW
zSOkGGj2tyCjDQ9ztKqLG5kWhYfAMN8O+xSJBgeLHh6juvqbKzFhB9VZSxKr6lJooRvkTJ6wL3cX
CeYABUU+5Sp9XQD52nk6b8FRcQUkajeZPdp/f850zZ8ZruO+wqvhavrv0CWD3zMl8BBD7yYbNS/W
AKrEr6F7O6CxqPsYtEEYYZgJyW2j8LX5oXVRtQULqXweI4SCwdyVdQgre2KgJVugweqebIYZlDZ+
4AlfG92n8+1Wt2lyWJ4MBIfNlBRyM7QTA9TS+uDIPJqRfJeaol3R7hpR+EsY7+xsPlY1j5oWG7hQ
lwedIAe5hIH0I4r8RkyMJEYLJb4rh/4unPCIFaVOjU7dqmvtI57RfA+7KIPbIi4u/2jQjEXnl459
td3xJeVDvVSh/VM73W9fYstJcTkU0c3+x9QzqcHT9o0NaViraoYZQG9IB1Pl1lbhucWQ76LUdbDP
J7lH9l1s2rVGVJCO81VaxnefDi/urS+IGcR6iBIE1MYaEN+Q62S/mdavrumneu7XqruWon6uhXjG
8pD4M9SJPmYbxKpjKFsJk1xpEP8k/qEBt/umTFxOAmpbqkLyLlRxsYvGXM7rX8WgeiMXzIKjmnG7
L68uQDisq+5vpwu/pBqGNTczhYektB/kcshyHhYelBBHqtmx24EZ5mgCmTNj9LqqxSMMq/BatPK9
SSn9w7p6Ey1rlpEKoUEOnAgljGaGUgVH7NQ/TbmF0SdeHkmd71F4jlNnfA631KzjiFNviK8a2NNG
at1ORMTymTUYXpng/It07JFuTUEyz/a+FWxoXRUVKKgVjmP6+8g5sYf2Qg4zYLMP8qeJsynUbCgz
1vSYGOwU0+aT1mJV7UP5pUIaBobOE3W8OMMJuLCNaDfngC5Lt/HDdH5rW2cXrzU7d6wX4uB9MLlN
5MerccgWtim5E85TMdAw2Gb9QOK995vGPbZxc0gnh5artGnxlXYOx+xnLroz/l4adr4oRM0yGELj
NI2t8gi+R8E8ClYrsAciVlaBWc/4yu3mmW7i2ueKAfso74h3JTuUiNwfAcpuNVf7ozp2/RmXyw3a
n3sE0rzRqbOdxVqF3Vrc8CKddRRdBknKBpFOJoVl3PV1nfEFZlb7I53sGbEhvMXgOC6Zcbr2t9uQ
ztHHBTfyRNUNbEDz+EhZybDcRSq19iKOer81R5zFnfG6qvmklzinrUz/UlHxNDbpoXVMfrtS20ex
/RrKkIhCDod7ou4jZMIU+4Z/6JeKqXfhmxWmlYiuzmsZ/Zdz9VC05nPYLusxkalfRuk9+vmWrEB/
lkl6T66CD8t9r8r+DTQEZCPWPRAkrzbG2Jw05qsJ6HJaNhzmcC4aKMj2oTI1CpWsPCyt/m6sikF0
KH+HsKj91iVyWhR6+9DRSDBh6Y9WXV6UNb32w/Iqydv7Fkc67031z8Ey75mu85yx7aXXWCKHiIZc
sCZvyCyAGm5ocUefx2MKaZu5WBruE9t5NYY2cMTw0Cs8EjGxoeEWsettStRmnF6mBJy2UzBylnn7
UxcZKq4E/Fsm+vgZZgUSEEEVVh6QUbPdaF8rMzourJojD7aw1BSYtBsvLDsUb0YafU3JQv4i7g8A
pkZ/tvLsALeUbZ9rd0+88FlvyXRSXXlABalPq1t+texqD5nlPR40pjeqUjcgktjHYW6SsF/6bQqN
ARdBMXPjz1/zavH1mobAiCK2dSUsThnxyVYFEkzxTKO/ADNoNDKcOTEWhW5kuwBc3bcio4snEhrg
4VrpnZmDpLd+AzjOtu3SowWF5b6GCHzkMG92DmCeLZZ/vJfxYm8rzG1+J/TLVBU7bdVY2xNeW50Z
pGMsb85Iajd3mktRYqTJ9ZzS3jSeHZd3j7QV10KfX+dEZ4tTYrXbWOJ9bfKcD2tFr7c4Rzdti4XQ
6JsPxbfIKNjhB/p/9xSgAm7m6sE11hf20cSBo8pfFB12j7TLY0zs4Sl33fdiMZ8aaf+zjfqjj4Fw
Q9x5zBcYKZU+UVE5dbJz66g/m8ziyTOO4T6LstZbeh0JOMMPmrBm6pLeKnCs2+NGFHLeL/Dc9utq
nRSEa18k4anQG/jAE/iItL1x7abmTjU9ttcBmaYZcTuWDpwnXc6U2wTJAvwH22iw2f/UcPslyWM6
wHZJEK4vIyERaKlMdJa0QwYGSrExjXphSZsaPtE/TloI9YUaGodq3x+ippHbtO5eI61JcV6n3tQn
pkeLTC9KYMkkq3mnr5bOXAcKMADP/lBFPfG17lsoKR9xi/p6JIF3FPoD64Ey3+3tJ4XM8zQZk7UR
Zbm8DSk7O7BJJDvhxIIFFiN3qmiKnyh3CaEYS6w/WiZLWfUUU0rbdwkY12JGY2zgtmlWuue0bncu
nh5+jvaFBrL6ZgEXnBoQrnzxc9j7kWCN4Vwl/wo2t7M+2lSPEZL0Zw5O4Ye5ChYdgSlz1TJ6Fxz9
9p4M4w1C3DjH2WXTA+AU6xGKIdYFG5GRgDn1L23XgV0o9cEYeQJ0B2KrIHtB5BBMcxVb5t6onYQu
UvQHrMPNnpzPCmGO+zEyp/xYF6VRe2MJZqNz7Op1tKvv0TLd45zS1hGM4OQPE1h/YzGsdxoIPUWR
oextz0oOBnhEREx2pcFnISwtVfc+wMo5L0XYP6xWaf0a+CeyGwhfDyYdtkUl5b9pdTELg6phT4xk
lbBurUHRR7+hTvQpjY1LjcjPJgnFr37bX8V/wImJjd9Mp79k1eioENDzPYMdLLoV0jcj8CT3hVu8
TEqOv+MoEyQBqGO6Q/7DaMx+Vw0JDCAG/fd5XqXeoMXmwQXJ75kytX0sE1DMw5kPzmJDGshXEhkS
cbQqax94cuDiGzu5ORuXcHV+RrY7wZIfd4DO3wcVF8E0qsdhapLnKK/uVViOD60BdLNNRo6r0n1X
5UTQwNEwpentB7Tr/zv7DgybHP22UHD5QAZ2rtS2eiW/GfjcWzMh+HxlWRFLJ8g8e6x4ajc8BPWZ
roNVecPMHjzgCtikUpqlcdlGxXxeQVUTVnfHuzi6rZ0qato1s3Ds3DMSUwWmKmxfn5mCC6MbniQH
v5c7/HkChGYDLQg/dYYT3MpdRr7xDGbPSAgwpg84Rc4iGdhHos0zqFI5BFon2PY+lAzNYJIKbb6W
rtV4Q++OG2cWTzXkigKV8M4xbjN5gTKZW/mdacK50CybnXsjV4sAqhoUIjqkXbSLHDV8oWZqm2mR
2F9YBARDEJOWhAfizHtBu+itOAdZ8ZJdVJw9lwPjqYz5l6mSewx0zZH2Qh5HYj+oLwknspDhchUs
XNsN7WCzfen2ncu0se/gIyx71Zl8REubHWztVopoEaiuWJCLcBmbUVFG21S3fiQ1fFjh+HA6/ABd
DLHJluLeABnrZXazPA0j7h/RzcUej2k2fFGF3iJrC9MJz3Fow3elQh7KBran7StmNNrOcgHlLQT0
nJjpNV/zk8Xsy8dto0j/QWxLMMt+plY4e1k2p8FYguKCgkMqx5DHctYdLgXcc6SQGarfNvXAGbuC
sWTvCAuDkSpnjFg6Se6IOx+SKZFm8onk7gDEdvd2xvYls2WcxXLNMBHjq5abzis/Mr2XMtojTqjx
SXNuZj28nskH+N5CeYRDK/KeGajEKUEfHG5ClCNmRMZ8z2asXTiKI+79gH0eAnev8QVc+h33I6nP
W1lj5K8K8AHBvsxPgGMEuMdPziAy0s+8Y4CskluUf5nngSVcefc2pnA2AB4LtS0zoCK+Th4FNt+c
4LhnyuxsyFJ0O2fmGNAKVwW4M7MAJNRysPq6e7CA3Ly6prhD/mEG0T0YYJP9uiNcvNp1gqPGzZ9n
LjowEfZ36davK3Q25LcYgA9+JVhN1tENZ3bGLeGbJhNtG+LGgldRd3f/+0vSxq3vmHr0nnTMG5oL
NGUb3s+6/sf+KQPPKfZYYEhI54X5bWpKUGoR1SI39s/G1pXWwz2YvV+sDtbeRI8IsnzZwR05C3Na
PvWsIoJVmtMhVmDPI1YIQsHsTa8n48orTfDBGKWHxb3YK8PIt3K2PtKMOVDCkA1ZulHTn2lprFbI
Zbhto7i4U63xmJO3wC3X7/AOADdZwl1ozDsnqqAVVRh8neYkGj3FB8ifdFrnk6b5KFuV+AB37yAE
d/dZh8lwmf5Nsv4oQwpAIlB1RvBJpVPMxI0H1gInvBmK7NWalgkza/PPccEXNotQAfLafoqb/l4P
5XPnormQmmdqqN3Yq87wD0V1YgSPsFn6Y2xFlNHReJ9IKc9lM0NjcCtSGdHt7/cZCQdiainmbwNr
Fk6/uHqW5KDv01Q206YtE5OcFTP9bSGWvvBG5bjAouzOemJui8OykYV51vCQJv4aV+EbcJIYS0rI
iltQiVXCxN60m3GfCyN/SQ2IeTtiJ+4hIqGVnGgoyXHZZN82JudYt8cSYPhmm6itWgZBlLrRs6Oq
oTQwCtRqpDHR297YiH+SafuTBarig4jHC3jIe9UZL64++LbNIB/SnebdVp+xh8l+JCTv4eh8Q7v4
w01eesRsp69Y2amXFMgTxlh+JATiNnaWadTwNbuMo+6VDwG7cINH12F5gs/6htRz2Ih27Rf6LkU+
8gAHHTt+Hc2BziJYuCN59oM6LFreQ6vbWRRwtyweropsgFK4knYErD6sTCw7KGJo0FBQaeNkQf5Y
q+M7Akv1m8uq3CNZo/FR78voXEC1JTBm8JOGeIzvi6T6j7Tz6JEeyK7sX2n0eoghGbSD0SzS+7JZ
bkOUpSeDLkjGr5+Tmo0kDKSFdo3uRtWXWZnBF/fdey6W9GjkcVjbPC+Jly6UHY1UDZCp80xCFh41
Do8RjpqVrQ3yYoZnLOKY5ESZI2CXsg9WXtMxNNiT2pGBiXZACkgxFHN2SEg1HOSAqEOQEOCUMXNi
jX2/xr2ljvS1GRevZdilPTBjiJHurr8ZkwQ3g50JBmhTS//ZVgzMZLz01srHG4u9GXDMCESidg4P
1uR6lEC13p6eYTppfd1sYeWwTM8HpAN88V6whdYznvANFt968N1TO1jIp2IQe04ftknYgjG42D2x
qwj38wJnSntVUWk80qrEWNfP4ZUrgb7EWR2C4Uvm1F7OmRrP3gQgjr00nAAlq++odvTR9nN4B31M
eMcKssdItXpZOWVLOM+r7lIpNLsdFNmFsmpFbY0EuRJazXzlBoULtg2xQuNVo+cIexxady7v27x1
GLGTG9koMKbcXFcGlEjWDNjoOR8tUz2OrvKvPUDcI5lVExlL80SYMAWybm3iTYLF7WwDE9rMSYZc
7dKnyoeYTa/08RsiGq1F6uO4pFhgW/Fhwxmiel4lDmpPhwOpmvFsEb7nGe0kq1kDryaoc+XDaq2h
8lgrt2Kr2uD4R/6AVNEE5T42mTZSs+W/p4kA/W5kYE256Uu//ywY30m/sP4FdxXcRKMsRAyOyxcI
yYTBQqO5RrNtLaTCtbCcXMqkm3R81T1BcTIVs/vJ+sMifoWF2wobNli1YT7BXBIE2wVLL8/5AFmp
1tiU5ME0gmlVYW1b+b5HTtvGmZtWHk7dyfoKfHp1ZQXoCPpIN56BItM3Z8wzoxuWJ3iD1t8giORy
J8PyvPKpXgJhH9aYyzq3OraarB0E/XfLaFsuKtR6vNd4OBZOR7aqbwF9cNxc8MIYJ9p/wnugJ+Vn
YHKFk7hYfyE9cR731PbuhO4+DXroULKCdDtMjFsJPyhqdbulHCtiiVHRjua7/VolBuaxiYsT7JZ2
k1Ywy2Z3SN94Sn7ZY9LuGryWm7LBoMQrWubCeSUhIS/ERsozf0b6NvyCCEyNsQTelrsCeMB+f0zw
GErngWEruSd/cky6lH4q0d27dkVVEeZZ6ATg53qwCiwBqtfATQCsZMWV5XP6o+kNWZJSSQ439Duj
HHtrsCh0mKbkBHQAw4egV3bBeEVHDavxzRQU7oY4P2e6Qelmw3SPVZMsZ95oUnfT9ABqJ9xHfs6e
N0jiqzGU50Faf+BAh2MAC2GT9dTUAtFB/bMn4Hq2T/ldFN9ShGnNuQxcswfkvtTEGk9BFPwAcWx3
2HL6nSD1/eiEVXdPy2y7qch0H+h20EjB2BQWOqc9KmEyuKAE5KznptK8VgU2WybeW43MNKxRuCR8
psbeCg3AzS+a3wqoXTT76uIm7bvq5uHq2d7AurLzHkxglYuwSu57dmWnqjHlFqRjv4FBCb0YtsYD
xkZaX0iWfGRWeMuU0aAOAHQKn8FOUXBXlCfHFfOfBo6FdVAYl673MR6wVzknQdet0PidLfeFelV7
3Odv6c9d2hbtg2EOUI0sMBZmQ2PWwJi3Td3OwwxivftD/+eV3D90wa5MDpTl8Hxtrn0q1X02st8d
Jnnr1kLuBe56VGM17GWDbk1jM+ieXoYXNuj5tnMtKLTS6N7mzii3ChHoahrddcbfdrS1Hb2Qpdfb
YrS/rMzsAavSyJW3cjq44Tiep4RNh+OUah/LUj7mvpE/GCk921RyqWPWpj1eoMRT+9AfnS1lcgZE
SarASAWna6L449pUbbmdg2GHOQv/ISxOtnBceYQGoCnz4h5bCRWfo9cTK3bCYx+g0KBcFBiai2xv
AbbajgiQu1rO3rk2uuGnssgweK5Rc2gm6U80qoKuckQwe6qjg93TAguM1FzjO2KtTlpsg8OpX+CX
+4npUV351IOvWzt7oB7TOVAD8NnGjWKT1cmj33NV4F44r0QYfXhO/8X4C2j1xnJnO+LyapvpDomi
24iCfoNYqnwxuAW2DUfNP0kn9MctA7lwSCSvJVWqr1VSY5gu8S2M2Mw7D8xa3KpmuHHigdJ7uHeo
Gc33TWJVW4xyXEJTPnZYxasv4m3Vlge+OLE9A6We+axnOdWMezkVGWfbYC0dr4o2Bay/hT0IEuFW
gN0MjP2765j7rp+h/HmKZBtLlfcRsNp9i5z9mTqVKNdpTxHDmiwnydOB2kxZ3fAA8VAj6ERPUGXI
H3pHYU8PleG+hmHt5fuo5cjGr0iarGi0T5upSLvqMaBrZ4PIdiTx99ep4BrJ4YBaOCG0Urczkipg
JlS7Lnb+RkNxnUv8h2qGVmg0esNChsM0JYkF/S6O75HRXliYbLuKLUimXJTxinWNyxN4oZRdLsOJ
rr4SM8t69vQ+pyMw8Oc/o85/MzO+T7HdV2XwXM8O0jD5Z9sxHo1mfJksuELesKFL4EQHGcUNk7Vq
hf87h5R2uYQ/6677ZMmArUnduzL9EEn4IdL0zp8mH4JZtZc9l1mbFF0+D2sKT7aSI2/dcz7HYBrr
OHn2bmbElE6FRVSDeZ7UkO0sCATLkJF0DeNawj/zoed3dENkzTX0w0/quLnw5/mzJGq2x27sLFMX
dakaw+q7mpgsmRYPfnXLI8SwhZ18hK1W+3oLjRi/7eDE1tcsx2fgYth4Z3PeiU6c89q8oul/Rrdw
P0y65e2mukbn5oXHTJlljwHX17eGIwpgk5uAZ+bFtu7FwaQlfTmWAUbK6Uh+80aoGa6JU64TxYgL
72VnIh2bdDqgTkMbE635QGdrsUt7jQ+G3oOgyd4rJ9gl5GygLM3GvVVHDxR03FlO8zlk5MmGGoii
ScNFgslskVXsnLzheY5LerCqAHmDDFEyCqhcGA0c5GGRBMaiLoafuR+CpeB173TC5zeByEttNOHB
ymDL6M4auhkIRKnLS+rPF0egMeTldWJfuzEae6f0LRBgnzo27vikaE0gx8qCnqTFus6ArmDK88cp
3LNo8L4j4Tiv0nf33dSGmxSAyKJjAwfsLPiB0b2q5dAeXA+AIU1SsGQJt/fpux7z996OWEoD2NCk
vXozecNj/9gQ7FsSejPWusXSwUNnUTjzhT0PpOyaR6/DXazN4meO/k096mfZAisewPQXuYaCNN26
c8LkFLNEphkyxCza57/zUAKQ0/Al2gbLrM2Kr6WKC6IwxAC3LZ8Y05Fzampp4LlxBXUXOp1ehiy5
823xXViEGIYOQa1qCOsxlXEXcakmUiBYQSzZfwTzIoAC2TN9g9bSg7OxgmrxwKr9Tim0PXRlehnd
7Dfmm27PxXcrKUpyEOtAwEV4A7F9Ti03L9tm2cwJPE9qHVKEu7EcVI8BKNHGBUTJECO6bc2FZiFI
aa5npM5HVL52nzbuGwPsXg9qYzVDtcqG+o4h4AwAeQd0G2tCpO7A+Z2LZv4yjebdCqdy1ZrVpptZ
9mI4F6zBu2jLs/9w+9lMtRtZFIyLXXfNFW2iSfY5jV+JdC5+qbA6QIKcSgrTtYGqN/XkTjuFWNCP
e1Qvil30OnFxKtVV/ibm+Mn2OgAXw0g+KoVYXqNlLzN+6Cazs2Jd3gJSPRuYOufAJCGEDpmDMgPG
+Rp7XOerNF0lfnYa7X4l8U/TWf2nA1YrHEoOtQ8btw135gQNkaKYHTbqgmB8j0evqWAplsGWkubn
uG/O3Y1FwOaSQu/hYQrMEiKvdx696c+yzWbhs2JB8srvDMHlQjcmYGguLgvbd5lh5weYUY9aic2t
zWARstRrlfPouJCRiMbw+tRTlAX4kEmNsDN+m5zpmOTWA2nduy70jkYMYjpIX5kZBNlg1iUMe/Ti
IY/lJ6tkhdqyiIhEeI9Ahc2x/6y1/PVLpviejsEG8ZtkRUf/JbhBwR/akWGCgTA6A5+6pyfpnXKy
I9WVMd1LNBY4pATz3EYgDqBRxywD2ox9S+z3yKI8eOvS25t9+ET770sqjBeEIj7TY8pJlnMpLlrR
raH+Pwv2XkiHEUVgMY9qk5TDwW1Y8aqSrZYTNxt/8MZdyt4Wm6hxC6fEyUW2htiX1G6yeL6B2mg+
hzkV3wUDNUQZ8x5rq+oO98vJnZg51ZgAC4ji1zrFhQfzCC+3o9gK529hkgy7kW6KJUIGig876qVo
nVcwhRNtGCAB0B0kGPbyD2DOnuDQY6yoS7Ca18FSFF3injaCdOf02VdZlGtU050LOZvGovsuRSAN
OgjaQ3bOK3JsyvdOY4r53rbCZzPt3jAMfaUxWmNh5deG5VJpq3PjufcZdbL8izSRbXzffhD9pDX1
GUUN9ZeWhK1O41d7dr/wLN11FmU4VcGtM8ZWSdD0gTYkdFDuO2z9SK/5FpA+LnBtQt6JC8A6ZqTz
4/ily9AhiPZ/0SiU3Af13Oyx1q5rg9ZnHTaQ/HjNSZ+i+nLZzh14VaoqXg3A9Svbjt4tYX+D4YWO
HpvmSYy3izpuQvBUhKVdduVmdOXmuuXL15yKMNgS7ChYk2cp2zUzeHG9+tiCe62znnErQdiqPHet
J9ZZPl4XQTeboetn7hmvJRLsYuSamfV4SIqILJx+yCuf+qAh2YN+KTC9GDgFsnxdtS6+qJzyVjP+
MmwAoQxFLzImhOGazrYTxIj8EW4svT0LeAgfUYtQqmN5H4v+EMfeQwXw7BaGqKvpL9AOuFjfdFeV
ZKHeqb0ROau+w5A6RvPjzBi+t1Go8R9j0MCUhz0k0/GejgXcw9zzrELemWr88YLigQXEI+7OFFXe
e4PfwCdxDHfJOO3I5eR3U2hmO9r12Ly34w5EKPBniYAzaRvyRtpsXII7hIQxKdSpSYORQ24XE8Qh
NUIF7CXdB2WyJz90MnEKR1azCWYqZ3hsOpj2uOaFyOmuEbwztj/OxVwuk2S+D8xgWg6J/VyyG/Q7
/DRsYzQbsXgXtcWGFCLTSOjezTFQxjAlIIT96BYBn3L7E/PT0k2TFBZUcOFgRrNW6hKVNGBV3W0N
zSZ/k02eia+6fL4V6WVDuJ7iXIBnKXnCRGhPU6pIcZNMbji9cfAeor79munF4lAvbExkyW/i4l/R
wUfno273MSaiNBrYV4wWyG6/JImvnukfmLFteZwS3jm3nF0eoWyJVjHMVPJcKE4tYKU7o7RYPZpg
XdtPRu+FSnrkf5kf2FA7kLcnSs1ZIIUeRKt+kp/Az9f91FA863bBma8Jyq1l31NzEi66LhZY9oGb
T115opAQco20vlHS0JVY+HlJu3bL5o9n0rsMundYbHuzqY7cUos1jyiTq5JBR14wH9lKoi8nZMEm
P/7QPZSJqVAX1eafDa9OBWQ5p7B4wp3KbTviHyfjIT3wp15j2PmYOpMbDa0hPrXNmyEMPP5xroXX
u3oWet6brXoyXeMAUIcDPLnQlB2ec6rSgXWTyy8xCXRWfBn55Jm5/jXdfE8m+z3CAwl+in2fBKS2
xNL+hsOKj558qeb0XrIGgmU3MoNaT9kYMQA7guGO1LQ5NCdLAVOuzZawQHYheXYDZ7Jw1s2bdJrX
rsN7ZE4OewJDvzuWtcExfbIicVY3tEyReQ851LJ4RkNgCPry5zRETTZ2InFOjrQPwYANrIza8k7n
FCHllAawtePCHJN/aQlQ2J/e6EWQu1zyXb3+Ab95xLGKeyYeTo4VPCLtI6wglHD8PsTdcAhQxQm4
t1dDV2wTvUdOMXfNshxOozn8RKyhF7lsNiNgQ2KN32Q+SRAUrjiaNtH42cmhAqpOb0s/yJbZBPHB
4fPpR/RPli41J8WJMolF2+APY7W9I9FC4j6Lz3gOT0aScu4Vhr+waNRk2UDNeRb8Gn5xtUN9GpTD
D+Blw3AMlfvoUbo1FxEqj5eWq9sz5hT4MTcANeF1meQCglEAQ5OO0F7iMnXdH/yNeJ6H+LEb041Z
WAeCpzCaY2MTGOlpct2HMpi/YnpnINTjNZtNEKVV9NmJ6TdnWwG1CQZLVfJAKvFIIvt6lf00pPMZ
7LKE0sNTzQoP9OHSP1+18N3KY6mMQ+XOT/RNbJMBdZ+9DM8+78nxyj1v2kMRRFs7ua10AwYVTLZw
o8hfKOBzFSSdPrJ5uCGprds0+aJ4eZel3SM+xFMgHZR4m+UbQYRF3nrXwKASRRTpNQ/8i9E6azfz
UcYqclBOWp/b2Ql+e2QqwlTDWkpDHLWE8zyzGMlDz9jQV0GepfK+XMlGPxgDZtJSiq3jDfMGaMtR
cIwbun0pcEkz9YB/6L0Ot8PsbsbSfguDSCxBPf3Zc9vu8ZW/YAV4qEmW8NeO6kdWS/3OG8Wv3wmJ
E4ZJBvWWEkexmim0hEZ+BmUBO3jAqwxjDyNW/FK56lLVU4DzLds5Rp2S6e3/TOe2wJvX7VDs/VG8
uJqdBo2/CGeRe28LsW2CZM01oNtONgnbsCt/GSOesHGflK0fKtk861KfLJN9q6jnNzakKO4morJf
WUcZgQ50HYuP2DTucNjOS9MIn0wWk5vCQnDGL/ZqFe2fRakz2/7mh+v9ZpTNXTNp4suSLzRMuozY
DP0fuyojbZbBocrbdV2mmCQrvB8BE6Epw30WsE8AtklJOtCWcXB+NbHylZRcm6EDf+W5eNND/FGU
2LtkAS/RVQP2iBtdNW249CWR7lek9JNN3iT72JePFBldjTLJl4pTeZFXNZMioaxlgPNrdNwZoBau
ldnWW4MLBwa00AZDwgNvKqxthEmiHTAQs1o6wAgArxuejYnckbBnVonB2S0D5sLq0s+42ioYJgsj
m5izb08+s9HmFoD2pzX5bxMVwKvaKd4yOb6NXQ3tfXbuBpk8VV7/ULX5pudPRSfXBsR7u8rD6ZK1
DVVIHDSlyUWNekcy7AIBzHebLTXad7FBbsBAai5SjZYP8YbS6a3IcmKv4EAnu8dFjPi5Nh26TOzU
ZJqcEHRNgyvGxOUNM23dbNO23VVWfe0kyfZIxe9DGR7pkgAYOb4gLR7DOXkcC/M5tOffONTXJKtv
I6dmte/vlHI4zkRX8OfqoZqIkwKiErjBvJwBNqyphRlWIEtOJPRqZL7pWRugxkeeMZldnwNhXn1m
rlBGG4fO42lKn7LKWKE8iiMUthUgpXPS118O4+YmySvYiTjU8uIKzik72Eb44bb21WmC+7LWJLJj
rJiNPNCg+dS67Y72um2Yeh/csCkPm/+SXp0tET+bNkxTwL7MYL71peip73qs8mF/kaJ4cEaYOoa1
nzz/YqrwWsv4x0VggA3LY8Qd0z0s9buyGa+KlcmsxXGIxYEgmofXsux34TisBstzF6rFUdv2z6r2
uTHDgc8Td3nLR7k8jmOQobiZXk32K5vZseb7IQBzbfYPCkIyWt5Tor1DnySvrVMCZm6Hpb4hY/Mm
YAItd84t9J13rMX1cKwQJhfN0D5VlgvEyAQxPBeI8o0WdzP9VmORXZNQNvelAQKNYgTabRCqWN4D
2O+LbeCha/qm/khuwC4Hgl+d0zUYi4gYFDv8pReV7G6CgwK8saLY9UM7NT61qib7G3i0EAS1teA2
BSQExrrCy74fS4pAwdzQzQNzzEis+yES7paY08X086++YbxvzJlQcwNFOxU1a3q7W3J1jDZdAqPN
Bte1aAPzgYoVWl9szbbb17usNNYYMlzejn5rFNlnFCRfXkPfgF9KttVl84IDILiWeYqnWnXhS0jC
Eoj58AA4EANaYM5bCgCGZ+T7o9mJL2MSx9nNaDdwuQ1UM/uERBbRNmnaL68OOZzjH482Jm/q1lB6
CRn3+4HO4th3v6am+OsmRFydcDMJ0ZbamckS8RYK3Uulm+LLqPuSYnjvvrcZBEPDfB/4D7zQWiys
ifxXAc1TpvMpl+NvHXB1TmiMIxBx7cbp6tgmp0ONF4ziI6SeqttzmL1y/ZyJn1AuWViPpKv+gkjf
OQ0t12O1D2xeOuUdybI0xqdhtl4NxwVKOOSYImgcWQE/IQnadL/mSFiN1YCDDIUXZgYhq8JIv9Gh
/BJMzSv6lcWGGUpSrtBYcdqw/qRDgwglphOr1l+tb7/DruX30ScwpRUpL7JzcNvxhLHVxyWCOONi
YYRQnDw6I/jb1uDHER4NihQYpZBPeSfuUpsPLX5mazHiT9xOwroiun2MY/o42vojz/wvx6p+Ax0D
v/DFCr+h3LbpeCQd/kHPeb7SihHTKNNtCCDxpgaC+/a9zWQDtKDqkjVcne7sNEV25Z+Z3xxGXlHu
wZAftBn6XLG7aI1NF7NfkOMfG+w9qf1v0oanwqY5YvZnStEcf3WbnlUVkO2T48HvbJ4QovjjvPoT
OYYIoXjCgOe7m+oiuYuaQvG+YIJuMdaijz3A/SiWbC8zgpd6FQIGWekWh2wmkUTbcjqC3vothGUu
TVCOKKeoK/EDt5yvEAMgFuD16M0/WUreO20IVvs8sZZ+G+nlMI5fQcboIOhiWTq5SI4qyDYiR4ES
YkU7+F6QQ54xS3yD4sUOG6CdmBM1B6MfP0VWS2UFwXUyGMWHQX1MF4VHH9VirvqXkevh0qM0is3r
XZxNFyPF3FP19sXFtEN0jROydf0NyPX93KuNGtOHyZq+m0keBIMwQW7UCDQy3M7D65zSMxkr5mbR
Gx9e2xwyq7iZfdxtLY0VxrAjICacfxI/rUGLT1zlx750gJDrc2ha71VhPtnaGZdtXOut7derf721
N+6Ru2y3thNG4sDw/uRkI+GSbWvHyuRrKzFKR1ebvcQmpRsM20fKxeFmUGSPyn3r2BdkAKBr7AFm
bMeBJTm9dHzUaTyxSCv+azPLLKP9NJa7JJzeTDfew2Hb0EuwwqZ5GCLw7EDBNMzzfN+1PuGqfKQq
t9kkBYYEwalGiTF79KFfBp1563pDUvdH2gv4Ni6E2T5bnl6xPoxY4nF0lWp4z0esUPaYw1DH1WRK
ypbzNO4fYp9rdQ+Wd54Y3Ey3xmjGGOu7RxTWfeD18NmM6GAk/itZXLaXlMSxQFIHO+xvHui18DOI
Kn03LEUTNltaFj1SmfkvOXHGawUMwAtpV9D1zu/R4Uv7bDBFFa3xhjd86UnvJZ9y1mx+1+7SAaof
nPSXsQXiHqAHG4n3yDfcBlVS9IACXIiySnjPXVq/5DBJHxRPJX6zeEjELbdoE7Xr8zu31VuprFed
G8ROLcnuDkykKeqt3UvaIkfiLUnn3gP82lPyufLMke+X3/4SDLzH9fKkwC4w/kSvk6FI/rUfbLRJ
I0/Nfkisp8jho2ak2KeC/HW+QfiCxH2pfP/JpEdyNTjdZzb3B4z08yIvzOPIoZ968z3PB5IEDo9i
PiCH0M5ROjxi9KH6FQ2U6VHl5J7LQj1UhDcbcsW9C+Q1E5KknpV/RUZIY3vLu28AcVmQv8XXNVOv
HliD3jc2ESXfTsdH8LVcNQNH32MjrGAj5g0BGS/bDlbAaigskrPIMAkqegQ2BX4n5Gm3PCW1ErvS
MqPvRmGkwYXPzsJ3qlPcUSwhHBBDuas//QDnjRWF46XR+WOSNN5rEA42liKEixuLHseW7Zdc4N23
vCG87yX1LeAjYbyAQVbvohmQryoc0FvhWzCP+Ezde1PtI8DxpqzKekrgX08+l2gVwF7IUmiHVLl5
29z1PiyXBHJuKuMpCebxiSZqd6/aTI2U2cfZruVp89jl4lLaLs8YokxcFtsewJZvxJekjZ8ApyAx
Fh2K1jTD4F+10GUfDMaMc1f0QNyd4FKkgbzrCtrEsILpz15ht7ZsKZG/ZPWkIsc4sOatz6UMQB9M
+CtgQY2Y8M0XlbCTmEXy2swNhb1TG90pD6tjMtGoXPJVuW1sGXfI8KMZ5rDnfluj+8ndGRWmLG7D
ilMF/mcK6ofrMXsiUCeu/oN16JxaKobY9hGqGUIhV6HvSvASbP4TGaH4A69euEHcPjo3rxpnQvXd
KiDPLfMGn99KiANNgM86xHdctdeJlBBydlPGNzzpLS3Zo0rAhgLgkBGMjfPvsonNg1PaclWm7Kdv
LK5W9WLFZj7fDNLLrq12glWdWkfGNsTGvLe2Fcyar2J024tXuzyWC+e7nMQt/yazL2XZwQEgHOpk
zsANAR2GTxuXZ2UNIWJfHp1FkmOFAYerYRMCt9R0qOymUGisiJqHM/yFbCursD/Xbome04XhtHbH
kVwZtqMF+3wOb9zET3VtX1hxBpfKTTWRzvR5TrOAm5yPwAyOkr7Qooe22YbtF1jc5BqS+NkaFuWH
jC/kRZtOPSYe803imPm3cvJwa8TY9sjpqRefusC15bCEc3MNrh4EMQBsgls5HM7dTXQLiTZsU9Py
Cf0RrVxpL/5q68neFhyxaN3RpHfJAC2tpnX9Sh9tthpYivF8D6n4kfztfsaBSssQecpRYOCWbhCZ
K/zrxTFXiLy2HBmxBfjGwqWngTVys2liZlXXqp+K2re5SiR0oI6IxXRo19vG5smC1hseS21Rrzdh
vMYqYyNT+hP+7JZvbl0rgEFN4hJ5Z5vh0Ka1FWEQvGOljmGekhOlWG8dao5+8grwImpdEhk1x/nA
Mw4LOb5XDV4k4TEEwDIgoTKyS8Y/iFoMrmGyQnVy1cyRR2Exo77/YOMg3eKUgNLsy5G2WcCz1TB9
JNVoLcGUjiu8FZw7rQNEyi0jMnhjhuUbK1fdxNXSwp6dytrYGaEBa1sZziXmWrIkDuouw4BGO3yk
zcFTyRv6Gp8PLQJ216Zp0yKh0m5NMxjd435ComfyeabrdLaWWcsefvCM+I5dujyCaY64Xue0ki11
hBwFrFg8z3UEsNCiuK+Vt7oBQ34JtDomecpTyx4oKU2PoPGBkq+aXMZ8bszxKeqcGp5uOf3wVGZb
0mTQ17xc/wkYIHeKdDa7F/ghu6xqoE0mc/Ir4g4bqvIxyzAE0XtNYFl5W9MhvCbdrlkXhWN+zV7s
UDaYY+lc+61dXSwnImmEAeiXU17wdMwDgCAOkTGambyFk5I601Y5b1TT2+cuTKtTW4wspHNTGE9O
5Ft7a7BnvWVESXY3G+0nyi7LFP42xSOTtdpI6nyMUIxnkwzA00SX45GteUiK3YleofPYDxDlygP3
vfIaZGFEIakxHCcC59QzsXYaM8wJOQd+gNp5REYEJUmJLBk1b9RrAG45MihFJOzo2NCUnU/osAfZ
wqol/g5GYewDrMjQUEyHhEnRHvomykGGeeZT5gNGwHROwJ6/G1M8KOx1X1vq2Z9Jws7O7HwF4Mv4
w2kCncqcaQ1vsvIzM8lYDtwDFlh8MNgMpG0LrmnoINjuRwOHXYwec8IAMqKzlfZ9bYRffNK4VEmn
f8oQlTZuxdbSMhFMKWioD71qp7NnDXAWJt9Yy8T7ZIj8HfgW74nk/Ql4XmuIdvO+vsHT8AlExC71
dHED9kmiwfwTshCC/gnx2hVQ9NmWNfidMtvnluS1Wx7V9a51nanBy93eghVMQAbvLAuWZOMhQq+j
aZDbJimTS6Ma4HBaA3YLpfUGQ1pAtO9eckidqyHRAA4UcdLUcc6y9XlUOA7+cco/WR3LgHheWia3
4DMbglRTzQhCDagfONB05Qv4yg27/ZMwu/5COzlbmMyBJb0gp2Pc3nhYaq0/2Gdn9PFBAet3uCMx
FPRdNzzKvsAHSCgMtjp8nSFPwlVAPXXXFkxWdZofGrseKQrjw9u7RkbOdYSYNHQzFTldVK26fjIZ
NKmu3Bqh4771tuk/xUV219gSvkBp9u2lq5IZ2d4DISXN6trVt+vX7KpFFul5WVoUJTi2K7bTLS48
V6N7qDu4FkLOe6u0rO8+4cbt8I8fWNAv82h4dm0r2KPn4eHo87dEB94qo+ILuST5qUqVoYTA/rOr
RC7dCVexNG5av2FXp6T0y3unyVPKJjAGY5gTxmIqXbXMzGZQaz0P1Meo2T/nzRAc80TofRRq2mWG
orwHr03Eht0upJeuz16rvAJw1ZnyNa0DhLg5XAe9c7YkbniH7Xy7oNnMRHrgWmHwCdqrsMdWjNVv
bWbBLZHpeRv24/67lNgHQZC4m4gDmHWyYd+zkSLO1c/2whDFRF9eP/Jdz6kT7k2OsjGmX4aLPRnp
GAZP6+fcAeuKG2md1Bhu45B6iIQmJ9aot6hK7ByLwO5PpqGJ1Mc07KA6YjjlzYqK9WQ3BaG7NLvF
TKHC4dZMk6lHaOGZDtEh98m5GYBO2t54y13bIJWWjxc2t/WnDSx9W86Axt04x//ANTzFL7zqlby5
ZCHk7kIp6UqJsFpBaexHgKTcafsgpuGU7aaAv1cW/nIGyRBztET2vAHyTPNc0/2MXgX+B7frKSVW
TMyqnaRzKOHzPI158dqTzVjouomeQCFxAlgaXOjWLLtp889//M//87+/p/8V/9b3RJ/iuvpHNZT3
dVr13b/80/3nP+T/+2/3P//yT893fM8xUUWhMlt+EFoe//v352Naxfyfrf8xdBQbYcOMGUmdleUg
fbKucvb/vV/i//tfYuc20RNi3QenME9TBRZKxCssHuv/3q8J/v2vSTKWTm0axAchH1r9SEI+df+L
V2LZ/5/3y0KxwL16e9uc2/v5b96vho9dEnXa3SP3L8Up/yiX3+6WTPwvDJHlf/56nP/id/2Hv41Q
LndKgt0Hlos5K8tp8Z///P9L2nUtyY0j2y9iBL15pSe7qr3a6IUhaSR67/n196B3d8RC8xZ2tBHz
MDEdU8kEEolEmnPI/0/v/V4XaltkEC+vvaTEoYGmGAPJbDQ6luhD7r7+b3Kofdk49Pa0KO6GxajY
E/+4zV956Vc+M0z5QB34EglcFhrP6wZPtm63NXU8AWq5j9MwzjdrSJQAc6wAb+sfALTk/WONIAop
OI2cIJydS1HlCOD8ETSDYVnfLsu9AOB2EWHF1t5elyNIn7foQhBlAmUFSIq5StJwcWdHtVovucPw
jz27nAdOkJ/tzXV5BxZ3IY6yCFRnS/RLNUlorB0GyNAyOjNs7sDfKCIwqEXkVHRFlShbKMFFtHA5
5hSAwWXNoNPkol+c9HBdjaNTqohgDgG2oCFgrJRatt5oAa8GGtwA9ZXYr9zJBzUZmMhswdJdPB5n
xkllCqQWTtAUsHWkSM3F35Cv8VsPsyVW9Y23wXZnRwxph7u0045awzFaB9yQdYQcG0BWxZ9GEl5f
v8OTtBNgXJo3eI/LFvE1F3CcXfc/sx6txL+U/P66lI+7hfI/+13SeUpMhI4YhIEYiApHR/81e8JN
YiOMtiYHIFZ+9jh44Lz4EwP8rZsuXAoFG4IoR+oQBUr7oC/hmj5imuq6Yoz90SlHNG3gxuQkGMNc
Pm3RfdkxvM/x78uqpsiqAjAQanvSCTxlUjPBuoewzL/n/OP17z/2OtrfAkRqYxpwp6n9OoE34aW8
xQxLiKFYghJkpfeijWZz9An1jG05NjldEARZMkQc2cttARpzBGDWBYX5WUYyqklzF93PSGfNuox2
wB7P0utKHi/ib4HUIZqRIuN6ERR5KzqZphSjA5F9XYJITOmTfesCahAycGUMhVpGft74NDH6JFwf
pDs0FwXrz83MbOMWiSxrdSXn6QlzQG53WzggjWc4iUNHq8tITyAZYUgiuVl2t+GMvOKqNnMMjNGX
mntc13tje2MoSH7js4K/ZZA13skAGgivlM2chAOQruzqmXvqX6KwegKAUii6hdNEDvcVkP125hQe
d4PZN4uzWVHSsaKYZzckFRAXMnWgo2zlOBkEH2Gk9VbV1k/l1J7bpGcoe2ig+m8x1KFOBNUADSSC
MUX7ng5oqUD2CJA3GExPGZbJUojauQXJHQzFNWkoaV7eWGhWQKfD9Z1jiaA2bhTxGkk7bByAhVDN
8CQBU8fZ43UhAksK+fvOPNDGkaKUTHgR4d/nFxROPeU2uVNt+QfKOiYanAy7c68LZW0T+ftO5ow5
9iHPyiSMOyA/JiX6iBSnblGmGFjX1/Hx/m0RlMuK1qkoCh19MNFZcJHVDiO/DmIrt2O7YBzmD5f+
+aT9lkV5qxVtb0hRI+02uZLbW6013cVh/6V7bW0lBNqXi5l1T7j/pb72jJDwOLTZGT512/RipHCd
gFfV+jDYkTd6g788gNDUKe3EYXktoscVPT+5zAnAqBEnyqj2OWCFwVsYnfdgvwI5tZ+j443M8183
GIaRKpT7SAQ8GVS0lYQ9ajAxxr5EME+3/6MQ8dIqcwwsIyGPpwlKBI6Odo8KBGECw0iIvX1aO0PQ
FUWSZJVXqEOtLlIjtaQ8LAFZCbgz3E90S5rA5ca0yfU1Ow4QDEU0cK/psixSpo8O0SVvxhUvR6O9
nYEvAx6wW3lEJVr8lWrKq4Sh6UoGYvBUehiOs5YKt0DEOoFEoc8K//4K6lCAoRrtpqA5CRPxZSld
YB7+wbZJoqEq6EFUUayjtq2ZtEGUKh1YsFx0L5RouReS94VQljPW80gTSdEESdfxfuVVyghrLsFI
vYZ3V+2sYXpLniwYmrfyE2js/nXOnOsSj6x+L5DSLF61yhhBNhTOxPMv5rq+rem36zIO/f9eCHWR
JZiiFNCwmITquXyRfyVWZif2jzQ1MbgHlzV94ZhPI5Ze1BmQsmVdUdVGrwSfWGBaA9AdF8oA5ruu
2tFRI29LSVZkQ+MNSgzAv2YA6+BZDjhODFNgfmFunErC6zIHaoTeKD+uyxOOBMq8oPMq5EloTrx0
IG3DK42EXgtAiZn1S3ZfP4Jk2u1uJMAHndNn3hZtDCG446vMykAQS6APmQxeVEFGP7puyJSqhEOd
y3qsqHT3r5ctZylOdCdZopm6LPcvHB2EvTSyv7vru0EDjoTMcxKiiceO/dKpvfTc+bNb3YpmY2GQ
8fn6yh4ZzF4gFS8I+twJaQL1esy6Yk0BFS4xjOVAJzAi4zmFxktNQD7iUicAC+tR2pdcACIyE6Md
Vts9/WMlLiRQSmR1MmgtsDcCRfmRzBiISk5r/H5dxpHPV2EBqizDQfGfnGFbZvUopjqGsB/kMLG6
p9rLrcWSMUptNchysB7qR4GHKvKGCNVAYCmJ1LptGLqM0oE0Kb0IruEuPgYykVNBY+Z/8YpgSqPW
MFaLJUNFVQt6By0YyLWh5/MW/UgmkDnDxLu+mAdhzoVq1P3ZFqhRAIbQCFRCWeVkgHPTTyMaaXsD
Q+kJIzA43Lr9SlIXZcYJebMuIFPXz2CQ9iWfnOHiBR0SHhoiHM2+rt3BmVIl3JsKUAcIVgElDiQs
ajwDAi6Q1MWeKrTHZSMKkNUfiTF0UZMA0gjg1stzBdSeZubAExQU+UkRJWC23WjTw3VVDpdOQqrw
P0IoI0R3Ox9nAO8PFlcNVQut4KCD8jBT5q++Esz++nhd4JFl7OVRZqgjJ4Ep2FkN5jixuO5MUDcj
tLwv/UuKyRTEVtflHTknQGQjH8uDpE+SqUBAGBOCUjESLCcACOrcY5VyjGziwd2FGhMmhmRENygx
UeaAQldn8BMfAW/LuE10JRjVJQC6uVsATE0qWWfr8CTLyAUgCBZF4j0u7WIDc+/Acyuw5++KIPUF
P/fS02gvzgBbzxgn+VC5nTDKCPUeg4cS5s0C4E3Z8XTatHc9BTIZWrWNzry+V4fGiMiehxMGRaag
UcKQ/Wi3UZ2JZroHiDpr8zUHY3/2f5dZIbZGXf2q/BFt4EGBVCMVlZZLCaCkqOaCln8GzvcgfUUP
fNvY17U6SpNdiKFMsNrA4adH0GpCjUO2FhcI/o7ho202AJGCuzxK59HG2KeXBrIr4tRdl3/krWRN
E1VS0ZP4j5BkF3Lgv81owcT1rIF2EjMqaJEA9YFfDDXDDR8JUjQVqEkIGhXVoJZTVnpCJwzm8zoG
3e0c6OB2LUTGc50lhFpMIV3AGRmJXLD1D1IKuh231v7EDHV4dgFgJVg12mfIqPdjIkCIAs7XveFe
wHUiPq8/ZltwkHf5ztoggSwMbYeGwAsGmqsF2COlEwIPrQMIXhTk/dwBSgd4gOkWJPFiJaMWoCsX
Pbpg3koTcGdxwl8xQPKumwhJcVAfgAlrxD0GsMCJE7v0KOsmrrNc5rMzuV1QuXrw7/obw5cceS6N
1xFjkSenqNCeEg0IsZIDudhRz1XQ3+ah5hhncksPVuqybumjZf3XHkrAOgBbDXW1jamALkYQe2Mb
VU90Wk++T26JJ8Fgzz83/QtR1K2GUUpMYqHrLRBB7Ti4SawAA4OVyTlcPgFce4gZMbnHy9Q2cYvI
VznIyQPprrwdnoEUZQOH19c80Iw1Hmv9Djy/tpdG5cWqumww76dEQSo1JykfzikYpPOEexBV2R11
Vh7u4GDvxdGZsRJNORvGc6MAg7di8Q4cpdZg+I6j+wXxGk42Ktu8JMhE5Z0rXNGHCHLLNsL9UgUc
MAVs4D2gHjcnHzcMcJcYdsGUSG1ZA3BA9IQmXJCcMGTo9x5QLe3O2awVldPU/YNagSby8L3gvUeX
AP2MXrZKB0Pwisop4NvXkwFWp0l8ve4sDnUSdbQF8IJiIElAG0aeYVSUL1S0iJCafYHJEnMwVRM4
Y07nGbbw13WBR4b4W57CU7kBvJj5XBZR0Uzb70qLGSSMOaZgJOGUNzQi/XNZsi7zaOFCG/gnT6gM
6hg1aIMM6uaFE4BVaQI3gQddVsYIvI+UQvoOuUU8myWRpzwGmjExyJPhjpmUzYe7SLfezcf3mb9X
NZZSH/VM2r/LIP8UZHQkYMuoC0aq0NW4ZQZ4LkdPWaJAVmpXmrwJs3XSRFiUzyoQ+wxOBipF83VM
IzvXTghB0YKLLyMNsqkUxAk4bvLaAZnN2/VFJ2Ed/XmABkE0i5YJ8i+Xx1KNpExaZ14NUh4kHZhS
xriA+ycidJ50NCGrJZJP2J38tJhAJDdCRLKizX8S7wQMnTNEkFX8rMZvGdR9A8SCMhnLrnIxnmrf
iZZg9l5mr/fgRDkTP1M606lxk6f8K3cL6EH4nf6EuSgPYwU38uv0DUAFHLIMRRi7FqgizSzgb59i
9r3I+k5qudFxbCjTXOMJZokh7xR27FSvoyu6tRvdMoMb8hqhV4WE9GiBQyZbov26Psx6FCcI2GRP
e2vc2pNt8Oxa4Jc20YnNrJYe2RI6b0AHgbIw6R643OgB7eoNrzcf0e7oLNog3DezpDHMiSzRJ6V2
UojSO3PCOAzAwrOOC3JeDjseEKQohutOlSvlGfxAxd110zp0uXutKPNFdSrvJwDb4+IyniIPzwZb
bkxgvZUBiUm5Z+N0XeKhy9hLpIx5qpE+Bw0eh3SR5AKpmoTCstVb5U9McDuqrT8VlQPgaLvwSsY1
Te7Ea4tL2+dUi526QnRSvoOhWpTOaPRNuqcGA89p9D/uJPHTu53EyAeAp8nKAvqhSoFWiwHjExht
zevryTJLKg6QxKyR9SpGSwsGX+p7JX66/vtHtQh0uv62e+pSNiaQ1hoForU1rJAUgIXcpV+iU2sD
VsPGbJlsZmfWRh2FbDuZ9NHmwQunJmBMCDYgB8c9iDWqs5IwrOEwjFdVFY2cIlJtkkKdaPSYT5sE
rk9oJv8avfwMpjNr+la77JTs4S7tRFHHegTJJGZiEWlsoJsH9Gs5swqlRwUAba8NfZJ5JV2TCvsk
eoKLGYv6gUCamamHQWobEAYDgN+sP0jiaOgZRchGLn9epJYQqLat0YAfOsDgWhd502pYUv3XBqyM
qpUZln74StEkxE5IKWKMkC4qVlvPg64L2MVZMH8Dxo+33mGq7J48u0ZfsRl2f/B2Jj0xGilg8hjc
ow5WDDbxYo7Q302Yhg0CXhm5aX4uivdaAyZNwvtaEuoYGZ2D/1EydeJyrQQwd1f30BMIdZhsdwxL
CFU8jXCtMYsFR9foTk/6rIldWffcCGnCHTiPTdVKHyb/x2j3z6hT2SyDOTRTDY9MhEsIHEWdOgll
AmhRDbDquLWB5/yYO+AP/w5UgpD05bavWFKHsZxHV+peInUw5C2qgUY7N674YNytTu63DzGCJP0E
6Jc20N36Kb+LrJrlXYjp05cNyfLAeEggLlH+H5g40wDU7NFNAt0DOf0N5vA4C/nU0+QBdpW1sIda
7sRR5qppwiBUGbrySlCA5FETckPxJW7rE7h5WUEDSzXKQBtE0mDu0BDue4vdm+VDZP8A5pmT+KhY
M8qoR3rpPNJXSLSja5MuGIMiBfwIUiEGM4aqkm8b4G0C1QCgJkbu2jLYMKPHuvHIs4/eOdSLMVsp
6HjZqFSEAh5ugKq1shaszQ/gMtQ5UL0KgFC333t0dQucYtYrGm/LkuFyiCFek0uWYhcxALbYAOMb
nvQETqQZErCEMt6Gx4v5WzPKJtu6biQe0AKBxH3N+jNmR4GP+x1zydeP3NH1vV9AyhZXMDMnANZC
fowD7LwvgK16cq+LOPQjexmUDUpbtyrLvEXIFaCH7ARQJNATvPJ36A61AGzXW9m5eLsuk7F6GpUu
QHqn4rhxEwKAHQLu2N7aH8bynAMg47oclm4auZp2hgByCYw4gmo5GIvkPipj0OtGJgaWv+rza8+9
dTNA0RpAGg3dbNeCfoqnBdhUNYElYS0zsYgrNqkRV7D7lAVowjoH8UGZWMqP9aU2NxfTFBa5fI3J
rk+b47R363dWjvDwYaKjrQcFc1QXBJ1sxk6wquscThruCfUsnhGghYa7veq2AdAPt3LiJ5bAQ5vd
yaOORt1iIm6LeT3IJM6SCceZaoQgkGfsLUsMdTRAIp1hcxu0IAJQ1egBUwScMFbWnSWEOhtJqoO1
MOtRF5pvFP0ZGMNFzTAMhgiDOgu8Ki2Ak8H21DqP2BIoRPkXA+jPf3ISMCOKPJaGlmw65JtyqVDV
aWpcQH9ZQHtXXJD8gkTS7BzB6huT9+M7Vqrz8JgjzYl0+MfNTW2RmI+bNiJFHYDjx1TBqQFOKGtG
c6OSvVxX73ARVcFQJbywlE+d5ito+coE5eNA40ZCoWt1AA4pOoVRRj4aF9H0nRwqAioLMJAAYAcY
z14TkGZiDh07JvjOK39wwGHqpnYNpj1gK77+cwUNBQSJAB+EmvTzAPdAicIhrKQ0nrblpKdf/6i7
Bt+uo7qFViEkpylHwYE8tjUS3JqdvbiLLVsoW59BfIIGlOGW93v/ukrCQXRwIY92FJsQz02hADzY
64LSWfzNawOAmrEj8wPzuJBEGaJad1uVxTCPyV3A+R1od6S9EaPqjuDxb9W3zRH9kaXeoVBDRIkc
MZdi0JXyjlMxPEmCEN5bLQylP+ImtXU7+yWPZh7oZuWsfsk6ckdPOx3VXRV1Ql2RJbp+0qO4ktU1
olcgjf+rhxPQAENIIFvvMcvkDhnDsxzEWhcCqbVNK11KVGBMBFECLBYpe5iEgpHpOvAjEGEAzdNQ
UDahZ4H4LOtilc9xiwOnKeNK4HqMDkZggc/A8CPEn1OX9IUkKl4Yxy5XEfsLMEnSo5R7syu7pct6
YhzuksAj1YpuW/hjenyK09Zq3DDhi7gf0MT24oPh3qyfO5N07jMfpiS0oLXaSaPXT8S8WTLWKGTM
QBo0h2f5S/xViIFHZYIpRflJWgG+M872kfELgohxblghevbIJ+2Djj5GxxAK2Sjsbm5/K/ilB1r3
yB1w2wBgxi7O4J3/5z4Ss1R4uaFyCGJckbLEcQFkvrJNo6shNVRujdWj92tcF4eh2+d3voEmShxr
MOYYMlpvL3VrROBBzyuGLlq0IIIw87lxY0fDDJ+pNZb6BkSCwPiLIfPzKbuQ+eFLd+upSRFgLoY4
DyvJAl4J3CXYtLz6xxKWAVK8TAv9vH+X8qiDADK/eALgTBoKmLRbynNfvheFzVDq8wVwKYQyEkFV
03xb1CzMAjLUsfiju1kSyi1acF3SoTYi2mgQIOBU8dRNY8SFoQEzOA/BOB4Jf03aCSAq10UcZHeh
zE4GZX1lLRv5FBd5mAToTX1LHc75MTjtG+h0nbDzhMq6LvDQInbyaCucyg2TFgIGA0BGJn8RIobT
JWty6TQu9KEtbuoxjLAM0EcDALSMcCAOMxl4Ygu49rz/SZWP9PLOuOMkHTiRy7F0y00s37YNY/tZ
e/PhjncCpCgDM3OL/QdDyfSjLEy0vDrLzXofPSW/Oid5RMuJFzEsgmF0H++yndA0r4BCn3cYuFmU
cOm125lrASPCeqKw9onYyU5MK87NEPMQU07gNUkcNV2srrnNJp9j7RNLI/L3nah8BvcBWBcyYISU
Tq8C3y5RzRHIgtfN4eDVTkwPIz0IY9BwQrdIGCNK3SXobUL+AUS996B6sD7aaICjY/N2aSPMZ7ii
Q82APSdraBjW4XguNdN5kNSKCYwdSGSj1lqAowXxPUOvwxOL4FrAGK74+QmmjIMBoHUIqdGwzqe3
6cBISh0KkNFBgHFfNCzQaZVs20Ao0UZAn6hSEzlME5i1jK35HIphaz4KByjQA12MWihJnJaJoI94
okfu9fkRQIC29tj/u7WVQ6VcvGGGS4c2vpNK/r4zvGzoZDFXPqSiz85sAg03LoYlXOFRNRvTad9/
rSbLJojD/uQAd0Iph74qmqTGPQA2+GETfHSvAUh9UWOtAoB7nL93RSx9UTlecIdKruQ/8e474ZR3
z6QSkFgcaiYAhQR9zykr/Os7ebiRgCnBhQjgG4yGXC6p1hdVlUxwidKSWzWw1MAnu3Imz5pxPzxZ
KoZ2JBHN3eLHWd9tXTPhUVlWSR5mwKfrlh+8Ctgphi4Hz3K8jcGqCKxtdDGgefFSGYVrBKA04QIZ
XOBWA6KEhEdAOURVy5Ss5QvYr1hFCRIAUdaBhBoJJzAKhTcJ5QtBTQi0upGsHzpJltPolV4ccF4T
sjF4jvzhhSxKvaTO0Qoz62nI+UXQvkiu5A83fJC95EHil+gIUZ3rxnG0oBcSqQNnCH3TJWmZh/Et
OeipX9yXTubq9uaNPwg0RvyW/kHi0LgQSh+41ChQrUvjsGnP4vgMVMScBYvx/yhmoAWaTAXiUXRp
KQjS8CCI9Syc3tSH4fTRwP4K3nVbedAeDK9Cp4Z+y7nXl/PAL0Oxv4XSodSWto0RA1M55GPxRkz0
oFP+OaYNWbvfIuh4HcSXRRnDROLqfuYBiNuZHBNh5uAsXwih4nXATsqjwOOYzVZ6Wz2XPkhwbPWU
B2SuofNKG7h59vWlOwrdLmSSx9jOf/SbXKJkTvwHpvVRVc0dAoDqLWEdABfWqs5NyEa3+ehy/ny6
fy8n5R2ndZ4iPoeZqFWu2W233BgLcPoBC6rbES+EWgvCKElBX/sAItZwUlvAOua1bjYSuC7HZnma
csDmzUXyMkdgMdKzCQSe0zww7mPWjlBeaAVR9wSidDxsMl/r7Kl18uIfI2fBsiRJIb0dIpn8uNwA
eeYA6w5qipBTnOk1QXFoGu+M8ZWxz8R2Pq34TgxlwJycRoJRxaBFcxa7vcUYZGNHz/nJCKuQYKD/
dV3e4ZHciaNMWQCFYxp1mB7PO5CyghthfLsu4CBkuVg2ym4nbmhacUqycNkGS25uevlVVwNQfJvT
xKoiH1rBThnKWhVxWTpElgCusWZHsFurBqiuP1ltANalj66OwmONzByUlS7tgjK9LqkSrR8BBA7a
gUC0cOtaC6YwNEsDFF32wIoBWTpSdyCv8RNQbkB7ArCE5U6uNw38pIPQrGa7FKDouL57R+aBJnQV
aXBZMPDPpdHjSSWrbQKjVzN/EL7JMmvLGALolNxWtOoASNEoSILaAeJ+QCbTJ19+7hxMpQORh+lI
jw7YTqWPEaidIwXXbJ53GZItpItCxlBzbnUOqJsBFsIOWY52ay+MOl46wKwjfRiz0NDvhM5Tq+di
eb6+RSwR1AEbs07uF/Db+2u63oCa0lzm/DzVX65LYZo5FQn1s8CNrYpl6x1ytnKn9HQblFvmfCrd
2BUZTRpMeVQQJE0SYHFV3LHLHTGLysW84muPvJiAxv3IYfUHHqC6XB5jytK7Ko15Wc7w8v1q3AEy
Q0EDgB6oz/wTZlYw5kwal4qwfv5vxn/Imb3i8+m4aInbBrzyeK9qPGiY4uEGXKa+Gr2nHSsBeBz3
IWOrKyJaYAAacnmgUSDMtE7v0OTgCm/1NzBBV/e9B4nuEnaojZRWc9u6q88xsmhHVory599yqYPQ
gtpQ1GOwfUYRGsEGzUmWEihRDeM5cuROeMzEGxJgEjA/QF3SHFfpGzDN0rBqHjK9MjNWs/HHXnza
K1QqUB4BpiFmMS8XcAA3BaDyEBGVwOivFXvZbvE6doTFmpbbBIghRlBMrHfdkc8i5ZH/CCWru/NZ
06bWQ8bzCS423pqCzJ1ewaPB32kewYDrBEacfvzQ2smjLplFhHJ1A1TD+AX8agkyT4Wt34v3wBvW
75rb6YsRKAw3dnQGBFHF8AzqJDygIi9VHEalErUNzaZKrLmiBtp0tCxFxfNcs2rXR4u5l0SZopKL
eRQlEjyZYpJ6K5l34H4uFljX7P/iviEfThsMDhqZdRLQAKZSBhOJctqBFRewoYmd6+hssJXsDewg
5lB5wLtOV1dI/AgNAQyHfRR47eVSNjOmkzFv6oZgKJNMENaCUGI0NbHxlpGzZlBkFlm4YW6mjxp/
LlEoylOrjGq/NkpgadeIYPI4NVcVvpDxZeRGurYilHXlDfrSwO6RhhkIacP1l2D31uRHflm46D7C
HrBGHj+iiE8SUfAAEbwhgVKd2vK1lSZZb5FFAgvJj83d0DtZfyls0QG+t13i/q9eahIfustXzv6D
sRJDJTDF/5FO3dCZHI/AoASs1eKCovF9/JLYA+Aztl9gGfioc7KaXA7P0k4gZXILmDwGXl2xwKAN
UrncUuUfqfwdnp+xleSHPq0riusAIhEA6yBRh7ZWQcXGtQsMyZBPlRidu+WdYSyHZrwTQW3dAr4R
AKrIaYhnEAi0zAjD9nXYn6NAPaGYr3kk1ZqF62tyZkgmv/xJOQVPPlVSRQOQDPj7zukuwtaL0zRk
YXYSXM3dUJsGHxgJFEk7P+O4Hq7kThgV7kDOZjRLgQZHYJEtLXgpGAHckYB9JErZRAyUQbUxFj0Q
5td58qWGEbCxfp9yN3yvxZ2Axm8/qkAYy5VO2QoMEWQN6A3Zq0D5jUrtm37J8PQBCFRjV5py5lRQ
89TbeK7WabHQlM3fZ2L/ct0QyJdfE0vZwdi2SsQvKAGrCuj30M8noZdPB13NdTGsBaQsoG5zpdEH
LCBfgVdv+xHL3nUBh6HLfv2oEDc3+nXQu4+Xj+Ci7geXa3gEyonV8sNQha5bJRxYSPIWr8ZaRUOd
cLNKPxmqHF0hO1VoxzPruMiaWMlC5UkONb8MEzdyM0AFmWCZcUHhOtjXJR65ob1Ayg1JPUgf+KmC
ETSYoKj5J14yHnuxfc8MUO7iEr8ujmFzEnVlyOtYz8bYA+hRnMwBEEEj0GoZCa3DKG+vE9nGnYPr
6s5I1b7q/M4uQFtiio7gx+f53jhPjmjnLnjtWa/vw5t4L5NyE1zMK1Ecc6D9AOuu3wTEDAu3tKqb
+Et80s3xVDiYIw0rx0DLjPx4fVkPX5V78ZQLSaM1SwoN2whMxlBzwd5mRb7kCZYIAM3YZSW8D7O2
AKsAcgtGDQRUmC6XWBiV3MhEyJv1TfOrSBx9QAuC3Esq3rtmxOtLHTqniwcB44Ljcjfx6Jms002y
s3aSnY2TwYc6drABNMReX4vDQ7r7NMrfzFPabbnSo7hcv5TCTTsy4myylJ/c5u73KW8zT3I8Sym8
jSCckvhmyd740VNVhpQDxBoAdPwtBqXYyxXudEVbQSTd+bIH+ETBru7SxwTzzGCMfp0swwP30KuK
MV7OA9Wi4eZ3rITckWdQJQFhJcbWMLRNeQbMDLRwDBMYFdBKtmxunP2I0dpbNI9T5F/fskNRGlqt
SLlNw+Dapa7rBEC+tkeeoMN4Qv5dUEZzln0BYV3JuiyOrEPFIDTeuEj/fUKYiyW1zrcOaduOU/6a
xOZtlRjx1ZF9gBQY03eiDkBDGnE+4YcsqVctA5nSfSum5igHQwG+IPv6mh150r0YKkTV1GZa+xJz
kvIaSPmp57yqvb8u4tCR7mVQJpDq2poKy0feGbBamHn+wOrg7zhAU6dmHRBnyjK7g1lTdPgBTJzM
SJJtohVbdDT8F0hYzSGpB0m+fL+EgtWZWchK3hwaw04UpZ/GR1uEAS28J4oMpLKgS0Wc8uX6Ih7u
004GdeMtWdGs+qDhxotysKyBXHf2R7FLwIaiKBqrXnTQeHq5etRRGtOqb0HZSFprRgcMwV7uxQAm
I/PH7Pfn4bWz3yvq1pPR7VQYJWoEw9vskGsWDt1U7zYrMtHFwwQWODxau7WkbrkcqKsb30DcBi5O
sS8ctQel6QKuPOf6pv0/ywjwAkAoAoqB7p7IuK2TQLKG4RNUqwQ7dRpQCVpobkWSVnsXAoa4o7AP
UDEKPAaSfJJCrSNgjqdykJFFjF/Sb6RVMrLFQOrRDsV507k4swQeGf5eHrWQtaisg8FDPR08cWFT
LPMdWqNZU3pHbn0vhQoSCrFqN1mFVpz0yI/AqWlyk+94V1QHJ03KP/C7e2nUva+g3BKrA/HsS233
m1chqWfUf5XLy/XNYq0ddf+3ALxOmn40gnkqTTEFPdriXZdwmMzeqaJSd3+GywUtIXESimfRA+l7
E0RAQwVzidvcbAoAJ5QwuxFvmJkBhmo0RHQkgTpvJGaxPmh3pDaBnhcPRNMELCS2kON2WIZ46EH2
qlIuWGn5LAeJZxLyng6AsM2XM1O8Fx7qQHK4IAb9H+OsHfnjvUDKH6uNUoqTMBOjdAyxttBKPs8s
ppFjywfEGmB/gWqoUbaYZYK4TaDCDnn5LR2/S+sJ9H8mYUbURcm8bi2HmwbwcARpIOIAhN1l8JSB
apHTBJTiUOA357w2QZT7v0mg9micpHnlwVwbpPG50p55FnXbsRHsVKD2pIgNuWt5GEE1Gl8WUfkC
KEWrXwC/s1Y2RuNB6diGa584Tf1dl6OnvAJMo1IyLOMw3MH81d8rSVZ6924Eiy8K7e36UUENZw8s
pl1kaV+lkNTJhi8gj0c7ESunydo+2vVrfcOhHRbhIsiqJtARKqzSzqHF79SinH05IH3FK4UWdHkp
m9U4WIMq/FrSmBHFk9+hH0b75aPcPbBPuChqcw0Xl+xw/YMm3mnG4Faie90cWXKow7XN4PA1Chyu
qClAGvVabXh3dveFxEjLsdaNcvSbVKxNr2Fn4Cn45rQZN0PPSFUwVKELpOOQSiPfNFmYpwFIivFW
fjHm0lk5RvmQoQrdgL/iSdyVCyw7X+8k4z3lXD59v74rDDumW/BnvTM28NqT3vEvSfWz/efYhIZK
yAsIAQ+6TOk3IkDnWiWbWuyGAHbbxl2a1kcXoH1di+MN+S2FOo36bPTKknBGgP4QM9dehnG2xgzk
nbnCsOLjS36nEPmUnbfRu7nJCyEnjQd62J0WgNGLDhI3Tm8X34pbFXQrHLPd7tgQfutHndFsVhYw
nkO/uvoZVac1+6Ip1vUlZImgjicP0EyQ8oD2IW8xWSSfDe5e4Riu5jA+x4gWmRXE0KBGU3l16tLJ
al/DGlpfDdMbAdAvul1GIRIjiBtYyCiHOmGwGh+PWifoTy73qs6MsudnEsmKpxUsuaXxZW5YEOos
IZRBpA1nlAOmFMJBUm/U7Quh/QFXDeMyJ8v/yUvvVKEsQBgGeZxHIE7MqtCYyTQ/torxSzDGb1WU
ObOUmEUrMJJZLM0okxDSbRgNwIcEcbTmnjqWozUureGC4IKFGnCYmYRV/L1VlNfO1lapBzUHWPYb
CEFC/gVZGHT0dE6b2MIvMl0y+6yUI0M/ujuj1BpBXzfcsEv2dZ3u+hGxXv8nx+q3XnQfgZQWfTXx
GeAlCr+fn1cQQnEJwzaOI6CdECrSW9pEarQJx2oazQo5bBDJxSbSf7gw8hNhW5t9HVOexh/phsEW
AGNi5pL27dyKzh1OAEIJhiJMuX4w1BvMrF53S8dBpvhbCHWG5wgJnihKMe7xkL5EXuNG9uBXvmxy
D2Q8nJnHOrxKdvKo4zylVVboPMKHBL4dmR/BLGwts3p3BIZ15+lvBDQqZsPdHhvjbz2pA172kzFF
aQI0PdTlCdytUJr6e3fTz2b9lqKVu8Z8Vc3iSSLH6pNbIa8PTMzioUF3gwxpO3LIe+ah/O/BaskD
YRhz0POw1qft5FC7qOq9ruYN2ueKk2gRBIPuhoxw/9lMkrqXRO1fMneKWC7IpMkP6BXi/AW43IAP
/T6/9z/i5wlzzuhP94x7iZF1JfvzeSXBgEJoXEDnIl3eNZK4ZFICfoGwah/q0VwTvPwju18kWxwZ
Ee7xNYper//Iol483cYXwAWFLP1cF6hb9Ug8SbfcV2SdvJzdoko+/Zpq1OZNBSeqJUlOlp2p3JEh
58Wf3+d7+Y50MnOBFDDO/OFZ2OlH7WGXZVuU5mQt0WChmKC18ya/fwO/DNgjB2dzStewmcWx47Pw
e1WpExgj/FLWDWeBtJSKYXnT4VEejN70XbVHtwzqN8kzvNquULrJGFmwwzB8pzF11Wbr1oOAHaMo
U/yY9bEJCE/GmrI2kWi/i1sTjAeiKoBp4QFUCqJTuNxt9YqxITsyMzO/GzjWpUQSGJ+tRgNwCbih
kOWgsmGqhnLeUqM6VA/jT16svve8qJjyyBVB1y9vQ9Z3FkZMtBdgS6RmUYFhvM8H9RdDbyLm2mdQ
eZYp0zh+NVD3E7lT3VamWPjlWNiy4Rnt12S2l+W8ciwkx2MD/q07dSErapznRRfhkVD4KVdby/A+
zX8SnRGnDQgpoAzSVDq6Oq78lqNgtaBFRyWN1tvd1riM5SNH7dPyYfSWgNygk5VGLJ85XlkTAwAH
RW3+H2lX1hy3zWx/EavAnXzlMsMZjTZrseUXli1Z3Pedv/4eyF8iCsIdJE4eklS5yj0AG41G9+lz
htc69omf+SC5hoq6O76G1yPYPmlx3TMFCN3zhmXWfUgtJ63d6kCpgQY6tQGrUW9A2+Eak8AQP8PQ
LaCdKAuTwkorFFrUN5kVY1L7dQE3C+29lHBUUKXKPglyd3w6v6dc59jYY07iFGtlaCQjUGrmYZoP
Kjht/6jW8m7iDfawOexL09phPuDhM5qaW6z7uqjcxA50EdmBaO/Y6QUAw1U16WaI6t3F93QAMoQ2
oXpLGyD/BJnOfyZsFsYcrKixJWhy4rEVzo7xvcTA8Qq6XvDp65Q2xXJo8hI/iK4Gri+CXgqACXTU
dTaJ1yFWaEcFYBOypV1i/tgPTe2ymn5FsQh1xfWNjSVmfeVkViqhD2R5vlqand7/GCPRTSCywWQq
gzmsyqSjLvxNvyuusgIJbuiRGye8g1rQU+WRQESTIrLI5CukVruy7LT4iOE7L4v767RUHCVsROUF
7i262T36OzZuX8mpnNk26nKdXzk2mF7TnQF96QsqqF3vu96xXP3l/GEWmaSuszEpUcxASWyEqTT1
KjP3l2R33gI/d0ZCCdoF0K1CIeijCWAxAcFQcZEmBfQxZ0j8KnPkKFns9pgwXMs6dfp4cPv6FxlE
4Gj+l3u3zexoHVWZbaAidER/2tHU+3Z4rJRZlCqIrDCbWM2y0dsGeiF1DHJlAp4JzRmWZcgciYyh
1y6xcrD1SlW9pSfQWjUSUr5mCVl+Jlqa3klKggsCuUR5PQ5rfa3lmfHz/EfgRQD0eFCxUqA4iKf2
x28gKU22RpacHC2oetr1U2o99ZPpRLXAhXnutLXD5IGm3cRIfE0MbQARVj90i7BWwNtrSNYpQJ0T
C7QajAVpsTAuPFVoxt9Reh8qKxD9Um7IgcLs6IUXXqHAdH73eDbNjQczu0eUzixSszAPxas63Cnk
ZjEE+TP91Z/SlI0FZlVNac9yHwL5jdF/8wTpuvBCSWayb8Np2Q1RpV1kVXk1ZcPin18a/0YCWSf4
e3XwhrEEjhgLg1tMWNt0jH7k95qP4Xy/vaie1yMmOG6KnYF3vMAoz0vQS1OAvAJTOPgbPnrjUvZa
us64JcL+FFaXZiroO3A0ZVG1x0WHp6yimGAm/mhgqLMpzQYc+/5bhrHVq87Nd8mv/Ouyo2+vxRtR
kaN17lXwiOYds61d5moyI9RQB+RiRyk8putpJf4IZr5BMOXJdcfN6piA2s2lpmYVENTdtDoGSGyK
fd+8nPcLbjlgY4P+hs29sBAzDvUFg6SksTy5BxoQCgnqs57+mgcRl4fwczHxMydrRTSMauPek8Gr
4RUo/fnhwfbNB/kWk54u8cbL5av9JOKK5K8SrVxTA+wRM3wfV9l1c712ag16gwncmsvqZPlF0xFn
QrOnjb6e31K+c7wbY15yttmqrazhs9X1fR99H+VjYqB1Hv+Rd7ybYXw/aey0qXqEkmbGeyow1BdL
VHjmrsSGWjNAuKB4Zm/03sxirViRNFj9j3l51MElE0FxJRK8ELmYPHNjh3HCTi2HRs2RORS93t0V
SqOc9Aq9crzCu9RVBwUgkbBQii+pFueXwP5OirNGsXWbSFrZuuc/Hy9EWyoU2HQ6eaSyFB+rYtRq
QjB4NuAx2d5hcgI4gcpd8oe0eSCG4JHFC5Eba2yLNukbkpG2BJRDxmlArvAwVolgRSIbjEOa1Tja
5QoRTDUmbpUPhypR9uc3TWSCccYWPbQkKiTc1mX/OivtfklsQTP78w2G1h4amhAZwmNNQ3vu4yGu
czAEtWDyDCgNdXhpHFHfu9C/ELD0hI56hJy3mGOWBvIP9zVjk7mvW2j+gHsFEo3ktjxRPlTj5ve7
cfUp4F70gPtcMWXsMW/uohxCGSQhdHiqPvWHZt8HmCakwEDMFXhV8C+/2kdrbFiMrV4t21nJjx1y
2qI2IJeXZ4Kr8tMlxthgnC8xhnxeJzU6YnzVGfXasfpDNOzOL+Tz+56xwvjfWlSh2XSpeZAu4Bt7
w1UvwpupdtKr1lGc7E4VHFvRh1LYDABqPIqWz/qejhYXX4Z9vANbuYM63ZWY7/VTHGZWR0/f5pJe
o2hpTUmJjnJcAVP50EYTtrHZGbbgGNMjdMbdWVYqs9L6rq0VNRiSCWxb/VU4JW6+qpdlMblZVYiA
bCLnoAvfLKzqopXYANwcR2SKvjHHEK+RusyZRRwnIkNM7MgsedaURbIOpfWc6pbTNH7aCAoWIhtM
rBhnEkvJHFqHuj/MCvj5Nc+MRRnvp0BLXQHceaCEBhk7/v1xx9AfS4ymBwoKE8CPdeJT3o/ksvZN
3RmAjr7NvK5zRXk8/3htrDLfqbGh+TsbK4Y10Gp4i4NjsLwMz+p+8kof878i1CH/fG0sMh8sMmat
QfmHNvz6Ay11jsRFZ9Mt0SMmV40IJsf9dhtzzLcrFoCnYznJjyGQUuFrPPwoEtk5H6S4h2tjg4nt
uTKUebuO0qFOa0dqJ6DKytPSP0Wz7YBy/+t5awJHYWO7AngoCE7Qj9bN5qo3lMs6FmVK3LD0viC2
qGqk4MyzVIzKr0XkKtVFp0xu114uItSU4OOw5PXtYEaaKiFKmM3lqBxy21VEJj7DpT6eKzaep0na
k3ZUc1BFtCdyO3r2N0pJlO3tH8lJ33cnULtljlDoXbQ0JrKbY9x1SwufaN4GAXIPEMqhcZJfVG01
eaFTppoaCBuX1J0/xfnNl2OiyNIr4QyZ4RxkPskP5VZ6pkwVFI2dYZhDP0b3s49b08tdETHS51Sf
2WcmkowtidMI9YnATtFvCtfCKcweBJLVRX8nqTdSp7qRKj11SvWtTFMhfIfmAecWzoSVIllIFhbI
RiiLkepBl3XfIapQyeh/QAMnOoNMVImaNIfGIs7gCprTe8AJACNTnmrfBv/cAik4UIwH50/95yc2
s79MkNHGtNNLc1UDDLktr+gSoWreB/NFcSz2o5spENoi97VbXzaCeCOyzE4vr6Ne5mnbgezn1R4v
6sP4xklVuOROjzDcIt1a0u6fdVveAsCZr8rOdHWEAK5Zq/p+vaZCWNWXvkQeAdrfzA3vZLd3SaAF
EZjFIpc4JaAH/wAXQ0sI534Dk4GqRiEpeTX+TgjHgxzYPkWOILcWfGJ+yIDKLXh0KeMw41R12Na2
JKnQuc3qIMvA46kBxV7Pf5LNaO9mGEeC4AVGUVoVE8cq6CPKzj5gwP6QFKIjSX/u53372w47z6gv
EkRZqjQ/KlnQNZNvWZ6+PpHse9Nqe3W4PX8++HfwuzXmNbJokmomOJWHPLUuu3nUnDGegsqA3DT4
LiEB4J23J/hY7JRrboKhasyMHMTQ9rUVVxcmOJUNs/fPm/l/ErT3dTHPkclMTatNJDAEtjM4tYc1
dqBdlh/GOO280Br7nZmG7U42OsOV7CZ0wtiuvCGqH1sFhNx2GNqCnab+ce67Mjdba6kNyHtNff9X
Aqfu46Dd/8fTwEJnzdAswcKDJ+wSW7vYujemNIjM+/PbK/Ia5tJa6hQEvkpkg3g1dZYZuLowqPXI
y4dd9687K28B/P1LMjeUAYnlZJGR7FB+mEYtwcQ+CZzy/0l23m0wIaTX8sQaLYqxQVUh29GbMPFn
R74aa3de3PgHhuhw/Yt5/ehHP+cUTFCRsmQYMhlZlpQ/GdEzJmLPfyjB388iZUdpiquw0I0g0zVQ
pBOMk4teCp9BrB8/ENtkl4xwauv2LVMk7grVxTWA3N1L/jq7i1ft8v1Y7s6v6v9Jmv7+XjZztyiJ
NSjyqkM2vE38Ma6+xGvlVTMY2tc431V95Eh405pm6iur4RZauz//AwRRzGaiS2eFoSJ3tnWoQr9p
OscE5qx9PW9DuEj6bTe1ACOe9FgDkf6BkLFx9CRPnc5OUtfu2x9LpV/LcSL7YTKpDhT2viTRGDmh
tv5r4vS3rwvxFxXkCDbw+B9/BVLDWLUz4Nd7kEwkkxO3pcBH+YHx3QLzMdfaisN5ldK3l22+y/YQ
kEBgFAKEuaVL9ID/Wgnz0Xp5icEoTK+eS21xjSNmWoJkb0Hs7jvU7i7LvahKwPeSd4PMB8wSy477
qsVUQThjomln5tEuz7zzbvL2bv0cQt6t0F+xcZNqSMGbXMlq0EJELT+RY49K6fpGrGniuRaerDv7
Njo0B+3CfhK+1/gB5t06cxMMmZIulpUawQQRxuRLeEyOI5LbDCOzOVRAxHwFIoPMdZAOSaWWOoHo
AzTLtdiJTeKe31HRZ2MuA71JzVhql/yYTpVnyj/ScHSL9u68Ee4ydEOGtAREH9Cs/fjV1KbKpQqw
k2NuXceTswhJebjp98YA4+1rZ2YV6GnVYASOusZksQwxOAiKOUIqUPo3fXLAjSW61I0DmkVfL2AK
iI9V64Sj155MQBPar7F+0fv2UbkIXfXl/Obxs7uNScbnwSVSVpqG3eteJ9/cNVDVkx4o6wKmpv30
UtT240aojTnGycfOaGrJhLmhBzGzau2M+cocH9p+3xU7NfWtSFQa47sH1NnABwO5eRYoYCVgCK8t
+OBKbiSAanrUMgV7SD3s02czgHtAN5OoisY4SL3MBpn6zNij9wwmw86tHkB+45Bds2sfhAUWukXn
rDFOEioTSDmjwUKcUJ+NBfjsLCg9gBv3+ev4qh7lR4jpXYvMcrcR4mV0hBEiMezTMDGkjkQVWKIW
+Wkhj7kQZcszALJRIDnwqXSbfeNXI7iFLXXRArN0ssf4BsplR8zvqKszfMuvCq92saiX81+OF5+2
NpkbeWlrSU8UFSHXtnHiyPySDfVd3Yr0rUV2mBDVk96cwHWMFgG5GbNrvd0lpqBlz61qb9fCOGEX
zUuhZFFxVPbakZJoa960o+WnmhIlu+c3jueDW2OMD+bymKVEAfROL+/H3tcbw1ELT+1Fi+I7BciO
QGeiA2LBXCCSYbUzaXNEJz/c93dAdHi2u972fojWW3ybX5Iv5xfGfb8oFGGo6GAlhtmPITgdqm7Q
wTsdtLaD4Ydwr7j1XeQvk4N0P3+dKqi2lH7tAiuQeudt8zf13TRzHyeNGpWd2ZuHpnVQSfAX9aou
E9cSak/zd/XdELOrZrmGqzLQnB+EybJ62YsUfHgG0E1HiksF3XVWismWV7WWtCE/Jg0abuHOjkQT
p1wL4AtCxDVlBa748TNlpR5qxtLH4FZY44NeTwNI0+RY8EV455biAjDXp6E3xgLbTNPMGiu0wEBe
/GomzYHff1uMXADc497BmmraRFcgLgaKj4+LIfM0JcOEBAOIbjBGYHqxjB3JX6/aBeADKtooCkif
AbV4i2xN0v3dZBqDrZFlznNjr0MjiIpgagd9L/v95Z8UUbaGmPxiDE1lmK3WDBZyzFXfRE6jC74S
zxe2Jpgja6eJgj4XvZpAa9ONd0X3Hw0wB3MmWU3qfgKpzeitU+pYzd35ky/8HMyJrIZYm8O2N/bp
obyh5DUjOpL28c8qvBryOUAnweitaUyVpEmKYjBLewmWHMKPUuVD8M0bCkNwP3Bf3Bs7OoOKK4se
j+wReZ62N46YH/uffibNmkX0CtzP/74knbnEx1qNoKbUGUGb2Y9lLHt2P4pYlflHdGOEiTfxEmXh
oE70cQaUmkd7WhDe8TVHduMLEogIqrmBZ2OOiQjlUIOKsi+tIEswa9vcFDKUBkcBNo46FZtIbr8R
3dhNDLCrYTaHeMJ9o9Vu/AQZnTH0+yp1BmMv2aIpZtFnYgLBDDL5NO+QhysAo5Hwxcz/9UgojWmb
TWPigJqomSUNtv4W01ZPBgC02JsQEqHqCaIvRM/8582zFFmVgYg32brZENtJJmltccxGI6281iim
O4xeTHcx9OZL1zSm5IDSef4oiBTU0Vi7VGsaakcYSTA0ZpGNTrQ8bowMBFvRo/WGXVdulgG9txxg
CVHWT/+2c9aYyFdSQeN56iA2NTyo6RdpeOjVJyGREDd33S6KCX9FUZOJ5HoXxIff80yZOx7NvQ4B
GHE7jeeI0CDHNWtD0+DTS0YejbgtTA2XunxfApJsCCdGuNEC9HsQV8d7E1vEbJtahaVZ6vUQpAfl
1fgBP3QTBHS1cZG1+qUrYtPnh4t3Z2TCRSxlZl9pqBvnwN5nPzvZ0ae9wPG4NjD5pSCYEsWyGccb
h9AkaW9Snt7RA1qLXEL6CiTBxSmD4gVEAsq9fGM8CKzy3B2dwr+tMjuZL1VmSOAiBWixPWUBLU+0
fnj9G3ov2kauH26tMX7Y6pIRZ11VHPMoBIDAjexLJf41FXekdEEN7MTRk2YHxhQ5qyJIAbjbi/EJ
PHw1jDipzAWjNus6meFoHozuZ5JfaanilYWIw5rn+trGCOMnhqaMSqYV+XFOTon1TR1EcGD+vb+x
wNwpkST1ypykZkCO4VG/oNq4FLmYXvyDKjSvLqdh7ARKAJhYJSy+Wc5JoWtaM+KUhccJEg6ZWxyk
Y3EtrMvx9+3dEpNiLARkoWFqY6xlcfQ7JXZBa+5iaGiP4WnSeMUBL8L9KBoZ4meFmwUyPtHgfl77
lhTH3sodKf9uqj8N+VeW7mbjaZUvZCi2qerX8yeO74fvS2VcpMusYYa2jRY0Wf1ohLGfFdJBkjUB
2FBkhvET6I3MWk3C7Ci130ZrpzS3oDY/vxJuFKZ6w2hTQC1NZjt2XZc1ikGSAoO5Neq20a3toz+x
W3YG8oHQz7+dt8dbEmbJZAD7Ib3xaaostVMQjFgVuqtl7kqz7qFBfpoH7w+sGDKuf6iX4AZjXLEY
QtLZuQLMiXJcUgQiQKt0EdMSf+s2VhjPq+I6z8tMoVBQ4zjfl4OTAoPcecpOfYgLp92L9Am4dRfU
hf9eF+N3tmSXfR1nFijmw8vqBy6YIliDPiAH9VY9WopT+hl4eYVdF7qSTxkOtHkhKGLZoG1mHDFP
unKOc9kIem/y5/tuL/kVSMvd1iEguRGWXj6LmiFJhSCziXgFXSWTlfOejaKUMsibBNb36AfkjhLL
1Y5gp46dRHNAKYBgaR+7kxYe3+TEPaF+LtdNLZTTkLoqCuS+sSGbrH8yCbApioTaTOxOGJTKb0yw
s6Zfh8YbbND2hthp+6AR/7zfcjNJkGBgSpCg0mnSn7Uxa02TbDVFZQRzeV2iUDOZJ9KMkJQSxC9e
qNY3dpg0RSrXopQtAw+14UerfStEzxjuOmyqN0owVqTYTIowtObYg5ghO9pT5kLjFEPInjRB6aJ4
PL9h/DO4scQ81VfJjiAvK494cso7SuRsfoku+zdKBsjtfSGi5xONHJ9Owt/2VJZtQllQMCqpnK19
N/kQOsDRS+5pCm4Ly8dcoAM4Tf63iyrbCietMucRhiooe49DXpHYQfMRHZPhDS4ppt/mesXGHuP0
K5kaVR6AOJPVzoFejfPv5U/oud5YYOIXIWER2TU4VmwqfwJKBpr4mLe/8Z94DwquAYF3IGn8eJ7W
0S4gR6JAXrdA08nT/EPqRQ967v0WChG2/LlhY7M+5vySWY0wWI4dDC/7A5WanLHCAgQDiJVU8S77
GZ9EtUPRV2POsjVMhZ3Io3UY08qJpMJZ/j3pPPPZmPeF3MxLNo1pildN9QPtT9QLpufBIx4IBS+E
H43X/dw6CRM8oAQ/x3oDJpnoNb7Xd+YFSJ0AkVKgX17JuwFSmpSvt7Oc6UUse3c+cn0aPiTyHOWG
AnAIyliuhgqzueSuBtSZLgJScF8Bm3WymXmztmY8lDqo/KHQTg8DnokHQBhwgQ/O+TBJt+xz1Hqv
hzD5kCXDLZGcR8cCWiOrfSkbX9J0cuwsdFbz2yQSN+Efg3dzbCCZKm1FggzascZ0qu7ZiCV/rNzz
axIZYWKJbVhSZVFOfXWZnTx66ur7XISooY59bt+Y+JGm/TQbYZEeJ3JvD0epv1rGr0V4yEUTuPxD
/L5jbOCw1T5PVhCSGNbdrAWoH53fLC44fFtsYQ5VirFNTC5l8TE9JBAuMp4MjM0RP0dLPP0axg40
VMcr4Cp3uohQjPed0LG2LBXEqgqQOx9jMEbacxuzRED8N5A7eynJg1E1Al/gXpVbI0wa0C3mXBlx
CuhT4xmX0LP21wvrJM/+X3SMoTvfnN9SwbrYVnzRZJI6g7HzGNvXiu3K8r0kbBDw3AKQCVW2UTuF
KCYb2zuAo2vQmxyr2CI9mN/z8XZd5iVIKxVjZpGmVLoL9ewGCoO6cTA0Ut4hoR49s+8T05m7uX0k
lqQ8r3lWfzm/fv6eawTMEuBtBhM+82FTDVjAwU5i3Aqt4hi502EULnqYb6edMbgGRd5/Fckdczd9
Y5P5zn2mVqBvnu3D2AaZejfEviWq5nKTBuzUX+tiB7fSMCdLOsFG9jj5KqD3HuUexrNuoIyQLlS+
PMFO8pJKdNOhNw8tEgBkmJ2s1gKt2lyliMTpcYB8M0hLLyVI3CU7kSQObwNNAkIQZJVooipMRLO0
Tm0yu8+O5vi1xofDPDDJBIAEkQ3655tXDJhsp3SSo/zYgkm2Hl4tiBboorPBu6i3C2GOhqJVadTT
qYiqVZ0FIr9gsl2byo3WRXB58pcDvA2VZgZzHHOb6fKcaYaN22zSvqWGrwz3qiR4VvDOOTr0JvQd
UF6ULeYuswDtnecYeWovZd4IjqI/ui23Fpjv3uYxqU0s42An+qGfm5OSERdvJ8FecYvDWzvMt1fa
fqqhVAyC9d0ACsDSA1Ez2prKroLY+p+Mz2+NMT4w29VSNmqMSy2ynAIVQHX5k6O5NcGkvrpd19Uk
E1A3XBPKR+uknnGTHYbDP2AU5oWBrS0mDAxWpCxpD51QuZ6cdtGdcL6vs2A2/S7xCbgvNeN7aD6Y
IlQZ18E33scG1UidVb3F7ArIwaL2QW52fSQaDBDYYMuMzYSKTqkBRjvLsRNOhUN63VMsgfuJrDB5
rg6Wjd6i10MXg2i6mN20flRiUclZZIUJCFZXNlLRL1iL3TuRVbooM7fWf/Q8FvNfhGsaNkVEM7YZ
z2RQ6ZruMEAZkPIljul/3DkmPszaaOhFhvhQVDdz4y/xQyIScBJtG/3zzbWgab2tGhNCQ5KCuCPR
dmM3Xqxh7p+/TekvZXP2zSlic6YM9C1jKc14VoVfjegxj/8AEECZrkDfrOJdzI6foH092iTOUZRX
oWZk4qoGpVFIVic29BdjwXw80X/+yZLeTTIOZ+am3hUdslsI9BTWY5sJ+gz8LaPETDKasRZLM5TY
YdJMdNY/CqebtDQuh1CkE83NqsCJR9BMhrQlEpCPXz+1Em2tIU4RdP7iay66vZfRgw3JNcrEqWLO
Y39+z7j5wcYeE0yrQTLmqLOkQy4/5sm+X55NpXRMERyR+4rfpujMuvTYJuNgIUW3I0/dgYYEDTZ1
cWe/gDKrKFOkP5r17a0xZlFL2+qhTJOeWT+FAy0FHnTIygzhvay3jiJSTOLtISQ7wfcDUj4QvTFB
wYiVxSgrRTrYceloo6/1JyO+yOdcEHz4r9ONISY0kFZvc3NuhmC9Lh5BJDeeIJU+eP0NBQWYLtnZ
5Pr3PLyoMsL1y+0amRyiN+VCi42oDwY0MxanBddF6CUu2hv1I1SmvXpviR6r9D79/BXft5VxmUq1
rRBUh1Aq2F/kh8WPLoxfEmrWgeU1XvxjfFROa+MUd/lehMfhv9k2G804UA/9Ny0yRgSvxkt+xC+/
aQc0r/ZD2esfgRgQz0Hx4j5GiBEvTawMb5yPJ3/OEnltGqBQi8Jfd5LTXsc77WUCZoXyyALssQRQ
1hBd0ly2qq1ZJqfuJUlZlwQfFirRowNlL6fZFyifQ9nUAjw5QzlWBPgWrZQ5L4AM96Sb8GEr5cIy
DkW7r0Qk1NwI8P44Zeln4ixVsnntIIEzX+eNN1mvaXYPvj0HYGwgdnbngyg3nd+8hd8akps7Ox67
ItUVRDdaNmq+h94z5OqhMQGEztG+P2+MdwttbTHHAhxzVbtUKKgodv1lIuNTLKS75n2g7SXEZLrg
9S4xFr1IB2V4UOQdkLBzdji/Cm5A2dhgQZ3FHNdFGKH3pd3+Vjy0vOgALQI0AGiXSITr5V5AW3tM
zqvWVTU31B45Tj8oiDSDHDnxumtxg0iwfTpzks2hbOpZR3otQ/kgBruSfdNGIvgN9+CadEaNDrmg
BcugYmXgOiNLG6XD5EJTFE8uS97FvUNe9Ev9SJNfuffi0Re29uivZ8Py1i6zkUmxZHoj4YmiN8GC
biKVWdcOURtQutt6H/oCR+H5+9Yes5saqaI+IyOeyh4lTKv2CvqI46HxQAfrxcd1cnPNW4Vxkca9
c8tk4qIdp0OotSg2ZY/StXwCoBX99GHXnKQjBUeKUhbRKumfbyJIkho1sVak4zPQYkMZudIquk9F
K6JuuzHR9JEKhjYNrNAQXb6eMREO8jlvdBekmm+6yH8S57dfjskZoHc1hymUxA6t/UNezUAxv5S2
5P1H/2DioT2uehGC6fsQXmpHfUeFOLSbda/vLQe35sXwsxI8A/jH+/3gMclBVSydlFcQo4hLIyVO
terWbazrke2Qcm4F8xwiv2BCcaRISbcssXnQ5Wi3WE6uizZQsBxWZdeSokFRexTVWrsKwlc8cFww
ITqCr8RL5ja+wGrq2n1ql9OIqNE/Z4VH6QiaB8oJR3XQnBJvdhkyxXtjV+/XJ/1GSOck8H12xCfC
i67VIywyTpx1RwkyJV/zjLvssHiUIFOEjOFvqg3sJVFVFf/5eNbCWVmzucMlvdRXcbOXgepPfcGW
8gPxuw0mZJClSNtaltMjHbuRnBiPRRQ/fErOH9+K2uf8+5OuBdozuEfZMSwC2ts+bFDNoQiS+knG
jD5lSgl//uH9qWJAE8QGwFSzzLZZpEddPxeQN2had+4uwkhzDH1/fvu4X+jdCNtWniZFSaH/jcf8
+CD3vhrvKvP5vIk3YrlPd8jGBnNVGp09j1ENfhRtn12tHu2QdPvIT/bzbXthXqV3bWCcKNtT604/
rTIYJ/f8L+AmpmA0/2sr3/58E/OnOkkSS+0tXJ7A4bh6kHqFG+7MPQQcHkQ+wt1SzM3ji4GTghhM
JCaKkmixiu+GqVvwSjt1rzrmGJxfEv1LPu3pxggTfSdDz+xxycYgL691+WfWXq6lm+WuvAgchPeq
x0wEcG1o3NH/+XiEyynSwDeOkGFUudtUsdOElduZz7WoQ88N8RtDzDm27SmGCiQ8sRoT2yl7cIlM
yx91Z4Bc1S1TQweNfaFYtb3WGJgHa4mNbqA+hF/C3Jixpqfzn4fvcRtDjBMMi6qmqozVxMB7JoEc
lF+z07KjxMChL2pC8p555sYY4wyR3lVdB7GlwzJfl8OvpH0o0N8q1t0qNW4jYjLnrw1oSwP/mKgB
0gOwOU26Gq6TniEnBH9k7lCEDxrae+lWdQugUf4ofdpYY9KnbtGrrKosFIKbSP1mEK09leHwvZEX
kVYt7y2BWR8qKQx0gIrW98eFGVoR21YOcFSHebQKbPe4ILO95ijPqmsEy4lqE+j3Ak/hhIsPRpn1
TUk95pOa4vWwbykKDNO9nUt1fynOTf+lXETX0kl0qkVGGfcsoxVF1y7B6yWpXXWCDGqWeq2SC563
3DMNMlRoiVHqO3byG0M7YCS2UVSvjMJtjaMERkPB9tH48ykQbkwwK1mLSUrkEtc/2UdX+k6GVJRy
Iz2YNIm6BI5D0K3m1sTMjT3mrK1dZZUDYIugrjbvyKtGpxYD7SV+Na7Rgw+iO1mAHHlDRnxeoaUi
YlnQZHuDP2+OW1OqE5TEsInaZYYpdtkpHhcQCSeAGViqR64TF2zCyq53S9cWah1zwz/QOP8zzsIb
ZhDDJ0qJOGakgbraXktuwwoFskVwDDgOSeXgAP4FmyhQ+EyOUJAwXYzW6gK8lLx0eray1DUTwVby
3HFrhHlD95O6SCBrg1BAYjmz0blCvgFeCNEwGwFnV6CFAxDTxxDSa3M6zoohHdID3D1x1EACqqio
ANGg/Ar1Zf5g+aLONjfD2lplFhY1IwmB/aVVJPW5PqQuKuOYc7ehcUlLBYY3FvsKkr22b1wrz4sH
RhDBSecW5bc/gckT9DjMiqJpJhRQF/DFueE+dqEp9QuUvP6wA8fDdIJ4TjCBcEcQAbius9ly+tU3
5yPO+m6BJgPKdLfxzXpYvxLJkTrHOMnA+1e78pcCVrJ70Z7zDgZaUwRT/YB56Gy3YyiVNW4p7ieq
XsqsuY3i+WBqyiWGJAvBCjkLxDAFuiqaScC2w843qOXcZKpdYOAbU3MY+1LuI0Ok1sB5RX2wwYRR
qxk1VKPHGKwgs6e5mR975pcBDLCgx4fHnv9knFfwB2NMDJ0yuRxLQ0O+Ykw3UAXyFDk5xHPybKjV
HhjKYwFWAH2sRQ1/zjf7YJf+ro2nVDpKP6k+6EGbfl9zKG4l94V+KCSRvBlv8mZriCVImlNQW+kZ
BGyW2yX3rFtKYLT2TuiB8fLU+ta1piAYJJ5obl/gKSYTfezEXCJVG6wDpkq9rLmSyvQglUJORU6+
+WF5TLgJZ80skiixILPRPcp30RV4p1yiYX1onR6zwV1ApStfoqd5K7oNRStkwkxp1NNMZExU1HXj
NXYc9EMS2ChnnPdQgaewp1teYQRzspBmlE9j3zr58ALXbE2RMKPIDl3uxiONbFzBS2BAoFeV3IU+
GY8qdIFCXVA/46UtHz4Z/SEbQ5FlhJFlJyMI1+igpXwx42JK0FCfvNYpj8OF8uW/7SATUNrESNdG
Bg4Oj7CTMT1UVezXuuknIoJG7hZqyNcN1CKhNcOsrFqNLKymRA+S8Kppg2q+z2ePkJ/nl8P1u40V
ZjlSAqrEorTB8Vq9TPpXCVj/yhRgRfhhY2OEiYvraiVLWcG5x11mOOlNdSWfCgwy0Dme9dW2XHKi
KE9R0Z3vHBu7TFxcY5Akziq2sP+mPmdfaEEy9DQnUkCVs3j/BJog2E6N6dpYVkydMaV1fg8o5C45
WabI5WkUYvJmPKz+dgx2rJM0FskSE5MhkzviSqN8btZN7aNfskuuRSKhogXRH7M5X3ZXKtYgF5Ch
WsE09KTPD30syF4Fjs5WYno5VA0pg1CZ3JnegFsagjlWXLtkEBjiNSU/7ByTUdUkbge0/m301GQk
kIlv3JQXmlM6cUAC9UYE0xb5PfvuTk1tikHRiKr4bniNvrT3FBuO7rtH54b6K2WXOkogSkKEq2QC
R1lPdgYydlCC7ujLsQEYx2xx0nDysEzrqhCEEN7s+YdtZWKICSgMGOXw6AZGD3Q3fxFEEaEOlsgZ
mThiS40WhwP2syGDo1mnwrrGkLVzPiLyykAflsNEjaJrJ/R7EDVqELg9W0c659vtWgu8yoWX7ER1
IJE9ttPbYVKBxBEkRikmjIrwKiV6kb/VRcEdLWqVcx6L2+WxHEgYVVVKuYN7lPnoRjhrubD5z82j
3iMU2yEHE02SLT3GxyY3QQ51LTvxjR5kl5qXHcofUEhz7u7sJ1G4F8QRnUmhCJR2lwFz8IdYWhwA
NnYluG5suf4/0q5suW1kWX4RIrAvr9gIkJSo1ZL9grAsG/u+4+tvNn3uCGpi2DOeOA9zIhyhYqOr
q6ursjI9QbKvu8hmnr9aHxVHxhh3SkfGX+Ud6TWlux55IXvQfXtBH2U7ygxvBCMmRZFE9RPv95CW
E8gLdL8M/vXlnIeP1jeKIuBtD5IvDQqp0OM+N4dWQX5QoKUs5xznda5xmneTy712sTkBPLwjRK+I
JJ7i6CYHvRDU/TVkV2FuVei/pidSn2Hf3LSP/v5BEqHckQwF+IfPt05fy1h6UwS+AJx0pCJAs04B
HUpoC3SQjNp4DmcehP0AvHGaXY3HXMh31z8svYFnIxJogzD4haYancLx2tjlyxSGfijMdlDEZpzf
lrxwVAbnuqGLGEJbokIwYLFZJXVyjphPbrZ6F7yT1hNhr1Bv+QeGtc2Pt1oXFYdnQ0yKTuNDXznJ
exKzMle/izFwrgEqWD6WLrtafpHLnVcIXkU0nkAJINMuUS1iN2lhwKEOE97+xs5yEA5GoPyVeCB8
tZmrJI/Ki1Oxski5SF8ZnVhVGcHqCi5oF9wIAkyucu5iy6xWx+YnXRmjNrCqjUbm9Dnei8rg1dJo
LQhecs1wyM1ztbJCbVwiBMDTy3CTbr4bGtHMOJZrsD4adXl2UdqXHGdwHl+hVAYmFbRDsxn8xgrU
b1gR//pHU2gaAk4ZIlVOI4zYTX6mQKnpViwZJ4t89793AoVmH4i6Ii0xjRL5Uya6Ue9INSoCy12L
2krJUuW+yBc/+/gF38YA9a+wA6/UXonM4ihaHKbuoKGeQBJjaSxUG21CIAh+dJExecU4XXhRfw64
GEvpwkoMMKxmq3vBLncwGj5rz0AboHvd1WZvonB9PYxcd0bkJJ9ttpCTFvMCvD6TYC5jgKrVvx7Z
pz8ocaDVxcYX+aTMxgSM8b3wChUqpMJAGEcWSUFil1WxZfkKFTC4ORx0fkKIGhTjGVqZqlmK8U7l
RDs0FqefRAZSaTvq/3WcwbT9eXmdNuJVvaTJvijN3iHrm3BRS415zlRt1nG7eFnQn5MKH8MkFIuG
B43f73sHSFjcMtDBWO55t3BA6SaZwffrLvI3FmXQAis6CG9pCpW27IZY1SHJPO7Fc7sZQ4H76SED
tYnkzB4TF7h5YxNSNVRcMIPIU1uotvU8RBlG3SfeKHHCg9ugkjCJKuW3jaYLjMRrO359WKP2L02y
uZiHELWxRCwtueE7ixu0L4kcMmoG20ftwxC1cXzain3fYqYuqe/LdAHz7U/GRm37/ocFKu5PJchi
jRQp5OSW3+dfoiN4qr/sFsvYSzfiK5kgANPVgfXYZXxBGuYjF2Mrg6UWPRJ+B746U+DvJ5X1Ijyr
Ll5eAn8tjs6PtUQF4ZQcG2Cqq3yjt0Qr96SDehffZzZKSr7i9HZ4N9wC2XxXfu2+7Ysda2KZfL9r
P0H8fNSTLikiXR6hoae9qXLodAPwiH3ujiqB2N2U8q/wX9dWfx/3j2VTl0IlF202TBhZCJ7le3KZ
B3bjcT+H/WLJLnnds6CX567rtVVSVwIqoe08dFrukzQ2sgrQgQRgV3Ewt0Bqd++NwzUmGT8vdXM+
JLuhsxl+TNZ08QsUASMaCkQa8PT4/J2ldGkrJUcAUPld5WNUwysw3YjZU2xwAzGqubW49+s2Nw/n
h0kaoZmFYi8UoR7vw3D8pUfCvm9iRgWWZYLqn0SVHAkQ4oGsqKiYU12YgG5dX8Smf64WQfmnpAh8
jisv2Q+gH87CYw6S2e4g6bdx78+ay7NgrRcN6bNzrgxSzslPml6W+YTJttg0fkxH+RkDUwfhNvmi
vi5fggMmM2zteH2Rm9FmZZN85lU6UfHQGCjkKN5L8TMv3catLwvOdROb31FFA1YHFFMGMf5nE21q
1FI9DYanFsr3OVleeTA3dhr63b0Ktat+H4/8QY4j/7rZTQf5MEsPJnd9VEK1w4j3xuxqeG93fclw
EJYFygVjyBVUgaajmCHtM1D99yx1vM3NWS2B8kBEqiyVE97wIL+eQkM+DB40jjk3sGkFhOgCWOQl
UaORxkPcEFBCke07m7c0VwdheY7eoHoimTLKg3YGhPP1vdl+FqxsUq5eKXrCt+lkoMcV7PQv7T3p
Ygu32Kk9gcDzLxBxYZIlXVR1zwdsZZVydi4uucbI0Dkn+OPlKHkpEMHVrXhg4Uq3j/LKEvnmq2M1
hv2QJ0sBnur7xQ32hRt/g/zJAYmew+3A5ej2L3/kLCuTVJ7Xj2XUtNWY7Q0oVPYnlXeD+cf1bdv2
FB3QJpTWjAuB1IUvI1GvMbneGTtN+laObiAyTu32A0AHXJuwUQK9RS0jE7SCCGzHeLaRSZ3M7Tzp
prd/K1yyslWSJF5cjQahZhFUCXAPylivp0GViaDPClRJPjQ13jOVtkS4rozGz+uxspdI/NWC98T+
gy+5MkylyVmQNVrag1tWANJhsvoyQWWwy6VhshSN66sv181tPoZlnoDTMaRNkM6UP/IAAehDGfra
YzSY4xf5C+CuLiG/MUDSbSd7NrfoVnRcm6SWWMX8KHIVZs87Mb4H/voLxMbd68va8se1CeoNUEHk
uwjyWvfKsT5pZXgIFeSwzOL/1kNgbYa+wLqJywAySPZL/DxFNrKnmJNMEbPu1ct/WhCd+4eDOORa
oRpeN74sohMV7zGrIsP4ZnTiH0u5XNVN2vutWnihjnkWwEoFOdv9t5VQV1dQqVw+9WBwAQ2EVvmF
xJvRwJQe20ptVztzfmuvwmyfEiBrDf6E/Ndskb5FYAfH0FehB9BZs8eiHiAbTYeLtTnq/lDR0gKz
PebRJLAxRuL3TPP64kFKf/X6ky5ZI/cn1ZC1QeoaGQKjLARJ4kCCSoYhUodLLNWeLLQodmFhMnVx
SBi4WCCIcQGshgYZYuLnMKGDeU/rAiXegygE31NG1T2sTe0B4k/pcbQL1CcKxerfmGWYLa9EdvhX
IKZOcprFTWaUeKNokQlJ98JXXMIQUHLmYAaopaG81UDIi2l3y4HWdqmjPTZa2HB8SNp65AODec0B
TbalYrIrAw/wv4UenBOQj2XS51trRzGFYELkNyJSRqWzQXt/HDWDcfg2t/GvaK/TjYW8ztU8Vg3N
a1rB7OLc5AZ8QWgCVwkDf7C1bx8OeiGLAPVmuashpIlBoMdm+NXxN7V+fz2SbBbM1jZIeF4d8pED
z308N4E//CBOSSqeqh0ey+PikEE4jnGpXMBjySat7VG+2FcA2LQJYI55ZkqvsrATYlN0iPhavOtf
waeY8F72YAGuuqsZB571OSl3VBaQmw8y+uZx/BL2p774yh7CY93LFJ4H/jcNgYrbrCAdUQIHTL+J
o/nDmEy8kCSH96La7Jh09NeXZtBdB3kU5kkOCOHAEdeB/T+qmLNMX/heYoIeciHWdc9hrZS6g8Ze
r7RsLPGAL08a3tRD8HDdwOYz5sNVDLrHEAKqIY2SriE+J4MpDRhp7MCC5XemIru6GZjDThnNsjDx
mGEsjnEsDLrXEBiDHE7Q/vIboFbJFLH8VXrQULYjfXvkJ39Sl1yvlWzw6hj2IJ5cpAQ3uiRMoEU6
VPO3aHq6/kE3d2x1/5B/X9lQqzIcDUzY7JVE98cEdQJRGxgF+M1LXFBVXcSgKxj3SfBc2Wg0oeP5
DHUBedeBEybeQSfSYbOjbPr7ygwVtcSmMfR5jIq9mAVHY8C9NuazBQ5+5/onu6DUP4erlSEqXNUN
xM7ydELPCQXGCoq5hiPshjftNj0OTn1HxOaVp+U0op/8R+FqZZoKVznfRfyYd+iMJvs8uw2DXxXc
nbG+rSta/jBC35mzkgrZhEE2H4HjSMI/B7RZg6HhxflHKQGJf5c50F/+QSfIYbkQSMkQ+FE8uGPa
3me8ZA68YOnd8or8yNTw6O1VYIC5nhVPGE5zfhyvfHOaoMc6inN+nmprBouoDBFqm95uB1N11QN/
YMsnbWYLqw9MNmBltJbDkasizA1VnNunjtFilkB6HBqWHPbm0369k9Tpzjg8QfUOOzm4kqscw73R
WPVrjvcnKpuSyWQK2o4mHztJRax67LumSlroQkmS2TcvHUu2g7VdVChJMc/SQe4n2ffCXsleY7CJ
i9Cuvn4ANjsI689GRZJwkOS6mQHPJtAswj1foEOT4hgEXvAkm9OZxKR9qz3l6z0rGWL5BhVcoiyJ
l7EVw70kxyav3cnIFKZ2NgsuZCxzu0SxckMqmECPs0dXajG8NDOzJ+mYPU4H+b34FT7JbnuKnOCB
rbxGPt2Vs06PzGFSRyr6BGB+/SZ86G+lQ/OSPPJfl112bsei+gn+0falfGG1hRiec54SW525Imsm
vQKLld92szkjuCj1s8ZCIbOMiJ8PdpfGZb7UHYha57tyys1xrK2Zt6+752ZRFW1l8AvyvGoY531d
LaXv1GrQIygbxoln1C/SHO1k7TlOTuBENhv5tqnMYXhiGN3cuJVR6miHuV4HWd4GvvwN9azhSAbY
klPzwj9yz8s+foJ4qBPb3BO0yq5bZhmmjnyJCts0N7htc91wgrR1olSw8qK2YshMC+51Y9sRc7VM
6uhLetcIYg1ZDYLXInOkA5RqhR3J8KJnFn6QtTTqrFfLKIY1nxueOFuieJhEX0Ft3Hjk/ujRSJSR
CWucLmqUX2pNk4JNWMQLRLSS/kucuF3JejRu+v7KBnWpyQtIVvmZD4GyKI7JU/qAAUcrtzCecQqM
M5iEs1lgGZZN6n5LBb1ZRKEzPEN+CLkvRXVnjAzUw6YJyJ2I0JfAZDMNHsmMcciMoIaEXWuYS/Ya
GAiWE+NpQTb6IioiyeGBTtHQfqK+XQh6IHB6ipyn80+gdDXFcTDL1MdYjdWmmYMO3nU331zUyh71
3YKxNhY9BOYn5QvbiE9hJJudwVgUywj591WYSopciji+BjAlhOjIXJkq4Sme3q8vhfXpqPCQB7My
hXyN6mojOUbuxuN9Kb628Tc+/i6GPCMYba4JbWhZAOEHFK0oa8bSN4KRI/+IpsaUu1MqP7BJuMgf
ufCGlREqBjWVsuSyhnx4cvNbwxUO4KswbuMbA4JoBPh+QCEykU1WC41llopGU1/HU5JP2R4TvY+5
3JVmwklfZ6m0O1lgKbZvB1rIJUIZWiYjwlTyAd4XflS4SkDi/bvQWoJSUjwZO9KHlP6kaPZhTKcq
MHFd1gUkwjB4XnzNyjk3BwFY30hhTUaSc3Oxc3hRapJM4O4SFWfLJUkicKhBz1P3FvW+kB+vO/um
+63+PhUnyrQWYqPKEz8cjmr2XeFftdi5bmI7K1zZoGIDCJkbrg/gfSMY4BaM4oBLYTQ1R0UMb/bN
bmT2bjevQeM8Li4JMn9u7a4CRRHN09J1IEub5xsRWUS5oAL9OKlu2bwwFkc+0OUGfZiizq9W9WOR
D/rv8n71JDo1IEHFi7Lj9m1EakaMePE3X/PDIHWW57oS1AziWR55SkA566UfvRTB1iQthWJf4D+D
u/xbCvJzhWL1RamjDKKWDsw0qFSNjZsNt6K+02cGjGW7GrayQR1gJRArnWulEANb6p4wfRD1RPI4
glwJyA//tSAYtSb65VDmTSSUGjIzOTX1yUF0tzDn9Mg5xncuc1KMlOwbq7JkVv75NwtFmq3IvIIE
h/qYqiBUwVDroNZ9HKHDIHikHNLauknKIWxi6k0kA9oypJKpGbxGj2YuSwv5IuAQ8WGDvYHBGf1O
f19Cs/yR+wpW2L/wks+CqG866toqFboGqa+5NgJsXAidyu93OP+cGUpW+aO1SR+qwIC3s/xBXF4b
peLZPGkxH5ZoykcStHRRAu9rrygsxqEnqCD60K+tUBGtjes4q/oq9gkIRSSzrs9EpV1yuDuWl25d
AAqGS8DPrEAmmFb3TAw5CUYtTfyqvu8WMD9F/5qmkJwDRRB1HcrNvIK+CVa7ipbdrAZ6iREJXziV
35cjyGfuApf/MTi9T2QaWfWIzYr72h75uit7Za8ANzGAK4GQnGbveWyBgwZkKfkRdIztMfJ0j9un
7PNO1nGxa5Kk8FiwhKIxfew0HVyCEuaDMj/0xpvOGzEfN9wUFqtpsZX3KCtDVCBL1WgSIU+AYNk+
qGliztNkahkg6fGO4YjkJ19ZEs18oYmVJk4yFIPkb+HD9ITn0U110EFTO1nznaGYgnWGwH9dHrmn
66bJGq5ZpjYxSUAHXadqvNfQWquUkyT9CicvDCUz0TCDN6lmnDIeTttx7OO70o/OKeMzQcq4ABle
sBtboG+hzl0Cc5Z8kX4RCcdq2vUH1o27lUysdlOjQgruW6lu1CT0Ew5chtCxnkHlrQq/suEo1qxK
4WYWu7ZGhZZKFca0y6Gc16ObTYhMgsQ0UD4mzeziJ4vufjO6SCpEmAVBky/0MqABzYfLKECaTXrX
1KdEta97yVZ6CY6Iv/4+dQcksxZMrYRvx1U33HyMS6L6fd3EuZh/6YkfNqj9kccMMP8UX2xwweBg
g/cUAjaPs4v5u13FlJTYPnEf1qj9SeuSTyFjwnlqas5WdNe5OkavHBDOQCEgQWP5LTzOr7w77TCe
xHpQsbaLfO5V5Axj8HpqfI1kU1++5+Ewm51eMtIwlg0qoc1bUH8kcQByFOlh6H9qKSNmsVyCyl9l
NRlwn8maFxWDGc43DUgu1fBP0oCV39GhPhs00DZgcCyeCi9SchP9NUsOnq+73nYM/PAFKs43XS0X
Dd+QvIpwTqo+YZxsdqxd375O/t/MxTyhZJSlkHdavF96wWxBisNH7XMnTNZgpKzc9PruXwwWpskg
c1KboSM9TjtVa77O5fj9+le77gBIoz47sRyFMofh5Gxfzao162BgHnqza1lENSwzVFiYhLQXEZoA
iR5ftPltEXcqqxvGMkHFAvSJ5ilUI8TqxdOG2GwMhy+861+LtSHkN6yPfAeiVkHgAY9Tl+9yWzhB
PzHGMFjLoE583PaxNCoCEGPZ4xI/iQtCmnt9FZtPno+L4GImUI8bTW0WXATgq8OsjFu48l2LYU5f
2BP6baQMrFI4a1VUCGgHKTGqKcrRlnSSwh2r+yJi7M3mwcQ0hCCBlA4KoFQoM6qUXwxiQuI5a1Gb
HbgBTgkHwTFtZmm0bSc/K2PUeopZnXKFJAaEjyNCC8/T30lXWbJ4Mz8RLn3OT1+ub9um861sUgGu
LcMiGxdgCaf0GGq1pQesOvW5S3Zxe/9l4kKznUjU940O/ggyuSCiBZTdnTkUfak1Zb8LzQacWdBe
cI0ORbx5n1gsopjri7xQcudyEZCmFi1mI9hH/HMm/8kUs7JaIhXwRL5qCrVADY/A4dXducoASMD4
dSb4osPMHFhjrYgKfVy8AKdNvqmcVndBUBy7OrSvewbDHS/U24dhBltxiokTcTfvlleyc/VzfJP6
413n8ITF6p4Jbd080qsPScVCnp/KLG0CxcuORQS5IskF36dFmuj6o/gjeCWztyyjLJtUcMQcP9/2
g5HtQ/FJCmQ7yx4lvv2vX5OOJFmR6UqASCLvCFdRvVO/Krw1gj9rcmo3PBWcye/Yg+jEEa4dPiqm
CFLcRKIaIrM4cY/BDjUauzjEx9YGqxYqbiz4Gflz18xR4aQcxCKsDfQ6xDoxO6664/tD3IJUItin
XGHGOuPWYewdDTuKJRCcqAWXYhYECtp9ZGbdUWG9CFhGqIdwKNZtprR4QhkiSCe9mHMnibGO7Ufh
h+Of/32VBHBSmUtlj441gTjzTuqkQHQ7vzHkCf7vf3TH822+sleNsSoPHRo3IyaLK3cCn0noB8fe
JSP1I7jB1BsWLn+7XLhaIwlqK5tCUE69tOBwQ+uNgMR68FsNqFEmZm+YCrAAo1cDOf98PY6dNZWv
+OQ5zq3MiqWYS3mlj16ZmWgbOSAhAS34ZOp2dFJuwa5iB26RgfC5dNNHw09AI4rxveqGpf52PZcA
qPHz8udY14ZJ7TCIGN6UjWIJSmEO4Pcypt31FbMMUaEm4ZZBrhJcDgVEa6GIGWe5qQR3Ssx4l28+
jlb7ScUWvFUXUR6Bqw0UAMasNgmSr5FWaV4HpkBI2xd58ljpYvyKxCpIQbTNT4t3fanbPgUCBE2E
tJ0M8czPHxXpeaOnHRL01slEm9CVd4e+MoV7kjaBQKS0sh2z7r0ZVFdGqZ2ss36I5rwjsbzzMzc6
ZZUzv0+WcIabC1/VirGjzGVSW1oHLYhSSJXlN7psOjRvsj/dE40P3uTuwNY2Md7X20WX1SKp3U0a
KSjUEZlhcNOgtq/7oJQEVhrXJJOJbtNhdaB8dXR2JZGO4sqUY8JCQKYRJoAIGbJtBKKlJdGdCP6b
6w5DYsxFMFiZomJ534dNZyRpvl+qygykxKxLhoXNU7GyQOWCSycqqFbhCiTOIRw0p3Mi1KlYJQOy
49cWQmWATdEUUomXts8Xtyl3i1hup8GpFX4MyZfrn4y1O1TYrvhAmaJ+0L26e4vG1zx/ALG2aRgM
M5sTHSDkl3XIRQA0Q8+URhByqpOBXA96ux/qBUj9tDc1VbKlPFDMKphsNe9vFf49jlRPK5T7uE59
Sah/QK7IHYzI1xbNyrU/qg6vfhd19vg2jrUxa3TPgF7cqarTZ16ve7tqytlNOaO8H41eZzzYN3d3
FVqJk63urCQqixpvdvAH8fd5/rj0gRnJuYUAoHCRdX1/t7s1H8boLmmRZ61SqPEEhrMO/yPw1cnz
JZTUrMYhohnyG4SpGZcHK+OhwZU6V2AocIHVyh7s8fvvpjp3o7q8mZ5Yp4VpjTqV0NbuRT1BM0O+
KZB6kBnE7MW4MXalXTB1XhkJ45nWZbV7EN1rejyd4j0n5naWuE3amlz2yNi2zVtotW3UuQyiUc1F
GYFGvxmOqVPXZiRYFZQuzwzDROySxUy3GQlWFqnLts9StW7ADOn3yoEb7ghfA6/d9AMjEmzG6JUZ
8jNWn69OZBW8RGAnWubakoBnM/6oAr6yQB/pac57oc5y8Ln6YGQyE4g5X98d1hqo21MZm1nmI2xO
Mb1E048qY13Pm9fMx/WsUUsQI07K5wpdigbylfWD4OngIlRN0tw1bpVvEgScLbE052PuGonJpsBj
2acWGMyFPhkhuHeJGtPiNR6pjLOvuc2jtFomFQjVYUmDuEdNLExaPCjttAG9X3Z/fbO2o8OHFRrr
FdWpBvItvPDSyKoMU91p7gKUeSg7wWlxRI/V8t++61YGqTQEpWR+Fjqpg36a8FregkPK1uez1F7n
Fb/m8775izPc/FkgXFmmAmFZNcPEa9i337O0mZ1FZuNNVvJQYJSWVXnbvltW5qg0Jeo5PdNxEOAm
lY/WnZWmJiTxRjP3E69XLOV+coDeO7UtoyZH/O8iP1oZpqJjxst5V4gceH/59BCrkz0OkqlCnwYd
3SMg1F86zbCvu9HmmV8lCtSRyDgjyQ2p1D3Iaur1USl/Xf/7m2dh9feps9DotT4mKWo5g4RrRXgu
Js5MWfqF2+XaDys0K3RgiNlAJlwxApp/n2zMqt1kT4sN6heXoNpRkgDI85eKp0Bw4O7al5bVoNru
JBgQLFdVA0pJKnXNcEIWLpGahr5+04AN+CiYqEtDI10h/IkogjMHzDdj2cogdeFMFbQpOkkAmmM/
gG8GL0jX2OcuaxBp+0m1skPF7NLoMbOsIWYnx9/a1Fxjhb5xD2HNvdiw0rrN/GBljXJHjZO7SQQw
0xNBHdFb07E6cY7wjf8x96BRw6FzWVxxzJ2jPHQusiqd6jADfIOMDuNpDOK22CJlLCh52SzJ8s0s
+WOFNDaGq5tSqPkg8NW0qs1k4b6rofhdagOziQyrV0MWr+fmCVwZpMJ2X8TRNCY4G3OXPeTRT1FO
H4WBd6+fc4Y70iAYHYplMsgSyShZsAfFzv+uVqbCFAn1FyFytRoqNhutIeZlDRxA60guEG47ERHy
OFm/oXsjKzxu37Ire1RINoSim+sMd8GUWbPV+dIh3elIIX+0PpIU+0+olpSVOSqMiFkq1cqMKk2l
JuaY3kq1ZnJxzDhmLJegYkcQVno25zjT47KYPSg45EW+ycbYv+4T2xfpajVU7NCXMOf5AGIV5N4W
EI750QreqwP/uOz7I2EINO6095TV1mUtjwoiMZrGjaaAEKDk+5+5PN/m+XQYlJnxFc9vzGu+SEUO
4NMDXa6R84+VpULVlncKO7I5K/uFXokVP48uuoUQPSOhMnwDN9j7H31fTBWIKtQqVZpfLRqWeaiy
cwH+t+oxmd6MItKhdCAWY5Eetqwxy2ybaYqha2DrktFhpufc8zRDEztDrVaP/RCEMcm3bNxJeW73
8hcoqTI+M8sa5USaUQ5lmXZQPOHsMTS8qFFtKP1gHlZ1tcmShJfrX5U4/+WufqyO8h6tnEJQ97bg
oZ9OE/eWyi9LHpmCwVJ92r4IPuxQ3pPrSZImClBTStCA9bVOC1vr5MwshuZhyvXWasaSNaq0nSh9
bB1dtdTVpijDBY9ISI9j5Ca8z29zFE4C4FyFnebUQHs7xQMhICluoj2LnO/yYCK2ASwMxWxQMSBL
+vxIlicg22vgbD11vulV0VXyAybOGDcRywjlL1kSQh6syHN/zkPQdw5OPrzGLVNylGWGchNMraZA
QFeyz+G8QfmBgCIxQXLH3/EnQiBTutlPZjfq0mfwAYGJxuicrgki3RZSDHDiNPpAXiZkYoV07dEb
2oW7s6KR3aHy1QGqz9q3yyPx2Sy1b+0492JQD5GvJAAifBPD78O0Yw4Vb9y1n81QO5cKXKoVVUqe
efF38kAnAwgY4odqxj8YP7h8+Xy2Rm2g1gm1MJPxgzBDZ498zuSERrM3/yh92U3d0GaNZrN2jzrx
kHWEdk1M5n9E3eyi3Zy+KXJgGd1bn6aMqLnpnh+eQtdHQddYNosqzX5tVOaYoPSVmWXLMEJ+8OdQ
+ekT0uVQYTEMTs9rzc/LL2rWAxJsjJDtIFO+fOgpEkQdy+i56Jt/D7n+bJgqCBTzoswqbOzDX9yj
uq/c5S187mtbuRmA8kjtsTO5p/Dl+sWw0dD6bFX6HL7CHqBKXEYqNC4mu3tXwOkOtSigoEe7e6im
fzBWxfDRc5t4VVVsjLwJEmBLvEQ/Vdq3uX/9j0sibrQywEEvduo5iA8lRwQTp3rEgm5Ff7C4ne4m
TmiLLN1I1pKoWII7rwoXNUcNTrO1FCDb5L+uiQojmhaGgI8bgQ+JHps8Eqa34SW1anuxFkf24hOL
k5oVuM6SQauvKHccP0+Q7fONx0w8wwg5BxFZ+i2CxXz6b1TiPjsiFUjAIhYCgFm3fm8tbuiBGuqx
/jl5d8MZeDc81Kf09M68fBg7J5FBltUqZ0GP+XxOSHhOngSbPJQ1a7klLeQGWL8/YZD+tEyJerkm
WdMvmozB6iW4V/kvXLwvpW+MA8CIyfQk64CHf8gvQ+JnxxlPlP5GVSxMctxEtnJbHgVLNKN7Jdkl
TE4E1tekgkmMIbx2EnrwEqK+pxU2n7HmfRhXgER+wWq/piITa6PUU3/RdqNSmzW351nVDJYNKn6g
NdpIaoVkK5MfoMhgRpMddIy2AWuLqIgxBlOXazo3+kNZmRL3FOlPtXBXgEdCY/X3yEe/vNBU4AYV
FXkqTYIAstxW02OFaBAONiS9QM63T1EKinMLEHpU8VjEDn9zp3xYpI5y1mbZEhR1uI+/DDaB6+eW
dDs9qI/SnmCa0pfl8brHb+/Y/xu8gO1nJWKVFIGNfRobs1Fia+TvGhakbjth/DBCnVxFaSNp1ObM
F2vJibnaMpRDmJ506ef1xWwfog87dB4QYuZ4WbTMB2101udIqn5cN7BRHSQxyNAwEiuBNJqWclcD
jQPuKeQwJT7YnT/+zK3B1B/zJ5JmGHb39bq97QV9mKMWJCZiqoxqZPixAuWG8kcj3V83sH2YPgxQ
YUfghClQ5oXzJO6+7Y9S8FULSlPh/aXizOumtj3twxQVf8ao5XJwRnO+0UGOIg7tOQ+sdmKpULA+
GRWC2iCVRbQZkFXrKd5iE+qdXib2LODY35zUj+VQYYgT+2XQmzJF5XF0FBeSvIRAzR6s5LYxAcB7
ZFGIsxZG5TGKnBdFUM7IzbT02HWYJGMOwm1U6D67N/UIKqJRE5c5bP0zwMCGfHeFAeVnw5Huya0u
H8BSpS92aLNG/LY/pygJYLzjwfpOk0wOs8CP1ZRBO2S21NkkArOdp9d4w3I32a2E2JcfWPiNTY9c
2aRcJVSivp5RdtlrCkgtxccsSe2BNeGxecJWRig/Uccx0bU6jv047rXHvk0wChGNw5041L3ZF9J7
HMgT46htZ6Aro5SvNJ2qpLIMzaJxbzw2IJ8src6Ue4zu/xOt6I3KJ9xmZY5yGx5a240WqIQ4VzmB
z94ZBCs7TcD3QfndP09G2PMLbzboSBm+8P4HgWVlnboz1WUQmthAnSCCBnIT21ELtqeY8cbcvMI+
jNCVMkz0tsks4fSlbWb26SEHH1Ld2lHoXV/M5ilf2aGuyklrhnyQkcu36Qs3PZQFYx0bDbxPe3V2
nVUaGPTKHAWAue4jn8gS5btlV/sAM4O1k4U6Yx1qGqFdG3E21GXE+Tlk1WS38CV0z1ES/1J3O/0R
SgswajAmQ1m+f/5RqwVyxWz0aF6g3F+io9bNvCPlJYLmk5oZVpMVENbKF4hkS/d1wz2AMWmqmKLt
m4njahepyAIgRqrFXIUZgp3wKrmk8Vy8qXbsQ9nHGd90BlCAEcjOYX215AmKBGUg4DsnGOdNltQM
tOeler7umRvDNJ89hwoqS7F0oOgAn/O8g2Zec4w95TC9BccgcFOf5D+zlz0Xsn3dLOtAULGF08QW
bDLg7OoiTNK/6oVkXTfAdBgqfoh514hdhBJE6zRA1YMt1AGHYYy4BRr6A1Du1+0xNosuxfV1iD6N
OOh+JD+kodvHRy1jQC9ZB4+uxFVtPXExlykgy4CItDOnZmLrd+oTkR+rfeF57szy7fqyJPKZLh5L
Hz4vUrlqmuUR6CzkyJ+jsXKzsOnxShpSJTq2XdXXh7Dsgsgaa61+EbkBY0JB1srf0owb5WNjqBym
HzmlOolNoCUnbZT4QxLPcmOiU9ftqrTHk9XAqF/8BuEUzeQbPt51JdRFTSlRFG4/dGPt5UFW6Taa
CGG8a3tB020lhEqgh5nkAAK0ht4cuamVC1NL29AJdAOiEUMr929tzw+1JzRV4wVRrSi3UtCohj2W
qpY4otQnLEa17S3C8Deko/kzPeHn57gY6nkDXG7rj4oZ3Dc+lL9s40H0i19Bb5b+eUqsZeUFm7fY
yijl6kUH1YUwllKwEBBi3HrXD452G4EISnA6K9XhFdwhemalrps50IdZ+vIMlSIJ4png8PX0vi/1
3Vy/L+r83CXpvbgwK1Ok8nTpiaoqiLIOhYlzvWwVDgc5BV1YFOLZHvwfaVe2HDeuLL+IESS4v3Jt
tjZrl/zCkOUx933n19+E5h6LgjiNGflZEaoGWKgCqrIyVXAdSNNqR6kSu2LRat7aa6s9ldPPTMeQ
eh9WDyQqfp0+C28L+vQLNgtmsvgKofCubUFWXa/l3TochszR1LMClIZT5RpCby2SPZa8STLeNjMn
UF0iYzJMTPoP/UNiXlRocS/590GWXMXklUbo/zq1QubhqCRCpBV9lwfisXnRQQZennWefk0nfOlG
cxx3Nwls9pP+ffNF+1TTxFTuZAhIglgg+VEWX7l2bQwwCVs1R7XB0yQ9JuNLSg5x73E8YvfboCn/
P59k0thQ5rEyyxroXHF9fKkhsQaC8dBpBEuF6FRoEQvx7nIKav+/z4bStP1umTnzqWHE46RoS6DV
yUFotauyL6xGI5y09g9p9LcdNq/J0BQsVQHNidlbXBm0aGpkdZ5mxYf0aAbZj9Mbup9F360xJ0wU
zFhNe0UIjFq2BPEykgUPPI5f8bv3vfuU0wqFCGZfg/I+E626euXO1O4G5I0B5hjp0op2S9VngbmI
oTdOJAzdOBQy9FXX6TovwiHmPQD2T66I9iKqmsQ0mbr9lJK0RdTsA7xEles6UN4a/kvkimisZh5v
THN3hZiY/5855kMJZK4lEk7RkfS109WLo0g/p/ksBwXgaY/YjxHvhui6NzEiE9qx1lbcuWvzpQWj
Ju//8xbCfKphFADFFXThkAuzm4F9LNQsRfuL/HcuDZzXzYYxsU4eqqhVtFoIWugQ1I+18aUH0sYA
E+vmMNbHuhiEgEK2aUMsDIzzxnnjbuJq7+5XTDfW6LZuPos+0AI6ENQB+S55BFUyExJP4HSlQW+6
/WK429hjXilVUgwkNhbQ3aBK38jLX6mo27263J72tv1wt7HDBPRGNzElTt2tx7uWQOt2Tm1K6GR4
QiDc8Woc/7CNGA9VFJA/yBJjTu+yRYobuqxz4UrFi7KywePys3Ogo3oWOdLz6eXthtf3fMiK6EhD
qLbhKuIKlQ/oy46vwgq+y6Xj7SLPDnNoE8CkCakUPVAuyLXmU9VgdPHv80f9e3eOkjdwR7weFffm
zRzkRR2T1ZT0GF0CqwY4O7Eojed8mK/nwk/u0kPr69xK/n5pdbOjzLFuUz2OFzObwS3TVlY52HRm
PQwgAC9b+WLND8RK3eQqvuDq9+wH/PeXBnPelabQp2VKI5CXSB5FNBe2caf6oPH0hwO3/ELj+YmL
IYsGNCdCxqhQTFwMTUyDNBA6S3zVJw7md4I/c1LmqMdmD1LbCSqakKydnU5Mnscy+jXPDW+8kB6u
E2ti6yuKmZHU1DDBE4aGPxt21CXQUXCn/CVfzUB7PL2s/ULLu6uw75cFPArCVICTtAMl6QVtrRd2
DcaLwZHczLnVv5kHjkWOi7DRJZPKmJZ3BPCrErxFwXuUOtWrfg17niRYPOTTjig8zXG/XfJNamiT
FCpFbTqlNzD3d58sYKX+f1YdDFDeUW282DNtMNtCrMKGJGtlSTUA3cQBA5PDWTgn/rCX1nzqy1IN
BSOonewBHV7F7e7bs+EZ1tPLyA7PCq8742o7/EM0/71+tj4jy3FUisDyHNunEcOqVGoo8uVrXCi8
zIk8Xg+Ca48JsyhHSsWY4EWsXU8u2J99JVBXiyKVNG85NI9fw0a9f2B2fLRt1nBoUnTO5VvpNf2W
HRI3uRdeogqQlOLbeB953MEG7iKZCBtHYRTVYwKyz8ahwbUfPU2w5EuoG4EXYwaC1+EOwe1eClHA
Aem5jkktkblMQ9SlkbsGzbj2NRYs6ao9lz3qv82x8hM7rS5nt3L4HDV0KZ8C0sYsc6nOy3BQQoH2
AkfTknSL5Nz61O7J2JhgXEbsijyfcoXCe1bZDv3YbgF7PlCmkegbKuk4jgBA8DyVt59MbjZAICYn
kgGysgQMK0D12RMRD3OXPYQVpvxOn/7dN/lmiYzDaMXUJG0LkketvhyUzlHLszB7zuqjol6ftsTb
TCYFd9oygE0QystL90Psn43Bl3n8eLzFMPfsGr2WRB4HOZBb1cpSiCU4Kh5bJkhLMvf0anjex+bd
uMzXaITTq1IEEt2nprf/zABz2RWJ0pFFmsCIUvwazJ9tzKuP7+a7zZdnaiJklrMh1laUe3LLvPp7
lh4lceDn/h23+f7HAa85eNQlDSIJHx9BsloV4yiu0Gt0DF+57s/boLnJwSed2WVsCxfyUXILL45s
XoDad7x3w8xOVqiVq7G5hMEgXg/kQpX9VuRg5va94d0Es5d1OWpDnuRhoEdmA2kiCBhIZJWd0y6x
Hxh+W9GYQJu2c1IPEZ5bKNMr7eusFJY2Po6axIkJnA3TmMg6KUQS8rUIg0w7U6SzTrgYv4RQUd6X
wkTWIkxIDnFndMtRCF7nq6jn3Iv3M+HGAhNFU2D96rSVILQnvWXC+SCLdveqWeC8tseL4UA4Dcj9
rvLGIhNK88WkNJZoLMDNgIbp/PoxvF3dAswUPBzj/vVY0QkmRoiqGDITTJukiOIuRlHOCWereFjc
Edw+sUeeWyDYXPkouyh6827I+17+bpQJr1Of5/horRA0rnE9O+DYBqGlTafOKXt5fSNyOf32Y8a7
RSZmFPVkJMaIHL9iHLvVjih22vX0vZ4rX+peT5+ufQjxZk+ZOCHJlSllYOLAGzG/U9Q30HLmt6Zj
3lOixN4P7eyxvy9tjZNL/sFX35fJhI9KyapZKNC0oIi6EIyMUCbRvmm32bfxuvcTbj1y/4D/tsfq
CCzSXOd1FKMXhS+oTq9qeCuMnAPIs8EEEbNJ5xxg3iSoJ404OtQ1vKQZDWsUsq8NHr1/OYWJJnEp
6VU4Y25FRP0EQ5VnjR1O9jBZki/4YE3Lr03IsfIu+JzjoDARRlnQxCa6hLHlXPAzAhU8eeDklR29
WTwSNytjYopSm1mc1PCMFBWa43pueo09HpJz045vlWcdqlBUnX44y1Un50aZ3XwDSQtNQYlcllj1
k2HR+yVJUQDLFpcoz3N2Nc2PosRrMOwfPFXBywHqSZLKgtqh9tBUPZSVAjkC+gDIqR/tD8PRbnMD
r5bGm85CW756wPSdf/rE70aXjV3GbVZtlfR8rTCsWv1FospOhafVAHgEdB3yV04DdKFkDW0FbCbz
HTsR87dQkmmCSq7w/usWpyzJfTu2zukl7Z66jR36901RIdHUShmNyAyGSbtAV/hbFw9WnOa81if1
7U+Pr40dJhWIdbooXQLkZ3w+gOdSPmDUBxN3dJwEOsHe16CRG3tMIsDTXTEKCPaCkQAda1pEp7qs
ppsEoQxmK+RYm1cX4W0lkw60tcskKanTQBGPBbmYAHabJ45b7IaQzbKYwJ8kndmpMS4pq/xiQI5g
5LgD/Y0nPhMb6I2pgIpoCrjSWBWHtbeBdcYwmlcWiyUWtsqTaOcsh5Uv0tcx0swaN215/Wb0d0Tj
vFk4n4SN8+uSSfVKcAHu5qseJK5EtMuWR/m0n40x64D8SKhiJuNrHRjWddJqOkWljM7idtZwH93L
3yH7B7gedHb+Ox8XgvzGIONpRqIva4f61HHqyb1UAa+RL4uvrFLQxF+goPxojHG5TK3aplDXBM8w
5ZimVvd9PqAT5VVBeTNcpe702By+EJM0RRENEF5owDZ/jElDXmikWLs4kLTDCCeXziXt22kT++jb
jQ3mtiENhRgPgNIco5fscv6ZO4UPStr1pnNm1wA0j04tZUiRy7XulBcLJ5HsNzY25plMgvFxYxgM
6M+3T4ZPNUYaG2QVmmyBPjk7r6DdlXkYNZ10q/VOr3z3yG0sM5eQQsy1NZFRhyiz+hAtyn0iEU6w
55mgf9/kFAxMRUs5xnNg1sCuFur3UEy5aO3dhKLpaO1J2o7WalcVoEBPNSFQb5tD79WAyYK54V54
oIrUhNs22W9dGrjTGKImGwrLObMkQpvlGqa0MLqQW9mhuhC/TU/Iz07s5j6XWZ7636dAbEBCAwWX
HZVXQe/agZRQh6aCSPFrdE2ln95YC0FgfHPaJfYD2MYY88FCo41mxZyBAniVB0u4ougG+Ybcim8q
crSzxzG4e5HaGGRuHfkUqr1grOGb0mF7C/24Z/GKck5KwNoDVQ2m2cZNLjF2zTG8mxA2hplrSNjF
bdHqqOljYH2sLO1YHHERuRie1QvtlrZOyGN6z5NF202qpmSYqgm5XtVgIqhQKOWip8AOCMvtUmEm
vrmeYn+AAk/hLObz6SXSf/bJcd6NsUgVGVA9E0Xo6Giky4OYglWlmktHrvM7VbrtZzOxmlGwBjHl
vDx27/4bu0xAnVaihv0yJEdzgkAYyGpiX40Tq+OxCe1+wY0dJnJOSgkSu7hLAgVP0cx0U+M25VWe
9wIYEZHMZRNacprB5FdTn5e1AGo2kMPeKpUnLoJpz/+3BhiPMNF/HdcECTxvpp8SqkCW1CdOmUdO
nGSOVPK4iXej18Yg6xXgRBG0bC5oI93wKc1G5Ap2f6Sk74nXcOL/7vuMSESF6jzqTQarA6SLZVyR
EG0QQN5RF4kO1RHZDbKU/XGE7MGrgi5la61/DY880OxuKNuaZtLbsOJyVOowLfrtuQpBzPaMNpXA
8y56FB5cTryQsuf4W4tM8FTkbE1naA8eW9Mqg9WZfMqs+IMqu02O5E/n8n0LzjXuSvcOwtYuE0Mr
bQ7bNE1MTFWKdvpz8As/P8tjoHbd+EE/YprOqx6z+Op0eOFuMBNBpTRS60LIlMA8SE+oLtxDtN1S
XlfEzhhcB7ze1u5RlEDKosONiMSmXSWSBLAuZ2swi9CQ9OrolrMengEmbqk6MPEAt9MBjQEkoGiB
xp7uZuflQfZHVwa1KS/78SwyEWxQ23WZ0wp9FPlY1aoVxzrPJ+m/YJMAmG1+7xp7CkqCO54JUqvR
A5zZpeXBCjQDxRtC/iuliq0x5gBghs3I5WrFjKqMcuT8Gs/fi45zYd53dlM20DGG8r3CBEw1rPpk
6uboKGqpPSQXYVJ5sXDD8YX9o/zbCvvwWEalMcqaTgBez55y/PGdDl4pzwk8vH2Q7aN44IXKfV94
t8h4HwnT3Ox6KToCMWslC3AyvCvP3n0AxIH/2zmV8bZS6+c27mCBQFRaPmS+7Cte6/N6ZvsZZmOH
cTlDq4pFAsAY+BvwtQMwJUpniQ02JVc8iGXAg0zxPhXjdFEDnfbcKNcA5Stb6s4L85CR3BKEP3M8
lYmynQSE1ByvyNSxfpYb6OaP1U8x6zyO69Ht+XRi0Z2hY/KmYRrMZxIaRZDMDhwG7dPg1nf0xIaO
0FnQnRzd9BAfe95o+f4X25hkvpggDGtZiRQdGSQ3lMEsszWruKOUgvyxxl1H3xhjvlexdFO2qvhe
aai5i0BwMcw5ZYM3wNWpPWS+lVGTJNFaAh6IxWpcKt+sQbuz9OiQ+atyNatWgac15tMOvWxxvt9u
gNqsj0mLZTfUTUUwyIWn6Dl0jykiKwSRmX4RX6Y3Bk4c9EgeTxvl2aS3zM07W4X2lzhkIB6q1sAY
n4lwNHkACZ4J5iac62YKDQIIt+tiZI2iUy+lFfHax7uNUNTOfjs/E90TUc5G8ELR8VqKtEpcTEGQ
Vyq4GbrdF0qCG1ufbsId5pumCTX8UgZrOsmcrlUdPa45ZnYBs1s7TGSfjLzO9akuwApQQvRep+jj
i/Vm8kx/+FZ4kDziuT/93Cfc32RCSGGU3SoKOM8i0BLTYg0PFKI7HvrIal6BYXgZgh6S8LmdcPyQ
c7ZNJpBohEzmLK1IYtqPNb3WeG2X3cmw7V4ywUPM1FDXpxHZH6DfnqwOUVsr0S1tCNLqr1Q+1Pnj
zHN9Xnw0mXAiZJUmZjHuafJt9vL35JHuCjpovQovdHkJjRe9TCaCjGZYZHMiNYF20TzUQfcLvIQ2
7ZOEd7Lfv2SjtTgYeAJDGhccQE/xKc9hAonYknIAGSmdAvn/sUr5MXRqXBYah0IPhQuCEbUEdH68
0sguLmH7aZkAk5hCImsy8mt6PmO8kmIeYye6KA9dAqZxWgwCJ9bP03GTa5SJN0YIqZ4mG9Jguaba
lJSIJLlOfMkfHO3p73cMr2V/MpCaIot5zNI2N0DqFx3H6REDgGbeWfrgcNZFT/g/fkcYYWJOY8z1
oihIgASAEt1r/PyRTmSrdurmNi/e7K/I1NCJMHUMRTHhZpjCIslbFGC1Wraq2u4ACwuzr8zdEFDB
Q5paQctfZ/xDqLVI7sc5DYbjDJo26aBfRudvMpTwRt5LZjeCbowxfrGsEniqpQrzcXJhL/FBVXDa
08auFLvXv/SkeTfGak/UWtiPIymEICmHu8hcf+Xa4ht6zel07N7/N2YYnyghlWvI0H4ORmxf54+H
yRN8vpL1fs1HkRVZVU1C6Z4+Xka6ygQvbo8JrLE2bgwDegulfFsL5VlarM8oMNtdqV1m1XWWx0DH
T067RH4VmddjErpRLDlqmzqTOHDu1btO+v6rWKh6VaXliMIsBUVi5n18iIxA5BXXeDaYHTZARY8a
q2gEfXwvRrYhv0Y172TTDPfpZG/WwRy2VZrXTJjm5q3YEz/XXn0buYUdejqkjHKXhHyU9u6LZGOS
yepQMspAJIsPSvt+9FKWob7UomNPX3S5rd59JXht7NEt2NxmQaOZVqueYnrqDd4vgbm2P0pHKmr0
LzjjdkOlKsqiDpJAFVOdH63Vg9ABV4QKrHRFsXfSIe0t/TsKdljcYPEm0XYT7MYak9vDUAQlL+bU
ArmhXcYOzOaJ+dTUAqa+QSCmlIfZiN3TG7rrlhubTFKPVURopRPiYxwVViwf8lSD3iav1MvbRyY+
991YFkJH0J0Co9ebWoijBeGhocz+wZdSjirrCDIS8pjIuGRfTsqS6pgAKSYdtP7TAQxGvjgtwemd
269xbuwwrrgUlE/QmAtUy9+Gv5wwhShr49Cq9XghBCsnRu9fSED0IakKKHc/oX2yJa7zJu7loPrV
aJaM4aXsvrcw2fIkPqlH3Np9PjPobmLQ4PwSttOU2c00lrlJc2VSgjwIjxKEnFR/CFDhOpzezF03
1EWAuFGC0kQ2gRuzXouDiV5KadzPqWcYL/JX+s1kY4JJPaQu5UULpzRoF8Nel+RCrZPnP1oFm6zl
Yh5lXaY1W0Sk/LLChEDOI+3ZvX28L4OlSWzzvAA/OFBtjSwG+GyWEgl2kc9XsRJfVlP3dHpJuyll
Y45JKS3Gc9ppRQQk3U2ItufM+fC8/88cVjCvr4Mc13EwQ0RU+EnW19O/n8bMTylx8/uZQwoCknDt
EikOomW2wRVnlU1xbii22IdfiaQbS9TFN5nJgMamsogEKxFnKyGHWoH2qsT5HPuP3I0VJkeUKlkz
McZVhfgU0zgfOm/CuLdy4EqB0Z3/vHNvp17VKX7i43qErqmWkNbJosVSrzBb4dJuINRz1QvKoZNg
eu/0p9p3hXeDTCpadX2IBx2ViV7LPT1dQW3Ow9Lz1mR8XFNTz3rTGZ0QQHC4d+rCnoO3G0tsZ/qB
XpGmg5Bw/GI/TxiUxE/GeZTYCZVVKTEJqTdUsCc65E5zL0TW8q13IVlHKQNNp+TxYHFNMuuEVslU
1yawBCOAQ7S/adoQ/fP/1ikJbYHz5XZxUijM/V4iE1tbYZmVOoR2T+uUxJKfQqy0dLqLAuxsmY1B
oBZscZb8CywYjnYDOhb7tOvsV2HefwA7wyKn3SKDZio6arOrHGUnOio/R7tHInaJk6EQw7FHN/DT
4TAAO9OJbpjIjx8dCbjidKjaXMFNW/ImG2yo9XmNWYnINS8xuaVYiDTJN8MrM8t0uGPnu268sc68
JaYxXo2MYLspkjB+pk3d0R7d7pyKWicOj+bmH9zpfbVMEtCrpiqjEe6kx1YcUCYBkBL9kERb9uOD
eBbeFI+c/d2NBZsV0h3YBNNJalKo8KGWB4x4+o12WzUHRKlQuzJuKTS99Lk1pt3EujHJZAohWutM
E8BP3riLPTvElSz5sQMzWu2GUL6n2hgq8YzQ5kUlnmEmcYyzGk15VYDIp5Cn7z1iYCCCeN7J0nhx
qqpSnLJQh+vTO0z/6SkHZqK7hBSiK+2CTxreg7ncanBr1TmnhGeDDegheLqKxjSCPC7sgeheGOVO
lNUcM/tF9M2XY6PdOsVD2hegRHXMKzmxBn987K3epeoi+aHw+JKAPPdk4h1Y0MpCa3CrAInRWS/N
30Qh+sNVsW3mrs7AWEJrgVLrguEzD2ipjnwDEYppKUApH6lKH69By/FFlYksS55XKS3yBjm0iUf4
oPnQrZNVa09L3linXZCziWzPOR6hUlutgB9oOtjmxcpKVA4MhbcaJopIWiosygwLSv8it7Ulzr0t
l39FkZNMr6cXQ7/4x/OE+iaApkRWVDynZcZUDFVMbVkm0FlhRriar9PlKgkfYuT4UTy04+KGI2f7
Pt9sP1pk4lU5RBgSElTk+Dw3LRNciFZozGi+DTO4pY2SOKdX+Pk0f7RH/74JyWlGelXXhuiYTo/E
DO0kvl8BR/szI0xYgmLjiumVvghGqC2pl+pyEHhK8p+d4uM6mKhkGN26FjLGDbVec5R0teLopVgi
O8oqryh5/Py8XWNiU5eKal8Vkh4swAmK52Z4brb3p/fs8zn6uCAmGLXJLMYqAdYqHZZzMQQJcNxw
+pQcX2OvO3qxVHkklUJQi78i3VLih7T6GfN6aZyFsHMeQpnIhShNoEpBJj5oXVle5urC82POSWWn
PaplrdZaqpNgmevHMlsdUQT5YRr5kbxeaSS90braIeHqnf5Kn2+MH74SO9bXo+1qlDOKN82kONJw
Z46YIyT3nfFaE90NB86VfKdb/tEe3ezNcQV2xMj6Aoge8K5SvFr3l+Aqmae9kvP4yCN+2vVyyKQB
S0YMA32ej8YUkuPdg+5gMM3f1eSqMK8WJfjC/m1MMMeWiEOxlEoRB2aROnFxk+h2A07HcbXIktlp
yim27frixhxzbo2l76S8xgW0nBVvHH42iWifXhDPAnNsNcg0rzElBlKazKpIAoTf4Y8ssI8is2/0
NFFBjdAo+tmkCXYriDw3o3ntU9573yeNuTCQMpO7HjD9QL4Sj7TzFjs9VDtWaDET60sVebj1xh7z
FJmEqIQyBOpRdOKBqtJKLfSmKEIZT4JzJeMk2Z1J2Y/2mLyeE6WS0rGSIXFVPSy/ul8tXnmVndn6
RWIXgfmdvMY3qdXauc97F3AOlcacYFGtGyPvUKzIQbeHFovTd17ZVZwV7ob2zYbSX7GJE2Il4ums
Iehm5nir9fBDXYBWDWrNhiNoBscleWtiAkVkzCUm5CjkNDPvp7o90/Xl2JZc1BrPLZloUYpKXotd
Gx2rebxNc8kSK8UX1cRSK5w2PdNc4L8v9DK7n4XUrlTJTarpbq1bTtTaeZt89B8mjlRKHBoFhW6O
aIa9omR3NJ7rs9kuXwSqZZKha8UthvA2mYksaFDrZBxxJkXVAlajDkxPsiKwUWt3SZCWbgR8z78w
S2seJ0IBC8IWW6MXcx2j+fF8m0GaPdeOeWpYaxWM5mWZTBamFuxh4TJvc5arMyGoiKoo08QuDdKg
eDFQ/MmBQnENhyLr14e2s7rSKm3uLnNcjNXhrsGDbYwGVGWVC8XvA1TIU2spbeVWuG7A/IX0XvNG
2nkrZYLRKgzqlIowGYeJWyePcVw79fx0OmtQ7zj1GZmwM0TZsiYDdB3ycwMdn+wiC4aADwXmrYX+
fRN36rTSWm3FrbWVHFm8ibSbkscVsVMs/3D4dCba9CSTJqLmyTFXs/O0ilen1PKfjb4CzzNW+U1X
qeNZQWb9rg7lBAUQPeFE153S2cefwASiUZ2SphMBSadgmzGg/WoxiII3vkGKlOIhYfbDOcgA0LBG
t4swZz9V9CnOKrDuhaZbvpUMYsc4F0vbvFevdT+i8PSBN0mw7zK/jbJ6hZMeq5WYQSw3hfAJqi+H
JBB8cuAVJ/Zd5t0Mc9CjVTVqXN+RPEDrFJ7V5ILw5sb2L2XvJpjrxdKQzmxKjDFXRWfF640+v3zl
dBmgmcXApqqwdQJpDQsITCkYSNUj0YZEHIgakyqH3u9EnJQk089Eyio3IcojqLr+OwEy9cZ368zZ
rok4NbmWAyfeTlZH0ICQ7NPr2/9G7xaYYy1W4B0wc+BBmuRxiX6ujQw9GC4UeP8zvVthDjYE76S1
GMUFId84NkCu+oaTQ4a9CeJDD2rb+Mgbx/mHRP5ukjnIWpcVvVIpKYqME+QrE7eo7EGz+8N4pFDP
DPzLisVtwu0f53erzPVhMSKpIjUwl7MX+poN8qc3nLp8QS/Ypt94idOd8V5z+2/HjZswQUTSk66R
ZhEXCCDbrkxIEID0ZnhNL9FLueLuLMdl2OKCtEpgMVjQ91N8iqPoB5tC0PrD6gPdaR4H8DDzY8k/
BObfO8sWG9oyEpQlBgdUeE+OlJc1dETQFoBVv75UzkqfB0+mX+pzWn23x0QWsqot6KfRuK3n2Zqr
0VImv4cYzgJvwii6wCl9chyHLTfIoyTFcSPiMgYpLUONXSMZcNpd2Yh4KY7+8k8rw8y7psuofGJs
+mMmL2juLOuqOtJpCqruvR4iPI7oJGV5wTsRu86yMcbkAGJUYWMugFj0ejCol1L5TZ7uToewfdfY
2GA+VT9ltaIJoNAN73uHukbsAFZ9RUkfKOMo7wDsBrONOeZWl0CYtJdTjIbGxbOogdn05+n18P4/
/fvmppUKeM+ZbwVP5SnSMqvlse7xvgkT87N0bjtBw0MVbRhvRr2EJMI1YGynl7EflTb7xAR9LRnb
bOrnAT1XgMjupLP2QEeE88N4z/Oy/Wi/scVE+ziDGKk4gMrM+K754gukq9z6LDqnw57jDbTVPC6V
A+8UMZF+6FvILFVlhcJGckPF4zKMxelHim3nP152o8NmeUyAB1+xAIQtsB3qkh504VhjNK50Ym3m
fDO6TSdCA1uBqk1t6dURdNsRuFostP7OzVm90vPF69BfCkOeUgrH1dlqlCyWmlhJErB34q8hvGl7
zvWatx4mMqx9a6ZDiapgL51njeRXiWgNiWIV6y3Qmaf9nXOqNCYsrBLktEyCl8NYXffVc2lENheU
zDtTbI2pD7sy6Vd1DOj9onTWMwzNHgaHzn4uvFcC71BpTJyIFIigJjUmgEaP6E4Concgagsb5AmT
I4K7/7LwQNB9d3obdyDnuPO++7rGhI2slEiXZnIctB7QctlDjjkrPATBAyO45QE4DVW15COlYOJG
Ec6Z1pgosiQVyiE9zjRmxikT7tuU1eBRAhNwehyqP/QYJoR0Q6InjYBCSBQqP9Wse5pU+biE3AFo
6nmnTjUTPWaMEau6gA6aWGMUnhKEaj8LcBEFFH4ipFZuh5xXE8912NrSoouLqapaGdSv4nF2JKc4
0tEjACxlcDHCbxze2OTbZMrnVUK2W5YJqGnZl9pQ6+XYSWkJLjrzlqKWcyeOrR+inb2EPlUlMQGs
n57GwtEhIJ7PqDHxXvP7Yfr9JzCZ28jLGOR0gKxW1a2wLlYW/hCAQCerdfqM8OwwBzMZu27qBDSv
F+OxV4jV979Q+LaylRM+qQOe2lLmKPat1CwKpbhRV81NFpsMh0W8asY7EXCXpOQ+E/fXZSgyZk0M
ir37ePNpBLnUyw5IcMiRrBjVp+O261l/Vp/VLoa4vCYwDpnHK1P8Q8R5N8tkiT5M53HtwCcXB6un
X9FB98YX3AQTv5ZhiQ7Y0KxfvKmkHXQ4jXPvVpl8kddDpedSkRyhgKb9UmzJim8NB7PooolCKJ0K
xE3C/4Lm5kezjI+OM+nB4VKUR7MFXZI/17c6j4ZtP6u/r4xxz1VRzMpIUFOo5U6CSHZVQK7yv8PD
P66D8c2uEZdcHHAlikNMqEmxpTyePmR7+dwQTVEFlF4CPyITNdcEHIZTh1HfebottQtdult4OMzT
JnR2fLBM534t6OSDatw14TGVzrKCc6PbNQGlPcxuSYopGkxKk5swMjGm2AWm0VuCnFu9chS6m9Nb
tQPn1EygOX9bYTIZiYc1y7I4OxoCYJUUbliH9gJtdEx7Jk/FLe/Ikr3ItDXIfJxumIZ1MYwEQkzE
MG1IGUMbpdOhG7fKh7LpMkuoAeQx1kxGWR+UjQtZ+8ciGyIgTUt9CMZY1AdPCdF7sac06+8EI54M
e4wBzbhsUw2fI+7HJj1KXbh8T6WiOEygc5jcDEDH0RGrxjSttsvMGVDSPk9/tWoruasSQtrz9Obu
fkFQxoGxCjTChL2FSSUw0JFp5piD+NVC1k+eBStcuTQLe5cESqH2PzPMeUoHJSaDOFARrwwHCmXh
N+7E2pVQL+v9yJE4HXveuhjPFMwkK7QyA/d7TrzEyN1Bhn5yyUmVPCuMZ1ak6jFB36ZBvIRWKV1E
6dVEOLWbvXi33TrGGSFUmCiprBTHqJkua4i5DnPCO2F0N9hUvLHBXqiEXOqNLqQT1ZUl3Jao2yt2
5hZ+CzoWDHPfLa/AnkIvhycstVtc2RpmcjIoSNs5pnod4UX5zXys7MImVwWYNMVzOsI3Pv+Rt7Nd
uk4FrZ7QgVGY9OdF9kMrr3S95fjE7u10uyYm9Y7QVVGGhjJTgE47tpXFNY6lR2XkqqeW3NFpQTXQ
OZep3bfb1iqTeaWRgJWKQB2iGF/GqrQkdNSlsyaSrTa6I8PVomeWMXldzUlkXMP0jGwKSnEoZWWy
xmFABxrUQ2WP1miv9oAyLW8ujOemTBSpp6gdNSFVgyxDlV9ULHE8H6r7NBRRQXBPu8rOFMOHrMOS
fpRLnY5daCRH6XZw0TdH3XvF3S065meyr1mzm0JHTkXzvPQdHk6Ql/JM5lxocUYmjKilx8EeXErG
hSLDQbd1n47acJVKd0PMe4JlWUCWZjDbqjOp5sL6lDxgU9G1Q68mvowC4frfKWTv5ljwrUMXFWP6
0qc+fV+FSQeWpGC96lEnplwn84/2MbroXitMLoBs+yJ2E2cpLB4L3u5qN5bJR4dtIgwML7WWBCok
7psss2IhtE87z25eIKaG0SxDwWwmY0IZSwIcJu6oMYnteEqtMFKstealn/2VvJthIo3aSNKg5+Ae
qGThrKrUyzZ5/bOFMFElEYeomLsceVt+GMDtDSa1Ueak6v0ksNktJoLM4NvOpllpgv6pPv+bNCX0
inPR+3dz3LyPw0SRcMlnIrXooo3xfRydTbi/SRMneuy++ozNmpj7R9aoQigUePVFDz2E59RDc59A
ShRF6lt5wb2VksmHl6nPGwvmLY65kRRmIYGJH2if+f9Iu64lx3El+0WMoANJvNJIolQq77pfGG3p
vefX70HNbhcLxRXu7XmZiImK6FQCmYlkmnOApxfMr0Eie3n6N+atG3hugE2rmvzQrBHImWKwtq5W
PYaE2jkWY3RTuCrHLuJCVsK3ksIqbbESAIqgLnOMGWV+3RnP0Q6Uemd6loid3LPZJXE9fNOt3pNV
fu3BsDSlCsMWH07hSWuwDSNcFmf+f0kzLj50QUZMuHXytgTY3tVP3YlgMonB1zSO2tn97F724816
wCo9IFyoQA9Xa5oSHB/FFb4vvNRLn9QvbF2c7U8xeKDiSdTJ2jTF1TFysYOOcyIFAE04lPR2su7T
8pGEgtx4AwAJj/RKBvsNq+TDMsiS62CB8U+NG3+THXOX30U3zcGWvuk22qqsBgmAUXzX/Lx8oCLl
uCAid6ppTDnYYPLMLauvhXGbBYfLIrbj4ko5LoY0rWWa5RIDwgol6tYuCnt6Qet9vpnRTI2OMaAT
RGyEggyLZ2MZi7zJFgmUTx05yPE1AbNzNjlSaLlV8l2gnkgW92FjtWlRo8YSHYcf1p3MchwveCzc
+hy5pkPx4YweQHJn5XY12pdFCy6Pb0S1yM+nEbUZH6B/rfaaRk9ktAQyBMGLbz41ldwVkYZP/Ln4
2Rb30bAPo2/pfw8I9MH+DS6Q6GjWxNUwBQdNKb8qU3sMmvwQ5dr+8oEJIiLffaJqV8x1A2vv5XNY
9naBrOmyBNGVcMEixvhfWPcgN8glkhxiOQgcPQ1m2wSx0/myqO3k+t2veO6NpIyLsUoB2Zpd5d/Y
Hp3lYiDwm+yyzoEIxEsojXuRy6In9ZBJ4GnGQIvmLoda2cVIblT0fHLgFe7+RjvDxH6uQQ1UurnI
ZEpV3c5dg9qSdmUBgaTECmQF/gGAS6e34MmwA1CZWgBXUuhVPgti1uY1roRzIatWB80YZppjzyTx
+qB2muA2bgRRf9MaV0K4E7WmeDZogxynSZ7mEot8f1XWXAngIpMsj1oQA3/AlwZ9h0N2Ukl3hkSE
P8Cc81MW8C6G/8LEp8fUJiZuitzQV2YZ2ckEWzhsAgPZotd4Mx6thHFflAWKqEsmgwVIlYb9MLR2
E4Fbr7uKE8HtsMO5pBUXkspQmxvFUAOfoM/StXcS/Mo6RVHnRiWgDio/GgQOLTA6HksyLMemUQGG
j0aSdMbamDO1kze1RFAq3TQ74AhploEekslzSaP/FqAPBnqtuIrRSfkR56Ilzu1YsRLBnx2q3KCY
IwCTPjL6qeVQgfdwdEMAJUhuLwi5In24lLDXjL4ta7xQcv6zjg6tJqL93TS5lTZcTK8SgjJ4AaiL
2rqW9GeN3M3LC1jOLwc8kRrMOlYpYFB1YwGyjPg4ZVckOUep4BNY9O9z8RTj06Ne1lnom/oPqf1N
Z4FZbVrv6pS4kJkQaW66OgBJjD4c5jD+MkbyPtOLv3GSlRguaNIwzvRwtECbhYiZlvddrNrZ3+zJ
WVTHuLluITHhu1pqlklTPbS1PysYUwHQVlNVokXx7bT4jxBAVn688EglS9EpRXqUDoOb3qcYDwWU
3ffut7pTbfVFhPy5dT9obUEdDfvcGg+xNAZLidvAfIMSgDcT9UA1SxwrSgQv56Zaazmc7+vjMqZF
anb+8INVDHooVQHPh32hWbtqL2K7E6nFeX8CcMCIWHXvT/jyTLAOFX1bRK65FQDWKnEBoDb0LIuU
Hpxjs9OFT317LNH6ye4uB4DNrTwKbCgGJAm6QZ73cCiaMMwTdC9aT9kpj9IPyQayhFe0jvSr81j4
HH4BgtAZ9hjKxqi7QDw7Kf7BowohJmZDgJ/6FtRXAajoGqscujY9ajfRrerV+9xRritvAJ1r7mbC
z+ptQ1nJ426uyZOymBowZrbe/JvJs1xl3wJoLnRKoFuIapmbl7gSx11imJFg7heMaahpBNyewqlV
xa7aDK1CQYjayhyoAoc2gCxnEb4Xac5Rmo0t6j0DXUAKUe2Drj8NdHQCIl1pQXPsUgxLz5YgYdlW
8F0sF+ClbJQmq9awPKCe85Y4mVzYMb4/aSQodG598K714yI96DUsPRnHzE80p6eyrVJ0MeYHbcGy
2ONloxTpxEX7wNAHRcswtEyaI5Gv2+h2Uc5p6/w7KVyeHMe4xJgqCSAq3VgBBe7wawbsoZQ8X5Yj
ODi+PUnqWi7jUAX2snQFXJ79Yj5KaP7E+yUbBK/x1mu/uiO+LVGh6R7mCjq6+MSwpfBXoO0u67IZ
d9+NnG9B9kMHWORIpwcSDrtWw1CAOuH8hAVogTOZXJRoa5An6BRpuHLDWA0mH3vySCmzHRuxHH9k
JyydYSlbfcEKwPLl3+nIhQxtWBQE5BpPpn7folRgxffBLGh4imyCnfMq6s5GRmmQYZi4lxLJSTsl
P8eGE8gALI2j/KYAHIrgnRH4FL8/mBoJwcwOfMocXmqlOhaRcYqtwJ7UzL18fpurimsr5CIFYK1l
ZY5J4jNIrxgULA0gmA1QFAqHUkXmyAWKtquaeBkU4qt760i/90+lIzmxE/uMnGn5Nb9QYUVEJJKL
GkNRLANWskG+Il1F0s2UxbaUCpAIBNbBY28CFntsaaQEBxJ8BWmoGzc59l1+FTMm92uBJQrsgk8Q
43EkSW3i/VeGFzV2rGDaY5u7iUvvslUIQhNP9xIFRhTGObIppT8CE0cTDdZtfn2urM7iQsao9XKn
10WLTn56j0X53WA3gM1CDf1rLN5LZ/ns57Tpz7NrcUFCnYFvZmp47bWHEm8vdtmmk+5SclJ3DE5f
2FJnv/6TPFUFBjDYdkH/yVm6IudT1pIJezyTrd8xWEAgy7oqZiNA86Zik0foW+xD5JJEztCBQ0aj
RgrjYyeDQikhoEFZ+lcjYpPKR2n8onenme4NRcRgvNnsoe+q8o2zpBtGaYmxzdYYh/R34f+TJJpP
JbXT0TbeMPOoWwp8brMZQ1ViAfeKKETlMUKnRDIDEsFA2VLkNGBkQmuBjfGjvUKLdToCwtOVD1Jl
0yvqixbqtrPilXAuZC5VX5tDoaUAnWSNQjCn7PH5eWg8NhBufhGNomw7y0oeZ04JrXuNlnh/Rucf
qHPLD/fBA9uVACjg/WXX3wyZ6LQi7FN4qM4pV1tqFaPMBdvVBgByExfgOhkG6S5L2QyaKymcSrVC
5slo5N5Ps6MUVfY4Fg4JHdrczBhhuCxr20Y1Q7HYFxvSfe4rPh3bvp8H3FcPWM7Sto4R9llBAWCA
qYGhxZAa/4k8XbSgyJT45JQruVwddBnpULUFpmJ1DNjYRZk68fCtlBbFBhy0Mye5n1pCpqfN2LMS
ymLhKlnBGOmiSXOFcWJfZbj4x8HusKswutpbZe+v0CjoSh4XyauobKulTrBNnkSZVzZfkbh8N9Tx
ZiSPcSy7FLwbVVkfSAvGqSrFGpsqHebkrz4dVz+DC/F5GGk91fXoKHXFyRyMHRnqg97UThg5AnPa
fIRXopgHrU44VKI6TgYpBicMw7eqn8h9u4v3jMpEdat9f1D85PxXNZSVUPajVkJJSelQxMCZTZd5
Z3b6dZAUdl0ve4FyzDwu2Szn/inpZxIqYCCW73oMj2B6NnIBpDtiBZVR7Ijmn7dj20ovLhAAcU8Z
xhxPJaNPMU9s4XXAHGh5K2OtRURiJLo57pW04jTRzAycJjTYteAbwFqnLc3gYVsEWfVm/vSuFd9u
QZ4GFJwJNK9j8kBnfJU0onsSuDk/tdeZi1ZXeB/99DcD5Maq8E4BJTY9s1eBuqqogbQdsP/EUH5u
T4m6Th+yiPr6HdoqTn9mlBvDqTiNoz0cZ8xPNU71KwJAVScI36Kz5AIMKXUqlVU5+grGEocI6D7k
X0rgYkeqg+Y4VXFbZnOM6KOV7wROtX146N6pCkaZkBB+dN6imeZeY05l1q7U26x0h52uHfCasQUo
36ZX2bV01LzUHU/C9V5m058d+l02F60kpcqzVF2QoO2mXX6dY/v1rrxmJV/Tm4Dd3DW2oaFimRz+
k1bgWyL2STzwBQiWHGQTq1AfVTdQxQR4tzX76rn7EV/n12/7QTvqGDfIhjvQLXfIwEUdyM3BaNTt
wRsBhmzQMnGvIO1kqxgTBVpLO+31H0bpABn4AuRNYMQZO/mgiMDPN2+ZaJphyEj8Fb6mGHegmh0a
5OBymJU+lajlZdgEA2yp0XlBU0xO2NUi3JjNdG0llHsX1MaStajoaz9JvhZSvFPSlzYuXYEBs1v6
dIsrKUz11etD+5zijUf/rgew1xsHMbk2FJvuSyzOirZJt5P7lTTuTehHkJlS7LLh47DzUUU6xneW
ZFffJ2w+9m8LZc3kzKdDcN+Nosd9+zwNsDnLAP8gPKFqXZrjHHZVcChie/Ss3/9QkWembd4tTmMX
XrobX4SrwpuZInmXyt2iHGlj2nXRBLKT8KAfGd4K26KT7nV/QeqGrsIZpN26HT6IPGXbaN8lczdb
19OkdAQdrrhCIVJDvy4frie0B+vIcipgxwosafMJXmnK3e2oTNglBI8SOmrtbGe34zk/NyWgG7vf
tV9iQxnz2DvrehDxDIvulXv69TQuw6ZP0Tlpa7voPQt7+p1AOYEMftZrAptRV5Ys1AL4v8JGBl5l
VTSILThAfthLU5WcDvUQHGjtB9GvovpRam4U/BLc02ZB4f2e+GmvqJCNZgDwsq+MlZc0gxORwW0k
1TF74plW77WlbE9Lgv+v95dlbx6jqWEPz7IYpx734AfoJehmb2LUXO3uraT1wPV1Ls0v/04K9yYj
yLRZo6BwYSpXs3Y08BjPdHdZxnZ2u1KFqbqKm03fjVqtYfVS38+e5mqnwGWchwxAvf0uGm7ftIyV
MPb3lbCxlgaGRhj6nf6zxra2YRzy/lCOz5eV2r4eE3sUFqHgJ+Ne9CIGNQumig1/7u6VYGcZVyr9
elnEZlAy30VwrzfWHjMzJsCunNt73ZLcegJBfH3W5e/zSAXWxu7509O2ksVZW1YTM50KjIbG81dV
eZBSwb+/nYqsBHCGJgVgoiTLXIPh0PzR2t/rfbgvni3bBnABRm1EH4oskF3ShzM5TNVi26UHuhvR
qv3QnGattKP0tQP4s2Y81XHlAMzg8nWJLIIzPFrIRdgEeL169YtOIxvpjhYLGprbRTfwDoB8XMZs
Gd/MopKqDlZnRgB7Qufdrfckt62ftfsPtYx5KyQg3zTClUDOMDQsw2q5aui+TiobrF2l9NPEHljZ
vWSFoKy/aYMrUZyJ1JMUZNoAlrqSPnTNvRzvLl/QdhzC5jQKYJiXUWXu1c2ARCJPNQNn/BrcxQBL
ttx+N5aYWc9dcb2d3fcnE1xJYya6CkSDEsclqO9wcuHohH15W5v53ahhMTEVkadsmt67qLfu1kqU
llpqWC2l7INljyiZnWc7tX64fHqfZWChXcaXG9YkwETHM8mqgVnOvQKUqTjcjVPqYLwwlR8vy/hs
AR9lcMZWyuAnlQfg+/RsT98cb1X9L8h7PsrgrKyRAPxNZgCZj04RucktQ6JJ9zkmJ39j+2kXR3Yt
KNOLTo79fXU7KSB3NFCw6P6khaiy7lXruyQa/Pkc7z5qxQWfZojbyKxQ00nkpjqMWV56SxL8tmS9
P4SKSUG+XbS7fNGfihyotZevbSO4M+nAIyCGDhoOnoS7VgrAFWRABdf32q66AdbxffQ9OJh7dOUc
6QtWCuf7fymSUzgb2qavF4zyjsfCj760WG8vTtrXyWkBllv8CjxRM3D7Ft91ZIFydYsBmlxlU8Fu
uvaoy6/akNtF8FugFXvSP8aMjwfJRahlwqZkkEEIQESsY+7VTv7LuF325r7wrNb5i23wj/K4GAXi
9MIYLfQEut18ZLlZsjPvDbfysmuGHigqw1w+Q4j+eIblQugIfpHEN5fJ7oZri1yV46vgDFmQ+HSG
imKaCFMbxHlLGShy2QKiMLlaUE1lyJLGY3BYQAkPZNKzyLs/P5DQYyWOs4sCxMJpUADTNY/OSVzb
XbOXsXVipJ3XL40jUG7zBFmrTyMAjwCeyccTJI1hKEEJ0tPWAwzTY36XuAE+Gw2bHOWrzJNPprDR
x2zu83n+Eck/LnomT5KSsOW8sbHjqfSk9CYh58RsHUs/aIMoQm8+Au8q8qhBJK+BNIX+PiBsU/Ou
bIvKnpq5/375JN+Gxy+pxWXX/dilWq9jP0/fRz9VR/d6L/IHrEWz8b7+S/06eMYuuUuurV28I7ei
Ts3Gviqzm/dj5d66dm77MGtK1MnuVGKH16wfX57xQsSSPQG90zpEdyw3Fm9bbnQCP4rmnkBNHpuR
NkiO68a2iG1qDuMEHg7a1252iufhmY2/BteiIovoYrl3sJyolYQZqwxmo0Pr9EtuNYIAKrJV/lWo
iiqoqIU5qBTfSvpJ724y4gFjz7UqrK2IC2XbOmE/ARPYALjiCwSlStOlpSgclb+b8n9hVkxHB5GN
k19NHqPFmEXMJRt5LLu/d6Gc6TRGpZJwwpi/cR6uAG6FPT7qYd3dyW//A6RedmafHeVdGmctWViT
ATgQcJR6xyDNQzQ8lHv9kaR2WNojilUFeDvrkzXZl11UdLacvcRJG4x6O+S+QU5GjgJIULuXJWxH
03fVOHPpSZrHvYrWdD7dKMp3Q0vsuBGpsXl+Kr42gDwFrko+ntEF1QirwxfUTF7zRrJNQHEOymAH
mqBesJkDrgRxEY30GV7EiVhA5cbHzSnez7voUIlhFT8/sBT46TowHdnMsKxyBtFGYLco43YBJ4ux
N3fLoTmVIzg3Md3Ixk2uRBgyG5VwCNQwiEFUopuYX/j46FVkmkgdYn2w9uSj+hsUgygNO8lOus6+
T/fSV8YcG1p2cpff9IfLFvL5df8omjtTHY2VQgFWtZ9Vd2p1PY0glIt9Uzsu6fNlSRuf9h9FcV4d
TbkkLURZfEw3Gsj92FxgCciTBj4GuHFvPtSisYXPHvZRJHeTg0KrtAbs1tFCRXj+XjcvAp3Y8XyM
HRCgE5TjFEzSaG+4X6ukudSUIK+bKT62+BJgIN+3FDh8DIIKN7b77/EaP0rjkqNhQgUGv8Hy0yB0
kjo8GI3qNqoFd1sEWebnyPFBFE+5IFWozQxEzo7R+KDI9+p8XUwC09u8HECwobaoahQN049WTysj
wbjTZPnamOziQn1pQWB3+X42RZj4ljeoLgM8g7PuLFlQw1YWIPvFmJGXgmvUov3LIj5HPxzUSgRn
1WVL2k6isOqsmc5lJ10jnoCYG6VzqcHE02Vh2z60ksYZtJJnc05LYF/PdwVod+qnAROO3dG8w1fh
OTmLvkJF58e9UEBfi7RUqVDi0UtQQH4Zjf1lhT6H9I+nx9mAKmWaYaY9Y61rryXN+Eb0/kckG1eL
0juFpXvwOy+vQG50We7GPPRHwdxXTUxHUiRdqfsFw4dxWImEkQ13e9En6KYjrW6MZXSrCDGX0ZAm
c75g/D9wrOJBnVE1kAqRPltiEKxNRTc1JN0ad5D5VGNnKdOwU/PVBJqs7jQPKUDyJ6d6Xo4Luu/i
/d+NqghV1jK5M8RaKVnMkU5gATf2VmazJqp+29n5Ve/Wj4U3v4gGYEVacodp6kGfKmXMlsHPqnyS
lL1w9XfTMtZacUEWu5JVkAQovESKS5uzpqLwQnatfN/EpyZ9nshpKu4vW+OWm61E8gwVbWOFZYnl
GhBqLVdgFHpKKtm9LGLL0dYiuBQjw6jeUnYBy50IWu0dpv+jA0oIAn9mV86/h2sxXMBNm3aSVFPJ
jnU82ZhR7o3ENvTbMn/MNcGS1cbMCTM/HQ8vBk5QLuBiYVZ2JDPY9DqxC79f8IULzGSPYNzFstFK
36e3qv0foO8yFT6raBIL5OyYnOU7FAXwMTD4JWH9Bbg3ZIc3359vG0DpsyGJ/x50kun4Lox7XYI5
HjGVGUVHEt5T6RRqz1QXWMb/48bvMrhzzIMiDrNkkNG5avzUSx6ka/W23Q1eYGNe9g7bPKJnZQP7
+qNa3LsShpMBqgWoVb1a3gDk5MwP7lSv2E2HyrTlhxjfXS6b2Q/dzAOsFUYSRQ20rXd7fbJcwExi
MFakxJh9Ccu+CqAFbvv+2ESC5a/tgPV+tnyIBFpRErZIQNTWwAXGXmFpL40kpAETGSUXGIfKxEDn
iM6Pvi+vc28Csl/rxrcY1nOoS0QWsylNUWTkVQST1jp3fUDZrgMwiy7+eDSO5qn9ZblA9S/t5DCf
MF4t6v5sXtVKHHdVZj/mTWSas98rN6X8WqeF3dHnSNRi2KhYwSpXcrjLGsxJ6pdai9g+x3xk82SK
PQHS0wF/7g4jfEDTYh+AyZNxrd5fDs8bJauPsrkLVLu4AVnXHMETstvCV9xsJ3mYW42RljA/lF+o
L8Rmevs0/xTLVhpzb93SaMmoS9CYbYUxah3w0R5mkJ1We9F6w6YnvIviN0i0gYZRT1SA+k9fh2iv
WNeziNBUYCf8yIKKR7siQRTi/m4KA5uwxvc+uY9FOJ4iTZh3rDK6Vo3SvJfg02XQyiDARJF4Vvvq
FMhFIvK0zfcUIxhUxwgl+s6c6Ru9EWjmaAGr85Ulda2jvGqA/Kn3BjyuyeziPvMwUSrkDNq2DMZK
IONhBY8c9yiURhvW87gwF59cJrh0giu2MYgNAO+y7W+e50oU+/vqPA2JRM1oYh28kqRzpSj7WVP3
UhQKznLzKFdiuKNkxaOGjm12bDBF2d4p3amQ7ypjZ2lP/04fLow0izwFeqJjDU15rqXfyVLYiSRC
QmHn/8lzV9pw8aJVp2UI6iQ81mXw08AbHWr589/ooZsGeATZcC2nx5TRmcYGZnor4wcJXiuwBmqH
yyK2czj1XQanxqLSXs4Kq0HugaAXY8ErvIufjMo2z4CJddqb4q4AmGAnQqrZDBWaYmA/Hh13fC99
tDmprcdAlwj2H0Z3AF0wjV7kWPeMrBZ8mIkEcX6kxvMQK1IPLOPmymh3S3U0p8lZVBGGyWZ+D340
NASBK2LxxZS2lvQ009v4KA0Pcn3VYBMx+BkotxJwGftnSgWLAttqWUSRdV0zMR7z8fwGUsmj3iXx
sVQeR20Xl9+W9KGfhNy7m5kGqrD/J4ePDUoQjVoWG/6ItwmtTgD5ee0r2c/ICyVXtPIn0or9fRWJ
clSYizgKVF+l1016o+QHtfWFpbVto9exdMdQignWBT6Kqa20aAYLtLGda9psaH1InfRr4DJkdLrv
nOyY3swgfhI5GzPqTzEDvUXgIysqlSl3aXUgoyxfJdjGPf9DxwQjuQ33w5Ec0fk4i6qVm3EdhTeN
TSKpaOd+VLPPSvR4IqqjtCwVradNZfJqxETC94TVSop7OZSwSMErx84Sw9z4Z4HF91FaUmZNF4Um
9SUjsMNABrBIbC/B7YRaRDS6wfLjsrwt7dhRYuQPvTFV4yJXswQAJiKD5ZuRdMiaorPRun6Cu3SC
CLLl2cBuhRNopoJkm1NMazuah2zTrw2rO1Ou3XKoQlfrTLsCSo2t1eUpx9RSo4n2ZTY1pMxUVAOB
8g0kZ+UNQxsq8VjjC6leWq/U296eUsMui1jQ1hHIeYNNX8kpzKSnEloxfqv4BmVrhLtl3F++LWba
vHUgMP6xRe4QR2UGztqEPCoufmH8szIE1rf97YDVc5ApoZwNo/hofpj8CAEmRMFE9zvMkExTG9DC
k5071DEpwA+MG8aQU6Cl6JKf/71ujMMJRmKqeKY5S1wMq28x+b/4gYHlaCt1K1F9arPsTLDoLmNq
nwIrgtOO6EkcKi0N0Km0dR1UblitP8y3/U629hMS0Gov6qVvGgVAKVRiaDA/frNHQZygehHKPsnv
WkWxMdRlZ92Xyye3eWvoa/+RwiLmyvTkKdN6QtBOb16Nu+YqOBY3KFhNnW25ZD9etY/lF7YuFZ1F
E2XswHh7XAvmD9TA4oDaRBp6YYEtAwZ9mv6i8rCWwA54pRoqYwGZVVjFJO3wlsXKrSL6OhHdEfdc
DsVYAphFXfwKswekPc0pRk3Hu8t3tH1Slg7QAtkgMl8btVqFlhGgCfxOnmxJP8Wir8Zt49bfJXDv
lNmneSQNwLw3ztjmYF28fK+72e/yii36U1fEpLV9bO/yuFhUqYBsykz0PFpwgGear2QPg/E3jwbB
cpVGCJIMHlnG1CupAYpM4Ft0Qe1sCpJXPVOyb6aqdV8GqgQPfaSXV5HRBoAwo0UliLebRUWsVf35
AdzHg9mreqQXsQw6awxwI16ER9QyTK9/lVFemA+6MFVk1/TJpVYSuTA4KZGSZeGk+VpE/CRVOnAo
Gce+bU6dbnjLjDpOVM67YQqv+yxwTBJb7mVT3UofCTUAM4YWn6rw3cZiAtJC3JuGX5DvQ+lbUmsb
g5MIiVlYVPqk6UoOF7VmwAdOYYZv8+ZVdlilKLitThmo36KTbIuXtzc9cCWOi1VNbfSYyB8tP6bX
aX8nKbvLx7aV4KC6gYkf7M1iwpYbmoyNslZJCuz/Ze6csqFXCkZPjeo4tF6QGA4JkDr+RXBci+Rc
vh1SkhKJ4MmMInM/VHptR5h0Ond9Xgu026zsrWVx7m5OVZcn/WT44TOrpAB5Sbb128pTbwi4V6q9
ntv6vahkuvmNgYBpoRv4BofBaTg2oTnP5bD48tclA8OGo+wYzZnqm08orstsFZg4MrIR0cjFVnRb
C+bUjUopIClFXpwojW12lTuTfVs9XDaZjQkxyt6DP+pxLqBZY0iKEH1wdV9d/TPSaJ5zH1MRaBmI
6t0ilTgHsJK5GescDhCSV31yi/R3nQqaWVuhw0B2L6MrjS80PsGq5MqYCgPEwknmhE1k96DNCtEo
ps+XD27Ll2EPiqXIFqMd5W6nqkwahmbe+70lEW82+sKjTSJk4t36GFuL4a4HRdhmXgr417SrfPk+
Q8+xuUlcRv41eM01mHn3bzspwrrl5lWt9OOuqgqUvA2iIfDjJrXl0LRH6dgIp9hFp8h+xSq3QuOo
MYqOAVLfMJQExmtmOv2OvFXqIy/b/5UFrtRi5rMSOAQZOoF4533ddJT0cQLweyP4CttMg9Z3xr3Y
kaxiSziN0c3cv81E7CvZNtwlB6oMA5tAqVsWIeeIzpF7sjHELpdmiI/XeTGwhV1PGb5ra1FmsGkT
qgzdUMuWTR6EzOijMmmmITuW2JGLox9zuI/Gw2W/Esng7K7VMmXuJ6wX9klrA7JtUmV7lpzLQjaT
KmOlCWd3liF3cTm2jN9icNnOfPMyhXZ5NRzZR9h8sDxDdHjbZrGSyZkegL+qslI1lB+O1VXja4fA
Va6VO8NmRhG6IuwWoTzODJeqmeRwbEc/fsZufnmtHRh5B7pv8+sCVmvJJb7gVFkw4tOp9alyVihP
01zXNUhRmNkrj+DtdvQew8ZvlGFO9iRaqPh/rtHULdQLdFPn63AkLGkeGxGgBG1jrzzMDvuexuSg
M2cOsBYALiTScdM8NRMMQKjlqAa/GFiZgUzisENncz4ryjeynCtdtLnJno5Px7iSwdK8VYzCRHdI
5wgTSDqAajI3u5ElO3nBcDNm7TXJ1kSzcJtp47s8fm0jWJooH5Yp8uVjfIiP4f6fdEpUE96+LQwD
y/hExM4NX1g0pxBF03TJMENqE7t/ZnzkcuFgIvj/tlIVALYJ6uublQmsugBUEAjr2L7hAwqZmorM
AIIyztLN4CtYKTcetVO+D3YNuKWjw/QELvvEzl8E3rAZk9nKNwqpFLtuXIyB1Q4hWOAKrA8uuxGQ
aZiqAZuJX30rrkPGvy7MGJlHfzKclUQuwqhSOPdxnmSInfLVXGh7kil7pUx3TavZSSicd9n095U8
LsJgza0Hba0JEqS9ecOiaOTqP/sds9TEo66IP207oq3kcfGF0CQc5jAdfMa8yJrsKLv7xUHeyS4e
CcCIXb7BTV+3KABq8PVtKTqXe1mTpVdqj+eO0pts/kHIaZRF3DrbRvIug7NOQJPLsxRP2dEwXof6
eykCYGdX/tkk3v99zghLSwMUTQtg3Bh8M8l8T+XQLWbsfgo2V0V6cKYXpnJR5BUeNyzNIq+/mw0h
0gz7er2kCmdtOdFmydIouqjLdR8sV5aV3BmJ6ZGCHiLQgCtnPWC0Kbr978yAszq1oiQrsjA8lvQq
k16mziXB7i9EUBS7VfQdUfTgvjGJHBPDbPBw0qIGwNrNFKF2Kpxs3byjlRTuk2XQTFSuItja6Axu
C0ir9g2rrspshk8PrvuTfn9Zr82XZSWR8yB1zJMwLAKgVjaxZzRupEpOrt0r+m8rKq+6xYlF9Ieb
4xZ4m/8cJedQWCMIrEwaFzye4aG8A74aPpFqfM8CCEFg85vxYSWK8604Dhs1B/6+b43fqHbQ1C9U
VLPdfjNXMji/0mNAbajszmqPdRp1tufrkPsYdLP02AHUKf+XSnFeJs+jEkrLEB2X3mnUzClVd4hi
57JdbBdVVmpxPmWl6EYTAil55IDu2Qv88ByPjlo4xcEA3lgF4KjxAJ4qVbQXu/lGAt1NRkKAzSS+
PmDEQCBXRrxZg5o/aWCvTHqCGs6YafZYAosjmnv3srJMFz5umai4KwZqmRQjBfj7Kp1LUgJgIDYM
lw6SHaqSdQC17jnuq95O5nlXtn1n06L//e+kcklkE5YFYJzVwW/kaj+VL3P101pGOw12uoJpXlNQ
B9y80ZWWPIKjYS2TlHXAO4yfG9T+r1BNZTwfp/yXeV1ZzuyyUTg0TkTzJxtc0Fh8eT9eHthxWcqw
SmCpb5N3qsOgartTdiq+S8+NR44Y+LOTc4imshteU180jLcV4dbSuZiaT3o0lCQIjyrCjXZI9+OO
LY+LpsE3y3RrOVwkNWsz0DW2HgVaxMbPvcjNHdnXHyavBDy2aJBsM4quxXFRdJ7VWh5qTJ9nVxSD
FYqNfQR/3OkYWvs71RQ0JnXU0TCfwkWcIijLIUVL5X/peNu9dF+disxm52j6QiRsdlKf3HEljnPH
sZCX0aoxv5/me7aUmOy6U2Pa9ev8Ku1R9Xfrl8ueuO0aK4mcK1aLYZqFNA5+6c1HNMaU0mbeMR2M
n+SrcWMerd2wFz9PW5HOfBfLf9a14LpPhtzAxPT4NVPukZRF6nGpd6HuX1ZQJIjLXtRAVzHTMMTH
vmwcS6ntwLDsYFTcXr2Vgp+XhW2ueK7V4jxOy8uqQAM9PS43ILrpfICE5nZTef2X1jVsemRXOCRu
CIIfyU1Fd8kM/4L1vH2irIJ5mEf5GBcD+6grnyu6jw81kEFrt3huIw9L1diTEDXwRfbzliOsZI6m
CsTVgDmj3zzqx+aWMQSnAARVrmOf4YHmBbg4bSH1/FZ+sz5pLr/B5Gqhm9lc+Hljt8/FF8zImKdy
X3xf7pJvlm2p9nLOH7QvggsWHTGf8sxFKS+TwjDgWPljrP+HtO9ajhxXtv0iRpAE7SttsUolb7r1
wlB3T9N7z6+/C5qzRxTEW9i757kiKgkgM5FIs5a14rWuXw/e7DbeXNm5z+MR2x1V0mURCR2wclKu
qs93tCSacYwOYaBFA904E8AndxgE9BIA8qkt7Ey9WiNHnrnDBruWsxHLLLXsOwxVCihWjJ58bAQX
01G+4IaD2yNrlh7EU+Fp30oX3/N4eZN39xizbQiEQJYI4MDP6xXS3JQGAU3yUQlc0gnAzpy0C08A
6/N0RQDY9qSDhvxubn60unt5AXRnvtjhxwLYViclbJNEHnJYhCg5IyqeiRv3mhNLnHLSbtERtfz/
7BT7NEvNWG07HeGFeaCI29LBvE5f5O+SP74nis0rGUhNzuXF7bCmIabZCGV83DhkDXhUpRFeBj4u
esNgpa98V250N/N/qosdozHKpRhUgJfOXd4TYD/YwHAZxn3RLS+xPQ/mmhZg9l4T8DUY/vsAhb18
/7t4Ebp/poofwqiNbLyb0AHfYwgRqEbNz3y9b+M7zmbS6+erqnwIYHRdapDgKToMJNHRjOoeWBiI
ZOKDduIn4PZ3Do28KMBjdhRgP58XU5oRPEm4jEH2LHkU8CCzO09H2YfCxvEuhl0b2whjtARsbHU+
ytg5cKdYSnU3826AXQGqQTsJJJG2rn9eTS6qgyllOXAK05d0iCxj5HiJ3RtmI4B+wObsVWnIhwTZ
D4DMgreucUwCtMWBI2R3FZqE+XgMkBCD7Z4luRxVawu08lSK8aQ1rDxzLqvYrjPaSGAOIjUQkkhq
Br4R+U7PSkD4HQCS+mc+dSOGOQ617Eib07pivN5q8ovIw8jnbRRzGuLaDGg0qpA+DrvbcG7uxlTl
uO3dA98sgf6+OfBIV9Dbo4IsJUkRPciVPUSgsa96jhjeSph7NSXNahiCQIICyO3ZahHh1+UT338g
GYaJTlEwv+gsjl1sTk3c5pifTgNacyr81R+uZKu2kVCwL8vaDRJMFa37OpDjVML4lGgu9AoICOho
WB6AiWR3amWpS2h16Ws4C85lYe/32RdvuZHG6DL6h1V0RckLevii+xlYh1exnTs1beSUH9b7zim+
DQ6tWFYv+bkApyWv2X03yw84cXr/YU4L9YPPOjLnayZqQlQcw3NzjQ6OGGVE1Red0aVcy8up+4OM
11Yecz9MbRbBleOGL9vMbsd7MXsURY5C0nCH3VXAsEpoagOcKDg0P68JRIykz0YtB4QYvctpmgB3
ApfWas8RGcgzAXdTU9E6zYghSSklrRBXGMVVrSx6bJJbZPPsmJfS2rOvrRxGJbGcOq+LEHd2eUrG
m2Z9uKyFe27CwLWMmi7BTIDORI9Jk5lLEgJqBn1XVt2fQhWTm+v9ZSG7m/UhhGU50up2MLUQT7mm
/K0Uz70MrFrz2PZ/EkECOApjG8AlUr4MFGlDhDC/Wel7JjrEPYpWhU2uO8ewmscRhX8ptcxbntPY
fTTirqPhgYJHHNufBDI1MUoo3FjrzA5Gss/ryfjen7Qr7UH3Jbf3w8KaJ5uHzE+N5Yuiw1UZ1HRV
kWWZNqMmTte8N4O5Dv1MkIBXF6nemo7OssRBXKyuOiV/XT7IXW38R6bEYkUu0bBoWQxtKSrg48vx
TV39SacxnQWTCVgOyJdIKKlHs9SbFQF51gGSxkpodqNurcsL2Y37t2LoSjfXozh0UYmFImnrqPoT
RvmBgl64wGyzi8HuvpPrKCDHRsb8A4Bx/qh8vJVOrXIjPS3FaiYKFknm1g3BttvGii1n30rtm5Bw
grJ9PfnYUOaGFsZ1jEAWjgYc84CJDHsWXGFwtcpBiIMhz5rjf3cdyub8mDulN6O5XCtpDvpYsWJF
t6LJtKSi4Bzgrhjg+4FJBcl+xJufd3CNm0mvO2RpM+lY144iPYuDx9ERGuV9sTDwt6PDEaOkqsbs
nCrIIXQcxrQcu+v8p3QyHIViPDwbp/YP0R3Q6qLAomWKS8dcKXERZSbpUdjVq+M4+IuAWt4x1g6c
Ve3ZsIncC1DbRIyAsU+Nuej1kZC1BHH2iNpB4oJ8JuhPFK8U6Cpu/lT8uCxxz/tvBTKmVo9TJ454
QAXZ4k7dU5+YVhNfJyYPC2FPJUyMmxkY/AJiOesQYxkMHnUPAnR5KS05itHJm9gZj2NgNx79EAMW
n8+aJwqmJhhTm6C2K9q0ChKhj0f3Kb8ar49nf0UIeekNjWYe+vvGTQBgp6EHCMiRbLQas7DX9kfX
8EZidlNyCK7/EcPoeZUVWlSXagh07/FGqrQXrZyDFvlroaoyq5xrp1CTe22avXXgoSPteaetbMZd
RNNcr8qgRcdpOVTVbzL/GtIDIYeSKJYCAqjLqrgb8W7FMW5jlKOurqIC8E/e4sZobI8dzRHcKBB8
5RQ5vGzn7gEaEsEQHy5oRWTekUm/jp04oAc2HogTpbPbGt0taXiVuV0L24hhLIxUEdBpQsMMVvFa
S6/14q9Wc1Lzr8ubt+s4UMslgFCDP2QzLpVUmUa81kswlWD8EZ+MiIN8txtJIXPwjwT5s75X0xLm
lQE20cYFelr4SmdwaGujdC/eVOBHBvbuf3Mb75/Sh1jmlEwBEN85ARstZgatuQrSCJjKjXt59/be
ltu1MWfUU57fScOFFeGFV0RgLAx/xYPhoPmwIxxZvAXR3zd+I86MKFcmAUCIZQKECgAShQvAr3k4
Abs5uO2aGMcRrXGiDz367mi+j7rC5JXyqouA3MgeeJ5i3/FutINxFWBtaPNWBnRb368gfk1iwxXr
rvbbsotforQr2xNYjqL7uFuUW81MB9OakKuqHBM9ByNni/dNzsCYJ6bE8dpkVFWMDHmI5j45LpU/
5E6i3nbNTds7l5Vm318ZH2IY1ZSFZkavuZAdjafkrQ+qu+ws3sItLl4XpMf8zMPu2jtSJFNVcHGg
d5Rg4OKz6qjykglalhcgwVKO2SG60239XAWUCS+3eSX9veXhvY/2XrRtqmBVYoxCKDBzN0ZqjJo+
nWEcDx2g1xK3R8ZdRnExPrc8QIEdJ/ZeBdIk9BWjGsMokdRNUZ1rWXlMtV969luPeJWmHTv/JIC5
YQCTIKP+ruhB1AFSn/RWo3auYK4Pff9ahybnQtuxdFkkGoomBhIbgFH9fFzy0ERqKwFXP+mujMHR
59eQi2y9u2W0Y0BCz5+ImJGR0YPyaij1CU+l0SHe/9HOnUwfOLhW5PF6vfaVghIVotkEJ8TCd2NG
MVFWA1miGAyUR8rzCpgJHxNgvSt7FYZbeRLlvV0EZAAF0gK2iswas6wUlTYNKpggfRSBhEP2Jvur
V9xrwNgEAvsPAU4tf8s1iqbV4V0oOxnqQa132dh3XIq8/Qpmn+tJ6nK89PPjUtuV7g3KS9icpZTX
B8tdLWN0ZBJzE+A+IUpeANAaLRONGfr1jD43xcFkxmt/Gu0skH7Hh/ZIoe4NG+gAsa8V/Oobb8nM
RdW3eUxpGrDkYx2AU8BQrPQBVWCK006BolK0jJdPxj2Px5F34PS7Nhek2AGqtexJfgxrvOTCX4Zy
38uc49yJbD8dJ+NpNG3U0jBU8mNXZ9aSJhjRj6xRdczcF/JDNvEGk3h7ybiCHl3optJW5RGj576C
WvpYSG4p/M7kw2U93evzB4oT7j1dAo2vymbkx1SRKynD7smv1W9Rtyd0iA+ZBfCo1crALfitAYoJ
+lwphxgv27Z7chvZzMkNAPatelMog7SqrXAo0DUp2I2SOJfXuLuZBMU4QhdqaowtYlS50tcRbcKS
UjhGVDsT8qLSFNqVyZG0512ljSTGGltzqfIoz8yAaD+6PrUNVP/+YC0KICloZVHCACqj7GkMNtol
Bppv+ddcPKp5bI3pWas4fYm7J6NpgPZErYYCsHwW0xCZNGUHrOqwWCxJOfTZ71Xj5LL2egRAX/sh
hDkXQe7XWJ3DJchya3qO7foGq8l7a77XBkv7SQfK1Meus+eUs4n7Sr+RzJxT3ulgtY4xnKycMeNV
B6tTOhKej+S6PIk34rfQwijG3XAQ7y+f3m5Etl0y4yMldUKVowcnSd65NfoRaY5yvcNyaT8SKEFs
jjy6hUzWCzcvMUQkURQDWPqfz7EtKvC8mJ0eCMRtrxQMYAPabL2Pn+ffoCCxS5u7wl0TMHD5asBt
w+AQk1Exo8KcEloeGGK7eFa/gULPxrzSrf4aAX7mmqJm8ToFd6pEADsQ0SKMbgXkwphFqllS65U5
zkEI4B5yRQbNyoTYnsIbYiz2qIGDJeG5zZ2NpXXxf163jB2iL6KWoqbEDM9ddE1rU7GTlyDRRVBB
9XaUPG58vbOzn0Qy1Z0Oc+3ClGXAD3QWQDGiT/iYPfWHFvH1FPQgY5d4E277yaSPVbLtQuFS1kpr
CMhFtLL+exDHu74XXuK6Np6IgW7BvF70gx4VP8Kl0p1m7CqepdJ9/KTAmEansAwEnedg9marTTlg
H7qRzBG4pgY3HYED2T2BsPidjCVEt7veWiJaFpcXPsrsl+CfEc1U64R6iaMiXaRAEc9zeJ8Jt5l2
PU6Vm6WcWtcXb8tIYrwteNsjDCATPUjl3/EQW73gdvX/6tEZGYyzHVKip+FaGEEv/5oTtxpfltC/
7G2+KCgjgvGqk9B1hhlJUpBnol3o4j2GwJ4ui+DtFOM/1aycSDaHQiDMtyFq7MOvrPT+nQjWm+iT
XMbCJAdhEojKS6Rc9TzAEfoXX5VaMQCKBbA4wEh89spG1/aA/AkVQFRcNeO92fzQuoPJ44n/esu9
n8eHGCZoXZp1jSV9ieAwsmt1sOqrmmKvu6mjo/nuer5bvBw4UxjxUXhhytd2Y0Y24x9jwE0n8yIa
gQT69gcNQQTugfB7SKzRonWX1tIwjfieijAdXh/+vpZ8LJzxlDPS7yg6guUylZ7rObT04vcC0s7L
erKv7f8IYS+6WClMoR4wVRkKauNq2TjbcZrwBqe/uuDPG8kmagWpBihkKslBVZ4i0RcrhEjtkUyl
JS6nQfzRrS8ZD2D4a5jCCGUcUm2CMkJZgUNJKgMtcm+qeoiU+zl+mFAXATGVeKckLinuh+zb5U39
mi9gJDNuKgwbBIR6RzBUnf6agMXnzScdOaTkUT+qb6XPU5X3hMcFW2SzVksVCohXJjShHeWzcabt
h9PRBPR2hmER5dYAArdbea50h1f0O2LNcuA1JHLU9T1O3jxg+yyUpRlNpYGGZiHUj3XprNU87Aae
EMbnyHUXx12KIx2j2yW5TtW7duJcMVy1YRxONYyylmRgVJd9ydNs6RAG+UmzZI9GfdUPjqrs388f
Bsi4mEaYTDXtZ9TCvek38TIXlSY6Kj7b5BjfowxvAx0CQL4T4Psvi+btJeNfBGMcDL3qsJedW06/
E2CJ6SZvJJNzSbCxl6lM8kgqXQ7mBEHPLNra9FDnLUi23X+1GrZVWxWkvjBHBRQE5Y3ZoxrUeJ3m
XJbxJUT/bNZsW02f1iuK4aYcRAt4c/sgVXU7ah4l4i3SXaL/jOunywK/ToAyEhlH0mlSqqOYQNA+
pOlO/5g7lf23bjSjNV0RV/y3dszStkVCrNboy9YDs2+vdFm5NofQmzr57vLSONr3nhLcuAu1R2Jg
0gU5yJreqsO7tfy1SJy3OU/5GG+RNWOIOjJcEhglLUU17LxFNrH15piHI85bDeMztBUUWVUnRUdl
fUv1760GyoH/uQ2J0QXGU0jx2OLBpknISt6Mql/OT0bsXT4U3sUlMz4ha0vFrEdlAiRTPloJXoRa
EF7V7uiKV/Vd4vF8EM/Zsr2RPdA1m+nd2d5NbnSS0DNfHlT0zGO8mavaPHNiu2mHtRzCdKYRwY3h
t7fCtwy5C/mXdIdZLgCjgmsO7PWcLaVRxoWrmTBRSCrMa1fPcEzTe1YSuBWY3ixPVUBnN3lN+1+z
UZ+VhDAOI+8AbjQOuE7ioAxkN/fS6hCdKcSK5AJ96pBnruGqHL/I3VfmzSQ0oC1vazxo2m957DRv
Ku6x5Jyf1Dt1QYWkAKXPv7QGdmgLJC190yrGEEzzm1QeDeOgqOfLR8cxasK4j9mQw6htJyUwMUs4
J0GVEgwXrjwFoUdySUEY3yGFsj60oqGDq7kc8cKYzpGr3oMz1bAkVzshdcjLWPPeVCzqNpHzrGjr
Vg6a3+SGlrMK30ic+dSdk7PwNLrJO17vUrtcfFFOuEMYByOSxai6BJqytIlD5sUSIs0KxVtzOJOY
4/45bxu2IboHM2w6m1hlQURLTv0m7HlnxxPBZFc6DZE3QFL1IMktHahGMVh2jdsCM3UgsnxurdTt
fuQTTypHY75gmU9JrlcGsiDRc56ATbj2Yi98nO+Um+Fq9kufV4LnrZJxKmpREaPt4DbT6M0ASYay
8NpsqBO8YAMK40BUc+j6voYEyq1NGQqM2+m2w6gBXAc35ubYNdvD1sdIw6LjMDoOqrWEz7J5NkNe
6oCj5yzjjKhifGaGBwm63AmLY9GPlihgvOlXtfLu7P3TQQ4XCBPo4GUB5pU6he8FoHkgDdbkyugZ
Tp1ydeoCYDLgcJPc1BWIZY72Ze/IEctG9r2Qj0qerEjfdld981DxhlF4/8+YVm6UZla3uMly84aI
lb2a3Na7fUX4Z+fYeB7gS2i+UzOC1jv1p+TJtmZT7rvBM2BIoZU58ZH3SqZ3xldF/xDJmFLT6I0s
D/QJUT1PhQAOhxthcMr45+XD+f94+A85jEElXdQWeYTToXGA5CWH2Jb+HqZxhafiCi3DKNR0P3iA
a7wdpb9vonolB9iYOiNZlxjXRo6GmVi0xc7hLI6nGszFLExdIcxdquKFbvjEqXxFtZfU6rzJEZ3M
MYEpd2h0jtflCWWuaUVMJMDcizrmIY+t8ho2PmdVvL1j4vsoSXuxa8QIo6qTOzudVT40r7S0Ft40
t72f3qGx5cCRueumCKiyJVMVicH2rOurOVbGgvMi1uxl19N150/RQXGSYHKIC/JHB+PntxUGwNzL
knftYCOYiQM0vQ4LUqxysDaH2UHaQTbcNfp2Wcjukf0jBI1Cn7VxXlupDUEzEeTh2Zx+rtrt5f/f
t7KNAMZHrRJgdkYNVtY6aM65BtPpj+wYuZj7dSRb8ZZH7VAD6u/P4u2NXHqdbsyMFL289g3y0qYM
MLwZYHjNbIUA+ARtSu9qXn4nvvA6v3dPDJwVBlUTQO7Qzd7IlNERoAxEHQOjSS3JfIxl3eqHKyMq
OarxtauSvmE2khgnsmRhvy4jxkP+08OZPkQ+Ob5Tm3PG/3b1fyOK8SSkrkK9W3Ig3QMQrb/Rmt8J
OMbUsbQ6Puv0rjpuhDEeJFVlMPiksgmi3/R28pM7w1lu17siIHblZDfNC5eTgSeRcSnSWDUhuv9Q
kguKt8UVwC08nxCTOOENkL3OALnnBAVf+6WZs2PsWkb7ZEpqFAEV/5U25q0AD9IPlKNecSRAsSkH
AV/BOUX6p18u1Y+NZaHvi8SIokZOZQgFrd87DhM6xbhZdo4FaIy1Ty0lY5ARpEryVU/cTn9D7zTh
5Z93r4HNYhjb7qRqnAcQPAWkcWblaQzdQnm67LfosX/dL7Rnmug1MEEY8NmU0wgEAvKMIMSQRYdE
17FRWqEZWkV+rtq7qQoui9vXwg9xTMxTTok2S5kKN6wf0N5kA0SXp3b7m/YhgnFOWZRVahT1BEmW
waVjFMtfsTdas41rDG1fQHnlAjDsJz2APvyfXWTclNBUsrJI7zJF26xQ5AGmFNCAyBGEJ056nA5c
69p3Vx8iGXc1Y0SwGjWk7KUb/YYyWYLC+zZ3UOJ5zK6iR8GXr4AmfcOL6vazSpulMp6rE0ujK3R4
rsnO3uZ3Isv10B80x3ydHMDZ+iYab3lnSm/nS1rKOK8GoHJjP0UkqPLwGzqBHSAT+GKBdFK/Wh1e
UwU4SU2x9dp+ci5r7K46gY0MpEUY3QUMymcDqQ3U7qayUAMTpV5N9oA4aneSe1nIvq/cSGH8iZgv
ix7mpkEnf+zFLZ0is4TCGk9Laauv9FoonPKvVfJCXs5p1yI3khkHEMa6WoAyygDf9wFDPHY8FpzT
2/WVGwmMzetqPc3FEmvBMpdW1T1l+myZImAe/3dkdXrjbCQxpp8MVSSGA7xL59JyXeotqbMCoEdC
bWQ4kVv5nnNsdHO+6OVGIGP3yigAtEkI0Y12WD3Va/xeArHx3wJXIINxLjeeLjI2LwnpqMQrnvda
+hKWb2vriTyq1V23slkRY96kEca4W7GiHkh/Cqa2V28YzlPsF4TrqenBX9o9xqqLBLwdlVobAXkA
jPOVdEJW5FHDgI4ILsrI4YUG+y0cm7UxAUmSNnRiBc1fvSceV291TG9pLDrCpViDMz2qR+BZvPN7
8544PPvWGS9iCPXajOj3C5a7BcQxlG9Ygqo8Rr58I1ZAq8uBuivfg86co6GcPWZBbwTMZqxFWlEa
8z5I3PlHYacvxMcIlDedyHceVPZ+1ehjj3XGnawG2N9yHQMmHe5eaoL6dXjIKfY/YD91h8d7v3/z
buQxzsWc1z6JJZzphG2tv9cPsZPZM3Jd8YEg25Xe8Qa9ODbIwsgvVbrk4KUmQbIMNkmC0hitmoeo
zhNCf988sMZC7ZKlGTQ8iQNZu50IMpOce427c4wziQt9Qu8N2L0o5lx1T5Eoi3PkDw7wNu9TmvH6
kxrK5qgY11JMdWNgAB9I7aAuXf6q83MnhdZlfX9PNV7wKSx1YwMHtkw1aIyiUV4toy8B0g1Y4b63
BJI4qfGiCWtgzq9TDIovRbHqiJwqRfDqnPij3HoCsIjWEHewovpmjwmi3ni+/Im8s2W80JqSZRp1
IFOoi+Ro4b0CgO9Iti8L4dzqbJeppCrjMqO9OKiz2JElx+jmf6k/BhOyDKGidhq6FwNzsGQ7PGpg
7Un+Wv12sco3PGO94cRNvO1Hnx86xJJYGkQ1dUKweenVjCQtRmHRjO2o19NgRa0jegRo0WHt/9HF
a1JEAhUgaOjJ/myPJlFGEA7IRhBr95Xw1yBed9OfqMWHCLZCZQh90cfICwSTUl8RvXVAROiZJeEY
yJ72UXRdiupnEtlk/OWaSW3ThTVIfcEBXgAuzvD7iYeUv3vdbaUwgZgUa2QAarAZxFfa3d8s02Jq
gXjgRX5YPEp6AQAEaIfBUfv91aFhHn36oGlTGb+Zp6vRkTVTgmIZ/VE9ZaBhJJp72bZ2GxVkFSA+
JkqxoshOGNVxHC2qgT1sHRTWUSmgWOzrve6XiDN543+7fnorjfHTaRvGjaRhTfQGhySa3QMh4oFi
F4oH8zuZuO+tXS+6lcm4auCSi+PaNGZgvOZBA8YgUljmffXUAlA7f6btA7ktIAWNfHBplX9WlN7K
ZyLDdDFwgLD0ANMOTnubP4pu+6B9r11yB14mu/f7c06Jf7k9KHt+cyuYMfROR/+/NMdKIN/1V/Vt
h4PFqJqdvs0uLScI3NQBZ6u/gBZlCgLSpAdEHU3157+ya80ezrEz4bFpSXZ6AjdCgJYbTBzHbugu
PBh8qj3sffmxYElkvLgemzVo1XUlSIyHfL3KVNMaJcXq08z7V1Yjsaw/YajnQ7yaIOj1p8VSvdLr
D51HMC2OcQc+KOZuJLpdGePpUPHPyzoqzffxf7QvYQQQWXH9DghiVn3G3CbH93AFMk5vxWB/3ZZY
oHkAvraj2cgI3tPqyftzxuMl4TmOAeNzny8lCZxeYj3BSAGV4yi/BYv2EynfGye+7oIuxvAzb4l7
j8PtljKuyCiTqFQ04IbnxWiNeeUogBAz3dp41nNOPWXXk//jY7+AwReJvpiznMLrkWMxBqlypxCf
o5G7MgzMAgLQSAK1D7OBYzo3UdUWGG5sHNFeHdTmnwB/0TkpMKal43QlH4YDDzl8XyjwIhXdNDEH
xHiYZgRKaDzBtZV4+6U/ZUQtxbfLC+OIUJnHZh9qNQCuM1wS5rlpCiuVMNP7fFnG/iVIcS//XofK
OA5SdEIqhRWAh/3Q11+kQ9JY0j0Bx3fri43PA5HZVb2NOPZdOTSmvnbQB12Exxhuwvi1UGRrIbql
ixxXxds/xnNE9QRY7Ak3bmc8VMZVaLy1FafL5b2f4Ivf3ayHcRZokpMFUYQMWtgy37kAVme5Jqf5
ZLqJjR49W3ojx/xZRkpCeQHop/+/EwMiXSZvvoHR/2ism9gcDBJoT9JP+TeNY+aD7koF+vQopAav
4eErrB0jkPEfjWgmRmLA4NYb8RrDhU5nE1yxfn2aJGvEoimwRuHFd0KgBjPHo9CY4dKOMzGNUQOF
vNNDNLHWS26Zgnyci2GwyJr6WZ25y7Q+laS845gJT2+ZSIaMUdmuM9UlN/Tltyay5MYazriK3MWb
n8nbdNMA2vQY3fB2m6fFjKMRjGxcoyzXg6z/Iag3U4pQJn3kLI+awoVNZbPjchjXZZvgDqqd6K0N
6NQolNfPQEdQOTG/u5SzKLbulheLGU7UZcfBgHlj0CD56Oc2nM4DBhmxZUsIAKPJ436menlplYzz
kaIedcUGUlXzqKLVpBNtgN8tIy+BvSsHrzIi6jrBQ5MxyCUpWnMqajUA7eRtOtaPxtQ7Mdq1dIE3
Dy/vKuZGFmOLSYjOz7oMSdC4+k18K7odzD90pu/jobGHN/UQP5jv9AOUsSf61l5TyJvhJHzPucXU
/chp8y2MaVZrQsqizBVAGeaP7W3jC+iKpjA7aHaxS5/b6kLP68t5buQxRpkB0laoqFECOmRys0Nn
V2c0DRkPQFFw87vmB8dKeOfKmCI6hXKAREJ/esQZ0al77WareE2d/kTOlONKO83xIYktLqXOrnl+
LJRNO0+LKc1ji0u6AmuY6JYgZkx84+o/3ZS8esiui92IY2KCbkijossUJBfQZbj2aw6aqRJAeakX
IjoAZpttKvLPy5u76xE2MhnbNMuumeKyVQJhfOlQNdMIXOzAKbzsDtUhWfIfy9TZkIAoWl8MeKXJ
d+lolXgTXtGJiNTJ/Pwk34xuCLSh+tyC4hb5LxRfYSwwFPvyWnmGwiafhUhWYLLYYGBDPdQBZgkP
oVeZKG43AcXg5oYIvN1lPFIRJYbYingPg6oVoHdg97yiLxsgj9wLubOqKNbQ2QVekn33Gb7ZbsY5
zaYQGmmnakGsPwHLb+ShDHE3kvE4JBGrpU6QwjHOlPup8aPzcqMAWpyWCtWAy1jKWxDjcZYGQNxp
hH1UzvnV5IpucYwd0wa+1+StLp0m5M3Z8k6O8TldVfdLI1ZhYMZP63LVTCc98y+rI8etsUlmMZ3b
RYpSPVhj3esy3QLzm1PAqSWcysFu5W5jfmyuOW3VpNUrbJ94J3mKPbzGqTe+AHjxIQv0IxDb7Wh1
hNsEWWAupg/n6NiUc6evZNLAvBQYeWSR+T7tvcvbyBPA+BZ9nMxYmOlLKnlRowmvG07ky9N2g37B
ppxUinNvrB0yExOArIZ7HBJArFAk+yY6lH6Yl0Xj6QXjNLqmNLJFgnHFQO5PeytcbivixtGvy/u2
O0m+1QrGSyyRGQIiEBtH31D/YaymSLc8d7SbaiEiUdFnaSqoSjPuQqqqVRpFSBrBvWk0FuAmfAPg
KJTSfKHh+/DC63nZs9+tSMZjCI1SFnmKey2dTnn4CJDFqj5c3sA9xduKYFzEBND4dKRhV1VEVqb8
REr1Xwlgw49E7fW+7hFjisOTnPmRytMAzgrY6vai6UZXT3jBpgGu4/N0nzro2XfGHBgq2oHCwxGO
yD3dJqJmohNIA+DgexvwxpTqqErMTIfEKjvOCsb5yY0uHoxE/aOt+5DDHH87IiQOG/jWsPo16l5P
OKPtVGPZEJiCJqqKSnRVZ6EZqxw/qHFnBpJxJhi2lN/C1JOBxdpwvNtuomgridGyWliyVoyKEGeE
lDoiFjGg2Q2az/4vmk6ps7ywLpZ+1OwECfBoLU2K0hYgkPIFhhP5vat4yOadzMfLGs7ZRpZ0dCyU
Il9ByhfMmJBDdtsmS2FJ4qkqvw8a58joRl1aGhPpikumLXKvaUGRPajGYzFerclN3t8X4aMS+WV4
f3lpu5r+oSFspdAUklUPC3jxQjy0/YtUucpyEtKfl6Xs3k0b9TCpiW8MSlo1Dc9eAlJMXbSl9lEG
3rCqHgvTxtC516f9IWp+DMtDbZ4LY7USHkXQbq0SiKeA1gRWoA6Cq88fIKI7pjVwl7xX85AZUtzo
GEJlMsFSz/m15sVHQ7SHAzd/T19D7HluBTOvpQZg+6tgpgAw8mgoX/iARAF+DAUx4z4cqG5cksXo
jgDU3HFqYgN5Gtr4VFLsgCC6QvTu4X3NeS3taY6iqaBQVDTwnCiM7yo7DfMIYoOFNY4qLlYxfxtL
RwY+zmXd2fP+WzmMZ8mGeFRDBRwjUXXdIK2mp8+XBexGGBsJbCY9HKJcBQYw7SWmEQYGOkDYgym6
PyC/RWoU/CzowAbtMloMmAijLgtxjeiDREThkVAwtNiLf8zIiA4dZs/In4SEW3nMGWWh2QCFB/fY
O8wqpkZSL37I7J+iZwAdm9f6s2vlW3HMUWn1mNTNiDyh4se/6CWg24tnWOmhRaPRn8XsG3HsQCLg
YwW9rXvE7NKr2vzAfJjF0Yy9e2YrgTFePYLXyE1EhOG5+E3RoSkKcOfNx/w6suXDHzUQbuUxBhxV
colhGHRUdJjxETVLsPL3HvPw0LvZIwEB7jsGtsJrD+adHIuvnFZJISr9exkVE6V2Z+elJdg5GiaJ
3dws/H6HXVf1YQks6IiBRhtpBOPMezKwvpUOcIy3Zv0+vtr6Q+X8wUnCVxkobAIy9guiZGZ22qCJ
CaqAN5QxI3Pzm/GgoPqe/Wpt5HI4lZ89p7UVxxh6j/vGUAQgqsZZacXl7bo8Xl7Q3sNhK4CxbHEZ
tDSJZZBbVs8mpjlAypVwN423CtaeZ7Gc5WZElQazbs299AjaVWf5pd7RHPwKKA0uBNpuHLlZF3tP
t20UE0NFElU8FveU2z0CfhVG6zG8irCVc7XsNpptpTH2XS5kUtMkpVGB4aOU74J8wfgevWZP7f91
3hT1kcdFw9nV9y3YxEJCNBWyYsw4OuFqXTJr4uEy8gRQr7YR0OSatAyxoQVqdq+aD6pwf1n3dr3F
dtvoB2wEqGET9/qEbaPdLNSYUg9sY1YOyKzKQ88XL4jiLYhJNaRKVY5araEbV3qM0MfWAQvp8pI4
5vQePm5WNI2TQkHAtKBX0sluk1I4JXKduGiF0Px/J4pxDasiAhtGQ92+AV9sA+9gOGH9clnGXmy2
PSDGO6xRUQ7dAu+gylZbWsn0GNe3k/hHaBhbOYyDWAoMG65aYiBTjV57R8BIFAW7SezFtFbgz/0X
+EH0L9kYdyOSvfQraSxJvCLGaL3RM/zOepUOBopJpju/N3BFdmw9CBgr4Da9c3SEBRzL6njNBQJ0
mBnpoc4eniq/sCN/tk2fuJmT3HQnXhMiTyQTD8QGgZ0hkAzGRH1c88Wu4+4MABWeH9y7jbebyngM
pZar/0fad/XIbWzd/iICzGS9MjbZk7P0QmhGEnPO/PV31fh+np4aqsv2sX1wABvQ7mLt2nmvpZsR
vOOMjQlaKO8HJw5ED2W2y+Sy4QJZ887FGBCxzMGxDRIu7ISYt4oHOBrbbCzyiLlYT7Exln6fPP57
iGcE36eHpD/q5I2vkTEnvQmrNXjSCwXeyxwxcyhWEtb3vEkHmet/wSw6FUnf6YlIdcxzTRZohNrc
xNlRbK6T+HD+qe9mtkBjlbHSDwZGYLN+lmEQoYSbhpPuBA9D2sI1XfpNsN/5E9hCtzOYBCfAgqNV
xR0U27cyH5IZ79kMOTD4ZWSAmni/LcLLVuqHTgccvtRwcs3d0uzpIZmHsIGNY8KgGO2tLmD5qRzl
mRJirJ6BLfEGiIm8JifvbMyLEI11EJYOFjRTfhbDfd4GVZlatcINQfZ928dHZJ5CZhZGlFITOqE+
APDJI7j3YotmoPkNJp8s4OvytJJa/68m9EMk8xCirlTrrkeb0xBWq11rq41CtXGIeUWwE5Hyatzv
We05ecwrqNtlUkByQ+hMKMKFEjW7d1hdJ7pQHY0az+vlkp8e/iG6+zgn42m7RsMaMonBoH1BSWNm
X8L0H7RmdCJruNvcDCV98b/gAJ1qKuN6R1KO86RBUyvJyVYQhsVXeX+NCpuVxZxSIfeAjPuVN8kU
lgUfljLJqbZ2rH3hrjuMnuA3Ia0waY7OO98fgr+/vypbe62yWSACsmLUFFAw+zGiRaIDPmSz8VH9
9Zk34LRbnTn5oGzxdQYZm1hpgomMoAVaCc3aKqu7Kj0jOG9JOc+CJY/QtiZfSY6i8ij6OvCKGyMc
5St5c7rhYia354Xte8CPr8jYF90UqlZIoCbm/JoPTl5eDCMHnn23n3r65RjTQpIZjHwS6lqNQ3fk
K8d8HN0hAFOYmz5mHbiMJFc9LlcJEALPn45jPdndCT0uxkqqkP52668sboAfdqOZsjvwQM93kUNO
j8iYFh19oRpD6DDTWNGg1OV/jdzpXuPzWu0yTz8YcxLpiaCv5UiLM5snWIAhsuLWJtfdAwXgMp07
FQNqaUCALQkAAkzHpcHo0F9iXhmc8gIVdcaisig+tZRsZTf18Lx5hA2Y7YjJlcd+K48SKudRMnA6
8zxxjJ0hy1xn05Rg4kd73YaXIancZQH5Bzh25jhxzuvO+ZeBzZvP8UycifVsaK0WzENhxepVV/+c
eb3y804X7YDPMkzZnJGCoxugDG4F5oKu4U0y/6GQ8X8PHEtln0UsYjeD2i6N4PTap/xQ+0B+CetA
s3Mv85v/8Zsx1iRf474iA95bbDhdfWnqh5I747qfI3wciLEmRV2PpUFmpMhvSA6A2AcQikC/Jz4F
FuNaffqL/6zhBrv2EIFhqWwFQw++97aWeZ1wkaZhOt/Hg2hH/Xehu5t0T9nEQ2zwtqnPGy+DpTnQ
DIUiE8KriuKDER/Rpoqj66XgmEieCjLWJM+FFdOCcKNjdczSB73ieDNOXmCITCCyyWOEUmivBiMs
PeDuQHx811+2qvUmgWgt7h0MunSYu+TxI/HeL2MssikCheoKM7nkniJebeIPtXo5byI4gQ/quZ8f
11ROvYECKCJKzdJDmg0kHnH1Czqp0V5jdQxYwjyfxjnXuys6yeXEbtUHLUKgXkSvc3ZTz62VT7/O
H4yjemxpEF18iWT4O1CXR6Jfbstb3wJnhgtWyQnisCX6+QNKwkqmQmwxs+HnVzThJ7YIlCjJxv4b
7BPvOfO+HWM7sG83qCKBA1FB6Ly+tetVtL2e/3RUrc4YjHeVObmetNrmblLhEnsAyKSCV6OU26cu
WOcxi38/qPZqmhyry8lKDbZqmJgY3wFMjoLy8eLQ1fqqt4lN0wsKBIu5h0vuiCHHCr/nWifH7ABw
ni0SvuQAIkwqcnnVnc7tgwLwQ1wYoPOO33iPME+kDXGpNgX1k3OYPCQ3CUq9y7NWWnIgXq9v+rUE
wIfKB2vUfwIy+wjs0Cj6rKBiB9jummw6CNut1Y4PwNKwJ5BGZYa1hZstO+Kh/y+Ajycy2dKiKZeJ
IWcCpnEK3wAA6Yq+ynkl5Rh9toSIGluZxamoB43qltGvOH84/+dz3hmLb5qRdAHbFY2724MZ3xHj
ouR9JJ7pYFuFxVSRPu9RjFf98YeQYxtRuKIo+xerE2Nf2DFuMBxz/lg8e892Czsl14pMgbPEQ/Oy
hyF4Z727KwwM1r7DnA+WdsMDXeRdFv3YJ8pfx0uSp4mCNfMMGyfQ/44DV809FpO9KFuXmpEBhate
VAwEqG5WWfkv7ao6xEEbFIfomN5PvOIrx1C+r4ycHKsXC1HpsaKFosGAjnbuKwDf73zeVgJPFZnw
YyUaBm5qxL99/mzmT7LqGv0jRy04xpAlL9DJoNU1bd9RpH3BqqCJ6Xs9vvaiK14tnhfRs8wFqqQo
upDA9PYuZpicwtNvDDQdaPHYvONK42gfy1yQ9ktSZUAjA8K+aHfvCj9qthxovuhkbvOIZgPvc3Ku
jCUuaIbErAsTnantun2KwtwFtIpiqT+FX/E7OmxzuUb2zHvcnJiHJTBQ4lTq4x7rxurUH0FGcg+K
br8G9dYsRbyKCO+E9KOf6L7WxUWk0BiOcn2jPudpV/kjsXsPG85YCQDsGn9OmhclsAvIsrmmUxHB
idJMcLoY/eWIcWk56FzBL9zich24K0G8b8oYlqhqlULq4Geq2NXXsBwv+9Etedtl3BfB5DDptGbi
uuL9dY7k5YfcBQCPHoweFkv9KOICRvBOxZiUbk2T0kzxAPPEFpdv8/gwDR641DnehmMgWRiYdlyl
tFAReqSrW7c3vf5cztfrHNsFRqcFMRArbv+NczIWFmbJG0WrtFWBaQF9httcC7Fl6Y4ORC0kb3bm
zs9Yywk45pPzGlSmCqIkVa1h059KRTustLCtAhLHwSKgqTQxWz1gz0q0AK7NS6V4x6V2/eQZdtk8
doDjJ4GRe6viG4aXFhcJj/yadzwmx6m7RlaJDkxHRbbl4hh3h6j8nwpjBstiUAqjGLUt+nuzFMpN
YS3TW0MuauKXfDBh3kejxz35aMaw6LLUYKpD/z4+TS/1lXYsL6tX8jg6JMx+COBJnw8yr9z/HpKe
yatYXgMBQ6WSRgAVuF3nT+kdJtKAPmoGrepkr/K9el1iPkcGaLh6Fb9u3yqfN0nFu0XGxugAzFQK
FTamje7r1LAqsBNVd+dfAk8GY1jmudFVKUXuGCsPItAk0eaz9IyjK7yCDIsJkaqFNqUZJoGzC9OX
XaBBB93RuIuC4SAHq0crxTLGMl/Pn43TfTPY6Vap6SY97WA1sQJsUeRw9FAGq3seM2v8pr8/9MTN
VIv8VEWbI5tTxWPhIxZ5SME8g1IaDdBozw+DQgEBECP1fNkvbqeREzRpjGEpokKcIxF5Qta7mmWC
J2U7/CIA61RB5+lnR1rbOH9EnkTGyCiJnlaSDFM2JI9AvrGUxjsvgJcksDDsZbtN0iaVgAP9Trun
o5/H9vCqg8NKt5qrIjQNUN3Y/2v9mgXZkrSiWosEXlCmDWKyusU2PSw5VmCSVEX58FYnjpppB3Op
BisWiN0sBq+/SR3QV9tDsB8jyQAgYUtuVSIvglg0dEjUDMlrjX02FbyW4w0/XfmDnfuQxahOV84a
qXuM+tJRaRW9pO1Y+saVdAdaFfVaCSW79OZD+rxd67eKlfziDe/v26AP+Ywi5VtJtHaG/Kqw2+Kp
qvxF4+SbPBFM9KsSJZ+KVMPrQHStgVm2qa9KHovLfsno4xz0R5y4qdUg5bpupRq0imaP+U+9uhuW
63l4aXNeoPaHyPpDFnWZJ7LisVvWmoC5UL/sy3egCLRZvg0x5l4o/dlwi96by3mO+ybtQybjj6qp
TDtTwoBq50WXilc54O6KLWJ3LvFrR3zmwhjsW5gPgYxzWuU4IqmKaY3BI9cyUBuuKBgicfNA75wx
6NBQ4h2SpyhM8c3IDXU0pdygkElVixaLSwqOLv7BrP19LLbYpptdvWgFViGa2qKYBQqsyOzqN1M4
O7LT5dbwPU+s/qA8nL9AztnYEpxpjmWWJ7g/ZX5Oyksi+jHvyvYjtY+jMaak0uOmqTM8AT27b4tg
kx/V5Hs8Jvb5k+znKR9iGIuhw9WLBsHMvurHQCnIMTJE1994yvCHgt+HHMZsLEuTDpoJy0TBbdbL
lOp76qsO3bbr/FqyeZtFXImMDTFzAQBaOUoCvWv6EsYVyhbbCIat+cBcOCgCFwqRK5GxJEPUyX0F
Aqp3iG/aD5G/KVftCwV7rPw1tngwRRwryRbh5losiRLhUWPs2Bk34mYrNrVxgcndUAvWeUXhqTxj
QWQzScUywWJ4vVxnxu9866y45kS3PGVkTIZiAEZXX0c1aIRQSG+G7FGWX/Rys8altSZEtqXEOdUf
xlv+1ku2Htf0ctqMMoI9mjQPN8VPOsAPHlYBUI4DwK10rwvV1/x6PPLaWTzHwxbnVjNP2kZE40e+
bZ8oAnZ+G83AkDTc2WuD7s4E1szz+Uv8Q7Hl47iMVcmXVJ1yEXvcA/nRqtck+jEnst0ZhV1sl6rx
tmaZrZYvY3SDLSyHI5wTibFFuqXTDFkigNWaSVf8HIXyrck3zc6ALm0n8YipQQkFH1BOoQFWx8Q1
ARvhlHHHw7PmOEOFtUXFsBZyS21R8WurAZKacsJtzlthi3Xd1E2yOkCAWDhmVljl7Bm9z/ma9KrO
xLUsz2iyEKASFtgn/mstD3yfmFuKLxBA/APeVJ6nVZiIpUHzhIIdUAyo6LvxpniUGS4OBVdzMcCj
v8xBxx2W4j5OxuZMpj7PUQxtbV7Kp0WmrUovV630ssEqm2RPVzWmk9GnB2vKK/d58rSVMUZkWc1Y
HrAjkASUKxPwOYc2AHIPulO8PImjkGzlrjUweZWNrRok27NkPkjpb46u8AQwRbpOzep+Sv+/lzde
03B5VbARhVaoREmk2hCgMj85Mjn6ydKNNkucrDLBoSjkRns13lKGszRAVQTXdeRm7ZzrUplApljF
XJorvLksAAaoEy9WjnC6lq3KBSIizxvyMj22aJdp6dS1iQj0X1/yykPyTTliKfZyKa3qQNs5g08c
wavc3BO+pQAD5q3Jclwly0Y6YhpiaXtEvlkQH8ow9+m8bhFyy7s8zWFimkrIl6YU3kEJUcjuMB5M
GZKMy/FCCI2n0kv5ikP/yDOGTWVMjbIWWR4pMDW03qPCzGzEiwLVoaRMc2UpbmcDnv+Sh8/whxrX
376R3UXfSGzERQkUxM4xrulAS69blCtpOVSH4Xd0nas2tXKRnXK8Mu8uGUsTm2Ro4hF3SWPwHHep
+ZsrH3jQNBwxbA1vViSt6VQExJOHcSesBPcIMwafqzJ0burM/bH1uhUQfdlIwYb/D6wA1OwhxuRd
3oF4Tomt1NXiSkZBQnuz2GYLO5+WKt2VxkWs2dHwLcuIs0SxrTWPVXRf5ZpbLaD5GZ903hg2Vchz
B2ZMjxBNmtFqiMN1kDmaP43IdMwlt6flsik1TmjBSzLYSt6cAAk2a3GLuYJ3GIvWIBWIngBLTH6M
0mTBJlmV+TKYwqEBLyFwMOqs4iSNf5iY/vupsHU9NMzVRBjxI9Yw8jWsXVNWHAKjF3N9I+9ZaowF
kotMz5US6EbaNaU3BXrwAVEAONModQvlB1jc2BYP/2uorDFmqB+HBFMwcCiDM7vbQ3dN6WIUPzkA
xSn1uOEGJ2bUmFjHrM24wRYWNegb6usbKCtmNHkHDKckG9p3jU0cXrmQY9w1xvAUQjcN7YC2TCx+
F8trY7nlxAC7AkCvoCgiAV0siyamFolWTTG+oY5CetjeJp70LLw3Bsnv+b7z+Y3yXedxIpHJ+sWp
0VKpjkFKpQp226HSO2/WOtg9yurnD7d7YSeSGL1c22RJNQF1ZdOw5fpeq65E4dt5EftrKycyGB1M
l3gptgYB8KTk/kQOhTR6VfYwmbOrpZE7AzFFGzO7THgzDryLY7QxnrpRn3NxCpbrwemCEWC98eX8
bbv9i5KD3PS8CQ76J34xoidHZXRRIvqi9n0TBWtjN02QJp0lCHaGdpJiHoui4Nzevgn7kMduII2z
0phaCtVcQ+AEusthwGC9DIgRPqQO52Oyy0dLaSZDNOMWsx5sQS0mEWWXoygcZWTXjgxcWF1TJAz1
UsVUSuVsx+lZvwH1B+ZIKWmrcMOd66Ru7cyNsahPWSt0c768A7VQztYeVBSUyJIWEDG5YXO7yPvF
i5Mro9/5pFJf6IPUz2OmI0CjjUC6p9Mc/xoUIVw80/e5r3PHYyyJbORxImU43ho2F/Gd6NJVNeEl
uk2P6OpgPX18GVy6/1feD7Z6H12Az8ilHQPxUPjaTcnZXuXdMGNuhHQehApQzMFSPFSJpxYPBZd3
g2M8CWtuhFnqtwI+SFxc6m0pzHvi9JK33iBxC3WAQGaUbY/39veDmpObZcxNNEZG25V4jH9BsaVu
BKa9xh0w3ASWUEfm9A1435KxNaOuqqj74FtKimt2T5HhbjJvSpdzJpldQTLWUtuKCVE9RXKmnFet
XWP0bsWs6fT4D4hwdsPuv7+hzK4jDfVE4tJAFCr7WDX043D0ygdgdnEnqDjvUGa3koq5GPWopFOF
Dt0YLVBAwK4xzXrlQ4s5NF60ed7QyCL97yfvPpWx29wpqCTMndUE24OEHHS7qy9oBcg8VD4vt96v
zJ58SsbQgIGxrMQ+fccVChRgA6bfh2N1nH5TyBqQHXzj2tLzGimzm0pFvhWGqb0/AFpaS938SJmi
pCu6jCI9AjWUXzHZLdCcnJKxKFuTEb3pcI3vBcQL7TAdUkwMU6BXLP0G5z0U74CMaRk3KZPKFa8B
Y3dq9iSSy0L4eV7Eeesls7tKurQIo9KhVLEWV2YEgorSiZEXEcX53+Qw1qMYRaGeTbhzEqk2wP6t
vpOsjLw0xn/rTnxcEbuiJEdd3Ww1fJDs66gNlG7/mC52eQsEMVv0qhQFicnPQhjs0uKth/KeOTs4
IUWqKrbCe72AtqiB+gYnjyFXCpubXA4zLyLjqMj77zl55ksjCKNqoEjZAXiw+lmH25EOa/TO6Bhh
bJviP6EP4zyCdyt+InQY9HRZaCe3CCjaXOINGNSoAzThD4SLdkztxp9DCjD6fDZkZqEniZwjlRVB
TpZiyYiz0ct5Ae/1kpPDxPOUAqwP6tIWR5BfgLkksxaQbHAeGu8YjOEwV5HkswZ00bkan5XKdLdc
5kQ7+3NuoOXTiWjIqsKmw2gEiq1kCH/15aKnxYmvZJuG6ZpbXhQ6qoDqQXzmVpR2sxAAHUsy0Q0A
fTKuJjb0VtUo56Hom754Wd4pR6ymuLG/XudBcbVeRMfcwbjBy3/zACeSGd3IYyxljTLtAQSUKVB2
58fivsRK3QAWO7FCEC/ycUV3tf9EKH2SJwqzSF3aDZOqB8WFGsrudkBZCSAMlL8OcYN/3m5Su/hF
+xXFACM8sKlk1p6oXdULpZqjlPvvRg127ciJHHrok0MpUgc8Cxp4UWAxSnVWXS9Ad0IXyS2D9EZ2
1kPKZWXfjVFOhDKKowz1qGgZcB86rNRRcwmm+yMlZ4osoGjweUl2DqnjeQCqB/ycGmE9gwSK2rkG
itV7LkTZkSb1ILigf7mlPWvRKgW7f+bFzdRJMzeoK7KhaialgpLZpWbdbGJ9i4GiUWaHuLjZANNa
ZEENihK5eT6vLHu9P10BwKkoG2B30NmkOVYNbMpuGNnNAuFNdXtfk9zkHljqN/LNEiaHxMq9CL0r
2c0uudMqe1/3VDijQl2JSLoRIbx3hfsNQDPacTsQWwIew3jRgmYLQSfndezY7k/nZRRoyjYZGx7Y
uqtXu9IKq5t+FeOFLBL7/IfdvUNdkzVVB4WjbDDGW2/zhLQF0VCsXsFo9as0XEUJm+V7uz6dl7T7
EU8k0V9y8g4hZjPNBtv3lfJzXkMByPHNf1h6IGDkEwlAq4iMxWbmpvKonIxJGCLQ1oyAO42PyQOd
vOkO2bN53zzRTeR5sLgZwtdu42exzG0JIGKoui7Jw97FvJldoEGVAyJ5QgGcN7v+1dt+FsU4hmFL
NXMUxDiM50cAu2Kb6sf5e+IJoPd4ck+GNjYVWKSWQNpu4vm25U2y7TzlzydgVG6N1y0e5pR+rNVN
FKd060vB1i/Gl9GJ7RIbB8VdDUqa/pVHxryTyVHR8OSSrhBishzfS5EKEVHqCj2vzUsysDGU/nBo
QKimuMDau/4H/Qp69Z+NJETiL/ByaRhn+UI0MDR5PZWZEIh4yJhPQJ1qOjSGJflG6S9uBdppvXLO
X+FOseGzUOYZ1EopVf2oFpjvTh6mC+UwHNqXNDAw64aKjcddLPxqRT7LY/RfFY1mFDbNCFJQjplt
5fVFfNDjPlDEzk/F5K6p5BdZEZxCEoNaI/5Szn7TKg0SpeZQ9wTzasVhEbNHzof4GsB9/mHMa5nk
suqXpk4wzZteNQ8EMHapazqJ6vWeCDppLLhgpR54FRU3f9l9RycXz7wjrQfqsiZJWbil2M1Q3dQV
7PWmWS3jUb+nfON8erKvJvbzaZmXlaUAUwEtcBYK0tOigCLeW/t/38P5LIMx48pYCEIJZoZw8CgA
FOA57yfABdA8cLnsYPD+Q73ns0SmGqgPaFWb2QbWjDfljbxQtjnTqQ7pZOUPmt39F86WzwKZjL7V
IkFYJWAQqj6qL28gDIKJUK8NH/UeRzxio/T1vJruqwoQ3BWENhT8/rPJBSBy2aeJgXvLvg/jk5Hw
lh7oxX8xQoYuEbhEWCF2TUgja21giqILtPv0CuEoMMc1ZDH6TQo8brpsvB6SXzwYwl1t/BD6ZcCg
m9AxHUfjQCrZy9bmzRiBa7rKnCx3pzCB6zqRQ53zicOKlWhVsjnLoJEbWjdYB/ppXE4uMBzBJRs/
n7+qfRcC/ycTCckoKFA+SyuzrE7SKseK2rUaNjdYP3JGwcKMpIfaHPD9ZdDKPnBk7vqQE5nMC5iM
RM7MYchD/bYLlAN2vBIv1+wp1EI6/KJmtqnyVIa6iK8q83FO5hGIfS/gf2MWJhejq3l0Fnzr7NGb
4LLWg8hjE/+aDdJL/FscO/PWjNhCVHQEBdmUXKzkDsQflikEeYpBgqWx1g15hXP+s+7r54dIRm96
LW3TIUeKLURejDnX+rIm3nkRu+7n5FSMHy6lQliHWM7CfFSdpLss46CPvieTbDeiva6cA/F080u5
ou9JrSpyHgqH9IpuhQOy1bhbbxT4/dIrHrEVzhtU4H1ExnRF2LcgGVAFgKz2o1xvF22yxo1zrl3r
ZYI7SZNU2TQN+htOHng7662y4dUFkxksymNJKrsYLvpN4tzWfmR6Ioj+kBNBfTTpCtiv83AMZ9QJ
sM1fedm9eLmBdIIUTgdK5RiL09ntP4DF2X3jJiGKgexF09lkekUNqp7lESs56GbSFAL81C22tVcn
s+TXyF7vzqsmvZgv75tC+xJRMWXEpp/POhdml+C4qNoBgzYzYMJMXqiwa0JORDBRYSFmCcbLC+Ed
V4gSQKB96DUH+FF3PfJqdbzzMIpoZEqbxwS6n4z+JNTWIPw6/8F2/YwuirKqIVFGGZJRw8qMRC2P
N+pn+icDW6DEbp3hKbYpDwlvBnj3LZ9KY3SxGiWByHoDlg4nv6q+9b5wRTqbLqEBjsxTQX79zFtj
2rPBpyIZ11aosdmi15UFxnpf1bptiG8ruYyGxmqSwl6rn33nn/+mO3OzGAQSDQm+VAMzGjscqGvD
0Cn6gJHci/hq8v5i9s6cCXSGVvac1tiwrW8WkH7VWJRs3rZvPILmP9zqxy9g3kHVauOSj9Vf2Sil
/cp6wJaVAa0LloOV8+KHvUeBUgv404mCOvb7vZ/YmLbRgQSRmknYvNRP7ZVyiJzq2PwWbmm88l+K
BbqkEBToREOVWAbKYVzjMumaJFi623K8XblDsvunMVQgW6LyCCj0z1bEyHPgJRrIOJKgkcFzhODL
2Xxym/R0Fo8LALQz4gl9QS9PF5FUi+Tdgp98vaiNaqA1bkWQgfj+5X0a+Dm6Sf3xTX6g0LPYHYsc
btngay+dSlXRBACKJ8H/fT7luCggGjNIFq7x4KTTj7Z30mgCcygCE0my5MpXa/Ogtdb517FvA07k
Mg9yiQFRNVd5jBiM3INgjBYPBLfJbIGSINEWgIq1uVeO1D1PdHpaJtrUWhFIuyKyEelewEbAm2xT
2t7qiH9DszzwL7jnJe6Zbl1GgUQ2Ud7V2RlWyYjnKIqnOOw1z6gGwAFxJ1R39VRViSTrwH1T2Qyr
LoCgPVR9AthuMaRs8yiOx5Z2S7cNC583nLNvVFBoMlFVRYDJbvxMwOfPM9lAOxYpSfVTOWB07bWv
LazW+vOBi2VGPQ/ry3XNRHsMOzcyYYu4fTJNsTLWY1BGV5pxWUe1rRcd55Z4QhhlbPtaVddajQ6L
+jaBgKv8rYochd9VhJNzMJqXLoOuVdgtCtdNeynBVWVKLWencKeTiLesw/yiEKgSQ2SOIfdpszXq
aryvE2xO462/KJ9y75hW+ZCB+XM+YOSfF1nuWpATqczJMANvxos5GwF62q6ZK64xJC4RiyfJVA7y
NNuSWYMJUvMagknH889r9+IMzVR0Ff+AK/2z9YonqdzUWM+CbnlW85upumnSX+dF7IxP4queyKDv
78QuA/BHWqR+Kd+bbLT/tGBAhmDTVXD0fz2tRUURGX1gCZ1Zlsk8yvN4EYYJXDe10FtlVHtqO7z0
XRqcP9OuMpoyQG4VE2ynbCvBUNZENwfU9BfBa3TMXINy+7yE3TItXMrfIpgA2WjbOTOMboSZUDyK
K6KtjuRPGGAvHbPEojqvVb+rCicCmSBZHLO+Aa5zGczjjwTbs0V2KNKVdyyqUF/M0YkU+itOlMEw
JzHKE9jzBbuamdTa/fwzzlFprUYr7TPMKttaedD1xVm58B70+Z6TzbjqfFEaLIHUwA4ShS3EC8Pq
TG5cTbWJJV6tTUIyj4A0aoRf4ygPfrr094qxNvg3RW7XhSL5Y7WuQd5IubOqTWuDk5LXpeJpFmOC
Kh2jQbpQYXBVL1ObkBoRtynFvJkJ+ubOfQrG5ghFsWyA6UnQE5Y8BRvvpiPfCJc0SIrcf798jld5
cudMuUhr8mJSUQkIeyycTMRP0zdVKGwi+WDL4CkY/eV/PhlSls8KVsrRMixdjx7YatVPyvVfTByx
C5xcYuk32212Vd6A8Qd5GW8M6rx+6V/GKhMA1C0y2m9VMWFVOXVq2HTTXc3HYvr2P5kHFIY/H7OK
W4GkYJ49RJcTlntgHyj3enIlppYGzkY0TWyOxH2VIZopKqipyyZjkAjpCyVfxARd9vpqBgPyYPVO
fxFZpYOtRV7hdv9bfkhjrNFYpNWUCnoS1mB5Q5DZ+pVkAx2yeC1fih8mitLtM6G7fek9r72+77CI
IqIRiGqLzkKQ1fOiJODiiUO01DdL1xrVyvrfSSO6g4I5Om1MrajQPQDg95bQfh/U5sf5b00N0Rcd
Rg/SBH2koiisexERDKNMIVVhWujmMe3qMTRXBL9Glb0t3ZrzrnY3AjmRx15tXOTLViDTllsQALUA
6km7G7EzDnJS3wg65ru32C/m6TgJ1c35o+56nRPRzD2DqHnTs6wTgqZtQOlrhKuKEfkoPfx7MQYU
FwmTbCD2ZtyOWSYm6hdVFqbx1KJIUmg1oG+lZQmXuFbvzwvb9d2n0hhH0zYahppy9MGmxaPDaODB
BYgdcrM+fsfg5JcI9z7jqUTGbUjFWiylXqA6WflaHUqS30kcn8ETwbiMplFVvZPaPJw7NBhWOyqA
VGByzDdPCOMqFlVt86lCBUSenDyqbNn0F2Dun7+fPdty8rHYfR41aU1pk2chkEj5vALwWyzn1BLT
9Dc4OrxqGjlfbs+nn8pjgmxxaNUEk5AogwzEKmTR6nLn/Il2ax+nIhh3ME+bNkblKsCfZw8R5vMw
Zgy2OTd7kl82F3TI17nELRPv1iDAV2HA/YDhXGIrLhqk9vHUiOigj4D07H2zsqtnbCEehkvirP7K
R0LZM1XgX0DmjOge7OrM05LaLCfjJqBrYo1uFKZhc6RQhrnHm0LfP9yJJOZJRaAgj/Uu6gP9dvxR
AU5CuMKE+GUdJIcCXa7+yAM92dX9E4HMAytBxZBkatUFauQm4kUjhdrycF5P9hwLyBcwmSepCMl0
xtpWuZFiDStZgjZ+SQbVJ+3dlubWOr2dl/OHj/chiJ71JMxXxX7bRsDPI1s27umQKmLM7+I34/vk
Jgf9yDeAu2/s5GSMXsSz0HbmMAOAAzhilqK1vYWlLI9zrN0rwsqFqGKITNFYyyEbVdmZfVdC4ZUX
2Z6C1gZyrn5B6cjaB1CBunpp8cr9u0eTDQXPDGP0mAL4/C2NqEzEeGvTMFtk3Vv0rncMcy19ztn2
MjMDqIconJrgv2GhbiKyaIOWaClAee/M8SIh32LxkBJXE0Ynn/xeve4214xqjjHed5Ya1FExFdXA
hOrn46E6PcVVieADLAjLS3klu0D/AHuRsB5oHZPP9bP7CNAf0QgGGzH1wLyziAhmIy/ZFujrwdB7
axWPJO2s5Rfng9KoiY3iTAlDsJqC3h2oVD4fDGSO4iSZZR7Kl/mT/jt535AbrCim6+//AEVvz62Z
MMSqgeFi8CaxBksxh7o3tTnQEjmYhvt0auyoMxyi11bOmwSkH+nL4dA+MIgoKzo+4+fDyYNcDbOO
yemq/obZDSvR3MV4GOrfZfWQxbxPuaebWAr/Wxpjt2K9FwC+1eehBnIOlJCs7Uh7hbQPw4v+d7/i
iShGHVsJ88wrKDJD3bjS9ckqsU8sS4I9g+MnJzzl50lj3rZagGiXkLQKxnC4yA9bYrV+dNOATdVR
ndXrA0TFTSi/kmDjZZD0IF9vEDU/FYiVmsi216ZMWwGxasaUOHLWrCoA5Ymv3jSH7TbGWo29OiXA
aCL7/KvYM2bwO39LZQKVZmtjc+yIEKCf6Pfm4tcaJ3XcPxcyJxEDlZjMZnRl0clUI4fJgOTjmUqI
IppNVIVzjF0HZ6IUY+oEnUmUHD/rfx5HEXC75BgAfqZN994rLw4JIoQ8WNzaSULeSgRXIvPilMwo
el3tR2x9rGH9RPc+wFd/aMGB8jg773QCvMGb3V7F6SmZb5muwGxPamrCbpuLKASghi88YnwKLVcQ
rzjnVWP34lCyUExYL/HLHk9W10m89WAtHcwfsnidxo2t86jqd70NprMUmH64cYyGfb43EUQy2Wga
tKw6XYBH0RNnS7oDodEFNSZTZm08/pO9Y51KZMxy3g2qJlRqEpaqZ4LjQq8sk0v0s+fTToUwPi0z
GjnfhEUKquW5MhJrU4IkWaxJ5/Ud9wwWbU7/P9K+rDduJOn2FxHgktxeuVWRVaWSZMuS/UJ45b7v
/PXfSXmmRaV4K3F70OjGAMY4KpIRkZGxnKMQQju7bMMgR2beA5MvC9ZCtKTmIIh3RbS4nfhdTzhj
Zrs60YwA3QkUgtiB7CWsZCUvszxQGj8zXuTKG5LCJsbn22a3bxIIFSj4IDIRFqFGnBJNjjt0UoXG
ie8xRIdyqJZaxMlMgCsBn8DlUrtTv2FjL00JcF2jKCGyUJJ5N1fSumAscQjKs1Jh8Qib0Yf8lPnk
5+oWcC7eZP2uFaKihFClQ1eWwTPTJ3PoIzQ553xw1KlFB6FdHS1VP3FOkwY+RjVTRNkMKQ8a/xKL
dlZkpFeKIQU9mA2wDBB4mXc9GIKnM4WP4m0Z0XLALWFU680zI+rWJp+ENUFNsvULdzxKh8aXj8OR
oxSNrbfkMFGjNyYSL4YZ+uFv41L6dLlQVABqas02hcDNbd7tvGMgGPnF1U/bxKhaMcG+isYiDOkp
xsI3dfw5VzZHox0/fieA/oDNyVVjl2pRhvzNuKQjYPr1a/XYHeiysOD2lvFpUuz4SE7lRXu8LXlf
M9y41PglkMi/F9wtit7ruST4Rh5bUn4pp++3BexYOjR7E8DczOAkE8hSlII/IakfJl/okUmFmnNb
yl6RGKkvrRDrGiLUB8xCCW0GABcq/gj0kqoKwnq1K+1Tk56JepdCt0pNMO74R+q+cSTvxEXM5aG7
CUfGoAsbF1clKiJCoKD4QA5gp3eVEwayskPjFFg5y/HVQFB/5bna7rEi08cb2zCVD9NYQx/KVZqQ
LEja3K7GT2t/DnnDnLtGuZHBfDqlF3NtiCWkG1MahMonuSlsTb+0GKocOZfLXmpjinj/ybDB14Gh
93ZYh2WakwxzK+m5+dL7DWCL0JzCnhv6q6XNy232LhlTxOQm+vwizW6YLICESyQVMXoK+GgBlvMv
EdxstsOfMmBCS5uXZu+NMryTxyQEcmXUgyKIg09qWwSnjw+yHY/4SK7QtYGV5Fbnl8Cr5z2fXin/
PoTKjaJMBRdN1UgiXSGBPl3wJjs8KNhvhQfeKT9Cx+otLFUBAK62dM0CAVYKzTmeuWuobz+AnRYP
2xSpcpVEvqJd5iyz5cmbUl6bdl8IXvaYS6T5KhOfR7XU5Fo20E8Yn5S0sWWwF5VPHEffvUoxOfFf
IUyMxsp8vqAykQVmbAmDFd9Ph9grT03n0icGn2vgFQP/w7fDjDFAZDFyBTCJ9z4xaOMop5UkoKnY
YwZG91UfCL5WdVd71SEWrfokfiqw2766K2BcvMz6Nwpv5DP+b3bSVCyyVL4OBdN1bOl5hMkoAR5U
D7xLffcTgkJJNAluWpT03iubaeZQA0ho9HPze5R+UcLnMeWMo+x74UYG/Q2bW9acWhm9oFHyoy90
NXi5SOfuQO8GIHfLPzu/+ASEwOLKfSvu5isbuUy+0up44phqGwf9C8VFTShm2RGtS1TKq+u/gvkx
TRHJparQOUjTYAyHFGVvqGWYBkAtU37SGZ/U6Y95+MpRITjGI8dQdi+KjTzGUDBsQFLczTjXOzm3
9JN0zCj4AlB8J2c+1AfRq+61U+Txwuru1buRy7h9QoC+SsIUNdL1vulzZ9VeCHBmax6V2G5eu5HD
2Gaj11WZAq8fW2YIoEDboZyZhcfDX91zARQokYiZGA5Effm9ea4CaslLog6+qYfWANbnoX0IK//2
x9qNKlspjHFMqVlGZA0NRJTVa1Y7e5TOVdAc/iK2jC7wgb+JXmuVaF4CLpP3zehZsUFtK56xFbUb
0yiUoSQZK1dWTEsWOBnnrgT0wSRNg/Hr7NvK7OZ0HFUFUDDYk+/0md/f2/tQsoS5RGzoGIbKzmoD
fAPV86xOAiH8lgHvKX5aeJ9pVwQeHKqEV6KOJOy9LZTYApHbKc2CWtC7wSatgXdpL41V5oxqJvBA
FXfqxxjTo3cMXe36gPAhJHqrllGCMR3V+KSveAfnZqD0kidHw0Wua7uJau79sudWW6GMKdRFDNQz
NFMCCisi2o1rYoOClu5CPznI1+GreZHhZtMxu3JhAOjfzZohlEVLTCUK5n4Z2SQqiqKshTzogval
9OmNKoHH5zuwmdzkE8+zd/NNRVYxXozBZqzqMPlfm4WSVC8DBYqWgAOKG6ewh6/9l/4RMOd25PRf
b3s5VyA9+81Vlyhi0jQNBKY+Nvft+gpuU1CoDACO1k4Ygn+8LW/P5/AKwaCuAsR7VIfei+trkxSh
3KRBo8cXIkNDUGn/uS1jzyW2MpgzFAE5khWphrGYejAOgIuVrKleDFuLV442PEnM4aGfXa/KGmYB
hnxi/GuQYyMQ67Y6e5fXRh22eVljZFZvo6Hze2z7kdASO0dcsfWncOTsfxpTRhQR0aFnG4miMffp
EOZIPtJzqNwn5Hhbj1cu9g+upGLIl15dKJ8x314dhBYIDjm4AUCdhvt/OPTPuh1ee2t8bo/roRls
WqPOXeD6KA7awbfl736sjXjGLNROECKly2e/hlH0J1E/rBXHHnYTR0WlTJcy/vthn0xQgdkrFyRC
rJjBZRECOe5QXOoTBbJWGywTv/ZmXN4jf6/JYG7lMreALk1LM1dzEihlbc0V8PE6PIpTS8W51o44
Vc5qOGn9Lc5dkopWFJ1Uk6P7Xm63/QnM18VygkHGWYiCRQ6ABTPKZ608G8Oh659vf8ddO92cMfMd
W3OQlsiQkiBPz7L8nPScsZ/dEsNWE8arySLIzZQhRoU1GLVBgwl2AOkQXlc3BzQqb2CFc25sTdmo
0xikBAsIO/I2EJTCWol86NLsLtUKt52jw+3Toz/+oxP+Y6HsW3HEW80QV1jKfyG6KL10ixrvbTH7
zvYmRn4f5wFqWKniWMLZlrum8cToe8Obu+HYAcs1VIqTNArFmAel+X0pnyLFva3Cbtx9szM2Hupt
OJoabiu/bPry0IXLepijQrOkaTScdpFlTm2Xpw890s1NjH0EXZQNHNmcPK3tY/9vah8bs2bZhMjS
pnMoYVAknL9J63mUPo85Zyp0B8kf284ormKzGSvIhN14VsoqStvI0F+5ti7JKXcquz+qrS1+Su8o
9DYelXe/Fh7d094cnangH2RNmqHo7GxIijReELVm9COCJesrQa1zMgAlqzqi8FCNTlh+HeszIY4q
XUX9K75nOnGut12LRwkGOFUYVsUe4/vPl05a20siIE0mQAGQ6ZIZo6sOX2/b5KsiH9x3I4XxK6PT
pwyFCf0Vx4RC0A1/GoBiqQDE0h8r7UgsQJxjAiBxat6Y/G7pnIiiQaHaMNPE7vT1SjcatVnNKPPo
VgS4NMHuLQqzxO+a7/kCEYms4dmEdw3Le0c0MhtLqAAUN6KUvO3o1CEX3n/PwbdCmItEUmeQmBDk
iaYyuk33I8t0twVp7cqFot+zDcAcKJjxwdglYUksu7qtFkJQRSbJs9KjjgTiwNjhmAb99KxpbIUw
BjhOg6yDMUyA79HcAzhYtvJICxB0N4SbcdC/7ZY0xhBLbLyokhBj2B4wmvRVFB4puD4tinPRgnaG
R+FTb8fHlG90eYhilLCorBnN//EoX9EutPjrC7zvRM1yE4JJ2o7mkOmLLyvEkoZfxfLJ6DnFxV2r
U1T0rLEVi0jBZBdVn8qdZhpRUA/F77YdvCELba2o7EnkEWTupRYAVv2vKDa1MJusq6dlzgMsrlpZ
dq8mPhgH0+4H0R84xsfRik0rwpzEMtAUsdbs05HiAcu4NeZcQqcPaK+V1sCSq8JJMvagBtAwfFOQ
MUISKwWw7V5LVAY4EcRLiYWv79N3OrNn+GFsTY6IYEh6S/SS2uquQLl5/B81Z4xTmrFQ1C1ijpmA
2qfUkskR3o13LUWgwzv674yPwQWG2XX3je6MrZph3Xdan2XBXzhS7M0DBNEZ7cJPj/3vjpMU73rG
Rhr9841nGOHUhmKK+e1lALafcFf0Dhl40Dq7mff2e1Ir20pJa7VNavgG5QUTAOyWOtmFOLTWUl54
iTdXGnWfjbS4BdykkEt58F9+kPK42rUlW5QBgTcNvFto2erG3Db9NCfjnJIY9Iqzt2Ldy5OOeKGN
9uD0d/UDMOc5FwLPJZlAs7bCIC6ZhreouHqhWX9D+vTNmLC+2fazxfECTqhhu3edMOXqZCR5gMxL
A4LlhbIbmc+pZ9rrYqvf4u+Uw6mmtG6ctJmjJmGuPS3UzFoD6ykmBlEoziotdsRYBmvOpK12b3Ih
Y6g/f7j43jzhwwABZjxqZCdRYHwzHiih8gxWb3JVHxanB2gsrwzOU48JL0DP7ppGmHQ/E/v5oo6z
vOADDqMz6M38rEgoQHFeiBxXZyeBMDsWjQoeOf5kSKceeK4YIbi0JSdu8qQwASUaVHEpVhNROskB
S51KC11LegjjjPfu2X2UbDyP3QtsRrUuzAIA8CmwZ65aMPodtmxaESG6dZcX86G+Q/nODR9XznOI
5xRMgCmL2gyNqU58DCN/LlvFxnjeoSdjMEr542pwBmh3H0FbPZkIs4xF3udzm/vFl/ZzDFrD5mJW
TnJBJxaQ0Y1XgS5r5Y5/0jDy0R+ApUKTdew90ntqE0WnQgiXLqOnC5pKWiyhKad85PZG9x3hTQ7j
CPKQFlICLCNfAZCRNf0hdukAE3iywtIqAMyL4VYHDGr3PFCt3doaUd4EMxdtMdV5swoFutte7k+5
Re/3Ge3t7Dw47XfgR3Kp1Hdbb1uRrHPEK7BTS9xMnXvJHuXv3aUFJI7gTvfKw1/4sPa34cWu+lX9
xUPG4Z0z/fPN99TFbloUuY8D0gDSIjOxyaslVl6D3DxFIsW5N3alqVhOlgHcQcir726kZVjCJUX8
qml4KJ0kMO5T8Fa2p8mLfskYNYmcBFDnnGxm/zLeiGVcJVnxxDZISpG4JpcOjsaJB7on0I8CfPHa
/VBrnqK718ZGInMbm5EoFqsCRRu3TKzoWHpgycNa+2qvLuicP/Fu//3s5k0g++YcUpRE6kKBXwKq
li6ay36PNjuFNuPPLe1G840w5hI2M6PswwVgpBNqliCy6c5z+OW2qXAshW3E6UPZmWmpgb+mD51V
/LkCqqaS7sf40205PFWYOAM5idkLne5LmJRetWsOlUJghdyWwtOGCSqK0rdSNUwJUCRzETM6o25l
eqsFRSt/K2Zx5Iij9vwhSG++DxNQymIFUAdAoIJIvJidQ4SfTaXYc+bG4KpTeA1b+uNvSaPKb5xa
7WItT4UhCQrRn4SfdfX99uHtx8eNOszF2pFinHuwogYEENCyi5vOxtJx/1qSahwpoK5MSY5EUFU9
SeiicuLH7sW+kc+EjzVP11kZ+zJopMuYK041nYbE7YXGJjz0E56hMHGjHjtBT8oa+Eno7vf9szZU
lgEYpajr3dunyosYbLkgVM22F3JleuVLpFtFjWD1weLlx9e1Wd6CxW7i8HaIbMkASMKmUkciTRwo
Am6PKXoNtSpu4rBv+3jLGUSnbAjMtExeZekYLTAWVI9egPKIRjq2+luUShevB2AYNtOAAd0eRN0K
H7lhmEa+j77wJp2JjIXeSUOkvUqvMeo+A5XGEp5m1/AEP+Zxlu/Hrjdh8nvHi5KiwOThmgfmck8i
u9eJk4rpv3lXosH53/NkAmRu9gnCyZKD7uFrbx7NHL2R71HDsUaeKkyA1Mkyo+8tVf5oBiXuZ8zf
cik1933rTRP6GzZxSg6bsqgyaELnJrsLCLMv4n2WWCNA8UA4bE0nxRfvuNBu+4X0zQky8XFtFWGc
ywTvEDe7i465E7nyfeGL54w7UsgzfiZS5qbYdOMK9IfFSH7W8XgYi7mx5nK+T4A/o9aqS/Se9xDh
nSsTHkk6ZAXlOoF+GlgRo6N0rJ/nx86p/BA8x2DQwTNZ+sUJX/sZ1tvXZCKlmiizrC9yjuHJEbCV
uH2A5Sod/pYAEy6z8v674O0r6kxcadCGLuIKqxjkIb4HRvkVKKPdz8UDG6vVX0q7eZ64KEnUgT9E
E7ojTLDwJEky43v6aEoTSFdQ0QVflvAayMg9BW7A1CS/ZLUbuzbSGB+ck2iYW2VNAnP2aow+xZ7m
DJHb+CrWoHlxetfhN8IYZxxrIxmFVBp90MkIxYtS3Q01Z3mA/t5bp8f4nRi3a9iva4yhNa9AdbhR
OTseMk8C425poQioR0GJ9ufozE5/rUA3oNmUztI4jwVKwklo5aCJkC9iMIFvVnX+5Nyd012n3xwl
439l1Q/pNPWJL8bxYa6vtYa1gc50w1E8keJFw5DBv/G9jUTG9xoBTck2U+luS+9ER5T/bfILsJIo
/VMwTvnxtrzd/OtNHJupqKuS672R5b4cH9P8R1N/MYWTOPc2+NX+R9XYNKUYlrIEPhgGJlSsY0jH
2QrPcWy3MUZ6JLs/gP219G6rtx9aNvrRMLC5mIZxnCtThqGS2YVYCSaEV7EtKF6CPZczpZgpD8Jo
3xa774FY7cKEHAjc2B3bXsVuuRJjb2Ek0p06lJ6uLodK4iTv/w/l3sQwPjLH8Tq2chkeOxeDWH7m
lqvTNCiizvYiI3ZmzjyiIMj7jvs28yaWcYp0kcw10tXCz7CDHds9qkYH3H7W168ENLN/Eb8dkdPs
4wll/CKPNHUFvk8SlMZTuIh2RxJrXQJzLa00Tjjfb7/QiVWv/3xAg72R+jYWxDjP/Ty3xYMc6J70
XDyFv4yzgmtQAcx9/kiZXxVOnXN37I1sBDNJ7tiiwKnKGEJehGo9C+uIXlsRiU8kHn6m2VTYaySb
1lD3V63R8sd5Uv1Cr/RTbmKrGoyMqC3V2aWV1ZdJanlYqa+DLWzYR50cNg36NSCkMN4URcgK0lpa
ALI0uC+/cuz9q9Yvwx098yp5qyNZIAMAH3V0MD71+N8xiFQENztnnw3KA2fnNgbNTv9mj2X7q5ir
PGqN0UiNJQ6i5peaXvr5aZ4Otx2asT5DFeHJoixhaQRI3pLB3N9q1pjRIA1F0CqPgIKy4myyVuNO
W5GJrYRjfcyl80EYc3+XfdWEIXCfg3i6N7QTijRYKLaNzhF6w1JazlXO2voHccxdDm1nfWgxersE
ok33lcGLIbjy197q3exXi1ZTfOmC7sjjJGDD1wfB9NA3sXlKcLtWMmb6W0cMwgN5HZkGSpw7OHKC
8IVMkxNE2GrlB5FM6Fp0JemSbsSYDUrsomavgCL7MXiUAKSqnfrJeOR2K5m74INIJnBh4r4UM3VG
Qc+eHeoiqVf3VvlD9qUHigE8naLO5hNsUVfcuCorlp11xkr4ODVGFwcz0HMB3nUtbNCj/qH4prnN
Q0VnkrUPwpioJetxN7V9bhyn9DmPaisMP9/2P45LsGAjiknA+RgJ4PiZ3bpPT4qc2GPnyUbtlMP3
sCb+bXmvlKC3jo+JKUmiqDFJJx0a+X0TyOmDOX/RwmAdZ3dpPtdZZrUxbw6T7Tt9OEcmzGRiVeeS
LgrH5QBUU+wIRRg9Ep6Sy2jTenNxja48WATep2OCTVTUibZmlXkU6w4NoGvZPN4+Sp4AJryEC2mF
NR/MY67QNfEfgGLnxEuOh5lMHJEqMcJy41IEtV6A4zQJmgY3c8NDZqSO+tEkVADWm1iWxD/vw5Wi
D10jr7BBrKQFpZcdxqAD1ML/J4L3f2zgTQxzXl1RpYLag3JjNCQnNfBWxIHJEq9xs/9Z3sQwh5Z1
Q1lgTiwOwvFplq8yb5uK3VH4oAcTakdJTMU2N/NA7W3hKrqUWzDKwLikfQa8gkXf9vJRAXkJSIMC
3jzT/n39ph0TdAclVuuyCIsgg1U30+cI61sZyBc7Wya8J9u++f0ji2UXzrBkVCEJR6lwOgnhCc0w
C8DovKSbBpwb1seiRuSNtAxtKbao8WJh16l+hyqGElXKumcB56bobB59CcdCXovcm+s5q2NiruJU
BEb1pR9/Zrwawv5lLKFdCRhB7LKwI87g4lM0bFrEgMUXPmWP6Kydlq/CZcIUDzlGHg9zZvc7YZ8E
O2ig0QCn9nv/1WJ9VFt1FvzBvJenS9v9QA//dqxjC/9/jX4jg0mQ5a4320IHEBCMnvYK6Uqu/Kt4
ac5gdTqanPIgDQUfbGIjjbmk8PIUhHqWzWPUtI7RYkllAq43WE+AWcezv11r2Miif76xhmbpoh4o
xkhKEyClSefMxeDHqV8wsDM5FDkKkf3z7dPkqccE3DhUs7kXEHCLyhW72u6U8wq8XYVbJOBZBhty
RxEjVxlB+ej8NwMuDtW38aSdZ1v98zqJexl4w1Y8mUz8NeRFGUNqKZoyAq3zQorINtYf/9sJMjFY
naJRwjKrfgTQ4zD2HpEqb467oFa5hK678UkGRw1QbQjdSXtvHxK46tchaZOgaoEYaNEiZ0WRdApr
Vq38jpZZpK+3tds9wo1IxqHr3GySKEOZ2pwrpxPF49CAHXHmJTD775SNHMapRynRsrKse7/ClYmE
XRvzwRKWNvy+9v0wWhjlAcSeNppq4ZFSLjI3H4Z2cdVeil+W1lRSW1b6YnWJQuLPoFASOI6yG3YA
kQRcFYAQgMKU+YVmLy1LJ0RpQECBqdlDgwdcecy/0H0kU7B4jMZ7B78Vx8SdWuplPcu7IljK2uvw
pLLSjNiFGfI4QPaCzlYQE3SKJYokECeHPoA27VALLYm3ErqvClZtiIEFJWCivjfbsJdIgwd/EeCF
rYbNMUlc1SiOtw2Vreq8XgvAr6XcOlgJBS7jeyn1QoDYTLrwqAE7a7jLf/X39TX8iqFV5SF+TCNr
fep/x43FG3ncPb83uWxqsmZy00hiLfnKMFmZfFYSHmEQtSz2CsJCOabvwRJAYXPfa6bXo9KX5hQC
7CY5Lk+5FwNAi26ytBm2rP+VPiaAC2Xgx6NnyUhbzRUAqTIwJwtF9PUxeUlmXolgzyCkjbMztt2J
aTMLMnh5m+Q5Uj/l4lMhc6IyN6AwZq1OOibSosI4rpIVfddflqfoWydY4bH+IwXZvfFD/5o93zbB
PUuQAE2ig2pdAt0dEyGEsenVJUnMI+iALDO91gtvDmf3ib6RwBzcSqpmaoY8CipNvI8mfP5sdUgJ
v9Ubq9RFO664jBy7af5GJnOQ8tiTLilQugK5gRe3L03S2qaBXpAYH9ImsrHGc8JWlDUJgEmftEM+
h86Uyveprj7F7fdCkBxz6Difl/ejqIVtMyUj0fUOmRjgnJ9VxZ2Lc9ZO1hLdmfGv2x+VbX//TTc3
+jPRK65zBdwyUM5AJ8xHuulpfiZhyp+2FXlEdPvViY00JmUZZqzy1mGrHlUAmute8a0CR7Z2Vh6y
e9priBxAf0ucgjg7oPRXRWC9SUC7V8HSyH5irRHiWcxjdMCNg+hmLvKyz9MFFM/ocqSPqRWjgqY7
C9CYdN9wbx/wbjBQsF1EnQajlYzGlSwhvGl6EYhyZdXiXVZ9Nqs/t2XsR4ONECZJS6uuTJQCaAHd
H/0FwPSX9th52bk6N5hjEDH+y8urd2PBRiBzGy1JoRjApMGwEHoopJ4skn6+rRPn3Ng4TbS5Npa5
K4FnYkt1b4/CmSymfVvI/vvxTQ/2SQyq8XASBAN0zl/0K8ZO0CqVfxFgq1Hkg+zKs3/qTOxVB9xQ
k4KxAlVZY9LNRjHHRS9E9YhWgLViIC4T743yUiScw9v3s40gJlbjYVD0oOYzjuKh9ivRbb7NP4BC
f0DDu77r7rsryte/ea/9Xe1MIOwgdQe0P3uRN3o4tvOIVX219QX1YlQXwXAWrm57YpCf4hwlgMAg
W30fHAGca866NhXYuu19MjjdN4BGI1dVH0aXeNop88rGirF7ywnKexa5lcvYfBUWRpIkUuLLuq3E
TlV8UTNee4wjg7X6sjWaRBtQ6Ry0k5R9JuJdM3ocm9+7XDZ6sDYf5pI6CoNWUJwx40DAFNAf4xBY
8OsDmr4OfWbpTo3N0d/y423RnC/HvjHWJSfrhOJkoBWnuXuWRsdYTnPFUZCnH5NF5NIQK3K6mMew
yS+5kp/HsjuomQ6yOkOz5FrjdL9434y5XhZtyNG4IIafLsTD0Ml1lGsvmRqO+e0eHiVCICZy5A8r
7XFTEVFfCF7HkTcr/hA/LuVxDjnvjL3ADkiYf6QwgUMfdWwuRwR7y41tjr/C6ddtE9htFW7fY0z+
DfJRZWkU5Fvjz8mli9HzDwUF3ABN0WsP/wUQ8O9FwliaykkDuJKZ4FvI01pjOTT1Z68/G4EJqp35
GcDKiPZ0iKry+qflOB15VZq9EwUqNpC+AUJM//M+XGGycBSkzFiOcoVtPHTe+8nlnOmeaahEAlg0
YI4VmS1LwuaImNdd5Ec5dqpor67JrPhTYecn4Ul4aO9ae/ydX3iUhDyxjK3ksVBK4xCiaR55fVra
NRrNyX0LUjCOftRj2Wtzqx/r0akCIjkzHfz65wQcCdSFmkt/FAE47xCvPwj3Js9KqRXekkg/6iYB
75RGy7K8KYJezcfYEtNFOZO+qBI7TEri5DqgJWYhFEC0KWVCaTXdrADZJ5N5HaM96wGvCzDVgfBm
Yg7o/Q+RMSizGKGZ+GrfgK3XaxveLM5e+NpKYK5TWctHIVE7cE9HpdU37oLePRc1btdUwPJgAEYC
zsDSmAvEDNumkyiro+iG80sq3PXhMwkdjqVQk/vw3UyN8oiD6EQ0mTs6WrW2nEZgS8rf8vNrAfGA
qevFeqWT4C717n6cf6RJLE3moJK11loTYAtSYAJJYiHX2/rsCQD7JnAx0HAA2wLjYdMqC0WfaKEv
yb0tqj/ylFN82RVAR7dlSTQpT+N788pjQ80TVRT8HlPPBPmAwgP62pUgY0CW6gFFGN9dzEowohRv
+lw9ZuZTZ3K2P/bMF2Tq//z9VP7GU8UkJHEyU47LWQD57beWVFYo2Le/w24+jXklYBQDSwyAK8yH
yHpN7qdwLv3mz+zQZUfo482gC838wc8D45hwVzl3X+ZbmczJkSlVjHIEq6OB/f6yeq6r0RqL1mk0
OGkzOU0v+024XqYmdftxPHBUptch60pb8czBoiKdaf0yRRg6EUHSBfJF7xVFwV1OvGnj17T2liz6
kTcf0cjrWNQJjlcFIV2CCXXiqwewsZx4r/G93HCrFGvv+pLHabWER7wt7Vk7iMndmh/lpLRa4tw+
QBo3P+pk4FYGi4OuvprURqdQ67IZMyelLySLG/bAeTOfjOxzvIJSd8RDTOfY6K4jKG/yGNUqUSnM
rgbnEsZ2vGgCpD4eQjLH23bL0BrgTQmqpChCG8x9FIW9vDZ6FvnrVQasbg3Uz/ZEfJRwOku+4m3k
VSiiVDInLd27P7ZimUsKbRo8+Sq0DmfQuKIPfI67wdJWbM3lvI37PVFgRZRUCb0QoMUy57h2U5es
4A0PSKGnwIPRVRsriOSEgfjxrOUDD+lx77tR80BSD7AuFIre277ayOoizCFUE7x8+pMv36qZd8fv
Foh0XQXArYGRS5S+3wuJ9CEVi1Qyj0tQ+tkx98h9ecrOhrWcQRsOgioelOmuVhuBTMA0cylckEGZ
GH763ZhXouQoX1q3PYyrFRMhy2Yeirgf5yPIesaX+F4/Fr+jp7GAJa525w9X4WvxzJFJ/07Wrbcn
yXwuDHXlSlKKWFt4AX3rAcP1d9Nk6Rh8ii390AD3VucNp+5aJPrtsEpQ2Wsiq2YvA6RVQDKaTqdG
fpmiX7H4ORk4g437X+xNCqOYPM9aNqnScgxnK5lrOwf7gMlL5elf8uH0DBX9FzR8QLHHCDELue7M
HJSWKQg/MuwL1Lx+325JDy1kSQbpNEpE7JxtPKyKINXYrpUPgD1xsVxiY8uPWKtNBxe1R9766W5u
sBVID3YT6IE7auhg6sz82tEOxgLE/caOvfGoOethcBZHxCysz3tV7s5GbaUyYWoYshlcRMmA12x4
ADaPJ0LV7MmoLZAIYiQq+5oC/ytyFGtJbcKxFZpGs58Re62YgAGuKhJT5haoAZg8TzV2kdChgAsU
B+kgHPoDz/D3rMVAEm/CYjA38lrY35xsG0+ikk2xcYyUh1U96OSB48x7ngV2STTNVQReICW+/3Rl
AnS9oc/Q0npoz+EhbGz0JNzqQD4PL/Fqq0FDwTMqmzejv6vYRi7jBg3sU0g7XT9WykNffcl4vryb
UG0VY2xSBIVVo8i4VMhhPWcPhQ3OED8/Zh4Xkpt3hIwd5gJQfcoVdBPLw+wJP2U3cSkSYe+ubgRM
DkqAWB4Mm/Ph9oKVAeJAyrGKqgdbSId2Y7ROK4XXk7zai9zyebRlnwBjrMSUlOrIh+LHbZk8kcyN
VgjKXCUViixhFlrG+HWtFmsoOO+x/WCyUYyxyCSTCiMU2+g/kJL5J0Ow6h/RoQcWMyZTMfRYWM1J
8P433Rh7bHVpqESDUjI0D21/J+GL8fruu3YCHFJEDeDVox723tUUYSjHqsFLE0vtNgZZRCwiDPlo
GVzcMnpEH4LTK0E9uvyITkyFUVkjAwUj2AbFgJsOob/qluyrFzVQcYTLySid26e3m4cY0AxEbcBR
/0DhLZqtBnQhPQajcXQXTo7uKc+GI16NxVMPlFe7O1achHjXGukCDYoDBgE8/fvjLJcJIJaxEftj
jpQbJUWtwfrDzJtr2/1qGzGM0ZedEI9KpQjHxgTf0Io9g9COu9yO1xfOGe5+NfDIyEDb1zA9wUhS
AGo312SdUbX3uj+rE+NKMxwzB/u6Co7alkuytP/V0JbFWwZUUujNvj/CtNGjUSgx4Ls8DG76NQuy
C1LH5admNZ+B2QoODcIbcNh7foIKFHR0gOTVPtBDz5Kq95qAJQctj196ucGMZ3InjKKdAZs7lhSO
kVCf+uAJhorZWJDE4V/GSMR+6eNaBgp4jMnAMazcmvfZ5F2NQC+NqgimIFDffn+ImpBoRjEDyzIf
CnTDlDZBsUoX2tKWtKoCZkvfR5i3lDPidWLfPoWp0mHaeCXDNUvkMjlnWpZGz3GSZ1iQWwd5vkwz
UR7musb/exxyebXnLiIYyijS+t6UWsn0it6YYRJ6DXy7DGQUZwn+N5xJWg6tW3VpDUasdco4xbhd
lwMfI2a88E5D+vpeVQN0T/1UVcYxGx717CFc7zIesypPBGOSqgiQwFiogAyjnor6T5Pg6GKOUewn
yDB3kKwoeHiyhYmh6ZdmkcEeXJqABqxBxBi5pj3dY8hyxC5r4vHozHYvNVMCx4COpBE0pFTtTR6X
amoa6Y2OhakcgwJHEtSonc0YWdPt7Cz/NA+q3V4GbozcM/+tWCY1UdJiXGUV7HSxeN+Kn3WJVwzZ
F0AvNCimKizouagJCGamhgHczFJye46xnJW5BdB3DclaFFt4wI3D3c3f/YCoQf4jlvG5vBQEE3t8
aTBfY5/imNARcdFH+xaMZonHq5lx5TGfT9TH2ZDSoggG1dLw7VI0CJ6n4ZW3sz+kT8OPf5MsbDVk
vtwU/R9pV9bcNs5sfxGruC+vXERRliwvseP4hZVkMtz3nb/+HijfxDSMESa5NVXzkiq3QDQaje7T
51SSJIx6Hiyiat1WFYppLlSNdV+ehMiwMfOnPXDuH8aThqj2oIMGcRk0KKhFlmbfm02D4YjwKQ4m
T/Rm5CdP2Y8RUn8okwSrFz8MQenVvnL3B2DYd7ap5WqjjK4rVHoPUhMY3eQImNQCgSxnhazgYqEc
CW43vHUguv3+FMZyAW2iGtvY70wfCN8TaDlAgSMBVOaIR4JRt1wutRbjs0K9BP0FqPUomkaDY7uk
GlOzlKEQiWlJiPB5046wEPAqyMy1kRccVgeUrEHddMUAdLUoLelhhQLl6gn1d6v8g0kJUNr/MkEl
KGUki1NfarjeBssuy3uxwysD4BqJp+rEXgvqI2j46MBaUj2sUcmrFJ8Sqjyy4Ie56Jpq7UuC5nL8
gfxgOjuAUvg/dugBdTnSrFgT2uoiFChBbg48TDfDzsIga7QT/ujrvRmjNggBNIzXdEWrrICa66ci
vYn6l7z7kx7/dk3UJs1KNJvZiG8nPU5etFcehbOKckwYaKIXf+49QgvbV3B04xPna5Kr+drXpB5u
fRICXBDlFdolI8hgBDtHw6S7LV2w7mIaeTiaSHvwX7TjcWJy/IUueGWJHoHyAypgix46bfOYG6gB
Vc719fGMkH/fXOFxB8rRUFSLwLCAWmuPBep3fXx/3Qj7ptm4JBWi5njI1DVCCqm/6j7Rrkwfy89J
hcKqvqshi5J8/n8apHI6GbAJ2cIYRiDsoSG+A+mUL3SXiA8G0zN/gIy7QirDa7MYQIbChI4fCvHt
HbpqbuZgLP9euqgRcQsl5Fx9cEvyJMXb9MI/8H7fokxSBUK6hnqCcCbEk+FOfWkv2h+8MXXmCTAk
FcrGZAziw2tD1Iu0Ifl/OMpOpDzqxr5X95XpJ/JtkfMKJcyLZWONOunABa5lWeKk6yf1UPot7jSS
yJpu505u5Zef9cdlhxbiPnR4B47W/SCA4sv0rqSDwI787/1HFSNZr1S9zANwa9+rr4Phds8q1Ocr
JzmJj4Zm40Ydn8lX5usvMB5cGua3UdfAs1/FFPF726bWLKI85OF+yPoYXNeyUH0J08wynckQWxlp
54TJ0aWXeXUVRgQAtz/eyRoEB9EHpyKA2BfZJA0zQqki24oS+ysmd2RB4yXVjGvpnR3q47ZhGetr
VaRBHPzUsrBwPqoAU4n/4WsyMvh3mReVSidR3auROQL80tzHxUmWeRcS66uh34Z3loo+AGiE32/X
MKiJUbQCItpJPwCHe0jAbQIA0bMAFujKjfA66Dh4RBbQTcMzFW9UGfM0KDO8txmKctZUuNyD+QxC
Tmd1lZvZlhV7bIF3h/QZSGfzU+QW38Yv18Mpc7Ebw9TXjOSlz5MiyQMzszV0/PTYW6bn6zZYEVSD
nhvGUDCEggcsdQAEaJPoVhGnBxOJOvEQDJF+6y6qk70fuVwoGPE3KoLiaYfhJFSZVQOlm/dfM5oG
S59LDEBV3UPcnwQj3jVC5/QrlGNA46VZ5zC7kSM/HX6EyrFSngS06BYwkJQl5w5mhDyUjCxACFUT
6pd0At+hG58mqwlpjYMG8GIPcu8uQJq4v/6FWWcCQqUQ+gHmDA92ahdDSw2nyOqyCyAsM4999yeT
6NrWBBVLkiEKh6rvM+h49i8tXrDRPRiHIJ2L7LP341dev4U13fjOILWJi7zIelZDwohQTGd7ENS4
GHPBeESxy09/QL8AY+SVhfqsisbte48xYmA+Z0Wx9s1QDqdVWle0bat4t6z51+tbxVyXKqO4J2Ge
gEAk35tKZkIyTyCY5CjIXnQY7dpTDqndOgJX3IHlGBtjdDtOyeZZUSHAehgsCGUYGNNLfM56WBEE
BxitYbgfWdf79QDEisfk0AA2ANBR9kAu1cjLfN0ldfTa18FAzu2kknBIH/CtTeppssRiNYPkcd4v
F7q8EvOHakDo8lavd/jVMFY8gTAAtsuUUTMVKXNgMhmQSmvoTw8P7Tg5mIlHU0dyFZmT3PIMURnS
kky4RYHt2+dja7eNfp6t2lFj3ZuVjrNvzG3brIm6cXqjrRIw81n7TvLlTrVFGbIYPOwAzwgVl8DS
LczGjGZtBObe6iXSj8XS2dcdkDUrdhGCQluboDwu9e7NO0eqptqYu7gE2f9Por9h9vXJLpz5Ig6j
OOo+PBOmwdw3n/YYQrlun7lGTML+Y55KF+Lc6NrBqvIgUXfL8E3pEyeTONcI8wZFy0hEBZiIG5vU
bolTrudJM5NDBqlozMNFaNnWNy1attUOI8TcE8ZK6bYGqZ3r9K6rIGws4NET+pNf+YljnFB3gM5H
7rS765+QdUtujZFPvNnBRKi0NG8b9DKnRzG6bxu/XjPH0M+dtBP7yY646FD2pr19T+pyscZcKiOp
AzNrcqz0uyQ86RrvucP7hORZsFlVnmnhMvVASC4H9aBAahCpvx3dkTcGX8WH7SHIspBn4SEFIfP3
1kS1y7vcgjX9afAsO9YIpMUF9ByCm06Lqj23yHyZUfgQhTcmqQXG2lI2QjsRCOjkrW4BNMt8o3rS
PsQ0ODjBMQ9e+skOU3kuGda87jPkj18zTh27JFqEQR3U+GAIqq9Y/mp+6lrDjbHiPuVgZ5i3qIlu
HPgCLANp7Ptvm2tLESl6VB5Q5nOTLLrL4oFTbGM65MYEvX3A4Y+V2gv7uDmZ0ktRjnbF80j2MvC+
QEkUUy30a79cRrAhpGtxyIcfQ+bkw/31LSG/8cOWIMGXJfxtQg/w/jOJsx6N2oqeuhWpdph5anvO
11eDNyzG6gJjogrvCKQcaIbRXb15jSa1jieQ5fr1kdA4d07ljAAgE8TY8An8UpwQzz5cG4uUs8VJ
phXWhJUJezQ0vMYvHBRlYE10L5KsnHDPcgZNxDtJArMKRgioD5lEldmKUwIB5QXFuyeIadjxH1QH
UYl4s0H5dFOJglhIGDfVlvZYyfKtnoYOWpmcly3rmG7NUH5d5s0cYrIxOqx5ZWfJvVj/paxftEGx
dfP1uvsx/QIQYOyTrKkyENzv/W8ehnUVBwhb97s0sfXWltzcNQMTk8gtUEYSdFalOx4Oh3WotkYp
18jA9jJGIlIcvb7TtMNk8K4R1qnaGqDeC1lk5XOlLCVwU6KzSyJUqSMb/50I3N7yZbvYJa7EKYIw
jWJfQJKOqhWGLN9/ynpC8yIbShRZjbNQSXbc7qLwWxVxoh57y1D4MHGMIQZNI6mXpCz0wsDiVPFT
kblt48qYJOhPM57oDdgNmq8hGIT0u36+k437qeccbOZBw/scOb2BrjqNJ0kMs6+FKikPspa7oTQ5
sZY6Qx9yUlT2MjEQpANFhVcSPeMk980EJpoxBb5pfEkeOuyh4OU3Csaf/1sDmOmVvwwqIvUos3o1
r8d6GoK21WoHksexL4vd4F8/cczDbciosBimggoy5SUxSjqiIWTxITNUDCOJwAqkk1Tuunb5imnz
+Xs/yLyKCnNlG5vUIW8b8EFrppkcplUcD5IepecqyyrOjpFTS19l2sYKdarHsE8ERSCP2lJdPmF4
rdtrSbfagqjeSaHRe4KQNo7UAN13/ZOygBfwQ51MMRjAShq05XQoFgx4lQcU5NT70Afy3x33zXf1
0XwkMayG9ANvKpRZfgS6BCcQhvGYojYyGtW+q81C2BMtVPEZDKT3K+irAiODShthvhZt4S5+aiRP
+JPaMdj5oIsNZDJYxKjwVpQ6ZKk6ywpkn7xskoNxu96OHlGyiU886jzmeX8zRtOVQXmlrkNRAeBf
39dzYlfpawoZD84WksfYB+fZWKHKBUM31bJpgRRtBPP1J3IJxWfha5LYFlpGhIjX+ItjUeZYJP++
eWogWVjVVgdqbAIgCBpswFBiwsIpMTiNgghfGpVsCr1CpMEmegoWyqv0bIoUVkOVRG2IDtzP0a9l
9xMzyVkXa790cDsBT26QIVTKOZDnYYKvm0twRZt+7JzTnXFb3nQuhIecW4gq7SdOCksLUFz6RBuL
dMFs7DH1E8qA+4076WU9D4DuestBPvRHonrZnRIoF+7HQ3wLRHH9LH7vjhfJO+4oIXPluC/AQAP8
B8oa73dUFNCYVhId7+86tlVNuJsGzRW04vv1L8yK4OA1wYwnwg3OPuWqVTx16VyIZRAt+zUEhWT0
aihB3wF7DkaO67aY78WtMcpLs0WbwJmKsWXzlMdu2NnaWTgT2GjjazvUd3eGk8g29LmKym4qWztA
kNLnzUEwA+z2V1CllA7kb2k64ld0Xn1sAHWH1CfQWBhMh2UVoc6VbYG7n8wnxNYsudc2R1QPp3iq
YkJF4me3KgYWLGd0NP9nbydyeVAR1jW5NUf8a2MuznBqtGTOAuBItdGtU1X/BEUhlFWubyrxw00k
MNDYwFiphMCNvBvFbOprLm2MwoO2yoFY3qTZg5Ie+vFh6ThWqNV8sEJ9vGYUVCNrFVxIiT0PiS31
vAufaQHtKYKwxBCSQaUV5HmnTAYsTHWFimvq5DUv1yWf4sOn2pigb3Y9i6aqVuVghBiQDqcXnPmB
UHz/bHnz+J5oj/v50Tb2qOBZGOo01RKWhDDmmQdln/mgs1DBwqwgi0id6PN1V6DPN22QRieF4STG
NcoDhNn3TDIJXK1haxNNd8GTkDy9So6+k3epLUAeLDt3n3+3bPnhJ1DxrCnylHCsykEF3rBkv+4x
6DceBlffgWjrhosq4GypSUU0xZwxUQV6jyB6XnfNLal8tYVN1BPrB7Sp/D8yiGxTEU0At3H/Ugbj
epobbZBkSHFA++VooZM6ftbdJFAO5i4rbV5fjOlEW4PU+Z5lNYkMVZSD+FgG46eGKMo74Z6IrZEw
+ZtsW5f925qjDnq46KTvB3ONHL7k5nQfk0spA3JBKL3r7ko34j7YokOkVelmt8LWdFh3BGeTObVX
BPDM/yDwSgNQPlijLnSkvmqqFNi5zituw9cRlASdnb0SpITmrdB5Kp81CMxEjzw80UXTjI47229K
hTZhFOq162B5OhS3gw/ty3KHeu2RIKcgpe1JYE0z/MptgMIBzM8Vb/gq7PSt+2H5VPAzuykGWzru
CdWHvFUGDJXlaF4SdKBiiFyT/IQ7XjRgxfTtwqkAOGWjGRcibLbyMey/dNzJL44Bmj1NKkHUbw7E
gy4iH7mbnoVbwlCIR/2u/GHxG5/kfF/ZSxo0u+SQ05LJcTRfUXYHoiB2Mbi32GRm7z8kLSRcXjNH
hRupbxehH+E65dF4wQTATbeTDoqzAorCw48zb4/NbhlUpEnNEWhgkknoJ9OZd0TheX2ZXcI3Bb3i
yBYD+axDQABjMT9A3sFtZ/xLPCAq2qQaJZlUPBCaKkzSaZbBtX8hcd+F7vLXdHnYCJ+4JWW277xZ
o+IBnjVD1Iywlv1dPKvLpVYpeOst6FLjW+NQ4fb4zQG0yxk0JJ3MwwAjItKzD7JUgmBCQQJiac1N
1wrnMqwcUeSkAdTb8IMVKoQXgwSkWQYrOtJ56dy2/qB8j5S9PEA786HqXE4YZ93B21VR2xY1cTJF
JHPTHnXEFmVfOIbT485fvRyTMby+Eyvh3Zqj9k3tNTlOWiyvBUejIN5bi+BkBfgLKomTMJIfTh8+
8GIoOsbOMKVoUuFLqVpTmjESHMiFb4LkrLrJeAquJOrSJsBTpRuofaLqpFLfrpLkZlgKfQ1MrXMm
kCtX+yX8vmD2WAYxdjE71/eKtSLTwDADSLHA9KRRN1FmWKWEA7YGRQMa0jzDsqRj1PBK5uTPfFjV
xgx118jzohvgjVsDK0bekoh+AoLgfs0+i0rlLmhMXV8V6yRvV0XtU6JhElCZ1TXAbBwEzz/J6e66
AfZnM1VJU8Hfolyqd5u3XC82urDq4hpEsZNkN0r/1I2/y8FwObYmkKIWsKAYO6THswUxlOWihSt0
mp1iRElxZ9Gub8zBboEKxEAsv+zI/HAbk9TtEvVrXYLKeA1UY/AEGWG91L/+wadDPxzcEhbwr3R1
Me90MKWpyhoM7bfV2knT65rxKpiklv7B3d5s0EVFMtsiqi32P1m0s95C6gu3VSPpQW0aT3GY36xw
wzEuPHGMOa7HCkYY5MQBBtrJAIobP23jGQCrLdm6hGugCa9LoUAK0EAPpbOlcvgjSxhLVWSQ4IJD
4r0loc9JUMdeieFkJ/mNCgJhGWrI3AE9RjhXJEQI0iohPBX0aUoiMrIqrMhWB694GHw5tbsvnQuJ
3j0Zdxp5RDuMaLE1SINTO3BQVyLEFgNRaF4NcUHrOrK8tjK8vrJ2Yvfptz3ynTnqQ47W3Ew9EGVB
qQm7ocr2ZmmCjK7f/74Z9F0xHqfjtfiBbaGU6rySunwNJIj46KCziixjDwikf90MwwEV9EnAcoPh
RgujT+/dQp+EVAaMDKEpfYyGY1WsdqX+kAzOVch6hr6zQ4X0vsOwnVQ3iE6KWTtGf1/VxXlV2odG
inZ1azROFo2Ljdej36sgEpaXrrGjofkimwrnJLD8hSwVaFBTNkGc/H7Ji7wadTEgGgtyIdgY9Bod
TDyPdmapsa8LMXpumRFxBplZ7ycyl/rLKomlm5MOctx+jsMFVveD9wqQJdhqpAcimojY7O4xVP35
+s7SPUtyIcAiekKWBeg2sLHvLTZ6tzToW+Jae+3d0L9wrNz1Eaob5LVa7LrPXFoeljfh3AM6Yhqg
O6EHOq2qryDr2a+g5VkOkmUDZnwYP6tfVEwTzQfze74H7fueN+fG/LZbs+Rnbb4txuAnCyPWazA3
LjrRHiZu3BpdBqJi2tuYY7jhTz/+i1FMw8CLyFwIZbTrxxIFiBEbemOeCJ46fsw7FASH3eASlTTx
swIMI+euYty4aNO+GaX3NEygqyLCaN37Idiv1IGDG2B6jS6Lmkm4T/HMoMJ3mAvioGsd7vRTcms+
S/vyWxRYJ+VEWnq1H0kOD4BB/iJ1/Sobixdenc3umXFoTHKL3RuMR8S3VYpxMR2nxnDT+pgPTxOU
Ka8fDcZXRLsS0G0VYwsqcov3/hIWs7is1TBDdKGZ7FLpvEhH4+26EbonS84frACsBbIQUATT6b9h
tItSzskcSI/GIxmaiGPohy7nFjWq2YucFn09y419no8w4psKuldDlgGDtySZZKOb75n0c9XGaTYH
dWc6dYdCDTSG+zk9lMmtonP8hWXsJ8mABvJ5YO/fG9OqoS/6ZZ0DAE6dxXiW0rOEInVeumEscb4o
a9sUxHt0ucH7ql/umM3CMKLUATwpzkG83HVWZIc152YgP5byREJLpRnAIOORTQ/xTFHTTQJYKgNt
jR19cpJGs+XP192CZYP8ftCJyxjYo9Xz+nQKK6heYrRFv5m60tbq73pmcb4Ua1d0TEGgn2MALqiQ
f998KegEREkBxDPQPz7eh3bZ30zFl8j4XvO0TBgRH+1jjK1cqEgs+gEqx2vXTtCWDqb1lGqBNGe2
FT1Kgn/9qzEXtDFDBVshF+bSSispMJudIpy08IuZfhOt1zC7v26IuT3ohxOxaLzbTSo0KOuYF4bW
SkEzosOnSxikzJzI4s1tslwZd/IvM/L7DUrnqSm6opeCzMhvcFihMj+7v78SXMIYXcL1r30gKF+k
JUpmAy+nBAIUXQ3iAQ2CM2O8u26GtTNbM/RKqrAeUBZGSSB/1LpbPUJy92RB46XhzSKwXG1ricrb
2roANLUhT8ECDcTEjefvjfJcmpxUlXEdAQ319t3I1m3Ozmz0hVVYWJDqm4fOz3xQngeogf1+fv/O
DHHEjZlklMZUId8tE/2qPkrVbcSTteR9MOrQYNpL03sdHyxrdxphtTmvoJopg+sOwCq7vlsJFWyW
IYny3MRKWnAx5negJjwljuK3XzHJ46oP162xDs52d6h3xNTIWTIqKA0N4Z2a3A2/SQtyubS3f59K
f7Ii7kpwWeJ1J61gkSzsERJ2OJ/XV8GKMoZpgk3PwoC4RZfKK6OVp5BUHBrhuEyeAEQFF4dGDh59
mW1tUH5cNW2kVoBzo7chH6J9/4hJaZ80j7tP1SOPC4TmKP7fd3tbEeXOc1msVj3AmuyLTrKPA/J/
dMg91b1gd1eM2tdPvLFJtoe/WaU8vF91pdUbWK3EE247AIvttvsOOSr7+n6xg9ybHcrF5dFUCGfw
GizpPi4kWwOvV2f5i5F4xcij2OU5B+XiadmB8TnGsZWkGoTLEqj06nmooQgp8F7/7Fj3ti7K27XM
iuouwbpEeEh2aPc/uyUGL0QwakIIEb/s0MCCVS3/5x0tRkFBmuoKka2DNUByQns85T4PJsiOEm/2
qFt8nFMzXhXUQicNpfA+Pevz+nu4eNrhaeTABEhk3044wiUE6yB2tqtLyFDKKzTtHkcw9l13QLLn
Vw4zPT4WaqGVAfZC3kiTK0jKqSojEJm+tEL5OFqik2sDB4zP+4RU+FCMqTXEFBal3tqV1fjZCMs/
yLW2XkHFjDQfeqXtYKI2H3olL2wzEn1hSbkit8wTBZZDYHIxXP2h/l7KYWiF44wq6xm8FX+BdQcy
dOmz5im+CEKA2o9/cAm8mOF3Y5M6xfGs1XGuryh4eQs0d0gobPfFcfVkzNNymXCYB2xjjTrIZSHF
jdSgpjU5kydDtD3yzLsMWCHLr3ZWavOaaMyA+GaPRlk2oakAkIbVhU3m1UNsZ6vdTvlet3YqIHnX
nZ+dYWysUcfZinI0o0JYazG265fAzOiB9NC3dryXb4zA2nPsMcPixh7Z201uNg9SiVFO2Ps5F5ej
g23UGPTWA+FreCRjQ4qXHwQX+gUJZJM+ccxzNvOCB9mYFy0hj7sM5q39vEv2nU/YK7odGVYqwF7B
w5ew91LDOxHDWECRkp+zMVcmlTLXCmpKunaTh6oDndZYLN1ePVQ8sCGruoRn6ZstKqqgeQVEcoua
pOir/uLpTvcERQ/Mpmq+dSBa6zwFL2YVZmuRCjLFaMlxX8Ni+Cq9GOfRlY7aHpWYAridJbHl70iM
HeUp2fEAnKwC4bu1UslJ1SZzn/SwHD0nsZMfQYuFymT6bQCL36H/G5HATlwu3osdd1D2QUkfrDH0
qHsya8MwyIgERIXQ2kWH3pZ8i8D1oPTJcx2a8/rnLWi9WaNOijVMEXqOsJb3Fio+j6N5Pw2H0vwU
q4fUus2Ub2XKiQbsw/lmknJXIULNLZVgMg2IeKQO1RJ1R/Q2r59C9p3xZoby1BxVqFmf8RDokycx
OnTpceA175nZ6+bjUa7ZF5KYWAZZSRt0hiPI+9lAX867vhD28X5bCOWGYgMOiTDD8yxpnitoh6yi
B9GwQr6dNK4UFDNN2ayI/JZNKAmFFkIDiJxBvxs8+Tl6EHEVKcCinyCjAxocEdzT34AgBfCQt1//
ctDf1klduKsWp8sIscNgjjzjhTDQgSL/AYccuDjtlugsdoG8j3/InNli3velrt4ijlroRCBdn3Vt
cFHZWQ6RkOd+YUWVtyQ6lB1ii4eM43gnXTO3prSVhQaL7dpvZbmzMrDojzyRdc7K6HFjHTXm0shw
BKb8UclfusQpq4PWPJQjb0SSfeP92rtLArDxm85aoDhNWnJAlQTxS3JQg+QoQJgoiA+ALZx505H/
klG8GaSCSDZ2qL6R1DPpIk/TvBgtx7C9kaKbvlEDU3bLMXWMeMa82CHNdPv6keTtHhVbmlzL8ikh
1rODuNb2PH7tkENdN8JqueL+eVsjHV5Q3yy0BNunDTYh2htAyw7petVujuoLuWvlh+sWef5CRZpp
qBcpnGBwAcSgFp6m+VOYP0Dj29ay5+umuBtIRRq9DOWiEuAxOaAuomfcVD5wm4cu6F9Lh5ft8mLL
BRu88c8mNpd1lEkl7e/iVkfvNjkNfvpIEheIS8Z7MCg5EP54rHjn/F+SiLdNpKJLog6mUa2wvA52
HqgHMm2j9XbkgxDVuA8xCQDa9DOvkXvJ3+n3pgmCcZD5o3us0q2WLJrTupvQrZbOyJvOFzTRPj+H
n6Kj5cnnIiAyK4oD6rvPRW/zOoJM192apw5IXEPFZtKwu9O9fP+TLRt0IqWrXK763Nc+XXcn1k28
tUcdlWiSmyaPkXHr7eDo+ueqtVwlPsni03U7rBOytUOdELVelVGW8FlXQzjmUwqGuC86+PY7Kd3l
KQ8YwwozW2v0GdFB7QGayjWItfAxLuovWSvapRW71xfF/nhg9JfBzw4JSCqWKqImDGmEYgtGcO60
NN0XxXLqJOWctMDTXbfFPPcom2LgjShb4jn/PsPIEqEL88kiD12CwNcxzpC6IUDN+m7Z85JpVqq5
NUYdviZcwCJoAp0VQcWrGFxzzhxZuhkm0VNKV9fxLOTN2LFNAlUMyI9pyDSGuauiDDTEl4ocof0e
97VX3o6gYb3+HZmOiMLzP2YoRyyGIixzSGkGnbB4WreXkp2g4iLqFVviPYTIYf0QSza2KDfMk1ao
qw4hDOMw3/RZPedJ8icJBHo2v9ZDu0W5dKY147M13vqdIM/NACMoL6Mn+IB+nBb/+uf7Fzd8s0d5
RjesYNgmhdNpcYjkabwLP+XgqNgJPkhmfF6OyfEKmt0OwgGaIDYmio2dl847ed2j92EB5lK5inAX
dRyUCTNwvH1NWujEmifZnC2caK3XE9toJAel/Zdc4XVBecuS3x/mvkpROiLA2xRE5cqekCvG+9bv
9td3i+PsNMiyFeJk6UU4oGD1NwZQlouU3KRJ/LSI5g9k0ZyvxzNHXV5rrid5n+Lrdarim/1ZRWtX
ld1CflJyzso4R+sDP2wyXSjgAf9eTn2/l6aCE295nkDFibIV2riW4OehWT2bcxLURR00kcW5Qi5P
iSsxgsaqDWNXgUIMniAeZIewa8Q7wj+ogEuY5w3MbyajCAytOiQ49HWlqqD16km7ckIbuTN/jLpz
3d14Bsi/b5JFQw+T2ipw7UpC9rhk2idV49TmmTfuZglk1zYWMLMbd9oCC4OqOUtjy3rpFGpsawL3
vuWZohxA0KCahkufNHd/dm76b9G95eig45FBnQRqSGCYeM8zptdt1kfdGHo+xWlCGtd6LD5Ka++u
lnyKa+FPnHtjhro0piVTwpCUeCAuaRvaqZ6+JjrnpuAthbooIGcqiB0pkMVWBl6z0tOK7rTkPEVm
ZmEVWNZ/vFql+GISrEVTydtLPCSgWlU9ZU+aHL2X3Ele9Rg+8F4mzIWBlwa0NwCwg4fyvQ9aYh4X
PYndIeYeRZR4eg9EctdPEntVGyPUUSqrfDY60lU2HiXM9jvgMTqTrsb4d3cklMoYu+eZJHfOh0i0
MUmdrQooGaMZSGaEvg2ZfJbQfvVGj8hhzZPNq6ASH7tmjjpf6mK2ZUgKOaPqafVeMzMgNO5T5XOo
nsKv1z8n0xYBJZpA0eniZYBvEzbQkjLM2FgBlJfUOysxdqBz2EXj9HloVb+blEOn8pTImV4CQVAg
pUBP/wHoAMU0K1XyVMT4xlHX7Tz/21zcP1jVxgTlI/GURdnc5iIZ/M/Ab2NZAGyJTXaIGlmx3LUc
Gk8RF1Su5k7k1P6YhQGsS4d9BQI2KpXBqJk1d5JWwLizgmvYUdwcVLbLGU3aw7RDmzaoIMXYfOYS
/pDjRfvN1jB1/GpzATuUgVXrp6JxUD9Gf3H1yxzFncXNPf4oKWsnwayACxPqKBKkl96f97WLNCHV
SzEoweepCE4Dqq8S+Jjrm8lMrLdmqPNgyUsKZCs+aI6KVXbTOLDkTrv04QIm4m0f8Y0PX3GzKOqi
GeW8GNWwwWTqfRnMR0z+uNHJfAx3ZKia8BfxKhus63S7POrKEaRB63O9gsF82k31ca10X6/PVf/j
+ne8SPfRKzM3p4LaLj2s+0oxExFDlcltu5PvRZDq9UfVC4MOTNWeusvtAbh8co2bGMn9DwB5VnaP
q0EGKhghR9Spq0+d13kUZgzKNK0tLvbqgoAHrczESW9ntFKLU2/Xi51/JaVIBaNP365/AqbDiuCF
g0qeSeZb3jtsM1q4dw2MBcn1X1HmW/ljM+2um2C2v4Cx/mWDOv5rbUhR1CK8qWi2EU3eAV1aSG1C
jp1jiXneN5ao8953htkNIVajkWLcsQFhJtEwERPsXQ2cHe96Zzrqxh4VVYchX+d1ycTALL8nQBBr
mC9dQNf0JxjF7Rek/FRKY7NOZPhpqWZBUjYOIBxe32qP1txzgJ1MhwDBDQDkRN+Yrmnqy2Dmc4rD
bsZOJUWOnjxB7s25vlGsxx8In34Zob5brIJ5rp1hpASz3CA8pBWMaQ8iZuKllmOLuUeyLmPwF5D1
D7NbVpkkYhR3UKET7mvzPiq+aIkj8lJL5mfbWKFCloHJ1byUiBW1g3psZrdG8RhjVuP6h2NGLMgK
/1oNFS6KEDXnZYCd6T58KgMZyR6k0mzZgZzTmVDDklA1HDUMooDwYme5PNgH8zJ4+wE0Dz6wSNBz
nVoxaMPDhJfU1HKWyARJbi5tGpavx0MCsglcbgs4uaHUA0Iywo1gOPK5I8ggyMENPRerw6ymb81S
O5ij/zsYEsymQXoHdRJw9JU3w/fRi28InuRPILpbc9RGmm0xlNMCcytECxOwtreca5vtkW9JF/XW
KessR+8OuY8wfDZnp89jUO1zEhFWrrxZhErdHoqeLbE0It0x1L+yJLXLQXal1LBL82syQPXr/rr3
M4/yJhGhvhmGaAboxiIviCH1NeQ3oyo7I6o5av67TPQXyMYmBaFbx2hBVHIfw82HQ3Ib5uBehoRm
YU8vkxu+ENaKhQdo5SyO7iM3gwBl3hoW8+S1kb+AfxvFsOMQ/smAwHZl1G2cLiU0aUvYGaNbJZ7s
Rfdk/RD1HPcje0GnVlszyvvEQmukUIg6co/M5T6LInuytJ2Awcp8kOyxFjJb7yInibLguo8w3f7N
Ry6P5c3zTSt0JZMjuOQ0vVrrX3Gb2cafAGe3ayO/YWOjjlejimd8wig/xMNzxg2B5Gxe+3jEVzYG
+rgMR4M8I34W+hJgjolkGOS6OVVY5gHefC0qte9LyygHkmmL5V+90dmTvFPNH2nb23n3XM0LJ17w
NoeKsWuhmIWV1cjPpOd+PabSYdA5+8+8nzYromKEGC7mUM34dLr+kotfQh67PDN1wfwbmdPWkTFT
e5/EWW6AzUEKiq76rsbdXWGIkQv+Egs6S+PkJbXWutddmm0SjS7MCmPYip4+r+URetkQEQ0kLbXD
9EdWHc2ltVP1S93x0CzMHQJxzj+2qB3qDK20IGQlBXO79I65RqE9W+Hstnny5fqqmJY0EWORUKz+
OHklaEaj1LIhBaEsjq6JYVZz0kp7zQQOBp0ZWAHyA9kC5rs+0LH08tr2nTBhKi6L7RQk4uVst6vX
mbvrC2Jxn4H0BULx2H5QOtAsHJKwTmMkhBJkSw17eh6DxYsD3R8DaW94wmnUMN8tu1MGASQe8p3p
IgaZZFeRsht0ZwCMv1mT5TAtCG6EGVOrO2XpTa2KdlrzLiqmLfDhStDNRjHVIP++CU7wHSGu2gbf
U1btFoMduvylnyAsqtwv1h/dVhtjlD8WBgR8UwuThoPQKnY2hQc8HU5lrS1emrQGZwsZPgkFRQw1
oqcsi3DL90uzxGxIWxVzmvGEt2OjOaJylLl+Qm5YKrq/s0JF9zlLY7Ef8AEJyYG2y0FQp/5FQBsp
OOLkh+teyfB+IgqJgWC8GSzpUpvb7Fak1yrUlTBDCYk2J5YxuhK7mnY3zVzpNEbkfWeJ2qqqkObZ
WGEpjbzoK3zfiQ7DBC1Wp/tCbq8WlN7i/3N1VLQHdqvOhHlEuCrEB00rIxudmKco+RZ1FW+B7PUh
Mv4faVe2HLeOLL+IEdyXV27dpPbFluQXhi3bILjv29ffpM4di43mbdzjeZiJiXGEqosoFAqFrExg
3vGmfRb3tCuKvmqlYKnKb8JEn8jCu/qcRQZyFKBEBl4h0DxEG/E0/tK00LtoFpNQAZcpOUog+VJu
o6fFA2OiW3PO/rNgZ4wx+zhuFUsADhM6EtaDAVD7+DD9SxZ7fKRTf5iQqKigQ+MVInAm1W2hVmwx
4TCG8JxgAqAzR6Lm85iGwgymnpGC3CKyi5gH9TrLeaeOsLdeugiqhssNDbOhtpUELyzEN4bj0vpc
3Zf1F59kB8YUc6eyuhhqtQQqUZny1YQSZhcm2a9ebOzMuMcLWVq/XE4Q5/dtxuAalNsMkRm6KpQV
DdvZGX+r6CSsarGx370AQReIpY2z8mm84r3pnCUmmP0YM5KUtQNrMuE39l08dRNkTGj2O8qfMvJm
1I1j0PfL7u2t3NYME4JUHrV4qfE5h+mpX760Y2Clv9rFF1reE8teKGLTol2K8hNbmLlwJ1pKtaGF
/Ocw33adk+rXVfYXW9YEq4OqgJYHJQ3jTJk3sgE+MZgQia2WeMHR7JlLbnJ2+1hXBkO30joJBtat
NRFuAoLqY1SI2kRDxfzRG16y/BSk75ViyxDXig+KIHuJ5lxepbPcyphkDt5cgE64oMKkUVR2ITdO
NnN6B+fgCcYEk1tLZaUFr7IkzOWwGiEp19oKaR3I0EF+1pVJZ1s0DyTqzObzZed2AwOFEj4mRFjA
GnP6PYcsErSpKHG6z6JbdbqzlOrTEKneZTO733BjhnFwrqIxa7VSCPIO8Mw2c6v052ULa3ixqclU
IWmCiRmQc7DP50stZ2ByGZOQtiAmzUJfMt6kNnIxz3bZ0O4X2xhicqBRtAno+0rkwBHvhKDMHb6b
E695tR8RGytM4mvEHCyBdU5CCz1bNf0qCKVtQU5uftfSF9of1cSyVemhGdzL3p0/2K+hCI3s9fID
InaL2cYJ6C5NkOqs3PwY/nDi9cXetW51d3L665WEUOAs3G6u1aC0rqO2wKZmUpMSLSTvE6jJFLlo
q/W9EN/pYOxYeIi/3XXTIehlIsxx3WLWbdLyuhWsOQnVsnGzMtDk2dV4cxC7UbgxwixbNpq4DVM1
CeUGwiP1S9pXnqH5lX7fNCY2MWe1eD4xjayhndo2Sss4zFtjCIYREo52HikiuA+z5tflyDhHlK+R
sfFNPU0VYiP1Msmxw1pvzGzFJ3hTAr075qav1oFK4gAaEwo3uCp4IF7mUknvRyYSlS5/IHpNJjIx
K4D3n56koXRn3WW5D+Swb7rat6mxu6+LJ93QOx58eHc5NyaZCm7GbRoELIUQRCmxi/ItrZx2Ge3W
+BGTQC45q7lb7WCEU1dUA0OUgOWcfuHZ1Ic4VqgAqNbs0EfrdZWsFBzV1W6Sr9ntdKhutHspuLyu
+9/10+pZ/ZgYpU6jCrLSnvbagplcxXg/pFsfJ2d2oxfo8xwuW9zd8RuDzE6UhkoDz3MsBMNUeXJ1
DxYkF4oBblzw8GFrSJ4dChtLzHYU6jpqlJ4IwRKFmflWaZxG8nlbZd0TGwPMBpzHQSxzUbMwZaEf
jNLGS5crODNuzIazSotBQtiZfxhuz9Ub3936G8vMbswotMDNsUft2IayclXkrZ1wmUB3C9SNkfVH
bKotvOsKWaKNNExnW3sHXb6TgV49gxTVr9HVnNxNHogj2tTPf1wOkXMUCfNhmYKBtmITWXGehPrD
7CnuqtUi3ynhqqQUcfnreG6u/75xs9e0mGYLbhlS/GVZYlcBX51S/JT62e55E5a8dWOymB7rdOgt
rJvVNNc0JmHTxPdFInOK1v09BlwDKn5j7ReduoRSf4FCZwWBTiNzs+GWlF+aTLYHHvPy/qf7tMO4
E5t9Tma1MQJwu91FQ+4Lk+6IpWJPaZfavSU8Xg4Mnl9Mihwzw0iMtcxTBwvk6e/CoAfNpB/MhMcj
tJ87/njGvrIJUgTi0XrBBku+KdHVXHG6A/9H3v00wKRBQVmsfJoNK7DaBAUxFWVHID2xc60ECV+B
1bKM1jzU6Ph46CXRB9IXN2k05S5U86YbISa6TVGMcu5xnC/8sTM3myEp0wloDpJgrtGb4/d8uopK
1GYc73dPVkvWRNTr4K1lq74mS6aowktVKJXKAvHC4aHR4Ls2da1bzto7RleF+4SMhDNnssbH2Ymw
sct89DorZk2kphUMkiE7dBifWktI8CDTDLbamZldlbgIJUp0k2ly718O3r29j/NCtExppZRnpWPK
ciEtneI4pMW9AEY6wbhVoM7z3xlhjqSqgZR3qlk0rKrnvHK69rHiXRL2tsbWD+bsKeNGN2qDGBiY
9uoRE+FWz0lfu/kfjUw8WQDrapxdQyKqVIW63rLmh+l1naPKD3iuBe8CxPT+QlEAp83WGpNVpEHr
I0PU41AwAjRs7k0TILvBbyIp+5vV+eMX2EVP87IA1kqZQrQzpN31nGW2at1ZXAzmXlL+dAdUoqdG
FDnr8mhdH338VpPZVjEeNl336s8cDYXL0bafxTYbSj61NY+CJo2VkYTxtfywLhR4a9zCgGglGhYY
/kgOPFjgboLaWGQCnIwj5FBHdM0K8V6OfkvNj566g/R3V3ALr1Z4SwUJuswcbbNSVmNGcFJ3GJwY
7hLUxNqNdSi88SrmZKXdcAf1/x9bTAAKUZxpzYIaPLpZpemWI+RloDX6D0Kex7a8/wH/GGPZ8odB
HmqQk1sBqGSu5Cx9VKLBoQ2EXpSel43Ox5/XQs4CbxuujtaKWj+Nj0JUwRGuRkKAriSxF0jiHsBE
+iQ1EgTexvFRj/QuFNPyB9HAQJQtVHOKqvol9Pgf1KxjF5fa6y6j6svlwN07gKC6qIC6H8y+kGI5
/V2WOhlA7aPBMrbUywZy3dT3xQgOTGqbuSOJnNS/u8Jbe0zOTI0chJVJkYTTuxymx+UqxxQEHUBd
0wD8yZt33/cOiRNQSQOpjckAwqpSViVIn3H1MCfNYa79Sj7msu5F9PvAa62c49PW/Kl8mmOSQFen
vVEA+I3wXXB9XI4Vpl4xbWtrTgWxVR5p4O45isFXSQTXr4LX89O1a6YkK4oRWqvVAORTjKnGVQVY
yWKeJOE5PHh1bGOJyQEDmeN2knvQLoSKn3vTcTnUgQr+L94g5e6RujHEJABRr+JCVxIDwzglpF9M
e3y6HO+cb/bR3dmUdcUyD3XeNcjTCrUVldj98JQXIuc42LdiAKwNsY9V0vR0ZSoKToyZyhHYzUNM
JE/6a82jq93fSRrwBCpktrD4zE7ShHEWaZ6m0DA1D2uwFccePIQrHbfAXZddhzR0QjFsA15pFt+C
l1ZDSvMUaSJ9QmeSILx5QO393bOxwXy0SelI19DYwAiK6CzQKpauupfUyT6o3zIQfvKKqzW3sUUw
nmj+OMUE25zGkRgnKHdq87aAzEyGPlqSOJVmNw2M1r7gKm+Xw2+3TtjYZLtMo9RAASlFnbBOZZEr
AAt+GcTubO1BcUowAdvxL25na007Z37qkgytFFBoo+17Go21mS9UmiIS1rGzyiespUk/HlZGodIV
gpY3BLu7iTf2mKwLIQxj0XoTPO3Nq2Y8qznvENk7uTGI9cchJs8uBLQayWLFYfNKf6wTL0ACe5iv
EeyG2MJNhHybuqDs5bS59v36vLcwflWWWowAl6VhLwO0dp/mXy4Hx+4mMwFtgdQWZN/Ygd5mLM2G
qpEViHOgjs95e0x4bI67LmxMMEkjIZGWZRCXC+NssKUyrNVfl33Y38UbC6uTmwTbS0uldUoM5qMb
FWVw8hRBvaJ+1UEuk99FzsDZULxvxtRVuODFXSNZSVhGXialdmJeTcPxsk+7NqAOhU40xI1w5T51
SUzKRsd0lRXkqgncdL8Ky6gVBwK3uzIbI4wjlVAJuqi1VjCDf16WPJry+uo8N5hyoRyiHFhwdDQU
YBR1cqzq96F3L3+q3Z258YLJ4UKTL/Osr+3Y+tUQXJMYNlGdhv68bGb3Zrcxw2Tu3IjHpQQtPPDr
Re6L4JOIpkW0DZAUvoJQ8ArqlDEnCDjrwybRpsL7CLDRcUiG72UckHLg1Az7BtYD1gIYDFeF0yiD
+IA85zKibFJiuySPmcg57z6e9s7OAciD/cfC+gs2W5NEpWxmggwmMkjHu9C0mu0xtO5kvG6SUHpU
A2gVWqD+mH5Xa8XqFA7vjOf5yOykXDKXXsYzS5gJwuSnSbfgUl6rnPmo/SD89JPZSsJYE+jMAoJB
q9uIIiekT2oVCNH75SDc30+fZpj9pElpQoccZkpM/xGgEUUhXKyfl43wfGE2lAiN8YEKghX06PtU
vadAl14xIT7Em47iLQ2zpRYwC5dtCuyFYAG7eRTTL5cd2X3Vw7TaP9Gni2zLRzIKIasHGNC/SX56
lApbOpYHw4szO7ozXwGeCumT4XKHNvZOJLTPNGjSrdOTAP+ehn2XDrmWx9CDlw/ZM4AxvvmTQMRp
gQJ46vfHicdWtbNkW3tsx3wc80kpIQYUpLQBaSSZoDeetDeZkAXaIP/7WD8xxtQkfRGr8zhJaFPX
Cu4Z1LPoV1lP7bp94qzf+peY7HFiiSm6xjQbyijF61D0jbS24dcHIB9vtEMGwuQD7210J8EboiQb
aImv7SCFSRS9PuvdMrcAvJm3cfRDFF8FFTJjkxMDNHPZsd3l2phiskWPiXqlGwD9oTWxYwxuEguz
RM2bGFH/sqWdLQanrHXwXIX4FctGFONmnlfitGok3I7yS0KCy39/P9I3BpglMk20BMoMwaDf9N6H
aoEj3QJGtfItY86Qp+K7bpyziNiYY0+sZbGWZkaPeJjv+/hGnZ7b4rDovTMa7+r4tES8i8VOxj35
gOsH3hxggpIo4HhGCKbLhPbYUagQ6OT+8lfkGWFCr2uUxgKfEkCP0oTHZCVVXSuzID2kpDnnROaZ
YkJvKOrKUAY9CtCcrvOXun9Wkp+Xvdm7cBqgNVnfP9EjwHY6/WbQdyRRtKJv5xDabsfSyZ3Bbt32
epV2wzli81jS9jBbW4usRoJgmktuZDJafNZNDbxo2QZDAoiYiJkyKL5nbjmF4D+zSx7f+HoWnsXj
p6us5NFSQlZ6SRGPZVy+dT2oSASCnNj5VOhtKZnf0qHjrOBeZ+zEWWbL5apmCuoIOPgclQ9SXzpC
qz7ShP6CYKG/mIZld2QI9HZ5s9So45SM+xt+4zGzAzEaVg19hIbjkDn6x+Q+Hmw0wOPszls7qs1B
5+1Brk12E4IKAXSsQMapN8n1KheYQ03bVm56d52O6I88FbjdTbLxkdmPvWFNedti0xNZDwwBu1Es
jkaucZLzXj/tZCWZzTg3S0JAI7o2b6PZXiFHuou7Hn02/Ti03JZz3+NtTBZcnSXU1PoF3Sf1JgtK
6qRH40d5IIfZb+SV5Rwyx7y3/N2EvfmUTDEJyXV5kSqDhtCVhyJUfqDB/0cRavfwli1oqH0og7GP
2lQZhJr0Im5nc/oITb3EzpNYd+ZpVpxJKnNX7mteWO5GCSDXKyYOJD0qsxOMfjTqloIsBxwdZv0d
EuU9bxpuP/JVkMkqIHgEMo1JpfIoakqV4NHSvNEBtgtWKQwJ9LH6+ww9g79gqsGQGBC8/2vv7JFU
I3OuNusjaZ4DV5jcpllpS6N3+YBYw/osaW6MMAWkLrayiPGCJEw06FJDi1NydEjNaJxTdTcmNmaY
PKnjqIZQFFAe+riATyIbvgEGK9ltpz8kjX4nLzFvsIXnGBMRndx2iDMAVyYr7LOXdngoyfeaN920
v403jjHpUC9prxMT30+5q0Ax+boyben32VXylT6Lrn4UAt675foXz1dMwXMi0hEgksy9swVYRpSr
ZH07p45JTHuQOblwdzOhRP2PBSZP1LOQNmmPphoFs6CYBZBctqX4rxLgxgqznShNl7hsgSpNrlfm
UfpgBkJri3ezL0PJBtey+BevNuE4xmYmVaNi2c+o9U1ICTaDM0aKnczu3+yoP1+PfXQU60bVZbAw
hyYQyIZ1kIVgngtH5lFMceLAYLZUXNdlnJjo58Xl4JPE8MSRHC+7sn8oqhjg1DTMU4Pd4LR6zDSj
ovOErlftGT3AzhAHBp+lhJEWdwWg/OsZ2Y+M92mOSUbYBZI4Jph3myWQZqHNWsimSwwpHC35aJLq
cNm93fNw4x3zBUdzhCpAjnCo6/eyCqP6nUTQHyCj0yVXenE7a5xku7tkGk4OPA1KYO5haowhA8Kh
GLFkUdq8pkX11JUyJ/p2Q3xjgskOQz4l0pCviTYLYhUT75nbJjInLnhGmASBXdSNpoqtO1uOKYNN
B/3q6uny4vBsMOlhoaAT1KUiDkc8BVdUtRP0K2eJV8HvHkyf34uN8EFK53nU0JIclltCZScF+G3K
XnCFcHuVg2/h2WLCO4lUNDUoxn9IRjAJecz6yJvV41g29iw4/9Xn+2Ap2tyVB+iXlKaIz2fEgmcM
tk4xVoLJyMtWOAHNKjylUgw6LzOJw0X1jLjx4uivUvZmfdZfsPFDUDrgjxQNd37SBn03u0qLNFTE
/922YbWmxRIS6P0KiNSU96k6qjW0EWNeZ3DdFmcn98YXZvuPQtMmpo7RjQlvzFGXQM1WRW3st/Pt
QkJKOeltD3QE6fo/6UZmckFS67Mc5yoNNVvEy2/s9F+6HxGYxD0jXK+HY2fjGT8eOaG3f2ps7DLp
QdMFpRVyjAOskDFIxjmGgSfuyVH93M++KJzSkpMoWE6HKVLifo5UtMiBgTAWWza/tK3MCfTdalJD
326V1QZrAhOGsyFlBMzbJCTm0yJAiEq9UtUF5DhvlzfUvjOfdtZ/34R7CUL2qrUwclvElTO0y7Gd
LV8iPGApzwwTiYUmE5F0+Gb68IUmnU3JrcTDqPNsMNE3Um0CQhZvgU0X5vTrshwb+vXy1zqnLV0L
hs2yMJFW5D3J63X8g3yFIJoLrtQH4bG7Er5KD7NPMJlRHKJHMbfTF47h3W74xjBzOglmGrVNDXgx
XvJiR5i60c1rpb9KmvJFi8mX2kyeJLOeMGMMvJ/WFaqX5zyFZ84XZseZc1WH+kGFkdyo+570gdGA
kjLifOJdG7poAv8Feli8gJ8GJP6PKpOFIQ3B1W+mP6bWj+ZHzsdcr2JneXFjY/33TdDnmQbQkYyW
a5t7i98F2nE4Fldd7s2QIQAnxS0PEsNzitnNKVVnSms0yiEs4miAs0qjTylPsGy3vEQrQtQwRgrx
8vVXbNyqi37uRQl9kK4JhsqVyrtlmQPDuK3BB0h0t+xjTuZdt9T5h/y0yGxrtJLrdJrw1KVa92gN
2unwnHTEa+cf/fA3WVfHSwa4bAxFYU9+OlexrmRIVBHuiEKvPcmGbOtKxRnD2D9LMBwBIxpGJNhH
E4Pok6U25Qo9LIIV5mY4NPgH5ka4HD27cbExxgQ7sFO6RRLgj1XI5/RFas9i5w3KwFmm/8MpVQfG
B7MfGNM+jYxZEdsZEGC8g79mUIyYAuVKfNMlYJfWHurMI6/eb8mDMO8/9phIVImayHqDMbLGPMzm
lRH7NT2S+nlY3DIPVenXCIY5DLr8zb7emGXCUZvbbgQZA7rCs5NA3qryp5flUa7dzoO4DtBAlJeW
1wU62wAbi8yZY5qt2kUJLKo3k98EylEPxDsd9BjrbZUHINyPls+vyhw+WTM2qtqhnZrP2eOY51eJ
FQv2PNacTgnPDnPW0Kyo69hCtMS9I46PEgFKMOGk+XUpLnw49tFaNxt5aCLYAKesPB2s7jiZt5Yy
2pdDYjdBfa7PR6BuUmLWaUVKRgCyBRA2grNMFQ5qgVGnxZ14ZSHPI2YvN5owg9ofCcqoLL+ixDHE
6mus4R6ZKk+XvdrvDG/cYg6wNm8sZYkN3FWhWlzCLUCkV80CxQQed7ihPg9Is1/abywyGSSmg5GC
/S4O9cnLrvsFgNkURsnBuOlmr6do0KwsrLx3+f33LrAUmBryOWa4mCusVTWjNi8ZDUcFNKxifoWF
9KUuN+xhNJxO0Q5an93KNL4fUy4/yOrUWZBujDNLGs9dXmsrsEe/WRHCzZ35Fvm9nwfWzeStUFbK
/c48k8zK9jl0d6MRx495UwXDfeKCBcKR8EgzuyYm/InPA/XvGzRX7kLAQDWF/cDgMAJnag5f8tge
uhzKasfL0bqbTgAE/o8F5itWUtTU04TmjVIfp7EG1ixycLH5CyMWCP0UzHMA0cbkrKysarVIWhJi
KNcGsuIV+HG/LdrX/8oMm7ZabRIXUUkBaZOEzpE6qBco1mLrfcVJXPtb/NMhNnOpYlO1yoAZcPqV
Pq4MTKB8WFyqOLOPNv8VpMktxb3s3Hp+nIX7xiSzUFSiUwrNEJTeoFMGREBewOpfvI7oxJaQECS/
Lpvbr0os8DyiMQm5PfZhgQhdNegKMmbTSO9R37hJX4eYobtK4t8gVPVpLtmRNt1ZpYDdjqm9qea9
Ru2eD5ufwBypqtEPcdrjJ6SdYTegKjA6r1zkY1lgsKX6C0ojwMHwlof7BQTDWS5BQ9MN2qQSCYUW
ajODeJhKXt9g36FPE0wJZOUApPVdBWKh4irPXEvobNOc7GxUbK3kYMF2N/bGHab4qaa60rHpklAb
rlKj94ZYdShun5fDhGeFWaJoStqpzDDqrjS4xVy1IMbgRcHZ0Q1VDugiijhhZDznqqwJoRMXZSoB
uE7DcRjs0phsEj1HOo8Y4/wYZSwxaSoaVKEX1cICo3j9fXGFH/GT4JDr8TX7HtmQQq3tyIlazhc8
zyWnVtl7u9ZEGXI/pr5xATRVP8L4TuxbjqC7s2UroQiFHu7BfRaIHzYtDTd5ccVgMsGRTWXelTUq
L3TRk+CfMRA9EEqvTmzjpgYcaNVfSL6AZAtF7OWQOUceM8aZBZ1AL5di0BAIY1cCXNvN7lvoXfbf
Ejd1et98HW6L8Pvgac50aEG1zp0DPItZxj6zzHqTZFHfo901Sm9974ptbVfF42Unz1+CT4zILMA1
R6mA7v4Qh4NffhW91EtvtEfNo4FwyKEwFj3yxBT3LWqypQLXhaE5lrUsz+ouBWka2iV+R22oI6+C
keDKcsrSBqy2fC5d6vPq6t1vuTHKZLRIENO0i3QrqNLEaZMflf4qTf+2elg/5cYGE6ytZcjQm6vw
rKC3dqOAMooEana4vGC7O2JjhAlKScylUs/xyq1KxE0ho2F8oYo3CPcZT0jvvGpm/GHib6kXJW9M
iGRny21k+ro+2ImmgLbC05UvynQ3pIE2/3ffkC2NoBPZaJlUgCIwBRnPmB0rxEXFHWw+q1dPXWPr
Iq2PpcIUoxVdbWQOOa6wouYYHYdQt/Fg81QceNJD++nzc+E+6pjNJVLsBiDu1rtq60kf9Ff5QXcj
TD+ugO7MoT8ux8l5XcS4yNwBcJQ2U1UgdQKpdR0dKr/8AiGUJyUsPPEHj2uLt6k//n3jnWQIDalb
AEpGZ3KhIekoV/VhFehenMjun6iv8xLXGugndSbj37rjNxarWa8iDfTUH7fXld0ocfU34GaOII5u
XzsPLEBQNhKea8M2uHU1ZxeyT+J4D8dztYgc1vkoOg8FGC66MPahhexmNg1kP/MiUAYfeKPh+3ZR
XaA7a6wCU6dOFxZpUrWhZqD2ALCrst31v8u0daPkjUs7vp8yQXeiazL4VCwmZYppUQ4pUBrHdFTd
zCQens9RSVPncqDyzKwub9YxgSqLtMwwUxeesfyopGNBOV3f/Uy2QvPBjajIYJg8tdGU1iLPhk4A
IVx3Qn7AU9jhQ+/leNmZ3byyMcTcg3VSyIKOt4dQkiHL+MytMXfXf/P35VNHwGaqFG2UWMHSiaGU
528Lhn5rULTbyoRmxkw4u4znD5NEKpJbcg51y1ASdUee743y1+UPtrv6G4fWH7BZ/Zgu0TR1MADk
cRD3uS2A+93iCfXuW9EtTDHgUi/JTChbkJDpAUBLw2aVEE+9eJ4cI3Evu7JflpsYnJcVXQVNDHNe
xrneQoat/nhA/q35eA1VjlbjDE573T0ClubS0jXe/vUs6ZoH/1gFUfrpFxRFsAMsUWoFrfmUaF9i
6TmTXzme7eZa01hJAbCHgMU9tZF31lxKNYrE5T3/TW5lCC1KR/IwXJnP9No4zHhD8VN0svojD/y7
d6mSJNB9y+CLwHsKEx+iUS9dZ5kpiIl/i5BcKUWnnSTHaDgpYi9CJFWWDWuduEKn8NRDmoz1AmIk
NRj0d6q7IDkRBg5rFs8EEx6k06BYriX9ERobT2YUe+DRKuyyN75dXq3177AH48YV9p4WD0nap7Jk
BhqlGJQQoEph1sQvrPibZYruRMi9XpnHwRReLhvmOKgxyW8YdWVqGgX95FmlwBoooPk0SlT08/J2
2RLPRSYNgllGWdQOnxKImhEKES20KNSpc8rMn0C1adhJHFy2uBuHn/HB6u1WpaG2Sr6YwawD4Z6k
Nulv5FL2BIFXdvMsMRFf1ELcaUZvBtmEgVdyu9A7A+pXmpByDt71D53HCci+gQvHyBpbA/eCbmXp
0KahrrzR6f8x2LWuwiUDzCo1YjKYgzXIh8Zd/MVFheYbj5iEOOjH4sCrQPeD79Mb5qSKrbLJO6VM
kXQhBZXdSbMzKDzRkN1CAq/6f74Zszh4G6QFhqDNQOygh12axU1uaC+inj1EY/qaKwZKmCnI8q9W
y9MH4jm4/vvmpBwXicR10WG5pGdzxL3oNm28y0F+Pu2Ks2TrHnNORqDSrPqukw9VaaePqlcfSG3r
wYAqHsMC/nhcxW3FI0/1ea+qkaAvo4FFAqnXZL7qMIytNUVCHM4d8m6yPM5t8RXqwU6HUWswW3Dy
1Mcr/3lgftpjPqXZz1A0SSz9KB7S33K4UBt8jVoMvenawVyQAxyWeSc9aAfrd3JrPEiObIM1lSvy
ub+inz+D+drNym1QVPgZJoCVFF9aEgZIY75fXlSelfXjb+IGolUV4lNLwzRJ3aaw87l0Rd5MF88I
c3zWqjmknSp1R+ghuXJxHZHvWv9X59rn51oPhY0jkToWohGBo6PUBlucwLRD4h9JadxEunY00tFP
qek0XB7d3TSpyZppmJKmyCwkdYJsRgM0BzBty5c5KW+VkfcQuxv+IMYGww7w9wpbnQ5mFaP5OZlB
VyS3/QRcraL9TI3xqgJ5J+QVOXje3U4EMCmYwQBZPPI+ExG61CWCOU7gLu0c0JCKXuFLkoMHKAyO
jS5IhH4V6CB7l8Nwt0OwtcqEyKyLaUMgARYMvvBe5jZAaMRGIxXsT8tip/58HI+8h9DdOmHjKRMy
7VIMMllUzFeJD2bb2VGOqaTeBgbS18sgxSPf/HTZzd2N8GmRBWZ3hrmYdS+agZ48JeiVNa/kX7ON
rUl6Y4Ips/peF6bFKPRgLub3BdfdgywNGacPtx+Tf2KEjfq+bdK0zCc9mGKaeLHRRndCLps3qYVW
OwW15qExK9O+/PH2rhlbz5gzPEpNqy1qLFeMmbFEQnNfbo6V5vbJax2FssTjv+SEh8ycO2lnioK8
wMkaBNx5JNr4f/AgGlrCtUmuJXpVlry9x4uP9d83SaxMx7mAggN6qtd1Zsuz3X5vcepErnltPAAA
Icw2RpxBvHn5y/LMMkeNLFHNxBhiGi75G6UYAxRGXAqeLxvhJRYWuT1WWtSpJW4e/yCoqde8dEfV
1m3Vl4/1ixJctscLFyajxIIKDjwIV0Oi6Z6OXtLcUMylTonfzWFC/rVK17rtIHIhQoTHxFgRcweu
+6UXox7WdJCZVBjm5bVC9j8flKQVtClwP2OZtOJ06Vsd5G6h+KADaQ/OMxQjsV/8Lm7XXpWg2AZv
xXa3+cYkswOiLO4AATPXcd7eW2dDY1d6HCt7fJNym1zXwYpAwwxGtNhclMpuTG5sM1uBSqRchHW3
G3Vg5X5v3SUaJ6Hs3qU2Jpiw76W4W9osV46C6JpSZU/0Wa6AbSp403PrdzqrKDeGmCO1ioa4G3oU
WQTTjcLyvcs5+Zj3sZhY74xsnoUZnoA715ME2TWUZ/ATXN5Qu/lw4wVzXKrdNLatAIBxWVNHG4ur
IRuDNG/ssYUeuPWWm2WC2jHzL5vdbZxJn3ZZ+R+twFNTr8daUHutB0lQQKmBhwcbwOiKoNFdqSF5
M3u739MURaAl8AQJGMVpHtYazSBihO9ppsQHQe21Mkd+oUYcIDDPDBMXiZTpnQJlWhTfLyNxrOIn
4Y1M7RdWG1eY0Fj0NIqXoiIgcS6/fui2gzXWnkRHB7VqkHnjEViAuXEuLxrPMyZWNFI3XToPeLet
pkOuJ5ktSqpT6bxCZP/K/emexeRdS5yisUsq5aguDc7HVKBO1UilLVjFvZhl4ZSWh1TTM3vUC0zf
ZiMP+LCXRMAfCjofBf9lqkyoxGnbDoDn4mmpmqHd2YaYWPBjfNCR8MbG9jYgnicg9CpB5g0Un6dR
aVRLVcwtqke5hypan7lRbsp237+DwTHAs/noqEST7brLvl5ezb38hReeVS1P0lXdYGJIzgSi4izN
woLihmh8NXlo4D0DYGqGThnOTxnab6eegTxZ6eo12YvV+zRfZ/2Pyw7sti6AJjDBP41msaqtP2Bb
WE3RTPUCLf7O1x8sQFldzVegb0QO2o2B4t9bpY2yA/cytbdk6zQBDmzA7IEZPLU7UV2oc2MtC27i
ZzPMvdFbHyNXttLJsQ6dJ/sCdFa6w9/hQ+AotMQ0CYsnMt9Ua1W6yCNMl+VguHkhPBZqkrhG+q85
41D6qOiLS8D94z/sNENsVpU4EHxbNQMf/eSiu2zLA+eE2z0FtlaYduFk6ENXK10aWoVtftMkgG4U
l3jWo/6MSTLVsuk9SGI84ZkTOevfZc9uMMTjwUaGezobOdSqh0WzgL6nQhf7c9P+RCUG0HUp3kUV
GHyXOP7RkbG9EXuD+OU0vESZkXqJ1PJudh8tV/an4AujwkQk41BiPkGtNYM5jcBODr7iQ47Il8Fp
eCOCWgDie7zL8V4Gh79AQ4vgbj171BH7voDQGqgmcvEGHH1S8av618StCBxAriUR5CZInwpzSKjT
nEIHApMpCygaFfVqTL5wFm+97J59sU8LbOlAJ1IMwthiWGOIHKVLHE2N7bR4FHK7yp22voWo2kLm
O33gzYnsfj4Fk0SrhtQ5W3ZaRmZUKLoQyDPEHR+b8kgM3tGzlzU1VZVNAJ/hJPv6lS9NL2BmCVtC
D2j5O6lLzim+i3HT1hEl0YA2xhnL8rysetWd0R6n92SwwZ8fP8c/ZWiIxS6kxb/mkBq1i+/Gg3Yz
eJJXHf6HtCtbjhtHtl/ECO7LK/eq0r7Ykl4YttUiwX3fvv4eqO/YFMQpdGsipmMeHKEsgIlEIvPk
OSBhFTkExTRMffqEm5/A1DOKZsSTCNQgR8Ugt6ug+E3/s0VdKgd86ry37H6yjSX2eBV9H0UxjheR
bmOoe42QiJqIfd7I3jfTsZFAqotg72c1GKOyIHHS4ilQY0pP6gGdEDjL2LdgQnxIB8GFodB/3151
WRzPOHJdKDSTnS1Pc31zfgl7+wQ1aiiU4jZVMEL50YAV1c04GJC66aXElmQn7a4SkdMN3cUnAVVi
UtJoEGzqzO01RqOiFy2d+gvE3BZQg3cTX7yWjnoLgu8yGHgQYK5FJhkflWyUpxGxIr8wA8tfQwyS
28Jta1PabV503ftI2+UxGZWkTlC5z3BnJkkJqXLbhBTo+a+0e2FuTTDRNQcsuy7ivA+V676yzSNu
TJsKnfRQ6nCyg+6jK3XHW9dulWJjlWWjaaw5h2BIGSNVBCOSnYXdX5YzO81hfVN9Ct3kYZ52UzvM
lmsG5kpQiH9v52z8XTXiZilacLehKpiDdUdxuwDjoaOnu5MvAV/W+L1qx5jMO7/Be4Fpa5c5Z1Lb
GZOiT9bB6JrLYkwFr5+S9dAjuoXtZPDyH1rdZOMgFLHBsImOLJ1T+njqpFyo08KEyEN3FI/JKy0L
Ct7oGBoGAVskPrxBwN3lmWAFgOg8kg6ROeVF1HVJJi0AjpDvSwQwbg/cHhFsueSxlew+UQ3MZwCy
hgxPZ32mbSpVIDViYqJ6+tHwO2cOp5v4sB5VsJD1AZ+zefdwgK1G0nUIUOngLf24mwPmXtTYHCnD
VfUtj2wJ2ZTlGZfrm3WpHLGjQeT9a2pRpDt4BYh46AAsA5WwjzYbgZSClCCTnLqLMr4qlMmu57sh
f2iKIK0v1ir49w66tcfcnLIuaKXRSWDJNO+1skJO7g3arz55Om9mfy8362I8JbW6PFXXmaalULfz
l2/0fVM4ZRgfjED1c0zF8grWuy6DpMcCsAxPYeD/P+7lsipJOvZg40BLf+5XAMNa6NLo2smqpO9m
bthVldo9iU+9Vdmamfd2N6U3BVq3gswrI+7/GOC6JFPTKBqSXpibCKSM0bKOAga2MK71rg/g4nUH
EaA1KC6EW8lLbrsvFI7MjUVm+YYGyq8ZCAqQmUGw1+skVBw4acT+Z93YYO7DQhLIatRdAlSkflwv
lHAOSRBfqNc1piry2+lkHLgoaHoE2CC3XRdzLapT1tHnJNQo9PpCmn/pa3cFRURXXEYn18z7Xr4v
tfpuhRjleSfei3Zbw0w8mOIFMLNJsQ5KotrdcE1KaB7nQZzdnrezm2VsDLEdQDnpxFijt8aCqVrZ
QQ3nmepvY2Q4HMKG4ybvXYfP+4lZMGgp0ZSTXiobz5TXeIiqIhrC3m0v1l+S34Vi7ho3lYcUp7JV
j1Lnqg+Dn/i9XVwg29WCCYqsYFm4MHOgOjAu5PCe1Hv5I+pkv38Uc3H2EMor9a5Enm2IvhpFjtEr
V0Tn+C/PCnMoMz3LrHUB+RFRKnucQY1nPuU8spLPIsE0pm/WwhzERe0bqxgo6caTfIwCElKgOQny
b3VoXdE5Xu0oX4inKbaVh/OeRD3y06dF6LPoWBmdR/34aZfKWJSiBiNfAY0Nm0xoVieCI0XzcywK
1yPp7TTXbaX7StqDF+1vu0y0F0Q5wkweXkmT0DnTcD2lL6ta2oPBOZE0vJxbH+O6KTa9weyrdRDa
YycdItJ42WDXjWwvA486hWeL8UgrXfS5S+hQapUAKNJatb8QTGcWS/eM3igJDEHn0ZrsRhxA9dEr
tCwNNcKP368Xk7EgAvKrQgxQGjeVq1UKBCE87yW7p2BjhVlZ3hmk7GNcFEpxLdXuNIRk8M6b2L/+
NjaYkwam/mqCpG12VO7nxAWlzngxgUXWvCizUGtt6GxKXs8d/qO//JN/bKwyJ09MOvSFOsBUui7z
yqR70lfCKT38l5XhghHxjlbQgvr4jXRtEUbUQCh9cvdtdc3Gpr34kaJSBK94f8zwksTd5wwwbqpG
1Qs1/f3ftyFb70ElWSGz0ezxfVSmytz1e3+absx7zAs7uTcAjQOGH0482fWUjV3mum+mRJHbBp7S
tuZFZmpBihE1fU153rLr9xs7zBWfzIIYRwnWN4G7vfSTeyVFBcFRrmoPhKxg9QeepAEGJ/hKIclC
xoj5fWytymZpTSbWc7liOCKX3FIc3SX7CXa6ZOIN+u5t5NYO4zSpKWfirPTmYapv5EW0RdT9JOGN
c+j2MqWtFeZzKaskCQkopw+5fofea2dmTqPdJcqpm16W9Y6Aw3LmjGLvnbitSebLiaCqMJOGjKFl
BOnyK7U4f3+3vr01wCRhgOhGkRLJIL0rikOy/CqS5W5AjVtX26O1oABUN3+pqenkfe32VsmD7+54
Jh6CoKbGuxB9KLacKia10JKYZMduGlA4u5WMe5ncRU1w/tPtXTabVX7KAHUjG4QWs3D9cBzEYChu
5uEH8hSDl5zsOqKOrhN0OVSMnDDfqx0adcjSGn9ZfxTmb4YFaUuQ0pxfDc8I882KJSoFjC6C5hjy
yur3yApEbkjc3bE/C2HFFwwBHd28FlDFf5/QglbnqbyvnKi267BzZy920lvzO6aens+vbbeYherA
f3aQFV9o1tJMq85Qw/xAQgkgXCf/udyoCFO02D2Onnp33uKOC2pbg0xytQy4E+pq1aA+chJFp1iD
TvBbg3Ovcb6ZyaQeo6F3Vd7VWrgsBwGD1kJjz9zJcfpH2Pt5uxQaTTb3WBvpIESPwHegXvZuFAyB
2bsoSIOf2qU0naVqN9ziI29h9N83NkVimFkF4Vi4Sf0wVxD0geDBIUrwtKlQ8OwDsBOEPJwZ10uY
gJ/pejf1OhAAFJ2iOljp5Fhe965b2iR2fsnTBNkNxNA+oeUGGZAzppBkDQiSbTuOYd7LB3GoHuSh
fDnviPuxeGODeV6MK3gY5RkFaiKGTfZk5P6gnKIUGI7sFuRB9tp9mxPdNtQbjmHq4p/8ZmOYOQII
jXmi54l5SC2bkuNVAdSk4wv9HowDIFqtOE/k/a+3scccBlMYNTUqkY80be6sY2fHguivvXGX1CAH
r6EuOuV3RIaoG7o5tognckUKJ23m1eGsfO9FB4GA35+VOTEoVv7/yHLvIzv5UXjNo+YneE8KThuS
Cy1YkXNCBvd1CTOeuO+74vm5bWeODunbWm9nTNbrCcQtu+kav8UbZfSoxsGvqzJYhNdUI/aUqm7c
UuLPzs4E+YAJHq8hmDYZgCKaEuAMMicqnpt4sgfwW4/aCOkFwc/A0pyIxlGoXmeSBmtuPZ3fvZ2j
r4uQc1Zx04F+j23TR+3SLOkISs+WPI4l6DAmzQVh13kjezUx3KUgy0VqjgySFR4yS2np8Z5DkuyW
4DgsQgkYkj4cQZiEfsqxv+SPgfBssrcf6at+iAgep9XbBEBw40gQ9RU87VL+1ShO8a52ErvF9/NL
3bmJIAoKgTkMd0PyhE0epHaYpmxAFlt2t0obmLJTaBfpFJ63snOz44UDSTRVksFCzJbhCY5eBx0B
XBLdzxmaKnKUQ7/gMml+QMGMc75ousN4+NYWm3eNqPGtcllpYaknb5Nau6MGEP6auIIxXzdlfjGO
HcfkTqCGSR0RWoROu2Eyscwsy0RRZ+BnFcyV2r3eoKFotR1nE/dqijpeNRiZtCw0wFjfz7uqKBvS
aOFq2fmBMkQWSFSkIAfPyD/Qsds7akCfYN4F5402Zz/eskMsrqupgh2j00+JHkRQTdc5QPhdE5tU
nAnKVaKJILw0Y6pzQiqvku/l+nDe9fYC/4d0n4l4xiwIUO3M8JyZpl/ZgtZFuTzV/dLawKn7cY+p
rsq4TYussZWp9nMlOhZ6djFM9a/zv4S3WCZ/qLIIIA8J9RMh+jHqL4p0K0Ok7byN/7JaDBAZJv73
qX0YTVD1FJuE8mFI/nqxPFZO5kwoc6GkQBG0vPixVzuB46NBCr9Ha4QFOhhxqxXzklIpd5D2RsfO
qRzTbb1IAhuUDDaoPODd5XvRRJbxwAfHmYn/GMeMmk4Xliq3ALhJHUHzJIwKyhByyC4anZMf7SFj
dOAIMRIOhJ0KFfKPh0DuKyMqJDS9srdatuPCni5xI+ZApGWOatffxAqTGoUbu3mgg3hLAcSPd+73
Atr2J7DRZYYagqWiQtqNQA+IMbki6XqVNulBVaNAI33Yggj3vB/tRbStTeZgLgqx6knqQZRUi99M
abltDIXnqrufcbO1TB5E0rSq5lyKDtr96s/ueqBwo/4U6V76VoAmufHrIHbXZ1X0zi9u7yAifoqI
pBjgsNhwHRnA5IDJoA/N4s2KTkrxVo+cwLaHV9YhPANQJqBhGAVmog6kYERDrEbz0KY9NAsT052S
1u4EA62XpcJ2Sl4jWd/kVnLgfF+INFvjTKTJEqKIi4EkKRnEYyZGr4kp+pNR8lR89g//ZpX0E28f
YnOSGUsyyMFy7A/dJXRvkMdTHMjs6WFygjgN5w7c/3R/tpWelY1BTWqIPGmCdmgzv5UzWxWu09o/
7x47+fmHT0f/fWNDjNOo01IZo/crWAKJ4UIR/htCqp0NIFcBLKIXh8RDGsprFeweuj+7yV64ei1M
Q7oMAC+bOrEtgmp0X3EWRz89mx1tXIMF8crJ2mpmQdCD7AioXNAyqyLXmENYdM9v417PbLuPLPv+
UC8iySF6eEgHB4whPyjxaOT2YSO5oz0jd5GvraDy08ZuL3nAgf1lmsjGQPViGCxDUi6C7GVKABpI
LDtrViftH1pyPRstZzt3YzMuCEiU4j0CDNtHX2l6xerUCpCWEZpIyGubn2sh++DnwcznHEDi9fye
7rr/xhxzFRgykYW4xRtBT7537bcRpBdDylnS/nfbGGFif6QOiihSgfrxV1O4yzcLcsnkstCAcxjf
lTkX9BwBaP8nIlq7R2Bjm7kTdCuVBH3C2TMG7Uoyx8CIo/9xD5nIPE2jEQnVlB2j9bYVWm/CW0Qf
huD8l+IthDroJoi0aYJWfT9ah7QWT3FZXUfFFyhCQDH6x/eY4NtX0Yy2I0Zt5Ey3qzx1rcqXxDBa
f5xfym5OuTXEBF1lGmNd68XsmF6Yt9VVggwP59iWAeZ2vsRNb4ofFsYEYDWCOsMwRCBm0JdjN1RX
yDzBuG5ZvGc+TRQ/BcM/O6gxiWQbDV0vdAv6wRIA/sOVSmbULi9N81pbCtvonzGLbBsmzyzHN1iG
HG3SINi04oCpgeIL33O/cAxvPGoB5TFtL40bXiFxNxpu1smEjQjSEGpUQYK2yaNLlUShumB2I1V6
fESx/ErqiOFYyA1hTArVso+en8jTNCcVCBoGVXQkTGunwv15h9zfv98W2PxfHXtU8kf0IorlWs1L
Nyc8NjqeBSasr3qujoTAA4lgnKblpFQjZ5f+y6H6swjmm7TYv3Jq4ARyYAaaT0s98k2MSSEqNGXd
yHfn92yv0AtyCfBEgy4QbSJ2qKTtDYN0CZbU+zXKrTNoLqsDpc2NuaDn3VsK+E4dIx9AlbIikjpm
pHUMqoIlaVqhWFA6EeqYMf6fsyS6RZ+O78YOs4WmNUGaSAQb0+AsTnE3BPEtfXlaGjgf68D80tsa
8CrKHofJHDTuP3q2OqQolES0BxYOXhzmPvj0W+CsARPwMtDiaDyCyb1zi3e1YoImF1pMbKcSmJJU
b0WQjoCIx1Lz0BSvtOIn6jX2+Z3cc3dMlugWAJbAFFrMjT9IUOclOiQgMum2GR7yL7TKMbvx5+9T
+5vLcJ0TAIwFjKjFxRt493TyovGS9j08xQcbzLXeS1qK/LkyQCyiHhV/Bo2gjbExRwnGb+UP0FI7
JZ2d5/Widj8RKOmgJwFsD1SjPy5NGKRi0OUpPq7m49h6EMh09eGqjV7Pf6H95W3ssJd9XUwaUSMM
3wXlobpLnPUUB+OJONWhchPgbsTTP4BP7zrGxipz89cliGqGMs6Pg7Ua6IvmNqh3jhHGfIVx9rP4
1UKrLy7AOzmi8F8ntVu2VmwPEMAdMGF/fg/2fwy2WEZJEhxRzMWCNoOVdY2F8iegsK1AQssc/fMm
9r/mbxNsQjAvmKPEoyI5oidkCsiq2qAUT+3ECf70l7KBC2Xw/6yETQCSWgNDqDojwTmKnhJmgQb8
NJ83fS8Ob80w8UrS4qhNYpSltTZcx8guiRNxOZ84X4WlxCtasNHWWQUdAr25Uer8xzwu3vmvwlsH
/Qmb8KH2cV8C5YkSo0HIzZQ3ymU7N40rxsWXIu7myzBRpFlqyMxnAjBuSu9p1gTybgdyiTLP0XhL
YsJGi/EwoixIqYnZOcT6SzYWO49fv7BvoFJTILQto4nMpLe6HC+kXy1AsKoUVLGj6VRy8Zb3Fuf7
0NizdWeQxZkaBq5NpBeUQZDJlsQ11dc86YRwTgY3qi4sPcWY50uvCEHK4zlljw5ri/HpvLMSfehH
2FIUVGCJiImOn9KtsT6Oa/vYN0tsN3M6Hv7dTrJWmQvSGsciTRrEBVSGrhs9at0B7EeetEB343+z
xPj6qlU9ZsSy4lhHz2hC2hKBlshwe97Ip04Sux7GzftJivQxgpUEBSAoGhTHyFXdfrFFvOr5fNWf
kl3WHuPukzrnZVeSAv3UBYPxuVtcqgfi6LYQ5MfYnZ8562Mfdqw95rbsNIAasgxqImqhu8NiXgtz
NtqTBkUiEyUNI/o5FsMBnRKQ8Uouxzj9ROeOA3NpxmU7WYIU5cfkMHntA+3smy7GVHQbVW3wJjY/
ecgpNpqwy6WHZhMgm1hfK5CtzqEw3kf1oyY/oxrAWRV18TOrYtuqea4UkOCQwBEE9HtxW13qAMhO
fn5Fc231TuYU0GXOmt4bM5s1maqRjxiFm8POaw9GSE5dZksn4ar5yzwk9yNmNq1AvWgd8LYca4hU
oNXkgJA1vYRi6vml731PIA0o2gDwe/D/fdzdfklmC43X5GDUD8r4S5k4p3Fvpdu/z4S0Pl4TzA/j
wdyWz3H6bZrvB52TcHxKH6mHbG0wAQyaNKuKbA5p6n0xuUiQIQHVniDr0weDT9n+0Nu6Vu946qi8
pdGt3XzErJUaQU3q4mi1T0t6SuLLMQnPf519E+Dz1jVKYsCKG5vJNJtznvcHGYCzvAPz7ymaLU7q
+en1/Pf+/bFCf8VmIdJqDlGZQTrO6CFGrXogFgBs5lgc6is+Tdun5hFrjQmXlR5l89Kt+XFdda8X
KrsvwB1SrOGQgJO0Km3kj36sLFd6uuZf8XZJBsclOlcYAGG8UR01o1EnGqpbwQU1ni8NX/limGQB
hgdklzJLsg1IVZlDbwBjdOMpRqKdAXO2/PqCV2xsMBERMqiRUWl9csiNoLW+A+beTTwYM/0bbEQE
suA/62DTq4IUUZx0aXxIL8qH+gLK7l5zOT0CtHqyHgegHzVoXXqRI4aCy+PKpXfIJ9uybMK4jhFT
hYlJs5r2ZRdPxdGQnRoE7MWNJLjLUDpWdcrLleMTu2dsY43xiTgDWhoMAflRTAsUtDG2p0AZveON
5n9qtr/7/cYOE6XGtgLgS+pz4DoJeN7t8sEIG2cMNW89Rhfik3YpvIxHgL7APzyFHeo8vNLsXuIA
YqLf+8oErCIXTLkiVnGkUxkGyPtjyCXqYCVNvpDnbQ0xASU3UpCxJDHANebVbD6joVgQ//wZoFHi
nI8wUURYCclicKIfS9BnCqU9ioq9jJMzEg62ct893uFdYEDC0MXH4KjLba4pM8mP2fCYr6Pb6smD
Ng1v55fDs8LsWLOustLEIKpZ+1NSBFF+aZbueRP0h37esT8LYXZsSEW9lkYhx1s2O4y58CIohPPd
d1Nh2t0AFu59s5jU1MoTYx36tgC9Y+/G4RAIzjDZ6vXim/5yAhT14fyaPuEK/z5Ufwwy6WhU9107
RRH27ZpWLUs/Ogy9O9+CF251JKfyh9BK7Lrn7OW+9/0xy0TghOAaKccEUd5ag2pFg/ROHhOv5BX+
ON+MJeSUs1IRqx5eXpQnZULdyeSkZ7uZ6OaLfYq18VCp0Yp8fvZFR3UwrfWSTe70rb+37uIgO2Dk
1Pm+xiDKpEMKpZf/oEwNqDa+nv+SnAOgMFE4z7rcSlIqcYnilAl6++nB6DjuydtNJgITZUijCTfb
sV5nO63Bvij751ex+/bcbif9CZtUSpnKhBAzNkPzcgQ7mxQKTgWBiiAJ66D6yWvQ77shcAAg1IN2
CEtiI2itITRgdQRRaw36w9cmeqmy0m7UryQ1lBMWDCUmKH+YU1b1IgiUoDd6LNOXKgm1/C2ROWF2
dykq2PlwP0EFkR3n0NW8GtV8mENrCIwUUzEQSxZb86q3eNnFrhdAYhd84yLaD+xsIginFvAOlECF
aKCTGG7zgpOe7b9HNhaYKFh0ozhrOWaWOi8KrhVMbsQOwF9wA+PY2voJ1WQUxC551frdI7Qxy3yl
vM81jYxIrA3llwDwbPlq6V/JlTYmmLiX6vKI6WLcH0bmE12yG1AQq+PscU4RPYifrqo/Ztjn+Eiy
JS2aNMdzPLuT7OERVDiaMz2Bd99NjobmRD84FnfT3Y1FJuWEstSgT9kcH1rXvFXBFDFhSDa3Kd4T
3AJ2dF1ThmfANdKw8P+Bajh1iXMrZsLfWsqNNBcSOZgvpjM5+rH249u6PBhX4qH1VgcYeZeYNqa1
ePQK+1eoDpAPcAAoAbBvokQW1lwQEHmF0LimlJKUYalHWgqVdJDIVG7s8zjz9k/IxiYTiXtdTfNU
EclRwrU9ux02ev4uA2J0UC4Xn4J5xe/Vz+z7+a+8e0A2VpngHHWFOhRWb4aJkdllileu9iSYvCmU
/TtgY4b+jM0dIKrNGucJMDi9bwZ4SgRIgQg053VfDPWrghM4P8EU31OgjTkaWTfm8nHORQx70tpV
f6iOmmhbd9GFEnSHpLDBOR1Ohd1xSi670Xpjk4lwVjtXAFioFrQwGjuukebpdm3Uzvnvxd1JJqK1
oIc1s6YDCOjWDNbDGqq1XTytR5wH6B5iiIdjbzfubJbFhLfGkpsySrq/h+Akl3jCVQkpAEjDJOH4
iMkqLkx49zL6Y/G9WLL5eIsgG6vQtzh8opu99Sggz/foiIfxRQXp4SvRlUPu4eMcA7ajocRN1c4E
JFyNZhv3Jgo+8VF+Xmo7SRxysILYEe3pO+Fxbki7MW6zVibGAetVANmyWqGq2fmDYF9G3xonfiGX
Et6jbzrkEOz6WF9Cu4L3xN9/l2xMM/EmMgiGCoB0PbZ+eZA98Bwbdhk5dWHP76+EKZQTDvkf78sy
wUaJC7Xt6jw7VJa3Qq59UQxejYb3IZlAkyckqeMG7Cn1rzX2lCeKQU2v40vxIMaueR/ftEdyLfGq
CPQzfbqqNnvJxhulbisNs2+hdi06q1uExBtP821yNwfJrfovp3yZ4PbuU5vzIWSVpJddZobxOthG
gbfkgHyglDh5DddBmEiTJUuqZvqIIlCw+pQ3EUwErm6bwKxB9I8LItp1DtPEvBimiynr2MeYLWjg
q9VHTNs2WQ1Kjg6jOXJnrHfn4xnPCuOCVlVVsqDk6XFUXssxtUvecP5+LdfCs0DCQI4B5YiP6xjT
USgo8CocxNIuBVcXIUMz2P2c2JEsQzyM2K14GQPLfn5l9HN88sGNXWb/Os0CciPv51AcCi+e7vLx
ppOu8vkOQ0igoTyct7a7jxtrzD7GiRDlaZcUx0XCdLSGomTJyUx4FpiTTCq1EOKmIcdevJGBOjGF
p/9tCcyhLQdBXojcgmhpeZmb3tbr4LyB/RO02SQmJUDTv6vNDBZmv/oBmQ06KXWIA3DWu8MNnzzv
XZ3nnAswJ3bsBHikjMf8WmA8NyHNT12JrmKzM1yC2mSojdlzNA+Tl1Xzg5CNeOtNZdjr1iWpl7tG
Afdqv4jPbTJP3kDAet2Z6fwCpRD1mkjghM3U9KWoUL4/v097XxpweoxcAfMGLUpao90EtDw1MASh
CAhoVt5C1lxML5pWazlJ4d5Vu7XCPGdqhdSTqnVLGJn5xaotjiVGmbPQ2edUKF1ZbL/y+bcWmUgg
pRoGv4mVHKzZby8sUOLEl8uNNXuUU7kNAE6TOVfD7sNla5IJAuaKUks+ZdCg/QXslpKjd0X5xC2n
JiAUsI1AdpeQ3/bbTbi3dplwkBZitaSNGL+TG9UPCG5UBnwGJ0Qa22ZImXZ5/LB7z9N3jk9Kf2dK
7MRH1FVVjW5YcUxHXbmIRPVaUMRnzNRA0G/NfuaDttilZYLUsJ5kTqzdzdvAS4sXIvDOYNFmXLYr
W+ijiCCtV67pDmcvtT+GqqveUHaI5aLyUcrwYp+r7r57VDZ2GSfuaFumqROqt24G4G211zB+XEgg
HWdPRvNJeFVEzuncfZhu18q4cUlEIc0mg0BoBEPBQaLgZZrApQgCPzJFCikGG1Ie8PKc3bXqIrR5
Kdm6wpZhNUz7a3I+C6ECac8VWolcErX9pVEZGMPEPDcG9D5Gnk7Pym4sLSNUA0NxRpzR+n7+rnn1
W3chOXkoPWb3U8hj4N1dmGwpYPkAqzHo1z9aVUY1WqypiMI0iZxquSkrXmNtLwsGWfN/LLD0+Akk
P2StUYC/LfMba4xCAnHPpes5mA2eGcYbk2LoVyUFyKC1rvPlVywc5+nh/N3wXtdi77TtUhjvM61G
FQo1iw7V4mAMfoFaJ8EorvQSHShfQgJQSv+WXC0og6knaOa65+1zvpXKBNSpaYW1TxfQZwyFrYt/
9S/n//7ue367PvoDNpeflGEoPSb4VAkG/Eto1Ef+Cm7rFOzkfKA+J04bFpNUlUNppKLW09f8hJ3M
3aYCQSit4xkBbQ1hdtvi7CDnTjIsJs/qu1wApT0YZ3p/ADOq4kKrBFUYlBDJAy1rEde84wGk6N/8
5DW/UwrDYjKvphwb8IebsJl37jr5gvBEwMvfgIqC8/3OpxXQEf/4/QZZFiqrrg3AliYP5VHFbZzk
Xr/pkUt58Sve7w5E99S7f0DJTl3/3CKZOCK24zxneKMdc1PwRXPxqiYDYqQBDkHM7H7qQkiTBQrK
NV08P0ndzzGOOAnHbgTYxGjmdIK8a7BqRRHCpSx6kE2JpbsqWuWu6sDD/ez7ka5AhBnzGCDvYpZL
rE432gzLNVFgVwJK3dUE+s1o0HZS+0YvQDrcwlVn2f3Cv+0a7F1fJCmmPpchPvQYNIi/UU3r5lg9
ZoHhkNaFDu01yDic6SSLDse3aHD59IENFSItigS6Fta3BMz7EXWYhJByO6hOcUQrCOz37wJDAcZo
v3QxmVBtAdeIZWKbGV82x6kpiCSEpfJXVD32Lcdbdk/ln7/PXkvVrJvZEC/xIVaflDi7muU20GLj
gHlDTrK/65d4g2PfgJYB4cjHlbR4pVR1j75POesQ5nM1ojvmyCn77BsxELvAh6EpbKEyNdQY06sK
eFk65ZT2kx0Zs1f1MycB23vYg9njtxnmlo1mPR2rWEIdZn022mDRyTGdLmfzuy7nwD5zoW+7YWVj
j9k7UNtYaiehXyuE5EccdqB8FQ9NBbJXpLQulxqcZ465YbWkmGcjBtKu8d7l4gPjTvMmn07FGQfe
vbCf8W0Wx163XVOteWrm9ALMbXSUjkZsl2F0od6PnuyK4QzFrsgZuGeZnp1PZ3ljmLl5i1RVi7xH
e6d4KwEdG4LKsRzpTk/s9daWAnrn0+vX9G4nnmbfbg6zMc1cwJkgjpbVYs2N8iAquV9mPBwN7yQw
121bG2obZUp+1LLqGKNnbffW5K1l+W/HNWjtc3sWmNvWKLrFNGLVCFtLdZL8sezflsmyo3+rW/du
x5Ig54PhSQVaEh/jx1JVelr1ixmKUlVdNVEv+kY385ir9tOxjRnGGyEWA51lQyDH3LLjb3+z4sWX
8hSo91Q9DtfZdalxbpXdb7WxyThilQ3DmBGkgCO5sIjfa0+V5J2/uHYdbmOCcbhGHc2qmbCsWe5s
K5HQB+MsYvcm2VhgHG7upqjRW/C1meNLPd3MyvXa/Vza+/Pr+MSMwLoB425N1AlKamECrio8PYDA
n210aH636B66tAHdOtbzM5Xcyfx/LZzO2mYu4zQjQzlJMZA5T/olneCtHMEx0Bb2Z4wMi3Yd/GvC
S8Yky0gXx4YQGX0LkRZoGNBeX3HZYuKQTm20Qewbr5ztpafoU0xEwQ86NLIFYl52iVYU9ZO6guzV
W2AvBVLNdA2Hiou0wRDyqmO7F+kfc+zyBKNMchIRiGtk3lpdi/2zITi1cSLRs8LDPO+Fe1MEeICq
gQGMxFQWIm0wigKIaozwLr4xvBalL0tvZhy2+miXkl9LPF/d28ytRSZNSMHhqaWTEB/UIA5By/M4
h/VJdasLOoIyTw4P0LobvLYGmTzBaMsuSmRlCql83I3spW7liJC+wZi56ZNr9R/Mp+7FLuSPYLnA
QDb065jzqLaTnqYUq07Ia5pUrqLJnmlxcse96LU1wnilkYhoUhoCiEMNdwC0etYa+wuOvzHxyTuS
KAFhaC9T+Y75Xmou2wNwoV7jWpppz2ADTTxeIeO/fK7fe/eOxd4UGtKsMrPapDLjR4L+ZPGo35iv
yXfa0KPIATzfRh4klLOT7/2KjUkym+DBIjhwUXRRgYzKWr6AudjuIz0TGwNlkfR6lCsAjUvkpDS6
mw2NrSW368xLPOS9V+DWFF3rxtQA4i+tqaMIADYqUIqs+Kr8SUsnnbPaiW+CAdmwu18FprOXUCCB
8ADw9Xt1Q08dHl5h7/rb/phPd7ip10uC6DJDG61R3UZ6kdXXmce9uluc2tphLvLVmFS0YDHx0Pp6
QEmXo4u/S74Yw+I2gHcPN2qxGLrBg0pnx0QiwTBqkL2CDzW6ESJ7VF+s+o5z8HY9cmODOdtVTcak
s1Btm26layopN5+S7+sdJMnA/J35sctTX9i7c6ik6/8vip0ZgbBrLIo1YKKTmh7F/IeJbNXQ3Lb5
VmfewNOj3/9gG3PMJTDpOkmLlcQHDFPMbgItucTVX7VA8uZH/hfj7KbG3gAgeK2KbEL62pVeIuRv
ksKDjOwOYm03kDniszYMU1RlmOwMqqsSXZbWMwIFcJza4aFgdx+HW1vMGW/jFnPNTVcc5dpJUU06
oKtzqkCzAITq/ep0B1CHYmwO9FE8qhGO72vMgVaaIkUxD0LcYukV2k+5OpLB/998n2WumDMZWi5Z
aYaQc/lV48JJrvUDXqCSvR7JTemVQcllbNlNSjb+yOTpQjx1cZlg7phSqKPyi++Xo79iBO8jNpfS
6/k17sbFjTkmP1jRUImHLhLCYnycMbSttNCTXVe7Uq3gvKVdmMfWV5hIotVl2fYyTtpypOTw4HY6
QJXSS4//ltmOJuUbQ6y6oI5phyj6P9KuY7ltZdt+EaqQwxSBBEiJVLIle4KyJRupkTO+/q3WqWvC
LZh9ns/IA1dpsxs79Q5r6ehzSvNkT9l91u5GkJgZKaeatRngLnfHAp/OsWQUTWTFh6XE/rIQg1cr
dfrh8zR7Te9ev7137k428zdlE91+8ItraKH+Hk0jzcqwDYWSROXOB/1r8dLsqhtjR1zBq/zlof+S
7IEvbktOftMGdLeiP2qc37CdEK1+A+O9Skusp07EYk71Ojr0G9IebpICUAhQd3juaF940+ibAyHm
+74AwGNkcPD9fuzQGEGQQ7QIM74jVnMkkBi0O2lv2qKb4wWpe9evedOrrMQxvrPQpbxD9xP7P8JN
3ji69l2YOHawLcJSKHE5gITY4rjQERXcFqXpS8Nx1L50FqaWeRbwh2u7CGG0Rcx0wTIKDatFvkAc
WjzL9qEvn4Xb6kTQZuc9hHmHYj6T3iQkTyfcW1veGeHkNJNrFdy+Av3VH2xAuZyK+TrgZcrMoc0x
wIBOBnHLT8Vzd6CjIaLflhxl551I/V3xYlMLhVyErGbeVcv3trovCG+ilP6Na+ehv2GVIYdxMrTY
JYKvlzVbME9lrzrX9XmzBYS901/axuSjYF/t427sovckfAgk3wwmjCWq5/BMa7ch1gQMXua/7elX
QpkY1k4V0YsU62DFDZ24kI5qoCF+iT43/9iMlitJTPgqRymX1BTb8407uehuI15mgBsDXS6FiHN5
7Hg8pWBCWCFreSOJ87tSYCI3BRFwVav29W/GEfJ+uyutEKeiw+ABdkVFtEEBvggvAfzDkMddzvMR
7AT3IvZGM41CjLsTAQeWeZFXfDccYsu7clfcKpxouZ0rXr7Veya+Oleej60pFTWBPPKCZ3xAh36t
B8PTbyhIBtoIO2CB/kcDeL+FldRmUvQZQ9tYJt1jplC3ZUd3YAUuvCFxpp+KFx9anwfqsB0pV2dl
vEePem6utObog57rHc8FM2WPAnDmVXt2JwAi8FCfuRIZXxLJkZySxEgPVS2ihqyaaNzn1XJMzeGb
iAbxrq2s3I7UHP5Sx3JwrIfYxsS81k4u9NwZJ1QbstngdXE2cyTA/qIFQRdd2VzMAI/ZEhm4/qjY
6yNgAMlRGA8LcFHq5+tmQ23vgzNdSWJCXpg08iRVdBpaxt5aFMlI/SKnNuNbwUC9bVSUg6oJ2Og1
S05NZfvuV6KZ6NdaUQ6WEDTkzNvkoT1Jdkxpjw/LwbRlt7vFuAZHqzcDx0ogdYtrpQbQTBuLQBsg
3WFBW5tEP65fJs8HMWEjrMmQFULaBYscA8QWo9IlAGaGon0WDaIqnC2HTSVZWQsTLwRVBkmOVmJu
rZQ9pXUjIcEAxmOGJ3mzDBz3unl3K2FMyAgHVYjMEm4vTXt3AQhmmnO+znZNYSWCCROVGYblok75
ISd2DjDg2sl+9Ltlhu1jAQ94/dc/1rb+XeSxxdFxiYZQquX4UGC76HVRHDrzVe4NTwBBwM/kaQww
wsqZTOBcI1scjSpgKwuJCNya3tqpinDTtkbAORdHC9lqqJ5JWl7EBjkkRf6SJoUXkbJB1XAC2dY3
8AdUttaKTm2YHjHyL+WsuAmxzoDB2Yey6fVgQr3+gzb1dGV2jFdXFlHIMXoNRglRcDo59dTIsFNL
Ag5y7oUmLz3cnJkFpfIv58n49LA3pGiYAPYRB+Wx/pk+oZ/mRPeCkwD7/n7ciTuAIf+LuuK2Aq8E
M+Y/DUSTEL4IhmYHV/QwvQrmrcKnWPSCy3s7bKvvShpj/pqihAlpMYJNbtKn+K2FvZiBBraSVzpm
l++00eFpL/eEjBdItA4Ixj1kynsdY8G6s/jGQ+IM2K+Un3nPsU09Xh2Q8Qdz1OWA3qONSTI4Jp5k
au503BbJpkWqFiD2MVcOuipGO0sQ3gxGL4SoVhnEIUBVA4jcvvK1W/1MTu0THz1zu9SogvhFBrKh
JYvMLcZZgiCkAQ0klw7J5BAzaBsVwIZokOQwQKVx4jzcD+2DwOsWbh/2Ipm50lGwxM4yYRpy+BjP
BRCSOLb+Bw35JYFNw4ksACR6ybFN44rvDrVGN1kMjH3hJbv4L+aCzctFsrn4oOVVKtE+chXrwl5R
wCTQgqdUnwX3ugvbrPetBDGpypLM05gMPfbudPlbU4CIsrYw7vUpzYWH/yaJyVHKfu60WTGboK1i
ezQMr0ymT90i2FEa8QLgtmO+fCtG9S0hH81ORAKmPZqgKdwji6A7HF462/1LfJJ3iif7gBu54T0I
tx81q/tkXHS/LKU5qpAs+O3PKhC9mL4uvkiRLZ6Ne+OAV9wzuZV4byl6eR+T3cuBGQctlKYgTwVe
2HT1nU51hm7t9jsTTEsdKKx4W7cca3sPVKt8s5eqOY8l5JuG+jbgVWrw8JF4H5BxJJiKLWQ9w5sX
gcAOl0OG4pEpdPas+qH46bpi/sGyf4VVlbm8Umulss3htejQBh1RAf5EhnevcF/vhEDm2AH1RB8/
1UUaE93aGjOiWQcNSUGT2KIOp/wrJONtw76IYW6wlRppagqA/BgFmFDjwZdiBIEKBXBScXwILy9h
YaYbJZvamc47js6ym6F/BFiJ+f4fxEkJtRfRxvZSIHBWlbe18NcR2c5g2I4YnyjqKBgiUIkl/S0w
PTmpO+djsbDToHOdp6QwmqCKcsdqO5CJDUQFpHfnVtHgx5L8pSk7V29Kk3OpvMMxjtm0kryaJ6AG
5Cqof2TMS+n763rP0RAWhnoAuYEcashCZMMZ5rdJ/KaKd4M6c65wcwRslbWyHIy1lc/zJPdWgKnz
8Lb/OaEAUu3qH9pD4SuzE38rgQeFvuBR+sLlTadDQleM7UNXsGqEkogw7fkgOwAiOFT+jB5TxWWc
23ZYF11kfIjciWCvmVolMJTJ7cIgsiZb1F5J5uXt/fXvxsuPNcaDyETMAQmFta7OHVSP4BVAuz46
GhSuse+DZu/zRl94p2OciaJMS11OIoJX3hq2pg/fygQkd0L0CcAWjrH8XXy53CaTzS2JWuY6acgh
jG5N6YcicgaUNly+ZogogoOCQAX8HksTkYTAkpeiBntX7uBmiz3u0VG6z2OgkRG0cScuJAc1198V
8XeBTF4gJllPDEWN3mNMc0cDNCV9A8BWIB959IcffcfvwhhlDMdFSYSlDwM5fO41N9Rfr2vgx/fL
73+fUcCKhCTC2kwYhA2xpWXX935cJfZ1IdxvxCidrmZgcMwJeW9VxE51jjz9S7uj1egITMoeRxzv
0hidqySipWVfy0H3amDyQ3fmH9PRcqzbkuZQidv63P7pR+/02z2y45SyoqEsSXTs4RmAE1TyW6Wu
P42C4i9S9M3Iqh8EPHBR173UfBIC3vWaTH2UaPOc6xJcVY3BXNmr9yBmAaWTg2jt6w8LL0OlX+uK
AZhMPCsKEx6LgnwNyBB03a4PiVfeGiAwR/NWcoY9MLDc6Ud8X3wyOaUpjrqyKHCxkWjZnIAksGqC
MT2m5JHrUD7G0t+/JFWuVUKcK0NrjWCao3s5ZZK4UnNDpsRRQPtxXU15Z6H/vxKUReLY5sOEXXT5
1tLvk+WzxmMh5IlgvAcdNyiR1GTA5bvJ1VOKTzZ410+x0Yb8/b4YD5IspR4XhhKCF0ikDzSM0uys
xZa+Ts7wmW78kVsj4D3OeAdjHIrSNzM8sBEGS5p80uLBFrPuRVCNHedwPFVnPEk3YE96NuLsHfZF
AxVgt7jYkTHfKo9iHAN0/ZA8hp7xNj7zBrTfqxBXzIwlxBTKRuvLUguDse57G5m50/VvhvpqNL2D
5UVvjMqjlVdBYfEqCRtpyW/flJ1IaWMll0gtggF+V9zgmb+P3WSvnFps4y5g27EC3mE535Nly5Tb
dCBpp1HcpaDpHMM4lR0nUeB8SpbmaRSzqJMaTQgkDUvagIQFoFQdy7Fj5dAfkHR96i2CqaV86P6j
FrHlO2HUgfaoIvylwXvq+jW804FR6GNBFovGChCE0B+9ux/AZ8lbfv+Y7tEvCdQ+kGtrH1lQSIMI
bwm96s9W7ojys5bdReFhIVjRc6/bCk8SE4RCuUQhoR9IEC+Z5AqVKHsksiRnslogdpXRW5QD5+66
zI1GN45HycgwFCYqps6EomaaWpUMkgBYxuiBRj6Qr6h30knBTEKznwaP157bjA4rgbR6s3La4EKo
miTsi0PbYi4BQx2K9QJbXHjD3NspzOW7MQdL1XE2pgHaOk4u6NttKeQkfpsHWSkGc5A+XgYcxNQD
K/8ylLdEP4BiypZnjpg/5CaXgzDhtNXjplIsSuu7oxuNxc4MpFPrCnuKPMjrN/BujbqZ1dfpwiqP
qzADmETzQsgPhafj227qchh6qau/L2kqNlPBrBKkwNrEvhhmltyp5qEgfKxU/G6zTEQFzJPQGqn6
D2Aj5jaRZ1Hk6qy2jZNymipARWJEzu395od5Sp7/xqRWisGEVjWf1WbJ0dZP29SryC04ZIrmaGUY
Jnoukgngy0+1tV+Gt6wHVXPtcMTzPiETcYdurMZJrTHifC9BX3QnOyyY6XgFi3FrY+H3yHsQb5S8
frtudo5BMGMxbaGjPiVqro/jQT4YOzC8VHZdOPOb+GLahScEyl3Jm2Dh2CA7ZSrXljEaYYXH13he
qrMqPJSi4pgFl5Rn+3XyS29ZN9mlQyHGYKoKRvFsTS9VfAPKsk55GvpTLN03clD2Mcc1c0xFZ/yL
JMydtEwGWFe7b+Xk0UZOyOMR2w7pl2MxvsXsgKKcSDDHDrWTRbLD8kHKUO7NHzMA8bfL9+u6yVFN
nfEuS9mbZoEarN/3soOeoN22PKIhnkYwDqbNgL8foeAbxNHeSipblR6j6HtjcmfRaTT+mFwamoqo
CQAc9vN0dT9nABqiPibc14cUTWD6YhRvZJ/XIt0+00UU85WysGqJ2sxhkInnsrpJoofYcrPhx/WP
84ec9SKG+TrV1JZ90vXQa9ewF7cF6FbyCRkHOarYIqOLSOFfYNpR13GRyXwusUp7YWrAMWfeZg+g
Mryl+6EjGDoo+gYfFXLbpi7imMCgEWvQqlQIg5gMdi88zO1LyyNA58lg3D8xcyPUSiA2qhV2tpSd
EqkAuub0RLfzNhW7TTroWzSZJcktSFkX8wQv37gUzIMgKwiBvUNLFs0+vuXh4G/08vChVvKYdCqM
Y0wXT7i54WU5q3vREb3co6NcgHKQg8mZPErkxQstm5q/ksr4wL6yhgzMv5Zf169lHOi9T5T7POL0
TriXyRjYNAiNKlYCVqow8JD4NFyGO7rKCMhg4Cbx9u22X/yrYzGWZgxALuxnXKZwTL5Z/gQUa0AE
e6arSvb4iqlDPGd4V8n9goypCQMZq5KCEvfIDNTZVl4pbXS8myK78eaX9ITuYgOQgP9/+/53zWFs
rk1JviyVgYaYurOkhwnzHVpscIIlT1EYo+sVZTStuCNBV5zn+UkovcXAclXHqdxtBrDVh2Nyq0xo
hwbwb+mBpF8r5Vxyt6A3ncdFAFsF1WpTTmY51QL1ltzk32j3MDXtbB8/S/vRJQC6OpNb3mLHRlfq
t0/Elj9NUyTlmHdNoD1SwGEiO9EBKHnzuSJ2eaMcJEdzMmyw9HYl8BlmqBF/iKSrMzOuRV0mJChC
Th84I/ql7R4bJqn92rvqDpnCUeS96BWOsrA1UAkFN6RWSxaMeGNrtha2YP4rl27Wd70sqgdTrIdT
mITzuQGysHwcraio3FAb5npXtLUG5GJSp3syNykQKYmGcR7MADTGw6Dm0a0SRiOWsPPhvq+mLnEx
iaP5WShF3b4U62S0dQnIqXdL2s+7yCqVx0bSiOSrM2LTLgFMcuzVZQbAaSmbjnWhtphMTtLsJyAH
5cG2iFp7US/UD0OdSjyU5k39Xj3OGUcoFqoVydWUBlNaoMn6KZ8/X08yqLF/+NYrAYzn60S1ak2L
oByIBmcMjKP+Ro3eSuN7VP0FFBC0eiWLcXhDWU0SyUYkt+/5DCXSDF26LYhU5sj16byrY9zcMpUg
uR0AWrOcw1tkaBjUy2+l03K/HIR9tx+5Q6a8q2Rc3ihOcdjqUR7E0+e2gG6RG1H3Qev2wAfd25Sl
ogIG/CsDK2CMXsSm1GdLmFt++TN6WG4Kd/xEGV/Vx/mtd+GXvBKPhlvD5aYd1PY/6MtKMKMvjTkm
mSTlJPgHs6zf030ZbOx6HRaQeTtUvFMyCiOEcdiMURsfuvo+n59Ua/LRu1jkFwC/Btft4A/R2DBV
E/zoksW2gErNKqR4MVPga3QBcadn/S68IaKt2iiLAxorcVXDFp6i79flbseXi1gmobJ6lehRaaVB
TTLbwMxX9JNku+sytq/xIoNRllkfDFECan6gG2AvHL6I4s/C9GbhMPAojTbrPOpFEqMdpVGhqWSA
UDBEKqN8S7v7tg7k4QSCPsfITpkqO9ePtl3qWElkVETPdLXKktHyw0+TZWuv7/O/u1514++TE5/K
IPXD58qxXOOJI3k7Sl7OSm99VTkz2rg16kXGWsPNCNxLyl4zj7byFWQuWPErwX30xpG4bXsXiYyD
KfMlzdUojw7vXUrgpMaLmzi9q++q/fIvEGB4J2SSK4BsRr01AoWp9cy9tWv3A2g6lr1uxz6QmR54
E1P05390Lb+Ox3aHagyrp3Dapo8w6pglMMrJPYBa7MTq0QwDFnLmXb9QqhsfBAKbCLOsIEZV2E0E
jJdiKqasrcBIHzTwVeQLsFmGH9ye5fZzZiWIaSTkRqcKhd7R9jJUxQPJClL8I5r5GODOdq1o80Yu
eSdjMjihUXq0MGcxmOHPhM8TiW1z2ak9D9fgDyfDbrAuK7IhsiNosSm2vbgM0XvRpcDjpfg+3tHq
BMUbCLHtYF//ZJvuUrvIYw7Wo+gmZsaQBgowGhQdAzLlXowUjlehDvGDYiDrAzMb8hVVYhRfD0VT
LqIYi7v6ixA/i9r++ik4f59VPDEUs0VqMN0giudOBvj+9+t/f7tytMq0mANY3SToYhOmAXIf+rSk
9YjQLXz1XN+QE11u5U6obH6Zi0gWaxtQ7QAzW8AAhzlVEFT4qF9i7it+1k4GRonC0tZAcPVXT9mV
UMawasmIknhBeixhOQLTXplt6eljrKu81WTe6Ri9U/qya6Fy8WGoRU/vgYbeFMd2zDlBZdNuV+eh
HnkVU6IG25BZiQx50cwbgDW4dYwOalLsc8PivJx5oqiOrkQlSyagCIAH+lKcgapvK/3gWrkng1Xr
ujJuK/uvhqZBr3YliISiVBBJTINZd3NhsrXk7boAfTO/Wd0aPepKgqEOpOqsPD1EpTxHe63qphcl
SYXKbpAb5FjSa3UpqLMu0YMsTZpvIyl0MHXUXTXcL3iVnJsszm6zIcmxfGbEyoDOjLCEZxE7XYs7
aXl2zsTaAtu5qQClI7VSM7KTQUASlRgIwrnYNOewmuIvmdKqQTpW6V0vVpNpL02q7iZ5Kndxqmup
o0V97QkJQS08SswcyPoE2M6VobjiKKpeny/YnpIzK6iqOo/t1pDNH9qUmffKnOSpnfQL8UnXqNhH
rkLypCUi2c3GIH2rjDHK3EYuq5euM7OgHxu8s+RuUp2o1YUHSdOK3MuESn5V8LR7nhMtn2x9CHs3
FTKEoCUvi8/oube+asqp381N972NF+HVSgFfDk5bPHldsRKnh+tfj/fxmDSqBfiyOE4wYTMH+KFq
HHsL62oaoOCH3BHicHdd3HbEWikLk0RpJMKTP48xDEUw8CuCZQ3Qi/vGb2bn37G/b7sOzBhjXEEF
zDPtZK2005pry8qbHFCBzcMUNT7oWMw040QUnhDGEVZRUysL1mAPktXZynAiIKmrdc7m67YlX07C
OMF8KLVeyBKMquXhsYi0g2Va9l99nosMxgPmRTcQBW18vyUulMA8FEDOsLzpPiLAsMeq/yduHZZ3
d4wn1CZl6EcJA6ko/BIgcVsvNHZ13803Df949VO5A8Msdw92U6whAVMFGSh40BlFzNqoCXM9yg7A
4pFKe3ml/ACloz2UqS0BYWM/PgKq+PT/n15GEWYllkkNIiIYPZqM6WGOsG6h7uPqB+cTblr0RQK7
+WAu06LOpiyhZKrvZ69/6G8FLz03Ph1hqc+zXwdYLN7xWs+b2rkSy5iAVOZEkfseSXbkzvGPuri/
fi7O92LR0LLEKoZyGFGuh2MOq90MwgFhePpvQhj1V7VZGvBcCYO5u9HjUxjaJPX+mwhG3cFZJJop
3b+e5B+F7DU1yHz+KsEFZrqiSwAgstgNwTgRMsHErmWgybEt5G8DD3ZkW8cuAhhXZInEUixrCYOm
l/f5+M2cI2dYai+OztniXr8wnizmm0ToRSWdBoIcdEXh/ezB9LIJ4BiZs8QRR9Z25r66OebryO00
zEOaggHoYN7TGZnuWb4rfFBcYLxo/g4CD446bAfElUSq96v4RGZVlDB7mh2SnzPlk9pFnnaiZUQq
0XKtp+u3uW1Gly/HJGuNmFS5WclaIBR2F30tovta5/RiqQv78HyjMOIUt9+QdcbFxboxl+Css/zC
6B29RGphxB4wv5120b/MxXgcJiXoE97C/R++3S+5bKQHFxyABnTkXf1si07+kL5Ssk+rtafGFhoA
7Ms+aqQmJ6PZvtCLVMbvpaBaVED2aflpHZjVTpu+G9bn69+MKt2VCzUYawulsAfacZgcxu4mrh7b
nvMW2dZBE69tCjis6SxwWjfHNR4kRRxI5/xzE2QHbAQ+JEEWAB0OlXoe/gzVsQ/nWYljLBpDPKac
RQC2BFuerWC2s9WwvC8j/ebyx9CruSaKsWc1MSclbTAsiL7WP8ZFvkunxkMM3AmpzTvZH25SwwsX
tCKwXCbb7MVosDBOnR00G4sTP2UPUAEesWMd72/aOuc1SDeLduZFHqN9OhgyozrEIHA4YWEoNR1N
mMt9LuqPo5IKdtkm7hhPEydN3NT5lVRGISWMjndNhFjfZDurvV/m79H88y90fiWC0RE1TYSwNemH
U8Rg0dV7M4+D/yaC0Q29DJtaRiPnEGVAmKp7R1x4gxSblmtaogHmRUNWWX6rSFMtsoiYMTBvW4Iy
kLWTAKiWOOSzcmhOIGfa/Z1CXCSyh0IPJZ/jdkQJQ/f09E2JTro222ig2sXUONLEKS9se93VEZn4
pWqGmaBsbKGrGN7Hg2OA9AMN4ReKODKczGf+5Ma29l2OSN3LKmLmSloBbQ+413kD/nbrVp6P3J28
bRd1kUGTkpWMSAizVJBCYIxN4BUFrpCGMY04uk/0nGNLG7gYeBGsLpB5iOS6opiTVY24QGkXO3Se
ebmnwT/a8erSvJtjInMzyIW2VKjUVIrT6nd67be88WzOxbGvjwQL82LZgrUn0Y7qcA5by5baXQYo
nuvGy5PDOD4iKF3bZ00WkM5yFTH0tVrfTfq8V5KWFx6p0/4YRH4pA/v0CGWStVpu5IeYmPYQYnze
R647jY9RiYdpUzpJeS/wFli2h6IuesGuYEud1ZGuQE0hDarcmQKg+XjZbf8lCXpXc6qv4XH0uZt4
HIfF7mMPVht1pBlUv6MzWN/IbgLagfCJrqOCkP42crkAkDyJjP/oFEx/WBkYCJXhUZd30swbfqeR
4trXY9yFuGjSKA4d4E2PGBo5gOR+Bx6F9OeIvrJ85D+E/5ADXNSF8R3a3BemMeAO1a/Trj0pR8GT
HvpdHhgHbKfu/gKe6DcHojEOZCrqoYoiETMk73vskZ26dCYAE6rJjrc9zPEgGuNBwDAfYhwCA9KS
eRY1N5ce9f5vNjIves9Oz0vJJEl1oubBDMRz60nKwSA1+te9x6bSWbKGHpMhiQZLfjpXcjoo4QJa
yPolGr5YHSfwb17T6u8zCZKKQyzmgkdB26ARPYS2uMSOmjbe9WNsPo0tzdIkS1UtrGT9HqWKOFLM
TDGBig2a5XI+hNajmWBmYvwBJKXrojYTzZUoxkzbTuripMXD2Gybx1IzdrKgPdfL55Ys+2VODzp/
tmDLxUtYxJIxUC5jxoZx8UNlgYdINWvseKNtuzhVaKuf0XV3UWK9N2anvSndOgXIGK9Gt7kouZbM
fL5ezSs5wuoPOv3lifbdVXvwhH164GVrvCMyWe5Apr6Kkyg5NPVtO94uyRMYNW25yt3rX29L3yVR
p7yDOgrhLNVh3sSDVkcRJvzEl276mgO4/bqAzSwG01CqAmYVDTusjBNq5j6XqlYW/UH6WXSVjZwQ
Y3o3pNzXKIln4ymTE2fGMp3Mo8PanEFZi/7gk3TwRxpIOcS9dTbh4GsnxfLBnfmUYVZT+xk5qdc/
NyDQ4SyAbobolWR2OlUoiBBPmkbTe+E83bSYqBOc8Kbwm590Jgt4kd7Iyxc3VeZy0exsqjjMIxDf
MStd94r0vAxieDDMJTvWUhuXTq1VGpfaYCuCro/JmEPTt0ajV3hkVuU7+EHimXeNX7s6xae9FY88
q9i2v9UZGbOY5aEb8rlID0YDitnZ0bKXvDoo1R3Gz5TEl8wfnbzjKPBWkrc+JONLu7pMC6VSZazU
zl5rAw3mSPnc+WgwmwuMa0mMK+30FrvBYHM/WCDGft/D26tPHWDxUZJweVOfm5a/ukqqTquHDLaX
0qbpJQyCy5GtLY0z1AXP9qmBsRmWJAMyEHkIAhEL71kpiVimigL3WNppMLjA8XY0TJvbmIkMyFED
tfQ7mxsKLtodL2XdPuBFOKOcggaueAPyD8Z4GqoM5W6Bc75ti7tIYLSxVetKDVMT8I9V/GAu863V
Sf7YgkktNjh5A+8wjBKqsi5ZQwNixM7wZflZ5lX6NpghNENSRfwZXVRBUM2cRRyEOS2ykK7JDC6W
Z93wS9WhEIz4pu4AwTjhQ1FAk/I5e5ZBvZE6jauh8f3MsTb6VT6ozOp3MAeNmzZZZn2JMNtGrW28
lUCQ5Q+OuMPkUgY8FY68rYRsfW7G5jJDG4ABiVk6ojjaK0b63TAgWBqzAL0HoOn3MwtvKq+6/676
187JmF8thMvQ1gY4f3trqW6yqikTu+qKsnX0edZzJ1dC83sWEQCo2qIhFqCumEhfemKhtE/KJBXW
3ThWE20SmfpLLXXEjzFIltuNOZnmUTfiObklDcYv7kpDXE55ZVi9g80knbeo/j52xZ5FhuKAdA/w
SADm/N2ViMMQGhhaIYFyNjGka+3yAynw1YpjcjO+jLhFGbTq8X30qEc29zm8ZRoyin2mjB0v05CZ
L6hNXQak2fR/iD/KMd6Fb6//8GVlj+OR1yjZfMatBTKfLlHGPItn0FQIki0fKBxf6M53+QtGuB46
8CfycOC33MxaHvNsHIqsMatczAJrOCKnt1Ot88ditOPR5Di07Qi0sj5GlAbAOtOKLMAM9mg5ab7g
qU/iuXWLU7kb/ZZXItw62dr4GMUxwlLSQVOPgt3nHIDnQOy9Ez4Putu7M0blR9+6kc7am/jAsfkt
jVmLZfLCRrbq0sIez0G97b0KELfIzoCElt3o2GOrDtGOS3/M8Wrs0xWg+XLX0iSYgkXq37Bhv1dt
OtZSP/Y+r+HO+4rssneYDCkm9CFN3Ss7ycSzP3SVk7SvA9XPTVvl7QltWsTqQtml72XUK6XJrBgz
hgjynyldGEVBrk4dehsWl7GOe0AmWOFhmMWD1IB0waMwrSCAOIlnutEpHy1X/Iuyw/pwTERSrEwn
mB5KgzB5LvJ7oVZsi58q0Z/M+tC1FMaLZQNSvzh/p4nsggLVw2Pjj3dZsKBaI/pGYPI4FTi2pzNe
TM6aRRU1BHwzxigayCklCdiDqW0NPKx8asXXjsY6FTwLp8ECJECGkb+8tjtwp2fDXmtRvGwAA8cb
fuaYt854FbEWylpooB2YW78jynIwgQl43YXQn/zxSAZKK5omq7rJeBBRFFGCwE5FkGMCwWnHxu2j
Vrb1qHlLusqvCG/+YDOTVn8JZGfwR0vpTfBykMAc9a+DYE3HPMlbl6SE7KyJRPYIqnFHCXXhvGSA
Sb5+3E0DX4cg5kqjxBITtLIJ9nAp50qxy/fmDRJ4gNCKPnF4Jrd1vbKsg2jW0pDbmIy4NhXEeemH
mCZlfX8eF+zWW147AONrdDhH23LNa1nMpwQ491T2ETF8rPqchscS9Cp0O1z6/M4GG1yXRq2Y1ZuV
MPYzdloh9cs4oc+S3hjTq4VKlfztuojNqocsWxZaiLKqaSwwcdrhxVr0AI2c99ZjJdv/jM1FPwBV
dI8GQe5GTu4KcMs8pLQtu1sLZuzcnIVIGcGqHkzLZI9C6fRcjpTt+7ucjVGMGAWN3hTGJjD61Ism
VOqJ6DdAMRGt7ryM5LEqx2PcipOz9L3bC/IduDKPct6ew0kMOlC6cC57yy5lzcDb1pDgCdg9i2LJ
LEGdEBymXbh/0dzWU3aF297qWMN7bo7ZzfBT33XOnCB9Ujl5zOZlrGRTzV694GNpxJJ6XQEROpR+
go3HA2xtjNpaf885JL3VD1q7EsSE25QscVih7eSHX0U8/epT5geU6MnCjlMdeCkgC99nGAjndnkH
ZCJvG2sJsBRAxhPH+0S7i+Kjruw5Z6O/nT0buA7+58lZ/LlpyhtL6+HJY7pMRUeOq+f5Te6xXUgB
Itpj/p0jccu5rSUynw1zSKjthhYABbH/St/arZ1CZ0rH8rLSNh8pqIfoC0+85fUt81zLZb5inGTA
mC8wJ2nmP+LpzcifOQfbziguV8l8LnHplV7rdR0tQsr3QVwrdHMUyLGqSZEaotfuk3CX3vKQuDaD
0/pgVI1WdpBV0iDFikofgFVAyU1SN9tnTrujTCPJueYVd3kXyWRORJp1QTBGVD3dWMYktHbEKZMf
lqM+UomL7oz8rektW1gfknGutZ4SKA54sJPPJNCw8yePtnaSn8xzaOfuLNqgr7lpeUflWQfjb8Gp
JMtlWQiooC87oOxhBCFGPQZ2T+kSDWy/2xwl4klkwnGizjmQbrIYi2tdkL6CEtVtfsYP1MEIrn7i
Kc8f6jD/U1oUMH5XnkVQUsmapzDQbKq0Bdx4dJrc6EgpnCnBm7KfPM0xn+nqXLb7q234y3fFvu/v
8uuuxhBBX6JHcd+9UG4eWoDKX+Rz+o3SoYae5V+/4evaa4iM+0nERAKSUJkH8hS5kvRJ07hVBJ4I
xtNMxdhJdY1aaPEiH5pA9TQ/qe30uX2pvv0faVe24ziObL9IgPblVZJlS2nnvtaLkFndpX3f9fX3
MBvTVjLZZnddDGaAQQEZJhURJCNOnGN6+JBv/e/5DZRQZUOTddx+qGX1rdbHeYw63uSYezModhWE
VspD4hPmZ8Hn9taZfrqxR61R6oZxyXSTEG1GB71yyL0RbWmntesAb943+f7yZ2O3lDQDgDEo81gG
XWSbxmKs1XQooBESggKqxkynsesx+GucIJTjzE/lnldBZ2fWjU0qGFV9ieSpz4XDCNAHEUMJHzGr
CLofMtncXfGu/Z/zld8O47M9GiO0QJp40Sp0I9GweyANkNiboA5x/2h4hGpo8gjRSfgKleCb6gUV
sMtbzDyYN9apUIzy0hyNxYIaEHq7qeEkfblLq70G5sFMSZzLxtgF9401ymHbAfKmqVJBoR41kxWa
8amnvmU71GpqW3eF58JXdstV7sinHG1Kwa0O4TVvspt5Ym9+A+XEStOD/REN2qAT/dZMbE3MX4Sl
fpUizruHdU2WNoaoq0G3jko/tCEKUITEwesPPboK/0JKimkHN3EVEw4WBsepq0Bbz5WlpRiuxhBZ
+pgcCuxnth8UOzuWMZpNSAZgZxucJnY0l68ZzsQ8Shv71NVAlus+XDBTGQyaDbC5HlRBfJOc5MdU
2ktgB8Kc1H7iVXLYYbqxSt0NoKFSt9aEMipQ05o9gV3fTXahj3ml/Nf4XO4WLhyMeRvZWKTuBeWU
lKoaIjFYa+ZI6U02NPZcc1IeMx5xMhsW0AMotFBGer0dB4B9QXNgFV4qXidaY8eF3xoaYIMcB2WX
FEHtCzYAi7QSKA81MnVR1wVTX/I+vpXcZp9VjoJR9r2C13Kp2u1vFR5gT0bLQlehKUElAAwUNXNo
gpNDPc0eudElJ2lPKt+ynXg85Arzg22MUZFeSIvQ5BGuj3Jxpecf+fJDTR4vZ7R/2MLzgqgt1Jau
XkZp6P0lEB3cwzFKaxOux6mykcoONS9fk7/37bTYrIkK9klfclGfhMzXMRarKraq8njzmeQz229E
xXMxmiC1TqsFS4oOTWDeaveLYscfmd/4JRoUS2GvN9rtwq2os9cG11AAcgIHBnUt7aq5K9oW8Kku
lE/RKgVjPXppjW5MDR2cYrWjIT1pU7Mv64e2MhxJTPy0bG2j4jW52RcPSyasCwScIFKuI5SVnCYi
OpWpj7rLVeUUTgjOK5Q9G7dzCUn7cDCG3cBlxGfG/8Yw5U/mMA8ZdFZVXz+pQbfaUOLZFfvwD8J1
Et7k99o7iZTuKuc5FitYtv1MKp8ObaXmqOvgFJHuFv1aG902erwcLN9PXtzk8GV1i4DYVJoU1RqB
+6umNfdHFQQqhfWrlQaIMtQvmHrn4VxJIvkaJ19tUfvYlm2nFBjmBssJeeJ0DrIAiCitPRGt4T2o
GO7y1RoVlR1K0oI1dCNQ64QiT7JbX4FefI6aan5f7lpC+eNe3kxG5vlqkwrTSmw7MImuCfpBRMA9
JcIJhB+VvKC6F14hhb1EKACJGiLCMOhr6ixLUg61YYzqxk7bumR8aLwqr+oYbQ07fke7G5cMw13/
4Czzu19imRoKcUB0mohF6oJa92ab9hP4stUT4E43vT+csieCEFrcxptQ10W9ivNaZPrpxiR1SM3K
0gC/A8rBaj1NkgAlec0ukneRK5RJssg3J9UsJFssDRgUKuEtU4jsZoLzJz6ad73fnZITuA0Rfx6o
H6745OPsvTzbo/ZyMSH0XRZKHExx+sc8/5pWzD2qVe9c/mbfcxj5ZGcz1P71aV0p6oxyRjT8zI03
WXZk7Sekr+WYk1CY69Hx9JVEfC6LTihj3jZSsigYncP4uD6mzlxfqTonlTC9YWOEyiRLtYBlN4vi
AIgSu19/RsXb2go2tzfJDmjC2IupQ0lSVSqJjNNKHvlSEjS7YUfQSKRDv9zIBATETVnfHw34Rhtj
VPaojTjqobKVBNVY7YTsESy6lSYBE3c3dLUdNSeBx4nN/Fgbi9QBM8bgLq2EFEWuxYJODkakS/le
qd8v+x65H38LqY0V6v5soMO7lHi5wveUa2VtMJH3LoJWX25Er2pqQLv69OmySeIA30yauLOgJWqa
Ml3NQhO0URLoUgV1tzhZClRozklIzI+1sUAFVCUWc5abEF5f5AKlgRTCve3orEKXOws05oss+dXO
+R9dPrmXl8Z4ZcFNNpape9AKvVtrWJYFAiDGTwValabbfXIfR04Z8Bm42TGwsUcFmzUo4DMaO0R0
hjMUHDEkIeJNRwqSJAyiirNC3sejgg7jZlq3DlDGkQvtqtXq2yGVOV+Puygq1gy1TCuwQ8UARkfX
IO31CPCGaOvikbXnwoWZh8pmC6k4m7OmNKxFwgzYTXIP+bDcjUH9jauPtO8dQsLNq5gxA3tjkAq5
BOAJYKJ7y19AiRt9CIYnGrJ92REZNkxgalF6Nz7/Q32mVg5FVZgx/iXXFRLHqyjOdlhyRvUZmf6L
Eeo7mVOOwY4uRhGhuZ3MZxUyHPJVlXM8jlEvwUT3Zi3UBwIyxOjBzLQipmbXfCZIOvJ9JDQY4kO9
z5+42CiGS3yxSH2hCANRddq0GRwQAgEH6QBcvhc/k4ZG5kFt1rv8scifoxKiCVlzA6qRqmmYdA3D
qiA2G/WR6dfzFD3LRt75mMJYwQ9Z19E1RrKlXdIL4zGZcqBiLttmfUO0/6HjrmN+H7wK+G2bvpiS
aBDDXBXD7yIPxPi2LJxm+SFM7v5fZuinqhDXXaa3yuKr+WKXKjrQ8wk6UK7MKw8zRkmwg5ooAeOJ
So1Fny6NUZjakM64I3ZidGwq+YdQD5Zb5arod+C/d5dKDm0LAhDeiJrLrhIk1N6g28bZWEai/PJR
qY2trdwoQTFS+oU8O0MJiaHk+fKecizQeEHJbFSlrcPZj+PSLpYREKNfly0wYCIIvbNn0iBBWRCA
FoBiNhpf2Xt0Hx2mX/MRJOougDavDSi+7gZftuMdr+PFTF8bu9QBHgtG3WbdAoipfpDgLVrY2ANv
/o31RPuyOpIGNr4/m9YMUSFYMX/MGOws8BLN0BLKHCuzV/AuSi55/iYej+eB9+HIv2/sCkXRJ7PW
4JKwoMBdTzeJ1vMGfTg5hRaHMYwi7QWrwKDPWtri9CGqt5N4nPU3U7qXuZAb3opIltmsaKxKTdRG
Y/KVhwlaCBhEl15Av0z47jEsRsgrSke+v+ycLB/BSAMkrjRZMZA5v9ps2lhYEtkc/BmsfqCT98K2
95tx8S+bYV3pcI6e7VCBvBhDXFjSMkJUpXkmJVjBMZz0efFEl7RcePcRxmMQ5ixLUlDUxhOX2sq2
tfJhClu0zcHTJiAtWdMcABn5EpVrY5vzwNlG1qdTFR1JEy8o2aBhuXUdr0mnjqO/DlAsUj+GgYcP
4FmgwmwVcRGRaq300yMUOeUgDIC+ALi53oWSW/lkSoqXP3gmyb9v/FGftFYcOgH6jfWNMDxJEm9N
TOfb7Bp1v1IVuW1RKjdxJ1mcZYdMcYUnNbpyGWhTEmjumN5yKKGjze1hk9RHXxa234vyj6ZYitKS
29KP/b+gSLLfoR8QIcZyh1s0Y24kRjYs9MqIj9DWsqQU8NaPIHMSP5LJrBXz6KEHjyTsx0Bb8LqN
JJq+LW9jkLrshQaIoRp5gR74HhKA+/Fq8LSg3xu/FdUbO1T2EIU2nNrOJAszbiLUAT+VzkV/NqCj
ShjuuAMwzK1EGpTRqcIw7edptPHJeEz0eDXmHOWK/FFyc6+AQHF7pbrafgW5VPwnd8CUmUo0xdI1
BeURjNV+jQJtMFut65I80AZMXkrHpbGjH+Zt6A0usFbgV5n3MajxI8/443LOJF7x7SNuDFOb28gY
My2ECvdn8W62HqEAYkf6jVA+XTbDPMDVjR0qNc8tlAnnZs1R6wTyyMGpczCuh7d1P+7iA2iSHePI
BXaRbHVhbZ/Tp5vPGFXrUowhHFQ+/YVyjt32IPqkjvzpNjvOGjl7+Xnf3djLjHmpwMmTBe10ZfxU
HckmmEpQ8ZoP+k/r9FnRdSL+FDtvndQVTFCsotch+RGkSvycS5ldqJqj9e0uBeWWGoVXYjzs1xWY
HctsXKlJTzFu2ELK1bdnx40BOiwZ1SI481cvtrJ2qlryQxrNzj8Fa+vSJu3ytbUJPmC4Wn5nOgZU
9iii/88olfdA+j4uRj8nUNExMTwCTJtrPEGNd9cCbSXwThP2Nz5bowLVmtVBkgz4sbiX8eZUPJL4
tOu2sPXHzJ/fRVyxNT/mdpfJ1n3zZbz7FHSXZUn5VDLa+JYwqqjWRmiJoAiXyqC9E3caencDamb7
8lkfHEyhw7cG3uWU+a4Ap65soApISDSo7U302hqMTswD6WZ9nX9W78SvwatPyNXm3RzUz6rXPZQO
r8PNKi0Retq/DVM73Ug55t4rBfQgrT3tZj+9ASLTXn+pJHj5PSf2Bp/NUYlwmkfTbIsShLggocAR
A0JIs7Z7okpCxLp/RMAKzreXMwbzBN0skUqKmGAGiZdY4lmoTWMHfaRCuslHdaydRIqy1hGSZpV2
0poovR2VS3zVSZLyePk3MHriiJ/zj6BJ8qtEUJoyAg0LMDZqsLrKYfhTesn2o1M/1+8Iox+gx93x
Hv8MbNhXs1TDJmv0shZR0giiX71bPnZoBs+HaJ89lS/51VzYAzpgBJTaveR/GtyZQeZ5u1k0lTKT
aEr1sVEF31I/6s6f40e8Siz5seEJjf5D/Bi4l8miRfiHv+bEKBr1UtBE0R+C5FrzSi99nI/AMQHt
Vz5P0LXaDz7hh+NeYpgObaDbgrEbNF5kOn7mStCHEMlYv5uCcI8T144fhB04Ovzijwij36XDq8Yx
/XljkoqhdNAHeVJ6w1dWPSi0yK377kea6j+yEPrDg+jN7XiFTol32YXZK1VRRAImDcPuVK/RlM05
lDOkqEY8ydZzLAeq/HTZBDsbgVRFwVQyQaNRabDTV70t8DH9qLw1asuroancrbdz4vbDr3UFX9bg
lsZzLxzTweXYZjkr2qiWiv+CHofmO5XCzAJxVp4ESwDR6OOwB7HV2+qvV5YTHbNbqHDvBbd54ed+
1gMGlEOyapoS2F4MynflNFOymlygCKZRsEmMCjttR2b38ZrmlKjJH6NPOA3DVFggiIwtlQrJpjCM
rBHlCiF5L8g/2pHz95mfEGBiCWy14KUHAu1rJFZzIq5tBDdpXWi0IMODpGbdo3vw+Wjh5XaWU26t
UQ6TG6EUmw3QblP9s87ultYPQ45jkD/xbccUOCXgZtCSNakIXzJlMdNcKn0U8lf1GFeBWr2tJYeq
grmQjRUqqM117YdM7cugKm/XKbKr6rHAHZPj4yTdf1vLprhNWTGKsFDUVRsx9PGZqw7jQUR/uIdn
//c5q69lZ8rRLKmE3q8EoB6U97Lh3tR3RvPMWQ7TmTelbaqQkgkYWh1KqfPlu9pffekQuqCxBkZn
OqbgTuCnXmbrZVtMp2I1CdEJsRQhD3o520fF4LSokmZ67MZG5UxR89ApkTf3qPNF4smYBRvqpOAD
0e0xG5zLq2f6pabgtqoBuyDTR14zS5mQ9EuOqb7M9Mqh/0iqdK3tqZ4mUHvJJZeUipmoQEpD6mLg
NaZzB+7jRRzm5HbsT6jwZDv9VrommGQwa/u8aiazzIiF/W2N+rjz1NWiWSUZZndGNzk0n2VGBTKl
5Kb4L66mbGc626M+bdo13ZxqILEjBRBgaaCwSCBf8XN1JK+c4cDj4GCG/GaBVKbsgDOQmxVotgpS
9mn+2FknRf6tdLwxQiXIRrWU2Fyb0RcOalB71Wn9RMv+u/BgrghMOLiAgdAESK+vuT+PxU5O4gRK
4i20qZPQ04ANSSJeP5x5Um/MUGtKlKSaixJmcnVIbLAb3qdZuBvDP/vI2rdh7F4ONN6qqAMgXGQx
F+MEbAKJtdcn04va2RPC3L9shn1ybpZFJecBmjngSAF0odupAZ7YaLuDNOsk7NXDwJX3/CR4+XYU
oM35OX+Ls5raRDMVIy1qkckmZ0Ybubsm4+lQPvNVO/dSFxS9ux4kfXNACioZpDsAGjXs4cAryrE/
5vl3ULsrlKNudnMe+rhcNtdLOkGRKpwse5wgI5IKYIsRZoEH/idbeWnx1FabePSaoyBhVH5svLHt
XN24iVfVFTRHjt7ziCM1w/ag8xqpF2jaLBkgHIAgAhjtgFiyAWNEVXoc/+FYoS+wqVx1dVgBaqPd
qC3o2XVHuqo/6qs+0G2MO77J0FvgNWd4Nqn35ZxPZtm16BhaemjruqPgyBv/Oz86KbT/vX0GdZWo
dCs1QDkFjQ+lcE31usRDoNZ/5zjdGKGOm2k11T4p8jJQUEbTpuc4xdyEvC9TnsgnCawLvkdf95tp
rPWiS8CGOV0RlbI+seVk14b3l92B+WWgjWOieQboK31tLeYoEuQCGIox65DtxREKLOXtYrSc7Mh8
euOA+dsQFUt6MeWVPlhR0IMDTd6NkO9Ndv2Vept80o/Vp8qDYqnPewUzt3Fjloqpysw7AWTpWdBk
qeILcjW7uCplThi3pts0kWhf3k/m9eBsj37+jtO81voYmyC0OWBq0s5+Y2wYbr6xQMVSNnWQf7GE
KIj99gh+HsL77pICjejGOxTGOA7PPm829qiwksx4VOexhw4G3p0qmgXI+gcVnRAFLX7eu5OZ5jfG
qPCqlwETwzGk4JpyeU5n2V6FwlZrqCzg5WUvbckB3bKKJNvNpG5zqx5aqx7L4WH2SNss20tgXfkX
bTOeW5Aw3FSMpSoax7mo4kC8s27CPQZMH4QVD97JDW3ZhUbFTfNx2RE5jm+Rf99YRJN/aDQ5xYBH
EXnW+qFok7sOiRNpvEzFSSEWdTSvplW1AgEu51AM04BhlzK3Ht4uL4dn5Fv6WNMR9RjEcfNzSH6W
eup0JQ9QzvV1KluESd/l9Yyni3IjeVBIAfm7dp+DTMwKxIPOSb1syNXfzo6RB+oTDdEsqR1I2BPL
XJ3FEL2p139Ihb4D6+BTkUAlfkXPpuqEnUnmdq3y8fKmMsvNZ/f/Binu1Kxrsxw8/rGvB+Kp+TE8
VXvdx23yZASTXwa5auv3vLvc5W8p01PywDTIKdRg0X5cT/MQ2wWEIMsDZ2nMGsZmc6lMoihWjAHr
Jv+kMeuc8gZzscGAkSr5kPGSPvsRujFGpZFxHutmHdH2igdHy534VjvgUfioxI75QBJl5nGlZ4lz
fLsfbExSGUVWSr0edKA78/YwWo9qd6/Fj2PhEb6qtH3qJEx1cYpP/3CGAxwLwmnwztKN8djUy3FE
KQP8EdFBEO3wNnTX/TXwq0CVynZ/SrzcmW9/6/ZonM1SsT8k4bBERVMGqiLao+I2luLqmsE5uf/h
I57NUMGfYh5J1sNQ8Jtf4R0BLBV7Y2dKmK1SIVgd3v8O2AZl3P/tJt0RF4HvsboSiJSqO1orakHZ
HScG2Kfp2QJ1VchTaS5TUobCcNoxuq4fFdy5xqvVsMMDKZCYL/2+BXnEnmOXHXtnu9SVoQdBVqOi
UxYsmk2YBsaD9Q4g555oI2j+ZWPsk/Vsi4rzWBxCtdOUPCik+Lof+z0KpBzPYOerswkquksxmpuO
bGPVXJnDaVHvWzHiXbN4Rqh4hogv1LlmzUCRckzs9E0Cs6R1r8e28QPVC7AW2fEP4TF6ubx7TCgI
uAM+a9ZA/tLjdrEoltARRuev/0mYEmY/d8cP0yUsNO09yPfRQedBQUi4fs9cZ5OUV3ZJMi0oliSB
0ERObZg7ECQ2AuiHC0+zbjFsxfl8/3Cqnw1S7timyRrqBYjN5X2T239F9k+gzbQAii5cDB37Q56t
UQ45AuORz72cBGVV22b1pNePicDxFpKKLm0h5ZFrsbbdsELLLe+1Q67sqr51cstrMnAyLcekn72a
xzLBTv6mJGL8DR3qb2oGc1/LmORKZ7/ZWQ/ZNelANX9iCj16kn6ofg/kkHqoHbnZW5xjh3mTBaoE
mAfcFTDv9/Wa1FVjXcSlIPgVLs/aH0WxuHXjmWPM8RNmJtnYodyk1/vQWC0AAKI2s3FrdrSEw3bK
9sSNCco3DKPRx1mqZn9uFGetg3B60JRjL93Pve6G0Udr+kV+s4IbAQIfnEgnf/ubz2xsUz6Dg6jV
tagAduNo7sH5cpU59W7wRhAwZV7EpcBnhsHGHJXPGqvuzEVCGHRQZTbNZ61+niROGPA8g3rjlFWY
d3FXQwO9/DObDq082pi8a8M/OVvHPEct1YS8oCoZOl0y04EHiQZDRff+1B+boMfYwN50c8Pud+tO
h9dHgDSne8HncxUQp6O/GundQIhFQTP/UwZ+84yrhKiqtVhPg/Vm9shZ2gM0l/mLC754/luf5SNb
a9RNq5mmVdUiCFHH4FutwVJdQxjVcqwn60d8XT2qB94INCvmtgapO5cohVqRQ64v0E3o2wAU0b5f
/nYsF9kYoD+duug9FFMnyA3KmjObPyP5QcRYi95xXJGVkbd2qCRVArYjFdlS+nOk2oZwajrZafOb
KAa3dx05ubLniwAyfQMddLzbkJY1+gLZtqkYV3IEHosdqcx0Dnm7qRi+KHdgg99d3khm7tLB/gOd
GYIKoKkqikHPQqsbUKI7jq7iEaaD/GNEFxUUYAA8cKyxLglba1S2apa2qGtFwnVov/wi1HGFU3/0
H1EGNvh+J4EUM3qNdxVmJRpbqzknAfMpsLVOJa+xnoxxilvSY4nuE5DQG9c15IibI+CxoI2a3y6v
lom/2tqjEhlYUBopVguAZlqbkJ1qRyikhw7KUde6TXQS4l3nLz/nHSHlSE8jb2aaWYrY/gCSATdp
xizHXhCFtACqJdwXAH+FXuX3jmjzZ29ZyXRrisoxSRaXBo5ATML21S7XDgtUrHXVMcVnOeM0VJjZ
BdTKkJpXwCRND+nJo2zlUo5BS718XoQ/u4hznnP+Pj2dV7RGWmUoGQXa9CKOD03GSSrsmDsvgCal
SLu+UdCmz1B7nXYkwuMHy+kQ4YTrijdCwF6NJUE11RQljId+9QEtzHSh7cYEykaHvE5tYeXgdUnU
fDvLFFkHdBXgc0OhvryadyNOmDgOxmwsTlA9HPZiO0wBJhd4j3lm2t+Yos4VJVErC6ThREbiWW+v
lexVAdqiSDVepuCsSaVreHUhq4OaA1mk2a+YpQLL7Xzo7fSjqGzC4N3uI1e+v5wumBF0Xhwt0VY3
kj7lrZYFZSfvE2F8nYv+lGeJas/xeMhFHuyY6Rgbe+Qc2iSHLCkaUYrrxTeb9JhnmT9oPFwT+3th
1AIANwP0K9Tx2WtJMdTrivr49KOR/Er4WQmnOD5c3jjmaxfEF3+boVZSV6FmiZGBJhTYekAmjdsN
oIOWQwh0FCcHfmO54rFZsj3kbJPcuTa7J0SJ2hRNEgeJUtmW5BjQJB4z9/LKeEbIJ9wYaXoT2XSu
Z18WK7tTr1XM9qU8pnqeEfLvGyOZoPedJaOLm1mhU+hgj7fsMv+tJHHeLioL5ZNSr1WPO/1qFG4T
3ldZ4ST53eXtYifWjSNQ590QglB9SiXdj96La1xy75Zb7a7xNVyqLZ+XWNnxel4SlfdGoVSWeRLA
RiI9953g9fqjWd51UeQ0LWf3mBV9XSHM/hjhxnAn5QitWvfzMOQz1EI+Tww7usvdxhF2ozP/+gsS
FXlgVru8n+wVnq1SnrGEJVpAqVz6eXqc15dsetOKq1I+lSlvjo/tg2dLlHuM65oukxQa/rh6mGEN
MfLPpS0nWeD7OXW2QTlHgUqE0CwoBJAhFoCMA/WR3MKIzpLl8/qrvAVRztEpepmPI0oCSZ4f2gnS
bUYK6pWI4/G8L0QdiNEiQ/srGvNAqB475aHNvXw6xuLOSHkeyHxDnj2Q7oAvdaOmUFDOg/BJB1mw
Ap0jEPvdVLg746Hu8pjRmfuHwV9VQUcC/k6l9HhVSiNOkPnU9CHtTr34pve/dWxsbFApXF2FVojX
pYNCx/gzfiQEjOAl3xsrBI0H1LXzXZzZvKcx+xGysUqFci0loizFEe7hLpRY3yuo7Dmyv5B20sP6
xL+Ys5PixiAVxcZQRR2ESCa/AjGUuMtAc1qDolv2cuAKeLJNzAfzxhgVyNZgmqWwgIUq9RVPOUB1
65OA+HeaLIBkK2AXAobxG2lt0UWiOCoRrujGe6VatpxzoJMkPr8li40Bah09xgxHrYeBpPwzF3o7
F1xTepiTF025WzXOg+MfPtF5OVRqQrdWFfPRGuCJyXPtD/toV790nvoKZtMDr4/DzBmbpVGpqcpM
rZQTCKr0ULGMxmMvvPbQXVcEe+p4C2OHsWVKGgSm8D9UfoqjURUz0nknFOPxbe9rxwZkmPLj4knO
dFPdxDvekDaJn+9f7m+TdKJqDaHTwyqJglA4yultE/qXD8XPMcBLBqhL7QpKglQsu9WfgvE1fpQ8
wQZjY2kT7nvwGcbX3dEEgTpWdsu7chCvu2SayopJG6ZjHIqoZb9Xs9PXw74dWg/Z5PXyGnl2qMxY
WZ2hKaEwQNaxPKrG1dCHQQv17XX9fxqikuEA7Zl5jcEmEaYtZv9i4ccami9a1B+WkDsORz7Mt93D
Ka9JIPuzLIWKaalvLDO0MOSePROazeTdOLauDly0cF9fNa55Y5wkZ90tHghaT6UzcG5T7Cjf2Kei
vCSl89XCAHr7WvpgmLiS38QbJfjrNcmVXOStlg7zKEk1VYhxYIvZS2vmd4tm7IwKdKlhdgyjxo1N
zGaUewA2SxAS/oYDaWBoBkEBBmpFKu7lWtNTU0Hcg6zKi8Tdgn60LAKTOh4uG2KeN2dDdLE0tqR2
qUsrC2bvL40tZS/sC7BSXTbDzGMbM1TMT+BMLhNRmn1xfMNdZJ52CUa9L9vgLYUK7mjNCX1vjUJN
OtpNczUMd1V8J4erI46/knC/zhxFNvZVRMdQtwI1JhBaUA4pQzRk1RrD8PEoO4kopDxJj1ZyDYro
dC9H/eKotfJmrnl1M3Xlk66kkaugOM0B6zET9uZXUI4Ksp+5GBM5ChpAzBVpl84rZ2fZkbcxQblj
UhpzOWjQ96qje6gPex3IqNVraZRdE2Iw43OBNjyKBWkHzvLHy1+VOTSEPvz/NpnWNR/bGvAzCZwh
BF3TgVdjBrWv6g8/xx2h+JYt97JBdtVZR4L7ZEr+Rj49STMqLgPSnHBYgG1wtFdQehwsD/z2Lliv
ayd/jv5YfAs07aKduDwcwD9s9tk+ldPVBuR0i9rmfqb075GWpw+DIDbBHCp4NhpzAXY8WcpvhaUE
EccYV6Kb5UP/GFeKeVPp7cR7WzL9C5M9iqTrugRQBI6FTX3DENtsGioM6ZaEGKx8smbOjrNf5xsL
VBw1eVVWQgjSoNHrMXc8H3R3+UMsUdJd3HJXnyIXk1ninjdWzrzIbcxSgWOEcxLPmoz+ZPejz36B
FEycR6+s9et85l3kSPL5dnaitquDWkoUJRpQ0qYghYxNbCK4EVpAjNBCrKBn2Ba77kg6zbxLKjts
NgapjJtEvSlmojSCUqh35V+alwTqrbYb3PQ+griHdcslQ2Bv53mJVP7VJV1TYwjO4l63OJ1uKyBY
DO3SjV3dBQ6is5dX8E81fzQQcuFdWnm2qQvXOIuhpa6y6TddabmWmV6teb24QyLnTt6lpl1MRvp7
bgueRUWXwKsuUwvWQAArqi2GdeOjekdOT3C3XFn3871qk8dv6ej39Z63zcyT1DgbpVaamlGyFqCk
9Uv5mOVX6+r3CedO8H0zwYBvgQnANCQgGjXy75uAD4ew6E2rSIJENnZKuLrgQbgu+sotmtURloWz
j99X9NUcFYaoiUD1ptTzwIyaI0j/3xrZ8mbBuL2c17+nMUsGSzpGxMhcJBi/v65qBQ1xoucVaDG7
XWG29jD+umzg+6X/qwHKHUDxiXgTjNkHUMg2tMTJ1dcpO5qC/hsbtl0J5QKW3CtzpeFhpsv7TFvs
Ir8TedzeZNO/5quviyG7ufGBvB86vYyi0BdNoNHyYx5ejfUhgghxjyr3OtTO5c1j4Ki+GiResjE4
1olcCwYWZR0wlPs63Csv7QsQQHfCjxnkYDmhjvGKjsv79xml31eqiVAehqA76mVfDau5sKghGU0h
peHocCqRmOfIzkETeV0XduSLHmEc7ET7FwBBXupID+pvXLDI6s8/grpgKWakKEtfQMT+2B8/FSFR
YZIcAPFQeuelEOn7TfmLNbo7F0IGIhGyEXRzP3scR6+E+S25U310HyHfA8z9UQnqa9nGVcf574Vd
YhtQCfAbYJbeor6zKNQa5sCBITAkF+3OQv8AgaV92ZnYoX62Qd1Y+rA2oFG6gEl4mcYAtaj22gxF
vL8vm2GcsViLrCmor4I0ErRolOuEVS1O8YDZ1qdhh6E3iPgku/rDeq8qO3ojAJCEh6lnJcutSSrJ
mLUgmINaoGRsXS/C/axfdarPWRb5G98iAhpBJiRmdZDeUrFvhWunTgXI6VtX8iDB5ioIgz3gJWgE
qoVd7S7bYy5JwUYiBEUR1FFfdzEfMBTf66Hkx2Pjhubopsreinn1d6ZPKDjVoCeDNzWN00nDNY2T
GCB9aC4YjStibhdOj7vmGtk6/r+3vv8LcTDiAd+2cmOV2sqqigAdUiMyGqB41gtU43fNq3VHSIO4
stLMfVRliCEpSCXg2vi6j7WRdnoxwFbamE45ea0GSsD/TjYLl98YoRJVKFqjJRpJEohxBBT2ZKmj
Y46zdX/ZJxiPIGJHs8CTAFQEpBC+LiZMMZ1YZTit/4Z4YCAG3FoExZXcmJzrOXPrDN00MXtvWchL
X60ZID9WlBjpVyjfdHlxEiFoci5shZzL35zhE3MjKqgYfKblzRHXilMD/WjQ2qbH8oi3LJjH448V
UyKEAyJ3pLfLe8gYUsce4g4HMRBTIgjNr6tSxlpZC2FaIGZUJ7YO4V/ZmfbT02o3+7G3TTcBnH3e
Fe6A+/nklde9U+6bh8hTOFcvRqHk6y+hbpQGbq3GGKNFTiYuoD7sxLGtXI8Yj1GcOrPRW/Yur50Z
7ZulU7GgCdJSSALulOqw2onytggzJ2uRzfv+Mc+bSwXCZKWz1gtQFWh60MeHXg6ZBDO6LavfWIki
gjEVo0Xk8UhtXZLqC+j2isrvkqr6AIR+9KVEkQ7/fb+2Vqj9MgpjyNOxjoIx2ivrW84jF2cF2Pbv
U7ulx30HhmU4QKXPz/kU+mo/n6aJN+vOQLIgv593i35mV6nay60BJIt0k/vhPnzuQERl7KLj6sw7
MJSelgNvDIuZqrY2qVtAHidtLaqhhZf29MvwIOMHvsPwprXJXA9vcJt559hao05LI0q7MewXgmRI
Vqd9LF0yjKm7UeE0j7DoDgdeMP3DClXFIJMwSJDUCmeh7aPUypC4IMe2nGLwBOFdYxPxJ8Hn3U5Z
gaVgIF6STFmFTcpVVhCVDapQSP5Y3fTDg1K0bim9FhEPo0Zcmg7gjR26rgjCDKv7P86+rDluHWn2
FzGCC7i9cmk2uyW1FsuW/cKwvHDfd/76m9D55piCcBsznpmncYSqARYKhaqsTEkdYhTW9C+VhWmi
2q6dOTGOtamd2iTOnKycBZFQsDj2EbpUlTSCy6INpbL3OvMi55Wn6r8r8r/rydGD8O8uskqP5WwU
YLrvAVm3X4vhe7kcRhGRDPdMK4qKdMoG8b3OeGJH7EoDllAKk+KBGEdp8mNh/5N3ZWo7G8xTd1PG
ZOlalCKU2NMvTUiB990RooPgOAFDLt5jQjE5+rM/+MXOJJN5lG3fNW0Ub2H0TTngKXYroQ6ZfgJY
HYRywuPMSxD3C6SbvMsJrIzo0hyrCSDVygH9nSPRnMmdkGvLR0WEZ+a6/G5p1Dt3xoo2A9v3UECV
r7pAHzcoqrsMsnzli2TfjfUsSrn5H48YIIQ1oRFmMye576e1K5R5QVlXBqs51VKU7lLkO5YTgWVX
NPLI98f/mFPYuXFzWNVRk+lYZ4exE0ibTGPhtJrgpnzriH30D4QnkCzqkFFk3B4MGT2moYCe/g8m
fDrZAX0ri3pmvDIczeRRroItNAHff620tVLFqOsq1NpjPF6I5NdR7CTl59IQNLK4OweeE1uBgrHx
YYZtNoZ4tAr4Rd5CWwS0a+nxL5gKEJDAl2TbQLmDHJjJY5ZEa8FqF6MK3SBfqhdHzm56ElxPY/g3
1c4Kk8eQejSaOQd44f+OE+jl1XBwDCc5YoxSSCbN3bidOcbDNdIvtpGQ6GhWjvGQ3Mt+e6oqZ4Vi
1rfF7T4r34EsA721c32ZArNvHazdOc6TUSU1ehfwjNAALFiHGNnTdRP8PAPgMQ0iyJb9Ybirr0g6
JDMytgSKatrbzFMNEjl7ga410tzHLhAPWnEEyunzXKVy1gadTmA+32STMUpUqcI7YfSHG+0AElq8
+07bF8ldL9ET1bonZxAxhUnwjMHpg/1VlH5w95ZO8wChYaBXw8bIMiWQI8e6y9JPkrsOiqyjKITw
XifQ40BLDdNJBLw1zMnupF4DLhnNoBuwRnsgPv+yzq7UO/q3t7lDz4jAruwLvig3HO+sMitbcjWN
6wEydnZ7rELiUyARxH0Vx4ZVUHMHotko7lbqNhaJ3iG6CczlrWiTpSllk5wGpb3t5sRpceFMTeX9
zcJ2dpgb20jKqFWadAYikNarAF6/HSWHUFpsrMq8F6IzOHNBIJyVEf91GYwKH+oFVVkbNTTeAJ9z
Ji8/KmeqIWYGc4jnoMhZeJ9tb4sJnHa3DZaCcT36vAD8sMD61K8/DGe8IUfby78INpOXoe7NMUew
hwJbo7R9drKfyO3ol3d0vqZ9llzdn6ic/fyphMSDaBqAdyII3EQ1MWKDdIHxTXADlsqy9koIrE3a
vWRzeH1Zor/PbKJW6jlkD8bsBOZDJyb3cSS4eWikZ7OC/QKYbVvNZIhXGzxeVVS4XfkyDZtTKneS
/UsrTwvkyKvx4S+WBEygjLKVqoMy+H0QsUxM+WaQXw3V9LbLkIGLqui840sQpogK/jgMJjHHSp+l
eJg2DL/Z0Ve5P+Xasy6KENzmC1ouKFYiv6Gh//0i+ixrkMilAHRA9wZNajzX3eKmCbv73M+AB+wP
8g88NL9iA8lBuaUVaBEUllucQv0eNCbggQVBN7POalujTB5BKQedggMtTimg/Ztcytw4PVeBCOFL
PeGDpwDJidQRegWIIO+XnG99GvcaaUJbBWO/uRw1I/+t58tpGAq0zRtHTV6vewq3KkKg3EjFvy1D
ZhvV2ZKD5yGibHaH+rPqlsftqJmO6dPpHlCdnBo3uxUBELhxBDhBaAMrBl6HzIHIsrG0k6qzQn29
H/PBwaU+FjdV/EuwNu7JhvOAfAGjHUgs328neNiGrKvRBKHwoNwvn/XSkUM9AMjBSS/2PXlcBUed
m2SSnUnGaSNTsmu9wXYqF/lEx6WicPzavlAIehN0opc8f4GYWcGopmYjSX+/wKTP0cmixzCH9FpK
vvTt1+tbeN0AaP7fG0BILojWIjOPyOTMee1som9E/wLr8uiSgZ5LhggZcOeMBbVb0gkjp6duXE7E
Snwgb51ikh4x4uEU1QKOH+1RAuttCdqr/31xmH8AJT4AqxRE9t50ncckkuu8Om3J46rexYbAGejF
8WFpu7/PBA8rNSTLXDGhJ8nAwnmYPPfrFrFMXp3NLPzri+F6Ho6wja3ElBZmD9+vplRS21YXOuBz
qyA3roPtbnMjKOIlfuHq3nVrvPhPGzBQElANRA/GLyJDzcaO4intWfJWyMzrhepkhoDGROXtIPAz
+B+Et22M7L9f06jm+hj1aMypAZQDMLDfuiAERyXEupd84mWFY9w3RwIRtM7psFBwOW6OXTkaUEy0
HX990bywZagaEClomFBuo/e/JlnUFjNwlR2aUJhTQUke1cWhSzFgrpHjdVPcSsLeFv0Au2ccyepo
ig0NgdE4T9mln75W9p2k2w4Oh9PkR5IcBBZ51aa9RcZ/EoUY9ZChRQgPBYK7d7ZzczQDDdLOojkd
XlQxUIGkUm86aBiYz2oVWaP1S7eFOfoj09A7Kin+4mxTRCL+CyEnqDK83z9b7kqqzAfF9vZH3tyM
xk/BdvFSb3g+2HVwicFFme3SARoojKkGy3OHPD89bufStW4GXz9RUbcZimACg7xAacqGBugCZDRg
9P2KIPYitVWH70PfFekRxZLQDECEKaQH4z7v95aYO2zZ8jIvN/BqkQcoUrnbp+pSBsTTHkZQb+rE
EfdJeOHE1FBRAJ+WjGl6xttRNIuVrAME3LKeKvk1NfvA2Oa/qGTtjTBfbIbkvLTgqXkaq899Yjrp
drBFNnieDXEtQL4hcInlMDb0ucrVsQA+eLKOtfFaawJ6Bm66hr+uUCJ4BaI8TAzqdXvEEiBpIp/m
E8XmjLeUbiYOZ9DZ6m7/hFkqkefRH83eYyYNwxDpoBIujE27mAe7zXBFA+oVLhfAkGpH9il3ClBf
mmuMzpuiyr0oTeRgfzHavjPMuMWKrngCSS8wrb0glfKUV/sxu0jo9NchxHJxyJpbchSVVrk5/94q
8w2z0djQ0AJbvJ5ABc46mcfCo2/4OKFUmGATEQFUheuk1+Au2Kd1D+EYEMJieGX0i/vErV3rfnC6
40IVw1zzZBxBSPvpekDhYNnf7y4TImc5HdfewO7KD0agPlAEQO8c1ucao889vCk5qj98SJj8Fygz
7jEBooKgOoHJNRaOshWbvkBSsTg11quR3BmxIHHgf0Mb4h0yegsqwMXvd3S24mKy6DHpfeON8T/2
rU8K2gtI/U/ZL9ER4cavnTnGUZOyjmRr7KvQJL1jTT4pcEJEfEl8N9lZYRyzM/CYsTXo5YDGuob0
8RjUQfdK7ouzfWu9GAfkPF57HESPDF75Ali8f/eS8c6l0uqmrtE3R7kTwJQy0KAiOkC247o/isww
7pjbRlornSaFmvG8aL4Gdec0/dkUT2r2sJSenZqCFIEb1nbrYh5PQANAeDGxrTAzweXbRmAeVG+U
EdK2duJfXxv/Sv1jixVQNzvkkxZ95Qxe9qm+M4EjjYPkt+FYSNCbb7YnkkARLI6VU08gCG/pfVuG
2tQ6qak4Zfl9q3IEMSHzEy9xNNEfoixXmEZj28myHJEht7G2FsqDVG0WDWsKCSQH9aiL2pS8k2bJ
qFOgAyCjdcgc7Krre8mico4k+ZKpz1X3uo2C8WSRCeYwK3mbLUYEGKWGWTGlwfyp8t2ORaoI3Jsc
tC0o9qCBh3yBcb+inYxlpQx50HX2o1OBCQEbYJTB1wDtpdqf00GUd3PDIkIuem02RhLQmH8fFusa
2XgLmp8TeOPsxKH5Q3boznrvKEH1ffOz0980XvcWmVNdVVsxx0uSnyD97SZo0quyE2uvf3G8MAQN
ZTS6nSjUvV+XObbrMmLM+0S+yVA2/YdSaIqd/qsWFHc1oAAi3WH+51NRsKB9MLxkmGAsWUtfGiNm
aCj5GFjPzy2YzyuQq30hTnTJf74pKUnB9YVyXXNnlPl+mj0lCcbPwLdcBjnRnWrze9GoAmcG24Zr
/FkZu5kk1japRq+cOqb5yXwabpobWunfvlgecJ2b7hgv/T3yL0cX5CS8qGXBO+lIO96b7NAkSWLI
0UPT5aTrqSOp38foqM2qO5Yi2nqRIWaNLaCWfYYrJuwG24HS15pquG3QECYiFQ/uJ9stiT3mEFiJ
B5AZ4SGa+6TtwhZUsyBY9K97hmBBLGLJXtVl6dPVDCN79tTcM9vXeVEcQzSQw/d7DD5i+tiwFUg6
vj9qfa31rTaiaDYdoGWeUVj7yULAOpsBBYkW3/rK+Ss1XTgl+hl08BJ9NRYioFh6N04xHlbVzRC2
39rnyItu5B/l/fJsxU70/fpu8le5M8esslqyVJ8tCYx7pis9WQF97mxO5IG392l90U6q1wgVf7gV
vP0aGVeJl2hLUqndwgZ6L//QRTbnf2DNYiwT12H+rJDFCUzZMozlZtahBh0ooB/Hzyn41wy5E7we
uf6vg4oVE6IEZXim1rPIKMMoCbgLF/21kr4Tc/JMUYeQf6/tjDC1EWOzGiuZMTgyvUgXqmgXgY7b
uNgPMlhm40Pj/ZV7/FkUUyEhZt0WQ6dBsODhJf4eBVThK3ntD9I3ciDnn7YnagyJdpFWo3YvxKLY
qk5LTej9qm6dpIAi3o9aIfhU1KnZd76120Umt1rMqVIg32yGoxzEAKiArKeQb/I6dmnWCA1NQQJO
/941e3TRu0XVUTfIiYGHhao8VOSiiHTfuB1EC10mOoSpYrqPOVBSD27uRnm7ycbfAwTduxuwOB/l
e7B7udJ3M5ju6OSYeleGoHT+L0Y8eDU7yJtC+wHoWOR5zI62tZkvcdYsYd2+mq1+A4jVT3mLnpKt
8bKsdHXoU6kLJJSH9f66i3L3FiOakBRGkdVkK+eyUa7tNMUk1KVLW19WXZCJ8LMEqBUTKmqBCihz
5NSmjA1zsgEWadwqzM/x45uwXuXYPsaq/OKuc9BY+WyBzlHUleX66c40c/rA+q/IlgnTkhJfotb4
NhkbXm8WWLOzdrpTMuAubPLl+oZyn3DWzipzBKcVjalVksG32Ljj6vQlQnTuxz4J7RzsPn56335S
j6K1cuEke7OMC22TlYFYZY6O8kk/qM+02KcH8k17iT1RiZl7JexWyJzHfKz6eVZAu7jqltPPF9m8
ybrVmWfBRI3IDv333blfxqywplXbQoxAYaz+ZHXAcx/USeSi3NO3Ww+TLddzoxdphuMf15071aHc
3unmwRhfSPaTdCeQ7zn1/Pm6m/DPnQXJctS2MMzL+KbSkRF9M0iN6dW3BvJwjYj9hf7oD0ET2O3/
GGDccCn0mcjomZ5SgmE1VXPMInKm4q607qRRNFEoWg3jfGq35pGegJFeJi99cyD6j+u7xb+4aREQ
bUvovLN0wxYI29p2xoPUuN0OU4gL3JE+F84CjDP0Y1yRjBI/xfpjj8XNzkXRbto29Sihjb9pNWs4
ms+Lu3rZWYxx4+7ezhgTIiW9zTUrawGXWqDX+tOcHwS7R53pgy/sDDDOZkuDOus5rhftacR4Mmpz
bvHa+dA1PYunS/irQeNJx9gdmjTMaUrGiVJXAPxVDJnm66O+QL3MbgU5CDfRoZMk/2eFSby3dcvq
LIe4ii19S9qTVv2sS0F9h58W7GwwaYGc2UYX9dC/aX4YKHuPndOE5gGqsE+S2xyVh+hTj9E362n7
XEKEqgnEnWR+VP/3J3zQMVOUtknKAY1t3fmn2ZpdooMJtZ8mEIEEed/NBq6HQpEtsPkxTiLb9RjH
A7IsG9qoMbLvRDhZxfPDvQkmJlVEB+gd9CZhY2Mrx2A5xrNLMDpI6bfGs/nput+LVkT/fX9/DA2U
XAb0J2c5MKefuchBuK+//XqYi7Bvt7XojC4/KaOTW24TAmp8yIM0GE7kKVadlrafDu2X68vijt7v
zTL3YplWUW+scIrhpT7KAVBgh+wJAL5jdE/5lmtw7Y5QzE5OybMI2sA7dnvTzOEuWlkCAjirTrZ9
Aq7P2citWiqOYIG8u2tvhTncPYotRScPOUhRihtyqu4rrw2s2cXUTuHEn+jEZ+ZLX7XZEa2P2zvB
gLcio2SMhhNbIWzaBfoxVoZ60mX0bedCXBRcL4AC5zO0CilZlJZBt0+oRsLLdWwFGvKY1kCrkm0I
d9VQVkmNo1E3mg8t5qw1nRX11kWkhsWNaijC2ybo6DUd0Mz3p6Ie1ConMWjVt7oj56EEssmX4816
kcGgFLbK1LrEWNSHeizVu86ItqAnqnSO7aL38nmCLoux6UfTqtpbu8uWYOrS9mEE8+Q5WVrT8NVx
Ge6lJosgdLXayqGSOlHTgpsO4OcTTIEAAIkS0/s1yLWKbMMCeg4k7XeqrxyrL9WxP5Qh9XrtfhM8
krgom709xiHlOSbLaMCeGUeubHcP+by4kb38TLZFdVECepyhbHRQZi13orLzr58Hvm/8WS1zD9Vb
OtrJTLKTuRm+1nvZ+qhPpZPHr9ft8OMZfAOgDkrPyNZgtkaCHs5ookOjO+hM5ndAeZ6Ne/ln/RKB
ZVgKck/yFBE3mNAsk/9E5TIUUJqTw+XH+tt+yc/KMfPS2+JcfO4RRO/rS/QoUr7iH/TdWpnrLl37
RS6rWg6lp/Q3GrLgtkp+ZAewhh3q0p2+a+Br+S9m9egVx6Zi6DzIqE3a2GM2vnQ93jREj97Uap/e
+J4OqatDFHT16OCtCDLAjdfg5wXbggEANqtnsNTzLEeLASyLDIo3JQUIQ/cWhLPrnsO9aXdmmM2c
7UJei61dQVLeuGUWDED5XbcgWgiTOqxx3ORTNpphad8NjactlyoR4H74UWW3CiYyZouy6dAjBLzi
IF3kz3RKQntsfDtIzuUBk0qCY82rFABzDEkQDCtpoLNh7vFFngqo9dEpUSAx9UNzSX8pj72nnBS3
9ooH6aeIfZXzmWgzlIAXEPgw0Ni/D5uJlUdrVOTlKS5+W8PXWPSS5gQq0B/JNua7MX+B5sz7v0+i
DCJvxbKEHaQ6NqDPILFbpZ27RKJUkoY85hhpCoRn8BoEggrToe8t9Vvez1vUIllNrNuhSEJ1LU9l
Up9nzTjpwHvienfadRN8Mo4XvjPLeAhg1GqzquB5ano9zObtNCXSXZSKpLP5ZgDRMIkN+vU3x9kl
roWxTItej1HYzp7dBX3yHMuv//N5wtyHhkCvYfTDshjf09JUM6W23MJVuleTNQCNIfi1RXQlPIdD
v59AkcbAcATbu06zZF0ra6jDrP6kKc+pkDdBYIDFS5BJTtOtS1FgD4xAf6HKieVzHPQHU0dxgJIn
bMKBTU4Ix9YBCo7/oEbDTkJIkb70+ppFbx3d3N+OUA7y46BGyg1uI9Cnhtc/FScbxugbhOpQnUW4
YGlsgOjPa20p57AYW2fAjagbZ2K4ueaRUTQVyit8IANF0YhYwFEjE35/sAZL0yOFQJCmuplxisBE
Ibk01QFU+r+5D3nfb2eOLT9rVlOO4G+oTqYemlqop8Lkgve19haY5GIu86Ux6JyrcdvdGAjqyQEQ
vVC1AUZUvfXYi0aeuGF9b5G5DNslaaLB2qqTBbaczTPcycajsPGTu+oRqFho/92tj9ddRLSNTDhU
xnaaMxlUNescQ8FzcdDkEFzAIs9gg9IyoppeGXEFAg/5t+pDqgYil9YP3VWhZCbKW3g+D4oyNGMs
xCeU/d67IXpWAE2kYMap18prdF+qMc+aOhH5AUXz63vHu7R2ptgG50JQ6LMLPQrLGPsWYehT+9FA
MnQQpTC8/AIUZZYBdi088DBl8X5RAwghqm7FWDDlo0qPlYe55O4LTTDqQ36B2p4Ibsh3xZ1Fxi8m
RUuKUkqgBAFhUgrNWM7mnfopvaElpPU4zY4iCFZv49XszbxfJHXV3d0FkbPRUMmSn1arz2RXBiTQ
Rzk1O6xDH5/qzmgGt57jCELPjXasDBKdG8jffjFiaXiCglT/qx1QdfN7WULKNUrKRRpsFbKcanox
W+0uUQflBp0BxbcMSfchT02e7VquP5vFahyMhpi5Q8xhwWxaLS1PZiFD/3uTC9QrWozNOSSdtGBR
SaT7oKJvG1dKYnzqPl2Mg1JtQwl92qGVDjPKLMtfpA+or+mgO6EYaXaQqDTsubcHE6Sb0Y1duuil
23lw3Zvpwfiw/TsTzPY3ZjEqCShEMco2hMoxDdAE8pBCHK+b4WUotECC8SG0GNCzfP+VZRRfS62j
wsH6Sxv/BP+Isy4icXBe9RM53r9W2Nt9hNKcmcwUfUP8DvXC6ZgX7obxfZQL5+PfVBXemWOuCmNc
tnqb1Q3zDMqhfaQzRLabfF6oECfmJ0TcatygvVsdEw4wy7BqPVEw9tWMd5uV/xrMQjAGIDLBnP9W
s4sqrkw5VEZXjke31kSwDd47+t2mMQ6XlqsCxqxEDntf/V1NgeqDOOtuOE5u81kpPelUeknrJA+i
G4K7NAxPYGgT7H4YaHvvgYmU2XYZz02I3rijW1/VTtA1eZv6/HCUdhYYH4+UXFpRP7bDUo560Npp
UnRQzGa0PqtFW3yaqlx66hpLl9x2npTnuZ0txVtHqUHarqJCr3fRkVQZ6Xx92ozyYIHL4KSX1uBn
VmGeQS732VYjvXYVdKNXPzMz8s2KpuagAnH8bevk7lDIqfxkoCaDVqvdXToLNWytULVLkinzXVfZ
mUj+nHuw/yyaHdgbKrzioxwXb6HHjmk85NFFL0RDV/yDDWwpCFyBzYX/vP94klzVCiIhZNtm3cuH
7mwQ0Jd3Mob2SvJLKqOXoSInVZrv5iL3dKURhC8eUzDmpv/8ALoNu1uqbZdG7Ui+gRBBwcwIKJpO
GbA5zTG9oc9vsJK53a/4InqvcNOanVnm1dVZVianZhGfEu2ml6NTOp/S+iHLVG+wfl2P0Pzz8WeF
9KfsVjjnFbaznmDKeJ3lz9Hr9T/PzZp2K2GP31aXOICoXWjlJSYPRpw7ZvnUTIIenGgVzBmspm6e
tBRvnxJKVs2TPPWCtJbv7/9uE9voXRStxulUq1MP7LsMTD/GzAfRk5G7Cgwy4gUMshbIQrz/FhLm
svHYt4tTrjxMEdBzpiBWcVdBcXNgkAd2jl0F9Fc0kq6jEpL6F5F/2VswzYLEgn9kUNoBSorygLKk
NjaZFVmbClA5KDemo7rmMT4BIeVZT3qOt1QaSkHnyudYOFfGWxzwSaBdp5TPFvsWKOw40tpUQhEB
D6lNdW1V9iYhVxG9bdlov7PCPgOGBupHSYGmmvGtLRzrhIl8D4qBv8kLWNtOfzM8puGhTaB6L+MC
U5nz0+lVIfelBd7/2jFBSlcdMk9yo0M+ItsY0EoWETByd3FnkPVBkKNHgIRAxTzRrEMzKOuhmaTW
1QDm8a/HBu6zY7c41h27tAGUk6DOaKO2PtzMwXJuZxfwJ4qgaO/VY+SLn9282IqbBPwAKEFimJfJ
3kCHZESGsihhP9coQCee1F4a2Xysqy405SfJ+FTUQZl+M2LT7aByk+bQXknVI36sb2y1WxPj5fo+
8Lf8zy9iErykUbVOLdYtBCRi8WRSji5eTiAlUZTP1y1xszAKHjcsCIMY5O3fd9F+LeV06BIMRRm3
0e0/MhJloN6jpXKSDzJYSHJweio/r1vlrm9nlLlistrO5WSx6rCZYyDq7prMX0STDNyyw35lzEGp
FVSsUd4wUXZIj8VBuusaFKTQLTnMIClVRSz6ojUxx8RMsrrWGnBG51XikC2HJI51AMr90/Wt4y+L
6EBFgq0MeBjGjtWXkOAoOxCWh9IFYe1MMJm7+HjbHCUhYI+7qD/G2CrbimFjYsgF2pfTGUnrkkMV
YLIENyn3ggBBx3+W9Jb07XywN4pFk4BWBU+5cTIgsgR+6BioQKeEqiFUFBuQ2a5HOXbG8SASPOKl
I3vbzFErGklTo0VfkY64qgU/BFG/vcYuRKdEy6R/6sNF8VYdBaUdCJUZU1Yz4A8v2MzZncA00bs0
cOs+rahUgWgsipc5ACGIUuw/xpgHHEa0mkwvWy3srEtbfGna2hU4osgC/ffdV6v6SAMXdI6WBiSM
cQ2Vt8Oxsz0NylRgysid8dyfu4PAKNchwUmJ4h4VPWNvv1JR+kbJIWQ7vVgPQ0hZzKtj9duZ/A01
9PkoKqFz3WNnjzltaqvpsbmCnkk3jop9KMit3dwlooFAgRX22tPSebBGZQPeCJle8SrpjTe3kz8k
fwFHQEj8d/veXq67bzZFkjXbUQVepPJrYUAFSv0EsmM3U4NlPo6dV3elF2WC24zu0Qe/3xll/N5M
q6ldyi4KkzE5aNJ4GYwfSTuf23z0Ovzf/QTaqWaRRQ5KXfyaXeYIxGO+avMGBljpPPp0mLkMjLA/
UIVIiOd6ohPHQyO821zmQFithGR9Q2esLf01AaiLsgGWLvA/kG0zn7fTW5snE4qacMvDaCgB/4OS
GiVSfX8SlTLbzLXvAKsO7Ce6UFp+Gg82oAF0tl4EdeKfwT/mmO+5mAnI1HIDCWEamn3nDFbjKJWo
G8LNynaLYr5eY7eDIaVSdFRkAP3HxdEwepndmAvIeNTvgrDCjWU7Y8ynm4e+KqUVrjK8kQBB6O9p
+mKDepny/kzPYL4VgSb5qe7OJN3l3VGslrmIqxFje2uAQXRapIw8ObS+Ur5YKVi+NcKpBv49uzNJ
w9DOZLoMrVFo6HkqT+YlfQTZHWgnUpd8TYN5dOhccOeur/FBF05wc68+kOQgCiBr0QiDH0jjpY5U
u6tx9SkvoOIZflLT8c1SAPXkihXZ3h5dH84+hBsBlaEkPWyrdVQTgD5yPCTkoC4c7eWgXaIAdAa/
ftk+ubRA4j2tYKAAczJGK76ImC+47rSzzvju3CYjGUyEWQnigW3iSkSIdOQewp0JxmNBNd2D4LXC
S+lY3chucz+CKnyBPk7mzIfkKB+zFj6bCKoq/Bi3M8t4rdmU86jXyHI7D5LQ7qUNlNghIRB7oDtN
MJeplsLOkGg3Gbe1i8U0VgXfcswn317Km3WuDtcDAHc3TfA4aZhoAp6GueYTktrQhjKAG11Vx1Lr
6WiZ/expQyoKa/xg/ccUWycl3TBHi4n3e9s5lPFxvVPOkosNfJm9LHbEZ0Fokb0eTLvR1QEkhepD
do9b8BdUhDNnPEw+bWPLkSukceV+sd0amRti0LdGTjdw7yqXhfiUOL+kqmatV98kkGZE41dMWC6y
yZy5FiyrSRbVQE5rqTOQS9x8ve4j/JiyWxVz5KJxSCQyRNGRdmHV7+tv1VWc7aje09303rJef/xB
79wmqFEMFNjnf0cMRuBcgwYDQkvvw7e56fpokyE7NS8pRkIb1JnkzFkv8g8qmlwFQgYC+gc/BNGd
QWbB45IWtjbEEjQ1G0gGKcf8tjkPp/lADsOtdSeaneFmwUAWA9xImUJZVJusV9YEPeglVDDpPUKj
+X5tP02pYDbsw1HHaw+IIjCJ6NhHIJje72Kr9OmQETU7LdMTasN9qbk9CNSv+4rICBNPlrhG42aE
0kzT9EFnj84mKaeoEfVcPvj8+7Ww74Yo1tNSU+L4VCi/cwjZ5Zp/fR0fsxTGAhM7QPEyFWB8p8xc
xklyxof8W/qcoo4ie/3T9AiYhUC3QbBzGhM6ZmlsjckkUVgs+UUn8o1VAbesC+VTP2QkzMKYw6RE
W1sqdQ1NIDqcU/rlLbk3/eaNjqp4+J+73ow15iRFeSmlWQ06KoC9PQXToyUEc8BJfv1rfThAb1bQ
KQBM2AZ1G+N1XQ/ZPGJkcIf+tI2rG6kYAxheZcW9bof/jcDTRrlNUbZhyncpmpgDOpmQ6MtXV9bd
aPDLjQiMfBxWeVvNHyvsQY20prEjuQKj0XagZAU0N4f+1NF2W8w2uxifcg2o+WZBrbilwA0/ltkY
68xeLusapQaGGIAPtB7owL/UQVipvSEH+ViCUFiQgIjssfQaWzTMZbdtJJQD/clAEyE5WJ/MW+1E
J7aET1Wup6B5AGA3+jI6yy3ZymtXTSj9gr1MexN+KQN0EKBHSI925ECfNnFsT0j09fEFQncV0A9g
IEG6bRPmHCw1NBZWzKej57/6GOnunQRVMOO+OoPa4JYKRCt+eWgnIeUk12V3hum/754+9bqtSdbW
eJvjslabw9yDn2gQgCa4u7ozQv99ZyTTlKyJ+lEKBz36uiboBFvyAfQ+j00uCpN8f6G8tbjFwK3N
XmNjbWPqvy8o/9ziKTeAhHmlq9zJoIHOckdIlMi9aXbmmOOQd8lYJ0mPVADSlZunOK0LJd7uTC5v
h/A2+aWJep8f8503Z/l3ieztlo6pJaGuUKCxhiVC3LT8BRzPWw1fe/4vDgXfR/7YY+46WYZSYG5v
mEUO4sf4nPuJZ/oV4g4IcaWgOhXP62sviDMim8x1pxZmNDdlB5XE5JeSfsmth6x+vh6t+Xc4CCLw
tMEL3DAZ37fWupWMHpMjBbB86tt0wo/+sLmbP4aU0/h/Bti8fbc/9phjUExrNMTLsIZlHvlSV56N
Wha9Q7n+SCBFBy1yGZ1Q5nIYLIwQp6Nlo2CjvfSrQ0vBkmv6ZeqUqrMhiEhCipSPw1x0YTujzCEo
o1JXBrkp3yBy2nkAeyYlsZSFVWeuV/wxxLZd4k6HIGKLqfiO/LTH30S+a0SaFNxYtTPBOLuit4CR
lYCsgZ7QNB+q6Eul38dtcN33BJ/pLYrtIqItWRNRJskKx17xeyW+04z68bqJj8+y91/lLYzsbFSd
CZa0UQYN/gmsGeo3M9QcOpaFgdrn7dH4Kf1Cw/qzdOpcTGUFogaBaIX033fWidrOlbU2W2hptYOQ
KEH26/oCRV+KOb5IwiBkrQ6wID80UbDcjLd9RgRGRB7HnNmqVMkUF0DvA/m7gfnBTg9DZ1ZekRS2
d309oh1jsscOs3OrHivpqWg/ddoFnErX/75ov5jQgKm1qesxQRcqnR81v8zMduz6J15jggRVtGVM
NCg0aClO0WKFVosy5qAOXmSaP9pMiMWmT5F3z/D3Ds4CTMgS97OioK9QAo+Mca8+yAOzd+zb7E71
kI1+ESa/IotMcCitVB4XtaaBbvxO2wmlazyhHIb6cIruuaihIPAItljbIxvtJgx0hEWvuS3YbeX0
03Wf+Egm9LaHlChJBRHqB5jDglGrNioritB9k0v3i6/kGTwCZ8trPVDQmEGC2tvJ+BJ7o+Bo8Vf3
xzTr74Y+pfOCz2dH671ixv5apqFgeSIbjM+XvZkOmOLYwml0qpvppsHzgXxV0Tj/sbh9qJ7tr6pw
4od/0NDIhhyVBWJM+qN2oW9KmmI1O3UNpaP0BPmTUzM4cuViVBQXsAIi69VxzcoVkTP8f67hP3aZ
gFgiJVjzUl7hnctND2z3dpICGbTZwqxX5Z68P5aYqFji7TtndpW/zV1goN8DWJFyZrfhdGvfi3J6
bkCh+RnGp3QIwDFNEpT9NnS8UN9b5WAZ3HE6z0LVB+6KdjaYk51metoUSpe9rQhUuh7tiSoB1QCP
7kQCS/wn/M4a/TU7D0EkJqREkMTVXNxkIfi0XigtQn1recsJ2p+/NZccKeW5uNnFPRE70zTE7UyT
KamBYQe6fDNf9Tx2bEWQufPfsjsLjPvrkZ3qzQgODxmgfwiHBCAV8CkgwaTPWHd8ihzVERfIuAsz
MBWpoRBMp7P/H2fXtdy4rmy/iFXM4ZVBFGXJOc28sCaZOWd+/V3wvmdMwdjCOZ7XqVK7iUaj0Vi9
1rljkmoM4M3DnIZh5XasFLYWcbIJMw43FqiEVRXDkhvWCIWh1h1icLY3pyit3Mspi+cGlbHEISSk
xQPGSMvYrtpXY+AYIMfvp1MTypFE1QUyCTTxU5WGsSWmQ/b/pOKZP+2AM0W36LIf7I/11wy9aXvA
YMxsAlTPigsnMnZRMTqN8aXrzoczNG5jNVqtXvN5BejL9Fd38hsf7Aq38k0VLMf0EJ9W7pMt5/vR
jdgxHNRZF2AS+MvBTnOnfs2P8SNR0gWZ1m+A6UbNbt/mZxDeQyqBV/UwvyuWDuz6QA2DZf88zJN8
6FWlNEkH3fiZYmRV7DXQkRk86A27y7AxROWoIuoWdaqUFI2UyRNsazeB+TXDeyYmqJ/TAw9v9hlw
iUoEs+5guALBuCIqxPFNYipjs5DDbCRLmT9OfvqgBi0wFC9QGbrBYKkt2kJqQ2SI+ybBTFhby1Tm
AMgt6aDDSZ5zmufwoLjZYYZErX7U7pJHFAmuvB/21tHgSSWwzhywFGgE8gbOOpo8oAq1cE50FVv9
QGiwkChdQpsN/TdQsHGnrFmBs7VGBY5sQlFsjFEdyHja76CjbpnXqsrp9LFXceMTFTVJnuXhsE5m
sGJvBPoBcq27fr9a7nKLt/7ek/DGmbkgDl55T9XMzt/WQepkqxf0MU15VvA5ZQdz6755C04X6yTu
CEoy43E2MkvnrT2SyTcBG8VivmQJXmQgChGIzii5oU/UvwRnulUH23rqPUhq2+3d8MIjpSWHAJ3D
t6apvYK3Th1ihZBxihsFWei2HFdbqY6Veq/k9+ivXk7lzEbZ1hy1QSpr7NKhiy10p6XdcCf+KDF+
rYLXJd53t+aLEPAuPuQkveQffdLOutiJJTnLi5sEI6Z6+FyLj0sy2O3EG8Mmf/wlW9SBO41GLdUl
rgiS9EsGO3+uvibDayqYe85X5BkiB8smXtpFynNcHwER+WWeItwF3BJVZoTuvjjYRo2Wmb5b9vr9
+nDZMHPjyzKGTACu/UzgPa4YDJMikLBYrZdD4gnyFwrHxGf4C0neGxvUR5TB4pEqhWoG4ZO+ON0z
1MrdMBgjcEpq30VIpuCGPO0nnpAIO91s7FLftOzWKS7IlQf4qV3vygfyUUnyzn9KPhkyjR76E683
zSrRNs7SfYe2bKaqkDqwzOQPffbadS9fWTDcoUTInAGqTG23oW2LAgODYlDKsW0IrhhWrhBxdzXz
+AE/2n/MUJtsHntxESpI1XbeAPWQf0bZ8dzkdze5z22d8KxRERKLsRgqM/qq827xFBdap/eST8Q5
0X53lMfLX5B9Fmx8o+IC+qNz3INkLdDvSMtzxdvofIivwdi0A8CVU1H/SxT+50t+YlovijUbBwXi
EChdgmw4CjfhQbJTV7uuvWq009XT3uIrvsQHOxBN0PIDFIKnLvL/m4xi1itBLTdhkJRXUfQmzJzy
mvf71DHTzuuqRFkqBmkXOUC3OUb7FUAI/vK/LlCx3sl5HCZdJgZFEdl6eh2nL+rAQbYwO+FbI1Sk
L3o0SYQ0L4DkRLQvPCAsgXnuvvVXJFUsA3gIpdOC9h1YlZor4ZZHjUZi+9MRs3GSin0Rm7xsS3MN
IlW1o8wXxNs6vaumV11+joX95dhnp/uPL0qFvg7xymwZJiVI5Mchc7O0AhXyn8s2OA7RlSvhOo10
3cBLFnikhUZy+1Z2+vUxVFMnUt/yLOGVIMrlT0hDucM1auuil9DrfdZeCT/haI8OKIlMm+xpy+Xh
DjihTzOLrOFiyWMjGoFoiM5QRg74bi5/Q7IOn4JCIeraOm5xn6Y/s1mKk8ZYzECUCkcYdS+LxLuh
ht7EYvndkPjgFrsdMOV32SwzPIAlM3DvUMCURjXT0iTLTDVHFQJii10EaealcqVod9kIux5412tF
IwiquNQ1QIeC4hRhRASTS0T/uXpKTvpRxWqFNiQ6r0SIdOpPl20yV2xjkkTQJhlW4ExASK5SkGuF
2wzyEcwTnK1F8sTnJQPAX/3HKyrfpkkyh4VOiOjNl0X+Zhq9jRfcYrgThOfLzrBX6cMS+f+NM1Cn
UpKui+NDqvwu1JcRhK0ZxwSzCalsPhiVetfFHKqpAltGD9ETAl1IvP6KqIhhTBfah5LT7N41CN3I
Hb99wT0EPiA2eHJAX/rcPQDZpn5UeyGQdPDCxL/W+pfME9BmfsKNDeq+axamZSY9eBcG0C4Xmd/U
p7W4vewHO843Rqg4H1K5N4sYciTpsXnWdhAlfolO6zXmX1HyAlDzMlwlnOqQXW1sbFKBXoI2KgSo
V8DzQu/i5mk6CQjIy5+zU9rhK8hmCYq4dHh3Mt73pILfLKYu1Cs814SLV6S/kvDQj7y7GLtuw+Qk
uaeQyX7KNwGcrD3InsgTBmZTCZ2TDq2ra4LcH59i3eHJXrGvthuDlFdqN5oC3nLNoIgdIspW+XPq
JKlHdsAEFEjihvelxsnBzJcaXMf+uklt76zrh6nMQcf8j6KwtFeDZUcwezx8JbOLt7VEbXIUbD34
Z4UlMB7qIHbQ2dpj4goQF9nuT0jCHmdDkAX6lCI3nlGlVifkWm40QN4SLDihASFCHeFxduTdFKR3
AqeHxg7Kjw9JVVbmGhtSoesg11uuBTCeGz+F3r3sEtMEGNw1jD+gCUKPQDSyPouiNYCOp/mdabeD
eiwzzpMJ81z5MEGPPqSTLBillACfGuq7bPUhcGzn03dJW67CheMOOyI2xui82K6LMOvWgrcnjNB7
BLGWncYDSfgYinM1TookG+hTQGzMURmyF3NNjHDRDLIcs3dh5loGJ+Z4FqicocyTEGcrQtwyD3J8
u7TcAWVOCNBiQrVlhnKrIytNzrrDlFZ0JT6lO8Epcie+Fw69A2L4gdvpZx/Qm09H/qxNEdCCCUrQ
FWALS7wwmJqtSZgtAg/sXvOsUzjYqq3cg7ur/gE+MiR83iQe+9q0sU/ljgQDhkOSo0CYDh0KuXUn
vBrgkYZGceqmL0SoGKw+px5MCBaOuj2P2of8/KXIoVJJg/oV5Ii4w8vg1atH21ifwvhHnvy+vL95
m49KIaVcN3IZ9/khGWu3i15r5cYwajtRvHl6umyKWfJvPij5/82CpoOYx62MBSUP9OVu3Cu+dUDW
4pSpnHClS3wAjZd1TLr8UEHEbvJLaa9X3mVP2HvOwrgNwRjiUf7cE8jGt+VSikqQCt/LIbFLHuMJ
zwAVe8jqqxEPItpF6PmCoygV3i578C958MMFKrz6Usj02ppDLAa5osSQN88c4zS5QyDuQYrHCbN/
2U0f9ug4g675YGggDodOqke4I/NdL9p6sEa25qVvhk900MD1A9U8pbaHfcITfWPXOnht+s+iUeHX
NaUS4XDWgtBw4iMZ7mj+KPdhDC4JvDk5pZfdSF/K/n9N0qG4xEUohB2Erdowt4vhtEqcFhUz1g3c
ZwHZxD1aoVZRFkCub4kqBhTX2Z4M8WaEwBuwygEnWsip+CkZbexQq1dUZj8MDeZ9xl0dqM4AUEMS
dEF54OOiyE9dMkUt09KbYrjIkOZq1+ablpmxLZuJD5CtbcbqfTbJgS5mo33ZQeZ++/CPHkTWa6kF
EkyHvm2f23p704X+ZQPshTKgCg8BaWQNquyIunauAaY0g2ZW/GJN3TIGfW94f9kK88wwPqxQ1YZa
V/HcGxB+ysXal5fDOBj7Of0z82oOdvbYGKKKDoio6ZOWYpDNeJB23V3jFMB3waFrdIrAocB79Wf6
ZYqg9pA1wjNPmROSMVyKlAzFi99ma7V7ww1rT1MfL38+5iJtzJAo2RxQiYkiuFYx3NNVv6zUtCPQ
pVfi82Uj7Dy0sUIdHmCaDSuhiZJD8SYfumfdaZzxKnpKjqsT3cqu+pN3IHItks+78csU+gEt9AHQ
2kCB3JT0s++cTkAH0bQlT9zjYimnDg/RwPuYVGoSu0rLwww0yFX/Qxf3SfmU5ZzrDzsMN5+SSktx
nvWSWeINOjxpv7SdtIeOlpcE5g0pCYWAJ7DAzBIbc1RqmsYwEswVt+USs8QmiIfEl8uxcfmbIVGc
L1TcKl08jaCxAe2YLSirbemqreI1/bIZdmlNiLBlWSa6CtTagHQvzLLGAm9wjWt/d595iRd9N2/r
fefKu9zLAFIbwfswPvEbKeS3P+X3jW1qzZYJ2ElZx16elXtj9Juq87L0qOS+NfKoXthp48NNar0g
TK2ggoebdfK9m0GI+ig2p3zhAMvZHakPj2hW4UyWoloa2vzQ4w02vFs8+SnF8299tfrWyTiYu/yO
jwr9l9j/65xOnSizqWedWcMqaTVIbuZ1T4KXOCvm9Ga//sOLfTbeY+MldbYsOtgFMylNwCwx78bK
1nYQ0XqaXzLf8ho3viaUKNVDfye4XHYJZldlY5pK/92gRoW6SmEg3oWn/gjk+S48at+XV8KcA/0k
zoPZv3xaIqGCp4nPilbKpA76UAMjSAAfupPu+pcUDGee5kOv6wq5klucMje+BT1bMGHihKMfDARx
MFOoKAngr61cBaOOGD+vRk6gstIXtD9MYB8tGTTY1GeUlVEx0hA1SJodVwlDA18QRwAQYmuCOkHB
dt4tOamj0oDwHM173e3c3iOQV1yTXa4eNgk6Opls7VFnqRprearWKBZ7d/IIEnvcQ6wDOYwwXvKo
6FmLtDVGHaNJkzcFGs/RYbROtXZjDU/LwLkwMMF4KlQKDBQ5YGyiey1gewYJc72mB+khPEE0yFv+
QKExRRN42Bl+9Fs+mlf1Ked2gllZGSrpEviTiYYLzSQfthjPW1c8SYTLqVtTSExcDfVBkE+Zsr98
+DC/4sYSFSLh2LaxtWDkoiqv49KJ9GPKa/IxTWiEER+vb3h4pk3IICpOF0xPNvl+VG4q1RF5BLms
owXPYH9NUIEnorPcJGE7BGnalTfSULTfak0Kh2CBgumVOSmhwrnqvXNYf4r1jUkq/GBSLWrMVgT9
TkbvEpOvd/1V568/Teww4YduaweiOh/eZ5hny6AuhSmdPa8rRo7MS38EVTmEYg1epQrgnExU+3Yn
ZU10VZtZfh3OobELkR2G06hUMl4UQkFqHcusktcvBNDmO1AFhKKWa6YIUL0ojcIFfA3j4pbbztn9
ZTOfOcVJLtvYoaqHuinXEWAXKRh3+oGwxEVgJE6Rx/gqkeRP/vev+glBQ6ZH9SLC3D1GQJxIOIz9
dTn8UCo/G0K7inksUZf3B5hc8Ods7gNlqCcymPtBbim5M1DGq3zSVU64Mquij88H9c1zI4Cj6nEn
GwBpRp7sq4f12DnJ93GP6aPxMLYgi2n9/E/q87gg2c5ZKhSiCKGLStktJXNp1RZjzUsFNQwnL4KI
d5AyH7BU7cMGdZJm1RyGVpFB4e9IwOGDb90Puww8xLwxAubVbWuJSmW1OIUwhRKW1Jbim/F+x1Hd
1hs9qL7/F7RQvM9HJ7aiWbIhxR3YUDG77zfidc91itVN2jpFZbKxl4VI7WCjJ90kdPTLfRNEzn/z
bMvM0zpmRnDJUQASo0zpQjhIqQGosJiCL0Rw66Sx6+Z303iXswXzs1kYKEFXngwTUje3vpRECXox
UFiTHxtlJ84vGg9nR5aaThJE6QfM7kRfTaRTL/hdQM2RWsGQP8jSi8V7qmK5sP19Kq/m5jzn64Dy
sFXB5mCA1FqIQGjNSz48N6i0OipQOE4aUQ5icd3J4bhva+H7/74YG0/oOfnYVAtZ6IU1SAq/h6rZ
cqsnu8smWBl7a4JKoW0jmHknAG1f5LG9pveCejOlgm2ktxGep9Jfl60xbyRbc1RSU6W8U9tp0AEw
rn4ItrafX+Rb6U6HIrTsFjcqj46OGQuKBlFREZIayrso0+aEqBvogYyNqQV9dJ+Fgpujaz/95jjF
jISNESoS8jYugfNFrYsff+4cQ3IgySwHqp2ENhHMSDW3eRl5Am6sjABylP+4Rrd65W7o56jBa2bU
5bakWr5EyCGsvZBlnBhhHoFbU1SQhBmOqHnS1kB/6l1pN7sxen04DTVH/d38AvoXI1KdaJc8FivO
6tFH4NhW6EaQi56k3AvKsS4Wu+ONjLJtQEleAlOQAhD1+fGuz0NaZSYmXQbp0EbHYr2VecBVZssB
t+G/NqiMZ6o99ND7VYCOb5vYgzeBD3sHCiS3hayK4kML9IeQ7UlJFrk8vA87OD9sU9lQnZMqSwoh
DDLpYDUvieFfjn7e71PB30vxas4S5ujaNtAiyCFGvAcvzgrRWXBqweRkWBhBbKvIEYxv6fI96jnQ
DXZiIrx8oFQF8ZdChUGdrWZsJmD7Fv3BEwF3qXwZLKqA0HVBczPtuVPeJNN9OgU3BqmYGKS4sNqR
0HoI1ZUVIUXI0lU96E5UmHf5DBXyvrQVeXFVMLjhAX/XduXPLyzd5k+gQkNLqrkwssgKZr0RJK+S
oiHcZ2k79fvLhlgrqAPtgsIFbzqyQcVINS9NN67aHGhWcSrSCsSHor1IoX3ZDPkZ+pNuzNCvlPog
NgpUY3OMxPbgGzYDxQctCncklnVkbs1Q2VCNKzxSxiOEM1UQeyvfBOubFFdu1x/W5EEBTeFlrzgf
zySBtDnCIgPMEVo9G4GM6bCs+x4VqWtYPHAMzwp1E1AbPEfF8Vgcwu5etp5n7SpJvl12hPfdSCbZ
OAKoudR3rTQHU1H/yMbEUQYBLCx96kxhtYdCwjdUuZzbG9Mt1JnQ0lIVPDJQH28wUmgZFihnMVsU
Tt+E6lmdni+7xTNBfTltVZK+UUAZrEanJPupWc5SfaHhCdDaXy+oL9fEQFjqA0S5YnG2l/El5QG9
WUl8a4D4uFkayEoKepJi9cf0e2e9DRHngYu59BsHqOxqyPUEASV8I6F8XCxHTa5m0RVNy7W6n8Wo
co4k5oqoOG1BIkAuGVS6geKFqgx6XwfmpLqN+RYrj0O6+8Kqf9igoc+lGJt5ozSYi69OUbO4beOk
XOUQjiP0WHw6LEUkZZGCHfPWqC8mFDytgbMrWTY0A1KoYDgxDXQaz5ceqmtraUqoD0btRjCul8RV
eIprrNXfmqCOOugMiyEkpDCrMF/H5uPQ7dq02w2RasuNJyhc9key4+hzYGuP/D2baAZFlW7F4Lw+
ZIs976pr1ftHsVJFl8grIH39FUY40PqCphB3c2AiKAcnVZRzUyCin3JlxxVBsHAyABNRvTVB+ZQs
4lymM/onRFwFnBVO9cfwwhsoNdnLXr6/HNysg3RrjNpAnaYl8SRYuML4I16pQG596ILe52l9sUPv
72d7h1pt1gmbtOzNxBKCtb4zpB9a/iaLPHYxdmFnKhCAgko4gClUQyMRYgPqVwQRA/6DFc+LkTfa
+RURISh2/LcVZqML/NV/7dHVgWrmAlR+Ic1KUJ5OuZOuIihC4wnVn31gMK++Fu4bi9QZZ6zqMuWx
gnMVD6hGYo83hCtTtfWbJkDXA9B353J4MNfNBEu+qpsqiKapWMyKOFnHfokOnfUSh9+mZbbxgGtf
NsI6kgANhSAwDiaIQVExOKeLUi0DYjCX3+r+Rz1znCB78lOS+Pv70EY7TxKtLkPPJNS0YCivqulb
NuSB1N0nzU01TZwihDle8uELpqbObc1i2K9Jh4TUePOuezYwYFI5ujse0NO9JfwikcsjW2Ju4Y17
VFBAEHVKa20C6tYndAaAAu2aQN3zBhOYobAxQxU/RZSv4qqoMAOOhnn+OXfQEHIvRwLz+NjYoKof
o++MccqQ+orsSkueihBlg34lqL7YxkD6Sg+XzbECD+EAcSmkQFWhr5uyOjV9E6YGDkToaTfNVVNm
wWUT74xvdPDp0DfU0JcSLbzFngeEIrXhKjarjNURF6+G8CUYkcf9dEtkQwgfqwyyi/ZtcUvIZxGN
Oj48kRX/QFqiJlbJGzpNsBvppWzWtQDOqkGCJETtaqPhzLkfr9+n9ddlf5lJcWuM2sz1JHbr2ORo
lON5G0AxXxz3BiAe+k69StzhSr8OeXp1zE23sUlXaOZgzaDnNOZAeVhf20DZAxpc7vWg9ZpA8TAK
Wj8NIBe87ClrP0DFXUX8WFDvMqlqKgPFZDdrjRxoxlM47zvl98LN92TrfgqeTelJbe1G6WsrWxuC
TSAqCYX/q3ObIP2vpsXI33vJFrW/wRCjyZ0Zvj+nV9JJDO/T9lfHa0Izv9rGI2o7xMaoJ4Q2M9Dm
3QwRHfNmLe8vLwyzh6lvbJC/YVNsLKpcTcYcQYMMDM+yU3jZd+Fehb7ErfmQ3MrH5EZ4zFKHN9nE
fH3d2qUiwgoro1smyXpfLYAFgDAdD02ABMZt9TGf8wxZRCmPQ9NAH+vcR0XJxG4YcMMW/TqAuOg7
3XmDyu1LSMytJcors+iUUJVXMh+GEb97Msmtg4oI5NWm3R7AJfNV5wzVsHRJwu6iD1ErHGOlFKP/
H7YDefCe4Jj+i2E7Vmo0wKP5H0vUBovDdY6KCTwQoG0DvYuc2fW3HPMyyik7hjf1j+Zx9sU9lIBm
DmqGtQ+2hqndZnRFKi9E76KMn4z+ddFC2+Kx3zEL4q0RarP1sQbGkBy0yIpNbhKqU2V2jEMnCbRD
vI8PK++hgpmJtxapsMxEoai1BMGi39WPxb5+kF7wehk+EvkxEcBkt/1jBDyQE3PDb61SIaqkZZZM
iYxfvumPhKkEb847QrMOTbDjlNgQVRhAqskbd2KedVu7JLo2iUbAofqPsoKwr95aTGfEO91N36wf
BY6dZa9ey5zyklWwbA1S5XhvjlI9jZMRFGNp3KC1LXhzLq7O5QTKOgkMANeBFgDwDgnm3K2xyjVr
NVWM9JptfdeOdbHXi5w8QmeYskLa+YpXmB4GDaRsyni+O7dn9YYRqx2Ob7m8rtsHo/K/4M/m96mv
Vk5yKDZ1YgZ6qf7U5+hhEfpdJeqHuC3dy6bYGwCYexDiEVlbjbKl64VRVokaE02swbNe613jtD9b
MKXYbW6rACovkKPgy9Ix12xjlyq7UrHpe3WykoN6UnqfDB1GXnJC17p4rQaHCHjXGBXV72UO8JRj
lwYST0UajcUgd0HYmgejKZ04FXZRr9zlq7y7/G2Zwf/hIn0qWI1uJQ2kRQJJvG6MJzN9vPz77O28
MUAdBuMgN6I0Z6TaEt9EEKAKnnQt+dpdBdhKAixoxyMeZroESXf0LlXL0GXqoBPNVM7nCKeA3h6F
4XfzFdY5Y/P7lEcy5qyFOFbMIDIhrGceJPlHjKb/ErtJ+zLnnMKLeaaR5gv6sJjuomNfEYu66pYM
PZB09pQSuup96EpqvL+8TuyP9mGGCvW+xBUD81XgqAVPvRyVdsyDrTBbcMaHJ3RUp3Fn1JKYF4dk
wiM4oaAOj+GueZ2hM9eeuOAipkcGSEqQ29H6p2czB2WQk9XCM9PkJD+0m3eBV8dE06BKcD3Mva+1
MY2NRSrFJwsEvkHEbwRaLOBSCnrJsbEvLxN7O21sUGk9b9awKbvOBFtZGntjANF3NKtGR/6VPZKp
K3HPa86S5EpfYbZeUcl3WJoqG0vJCLLqGnUdQC6Piobsp3pLfiMIDeec/BzvGriFNZCW4YKPdaPM
CYJszlCuQdlhPRllakuzM0+cs4tRw50ZsaivmGSp1qVJp6PQX3eEclRSfWO1Zwz/y+hvZ1CN5pFd
fM7p5yYpv1Q5FxrBaPWg7P0WAnZZCWms5xBV8OUI+Rz2sGPgVRoTckBxv5+lm/IJwieLrpsp5nkV
0e7myBl5cy7MFdpYoMI8rHpQGYxYobgY7WX22xo3l2h/2Q2eEWqFsrZW61ZI9aBvgyj9DQxLkT9e
NkFS2nlgn38pakXWuDSg6ymDjyOI9gN44ouj4Mv7L/Qbzu1QqbVqhmIpawsYKlcER00J5ZHC6W3C
dFI88G6WHKfoN4E+1MdsySodkPc5cfMmQ+dLKUZPW1XBE9M8cqrY+oO2muKJWv6/N53PXKWPXqWs
snRQsWpZddslz2nCiQpGJXhugDp7lW6tojFFdKfHAa8R03UHHFX5QiQn5StIvEPD5X/v1p+bpC6V
ax+l1ro0RtCWlV3MjhVDb3rhZCTOrn3H/G92bV43YKeZBisQzCcjPCoZ5/cZbZRzL8h+2xiIykVb
SgC+38f8iX61cT0eiJxa62slJ4XznKEShJnFwqKKI5CdWmz3xVvKu4PzDFDJoWumpinWwggqEYo9
vR5EgO9dTg7sI+Ijy9H93XDSpVqGInBgnkDf76U3ceesdzGO2N5Z9tWL2XESN+NoP18iOk9I8tw2
cQYay+cy6B9B++SauGpD9uQadDhutOOxFHE+I93hXZqiWtQUiTxBSdT1oKfl8bfxLFCleKjh/V2b
sEC48vbRt97yOKtE9vuFHE6z0IcV0o2IpEca428KJArjHQSnhSfBz72ysf93NaftEuGp+nwXaVGr
dXraGgEkCmOo3UJxh+MQOXT+3aFPgJul6sa5BbM+IPGjS7QXG794iv7Eot1HNvrUR9MuvdIvXlSc
JR1n4/KMU6kubGQzSs1ED4RUOg1LdtJXzY1z3Zub1anC+TYBjSvH4cshgteU80+aFzlaIVOOovlh
dAkraXUKH9drwpQVOfldtOOpTzMLsb8bG63lc4PrKuSRqSGfN6Lq6lF8vWa5OxfRixHlHPw5zxSV
CEWrWAC/RZnZLYvfWNlOFtM78HQ41ZLyAJg8W1ROHKNINUAogKFO0LCHzx2oJvvCBqvJspNALqxe
h156SE8KVwiCt4BUGSUIOlZPL42gO7RH1TH26950czt/tkDlQl7eeKNnPE+pPJlr0pJEwEoG6rTa
QwcUDGZlo/l3AqDn5eAk34zejHiLAuMZnjMhJky5lidK3VtNrgdKP71MZdzu5nKFAENXDI4hdALG
CWce1pPhHaZ/FYx94hqEIV3K5jhFktxLEroXja7Yq1bu1LDRXaMWHhu5ebzsIGPtYAg8tSY04ggB
9vleACjd6rRSzA9y9mClj5LJiUpGNXr2+5QziVqirdEpMaqOHsq87Z4EY+tze8YkMV1aKCokMnGe
pRFRGNQW1JrRWnAXwUbfTH9nLxDt+K7hlYXMimoTHPQ79yhVmPzUM5wFyp+4fNLEYJ6OCsQO2hu5
OC3ibbEew/n+8oKRD3bB0fc/alPGJSNewxNsuUAIvy/hQzpNjigotrS+Rug1xAXvFZhnTz4PkLKO
43aUcZ1Y8j+FkDp1c8jzxFbWx0H5o808lBZnHd+Lsq17mTWm5oT7g37SfQUQ//5FvdVOeIIDTiu5
+QKIXMOJ83eDv5dkG3t9X1jRUCNuGk9swYkNCXsfSKM7yweZHVf4lNEBOzNH023IemyUskSgrv9P
B5ydyj25uwBk3di8LjLzsrTxjm4d5uNYSxHkJ1EcxY/Sbn3Mb8i2mGzxZnAXtz40mYOJIZVXybLu
7lu71G5UtWyphBwnglCdavmnstxMI6dDzjFB9xK7uIKauQXXhOXXXPhr+jzNX6ktN27QrfFm0Yek
NrBacbA4pLZE899XTpBT2E1XPKJtnkPURjO1QpuaroZapOHOC0ZZwK3B059m3mm2HlH13TQAet8o
MWotGzyKqukU9x30tfGkcaMYrjraGVcjj+kXFOs0CAzrhOb4PIHMpbrUUorDuu32nRA7sWZPK2/C
he3Yxgr19SKtlYxGw9VJ9nXoX+lO4gme+pjitla4QsAjsmcMJGEjb+xRH7JXBjVvLWCc+h3E54mw
gi9+S56k68QfndEryTtlZBc/F076531NqlgG0wu0U2Sk/6z0o+i3jhlN+eXyCcO8hm59I3/DNifm
lWLKCm6FYMwXJzBigyMKkgf3Nd7rHaCpvuEqp/IVxHmuUbVylRaQMKkzct+uMXySPmD4NO1tIEwS
iG0RQoMEGCvN4T6vM2qUs7WkaqBoBglXDiWhQNBip887b1WMG0BOIhtT7YdBLG/q8vcYJe7l78zz
lyqNIqNflLLExuiLx9S6bbWXlfcEzN0WVCKW53JoFqBQUZr3rwTrhFckf72XcL7h/eOB2+lklJPb
T6lRmFCh6+QwbLEtZMMRY0jREM4cE6ItO/WmeMQYFsRv/nfE2NlWpBlz0i4EGTeeAQNVupuhWSYf
49q/vFTsUu/vdkdVfr4ljDHKpkrHaUMQwgQDve7lAD18Ap7hVMwMDNLWH53u32uhWlTjgFOnBJpK
UZ1JkWwIY4vhH2O2R+OxXz1R5DH6X144wLnPHZyyRtMyaDMElvA9NHK7yjloBE5W0WmIP64wa9Op
qAn6XRuU7noVKnZ7JfkD1J6KXelo30JeGcIJf7zYnntlKU00C7X2T88Tx/fdaGsZMAOmTYAk67f/
HX50vnTUdsuFJNX1kdgLX4r8pxndrzEXDMQskT9ikW7wC2axyEXx/iFniD2TWIzd9GfrCT64jh5U
zonDLiI39qgDPFGiQQWPDhRAFgfDtyMIeyMPSh1Yx9bujhH4UuOD9bvhvWPxVo9WfcbtuIz6CBWR
dEOudNEdtIOFZ8PH4JMdPQiPA88iSfSf7lYbT6lDHShso+vbVgskM7Tj8RAlvy3jSrbcQeJ1yLlf
lcooqxiZTdUg+zeabTzoEFusUEHModOl9npQd6OfZnbkcmeBWYYhIKwruPITVhuNMhytVpQVipwc
uiZ05crwhEFzuxQCTctytWQYmZ3T3VIofhLWtmaVaDou+sNaQf2l7Xx1Kd4u51aZcQ6e/UFUudGo
rbaCQkgK+sHGzZIwGqlO5s0/cfXDELEaNGDlJewGyS50wHhk92/yLrVjT+dcKVi3s7O/hEqC4igJ
MtjZazytLyDSy3eCFx3/uZ2FzsqBKnIXgio7jEmNBrz4SEHxJu2Kd2BReGtiXnpB2UVYK93u6gsJ
6sxDKiFiQHGU5hqYsBkKUBjr6WzBUPywEHhbiXVinnWxqFQ4r2LVQe6zDMRDcz2c4l3maL7k1Xel
w2vEkGWhtu3WFC3CVA2rqhoFmY6LMU5s/YE40gScmGhV9uVQZSAiwfCtixi4gmCLgn/n54nZg2G/
FMB8KGp2A/W2V6KyVz7Eru4ukSec2tWJ9wTUxANBMzLTmWFq04bzUFb1UFuBGKqHRLg1h5OQt24S
iY4pOZe9ZJTDZ7ao/agJhrr0Y4H649gHQL4FZN1E7uAL6wp1ZofabW3VZ+k6IkKG3NW/DxDJGPw5
GIH3JBuv9ZbWFbERXYgxYONf9pH5PU20dYGp0kUIT50vZFNYy5yEoB5N1XsLFwoZwDdkwN5TZ87g
7ntd8yk6Lcl8pwSCnAv1OXNrMTI9svLD/KsOdKd8UJ2FTHA4odu8hpEb35tXwjc5snmoVua22Bim
vm+45GWRJCbO7fQh1oJO2wnj6tRjwfmWrMoOoMwPD6lEpguWlEEHrTgMhwqywaAzdiArF9To9ZJb
W+QqnNTJPDE2BqksNnbypJVDiXkmzTSfWmFubpVh7NHrXRuJ97zBM0YlMpCNKl2hzICUl/ExKnpb
UEccVBFvuJ9jh25otY1o/R9pV7YbOa4sv0iA9uVVUkklubwvbfeL0Kv2fdfX36BnzlhF8xTv9AEG
89KAs0glk8nMyIg5680MoEWv0q7nIRRzXg5OUjXaF+HuKPdLlqQYCrWWtMBA1aisRmAO0pUOiLLd
WGkFSpjaUUrFW4bqpTFGR4Es8dR+y7K5O1w+d8xDv/sFNOdOknVJbDRaHaiaLf5WHaiu/BJ6tKhE
UBdOh+ZqcRq7v0tC8zAonPDN2mFUoMh8MSGEo5s5uVml6yoLRbiCqakZIanUHXvNv7xCphEwc4Ev
BrY0mrYTLzcRgdqog3xbnHh91oUabdq3f2/EkC0FenIybiE6pujCKldrrKWhsg5OlceO1eMG6nPO
yWZFyb0ZKoJIbd2sZtVKQS9BOzE5TVNqb8BbR/pttr5eXhIzHSLz34A2WoYEuonzkKxFTQSNtroE
NTl51CxfuqOeoOBk2q2XoonYH+d79U8yvr1R6l5d5yzuo7aWgjk6kCnPd/CALNnyKxHqbdBl56yS
rII+gRActETo5uII0idwWiJtydAsxXBz+iA8psfW31CAt6G2cVJPjf/vudc1InD4H3v0eWsyYLuz
Po0CrT0m2lFMniXeJr4/OOk1WeA/AIM46SPSg8ZzmuXYSINoHGq1Da4AP3eG8Ff+1XyqCnt6ISNG
+kG9tp4yf4Xg4eUtZR24D+sGPYYcN0OyqRGmcWTjEY83u9luB5lXk2EFTpxpi2hrGAqI38+dc+0V
eemjeAqW6GttXMXNSd5sIesOZvtUTLfLGPQyYHbHP1iaKis6JsUlWaKZJWLFbMWplYqwFQ5GDxRz
72sA6Vw2wnz1WDsr1PUNRScI6fVb8l7bklyI038hY2gYoPXMB55+A6u6haHgjzVRdzfwLrK0qGkR
ml17rDFApCSVrfdvm9bg3jmgzT7pV1LEycLIX6VcFLxUCmHwxrzwJwz9OKyToI1aHhYpvrGbFUay
2jpUH8tjNxnmaa7HRbGXOc7fZjTpeK8hho+a0MoEHwsGfzToLZ67j1HmaqTWRhpqmJuc0K3Vn9SO
cyewlri3Qd3tEoTT9E1s4CzllYB6RTJcpZJk1/Nxwy1U1i7HbYjL01v6Ye8TU+0yJ5h+zk3UEQ75
TVM6ZIIR3UR7rO0CXZftOnV5QHTG1Le228dPdLWLbtXGtFpjEL8Qpc7CsY7Dq+h3JzRgrsCL4pXB
EhqhfEdYUXWPD4V/x69+WjXYzSwwiVqiZVKHpepHa+iSHlqhr9atOLnivXm/oEECydDjdjP/EN/i
k/hjAJMuXoKNb7m8FzzrngSF6ccvoHxpMWJli7YpeYf5ZD/qB+X013tpKez5ZHpSa1fXvJ1nOjCS
abB/QbYLAfDcgQslqqVI1bMw0XM7j58S7Wtf84j2eEboQqMcY/Q7wtedVc0pkxdVfgF6/bLbMlIa
7N7HQqiHn6wUVrYp2xQYVWNLA0TOjj1I8ZQNVJ28wMq4NM5sURmNMVTKXGnrhGZ//w2wNj8+6dD9
HVAC4X0f5mHcLYu6n6S03tbeaOGW5u04nPDQ4yyGZ4B8u11P0EpESFiVCoZb+9AYfg28JIJVLzrb
LCrXXIFE6rIkKpFEdCj2gk0pJCLJ8jHmPv5ZCQsamAYYmxRUexFRzhdjzJrcpIjy4VA4pLIczXZ8
Eh7WuyEUrpdQ9KoDcIc4un1nX2FujeODjIe5Kauk8qBgLBPSEufmNy3th2XsQPlh3FhW4ixq78hJ
bc8mT1SeVUIHuwxSB0mG2h0Ep85NjZEgt2Wbze93OyE9Aj7WzZ0OpBi1u179ezITEPfszNEnGPaM
WUzmYIASOkZb8/EgKZycnbV7exvU7kGPHNTEcYkX5Nx8UeokMDNMYov5wcp5DDfMaI9HB+bYJWR9
qkjdqQ0WU8xdPmPSuzslIIuIrhUvgbhEPboCWAgQcvVbnGhH9cCK5daDzZuZY5273S+gMWbdIlrV
YoJhMtewl6m3RTyBQebJ25ugPpqRieNSaEhOUn3ESFnr5oJ1VLvlLa82ZyyEMBGTGyVXDtG0YdCs
EbkZKAmE9KW6/wXUJx2KUVd7kAtjGKt+GYLeJ9P0zW+izkvKRzwBG9Y9szdHxWVZQKuzqLGn0npn
1cdW8HrFvXzN8ExQEcbqFaNWo6gJcuFxjo9ZHqw6p5jDM0FF5LSR80iZ9SLEy8BGAScFs+HIIzNn
XZf7raKiMgS2l0KA7Cvwr9lhwvMje0WqB3qRVufxZzITGyidkJAsS5qkUAuS8Yoc4mkDQbsPEhO3
+Kmd6uvJlvwV8uvKC+m1R4fLn4kdH3c2qfUZSiJsoAGBGB+4zQhpbeJah9hfHMJtVlzz5i3Y3+xj
iVT2mCyjIMcWGKdH64vVPybZl6z4k/C4WxGdHpYqCLuLqAgx+u/Ey/1C6jXNIe7+yP0+lkKFxikF
vVldbVVQjwgZlVRhmq3NMQs49DzxLs6u0TWMQcw6UDAlcRgXvy3ttugGyKweL3sCK86CZNAwDdHS
wJlGbZtaKLMZaRlYgFJ7nTUnjSfOrc+2YIH+QcTgJYpc51dxo8txpigV3oDmc4GPYvAkH1nbhCvq
PwZoXMCydDNG/wRIUSzAk47bcRy2INM0TibIvC9UScE+gR8UQoiUE1ctGL9SA/3avgRJDvrW18pN
rx5I1pR6vPuP7Dt9NeyNUd+lzcuqa0QLutJD972U0WSTh6MJdnhxnTyz2+6rSHu+7ArMfcQXMgC9
B0MfDTsAEmzuTQAPwskKyxFESlcZ7wZi+oJqoP+OMRT5U/sph+b9rM+YtV/ruwVDGv308gdrwBCB
rBuijLc5tW3CWEPWrzOhfLwitQz67rUTHv43E5Q/a8Ow6rEZRcdMSux0rECBlthtcXvZCusCwjb9
ZyF0/pPIRRwXagMNl210itUpFD9Wf6TQHh95YYZtygBfBDofn3lc17bK9EyZsjDWMVHS5J4yblAW
TW/EJXegPs6zx0pkVe3DHnWOOllfzCgvNlTXn5TEb8aXpP2hoy1xeQdZTWsgPT7sUL4gp3FSadM7
do0UTSAh7VmZI2Y2CAcnzLuTSvf8fcGsIRd/xVyiruoK5FrVz7Su0rxO4wY5KFS7I59AAZvaTdzR
j1zjGcyNpMR+XTzrhnd5ycygsTNLrVhL9MnUcrUO5D5yl+YYjYXd9OmhHJyssBwj4w7tEWf/FKZ2
FqnD0IyrVE2oywTq6kT3f0HFrYfksTtODpFDzA6YevkW2cAiuzyRQma8+rBNx/2tElsZbKLoOPUY
F5LMlzrD2FVWci58Zq4EvlIRRX4L71f6LVlZ+bwOogAaCFDwbFCwmH/hOzpkil3/Enu8SjEzRu7M
Uc+StG+hrKI1dVCXia0pt1nL6SKzCt9AAHwsiHp2oHYpRkqKIEngPgQxjjOhun+NRGfXIidesvfP
QAUazBbgMKJ1MmKjHiq1mqSgOOlhGSa3xsPfDS4FADpN4Y9/kAV88kpcYiZGXCRENeoczNmml7JV
SoHSumrYeARMBYGO1F4OGppbvCIU67SjOojGPFg7kB+QL7qrEdUiKA5yTUjCbL0ba+kwT9mxXa8i
CExePt8sj8fVCRyOBfZNyCOeG0pX3ZwHRapCObqzejfLH5MkuGyC5X07E3TOmbTNWPQWCifFcJRV
ywb0h5MPMnfrvYxr4evgnj5fRBx1ayQXEbQjhjCLvLGu3LWZ7CkeOYaYS9Ex4gSEhoT/Uwep7Uzg
+VsQrYvNi1W8Wh3nxcG6NwGK+ufvU8eoSLM+r6e1CRLreet9cWnsphpcXb61im+XvwrTlGWC3gSJ
mYi84HzPpK7RlrzRkrAzbzXruWmPenRMDJNP8sfaNABMVXTXJUKkQi1KFKssrzsIbuRxfEK64Axc
4SieCaoMkVZQ2VRiVCHT6lffvkqje3mzWLgcbNXHGqjd0jIxajAVjDLn69CjvU2mIid7uzcl+50B
qXYrn0eNxYxye6Pk7O6CgL6Wc76oCmkLRT4mAI7xwTiAF5eUyLzsmTf4yQoFe3PklO3MIcuVWjkC
umpQTWQwjVB77VCvdrz01h9Enb0pKl+b+jIqgFJAlUrVj32ZnmqxdptY5hxX3oqooN0OJZrBWr1B
P/Re19x8+rJw29lM14OKMMRXcROB1v1810QtibNZ1Zdg9UGBe7+clCPaV52zgE9b9/DYeuYNWjIt
4tCaKOzgfWhSzg7xvRZ0yXmJe+7nVvzOas6usf1uZ4By9lUS26oqkxVLak4LFCah8XKwvup/Q2l5
LzjWV8LhkiHUDFVZtALPd3AczREzx0keKvr3XoydJboTUh5giZmhoI6CIwzWCQV9q3MrkpHXRpUW
0K+/Hg+EpSr102B0yUwbv4fEupDQoNZR/zBF1LupHYTIS1EieAuBoTxk8RVmTGwxvhEE/3JYYu0c
9K1NQ8O9iU48ZSbJFDDApcDQDopjCY1rou2yrIfLRpg7t7dCfsUuLkxdnvfShhf2EB/UEPTts72A
FuRbUdjxW/0YHSYeTpDpgXuTVCgSrLgS+gh6txrGFfp7wsqWYhSwuZHdBmDukROOmOHdMoFmwCdD
wY+WVcWUHvRvpWYJhtf0oTxmiW08RF4atJjOxstK/NJ+4TWfmd8OCB8gZiErgGHO811dmqKW0JXX
kEr8ELTSToSTpHEZ7kgsoNNWXPL/WKG+XSwk8tqbQCkqt4RxM7vNnTqzgSTCI0o8Jtfa02Vn4a2K
+nCKItdWmYLfbtDLazEuHCheXAtcgkWmGaCAIZOnWxJIWc83T2rqMhN6DF5YOF+ANw/XC5cdi/wN
autQ7RHxGtRU0qqncj0oyi96E0dkDJbwV7fXqd9jeoLMl2t3PILgd0jeZ2uYnpcxUIITTYWnNO62
MkL9CdbSb4C1oFWDAQ017O6K28itAc8QndJPnfZU3gEE5kD2HYLlvIciY1+xZow1mCqil6xSn2/s
u2Y0ZriLsaS2Jt+b4NPuOAAwRmyEX6PkCf5e/EcXb7dqSxHSoHWRVz+X9AAeDlvPn00euxBzKR9m
6Kd8GwnNLLXSGhiRF8uKs5iOUvBa+YwkGmuBmBfq0KaMp/y5H46gG57yPMV+NfdR+kuuTtYY9qBx
FLKYR+fAXBAeHhBfh/q6RYvubuaargYgj+ivLB55ZBe3CVwjBS8HND6v6luLCxJimkSRXQPgywRm
jnIHcCwCXWZCUGPsUifbvlhR6Vl/8Hh79zVLFUHiLtF6fFYzL2Ihj1iX6EvxlaYUdgpmTCNOeVGe
eaLh1X9boqsuhSlWSyK8033W34hCsupqPnm/kwEhHjKBxO9PB3pnjAofXbeCti2VMQCXPJTxQ8xr
JzLKZPtto11v6WR1yOUBFNigv+hBuPhO28fVyuYtg0o200iYoCAEUhu1ML1kxoydwb19GZfU2VKo
q9Cqox5FxmJFt1IOSWpmvolvm58jfy5vV4MLBGABJ88MEr/fZTSG0NYCWFGhQxNljmqiB2b8NHVI
BZSZk1mQPElmp7VqVJMtTm5Nwvglr6BOVJkkDQJJCwLO4WGZfoOLSNZPse5X2y2Y3XgOz/t41DOr
NVOjFsdVwPsnnH4sruQS7TH9J7wmuSEX2f/u9tQ9Vomdbg5yCQnn5Bqtkmr698UkJIYWmgpQqkE3
mapXKZDqzhc0F8ISrW1VtzOZS5BOTuanb/Rhgn6PaJ1exnWqWCguEmbl5TiE1t+6N7wgwUo898ux
qCgxqAMAR60sgURkcqcgPVhgunDUp9nbHFLKVN4GHpaOeWftlkfdWdIcaelgQN/EkmpU9L/UyUMN
JjojOk689wkzRoE4XCJqq+S+Pz9nWttJbZmLSjDpyvi2ym1yUI11uV11EZ26PAYnpLO0LQYulBWU
qs4wtEt1vJyRMg87JCkNmcCFMUZCHfYaWPvOKNIu6NabJvXMebS1KuhNp05v8u6gY3qzU79cNsq6
OPc2qYWnUovcp7cwY4jMDXUxu6p+GSOnn8d6mCH5RQvBQB8BVWLKitYUm55WKD2ghesQahFUbQII
pQOPlnq8QTFWLNkbo2KJOVaVmC+xGZjrdWE9F5Cxv7xnrOba2XKo0CGZizWARVMI0t+bF18VbnlA
e82BzqToaUh88fbzI2fh7OJ7Ikgf9/3CqIjSgL967MnztsAY7y3RIFGuVPBlYZzKEQ7Q0XWqGzD/
CdfbQT0Wz7wQwDojO/N0/Sid5roGgnJBXQKT60frRvGtcODqBP+X3SWqD2Cng9QXdcmisSiVZgLZ
h85rTiYsSZFTPldXW7i67zKUwfALsg9PnI/KyrkkVcLzCU0GGfO+5yEgztUUU2TiEhSQQW4w3ps7
5q3kEIGola8+yHRS9V2sAImkQrcatK5WZxAZLkFm2WqC4VCQYxyHq6yz1cfl9xjknuCWnPcM24Hw
ZAKYG9hGrPJ8iUvWAyJQjER+aD7ITuUWkB0a7Og0HSNvC0EXDUAH0U0zZrvJ3OXN4ExkMKONga4w
cKmon9FPnbE1e2WLdSuY9avSPFjbtcpjUmFdGhgk+8cEdU/NqVTNawxZx6nARH3mD7I/1w+19kOK
fl/2GN5iqN3chGHT8iyNQyF5XpvnOn1II/eyCaaXwD0A5UXzFQ/88w8mDKa0KitOvCH9RlYrL4+X
/z4zMOMdD7EElBpx9ZAfsMsvdbkoBUg9E9nNGeQH6QGrcZR7UraPPS5/Fms5MINhHBH6wib9gGrW
VG2rdlHATCd5y2PrbL0DhIVy3Z5A5G0PrR1P3vB2eY2sz7QzSr+lzAVwaFR6srBSfsWgDUWRxm6k
nvOlWMFxb4VyO2ER1CyTRAPRgzxyBohsEcpLnrwFbzGUz1Wg8GgKNDyCRfxt5Y6IuQ9p473fWa+c
/VrIv++cQpkaTZwW1Qyso/VIBvRrx8Jsn3D9V/zl3SssDCimWv9xC7o43PRlMUr1mCEsiY7sJA6o
ZO+iJ2EDQF/0lMN8zE1v4wABeDtJ/n23SKg3C0OTTFGwqakdi+BYNq6zlsMEzOIBwNIgSQNpTE0C
/v/cShINkoRR3TgsXjH3+aAe0jD+FT2lz9HR8CMoCcnH1DUfjJ+Xff6/bOmHXcpPxDEzlHyIxUBI
IDLrqCEqqihNi4/D6mQvpg1mcU8LeBcM+xB8WKUcxygGMYnaVgnAb/VLAMekNXenLbWusvLbAOYH
WyFgeUmyL6+WHVY+zJJ/331KqRbMUY8yMdiKDKWlQZOuFKNVD5etsC6W/aekHGayBj0WLQSvKqlD
rUqfmggwFWTMmG10NCXhXNaszsKZ61Cx34oHad2qktRZITh3AFn1VfVlsEf3PTjfyg+Xl8e8Cvbr
o9LmpJOjvJ9TMZhDwsQ3XaUYXILKrp1j5I5XvmVVF/bGqAxaaXttTHtzC8a63vKXUU3V5yne5F/R
NGAGtS379q03tuJGzI3O56yU7BydRwP2C1YO1YQUJ10sXBNFEtYamPPZAVDSEewCnCoQFl4Q4kTP
BM1neyVwx2SYVsGECQQtmoeYSz33UnPIC1mQ5CgY++/lFnbK6DTFizjwdLBYgQ0oUxMVZUVGP4A6
DXkKDQO8c9fALPxcDZPoS5p5nB1knThY0E1otaJCTqP2xUhe1rQRgGIEiMqCLnPiYqBd8QW/cfAA
UWxex59FIQEFvQ+L1GnYoiWRG9laQRFMWFnR27vT3+J7ySYJCwE0xm/jI5ANIhdQxdpPDfQZGPuU
kbXQst2S3CxzsbVZ2GS9Y4A2psvM0Fz+pFwEkUEdvVEwDVo0E4I+q2ojSYsVjOJ1Uf4Sy+DyN/sc
my1L1aEBKhJIkEpXYUvgI+I23UDtA05u5QhKW18ls7IcM4ybB3YMeJiJRw0QqFSYbI0cbFoLnlGi
v6529WQc66/5s+rWNWjjtkPttqYdezwU2uePdG6Vco8pa8pRS7A6MXos5q/m5ukZDwr5+QI4t0EF
yAzNMHXQ1RicPvoKgdPyKNk1pMXkW/SX09N0AH+XX39vuEkf40V8bpmOllmBisNaAXUdKF6DsbRb
DD4H8t3mm9A0GyxHP5Iyis5rGnENE6fa3azTYBYi8uUySE5/ZWa9X7xh8BgnTvP7Uz/ZIBR1F17h
j/M16ZQ9iarcEmPMamlSdzSTxS1nMbVbXeLcBJ/DGPaVjDeLiGNEHPd8eVZZS7jMMXvc5JhfBz9M
d3/50DFdZmeAcplGrds1AldFqKnj3WCuD9EKasikFGzDMA69NnFx3ySxO7/bzpdEuQoGHNACSfQq
7NQf4wbZ5ObnVt730mOSB4Iu2PXaOkXuL8119u/FjM5NU87SxdlqZJmB2sVQ2Hl/q4+8hwn5Hv99
cVALP/9eDSq0q5AuRdi46n33gwCS37U5n3vPuq5ftVA/rkee7gRj9GW/LlWkcvit0vCgbcctsG5l
8etWB1qfOo16pUAiXVSvfhqclwkjEzs3SCXv2SKsi5HooMP/ujoxlMOmI4rQpGtWhH8E3js3RyUm
hSGX5pYm09+E5yjOepFrOb1H3l780hfzcP9zJnBHnH/EdVxSEZ1PI1igC9Ge4uxGXbnH4PLBU0Xq
FqpjAW3iSo7D9X5w84cEzGvTVQcVQxu1e/ALRa8duCRjtxM4bxFG2n6+m1RMEQcxGtp6JfhywvyG
FqGL0cIQyppHETQ4/x6cc26OijCY1dTFLsGwRd55EzAK2V1vcOrOjNbPuQ0qpmDkTxzSCEWiycue
CGFShjno6LT5mxPZi58/8viLGCPY5xapUKLlXT3Vk74iv9TD6EW5yoAfkG7U22RziL4MoFWZLfrF
k3lvHqZriN3xPiOxcCHU0MXuum9NKQPXO9Kl9WAcxxsR5fbeqR3B2fzi29SBvInIfie+cTfx7j9O
nKPB252atBOeCkg5N4zUKwd9ap1leZb/PdXQ2Ta/B6Ld9b7FcTf3OthjUskvN380F7sQeKS3nPP+
fmB2RkyhSpB5Suj9FO6Y3yzjC2CUnM91+SJX3z14Z2NrLBUayVMRdsWpLB9asLhfvsh5Mfk97d1Z
MGIrBs0j9HmgOHZQQQYQH6zDFCL78qHe53GskYvskvdRQaTTOkMbc5SWAdQN2/fJ+BkTNyIXNME7
2+8FrN26Kow4iGmlxKFya1l2fNP9PYi/rMjwtoN0zZ8Y4R0tKpxog9JVUz+P7wKcZTgdFT85FiGv
VPpfgoiO0rYM7JauU0FEaKa1yHtkd+I9+D5SO/KXH9B6AbJgOsqPhi+7qwJtteKB4GoBgD7wfgHb
8//5AfSwxzhUZTGUbRm043NTeVp2Lfe8Rwm5nD97yocNOjmZLGVSWjJgbFeJ2/0kIarBgDnCU/pz
uVmvuPIyMsci+fedx+hllWP8ABnmZGzDoW6W7NBJYC/W40L6ukz6VzAhvokmcqSkgXTWBkyOHTdg
3pIrmZNesy9b4ImBZ8MMNMBt57+l66wcHKUJAAFoFaJG5vW1p2OYa3VlO7vPIWFx5JxM5uqhmQWo
AB64Bo1+BA/wAGnuKcH1/pfOQfG9dTeH1Pojh9eTZGYxO2OUB5vxNA2LZpZhX/2y2umg4sHV6gdJ
rL34D2o6uAw+jNGPrsGqukoT5jRY743b9KFHUznxksGWb5uXPuj8wuctjx1UdyYp503TbmqAgP+r
HwlmL5dI5CrXgq+CAOgPhlTOF0g5rrp2xVrVYhwSqgnxoB1xmR9kcIcR0jvw1b5ddhXWJQ49XcC3
JAVvZJogMcpI4w7TjIGQqraV3uqNZkfRvalz7DB6DBZqiv8xhLfI+SEQ2glDSyWQIvhwjwPeyTfz
zfpc+xqkXrPUWUdnecdQW67y8/ISGYgVmAaoWUKGLetoIZ6bHgaryWUdZFcEedx4UGTytVC2V5tb
VmKdu70l6tUgxWsUb9qGtHoFe5OCZrmu2Nqhd0VvfGr8hBNXmR9vtzDq/SC2xjKNxBwEZ52+g35R
Yy9iZQ/T0+UtZB3x/bqom77RV5QnBgtFpbjoPW2yFjsSMaaQdqngK/X6DE4rnsg289ztjVKPhmQb
JD3tEkwhtq7u58fal9/M06KhmPR+EjgPWlZ2tjdHXfirmEp1O+tpAGTHrVXV7pA1vJuAlTHtbVCh
siiBy4xRNAoHL/IVNw43H5PgwG5wPZF14+4s0ciNTs3SSgTICHBW4Rb1TahAWY7izzKaJf8feC7z
kntnLkYPEaAYevB1SfREiJQcb3/LBuL+1MAiaHLdqHWzG9NLPa74B4m7dFKxs0gv0dSMvik0tUBD
dnFlhwC4U1/zlcNwzdtO5kEDkBR1b8wgfcJUj7k+QTO6x/zRACky8END2OcI2imr0ZzLJ43t9R+m
6Auu08SqWFqMXlrHxSO4IjPIneQbaWpXPq/BxUys0e0xQPWGeVJMFZ+HRkUEQ7k+9wATuTLEECwP
TARO9n19lRwZpQdrtnnTacTFP321nUXqmCVp1S9FrRXgUh6C7co6/PVk4KVAzIiFkT6QZVgS5jwo
M5mp1SLBIYRVL9mY+7RrAUKYsd1AVr7mXdqMaRPcMDtr1LmORNPsV4AtAXFV/fpGcVfd6b8mXnMc
DvldDw0G3SbZXuPMV8116SIx+86rADLj1z+/QaEv2Bn01VrcVpBLHUvHMK/y/vdl12Q9FD4WqdAV
Rsy3jGtlJXVQYFRmuzKkpyn2Lptg9mX2Nqjsp6sWpbcWMQWqbnINCH+jJJb6pJJ/sO77oMCkjsTJ
TJiegqknE6k5EgSFSu/WKdFHvcRgC8Q9Hd08JIiUuiNgrCvl8SwwP9HOFPn33aMkwpDunMpgaG2W
RzP5Gq8c4Brv71P5wNiXcadMaR1Iy3ijR7ptrA3vCzFD4W4N5N93azCUAY/YJE3C6gTm9fYGVkgK
riLFEfz+Tmvfe/GVw8PfML1vZ5eKVKbar9nUVkKgLJE/1XljK6sUFgIPccPbQypwJJVex+NgWoEC
oGyj38fW8bKPMwPgbiFUrFiGRa7lfBOCTY/A8/wgryAMin6UQjglX/r1IZU5iQ37SvmwSF+Udbym
S9PM0VH1jVeLAPChM6b8JuGI/52YjQgNPmAYKtgpMe137iCquWVZNoL8b3ZMXzwkThxKN0SPLn3k
9VOZR3dnivJF3dhyQe5k8AwOziwFa//VbAFLf0ulw+VvxnSKnSHK+bJE7E2rNcqgEnK7XR7VjXNy
mU6xM0B53djrVrEUMvh4y96epdcUXOpjptpLguKPGAzzMTU5fsg8UDuTlB9urZDV8RzXYS7MdgRB
nfrnytU+5WwcXVwqLW2sZjPHLPqj7puhdswec38GBzYpyldh03LzC57/GVQ8l2KlGDRDF95R/ASn
F4eRRzhlCdP/Zbfg2qKuqwzcVZ02gOKhOhFlsBZlLTWAUo8nX/1JmU43CDEC5hVBZEO9n6FDlotC
bKB4nDzLi+xEKUjmek72yXLDvRFq74ys7sCGUIsoepog5Sn9OJhPg89Lp1lesTdDbVup5YIKQUIr
WKFFKDxEMYf2heXaYBaCMIGhqqhpUKcp1sVCnYUyCsDB61lQi5Ul/aCoMucuZC0DMzCA+xC4lKFQ
4aeeo2goYpAl52tlL8ZbU3COKDM931ug4s5q9kkkjEsVKKO9OvVNecAMhbO+oXKKhiQq7YWTf+H4
NGvz9japzYsSc50R28HVeMqC8UCeIJFrPhnPit8HUHGECjNvtphZHDKg7AnUjw6eB7oKpWWaUssN
ptwiULh/G55MtLN6R7oSoNbUrHYtg7dfOgAc7Wxvl5fLmDawIMD6H9MSnTabUx61CIOgGH6Jb0w/
7W3lVQ+XAKHKM25aVxwd87W7ya7qQAEOlvdOYe62roEyCHUc4OGoLwyhHKlPMVYYVOa3OL02hc3J
N/fyGplhytgZoT5pn8xCP47ABtSdrYeVl3jKjf64AOaU/hHGaW+LulaaDoxvvQWJtpwUoxr5HgwG
D3EniTZnUawKx84QXVWPE6leJjJbP3hFsJ1GvwQ4sv1B2HxkAMZ4LPCcD0VPFooaqQ2VUPwsorDr
Dql4tfAmD8i3pp/G+xVRYXHS5X5KhCoPJekkFzcG+VqQmF7WcDF5/U5WpDd0Exg4ojiFpuB5lpZj
pE6KhBIqc5gEqLzclwC0G3yeezND5M4MFSLNSu1ELYL+YWHdTsMvI+NEeuaDcb8O6vxk8QohVgPM
f2RsWzouV33mRm/DMTppEGPNUMEA6tleeNtHTsznT/WxfdSJErus6DQlK8MqdYvxfo4WezOOVgvk
s/R9GTgHmO0YH9aoMzU2kThnOdTBYilM5+ssCtqG5IbX1lBwTHE+GJ2w6YYkFFAGQIVSe1DMLxpv
top88AsbR2dnut5X6mIlcAj9mIO2vq0g5PplS/89VRUJ6/9smUGdpUFqdEBlEYaK2BcF9WBMtR2P
vzgxiLlbwGZr6O0hp6RhpN2o58VYYTWDu3lTQDi6q++EUQxYe6e9jQ7pl8sWmcd2Z5A6T326JVNp
YAjlL5YC5NJecux8XpGOGezIRYzEBiKUKom9u0d+GWWajAYi0JuNs1mNOwEPaM6cNw/PCNncnZFO
qdpkKHGGUhXcgmtxLIcwt5TD5R1jRwgLGhOYUFMwM01tWa1k1ZJXYhTEv7NgQV26cCEp20VOF9vx
E2Q87K61cXD5Et+saj/GB/+xTMUmVOSKQhrmLKwrdKAf5RFVSN10YsXRiptMmN26ceP28X9cLxWa
pnIwNrMDLg/VLIzdEjxQ5sXXkl9Bs6Q4ipCA5d2N7Dx1t1IqQOmLXo2GAMXoDCP+YJy4Lq9V9Go2
6KRAdPbYfpmNP7r+P0zSgUrsLQOCjWXzPulPnnnjL5Q9HSLBTQimeNB+ZgjemaNeRsocSWYmz3UQ
gSAhT55WbTrUMLP6Ws9BsjHPxc4UFbpKqxrVooUgmGBuLgDGqVPU/V1bppyxL2bw2tmhDrll1Lks
DxjbtAYJxYbaLrnderIrn6L9zgR1xJctE8S8BLUeCjTdyfIyz2xsdbTR9HLzW17U4n0jsrG7gCKt
ndxkIuRQ83L4MS7WQTPGQ2T2D23aPrZl9AcSNrhkdsujQksvbMvUt6AmAnbnpL5INiCHB/CPPIku
NNK5WCFmj21vjwooPRFIX2d1QbJT3zQEcGtL71JEIKuGdDW3O8S8bXbro0NJ1C5lE5XyO8AR4icg
RJiuKtFuZ0fCIBIp4WDssQEZ39fqmgzN/bwcy9geijFwC8D3z7RkqtEOhrYkUbDoxwIaxTyySVYy
AiomA/xYRGiZRtanpSDVsYrk0QBNQeMZ/TcJ9X+dc88x6697M9Rns/RZbEVlEd5zVIKTXhKvfwWt
hFf56o0ycm481q7tzVFfbSjnNFWTZQsM8feyfJeeL38UZrDf/30q2JeWobVLDM4dFIl+Q4reVeMj
ZApfI7vrMYaX5HZ0EFL3slVWUPww+qm7Va1GJepK3gRSfy/VL9Z82FL/sol3pjQ6Wu1tUDG+HOZB
rRcrR3d+DXtgpxSv8sicNKGtqK6mcHTHycajGaOG/54pHU7+jyt+Ykzs5m3Om8SqAqn8Gpm/LKhh
Nzz8KXeBVMTf5HSMO6JYUL3GN+VDHtvJ3RqqIdCG6LHJQfYi6VeNbUIxSgiEp8vbe9ktFRpRb5bj
/5H2Zctx68qyX8QIzsMrZ3a3WrNk+4Vhy8uc55lffxNad1sUmrtx7P3scJcAFgqFqqzMOBsX8NDH
i1uumRnzX64b2A2P2z2k4v/Uh/UUNROY7j3+F0E8aOeuPEk3GIC1F5/rbv/mMbM1SMX/fjDCVBDA
4RKngz33oRlCZyLmrWzJ/ibdgcoXsCcK3mAX2s2T3muNtkLItne5RwWzjKG9RmYPl0SCdfxL1NvW
ILWZgxa22qxOYKhwV1d0Eoezpq8S6ALyA5Qj/yLl2RqjNlKXGihW9xFy9E4z89Lq88yqi7fr/qHv
ZSNbK1QcrpeoTpsuW4Mmk5LRHOaqP/V5Ln2PsiWU7Qx6LT/kOWlrW8j7qXY6bshqX1LrMoIOrNAJ
XTA0cb6YRVdy2HhRXKEAhZvlsQyH6B+1S8vaEZKl5Ey9AgNNHa3jt7rpM8R8gDFVc2qK5Q6TYiUA
JJ0GeEc8hEDASnrsQAYDPzxigM6ueBWuGhXGj4hfi9jlG05xVlFZvk5qXIfmmgkJ3pm9Xt7PUVqB
B37qhi8dEof7UuPy71kJXvAwEwa3LVbtrm7LITvmdT0/LIsRQ1t9jSZT4uIEUtlxGMfmJGvrd6Eo
lMHu40JsIMDRTakZTXgXlc0tOOsmfwjn6E4w2gUBUJCzhzECHMDMw0X8Wc9rf5yqzACWtujlX/2k
c6d+ClfNKo3uZipG+ZSBlet+VJZcAnBsGk5qHYe6XWgKSrs61M9/zErHgalnKirVndLBcLG7k+bk
TVy6mgpxB/e6M+xfytC4ITqLmK57HyrcJItoJU9CMrwHCzKoG7vl62rYI1CIpcMFQuhft7cb/Tbm
KN8zhJ6rGh3vhx4ilSNGnv+5/vu7dWyUO36vh7r1F2Eul1QfKzz7iu/Quq7R3v3S26S4Z5z5x+qE
cQbpm3AQrOSr+rr4y8P1P2A/+m7+ACotyHphSFc+Acb7kUgRqlblTZxJJrRIppPoJqv7u/8JFQyQ
YzwSVNQatadrIhRGJyAn6JzpV+IDt+EIXnNSXQJw+3Mtb1zQG2PU/mpimeljWM1BFfd+VGQutGt8
Lq7/Js/ZmKF2MRmlRFSTGoPJ3HqKjPUuSUYvD2OGmZ1J9U/LoWFmjdxBLwUqGAf+oLjD8+BFjh7w
CsbOCCWv6MfHzA2d+q37wSoJ72ZyuMKgE4xTB86Rz6+0TCw0TNqAAZPrGhM08GbNB9p4z/BG8isX
udzGCuUbc9YrUz+jxRifRKwjIBq37RHjYGfxEYFWf+xOJP2ONYdhmLzOrxmm/CRShTHhM/STepcg
gItDdhO62YmM4KDI9DeoGH2zTMpdpqybpVXss8MARHz+M65/RsXT9RXtRq4PEzR6pC7HaBLzdoFe
ZOGGY7CIrDY641vR9DNLPg9GHHdGEEFoHfIpJlIgK5wka0gYUZ9sx5WPQ/NcK10kKyDiJ/QCJK/P
vBa9+sJl9bcZLk6XT3GLR8IUYTAwh16w9o3LUNdkODhxo2srIV9tc33VbTRVYwbwKy8BVFgfOfm2
Axi1n5xmeU0m5qgqw61lsuSNvUZNuCxdVDJRMjlFC06/6CZ+IWXuQrQiprbe/m2y8ToqSrRrI+id
hvPbfqlP5Fu9o/a/kfHi1ht8FoJz/y7Z2KPiBTcPg1Flkoa7hMxQgrkDsNvWAdgRyoEcqyLA8ngq
SJShtBaZ1mQH+UYGbw4Z80iBBlfOwv1gr05rFY9GwLrB9g+yjjYzKYWrCrWlMh+qat9p8WFeUHtb
nupBZeQA+37/YYHaRAWvL0EfagTdXrHTXHb0DolcoVnXI9L+7n2YoXZvGmPQ0M11BH4TzRrH+QQK
dm8BIlCT/wYNCIbw33tGxVcgpDg5y8DYIbSTmSjnOJnN64v5L57324RKAXu4OV1LQxXyQxxwt3ho
HTSnsYkCXe6ws5j9sPFhjCpxLCOUuAV5ACJGPo5TDBqqQDIgETLmplTYUcb4UgyXU0lU2UQNjlP0
bpUbI5D1R04pzSljhEGGx6lURWOY6z5SWwl02uNztxyE4riET9c/EGsN5N83a5j1dAiHFGXysbyN
wsgMU8bjdz/WgeOJaK5DtuW94LaxsCo1nxPCgYN4r0OXKEOqotr5y2QrFpn+Z+mW7u7ZxhwVyote
FCMFT8lDxJ2y3DfqV41jtOVZJqhQE3ZxN3S8UAR9+VVbHkrha6X/zWfZrIKKNbmkrUNjJEuQLIN6
N4DPZ7KFVopZ1VTWUqhgU7aZofRlPAdJ/pjlvSkbqckUXWUZocJMOxlS1DTRjPrHqWmtRf8ujc51
N95lyUEZ/T9eRrOail21tpwshf5krS5fHcXcjNEZ5CzZHBITFQVCzGu8lPd/lfBvDFMxJ5pmKcQQ
P4gTIR6hm0p/xxQX2Q1rGxNUnOnlvFhkzKYdUmW471TeC/nqVy8q1hiGLjTq/bVKGHf4/ifTNQmd
cF7XaIBBYlQpN/N6GFSAz0rpU6T5K0vF5L9Ehg8jVHhL+o4zxCEB8ONF9RKSBeGBNnwpoaLT/x/e
uLvpsf5hjgp1Sap3fQVy78Og5HarlWZTrWYd3pXxASS4mm4L5fN1r9y9yjcWyS5vQt/chlDgiGEx
jiuXz459LliN/qwtjGixf8tuDFERqSs4eeQjMLP9SwzffOOggBQ+rk5kxQeRRcTAcg4qOKn1Miqt
gfnrYfGl1EXDQmHhgclPXDwANgui4tLQVUvbzNg5tZZMXvpqRJIdgo49xLFmVdZZX4kKT8owro1C
liO2kjnK0HcAuVgLH4S62HV/IB52ZVV0WQLII0A4FiQMetVlVrTykRPrtWxft8L4PO+F4o3XlYmR
JJmErGHWF1Mo5ZNSYky3+6uE++MT0WR23VIpeKJBqDNsXhIgxDXGYMfuMgwIGgiCBjZwesq/n6Iy
iQ0lDAoU2uYhuasL5aC0C2PK+PLsgMNKgJIMYE7v2mjU2VEqTYW3VckBiHPFTB6glow+9/wwubNq
glHAuf51du1BkUKFTiugTtC4+hwUuESs5XmBUhT4Et7JidBvllGXUt3ay3i2fAmJop+cDuvb2qOi
rKQlUiXHvRi0bzkEaO3qoQN1inEevnIFGh68LzDV8y4+HWWSirRRhYnSMBNB7nlICrsF2ji0lXPt
ZEFoILiT0ZzcYiV+F+GdMkr+qI3bD01bDfiOUIk8JH5ybzhEUbH2WNzmrLVR7qLKA46TCpLpJT3M
/dGQv7TKn3o+tRIqvmZKXvR1L84BNx4b5czxnhT7173wIuZRJqj4OmVNu9bzKAcQX3EwPduael7a
pGFQpoLCeASytowKsI0MGfAZoK0gqs/DCOR7c6qXL9cXxLBB1/GimTeSsECO1KajWU7eFL8VEHm+
boSxa3QpL6u4JlRnBaDsdLSa+k7JwNE7cyZfCYyb4jI3+vyB6FpeK0x1nFdx+s5xEluE7zF6hlgx
GqK8r9z9cSWAMkcFiaSc5Tltke9xfGSm2r0essIsIwzJVEwII25UZ0kNwUmqekS2qX0dvsrmAq7f
2tPP0ev1T8UKs3RJL9O1eZUiFB5Gt0WluvKkBz6ondEBn54/shDTlzMeZAM1GSS1wGFigok6UGNc
idKETQyUx+gBs1L3IMeww0fNUhaQprXO7IhAHeQgOmE8Ri8yJWIYxJmYriDNepqZYAEjxlJEE1gy
pNEsFrvkZX+EMHzdmwQVzNjV3WMGjgAIy+EGE99nMTZBVgAyPIySFtBZT3Czs4LvKEXmDPaF5gt3
Lzn8UdSY7L+7x25jlLox52rS1XhWuKCTXQWj2eXdFHsCq7exbwVSgqTLB8VXsvTN0uahkjMONVT0
MAt7aBWz16wlE6yKxdC+s4cYxBEMSDmJAH/RZaNcmXVukYE9kLnXPimddi7MWuKd659qxy8+WaFO
dKQpbalLZRdwXewgybnLo9o0wtVVlsqLdfnturlLIDJmfLaros+3rnZDLuRkVKENiJAKh/H22A5t
6Wayy4cKWioYVbhulLWT1CeL50yQpxgxBVODoL6yhvU1qxmEpywbxG02bpGGjVyVKSjgxyG2o9xZ
jaMMsZjrC9kL99g9SIeCIg3yVyK1EjFcDCUB9TXqMKaEJjeRX43uax8lYMIggX4sa8KIfA8qLfxk
kVpXM4hQvzF0tEj7E5/94DoG/vYSjvXuEB9LorKYfpHXSusLDUC6Okj8wQMuPQKNXuLEpZlZnU2I
brRfmLmzIx4qMYwt3f9uH+apgNzocQY5glAPQlBeV75ofJdZ2qS7JgTCSq7K4J+lWw5CGS5yOzZa
0CbP4/w2VueJVQfcP1YbG9QuigVf5HkKFwf8JYjRuUltoiU/W4NdniMAYxOmFuVOIo330MeyqJ0b
qrjmZ5Xc1Lp404X/qFp+lDnFRq3mOyfyTh53xzRizYjvhF8wmUDzCa0bELbQI1vrOBdFmEFVpeED
IYEwByjdYtWOxhfGUdt1/I0hyvExZTzICtenSAwEV7C7+8iBKEfQ2TomCNr75PHP61zkJGwsUt9Q
EhteE/KpQfctzPA46cBHW+RW/jq5/Gj2VlWarMFP8o0uTjc2UxYVqASD/exz1JJHQYoxBDcHuMPF
YzEVrW3wTRNwJf/c4L+YRTKBBAd4Mcb27p6JjWHqGlDWJQP6CT3oWLIq5TGbjjr/g/EFWTbIv29C
soqeyCqXNfSc/flNx+A9ebLrkykHja3dGPH7UzrkGQFl30E/tpTyGzmvR6XWyuKg1y9t43d4qwP6
1rCCyl7iCm/5sEN5y1yCqGlYBxlsO2TqvgZrsf3G3cT++E/O5B3Zv3g21qjDrio9oUfvq2B9Uw/1
bfLcH4iaJCGjWY6D2TFu0/3D97E46ik4Yuqq74VxxujVizwddNYgC2s9dB+g442lWzS8zdWbySHp
KWepEsD8yEGc6Zi9Mt8ZDGekhb/RPmmbJBQq5AdmfooeSNoTOZEnS85oEVJK3pcfWCGF4YsilREn
sdw3wF+mB7T00/Apho5JowB6PDJ8nuWMtCJGWtXRrBFgXxqMQQfsOxT5emhGTkHqlBaLrvGSLvY9
Uv52D5GKHmWnKZMuwz3S0+zO9hwMzwVE8rhb3smc/Da7iTASaHj9g/QCFqPYYc3YXM6SU38AFVrS
cArbVuR1pGCT0weE8qI+LoT298i0RQ7ylRhNS3TXWSNApps8GU3VEy3JlvzmRv0qPqmP+i0HDVno
tt+hOBf+cz1+Ms6gSAUYI5S7VckNIHjBW7Oigs8oX7F+nwopI3hXuH7p5UCbVEtWp9sokt3rS7ic
0qC+ExVHKozcx1PSYtLKa0/EOcC7e1RPswVhE0s8hmcWHTTjY0kUjgGyLtxSN2GJ0g9/m6kqxg3l
xu2F2MyVxZln7X9cIU3chetmSAy+IwUFMPJNv4geVP+jRGPTMhaAGFGZfmBFZ1b0pGvT3SSLA88v
QAe9QMz4LkeumVmN3SSgMlaszGWxk+0HT2jV6IApq6Bp/XyTp7zUY/wYd2qFGn/Z2OC/NcXuieEs
JNm5PGgfViiHb7hWGQrM0kNcYXVlh3BFhn5pQq/Iwgi9XTkMe6Tle80edQDyIlcH2VBmCDrO7gKO
KGjpPS1u6qcHFi3efzkIH2ujDgJQ0XK7VHF80J+htVl8Jwy+kZNZYW8p97wrggOD1cFgfDSaq0cf
lSqKZsSPvn3qMKmfzzcJ94Wxh7tGUEgTZNS1FBTUKM8wmkRf9LE4zK56INIRZBSrsjIL85UEbRo/
g3DWYxjdvVZ/G70Yw0pjg18aHlFFgs6uI6RDeqor7hsGPaECDelpU+Sk0eqVJTGrWo+sKRUXEwzK
GgYeQt4cBU6w4jWHTPWw1JhkAIaDUfHYqzNC6+s/+yLRNIWGIK7IDzNyQYkgUSY8+J03H6sb3Za8
JlDfQCQDZBUrzWHtDJVwtHk5Qu4exAmdYubDce7uMKOmyIybYz/+bFZHPVuMaEqXJtGgU3CYHDLj
lNxIPAgHJhvy5vfyQ8tSeWBapDKOrK1XMY9k0o1TW7O/I5L3hNJY/5L6/xcQwu7luFkh8fvN22We
siU2cjB3ZmAkTe/GnCVZSILLRfDZGKBCaj+ubT5raJvyXnROn6TElE6NJ3+Vzm+rNZw60cRIDYgm
wzOrh7AfizamqTgrycXAJ7GKkpJXnzBdaK/H3i99QocmWeWBCyrWYlluSUXaQufaaMGrDF+P2Ku8
B1Sj1SflRvMQ3GOH+ymfy7frUWI3MoHh25AlBfrNtLZfOWCKqG1QqqvEw9gfJeHeKB/+xoSkQA0Y
E3EXOnGd0fJVa/Rgg8Tc+mQIJsadTuKSsHoyu0mN8mGHOm5r0UtKNWohWMtHm0jCJ077oxid/BgF
GNEEPrhyJ9IfZg4S7H64jWXq2MVanVRKCm2gFYzs5SqYyIPtWTtmI6M9sh8wN5aoAzcqcdHUEgi/
CJESyenxZgc0vvYjcOgoBwl80aCJCv6caIxkqBu71DnMubZL+RZVNCJSECNIp6XZChDxnd6qk+E1
bvKIenia2tddZze+KCqYDyHmK+l0nirKeqm0ncwFLVwn5iGKxyq67x9zvNFQ0sLUHX7xcwjjktIw
SiFpSe4dQD0tdRNvPSs3BMIAzjaPaM4y4GhMm1Q6YJR5LuoiNHyVweQiJ/QIPwD3XfAi0dQgI+Vn
dmT/sa4T+YQfC1WonF+V80xYJ9kIyt4rtHNf+sr6dP1z7QaTjQkKPTgY2iQVGqlSVy8S5hoS/qxq
jJrL/iN+Y4S+vIVCn7meTNfm1TA8z1XT3xR9qE2uVNXF0yDV/feUK8Zjp7bTa2MIUmkpmbrMViZx
VTAPU/x6fdmXcE1qa6nII7RhXpW5RuSmJyc5lnZ0X2CCSQxIRxgjbl78T/TIapUyrVJRJ13yKFPD
egkG6AmYZPB3uEHmJJmy3Tr5dwHkvoRTy5T+Kq/ZfAEqCJWCWKpj2y2BeKPcknGtrDF7f/kKq2d0
xmAxuL7B5DxcZAEbg3T0WdQSLYvcCIoxcSNRNFflnwKUl/r3tV6tJHTFjoUK3L1MNiap278ONdxl
aYw1StVNLDYHAeiISANlTSI6gGS711fICgkKFYa6tpqUfMSrTr6ZXaQ5hL/DcPgA4sxfSBLMhpbv
mwQUDfVZDF1c0BiMmTGkox5rSL7r0/IynEm2aFjLm/5GHneD3zIWuRsewGyuY2xBlwW6LbikQqNH
hS4HxnjMe7+PXaF4/LN9xOMKPwxycPR8AJ/GB/wczjM+UfWEB8ur9ii4eIWjdVukdsaZUQVUWghG
CJCg/CEL0IVR6kDU3FBngCRGAaB3pg6tjVb01IyV35DAtjkFF1aoU8ALOQe2Zm7xextQCFINhoKd
p76RS589fUKHlwtz1AngskU3Fh7SmEPh6bihooM4mcJD505f9NvIItxU0zFm1wCow35hlzoJwzhO
qqIVmp+fhC/r2+TwDiLMIb3lLMFLElODaoT4SjT7YucPiwHvttGuFsEPByUmkRZ5HFIJjMSqsvhT
WPVBhWw2MbNKwqEYJYXxPcnnoj/n1hb1OZdi7bPI4KIAI/OmjBsf1bcyC1bWMAGVQ12sifqO0WKE
XLvoOBF8bMUoSemyxTh0VInowgT1yRpoRrZtoavwzMnJ/M6aj/lROeg++5FExZB/TUkKofFTka7R
lZQ1D/m+GwxwDI0NyhboNUa3BmuOhA6NlJWL0skq55iI65EUrtLqxiVIk3LF5OIxMcVCzqxEA/ZU
EMYbbWwfO6G1VT5zZjDq8GrmqmXtX9/f3TWDsdDQRAUEdRL1BcdkFcWOi3R/zhfZLstWuJ3DTAqq
ZGXeQyRVufDKjS3qUyZqqyzlnOaHonDKxCRj0amrBtpzs7iSBa4Z5rA+ndD9u9kgdQLSDJUg3Eaf
Q7ZahpzQTTEkMaEz8q6iYocugfsTayxcLdMalas1WqXlndBo3nRoXlCUOeY/VNwMrdkegNxzrn+5
vVgmbZZG3Ua5kfF5kYAerpEMv635m54nJJqgoTSnOLSW1QiMFuW3gkkjvPsddai/GyJAfBdMitKg
G5UAefZD+NwDs1xCSSDzCN/57JCFsvgddoPMxhzlolHGCVlZYHhakmJMDX0XMsZO7l5HeAH+XhDl
mJo0LoskYw5AVQD7RvvOA8GZD0Uyc7D1N+FF9EmdkBHZ9r/fh1Hy75v6lmyUvcD1o+YRifvO631C
VMueQafRRf//CPy2QxMkpmM6JGqFART5Rvoynzpz8JC3WE1vd2+L2zy1EH9Ap+QkTGZkswrF+98O
aSDEkhBk6PNXTlWTx/yMAef8l9LFZmEw8r7/8u0+LFBnrmuqqOw7RfUhvuvNtgCNbRB1naevEAgD
sc1D6YAUKbFZI867NywYF/6zMOr0pULeqsbaLH4hSIFRSBk4ruvv1TrejxqLxv6/xJUPYySIb1wl
m0K9ykJ58tVRLZy6jjkUYGXQzCsxV3xB8V8Csz2SiDScNZPTjMYsk4431zLJ37Kw1FiVov0A8PH3
UOmFtnCcKqnkq4JYtLRnX3hYfhKyW0IDGHvial4PdcyPTIWABERaSzlMUEG9J29R6bj6ox/W5r+c
MgZa7PH95LN4D1nOS4UFEM0oydjAaiIfZ4xJNjwzu9kPAh87SQUBNUOETbRB8zrw2EGG3lShFzij
mx4DC60/8q7iZXei3UJjkv/BGh1j+DDdnupmDU8aoloBiSxAoL1wAciLt4384X/7fDQWWh7FFgI9
oerzXnIOIQZTvz8wDCTdxr3oglLEzj1mw4+1POruF1ajDdMFe9vbaNF+FWqEBgnqgQZwGbytRFb4
o4lNdtLBcJv3RsrmtKLzVdVZmIMfTRDNBEMW+uv1/WQZoGKP0qtJnhoAyOWh7kAJ7EVXmqfrJlgh
5x1tuV0EkLsriOiR2UvOCirf9Fb8CkX6PrYWtEqhDc884+RzXGSHHxH1PQZsLOriLFfgUidS9ItD
xhAM3qq+EMGg0ktea44VU0jMuGaPiinVoilgDodoZoZgaphQSARilExfpWDzNZVvnT3ZIhTa4puB
VQDaTboNgJgFQYFc2nslfrPUJuVzNUnw/K2V0IyVb3P9prIkXFg26OCVCVnLjZjq0EZoIQ2mluqu
1DBuApYRKnwpqVBlvQQvkSv5LeqEt6mUHLkVneveuPupPvaLhqrlRdWMSbNAK7C5b5q7WMhxt3la
dzuzCAt2j9bGElVlntoG5Gm9oPiq8Vin7ty9XV8JjVL+NxvbGKCCUs73SZ8nQGTqz4sluDeDF7v6
iX+cLc6rrdg0bGZHYPcFvTFJZUjRHHdKpOINlAYLmuAQZrPVQL8lItAqwx/2H7cbW1RoWschFfMR
pF5GbIqAl76LjOjg3kwC4ddi85hnZN1i+z4oGZomiJDcpLn3BxGZgdoKqs/V9xgYMCflYV2Z4zy7
0QkMc/+xQqU8eanGPEaXUKOFdrAMZo7wNJAAAaJbKOFYDC/ZTQs21qjYxNWylgsK6lSTVQYrbhHU
PZYGmEKwNNwOdmgq1vyCzPbAIRSzWIn2T9vHUqnIsUZK1kWLpPg9gLsa2lZTe1cCCF2BB7JTB9Za
WTtLxZBVIWwd4VIcON4uAxGgI+gcaUDtS1YzmBlkhhibu3/Gf6+Pni0va0mpl5jTfDL+mtvzD+0s
2yTakyFY4ym/YfGa7R56WRJQ9SOPTJWnTiDqAv0apbBIMHhz0N2A2OUu8oqTdCC6A5k7vY4svMbe
V9zapE5ihsisFUmIImocJaY65eZUKF/zfLDrNj6vsfHz+rbu7KoooMQiopsqKwaN0Wyabq60BDCk
pE+iYGkqCK610Dy4bmXvNQsz6MjgLQmpWp7ylrlrIvDEqdDGuSVivxBht9WvBXjIYzd/bex/tYyE
Hvroys/sB6vPuXMut9bpjBnvzNjoY8Xw84F/mecxSObWbqP+CDD/sypNB3U2zG4cg+ur3t/b34um
82dJ1sTaqKI4yIriC2hdoQXEJwwbe076aW3UzdQiX1D1UiUCWCjOtShJFB6wWc2XASh3CQ2/8lk9
/ynfGrkPYVUjmvBk8MOgrEarPkNWTSNc2729OGhvHoC/IVnf4iusJe6Emk/GqHOIlEsCEUOUIcUc
Xt5l7U6kb5MiiLMFsHaeH5+MUQdwqTkpTmM8AyrlaGSW2uPyK3+mTKWefZ/82EFyP26SyT6Wu1YG
VuqQ1k3jT2UH6r9o+MELUvfYNRLngww2B41i/KMeQ54VTFmrpO7Fgh/ChFfx/fIvxUv+xJnkRHIW
OIeP4tMMFt3Kzr+xeBX3Xief9pYEv82aQTpv5GXfcn5kgM3FWcZEO4SNMp/HoRl/znGVfoM0rMFj
MlUyRIirNKJqSdC41qBZwEuJK0JRj8ngRlAO1ItCBOId3U5DlDSNlhHo57YS43RJ3iHxybHzWtT0
uAMPFbLr8WAvzRIxUqxJuo43CpCfn9dfKVW5dv0SQR65+6UeBi85RM8Yjh0J/s/qZ3PyWQiynTTr
k0nKzZoI+DG9UaJAXG+EzhP12274Q5DaezDYLotyJqOP+rTS6hgjfOph8nJUJQhIrT/0AMYtdnwk
tcp+snrWZbm7OFGH+LOmqjoQa5/3UxiULNQE6JMkSSBL90kEBuyiMBlfjYSXC//4sELfHitfiVGs
STEwm3XQHBoL3O3eaq04IzzqEKwscu/WEDfmqLdMl8VKk8VrcVC0H5X8gN7S9fUwNu39kG4OITd0
jWB0leGnLYfGwyRoJiCiVsiLjEufZYgK2zmYF0cJLA8HhXMBqDLL+k79mze5uN0t6kiN3RCBVr/H
UzZ7DPUXFdrm6cv1Dds/tpsvQp2huWvFletwxaan6tzdrz/Arq6eVNO4xzylldxKk8nMA2lY37+H
amOUOlSDFnGhJKHOwXvdr/Bbf5q88ajbgzvf5y9EvYXzCiSgrFfErvfpkg7wpwxGNpoXLR6NRu3y
Ft4nqeCHHzAU+3p9O1kWKLfgFBV8b2tXHDoIWAxRZvbf/jcDlEtooI0WVbTpD0V3GtJzxnoX7C1A
kg28CzDUwesK9fs9V/dgoEI/VGrtYniahOfrfz8N2X7/9FB2lHhdx62EtPxzWJvascMEa47LGdhm
13ATJ7wTzoqnm9JLjFI9644grkQHuK09ytUaMIn0tSrizcH7EWpOcZNbXd6YxvB0fWV7EWFriL7/
ByleVqXVfF1+TIWDYrzopf2/maBewVnXJ5ggkKIDpBnMeDzndWj3ISuG7nU2oI7+8Ymom6eWk4xb
hjI51G8oU1dmchZsMqPFWfkCOD9HRnRbDP6PX/98edu8m1peU2pSmmuc4Rdr6U+Rqy3QqkpaxpW3
951EKFWjswr5ZZkeihS6JYrFApQrozh4hM27mCFczAKB727i1gx1kNSuzWO91zFwfJPfFQ76UeBO
CO38tXOjJ9lND9xT/I0V4PacfWuUOlxFFIcFlJ+h+lzYS1rbvX6WZQDPWCzH+7fGZhOpU8Ubygp5
6bqARGviS68gwH4QvqW/Jnexe0w+xs9K6F53jt38ers26nzNy7COGHEL/fQkvo/hQxFAeFAgDcv7
aCwyIeB7D7OtPcobp1nNge7FKZjd0Cvt5ia64W8Xl4wEzymb6I34Ax2ntok6lRnpRaVVkThgeUF6
1/7MUfbvzd7pTgV6bSkaxswi127qt3kakA3Y5EpaWxmp0UOSbrJCD0P4rvy1fM1uNGdxxzO6Kayh
yP2D9/EUoe7GGCIqM0BG8aEvS68WZUtI6qM+vVz3E+IG1/aROndtLGcKCCJAJSacDOmU4A7Oh+dU
tZPh53VLJAxes0QdNr4W2hr4xOxQVIk5Ivkz9PMU3zTSuYuOSwW+I1a2vne8N4GZhrRHpVFkkQ6X
7PtDlaq+BMrnarQSobWuL203Qdtaorxx1WNZWCOVC2qIx652f5ec+yAHuFT/WWJoDgGMN/MMSj0m
SwiMtUbKK+uxMJRWwBpVcs31Vjw9Tw0G5OeH60vc88btCilvbMVcT+qlyA4RhO6AOjZujPkv3ghb
E5QrSsMclWOFpRTCU5XlZrSgq4eSy/WFkDhEu+HWCuWGGbL3skLv1Q/H1bTFzuK6Q1SEN2Wbfh1G
77qxvdO1NUa+3iZmJKLa6G2PAk6HR2mpmqDktXrtKK+pWTABwHshcWuMivhV21d5DX14v7UHJ74j
tHOYIDXDx/dxZoyMsFBdu9fa1iId87u10LIY833xaXBUqM90HpgoI4dMphPmOfkcfr++oUyTVLKl
c+mIyk2IW9rVvdWG3HlmAkfiTm4TyH59M/nMeYa9mtBmlTSrf7u2cQP25uJQy0sXmg0XchD6KjiP
zzq5NLtZWW4UIY1e+mVpoB8Xat6cd7LzVysH7R7gACrGhKnN7sdUS6W4yqH4l51FkCM1z0pkoqGv
3aRnyak9qHZOrBC671MfRqntxtzKhJV3UFlBJU7U+aOSZ4x5kf3I8tsEvb11OoyckXbZwVhSk4eX
cn6VPl3fPJYNKj63yJXXPoENbnqMG+R5r3zCyMb3j/rHMqhAnM8Z5ocgG3eQI9kqq0CIHEW9bReM
hAosauWLoA9wM+C+mJKQwYYIVOznsDKq1VoYqQJ13AQV99XMINQpraUtoqt+feMuLm0F9FTAFEva
O+8XXdvvGj2PG6GoPP4QHojKjoQEEph//7qZy2wVdsB9LJMZQgBI6BW1MyfzJTI6AH14y6hMwWys
/jhaVdA+AP8QXDd34Q6UNepbIQqPq1zhuh7BJ9P2GI6MAPfV/xyBQ9mhLs0oNSSlkRrI1iM2Zg7A
COCCi8+kUsT7DaP0enFUKWPk3zd3TZ3wawnCochTlM7Nh3MUGYwQtOcM249EtnVjIZSLtZ1UfCTC
egher4Ao1os+CxW9uxA8NDUMHUmiTNdUar5dOm6EhkY3PGfzl1plZGsXJ5VslKyARlTESLNOU8I0
pV7I+ozKe1SCiEbJnJF3KkyIyfOL0BUMY7t7poNxG+wFqN7QOKElSRNBjofSSwOyZ6MveZwn+syO
OHHZT2kNWdTGDnU78Fk8z7xWkgM0OeTtDPizmWH2tnIjl9ny2/1EG2tk1RtPWJe67bm1Q//7l/Jl
tYeHAUpSz+mrjlyjexrvu8YxakYougx6n1ZII4jQVgAXxdxHh1pXC6vuu1dw82Uv+riuZggVIYaU
y16MMDDzKxi6wcsSrW1n1GmWRtIAuSAJbI7LiV9aRxwZKe/ePm6NUCnbEOrqXJATVefPxv8j7UqW
I8eV5BfRjDuJK5dkkpJSu1RVF1qt3PedXz8O9UyLieQk3us+1aHMFAkwEAhEeLhrXySVB+ahEYZ1
i60Bxi30nhRJmcEAZVQsjtKREj4AOGQrUKaKnH9ydIkCnLIGlki0gpn16Fo0hGmIMn+TvcvSr154
uh64P/orF+tBsxxtHsWUwCl77nioEGlV1SglImpy1N4LcKSsAcgrXnnRdC9IkI0hJnTXvd6MDcni
QEVFbZ5/kfR57tBTF6yl5DjB7uW3tcVEblVGfrlESuVRQQvZ7oDvip36SDvoyYHXQd9fmIlxduiw
E6Ctzncwb9MiW8YqDsYQdZmoGVzw2ziFID6Vlf5NCgfOHNtlZQ+RiSifBpk30BLXGYrweQV8tB60
D5QndzwmAAfJhxkSphR+NRy1X9cdZS/sbo0yjpgWmpaqgkzzlgRen3jaB/s/L+zuBonN2pjjZbQi
sJPLGgcrSKLbb3N7MIDUub6UyxYA3UBVAskBmgzoSTNGGrDEENGkGml3tV8fQp/YAE+i50hJ0yKH
V1G4fGJ92DORiiHvQ0bGuKMumWGziE0EFMnomAFYiXpLMizp1LuLYx5M0dILi6s5uxsKNdSzJYR5
pLTsF4urUSoHZJrSvY6HnXJc38EC71OVW+g6YtTLeLm+r3v3CXi2/zbIbOs0d7HcV5DCEKKnNKnd
RXdN8XXhEhJcPB/pdm7sMHflJHSKmo654CdaYU+Sn1UPXfOQgnq7Nx3DvO3Am5TOx+uL4+wme1lC
5ixMSYvFqTHU7tQc/DCLxutOX+KN6NIMQLnQGoBfakw0lmZV1eWiA1FFbys/KacKJtfoaLpg18dQ
Ao5heKg93qHbjWAbq0xoLs1lTNMsBv62T9wRFImRBP8sbEU+dAnHSfYPA4S2FCA0NOD+mHBZi6JQ
xUWNvOpQvEkY68QiQ7R8X3SLzsoAx5UG/2iBG5tMxAQjhTKlOhLUUTVFe4juFSU8ZREouKTxlSwJ
J0Xdv3829pijZ0AgPSRZQwVBlQMmV0AjOtWWFMi3KGvbIy+R2w9oG3vMyZPzMAllE3dr585O0n5c
d9LTbKtfyBuGLJ94Q530710kDQRyfIoCvYILvvGkj8Vo1hdMGxvym2yEN1G/HPo2cscy+z2E6mNk
6JygvRtcNiaZT6iUzZwlSh4H5fRuEMEKZ7zHTtC54Nj5wA0ya5Mx+It3koIJWYWtcU9gxFuTZkrw
vgghOChZkdseKyqc7cW8m5we52u2mLLDBMJSKREkFZecetMLoDovxZeqIF+MqPGaXA0An4ytdarv
tFa1RdLdCcLUutcj214KSEnIRR08EaYOuojzBAYKEFE1jAXAcv7sYMXH9oOzNA14yezeuYCstQQw
mAmcKkarzy0tCOr1uORgNYrtFjwmhRcexiDzZ7enNEoOZ2E7MRvmVIoIw+MUZIDn5qZYJnWjtKHf
YFyH0nzOPxJwwLZuCJrP9i79zctx9w4iIM0mOLcMWnhhcfetWAy9RjML+XEAf7CEmdKfEThFFuef
TXIjoZAgogXqS6hOgASTWSCmMpqygK9ONgX+dhbt8Bqu4ZkHwed+vd3t3FhjIveymqmcKmsCOdkO
ykIqEACQjJvu9DAAS5a16jdEiK2MPDXkWw59j/prPvJOzM5VpUgE94asI+EG+/j5ijWxzLtsarG6
OypFjKvxXjtGj8vX/CZ9o1PlsiXfCE49e9d9aXftG7vMFblWuphXC1AcKdiEy9ds/Xn97+8eDRkS
DZqoSmBTYcVa13hOh7KR1YN+NzroannZK9QMnek2xXgIT4VqbzUAFuNNidogdFWZuEO0Mc5GAS9/
db0LwdXSl7wy914mg4sBHwkKJRRzw5iIFz1MSK1GQfg7A7MBZhgaL/HMEdyp8fcZmXbmTBZPVG53
F7dWGfdI9UqTiwF8pg1Mageqe7QCB3UQvNbTvvIGufdymbNFMl5hjou25Aru3WZyqhOVs48MF8PH
BxEd81i1hAdwDjxxPIX+UebSODPKHHpzqKBu2AtRIByzt+oEZIBt+qDCSazFacHRwguje86y3VPm
2E8DSSsyY5HonjfWIJdQATfMmVNs3XvVni2LveCbpBhROorp6GH0lr6AccCuvPqGipQGWoCAbSNv
85WX69tJfz27m7qJl5kIQR3tgrch0wQFeBUpDiZQhWbRYSHE1nkjzXtGTAkHG2UWvABV5t5LFLkX
jAbRwzSrmyID24Zc+grAYNfXsnv9EFEUFRxqwPBYbr0+qdWhB9e0Lz1roBIZPNy0gz8GtGiZe235
H6Se9Byz+4e3JeY1JcyeANV0HpCVJm301SSCj3HR0INFR/0lDh80bMsRL6XrK7z0RXwqBBNCPiDe
LMP7MDZDL6t4SWthb1UiBBfDr9ct7ASucxOMuzeYD22kXoS732M+yAwoI39xN3xNbkd3uhVvMZh0
FHlnWr7YxXOjzC5ORYoEPgHvIsqvH/JmBfrMONHU6wVuQeLSHak1AOzoMxOCQYw79oZKYpD6qIcw
xZC5gQHL4mhC24mzk/sf69MMk1eCxN3U+6KLA/FRtGW7PlS/o9fpYQ4+1CrvzMjiAfiky4cJVoZT
ptKel2qy0wZ5IeVho+ipV95W7ugUp+mEwdvkTjopgeK1b+b94szectTRnFgcznrpRzo/CufGmW3N
CxGkiGaaopvTnNqH4RtmA9N74wmeelue5m/zb/GdfOV103c/5mbJzC4XqS70eqbEwSwnlgpYcSwB
CMRh0Nz9lB/xy0T9CsHl/JQvix5paqQl3tx9qcc/K4/Icucmxd59GmB71pMchmJXIkJWf5a/3gaV
bToJsZIKIDTKVz+8y7xTt7cqHQMOsg7qMYzNMasCwfaolwJJvMZVflYnyfprSqdAk+eD2JVPvbTn
Ip8WoaB1vo9Gui6hSUJUTyVLbi1i5b+mU+IKp/VY3qTf29UVgsKJnnmJEc8uk40VWl4qGQZx0OoB
JZ/6gA6J3WYQNuf0eOiOsUdguz4a5zZtLLlZmmjVxsTLAcvM7w1X8+gAKe/hfP3DgdH83EwyyaUg
d0bqLQjRBQktKeGkI3unCoN3Gt4ZqBSrrD/Wi1gpCfoIATQb7babrWaMXVXlPWcub08Mv27MXHyX
RZnkrsc1DVLayWsg7VQhfaR71vPuzo8SJftxoIUMPABepxpKN+e71ktzJ+ihkHitM4KiKjmuX9KH
7KjjxU+FGmY7X+34e/SQH1OI3Ri/OOFx747bmGc1VvWpLqvUgHk6LW4cKmCphoMBoRLaN+NWUvc8
EW9iYDpklSiogZ8vNq4ntAFjRKz4llJ1NHeYmpIiCwgPAMnFh8xv/Plk/lis1MtvY9W5vtg9B91a
Z4JyP5TKvEDbFRi1yi6l1xIIzesWdnI9E/WFzwUyX3Oe0qqSlyrE4JTpKUBGGqe1xevqL9btfLIN
zh2wF0M2BtkKOPgZ1LYjkLvP9C/a8hbGgC69K9V3zrr2t04FoSiewwAkMyESpAxRFik4edlblNjL
W2cPr+N7fyN54kFY3dwFLztnZf/PXn7aZI6hUs1z1Cpygps7gr6a8iPzfoL5coTqqngU0anxOYvc
38tPg0yczNpML0qy5h50zkAXN1rTU34IH4oJ0nzRw+pqrx99PK74xm6CZECpXNXRp0EXnnHMaCoM
pRhxAamP8a/xpTiJGC+OD5kt34f3xWCDTQpLLnoruee9I3fveAxmgmkbHSnT/HgBbi6HcAadYiTW
oR/9UR/bWzqojubUSfgtQ68od6MDLzW6HIzXcEY2FpkgMM0z5BJkk9Zyc0S69jnDevNDfAiPA5gN
5JvybbotAaiPHC5QYO8G2dpmdlrRxmWM1QlPFfSgiQUO98YqgOFPDXxjqieGlntqV7ybfscsCteQ
xEFdEJS8bDE3i4c1TjFWcIirWHTNSumcaA27Q7Uags3x4p2jikE2iegSXgwg7WSu4VyWhCafUYzL
rMnFhfKEIg/mNzvMjvuLMz0vx+r9usmdqH5mkf6ijQuZMel0iVqcD70vgWExg0p7xm3p7y9Mo3QY
KMkBF3FuBuVdHYUBFUWB8hfp3wqJE7x3PxIS6f/7+8zxl5ohHwAlQL9G/Eqyb7XqoyLI+Tq8NTAf
ByKKAI8sieCH/St0QxxZ49X4eBaYj5HnSzouKiyk+W2tP8bZz+sfe+8pTrsESMGg6QlwCrNNLUSz
wC6N/Dz1i5MOFfP2mN9YVFyCJkjCyw1PpmsvPKpgIwEPAErMkmYwS4KCfR01NRoyiz1CPdE4Lq4A
Tg1aSDGQICVgJjlgeD8IT7zouHMjqCr69CrIkDHGT6jLbDw7BjhqbkBJHCzpO5F+VA2qo2OQGCXH
9Xa6PSjTbAzRH7IxNCFwgA51TL2493rKnwN2u2lpDmbxTht5NVgwBaiFhDy79Mww2adqoBtjYuwW
ba2P37Wx2/dpmLcJCtwy7ljtaPqtKx5o8rdYPJa7nb00FFCI0TxXMpHxni9RLFqp0kkUBy1Eg7sI
wktQqFRAFTyHnXfdR3fOwJkpZjerrFCNNhlDv5i/xeL3pHGv//3dpWAdwAIQFNdM5hZZsqECnQqU
TrqpPMa9OygYxK6OGY+HeCcioU32aYfJJgd1Scy5QkRqM/l5VXprybSXsuPVSD4Ybxgv2NohTHYn
Kc1aJyY6VrRTLX4X77Sf1ROV5lL99DkDqCj6RWE4mUMcE56xuvIX0YFel8vDM+0tGAo5QJBCOc7U
2NgS1roKbr0IY+coUjbNqxkSO1szjtfv3Fd4bynAlKuIKybLM9tifmRJ2gII71sTaG/o/Xidzwer
ssqXkJ036bky0aEyMTnN6rbUVUVqWajxagRYdS1sKnlGA1isQTrGdCgFRpKASLf8DS6MBocObQJe
TrtzFEwKbwK0A8MdyC/PT52JwZymXoEi0XVAziNIdmNupXKayB2c+NjcJxiYUXmDYjvnY2v04lEy
qREq02j4rJqfmn6uJXafd5YSLYfrB3F/dWCUAQZBwpAAk0qGULSOqkoUIDmgPo9SZef1xMGW0j/B
nA2s5dMEc9YbjSQ6ybGBUmZmVtsKuZuWSuPEIY5IlItW2fJeWzunwAQVgULvA+CpFSZJIPhcgtAB
b9RLTgP2NlDi6ymv8LDTlcOo/cYKc6sWSINRsgXyV3zsMIV2LALobK2P0IUUAvlIHJ6U2O632tij
q95cNVk+tEDDixhTVJ/KcbHa5ct1Z+CuiAn7C/rumPOsEJYRxig4fDyq/l9txvSOp8ayA0k53z/G
96SwTJWqxX2mQuhVhR6kYCNAYxK49nhg1r1H2tm3YpxwikJ9LseVNtg/4FkxBZ+5yt0cxCf10NwD
Nuhc30z6Fy/cfvO1mLihTCuQk6gbBqSdXuKwvBmWDhPO+qMSAxys5cuvTPsHgyRnW3pRjBLaWKmL
vgJyIvd7X3iPncQT7tASecdkAScV36svbDeVbYYPc5kglQXBpfgofRG/Z26FWZwQM4xWCwGf5MDr
7+9Gxc8tVZnEGeoo4IZPoB4G9lhHCQ2riAZ7xkj8qhPODbcTtJDOGSIEIiRdJCZjSlWEWZ+XFk0e
MGyHqW+QryVUtpq6tsbe5BjbCVdnxphw1UY1tAQownQZKnfW3CLrnHrgVYPoT2Yc8swKE67aqivz
IqI41qPuhQGE4l1yN0DBlvbiuL7Bs8YEK7knUaEXIbDqeGiAidSr7qDyhsM93/0H1nYOGzqnokog
vIarjO1Ep/PYGlWhUb+vwSjVGE7oFW4aW6YD4XZXWK3CVzQLItle/A3s99eP+o5fnllnggtwu70x
teBfFMl4N1bJaTELX8qBVwej5r8zxUSVsiuqHNIaeE/lf+Tck7SgS8EXOvy+bmYvNmNJeAMgwcPG
shkepIjKNI+QRyozhqurFjIllV20R3l9zCG3LLUW0JLWKvxR/1vJLCStIpHwKYHjMcHLzKJ40kSp
+iUlxFcgFxQ/VckNHj1WCS8CL/v1ZV4cPMYUdeLNjVpkWjJnE4B7AyTIxGBMjg3hXAMXvsGYYM52
nAOliwJheNQHw0qIO4P1CZBPS+a9QfbXYkJCzgRLHJCI52sxwijCvMtoHqX1lCmTpUPwIeN5+iWc
5WM5n1YY/9PCCFQhFXiM1NrWH7PT9Db6gCOdErt1wRcbNxg3oDVPHn8S/btnwevcLvvAGskiJUu8
QkU1lVy9NA+D8TqBaCpaXUl18rF2lP+62UFNSlQox6QOyYIyBHNCkbBtdegb1m4ox8eq563q8gZl
bDBRMm4JqLNUHV1uw9OBkEDP1BW+py0m8ijaquUqyVwmQoxFJsVL6lEYowyD2iOEQCTL9CjBcXsD
PScQUOj3qGMAys1rSe8eAhXQDEkDMIOwKEAjJnWJAQA0P4rnKQlKY3IIedMMTpt23zvx/NUJik34
hznPfYOOpzQlBKyMoh0GSyAdpm90SKo7xG9asDyXAahGOSec3psXrok8AY9ujG9c9FSnsRc0c4Bq
40Ceh+RBWb3rQUqmv/qaAaZsG84NiaIeVKapH/2Ib5MTuox39Q/Jeokd42TYK1gUvr8CCQjdVvnY
Ha+b5y2P2dMs6tqkANuxL1anSXPU5fn637/ItKhDbraPCZDhUHZdLZaiD0rPZMytWTNsY36ZyV3N
VfXj7SRd6ybeCwDZFihSQmAzGP70LxLKdYbd/+n82csOXGAx/eXXvhtzuCdzVkMpjBCzAHXFTFvh
xgfDTRdL8f7iLuZa5H0r5nC3YTeqiynGfv0lxxhxCTnY8BilTuRTrfAFlBc6T8thzyQe98C900mb
i7mCqJiHuISEaFDW4de6iQebFP336y5y+S6FjwCuADQLUDqYsmXKa0IhV/q6lpQJenBph2Q8DoqV
W5itAbM9hFmv29s9cSpUjBRQFesG8DvnfjJ0gqYaYQYSmwUtIP1PiWG66Q2IAit+FsGO/Cd8BqsH
lAulr/Vv8ri6vcc7dpdNvo81f/4GxleNKV/WtgGYeQhKyJkZoyUGi6sDPCp/nSOrcUZXccWb5SX5
CQCm+y93gPFdWRyWhKxz6P81aorn8qE+pBAA0t7jQ2Knp8EHVb1DUPVLPkjreKBPaoA9PNtPwLhy
Ns/VMhRtGrSKS8gDyD5mnjzfrgnUhlWAKUzAxZnItlRaaZBWS30pfpVawW5MP515NEKX3R76HTdW
GF8axbHQSSJgGvOI8RB636bwJtmPbonxIbASB6G9/rr+/XhLY5xHzROUv6QFXrt+i2KqNvTSz4/X
bex76GZljI9kJdKjcE0hIA51CwOo9MyTvPKeQDoGvWCaSRiTldqahUY0VzdhL+5st5XxjyiCztDQ
1FmQhEBrvCe8zgH3uzHVqRyhboxRn/QpeKJ0qjvtKfmdvregJ44gYDiJllZb0TtnT3nLYrL4OQUm
sUglPNHv/pq0CR1wPQ+1Jbw2fg4ezwVgn5gT73bzJowtgsAFM2LoRDMnAXSKat2uU+KX+lF+jGVA
nqHXeF++T19bTLXHdiZbVLUx4X7G/8c0mIpAsgH7H59hcyVnSRa3Rj8kPkVvgacJZpNX8etyn74V
6LbTJVepnXMfMvTYXcQXypD0v3YZ/6nbKG3RuPtL16xwq7vxJrPN5796sKHL5ebd/bAYBCMoUdA2
IRMGNLURxVxClihKjwn5Qybeadxd0MYAc+T7YV7CXK9TzGjpj/DYg+DK/hosH9SR/Ck03nqYw58A
qAwgNJKbqfshC1a2cE7C3oMPG/X3fjHfJzSMGjxJ+PtKBPzos74EuRSQzG0lw5pQZx/byb1+9vYS
0a1F5sBHiySWkYI0e6zmAKmblw3FWxhCaTBcgpTXoqC//8L/NutjDnoD4LHeSUIaZPJogWUhb14w
j2BNgHBfX9Z+IKO1FNA4gMyBpclpdWmYzbQQIAoJQT3bOAxec4cBotMarC4VlklfudW/fWf8tMl4
R1uXRQvVMuE4HqTDiISNim2tj+ADBKtoeidyF7n/8T4NMu4yTNlYd2pfQPqVBhExQLkID1v9Vrib
XQ1TmCHoIwQujwl3cxmnUY1CSQsZtMv1z8hE7VF1o0e5xlvaFjKkpzNytPgx+5G8/8uPyriPuMyl
UegoTGM0cUKF7hbC2q7xND3UixV/x1A2mijNjchp5e0f+s9dZqo/CvQ75jXEMFNU/BbCL/zxOvqU
vTwVfxtg8cmSMdRErQcIBKm/RcmfoSwzxZ6SnNrQzbpjiXkw2auWn9d3k7Msnf6qzR00RkIZigac
pxHvFhCb1i2HXfwSnUKTwM8zyBYmBjk3wL0ZpkjjAWFT76UY+M+hsvJpsPTxMQoP/YKHPO8hs++e
yHDRolc0CAgz7llFUxNO5mTiHCoHsC7cV6/jTX0z251furUtPCh8yt3dyLaxybhmnQ1LFgp6GqjS
Yyf8TuWXevH0loNk3y2dATqCZRE0ofBOOv9oy9zMYksVOMxvA+2+dl7s6I6WYbo0e6iD0uPBaWnM
uvDNjUHmgu3mcprAPZv56fgeJ64GGsWISwKyGziBJMIEEx2C1pk4Fha61EWhGfrCEceaDpPHDsRP
ezx2h9vu5T/QDN6riaBp8rdFxkXibkoHcP3k4LaWnxJl1XG1dqdqDe15rV+konZiiUBrBhP7Q6x7
rZjfl+bAA9190INf7u7nz2C8Rgt1cLynUYR0e7xVnPwgf6V6eaO1Ppp+VQF/SUAFRAfO1R/tb/KV
KJbwMvMKiLztZwKcoCyT1JUDHmvP6h9MWAWGO9o5SoeSm7rhqXauB559l/p70WyXxSCRWDaVnvl5
eW9Ab7OtTqa48BIAzhc2mPBmjtmymCqeStr96IiQTO6Pyjd6FbcecXhw+t0C88afWOatUpTWxGiy
3B8Pok3v4uZV/1q7+SmyRTxdMJjA0+7dTRU/PdhgIkHSrBB/NfDCHvoCmLhDaACAPAxOQXIrS76O
6/1acpqpuzfGxiQTC0g0Kl2roaBdRJNd5KtlCq/XXWM/dBNIyOkoeIHHgjmXTRLlY1N20v9WYDp7
BCUkSi+GN4If2Kawoyngxbj9qLqxyhzDRkvaWutI+mGVEvXkhySA4rslHhQ3o1/v+jL3TgAEMTAW
ASke8JIwGzmZqL7lyhwHEvFxAsAzdi/x5Or2baBELYMJFRcxUz1cOkMUpBr+T3pPLUqnzN1m5p2y
vVsPrI1/G2EOGe5+scRoaBponaMIX/To+zpBFfj9n2zXpxV61DeZyrw0SdV0suCvLcLyj7q4mZTc
/nc2mOM0SVqoFW1JjhjqbufO0rq3UXu4bmPvyG53i/nsco0mjqwZtPFaf6+BEpCS38CIBZKaWIaR
35GO3AN82PyTpWHOmoIjASnUmI9US2WT9xGqmsp4o862Nv1UoufrK9v1g40J5gupXVd0jaZkfikE
Q9O5Un1Ya9vIeVfHbpylM+P/txbmMzVFLAFGXig+6HVetON4Y7jRbfjcYfBjQgtP9HgMDbyVMd/M
EEyhzURZOYLZfZjdkPzWsp9c0tVL5AFO6HZd9DRvXDyZB0AKVGHys5w8xrlgQRfNJVXnqOH6qBX9
25Sblim9JllomxlvhIEugk1DttaZ/EvPc5IPcY7BGu1nJ59kmeOBu62MrQEmrKtJHTbtSigKx/So
AuoIZXvN04ANLm3uO3zv6t9aY8J5JINkel56QOzudI/Srguu6At3SKMOgsNrhO4e6o1HMslTKQ5F
qIcjJIj8CFyKPRTxPkREjv/qhLFvxEhpylauIeAW1g+tBi1AyJA96MbjdSu7jqCg7a/rIHVFu+fc
DVPUBpV+lgAYJA9k/iGbh+t/f/d+B0XN3waYTzNExkLEHrfSCB0UqNXfVK/6g4rxgcWRreKQPuav
Bef2oL/5wrnB04HpX6CHwSl9vqZFipM2TZXE1wbw/VW2UPye1Zu1Kqw45Hwk+uuvmWLOUS5KY9Fr
WF2Rg0fHG+vCfBhWQ3+cInkkVjPr8n2pt7HpSBi14sX5/eC4WSmzudo0QNa4A5lMm9uLHT2JbzHG
8gov8pLOjb+DKPKQSZyjvRsfNzYZ9x9NBTAfDR5Tz6cmPyoNKuern5i8WgIN7Fe2lm2G5lBsVqJi
os1QetCg3WpDfPJO81a8UQSHB9PdPwgGXtkaRcEYzFYOhhaVcdZkwYKqONrHk8ibJtj/WuiyUpQ9
nvQG4yymHI2Gli0ZJC5pf2w9kiqof3QHYPZQxsKgarc63E4LvesvtnFjlDngRTObYtStra/cU8ot
hBNfsDN/8NUbHmv9bgK6McVsYRauS1qmLTnKdWVH02gtkA5GZ/d6RNk93RsrjP91uh7ra4XcMCLv
VRGsMqrJlT9It9za9W7ThtJa/O8HY4eZC1ImEah60czwyL2CrjCQltlre2ygrN1a7jhbpSdxUkbO
JrLDi2iGjxNA/dBjlsSbktR+ESnPqQCJ0OvbyF0ck8FFC6bP+3yBSIiz0H4tAkcJGgELiIOGWJVP
37Ega6ytWuOZ3r2uNQ08U4ARQR2VcRTVBBd/aPQpcrr4oT7MRx2ixVT6C8PhGBy6vlD6xy4OgIYk
GBBPVdTYU2cAf9l0JMn8wiD1gQxrAhasLLWHMG7csKtMq+il0BpBbXq8bnk3UdhYZo6ekczF2KoN
CFE/4td4nMBkxh8f2j0QGzPMbhpmWNVYI1os1e+wQtnVI9+G9mXkMlfzdpI5eWY1RYlUoWoEuVcX
2H5rcKkIhuCGR/Wr7nRfVrt8Kp6VrxOv77EbnD+XyB7EwVxVo9MmuEuyuOlU3Gjl7F//WPuJysYG
82gC9bFpZmTI/P5LjllVX7klByqjltiKFIx/plv1mL7yOg27p31jlDmEqlFqglauAN53mrV24h3a
gU6zDpwsjGeG3rWbxwa6sri0mwp6L4CAmFY6/NJNTiK5CybCINv/nTOTfsONjaiOy8mU08Rfn6MT
BWUlmjNbqiM8mij+3/Y38kPjEHBb5qjIQ9bmFitue+f6V+ScBZNuxOZHGNJQSkmLh0Ddp0+LVn8h
HZreonTIlcpNScwxxznhLH1aWCRTMqU9bjzPDOhTgJ7wlguS4q2KCSTpiClZQUGWmcrdARx1Vpn/
EUMni59SLkXnfmz+/IxMNOmlqgImTJeO+qME3CVEs9rj+tjnGPYaXzEszonOvKUxMUVeGwRo9NuO
SfKeVSi86Z7YGQc9uhUIL13ePQWbzJXZxlBKl4kMeLgJpumKIXE0ozqtpvnvwj5bh5sSRUAfB4ia
olzvtKm8j4h2SLA4Wy6WP7KuHMZptfJK8K77/m5Rc3MCWdGgJhlMbVqm0A9fI+jtKTeCbdjKowY6
rP+IoHf3JfB54lkxpDyaANft1BT0R8K9GVSP8mt6MJ3OiXWrfCOgwpqO3Y3C43i+nEKmpZONXSaa
jWZTKGEb5/6CRw9YZK3cMSdLwIQ/2mLExdQ4RNCoDqXi9q+yZE83MejKzW8CZGZozYiz7ZzLiTCB
L45LyGwXqMtr92qQ/wIhCxp0aJ+dkgda7qCj0Nct7vqxIcugR5EJWCiYI2qqWZdJ9ZAGKwabKrdX
v4wTj9qKFosvsqaNDeZc1mqazolmYMDarx+gKgehK0qrhrov597lLIa92vVJHsgsgDCILGCSnudD
uaBvM+u8w7H7lT4XxObVyEYnJHwlddb+VrltQHWJYRVcSUgMH5A7Qc6NgyLYf+9tTDKX+zBLujlS
clLgQ5yFMvXcS5Uj/9JB8Qctk9RVDUus3OvOsZ/XG1BEw0gwONA/Ts/mCsz7okVzX0Qv0+5BgnS7
+stdHVuho7+kbxBfVg/kd3ZI7zLDum55NxxQilS8nqFZITLnIKtrzJ4uGbJ6NbXW+SETAaetbyrz
5bqdfY/5tEP/f7NAwdDKcBSQDLaKE3b3ixkovIEV3lLo/29M5GlfLiCnQFUsvDXlR0340oTfzZJz
UewtBCPjCgQaVdAXsnOlmZK1Uiag5KAYnmasEHx317HifJVdf9haYbwwmYU6yTszPIJT9rZpQOU5
PDV29lsHslrIrZp22T50UzhRam8Pt3aZKF2YMFoTHQ1S9Zc83Ov6a17fCOHv686we+ltzTBeJ9fK
kJIBRGrmXegJkMmjejAQwfBAY4TeIS/a74URjIWBnRejZ2haMjnEoLWC1hLgtav6F5jhJh6LwK5P
6ODXwjg/wgPbKh+HvJ0UpQVEO+zdWJJvihyi8xH5J66Hii/o/EVNk1kiMaM1CPT90jSQ9BSpyFFo
QNY2cVljdnfLQCEWOwZoDltdlqZRSLp4otDpyf3ge/813Y2on4gHMbRSC8QgnOtk1+s2Ftm7sTLy
0hQwONrNgiWgoDGqX+L1Hz6GTSjM6SBsFgE6ZLqtTS4JC9gJcnBZYfrKm1863CjrSXo0gN8AKPyG
MluFdv6FR4u2u6cYf9cNAoo9CCOcxyYhlMbcmHr0RkGIqBkvWfRPIEfmpwWWlUMTlizLF1jQv1Hy
xeyR0hkn/uhiAOQ/YCjffXmDx9UUFVD+gveHOVNJMRliX4a5n39oduDR/bV4jB31xThRRXjZakpL
VzkJAf2jbIJDaPFJMiXwhLFPt1HV1ShcAVWr0YvNy1Oue/L0bCxexKss71qS0DAiBg317HtgmdOk
GiAq7hf580xUp6j8FIqUqjPNPzjBcC9rA1uNBDsYQQTd47lv9HNlxtOIRaleisJa4a3I2sybhDv3
vnfMCA1SErQOaDH73FDbEjkWtNj0+/m0AqYcpk5sdnbHowzY6SOCZhfNX0qOg/odS42DI6Bq3Urp
JRIQ02lRdJ/EK5QyCHHEVTlNfW0D1u/kagKWHLk5LCnUzDtp5Fwzl+vFz8BxozzzMkaPmeKQrHe1
mYiN4DfGjTiCHrdSbFWG/rzMgWbR03vulueGmNvaCBdZmpoWsrkfXJaZNx0ogOm/x6Ocm2EuZ0iJ
KyppW2ia5Urngrr8NpYAxJMrHj3I5X1GDQGTibsMTzaViVZ6Mo6quFDtpkS0xOZt0kJI83I2bScJ
OLPC+j3pxgm6l0Xsh9+Ee9qULTtbmd3ckmz6BGsku+AVLnbyqnObjEuspMwA2Mx1AMAmV3wDDYOT
eQDvHYQ7CaMzaQAcr8fbTu5KGf9Q8yVbFRSygtiXyWm8hRbnibh9UK2n6bbH85ZwIGA7QAWsE88I
AxxVlHeeiSmtOWfDAAg2LFKyifmoubQ5UNulzUuudp0Fw4joDGBIRvzY8k3aPWiRoLaaFPq1MTqJ
8YDOS7j+91Ugup5PI8xt0ySKOlRxBqrdVLXH9BDpeJxxCfN2zzGiFkRaMI1wwZcni6uOwUYJtyYt
JWOQU/HiI/8c738dDQwWoq7i/lSZQDwlaa+nIIIKUkP/CeDqsZDA00XQ0dGaxyRqD61Yvxhgw9WW
AYzl3GIMzacu4hWmzZEKY3AV3FrnF8EqrGlb1EBBt5X6VNTi7TwPhyhbvghCdpBW6IqNLe9dfXmh
4gua6B4h9hsyrJ7bVIS4EBTSZ8E83ahedqIaD/GB2O/LgMqotS6geQS1ALJ/3rTm/vEzVSQpyJ1F
g+V5XENRI2kdow56qwedhZ8A6c4KjPN0SrTkQj53D8TGHPN12zZRsxXqfoEUYQpPMXu7axvRrgXF
uZ457LqriVIryCVVcqFfpIQaWI4gYRaYIMmkrds0ccJ8cQyo4oxojoHtYrKum9xdG1rtBHonuBtY
zyXzSLQyB9VFX98liNWNAUWq8V8aYQ67qsX/Q9p1NTeOM9tfxCrm8MogiZLlOPZ45oU1nsCcwfjr
74H3uzsUjBJ2Zx/85Co10Wg0Gh3OkfV80IHknX2u54MOkoUu/nV9Ie9g5B/OwGYlzJujaTJZrnQk
PhB1hWuxm33yKfGapxrQlfckULzIPnSPZH+KguuSPz4FcBA2gpnLtWkXFcAuCoWX/GqlLShHdtcF
iJbGXqyjLad9WdTZ0Tksx/Zl9SmO63oaT4Cg/kSO5BftfCp0OiMqkMx1LGgZN2kKC9zJzCFfFKfo
JC2j7G/lad4ZO+vQelJA3O4zeWd7VQ+4ZF3wIwryFtyQE626uLzRSIu8DLOd9oi5VGtQnbCOo0NT
rGg0MM6zprqVYb/UWv2aNXYw9NlDl/RHiaQ7O7Gfr6+edxwVFeiWCLBxE74DRm4uQnA9mLYCUNkj
RVutEMcrYEn/B8P3VIms5W7lMErOSRmDSwIAANbTChVTwjvdtzDo/0dMVLIib4UxMadmFV2F4Yv8
aM/OHSHpSY9ikb3yTsRWBnMddbVZDyjzVCEpPIpEEQcUNuo+lXaDr3g1yH8apF17kbHybiSFJltV
XMMWcKEvb6RCaqNlHHEt6BjH6QPrlTJPJrvmoKORwvRnT93RCowIvoC6/w/btxHLWKoCYpAaGDcL
yKg0+deqroD+MtrlOCaJ80Sk5O26VfI8NrDHdQupTwPEF4y7cTLN7vQKk6PoAfD1vH2yRpDcWSL4
O94e/hZjsSwrcYS0StaPSYimF7cu0EYkcmu87cLLH08c3dQAs0H1ujleRpSudY0JvwNIA9CjdzA6
05Wrux5VMykV2AZPaQBXN1GifQfoZZSWImKfBvR9hbF0D3S9Tv5aKQKr54nYWh8jYtImgyRLhkqN
8RZJT3Hz1dG//Put34hgqzTZpDpltSgoOfWgGb6r+4OtBNdFCIyZfWJbaL9TMRgFX1SAw4F8nros
sJ3cTXKBIJ59bdfCOD0lblbghyMf02jSGeDMN6k8hf9tLYyrq5u0jKMRFzPY8PT5QIzBq+WbAgM0
1+UIdp7tuWhXOTHkGttS9a8VIEy1F03UJ8YVAfQAjHWi2AiSuMuzkuo18BTIlIRDtXpFi2FAEqij
wIK5e78RQj9icyDHQRrbtZWsAxkVdy5lT7MeBnDETZhhua4xbgSP+Pbv9dBP2YjK0t6OzbannD0U
ZoZerrZvBBTIAwDL53/fzodLbyOOuRnSoVRjUGNJGMVIdoOdmDutsX4Z7Sgdri9MtE/MXTBOakqq
LAILeHufaj+BymilAt1RP/LhutmshfEzVp4sUZ+gp385aoDJGQ9/RSX/vo30QmVsvnS2nL5bI7xF
DHv1DODVRARzboK18NVlIoxC2hmvV8YJpGVtLsqam2GfP411GMEeLEENnetn8C7+fxGMEzCSvhjj
CvdYl1Rub+ZuLqTwoF/5cUd+i2AOZ2EMkdpp8QxUEeSgAvDpJi4ic5SXkQl9E2I10S++Jo4qdXN2
GrXrQLAoZ8dlPxcAw6HD+Ob9aqHehgBnD5xOwbXDTbLR3ML/65A5rVGKl76Osccj7oGbCrADDUoB
4eyuj9LzGFAeCSOc3tb762eJb+i/pTKHNoplNQYP5/SOiaOdnIAmYf8Eco4a+m8xzJF1coBcTutc
hvUvXRt3CNgEblVk5MyBTS2yTrG5gH+jfIqzl5S8zun366rie+6/18BmB6eisiLMpGph26gnMtq+
ZqyeYjeerqeCvA93NRZ9EVkWgk8292KNRt2pxmCGg3EaktbV2p1Rq4IblbuejRDG4IDnkSdRB6RK
Q/Pk4YtTemuEZ7xj+tf1xr+HbA0gpqAv1FAivTxLmH+2xglE9SiNli3QSihWCTjcXmx3uUEySUin
zvVGNgU+AtAm0ldMGneWMhJNS1Wh2eDQFedxFbTlc6p4sOaNACYfrhtGnEkOYhH5QQIf3lE7WI/N
SVld5WH1wLzi6m9WJqzH8z3ERiyjx0Z2pFXLl/I4f1deq8g1PYCLAmC9f10UX6FQkW7zbN6KGne5
WYLfrxTMWV7uXw5aZYBzVSniCG2XYK7CDpElAOBEt0+eRcw2PNPfCmOssm76crabdA6d5V5fHpTp
q5P8vG6QIhGMz2utvB1od3fo4Kaq492aI+2nC04Xzwi362A8npwXklWlCxCvcsczqvR+WVuRHfIu
qc2Diw0fCkdxFq3sZnRBUp7Efj+7uSc9m+DXfn+De9f1xj3IW3mM3RukjtTBArFe87p4tO852VWH
9Za++etdvKsF1XmeCrfiGHtX5hqzDIWN1iRgqpRm50rq7k9WpFg2HAWQm5AHuzTt1MrB87JgTLkP
gAqJuZDZbT7nwF+lvc3Rrag+zrM8bSOO/n8TVZByXuaCgPY6l7LGn0mLwtIIZHHM1omif97DfyuK
PUcmieIyWqSDMbdafdbWxVC8ajG1aYeOOkMNjGjJfuXSYj5e16lojczpirShb518Bs44mjaK+CSN
s2ePojEJDv4OENc2qmTOV7Y04F+00Z2UhZRqIj3qYRmqfiPsSOdFSJSnTjOBdAzGLWbP9N6cx7IZ
AWNi1fAWT3Zy6qNdr760yQ0FSVWeruuPv7KNQGbnnCKNh2ow01A+trfDPt/HoAAd/wHG/kcyHqQp
t0tjtmoYlJZgak4JKRlPe9uD2lEKxrsCPIuALwpa375D7R9E4lUAYNB7tBkJlkpP8CbKRvMSzfui
zwAogchlsv3E3ZJkhjG2CmpMtP1mPcT7LgCwLQrZYjJxqrdrwpiN1JamamNSKWFrToEz/UxsyXXI
4KH3V7QuxnN9WBezhWtjrcuolQrath2EBzsK2ztbnlQgM9u55ikHyb3x6boyuTKRtwCKpQVcbnYe
RG0islTzqITOKpkBurg0b556U7A0xq38tTJQlqHpld5uKqNExU7TVk0B5OV0rWugHaVFGnGWJleT
PhPRRc3dsY0wRo1zBtPIHNinuRwic1fW32z1pgP46XXNsSfur0XRGwBZUgVQBcyi5CZv2laH6kpj
BdpcZFU/1rhCWl3tn9WosR/GMreC1EyAEWoSn3RgpBZ8AnOVv38CEFOwWHDPoQuIOYr2CoLMZdGU
UN0nRgBKapzEOERt+UHCHBGamPfXBfL2cSuPcZ966QBzpIQ8pZ33mvyoAbNQ7X25ib0pEtzjvG3c
ymLeZpmFmAEE5lhbdW/OXgJkegNJqOzh+pJ4BwBOxABjEl6TQKW/vFzlpc6SMZ+UEP3az3VU+1qi
CiIukQhGa0aWmIkUDTjXuA8Kp3uN5EaQSuEqa7MKRlnrOLdTmcEWTSDcL5nbgXhzyjy53V3XFhvM
vVscmiodFWjJSDqwjFqo7zvgjpllvMrWnQJ4rtqzAt0f/DUoEcyVAiPgyzPQ2gaIBBppMcHj0jiN
bCyQZz2BfKQJGxBrRzfVaTyWIbn9B/0iPBOnWA+A8DHf6aAv7UEb81wvYoUucPFISG7KQ7ajDDmj
tz62PsWFlQ8puqdCgWZ5W7gVzFgJ8G8dTNhDMDyVfpz2yVMaYARjp981AY3NM7d+Gg7pm0AsVSB7
v23FMpZDMhhk1ckQGyo7CpVZHbSj6squmJ2HjRz+Mp6/dYvS/KVu0a+bacWMJQIH8B2adj3YfntW
78cDusNQDVT2bWh45d1yIGdNckVPA3bg5MMHMNY0Dm08AYVKRpBEnWX+bAIh85YGD5STMfsp3YAt
8bqCr9sTgBMu19zadgafucohSDZiwMgnCfjZyy+p/mzb6eG6LPbN/b/1oakK8RmqdzpzJWlK1AK5
DsLsc3oLEhtk7rWz9SD7/wQQgk1ovEtDMP1Oygh8fJnRpjE1TmHXtfIO2SwHeRD/bPfzyQxB74SB
uvEZGLYi6BJqjqy5bmUy6mxmPENyrVHCNR2OZgZm5uSMKUK999pyAGru7LeOwOdxRYJHE3gppoE+
HEapQyx3cWWpcph1IGE0nfvctHxiG17TgLszf6oIOjxSUf6Ld2kAVuFvqdRdbB59hTUsBNk7Oazk
G5PsbfVZYCu8g492RZrbh6kAfOVSQAluY3sZdPBtgMAbCG9u8aSHlB+dnFuRF+cdgq0sZjG20dSN
VmtQ4U170B9Gf7zJD4VPAAR4jCo3+7YGS5gFmQ6Y+OvL5HnVrWTmem/KZjaaBqucNa+v3ggoUFv5
hz19/wMxwB5FFRvTXTh/l8q00S1fl1muhFGLWW472XUOUFa15GROgnZTrjVirhHNjBaOns3466Rf
bGuthjWsbrowP9KJappSE9WYuBcvWvEVBU0bFBydMY+mtwoVVcc1JLvyhaLLUOBNiotOoTfFLIn0
59hzDfA/zBlgqMc0NGafhtHO+9WR1zCv9uV0aM03J/mDPdqKYC5YPTbMPikVjPt1N4nsx5jyI0Eu
Qkdj863vXpESVqArn9Y12VaXdqrIoMQ6EH9+ra+znwBsFyBzfvnaHUgwB5gmepBC6dN1++Or77dQ
Zm2L5jgLYHvW0LY8dRhdsno6+XVdBvf23K6MMb3VTIwMrVgrQqManW71EbyqbnqmxEOa194lX0XN
3LzDi8oJbW5D29CHYLNAB/TsLM0S1ohqFWe/OLUvNTtVbR6uL43nbNFRTambMBeC+snl8S2dLi4l
ZVxCkJ0c5KX3EaW8XBfB26GtCGaHRt1JiAOnG6ZVUKffwXzVr6JYjv4Ge4goPbKFtBOyuO9nenNn
RFODAyvLC0CDtVdntwT9e+MvWGKM1TVd6UHbT37tL4d1cokIY5qvw9/C6f83wuOqAUBftS5h5Cif
MjQ+/eE2YdCFchTD0FifFDs1GklLbQkrsreWN0MR3FPcPdr8PrXHzRK0qRsmc1WxR+shJZGXjH5B
RPOmIiGMrc190cTKgEWoRQIgoTVMMGg8l9+umxtvN9CPgk5lSt+oq8xZxexR1xdZI4d9k6PtFU3f
puBm5YZ/IGlErIkZO9x9zEImqZ8bzMggmP5quMru3CCxr4e95hp7Jcj9p8gTod3zVGcb6DnF2xP0
JCzAb+1Yi14Moxzmau0OunVfV5mXZYrgvc5zO4ANAB095sQogdylGaSq1M1VgWiFwlsPzU0OdqXk
WyJqSOFG61s57ImJTblSFzyH1H3xieYxq4P18D4aE8S+aGKbp7utMPr/rW2Trh4qFcIq7QYzR6iK
7NdKYHRcxaHxEaMp4MM2WTdqlUlcSBEe60li7GcSe4mmnlJpfdTJ+Pm6fXOtDxw1KoDo4PLsD+Fr
Py7WMC4I7BRX3uugxOq9+Bifu0PuoP0Zdc5TtU8EaZZ34C3Ww6J71TQ1AMAgQ0CD6o0Wgdc1D3ZD
cKxAjA2wxpslSCBWKd3Rk3fFC0bRPHB4nNEGJtpAlmbpPbDYymaePkvXt3HbQTYlNZT3CtIv1tt6
6D4vd+Zd/ANlXC/edbvlYIUi2dyN3SybORHmaIGxxoZoYzxVadBGP+xon2X+9T3lmigoltHTTrm4
TMZnDVJW621bUilPah4q5FcqgpzgLuS3CLYbo0wao8vGWg6H8qlcX/XlXloe7FUQTggWwgKtT0vR
RFYMKXN8r9XHxLlPRKSk1LkyhogIE9NT4NI0MT5IF7oxxAQzWrk6ZdBVNX1SzfkHZvxBKZjexprj
x8Pwcn1reMnuC3mss1eSpF5TyBvmrxne991DIr+lUuGp0g+jOa02okJbEM9w1HghkwmZ1qjT7QpX
fqj25t5svrUtnoi9sJwkEsOYXSUNdZ/aEBMX7riLe5dChEqPBOwYk18USL0p5+UkSqXzvP92dWwZ
fh71TF2WVA6VJ31PUIZPdsWpvKGN8EkgiqQ54cCFMMZvGWPSxn2dyyHJo1+z4mQ3CSoignvzHTeW
MUqEnbiXcQegj4adyhhGbUiGrtWhyd51ALJU3Bbdp1rHtJR0B0BslzSlHyevfbMrZsNti9gfR08i
upcXGKxQvWb5FcePaQXM/rH0HfSnZPeLvI804s19IC+naXwBAXSBeKYYtF0+34zFrWaDCk0S4WrT
XWfWgowWsj1Ib2mOxia3orzDFOYMlxdV96VyFyEUaPN9pttu3fqDlrhVfBCcMe4mKYiSDbx/cccw
hmiik1i1JzCgjrtdeQtYtr277ulVRpCcFINCc8VhZFvDiwfc9uzoUloqfWS1iKbSMnIdZXqKbBG8
O/dobUQwZmcTq9alakLeR/sBPl63mr61VShQG3enNkKYe9EqVrmpNKyDQlg5YJlHWcLPn4EmtLO8
5BaGNtHRFj8JQPie7AXS6a9/sBPVoRGPgUFWNuYh5YqhYKegt/KERid0mAISEdnefQ2WPFvQ4cd3
GhtpjEucFqkuogLnGIDyO5ozt2Sv39Ug8VlO0Tf18friuBaC6TINUEkaKLCZa39V7KrDLAhWAwAz
uXCtVFjB5FrIRgT9hM09RgixDCuGCH0/vSg+WtMiDLFlnxs0nNPWtOwrhufELQTU8D7s2kYs/ayN
2FhK8gbMpsBAPyyeBk2OJ/UTxZxyQpGFiFbI3NSrmdvqUuB6sbokaOKvLakerdHaXd8qXtoJcbeN
AWcMBGFYlFlRZekNaTQM42Ei7rEPKiCqagcnWB/UwZXOVJXpXbafBY3AvDD8QiyzuiqVmkkhENui
Q2GPbjJsIm7PQG5cO6E5h336On0WNlrzwp/taplwZJgSyVl1iCVgi1R84zAj20HxPMixeqnD8aUA
UK76+C/bDGkIfrFa5vjpXSNl0QKxEXk0ytCJz2QUuDOeuWxXxlwCfWYM3ehAhDF/VuZHw/aXJrhu
KzyHuRHBBsGS4oxFPkAEjTs0TKoaexPd2yLD5zqrd9AazJDZMoL6y0OWOhlGZor4rwqD6qlgHKIw
eX1I23dFCWuu3ihCzl/C2EUVztoWc5XgRNtnydkBZnXoBHrj5cTRGazZqkpTHgAmu1yQnpdkGsuI
5sRpq/166iIPPWrUASMxGa6GN4vGfOn5YR0VWp3wIFLRQw3Yh0uRtWKDOFyW1lAZjv3y2sf7LD9F
6p8Y3UYKY9e11i+FakCKA/pz0NGtAPS1O/e62fHtYSOFsYdaW9NOBiACUK3jA6qFx2hAt5iMPrFq
H2Gk6dN1eTyLAA6BYqtoOkIAx+xWnU9zVqj9isGs9hAX9+pQYQCw/ZNVoSMCQ60wPdRl6GdsrhKS
EkuLk2UN5T0l8kDNdQhwZQXzfjmg2CUcpeVdXVt5jMetmw707hEKM+CrxoDJfIgRbNDHvzhC5Gpw
szTG+GS9mDMbExjhnAx+MtyOJPWKzvuDbdoIYWxPazoN70gwJNjaKrvtGMv7JivvxqIThfTc87tV
HWOAmaSrS9dgPcuD8UTJNuIAvHKPKXpAKX+86NHFO7sbcWyAjRqRUiwJxLVz7GdqDYIwkEWnnvEv
STber6WtICbMjjttxR+t1aERa8lPc38ATIzfNLu8f+g6UZM6rxCEjjMDLxQb8BRA7bo0+ZqsA7Ap
YPLvF8ibFOQohp+MM9wgBsilG/M5r/3rVsJ1HluZTKCYkmkYogUyx136qPnghgjk+/xmDJRAPgyi
sjH9NdbtbqUxh1qyphpQYSuS82hHtpbHSRYETtyjtVEhc4q7QR36soUAW9mn2UnvQkMTPBZEIpjT
S2QnifoUIggGFogWLM6KZPn36/tCf4RRlIXJV0qiZRl0WOfSFKw6lYaVABIus+9UGWN8gFUrjmai
uXiWiVwtx/Wh/wJ9GOgUAooqe8dPWTEj+w9hipMaO0zaA79qSNBkrIz6g5Msuudok+mV8vQZY1C1
69igLUtXR7B31E2wa95+BrPmWAVi5CqnGuI/NA6hvxsjUW6zgqGK3Jv95I7FqZhfr+uZ40sulq5e
6hkdg4XmAJopHFrNXWx/th4SYI5Xc3BdDvW2H9ZmoNRKyx9AF2GMxuzKypSB0B1KbVjqYAf6UZMM
DKB3ctK40SACwOSZjw08PtqADJpTtkyFOos5tvaohYBC9Vpyl4z7qXkwKtVNRCAAvBQmCgV/y2KR
8lqajbAlyKosQLSM3ly+oq5MtHCRAZwyDh4xD2Q6XNcnz1daDkrYFmjs0JTFvstqw3CkNNO1MK6T
V7WOzjZGdRP1JdMBvaEZADy2g0ZN75I8c2f7tu3XvSlroS6vgp3luAN8CICHATKHjDGLaBrVRBmb
JEOPT5M9puvkfHIioHoVfSKcMOKIAr8ibVKhnaIfUBa7ojbWpIOoFlCVZ+UV7SNecad+KU6kc6cB
gz/v8CmCeI9zLC+kMseyaiqnagxIBWLfbprg85RvcnYT9ecpjrzB3OtE4Ah4l9KFSOZUmqNNVjJA
ZCxFctg1a3VqJsDou+tKGrBxZ9Xys3Eici9XlrZvMcajut1aOYs/ObERlMoQ/7xubyz2O40FkINF
PQZnGAVMmYlx4qmoFzUa9HAhz137JRq/5GrqKwsFWbqPUss1kU3pbTAkx6GBe7OcHtfyy7zqgTXu
VvQJOPl6TtL13BM0dcy3am97mXwsyqApj6OpCqySdz623/t+ajfhs46MhiS1+N7yVzK61ve/+LnW
265zrQd9t54BGiaQyfGlFyIZQxlQPOn7HiKBdg4cblzw5qeq+1EagmohJ4i4kMNYh5yURVkmkKOU
d1Ub2KIpbBbbjt1r9oUDvpkSvLOjjrGKcABfcvpt7EfXnn0n/ZR19inpX7LoUIl4VHl9vBcLY2Kx
srJT0hVYWDI/pV13VifHA3hYpfchZqllIDKl/mh90q3Hwh78uXnJm+MU7e3srqhiDw3k/qDcJtLX
KW32182fdyIvPo26pq05LQpIm1BRCLvX0aeUIwhOHXQkvMNweeOX6+I419eFNCaKm6JhsGW718Ox
HPxq9VNKW6p/qdug0wTBD/1w5mIGmiyemOjYBLKfweh8NuyKGFqhhyrKKUvsSeuXyBBdVjRwvyaE
0V4qyZI52BCS1O5yBLUW0CyVW+eZwoXTV7oon8bCp/1lwRZm1RUEdSZSHJfbpdqRquCNDgdKkZKS
T9Vwu3Sdt6pv6vyqtC+NfZztdKfrtY+Op2CS96p5O0G50TS7JrzV9f3kxQjAWUYHIiYNDBXPm8vv
6fOydJYUJ2qVa7/Pflbxyai/48ZegGdbklM8Hg1UEa5L5fqJjVDGT1T6ONTEhNA0713S/8Ir+7oA
rpluBDDvNZ20QLFNF2h5Cezhrhr2K9Lt8m3TCJpTOUZ6oT7GSJ22BfNGDUEaXJESIDLwYszLXV+N
SF2MkSI41Qcg5sLrgd7HfkoWgQ/hLuJ3FfPdZjcupNO1zB6TGmhB6904/BhN17Jfri+B18sBx/F3
pZQleNPGdmlnAzJW54gSt58Ou8jwk0oOouJbZJ7KOHVT5eeifZ6UxO1mO0jHQ4UnxtDlgHG+N8tT
KYmglblmsvko5jCWSjmsXY+PqoDD4yKQIfdFTh5tzLkBxUxf8ZRqy911TdDfZDzOVhEslLqsg91c
tiEzi9+iBpiaOlCC05Pdq0Fj3E/5oykHfyLx7wCJ3d5UUesY83h6OJU/m/agTZIPmajJ7mYTdBy3
kv50XSDfqfwOydjNboaoVZoCEh31V4XSdY/KdYViqBZoxrEfHNee9EDvBM2M76r7qNrfC2W2s0q0
ZU1KGlmhgCedUl32kEU5zIAN06XEn00U1Bu3B/hfVASA3vI0GxzESBJ0yYHoSMU1h0UCQQSuzviL
QCXUpbHfpgL0TcajjyICUlPcnLF1iPoyijtcNGEXTvsoXPfWnmJgUDp7EWAl70BvhdE370ZYFMcy
yQiETcPb1Nw0S6AuvwQLEslglN1a09gvNWQod++QADvyNu3jwLlVn8gvJSj9rPZ6UZaK81hH4flv
LbKgc0repPKI/F64SpqLWGrqaxemVOAlCZpWIckg76xuxTGX4wrUw6mkm6aj0EdHzNOQ0jWKinsC
VdrMdWgMRgmUNXSRTAg/lu996qsiBEVeH9+F5pgbUcm6ustnxB1FrwfdKh9B3Ai7TwI8uzv9e0Ie
HB0z3vojSDPdLDs7uR2sU71PMPYzGd/QN+KDzFWA0i5aOHN7phmYoLMIC1fasAdZ3oJnpeBu47n4
7RbST9gchTbtmnpQIaKUZw9YNK6S9a603qkqZkaH8PqhEJknEx1X2gxGxQRKzpxzafqqlLhDH3QA
RzN2iaifSqQ8xqNESEXE/YKVGdljnH3VnZ01CZTHfW+pmA4AmwlSKR9GpnSKim6vE+IotMAZZPTI
Yt108dcOCEgEwNqK9qUv7kDy6znV83Vd8grtSHr+ls0oc5idro4LyO5avwqt3XubCYgOM3wECFUi
l6be88+JI4i2uHrdyGX06iA9lyo0n1AtvTt1r0r5ZhoP1xfHlUFb+tGKpIEyiHHQVqX0ZaJAxtCg
2Umu/FJ/JiKEDJEQxkNrzdIWFOqaKtBy9n3youWCjDsvMqVzCf9bB+uP19ksRpU++KcaJ6vdF933
64p6rzB/uDc3EhgXLBlapWsNQollSG7jRUKa9H4cP48VUidy7Q32XRZXYYSuOjJnbtWCBrxb/bLt
TqQHrooGOmhtdGetAvJC6cYNUh9Bo4A2ZPBK9R5MZHH0Zut3ivV5mn5oGBNx0sfI+NaLsExVrm/Y
LIRx8uqSyKTo4Bv0fvBkRAF64tmgDdFr1xhubeUcG4aLOR+jSbxUulPkY2neRlntzqAd79F+5/xU
old9eBr6gxUf7eEpAVuxJd2WXeHG1rmTR++67ukBu6Z65srQiNNL9orbTzPfTOmnlj8RO0iSw3Up
3HzY1oaYSyCvcyMdVdhQkbrO9+qGknVEfnUwLM90XFRxwBgZfbsu9D31fW1t9OxsrgVrkOUsVfEC
jTPPxEz0WI/gDHcO9nBTwH4cvOFwdXg2eIZ6sptnjEnvNS0c29zViwcSPRkL+E8TCdQvewujTUv5
OFe+Wh/H+by2k1uUJ6cZQrMM20T0euZ1PlGWGwDtKDTXzGbBahI5Rg/ihdCZhv4xQhfqvW6tMhpK
43LYV5VRKq6M6bjJk+Ys97U5L25IskaTu0xk2A99bvqAIDYXvx9Ke/RNTar8qLVEbTfcrQWNEyq1
skEB5hgtZ/aitzVaYtApsO7koELt3r5fUX6m3VnJg3Uvoibh+SMbEM6YmMEMJ9JHl9sarcrcRiUE
Frir4mE+y1EmuON5p2IrgjnHuo0J4rxEQ0qtfuq6vaqB8wF8bKkg0y5aCXP4GrlVsY+mGqKX1Exu
LSIIvXjLoBcPitmGqiODzmpqTfXW6I2wx0P3OXbS+q1Kxr70qyTFVLvcZavAnfAcIKgvQeyAPiI6
NXcpsUXZpZVN4KvaSdnelrr0pV+RYF/tKVCHHCXUWTE9yRQhXvIWuhXLXrVrb/dJDVIezUJTbtBF
gRrv29UXOBSqL9ahwOoodR5abxC3XK4um0EpsRirAdRL1GGI5GkkcEh5MufBb9UedAgHB1WRJL6P
Wq9bSrxOweSk3Lb5azHeNLbll87ktsObE2dubOxGWw3I9NksWjShApui9VJcXrHmgjfsmCpniZSC
/eG6le0SGE0NtTQ46YQljCCoMZt35LpyL983ARi8Hwm43ko/zT1R0wjP0mmZ0njnlwN82KXmqqEy
ssmU1VCSVk9F7TWaBGeJFwghK20h+Yr6LsqulxLssmuiCCOW4QgG4gRZ1ty1e4EB0P1l9x8tcrKt
ookeQCrM/g/6IJkx2tlD3bmPi9OM+qaquyPIfotSEKByRRkAu0Anu2OijHy5nLxGK/1q2EChMNc9
WRy4/cQbMtVLlPVb7zQv102b10SEEdHfTpVu4OaujDOQ+YBzWAXvxuKVt3KQBslOezTvbBfQJU8i
NkPegd2KY+whybpC7jACFBaD4ZdL6jlEex4BKSyPIvxYkSj6/83KJoKijkxXts63UV97i3LqWuD7
FAID5Lm+7ZKYHYtX2ZwjgL4CCwkEU2vq4rp0Cewjt+5ahSAxJhhM4ZrIZsuYoxz1izSmHXRY2kh4
5ctRjp4b5xfe+24l6sXiK/G9LwoIvB965pveBFuzIqkhacHHF+fgTlSkT1PU3laRHly3RZ6vsP/q
wXqXxZhil7cg1s4TLZRL52E2e8zDitob+ar7vRzG/PS8TptoQMtNKX9Syq+q86Jr33XrzhgP19ci
0htjfEkh1Z1Nci2c7TtguuRF7irVLR6GAnfB0xlgLehgj0VR75hnYFOoCVo2obPKebaHw6ztr6+D
510dUETB+wGTDY788hAloK6tmwm2JiOz0g1He008mQguJ96ubIUwUZe8OCr4OSCkVb/UJnoLn+X2
VVlL15GE/aZchYEEFB0jDoZ6P4TXALEz0wWymtpFTzCFAslBmwmYue/VN9p8hweYoIzE9bEOCnAw
btTigGd0qcSslmwE87g+MmCaN/dgL/M1AMZGbnn/T6CfuVXjrTzG+LQ1K2Ui62q4HKO95lPOstlr
QwCO/YOuWr5CgchsoC0IWmU2z2mVyJ7lQgvz7HMhP4DF4boFco2DAk3/7/eZ+33SlagyzRJdchKo
JHW0eDghSY64iaVasFFcY9+IYhzQirZTTO5hKVofzuTWSM+LqFwjEsGYgmH1Um2h+S1Uu5sserDW
c5cI3jC8+whly78Vxux+lveSZsZQmIpB3bnFTOIObBF+GYWTFhbzH3SFbKXR7dvcsrI2JXGrQRpy
9+dWzR4KRUQTKbIw5r7riDR1wAaGL10+Ayw4G//jtjM+lNhjNbUOfj+znuvic+4QNxMNNPHuAzzr
wb8NRCANe3OppjRvMFgn4eIZ1L1hpp4enZupdlVDEBuI5DCbr0nNoALTHpuPmYdppynPS9+62VD4
10+lSA6z7b0pgbGpyLSwSb/10zlKbpXutnFerkvhnn0VjIEaUOxB0cZoLctrKU8XuvOO48kqspw/
LBUd5zkgTX5cF8U9mBtRjOJqS17nqYXiHC2w85fJPAzRl/8mgtHZgonYWdWhM7v6rilvCvkmDYKH
v2gVzFHRI4t2KkJhaJoMmqXaySruGuHsC3/3f+8Lc2JqUmRotISypNb0UCf0o3g5ZmQ8mESwLQJJ
7Fj5Oo9avg7QmaZiLHo6E6TzEswBDgI3JpLDxDlxqhpyEWFFhXO26ldb+aVIj60o6SqwZ4e9K2un
An0TpExgSq2iOCDp4LaY76odzL7WVvCfDM5hrs6ozPqllyEuTkO9CpLxJWoEcS7X4DARLBsgvQVq
IP3/xv0PADTRzQWPn7HEQJz5pTGNe0sVFf8/3gAWWNtNhb7xgVXy3n+ykeKsato7aWuHdfUjb1+7
r9f1JPh5tmtDzyVDTiZiowFQO87G/IIQcX9dxEc9XayAxRIArU1Wl6Nih/loIXHgqYns2f8eY/hS
CGNe2dAWVgKUibBAM3b1tVAs19Y9m4hIUz5GGJdyGLtKe3CcZICExgwwSEjRt5/IJ+IAIgflrqUN
5vH/SLuy5cZxJftFjCDB/ZWkKFGWvNtV5RdGLV0E9339+jnwnWlTMEeYqukbfV86wimAiUQiM885
gsMp2jz2/VafvyqtNDY6YiFw0scRUjDgPfuWK8Lh9s/HE5p9wGFgwB1CoJ+HjZuuKcqwtd4nAgxX
uYnPTFyk2pnu7Bv+9I8ZyA+FK1IZ3hhAvbDLDw23IboSVQP/WyIvB0PHDuyVXg70nXqwAkz2u8Wt
fRu7Se2yKl14KwvpO7Z2eLXy91bxaoebUA8RyilOgFzt00o71HkBsqhUxKq20TS4XCrnoqFNWh0S
klYQntvv823tMnaBzMHgUNBBYxxtA+/6wfsc2GEQxFcmsLTgl9G5AGWyqeJYIiYE2RTH1H8sKfVK
Ou56USQUGWL/fbWF1RyZ0CFBjIoi9BfJKNUvmVoMO1UtIqdemuUvIsp6YcyZV/aMPEr0rljwyUzJ
L5Dqxam3iPhptyLj2giXTyyFCfyM1SOdlKvJb5soOkDGqBS8/ze9b/WNuHTCHptJb8zGwohifEOm
0LWb7NnKheO5gk9kyJdbFhpqHCYTtqzWndmVf0uqu3jpjnoQO8m8unfDr0D+udGTyAk3F2iiamva
uMZAg3tpWM7yeB6qHvcXgGtmFe2oduyKP37GwNPBZA5SLZQZwGh+aaROl1ZpdWoE1aS4uVb60/yW
JIngOb4xNQJKRrDzow6toxqu8mbMUNa6ubMDo8RHouVrmYKnoIYkUt95BKQQAOMEpZTv0KoDOKf8
i7tAheoCTjJ0aQHJuVzlOOtmmkIvJkhKy7Wp4gzQXciH1+tRY+uGW1vhFqnFVq40E6zQ8k03utIt
rNZy8lZ7hGrMESx3p6SwBLn7ZmzExWMyZmY8E/npcWCFY71eJuzaE1p1GqSgwaLkgXot9avf9EAO
4W365fo6t07EyiQPIktsox9JqWJuQW8fCnrTaW961zzJhSBNZPt12UABl9zH0lQuvQY2dTD00MQ4
0/il1O4t2bu+js29g+qBwsi03xlWL90iU6kWGWNigYs9n538dQDrvNu6+b455CC2+626YnL9LSfB
mTaglvHeB+cWJcVjFmUznKSeU18iGEwJbb9OXqbBi+baxczp9UVu5glrg9zlqZpSueiolgbqXRYw
Lt7uhByhc1Tw9d0YnrlHx8aHBtouv9Pd1Fe/lbvrv2CjsgisxmrJ3Onrl6HTtdGwg8lXoIKmHIAC
d81zHTA1SCHPNlsP7zVra9wp7DAkVilJrIEWBWT+EHqjHrnvoc0IbQZPdNWxS+aaMS5RqKFqMVd9
bAcFyjhfoawk3Y2NFrlqo42uNQ+L2yrgAcvUAZMjTSsCNWzG1fViufxhViS9BbrADEJVBmyiuKkL
z+jPQL47oXGSG8w+Gfd59c0QSjVsHU5MmzBoI6aXEdsvz05KizTuwcz3roBkvao3SeGEiDuMB7l/
Ks7GFzMQ+NHWhQgqMhXAFMQFNG4vTZIqsgD2wpBLu2MsE3j8Ynyr9zABxswafrM3IF1i7v4cK4e7
Ea0MNLJwdZFPF7FixnmLFmsQ1SFoz/a90u876b4EG5Rghewk8O70zhoHkXhiqTqXOSXLYNFB6vSg
A3KLTT3lLoMegXjiUO2N2/IvAiz4OhT2HTH58Y6jXGWDWHRvRaOlBak2HBq9BSxN1DrZuitACY/P
ppigV+Pl4JdKi4gxWkYAfoYdvqm3mOBgnpP4+frWbfnGh51PsholWE7GqRnxVC4zdyrvBtp5zSC6
MDa/D0Y6QASmaapmcrF0TqWYNqNsIZYqPiNgAH7Sm/3RY5EzdBv/+qK2ogtKmP+a4wJnvQxJN2GE
IKBR4cxT7qSVb0n3XXODZMZr9Gcwxly3uDEUDl9fmeSiZ9QuQ2t0EiB2b4xcNd6lGvizVfBZMe57
dW/8VF+7fXGuv4gGtTbwQDCto2wLehzGpsDFsmkuI63Lav1djCFddrqfedEuejGeo4BR7k/7PNB8
sAC+tDfCW2MrnDE+ZYxrgHxV0bgva7Q9LaNp0AOv8fsdo+aZDg3+1/t1QA7FXhH0/zfPBdptpoz4
iRYf9xADf26r5Rn81bQzh0zHZpzcBCoU0V+wy2FbV5a4mNIXtJvKydaCm8HHXNUOki/7PXp7R8Mx
II9le62gm7CZVkHrFKAMtCxAhMldii0mEYcFJF5B9XN2mVwR8tHDeB+fGBVas7c9ketsfryVQc5z
zGJKJ0mO7AAh7ivRFt8YR9ETZivAmAq4lBDLGLqcu+/AzRBHsYZiBzEbzBIe+jzeV4ugprjlFaDg
BwgUo4p4+nHfyp4WOmWZbQXt6FkMKmCfl8kBql900Wzt2NoQd5WOQ651iW1ZgOoMnuaO5+VH/NJ/
o69M/EQ+2IWriFi8BCb5DZxzWhe9bqlBaILmtHYy6Z/rsUtkgMus7Rz/dBYuT22+66a7UTTQJ/g4
fB1+ovqsGyMKpUUyn7T2RzrvK0l7UCfBx9n2tH+dgC/AS1JGO22ANw/argCloBS7efN0fa9ENthe
rm7+blqUQiOwMQ03mQJw5WPeCEpN29uFGj9w2hCo5JOLcIQi4FwjNZ6XrzLoaVFUnpJdl4jwyluX
JKY5IUCoKwaUZ7ilJKBA7EYao4Q231XKfW2F7tQAaxPdSZpjVm8G3f3F3q0Msr1d7Z0yyVKWZtg7
2Xyq5huiJk4a+tdtbExeAmGzMsJ2d2UETaXSjnKsan6oM8c4zu7kGW6Nt2nrh5GX3RKPxW5RVXkD
YsPs6iD71SAuiqTw0u7cLVYmFzqq2WfzKb9tndoFgm8XS47WgI509rLdeFhExIWb75i1WS7waUrW
6CbFS5wG1TPjdM1dpt26nGNPBBjcdH3oNcgoA5lMDeByhWMC0DBg+FogaeXybc6HanLGLhluqpJE
gura5me0sJX6Oz0/pkA5Y0uc98qCp+/4YOzt2FEO8YuKaXf7ZdjRg3wAQMWGkpBo+GFrP5luEVPf
YUMdMmcXYqOtHI+4gnUHlOj3jCIvBEPjdCu2tRF2bRkNNhtoMFbW4PaztrK2MiKUKRECnJgQJ7cE
AZGw5It7FtmyjbFW8GeCRfMTbQ+VajMcFbxyz+Gxnx3UaaByXjop6KElV9nTW3qo/XxwyvveY0SA
sgN5aEFqvLVOgCvgMVASAbUMt84Bo6F2b6J/1aOX0tVOIQvAypvOAtUaYCM0tEXRLbt0FnVoqS23
pY2pWhMIWuqmx4rswsB0B1ezHegq7I3HsBK+bzcLNGvDbP9XwUZuJhpNDUrceDOdNDfzmx/VTgVf
SLMvXPOXILRtH8CPZXKvmizX6mKyCzvoj9H3CFBrJofuNYdBdwBEXY6zVyDGJJng+20M1CG0rbaX
uyiQwFVlUmB741fFN1xaeZKLx03shA6jYkKHsD5cX+rmSjU8FmU0u6HXzO2rQvJh6OrEDqTyrKnP
bRm5oUgxedMGRr9B8cn4ZfkII+VtPiwStYOwvB/HYGpPsi6oMYtMcHdCm1egRZWQLFr2rh5OKjR7
gI/7i61aLYM7XTOIXWaaDWZgDwXGRiOvHKvdrLxct8LCHhdIGNjk383i0l49Q2BUbFzdy3w7xV6t
30vys9aIMriNULE2wxfISzUPBxojE23AmILyi2v+TXMbKo/vqZXGuGMuT6zWV4s5RhIavXnkGrpn
jTVa9oK4u5lZ/Y8RcHxxTx4a61ksj8gFRuAJw0XahdMzJKfGxouMs95njjyJksbNavW/C4NNLgZW
ijRro6JaQe68MklGyB8cpgMq8j/UR/olhzJq40ae9JwdCxfIdEFs2vb0/95WWOcObDUbSpJSA88i
akHcgO5Ipx+6RoTu3w5Fq53lQmBqgOqmmOGHDWrUDRIe6uUueTYc4pfe2Dl/00pc7yoX+gAgarOc
+b02n5OBOJZ+Ir1I4HzzcAGVg7yRgDxI5zYvW2K7o1aGWrjS32th9tamGD7opvpOVUTYms0PtbLF
beBQqqAoavC4SNojQJmT/Ewr/3qsEJng9kzP0JLN0hQZeF95VIm9MnS09OFvjGC0E+p+7/rll+c4
7BfZbHKsIw5383ig7SmSRGkF2/dPQQ8oLoQ9gnT3vVyzut21GDoeRMJCIMuIWX9zr0hAbg2zQ6Jz
ggH9Su93+uTMOaCYZuTE2de/WCPuJsbRAe5HngI4IlNpg3QRRVP6yJTEctnRbMEiN30PuqMamry6
Zr9DrddrXHq71xfctPH8Nna+Tb4PxT+YAxRExPfb9NNeruxwcXee0rEPxxmtgOLGsoZDhzIsBbFi
jzlDtXeTsN/X2a+49FOqOXlzXozEbWw/rl9HIP7MOTlmGOOKLEcyb6rh0Mpf1MK3kBfkoS/JIuDK
dmIHlJsJ3CvoRd+j7WpbbCXua3vEW4cG5Kj7yiF1o1MOrG0CdTVRm2TzwKyMcedfisp5sulkB6kd
uiXqR205uLpwlmD7U3+siTv6GlkqqW5RodZBT0a6u9ycnbIL5vnndbcV2eHOf06awcwJ0lS13Wv0
Z05eY/tbJeK03b4KVrvGdnX1iahaEOQ9+ETpjPGS6JAfqR/tW0/+OXudG/uiq0BokK17ZdC28iws
UtMO2vhLZewHFBij4smuVSdqnLCaXbNGSgwqpKT2l+yJ9P71fd0sDyMT/9cpuXRyjGP6nxkkSP4N
Dkig2ANgOIQnZV+ewp8NFO1F9QXRt+Syy5iWbSRFFoRNIt21Q/KUZJKHqVrqhInkCda3GW8Bccds
kg1lab5d2GezHs09ACeDT39p6COkrvpQBkxdPboTfc6NQ4favoX7llGpAWd8+TUzzS7yzp6twJDA
HtxQzDFMvXlbkEbA60HYZ+FCH6MLkgGAAmQWxbZLS50Uq3JVozYNqTACoZNiojI0rToSOyXQXo+x
XJu/UmnSTm1VWOewMQavtcehceK0KAOzt8g/IIip6nucYOD8w5nFxaEFa5Mc2q+4PtJbYi3Zz0nP
2yMoc6bZKcDXfYNnsQn+hSUHbW8XSa+mRLW7rJR7YauEhY5PS2RjSmiBga2Yb7+O6LVNFVUNYAnJ
y9J/U6fJoQmUihXbbW3bi9VvFSiRFCO8JdLgdYuGXyiqZ259UfwGWTMAttLRB77cZ6KlA3siQ2a9
+FZ01JliVxadQRa7+IWqmMLC4CoqRBjEvrRR1mYeZj1slFPvFCmg44/XD8GWs0AeEqAVjCXhFHAH
bpbbejE7vE8yKIU7Cv2qmtHs4uQrN6o1H5fUEkTrravOxvwtCLvRODcBDLxckqLJGJcebTNYnkY3
3IM264b+0BxoUPniILq1vLUxLmg30jCOtjEihuo3S+zJxmGenF49kXp/fR/fxyj4L7W2xEXrZmgl
KZJwC3XqP6X50Eh3BOjxJnZHiPIqE/gI9XOW/Lhu9V2c8ZNVhC4I/ahgJeVTNosaeVfOEat1GRBr
iKfe3k3FUr4YWtI+kRKAbMy19VAKBI+CdNDmcNyFcpEMhzEbIWQSjjjlcTulUMos6F2bR8a3Plni
x75WEkY0Mvu0lqO3VFazx0ib8+ZBsSkjKknMHNrWeUwPbTtp6X3ZLzQ6VWFU9s7U2qX1FsVGqrpx
U5uaa3S1tDgpAkrq5PmUfO+60ryp5aSXnsJJmY8Zfs+Rppp2JHpUkD1RevmliNLBOA9hP+HhXCdZ
6EeExLGDJFm9ayYFAhI5UozSMYG//FZlGvGSsAhvMrvOnxo6LPsxqWLNUcom3iG3zYHqD40k8ytN
mx6TqSLNoZ1jFfJPRIvvLQs8/EebRql+7NU+010KFYfvltzNX6RoSA6hVtvPbT/NiaOPXfZ11pbC
8CwSGaL8dau8jzmWjw/LJU9UGfSWZjagzL+zINz3e+k2+5Kj2/dg7xsnxZh41DmRyJ02os3aKHc0
QS9XKKOMV3VeVpg4vjPmFGNRijPqByv957rrbhVRUaBVmVgb5mYBAePiQCJDI8MYTZCxmLua7Gmn
e3Lu95H5u1GcJB92XaZgUGiPnrlLhuEFxfl2fANdeh0LalpbUXZ9Y3KRfO4sO24H2QikBiwJ4S9T
1C7eSqWAD8SzSkavCKO13HNkzEFKFgH9EhhndIwZIaGBhsLidMfZJ37/DHYOn/w5ehzSEx9G+YFo
gyRS3EJGIMihQI0SkfPnmqfMgIbAY2AsCdWEy09IIRJHE7tBc9L+3jauZN3GXXDdTbYuWewYiIYg
FcemPi5NkDarqRWjtGV0PXX0qW2BW7DOkZk8XTe0lW5fnDgubdJjs8iSZsQwhO0MXytIZk0HMM+c
Ewwi7zPwSYuGuraWtj5t3O4VIUHZhYS4esNjV0Ms9iRs7W5ftqtDxu7H1Rui1805l0wJwLfGM5bI
7TRk0sZ9N8/OmKe3avuzV7NDpPeO3d8loepd39SNdP7ijHPZhd2mkmVWkx4YWu6Ww6GunNT+PUyH
62a2o6UKokNM6WgaRM8ul2mSsWyaCNWZ/pi/Ug1jUMuhu9GeyVN+Cu8M3/hh35PHvzGKSTnC1OLY
0PylUToM89yz3KLxMMjiovV7jo/afeqmATKp7/IhehJNP20FKpRNVB0Sa+Ae5MdOlEXK5KqkaImG
x7S9kyvBRNBmurT6+1yYWhQtgzQTZmfKqnPkcnYUGWS/YD1KiH5HQRp5fQs3T8CHOf5w21OehrOU
2qCLIZ2ThQ9hhKeKmvw5Hb2Jro6JYIV+oI6E/fJLyZqWqX0q24HexcVp6duw8vrWGO+mSBqoe31R
Wz6vI5uGSi2akDr/NqmnMI8zNno4QDND/mqgZmTJ35VR8Kk2O8eY1kTeZwHTBgXey0UpZmSmQGlj
bIPNbjEBXtC4NMijAXIRqoNtfSmsB/0xSNQhzeTiiN7WVmIWeCaY0+2i70xoUfSisZ0t51vb4A5x
ZBvRTFt4g6yMpzRFegO4qQPlX28B35ZZpwKsydYIpY3EmfVwNTyv3nd4FRzbuK1aNUG9MwnS2/jR
1/34tt5hnvem3tu75LX4XmP8/djtRQPSbCV81r42zEd+qzBpZKAyZiLvMY3RpeYvKXmeauIAqnpr
V9+vu+TmNWCg+gDualbssLjErhi7WU4yvLnCMwjLMGPQOZCcPDFMnpjBent1H8aYL622tYrbpKrQ
EAtALwoCtNwx2gzyTJkfN9S1rROJ+71gfVtxcb0+7iyQOstNo8EzKAn+owNBgatRPfWxxZRB6Rcv
ZeJK8e5vrCI5YTPZwMTyFwBoiDM1wkBJoL0lgyMpTrivUB+zv9tvFfpwd2xu5G9uAPSOFR1PdlTo
efbZetSgejVixD3RXpXmcSoFt9rWQUfwQk6HZaF8xB9CPCMNM40wy5Dj2drsoYLpoK3yFzu3tsLd
M6gTKXE4IpyA59Yri+l5CPP7cmhdyyNPKmAYyXNpTTvbzrwKz+eqXFDLwZ4KfoZgsTwFbrQss2m2
qMnVO/tu8LUjGygufGk33+endsC8ATmIKpxbrrpaOj87Quq6ApyutoNKLSGbUExuV2iCGsvWFbS2
wcWXzgj7Ma3QRUwIdafOba3MsaF3Z7X313dwcwPhEITAY6Bxx10LYTrbVQYayCDtiRubvt1Gu1Lk
LSIjvEuSfsiASLeDKN+DWyVUf9oiHrTN9xn6rv8uhHNI8M8kBDzZcEjbMR7GDPCyDJLs+q7PXOsp
umdUtiJkztZ9t7LJe1+a0q5sehoGXXgsuvbOoDd2H3vzcj+ZIhXMTY8AnlMHVERXkEBexuRizJOl
sQE/UuT7Qnsj6imBfoQkeKxt5uHmygwXh4c5C/Nqhj+MR2vf/1Z+Tl6KA4VtRWLS+NI+95NzKWgp
bvoHK45C2pERzHGlkkhSq6VsbLze1Z9VGt6TZgyqNhIExq2BB2RZH2b4O5TE6lxOaE2od5Ov+oVP
3CqG8BCmPoENPGR39i4NpJc8B27VpYfpttiLRKpFK+W+oj4RWkgtmBJI81iqflKrTk4EucLW7b1e
JvcJ2zIpW3MBlYXdjE5Be8dseleSzyR0l8afkr/6eKwfgjlq5Jbcq5tAEVOXcjyi7Nx6REYeDfnk
lMnyFxUeExWE/zHDRcRonlHLCiVM7IW3Q3Eba4frgXAzG18b4JxQL81eohPuTf19Th9q9o8asG7y
iRxE4gHvfLR8+ri2xXliJGeSGVotZlXdcTe6WeYyDBqGcTGbQhN3eRi/spMWeco3wSpZGPxk2UQV
hgBLiLljbpVggamU2QY6XH2KH9n8Idnlx8SzPPWsVO8sGnRXopRlg8Yn+CvvB/oXlgHeBmjlMoaF
ypTWc4QtTlAOXox9b6GIEf64vsTN6xloSKRAGIgHi+ClkZzqpT0bOroTECGs1EOoiN6Hm4f4wwL/
6JXK0qqaCmEfINBI0r3B3qm9CEwsMsIdK7nq8lqP8KGItJsizSX9q5YLLn/BVvEwi5T2NgUtBYou
wOhLKTzg1/Vv8Z5Af3I3MLVYBI0igL649EKl+TL1EP9EWk/cFjPZzUHfMxZHkWttLmVliEsxpAT8
QJUGioqwem1MPxPxAm4eWXxz3E4YnsernVuJ1lVtloUKBkwPoI+tAhXyWU5xI91qTu8pe/IVCHYX
I9+PIsTVliOsDXMrK1MzaZMW9dM4fWIqdNZ3/c8lzphU68fauCPTIuoWuVIhKOQYfx6Mb4YuKs5u
fZ+VCb6SHc7IkwnF92np6JpL+APKbYLYtmUC/U98GlVm5Tyumhc24InqMC8HDsUno3xLe0FbfjM3
YlUoUEzLYH/mSyjShDF/tMow/5s60tPkSU76IO3kXxly8wdlR4+Z2/miHHMr77ORGWGmGckLWLQv
w1lcGnMIYQE7gEqPPD8kaL8Z9VGmgut1y8sw0gwCWbQ4gO7h3BtThvEQRnjUaG3so6S3k5rhphxF
x3SzZ7S2w3mzMqNppLH598R26t9gvmIsEIykYMid9mv4RO6mHfHIF9EcKPu7fCBa2+VcfKqnrqKj
DhdP3mzrW17tZzR30yRxaX2iZecLAt/W02Blj9cOL7RkMbXZMgPpBrLhGfHUr5Bhw/Cp5Tmap4we
zT3i6/+HqSPBl3xvOK+KN5kySjPpMXvftUFVvJoAvHaeYHUsS/i8mxiEQUdHx/gpd9SAAG9qJcaz
uwdaClm0Hz2kbhyUAXFSZC0iHNFm9Qslmn/tcZdhTZRFRdcWr9TXBbQaNQh6qxtM/QXqjoH1r6/u
ven1eXXgqgcHAahTeZgNdKtVC7LKDKNh7Juf9hNxTSCVmWXQjd02zFPrE/CiIPuKnoazJF7wZiwz
Pn4C5656OinlnLI07W46QRcdMK3ULX/2P1FxwOCyn+31WPBRr5u0+RH0xqpRWpcyK2gKJtO3rzCj
dn1jRRa4rxhpYT6rJUJZr8XdriDzcsMmCURHjznf//75kOleRswIc06YzQJ4dI6/JEAe9NC22Rna
DyN1B/0rxXCoJoJNbVYfQPANAm4MomG8mMtsi6bJ1Zzge2XhvIApskgql9hG+2QMNDpjkJVxlOSd
fLatrP8C0nYCdgFdB+m4KqfBlAMr4WjqkP1jx7qhB9f3/fMVwhAFgIhDcYRR23KxXa1pC/abAYxQ
duSCd8qC25aF05mCg/P5+17a4WL70g8pIREboEETPsofCzjr/28l3LFIiwXoV9IDFxzWPebiklOt
T7e6tkyumcQCROGnQIpSuwVAPwBoTLhC5baNSE2GBmFtBuPwEtuvNDvIf9xA5kxwO6bpRk+yuZWA
LYGog9HswQzyrS2N79e37XPyytnh9q2kyagPViUFmbZ4UQvZM+h6eWnRHpoBOWvWO0ksu7Kuzk5v
TF5mvQ5JdbNU6mmeKYZHrPuCprsiG13BD/vkMpc/TOMukrw0l97o7BCMjtEh85YvEciQZUd5zAMG
FZPuVcnJNO+6VbbaiwDBjOKksicwcKI8W6k+DIrWZI0UyPaXbIQehHU3dE+x9BMj5d1gQRJOJBq1
ucwPi/x9WdWFUoEnSQkq0Ip2JhROhWhiFtX4RQG5qWOCDQOVINa4jHq6VmVh1VlhYLyMwPkxKe3k
BwKMuTf8+VCJVvR52AKbuLbHua4V6rMMMR4lKOl/iCd8XdsXP9Q9PQAtrXn9QQTx2/hs+IPASaOt
AdAwPyKA0Q4olRW9hOrBF7P73YZPlrkDKAt9G2AAHlP1j/F+JuC8aAoh7cCAjMJPVioaDYkchyHy
7sIzR8PBLEbsdBKQG9cd8nN+A0vgkwPRDWEvFz7JtxfVLu0hRGg+03sdNPqAYQ3HYRc6WeMmR1H9
aSOyQShHBUgEc0wAxXHfLiJZ0uuRKgW2Yvyo5GmXEmjzGMlBsCx2oXM+yUTNdSjuoqhraJydJDdb
NO7z6FjhhKUvKn1WiBd3XsyopACS1nBJ0l0rotndWt7aLBftlH7KUnXupCCU2gM0rzzZXPYJUoHr
y/t0reKjrczwk5tts/RNhcnbYErn8WQOagBhoDcw1dd+mRgigMmnB8W7NTC9yCZTufrU6k6UqS8t
BC0bqurq8piB1bu6HV4StNmvr2sjWGFdQN6gmYLhXv4dHY1lKJljRY9h/ntW74takKCJ/j6XBnYE
vbM6hvel4Zdp6aAB/Xx9Adsf5mMBLFSuX0CkgJyLpkmAFiauuqieNWNuqoh8kgpezaKlcNXUpDSt
2pbwqkyT7LfSxwtk1TVZsF/bX/5jOexHrJaTFgR4v3iWgn6AgozdENTAu9b2FqUCfltXnmuwiAts
bkUkFaBMxZLfQy0/p6Rr05QMKHIeydnYx4f0CPD/43IEtR+Kw6LIvnFgL4xxB3aeZjtbqIEPFj32
hk9moGNK77pTCGzwRds4mmZM6QPtakZeS49xfZYnQcIo+lDsJ6w+VGbKWZmX8IbShBoKZKVQjHK7
OMeoRgyVVKsT2BP5OfvvK3upDRwKKMTAxZSCYHiPMT3H6B4MEd8bi9Kfo/iH/3GZRZpH3TSOanQM
20HB/LasuGlYVbumLW6J1oBiqK5fwL0hIn8RLY+7PcysLNqqRJMEWqhOmwNKq/5cJlQbRBjyLWe/
iHic/xVVFxnanNAjSjXGXvV70LpCeBW3E5gsJU9ESLaVO63t8VlvadRa2sQYnA7fEMvBvEbA+cLm
XHC2Gjf2jMfrvi/4ghoXcfuyxFleFpyvUYlcqce/lvqsm+Tb1OFmrkp3VERshBvnDVTHjBHFBO7k
U+W/XCjRJA0nTcMtP8kNSPXQr65+X1/Z5wYDuxZXZjgnWewiLnuU9o5ZVdyWsnHCzHRgdcVrCbRZ
o6e/KXAwXTLuFUuIPvtUaHi3jSqRxZ7WoJ64PH9IoGrwQdRSUNtfIPFctxkAPhhUgjYtCAQj6a1K
g0VER7DtrCjXg5ZTl3WNj8xGDtnxBQkbeoeMdDXzS3c4LPv3Kam9en99f7e/4ocx7mR0RVuEc4qT
Ic03WvxGM48kgiG+Tef8WA8fmM1m6TAmi8bKoPwudOqk4yEqIhcjZkkFgVfBjb1h7eKq4WKmltRl
CdCGFIyhrO8TiMo4kk1BxDaFD4sxjK4cEdNJInCV/PFOXhjmougsxcbUVilu8bbepUDyGFXnyrEo
TdyKLWs7vLQsRK7tUbVjelTv6t/ZfX/ubqzCgS5g81p68yF0hRJ3n4tfJjouH7kC30YsS3VIMdc/
+fm8QwZ0rNFQLs+z7o5fGUWtiXBz/8dgTM4ml3nlqWQ2MgTHAzJ0jh7ekBioSBER4UZ6d7EwLvPC
vddhWruQgsJo/cE0T8o8C4aAt/0R6C+8xCwQF3MHzKB2NcdDg6snL39BgeTclKOvSP8kanbTDZVr
oJB43RH/l8/1r0m+GDHMVjaXHbIt64Xo753M8qxG6GWSuwTsTqVHj6KS+uYqMacLhQeM+Ni8ymw2
SGpZKDJM1rhfi95rw9qX7WVfF4DJF4lbDc/XV7mRi6F6/2GRO+dF11dV1OMNEBbjrVHnThaP4KFP
UX/pzdAzukbwITci5YVB7nwrY14mI0Fxu0lewvEwQzseaDRBENkK/hdW2EavUj6m9DmnBqxMdwB0
635xR76FIK/0+lMN8KX96/oubqRgrAeCSoEGTjBoI16a07UaNPgTnmpEPo7pF2V+DNXWacnLdTPv
LselmKiaY9geUxuY5Da4g1abaW4XPfyDiR/P1IVIq7GX3fSAKZxddCogQwK12+x1gAwyWPFuRIRj
22di9QPY113ta0TsrtEWMzpqZwi8JM+oOiIts139bL+pR2X3F+T0LICtLHJbG7Z1bJbTiFew5tv0
R9/JmM5SnWz4VsSHSrf/ynPAfaJCbxzngp/EwMhfBbI1ZNPNV/rcBO0e9IaJo0FzhdGQ3tSint2m
66zscZ5aksTMzNSKjpFSOiXQs0l/n8yAd5qCeLZ58FaGuAiqDc2QQwCcHnUFOi6FJ4PA2ZIERjYD
2IcRvtaTxl2S1DWLmd33ln4dbXCF0nGP0Rlq1m6rBdcPhGDzeAKA0GryiYwWKtStnd9Echh71QgI
vJ5oym6giehxvBktV8sjl+5PwO8jZWqOcx6Cmo2ei/kx0yEeB32qKhVs5XaGguaXAe49zL/zCZ82
WGGNXnx0HI/ImHW/BbEg48AL75bd+wiNwCALHp+CCzCqKGWhBK8YnCfqTWGO4wwB+jHfR63mqJjX
uP65Nl1wZYFzwTY0ClUqkHPhzVGNP6XyZmxF7yn2N66sgh8oGKC1rHc16hfduNcnJYiUU52eGkSr
pQ9aLXMsaK1cX9amV4DohyHTQZBgcF5R6SC76xIFHyrpTjGJAhnDbtRKHMnKfaOan66b29xF8IKz
ujSj8eR2sbYxTV1qchjk+k1b3ajNacgFl/S2733Y4Ce2qzZV9SKW6RGc4PY3AgnoZzMz6tqZ9Lgi
zpjO/S5XAYp3q5FOe1ACjA9jRJWDjoj6tdbL+yhtEkHf9DMdO+4CBfq5jDcMTSm+dzP2VA27jsz+
16KEfrcXzi7Gkz1Q0GMmb9/9rgDfW5z6pLoEEsGh+xe3/No8d0AkItmLPi8htEJPEThSp9NAHkrh
gC1zF96D12a472uMYyzpDVbZePVrEwAh7jU/Rl//TQ7goBQc+q0Iio4KCCEBd4F8AJeOkRJFqb5I
Fj9S7izpMUu/1N1TPQd/7rJrK9zOZcuQp700h4EqM1Yqv5JfRvtw3cbmShhaCIJOEHXgw2UFNba2
zQgSBX30Cg13HH2lreVli+BwbB13BT09WTVBV4L/u7wETLz0R8tO6VFBcVnR3kLTG6onVOCcyhJU
LjfP4doWl/DRJVVSpcgo7oDFl6GnB9ytJ50tRwV1j3ieZit4rs1x6V3WZJZWzFhaOR9ANAX6pdSZ
e0+bvvwXaV/SHLeuNPuLGMF52HLsplqzJUveMGTZ5jzP/PVfwvfdIwqN17j22WijCJUAFgqFqqxM
IQk6tXJ73tQ7+fJnzr7bTPJVdwmlMcaNkWakcCI9x8mXJVq9on6DYKk+PBncRz/TR3YBhNrObUYd
bEzN1Z98OQTO7EqyIQRwFfmLIzmEbALzFCC0veyYrHi9P8/0pupansY6wsZmBtEaxFCx1bnZAuvy
3huh9jFfowjdKDjKtmEd5avMgwuxV/ERKKioJJpCVhcdbh1ocgK/I4leJ3GiBNvbP4IRfetsFoo/
uABWv/cU4zAcpUMh2pODaezpuXmYnqqAF/6YqwICnqjMaxr+9mf3kwVJrboUwJJWre1tOKryT41H
U8VClRDKmn+MUAGjG4GwAHwcmbedIgl+7m+kAwoJ0d32UJ5Ev7MHp/4CuZbEBtPJZd9jusXONOXw
hlbLi9jg9dSI2cswKV+znCf4xAyHqgXVJfxAL5Ry7yFp17WbUGGak+Rlq8SDosz3IE+3R6k7jDn3
gcZolmM3P+xRnt4oY6ULNeytVdueFgCPAqWYVFcZ9OdOU7ZDbsqLH+mC8HOJpNkBKVpit2n3dnln
maEEQ9wKpAREUMdRO6sbtdKYxSIcVWgEOn3cabZhNnbd5k4j/0XG93vsFlzR0Av8DbjeBckhywUi
ziIcS+m11P2tKRydp2zHXg+hbfmPDWpb51Yax7bH06ZDQqmYcgZIheku0JYqZe398t4xvdIUTaRw
UEFGTfvzqevWZBHmHkC7QpdOkpRcK/Xi/DsTdMYhCulmROSpsVSORgi/RveyBVboAMpGsUAqhsEN
muim2NRp6zTkNCAcmaxXqwhTXqOUY4IeBuiNWG6EvMfDYnzS6mNrvtUlp6vADE4KwDRotEGwAmWP
z99CL+slSsUuDtcA3CjGCM1BVPghrlQ7giM8bZqdd+7iYYD+r4Lv3jQVFzEGIUlTMqJhWtaOlnij
8L7gCF3+TCxf2xuhzumaxYrUjE0cls27sb2qvAjLCn+gdMKwA7pcmHehHC2OcyOXejkJy+5h0n6A
GSzbavBgLHZr8ko4rPQMCsDAWWG2leAtqW9lJn0yCBEa55Di1bNfq3nSoJWjSm6uPqzL+1I8XN48
VlDYG6Sco9DqrN3kPA7rHIXv1MugYdTgjcvj2Gbe/JDV1MklDEkj+hJJpTnSjbaMQNuw/orCNCwd
jMufhmdCrg3Cf87ZZX20vTkq2EETuon0ogDgCoxtS6sFmoKWdmvOj0gAGnniBCNmOVoFOlZRUNYH
AyF1R2aWIEZVJ8Th+HvwHuNdV403uopT/g9KG6yooaKij6YnUUGkbwuxHlu4DqJGoT2UoLurfiwC
D4nHs0FtoCDkbWvWElKaZDkY6/xFlAuQBisvf+5/ECvAk07RwBNNw8Un0iYpoiQOJUAbitbVUGlT
qmCbDpftMP0BcRzVe9CjgILr88EyYxG3VIdIFIuD4IxSDUKG/qRJHWiJdd03ep5SNOskg77JBHYA
RaOzhkFeNGka4yWJeb8Yxfs8INIW/8MALSv6qWDRIMIruKZMKsRmYL3MW9DbouhrL+9E+Gw5FFcg
mllC0Sej/pEjfru8l0zX2JmkAm6my+1CuFmOQ1w6aQkcFMzPUuT9OzPk39jlRKibVprcDCgpRIVt
VO/L5kRqcNkGK/ztd4/ycqNoIyVFAQxS6EBaSYI91n7b9sEyvV42xIJnKHtLxEF3q+nFSATHKgJE
ugiSOyzjXZzgua0XJYbLwD3bJsOdVikxxsGgmKvXKo+Gkeco1DVWbrqcKCW204zr19lIQ7mxOOU7
9m5aKhk7BJicbuGKRqoXUoR6dl89y5qfz16+dPbG6xQzzzJYw/6fGbptW6EBn0zmkISGnAaysJ3A
FZFBKyLP7X5Gw71tv3I+HnvvPixS13IWWWoax3jgx8/Dqb2ZgxqkSuLRuI5uJU+9im//eNQV8VDd
LZEKV3pfJsDUZPhI3YMh3UEpx+ZKvvEWRUUOvBwXWctwdLv1Ji+8wuCEdnaY+Ng0KkykWlZ0SYZN
G+Lan6f4bsjH28HitZvZVy8B6AKiC/AFXZxfJByWbYkw0vGiPUIKOcjc3Fl0oMgKDwjNPyV5IDcV
uoYq6JoNECJRXwYz9GtklEgsKiVxCsF0JbMIzHTgZO2szYNmDOrg4McDLx/lcZOBOt2INftm27nK
BJLW4fs088oxrAO7t0ItRu97Xcq36DfcT0SzGQQxoH3KILpqAQ30bVWc2Y0d0f4LAa/fF/7H+ijn
a80xMaFtJfoWZuwqjMBaCudD8dZGuZ+RY4w4WXCEJPkU988G+tktCrrvnNDACkb7LaRuKUHKhxXN
EdHX7NkT7MRR12C7Wmz5qNtKCPWOE8q4mV1vLi/FZbbq96apy0uuslnsV5ieQZohmYfkfYSeKwSm
Jny2rre3EgMovFuZt63UPdYAzrEVHZBAk2n2Xi/VV0kXgfNBT4ve0ZVK4WwwK0rtF0ldW0o/rch2
4zSstcle0VxIFs4pYB814Oogsi2TH59v5k1L6jqXE0zTNPdTc2hEFZkArzHK3DbVxNQCanUYKKD8
HSp23ZyWIh6pmLSC1Pb8nuYna+RlGUxv3Jmh1tLJg9HqIlAxajA+Nz/G6+VrHkYuamf3i9fZpR9d
5beVavPmaJhfibzswEAoA/9J2dVn0YijxsLNn/V2Blxyp/uXDxrPAnXOQJaqL6WGKsac63bUa3bF
jYYk2tGdCnBcomyFh4KFZO2zI6RVSypKg+Rrt/Jq54f43vyyhf1JAG3i+uc8HSQCGsC6odGpSXjx
f7aml+I81jEZYxmqL52uP03Vw+UtYzr2zgJ1dNZtU6WKNONFAILbp2TD/CYHFct0650J6/Mixg4m
rKhNQ2u9E+I7Qz6ige5mkmZfXgqzfLDbLTrnK0c0/TNTTcLJJ0DxOognT7V/a6C7/fftbuXs3Tk9
A/k8JkoxMqAZ6JpSK0sqyxo71NOgYhNhZMrWDkAXX4lHC605IVgC+bBegeXJ46yT+NiZD36YpRsk
ki4o8pAqSWheY3rah9i7m4KCV3QhQe7weiPMMwX4CfImMr4lU2dqUseiGCEFgysysWvpaoseLy+H
6YE7A8R9do+eIpHaddks8IRU2n0vDJj4FI9x+jcVQG1nhjpKm5Jk60iUVkrMgHlqPsfuELfc0XYS
o8++zc4MdZ40Od5KiBvF4eBvIFhFOeTYHRpv9n8PerrGl8ubx3RBlJJMhAkAhM7EjLclXep8XeNQ
6MLqKHugXPDWH+rgrJAvOS3O4mWYDI5uMh4LDlkIvVCAknCugao3IA36+bNVGDud0wFpYR95YhF0
PUhWp5s6ftMx49fxhpCZeQwm7MBXA+URTT8jw8qbtdeKBVViyysEv8BSIVkb1LGXRofFaY+lX/w5
0x7OtyFCGUxD7QTyHZRriqmllXKCgFKnR7E45PFbxZN2YXk/6IwxlAHWcpAaU5diWVfJNERqjEfc
fNIV4a6LIUm/FYfLfsIzQ53iOJmqrq2BL4SAZSz/6GpnzV4um2ClFfuVUJslCYlmQh4jDc3oMapu
EummA0mm1N2snXPZEsv1INhGpIXQrVDpSZJExkhHhnnjcKnScJxGT4qmsMHH6d/nfkDzjdfkYcXA
vUHqoZXI45qMMwJuNL4Jqd/Uf1NI3RsgEX8XA+dsLbWtwopyCUQN5nWVXusF57XIvB73Rqj0Usra
Rasq+ICKoa3KR5Y028GA+1Hycj+55k7GMmPT3iDl24Zq5lGLihJgwtURY/zPYPQBMUvjLeHiQe4K
UNrEEzgRkenpYJzCiQLDokHjF5M+3ZJZaLE6o7EVJfJqLQdwnkvBTL45Hf8w8P6PHeruV/JpVaNY
Q+IUbpCW9pDW+kZny27noJ7qXfZ4zqJoOKMFuv95qmFMGCV7GoB9dqSNp+/E9HIwzynINFEppgV7
c3MyQDdoIK3QQWmDKrj68/Iq2AbAD0J0hy08rT97ua4M0WBtyDXjMrGn9ntf/U0GiBG6/1qgI4MU
DzOGvjdCBAQ17vWNkGWBmD4EdqR40Bz5ivemYeW2e4NUZIjjrJn0BH1FS22PxVaZdpInL4AHv8op
bxKc7QQfi6OChGbNGHNJ8GF06Usx3rXttVodL3+hc4p4cuOhMivirQQdPIOy0alWGZUxQKzdu3lN
6GwNICv7wLoBWhz4qFD71d3UrmjHPm/o5ZwvjjJNhSfobmM0atFxRdV258+xrcUugWdhDtIHTbby
MHmS91fsDp9WTAUpRRAMTWoUcKpkYZMESwbC5WfOrjKvRvBUAL2N0gG4JD47fhPrUV6XCO+9p692
44ML0zbv00PlLgfh5+qvbpnZ8Xvq/zGX0e89/TBMLc6qp7aL5jIN+2m0m0kJzUEJ5G74VWvB5TUy
72Q8EQgmx5Ituimt5WKnJSUYltsGhay69tS+cPvmRbJWbxo7J6/7x8sWmZu6s0i56lqW5dqnQAAl
feUVeeVsU2znfaiuX9vl/bIt5tFDSYawCkKeTqH2sRe1ZYU0MjqQeg7YM0boXurR+wsbGuRoUTU2
0bel8qdS1aFIPJPjDd4piG3F8q+UB99jptEENoApXGhRoRf92RPlshy11EyF44ZOoN/ciT9RCA+W
h/5ldLuHJqwCHr0E+Ytn9+SHRfqxamg5lAl7+L4aFHeEGjs/WiG/x8n8QkBFQTdJg+gJDZLZKkBI
OhltJXM91oU31HeAYF3+QMwmgrGzQQX7NsLTsexMFZDsFWVc4wAm4DvVFf3KKzFFw/EHdr62M0c5
eL8JUBFaEJmkR1A8GC+EyQ+M8CdQmRAkTurzLDL30JIhuIP3FfrE1Pqgvio1UU1ALM27WEGnoAFe
ijNRzLwwdzaoRU1t1E5QoIvDfMarrfoJ2XZDWl0o4l3+WMxcY2eHCrkb1Gp6rcH7IAeVTqMpvjFK
nA/E2y4qKAAbQGAxuPtHfcMwfXoshtSLpsW9vBK22+2WQv6P3eOAwJrqWkfy13oLClv4MEH0Q3Xb
Y3tbXHOLS2Rjzs7rzhoVhpp6NXpBQ4Sovey4KZB5GnH9K9dQip1QYhqCntODYW8jymjgnyZuR21j
Oq3lpHaAHLaS5hsL5vQx9TqkBef0suIQ+OkIgkSTwcZFrUuWVlkpGhABFEcyRJUHhJ5FPPzNjbs3
Q26t3ceaUKuxDFKxFZartfEgJVWpLyZPOp11ivZWyG28s2LJyVYYhDslneBy0BVPh8KDvoaTyBnP
/XgbR10ZDQwpM7LaMH4jrKyWL111t5mfgnJL+pXdrHjwdAGYTEHmzGPzZbnGbpl0QTfvBCNXB3yz
pb4Xote2fq1m7y9O194GFfRQqhsNzAmDFuZxJPN1bYAC2mhLoeiW7nqVcF7hrKxlb46Kf+OQyMpY
AxeT4ekrhOrkGZg5AMVmNvJqkUwnQb1MAU4XdTOFWpk6GSCIiFXjuC6CbS5W60x96ZUa7q2C+9gn
p5QOG0BHQRkOGmCGaVGnWM1SueoXCeBkYDfH7Ma0vl/+UCwDSJ/BUg/qbTzsqYNlZeB4r/QEWDNM
rOrVF6PkODrLz/cGqDO1mp0WGzOg3JW5HeJUDUByafdp+tNMtrteat/iTPRW2Qour4v1lfZmqeM1
DEIuqDk2rhCXIM7WsDTHk7KadpRE95dNsXL0nSk6FbOkKG+2uFv8WK2f5/YkiPFpXttjUn1dpx9j
/HTZHDPZxEsAAymgeFXwzT5HqaUcFVXuMA8POd6bwS9Oelj5id9cRZJd3KBd4fOe40wn2VmkvmFT
Arw5LRg87oraltNvGKS+vCbm17I0Iryoo+tDkx1HsWKKcQduoBpJ+rJuXiuqbhOLJ8VI/MumWGgw
glUhuhNAloPV/PP2jfLUCLOFoagNBLEi2GHRuVfW601wKgXCF8N3UdvseeQkToyYu7dKJ9JNI6yJ
DOaHsEpH15iCJjsk6x9LHGFSYrc0nQpNbVPXRlYY2EattjOcZwsUq6+c/WNkMp+MUKF2lvOyFCJE
jOQY30DkwDce3gsQu6D36GFuk/O5GIH9kzUq4ezmLGpXE9RKsRE5S+MaeJGCq8Q2MATb8jJ1hp9/
MkZ+v7v/lVFoxmRuUEdQI0eRUjd952zemRuYYLIwMNJCxN5VIGI/W5gIQWpV6TlGDqWX9qYPABA4
9r513furr/vgGsJo5eGyUZ5NalV9EoOLJ9b7Qzm+ZaMnGpEdS85lG2cHmFoX+R92O7dKUadkYDoM
h9KB48ndrbY5vfh02cqZM1BWyH+xs6K3EPGwJjiDoDxktfQ2gRTZwsywbWzZ27LUXy6bO3OH3+YA
kQabHFQJaF1io+kFCWD2PJRRR0oihL6vlw2cy/38toBTa2CkFrOh1LaVsZhq1VTn4SS5BD8MDq0b
41t2A2B+wAviZxcxZYvevDXPxViY8d4ZIYGsD5mTTtPVmNU3MYjC5HSwVXFS7KQeOb5x/tIilsEo
i3Ek8BOodJ1OtrKtArgD1wdmD1ePaKJFrvhKNFiye94yz9/3lDXK3bfGEqKsAHq+OHUn2cPIGqYd
Om/GQEDmxVwoGMNJoCIE/VSkZyIIZilzWQ7O80zo8nCLbrXoNPGmlBknC+4HtSJMwKB+RU83aGJU
zF2z5KGaWE6xJG4PoXoJqWeOMX2OOzJc5JMtykUka1gAYxoyPIl7b3FVJ7/B9P89PtZj8UzGogkh
du0SRTKeZjzrs8G2BhlfUPWBH4bKMaKiKeqlRGSUAzDKQWogDdbbzjNtwhxtegunYHJeFzeRA+zs
UWmAXsvjVo9SDvS3Y1T29r56RFkBSq2brXYeOGnqI+Eqg1LM5V1mOsyHYZrFRVqmStsURJUoA0Qx
Bc84J0qedxt+Lw1IFogdgdOLfpOLmPNq9MjoD+I35XH0ZEf0CM9BGWig97kyXeM6LZ2YzP78HHga
yezVfdimktNiNubSmrG6TY1fs3bu7KIxg8s7eN4BpRZI+cqUmYO0aGMWWoNDiGHLe4KcNXHKRR/0
LYW9gKAp9XmYHbaPEqV6kEmjHk+PpQIrAbxBXJI+2ORqvnQAM8bDdv8fBRDhCw8IxTz6GKiHEg6A
IAr9NkvSZlZHMc7CWfwCWnynTIAJSdQHwTD+FEtGNnRnidrQYe2kLZn6LMyf6yq1Z+nHODgjpyLF
9sudFerI5aYmCJbaZeEKYLXYeOjv/igA8MIs0F3XHQTTy4xDU/lzVDhx9BCDn74djr2A0YJ/t176
ybYlVrl1epKH+MpON92A9cvZLGfWOVk/8zR8rJiWJRxzoU6zSct/I2inWbBrXpmP4yM0Jr6IU0nN
xiYL+/ZdxBBNoWFeOnqSeaUx3sejh52SUcu7uoaLAMz9XJ3MsH0jsCgwPNjVLyhWzq5sHxKbj5Qj
OdCnEshn36RFpwfo82n5NOFSwuvauOtaUg1WOUH5fFL3txWAkYC8Ijyq4ufUEmw7NSj1rf6g3UIP
MH4gOKjcEY8V2hLe5uigxEUp7kaqHJEzucOOKgp6OYB8AW5Nz+GNXa2UDbkQNulUHVWvDdJgjF1F
d0Gc4ZW+ceSNuLBNIoSJMAeZMln5vNpY6HAHTStE38P2mQQyATkSWHBQnSPUvyZvd5nfcGePSpI0
NTLyJgMRvjZdNUhf0H0Gm54rN3b8JN2sxuE/drmMeuQteuY7qNQpFpSoUaqjHsSV3m2xolY454pH
tpZcElniyLeT97/USZiHcWeOehqPUY3h1zTBcKj8vKTepgbW8F3glY55VqiPh+WAhzpGAUNXG7u1
vGqO7DEKV/Xt8jXLs0N9tFRHXXOZYszxog23jDeNGChb46S8a5WZde52jXoEabGUVEoDfB4Z16z8
4dB5AjC+vIfB77L2JWcg6929HqfEsOIhQUkwvmnQc/FyqJNMx+2q8qM7pNZAbDUP6qF5I3AI4VV9
uLyb52U7EmEIgZIGBjgF7dTP5stIE0FiPoLE/hDdx1c96L0tr4PYL5nDxrCIs3LSJOah+zBIl5yE
ZRHafAGn8agZniFv3tJI3rBwDxnxt7N9BVmHBHUNGXU1yuu1bt4mEfKQoXYLhm3yCSM3DjBPHKgv
ONcBT0WPnbrvDFIHYBMUwO0yNKWVx/xmc62rFngkAoBDpEavAYG6CjT38udj3uQ7m9Rh2IQ4ywxB
Gw8AbtuRDlEb798ZoE5BUTZVubVE2nMI5uqtFTn+x1sA5f3VlLZFBocIxVax69xLFdm+vAKWv2Eg
XjIxPAl9a/oK7YtYaBUZL9Us9qb+2ih/Rc1fbBJmreFmACOoskHlqVsfV+K0kVwADxcTDL7Sn6MR
cEwlRQb5CFhlcVip77CAh2k08zkPFQmad4q7HVDGv02kYHUJOIA7SUYSC/r07O1R30U2lWIZtWI6
zJVStDYaDRL4kMdk/arhJdW6hqVuk63XTfOlWKMxPfSC0GfO1K06r2nHchEJkxciNhZDxL9TwF2A
rNtNVJIoAmgaVXEl/dKanC4dMwZiOh2vGVIABSLncwy0WiCBxB5Ort6TB1QfqMKhuYpPUOJxM5TX
xtTnFhaYbonGAlIdAygWOu6aemTVW9NmofEoQBsVpLOCI96pj7q9eRguQtraBLyvyrFJh968zDDr
FOMojMXmWGLtCiJ4eKbXyweO+b0+VkaX+0UrX0xhE+Gq01d9OjYyp7HFWwUV2EV9jipDhD+0YhCJ
B6n7nvIobdkesVsDFcubPBaq2JiAJn0pH9pvwoN2Y56iAzLu99ZvrkXDln5c3jVSgTg7cDuLZFd3
Xi4p6VrpCqh6i+TJLH6Y9VOdmnbZvkYFL5gwTZkYYYKvE4YyagNByhhvc7blYdeOhyZVfaEEndFs
2luXe1smupdXxkzrIZbzjz1qM6Uy16cljfqDcFDwhMZNDDo5Qq8MdUev8gSXdxXzFkjtpVr3cdws
Ky6VCEELetRji9q/5i7tz5mXJjJXh5IdhC5ktO3OqFe0OkoRoHoM5gezJ7kp0rcOmhO6nRzEA0Ct
nAvzXIEVgXBvjwpWWbO1RlohL1W/jZ09udVR6tzNzb3pyoB856M+2tGt4tSu5BgBmRKL3YVzwlkn
EBkVZnPA5aWctYtkXdBT8NFitqD8JYjvBWgws/TA8RqeEeojDrIhSFkPOtriVE229IIeb3ckHeX1
Vf4CHZH0bultmQvpIX+WPof7tZF/a3cOR0tLKlXA80KREz9WBkdNeNBu8oUumaC+YG4tvQpgZhI2
y9dpuJrE0Ey8nJdZsa0An0H05cFTTw7JbiGDhlqy2WIhpaT2PumB2HMnQBJQjtP0VtemjEfDzOqo
wDU/TFJ5kNz2+TYXA84dJiQOfTAdTHdyBk9b7QifauS4CPtTfZg7e7qIfS+KKWjMiq9F+zjK3y+7
IGcHVar4Ustrj5kPhJFqAxnvVh/By3ZtJfMBNHZ/daL+WQqtQhSZq6otNW7mZL0Tp7c2spzV9C8v
h32gPmxQYV+PkgI85n0epvWd2UP9soa2EQ8Rx/MBlQr2VbYojdoglyIUBLIDRozHyE2dFcxD2b1x
/HdLomIESpj93M9IBUAD7xtJ4xlNduyanONo3EVRQSHV5SJPMrQKia4QifHQ0xzsxUEVLhi/8+pg
PL8jv9+d3CytDLWAjhGgprM7Ictp1xbcb2kckMKR/e+2kAoTSxarQjYsmGpO8BIP8+g60Thlbc45
pXtozdBHBnAmGd4uiS2ItplzW4Ss58ou8qhUKOgg0Dm0GVqExlx9yabaB/fEUzKbTtUIfrZtbwaU
Nieh+hnlCccHOaujG2fbaOVF1YHYUmmP0vSj43VaSdA8vy3+ObYaVSyUtwawoAndHdMQwYvb5PYm
dTaAT4U7D/H72ps3+dz8zZNot6EaFSwAmmjzTsEd1XtRABxhkIgA+tnxiejYi3b0UF9FlXvZFTl+
r1GhYxx6vYlTzHNhhsWWtgdhe9IAth857siJg2cQZLEqy9gQANqFH+YayOVuUoHXx+WthYoYkSxA
YGcDCW9yArbFUw7jdCi+djjGtuRojngwMrv9qv1IeULyzNWh5mWphHUD1zEVPORl64cV70p4yUOr
JrfKqrvZ+lflNVJb+68dyi2h6Q4qthkOIt3KYXqQDuad/kUH6+4Jc55h/5UrpcXcUSgAKKYENB4Q
eZ8XNvYQJAA8eDzoYm5V/tTMsi/NYvlcDrlqeknftwknNjKfgRhA/8cmFRwnJWvzrUMkVq81u99w
m2lX4FXUenzG4Xn8knnrVc1jF2UWEvdWqTRKl7YsjQvcNuv94EbBGExXCkSaMEl7P3iSU0Hkp6j9
4Y8VvcjDYrdYKoY2sTymEJDHtTMUdoxaIo8AkRkpPwycVeIiVH5/V+JAMGGLxhvwPpcDCLNdBpQG
XmOECFOloVFmvup5pJFuYCCi5HorOvUNmQptvg42GShU39GTuOOXy5iH7j8jVijNgT/gs282rdnI
cwdeYE1907c7WX6b/pjRgnwdFYQnOHEWphrI5u6SgnzRIAuw4FxHgFwX2pWl/EVTeG+AiliyYER6
jJ4mJoEnuzfBv87jZ2anUbs1UNuU6lpvDAPStaY9kuGW8T7zLUikHsx3xcGsCSdtY/rbzhx1epUx
36TSIg6NS9OCBEzOy3bZ3/3jo1AnFTC8qbAaUoqqvWa4EZZDpAQcnyaB9Oz+362COpYYNy5StYRP
L+A0n5XrAROP8rEcLHcsnizMtmSnMQnW+PWyXc7S6FrhoHXgUG5j8xjlnd3W2c0w4hVe84q77BD7
sTy6WlhPhTGvFmCgYxk0x9KrA/lO8/LTtqLzRSRd+K17dslmZ5NKbuIhTYcRoSKcQc7WoawwAvAK
boT36FF9gZAMt8nHXSWV2qTSmDVVp2dh5xaJZykOqTIPh/io3S+/RtBH2wMXWck1SoUMeRKGRBgU
PMfvo2vZkT3UmL3eL08G6sv/Cwsx++babSwVQ8SpzQDYWcyjCkiQA2lsj3AvDgdwByZgbEU5KvMS
zeUBpLl2qcAylHVkSARuEj9nBIRt68DMRW51EL6NpwRVsSu+FzEPCKbxyIgKdMBNaq2bUMtFJzSY
d8hB/N30ceRVq1Depnkz80RMmG+AnS1qfUtTD80gdujCdUtdHcptXN4GWY0GWxiKxDhsGB19N4pK
ejPSQuChUH6Xis5C0M48FUgTY1nUIrKQBg0oJTX9qHyLNnN9BgTUi6JCsfVtHfw+UeX3saqAtp8A
D7ORTgj3U2G2bmKh95YOQn+ftMvwa8qsrLH1RE++1HppDbYoJRpUbVdhudPnNdFsC1SagwuuUA2d
byMdH4dxmSen0NPtZoBiWTC1bXrd68UKIYh4ANfrMlrN6A5bXH4zokq5WbMsGm1BGjGFkqO0bsdG
IVTO5RhJtv1sXzBkqIICCiOmv++73Z2czq26rkBhh2OZu5IwHAo0MqctPYir+eWyKaa37UxRAaQf
ZAUCUXgbWYI/C4mtbZ6Uch5G7GO0M0IFDIhoSJswonNDajep5Uy3my14midclxNgtvohr+zI4fWw
mUvbeRd1ieLLrlOXt5hSnx57JRABeotGXm2S86lEKuSXXT9UrYwyR1ukdmEezPqU4vk3K97l78TO
cT72kEaVm4bUGZKKRq3+VP4yAxVgNCD4YnfyZJff0fudM19wQZpmcYo7EG7inRLKcWdn02xPjStN
j2ZxVEgaV/WO2L8MvEyO+cl2iyS/3zm+1oLGTUwxIFBjtkydNCdZIG6TGs3f1FZ2dqi4J4iFHlUR
DpWRTr6kNM/FVnBe6rylULEt0svcHNUJ8IDsmwVhgP5XKT1c9glmHrpbBe3gaQq9HA3HStyKKwF5
6BKV/mUT7Lt+Z4PKEpt2XLpOA6vJ4CKjAY7HSdzJLq7Wd8lZTzI4ingAQc7G0a+5eM1BhUNeqaNc
26tyU5tPCY+Ki52pfSyLRspZrdU2BqkmJ7PS+Zti5q4lDMK1MaJ+ktTKL2BjUk/Wseamt75b6xQ9
pE1ysszyh2xFJeeByV4zYhV08zASIFN+D2YwbUgnUqbPIIEwr0E+2QnvsucZoZy+ieTFWNE0Dfth
dNL2qajvrO75sr/wbFBeL6Wy3iUxvN4YW7/GFZy2jW22nLcL+U/Pg9PHdlGO3xZ5NpgyYqG13kwJ
Zomadwts+tPg/sVqwPUt4xKGJhXNAmbFOeAhGPY5jsjBOqiwIN2Fqs1lI8zF7IxQJ2zYJqBEMoB8
xvpHdSsqD3UEpkBONCJ/5GzHPozQ1F9zPtZrVCJURKlxkzfDqzwWJ6HIXg08EQQNt+OsH1PD4Hwo
ZoTamaWKeX0+ZrK4wR108XXtfTMXOZvHMyB/vjBSFU6tQZciBPftdZs2jxCe9S5/HyYUHPzn//UC
WqOxKSYrWVE7wwTolNoY6MLjY3wSDFt3CZBnPi5PVojX3hNfUZN5nHamyfJ396EstqUl9IgLnbz5
Y+8vne721tPlBfKMkN/vjEDiRWnrHtwF7Xo7999itXQVs+WktDwHpIKPCoE1U+gIcF+eDqM4g1w7
CnqhdqPs12ga3xt5e8nb6Hh5aeysabeBVDySxWSS5BJjT8vL7MnAmkPD81d7IoXyyOGphvKckQpL
czRZ3djA2DgaDgSy7UzmtU9IOn7pHFPBojdjdRuGNQNfoBlI7vgzgQKBcZ8cGgdipS6vE06254I5
enCkSgawdNXmeEiHarS3rPoZl3oVGP3gY7LAF6WIE6c4vkhPkESSGlm6gIirQLJWGmxFClVQ9nO8
gln6+vAKeorEsNbOGkQ4oyCdivHQyY9V/1KLmStC+EVCoaaw7AaIhjldOceAt6HUc6uKO9Vo1mg+
pMJJzzN7aKBtuOhODRKALudcxuwsZ7dOKnzEaVLkTYKov97Xz6TgT7xFeNLuN4+UabjlEs4BoEsX
4rAoolHh0aAGwJL6igsCY3Q0yqPqxw6g9C4XJMW5PGmEZaxshSUKCxnh1IPsbjluiQ3yYsdwlEC4
r7+YV9BEeOWNmJODfH4sQN1uaCZYxmkvHcW0rRYTrdlsvRtS11J7G20ruxhTJ035ilLsbf0wR11y
W62amb4gQMv5o9IDaKNyTt3/x1E+LFBuKVTyPIOjG9DKR0GySWM29nJHdecC1M+K9z+8L9mB7MMi
5ZrLNoxz1yKQoQ/c+d2R0JKBPdE1Sq8BN2TORR6zI8uHQeqWk5YhWUZisMwPlRWq2000+5y4wr7k
PmxQl1y+aXLb1QAOqatjQu3YUcPG3wBMOMZBdBg0W/RrN33sHMIKFLu83in7MHyYpy67TrcU6I5B
+KmLrhvdq6tT1b6DrpwTPnlmqGvOHNZFyiHKdDSsMJFJxDSdDAwcvcJ7prP7bhYUdxRocaMjTHmJ
3G6pWolI9EcxqMC4pQeoshAyzxjFD2Gx89HRVY/M9vL1q9nL/LBNOYyoD3XRW3gu1TEeh9A8ATYH
GgfA4fMGRVnnWxFFmAKj4v9xdiXLcetA8osYQRJcwCvJZje7tS+W5AvDkmzu+86vn4TfxDMb4jTm
+eKLI1QNsFAoVFVmMr7U8wQsVrXW0kusMvIZCr3dx8/dQb8ePWiP74A+v+7eLjvq1tLWBrkv2Kdt
1rU10vLQkE5Z4VDAQtX+lGqR4LrbOnRE1iCDB2UDiExyexiAEhUuOVp+NewD6SAV3xSM515ezPbu
/bHBFrtKXyEMkVVpq2L8bHbr6cUS5pBboWq9CO7z0GIkhTECSCUfO7/ep88tZNO/5X4BybsxcJbE
FopXb40drU1yHwiJcmVpHa61xK9vmKQfw4gZmPoV8dmJPhCXT6KTo5XgiIEiDShlabIvE+jriOLS
Fu+HuloOn0amtZbrU4wXVLvDqK0b38d7+WPZqYf2lAsO07Y3AG6haJAygBjvuTckEKusuxgCDVWo
q5B6Gr1aNf4mAuKk/muE2zUatHknZZbkK7nqmctyWvTxPg9rzzRFmmOb61GA5QDJlQGEDvv/lXdD
cVjKS/A6+Zbpkw6A4+Tb5eOzGQtWBrgjaiWJNerg4/Wb9Ir0g1vJPoljR80Pl+2IFsIdU+jPtL1R
oGk41h9aeV1k7uW/v5nDgG7l353ijukcqFWmqSEUjz6yJ9VpnewWCrPBYfZ6Xzv1LyKvFm0c52mF
3OeVmSO2zf2PtPQU009B6xuHV4J1bT1WQBBiMrIV08AwyLkHpKMcdzSCUO/guSH0PdE5GT1pL2bM
2YwFK0Ocq8lGE1tKiGuosJZ9u9iNau7aRXA+AejC7+WT5/V6OIcDMo/o9ZhDU7FLuuKxU4tpuutB
Q+UqzaR2e4wLTbGt0q7JHaghJi+5FS9MZsWqe0eK+9QbLGnQd1EiBQ/FkCmFrdMxB9vxILWthz5h
Zzld3zRPBdWCx5KmGEAdquqUqBW9bxpcfTtdLsvK6aqy8K2Rkt4JhkTBI6KXxs6NlKn8pRZysNel
EO0HPTCwG5FVaE/lCAlot86ovKOk1b2loeHPfCqr4tCkXXQIlPgWdGGNbaSlZtlal9a3Vg1K0h1p
rRasJMkQg2WFKPmnkcmPVUM/w2UpJxt6lvkHLtJlspc4JL4aGqBLS3s6+YlWqoE3h4buN0sMNt1p
Mo0THanitvWU7arcsJZDRNXwZzmSDM8uhEbNzuMuRzZRg37OLadSr5141NXGjZZhOg1UzTNHmYfi
So3KiLrVlE1+l1dSfF21LQaa0Fd4HocMr37aN0WDkVCJ0j3Ro4jsR0ke3uMJ9L8PUovpSq8Ky9Cv
dLmqnIxE+QHwGO1unDVTsUFuQa8TLbROINyo/aINVB+bKJdekWoTfqYqV8HsDGaAtL+fwtxOkxyd
51yjUoKH+AiWP91MdzKAqG45GO1NOk157Q7TPD6P1WQ8R1FgWLs+T9rW6RdGuGGPRq9Nn4UmzeDy
MdURXVpFo49BEA0HSCoqhhtNUaTAAeT5ZqZZfZfS1jgAcSNTG0KFFsaJSQkUWJeRws6yfIqdyhy1
0luKZF4OrRzLTlOUsuHmirKcJIPU90FQkthuIqO9H0I5l8DbFiunes5M466keTB4ahWR6npaDF1D
qNXrXxPYma+sKcymg05SSfajgJDHqiuVa0jGZN+zxSz6x3xRu482Jfq7gqvtU9LDwTcw1p/a1TKX
T32yqLM3jCMm07SqkEs7SCIVdbZxbu2pXpabVpakxSZtH9WnSqX9aANWqptubBZ1/phpaae7ZTXO
xY4CKnbXmr2EKf6gUVon10JVdfFx8mNpTqVmT4M1e4GC37CrSx36SlNYVzfJYGrWqag6tD4Loxpb
0Mnp2X5KSytApa/SnCqrtG/QQDYsp02K6duo9HlpT1W0fNObFF1hzAgCkx6lxWO0tI21V+bKOJFY
7X7ktaGlrpyDNAz4PP0m6md6mJtigEiLLE/XlVxAmVDtq9IPEkA67TLR9R91mxXzW5f1qYk6DkEr
ItKL6hioGZKPYdLhim30HeIblauDY/IxCMfiQe+r7G7OskmxweiaZDu1U1Bny9Vp32Lu9keYhegW
hZXyboSjdDSgnfoaT6rRuvooT49lrhA3b5YmdJW+ju6aqZXeoqCuCtsE7J/YcqGaLtRQ7SJYvECT
3QnANRCv5XbLHNSMNXOnLLkeHqNumo4U+UTtZgGRD6VRNb036rI6uKQeh8ZN2mAkvjw2VmPTrDTQ
t+qHeXLyQY0q/FFZHnCWLD22gczM5NdOz2rT6VO5dmVgKXK7CfS+3EtybrjDHGiPddBoXhDWEY6q
ou+NuJDvi1YfnTZqxp3Vh8GpTAva2mnTxDdTUjNAISZw4lBHDK4XKdpbo9TvoL+gYN7KaKk70aZu
d0kGwm5nMmi1eM1cjwdl0eQHpaEVlNm1IBLhENnNe+mG4VINPLCIBCFdBl4HQGSBS06FXRleZOh2
mDwIRaxEFyeXeahpDImnAClU1x2l7pek7rVRlAWIbk0u2xiaapFLqqMfv2/8+MS0N2s3v8Lr22Y4
bfVBkHWI7HEpbguBlUga5eQYf1u87qnFi7thb9IPNm+AK1gkBLbZaF6lBYSbL5c6NZGSFpNs8a/s
SvEqYDmLF+U7BvYcVLf3pi96KWz2BtYWueZUN+u9NVvYUjDn+dYLJNZ20QOKvyD1gc6uc3lDN9Pf
P8kV4Wp48WgmUyaxThi62r31kHd/k1+vDLAPunoogFQkJf0EmhRiZYj1uHL+swHA2PGIh4QfiGsh
jnBugGRzCNwGNMaGuLDnfkd6gc993SJmADUQpmP2ddgZ81d4HxAoPFbWDyOv7FRU5vwaF2AAXGZg
ngQo/4t8s7GorVFOVQy+mu5UxPGPpJE+irHxSsMaIUkcQw5JpGjy9ZXAwP8EaTCFIAdoIc93TaoL
tQssaAPPJp6/JPpMmvgAdZMDMebH/+piMAWkN2gcQN6JjTw3tVTG2Fk5pNPKOnitIASXSLnAizcm
uc5tcE7QmEYz6jq+UfdqKS7xrhEZ2EAI2hjgoYvvCBprIiabr+H13CYXXg25VvAiyMALl7yMoS+b
eysTvEo2XW+1ddxXoniaqjQ0UNC37HrAmKfx/fK32Qhv54vg4uligWoyq4fAD56XVzzjTmZo009o
6O0Y0cag2fRBFTBtXV4U9IDP/aGL0tK0Iuxb3hJbVV56UcjZ/DDA3wM1Ay1FePi5AcwFpRroOdvD
ooAcOag9ok3OkndPgr3btIPqLyouqESg4XJuJ09rczFM1gV3e6DGKsau78SOYSc3gP/a0S7YiUhc
t44tiFUZ5hjBSObBcWllpGO3MJXh+tTU1+VwrUgvevwpWBkLyueZCsLCygx3K/RmvywQs4ihNTu4
jKIpcJuD6UyOtIcS5b4UuLnCvOyrPSxKgToLYgV3lAKIT0e5hsyoh8xnf9PctoZj3uSgY2aJhH78
XUl/S56b6/BRRBKyUaBhi/3XOE8GPUGhozYTdAdlwI9YJaP8GT4HB+O2fequLXcRIVu2wv3aHjsf
qxsx0DDeHOkQUdW6fAfIukMq62ZZyLM61qjYSWCZif/mmK9tcjG4Q76BDnYICP5H+AMEEW7+M3ia
76Jv8R31ZHs86AIX2jobFHA5XGyqjAo7dzYW+I+KNyeGU8z3DC/AmbiZcAJm001XRrhMKQqzILOG
DMnL9QxKGeVg+HOFHAC93dnNduOhtFzBydj8eCuT3MkgWoyDURjxMfxVXLHWdXbFWDBApYxeWvkR
+9HDdN37zV7UxBZtKNuLtdd08wgWmyU+xnU8XFkSanrqki1HqraPgjWKTHEOSqxFD3AtBP70gbrr
EyOtjSJbxdh7ZDNAHqbPazv7OYlIazejAN6T0Iq1NA0MVudLnPsAtRulgNxgt0/HwxDvdRW9NPXF
ahpnAfd8ei9YKftaX+IOZFaZ1jlVkQmdW0ThNymbGIwHOohFNMAdp5MFUW2meSW5Qg3ATXdVMUtp
EsbMa3FnwkoKo82ksT0ot/0uPmQgaIv3E1hLGDolFlJibwc23IAQV8dtaPGc2P1UD2pOwdQyOuMO
jCmH/Ej96Zg+gdccMKPy/fJubroNdtICJ4xGkFqeb2YeDfocZWF27Mf8OFmtLXfNQ14v3mUzmydw
ZYbLWMqELF3Tl/Exj3DHRvU1YHZOMGa3eKb5dWzuVV1UHP4/dvLfpfGPQD3rw6rtoOI9eMSLHOXQ
vaM2uZvwBGz2BENj+8tr3Mxn6Z9F8uo2RCqMKa0RPtXv2RXjaq9u030Uefr14szovkJP6lSJ4B2C
D8i/BQ1QtvcDZksBgYMeJkAXU/prrEWAbcH3I1wgK0d9yoIWKUyS6/puLBVPL9M3q7lJEuN7Myfv
syKSoWYB68sxNyDSghwNLPF8QmgFLfAsRE2OdPze92+haMBu48lOLAKMNt6HeIBqPLnZ3BZgs43w
gps+QCtBIQSTQ3awMt3uG0OH/3fCjDNzPFZRT/VeB24I7A80+tESVPnU5WaIMb0VloILbyPhROAg
lkE0A8yt/ONNy1GvCzQlPmryWz8fpQSalztVNDi9EfnPrHBxGG3yrMkS9JW1PaPLGg5kr3mMcvfy
sdpwPZgx8ZDHivCU5yLUOCuh1BtSdJwhGNotxG0Tc4cCri1rPsYjZ000FrnheBaBP5gWJClBf8sZ
BG5/KAJAs5jqqwWNUmhLgArsEP3CVNbsMTYVyxXVjzZOMciPwLMLZSLWCeZub91IIMieYIiwia80
8iSHFTRfBRu5FZ/OjLAfscpG8jHoijAizYF+T57UH5ZXoxCXOumVeW/tpx+lJ5/Kw+WPJ1oX5yOZ
3A8lOBEw9J7v5DC2O9NV54/LNraew1iXRqENrAL1wJOoto0xql2Jg7w8NuU/wMrMpT6K9LlblvZv
/puD6IupX1upOM8rq1xIrBdiVJK1mP70qnjFG0XPEGPBEnS3Ezes7RbTwc1ugujsnr6ioPFdDO4U
Lpzzmjkce8ZDAc5kFB3Bivee7rOTidsG5ekjfZCuGsE1zp50XEw+WzPnQcVMlmCkFtw0Cz9bLT7M
huplPalB0ijbSUQFn1Zkj3OfgIx1pgcNeM6QOfdyYTdhBcg/WnDkYSoFi9sYEDv/otyDtk9kUE0y
mlcQqqEGgbkFB8qWDsStEgy6TscR3TAbGB7Mhy1vAh/eSGrPdpYLOkDH0bHt2EE5/qMGqd1Zz7On
7FI83UVXH9u2S5+RRfZVIKiqWR5bsFP6cYemW67o1/009fasKe4URKKlbcbTPweF5x4y5SVXMbcV
H5GVLJ7qEDe9b96LU37VDnYNhRJYfri8nVsmMbwBmIWBJBr6MucLNFJlmDHyhKtd/STTQ9ntLv/9
zdxhbYBzTH3IhwZN+BhTdowbfTnI/j+cOf+vweStY4D7CFrPuBuQs3DfK2urtqLjb9ldba86JmD5
gTveyaPTnIZj7xpQDR2SnZguestRVoZ5crmKKrNlzRoelX3xq1GayOnk8DsdIgxOtqKn1tZdoZkQ
XjE0qHt9CeNTNWMeoqion1sny9qh85V0otnkLccwdGSV0BEDr+jveZK159cRVDTyBVwYSpQabMga
Qhn63E9o5lEK5q+izubrQarGYC/V+XDXQSP2ysrb/ntdAtZkKxkdd0VX5DWw4kqa7gWO9fUHojSJ
3I1A1hvdC/75BzbJoOiRq4J6BEmVu7w0sg06tWrXuzJE7ueXKREGn6/uBZvYDTxwUT7U+Ex7iZXZ
iEaki7FKBlsqkoNZKL+6OXjGuAm4lUVM1FsvM2v9FdgmrL6CItexWlYSiskQv7tiLBORq9908GSU
/J/mg1BBmD3S+YBnGJiKJVD0xfAgd1wLM1wapS9AvaDNAPpjWGPG2G/e+0lGj2Ur79A1d6AZadeY
yBF80a3IjqPLvJqqSPG4WyUukkHp9Yb6lt5qTheokIVPp8yZu2mB7ORA3WLOIDwyjpAjD+P3pcyq
q7ABI8GiFiKiFnaNnG8Eq3xj/lk1MEaLEvj5zmeNHMh6iDK+Wns9le0heqPBhzIeIsUf8DUur11k
jdv2HgiOUO7Qr+okbyiv9e4xH+7H6i3tGhsDj5eNbZ6c1dK4fR7TMgRcFFkgRhbsLvvZiZihNvPn
9Zfk7uixJVLXsyIGeexe+1/GsTzm18lL4EnXwW1+p53EsklbARhk7TreIwRPYL7MbUhNFs8Er/vS
Gu1gOigdwKOtbRailvlW8F0b4o5k0CWFFf0GbdSWq7bp3aBnble0d//1IxFIP/1ZD+d/oKccknHB
TTaoUDBKJydoXi5b2EyK1yY4pyt0A9E8auKjDKoeYHgOiZsmNxq4DaAR+f0gvRnq4bLJr57HFgXt
G0gBg86Ljy5hG5A4KXXqzyDKG0LdneNkd9nE9uexNDxIIZVn/F70KmKmmJQiKmosR2t8rBW/Kma7
EnE4bvs3yi2gTMaEMOoi58Gh7lo8QnNUXKbX6A6Tife1kzvLPevmNHbqtXeokgjW9fXqwdatTLLg
uVoXCPvledTC9NhF1B4wJDn2NtF8NbkqdIFjbG4hoh7AuyCz13husihvcZoGHSV/Qu2ufpTN51QE
H/h6XKFvphMVlWlkncgwzpeTNEPVRgR5Z1wuThodtJTaGJYc3/+rN5ybYUtd7Rqe8aRpB0CDMC1H
zW+WtJOJKFNiz1fupjhbCneMksmow2wJWIZb+UwKMvikUMW1FUeFsp/1GQo+j2jrmKes1jSRhOLO
AhN0WZxkwzNMQMYSb+5E4/ZfD+v53nFB3Mi6ogl6CMO1yaHK781a0Cj/6tHnf5/L1THei9neYkb9
vu8dMt5lmBuvGtPOpbel1QQXrGDT+KdV3WlzmEZpeswyCMdOr6H+kxTPQeBe9rcN0UAsCq1IHB1k
pjiw5x+HmpE8dyQJmfQuBCbLvRLapUNd5ajsJ0CmZDu7nt7+AqB8bpY7TlJUYSZXRwN0PsYPkLJz
0GVCP1v5FTrRrhBy/GyA82GPST8CYAKSSb7yJy8zFFhLGh2bV/Ja/gpfUNu+YspXuTNYLpIWyIcO
oJ2EGCqmO5zLm7yRLEFvEjMJqoIs8UsWLmdFki4E33IqBifO3LB/kkDiMB1nzMpN+8vGthzHUIA5
pag5Qp6XC/VBHvSSjmrHMU2haDx4MlxTbXU7JYK78WvUBZhqZYgL8KGF9K/CKJGvDy9q6jZKaRNT
MM+4deTWNjjvLKC9m8g5VGtBvOETjEPFSn0zmKYLNIqrRLHgztp0k7U9zi2reSAl6h0MgTTvLE92
ALNDuzV7J9f6jWYvDpv7q67VxMkFgX/j5aQB+AZVREjYo2fH00egHTK0rRSjAOfVs83E61l9Krwy
HkufCR+L5iy2Pt/aHrdUpQ/GCs9e4FKAl2ijX2ATc4ZBcNeIjLD/X4X+EuMTEQRl4yOYDswpAX7B
z0DNdtnjt47XeiXcfWYawPWlGuJ+31i3CXSvUYV386nZGUpgV13sAIMjONEbqSi+Foa98K5mCYHB
OX+2oGUR55jVU/ds6iDfL3h9vrfutEvsxglu5twWKsJtnWyEMGBc0blAHOHWWY5xli4F1jnQ+ltE
MDQSG36esJxnnAUnYePDgcbWRNACizP6/9xd16Hwm8rW0GCAHjqkqTuZYN9EC/Lyl9s43isrX0bP
Sjx/JL3C433MTzkpd1No2BRv5R5kmJLopmM/mUt7zh7IXHpQQ7dHriaw5VmP4y57w8C79IGKPhhg
Y+jAAHAduTL4B3Kvq22QHgg8hh2nL9bxypNRHQFJEE8NrEnBXKg9uvExCCNK/X0QcVVtfTEFXQsF
dUQUfCzuPOcaZsRqFQS9Wv9sZU/VcpuP//1qUdcm+NPchxZdBrU9VF3tydXPgnxX2PGqf112i63T
dWaI83R5GelMtQpvokN2xTqQkTtLdnXoX8M7BnUOHAidCWyyq4T/QOvFMV9dhaqkV+SAqODabndM
4IyxQ/RvmLe0FVRfpSdRv2XLH9bmOG9sumZCywJT5THYrgkI53PR4doIFypqUqaCGwXPSr4gKveS
huGWEMKOk/6qgnTGrg3gk8LJXcrg+fLubTrfyhbnfG3WVFAzleOjJIEgzY3KG3VxL5vYuiAh8saG
WYBjtSgf/sws7gsUkTEOkUG1FO+W03y33ISYwrVVr0PnVjQGuXGvgNELfWLQXeNC5hnflQaU5F1B
qd+myftggtBbAeItl/YIWR4i9CmTIsEiN71iZZJzQrk0uljOMMKqTJ99BdCh4ARvb+LKAOd2QyFN
i8YMzMcGY4fkxKhe2LVVPch27Aob06IFcfeInBGoaDMG+8Gje8szIUoZ+N1xAV8Iy7WbZ11QhtqY
XWUMXP9+NX4KuNQAQwLMCU1ir4KMw22aOOOx303uuI936TXebGZqI+GvvpVPDCovSvY3jwLSEVm3
ZIN+4YAHbE/ulQhMiEF+KrUnot83RDDHsGVCVVkjAWcBtV626atQJdWNocfhiBFgUJeHjwp9tCrB
gd7cRni+asjQCCToT53boJKhSlTGh5Og59XYypXlse2jV703u7pT+/Jr/VuKI3xEMiwYQN5aIMpU
mAHCJLcMabNz43EP3a14QcEXffD9klvHtCRO2vV/cRoIwVwGDLGBQ74JBuzfzFoK7aHdQasFgAsM
jHe2qUNFAu1ZUB+JGIE2jsOZQe5xpgwEAL7OwKu+CJ1SD2xgZARh8mtDBA/51Zq4zFRuNGBiB1Py
Mx1EdHIBTSJAiQvy2aUpBmtGx0x7vwWQRR4nV2B74w6FbTYnB+EPNsN1/t2GcjEjokFAuz8ae93L
j8NLuF/25RVTLtbfRAF644Y7M8edg6XOhmSSQAMbd8m+rm8SDUra80HJdpfXtaGRzPb0z7qYv64O
nE7NSsti2h46V3mFGhzBuEDutk7i5Y5md8qe9qCbhix5hdTEArJFPomeaxsl3PPfwJ0JyaqbIep7
qBhhNnbBrDPBjDOofT3ZS/1/VFiFowsbNyBCACsi/G9EPV93O41ZDxUyaAte67dsZhVUct/bZ/Nh
eRiOwPfa6pVxUE/FtfJ2eccFhvmD2cRJUFGCLwsWNCdNT2H4EIR+OpcuTX+aiyA33wg3LNKpOqoz
rETD3bpTGQVqHoKna0aBMiF2Sn2JjIKDuXn0V0a4mzdoxjKbIHV9QCV+l1i5p4lunq3L/Wwd3GU7
DQ3JaxDSHouPdsfEDBj8E6Ce9IrNxYpH2wRL4rV+OsjizrqOJUlz7WtlvM8jQf1n2+shC25gQIJg
4oPzeiK1VlPMMKHt9Q/tWNwxHJnkMIHw7Ca/C5lEuOC0b64KZDZomAOwBEHlc6dvBhrKgKaj20g+
YwmJ+fJXi4KzUcj6GgDicRZaIMZpTcAoGPnGXrK7O/OFMORs7DCi0PQV01DyiygV2wyWK6NcDEO9
n1olnvLHmDyNiFCYQ5QDZ+w/L5/cjVErxCmM3kKSgCm7/y44r2JlIveRZiwWBDUghnaSf2lO5kau
4VcH03Ah4pyqoHJH4fyavInQyJvneGWaO8eSkUvzojBmEm2H7pPdyU9hIkrRRUa4c5wNRl1N+oRy
ZKPbdALpfxHZpiQCpwv3kTvMdWBoZV0Fkt+4ihfjDZw75g7ofcaUWN1ADf30WZ5EE7mCxfEnOgpo
amYYBz+EwQDKNDAvtKoDZTtBLNw2oxEkl6BGxFzn+RGLitLoLYqZWBVkBsqNmai2YvxNUMcr0YDw
OkaM+caGMfcUZBGpBapHUFiDk7xwlH4ncHb2EbiiAUEz8F8j3EKKTB80wujvkU45CzIC89ZsfDYI
1+9Z+TY4hKiW/Fh26UfsifSFtnYRg9OYPoEyObTJuWRyUWTwYlCk6FP8MKa7ut/T6iBYIFsAv8C1
DS6bpNOoTVMBRE7bXqlHrNBGXXrP+Bf31nPusyFGkQ+KTHJJZAvFIZUx/Bwi+UXPdub8dHlNor/P
/n8VoMIR/UhMikXH2pQdozmGgQjfsBVqUYIzLFT6gCPna320HmWrJeAxg3YiWjDRnd4UVxbpnmO6
CE7S5mJM3FYMba8AEXC+GKtvq7KmCHmTCjIkzZYMETxyczErC5wHmDPtyiYf8Z41ZlcjsTeq9MoA
vTkBm8flL7MZ81BFgsMBjWWhynO+GiU1C7ysE3mf+Km0KyL3FSjCk9e8J+9ZZtcYMv82PnUTyrOi
3Gkr4fxj2eJB0FPTsmoPVjlKV2q6n4zPqf/RLVCq94bUvbzMzW9GAVDGwCfFwCL3tG70YJ7ogptY
x6u2yCI7bwQFgo0hVo0AZWaYCuC78hco9NAEkZkzhakWPKlAOUQudTUVbxXMdO9S3Fd/sST0roAz
gxQRyHU4N2yq2DQWuQ6Pqm4HFSigwRtzedO2gt3aAueGZa1qVTdnkHbCnKqbqdWnpPWzo2eKQIdu
K6Sjb8pmNBni4HdhZBUeli4bM0Ji8HnOKZSNcu1nBeGgEPJqZZH+gv4Cev/WED83Uyxa42YCrxOd
/sZdo9jJeUYRV6rVjnjjgQvrSfeUA+58x3gcdkxHvbgWOf2WIwLgzR62cBOVv4blhSbqYuICCer3
tH4dni9/ss0/D6pSEIkhMn3BVyp6NS3KXKCYab6TYLSlWDCQsRWaoISB+ixBsFVkLlz0oSGD2gpe
lwXHMf4ZxJ2dgNlNEbVWWN7IX4IrO3xJMejTeTbx7zGBSkVKvb75qOQHqSc7SyS+sblnf5bEC46o
DVGCXEMXp6muZe2mEVGGbsW59VK4YwTp48UawOR1mNM6LJ1MMvuDNHXlwTBn9UqLtW+9rltvYy0Z
//0AY0AVUyYyCxBfZsCToRr0ssImzlXp6OXRAkcuiOAuu9zWexGB1cIYIhrpTIXz/AZRA1KD0Ayx
tXuFeDUkU5latrSrdh2eA9RRZrRzUIoSsgRtfDcNfQkks7g70Bjmnh5ZosVoxiCjDUb9tZ6Se3Ca
7QVrY4kP54ZnNriXB6CgKRkVBHX1XkM+C4F7CZKs5D660bxkl+0lwTt1c00KVoTSKJsbZMdvFQmt
Jcx0kNclx3KB7tbwNC4vf7OilQVu1zRUCwd0jSLw1+rerNmBP4/2R+9WGMQpvoe3wyjwjw3317SV
QW4L45oGdEALx1dm5QbzpLekkKA0Gpt2PKg76MO6NG4EMxBb3Uxci9RAIQ2N+y/Dl90ANEE1gtIU
CkU++Dt+FI/xdWfr36fZbn31AEZQ0cZuFYHXJrljHsqjNrcpAJyy8hQ2oBuMgZ4rDll1R80HduTb
d0uEN99wFyB6IUYHDlLMyPBZbxqPQdGoaC2RtvzegC46H43Hyw6zlQQwLAMbVFO+ol+JVS14jWCM
VS+AlUh+QMlvn4pe3lu3ytoI5/agBq5IkWMdoS6Dnj1jbHw7QxpsS1R33NwxDdN3KjArFpCp5wcs
M+qm1hgqrTUr2ySDnf933RtkZCsL3AHTA6KUywBlBxqHL+YwexlkrC5/E9EiuCNVGvIUBSmewC3K
ViEUqVNBGrF5fgAegtKlAUqIf5hiV3Go09uQSgSEE0guS9Bc07vmEDv/UNppHiP2EVFJsW3hIi1Z
W2RrXlnEmINsxXquH5ph9A05d7NcdqCwbJOq2eezItjCzXQdEFegNiwWan/vwMoelcFAk5oAQksH
/aMBccpw0NxQtaG/4YWuKK4zt+JXR01QelCoslCLzzLzutGjvtCRzmifUulE5a0MGlZNNH+w5RiY
yKZUs1BIRZZ2vokNkDk10lloeygg8jDSnZWLXr+bjZm1Df5DGdWc6wGWIh+bp/SGVWDqvQ5cAFA3
wG5oYA/P3WK/XINxdv8XXUowFf1ZIItWq69WT5C80UpMWibhgyo9lO0xkASNUNEechFikFXozs8m
PpXRgrMntmNhhWcjq8CwEEWDR0PL7stT0QJTcltUkQ7aet2T3vvaZiMB4webqahlW3sXiQVtuB+o
9Rh7AQYdcWFwMQlMAFEklyEQnDXUME/hEjn9Zz8Egnxz4wyfmeHi0hKlUaz1jeGXSa/apVUdimT8
GZfhrbQMiW1IouFR0bq410iV9KFeDJhTleXUMwZiN+Bhh2+CAMW/HHIFS+P5JgC9NyUdc39+Jje2
KuWQDHmVJc2Vu0MrQgts2gLWlrBBR0abfu7koKamNc3xtepqAYyYOlWj2nFwvyTLlSGI9BvXu8ZI
p3UA/i14CHea52gojHrsDD8o9mMC8cFSsTV5d3nzth7ZeI/iwsVcAdQteFoVXTIAVRoHNug17kCD
5S7v9C4E8Q/z+DB1RODXzR1c2ePioJxCpB20vkjb2x6XiJ8tN1PxbV5qJ5n3l9e2ES7OlsZtYNDJ
yURjhfpV9FxHH6HqXP77W2gBGNDQLKXoxsEnzr2hDELgOJbB9BNfBj0TUHLQTX6mT00O/gyAsPZa
4PSyrfsitonNlYH1E6O2yAS+zO8vDcoUALW0hxi998Z8NKl7eWlbvoe6I1g6ACSCkAy3dShHopze
Y+Qw0XbS4Jnaa2jeXzax+Tj9DcbFSVItg9+9rmI6VD0e98E1OGnc7FGTbMuJfilHxk+Y3ReOgdlQ
UxAIt6qqgF0jpf1fs1xxLp2qeoFWd8hgc1f0V7+fXgrZNgGcA+DCaf3mmN9Kd+WLiBbnd12ESzTO
DHOvkMSohnkpSmBLoOesXJFDdxi91h+uRS2Drbn9M0vcGZuzgQRJhlITIw5rb9TG1r3sd8es79H+
ll/ZBhfH2M3fydPlr7r5pAQwDC1qMNnjyjk/EsrS60VAG7xJlJ/p9CMOvpXWfjbtRodEiiEo7G4d
Aw2AY1bgQCw2uTtmkltDDlM0VwekHkgIICweZZPAYTaNgI4A1GgAJWIk4nxFWSwbU1aNkk/Bi21M
GJUTecbWVYlfz0h4UO1HzntuIQV0pAE5eHhU6uSuj1CS6YunaIzxpisFNcLNxQDfBNgNxry+zLFl
NQlalDklvwxu+vEYLYJy8WbcAHWvYqiocCKvOV9KO3eFCnr55FjlpTeGx2lc7LEQ8UVu3SHaygp3
C4e005s4xp0VzzbQIeYtKNGh64BZymVvPIIMh1qgWAQ0xQldkfDs1vsLb4U/S+QyqaLFwGjXAdmr
7YlXeCjSdK769E+VJnXpQzM6IpaPTQdZmeT8nBZA7psJQ7+1kxcPLghW7Kw4dXMsutEE34/vePdF
FTaZ1GDO8SClXnxT3tT3ipvuqFu7SXUHuUVHjP3eDsl/1qdyQWOui5AEHfJ6BcS+RwPsKS4jO9Q+
Y+IEj/qRogAm/z/aXNun4d9PyddoqmC0xqLEDVRYuasq0mi3oSGCym5HYzRQVLQ+0Qvi7zm8dIsJ
ZMIQA//od83wP6Rd2XLdtrL9IlZxHl45c2seLMl+YVmOzRGc56+/C8qNRUHMRk5Sp86TK+oNsNFo
dPday9YxAmK6wwmlp6vtvr6ktE3IExzTsHlqO0efU8PgKGVTwYlnu/4D8iwhHTD9u4lPpEpsqK24
La9CdLSLeyP033cPP5zDHGpiULaLczDPq9NdLHTe+VvlMNPSILoC9Sg8ngHm+2gDoywV6DowAZcq
kAdUIXuYLU4WUL7P0ovt8jtGn6ANyGsJHR28vVkmMlvzCK4FqKNEiiw429rZbQqBwjJxyv47Z4VH
MW1virmz23WU+hEch1HypJ4sf7sgznyr3wr33cVwIpHsiqFWOUpuK7ccy3Tv2Lxkb5n5fqYxK0sN
9C74mIaov6odwI38jYJdw5bzgD9eJGogNGsVIbvx8TNKQ09EZUF/vhGILefPaZc4cX+jjeRS5tHb
HX47pMjI9GTceGybqgK2UMsHCNBV8q+u+9qIX7LtoajuOLtHv8un3QOWFnOS4PIxP2XKba0IggGF
zPZXemvJFLsLDr0J6N3VrXuX+Lxq3OEFhK7Tb4v00O/OWyxCYHfasInS9Cw8LAiVoIC4nZYbgHYl
h0bKfyAZS7/MuWUyF/sU5wNyLMzxi3dL53YR7bbAT1aMv1MlDR4+7PDj7dbI3PClErdavvVWJMTf
LM0Typey+aEUP85/PJ4V5irX+mXLRAE7aeV90IzXmzlhHvyBO3x1eMEh+gJwZ4A++BPcTcKYOziR
YUi96iS3Xr3u0vC30HLGH9K39kWW3BmMQLhbuTS7h0vcWWbCihxLvTImSMiU9Esq+unyI+u+arzi
5uG53llhQsgQQ/AmXRFChOViXYMl9pan4mGROeGDu4+M61t1LVfWOIJfFsLFxovkRtDpuSuC2O9w
E2zeaXDybyYnZ+ZtIf333XkDeEAf+wqLM8lgj8WX7FGqHav+ct4XDwsxex9hXF5SsyXWaCCZncUd
wHKYunJuI12wrWAIjNnmUZLQzfp0pHcfjfF+mcxtH6+U43AxviupZktW9oMYj5x18cwwyWsLIdrZ
7NDvk7+JEPgNVA/I6ovqWRyp+MUGhHDmzhe8m/vYKrioMAqBVoJG/3330cx1VKrRxBA7tPDw8Lyt
2sKeZs77k/70zzv4boTxjE6EXyBdobDnJByDCcSwAr4Vb7Lx6E2tGWikW5hgwjw8s4NLYwhLZm3Y
wQTIyL5cgraOL9MJgn/JJNyQuP4JHaCA893Yiw3wPZiU0H6hNK1oen/cwarDixiSt3/yc1MOeTCj
uKrbu8ZpCMpA4qUh7A3D2mMiVRNX6jLHHTklTxOEDvrAuJZvdNr0AfKItzrWPVhjTMDqsyIv0j4v
QQtxGtNw1F9TLvSODYqsDcYF21UthHxICCgMJMquq7jpg5x741fKlkpx8VWgIWu1oplH/fIpRWBN
M45ZlJkmdMtQnnqIKgK+C+QDpJ+b5963AkC7b8SQBxNgjwJrkYleorIVRpvH5dvsQh/Q0pYKskbe
d2NjMWuGiVn6AgRvrZAkSkYBQm/dhWh1EJNvLrJh4Y16Uh/Yn27WFnPszHztkUGmCQjHly+raLiN
zBObOXZDUCYAwWsiPWDdEOOqSWamKR72Luo/YgE+PM6dyQaPP1fxboLxwi7vFbnUDSDttfUUq3YB
AkBxgSy40Tp6/Tip7vm48fZo/rxt7wYZ30OFc53SYolDBFxXAqQD3P4XfbBdgBjQ630N49KLQ1/0
1Z0QpVcCN+X5dJOyS2Z8UYibdZubAswQ/uqgRuNChQ2uj6kduznNIa+BfOwn7wtmfLKAYuI4y2J5
0uQ/4gGYlYZXguS5CeOJYGAdc0tsyUlsFFtY8zDpNLcaeC07jquwLyah1+WhK6Eesi6L0xdTOHSx
WzZ+Vj+RObVL8+m8q/xNmPq9c2yxOE6qeRX6NQ41e/HH74qbnAoHSAsU78RL9NV83mDu218845xv
owe7tKCz/nIN8QSxY5vyghseiWqI8/Fube7qmAsNkpF9UYwbtJRPmz9e04TO8pSrETLEqFlcZz4P
Tsu1yIQTSR/NedNw1qWH5Bqa4b7+tUPR5zK5VaC6rgADznunfSpuMWftrcmz21CJJHq86RUKB9CY
Sp3S1/wCQLvhmfycbNWe3THSw/xuFm3l63nv4RwKttSM8rPaSg2u17y4EaSTMHkLjx+AZ4IJJKW2
xE2mIiWRUtlPf4C56mIABO78Ojjh422HdzvYq2RO6rVKotVsTm0pukqh+OdNfJqoYb8SE0DWZVa0
dUUAMUqt8zZjRmMorf/opBlzXELnrMbraFZfM60Lm0a1JZATdtrMmfzjLJStLQtqO9Z6m0LmpbqW
lMwhIg9p8qmlyKyTLSRL1iooIt3LzqVkVbqzXIpfKPJICYzOFt0uAMKcF1R462IS5VXLtLGcWxjF
4ybN7X7lxMnjRPJ3mGS1zGsDNEcqRUggB2l70Vf1sKo2exPuxJGThfPWQv9954y1lXdDbGID+xiA
dcD5tIznjJxDJdN/35losqzc2gGZYtNBr/p5U18g18w5U7xIKDNJiG6kVr8oCA761eglEDNK3Vmw
qUZcGlZe44wX2uP5M8bLe9iZ53QwpaYrzfK0BtOLkdrpo4yZAIo5BmghEv+Amvm3BlRmN2BX8q2o
xZxPyJsL+FQnZw8Ak4vU05yk5lQA8/wyoEpHcOfoXyVUIoE3+Nm7koOuXAgZ2qIKzy+fF2JkJsRg
ELUTpxFPDjFIvtPnW+oPUEHHVQ71KJ/3vOf4KQsaspa5k9tJKE+QpQDox5EIjyeYt5UslqxZF2Es
ZPipCvk2sMOEJCiCLJIbXGumDbnn02gLF/L9f9tHdh5nSQbJWGS5PJmFTVUbUx8q5NL14NE2kXnP
fXbTGZUzGRE7l1gaQmvmYp5Ects5VGW69ItGdEuzsZs1UoQo6++2mXNYeOeTrZqPXWUpKJ1kGAJf
T+YJ8NDA8JTJLW3JoblK8cwbT+TdDaxUQj31mx7rSNNRwUaWUvndYA+xoz92HoqvXnNlQe+T2DyI
CXepTCia+0k2YoIkovckf3qgTFqtYKPy5WRfaam+dGTR4TgR/ZvnPiqTuCxxrLfbBN819fUZ41Ze
sq4X2ai5oyrelqX4SkrJ3grdE+PZK4BKojLvEM4Dp0eegw9I3S630ng+/6toBDj3o5jYpEG4zzT6
LkHjfIiUiyGEWjp8mjv9Qu/bc3aYSDTUpISKF2KDejd6hv/GYnMqAM7NIZunuecXxXMrlptDW/JB
7gWE/eaHCvJD4i0X5auKqu12N7qULK10stfzNjkbqTLNUCNv1VzM8HXlUxZmd1lgBHnIb9bx3tHs
5EtlxrKWdbhEe/BFAXPvtmCbAO2cG9tLkN38uxKSCdgQeGmhWMs4rSx2BDqBC/mTjAtqmVmEefaQ
+y47Lmy+22H8ELOWcSsaa/lG+ExhhQak8tab0aUFq9jjkfsen8V3c4w75iPGRQpa16wT39JJVDZI
RORrs+c1YY7vxN+GWE+cpdbAGCkImc1SvBzlWI5SWS44Az48I4zvlUM5mIBYl6fayB7UeXoaKpFz
pDgbxrpdS4iZAzMXR4bU+3P6c9xMcJaGVcfLEo/P0fuGMQ90VW7KTqtnIcyjLARGLtxOaShecJ/l
xxnvux26p7uMF5pn6TasDSRCf5HUqSISbhdKYuvumLgkMv3uar7gxiXeh2LSbLRcZkEpDIxE3TTK
W9tluZCuhSf1IXs0/caxXJXTJ/vUnfsz+XxfJ3PTyVKRqLUsCmFLPKp4q4SyR+GGs2SDk8kvr5tr
3LOYyeJRqv9N8vlumQkdlWB2QrlgLJsSFff3NN1XXe1q9dOw8EVe8vk3qeG7OSaCYGRfWoQZmvHr
SXtRfNkDiTVGpETg6JzJo6Ma+ZX1KPjnw/7xKk2oFgApj94429Oak4YkLcZ43motvVPdgG4rMu7g
s6F5zXtKHDrtzhjzMYdm7KVRFuMwXqMakqLWhdlE5xd06KLAw0CAEPQGwCF+PBdzDDhEmoMhxNw0
L39dtto7b+AwkuwMsKE3xbhGvqhmmE/5PZpo3/SahJkY/yrV6X9Eh775/rspdshLQHmlgjwpulfS
V51IXxq940yaHEarnQUm8pobJCviZEwjGenTXx2WLuB1WP7Gy35/FYumV7toJXSDviHEJ6fpZYHq
sPKa/CwGV7mjssPZg0w4TnCcH+/WxURhacihfTBj5xqMr1DO/Z/da/rLuE+iyaMzEeuACXeOY7yV
TD7liDujTEg2mxpE8AQ5IpUy1B3x1HqDu3qNT352F7FvXMWufNu7JloGJegGylNi2tbjee/krpwJ
0XmbFEiHkccNLtVTbPwYooooUQxPnZ17uBNueS3/45Rut27mVGejOI+AWIKBHNw8cVChJSnOduta
KEkXACxyH+rHYeTdm5jIPBG0kPvNKk+kutUswa67qyTnbeRhxr9bFRNIClnO0kHDRlIpacGu3CVM
ghJzEzXQbjzmMN45ZIJKq5CqlOM+fxMu0zDE/5Y1AET/n7wDwsAfz6EOzr+6TwZAS4BEI9/Kh2mw
KwlaFINHZ5sH1VbboOW80c6HZLCRfzS6aDLR+wRvNFMiN9DEC1uhc88v7HxQBgfCRxNNk7SqSpBB
dovudGrnlm3mZdulofMUow8XY2lgTcXcPogbGUtWUtVDTftZUuF33XNXclqrh90kaDaDuNowgFhm
x2uFqs7KsUuApNCAVk5PU/XHqttj4qXE71W3znOnG3pHUB/Ob+EnKAm9bfaG6cp3MdoQGxXKfAM5
pb1QXieVXHrzHJsPWkaASyvzNb3sh7XNHUterK+xKad3cdtxa35HLykKW4RyIsglJJE53GvbmEBA
yekp/pIQt4lmqDVazgbC2BqdHxl1P16t/RMR79vKdyaZo24m2oQhAFUAA2L/Xf5S+SJAa7lPVYu1
QAQHZ+fQ6i7mSqsrbrOLt17m6JNNkQwTHKuhEMo4lJSQZr2FsAI6CwTqpdyHA8ce25AVSWfNaqsv
IFotvote72SyD7Uge4EuTAfWEP720i/G3ou7L8p2ZMdVWtQux2VcXk4u8lo/+9IGSDNdQKIxE5zb
8mBbruCr9+c9+uia2NtljioGkFS9I7IQ9tJdZd6p80NicvKnw0rN3gbd7d2hMZXVIIpWE4oaEfw0
MgPRQxUshOqkBi7gFyF4G8nhxPG3tta5LWXO6qYWxBpLTCNodnY9CPbsYHTRryp7VF2K25dA/1i4
8sOMskruZS60Ms7vLfXKcz+ASTOSzQCziKanJ6Weo6RRXcDx7CXH5LUYP8vT+KTWYBgRTP+82cP0
Bvz0UBPVwWGmss8VsuRFk400JZbveuGnWXulVACvMzkErcZOt+v6sQA2skWQLN2udWRugDp25/ef
wKQ71SzVtaGpSCV/TK4A5AX0ZEG2eWGmttXbo7t5dUQ7Is0M7h/OtvNsM8GxH4Y6ndIyjuT4eZFy
O4eiRlmEQy077cRrInM3m4mLU62lhjEQdMMjKBqA3b26Ma4xa+MrJzpkVjnF6/nPe3S57r8uEwtl
VZgGUBiQE0Bq9tiqNuFi8elv/uy4v78eC+zOKsxwphtBxR51TtByfdUf6x/oTjtluIbaLYVRNm4a
zCH3gX8ceC2Ecx1cAPjfx1AxEQUqEtWK+1W2R6+AcWgrIvB2BOK0qQcSCt5hOfaWd4vMdkqztEiN
SgMgZsNFD/rDlW1Gy32R4QkCbYBvCdZqRGvIu9Q4htmufGEOpZElmBkZNqBf5Qe5eyni+1n+1acW
50Qcu8zvNbLd+aHIW2PoR3IqzOVpG4pftZl4573yKLmkRIL//+HYlE9rhy1eacwRxdXVu8pWazOQ
isjseOzuh/smQx0LxHhAkrACM5aSS2nZYjHtpkTK8GtNqsJOiXGfT+RyaXn8DYcvN6Cxf9tjorg8
l1Xf9nhI1Z55l4RSmLoD1JJBze/QBivPLbj2mNCJSfSkRgLy5ziu4iuhcV1dTBjcQ0PXpyoH5z/c
cUq7Wx8TLoGSk6qGvsgpofsQVTcdRkglrzzx+kOHXrgzxJxtI9cXc6Yi0Pl8YRabHZtfzy/lMJfZ
GWCOcqon29LkZhxp221hXorWTVxyBs8PizTv3gDB548BCqM8wqSqGLuiL97psbqhLCUUv65eDlc8
ipLD0Ya9NeZVqK5qB0I8FB4nP59sjLOhaKK4Ugj1kKK19dv8xvAo4cHU2uNF+Y3KRfAl2s9vq86+
G1c134Z0xLCgsCoX0lg8KFZ2I48jp5DH3Vo2TYSm0yykKcRhfci0XqT+qtjSnRUkeFjE9w3vkXo+
jujsCLA6mRIEPpokMtbFLq0fSZzYKyYo5pdBCM875nnP10UmhKwSRqfjEqE+loCWx5ccuANY1BM+
Xdm/fR8MAIxf6kYsdpUihPRyru+BiXiLGeMj+Z+Jkd9eglB9AWEnoK1A5380JZC+6ygsNDS6l2no
7bT9cn676Dn9tJadAWYtutDWgKPG6UkFuqPH8IeCdIrv18eRdmeHiXzygPfBOCLS5hEd+EDcuDd6
TG0uXovUVGpQUOBcxMc+vjPJxMBxTIUx7mp8plP12PhLWDjkso4G6Af8A8T84ckF8RpaFhByBCTn
45cqSsgeyqAjjcrobRTrYRxc3CWn8bL2q0CKhEf1vueu8dDbd1bpv++ee3FhKkKaZRDhCvWgCKWL
5OdG7AFzF/TGFF/bV54Ay3ESDmpXBRKBEqb5mTiJ0cllQ+OSzkBtvoQA2T0bUAnq/cmjYihFz1Vy
PV7ku0X54yItcEeNVamgl218EbLHnvjnz8Dxp3v/+8ynSyaQr05yhtn2zMKEb6FXX7LM+CGjC8V5
nvNWwnyudI0NWVBrdA0ndXNFUwZOBfRIvB7loRkAj/GfSrIhWUzUWGUpxmSgGofKaINn/62oUtgF
po8Ardqc6j6/QDfN+xe7uDPKRBIZ4BS5Ki0MkZHxBEZbV9OGP9SV8yKjf+VzvHr/VszSNkFMSrXR
MGhA4pcmUT3VWO/MdnLVTeW4Bc8Us6BJ1iAVtfZLWG23hvhqNLoNqBP0H+7Pb9zh19odKCY0qmrc
D2WNA7U2P7Yqddrlx3kDh7fvzgATCJcJKAqdmF1UppC91OrCzo3WVsQ8MEnqSk0Znbd3XISCJIgO
YLomgrzz44FNu9TYxuHPtPrr5E/u8v+6y2S2wX8uBOqFBdQMxyoNA59c490q252cxWWulExCzd1d
XNkpPNogUW3RR/HjQud4++FH2xljoqA4qos6LFVyqpTZqfPFKXgTIsf3184EE/bWSQd1cooeQn6p
vw0PEmfAjEEb0epvyku2jxcEuR0kGibl3Pz4zeKuiJUyxkgmHfCq3P6L4Cx3E9RpEsgfr88xl++F
ntTPn+vdIBN111ZJtl7RMb+LUe8k6ZxyLDyt4HkF/TPnzNB1727ItJ7KFC+VjE64nujoWnJnRnLU
/BIC4sf3PJwUb1VMfJImsoBIbQL/lRRIbYCCrz2S1jnv6jwjTGTKCcmMuMrz0ypcbupVnNyvM+eF
cBj8AIj9yx2YoJQpW6UsohWHZtW52TICPXGLKopX5xpnMccNpp0pJjwJmZErQ1HhCwXUz8GDai+I
EbRgzOs38lbFBCZFrFo9nVYjrBQUR7f7zQrRlLfXmYMwOE6S3tdkME/XMheUxlBJdtK/bC/NoxbW
IHKZAFOq7eaX6CueEAmZe94rOCfYYEJS2mqVJLcCOS1dWKDSm0mDfd4Cx+8MJkYMZjZZiQyNRlE6
NYonyrItFy//zQYTFuq4bqfFGq2wa105eRT10BQ5vv03kfW3c7NyX6WVLWU7ASmUX46e5tNnj/Dz
z+Hz2BHvzy+I43MGExGSLu7VpacRIZ1OpC/dJiPehjdJUvjnLR3e8zuno79kF+piHV6XZTEwccOK
Urz0h07qF/AoO2NMfFlbgvPmeN7AhIgEvOCJnivZKVEuQL3pCE0FLYb6P/ocEx10AbwiTYWTpE3Q
C3/ok+9Fz8uXqd+euSNYir0sgYxYlgC0BciYftJQdcyC5Y5WmtKLJuC2dzkH1WSCwwax2GJq6ZUE
cjWMuD2kD91zcoVKoFO76oVieLwhUM6nYpmlxFpY+rnTkkhfyE0vLIFsFNA77P9bBGLZFNpBFgSQ
3qNdsumOJC+3TcdDenNOE6twnUBrl6QiVKf1Sg+SLfGlZW4AE1aujWrhHSjettEPuTtQ1tZhHIBq
0nbykz5eEeWSxP9xy5jooLZdri3o2Z7M+o/Beo55Eto8X2NiwipXYtuWuFzhALbQvsoq5/o+nDID
t+7vxyYTBibAm82EYJOEcAKSzlZC69q6WELNG2b3eb0Rfdqbo5TmhR/O9mhnv3iN9ePq0u43MEFi
Jm0yz+2cRTO5wGvDHW62ULzVrgoVopH/hKLh+ArZWWQyiVoxilSucIWk/3+FxJiEsbcTJcSNnYWT
Txx+xd/WPo1JCRjHyqYlBkhB/FoPNxlXPOrQ03cGmNxBLrtOWUgFKOEdxZSOwfBsXOup3buz22Hc
ZH4WiS1y4i7PKJNOpDJcn3TwTSGVnpfKui7UUnKE5On8PXX8HN0tjkkpMqMFTXfdZCBUQh8hqq+J
13+J3UHD/M7mDXhNlbrz38ohqJN9jB2LNImSOTfY0YE44B/SwFmmjJzDR73s08W1WxkTPUAl2CTG
hjJ+tyw2SV4m6buMFFNYfgxAeU29byrciQe6W+dsMhGlF0jTzoIeY0DbDHQn8ygnOeCCm0MPmnEL
Rzn//Q5D/m6RTIARG7VAc7IEuUffuAJm6NrFBRFcnSWc3eSEEVlkwki9FGpWGzTeY85rAxtQcord
KqQ04bXfv/ISAd6pZmJIRkCyOI0ZZDSsW2N5hTTr+Y3jrYcdreqKwcSrAHlN9iRhgL96MF0UpMFy
WqN5BRhQz/lSnKgICemPTi9lZW7OFkpZ+SUtg9MB7vqFTqB0QeLzSjC8c/32a3bXc9mna1LMWB4R
ZVdObaWCVJd2pRkh0a5TKLkMsT2uL0XjJqbqiJM/b7eQKOAs+tg9FaipQdmP0th/XLOiT0NZ6h3W
PLeOirrqiJ5TXl6Vouyf/57H8fLdEuMvsVVuWS5PGC2IPcAzbGFe7Sz5V0H5txG2ipatQmyhbYJi
u+RqrVd1r2bK4Uj4GzcxJJAzg+oUFMoft6yXTWNKzDp9Y4EzTzoA5MTZrt/exV95p+x4196NMbdM
bOn1iJHfOBKskwIZ6bG3ZZ0Xo45HNiG1/NeSaNTc+WLdj9JQ16kQzFCF/RMTX1xRMFJ824TxQ3ZL
NWtAbLo9lEH5ct4vDjFJ0s44c9fk6dB3tRXHYQMc5pNx04Nlpr7LH7Tr7Vq5W1/IY3VfeeSGJ3Pw
NwHmfdXM/ZNhnqHOpTYOp5fRy8BAIDhyZFxRTKgcJi4PrnMcMN/NMVfPmpviqvcrGLfbl9G8FFYO
5zbPVZibhhhG34ulABHXNlTlr13xayiD89/qOFq8L4GJFpu4pV03zpgA2TZ3UC+X5kTMX8PY8WI/
b6+YYJGUEPfbJEMAELmDGmj1EN+at2LUQ2289c3X+H74XxWe33rV717I3jZk2BZQo4+4p/NwKy4L
ci9wa/z0GH1OPn5vH3vBJGsOnsUSeWq/2lVEJ3YET7vSb6TTm24S947h7CJ7xeRdXRC9apERVImj
KC/qwIGaHh8hjCmotKEKuTjmO8WCbMVtg+lNzbZuoPp9kZwyZ/C67xry0n/Qp6bFhU87+G6Pje/E
ELYknXsA1EsMRwAW7+nT6AzdejsbVWBha+t29oA1ye1VaDhggkPv3xlnAr9SW50CaZnsNBHTEbqo
aL+Y8eaYI2dXeXaYmK8Io6rOxETik1kg0c4dkn/bAM/kva55X89iwn6WmjPYBRY6NCT/omMNE2rX
k7d5GmbXK4eX0R0GqN3+MYE+UUWrXhPk+4S0YW/UJwMpMYkL73yQOvT6nRkmrNcp1M/rerLCoewd
kiHT2Hg0bDwTTChvAUsWpw25W7VckGVyVKnkRcDDWLFbBRvN29yw1gEnCzxJnQ0SASTz0Jt8QJpB
pwm5POrH+ejOIBPbTegctVaNKgQF6Cpuf5WcrOssGEESCb7UZytqgn83wbizyYSPZanXeI3r7LTd
VNH6RLl4cOvfQ0iOYlOaADj8/+IbEFP6mOh0xdgvAlqFJ7JF8jDZAm/m+nhI8veSFDY7HCeo7Vkp
VUTOp3l21ZxAhbHS2tYI06kzogaaNyEUYYufmSKt96SwsgncODqv6HL+sCnsLF63rhBflTD8qqpA
ksteZ4o+hh45+8kJIZBO/rihZTKbS2kuCShh1VPqSPbyDEpkw6kze/EAJQ8mXsft/NmDOO9Hi1qR
r525ojRh1L0jbdlNV2acFstxADZUGfy5mOZlp9qnIU6kvunL02RdyXHllMuNMvWOyJsY5tlhLpRp
zhYjJ0inrN4tN0gAzZemCD0vi3NxHfvC+3qYC0U2jAnsFhkQWSWaePp1JwZD/3T+ZB17AlB2siWL
CpT5mO8C7XFBKVsTUL6bzaev5+Y5CRpUMNOQMsjweFnfRtE/pQI7e2yYX3PZFGIqnJy4ejBc+oIt
2X4ORm5X+ZY+15eboznk4Zd1Cx2df+X2O+PMBaBX/aJnLai08ii/7D2K9i6uxq+9m4b6xT/A1B16
CgANOsbzDIgQMreBmFulYvYFFaai2BEJnUtUrgxc1hOVFaW09JZbvE5fz39UnlnmTlDkuIaoExLI
JE+dxtDdslSdchM9TfTPWzo81bsFMjdBupZagRawGqrkj1po/RQjFectHB6CdwtsU7tJVqmMTfQq
Nkzxgp3HbZQLwoMzcTbsUxfbWEStwZglJqCBgbFCUDi6SqqDypFXPKVb/8n9d8thznTRN0SurQn8
0f0fK4q0deel6mbjfrOTonKEibN9h4wawNn85YIGG+nLda1FM4PuUGqTp/z2jTjkev0qTS7FHKRh
E1hR+nPjPcw4nsG2u/VOStpY10AcMrvC+EfNw1Pz/IKJI6bQz2gDo2UvdKdiqB0qaywKX84733HR
CHp2ENwCChdK7x9vrXGyhKUrGyPUjEBTS9ssvYREqrAA5XYpW+B5vhnSm7KW3Un/V6CenW3mmum3
Aio5s9VHC/RYc+tulDpePKR/4rM3vi+P8UaSL/UkZU1yUvX6q0AS0W6FOBpXtM7MMZB1MPkmWqAl
GIuZ0htTNlbeL6AR8NwvYNwzz6EDNKZorapX24v47U8RgzhqnqX7JLNbSDjJNvEzn8vOR//wOcPM
vTcNUKYCbR3tA9n1U/OohMXVZEPM91t5LV6C8yvkuNKxQRMqSwBZgy6KWWktqDFol/TiRH7RshWk
sqPkinYwoLt0mfk8zq/j8/FujllfqYMZT5XBxTURfLjW3rTGtgwexuIonIHLALJRIvgGdJYZKy+s
UpSGJIe02OggMXpJagyr0lBt1uq13K6Xk9zJPKc5ii17q8zJKJQsKVJUptEy2SClRsI2+AE5D8mm
dG20FTrfcT4evcdYb9lbZA7KCJIdWepQpBNP0H62czcVnOaGNqLKV8ht0Cn0LhAhM4ZE7SG+5/aa
j74mJM5kSbcsFQwFjPOkm7ElRMrU0GrIEI7llr7IGUB+jtzI22YLzbzdj5tCLruxHB5NCxLEtpoS
6SWtMvF5HASjdnXdEBxNmCtbrhTe4OjROd7/QNbdimQjmYV2ZwPppOU5BomGLoGJK7/fqvvzH+P4
67/vBRP500kQZS0XBLACRz2oy1SLV1g/Sgf2i6H/vquri4maIf4hwe+LbbDFQclcSC+WAMKk9rxx
c4LPH1eTNAVtHF2GMLshM1kiWaRV7iZQggyAi2sqMgFJctOVE4A+L+qjFXqUd4sae6uJBTCsnOY1
zBUPY02bFKTF0/mPc/Ce+GiGyQgtFIkUokOmtHoBHv9trql6Nb6Utnaa0I/b/udU94M5lq5Wsdq6
Qj3MCmn9Fxfkpo04hK85b+7ss39/tMOEnEEBu4pWC2Y4DpAPLTMzWPXU6zGlX7QAvhNSepyNpCHl
Y8j5aJEJOfogJElPASjqG9Ey8PXoCm8nyvqbetySDm99TICxIGkyxq1KSzp154Mn4o1hGSIFz0Ni
4yaunuZL0S1QweLexLyFMqFDrxZIBwwdyt2geoOIUQ4NR+nb+IPyvRXce5FzDFiyWlFLhUFeSpDC
96jwjAUUTpD3AQBR6XUoVtLmnP+On6PVx8/IxJJ5bMVpocWCcr4Q0aUdyct5AweNOGoBOieyDB1d
UWUO9iyqaTqOkNuZ/A30u2OQYjTNxsy5B1UQEFMnzhAUN9Zsc8f3j7/cu2XmrBepAez0ii83GyBf
NHzKFgM6brAD0uuQy592vJW/zWlMMj7ngJ6vGt5OFeSZ7mWncpH2U+CZ1YDtI7aHYH7mMcIe2gTH
hoTdBU88C7tcspLUwjQJUWw8WMWLwpMDPzx3mDNBPxoCdvj/x6hsYihYWcFlESog1vWLwnrRUoxs
x+B7dBS1Wz3wb0nueY85PAI7m8xZhyBZ04wJatSxKtrAzDiJ5I5QriMpb472+DbYmaLbu7t04iat
mmpASW48pY8DiNrBKGR5k4PBGtHNQfeQBufXdlAPx2nYWWSygzJrRHRicM2lGfL6LtId5RkH4nUg
9vhCKbD1VwvPmefzZnmfkTnlm7FmCX6WEoklVJIru51Pa17Zs3m1ZLwV0s/z6WLYrZD+lt2eFtoG
tb5GpeR2C+S8Cq92umfLKe02Kr1x4KowHKYnO3tMfBEhWyBMK5CKQ3qd9JBKuFIq//z2HZtQDOCb
UUfHS/vjkvp2HNpNQkNhLVPbKFunVS/HmFNOPfxGKPFbpmhBuVRjjlo8Abi6JH2KXiMe1O1UuWqf
/pgKsMaYul82Vnh+UYfHbGePOWZxmZFyGAsj1A0IJUmzvSB9bHvInA+cA318zMAFBLIwwC8tllkS
vcClbiDgGJao36NYMDlQ/AFvqizZmumQWzXMfC7g89APd0aZ9S3bjBqMZkKfFfTruLZ97Tr2Nc8I
ZBeSOLc8tufjk72zx8QSI8PCFwykRs2LcaP9ALsSxIqXULlPf6FtYf4ow/SOd64P+kIIJ/Rxp1iK
jmIMc8XpnTJYiQK8wTTU3yBIGxKxcrK2DDI9dlIw063jL1EE7jlpb8+7zwFE6YNptvLZo3omKLlR
nKrLLtJCtHkd4UoIZMh1c7/l4QF8XyZbAAV6dmuMhFaMV+jpEa8OQLWOtPZFCiYPnJl29qDcAjB/
fon0i32KZDurzIksda0l5YIUV2vuinSwk+XpvIHDI2hSOmEoI2tIjz7GFTErgEEwZiHaBk/GcEHW
POrmndJwRniOz9/ODvM6qFO82vUsxYPxVP+i+5f7uis85U8gyvQTnzeSdID0oq7xvi5m4xYitnFi
KllUXWJ6I9yi8UsKixhDvKMymUnDBbFxl8ic9rZo2v8j7bqW5Max5Rcxgh7EK8kqFsu075Z5Yahl
6L3n199E766aQnMLc7UTO7MPitApgMfhmEyzaYh1iNExxNI/gA10Vzlq/47jIpTtbYV8PyFn7KOU
jV1bTHit1okP0FyX6KUdD38Td1b3yH7FKpSahEZStFDgPveZbQ63ZMztMH+6roTCr8W0dCWlISnV
gg5XhxqZHjlY8nfCU3EbX8ilU3F/wSnaiQYQN4Pd6mRckjDLZtcSxoucN3ZId12WOkF5aMhhHIUI
aSJZXIIQDLKRR3EZHsxn43Zyjf1tugvcIbcxiABor/opsZ/jx/LT9WsVaQjnmUvZLOUAcyJ+QW1M
pdit8dAkogVlwdH4lnKolRh9JTO6lQASRg/NldAafQbLCP3WuuFdsSu8pbLzT23tiTJZge8yOZ+S
Rhr4K/FSPdLiiTTFaUlqTBUVu0wSDN+Kzsg5k2WQhmBhdLSmKtvheK4BVVaAokayh8G//s02ulFw
XJQBrcMla/jfn6aQLaQbExrovnrRj7qDkYodYxGp3ZGieBvYql1czBtJkPkJxXLepCNZmi+4UHhn
7bN1bBSboeeTXXjOXsK79mm46S7WjWgJc6N79OdpOfei9DVdTCvE2z/cLZG3mEcZGCnT91S5o4Xb
9zdh9kirl1IMQ8MC24fIurpnzuWMg9y1UjeRg6K1xl09jcbBourX0ZK+AGH5W2SlP/U+0h0szj1i
3mUQjMJt5y4r+UznVi6vbHqEQxUB0RoAXZWSKLKNonOTdHleausloNRrVN2OIvB9p+1rKyzhbjvd
1S/gnJLRdLWkRfgF9JF+1x1yijHiqN0XhxmvQIw5erNoTm47QaUMkRuMs1iD4Sx2jKO0qoIwwigF
cxatN8CeLgkIUhne+ngrnwKHChu8m2n4Sipnvv0QlMk40xQzBvENGwIHl8xjcDZtxTEPzbOwCrPp
d1fyOBOWJ6VNLNYrj3ys3u0zALuHP4nDZnxVWwUjZebND9fdxmaeuBLJme88GHGFlcX8qII+1SQ7
K8qd6xI2ne1KAmepHTGboSoAHoKtmKE/MDjVLofOzt51Odtp1EoQZ5jBhK1RUqHf2e7A4eu+Pd4P
Jnh7VYzrBTfCdRX29T86gned5AwxL0yjqwNg8o3Osi8fFr8Gzrmxq33yTZx0/BeH9y6NM7palxYt
0Wn4O1yGO/2O0bKC1/wiyoJFisglAOGidjNAKeBjMlA8JzZV940k+l7sfq7cH782XSdLGHdUjd9o
DICrYV50r3gykQkMJxnjzE5jYQUNXFTeX2Besehh4eFpyQDl48np86RuK62DqkQ+AwzI9sOn5cQ4
D6sXfZ/uTWKLUo7/op3/EflhzlKrxk7PStQR6tle9t0T5rKd5tB/N3BwiBQzPG/ZHYYrLJUSQi3z
wyjz0CQzxuuBAlsd4viUxL4R30nk5brVbX3EtRTOf9DSmJY+Ra+/A/xbF+WaXZXLpW2DHWCQ7GEU
biVsOay1QM6d9IVcFvFoYGckoTc4+L1S97vrZxKJ4BwJCYdcL8xIOhgDUqe6s6Xe/d8kcK5jGORq
WnRgsid4o7sVprDcrA+1v/C866viXEYOnAUll7P02ETPeT27CdDClP52aC37+nG2lYBxFhBDIzI/
qhBMgy4HGQrDRVfbYacfK+WL0bkDJkBCET3OlmtC5e+3LC4TqKNIqZQSpRtw/WLwDvC1qQoQqsP1
E22ghxqKKVuE9Q4Ats13fsioDtWAYQgMM7LOT+sZD8VpsuOvAG06djs2YBgdsRrjWjvd6x2QwnuC
X7B9qe+/gPPBQ1xhCazSMNWrpfrRbEcUUpMMS2jYTwRdiLUEuW3W2RA41dAnTjXSrnLHesHFd6UW
fYslMo92PEaYrcqspTEcdZhlAx3wLo09Kdbx8leiukKPotIXQFGqcXVTWACSqMJW8/LRaCI3Coy4
s1WS01+malgPKkks0fbgprmhgg+URWKA8IIzBs0gzVzSRfLaXeGrDuhsAGyneAzysEQ/NnNE0U0k
kLOLNrD0uSqT1Ncs9C78SMjaufnpVifiPl1RaU0dDJl1YAvqeWs3dwACd8GeViWOeZ6OQHjGavU0
XJLLX4CZQnHfZfNd+3lJJKDHzykoUM99t+/AZlsBNp5aT2U/2ml/KoNvqq5hGejzdYXdfBasJXOW
Cd4tzaoajCXSQ/6rOFfYUkv2sUOeyxKT7/+IWGMrBVuLZH++egu1uq6FcWxgS/NoeZq7HJQbEzy3
bFknhGVeP+Cm51ndLJedl0FYK+MIZhZKvqUjWg/frEL0iBcdiKnu6kCgHlAoOnshyDNUjEMpNmOv
nO9Kv8agnrDJzPSQz8DW18dOvJKGMf+iavURI5iAry4fWm+SbfQAXs3RUZ+6Xe+DJMYtX7Pn+pNF
UIq5fp8CM9S4MCvRdlRMljpMyksFSGZpFJSYNgW8+3C+RJ3rVqcPM7glg670zKo9R7ookDNX8eEG
VyI4nU8GqYyTwUqPZVE6WP+UrKccaNJBe5pbPyuM/fUr23wFrMIS32hLDdO0pAKBNWnAlN16uRf6
QNtnK/lvgOoClWef4NrxOJWPyZh2sTyiD9W8EgIyFfI4FDsQrojOJfpUnN6XPfbHOrQsjsYt4K72
wyvwq9G490YX/G1746l8FW1LbM52rK+SU/450eNqSHCVtewF9+kh2Vu+ldjFqdrl/uSZjwTo2YyE
QlTMEF0q+/OV1QF0QC6aBKMdunyfFA4QDSL1PhOxVW/GoJVmclFVj+cCRKHKdEiSc128VlOwm4rM
7nqflIsg/9ssz6zvkouoRpqmAzDBp4M8O4piIwHcl5fYi17k2+hbeP53q+ZvSo+gfWFMVhjbBGPL
nxepYeKvazu0oPR7o7Tly/hc3A6ftIfwPILxonk2nuvH+ZUKVqE2+5ZrsdzNWnqvaiSU4qMWWXZp
ndP6NVUxLjp8qrVdr32Pm3sligW5/KaBrM7K3TBt1DKOpYEc1MUfdLRSlFeBa2Gu6oOtryRwSQuw
vpq+0xAMVCyYk1Pp5I4GkmbNUQ9/GXh+fzmev6NQSJGUGA0DvRB4E57Gr9VjdDvZ1UG9zX1ptjHj
hG3bzCk+J7pw6GLTMt4P+rZGtbK/Ue9jGmd4GEuDcZBr41Ikv2Ra3FRtjvyofrh+r9sx9v2oLOKv
pCWNtmQqiVMw4jU+Q8NsdsVN9zcE4izve5fDuepKDozaoAMwODDpYQ8+0hQn9i2KZIjhozcCjy26
RM5hR1iBGiY4FFAkemnd7eXiwegfovRVz4VL2VsV9/XROE+tVCEQtAYZHNty4RaZeQ+UGAcDX6fC
kGpbaQBbHlnPY0QGu5nJp+vfj/3lV8xC5ZwMVfW66htsCo4AoJG0l1rZd6iTXhfyxs3zUcr7G4i7
znkyFJrUC0I66nuA3D5gxzKEQXT2CFICjOBhxXnP5gzv8eqzHjrRFvBmG2eVCqrcHc9aZ2Sl1ViH
6Kx+JY8K3rzkFN1qF/MRXHG30y4DKbGI1Xz7bt9Pzd1tWSayFs1T4pdp40lBQ53Q7BUHj1hZkFgL
JGmczy61MoM0kP4V36M0chfqBLEhiIIiGZyLNnMt64oGRR0DI+DSjdI+BCJwPnYhV9RE43x0WJtG
YUUBYKwM0CSi0aMdgNLhzOlfRZvfH4Yv6FALKj/rLXpcAM+MKnsaZYGEzcT5/TGlc4kzCcpOiWRA
c1nlS4I3qirX9kyfWxV7exgoqbzrBia4OJ3zwn0stSVwo6XDouuXVq8OKJsea9rtWr0XOPxtNaCy
TNGpkdGw+tPhZ1pgNe3c41GlOmV2V4ISaBDNL21nA+8yOD2o5cycp45tWB2mt+pUnXjqjwwYAYxj
MQQWMgg4RKsb2y7/t1C+Xt8oSajR0QTN4vIrVRs3lOdDp453layDIy50r3+x7aeO8i6O05Cus/Sk
okiTgfOFlh/b7s1Ovavv4QhdYcmGKcBHy3qXxilImwLGRw+SyGeg4iqGjMgNee6xvAwIPF/UvX7L
b65J44K1ZBSoqMl5eChZM6A+mfeqg42nY35vJnab2B0QR/SDdLHAolY+hrci4iqB/lhcuGl0w8T2
44ygJoPScfDz5Jvg64mUhVnJKu0pLCs3tQL9ecNOX0Ys5dVgo5NuWgnPuhKrh42ngTz6ebRFRxOY
n8XFlCWfx0aL9PzYoH1ULC4gX11T1DXddifv2sKFk6IjillZNeg48x2tdpQckvxHgMWw67coEsO5
kqLL4kgpRyAIZY8l+sAAYF2W0tail/9NDudO6BI0lUGW5Jg1k4fZBrtt0luSAOp+IYLX07bf/31z
H+CKgCeVaxUeT2phfdLV+zwd/dzY9cM9GXQ3iPb/08ko50RMEqMdRVHAkJFKVWikF996AyaW/02p
6d1Z8VPCLQ27SmFAPpGJjsTnURNCMQoMim/nmX3d9wtj+ALDYfoLSIEBwDpB8Og1B+0SzXZP7dDP
fQ1jU5VID7dLu9jSgF9gkFZ8Jc2SDA0Y10l4VD1lT/Y9kHDC5+DQ7RRHxUObfBE9sjeteCWQ+25y
CjrvaqLxsQqQIRQg/TpkotFSkQzO5cd5G2h5MwKJ3LpQ1Y3KFzjD6+q3OayDK/t9cZyjz7KWkrRm
yUA++nPV2+k874nSHWsjc6me3QdJZcuL9IV05Q89TCdBmrWBCYJn4eoHcJ5eLZtFG8s28IPL4qLV
eAY+mJPsGZlK7MSMPQjQfvt6L7nBG8RfJQjjm5FmJZ+LA0kx6lM3osomYea5qL1x+nT9ikUCmA9d
BZoK0AJqsAzA+NOXvaUvvmWIyN83e/frS+TcvTr/RxuL7+2u8t82bW6MHf0q79lAvqj1JzoS5/b7
BIs2sYwQJskvmfJsqoJvsv3YW30Uzt9bYdwGYW9KXpDa1VnC0Gz+hvXYARUAaFfoEjvq+R/MsAgO
xo98GukiB7VWZ8cK99j440W6QU9Kvs1OhseQkTTDEXLUimRyniSfGnNoqIKX9a47K7GtQ/MZ62T6
1PqszBS7ovng7cry+/Xy1DuKFNbZSKCSWPxSbtWjvguP9lg4TWjTFBDc067YUT9+xR9ft4XtnHkl
mXM3ZTtIfaqBtpvN1JrImUPwuLGcucHmviiUi8yCxzeyQEOhGBMcqHTqdxq2IwNX9YvDWzMCOboI
5kHgr03OlcwKxiuteUHBPvupWQgJv6ZUZBnsgj4k5qsL5LxJH8wlUOAJ25Zyu8+Vj0+HXZ8swlYd
kAjY0qxIW7ZPxfiiDWpiS4v7ZNFYyMFSAeZhluZdJqc2mUJXSUUvRhbMPh7sXQwzk5WbHKW4n5sR
Yhj3Kpt4Clzlodlh5+UQOKLOnuhM3JeKmk6L4hTIoUnU2wCyfSkV6soZESRdIjHcx7LmuQDoD438
rOlveo3eZktNAWBX7wRmta0V75fH+f8kWGo5qgsJPmRy2ag6RrdOQKixGedUdhH6LOaTrn0sLgDU
UVt0vYbJQi1oolc6DKDV1lRAGZX5YBOleMpSM7pBWfRpHojlDFYLfI52EOEMsTDw8WcwXmqDyIbJ
s4zkWdCouiwDJM3rfOUQeyPocgGILbjebQ/9LobLw5YcKLB6LUkHTblTgk/LJJiY3syc1fe/n7Ow
fMmsYWzMCInkryFXbEsO8e9r2R4KIgIW2nzerGRxZhZNcTvo0wS2I+VlTG+MEiizstt1/b7CxgYR
ZQrbFvB+NPbnK6teeuTqugmrlmfNtwr5OGvnjP4FKylLIt/FcIbWFWFUQxTWGHrrBKwmbHV2t3M/
4x1V3oZDbI9N3NrWrO9pltxkypdZa32TPJu1SFdE98tZ4kLNVlGCwDrMoXQTx4u3jGPuoJ7y2hry
eTEAhmwKoe1ECsSZYzQmKk21GY+R79JjdwY167HYR3vd7xrba35pR8aTavjXnc4GD8ufl84laVJU
WVVYhqHfV870XXYAjvPA0nYVr7zs0O5Ru8RK6HDo7PJs2dpuPih37f9mOvxr3RilPpdajRyk2s+b
b1H6ZMXPc4Zv/vP6aZkGXXE1/Ds9D9pClU1A4WvxuSnqF9MEHjQwIMWEQwJvw7/U9UlVw0K1wqOC
udg5ry9lQgW39l+ey7/thX+rD0oHrBSEXECAFn7np0fyoPqG6RZIrEtX8tElE819iY7FOZ4coO2y
yeJ73j7o1i8qWi8SeBqegnbQQ21SU1M6pLKvmJcAMFR5JOqgiLSA8zOGZNVzF0fwnnHuGHVpD2Hu
DcE5F9XvtlNXDZOdIDXTAfDBXZdkxd1clBgdqD4r1B7OFex5/oLsIX5adrItH5Qv1xV8+1Gwksi5
ahWTVgk21nOfJWDYYHFS0wmf9crWMb2jUSAZ/2tGbqx2Tf83idJKNnevUj1JY91M+VHRd3miukHv
tIaIrnDTS66EcK45aCc1ykeEcTTabHM6x0R2C7QsgW3mRESQz26q+0oY55JBnNHoDRDPjxlIjuyI
TMUvhIXu6/WPtqmPGsVkqw4IV8J3PDRq1EHZwI4pkMa7COar+aGCdnO4vy5o++7eBfGPVCnSg6jO
I5/A72V97RTTyzgodjFmjiI9XBe27Z5Wx+ISLqltIqkdCuTN58nFUpPXvaI62pz6ffOCOthxSHbC
jYtN/7GSySVhvZxPwWDiKvNfloflnGPrYCYPq1SBDY/oqfY/4OXbTNtXMjkjT9VpaACwAfSjz7MT
Hgq8eUAitjNtdZ/tiosoN/kvTuX9K3Imbg6J0mEnMfS1x9lhY2yWvzwYb3i/IOfZCd/fm2+61fk4
s451OoQKUIz9FFM0y7kH7eV0bH1GgEVdzRZojeg2Ofs2KCkbQ80ifzyOu+CI2sKuOTACCnLEIv6t
qAIs1FLOxENzkaWRIunUervLnLRhBBEuGgd+TG25djG4fWo8UZFhg/gFadfqUrm0q7UqS440rAY1
3wewTvde/pztFRe0WC42XKQXRiua7AhoYU7GneiTbru13xrE51tdorcgqCiiI1Hu9P4pxui+4Ctu
Pi3fj8cnWoYJZr+exfFhzwa0c2/xqMeoeUdbNOcouko+1eqGUsrqLgkOLVBMJLs+Zmg2hk77U9rF
DKf5W/cA9BSXfAFWUiYuTwmcKp+F9ZE6dxnIFI4UZbjvNTBN2GYZmFS1G0aDlxxiAHGzAU9hrBeY
Cp9dyKQztMYsgkP6a9nLu/Y+vS8d9S44BLf6ubRs0eIo08kP2TMgWsA4omDz+82UVs/AtIwmK0lI
BAjNEPAR7KGO0qYQJWzThxuMBl6ziI4t3D9fm9qwKPGSLgDQL+7i7EUBF0eYm45AQ0VSOLtv21jG
nAHsXvfCQ3PWXOz/u81h8frPrFoV3rYnkdFv9+NXJ+OMvmkKlDJbFSsov8Zf5tE6tjcMGPiLvlvA
OZ98g1vFbJm9XPLAHv3uQnzBoTc15vcP+EAIuQwhQX+N6nCuFsYPtFN6sZ6G4+JEB/VE7+JP1+Vt
JjbmGykYmHxVvkmutTJI44vJOhT0FTvqh4XehMVzbVSCvGbbiZuM30cFhLFpcBerpqqkJmEFaJPM
lht7fEGQuiDpjV66XyomOYIH9SSKw5sKRDRqGSq4EFCg+lNN5aaL63hOIz8vbmLtMideO9UCP7p5
gSsZXMKmlzOJYomxQdIbvXpJgOSYhjeW4V3/TpsubCWGZQArw5ZIEhGiJ5IfBndBdtP2sqMg040O
pSEaMN4ea8bfBooHWcfLiLM7qaniuQywWKe09cXA4GjbdXbEWpKlYe3aJdlluvLUVYUXWaJhn824
xxBpCMM7VvhpsFzTSuz8AeJ2kifMozx10efrF7mdm60kcDeZqWPex7rR+bLXnNWdcqA71Z8cNjCV
oGUuKsxtd2JW8pjBr74cIShQaSnk6Z51BD/4Qff7z6zZKh8yR0RKILo+LtElwWSEsYrHf4kNT1N/
XX5ev71Ni7J0VgHEHKrOx7NU1ed8rCKsS2f7Kr4NxpMkWsfYDGFAcpLBwKzp2M3m7kvKZbPNWuNA
m9o2Q5DCfK3yfT+2TrDcKFGIJrmoZLL9jQBZx1ZWCfhgOCO2wN1SpS2meJo9uWX8HIFLdtJXsFs6
2Dlx/+IOV8I4BZyqaFSAxREdpeQcpHehvLhqkO+uCxEeiVO7sY9yw+rReem74AxMYpSg5fQWL+PF
zurMeNVq8oNMDb0rYuN2aXKYuRIk6QFbTJPAd20pJcGwCPZCFLaFzr1OEn2iwVjG1sGk1dOoTW48
Fn8jQqOqaREN//AJSbZMMTb5WzALBaOtLoa9hKJS3pbqwwH/FsHppVHWCdjqQ8xFoyv+Obsje7qv
MXMTvUyNXfrzuTiGj6IF1c3ostIVzp7DpR7kuUUbN+72Y4d203jSpt6tRBAMW5/IXMlhh185qbLO
iWwaKg6n3qXhIZhfrquj6BycCtBe79S0HrHCLH3tovNgYoaNPqfCAQ2RHBZG1+dIE3nQWCMwlc4d
yk1Kdz9klR+aAn3bjiKrC+O0QaoV3WiG/F/99Qj99dwxXfKfRqAngrkUfR8uezLGsS+UQiaHPgzt
aN4F9STIY0Qn4teF9XzotahsY5CqEbu+GZ8lJ3UWVBFy9LolV+QF2Zf48FJ5v0CNc7lDkhe9QeL4
2BuVEw13Vn8u+l8q4OwH0rrXtW/LdFfarXEeNzOCZIqyGGg6OsY+4os+nLJeGES2Mnesn/0rgCga
PwShZRKGvUuUPYuzdCvvWG84/Kk8TA4ri2SAaDtcP9Xmrt1aIGe0VhnSpTX6wI98Ru2e7tLUlgBr
XDjazbhnGOaF4Vq5LWaD3lLHtWTOnMvUoJoK9I3j1Nf7RKnuB01xQFP7U4kGT4nm+0JWXLmTfoGv
wLEAf1UY2rc01hwt70T7R1v5wvq3cCYfT0Zbd0sHehW8EgEHhV1RE1Muopf1lmdZi+EM3owSIktF
Fh2D4qUO9zOiwIA1o7EReJYtXV3L4SxdGUsakta0DlV7zKZf1HQt/fm64myZ3koEj3k6FCFsTiWI
x0BHqns3He97QBIkJHR6zb8ua3PCDFkVxesS+SKRuc8jt2VTt6GV++kv6ZGVQnMvT3baBfNPDD1L
RcHJeoixbf5TIHj7It8Fcx8M7Hukn2s4mKXHZD1RbcyqAo8uO9GLvA+dyZtu/m6GB29cNAioDqYW
jROalnpq5YMEelLU0Q3rS4PNGamX/0ZHGL6fCYob3eI30Sy9ipvOCMHHMNu5aQCwww/bx+v3t6nv
KxncdyuNYizCERtZ1vCso/A6Fg99c99kIjLPzc+0ksPdmBIZ45KkUXEcw9QdusHFJI+tUVF42/RY
KzGcWYETMe7keQHOb+POQ+KknSkIoAIJfPwEJweZy55Q0MQ/TPlJNUToKNtfBEvhSKVlTeFXNSSZ
FHFXAOY98cGvuwvv1elYvQJrby+7OvY37OQ5bx3y9Dc5KFHe5bIvuMqpijDO2iibsaI7ncBz1Mmp
O9efrVKEmL85Ir0WxEWVrpvrVs3k3AcFtHnUsG9mp1h5tIAoDNoB0crh5vdSVdmyAKTH9s/+PFYb
xKTFJBzAb9NHKfkM4NbrBiT6+znFxgRmXGoUQIWqeSLJfZoK9GHTcFa/n9PofpkwHCZVmC1VnXn2
ivZh0P4CtJS8i+CndOvCMOMusSI/yNx8NpyEfqFKaedVaXdSIHBq2/f1/krkHqxtp3aZxsa3zfhT
UD2n5OH699isQK6foewHrPS4r61yMVM9OU63Mzawi324M932S7tn03uNR91F0JpmGsSnuGuBnOGU
dWyk6oCUgSbnpPXm/lIhP6GPkSHC99pI3gFOhfiKcABELPz/n2dLAkDWZ0MNG32kt9iQcBm/y+J1
mb3s/gkDxEdf9Kc8LqMuWzPT5RagWDO8tjV8wcyOnS27IRVo4EclZ3IAYgsgBaQQfNW4WPoxqaQy
9TFJ44zmsM8kIMJX//+q4x9ieEVH0RZsD0Yq+Sp8gd474ufVR12AJjAON3YW+oEXoW06zALmNfV7
Utlx/qlR4OP0Oz24HU3qXNd0kSzOkiR1tnJ1IZJvKfda/7NM/FS/CaWLvAiZBdl3/lPF/zwWZ1Nl
bCZDEYDlpAo6Wzc1x6jSUw6U6LgYXavRPwdtflNOk51VsquiKFPqhaAws6WK65vlrQzNDVPp0NuP
ShAH6N91JXfACRvZait9u36xG0W1P4/LRShNL9QUQDgROPGUPSOmg6g7zWNT9RhrFug+CxDX7pZ9
5pW/GkNljtNFxcxYpTlDsC8yQOplsq1Z55wVRF8EhxOpDRewlBl4eoWGgBhcFADMAXCqdAYQ/8j7
8oyFBYYcLQM5munvp+uiNyWj2YB2N8EQFl8L0AmwkwB1lYD/odg10jEbGq80HhTDbXvBKT9GGXzB
lSjOcRmxQrVuisKj3JmXqZkBwilkTmSR98OHY9zYoDNSUcXmZFg1DemcZOExfWGvRLfzGXn7dKgw
eDKcQtDG1+fZHe5lO45sESXlpjmshPPG39dSJckU1HAopRjmD6SSdlsMTqCKSIO3r/L9mJztj5OZ
heZYA3QHq8n6gxYJwueW7weDjKXLeOcQ620sdqX/vWFh8KMkgw8QCBDWFIVj0RmsP1Hy/87UoBMr
QdxBMnWWF9pi1cNQI7tVfuYiEIVN/V4J4FyU0lhBbhS55ffFL2v2GhPQ9uj+GDeZKrCkzW+yksQ5
KDPLhiwLgKSr5tEDqUDFFE731411oz3453Wx066+S16M06K14PdGrfwHxoJjx2jk4hRR7a7QZqS7
w6veqNC6ylQPQwy+wOs/YFPDV2fk/NSi0sScuhjw9vLTEniLcQEPsl3pohnUzbvEZCGgdBSiGxqn
FlOxAJ9r7pFTLXd5LLshIYJAvS0BdEwoFyjICjhHYZRLNc8ykHoaI7AJuC/zRvSxNlVPexfBuYPQ
jNWuMeDUpQO60kcgtH8dOtv0mRdi4+rZTv9Ev/QnEdmN6Gjc5WUmrcGeghUtrS2P8VT7aScJbk90
NM6q0lhvGxIkhl8bg611n7DcbTf6qatu8uX7dZXbDMWrW+TMSi6SVgmAbHHUUwRC7aUKK3SZFjd6
oKaTt6PgZBsgQDAxDJXC94HVXuVnrK0wGQuQ4mHL+pK/BB7YBvfECXfhz9iDJ39Mvs1AwxsP+ldA
sl4/6Ua97k/R3FEVrBtlkaJLmE5mo1qto5yXQ/Ajpbb+PfieQeryQ/ZMIXDctsK8H5nzKtO40CbP
q8bvvssA3qj20k55iBAqXYYZN55agokx0WGZ9n+I1Kt75lxJF6lDTWlm+QxsEIRMz7mj/kjPi5MA
Yj9/FWV0m55rJY57shPLkPVlwoOQSBhVjne19KPva1tTBHh4mwkIiBQNNNHx6uDxNKdIrqtQaXsf
ZE22OnyJyU2qRXbYHMdpZ1R3UiIQuBmqVwK5jxeonZK3hR74GD6wjQr9UM20sest+l7MIX74Xis5
3Pealx5kFmQAFrPfnXOswHwfnNIH0QRAXkWFyU2FXMniPlZKa7REszE5AiwKl+h36heBqQlOw2Mr
9TVAGQsZgwDkVtmDS+5YHNgUtOoiMRTvIgvOw0/WVNoiyyTDOKt0AjKFeiT7urajV2CGynsNRQLJ
FQGwbBT04Ever5DHWorDeKYWMaLfTAW5p13eRq49UbVtA94AsjA3h3KBCXpWmV32KiuJlUhJ5ryl
ftrY2vcO04J7xc5/5oDyH4E9zNgfGESFU9nNUYxftmnZK+nM0aykdxlIWvWxA1228p2qKP3Pvd0w
LI5ClP1s2vZKEhdYta6tuj7SWLuLLZ/lnuLVvhhFcNOiV2K44CrjqaujT0TxsN930R4rApGQUHEz
gK9kcKEmSGrFXHQl8Lt9CMYMr4jdFlFOu1Efx96ZsWKafD20t/9AMUWn4/xVERdS04W4xPRFue3c
8maKbQAfuGDWvdUIwjpwoz3RfrdIRzjnVQXBnAWjhk5HeUcx+5uiBVW29pL+uO5XNg19da2c47Ky
sjOM3Op9JXqI6U9dfb7+928UUv8wtbcHwkrZk9pIy2rM8V56lIHQCZ7gU42JqcExZicdbOmIOTpH
xEQmUJY3X7MSihHLoJ+1KD1Gi7krsfYYYAUgS5xMdirrRXBCwad6qwOthGEFsSPl2ADL35/26Eex
Uk/pYXDAZZO4mtM+Zl/FarmZZb5/uLci70rq0quYzirhRBT5TKcfFQqRUn1XARMbm61pJ3heb9aM
Vx6TnxXvqzpLhlkJj2gDWx7Zh/fGzeAQb7k3wC4q9pEb8wrQG6QklKKUi0cP5yRlvEWUoccYfvhL
um2e9B2zdskByln/vWls5RfLaRMhouZmmF2J5Tym0Y19vgDgB0W7eSfZGJN4Nt0RfDlAmnTVh+uq
s+lZUHLE8L2lYPCY8yxxasWaRSvJJ+l06JvSj8N8X0+iwut2uFvJ4ZwJ1eKc5kYdgrem8t2od8Jv
dY0hEExJ+u1emZ22tHfxE70wHq7UDYXBfWMrmX3N95NybkZdZtnqiJ4e1Xv9OPjJ0xsM1V5ylhtQ
2SsekOucBuQYlUPuOvwE6op4njbvGngE2MfDUKFhcXdtzXWox+YS+2UYgfriM00uLRW9Mre1diWF
u+mQRGGDwfkEa0D6ffQ0nBVEqQgpBTCTxs/xE/Clvf5wXYs2nR2GDTFAgEhL+fefqg1zUg4j2KBr
0MHchSbmI+hDLg0ubWX7uqztW3yXxUXhtmqGJIrM2E/ID63Hgkz9Q00UgZDtF+3qRNy3WroiKIx4
BnnrzsQUNIqhJ6DKSU51MLzZZc/KZl/vkov5VbQ+vxkOV5K576enmlbVdMYal/E6k9SpNUEj9r9o
yPsNcpawjElOcgl5TA3a6XN1ZxwSl40DGhd6SW7mM7hi98KluM2n63+OZcj8boOuyVkPiFlQGnwt
/Bi7PpIT7M1b5PLAB/4HlO9XVRLyuA5j2WB7pFKTwp8+M+CweJf+LL8GWFZOvr1Bg9vJUbqrXxX/
f9BOiGXOfRUTDUrHpgmq3p9Um5Z+rr10oi73dsljdZVcXNJgbqaO0ukR76IZSomlQkzvhaCuNO7r
z/V3w5P3gzd/EiWEoivlAlM4m9lc1XiyzChgYSq2VOUd4HLsln6Lu9y9fpGbKQ0haKMS/BfjI39e
ZLzk5RjTJfXVrp4ARUL3uoJZzwWVR7OpBP5rO7fA0oMCHihUT/lsLZMa6f9I+64lt3Wm2ydiFUkw
3jJIoqTR5OQblsceM+fMpz8L4/PtoTD8hW1vX0yVb9QE0OhudFhrJCYyHeQafG6ClbnRbXnoXsCL
Kzp4Ul/xOPjoHfuSGVgIZPQkl2olGwFP8v+7AJMt2Upu9hc41XB6CzGMqkyqL49ZSnv3i2vMaAGk
RuTV4VYPaiGC0YoWHqHvR+Clpo0XKrvKvK4qNzA2l9VhPYhfiKFuYXGxKtQJzFITcBYEiT4Q9Dj6
aXodb8OnwUEGAkj/5OdlkfTDLx0R42j0ss1JNGqihyL5t8gsnJlkHEzR/2NViqyCrAvWQmU2LzUB
vZ1VWebJt6It22SXPJbPGUZ0PbJV9xXI9dqIk/taPy8dkwdoMcZoDKN5kQHg6LgR873S3gXCEwJ4
WxWvJMKj0V6VYyoqwMEUJIU15gKXldBnwlAGe5qvrJRwk7aG5VfVpiq4OPurR7WQxXi0sOpnXU6Q
vW830o/0hpYvDcffSfvmCPfi8J8+6wbjUyLbkwp0ShkAjlMOYK3cCw5onn6sd6Ot7gcPoaPH452g
m8XqoolebYwxmZhfFRk9Ic0QV4gL0I/QADXHROPKFXDhraBymvxmiNzLmr8WYi2lMXetUKRaHtQR
kCzDt2Z0W7woC5kjYzXZthTCXq/UNMbaGIP9tJ+RTQTA5itBp6vslFuDh0G7ph/YNAM0bRrsEdvU
21WaMAhan3vCeK8D/GXUeQHjmrYvJTDa3rZqP6eqgtnfIrXL9JbUtP1UyO2/OZnPhTCKnpS+VLQj
HjGVSbZ+rdpDEHmSITiXxaxgvujyYjlsyiRNYnVOCHo5grTL7E7uAJ+bgSKzUNHpGvgjOt564grm
pFnog8NDFc/IzSz1iZUJwe08NMkpGNN3o+80ioQ022rHM8/cb2QiPK1Tu1yv0RqhWhpa6UEv7+WI
gnrg0vx+SFJEYe2UvnD2hhrIr3fxnzNgky1mRwYiNpDbbyi2FYzNBoQzV+qepgN4eeJVQ7M8CdaD
V000pyG6FtDZDKI4ZD9+YmT3d3JY8GZgc24ur+/DAVxaH2Nr9FiXe4FAxxpX/zE6GTBAQddlC7Wd
bbVX2Wvdyalt+a24Dl3w+YAv9e5voqPlohkDpGpzUnaqird6tq1SzYplIKS9F+W3NLwtFMCgTFwA
UrqPl1bNmKN01JO5wtDNXrrP0a/coISpefL1tKH8ZPkVr9awbmLpoKaqoFeZ7b5OgqktS8EEjJOU
eEWo2WMm7NuSd5jrVhazr2ACpYh6LBKiYKSRrI0B+of2MtIt0k7zpD3lcORnWFaN7EIUE1hITdBg
NhSxpim9N9pRiDlPq9VuNpC3/7MW5ipEKaYVen8K9mm7zQFwGl+LN3JnmY8iUu98FJ7VI1qIY+6B
lkypVGY1xEWIzYwrqQbEKQ83Ze0dsFwTo+mdOeuNGRKUr6Wo2KsF+VVVSWIjEBYfOq2tdlUkJj9j
cIwqgsp9lK+GFYslMkqvlUNf1zKycu2PehN7FCI0OSkgiy8eDadKbeGbPgE9orbRB8orZq+9Jpcr
ZzIscayIcZEhQS6Mz3oJEDHhWhp+FB0S2D4n5OVpJuOctTGrQBcLzLSiuAGSkzUWd5dt5mocv1wM
45clA9TCajmmKNAAhOOW0u4Ktmmjstw59anYCDe8ecTVgOPz6EwGK0LXuxqtu0i+V9mhHoZD0Ov7
Up0OPWiTLc7qVm3jQhbjaf14EtBxlkRY3bwpbwCAZeun7MX8RhsPomuD16nHWxtjSZQS3MBCATCh
UNasVDhOhkP7AdrCvrwwjvqzODuBr8VFqqrwrVn8IFbCZI9p82ZkSeTkyhTbeVt0Fqj6xt1luRzL
wqISNGFMSDbDw6roQqYgc2Vs+f5/PTXGtFRASimrsQZ7utKYs0UCM8Hkqm5U2xmIeieiFHXwis60
5t3QyvZn0udgWQxSklxNiZAjnJLScqdpAEP6Y1A/BJcLdWKsDtrmY9nX0PRnxr0VCPdhHdmDz/EW
vD1mzEs6pko8kijZi+qhGq7m4Cr789HH83UwZiVCWXbI4iD0YuGq17ZhcQCD6mVN4bgHk7ErVR9m
QG/uZ4BxBDtM6W0p8pO44+WcL28WEhEIjhbJlSEsZhCB+BjbV3rAKmzzoLaMhnMil2+1ymZk9QJD
H0aPoK6X3lvZDvzQMiIMAHPE8NbCGI8B2Hmp1AbJPjamm6h4Rr/kk8QlDr3sUlSRiUVEP0tyqapN
T40fSyNydZ/3BvuYivwSkf5zTdBqdX4okighHEihXuQ+9i2QcQN9gPI7pW8UBEx2aB8/JdhLjhSW
v9tswzsKct3swJ3+fFkN14/O0ABwoxECmJPzTykQkglRhDghxtxtEOggPPOSeZd0nBGC1ZgAA1yK
rhBdRjL2XE5v+qYShKh9DL0PJtR+csElb81CAti6ebZzv9hcXth6TLmQyNzhWPH9sBHb0Zt9ZRtX
ozNKr6QOdrN4OxeGazS3OQD0jeolkcAxkY+cBCBvwcz9lsVBKUoRQ2RZJztNWZaWZAwnkkxPnQxs
n775eXm9q5fjc7ns4JA0VxXmJhA1TO2dEaLVKHBnEjv/TQgTLohkFsqhLgcv9z29PuT1Scs4HpR3
bixTRS0GbWKOODfjqj6iNWyru+bV4PzLbB+1GV+u4mLbmNsOMjciJhG2LUgtOokHHkYdiIrSPoYx
bp4DznVbDycX8pj7NkYk7huQTXnKlbKXv9N+2mjb/IifzG3ugknzNPKaK1Zv+EIiVZyFB5j6Mk+l
7KO3KTpJgI3MnTi3+l3i+S/q3rco1JThFu5lTaHruLSv9KsWUklXC0od+4InAps5vJaN28u/z1UT
xqAkYzY3MQY1kasJdupu3qXP6lXvUsoW8yeXim81Tl5sImNMtDaoYlDKBvssBZM02QCRLLC0Yduk
MNOlhbbgXan83cnhaQ8IRQmWk/HdjdoYsQDGOpQQhPv8Qd3g5Bwps9rMMr8FAIWWLfFNirk+YV1J
UWxUAUVtwFozh9fXbVE2Whd4MoDCsMh3SsxBp1MnR7bib3Jsc/HsV7V0IZI5zjYIzSRP1MnTR4CA
Ujaj6L0Y7MqZbR+v1OyarjZ0/xxLA4HeQixzrl0pgRZHrClKGdjL0MNe13c12da8PujVyrwJzCYZ
oF6AcmUbUDMN/NJKnQaefi9cA2bLza9DJ3gXf1LqHeL6b8IrD4FtPY0K8AcNQIeiTNhUr5/6eRuI
Ee10AGsMGnJAiFDs++f02fw+2t1R24yn2jaA08JjUl0tZGMIGPqDFYNxlHEUID/oRlDZozEPU2ey
LVmpk1RWjp6gh4g2drnRi7irfJuLOb+qRwvBTIw4z0pWZ9IoeVpet04aFYOlj/qjT8BONwLN4G/M
HMZoEWpipFb5uEkLMxeZWZEOfjJ7c3g3attK43j1FbxaKCig51AfAsYdwAHO7Wg0kkBsVIlWo9SX
2cH0e+forZUBswTYrd0x3eHld9s8C681OHd3BucdvbqdC/GMJRDHIUkB4g8QxNDwlNjf1E2UWHHX
n0Kj5ozP0qV8cRlAg1ExqCiaUJvzpcZmPAiS2ib7aN6J420ubZU/p0TEbn6KYMHTE23yU73O0o/p
GUnOLFHibNi6X1qIYDR/BGgkUsCgkW9cOjsCXLZDcGxdmsasnnmsPJwtMxhtR9fdkCU1BsMmKXdM
yQ0wXomq72VXyxNCfeNCx7UKo77xUGP6DF0pam4J2Dc/4ITL68ZqsW9MYJToZqCUgySCk97YKrb8
bh5itPApFvL0T+12OABKyQYjIGdxq2G6Tt0cYFl1ja2ZC7oRSOmELG0UyJUVdc1OQWdKZQoWWnrv
uog4lzfz/9APHfZYRHVA/ID9XexmCh8ghPi7F7fyPkLcgjbFrbpV/1Uxe/3oPoUxyohBPrkhUip5
4IV9QOYHrFTkIRwLzsN8vZSlf8ph9DBNNb/oasz5N6EthraPclZhCzbYdgJ3dAsncniOm7cyRinz
1ByQbEPKQfK/d/n3OvXwKuEc1bpufK6KUUlMZ+dTO6H3kYaY9CpnbmX7r+ZJe6hdjKA7xbWhIyjR
ebj29Ie/WsJPwXTxCx0xe8HsJqXuAJvwKguhlUb3l5fG2z3GrFdJPviBGeNxmmuDZQrTozmIL+Gc
8raQKtiXlSBFDmxeU1YI2yoSiWJozGaMOOCaYkjPO/UkdmCt0zbTjju5t7qqhTDGgSShhn9zke7n
ajf32DbDif6uavsphA3K0yEizdjRhlgHmGWOZAG75YZWpsFGhGIAD7VMXtUFA53aiqkBlIBF2DIz
DKVPE9DQtKvoFBxitMBEaFWXTqFDpYanAEBzChDMfMvYUOI8cKxn17w04goaOTwnhTQFnBjwcNnE
9qgSQVISCmv6bf5ZvjS/aKc+ejuuUD6e8WDu3fyEznn6AKvt4cCLQ+jRfdEjU9cIIJIkDe3s5zei
lMxxkkkbeJWcBJk3SQagwXugG9jV2HQ3VTYXpRvVvf8riYl8UAQ54qnyinbBZEsEmOGqBlpE5lJq
TasMcgc3iBbv7AnMV3Z6r8eo7lrK/WwL23Iv7/Kt/BfFtDOxzFUFvpsWi4Yge7p4MozKKeP7WdkH
JuYVeo4vXF8h8Afw1MSsnMiICvy2ifsA3B1+PLtFpu3IXDpVP7p/bHwosLFmippuKED3Pj9LSVAL
XdDNzKuLhyr5GXS4Q+PTZRlr4QQB/hDGzQHjgdlTZi2ZLKd5rlW59/sB0lhKeYxuFbAAgR1E3nQ3
5TextTrfUV//ogHgTDTzlFVETLzWCUa00dvgk1MwnwqeVVgxCmcimOvQET8K6wFdcXWWb/squqlz
noNd65M/k8FY01aQhDzHsDkYeTTQxUo7EEzuVDc/tAfjGHgY37VDt2ot/ScsDuf06Okw130pm+2h
SFUpmeZgAMTlaMUYiHsS3RDcPGa4kT3lWrgyt+1JtMAux6OXXItkziQzEVM/SkkjUB+ibMVfs5Nv
qLf30f8nbPsrPbZ4JESrd+5TT1lA2AoJ6k6QWwAjzVtfAmWm8iyl3y9vJ08GEysZgRDNRAdTutge
xeJA+swq/iYEPNs45lb7Q+uXMsWo0K5ij8KfhgAup82uCigVgg0XzH5dRYDADzwxzVDY/tqm8eHq
awU1UEu0/X22L8Fhct0C2qYGA3xg14+Z7AYOr3+J3qwvmgneSVkGrK76hRQjxVs/lygVTya+gujU
SjHXnhXHtHC1yA0HTj113YwtxDHq2KpColdpZYCDA93rI/JGoFsULcMz7W4z79vZRhO7m16RGx4d
3YrHRabqc6FMSB9LXdEEOvrmUW+ryo0Ye7lJXIU0VqS5iaRbbc5DXljTU7z9VRPDFSDAYx3DHChF
5xuYfmjy9zC7jfPQynmkw2uBDEGxS0EQoYM/7SNRt4itU7FsorhEv23qVaf0qL5gS/fiDUqWJW55
5hEbQAUIpNLtfI3e8+3lq7iWBzwTz/ilgfixFgP2aW/mFuVV+c3bPryOd92md4FMtgsf/yZmJZKM
561pmHjqskW+OREIiQYKTKw5yckEr6BpOtFWsQC1T+mGAof7hFm7nkuR9KwX29zHamcIZYMWTjW2
9PZpUh0/fw39X5z9pLaLvY9LOcx+Zq0+J5IEWuLgifwgGwqlqANZN/z+u2mT53jXUuNnW8k49wjR
kx8EU47e5g/G1XsxdtK33gZfoh1b06FpLX9yLi9yzdsv18h4+7EimZDNU7KfBxMJ6tYiXE6clXca
kQgwGwHmKsmqypQaFL/DqE6XYPCo+FmNdwkKiOp8SktcjUKywXwp+YmdF1ul4l2IVUUhmJwEyYoK
8CFmcYM6yPpooN0eM3feHFn5DQWNRG58q90Xx+ZYn/J9viW82srqglUE8gTjmnQu6Fw/i4iMc5di
ljJLQJqt7kN1lw3Hvpnsbuhtcyz3tR9YpbQVuKWA1RUvRDOWVZWTAswbQQqwATXZ0K48yUK5Y4uy
jvCYeOre3MuA3eANGqyGNkgg/7NkJgwI0Zba182IDthfk9tYw2PgZnZwxISKAy6i3ObFwfQqfLma
C3lMRKAMWdAPiRLulfqtzm/95lUqbwZtKyc8L8k7TMbYSGMgFgrSlEAKGp3uhLAYs5ySCx5o7rDx
qo9aLIqxN1raBGGchgAIDLYp+aZnTiQ+Xr7ua553eU6MiQnbURVVKoLS9OSbBLgalGSMy+9F7/Sl
82Fu3lhX0+h3mNvsN/1R3fmI1ZKb2gaD9u7ygtad3mLTmKeE0qit3nYxiuyDk3q0sT68zq8F+0f9
K3rIbgI72XCfL6tG81Mmm+qvs06Z9CZqwKZrXpsvDUAk24N0ilOLdknTkDR7vrzMVdVAikI00QEl
gffu3KQQs4iaQkKmps5ey/R1Tt+16ddlEWt1NQIgR00zZaA3YWzoXIaYpXhaawaF/ZwwVUbbvpUb
ubSqH41DIexFy/Qk/Jf7IlvbThkkWHhTY2ng2jsXnIfAPyw6Ff07trinHA+YPHcEN0DqusNcFOaw
tpeXuoYrQFA8NAAhLBqYaWOW2qt1XGthFe8xy9yBrFGxjfcKMA0KfcC/SOC7SQ90WIJgon8SLeGB
h5G16uuXX8CYlbQWRDlGlnlfOo1r2INN2SmBf3YafgCJ1AndP2eJ08+WzBiXyuiyaUb9CKhcjtFs
jcrVxc3lbV1T0uWamHNEShtl2QIg93Pttshij6c05Fx3+pWsXVmKYOxK0cLbziKYH4fYtKVsUzb3
od/bGvg/Lq9lrZaC2r2CDgVRBf4D29woz7Ri2M4ARHipI7TvdFvB9XeyiT6F1o4cHqDp+u1byGOC
BqTGikGcSbJvXyhMSfM4vimD3bzSuZnMmSiqU+z6Lj8fshblLhfKhAyJLkhmRPLYk35QdLg8t2Ri
JccUE7LETe5NYrWvl/eWHtKXQ1QoZJaJsQyJnXY30r5DHgSYY9VQuDqmhUhmxW3k1CUQuwQnanlj
OqsGZiGQiU4KTZm6WO8Aui4C4LI4yhUPmnxV9RcSGIOCCmDZois83kvkZ5U4qn4fppymXp4IxmIo
epgAVA8l7Lm4DSuM8l0JnXP5YHgiGBshmn0WAKgbOl8PQGyyFf+b2HNsL08GYyQm34jAgTFS0/vW
iN+A4WSPOWcd65d3cRyMmejLdp4CE1Oig90DNAYZI8FVgXMQ3VAQa547WRuXIvJCHBODRHXaSWMn
JXvjat70noRKlPIDaSJ7QM3k8hGtywIroYg2BlUF3ee5s5RJUjcJhRodqrDe9ak/WaDMeNHHAhA0
sjbdyGkh7vtm7DdD0AKJIEkq2SKNWXCZa+lRfbnHi09hTFZuwokKI6gGMFPcubKN0Osmd+BHrwJP
Q/PadgItL5J2J573XNWhhWDGZNWyT+SxyvGArN9MwAgqwK7iPYzXZQCnSkN5EQA1zI3GTSjVWo4M
T6zmn3MQb4hePIWGzPGZ64EAmuH+J4d+xyKZUTVdZ1QCuO/kq3FTnRqMUZXPcmsr9+Y2dacdupjU
n5d1iH76l3PTVE0BqQ6lw2WuYJ/lcqkbyJ802a9UvNV51KqrerH4ffb2JdmU5Do4O6q+QzYYEDj7
hJwyDe8ZHlzA+k1fyGKuni8NBgD/ZYOG/yXcV+Am9nQdphatIfCn+3jy2OpBqMRB7BdisK/c0UEO
3zEDq93Rsg9I4UOLlxLmbCVhrthUJrMfRgowtTXsYBjc1uZ0U9bt1gfbm6XXEadVZjW++txOtmSQ
S7M/9Tlm3qLxGtCtavRQIlUpuZcVcPVuAbpC0gAoAT1kFCTR9AY06RW6sWTkQHpL1+yq/3FZxvrF
WghhNEObU1JqDYRgINkCsXy5GXeaU7uo8DoGKO35JLj0F7/cq0+JbKJL1cpEz0ZIVLYtnECC9wud
meW5m9Xri0y2ChoBGXTPjJeWxziXm1w0vHx4FqXngYeLsfb7mDCGa4FVwoOT+f28mFQzaLPQmyJP
UL75JacXb/X3JaLDYaogwGUZBNsh71o1KwRPTjEmWt/nmJC9fPY8CYxN7UxEk76GGVySFIgoC9vn
0XGs2gGC4NVQFIC/gj/63GxjyhyP1gZdSRNgnDNAYY0Ag8seYhC9BQ6vg3ntviyFMfdlSEF3oEQl
ULCkxgULklTpVjw/Xt40+iOs9hIZZRkMneKJxaKxzX09qKRsMk80j0HxICc3qrgvw3eC8oVcbi8L
W00YLqUxSlYa6McDEkqINnDa0QXa+Ue00yrWAMjv5N5we17f0+oe4rrgMadjIontFurLqjCTStN3
Cbhz2/kYRDdSw7E5PBmMyYkiGTzYTRvtjf57rcS2CYIneXd551Z1+3MdbI+Q36uNX4PKZ98XgR0R
jCXn7t9I0BWkgSgon8Icjd5Uvgg3ANSYGYCnxmz3Zn57WQT9iXNdM03dBHso7o6I1h9mo0hQK0Fs
ALq71WLL6EU7H74Zxo4ksvOfBLGZOqlCDD2Nte4lpulGefyUddUpGUNb0frvl0WtZCLpohQQOVHY
T/RgnpuEyBxVARwksGu+G9z1GPgR3NZKv5vbwPPvRwBCoJ2Ps76vGmeCXRZ+VER/KYgn2bMqjXTU
xkT0ZiDIlzupORYKR+FWqprnMhhTZ4RFMQkzZHR2j5AHNMCBnT0axOonp/ihWYYVoK45HNLeVa6K
w/Sm8u7uV50//wLG/sX+lNFQXPUEv8CjFNgpvHTP1zgLEiSUbZENpD1odJ8XUbhsmIJfqYB2H9Vf
mlL8GmZl0/qBnYuDJYll+scO6lwcc2ydpI4BuOVAX9NiiOngZy8cXfwaipwLYM4slYcuDUjWYQKY
bLJ9ezPvyKl4RLAagzwRnc86kGjxuiDCtgNuxB2vlrmql4v9ZE7MNyM5mhUyA27zsTdv9fKH8edh
xPkSGRtipnNOiq5XPQPTxzOMesd7XKyq3eci2BkXdMkCkLXXZq9Fn3iIXtYq5+gBZ5s+HvsLtSsy
EmnRmIqen92MrVvB1Uaax9GFr7WYs436CGUWQpCWEhtZ/wANHI+UOhhhHWo+/wLejL67WbOOSitG
VTQVyXU2rgfzmYzOMWxYekSfPTpy892wGZzfzAW8hPb6lf0Uxpx/1U++nmh0WepLUG6KOrRiIbDT
pLXKYHN5D9fP6R9ZbGTfh4bZoe1g9qLmrsne/PJK7Tj4quvKZoAcQ0Ot3PjIDy9OSR7SUG0bWfU6
8zTNxG5B33p5EasOypA+RTBGwZdjLZHLTPRq1C6RE9oAkmObv2W53buNh/ZamHGA03P8x0qoTPXv
UyxjC4pCETqSBxDriDaqw4DZE9DqV3jFJtoInAfs+iJlFYSeqo6GFHYY3GyF3oyEiOJszZvRwcsy
AI6xbmOCyRGPBtJ/ERcOmyuUWaKsRnWjEQg1HrMnWiuAf3wwvPRAZ+5VWztE99kb5zRXFWaxUEb/
m3CqUpLDdrQvndsfaS4CG2sPN0Bs1lGhrrdcP7wSteMoP2Wyg+AmtKeuTdwDeTsg4ddtDW/e/p6i
DNEQ9+fvHioOoB8GEmQSanXnXlkqiJDqY4NsRH6o6iMpJmvSOK/R9TURGQiJeFCLKAqeC2nisken
rzB/qCeN2sJ74Kp+613JxRghxuE4efz1+6DSUivRAd7JIlqgD6QfSkOevfCYRhYd5ApcFLNK+2Oa
hV+tXjWUC3nUai8siz+3I8b3cWjqvXylbZM7CtUE7GY3cqNt/jRmaC+q7WjDtTer7mAhmJwL1oD6
O8vTbHjRU3wzevG1aaOS/AuItajp8rr4V030Qhi9LotVpgTkinIGQBi1fB16LxKug5Z3cvSDv/g3
VQMyKQFmucH2hVaFJLXiHKHzNKinja6W7oQnrDX55ZPRCa8xGFvrfnbLOLRN+a5K/V9T3rsFl3tx
da2o06sYwFUJ0tPna/V9ScfAQNh7Ginf5z7oLIWgbJ9XXCoiml/8suKFJGZXQyFVw1hQVK8NmxnN
qJqlopowIz+tiWZtJ/43KPNRrgU7UNp7JW44jvcDkOrSB9CtWBxr2RVD6Jfo2zSzuR0cCdmv2hnK
NnO7McmOQ6PXGxOoyKWT5UUKeBOtwEz76LfftWEWT9I4Gsc+KPWrfASskZ0Oha/ZOR6mdk3AGmhF
IgmBDJi0smtK9fxAwPvh9oquJk4xdMONGieTK8qj/qY3afsoGkPzMg7R9GPMdD2zFb3JXD2YjQNg
7MgurrTpR2/4YeJg4zDLOIoxgLWyOdSOnVDOW+CjloldoLaR2oWm9+9C2jUboUzUpygRtBK0p327
QRNnI1lRI9Sb2ZRBEK4GefAogFjlqMwgSLXjvKyBnGyawS4t5r6yw4IgszHnpjvoXRvbGFrIbmak
+Y8N5kq+S13Uoi+zkYglq3VxChU127Vk0n8Eoyg/+F3av4tDIWlWFOXqizSkqHC32fBcRlLyPQ6V
+VjHjYoouAp+Glkj7aOqy0arnIxEsSO9S15RCAp+NskAKPip074FQSNdTSYZtr4czK9amaGqq1ZG
+kOPM+Ea+APJA+rOFcea824G87BqzTQetaycPV06NoPn94dC54j48DqXVJIJo/Rx6jLFyASv26Np
GujLBshx85MMDB2Oi1+1N4vbx7imOlakLplnHR3aNJ4utsD1/2B4QleTA6JQ+7K89Zf+Qh4TUpS9
JAgSjdTk29ERXfkRg5bufNBe47fwWbFoQ3hGY7af7XvxxmtxWhlHh7f/n3TktRlv70+AwG/n0PTy
o5PNoKqjff6tha6qAciNoPgGN/YbKFv+RYKVqsWXI9VFYmJ0FmkvtswyN40pVqLve5F4S5LBIoJi
5dNtavB4rVZ98UIQ44vFocGULMgaPF85CPWLqqHr9aXWX9BkdPksV6NDHQNlGnqq0IrOHKUoVEoz
q33v+V3XWUHbuQZNfF4WsnrbPoV86NPCOOsSiPBys1S8NoJ3QHeoXRj9XaOW9/9NDlMFS+K+V7uu
0T15EoCsd+f734niXJaxMg4B9VsshjmawMQshJxKptdvANbjxNe0Z9+/0bx+T/Glp132NuwFR7vj
yKW/+1X3/jmpDwaaxSaCm0hohhqk9nkBPIvf0y2tFchoNKoxBcXLGK5r4Kc4xqPHdd8kelto3pAH
m6j50apXunIo6mir9gVHP1aamrCnJsbkZOTdRZNF0A6qboiCFIP3w770xO/SwXdgwHayp161mKSR
rfxb/B69cXZ09TYvpDJmM9DHdJTMHjBS9xSbtNomyHcFVlo4JqifgBAG2qdQxuJt7fEvRAOeHIAa
IqJ7tH+fhyvZLBugYalkhLzlsTilrzpA3vudfxSvNcvcGr3lH5Ag5unQ2qEuxTK3vQ/jGcwfOnDl
LE21KKNpt5UckCAi4KZkFD8o8tsE9F7eiNnqY2YhmX0R+n4DtoDIN7zpVtn+7pIbbswrZIadfMtD
L119qy2lMYZgHkkcNzPWWfzKvf6IaZP7sLXCJ+qZ0DwmONUz50DX7OhSIr29i9tpVFGfSKWE66Ki
x6UG1E19T7EjwPDYWbNh56gjxwLv3tBfZW0Cnr0ismimiRETxhXGTVWmlVmC5Apjz7AJH6WEzALS
Ju1fMh2Rp0BrkQbonVBKQAUDE/XMMmWlLcVUUYBpWljxg75BMg2YfYVgVeiHDXf1lf468vh/17wH
itggZ0M9Djkv+k2LrZUFoS+nRm+BRKDgATMB0PQQ6beXD5Bq/pedXAhhzF2mxJhdgof8gMJstgkI
uygl2p/X5EH3pmLqS1UBR4BDO19LqI1DNyUK2pWrpx6kujlvDGF9Hf8TgO6vcwFESY0srKD54ta8
DhorOfVeirIpWifHg+E0TuMJt3VjybsEFLjc0cSvoSHGEdGfDaAAQ6Ws5PQwF4dl1oNc+rWGUNQe
QC8HTjvD7d6D976xkVDGiNIMctW4sI3nAnnYd+Ok/PEEH/MFTGgvaj30SBsBr669KOAPkoqbLi45
N++LTjJCqKFdLDOTpKZS1VbxfHSKCsMxKAO7MThCvpoxRgrjJSp1KoWgSYHKf9W5v3FakB11DZRk
EN1ueHh5q/IgEoOPOgUYYMut1dzo6TQAzl2+DU4UZTp0IlsBSj2BC+aHGF9bb6iwT3ls1bUiAMqa
9AhTH/fi3nwJkW8S3Km0MsxcNaBxNR314Q+vOSORcQyhmA9GReCGRADodahxkC0VxHuRranHcmGM
mZwieULBRsbcOl5joxfkxyl6/W8rYaziKPSCNIo4q37T4gWUbIfNv+pZ/RIkMTvGGMY2HPKY+Kh4
mkhg2ca+2MdOslWI5W86pKxFC4QqO8Ezd5eXt66LKLCi+UtBQMjSY2aT1sZV0vhe9quFZ8tc4ZQf
ouO0kTE4IzjkhiNvdZ0Lecw6JTEpkmFQFE/YKdsux3Ba5GaPmLw/YsgZk/fDw/wo3PAG4uivnrkd
ursLqYy5FJN+EIcBuGZ+c6clGL4rHi+va1UTFwIYayiXYlaZWiR5yXid9U5X3HIHN6kVurQGxhbq
edHKU0I7YONpuGk7Y37J+9bfRPWs3eRtT2Srr0f1SQFT7ttfrA5lRPBPoElEYsedzNKopaKQdU/0
XaO/Kvx9KtxdFrF6QgsRzAkVSkuMokZuZVbuYvMm5saq1BZ82b6FAOaEjK6eR6A/6lC88CHZSQfB
jp+V+86hpRnCo/hZXc5CHxiX0gRZVklJInmVeC2Yh6TlPMG/QnZ8aDTBExlAZmjdYSxsDtQTXal1
HdC58r58BdmDXR+ExjKOiEoHBy0hTriP7WFfvY085Iyv5DKMcMbuKllYJl2Qwu6i3wnvma2y7Y+N
LT3DfLl+aamA8QV+qFM+iQ6sPoo2gAXjFZzXrxx6LgnIyXTME5/HBqMQRGIxA163zAbLmO8zxct5
x/j1PfWx0n+EsJG/XxrtYJLWR7zaH/v7dIMwnDQW2VKQPxXMzBx387V0yQhkzhWDAalWZFCc2vG3
7Ud/j2SFzvSKYUZbOSabdMsr631NtTAymeNEzr6c5wbpNkovE4JIzhp38ewEeKa7NChp7R7cmxvd
08IN915+eStT4eh7RwMt+G4NFgNaL5Reysdc8vKXrrZSYs8vCj4CmEd2mVl9afuBo2K7E8jn1f5W
b+mnTZAZo+OnmqpSjgEv05CGSCdHT3j+jp7XBbPDghP1RR9VlYLlUQwxiiQl3OU7CgAteLwmn3Vl
XSyH8RBSNSl6kFOWqeO8oXDaPsB7aOE0dE3uE2Q9qlxIY01cYegd5qx8Cqc9uIBHO9CkTm5FvYs2
X7In6GfqdXco3cueYv2KLAQzF5+YVWeGSo70I2q0L7RgG17PEI23eYjWCTqjmtvmT/EbRy793QtH
yTYUikah/D/Srqw5bt3o/iJWcV9eucyQlGa0WZbkF5Zt+XLfd/7670DJd82BkEGuk1QlD65SD8BG
o9F9+pwkxpBo2B0w2VxiLLaMneUmP1on+bAGsq9hRLUD4rg5FdxaCzNv+r1oOt7XWpfGcalg0Umg
aaNtLjeRXtmSEFxfJedI0BMHqVhIOQQtMSZU/xSiV/kfQ6zIcd+tg8qnhR7QgtJEyg5U5ii8R6Vj
VRzMCXOrMMloYniZ6MBS/iGok5w3cw68x/xizsd6cXvhUPHogJnXz28r9KNqnBWt6YsMDe462GSg
L0ELlPPuH+bX0DCHbSmYDAJZ2+UdN0bpHNWxEgVS/SVvvsXtH52lnQHqEK9xpqbrkEe4bqSPUbny
pL7pILFNfJCrB9YXvmja5yo0cQFEepgFwR5G2y8XpQCWNkDPFnpVr2I43HaB/AFC0h7H1q2+KusH
xbpyn/MAEOzN/G2XulrTeu3yuSB3uXEettyO++P1s8N2id8GqHs0mjCgjAmhBEQqZ0EQbFm6TQXZ
uW6Eu33UCVrGWMyBMY6C6BuZsCpc5SZz42egjUn0y6D01RyVzFZ4tRje9pF/39Vi+lzuFvCnR4EA
ueole62rA2dlzBR95xhkf3cW1nKYxKzDByoxVl3kz4b0rHYQRUlarxMDQcrczhrsPPUa43vEG7Nh
32c769QDQRAl0IgbLfb1eQSfs2DnD4KTgPXRETE3KfqjH//4HxdMHe8sqZoBZJugW74r7klDmZSd
mu8YaD8A5/wnkX23Puqo530x97GGTGSMXmblcePOnzLjLuZVLLAKEf5SyoA4lZ3RSwKeJM/59yFo
niZf2/C8zx3lG2HFVm/AdPNr4nU92fmAgU6xhZgvoWF86TZbs+jjLIxGMFmAb5WectM+C4+EuBBI
Z8gvpwdrtrk9Hqaz7qxSx9CcLSDVNvAtz1CyHs/9qblZoWA4HBOPz6/DTu121qjDl2Sppo5KHeG5
R+I0BC4fdcxUim53FFxeT5J50g2Qh2kgaIdyOxWgRxWwfCuCW8bVu2W8WTwU0X9YzW8DVCRORKUu
e4sY+Dp6sS/5gy8dt5AwK/Bxb8yovFsN5R51nbXWWmHmZJSR4JuVHVt3Ay85ZPr+zgjlDZ3ZmEaD
ChOIQFM7i4eDWUreNuaG3erDAyds8FZEOYMJppLV6FYdzYf2q3ZYTwW0a42zGOh4I/Z35o/4wMOi
sE1iNlnC4cYho872aI6V3pGWv2EcleJB2oKRN0DwH7zitw0qb2uLKUENNMUzr4SIBZkdhvx3Yo+v
pFuK5597fRs5S6In9xd5GcAd3BqBurjdcjctdt5xEIo8E5Sfy9YaWSP0rIO5H+9i4T1ulQfN5CWJ
PCuUg6cL0Bir0FuBugUNZCujc8brpzHdGzkoeqAyhvXoeRw9bjdrVFFrkTLRjivZSa3+iyaAiqfN
H69/FnZ+s7NF3cN4exjF1EYxeI8kSIrj/vjVYG7rRwHAE0HGNs+QMal/8DRc2ZXwnV3qMi4FYZNW
sYKIK6TMSYid7B61d1JL65yYC8f9ePl/ek7u7FFHqjB7qAFJuI+nA7m14jB+zG/qE3RpvMVXvQKk
WYQnUnPIvWm5H0RW+CVRaStv17ecHKzPvwQcpyKapiCyoH6JVjVlUQ74JUv6XE03jXpC50adDlBy
LVq8AnmZAvN+sX7bow56kwqgilYSJdCgeld9Tf6siPa3AYnuzlaWUOSKiKbGcDDuVq8Ey+ByU7zM
uJ+7E/Gh/2LYhpzl/7yJ0PW7zEKKdtHkWUE5BKxZEBSH4B1wNaieoQrCYxZlHvjd8qgDr2N565I3
CMajhQElyx7lX+Mo29e9gmeFutImQRwhl1apQV69z6A+3yD3WPAmea67ApSvLnetlxZ1rgtczgO4
Q5Xi16JyVsEubu42iyxz96gozLRBwylNw+xW7Ow1AW3gcjseawd8Ok8dIkmNS3MM+vsk5JUX2VHz
//0cVG6XppMumiAlhsWZ4Htc8sfS+toUkW3wZk94X4qKXGIDujY1R2ujl1V76E6yUro5TxaAZ4QK
EhiTMqJZQgaQT8+p6WnVu1xzoLzX4xCUBy73Sx+NSIxAXx3o890GAm4ZEr5J/qokoCWVfjQCBvJ4
tW/Oquj6vj7Io6oV6Gyt/WECK8W8HEyVp1D8H66Wvx2BnisUdKGM0rojoR68tQCCmajsP0rh+IWU
KhuwFfDKzuSTX4lGH7nWzuunAgrZEHLXg/ir+bB6ujOephvpcQiVh9mNbNluHNCj9DcNJ6liv6J/
H7ePrdgZNqu+16IWXcrSKhswMbZdcieVatLYg5Tpdz3+82sDd1Znx3jl35pNnUN5t0avQcy04dsU
LYvgmUkpmo6W9gPHw7hfgoo38jJnQzfgSKrfgMyLjjMBIy4xRins7HE7CW7/g0cRxQlxH8/X3Y60
IK2o1LLE/a699qCbznl1ac7N85FQ7QygF6c3qwoRAmEAbWGJMkJ8hFihdQQFzoHHgEOO+TXHomJN
HEUD9A5wYHrpQWtzcCosdqRDL+o1NyGXoXHCN+98UlGnBldALScmvpc6/KwnyRUbLVDWguO2vG9E
RZ42S1trqHIjyKAStgCYLWve9duUdw/R4Gxp7UcZ9PwCGkHbQQMPitc8ZejrNd7gjbdGODhAd9wW
IZf7lXMLfZBv7tyj1JMBfQvV+JDH2KBikz5Mg40+ra9B+t20CWSyxejU4/UFc7aUVtuKBkOq0HNP
QiXJn3ptDhOw2l83wXEOGqo9d/o8JqaEQrJ8K2aQpyCYU211rlvh7R9Z6H7/BGQQPaTOA3X1sz52
RkG3E211i1zkeCFvPeTfd5a2cV4GS8CLdIL6Wtk8ylZh91z1Nd6HobISoRSNFIz/QrCNtnWHXJUQ
AkP0c/5p3gnHwelOvNSBvYPg4YCWjomuDJUaT4YwaVGKcdwKFMfGrQUnn/x14uzef7h6fpuRL7dP
VfJc6cQqAVQLJAsYlKlPZqCd/wXYAsN38ouXPTBNgpsJTK6Q+QTrBxU3ZijebL2G2065k8P5O2lb
58ftsfHEQ+arfgrmnOvOyLzAdhbphKXthKistUwBh3qHIWMyvR25ujuEJNyvN+0fVDD25qhPV+S1
lHSmoBOhcD13QWhoW9kPzppYF9jeCPXhAKSVCwOzTsGogdm19BK3dGQJ0gzDfzFw8XmuCe0nBUgm
9AchBwtG2Us3mcqhHhUDsqHl6kkxWOqgCvEgeBPK/MLX7UF+B3w2tQE4uMuOf1aN3FunX1VJB/kq
CZoU6lQ4XfuSr7U76ubh+payIsneChWzNl0Qugp0+8HWh7p6roT7TPCvm2AlAnsTVLCShE1Oy8qS
A0kFNHHMz/NkFE6rNMd8qP16/iHFMje7JLtDZx97o1TsaiBSogBXKqD3JQHhAJWnysGbILLbfytG
bryuF7MquTdJJTzRksiDPIjGR4cU9AXHwTw0fhmYh+oUQ933fH1bWYn73hyV8BSDrICKpgVXmv7c
NzcxKshVeey6v+KU4yPsULI7CFTwUhNrnLOs0gPTcApwtrg5Tp7laJoNIjgQKGJihJc9clb3qWne
lrHUzhtEKpXJ7uIzIN1181b0hR1Lz9c3knXN7TbSpCKXrsZW1yvYyFn+BooEO8p4xFxkf644Iz2k
kZfm3KA/bwSSiaKd9aCoi10ZowMlic5o7Xht7Z7HgfMZ94fJDMMCn4sFqWUNM02X0avL0qHVMCuG
RlACblm7eI9v2oflxvJUKFVWX9WD6Yu3c2J3J+H9+o5ybVNHIZb73lTLuASN7+wRWvj6ubuZXsbB
jfwa0hKrL5a29qX+EZ15KcTnqE2tmzoXarvUuTJPMWFpCGQkLfMZM1X+dKMBOiw9RE9ECCr71rT2
+CI/Xl/4p2gK29AiNEEzIEKdmZ4iG9epnbR4jYMs/t6rYd+9CuY/vWdhAq9mkkUAzwhYJ/VZjakA
DSdYAyqIzec18D2jn66cD0h848JhQVoIcjKQoRGF8E/6K6th1PmIlDnUi7/iZAQVy1GNGs/KJM4z
+9PZI4Y07JVk6RY4JalLbpPGpWy0GQoChfHXUpW3W8YFC/BskH/fJctxaqZ12mkAWzwQEWHoqjyl
YHlJ/tKOJhIh6z3mzfCy/B/EbqYCXWkdrRBa2D1qWmVq5jgJZYzW9Y5yQ9htW1d1ozdonQbGkcjX
x3ebdOAxLH/+cpjYxCQTtMc1HT+AOvVNrVfrtK6CH6uriwOYxrktlb29Tpzr57OrA4oJD4QykCpD
Tp464qrVK8kAGVe/MJJAEMsvmwhiknnyrp8o1nr2Zih3FyMzwcwNpAnM5CVtaqcQO0fJn4yZY+ez
k2A5kLCAsATqkxinu3SSsddWSEE3SZiCyyGy5J+VMD9fX8qnKw20mXsTVDopiSVYPzBsFprFUZDd
rjgNsWSvWlBIrX3d1Ocbm7JFnSujaaUKFMuRrz8rd0ShYrkB8NF4ng/CETInbv3jfzRIHTJNqQyj
Ew0y/TIBj0w4ajCs4UxOdLcG1TN3OoTpfrvvRf59d6gh8NoNo9iSQql5FC1nuMsOqNOj81c2dvqF
QPWFN94UEdMZd0apwzVY7TLFAISFg/68pasTK3hb9fJXNL1/cvaT54/U8dK6qra0Dh8wC/qvkjue
TKiUfpGOLdJJ4EZ/6Y+8lJm3o9RJm0xZWMEYmYRS67aFZ6hhx6NK+5wiE7dERkJah+gDaNQRiEfo
oCpdVXzkBbJTuVHQ+GS+ukBpiadwx1zQzhh1BixhSDOlzbPAavIbsyjdOTbtwdI5E57ML7UzQ3l+
okKJsZ9y05eNIhadUokL49DoSyQcrvsEyxDkcUXI8ErILegOWDptUr+NuFQGFOeXR23iLIQZNPYG
qDNVV8tqRSP62klg3W23ElTo+7feJaC2xJt9lXODfK6JwBv29qjjJM1qBrXJDKrZmOq3JcQpAuUA
POU9ruETut/84p1ghk9ARQvJBmQPAT2jsycUbKelM2PLzyHHEeE4qZ5YcTmSGV/qwgr1XkKJeBu2
LUvBMZ0+Cui8+mk4gL2xKt3+lgwF9jc8zN5HOecyZZN3NsFPdhkQ1dmANkcCSGSOwfMoBMbeI3Jn
4g0PDfMZRQcGtN97iDzx0tKU5umYWjMUQD2C5s89ENpDQvJUQG+c5NbFt8IBl+M/dv4Lo1Tk0KdK
KQoN8RC5nN0Kfjm+XjfA8kbJQN5uQBoaxAGfxKyGwtCyYY386Wf6CBUtLw3Vt58mGBfPpDVvPkbf
/0eLVMSVInAOYxovDqNTX7pDkMP7Uc8KtlAdncQvD9WRF0M+vUTx7QwwN6s6QV5+SuyFzZSyrUVT
hsjxKkDTzQeQBHCn6lmhRLJURYdEF2b0IX926SNV1mSppEOESf22fIBW6mN6GkLtuHi6z9fIYjz6
yEsFw20f5NSfqPX1QYriOs0gLPJtcJN7ogydenjrOspD9KU/6Hb8DrQz0BzJide+YF1qsI2RRzDL
wXnoKYJ+LrtYrRCXtSdC+SD58tsUGg9EQcBy5T8I0ntrdGFEwgzbYrWd6Wt3RCgWxVaXCI1KDiFr
xeycw3FScktScQX2QAMKiieJCBdcfkmwoRXxBC3qMJFcom9Fqsij5gyk8ENobgqH56Ms55EVA+9c
qOTgZaFQ95BCJKaicUogAEEa0qkHLqv4g2KeoKu1e24PnLnGnUHqIhrnupIrY4b4r1cFIkxmBzMw
wAFeB5UnvvAuIfYCQQkhgXYCRBo03GMZSqMr5THHrGAX1KVtmh644vTbGditbbEV+SDcc8M2a5Eq
JAKgG0NopegJkWhoIqgdpVkohkviydBul98Hb4akRhtoTvXAaycyrlqw3f+2R0W3VpCVbNsQT3Wc
h+yuhtZQxB0wZW4lhoTAkSPJEOvSqMtoy5Q+0dIBlZ5jExgHKJM8RwfjNLpk7NKC6KF//TwwV7Wz
Rx2HRlH7QhEggVZC/yoda7svUZ/kQgwZb0U8q0H2h0l78h6lzCxWIq/zKqCA8CAmzhDUD4O/abb6
pbnpPEyufSGEv5GzPfH4GD4QJvR5hzoJqcoQCCc9cwPumqUTZih7C30d1jrAhfpXQTLPXTW99/MS
ppt+SHTRNnr9GaxePIJ14hWUeWj2oduCixgFLpM6+9ksitvQraCnNbUfAurbxxE0ADbIAQu/iYH1
UHpBdAsIxByvf1i2JyGtllC0IQeTyuObpe3XflWJ8mn59UM0GlMd9QyQJQFU9r3D7dAx1op1gvoU
ZxKShXS1UJvaajE6LQfrthxOt1FYuaDvAcXHKXWkEPR5Q0uU3EPrXj1zxTuZxiGFCu4g3F3IBy7j
eiPPpmJgLC3MrO8dZjCaUE6+53WFSlFsd2PA2V3mufkYeMJTCWoa1O6aRQxKUnUp8F4vz/N5/abc
QtD5sN5nkM36Xt/LL8Zszzx1AEYiLsObUN2HGJghm1RgVyMtEw1xzgAUN+9nYTkUOsjaOEtjGgHf
kw7IO1gPaGIMUICCP0hTsrD+K37cXAvjtOlxw6ynEmqOeQNuq38eg6DLDRUmpHAiuItIpN/VPqTE
WqVMNnElC6cqvVMTT1g4dVlWUnNhg/peQr8pvZJGgDoWoM/SEFiTp+amWpHjkwfMkrmcXST+Rh/8
/aKog1+miyGWET5V71W3BPsWe92LeFed60P0yNtB1mG/WB7lGONoaLM5TiVSjIUgbCD65KTOEk5e
7Oh+yh2UYbi/IoEKG/8jErYjyl4hg6g1mZBhxM3c2mvcRzdF297FSS1wXtVMSygSQAdKQyijNToz
EfKCq1ZnYV6dx8UzVaBl4z9xQJBhIuHGocL/XzpgPKDrJM3QUpOreyu/Hcu7ZOKM5jIuQNIa+NsE
FZ7AS18OAxQWQk1JHKPARa4+5RkoTaQctM06x/uYm7azRp0o9ECSWRowaFqN6iHfQqMCQazFY8Pg
WaHOlCK0gzAs9Rrk6+K0zTcZIPrFuX6OyN/4dIx2KyG/YRcbSnNpixjcxyEIUsrmOW04gZy3BsqR
FxDflZZc5QGKvce4R2Ohz87lyuOvJn+GXgZSfw2tNIhaKSrlYYbS1pM5q5bf6iI4kRW7X3JH73S7
aDgbxkp40Cb5bYrytGVIpwJa5AXo+KWD7sAHfqg2geNnD9zeJPGja8ui/GxLNmDCsjTy1VPvkRxj
80tnfS/sNiAcSvXLdWdgfaz90iiHM5Ix15Opt/xIPPbSa4Zrdv513QTzotjboBxuitSmHoo2C/Rv
M1ThAsVXIgcpRPU1ekXXJoYG93WLPNegPBAzeuIimVEaFt2DtljHtve3xLCnjMdbx/UMEqN2Z0mp
t2yrKsikLhg3B/gH9JFeLNjm3eaV4Bj558tCcYY0dmVJl+jKpNWXiW5VXQbaBuEcG5NTj/LtMusn
s0ier5v6rKKObBMpNhkpAlUAYvXlwtK5lze5jizCUrk9yeGHcDvaJ6WfP9SO7sZBAXzT5gCD7I6J
bXHJaxjJ58UPoM6cYGabEJuR6tf1/brF3pq/jzmoEBHYE0XzmpxzKX7G1JIVo9+gQCsK7XOD8lIR
ha8mWpHtWr6K5ZYhqVuuyzE6DJ6MEhiBuY8/6t7hoXRYZcULy5S71pD9jVQZnHOYx7XsfzGC9hqk
Tq3T5uioEfUvMa9YyjSqGfgv0ntoDdPlN6WZTSObl8gXH7J7+bl9hlZzbPc/21tCHNg8K7O9vF13
KmYgAP8oLBLngsLipVMlxYBHJWQ0P4gmVadwO9EekC4Wj8Nx9HlVN9Y9t7dGeVDaSHK0jGoBhZG/
YojpCQvvPUj+Ah2rwReFDAeVBWidUrE6GXTJWMq6CtFLL10wSx+Ec3rbj1D7IGhDno48c0EgXRZN
6Kp/FgdNzdXAM63Rg2qtvMk4lD1P6pyVUu2f1tRtEEMCI25nHaIsG4iS+sHBxIUrG29QGDlMkXW4
7g+MIGPiFS2hLquCdgwx7dIfxmGTpbjU8rApHFDEvvdOf4xACy8dIUIA/Nj61uHokcZfBq1p/CL3
+g8gR/ry+13ap6K3WnQLou1Whkjzb8lFoaxQfLBaTv7AM0NC3e6SEMEruY0yoDKy9RKvDnQvvFzi
6egxei5gOBdxLaAzgbqMRX27Os5FIVmTAkLlSWSPZwhHHEoBe0lIm6bTvyTLjS/Xd5BxpGFVAQUL
kB6G8ilq9qOh1oKMQmxyuwGDivZcBthfH3t4VxxWn4f5Y7zKYA/GdMBJRMWkeSHUepm7rSxMf3ZG
j+gi9SAWOzcfbpItNobVPc4KWV8PAt5oqQJKBe0p6pADDgLmHCsHUxO0mFI/D/X7CU94b4O+Dso+
bqM79Q/enWAxPHNvlPqYubqkE+Q7ErQHm6AOo2A8ZAiS/zyjIKz42Ezceqgz06+0tq90UJWYcWhk
z9lwTgwnGW5jLpcYOcf0OduboSJx1NVikZli9++4X7lmqPmbnWMmWTjWt1CecNM7rloY2SPaqooG
E9otOkBwNNFkPZRCUTal5We3CSSKyofyGVw9NrlU+2B5nn9s//x+Q3dnZ5G40u6gg0ExUnqAnqBy
kT9Ctu442Iujv5LMAdBiTlRhucje2KfgmQn52LUpivUpOkrg+P8QBuN2Ij5fcpeLooLkBG2JTlNa
KL5rNlEqWW6Qugu/PjrHfuHw5q1Zxw0FTyh2ERGmT+1HU9/EZckwh6PHpxGsK9a5roPrR5rljiAG
B/wNgGXdoGPIKG/j1A+S4RupeidN4/OaAaovR/YsTIl93RYzYO2Nkc+49wnJirZaTAUfXLz6kUSs
7UW9104T+Faahz/gW0FQ3Nmjm39tN8xTVKpxsAmQVllxYux8iRNO7eVzdn5phcrk0D5u0WUELsOs
MztRn6fes9LDJNd23X1ZuMB5zhf71OsQM7FWMbsXyoi42pNWIDORHa2s3OtfixUyNEgWq4iJyEvo
N8DUbeqaQTXUn4qhDJautO4VtRr+wIoOyCd638Bhgo/t0iWULG2KuQHEKdM9bXmchF/XV8Hard3f
p6cDuyFZjRLVsXATHhTjR1RAHzGbbGkUOSHoM70GuYFxe4CgSdUI4/PlSkChJMzI5wV0mgEg97Sb
zUXJHpejYeBlCGWfY/ar4UIHWF8JgoF4m0LyG/ap60SN4jxtzbkIS6G+gVd8lerhcH0LmcfWkhEd
8DJCDZO+PCIlWuWkW9NwuYtO8dkEMWR9NBwLYpPI7fkEMmyDEOUGnhpYWUjQXW5lKa0b+oQl7o4O
QzajmEXOUhW1U4tG42hGVntKo1lOpArFd7UfXvqshs6mFqendVVMV06r1+tbwAjEJl41KBFjNADq
1+Qr7AKXWVWmmYwW8p1NPxoTYJRy/wBZh54TIRlfEzqQFikzoNyg0pLkS9RN+VTKaahZtb/IoMIU
eI9dlgmkxiJA7xbASHT4wJYNad4C0qVC7bdaQNrQmbxuCOvQoX9kGFAmVU2V7iNB9bXXO8vAW+Zn
ESxQ0iYimoRxBtNgYVe6H3xU3KYBa2XQtQSwBJzrYC2jvGYD91U7Lkj6Z/NcZz8wCvnPnWD/96lQ
JaptqW85qgTKct6i3NbU0om42ovkV1KZmvnbCl62l66WVKPUjgZ5h62ONdoE5JeG1tlM7O1xQSCp
boiiUOwMz5arvF9fIQOID2mUv7cQAuGXxotcHvUpE4pwBFUPyaQit3ppj9qj7hLMTIF7Wkaes2X2
xiFWYJ0wEbw8OrRsLTBhUXGsxqnoqlFMwhmt27Z7jdHFFnnUogzUH9aHKrmoocgkWhr5FbtznNZx
GU8jQB3RqQvyMD8pR/VQhf8FrxzTGfEMREsJQw24FC4trbG5JVOzAcg42kAIj1C0cQh1TfVDBBPG
CIo5cAo47QvnA5IHGO09EkYaZNUEZhjts0uzymAsnRTphq/cDZANgqZd0CvQo9BCQoxcvmw8j2Gt
E9c3xI/wPxgApdw1r+PGLMzC8qvXSLNFp30EN4VTHreHNnHJ8D2/9MOoTqIJD5I7sk4Z/UHqoEfi
1EMRJStBZBUdIboB8Qj5HhzJKTSvIhtjWn7kJLfmeT3+ye7uDFMRQBXWdEY3JwWUc3CJ5rLk96Nr
QmREL1CcxLimyjHJOha7pdKMgV1UxKM4wY0q9Ze+9G6zPEQbD0TC/IYYxJIhZY4JFdpXC1S3xykt
rCCeFqeak5Moch2T+Psnx0TXH09QHVAZemqwbeJ5yVXQE/egANUd4PAqjB9MoMNF3+iep/PEXNHO
GnX65qKF0Jw5FaE4PefSryrjTJWxMhQTGd3fy6EKIVnbWHEjdwWUbRYEyv4oOAAQ4yGDfiiZF+Fc
PazS0oU9suBd4BrlGSO6SlKiuiqH2kHym5vxMH8IGgsANl33c+bumRpqqwryfszgXxorU3NcMuDy
w7h+l4u3Jfeu/31GpwgHeGeA2r1ONoRk2wpyk9auINxkxV89eM211ImN1C6yl0a9ERPVWbmoJUZm
cmGZ2sc6KmZgjPIiRCXcx1junfoGknogCTHjaMd3yDPvZp+LJWSe4t16qagMLKy4WRFILP9NYeZk
d/Ev8V7abOhEO9NxvhFj21JczjYzzxzwi4CF4gmHGuHld8RspSylKVKJAYR/H8BQKHMQhQVIpge8
STpWzdWULBnVQWCIVNQjL61l6tJ2cY6tFSpbe4ofJXAoJIfFsJVzGmxOc54D8YY3FMH6nhD+lC0d
KuMq6ueXRpGrRJGYjIYvW09putqt+asYDqnR8faS9QlRlMdpEA0D1znlONYwZfoqDSUyB8JCVx3q
Z+GsPYrvREKhOcaRW5x4vNrMLd0bpfxmGGRjilMhB8VaFZBqU3w0HrsMY2I4+l7yAHyo4PNIC5mx
Zm+V7Pku1qx91JfGgJnI6VAAXw+wj+6qd93XxB+c6sirKTM3Vsb0LEnMkLNQJbVU7hcx7bsyNDq/
Xt5U6bauePN95OPQlw8yhb9tUK7ZJkWpAyeZhlv2XJnnKefc0sy8GV0ojLBCBRQ1EeqkQVA1a+pE
F/zekw7R19SbRBABoRw0/lzAHf4xEOG0hq0+Fr940YW5gSo0OKFWBzw/PcI6IeWLUHjIQswF22MJ
ho1xaGx5NXgvR7ZjIMnDIxgTn4BlXToGmnFJBz0hYCBvxw84Rn5SA+WBFDfwFuE8CJiXBJqjf1uj
HCMfo9goa1E4AuGGwXTNL48WOMPLe5UvQM10kJ0tykGkqFf0GO0vv9H9Arho8lJFdNahxOy+QG6H
K7DGilvkAULAlhjxo2HDkAdAgaOdLD+t7mVICUua3Ra31vZ6/Qoge0Q7Plr5hIwFlSnIwVx+sdjS
V9W0kKZMRm7rxVnsPKPw59btNs4RYHkhmW42EIdFdMGo+AiUSbONuhEFU/VWJz8zIPKtx+uLYX0k
dE40/H2M4ogfXfxdXIoUjDkUptH7eXTOy+/KH1TbwVyDYTcUumQLTaDLzVLXSdoEGPAbufpiaqIX
LfN7Kc6c6ghrp1ATllQdAyLo91J+LUVW3aHAjitLmO1IaOyt+iolwx/kcHsrlEfLYid2ZQVAoLId
tmnzrGg5XP8cDNQEXn0gnbJM5BcQ3aVMNHqRGWZf5gCFEr6/9qi/mV9WqC1i/jE0H1PR5nY8WRkN
2HQJwh+QRp3OMaRREtB9BVzv/4kyUF8FKVQLCcT4jjtYw7RmqugK4pEJ3DmVpioLJnMLEZEVqFfo
K5N0RkXz8V/x7k9adCiV/bZGnSBV7sS6RcjDaMaIQZ7KbZuDea+CJxnyN6otv1SYg7z+CZmuiM+H
vA0zSyb9eM80o4Nkpmr643bS4h9Rcj8BUX/dBttNdkaoFK1s1LTKey0G/bN53AIUB/BUWhztuGJh
pDowclyfa5E6yOLa9nVfZkJAZumAjA5lKKc9kqTpg3H6Tj9zmzKsncQsBIQSwB5j4MV+GTtK4Ijr
umxMX58zVOrUKRA6NE2kjdNrYq4NA7koKmEoAPq7lCG5ijHmLg9xoD1VASROnexJADpqCeVXZBk3
hTO8Xf9+rCsEZRYUzGDPUGicUi/Ec2Ml6G7JceSl2ibb0Hl8M6PoOGqDr0bZz+v2WFEeZw25DB4s
pIx1uZPDkIypPiyoeCSoD0SOvPHYDVl3794C5ZBqXSXW0GdJOFb3UWnYhuUlw7vAo3bnLYTywrqO
+80ssZBxrex8elpl9w92ikxqoMaOa5duFkBeYqqlvh2C0TzPwi8j5VxUzAxMA2QAg4UKiMPp1Fxs
hgZ1brSfSYCX0M3S35QH4aj68YFX/mVu1s4U5dZAchlm1kRl2EiJXRQnM32+vlnMoiHewMgnMWOH
jiDlV1sj9l2hjUUYFaXxKkq98pyv6irYUaRVj1UN/g8oWhXSaE9and/LghgfxroH2LDpdDM6tIMm
1f4MdrnvnVJMk7OsKcivhXZTbox0Hbk8POR2oXM3DbccHrWYtfxEp6fE4JK0pikPq9fVIWJsky99
625i0OEoXnpoeHIvzBC2s0fddnI+bclQ1qa/mKud9pXdN42tl7y3GKmRXlsW8YRdFjfPQzm0Wz0E
w6hkTmkqZ6jnHAUxepxARy2JhaNmyRMm+jinhXXqCbkQNNhVEBnQGM+1rko0oTHoYdapq7SzM+iO
Lq3Oumy8+4f15XQU/hGfcXjQQb9cYqu2jQ6uvuwD4kOQs9tgm64K9VDFgUSQzwNIMR9me4Pk0+72
dJAbeZt6TDj1ntnZBrqzROJAwEw1UTziPThZnW4Ui3+vj2z1zlwpl920FhoEHR6iU/qoQvZ6+DGr
riBiKKj6GHiaI7d5Nt6vn2HmJyTtIZG8AvAOuLTbpZO+WbWUBWNXOHN2VMzHpU/spuZxu5APRPso
5qj/NkTdEGIs1NvSg/MCY2p2AzXAIedkRazDtrdAXQ56obTlsNVxsBpOXtxUkIYueaPvvO2iDnSk
5u2oAv2CZBnCPMF4FKFpFnvpsfNA+/OGuTQMwPPwbbyFUb4v9XnWVi2yvWm0xa7C6On9kBmcE8b8
Ph+kcSAmEdF5unQEqJhgpnjRdH9s7s0ew7Uld5iBfIBPLkDSHR0TgxoKHpcmBKud+zWqDX9E9VQ5
NAdCvSMGRGA0vuPpTjDbCbqJ0R0gDAAdEak34boNpr7WveEPh250COo99lRXvKtv64CUa3lFN65B
anlTAxynnMjw8Kc1JPYid7LTWyIVRUIGr6NA/tyn3dytj2qcJdlixYq1ZCHaMt4A0gcdHWTZGxew
10flYbP+JE3ebehHI3gXovKlqnMAdYqw/WvqgEbvjwmw1MmMNrZwlG/+K9QK87z9XuRHOrW3qY0Z
lPZ0DS4DoJn0mj5qvlaC6wXSWA3YZYavHWjsKtUuX67HReZx2BmmgonRz0I6pFjsMIzAVSNLaXnK
MszO+X5DqWAiyumg4sShnmAUb6kgndomteMhHewR+bOQ/cqLMsgWM5R63sQwb1+p0y7naqatWoPZ
xkX2BakAD2htl/pPuf+TsLLbR+oaFaNpFJpaRXMogiaS+NxHx+sfin1R7yyQpe5cxGx7XRhiYPdU
yC8jpUO5jBQZR3fzSA2V5xjMpBecMmCKVC1yYVM35lh3KSA62+qnVqu8y92sf9ONJnoqMU6pQvje
1YpeDCVh1sBjXDaOIgu3s9WKHoQVQFc0gjNzFnXLXbK6dqR5Ss5Jahje9V1huK8lQUvI1ICcQ2GH
+r5zog2YbpoJefnTCv5FUfGvG2A4EAxgnAnciwQsT52PqejEGtSfQLW076Z8HgfImvf34+peN8O4
+jC4IYL8GjVEwmh6+XHXspLQpl2qsATtriK+/B9pV7YcN64svwgR3JdXks1mU/tiyfYLwyPPcN93
fv1NyOeM2BCice0z8+gIVQMsFApVWZnLonmm6FXJeY6fGWEiaST3SZsQwLc260eFkdtEO4H8wmnm
H7OYLYRzCe6NsVEUFze6AAOKiMgrjwo4CtObDSMU/3FWQTGK+5Uo9h5FFEk22ZlvtU3rTaMcjHZZ
4VB8HfBs7qfUKUf/T74TKuK6DNoMmS1VQwmnkrWsQVtUAyIHXeburiy+/IEN8CjQKRTI8bKFyqap
hrboUzuwQaAQt19SzA1Gz79vAwkKMLNo72qAGp37m1RNmwa+zzK0pZetv8rXWzxpLpvgdSDxhvmw
wYT9knRrjsYn3O0pepje4NiUzXoJktehc0AQ/ovsq/4DV9hbZSKC0s5zP2hWHSS6+WPQ42tw78qh
OeZQolBHUZ7M8XJrHySZbF9NklGvkQRiNuJXmTc+xDfldRJAhc8TzjSLrDFfTSnzbVLz2DpW15On
HEB+8bd0N4LJqDvGHmieBR+QbtWnzMsGY4qBfgOozJgP2BUkqkgcG0G3ZsbfczvOg6ObUpb58lZX
lktiJb2BzqF2r1VpN1/JJVE1L4e0hOUoi9qBbSkf5h/6UqepYytDKgj+/Mfk7gcy37odjF4lgMsd
B09yce9W4AMhruapR7UDZ1YL+k7ba95EcZRbSAWHMp2rpchpNtzAw0w9bpHQdFIPjm0zhtrbEvfe
0Bo/skXO7+S6NELTHJRHacxbRyrn9qdkVadJbuenyZgfqmj85/LX4nws9J1k3INAGQBbREPkLj1I
iKYDFYNMp9hw1abyFr22iSkLtpx3T6HPRVVocdlqLGdQEm95oc4ddK1zPzNStwW3DPK4y0vhR46d
FWYtDabzpHbdopP0UL/QBBzaONZPuNZ1CjlVOsm7aZ6wQcTdwZ1V5iGly1lZ5QDqgpWoDii1HS1O
UDbpsQB2tvZiX/h247xt7P12frr2t14bq9kKstrZfs4uTrU7PNVH+9AdipfUTW/0m/S+AieifC/Y
Y95q8WgEvxYdctRZWPqAEcTB7kEtmV1vPgVqyKsHApPl0Tzqbo7kw7EkNxa8NnhJrI0jQzlc0VjG
AP65l/Yo0S94x+HtCEraE2Dd0EzuGrf3ElAj9oEI+8abjAVVGTIrDAJgMo9tmA6rPkSYoMZb7jB5
G1CXGHtH9wEvOiqA3X7tW08/gvjpQI60opG5kWgUhvtc3v8E5hu3oNJMFyMzAnKlUXWzxk+eMCP+
OPvl8wwuCuGgGQ3LbNjeG2TSPM2C5jEQLXjzoM0znaiQc/JP71kOFaa2HkXnhuNI+y1mK2u2PVWr
RYCobfrWMQhwK5UoHghWxI5XrpvRG1GPrCtP3DWkcCbIqd0UiWs8YY7Jtz1REsEJc2drYtwUYW7p
UVbPQiOzEMfn40jae8gF/n40tcA5B/AS8lbgJZk4V/UY5ciXxg46M3JIfG2srWsmweWTzl2LAYEB
QE5l9C4Yd4jqNR2iLTaDXLfudb297rb5Olkt0fuU+5E+7LAJv1KN8VYNgBuTIHtGdxE3sX7YHmjK
T9MTEXqPEzotk1bIgQcGQIV9MQ261M+2lXagUwOPFImddYydYvpqKa/GmPjxKAiYXDff2WO2sUgy
aZhmaw1I97UFGWFdPl/+TtwH925F7AZ2TW2V42jDwqyszjCmQ2Baee3Z6Gq6a948WklngQywaHxj
aV+IpKdhh5aIsySZ4Q5z8pRofeY2pqG5A3h23DhVkYkJfiXHnTDWJ+OdhTEjvFiZcFZj5ippB5Cn
6CA/niZ0DIrRIY9Iu0AIv7wYvq05ycOfFB0hsAKsJsAv6FeyZq1CzbrMQFovHfXivcq5BOAzf15C
uFdY3omiKG+Z4EPFPIsE/t5PshJVLq3RtkDVYbJ+THXQQaog1gWvB3q8mUANwBC47KCzhclqtgnb
Z2WRLY0FCpjp6zLeDdIt0UpHkkUMT7wr6MwQk9nkcqrZUIGzf8kgX0stmA+RUd0lQe6RUwfOEIGT
iFbGOEkiJ1JlF2mJ5II80QQuAplBVKEwdkheRrSy6Ai+2R+F9LL8z/axpcwpLcuC1BGAliBdtkK1
dtRr0DegPL0grrorJOsrjAqLiHvpH73wHdn28DiRykATrQgpxyzi3oGO4yuB6NnBXRtgFKCRROaE
xO08d0r7ustnCUOiUgkQtlYeK4UcC127u/zxuN9uZ4YGwt1DYiJJEkMVFnJhsn6oE7zw+nuJDN+t
2vvfDNH17gytbaZOcY2Ss956jRl5VuljHtVByfCyHfqDP32e3YKYWzbeVrVB/TkO9bE6Ff1w28yi
DIVjAtcrHl2I34BlsmWhuEzGKKIiTJr9SqbvbSRYAi9vBsYKWDnK2AqsJJOQEMzwFoDl0nfJfEDI
RS+uuZKPVGFEzGXGe38hW6YQIYyRog3NlH57e65kgxgxZFFlX/bqsD3GB/u29aBn6HU3+V1xFHV5
OM59ZpIppMjJqBT9YhVhOuSHMbkxzDgAkekf3F5nZph9HGtrKZpqTcO+G1cfbBqJ2xR6WjlFPSlX
5VBEN4PcKmFX1+QmUlNJcuRBvY0HS3OhWdN5plwCw5fUP9VqHgXUWfw9gG4Nvi99mTEHYgKLO+4i
ilDU4gfM5qPflMWFp5JCPVw+Eu+j68yZwD58mGLOhGmPuUKa3AyosEB3b4EPNwfb47dtBdpAOmmO
7KoHcp9gvGR7Sn1dkEyJVspcSIm8tZaeYaUVsMWJmnrt5HZQA728SpEV5haK0qKzlqYsoXb7qG5e
V121hiDrpT/00j4y901Ww1GaGAd/qKwgX4/KLLu2fGX1ujOLjgg/CHx8NPaeKcmWjXY2kiAvkHvp
vgpGw4FWUt9non3hCAknqgEsiHYEuEeR86nMYbFIR+rGwnhFqztr5xTPZrC8VqbT205+spzY1a7a
wSncy1+Nm63szTL3HDGqphgVYmIgYrpOgxbJQ++rt+rRDpWgfRXBx7j2gDzHKBDSPYB8GDfJ8k3O
phjLhPYuuBVDqoxieQso/k80vopflxynAQb9wyDrNKuqdqpRgBmv6BsHUItn6Im4EIFLXbXqT4X1
cnlHed9RlvA0wy0h2WgxnV+0+Sq3LckxUt8qEiBrGB4eBfcT56RhRR8WGE+ZFMiFSCXKLGOrOo19
XDvda7uny8sQJSZM0Ni6zGziWq9R/HurItNZumu7f1OLP8DXgN0AUHE0Py3Q0jH+ABR/Zm4znhp5
8VTE15P8LYkFS+H63N4G4wKLagxGayBuLF+h3kvLb7ar3Bl3eih5w/HPWgf7RbHzfMo8LmO+xYDi
HmVfc9UA/L53hoMp62N0EHLq0y1iwiI4HFAjBpsJHfZhrhelJXWWqEhXtKP5Ruesx8XJw6UHelu7
oxUBxVMQOcIqd6ob4VuR5+9oWtgYXgFbFZi7z/0dU2HgqNARQJa39FZxpZs0NDzwaa9vErhmm2P5
KlwwdXB2wZDaeucfwNw+mwAWtTomdVlDhfO9PLWB43r0AbZEJZV4IoXrz7sLU/Q/8IqCLpEFixRy
nW3R0Cbhpv1s50OZE6cnVzEkt0h2RVrRvSMyxxxuzaqyQSriPLTR84mtr6RN/aHx9Dl3VP12EtL8
ff58WB60DnHvWFSnkrHXFesUtQt4COJmfTQG01/S31f2PDfBXDFYTdNO7YyJTNU3xju5ulVEzyjO
bX1ugy5z97zJSKtUioqJNysr7lPV8Aq5e66BVTVIsXrrsroWkf2hag9FA0TToPv2tAryvM9xGb8B
mbwBMibJwIT++W+w2kRL5zi3A1l/XIZ7azyaQvp67ucCWhWDNegLQfLo3IbW4c4BaoFKyNDpfJAF
36HlRTBut4FqZLqJak9E4Ml5oFByRjThTTRf6ezEuc0UMBk7R1cNKQIdH3oX/TId+0fvrz7SkgBy
85Ur7Et9vrfPrLJ8UNWQg22tkfNTIy9OU93kyt9b0bp96SvV5l++7Hi7iraFArQ5ZQ96b33uvAed
KKUsMRYSJv3DNsTO1oqiCOcOwnJ2Jpj7NDdJ3BfrSMeSFTdxn58TrwnMI2JzKmxKcLduZ4u5U5uC
JKoE3bQTJs79om5d8LN7upUclg5z7UIVaJE5xj86JZuNVc2jowYeJELCCMyMowXp594+6XYr+Fa8
U7bbSNYvFGKQOp4BiBxkx6it41LEXg/k72WPEH2v917XziUsozCrnGBePfpC3X48lsepdKYwgWga
nTIlAiQFN4IB4iJJuoazbevMLspm3Glbr/ySkDShE4Eq3sG8QS8USbH2KFgeDevnVyjcEcPBoAbF
bCuoss7PdLIALVKCJRH8QfHtgDoaYO/e/PXX20ZUsuMerw9jLLhtI3UORVMFR9m8a9Y7Ff0DwXK4
FkzQBdGRbuwhk4Toai+tRQxZIUD5D7ajerETHyqIwM2e4uQePCQQWORuIGjwMB8Kmxi0Pt9AsiV2
VWY2GGZKCDTBIJ1dg/Ry9y4flgo7MJzmKr7YziCzxAkVpHkGrB7D/qDFWw+qJ4VGCFGWmzpM/N4f
XlavCa235Yg1YxBaNExA//4nj9nZZwJYRBUvjQiT10bxN+kmZxxQDpXQlDhd3lnu+d7ZYYLX0gza
qiqgwa+Sysny5yq6l0Qaz1x32dlgvF+flGiOTR1Axjq7UQsI9Gy5oLDLDyAfNtiyXqRWyZCRBEhq
b4WaZOaXrvVM2zaUhaJwhfpWgjUZzLuzbjBB0CdqESaA/zzJQBmMeMsPDp4ASMa9GvfMH53r3RLp
GdnFyITUc14O2MYo31y7d4dRND8gcDqDSamSOIqqOe6BnMMbd6i+AviEN7XbtG9/4nToPOEdCnQG
SwnZ1pq8SR3wGbJ1WsfCawA/ISJG7fee4ucjBMFBUF0jwLN3CmgZZlNeYaUp74blfuwNp8u/rwUE
sZLaM/pXdfjSWqIJCd6LAjPD/1plvpLR20RJUfANx+JVnV6ryVeLzpM2f556Rxdx2fDd8MMa88Uw
TCWNowZrCkF3oasdeRaEXsYCXikYCjMBSgLwCkV6dhdbczbrVelQzlT/KRZUNOdvl52BDbX/sQBq
RxWXCfh2mVCbF1ue9WlmBtgmUMgkbuZNf+XHLnaaV+O6W6Hh24ETLr4zveVOvltUR32+/BP4a/z4
BUywbZV0VTXot4R9lTlK+lcpWCI7MfppiUyULYhcStpiQHPZf1cnDrcjsHXvlM+iyiZzhn+ZgkOA
zY/uJVsMiZQ4NmsVUaKVvqXjtak/kPp+q93LO8bG219mbBQhwGVpA0bPrKhtMUYyZPholHGAzsCm
ixtd95gimR5ycP6ICPXoHbE7zJ/sMXdIM4PQ3UxQ1P89xVmuJ3wsiy1DG1VkDYNKCU0lG+TjTWOh
RxI/XN48nhEgThGUIAqBsUtmLVKlbIPWtOZxNaAUUuAhKZJv4n6enQl2HUtal72eANqf/yOFVHQi
hgwpqqOLS0FFsd8LZqJ5XgeeHwhtATtKtUjP7ybVrMpCr8kWaEssH0alb6+Lep6+dS36/9B1GgT2
WEDJuz/sDTL3r1zKEJ7J8aHyzpEe7CfJVdzpnmIaq1eI5hUewUS24kCGXtDe4X+8j5Uy8d2aqx5K
DWjvqIONWa3GHWrRkBb97ayvUyAIhvhQAsD/55s5mXNalWlah7b9UKndj96KnvMygZxiGxaoTMWa
fj0pxXU2fsm17njZOblfUkYoVoGdB58XYzwqqlgpBlkLBhkEIpPlLJqvLx3ocA+XDbGFjl+fENgw
FSRlQGErzDFohzmL21XXAxCjQRsQBHelK4MMN/JaTxnd5r98uKKaH5PysnZZUB9or9cZFxFSN/Wf
tQa13l9p5l9eG9dJPpbGdiVKdZK1bR4weWYdI+VtzQQRhPuRqLIrWjpUK5I5bnPfT/qg4u9D3/Wf
Qn7V5ui+lrUbdIEEK2Efyr92a2eKOWhNA0U7FUymofouS03hLqab4fUDPYbfpSr+ZIw5XE2WRVva
AlvT9Idszpxp/PYHH2a3GiZfksvNiqsWRL5GAp1fAgjNvAj8muteOxPUN3ZpOoi7azL0dhaq2mO0
HKX1dp0EH4UpAX3aJvoTdiZqQ+kVlQ42KjJxDGnytdZ63DDMoGU9XgaFKCBx3Xm3JOqOO3uSsqyL
vtGYAISG1N6O38sYXLYUCtR+K4B70p3fZzv/zyqB6ANztQmyYCYSVWoKlTuMT4b1Cjy1BtEYclgw
cwfYpQzYpXWr/7zsHNw0DQND/1pkIlKVGmWtLoYRrECrLyf5Sju119ApPvw/4PHU0z4F+Q9bbJ6W
Yj5bt0kBJDP63Rs4Iakiuu0WjuRXoLFof7Pgxe4my1cjr4jAWKARUFlUpFF0rtltr+klCWlZgTX+
Gfh3I9kRLMXsKjxWe/NYZk/J9poCip6KxjX4Oc5uB5mzHA39iFkOxQisGxss0sMdJI+P6UmG2HGB
HRSRQvFj7seamHNtWIukFBnamjYEJV1IoxroNRdfMNNvhWvTEsE9LNpC5oybRaGCggNnfNQlRwFp
RIO6gmgPRUaYg90psdTWG9jFrUUzb6XUJN5KdHDfa7YjOFv07Fzyd+aNVaFEnVuRagQbxBKiL794
O+XbAqRor/NbfIxPywGktycQDwEoOolEU0VfjwkmbVE1ctEhp9KmzYkm6RhVp7QPorwSvIy4hqD0
SseIZJQemPvSzsDQpi+lHkx55ibmj66GIOIGnTKjE1jiRuWdJeay7PpBWpsRSUA5pUGjb7f9IiTb
oYnEp6+2s8GcMW0eImSfdhFuRoRJ53IFo/fy1qjF6iq9KjtgBjxWfeH1JPcyEfGgaCuZE7c16RYp
SYVmaUxUtx/jxQH3XHuourl3ar2ZBRvKt0epJoCNMD7RZwwjet/2HAGnl8fOhLGFCWO2yL6cQQ4u
nwbOubNtcG1BiE2RASVg8rcibvUZkqDWqUbZRh3vaxTaLFOQJPKuszMrjCtaQzzZkQ5sDKVXpm0w
iNJemWDqICfRoAwvGJ/ZYpzRyNRo7BPI9A1+8vxLCHtwtpC2SUtPLGzF38B3bRzs46cKYiE3Y6/p
6EC01dWsWm5TIZHXZUEM5iW/tLqBroMFcD6c4jzxmbVkxBsdr8zklN7mQRymN8WVNqIiVXtrsIpO
NMcBz8wxMbJBqFcVsMqBLCKc68rTW1/TglQzRcGYEzrODDHRsAe2RIdyXI5quXHU3MYv7kDU7poP
q4fR+YMNcORlh3/ngT4LJCYgHVS7HI8VRcFk9vlOJqlh92AOkgJYfUklw5uzp950pe1m297sVPb0
JbCHH/XyskVPw1QEXT0cJP3UaN9XaL0oCfBj8VdSgF0vINJxsu6lXKTN9smpmN/IpH9SvOgdWLCi
00IwFbnlh2Zt/lK7/uXyXnz6yudm2PenajaWNpMuClozcivJX8DoXsr3jai18/mBDUMYtVdUWqMD
XT1zJolcgSBkwfTaiHT2V2HVmt3uarslN6oLypUv7V+RqP7N20R0VMF8ilc9WoTMjdFgiDaLWhVf
CeRK2V3dP4uYF6mrsK5kghAUoytAgHxSiO2rtlUKWtuiYjNkvJdr9VAOt7rhF8XmKKUgVn8ObXQb
d/aYbVxWeTUiAxXwLHUW/xcpkOE1h/rapuOkQjVJ7g6+UyAjg8BYJ3M5TPk6qlqDa28gYWI/4PZ1
GvBmX3bCz6GNrgr0o6jXgTTsE2VsVVWTNGSovqBB4a83eVgflW+UMrb0q/H3H/awBgYLcIBQXBdC
6vnxJxJUGmZ9Ru9qQCkBndfIi1tNxJjC/VR7M8yNt0FFckW3gj5ysgjjW1tgHzSnvh4KTFbnfnUU
DeF+CqTMuhjfyDAxRp9VZajjRRzPJzUxBB+K5+2AJ2NVkMDFICUTOLd8UhCr8ZSypfuuR8w8TZig
lr14DHsRSRl//971r3CswNTCZFwrCMSSXoVT9AfJpcy+8cF8zF2KpaxRNRYqw/JcHdzSmOj9ZY/+
+76wMKpj3U54lFqNmz9SOmHaSpiCKVSP6bP1prpihXSWWQEnGb64M8pc6nUESlqrxiK1m/xl86VD
HQ546wMW7aaRA75YZCwE49KXD5xoqczd3kUGgPMTkksoLXqbGRq97ind0/9mhHEWO5KM2Cgk+5TH
9hHcQU5ptu6ajIfLZng32H4HmYuynSUlKSZEqNqWHGv8ptadS9SrPBG1N/nO/69/sPoBaHMVCaiD
kH9lfgbV7DIsExDTJqj5TxAi7wSFLvoN2JsFBObI9yTQQkEs7dwdDb3TSGV2oIU3wPbp5NtN0oZ2
/4Pof/KdkLeiAY65KtQozg3ROQg5b+mzShqubK2/UrOTVny9/JV4sQmafGDpg1I9OAkYj8tSoLAX
oBdDHXRV1QL1EVG85fnB3gLjbnPe6agZjHkY469jVNaQem8br4f05fJKuJfV3hDjcLSHsCUmguDi
r4f0asPYv3RKr2khUAoWXXBUuRFiZ47N0PqpKzZpjIyjstyhp754vXOX+ZaXRYdedawn7Y7ixKzY
EQUJngPuDTP3F+7kVjIj3F9mel2lPpmvdO0m0b7NIkMC32BxyEaON2mpYYUzOczS5CbWKthEXrzb
L0U9d3GjihNMDiZSYESwEdtD9oCJvC1opWgUDQGLVsNcW6mCvsdA4B6d+qKYP3JL9JIWGWDuKWM0
dW22ozwsiHadp2uYVk3tYPJED1Aab5wxj0gARHTRQ7kgXfxlygbwBKFx4kTxsryq6Xy7VLkoN+Ds
MUZlASfXUK2QTfZRJTWTkkcYYw176SG1D4P0YCiCUM9NCfbfkQlVcaf3s1TISSiZLhV3I470d3mc
oaTyzhzjg0zlD5wTtHcU54dRYKrkfu46pAHHqBmXaZgtT3J2Y4p0tnjbBhQ+eC4pkhA4xvO/j2S6
btsSVzGaTYCT2G4qDYes+O1GENIasGpDuBEAGmS/zG2S2CvZShm9JqAX3Xn0em06xLkgyPO+D6zA
Ai02oprEbJZC4nxV5Qq9n+MM8Zn5WLvEjYIS812Kk3r16+VQzN27nTkmQrVEruvIwpCpPrhxclrm
7xP5edkEL/yeLYnZOMUwp7buWj0wvkxfm+vhmioGL0F8VCqXzumW3zCpK1QMFpplIta2VPqqUGnK
6lp+GkCO2t1B2AJZoR5SYQZKk5QchAM9dMOYnAP4NLyVkQaAJoUlf2jzYR1QPdMDVT3E9ZPefa3T
+868k5bb0nwrmi/t+LUUPVu4XxHkLCBmAKnuJ91efYAOxKiiGN9qVdA1xN36zitiEUqIkx9gkgG6
veC1QNr9XqDYpfdRQ+ytIynSe5Q5s8olueFKxqMOMu7LLsNfz4chJkhVVbH14JnEu2+ZT7jZ/Hqu
3H6eRChTzj1ACTMRl3DScKiZlEorTMzt1Kiodl+lMLunULXIk36C82/0KHWXei+fLq/sfdyD9Y+9
SSZY5QXm++dsngJUH4zvnb/4m4e29UMGDW29w3kwADddjuNzeS/mW+KuFwPbwKEYAOexMzZlk+rg
M28wUZcHkWS5eh57gvXxfETemaA/Yecj9ZQryZShxEqL1Nm3zV+8EkSKkDxUHJBqQA62eBgDYb2a
5zGYsAHExZBMSJMx26pM8QiwVywFSe2YxKeTsZlP3Bo0+4svvc1edaigBliJ1AR4qSw4fTC+B/gX
2BRYw7HW9BmUYVEoRy9dc2Ug59Nj79O6C9gOfrcPS7myDMAAwYVpUvrQ882NgFCeAMaKTnn7ZVaP
8vJlXt4EH5CGRdZB9zaYaF2s1pxuMeZjk+v+QDlCKK1cmzn6EaOQkCQTcVjzfHJvjwnTPciWKwXw
pzDLlJOG9+1mCjXrOXn42b4xTplrxjirC8Et5xSn5Kg6+lcqU9y3ju3aX1Rg/rPAeBUrjPK8kpZ6
qGAdaPBVJo6h6kfWzIzTEAXyqH8h3e26/n35e4lMMCEsNpu0SrDAU9nLYI4py9Rr5jJ3xoQsgqjM
/VK71TBnLK22qlFXkLUN1Xba5PXVVkhweTV8E+DxwH8YlZOYD5VZnW4uCpyhj7qTomMZkojKhb9h
Hybov+8ClDIZcWVqaLNudeOYxYNdgXt39i+vQ2SE/fADuJiJHFnoST82ydUKkMb012UT/MhDoeJQ
LAI7osF8eT0eVnD1AVFg3Gw+1cqNrqniAZjzXLEnc/NSNAH+tcZ8/E2xi2TVyH8HMgpclOahQR5F
GV1tTzilzPWE9/IyAp2Fw3P+mZpZaaTCzkHo6mFKDSjy8SZ5MnA7YlL5R+NWrohbQWSQ+WQxGL0U
LSqMAHKygHlVuu2jN14cL381nmPsn3hM5WOFQKFZ5xrK8+nJGq9780smeqd8xtLi6OxssOWOKJWj
bFl7I0hOk2eF421+iO7nm9rNQV5JwCJzCw7JzIluRbcwbwvhimhFYjwDSunM4ogeY7BgxhZu6j/x
HBR/5PI7A5/aDqk9KEP17vL5LfRfbroriI+aD7IL3tErQE0ufyyu0yOXR2cKbEnI2phwpLdjtOkR
6gS/ppBSJDKTM0HT7ReVYym43nn7tzfH+HybDYndxuoWdHr0gAmQMJWEQZx3Fe5tMG5uW1PXbxO4
d2UtOZlyd4yW75OcevIyuosqSo/oF2eTib01JkYZebeYkC7GWGZSDtBRsEC5kduWo9fL84AizNUo
6ZMXSSmaw5Wdepe/H13LJetMzCq0cjYzDWtNR+hT2G6V2k66vPZCBnn+h0OX1KQIa5Sbz4PVUMlE
lurSPI2GcQS/9LNU1iKmYf6H+7DB5H760kbDOJa4GqXnuUoczHC4Uvp96n6WIn5mXpACt8y/y2FS
wCmVZRS8DASpDry+7W0+BbVRCj6OaM+YvK8jSd6SClc9qdLXXJF/zuPPy59fZIH+++6mR78EiJKp
NI9ouXpy422ySJqO62AmCAnp6Ac+PHOYdMi9QJYYbVAdzCjSdIp7Pxqe1enx8kK43wNdXbxs0HIF
e835QqQ4UuwK9FNhut6lyyGyfySi3I4HLpDxhMEMv4YiGi6Qcxtlmq3FQIl3urcJQ00NJkxUEDxW
YP+VQ9pCk16hdCoJVsZzaoPKH5poWVNRyXOrLbGnyF7wWuyV2tFBMzw/YbYpJn5KvMt7KLLEHB8o
ldlLuk5jQKJ2iF1z1m13quL5diKm6VIZ1tJprExU0uXu636FzFkaTDNf9EXN0elyTbzuj++qy24+
eHYOBUDAg9/Bz4f/dWeZ47UmyzLISacGm22U/mK3uROZueVbffq1blDy7rNlOV7eY160NzAPj3Yb
pehkyym5MqJ+XeDmz050KD4/5icNVRQRpQb3U+7MMGHd7GoAF6cK+oy65czJyT5AdBWU+vkkuI/Z
kVPaWoYwFnRlKIE8JCIZS7WaL6WVoK5mRj4YkJ1euprWF315JPVPyfZl9XFLHi7vITfn2DsMcxCz
0Sq2TW6nIPpeb67uF1SzypVshzwkAbB3R11wMoQWmbRDmadpwQgYWtmdo9/RgUZA8zGv4+TXlIRI
jIh5x0OyF/N+jUzc7JU1l0mCOpR2XA8lGLKtZ+W0XFnPk5vdVoc5qF87P7vJ3NUtHfN0eYe5XrqL
OdS9dtdCGusjGScFj3JM0o3HKRj9+ZqSvF428175ubRIxnmGrOqySh8AyHvIVLc5pUHvljdb7CxX
w5XhdQfLKe+htXBl3//maPkvv5XQqQCBGkay2TrRarfaOqLNEzZ57aSb6qbT35dXx7v5MDP5rwUm
rC1pqmsjUvHTXD7lySmSrpIiiNLGuWyG+8jd22HCWLZhkthSesrYI/vUMbu/FLBy0T7x6MyxwBz9
JJ8/2ceqmLOnNAYGe6cWta9eOQIroOs/VS1zY+OxT++yTVgspb/+kz20CQADhU7EZ/o2si5mnpZJ
uLrNdXciTuHX4DkwHNnt76VAJMrCDZw7c/Rk7Dxf7yR97iSkqWl0sI3a1bRXmdyu9dd5frn83ehG
fVoYuGUxDqugkmMyZ6zVp00y11oLipF4gy6B5Pt42QL3U+0sMKfLJg0kzEgCMDlZQ8tcfiplDwnb
xqtHxTHN9Vjq4+P/ZpLZvsGKVZPUaR5KkFNVriITdIugA7X8bXNRkXYvWxNsITsTWDdqPw+glwyB
LkcdTO/eWqkX+DvXIVA7gkzs+1AWs4m61kfNTEFMchQFU6ecNmt4rrMH6NAdRnkQXDS8NNbQ0NlE
XQ/ot/ezvnO/eiwB1UoBrjP70NROuvywVoKgyw1LOxNMuNAbFRWcqS7CGLJ9hTk6CwAecfcaS18u
fx1+YNpZYkJFr8tpn+uwJD/9ki2m00rmd6ormRxE7DH8RGRnjbmiocqRy1pbaIEmNc9pu/2VaOSx
12RvXpaDZaO8qJnXslpc6WM9CZxE9NmYyzrfCrUeLaMK1fl1shsvAiu5XAiMCFfIRAxtk/MahNLm
KVbCYkn8bO0ddBqrKmxzyZ2yW7mAFpwAICZaGuP/Uj7axBoqPD9q+03PJ8xhJ8AMYqy0EaSSNDZ8
Coi7D8jEjkyNLbNcR/O0aY9d9q0hd4r5ambgzklHJyd4ZqffBB7KDSAQmwA+F93aT6xOdaNriWU0
4EuxHSOklAHS7Cgn+aGEIsSJZlltkItKZnyjkJsCIzcAriziFET6RqrMgBJG1c9hTJyyEzEFcO9M
hJH/WmCOgjl2k6k36A1TpgoJYn1Uxsx8Z0KAOsCVqOXGf8BBrAoaKgYam++TELuo1VVWtsSDYp7q
/mXRB89s7hflIOX+aj5miZ+iw6jdpus/U3sz4T03NXfd8kdHcPcbmDWva5OvPdUoWJSfy/xiKf8s
sn/ZXbhHYWeCOeVra6elMWUoZQxBkz8l+VFIbsM3AToJCSAgBVyB5+nHWKblYOk4A7n9lMuS08pP
Uy/MqbgeaFmqBa4UPERZuD2x60yfTLwO05et8Jt7NUi8WYXoL/mubm7t5X7sCRNH/htqZ5UpL1St
0YFIVqsw3ul0eEElfgtGuAZmp4MKTaz2ryLz/uSLfSyU2U5litIum5GsZtVdXh/AaAjsrigj5l6o
u3UxFyq6IHZhdgZ4nTrztlUit63T40beymwUREhuLrKzRL/r7pw1c1zkUwV4lV5NbmE5tt54jfIs
A3jXiYZxuT5iAwMByQAk3uyZNis5b0qV5OEEljQ0tpzly+Vvw+3BgGnpXwvMic3lMtXIghNLYRCU
85MC4cHVfQINEhQGqxfZpYkCRmNlEZqb74s728xRluNu7PMGt9p2V79s4JCiGPwr8tJY7npdIO6L
2GL4ydDOInN5lzJEm9IawSO7Hg+QvQ4sbzvqoBSmQmWiZIjrKDtjzKXdp9JmNj22NutDQOHHDMHY
NcaH1BBo3giXxVzaej1OZdqMaYjaMeYK8oMFOqlTBwE2Lci+CG8agVeyfTvdLGxls0u8LzpnLsC0
jRElz7xVb+bRhSoAiDPV+/RV4Kgio0zgsrWSDKuJMnwnX1cnKtQ5BCMQr52rPC0ubazNQSyibBEZ
ZUJXqijG3IDgL9yUFwN4WysSJT/cuPXhJCoTt5R5UJfNQGUe0843y/BSUoCvVDymtho79poeY31t
gPjFadRwTMxnwHoNpx9R6e6hV9CpzmqJcKqiVdN/30U4fbFUMpgpGvZl7LQ2SMVjQXIkOBps01wr
usYA81oerku7HvWl+T/SrrS5bVzZ/iJWcSf4laREUZJ3O4nzhRU7Ge4E9+3XvwNnZkzDvMK7uVOV
qplRSi0A3Y1GL+e8NmHaO6TBgPzQNLY/5tN/jY3DcqSrnea8TdMmKloCMQWmNAeJfq1E5GmbfZxr
AZxz6bW5jkgE5yLfZV+U3mWGGO/NR6K6y5ExBYI7dR89iPqSRNbPJ38TLaGNCXBjUCXlj9V+Ophn
0wkd6skHMU46cyX8+wA1EB04TWDOUWTOIpakQgMzRWU7RZ4Q8OW736lzIfDqVgxmIXg2MbSLCqHB
2cU0jhVSarj5jNjpXgfbiW+zA70yH0Fu0hkOQCn0PWD270X9HCK5nO7n+hwTas9WEPbGTZL+orQ5
54XpXfZmWxa2Xh136zbEGOwGcbzf1q4hD56pDAIJm1qxFsGpuyovtV4w/KTfEOLUn0JXfywCFQPk
ieIK/fPWcwcZNDbGxJjs+KAZgAM2LqE+RiBRWx6bVjVCMKlMbj+A1UR5ijyRc96MHywLamiC/RQ4
x1xRLtPyqrazWj+MxyoovaYEBVvmou0BEGydbz+b95dPbdPCiQxyb3CtYqCcT3WlsxzOmYSWLAxd
BJNX3c4ojaHs0eIacpa/+gDYVPvwehGBiPDkyG958rVg7vIrjbimJs1YpJSfWdEz3oeP0pcIjDGs
rSm9EjUZbb4m1xI5Oy/Q6TQr+mAFsq8fKwy0FpJj4UbaLZXLyOZYeNaNTiYig9+6D9dyObtHJdwu
tQJqO5GbxHIqVDxiFdiYtSM4S7YA3pGtBXGG3g2FMpAKjmzaM5xC4H6/gUbIAMeMvEpkjVsX3loa
Z/AxjU0ySAU59EfzbqJO9Tii2wlVgs6RvijHOkgbd/BZCVKUnt20krVozhFooNCYSTGxhrjQn4Ic
3caWq90taIiTD2KE4i0HuhbH3YJqFePaiHXgB2mFO3eDo8/XgCz6H0+Pi6272spbNTY1DFwre3bn
dc64V/cM2hTQwQJp7MsuqQoXXneh0pYLlPIwF3/pSWDlZ608TvbXAeRGXf398tK2robV/vGdBlLa
Zkqd5+RQNK908qPo9vL3b+sDxuwI2tAtZLc5C0vHwui6Kka5z1/AWoPCxPfmgCY/hAzDFdjhRM+g
TYVYyeMMLbPNehiWITmSZl/Fz2b0VGgiAJNtz7wSwtlXD/w0Uw3R/wOi3PO0VzFCrnwlt/dS5aM+
zG491K7CkyLazE0vspLLGdeEOdukqaf4SItdcV3tw6CVfATnBubWx4PyUIhm1P7D8RkYu8P4gGzy
rTzTQnsMAwLwBvTmM+49lsJJ/PAwvjJwmNIXDgptaj9abf4RyBm03CVS3RLoy+gqew2gcdo+dhla
JmMAReMwKElCh5ziO1EMuK0474I5G1dp2wFrGBMLir24ReEA5cUdMoFnFgnhbBu5MDXLcnRO2hGI
Ompzr2YkSFNjf9nqNq36fRP5ziij17JusGc8qcpbPf6iCU9JJICLEGxA9neAQMHEzFP8GB6Lu+Qp
/1oeZkyUxAcMCKVO9nJ5SZuVECRi/1GMtwh09UxUrZhmNFpIENLlRYY6JhOCgxwdvY5STg7Q6q7D
muwWGjtaK8o0b4dEK+mcGwv1yk4pRkDAQs+MgPopgIZ/DtBGls2xn5fRsQ+CFbPv/HQRrGRyrqwN
pyjqU1h7Zr0x3ncvsIF7+Rsyf055J2Z42QziwQCEiR3AYhD09uAHrbZ4jMpR71QTMwA3xReWri38
+CulDuPQi/aima9NHWLFEBT4wdPGjwjNqT3bVjtoh7l6Dcsfcy0aY9s0tpUA3tj0qYp7bUGv/LcK
wJrLV+KRs+LH1/o+PYbueBRXJAUi3zp8VjuojVnaUzb2ZJhPNRqJm3NoBwK12Azu3pfFQ9WbzayU
40KSI1gz/Gpw6RF4Eb4elLhWo8dlB2SbzEm/R56oI2rTNa8Es9tptbgsW/D4N2M0mMmyh1Y3j1Y+
cHAcA4Uda97FcyuIhDaj85VAzuimsimnTIO3pAnmkqbCycdmnwD2Q4Q0+xlDDtkajC7/o4t85pvO
OtXDDs1Put8F2qnATIDpjB7rQRSBhm5b2UoW06HVNtLZLOq+xPmZdxiNgyth4D3JbQSiuUhINLft
uFbSuJAhaVQF7JFUO6h3kwdur505utWJxE6/n3aN04BwILQE14/o3Lg7fImkjlQGIG17ZPSs9qqw
dhLATLRYkNfb7CVbHxt3Z5e0lIZQXrKjBM5FjDKbV3AlPlCDjtWpRj3rFbQKoxfBQ4spwwXui8f1
Xto2xeQxGlGG5KmInyLRI07w/XzaO4WVVzMDY8jM6d7q59dWWNzcnLpd7R8P4D1VaTuHQKg6FDng
PySn9KyX4krHgH21T3boBAbhuvJDPZuZK26wFC2QcydLNYRgw+q1Q1K/jjIe+0Jeu80L9F33+Wy3
1U6GMoN/+QgMe7t3fl/c4Z5+k3O3PbPRV9Goyna8vBLJFr0ybvBoLrmBAa1jswdlzu+G8cyNqKOj
pZmCQUn04N6+cVA1Bkkm/hDOmyiFhbSbasJzwcLo5Erj4ph/0j8ECf8K4ZyInKptFQ3IRGXS2c7B
yaOiATfak/jx8t22fcPYoMwzkfTFJPbH3Wv0aG6VfkQ5UAG5kZHssip0Jg3VrKwFqw2GCepYcMf8
Bx/yLpPbwHBclt7OMA4xfesAGBreRQeEtegtTq9l5Pd0J7xhff6J90cnp6kmML+R2NY/GV8zk3AO
Y2inhPr0MPfHIp9B0r6095d3ddMdrwRxhiZJal+ZU4pplbB7Kef8i65ND0BtOmWGLohZOW1ESzim
PtD9Cgo4ZGXRvfnxAGmmZOM4WKgG2jcNXvqyry6/Lq+GcxufRHCXS6pRfVyg8oE0Fgc9QjtBImrY
5yKsTyK4a8VahqLTeqwijMa/mjz+SVK78VsTo0WFovc7O6z+y9jqk0guVrWmFJPSpa0GcVS46Jn4
Cj+iu7QN/0qBq+HUqn41AZT78lZ+Pi2GAoYeTMA86ECx5IQ2yNq0WWIpQamCmLuWnIL21zJofS+L
+XxiH8TwOSbF6pBhRQ8xHrrf7em+EMGn8U4Xm/dRAPcanWVSDmWHdZiYv31jVczjPWZ03jq6wI4C
3Ewn0/3Lq+J81d9CMdykAEENMGqcHgKzrYnDEkITud7JDXFavDwVtC306LHUxjaI60Sg+pvnpRsA
6MV7SQc98kfrihin9RRqStChPyM3/Gygnhb1Ao8okMJ3Cg3LTBlTlBLMgDtLKrATV46SFwKl4JzS
7+3DXBVYCBj0MH9vNd0wtJVZK4FUB2V9LI3eCRMna0WTRpurWcnhPFIEdOgEQ4JKUGVq5gxSHDn5
bLktEbHKbWvhShKnEMZMiyxWKiXoj3lg7FvfvFUD44plvhvGzffzsv6JFsY5KXmqxrnVIS4Kd2Vc
OVG8q+3nyzKEa+I0LrOVOgQNshK0O+uVvVUst9rNeDkY6NIpXdGk9GfHC0MGkg6KXjbminlmPnDl
WV2TZ0qgqpIdoCpUS65SYqrJnTMZRdjKSlHtakF3ZwhcIVvIKtfyWx1tCyQ9OlFlwNF+NK0mLlGB
Mhsl0MygJ+cWpyYlTmy7kw7e8ZtQFnb2slv3kkTu/HKUE3qzb5VgdCfAFrNeJGtnMsztfS4EcOUf
nZ/Wxx3kCBpTuzchzXDG3eIBjwXFdBaT/n9YODZte3WMXBhn6QkNiypVgsZY9oPmlva+Jc0RU/C+
QD83r5aVJGYkq3B7bsxkIVoOz3/FOqxaf1B22nV0zoLIpfv4OAFwXgT9zCcLfu/lSijvUiqt6uWS
KkFd1epes6X41KJvxUeTb/zQR+ndQuW/elsGX+tYn6uKTk4x9IagSfstl3RBgfgHYtLncxnZsE35
CNyW3XIoD/W3DnuA8tShPAENs9np39grhxRB/ZK8CPaee129bQMA7IDaqxsGAcPlx73v6laXCGXy
/R4vRlAmBSwJ1XoMBYDci1B7t456LY6zl2xKR0nuIS6irwZL+FY7wYK2vA/4yFST6KqNwWVmsStl
kpdoAepbB4u8QwcIJtN+MMIa6o+js1xbV9UX6TsyoQDNzUQR0qZKrUWzvV6JHvuhTaUOoln7BKux
lBYSNPI+R49s8t8Wdf4+ufeFcvYZUcQWaTjg7gUFkIb5Mep2J+0qR6I3BwmQqFVp86Za2QunKPMk
5zmyokqgd9TXMhvd7/U+nEJBRLGlIOvLg1MQPa5L2lq4PLKq8RZpuSKxJfA3mytBHRNRH6OO07iV
WCSJWrt608FdQ8DnNl3LmeJd1sPNdayEcOuY5SojUgYhYd24Szp9L6To6bIIvoD524WtZHDXwdBo
JYh9ETy8wZGdBy85KKfkClo3uOYDy1TMB/V+0QRHxH76J5f1Lpbn7B7tOFXKGLdspXih9nVu7ws8
4CTlMdVOSzkLNlK0Sp17FyzW0trJAkcdB33uMGNeTvLz/BPNJQN6OIFq79Uw8K+tKLgVSuZcyTL1
Vp7Z2F+GML546MzD6DB9YigpxeNb1tWzguLr5VPdvHZXu8s5kWggKaIKLDelj81gOEVB3Gk46+nj
ZTlMyy+dIlPglbPqSFKC5RWLG2wkLmSt9hSa+XNYTi7ASD3bLBPBk2Q7fFktjRnmSmQi6QRdCm/7
md4iWNqDU+Zbt8PkN3jsp+fL6xNYuc7d7+qCWAnDXTg8equGsVN3B60PLssQrohzJT0ab1utwIoa
j7FWlB59sv4JyG5EE64izeBcSqokc5hbWBGRMZOs7ttlP8fNLhG1roh2jnMrXd4abaliUVb0ZGNR
6bfC3l/eOMFS+C68pLMZTjCWksdPKtLW3fQyxvflIKo9CZZicL4jyRGc6xG8MEXKc/Bb8iOpDpeX
sv26etdqg/MSlqVlcgbGrqDbL3uMI6C3T7610PDGXozmtSTYum15BF2TyCDIhka4Nc1pU9hIr+Ii
9qMDKxoiR9Kiy8GV94M/H9rQzUQasS0T8CwQCHBgha9WRonWz9SAzGnPJtWjXfWi/tRRlWGdoSr6
zF8ub+rmua3kcXtaoV9lUKcJD53ZPGpGb+6SyngeFoP6fyLo/cXIbWZahFmfanhRSbXXo2m+GNw2
EniiTWVfvUq5xVh9HtJhwn25jLXbDX5f6w7YK5xO1CHPlwl/BwQrSdzdYdJKb2mEAJSpImslLzGJ
47CIcPAlVJIrX8SVtH1Q7/vH3SKmPmkDoNOVQKl3g432iWxx6kpwcYiEsM9X94Yq5a1CGlhxoctO
aGanfj5ptb27rArsp366EFebx45xJaXRqkXNATQZdEA9dUwp0a+IVkWCSbBNU1o/ErjFyGHYL7mF
sL3eLXt1l++t6/DcOaYTH5CdFnebbW3eWh63rElR2tSKYbr1zvS7/exGB+Mk7XTURiY3ezTAWiJq
wtq8FtcyuWvRbOOwkyXo4ez2IFxn0CCJ2+xsPExAayPY0e0Foo0c4Hmge7E5YXCSiaTULCkyXdfI
c0qdmxmi2GXLhhVAPfwjhLt7KenLcCmxolS5LTLJmbKHEXSMUby/rITsx/JKuJbD3b3LjAx4TGFP
pXIfZ9K+wCQNpkMGaxfO8vVlWXwz1u8XJIoGSJZhjlo2OVVMByvJYjC8B639MC0vKl4qpXSK9cEJ
w9clS1zJBGj67rLUrdcDLpB/hXL6aKJYZilFjrKMAQpt0Gk39UNNb9opdiLpmHQC7dg8OKCVszKW
hhl1ziUOhmVE5pKoAale8XeupzByKrDaDEX2X07U/d5OgENCDwENAoD7jw6k7ivDTEpsZwWGRKlR
0eiyB6eZYyvoXKA/DbJXylNkWy6IJhoR0RjfBfBbOtI4Ngq8QEnnKxny0MpJluHK1P3wWPvkNnxE
rw19XVxkld0KvROMGlgL9O/ACBa8JdjKPmntSjZnHXarylITwcfkwMZSDs3B8M195Yv8yqalr8Rw
G5yVNFZV5soKpd1hFsavQWQ196Ka0KbKvIvh27+kXKWlMkJMR5dnImOIdi73VmbfFIq6eJetYfPK
BkXBP8fGR1ZaoodAh8B1QL5jaokxzS6YSAn73VDBP9sgwBwPkrDWJloiF5L0dZI1UQJlGcBRY7rp
3rq3I0e/JY9oz3X6xww0mA1S2qLUgUguZ41zMdFJIdjaBGB0sXyvAyBzlPcqIYJ93brM19vKPl9d
5jXR0H5cY1vLKDyBeeSXZcQCz7KZul3L4NynGvZxmYNyPviNjp7vY9TxnO6rcV3t9EC7Kw8M7p5V
LulXqd8J27q3rc5kPGvoe8NT4OMaidUQuaMqs7oIY3XdYdz3QQMgeIGKshj4k3XbGIQEbjWoZvkE
jL5EdTS2Mqs6sEZuE9Ss5EwDAoo6UVvd5rGtRHF6SZJkorYGvWRTpGW0fClk++HycjZv2JUIbtei
sY4KA31ZQVYkjr7sQBfjA87JKSJPCnXBZffmdS/tHaeH5qLlfT8viI97kE658y46tY6868F8gq6U
m/nn5MagbHpIhBxuoq3ktbPvgT+q4dSsiDhLBIg93bu8k9uh7GormbWvjCxKBisCGNbvfHfpgfnM
Y7o/e7LHCALQDfYHAsEaYxENfQ4mGHU/CrSiIUsGGAP6K3ZsnvuNfq9wwoOpMPYFQHWL2pu3HNZa
IrdEJSdSXhWQaLZndPs73dIGcvwDJQ5Bn7NIEBfFxnXTRvEAQWPVnQuFgI77dU6a47h0orBvy2+s
18Td1iBZthtqQtTwGt2DoONgBmnpDI76aD0taKkz0Gk5n1K8GGcgOAi8iWid7MetdCZuUqm1cwgv
ZL+srsroTMLvlQhAjSkCb3arJfLdD00xGlY4QkovYbQrjbxOYxPymXtZId9u50tyuPQB7UZUmgpY
QAiY+rfKeuGAdoH6rOVscRf/mTgaaFdRaD9quPQE8gWbaXHu0kjzFOCnCm4A6S3SLOPnHJhgk2jg
ZcuXrLeT85m2kk6gmICcLHvo52+d6Om9+WBcC+DcJAWDBZ4COC/VJ74OJHI5YDiBqsO6qUUte1s3
AGbYQJRtIFK3+PpPg+FGs69qLRgG4Dra+lIcJN2qvKhFj8CUNuZpoppoRnVzC1dCOaMrW00P0xxC
DQC2TXtJ3l9Wxe1F6eh5AJgT6wb7aFdpo2lJBUjcoOv8aHxpwHimx4UrqzsairAe2Hd90nrUi/+R
xdkw5k5SNDEVWhDn6SPqCDt7zM71ZO3qMcJDI+puG2V8ury+TVV/l8kH5ZG+xAm6ZLWgbMGgHjXn
RaI+LaeHyhZZtWB5fEieGjSu9SHXAg11EApCQHlqPKOKj1VtXoUJcZc+FsnctgA83PBIJSBw5rvC
yJIVqdVM0I9RLs9SiGqWHPX9UTJH864jZex245I5CeluMBT8VaPkfqyTL30tTQKnsqmpmgIsbnQT
oorOXbLUniTSd+Dr1al9N8+Z31MRZ83mYa5EsM9XlwAYK5MWUP1aYDbWdDeqg+HKvYWpEK1Nr5sC
dMh/oDwrefzlOipRlDUwvigLrOFXWabOkt0qgLC6LGd763QQ0uvIRKl8BgDNDVFS6ExJc+Pc69lD
MYgep5t2Dh35WwQ/FCiDj2loaQkRquSmaNmo0dWs35vhi7m8XF7N5iUKdh8gmhGN0Rt+PCW9Xdoc
DzYtqPKbovnW6werv/sTEeg6ATQC2sX43tUZ9bmiItB6CgwxqFmiaDdmKIRNY6AOnxwWAEH+FsP3
rhZjOllpIuMGJu2tXeJ5FtJzo+X7HIjFajF7cW0XjqSBnz0WHdimTqxkc7tY6nMO6L0RzlJHhiu6
V0V0PJvGtBLABQEqCO5jtNLgmLRfQ+LNSevKsdOK0lub64BOK4DqB3Q4/9qUjUmfbSAPBWph3xXt
vGvNZvcH2rASwX7Cyi1E81ipSYyt0tGAWy8q8o8Ap8pEEOubG7YSwzm4es4s2yggxqJ3Oo0crb+u
7NY1RanHzfwq6FVAd4pDMNDr+3E9epHaqEFD7fosxhMsddWocxrlYJAv6nJtlEeD/uriTOCENtsW
VmL54mqcVtB2FWL17+yR1MQOfcquwsfaaz0L7C5t7FR+/1UEyi+Uy2l61AGuwgLTTBA+EYypTWd7
n3vFL/VW+d5Sp7xWveaKFMJa4bZi/rvLfP1VHWm8AP9AC0h5a6pfJ1F74qYbfD9FXvEpURNStvh+
M79Gk6IL+F9X6gTJ422dfF8Ep/oANS/ziZ2ZDPbJMn0GfOTYAMOLPF82MZEcTvcxjSZ3s7FoQR3F
7iCdFn0/tK+yqO4uOhP2M1aWrCkKXpgSltMqw1Xf4lTA2PS/rYS70/UOfDsjO5aGdGhfOfZD7ZJi
rwsbRdnj5tPlsTp/LrLO0K5f1DLW0njSDTok3ekwSo4KbkvM1WFM1y9DwdK27niwLaKJ0ZKRGOZT
+RRI5mltalpQdD96212ahzwJZP1siTI4W6q9FsQtjRRhk6uTjuvXQGbjoUkPYRdcPibRWjgfWDeS
rhqpAcVuosDUkt0yRsciNXeNol6FJPQui2Nfxx8Whp5AqmbYb1Wtj4qHGohRqB0uQ9MCk2umo6gf
7juASDvRODlABPeswfRKXQTwyXbqglw+wlDyukmMeNYCKTm3cdA1h3Z8pvrkddGD1MsiF79lX6tl
2pyrHas6pC0ezUGpqQ5uSw/JssOialdNJ3lTnbm2mcDt45dYnb4DRJ7T2SUyjY1rtUT0Y7Z8CiJS
VVVBFISGfy470GCA1qIjfgxBEqR7HP3iLt6rz1EAjvPr9FT50UMqhBjZVN2VUM5hFsACpIoMoWp/
g7H1LttRW6BL/FDhW0kNBLomZnXA92Z9Gg6WgUqeISQN5jvdbwIGtmsjN2Fdj7cMPTJyixug5IOc
TQR/s3m874L5pnBp7uUoMuFyClXypzz5Pnfa/WVD2awXrhbHDy4CzQHHxly07vc/WLdI66Qe9ROf
Ja5kL90lt6HDWLkxzi54YW4mjtey1Y9WGudZPudMdvg0uwxJi6DypHsZeMAbv0SYJFLR7Q01ZBux
mA2kJO7a6xOqxyF7Xdc75dUGM0tzHtFhH+5J5BWB7KkHEbjKpn5CcRAs25iC5Y0CBN2SmSgSbo3a
fiJIpJrKDCcEgOjL57i5MkavYeqmBXvgPEGMSns3jCaSWbJ+VUXVLotEqaVN+zaRK0NlW2EPwY+n
1VWzXJomlpL23/Luts+e2sUTdj5selBoHWDVgUdu8E9BI5ekXgOCaRAW/pjc2VbptNHJABUFyNvH
RKARm8fzLo3316OKx7+eEy3Iw+JrvpSph7sJJM6dJoJt3LwAV5K4AwoTOVQpHqZB0oClKukctbrV
ZRPMNb8iIVefaFmcYaW1VNhmD2FmfNUrD1IULIl/WeFEIjhvbySGZKLtXwtsEqOjTXKbxHZTOu3+
NzGc0mkAlbHKAiuhfylh77T5dyrcrc3iu7Y6G7bWVZhaqXpRRAPWEgcMKGfyFK/2GSOV4ecYVQe+
sySY9xHtHhcY22SqpCXGsuZKPZLU2KVmcVS1UTAIt22y/xoT3xM1toAOtGcsrMqeCul+tPEv6IwS
+fHNaAt4cMAMJQQ8gdwhRbIJxtcOzmc+9n+BRhRjKMPNdNAB8IUOsyA/1R5B8yHdy8C7FATJm/5i
JZs7O8Wsp0XKELsSG4x3Suo0Q+LU2q9Y3dfpj1SE8cqDW/4OBlbyuJObcqqpEVjnMSg1A0s2GH1g
vtzrP6djeBMfWKWiP4nK4ZvHuJLJfMtKP3uMkVM0viKBQFI36QbH6M+pFRBDYGybl8hKDtvrlZyM
xGBf7yCHFAx361rTBPq4WQdHD9a/msI9A9Qe9KTljN0b3WXfHomfBmzGO76R3MTV7tMvs9ffFg8i
JdkcyVrJ5Ul1ceUrCsXtHOiVW1wbh8I1A6KAIkQFV4KwU2LTui2gJshADgTvEKeT9QTWsGREXKP6
nTf/mEu4EwkEftHjeK5/LlfN1SgMNLad2Eoop5iWmXd9Yb0FclF+qK9zL/YY2RxVPeuonsGx5Ium
+DarFdpKJqeYykJnibCEKggKHd2tHt7aGRzFlc/yQXiIm1foShqnnmZmzNbSzHjtfJu+DUAIAno8
2AbkG/VnfrKvpDuylwL6Iupq2w5TLRuoCsCUNj+11OlFmZRRBGfNlFbB/E/4bF0zajvD7a7KK1VQ
mN/Wnndx3DLDmeiDGVq4WTUgaoaeoRyVPwGL0FZL4uwwRXVinDCyEFhT9JAb/Y3UUn+emj8JEt7F
8NW6UR8ySmaEV7HyJRlvhuKvVFTi3/aN/+4WH/iOmAuLSAsRaXMYJ7BKH8PIt4VuXySGi6hiA05L
iXCTNl53Vt3YBdnpU+3HCBLqM9kn+/ohv/qjx8Nq+7gYq9ZqvO6BphwUvf5SatF+mcJvVqQK7u9t
u3rfQu76Vkg9WOnMFE75ZUY/J83VpvOklE4V3l+O5jZzwyu9UznPaCX/iJIO8lF2VRfclCfACu/U
B9ABBuluPGXCEEFgUCrnGaVYocusYhvjKqfuLBmqb2QVsOGVpvYuL1AkinOIVRlrWdRgK+OUnlG8
883R8HQjF5yYSAznIrp0/Dt87ORrW7uCxiuJCJ52Oxh41wrORYzRTKYpwVLMK5QPAIpb+2ZgoZ+F
OBhRcOeDKNvxH26TfyXy6Q59TDS7QKMGJBI/OSXHwal21Q82YSkJ++L+w335Lo17kKW0HGvUA7Vg
0tRfVdTd2FXrVejJqMK6dCRJv5NM9Uot9FOZwTciTWkMxb6v3EY4Pri51W+QXMj2GmBH+Bh3TVJl
D6mE6MRwkDnz5l1yio7KPWt9SUGHKx/SP/HLK4GcGS5hhUEAAwKXB9SqnUF9TjpRsmXLq+goVWC+
GvHep1xLurBWNkRIgT2UuxTNvf0jKHHdkBwUKnhNbbqVtSzOwmk9xPokIUPHZuHAQXSsj9OhUg9Z
IO9TR3akZ/06/JGL8uaiJXLW3uolUDAIxMZN6yeGfDatKajjHv/dPY3K62XfsnUFAS+IdSppOgYj
uUNTC7TMySrFxIR8MxLN66YDlXSMWQmUY/OJ8zul+gbQyzPrNm2+DM0wqch3hncATmEQ/vmLDkra
9KQdyx1DubcfLy9uywQMNLxoQHi3VZkPmasm7UAemCEzpzxS++cyHC5//9bm/U7DWSYDXOI2j+J/
jR2lSMyrmS/VX+MiP1ISf0nMp8uCtt7Ca0GcKqaKAngQC40ZVbi4Uw7QJWSlETDQ66WD1yyex05w
GWxtHfhGQW/KHqdAavvoPRR70tKGDnIgm6ekfGpKwaUt+n7ussmlaulLu5cDpaXfx3J6JJqoMWdT
5dZr4C6bKLNJl3dYw3ycGSsUBleeIz+PXeXI+CIqXy6c+InuLp8VO3S+WrOSyoenWTPr1TJiZdLU
H0BldpTrwamXRSBmS/fWYribZpa7NrRqLG6SzV1bLI4uUbe1XzLkNi8vaLNUsRbFhalL2VtZTzoZ
k5/NGTWhAt6w8Bly1fiNzSIrbn3L4A+toBY1oW48kywb8IcmUIJhYshFf9TDZTHIDOglO4hR+gIX
uObBBx8SYHsHw469s0Xh8ed9/SCQP76wset0pgCYTJVzVajwvF/QbBVUIjmf1QRyCLCsUDdgmCTc
pkplMc3Z2JKgLSxtdrsUiWunyOwJA1ZLHYqM4bO9fRSnfdzHATRQwAadSTCR4po2yssYihT/88X1
UQT7CatED6kVJC2W2g7mWPrVRScr2csJvSU1tRyjaV8ua+X2/uHOAg4YciwG+3wlTR76seyRKAmi
AqCf0XFCBQQJpstCPvtdtqR3IZzfRR+jZEVVFAbq+EQqPzV/FYbhRMu1ru40+rPMRaOg28dk2rix
kGC1+E5bHQQ3S2gXdmBL2YNC7ZspF7XwbB4ToGmQmgYqocJfxEATKPUaGDuBRh9lvMd6UAXNyV6z
3CXaX94+kShOxzXSK/2cTDbmI+P7fAoxE9x/06uaOhp9LSoRUOtbLP/R9eK4VkvjlFxT4joEUGsY
YHJqPEu9rXxX5Hn2NKMCRs5MOo/oUVg4o6nSXWQOs+kYS4YpygzsLde0amPqLINigRoq1ZO9NHXz
i5JY9KtKpnwJLDs07pNYWg5qnJa5N1updhNV0/iXMnbVCzXM8Eul9epRLiPjhNa5Kndl4D4eljwi
O8kk0vfL+7uR+fy4YM7k1BLj5L0dgvTiL/LdvgEEugvXjDRkfpJA7hYw/G4wIFzFoyA82LQ+WyNg
QgO3NAAaP1pfVXdl2k1wy2OqdW4xKAOG9EPDoYk2CkbhNm3wXRTPcdUs+jJ1xWwHeVkchv7BMNsG
gCvqU1pSy82S+GRL4Xe5qp4Fm8u05bM2/btGHgvDmFFINgDBiwydAl6aHDfP4Cz+BLTGAgB8QmDo
bWt5l8dZy9xBX8sBzqY8m8e3kjkw+HZG5EQ+G2+Xz/O58KKbonWFj2TBcRLOcJbONNspGWwUxHKs
8ZzfTE7ihg/VKXzQeyAOlrv8ShoESrTp7FYny2mvHBephjSRHXRT5tIeSCNUEKBvSwBQm0xkm4Cb
5aOaRtlsRAaLHkbgSHXPafw/fj9nBpIRFUuY0TCoRvQGYsQ2EgjYiH8QIyBKYBgwqDXw/Zaysixd
pMCFtjvWJAJ4zV2aui2LucDn06LB9Odltf9sbh8FcnElhlPm0Cw0EhRZ95y0fyXS/DoT2deM0S3L
xhlIKe/UefIui/18Uh/FcsoPsk2tzxLUEtupd6wBV7qIlPazjn+UwOl42PedOUrQthBoSrntLKTb
D1Q0bfQ5fPwoha1zFZZ0MgH2dDKhgCCj12U49smpymy3sr9c3i+RHC78maN+xNws9ovS3AXhKrVw
ixn3ki7I2InksM9X6wF6Y18sRk0C0uveDN4e9LOr7a6bBJGW4Pz5WhpFqpiEFIFPbV+X+rdCExiS
4PRNXq2plcgIeUNUdL/WiOpB2RlH/7U/+3D2JqfDZhYDV1AfSDAopiMBbBe80ZdPfXsVloExHjZx
wied7RzuYBoBfBtn5wTUeeYpzgWFoo3eLawCA2yM49EAbDWnwdqi6pE22HZgPUx7TMtoqE7B8biS
a+wKcDgvbnyQ7pQdvWGoP5fXtxHQMOFoaMf8LXhW+WxtRzpAhtYlu3OJ395n17Hb3FC/OXRHkH8T
gE1Er/Oplh3Rzm4UcyFZ1S1G3glsen7csQNIXZJRCcQC3ribzi3YnCPMcIPT1fZExbiNNPFHYZwv
kklRaukCbTQzR79jU4kp0P+kH7Vn3f0mDRTVOTftWFPY2pCFM3ia3Fw1jcGo8Tgb8+yLNsrXOfLR
szEAl1zkyj/HMVgcnmQ6/gHQPx8bZks4yIkC1jKzzh0DuAVJ5bTxkyU9hLV/WV8Eoj7FhrWWWD1e
18G4HKrmqMm+Ijmj9bK0ggnqjVwSFgVzAO0EsqQWr5gmpmDSHiYJGnpPPWaH6Dg/V18tt9tVsAj9
/0i7riW5cWT7RYygBclXurJtqo3U0gtDLUPvPb/+Hmh3ptlo3MKs5mEnYkMRnZVgIjOR5hyAJJe7
VeB7uT5xI5P1WSNJaolqZ6m6U7aJu3SC3JqfXmxEMC4rUuoRRXoLIzwvZJfsu2fJRc2+92df8bMA
+Pifr38wTi3p/Tkylm+utpJMC3QqnMXNHozviqcgre6dJUgOoErDgj84M3eDcxEI5l6AjaaMW5Oz
uirMpEUAAMb7S/JQBym4O9JfZeVJz9pRBX5Z8bl6FWWgfLEGvJmGMqpsM/pOoKW3shliDfOZVHh6
YvfCel2Eb1+V/qH3rxV6sG+CGP2qZVZB9o0vOQbSHcFyzuxNXymmaH4XeqZbftJc1enOJJixWWAF
sR+6whcMNzxtfgOTlNgz2jMVGcNDpk6XCvsgzhCmlkvM4Wg08qeprT6nqvXQ9Sk5aJKen5IFJZtp
jMDbS/Lv5mKnn/qhEz3k+Pfo7WiYHKYncp+2+gCHtLi6AVy032SRrt0G5S96dwsPuE3CNxX3g5gE
WNGU2hRh5X3mNAKj16YNlwO6e+qFgu9QviQDaXtA2fJCX4R+wFUT6EwyiPJ+z+y+Fxi3uRFVMiKY
DlyCGqs+RHR5RRKY7zthnd2wgB+BlmJ9xrahr+wzjFitR8Vdfc1PAtEh8q16oxNziNXSZn3UNuGh
oMXfaZeiutF9wX8xKm+cLBBdUzpJ46j50mF5qAJ0kQJRasC9wlhSxeY7UMxlFvi/GmvSRjbSuhbg
6da+AR5mKj1areh0ubdnI4d5rJpD36SGlMFgjmtgBMre0j3TdORDdQbmiVc8Sl+63oleBY6R/tkP
jgMrLeAYUsFtINP91k2Gb85LaxvTgMgWhF+jBTBRdpAGoMpMvOpFuUw4YXjlvXqr3TeCpJxrTxvR
TIArDBCkEA2PW1tLnByBZ5wP17UTKcfEt1wF9Jtm4DmmmhMwJPc1isWFbrhakTpV1sEd/IFK6D+b
wAqkBQeNuSKJZMZN3MFgY/VX0d+NmiCO8Y5s+/eZC2EroBYImxQJsnwcqlMBmpfrJ8ZNCQAwBxxm
7OjrAHt7bw/1kpS5OSNCx+fwZjwPmFkmXvqLOCrKXtjzESwn8qx+K475QrWltsM6WEBrriLDKXM9
3eVFWjv22CfeddW4Z4drjBQOIwSaxlRrSglYAGB/RohUf04qknsRPwBfl78FsODlqpV2QCvHx0+6
B9JXzqCd61IwlsCrz6AdCxIt0K9if545r0YxEOhNA8HMHr9GcrQDEJOr5y0gmJbPZtQ/ZZLyqPeJ
4FnIu0iglQZzl0UAgsS2xXQpSoH/ijwmXzUvn2InXl6j9DkpX6r5NGZC7hOe093KY6wwkzS5kjN8
K/kyenSia/0Prqg/uiVQb+jukA0utusGIhLKnG1tSAu6Jop9MJTzUt8b6r4uf4WVwAy5r7+tbkxO
mE9GP1lqTqCbeTceyjvwee3zE6UKlr3yuJyEs8O8XGQrkd6MjY/PbEMdq4HMh/AnrSPqfuOO+wY8
OZ4azLt6J4rbooNkvKCcEqkyjMk4kLnxtfm0dHdy75tZLzhK7mXYWCXjDeMpbs26N22sKhJnjVNX
/5mt8cnK3BELN2iIo3zlXrcR7h3fiKRP0s1Rxkoz6FYHw0yLL3V1iNqXUoRiKjo9ehc3Imx7zg1i
9vDx7blGoSpRg7rBiGglUIX7qN2aBeMQxyYtpjU04BAbTz9Sqyjc4QvNjs2bJbB3dAlRNCVGz4dN
NzYy2Yd0OZVdWZTIUlN5BqXhqcn8Gk9b2TjLoeB1y7cO4LIqWPsC1gxzzwrTwgbrgrxfPlIMw2Sn
ATlUPPcmEsNcrnwl/TR1ePWkvzm9st0UxPssEB3c/+M23tRhLlU/1HUc4lFxSM/wt/EP4jbYhAEh
BxkcOhwPbKZA+XHd2vnZAKgn/zpD5oYVQObADAZMpPfGyjEDunPQBeSRorOnR9sTYX5zzQNNXAI2
SrCVsjFaVlIMSiYGOawVceNiZzSnBNGmWh+q9OW6btyb/CaKjdZjG0fzjA2tgwJgqUI5pWbttLPg
jtGPz5o70IExlYvtZRsji+/vciqHszUUCNeDaT2OivSMbQNBxvZ7Gv2DDEDcALcf81qonb6XoYam
KqWgufdRlz9Toog0QPHSISAm9WgXTw8QLlHIzO4K75+M2fG+mbqRz7jEMUTJTzHU8DCV8QMxjN2S
o7Yy/ejyKsD8rUBd3nXbSmO8o6wag42exOLTscwyGPcaYEdU4TQrZ/wTS8o6MEVkRVeQyDNyOisH
fWicrP74HXXMaD/A8ttT7dtAO1F28yeUqTCyOAgnnmiSwX5N7C9Tuk3FkMF6//5rIsFvdUUPF9+6
qQ/Gft6jaLDDThHEiQeWeYe5FcZkPFOXkN6Kpf8cpranvuufHKYqUopxxWSwlGhsOtmfc5eyyw17
bEWerSNxFSASgxz+Rg76W7roY2OR9U72AFe/v37dOZPg+KCbg2X8dIwWd2zbuO/GI96Ch3Wf7Oyb
ETyFfzgJTqVhtBbVH+Cfs20U0DyjoZ42qx/eWMfsG5UnoW9bg/3MchLMD+9F0EPc5gnslOL14vWm
s/2nspziItETzU/Pa+W099NO2cd37Ul9sm+aQ+7Le+vB+jzthQwe1CQ/mCyAprDGjSondtPem2xf
kCqeFZhsCojubvezALr0rgNc8CD6htROPkgCCiG6ClgWh7d7L2lMpG5Vi1H1yaX4RutPtounz4zM
mYaj9EZUoeAWoPCa/1sg4wWyNGnLLEto/30CmHWzq8/qTgtilFULH6Map86Lb8vbfhfeZncqWLH+
8I4CdAQPVjSm8Pp6r3NXUAPD6w4OTwv+uqPtTphfUFU+nu2bHMbxAIQraZraVHz7Uc+dzjU+J/vY
pY2pxrOxBlc8Fk9AM8DLizxcv5pcL7TRkPFC5VLSZQU0fwFjpYFoIQVPefTY9IqjKq3TGftRu78u
kX9XLMOQ6Vg1+lSMsoqd9XM+yYtfexN6jEBsSCrXvC1PeuSZ4C8FsbeX6063x7aGQFteeq9tRDPa
hmmYaWEJG54njC69Gj3mRoZXbRZFkt9v8g8fdCOIcbrKnEzhvEh4s58H+FxQ6+yJqyGiKA9d5FM/
FGILJp8dyx81J3dFP4DvcTc/gPG4VovajmQZix8f8ifKP0nOBE3c1iF7yRN5IW4atD1XJj9W5Lgd
9FFRfQqZviSu4ulY5azwpkHN4NuAqrsKdWvX9ihlwXIS+V/heTN5WKbGUq3EQK+jPyDdTe6UO/k9
3SeNLn0Kn9id6Sby4hlY/s9v/ugC64AgQYplIwawwD2YeSTTSjBp3vnNp1F39WfwXujEDdHoan01
kJ/6zlFH18I6XO5qXwRXiuebt+IZu1Z0W8fksrL6UNzHQPqyOokvoWAzWtjCUzOU5vU/uEp4CqNy
rWOHFpi7710jtq2GFDAR6Ca2P1bzEW46zU6r5gs048W3rRjmw5bxEE8DgRh9B3g2p9vZPs2TMKTk
iD4izznQHW/dAtMHojgTbwD6PKKNE2P8qvjZjQ95eikBUiEC2eW9SgwMeNiqhg69xZ4baq4zSl1Q
KJoypwA3RKs/Xj8zbsa3FcGcmT5l+byGEEHJixXVMQJ5BoQDHifYHWhwgvh/R4xXuPo+e4wjJzxh
fk50mrwn3vZHMOlCtqbtWEuWeTDqpwjES+nydRE1UERnyXyx1Cg0vcFe4yEmy705JXeS/L9Dv4KB
YfO5aPzcFISWcKyktsKYb6i/KO0pzQ7XPxb3rbMRwFZ31bwpWoCG4JW6oM0GrHE3u1n3KAP5rd+c
kdbc0xzZFpSyubb+pha7Zd2DqbtsajRnjLF0x25vy+6k/OybT9e1E4lh/JJqdrZmgoj4d5Gw6Jz4
zogzL1Ofr4vhRrvtITLh1rbqLCdtbR8GVbkbG+VmraWg6ZvTLH2qzAyz75/lLNxJSX+sYuOYS6vo
M/I88PYXMPE2xjZjkqFCgNEt7bsW0NZND5LgOgdVSA86dtEOC7c6tBXI+N/S1FYbvHnoFVFuHmB8
xejP2jeKS9drS1cEcCM8YsapNJpe1aMdmhRT50zTf6CW+OEd6pT/IO8WOA+27xuB/lnXVQwP54PR
OGFnXXQLEJ2DEgkMlJuMbo+RcSF5q82zAcZCVPbWINxB0K/fftLFfDsecr/SWzpuh8T06brJ8m8G
wPXwZEMU+P342fiVqltWtWqg4aqtQbo+RApIZdpLXgfX5fBP8k0OY5fTVEilHWGkMCwXB+iBzlr+
AH6ic10K3zpsvKx1KISJG8Y6BmLFHdzxb2v0MEAPLhn1vvabQwUgTZEtcnXaCGNCS27bhdkZmIVQ
jdoJwSUPMjX753WNuKFlI4OxCyx1j2a+YCMgLzHxSF67WuAxRAKYwNKOk7zWwPs/AF0HuxuyIxu7
6ypwk2Kko399FLY2YPe11PUqROgXdEStZ/RodrKru8qJ8tTYvnwwdtF9ljjlN8VPQWRxXT4HJxmx
cyOfeeiBsHLQ7Rh5CHaDsPw/IhGPlh78abXZuVqjSfdyqi/PK8GulZmSAIxZiaDFLThljQlARqIo
miQjuhJ9vuuJ+hRlLwIt6Z9gn3pbLZnYY9R9nVQD8t82rp3JRnVeBnJOkqteCUzw1Pi+NOWnxBoi
pyurYz5g7UuuBS1i0f1jEQcGksuYDdct9AqUQAPeY/hEvOSMLX0Qufale11nrvMCgC2mdg2AE7Jj
pgaS/66IZeugVNNBMQc3JLLbZcgjhQNk/NP9WxRbgZGathxLCytz8SH7FO07VIIzFwxPi0frPaKH
rEAxdu+oG5tYmsCXdRilxPpatVJU7quyLnR/wrvhuPbLKppu5SYOb2dpMRY6a6RPhg6XJAEJepDs
tX3qYebaMRb02mnqJ9KR7z3fTpSx16ToGisPJ+uw9Nap6CWAI2IBrxcx4PFv3psY+u+bABf1c5sO
MiJCpVcFoIhm7Wjbw+j875YISiOAuKoy0CVtquxGiiHXy2RUI9qo0uoWg7dknSflTikEuuGpsxXE
BDjbrhalqjAvhT3FwU/vO4fSxgP18TE5DKBW+gdNR57pExQYgc5pIKqyMXVuSsDEYWkS+Lt0+ToC
fErrp7eRS8lzBsFBcvVTCcbwge6BNQDGV0+NWnZ5hHfOuN4n48USMYPzrA4DmX//fcbMa6lswYCy
whH357xTXcX0u/n1ujHwdQAWLDqLv2uL740hrOZlTAjd4lPJEUvze9VsBZ6PqwY2hG0Dw0rEZkeA
EmOqYQhY0WoU3ala1yix+a/61/XgeSECGGBsndH/6oytyZlckF6HUWMv515Si0PVWX7ZgEsu/XRd
ElcdAq5x8CPrmLBnLqkxLiBpqXo4H1121+LcN81eEpGBcHNsgNhidh/lMROn9/671HMCehP62Awz
B/Dq9ykGpIsHujFLV1uWwYlarzuXmHQU9RBoEsXG5q1kJslqxpn06oRVrTqRFYfk2g6VrKM22Q7W
aJ/DGMDP8ezkyZ8c65vCbOI1jX2Y42hxrHF3MqR+p86PiwgsnGa5H3UDcyMwCW0DAA3vTzXKjNVS
Btk4VMUxbmN3We4HFafZOZ15uW4m3IuFqiZmA9CXxRoLI2psI7KoWA2qpyYAGMptmGZ/UJAAKRG2
VugCEGzxvYhkXdPUmCvk9PqXGBmFbj2b+SHvRdGPngp7aiZdjcH7AEU4llXCiHKjDCdMFGdZ5yj2
JWq+lhZGHiURfoFIEBNmY03JZ6tfYHrmQQb+tvQwtpljZgKfx12e2irEfJsMAz0zQDMwyPtIjnUw
n8KgOoAv9B9kDtyag4kXng62D+xryYxOoWpWVWM0CBLB5IdHYCRdxr16yM6rXwX25IomUoQCGeUG
7L/PiqSaYE90zUf9qKGEqeteezJu7B1ezMWdaF6PZ+pbFanH3CQUoEqNShK1cPADSjdKYCXfrt8l
rl1szpC5thXGY6tQL8PDkKav8wCEvsXwogiocqtosZPn3be6MO/kIm3mgqydfVB09b63wQKZE1CP
iJCwRRox7t1q2xGgYRiezwrP1p/l5CRb34fk6fq58ZXBTLSNhXKMhTCmUCVgsNUNJGCa+QyCNEs9
Z6JFVe6Yl2lo2DUAD5JtfsjFFy2JdAtJUHo2bMyd4LXhjs5gYxFgdocDhR4wBGpx7Q3kcPDhdLeU
9eK5veQ15q1QB4rsW9K1t1UkypH5twgoYwBtQ84ClI73Nh0mQDwpEuDdUDQF1acbBvXndTdi0Qwh
97PQJXENAl4cs1cQqbGcd/mk5yGAhZArn+MRx1gG8d1guMoFg6Jgc83hJ3Jf8kSNZe5Rvoll5716
wE2lJLQB6xN+NsJzaDnXLZB/jhjwoLcXqPxsQl6ZVtvbWDRDL0rC8hwF5O2dMHYGj/IbDCdRi41r
8phfwSgSATEui3G2arEMSkKY/Nodk/inrp0JEQE4U5f9IR5uZDDuyAyjMbIUWqM5RLfhDg42aPfF
jpxNAE/or6KVA25NytzIY3xSS0A2RgjClXxZwVFunxAab4ZdGTvZrj+OfuQiSiLTfQarFLqWovDP
tZGNeMZXGXYDWjwZVfOFnIrstTQ+C2yELwC46Ug7sU5tMwKmYbbKeUTBKT4bg1PkQBQH6BnARGzX
aoBeSJdV/yRm0cUAuh+Aa8UObkZh0o6yhdI8kS892c29IMfgZdGbv89Oa/bhVKe2jW9G2VK6XYZh
Xj0QT8HwzB1EFxTMD9NFis6YhkrsdFpalMSXJvSiVL+s4TS4EVEj7/pHon+ItfmtIOYbmVLetWaJ
NKZKH5c28SzQmBXAQbHVnSoahOYrhZgCHFCdcke+972xpcw9CfGWU7Oepn+VF2M4xGm1RuCdeE4X
2+V/C2Ie8IXeaqFVwQhm20nBrLCkpWfMnVvKxr+UpL5Xqa/mLopaFbvRTXzbJ6+NHt8BCily0dCo
BLIU7vnhcYqIr1mYS2aMom/tZTQq+KcxMF6qB4qGIH9JDv/pilJ0fjHDukgkYx45NrPxYEXaVC1f
u2zX6JNrzKK+MlcINhoBeWDR/hIjBNtDSTdLuFNm2rkKeSLNU1sJihU8X2TLMpjcbVQsQPr6/kMl
TWRPMuADwdH1Wmi3lr27fo+4VeetAObj2HNjhlUNJcIbWnWOjtFudKUL7XfmrhRcl8bzQlthzInh
LVV3ZQazWxoyObbRPEXWvAQIJrIPjpflQemyu7xcMewy6Pr+unBu7LdlXQPYNdZQbZOe9eZdIFet
NuUrfIb+dfQoxUEIzqgwGDygQ2F/XTTQRJVhXRSFMqZDrDqd72bEzXEcRg0WDnoF6GeAUoprtwGb
YHwaC7M9KiuAV/drlU2vhbXGrejWfXAmgB5FQNEMCoeHBz/z0JtUVPc1LQO5+eDIhQ+Nj7DSzu1P
rQ8+vuap/4U54X+AGf1Bb0Ywc8xL1QJ0wcjjY9oDRK39muZnqUE7HQdhfupFQJ4fLggjjV7SzUdV
rQaEKj2kYdrcSV9QpBIc5IdbzghgbqC+EOTBZhofdeWpD4M2O+qLYNPm4wDJbxk2Osmg9qKYse+V
kNS4n8AdHB97LBJJPYZI6iACS4tym5zti3HEyjQSKhF8BddCVIIWkKWaeDMxcc2cok5PFeT4Sj66
fe9q5BKjuxYe/td7R7XbyGHC2qj1FRgkcOvnQAmImwAHut8D3gnzS5hT/yxqLX/sWTLymODWKhIy
A7mMj8viK9LNop4AyBbEumsWTrimezBM+ddV5NrIRkPmrrWdiuVOCRqm8cO8fFfjB6V+vi6Ca+cb
EYyJEKCqRvkURkctOffY9QZ55x8I0PCEpbaA2QzGztd6bPO5hjUY2eiUWuKW0qfrErj2hk4jQA9R
61TYEiTwO0zMmBLpoNSXMjrlY5D0k1PpAnsTiaEfa+MRlmIKk1lbIKY3npKxdNQFJfiyDBQzETy9
RKLov29E5XatN3M3xMeZDDtl3PWZFazDOZ4EKnHta3NyTJDW89ScCCgjj4n21KaXuDqt49O/+zhM
tEq6PFPTajIP0XgXT6mjzBfS3UqJf13Mx3yDXk4biSDisEw+ICkhJ2trUBnFxyh3pl94re6zm+Kl
b50cWwCSV7xel8c7OZSiMX6q0IV8do8kaed1iRosVzVm6mYIgmbvpOrLdSE8M4AI8BVh4cjCsMZ7
M+hb057Aj4ccinjTYnnSck4iyylq0Yb8xxQGp6ei8o3CrY5BZXZGQGvGXkLrHjxNPnWlgFItXfKk
O6NPWy/kFi2g66p9TN4hEVOuGj4YYJug43vdmrQZUg2tNCTvXeGtHlYaHo1b3TN24NgdHQD/YCK8
EgREnrPTUYVRsaUPXdkqTWEMXQfgWznQ4xe9DNJWUMD9iKMErXQV2RFgZC1AFDM+wiSJ2vYgnjzK
lxqUReapPgC+yY2DaLcEmlsfpdbpXZAUCJu03Oi0Fc0Yi5UkdmyGEA10dSeLTk3/kK3fDHCVJm49
Pmda6yiiSUPeLUDFCyeKKhQBOtz7jxjmCSYo9Tw5kjFx+yo6SQsmseVE4Ka4nw1wz+BDUGA0v+/+
xh1WQEIp1BiqVYU/tfeRKVpepH7uXUpNP9tGABNni2lcEGgNTHRZd0Wyb/uXsT4mSuVNoiDysSfD
iGLiLfjhs6RvtfgIrECrDsrxoGkYs572Sr3DWISjmn5WBG39cP2+cb8U1q0NsFqBckFj3LClzfg8
YD48xn3sZ9OTVv4gxqc/kGFgywEwK2g7/bbQzWdq83YMqxxcz2XS3WmLeqdXwOtbzOC6GK41AMFJ
QbsRkC4sGHdjzpKt2HV0tIvYS2prn4WpwOCo3X6wB0xf0iUkgCl/qFIPWJ0zFnwkbdCDfHk0c2U/
r/s5EsR57ld5k8OWpVuAOI+zosbHoa7cVPYi5TyDrOj6eXFDI3Kjv7Rh5zf6SY2NuMMca+eHuwat
ueJngse4TUkawTojePmLdGKy5HjJ17rt2ugI8F1bzh15vTfVzwKV6IX8+IEwyoH0Hv9jS2dSqk75
ZNfh77KjdIfR+J3tohlDOZpVLwnGSXCIfIt4E8iEK7kPidUWIVZa6sjJ0nvMSA3SUybazRKJYQ5v
GZqaoBsHUhu1cJXRVQZzH1e+2pJ/qQ/j8ew2C62utjA4pHZOrThd83UtfxaJ4K5yEwud8oT+90Mx
7s4uVqLGMp4XCtlnt/8B1LTOQxYUZ1CAHcNbUSmIb35vAum/b5xQr5exkafUvyqRUyg3MeZJ55/X
zU8kg37FjQxSzF1TYHD1kAIgKzUOhbQbussfyLCBUmejyKNhrfa9DC0kSaSREPns4kf5odM9+d+K
YIwtSZa4T6Y5PKzx8xoGy/i4xgJHyjsptKgUuGmAVqHK/V6LUe4lU13j5NjGlkOIO5HFmUScdrxL
sxXCfA4AwfVjFcK/pRa5b+Lp0iSzG1aaW8W6f/2r8BKFrSj675svny6aVakzoIisetVMp5AyrB40
WSqXTj8b9QHoiQqwY7F+IVKSF/W2kpkAXhTpXIGxDA5IOqeDb5c/r2vGPUR0IiiCMWCM2aIzWK1i
skZJdEzL0c1lPGyi8raNG1cvwv11UVxV/lMZkrHrpjOqmPVfPsFInqvqaQm963+fa3Sbv2+//0it
MSkVMTLp0Nqzb4/1lxXR1cpUwQ3lVteMNzksCHyfl8066SayBL2eHjEgVT1ZQ58Rd66yeXAzWx9C
N4oLQCXnkf21xLrAoa/sOphInf3sVpL9wEsl/JUCQgR7kqjaTrlWiX4l77TR2Qe9F/6LFjjjSNIR
T56+l6IjwNX1Y/Eb0jh9jT9jQb860Jaj+bT+uP4BPg5LIMndymQ8C5CYUI6ZEV0s/UWlkzmB5dXS
GfBFL4vXojPzB0OqjEgmoGUEg9JyB3+ZAt67HVUvTkXL6Ty72mpFT3pz+eURLZui0kiQHopTfqBv
1uRrcgPcHRQZ4G3ADCp6YH2cj2TUor9pI9OMC6ku5jE+Kne24tSJA7gfukNT3KiHuXbXxbUcbPH+
LrgLUYG5PgHtNTrNqqlYf30vnCSFMZoVDLw7kst4joFsVN1YX8rPxBuC6hzvge2A1XVBzOC+ZA04
BgCpo5gH0Lz3YsdCgcxsjY5SvbhR0joAAuowhCcrsdMYu2wBSnYCyF7/utVytUXFWrUMC/GWjbim
vHRLDEzRI5rA6Gx8W9WLCgK++k+800YMczfqKR/CKcTdGIzRSbG1Nlk/lllEYsuzVahBgcUxZANK
ofdnaPYSkZMuwctcs5wZXbe6xYiwINXn33Mgi+BFiRCvsis0BRgyMt3GkSWfils6tBs/YqwaCHb9
0dxV6H3NAG0QkU0KpTJXXVJIq860HADQvPN41v3o2CPzH7z4gXZ9xWsR3BcURVD5S0/m5ku6jKZs
h6Sy9wA6lOwBAvs0upMXYj869kUwffSvsY8bTJADZwjMIh/BqYZl0itwyUb4dtXJDOtPWbW4122d
f4ZvUYF9RFuG1OqrBF+Wny0AE4Q7jIe+5q/gSado31mgfBGtFfO1+jsOsZRxo5LaKuA1sPwXtTsQ
8e1qUxNpRWPZx5P7Wwb7LBy7SO3XhXrLtHtKzOTTOseFM6/5ty5TLkralo7Vx2OQY5jdq5X6nKUA
QBAcLTU/9kegbkC58WgxxGKMpQ3zQWnyFSwCF1AWHBq0g/PT9H3yFHAbGveyYL+L67Y24pgIUZtR
VSkmrCWzATXWtG6r5E4bavta1JXgGs1WM/pTNsFokpW5MRRUiXsPM5AobO6iZ3LWHQN97tZN7rJA
hCzEMxoD3Eug4wPlBXC/3kscI12JzAhnaSlAz2hTfxRFWK6j3Ehggo2BobM2muDCsAoQgrtTA0+M
10gYiBhB+ifY6OJ9q20GwRzgYqJtkJgpmm1K7I7KfQZ6mBBUUnPqXTdC3jtlK4g5t3qslTLJBghq
DpL9ZY52eoo1kft2FqWX9HxYa99KYs7P7kppBQxtAtc4/SIXBbQk5meMxzqU8SzaGRfru+xJBOQB
ojkIbm1hK5rJ81cZA2N2jqJcqa6B2nXnVkLhPcMNqCLXShPNmbRwb9vlTpYKhyjxTus1R9GE41U8
G9r8ELbhDWDmum0M3LcxTsLcxdBd/sPO81F35lgeb3JZnp46SQc7DwHeYOGAsE4dXCwvhrVTkC6N
wL6+RuiAFLG1+E3e5n7WWyEGA4ky2V4aWwipsqrVFeC4k7zBf1PpVOWgvsBt141jZBah10xt+lMB
N3LmgPucBMNaztJ+aEn3rZsXrQmSNCy8cmkayx1GrfqKVqqcOiUoS3dlExvPclfYi1PPaD46IJtq
wRs3mwB4N2vMy3aVMj/nbYpKVJKo2UvS1AV+jmGHsTdrgz07UV/0CB39WAbzoM+9r+cYl3UMC3ya
h3SRMr/IyAyCn5YYktNDQLxrjRQWQ4q+95KpVCs3RCcKnR+zNlonLXLpkg9SfF+gs3EBZpKa+KsG
H+dcvy08L7P9fswTKaG8j5U6xcc8kh+GIbqNWtFaLD+FeAu4bKpUl1Kf5ibuiQHenqAMQmDOJefw
kUJAtGLQIZrfXbmWGg1SG1dtGk2V1clK4Kpltz3QMev5MuHtBXPciTJ2kf0zEQ9XToKsLj620tew
egBWqGPaoo/Ec2nA1bYxxmqiLs727qyxjNa6mdGrXpZdHN2DinuiRDnra4o9resGwf1aW2GM/0S9
fzVXWrcKlz1dLcEk8i7s3eRgX1b/H6Ba8j7XVh7jRS0p1speReIinTrggVH8TOQMATUOzKD6/1I7
xnFiics0ralJjlLk9aCvo3ikyPyII0NeeSMarObmDRvtWP8Y6qFc270i0T3mye8PxQXACeTJvAHR
5y9KemLdqiL4VV6oNek8vkZ0dJrZPfS0LBIzx2b9sVj31uzp442snA0MXQvOkuc7NnLYJXS5wzVr
dfgOaW9d4sN/x//c+TK8qEHu2/eiFgHvspnABcGWKRrN6GK/v9lxM6VxGCsgv60Tv5EzXzazx3QS
fTSRGMYi66Vd1GpEWikBqKN24ZU9aRV1Vbh3GivFhE4GASKXcbx5F+qko44jylbXWluEyuTRGIdT
rYJucBoEWRHXJjbi6C3cOMWhsE3JkuT4WBuJY+qDO5PaIYXizqISJ/f0YHoU2RQN1983YiMpk4C5
WwEH4ZivQSP/kldvFrGV8RIvLO4gJ9YV8Mqw20FaJLVtBWC7Yx09jJriYv/4RGKvUhMX2yB011Ng
6dyPpQOnCDMbgDO1GK+xxNnUZvDLgfE4AscFUX4vH7obcFefMqDoUejp/KsVuiKiF+5ZvsllV5SU
ZZDmJsING+zOTQd0+pTHaAiua8e9xhshrCUq5hJ1HaqklLdaK6o96r6ChyE9HzYkY0bpr/NjqcXb
OGlkk2bKC3DPtT1WrgJU7oQIyaLjYiK/gt6oaVPH1xdnKfkcGYdF3V8/LO492mjCxHstzf9blJyS
zKuqGNniucw7p1xFXpxbC9weGtV2c5HUqB4XRcJ3sbtFPSM3S92Y5omrMReebmafUZhCwd1uT3Ha
L75klJ3AMrjnaQEyGCgeGC80GLMvR6O2O6Kgnz1/7pYqKDrM/Eu76yfKTzjepLBEm6Ga1FpCZ0uB
UeZFKDBJru6RO+3PILRQVIa3/Uslwhi7nk55F40Q1pqjZ0nhp65f3GEuBa9dboNk+/GoHW0+nhKX
ZNYL7LOSm+IT4Aa9BmyojbOebF8FOwpQBsvZmfbd6U+awL8HsUCMAvIkdmM8KuXEAA5UdAQNsKOm
p34FAmUqcIh8l0FxC0Bag31xpjpeZkObZICrP/bj42Q8mp2IEv4j5yf9TqiEA3XfwPQTO2TYWoU+
DFISHl6WY3tYD8PzuB9lB69G5SE7UEq+UHbMe/KAoHn/R2dI6EytCqeOCP3+48lqQrTVwJx/ZD8W
5assBWP3fN3quVdrI4Kxj6YkEgAzMERZ9abbRI3f9+dQLwTfiTtqaG7EMBnTqKHSB/Yk1MK/LgAH
BUkDWMNDz/DlO8BaYFjuvgISkoj3jVue2IplMig1WkhiLQXEotYJ9MYZ6/DNd+2yHrszhV4SDTeK
TpNxVOYcR80wYyYm05fdskz+lEr7Me8EM0vcltRGLzbjHZN40uXcBKoAnkbTrsNEtxcHiYtygG47
dP4GuzZudRJDbouOlMVgKiM7spZmiY82OkG/LBStq531ZBCv9+M9pRCZBT0/bqR7Mx1261vBAj76
YhG64tkDARV6GwWZdqiGH//qIrBE7/2sjLEBPJ+jsrROPQ7PYRe5dikqwXMzuI02TNwmAwXysdF6
iopf6YwqTeiT5WRXN5hiEFw6rnMEkAYgvFXwYbGuyxpXPUkLQFxooEKT27u5EkVMXpkdGwV/S2D8
U6Kh3KToGFgoXxY33BV+HOj3+tPsStggz29Ei7R829vIY5wVoHDysIxt6SAVxkEP6/t40P3aTM92
bjlVJ6WOZLR+jsUhZ7Y0P1bVsymV32yAmV83Fq5Nbn4I485AeFujV4Uf0q63fXWQi/8j7cp288aZ
5RMJ0L7cape824md5EbIqn3f9fSn6MEkMs35OP8cYDAXMeA2qe4m2V1ddWc0wWp+/v9ZobKXOoNF
ySpxum251lwlulwFejeYtlSWNQYThdq/bI/nMFT26sxlyAFSxe1YFN3dKt2Fp9/EzI+/9w3zUG8P
NFnLjb3e8GBauhshsVsj2kf38iLY17iTDepmVR9QM9erFlNjsfoqR2w52XMbaZh6TLyW4wi8Bclv
FzSC4rIr9Ayax9a1qZU2mtoQGOUEMs8I9ZyYrHzUUUtHHaW9tQCszKNi4zwnLn964G3frsOQRtA/
dniWp/uXwboyeMrXrxCXdy+v01chazzdQ9slH6ZDwxrcyd98/RdUPD8c4YLnK0CjLpGtG9DBIjRT
REqR91DnZA40s96aPypRnTsLk34pquuYwNtQ/IqE5/374cAN0SVfNM5Tk/nR/lzwaQSFVg6DAGfP
Yj1t/H2cI6PLw13cOMRMbHf/Y4dGGVTFoa5KiSsH4ZavPpOy5eiq34mykeBKnIzEvsdhktE0MLUM
4SYquEqlKKeaZHyozhIuf4AvVUBSCK1ReT2PHtHvrW7+Z6no18fSH6tUlIni3mpiA++Uhk+K5evJ
l3Z0B4kzmcL8YuB9l2XLUlA3omJAUIU9bWrctgchLixf1Ulj5v9pgwqDZDa7tMyPPC6Tl9VyWhV9
FU4zmnnDOC2DcvVJrWoLJz8O5eTrgqee1F51eaSa9p7wxv/JgfAuqE+mqGMQtN5wbBGmiHTi3/or
tc/VJyJedckOdRAOZgfiwlkQosl/Dd7wgOxTAZxJw1Xm4DkBdQbu4tR1VY6Z42V9OYZgKF52Hn8g
xwQN6TrUozQVy4I3S6Ov1rVdoWJXpJz8w365AvRNIEigZaKL1AMagkVRNeiqQ2Zgight9vBNA30p
Ua3ZczvFDFTqZ9A+G1+4z2bmzfBknPpiuYn3HlqjpJbyl2IzaikKngirSxintR/HE+fUZ28qhk6g
pQEV4NfEdTpfZGPC8NWM4E0MZ8Es22hr30x3zYPeJULmU9A5reSULxyzbM/8Y5YKNrFKFKguAZU0
q8etrHxQZSA8oeQyWXabuJngydAn075tPF0C1nJBS24pJgicMOlGZURFRVd7TXucZ4juwu+TWJ3+
Q6oyMUGOeWEke5GmrRlSQ+oVBTM+WXsnCuEo3qc8lDDr1nEyQTPXDHNqjlYHhBxQnTaSls0bUmFu
0581qNRxlbc4Nwxy36y6D1J9M7TP88jxPPKF6dx0XgP1JZICDAW1VaVxos3RhkYGgPDeml6b++Nl
X+NtFgm5k4erSQrI5UQgd/Uvs/2i7cHl38+8I51XQp1/jQlyDnPWYACIVjEwA8MnyaJc7doMilui
PMdDL5I0cGnzyPc7rUlPCyik1XjbJz1gC+otSDLl5WYegYkenBFPOM4Sef5AheuxidU8720eg7fz
SimHG7OvbpTpAF3wPnv1+nhIotticqlPBHud0Y+df7b6cZcr+a3YcJnfiG9cWj51ftaJrIxdj2dk
FgmzTcib6gCqpe3sEOgm/nl1Lm8Ab/1UWq6athUaBZ84b27nTPKrUXcXqL9ctsK8JZ49iTpE8Soy
lqxA6jA/is7urbeEi214sRyQ2dcRdC8rTDTnvK4sJ0DoWYDtSKdhaHIB1I1PeSLltibyKIw5wU43
SwXLGHatx0U0m/X8RuzTIdbS6VMtQ7xxMjJOauHtI82Gmgm9OIJbRojWh7/woemD4Ih3UNEhEmWS
h2ncl41zxeeEJM0tU+xZIxnoAceS8muDYGL3UkzfJhU1iIAvH8X7ZFTKEdJJmzuAPOJ8dTGaRl4S
YWfYeEiXUYIbSglpD5FXjOYZpZLObJpztQ9IpFKu2tKo2AKvp86cMD4FAK07m6+SdeTSQgLbBGnf
EUq1LX2pMesBun/eS5P5BDxbo9JIRcR6MQMOUpTMIW3N9KP0mEP4EXOzcfbAvY2Tg+ZC1qJftvMk
KOZqILr1L/VXYm8Jmyulc3SbkL40DlQ/LucTXtRR6cQwu0zTtUqIamnw5TLIF8sm4wfqfxqVNMFU
ahCqY9RqqJ3MzalRlBbXqg3kh7oDnQbFVm57V4sVfDk1tTEdfnlt//Dx/pikUrIxlV3aCm0FUbzD
T8PpiZBu51EfJS/p/y4ugIf0eX3UTiZyi86BjvWJ4/VkPEANw+Ad6f9wjfi9IBoAXi3bUGNUJI/l
IJtiHJoiZP4gmOUI5ZMV1JgM5oKpmBGNCUfIvkDPBEwWb68Ro9Yow6EuKI9+2bCHbYxe9a3xccTV
P3Wwj77E6Ukwy1nmySKVuNZs21V9LcnjavXUZxCW5/YUEY8BnBMpBaA4t/CM+875KKPH+i8E3Jh5
+vQXUFksVYZxzfpOiHR9h7aUkv9M5mYEGy60QTUJpAatq2ZFeNlbif+/C/2TUer+VGdHM5kA9Mer
2LhD+QBttxo7rBW2zuVDYT2tzltMxeKRVqj6/LXFIL93iWZR4i+eAgQ/j4ee5z9UDB7WKG2ahL1s
xZtp+2HWHy5vGzsmwB6D+RUMNUEv4q2DovWZjfOqVAGQLYsro1vXOqoAAbLyA4EXZLERcSwyl3Sy
SIVEDq0eCLsJiq8G7WPm1A+pJ6AOTvxycoBD/3hwQoK7RiokllxC33jA3dL8AlHnayUEM4QDxsn+
Gm8iFN95IzpMSCNqgiA3g3CFAaqXt5u6Z9p0pJqQB+0vxUfvyTUVO79eUIMkGhwEs/mfnmAni1T6
BBNwqk4DigqCCmXaDZTxHy9/NuZJ99sA6BTfLilLAUHtQRkXj8V0bZWdnW5DmEAQt4cU7mVT7Mvl
yRb1NkYdF6CefisCza6AYghU4pU39UfTHbzdFT+s0RTw3JK3PioO0rKz1gpqCLFeWcG0bYCeGPXV
Usp23XJng5khgNIMwH9kNoeG2KA6ZYlCo6Oe6xZjSOS3a2eywYYPld1P67Uc8idgme+rk0lqfc3e
zVO6DCSRBNX2I1G9cecV/Hk2qMiurLqz5hxxpm+eHpRhG6yCrX5odge8e85gQ4b6SfiRvlx2F2bm
P62Mim6rTTQdnKjAiSSoB2xRbTWOqT6B49JOTC6dJ9saRNNBKwKBFXpQDf+WahXUVwnIIPkqNHYF
DicCGJk/y/clGMornLASZNsNlxfj7Dxm/bZN31+kZG3SQTKFSH5QYzJvm9wDWAHCbXA3OlbEe7Uy
z3ELZTywVaHzYFLHnLzNQ6HumJS3MtHrGmgSr5uzH1CEK/rWkQfTA2U1p0XATp0no1TqBCXpoRdq
kgevesw/ZC9H+uyujsB6gNScnTe2xjkeWF4LalaApSVNx6AqldnaNE0FFFtQwu8jyB/PZmqL5ofL
Psr8dGcjVErL9rnEnCaMEAo1IIww4TGEmjdj7G8Ar/3x+bI9VoI5m6OifdEN4RgGVAPm+lezfhl7
7/LvZ0XB+fdTkW4N+ryXoPKMN8ty+uFrnQP7WImm5GhJczsZ+ci5NbyXJsb74GyRinJFXgRpE9Ii
qEC5bTrir/Fw+ts52ML0p3i/+lBFt7svvb+2uORCtBs8P+AR4OmKsELCAg2GBI5b8CXQgkS9ZG1k
6goYGeup0L+oORhextReF3DkiKVtbodzeaPZH/KPQepcV5J1MpIFsOC6+SH/XHGdvfz7mfF2WhE9
fTGtep6T/Bln10VkCOhiQXIeSnnZbguqbwEts4Y88CDrrAWVPliKUbwHVpxKLLm1FF0nlpqfam1r
N3XyLBjibbHNs60lyn85lSzCcS+D4xa8yJTn6E3aGI1V5DE6HyucBD12YE6jztPvlt3ePMI40Ti8
OyDTU/Dig6Y7UEjIn2/vS3muy11foZ7b99/y5XGuTV9NkjCtH9Qeao8T5zsykxhaTORwAJU7LWcn
lEKBihxmJcDq/JQLmduXQ5wilV12F54Z+pXVtZ2WVcCcZpUjTb+S6UqWObhgpgmZgFoRXxbYM99u
nCA3gmxWOibBW/BZDE/FlDsKV/7vvd+jjqIZoD0mLUiQEVNZX02FOlu1HVNHu42nj6nZrzrnd3gk
m5ltzpA2be/l0OScb+/cgjJLnQPFKqcQfAZn7zQK7mF9MyYVA6mQM/W7/jkTfv6Pn4uyRjnhYpSN
NmeCGu0V5MR0089r0UuniZOk3p9ulB3qOCjMchy7di5i4wnkxygq1oF5LcWbRxgXQIcfXl4WSXpv
3vqUOSqi10bd17nsithabtUj7KCQavVB12AMNvmmKU+zOvJW+M4rKZPk5+d2kNhVptAqWCGc40bG
jIZ1VbmCN9nqd0VDFsFTmfuOfJf8KaNUKCTdVKezhPGGcVXdYvGzjUc3wrNAZeJUVqbZqtcyLjA7
YVvq6uZJ/XD5a/G2joTEaevkykwNeRrLeFZWlGYmwZ+2Y3OyYfcvG+IthjorC70Zpn2QCFW6/LFS
MXWC2vZlE++fpm8/CY2QMKutELoG8StcDdfdfR9DPv1JvsdUdY1iAqBiH80C6GaOVRKnFxyexjZJ
WZplQg6rZIRQccloFUGHkeiquDgTzja+loVP38ua1VaSQdwSjcVLm4F16svl1XBS4GsyOf3+oxvl
VEzmEhx8UCVN3VrXHM18GQtIIgyx3nFhlxwHfD0KTgaLNVPLMTEE0EEqvhHOH4+X5ZsaKYEQjD8I
KEy/5TJC8mxS+WLRlNFI+76Il00Lof5wi211k6l9+i97iTFCDa0BkGBQx8mgFyKgLGoRDxLht5yh
rFAVP4Shd/YWlxtjNX4NxX+Lsz9GqVNFHcSll/atjPvkZVE/JbzhUpLW3nm7iZuhAX4bzHJTSake
66MYVaGMTbNyq+aDYF317ef14DIzMO1AHAbE8Ni+11g/+QU4b5da7eUCl/ntTkmlxu3q4ojWY/9y
WO386fKnYoYV3tJ/W6OSuSKniQJ8HVKtoDZ2Zxgf24o3wsr0upMNaufSLtXFY4ENpS88FGJuBVwp
lnH2Li+F/YH+LIXK6GsFbFEz4PzNzMXLa8I3OLj6ZNeWwknp7yf8SL49rYjK6cPWd1ICzd5oSR/N
xkvn3M7Xr9P+bBgftjFxm+L71v28vDzOLtJlFqM0GlOS6jIWe9PFNT6E9HyQHTzeauYtxiKqJHgg
SBJNWbCPIL6XdyT13ezbX5MEXoR2rfKbLUle1LXV3epongXLRPtSKUv38hpZnxCPE1AkQzgVVUj6
+quU6zyBlDPayuu2+D5Onwp0LwfOwcXyeVIAh8wH6LFQ7nx79E+NUPU6FhqXRSjn39GdubyK109B
pwpQYaFxoeCNDCbUtwbAqoKibbojFf3aPRSJb4tocfOwh9SY2eBWBiDC1+rrGhE8YeVo3Eo1c4F/
7NMwMa3Ts8mCcAE48Iynv57OmL8TDrt3yeVX/mbd84RGWF/OBEOchg0lotjUnqZq3aZzNVjQw65t
cw9GfbDHyTM2zt6ylgbvJM9XCNtZ9EAyVD+qQrO2JdwaGdw4WyIFgyXzYD88K9TLod9E0FMlYhmn
/TM4IHvRvewhJOPRDgLdBx0SloS3gmYy64Sm7YTNKOO6iOfji9GX4LLQvSGb7F4PLttivSmh/wmx
Nqj3oTpMf5p8lLK1NGFM/lJEoqP5c0BG39Qn4WbzwNXh84oM7xUFoO2IchRqs8giFiapKP+3BqMf
FRyVzTURtajRKhkd8F5Hg0dKNw3IXDTn3yj6MnLk2TA95mea6VwYB95DyTLbmfBw4JVuTpxzhmlE
h8asgqsNSCCo46xL9KkdVmMLJakIhfSzpheOsH67/NUYHqKJJyPUYTaWgyZlUI6K26Qb7B66VRYm
37LpYya235Tq+bK19/OR5Ithyg5S86B/sOhLxzB0llkveLVK0mu/Fd3Bp8at7urAKG0pPjywO/mo
cvPnI9kL/WOZShxqUy+ysCdaqNfl16bM+xt5B28m6LnSAOMguBovC/gLOetlPF0AZAXPBZDAZEie
JIDTJcuYx7TUDatEq0vyVSf3IOYO8TOie2q5VsixRtIFFe5vrBGPOlnb1rpe6lpHfepaBjtoeESV
u4Rd5aKgQ6DWxU8uDSq5Yl8ySW+raeWQh4f/SKP4mDZIMIAi1DYG6He3ScXNlZW2szNNXNzWOtDv
VuT7TGoPn7N03kZTwTJNpVILZpaE5JUDRidfvt/v8us2av01nHkKLUxnOn1WKmrEQsy2pk/KGOzJ
d5a8ePKq3xy5/qjKeEuVkPPhLI+ZC04GqUxnzdm+9xn6z/oN+bCEIktVbDKhZQKNN9wA0BZonMPj
PQKKBOsfozRus5o1LRMzOG9Z2XowRVJo3DZXGljKQjm0uA0+5hpxckBBmuhh0TQP1QQ2bTnvq1iQ
fsptsAFOwr2yEHd8564nG9SLMTd11OVHvYrzXLyVStWZmuJKEzobFzjODeI9wwPZvpMt4rKnaMzA
GGeWJpxECLvr6of8tXfSBxDvj74UG780p/QLEMNxQVfsbcRxoYFnWpfoJk0n5ekomVUV6wO4Lkc3
gUKravASGzPVYLrtbyuUQ6IeuDddnSHujaj4oDqSDRowR01dzFmIBFjFP+0ZlyXs52+T9KU9H5HZ
GgWMyxYekJHi9j/TWHuUI4wKKs58l5U2D37EPq4wR6VCHhhaPnTzpNpXZVOaXgnXh92ZrgFVcCrZ
KVwTBAnNs/opC5cAFC+YqObEHtNPAYTAEAlU296RBxfCUuvClFRxsW92U4KmeNvtqT2cmScOxkxl
J0vUFfQwx1XQq7qKxXa3i+lnu3oliilSmqOIwlnVe3QeCYmTMfKJTyHRD1a6pYm5hQVAorH6AHAe
gZD1MVgV+0B3Oy9/RaF/teLsVnalj6nPnVVnnRQSkEka2t24O1rUgrtsID0IqJVMOJJ1p4dW/X5f
RrovhpWjfOAkblacnK1RK26zdciEnQAmiMLkGpDBDQi6RyOgq/9mcIMV/Wd75OenHZamPhc1gq0p
mjsj99f6s8Qbx2T55tkE+fnJBK5RyVRspABWmvGuuXtTIVNDffHx8t7xlkId6fWO8SdRrjFAK/We
IIt2P9zUC6cjRfafPhDOi6FOcnXMl6He9iIW0yUSwbzc7CXvWsZbCJUrAQKfQVMPHxAfmkgFv8oY
tI6FeQHdRhXbHW5SlwdeYZ7dv9eFeX6qwoEHhQDODA26n9D/JPwPmWhvD7gOETaX+5HbGWA6BW6y
wPlKOETpu0KuHKK5ZaBN7IF9WjBIcj86rWM8LoBme4dThN1D8ZB43HUy9xZgOXAA6VBAozHvuzZ2
0yznRjR8ym8Nv42rxk7ujdvqVe6ouEonR4h4JVpWHwTMP9ADAQUQyN5ohONcVGALyfIKGpT69/VI
4hRXCLmQrtZZ+bKVTW4Loujp1tdkLuxVaJ1G0j9DevnZatDlrytQ7V6OFdb2y8AUGHh3QzOQJrzL
anDUqmJpRHVzVUp9kK2ukoILt5qdy4aYt5qzJSoq0c9aoMstQlBcs5tI+DQsZNA8BpOJ4GyPqp3W
vlFBxy/3lXuOaVasnk1TsTpV4rTlglTFi996wJNfKWACy53yWvQPDxzbLq/AQAKTTg5ng1TgohxZ
JZvVVbEa/DVGrQSqj/VFlxfG+Xg0WdZaKlU3K6jEF9L+y9IkT29baEZ3kwu2ZC59K2sXQTwja9Al
AAE7XabpqiFT0cJA7fNO6F0zIPpgupvOTtIAu6e+HoM8qiBWlAKWIckAfeJBQcOs+3SUCytdIA0k
LIGcj7YINmot4TL38+xQZ3vTKLtS7Lhf7PF2DYHJzM6eOkBLQcEo+8nVXDqCa0Q8uBnzWnNeHnXI
d8IC/d29JY9PzHM/baHlNSFhfQSuyC0dlCcxprKGoOeLmggjB8qPyw7E8lPUQzHDbJqoitJTTUNW
CclRplVc3UtXo60+515VhIPlTOt/edScTVHhny+73kGCBF3mAEx8jX2EyiNIqSdv8/brFkz3ZDZm
k2yFN2vEdNvTGqngN3JNyNoE0ytT9jgag51L3y5vItN3QGaNWQAd/6ehrVsNrfpFBBSs3x7k414t
b/rdvWyChRQBId5vG3RvJasNXdoLfKg11gPNB9sE8hc5H/GG/xf5i5mswZihAIeFh8Q7DOumL8ee
5WYZt54oBmoMPOkDUQMEucviag9kkm9wUFTg3NyYpeCzXepjWd22Smsn62EWGWYgPhMKClkCSKC4
PSp7jwjkjMspx/6AFnhfIbqqKRr5+eleKhi5NM0ZhtaVO504J1hE00B4zq+JFgkc8874wFOSIeug
Dwi0XX6bpK7CbV3nxaTtSTQbTt4ddgHds8K8l45P5uCPKqcKxAoBIqsMwTg0vDW6QALlyDGppcqI
2iy/afFkU7Kc46GsPTyboOojct2uhbmlegiKfXvrXqodwzAzr3HEyldnK/LbL7X2tVxq8qwFapDE
ZTyFWlBAL4k7fsb6PLgNEZpNS8TdiEpWSzesZrGj2rOCekIAtWGR2fWXzD0eWwwq2oDrok5h3Sv3
1U3Ba+0wY+9snIqBtu/yEtyRxPjuENSzdgWlBTkarhKsd3l+lRfroIfHuQoyvQQlNAIeALE4zZfX
puNWpDgpoqPBCJNcf97LnHcTY71q1ZMN8jecQk0vi16C+lWDtUm+dl16Qmrv+ZVqr64Icer5WzZx
fJ955dYgNwvHRwkIrb+3JhNA+eSm1QEguE5v8zCPzagJ62vkTgDjvcr5xc0nrEWeLVL5pJSEPs+F
hTxpULvHE6qAIOxLjUrBHlqdrUU8tRpm2jxbpNKJmqy6VRpqFcuarfkjxHFWMjlFiPskx4TZ42nk
vaBY7gK+KAAN0GjCQ4q649ZWWqi5hQNdMu+U7OWY3MtnHuf300lrkVdJT40ChcKtdRuMUGQ8lAQr
m2iyJgMzQyrHChXlBvQ8jNqshLCKSI16CgnhpRzyxqtZqfFshornRV16AEq3KjbMI6jmIqgVe+Ix
yrF3689aqK+R7xB1roy6jkfxoW0/5twBeM4q6JZ9mnZ7WW+dEspBbae3mo8pcVt35bu/4ij3/5t/
YV70r2OLvvLM49j0lmEVcbP1kVZt14LIE71mplrs2W8b1KmVLmI99fqqhoRRSfOJKEXhD6JteZU9
u0Uo+iDtuJd5RXD2x/pjljrGtHUyJWU0UWkXP9TZ942HZ2LnvNO6qOfMMY/oag1dHVfX9Ve5dgUL
s8xlbHn6Uzb66YJrY432Fq+8wXqPnreTrPuU3TtMEhyNXlZxJ4P79BCXr0mrgUkWNctq8i+nBxKc
9A3qbItKst2y5cD1DkoI9oLY2pUHyIM9G+ngtnPmHSWPF4q3NCrDrrXeQ94HOyqBQWOIl/TzkT4Y
+6fLi2ICE6DaoBIpFuhD0tx/eM83u5pOVWwCQ7VX4pMwLN48FSgG9bW9H/1DAoHDFCqyifhxVQ93
3Rq3OfRo1dHbqJNrqVwjvWjutUznDYQwjzUTr0RMGKBYR2N4p32aF0lY0dOI58pOYulKcIBNAi0F
mYxfw56DgmJmHAQJmPVltMHfoaDqDpWoDniyfb3JMGuQGB8G4/nyhjMj8WSDOgKmTO1X/GdE3QRh
Jkv2xk5xL5tgB+PJBpX/V7MsDjzuSgSj8j19hIwXOgffMQLVDPbui64cKoXNw/qzrwQnq9SBkK1K
sxo5VpZFpJLbj7YA0jLwOuJx75X3Wuq34De/vFTOF6NHAiEqpy65QFYKsPp+ZbTPLW9mgvXBQOSo
YCbJAgs9jdzNBPTrjVyuAKJNHdCZ2fPT5TWwoJN4If2xQCXnpFpm6BwrVZwoiTONq51kodQ9JNKN
VoJ3wnzuxhbAD059hJVfiLgh5E0UDL7T1M4YLjl6rcRpl066W5pgIVqiPA2OPHc462N9JHIXVlBa
gmwL/bZJE6GxGqUjZTztbv+637TBvtrz5zza/eOr6AIbHzTcRw0rXZ+tUkGQF4u5taKgh0XUfx0+
QXjQjBtf8HpXrRzri5ChzkaG/PkT3CywI8hkQJgNRBSRdKEOQ7VT26IRaiNEOz23rdD0FBSgDT//
kn4kIlSWoz8dGGUC3wdKKWgc8hIAc+2nP4D49OlYrLVDVdZV10JQ1W4+UTiesemCt7wy+mwxaUOj
muLxNF6YVaPzyqkzslwWKelUPH0wdJ1/JYJlwLgprvm0Xldeju/M06hm+tZppdQpaXbqkhgVZlY6
PQHn0yddTm2FJ8PITAEnI1TOPtTSavdjAfIsn9zjgzKYvA9GQpy+W5z3jXLWQZp2qR+RZEYPJ53h
H2HpLI74Sff/VbGNdbCC0gCUnhgOwDAilXG6xVSFpgAUqrBsyBo0BKIQlE6l+jgkstsDBMo8CVDW
0wdlDcwKiDjIUTx865Jpp6VitQ5rqAAe9KGt+uE5TTb1epLnu72s5h9rqmNU0RzQijNyi3NOsL7g
2Tq1YHOB8Ac0G1HhUDuwphj2xo051p6eTVBBXzSlkisyLlJwfRWM/LjZp95i142D8UjpFwIu4O0p
8Qraa84mqTDPCikxVA1eY22+uBvAzlxXAyhD6xcBTwop9S8nct4mUsG95FarNBg/i5sV6htbq0JV
W+AUT1jxfF4SFc9boauroY1onA27s80/C/QfRYsXbryVUAHdzN0AIeiyRkCDNBKI3eVmXdv1MR9a
KJ4WKYqw0vx1NltwVJRQhRFuV6u+lQvtk2bu3xfs+OWd5a2aCv91VMppkLCz2WEEm5A/SE3X2+vx
/bIZ5mUfs/DAIgAgJILn9m0QjoU0gsl0MUJCbtD5oqddt7c6sJ6CB+VPI2i87Ev6qYiFiHsyiCxf
/WOa7rpPiwogq1EqaDxh8tTubyxPCySvvOOWUlmH32mRGpVpLBmD+F2K0pT2itvNHOmbGU2zn1+X
0eouQerPlqs+gsif83xgIhnOlqkss7bDlooqsgzQutsnIsadejpeohgxaP8FZxnTaxQoZ5ApAzSy
KS+ej2yaxrYA6FFRbUOWY3MwnV6rI47XMDPbyQ7lnYdyrOLQG+RwAlzC8KETH4z+5phAhFQPOR8R
wgxPDKLgnACJKubL3rqpuGqHNO69Geo3m9/fSnYBEeLcKZ7Jw48ow/O650yX0Qk8HwNmKDhTH27S
kknox6aCaoUu3c69Oj1Jcyd+W4wOtfdV6u4EbeLdUJknok4ge4hFjMVQ6bTrV6E0WmzrNEM6uBfB
rd0dLmZkrokEWq392BoQUOW8zjNzc09mqQyrlulgAAtsRX23gNX9sJel/HjZY5gmTAB3TMwsvadU
MPpN2QQxx3iFcK2On6eF55Hkb3x38IGEUFKRxUC2T5LN6X5bFnV7FHulhGIgPLW32lUG9gE7v+ld
YXglJc/9+UoqbB6rCHthf+xSqQV6JsckaiIiAbWYrhd3SCVJnKsKb22UL4J7Ztl7FVXoXJTuqqOX
HcVqjXholKhpxh+XvxTzwo5Kx++dpG4tTVrIq9XivJ38Alw3SFmZbzjrd+DfSSmyCXgVO3aSPFkk
e3z6dnrS522pzBXmDERH9Aj2SvASEJgQazwIJe+DUTFmgdNR0EsTj9yjgFyHnhWPmmm0nF1k3sNO
S6JCatMPtdsUuGOFt84+5df6brrAdzyLpe4ZhxAUe9E7l78cc2WAqMiyAlyXQjeZulTZMX+4WVFS
lO64S44i844zZt4/maA2TxL2ZewgaBguYDJVcKSFElBTq5s6ys8maLksCswKEqH5+HtN1D5qx55L
4ipDXNu27mQHLtg6yxXQvb7s1k/SR+F/JzMFyvdskTpCs6XqFN1ckfit1Vbnx3GfnISnicQOstO6
qPNMPrSlnxJMJ4jB5q+edA3ycE8Fui4i/GOFw+vOMVPIyR51zVuApTKaDfwKSlq5Re9K4mfjmG2l
9S/7IHGAd2n4jx0a5t4LozW1jTmHS9vcq2pq2daeepuo8khzmBVNQCXQU5VBwoeE9TZpHH1Rp6Y2
6dg/XEFkj1A11s7sN1dSABbAoHwCsDe8vDpWhJ1tUr6hl8okTBJqi5v+rVye5JITwazz//z7Ka8w
tTZtdgEPRtwCNrdTZkfoZQ8jOuEMKN0yLr2danos1LJ7eWGsz3Y2TLnH2BTLuC2iGWamVjn12oWl
YX1I14Njh9nsOhmi0YKztPfpMaJ+j6bQo+IOILclBHyTvX/HRwPu8rjhd/GYBwy6WYSDDGBiiX7k
oOLZ10qDaKuu+2dSSpnCHnR/zzhhoBvCHbBi7+Zvc/TDps6lMp0tgCf26euwOMO8+0vH4+dm++If
I9TFY5HFvBA7+H8yfOykzzK328ozQN06MrFT6nlQjEg9Uq+r6ghVdU62YJswIDstoQyEqei3Mdzs
zY5rcK+G9fRRU/1243FeMfMs+eV/W6AuM2AaqsXJkBuMMVWR4muhldrNVR7l9yl4F1Nf5FlkvRvO
BsmST3eZud9BoXwcc1jXVpCiy54X3iZr3gpyyZbHKsnbP+o4tlbNmNYEl88pFUK0N530aDgp6R9i
588OUnnWyPcFM/wg0987zICAwOaq+Ibp9fFzcidDTIJbieGticqxrT4oqjiomCoHGbRSlU7BG/sk
fzF9Rp0/EZVlN62q9no4AOszqu5mENrO0bQcZ2IBupWqTGZO05LpEoB2gJ9S0zAPTX2lYhDWxTp2
NHPq3G5NkHg9FvPPSRm9quKNMjBTz8kW9bUKS0kTFMi0cBK+iqYnFh/HlLMctgnM5xGON0xYUtuX
KfWyJ7OA7le1+oI0OBrYV7ScM9rC9jtT1mWMH+swRgVSoefpMSSA9mT7X48Qd7GPAVho8HV9xvRh
cPkEJH/1O6fALIQogQQAQm2UuTRT96kE8Xk4b3fHfjVJk922wVx/nlJ/7XgHPWsPMUMOuA/4BsBv
QDk5QObrNGHCODRb1RHT5vNUlQ+awGtUsjzvbIb6VIlcgNstAepHGTDisejy1xpD+U7TGvawFoHe
cvH5rNhC/QK5XEEzwaKf4euKp1wuooKRfJHjtrLzsH7Ig02z5R+dt3+SYslp/f1K4A0CMhP92TB1
HNY5BgOOEq9WzQjkGLM0oBHJNaep8DoBtdcrsvuyx3BN0qeXLoKdxZSsSHva/BwdddNNQinYUJGq
fT5/KdNnZBQTiYwgUNHUHU3OliaZe1wOm9KfZs0WdcT2N86aWNnX+mOExleo9b4r1tAZIeTVCUyg
caUrC8DPD3lU3Zqh+I3/IOesiyZIA4Bvlhdj0sMk8TajttupwPAmj7eUFd/nhVEfq1elKgFbPgqx
MCOYdr51dq8+VdbLgEGAbPhyeSOZkXfaR+recWzCkdVTYYS79ZJ3v7ZUBk1luPfRxIXE8ExRmWvN
gJ6vlkYPB7eKtMEdUb7HsLbXhUcs5rZ5V2AYFSXSex425h8C4LdHvj7RTnedaqvUTUyGAhjTw5fc
ys9c5VZ1ZzcLh2C84jFEMBwFISXiqQrYADh0qBAHi9OaTSVmbwZtylxdUQ5PrgV0ywtr9i9/Pp4p
yluactUkiHahGypYzv+RdiXNcePM8hcxgvty5c5utfbNvjAs2+K+7/z1LyG/sSiI0xj7O8xcHKFq
gIVCoSorU84kc9X6eww33Z83szd7gyUBvMqjpgBJRerbrfHcTiUP308DFZMGxnN2bL6qh/QL0Tap
ne4iNMfLQnFWZ/bKr8Y1q3q5v04NNW4JgC9cth+z1VTlFzlfV8UfVs5s+59q7qp/LGUHqnUe6Ea0
mCQN1Xtqjb04zW2cYbovab8LiSu0ktlGQR765/eS/BnqAv9ghix144w9N5Zzl+BtHgNhlOJmi0Lv
vIW9YtQHE1RytXYVmLOVSYGozmiPQX9H5qOMk34lAMtImhAT6zXBWhQ5+5tF5UuucBkUug9j5pbJ
twRc1efX9Jmbm/o6VIqg9BWwfvlCosfkqDkZM7DboxxDYA16xr5mKTfF/eiBhsRWn8WLGjNoLJjY
Ts6AbYXKDnI9AbTS1CJVCV0yucZQphq3Zr+k5sB9FRYPzFKMxe4xInywRC22SnWliZSWHLfscgyy
46TYAP8bQABNbnchOCPKRkNn6S+sKcmdIE2KVBBpwSnTAAL6+CENUY84oQedRs+n/pxxq4Xhpnu1
jYOIGy2jYgtx7LmOKIClCBRnOiQWqIZIm46SkRH+k+mwWOV95oO+x8bDjbR0yxORuWWl0HspOynG
YU6SB3gN424fF1mp0A7VOU5BcWeskPo1HgjVRos0dac7NsXuXvCCtgG4EMCEB6gqtacZSJ86UFkZ
wZjqZjU6EQ8sI6vOuFOSQxIHPjBM1qE7TpOQCakhoIWbqmhSE1GyzCNTtBh2ZcWWPQcBbzam9zDv
pn6i2xvx6s3kCK7Z28mlYpjFLTriFkhwZbvCLaC7vaO6/emv6t0I/irEydA60z7RkA0cuFAqsBQe
hPoEmcosfmgzRv9q70NtTNCEY4a09J0xYvRrVCAH012CQElbDOd8JNs1oklwByCY5E/MMao2l1q4
triyRdGM8mtJRYX75ryNt1yUvmSkjREqB69neWyrTFn9REn4o5GBhcsal9VQ7aGSm8XiumUMrRoT
YrmptHIIej991l2xrQbtVsiZLGs7oVMDZzzkmHG3qoBtfjxxICaNpVIAjrLNrVp46YyTUrupeMdY
Nvkz1LI1DGQR/yDCSPRJ44Ram5KhA93lTX0hucNN4mQPIEdQzf4Rd8ID+qrnLe5k6zCokbFkzOui
Cf9xXUoxhFUx6xGk2VHyro+gQe8NDOUD/1q5o8y6BXcOH0ibcAeB5QyMNTTKOxaSLhXXJTt0Odru
uWqmKEJLC1rH10nI6KHtfjLolRgCYRkEAvbj0lpVrFUuyoxAHgunaLP7vmj8VHouYuHb+U3cK7Zj
Wb9N0eMyWsPX/NwCDTIcymC8F8zISU7lcTxUF9KBTJVyAXcxfmFY3ft26D8iKuPti4o7dQukmpyq
cxbrQW3LHlpbdunWpakdY5DHzJbhpZg09QmvoXKtMmLAHppJ29omQWKTL83AfUvlCm8hAnpcZbax
aRyJJAYasOZiK1YREDXJ0EkypmrE3nPog3EqPYwaNOSLvoZ8amuGJyIYyF3mmslfEX4eUOZds0RV
9xJSnBHMvemYEkXJhTr+WpwIRh0lILMB7OCgWtJTcdLQAwPT0oVozuiOsgaimCapr5s167DWXI0J
xsxsDWCYZaj8cFYbAaJuhnexz5uJzeq77XrydqHUdx3Ghh/lGQFIuRoeE0xHS6WfPJQYliNM6vwx
fKkf1Ftmdrxzp3zYX+qLKtqay1wfYfqjeBUrV8ruMhbJ6SeXBdqWFwVQjiK9EIhQzkeXzdUwU5Yl
BcdSo+cnLlSRaMhp6zb9Wn2F1IpmRn0kW3WG8d+ZR4aszvIjJ1Wcs3BpbHflelpnLbUUI72ee+Xn
vC66ix/OZIMkz+vtJUD9ULqrVQ0rchQFP/SNJ8LNvBnFvNb8T9+bvnBoW9RTf65UToKGqRGInvK9
uySIEMOJgmY0MfQMfD4Li0gny7Q9KpXs0etq12QtDokom0nXmAKzMkr70i8TaAAgiSRaVbSJJBdG
Q5mBlHsNTwRVQxRZR82KnzpwwIVmZU9+wqpjfDo4tFUqQojxWoEJW4kQEPOgvG/vBTtDozzyemd0
jEN9+5/I7lhrpYKEBIhIKkUT9Mf9wamg9ATCRxvkYc54UDzRhTQLrlmfce+QDfzsn+8bTMcIfW3q
pdAL+KfxXLuFF12QfU3N8T9QVNG3OL2vVGTIUHyKW61MDqi7CfG3WitNUfeG8P78oujEhDZD/n1z
n0FpZ9bDuE6DddZ/RjmvmtOU3lWD0jpA2i3WOLaxc97kp2uMtknlXnO1LoU2JKHfu+JhxqCI8KR/
gVZdsIIHOc1M1mjyJyTHL4O6ob7FQDD7UItsiELGgiuFQJA7EwMiHtGxMizpK2nQg3rmK9Pm/oF/
t0kFGKOcIfFAJCNnV3JX3UzhLwbmK1Qzuy4dLjW1LyxE6b9s7LtNKgLoA4h7l75BkHnFTVUG0N/0
DGfhgZttgsIFApnRQ9s/hu8GqcOfZHVWNUlbHFL+MhZ1swNQRmaxyZL76fOxezdCnfUx5BZNUrCT
hA4jOUTe4goQ02V9MdZaqNO9hkMLwFRVHGLhccIw3HQRsup7LBPUme5zUc3rCWd6ipcO4kC1NlpV
uzYXcpKzIOl78QO8nKSogC4Bxks/+nxXrVnK45YL9AVozs5awt7U2m8JK1/b8/OtHeow1+ogaByv
Aj8X5hYnSAAVMx73n6o+5PhuTdAJTNdD9ssAxJ0cX8ISDdJmtB5Inm3YLM6a3UO0sUYDzNJ2ruoq
5sibZnUVN3NWMztVqflGm3BMvT/Osd+iE+CHb1N7UGmhdlDKV2kBCVHoD2A90nMzWqzmlHlRABqn
JjT5+9QJbxVG3P+UZtNWqU1N4zHuOkDcsMzk0tAC5Zkzc0wPGVayXoOFSLRrz2AZ3c263pdKN28B
lVl1TK1ziPw6pIoajzAmt85kq27tpR4LvbL7LcWNPSoIz52s102NwM8fFDe3qwdsK+pryoGsTrOF
P2Xhojb1rRa+uU17Hby0YdomoPs+CfNXTXpiXJ27KfJmQVTALRAy8jkDAQbJexRX8DFzhZKr4pEN
XFPnvLm9s73dPvLvm+XIBoQf1rkrMHwVQ2undrn05bwFlhuKVNRFsaLhWhVgWOmqDvRHCGbZGgZG
28sqEM3aKpkCVrsxeLODVAw2Sr3lihltWr36PjZOHfc218gmY1ksR6eir7BU/TCnSXFQv3avoTeA
0RTDlbWVm00gHzmbdXmRGPHpjtysioohcjE2cS/gS436aA8x2GQMK68eR+mLProdygXn18faRCp4
dIKYFEobRQeu8xv9glv9snn4n0zQYbheS2GOS2CaMN6Ebr3Lz4gXrDGjT+1R6sDSHd9cWBZggOYo
kMz6omqs/L6+xujUUTo2D72v3nc2ecQMd+1phBxYxqZbZhwx+tHGG0AhVVD2OfAg+ALnXeO1T8pX
QIxvZiu6Xmy2lvn+i+3dV+iaTsGri7ji0g6Eq5Nmqq+CPf2M3eKhsIRL9TtEz+5CzWS9f/dz8I1V
KpZobdyFfShoAPaDp0W0ZEc5VpYeJCBqgCjOIS3M/0CKTjLez+cCGlEg+gLHBq0X2qmSsWIKCkDZ
mx5Y4M6L7fBe8BY799mCK/vf8t0Ydeih7mKIaQyEUFYidk36narlp/OnYjcXRhPnn/VQ55yfldbg
IhGKVy4ZdC88ATp1PTMX3g8n72ao8y0lGcJkvkYHiSuuMzD3RYkM8fL+Ul2hwxdy99WoP55f2b/c
BL9t0tWfktfiLJKhids55HkWuz2YV7jOHA88RjEgxVqz6ZH3r9N3m1R+UMSZPvEgggZRGyFa76zo
UPoG6V96zMrx/pXwbou46uYyTbO0H6YceeV8pZ+IGlTqhvfaQ3chWam5+FLA2E+G6ytUqmDE3JTU
ctf4jZM8FiiRgOkVXK/BYo+Xtcd6bhDfPnPQaAxG3RVyJ6A6ctA0bwRxVv3Uhk/1eJOu3vl17R4y
Cb0U9BMxQE/L/pR5xs99Dc5Omf+SVA8LUxBy9zttDFBHzBDirEhitCuVu9XN/OqUeKuXBURIBHKQ
1p8qdr3dQBIkhgjQVZVoiFOXLPNqTHxx0FVbap9C5WKOg0K9Ob9r+0XgjRkq7SnqbknEfgH7J8TI
HQmEfYT3vPLE0qpfdFvwNHSddR+PxOnIxPztRi3AkgGzxdAYWI4+uv6StvGC52h2SB5VPG4AqjJr
G6WCCGy8b6AB9DUzU7sZCT9Kj0cdCwCy6zQgu8EzmAewkR7PnjO5Ted+iQ659rJmJz5itNz2b7eN
Afpwh12tADsGGM339Xm8GDzyRB0iOwm6i8gC1Rqwcfnz+W8q7noqGuuyDiE2ID6oK3WZ1LwDjjMD
4bfgJjbUXg0wyoro1EDnC/C8Y+euB+goAGXTuSPGwTOmmsruRbH5CVT6no9qrhYKsPRVARKD6lmW
Udhq7rLO59tDI+TW+SXvFTXgQL9XTHlxyIeATWtt6Bvc1yQP+J+iFmjNj/NGPvXg346kDLJomXRP
NZ1y11FeDKAyBs6rbfBB2NjNk3y9uLILckNGlN5NpDemqIuWE3M5LYSJ80QO9bkuNnu9hjCrw1jR
rv+jfSeisw4YBn239nyBEkM6g3viNb42XLKe9XJ4Ti9B/ueHDpurc/dDAcYgAfaBSVEaNpDOEBTT
UlQXlPg2LW7icrXTNNDi0mesjGWIOgNZOs4QguE5b3RHO8zNwinvyFuLCIhMAefxNmkfVS/nze5b
BXWuCF5QzI5SfsiHGICVMHd4qJpLngPPgtKZwgD9uej7eUP7yTrBJ+ggOlQBPPkYOpWm41FQyLhg
yEYbzHwmlyavgg6Oh163s76woF9o1brkqOFid2n6wM2TI0bTlTwqL3qnXGJQjDGesbd4tMCBiwL5
vwgOsY8/KRYKqVNCVPzKeowmu1lkSA71o2TJFUCRjTayrvzd1HBrkfrIWj6JoE7pQz95bRMzbDCl
G2HyxBRuhNiaKlMFXiq8XP501IXEAYiH4s4CPzgvv32bTcbWaFO9auoMQi0js6tYftIyqCi14sI4
nruBfGuIejhAprQTjQipIedXj/w3zM/a5IASWtu+dkJ/dCQUvFOntHRHuR4Ok9+63P15T9sLEWiA
A4MjgNXjE35wSXK1kVJO9wfuqemu+obhNbtVXDxboHLAKygq0U8xvYrSrpqh2cTXVvVKhBUgBMBb
0ol3685sUf47v6C90CoBuKRLKFMBJkJtKqePxtzpaxcU6ykyHnVkPCwTu/XFrQ3qpohGwHqWKIfC
q/PrOabNt7+agoWNIoxiTSLjwtjNNLYmqRujE3mIqkiE7ay35AOwWAC9iD9kydSAfdFQ2GxP8QOz
kEo6ZHR6v7FKV2PKLAYfS1dEUI4gM/KkC0NAl7zPwovvn/X3z0ZXZKB2XFeL/qZiUmN2t/LqzuK/
SCfNk9CYH6Aj/fLHIOi3g76xSWVvWpa3s8ThTTEk4KjsvVU1zPPOuJtTbDeQCprqkspxxsm6L1a6
cRuJbYoboxDTY2WMimp1zbJ+gTxHVJmRVtZXDZdPyM0741B2ic76McQY/TW3LQ7q2RtlTbYsgp4c
DABpfzmuGoR+ZzdB7gA2xfDZvdAigwAK6FYwMcr0SzTpcq1TB1wYhaxYnHKjlSzG/N1rcmuCuiFm
Ue3acBQNTN/auCIqADpS8C5mEDG7UU3BEs340H+dfNbQzyceTeI6W8PU/TxhCkeWR4RuubsVOs9Y
Xupettc2gFyjOUJ6V3mK44GxobuxdGuVyj/6eFYKoxgAvf6nbgE2LcJnAhF0l/VC/RdrEnCZQIHp
oEj6eOGn0Qoy0rmBZsTV4CR+7pYvMrRwiKjQ4jOb2Pve8m6NOoyx3PPrwKtRwHv6DSFiasDVot6P
kLwTnNZrXpgsensJDZSqfq+PPptcK7UqN4ZBeZH4KmyCkOZt1kiztBu1Av6r/soGuu3dT1urlMs2
KshCGymC7Nk0mEN9nKvKQqv2fNxhbSblnsuqQKo7zoEIUKHAFfXmmDvnLewG7O06KF8seanoUi2N
greqlp/a4JGAutjiQsUXMwDsDs6/HHYCYddlcP9q9M5lStGHxQD1oBoF7MWZPAkQTAhtYZrb7npP
NXWTlPAwhHp+rbufzOBlUNlBIEpRqJSi44ap0/Vc9wHsMPk4NUWguErWZN+uO26sUEkF2GjqujYm
zVdHe5kDlfuxaA+9zKzI790C2yuJ2sZIKYq467Xo0BWouA5e5GiX8eNSvYVLUBfYA2P7dgPJ1iLl
ja0U5twgtIav1Kv+3EtravNLNbmakIt2Ik2pMwjZQ5IstSOPomAZi1w99MtaB3wcSSzH3V+/gWES
olAj0Y/ixRgUrWtiTBKfyHCh5Me2YYl3qtkF4hHy06wEeDeHUvBsgv6cgfcT5T0IabMmcFocSDpw
axmGgOqjHGY2H7mF/m2JBqiYHiKDRfm257TSxizlTpmkFjluXKhmqHYzOS0oApL66fzB2A0CEmb8
MN+OsRxwoHy8IqKs0qe4AZmkJpikzRLaRmdCUxEj2QDrxAfxNn0Qb88bJftFZzFbm9S1FJaoETd9
lh7ktXE6ufZjCAZLeKEVAP9BK5kRSt8Urs7Zoy4mFfX0Ph5F0sESXzu8YLTRXC4BdnSFS7zSrgxP
e1Reux8Eec5SW9mLCRCExyWF4QFMEVAfcU24rk7bJvTbQcXUmpwrY+skUaRfp3OoeXpZDoJ9fnt3
/Qb4PzKxwysG/V4b5LpJ5EIEsXpX+DUHGZmpfxzEjpHL7N1QqA/9NkOdikisQfYgCnhk9x7g0CaX
fT+/DpYBaus6sFVCOoBDKaoaoKyn5o0p1oy9egOufPKNzSqoV9k0hvHUdFx0ED3BHS61Y3PT62bs
IqB8r79xHrhgPO5H5KZHQixRMUIZY4l0JOvitNdTDlgvbnH1cjXVgjW/Qn7/p/XpIP3EDBDpIpBf
sCmFjHVZQq4b0NeubXWzVbNsRJmynu1sXvmLehknqy6TCzGLIPc8iMrd+W9IvtE588RXN+YTECn3
YqRwflNM7piVDtCqj13Wga/DeELr9wr5f8c477vhZbNkKq8ZU2McuqRJD6Nx6MtTKF7G+oUxX02s
eZ39N8QGqkcFMmFOpaLK+/iQBok/PZCZ3yLI/eKKVa/YO9Kbdx8NT6oVrmm7vjP8pZbAInkhdhUg
m8/nv9WnGdi3J9FmOdLHj5V2XJOqEvTXepAtymg9lm9jvoQHnoClM9vwRBsDot55u3s+sl0c5aKI
g3M5TJjokurOk4fJWYqfmRbbS9ealSI/pnLBiCx7QXlrkfJKSemzKcREYDAMDxNwy0KbP8igbK0H
kZE7sCxRvjivU5sqaYaZmP4B7XczHDV3mC5rtWRs4u5Fjmf67xSXCmQc13dLngOP8utlKZia4mFg
Om1N4YDhJhvLHFO7YTF07h22jVlaBktIJ4kvMpDhqvrT2HyZyx4cMk4mB0nMaNXtRTLZANGvDg5G
yaABZ5o4Zl2b49kFTPgKmUzwgQrFhdKANKBLxxthHV1MKXqqrLvn/fNftvbdMvURy7FeRDXr4kP4
cwZ6YzjFV+q9mCJHEt3KLTBIFjCraSQnoQPndrVk3zeBs5+UeWgTUCm1NmlklXYIwM3gzphDhzSK
z1jhrptu9pYc0Y21gudnA00/TDniQSFbgDrwpqKZ62LPNyDNgbZ2dZRKSxWc/st503s3IKGL0mRw
HWFkmzr8/NoJcUm4nAZpORra/KArGuM+2H29bG1Qx50XSiRoPcogREYLI0Po8WonATFN9PMT60Ds
hurNgihn0ZY86SUu1P2xRDMAsm3V9xC6sed3bf97ve8a5R1xtRSoJ0f5ISptwFPMuPDi/PsyMxL1
PTMYutBAvADuZJUefuVXOZImGY4/rlnA1y7Kgce2Ts1QZPWHd8usW1PUivJI5QYVDJAYpp/fuvAg
KQdCCg8R64/Jacg9t7VFeTu/KKpudFkcrN9VUogHGkuD2nZ10bzJyDPHXvd8fGuPCs2hEhVzNmLS
qgfn6dXbCMuBAwnP9F38LkJ3GxgD1oEmVzUdPjYmaakjre908Bp1CTKTGJNx0FyEplO7YCwbDFQY
J/sbr4fCo4CeKnl10IiGOO4r6N+tui+vIXdq6zB10qKEXHPWMe7u3SLS1hR1mpesUoZRTDEfcYKq
+ADluPoqtPkfaw7lX5KpoOp3Sk8Lq4a0exjgOWi1gVcCT7mPMZKPe0NOCCQ9Ch2tvcnSy6a5GZQ/
lLR4882NFSp8GGLGT9WAUUphmc1hqgOhnizoXP6hhsQvMzLI5HGV4rNRR6BItRiK13i8GXjWCJlp
5J4OkaE/j1IKnhz/GKH8vs+AadZ7rAU7tnTfl+obkv5piP8mvm/s0K+oqCwNuRC04tBGzq/2pFib
eegUgeQALHutPvxP66JBSaVYtW2uJNAR1D2DD52Wh1pL6IL34ea8oX1ff99BWl9ejYQqldUuREkd
ore4mjH8FkrmqJmNLboDkPaLX95ENhPzSF4un+LHxjCJL5uEIMzjtu4gPxp0Dth+voDV4pRYmte4
YGtmCdPshseNLSoF6FchLxcRTS1V764xLXS5AE7G2Mi9dAqnRBIxVgVci0a5Yq4oMa/KM+Y7rpJb
Mn4B9XpzqBANCTkTq166u6J3azSrSavMili2IawpL1r4PDIY5Ha715vV6NS701CraNBHFe/Oi/h6
vFaeksYsn7SH5Xm5SA9C5c4s1g3Wisj+bvwBDs/XRQKCtUi8n6rGW3PNOf+JWBYoj1OkagKdAdrj
ynjdFj9jwB3PG9hNA7e7RvmZMiVgtly7BJKDye3kAcSAxnt1jwrPfyiZ7y8HNBdgRQEjHc3sCvHe
ReRETKuk3SHrMDkeMhLnf3GCdwvUTTEJfSrwY5oeFjCOuaoHxbhDeIGx8Sj4JY/ASip2l4RqO6qz
uijjKH30gRW4ZLGf0TENq59tUT4XmvDM+ES7JsBKAkgkMJ+8SmWBTZwJC4SVW8yk81b6o6yBMg3t
0WoutNfemh8SJqf//jZuTFI3IddW6CdUM3Lct+Hi1Tdue80kygWk/A3uO5ZUK1nDp9CKXjpQ0BB2
BgHex20MDUjxlKECvq8WSntQxK7V5yp10Y6zuvmFsaHk1JwzRkWKMhOhZ9EZhAbEUq7QlnIgNAao
/AAYFsD5iRsyjvFulrRZHRUoJmSBgw5CHkyVVpZS33flYKZaaOkVI4PZd5X3baTihaQsTWaMGMkV
WnQumkOTFKxLg2WC/Psm6K1hPYwYdwd49GpyOhNUE15vimgXWK0ZOwbz1t0tRoNj+LdrUClmns76
tCgtuPbFuOYDEMP1XzGbItUgHOagDGKkvYoMt25DZwqLIrnu5E6XPXWZPHmVJ5wTgNUu5lzSDprK
gxRwhkARLgsNfEygSPkyCMZyvajAyVvSMLNyyl2E0/bnUwEiE7lsLcHOfMhatx4sQgAzH7lv+Wtx
wdXWZKOICJAKa46ZbMpnF9fBUUY4JHV6ClfPjTFduDI7FIslS+6k+mvM8LV/Wdm7DSp9SItVXcYa
WiNcCa0uHRQd6zG0CdAP5fQ3nhnzP3Rd9w/vb6tv7rLxv0JNBKEYcZaWm+VQB4NXeMOXBZxBskvA
vywhEMZGvo3cbcwZZZtL3CBisFhcbA0YOK11c5Y65v4tDDDK/38uupTNQ5Yo4aWJ88MTZsIBJUzI
LRz8uoWZZYXdI6zgPY8WD1yTptDhqnRd0YPjvMZJg8VRLeE4A4lmyQA6DBfT1eIbPxghdze+v5uk
XyN5mwNzE8bgCiBEU2Zpr53VP4nXxjfIZfIuwTeIvFW8yJH5N3gtoBv+WS39MOHjzNC7Bg4T9ct9
PgIfLneMo7C/OmBBUaszCMn7x5iIR6KhdONo+K0kmkN4EaUvidCaaeZ1ZcDYyV3/B03lP7aoq3nK
R2CHSz4BfwQ/2aSIYTgrhowPE2iEC5c0ixk15t1SL9R4DZKBAKdCi8lxs5BovVJgGMMrHnmLey6h
wDuCqbJuLEJy8udUlW8vcTTnwPQEVIxG03+W6iBPSQm5WKHxxfUZitjVevs3G4myhcDzOhr9OvXR
oASR4rFfqcEMWq57cMvdyJOpl2Ylmv0lkfZVC5NV2H2jxf8UlzdGqa+Xoq26lkmP1p+RiNPTKpcj
1CoNoze5Oawid24r8aXt6zIKuHXS16e8qvIAiVFzOejrDNqjROWvulaz+S4KjaCY036y5XUBTFCI
FXXyC1lbwFY3y0lk8gonrnbRFLUjhUn5IxLnFupuKXzINIwhe8Ish6CYsYGKphkVufJSlLn+FCWA
ILs65OgPeRiFr6CjlNxozlbm62PXmQ2JiFqDjxEe9vHgjGB+bFoxKg/rFQAIbnql3aap1YJrCaQy
QXcsOcZ7Zzf0/TYIjuWPBotc6oqWi+NDNhRmM91k4bfzbkU+4KcPTDTOMcME4RydylaqRBjyMeah
pqxEUCC6HCHQneGYxD9S3VrklpGO7V5PG3NUdgGJmZg3BgFU6bJb6odCuAjbp/Mr2n8MbGxQB2US
lxTZlRwGfcFDnCf35Hjypmi6UWPVytTKV+EYjSa6mVFcJ0p/M0K/Ref1V8bvIFkyvbUqsEYauFFF
1N+pLHrA204Rlg5KdIvZPhPFZcKk10U2uftF3P0Me3tZ+9Yecd7N1R92HMDKDXAIrR3eQOjVl57y
2OQc/UI4pLcglvOTGOAEJjPX3jfd2qUy7KJJUi7RUBmXjEOjWQ1gTlnI1MveOwmY9QE/PBQm0SKl
PEce0xEjdyKYzg7ZpXAxnPK75EEOBC+C1E/hprMlMR7nu/uJwR+MoEAN5dPYlthoszSuYxqMGvrm
5YHXgzZ0gSD/mzO+ibFUUNEnWUgzDn4ilVcriKKN8va8Z5A/QDsiplv/uTloquhawxvECAGHTgOC
Dhv9BKNZos9iwdg/eBs71Dt10eOVh5gQIHZXeUAk6AU/8YwT9F3MChOSLKzynkdsl0WdrxxpUlaW
ILefFN2sZ+CypuvzG7fnAVsL1IlKxAWai7Wh+XH5JSIcnMn3eAZTgsSws3eCtnaoE6TXaryKI7iN
p/paaJyiPunz4/mlsDaL/IRNcFDGvA/rgmB4ymPRfxEERtK1+/cNHucSI746UJ0f//4qq2MEgTlQ
oAiR2cdXleGdX8DuHr0boN9RGW9MgOGB02WRJtGZwQR9HLIcKiYjNKTOmyIXxKfz8vvSVQzqAskq
qYEK5loEPdaygnvdKrX0Oy/0d1JSlKbS1Zl93uL+7r3nFVSatSRyBg6ZJMS0VGk2sNqy+Ck/u7KC
OGaIqg6pLwlI0Y/fBwjVZAI2AGRCDWeX2qnOMd2GaVcJkJLza9kJA1tTMp2z6HI7zSEnc0FvjzZk
Q0DoMh5JmZbzcsKlxTg8uyuT3ygJcMlCZ+DjygoJTxlcvn3Ar6WfchCpRtMtkx8n/f78wj57INYF
gAMGoGVFQW3zo6FZHpQ4bwFJ03rZ5aTazYRrg8VhtfO0hhWdtLZRz5R0WgYoBjcsRCGq9JAkgXgQ
ndw1nLK+awFTGb38ZIwMZ99d1bs9WhGobqBesrZi70vFFV8/8M0pCRnevYNJ+7CmN9zAJvjIbQ/p
5kTkgN0YbUL0sR7b4/oU2pBKP42O4ED62DZ+DKxu7+djReySOWj8h6cZcZ2N3aTTotbQCsOveXDt
YwZjzBlhb2d4VBFQrgKuHCp5CnobH01kdRpiQAev9d4l0+qxlbvFKTmBDvUxsSSQYkP0/oRx+evR
S0ARIF6WzzLvnHfMHdzFxx9BBSxJbzppjdB8I8if0k7dgeCaJltyFl/v/uZ8b5dMBatYH8ZsTrBk
/kaFaELn9UcD6Sbu3ysCpcq9PGHsMnOBVPQaBt4Y67jKD0bn1etTXTynup+nkHdyMDBYZpcZ7+pM
cl2SQHy8Bz5sK503TR3HQeMNxBmkCERYHcJr3ZbNX3NerDC2A3D/aI3KntQuM4Y8F2J8xNmWUNxN
TAPzpSEe1mbnglcXjB2W7MeH8iG540GFeN6J9sLo5qsaVDaVCmO9cuD0PajVtTE9Zq2fNFdTzEBG
7J3IrRUqo5KkUdG4rgDjtnY3SE9LzzgKrFUQ+5sTP4ICM9datLeS8mf+RW5qS9fdVro7v1d7MRM5
DhlNh7qTSIsJSnw/xlrMt0GlHUVxMgfxRY/d8zZ2d2pjg/yGzUqGseQWJZ4Nv4y566rp7xqexR+7
f6w2NqjgNQ7tXLQNav1p0F8QOaDOjW//G/EfazlUiIq4IZXLFEEj1a+M0bBqaAac3zDWR6HCUqpH
ZVFxeYIM1F6L51i8iZqnvzFBpvTBxs8bNHpIb8YCUzij5mvzYlWTdqd0bZCBGuu8mX/5Lu92qO+S
qFVYlGCl8OfotuAuM9nPBsmMxKuxum6y41i9VlVqp9Hrebufa0GIQGApQcomguyCppbQujKKQMDa
Bkl4J85fUmUwZYjAJ91scuGpGH+eN7fTkPlojzqscS8VYhlnIGm+Uq7INP380h4L4KtBnDPZKUJd
fFL/vAL10Sh1rkCVwYdJ0Wk+P9rFVLhd6WoDzzi8uznwdiupL6hU0yLPAwrCnSMeCNVqf4yfGtAZ
kiu5emKWvEnc/HRVbT4ddbwmFbWmBuKcqLJL7ngFNCSgMYurnVaLcJOCGPj8t9s9zht71GGTymGp
ch3HecW1JIqLlbGy7Z0qPvlQCiD+0PQG+Qp1HzYYx88KHdpopOcjoYIPiCzIVkcIxL5Ntj7It2Bl
P7+sf3HJd6PULZiUyQqaEQDwZ3d6VL0VbPqVh07TnXbZAayVO4tgsW7et27Zp48nv3FloEsC+fSP
oV7RxgzAdy45AGKcvYJIB3avEkxeF9YkmP1xPuJEWJIlgkvHgh4PuHPPL3v3a25+ALXVBd9WFdRN
UKksf0BTxuqLb+cNEPc7t0JqW5tRiaHNBgTDMhlBOuMYDIsvQoOXbw1bDzNGAGWth8oy8lxSZiMs
0kNRmPkI9IeYWOcXRM7vuQWRX7C5naW4Glq+bwyfz9esOpb8KOmmuhiJ5kjCwqF3J+sF4yvtBxWI
2QOPhOcG/v/R6KJW9ViuAIyPLhm7JoqcbxyNgxv78rF7Yso07UAXcQY3Fqm8W2iULBE7HrwZN3nQ
fJNsxU/v2mN+jL+NzngjHhOk+0xWB+INnzf3n3V+GmdFxS1LubXPMM7XPSro0o8mnr/PhMmNrY/G
WKPIU84fi3LRoeeKBv1BvyGowsLif4SJw2MWmagZT35n2NmL4f+NB70vkjoSxiSsqSDBg1YjFi1U
Zy+jIv06lNUrP/aMfu++t77bos4DlIUHjeM0zo9jUIBID430JEpYXTf81cF7N0QdC2MRRUj2IZLV
zewOi2T1HKPaQ67nc75BXd8hr02hnJRx0An3beo2yyXUyc9/mf1g9b4I6u4WZ0msJ2XE+5a7Htqv
EIQz1/GUJXbH/x9p39Vbx450+4sa6BxeO++kaMuWXxqWQ+ec+9ffRR3MqEVxNu/RBwwOMDCg2mQX
i8WqVWvxRHeYq9GAZ0X117Iga/f+REfj1Blj0ueHaJAd0NVaBphT8uD6etgevrNCudpmiltcCmj3
G4/i3/hU3gs30RelQ9+SaLVEN8Of9Vty4aUIzG3cWaWcbuhKo98WLTkW3b0V4SRNLshNMMlpi1nH
8TvePlJ+BwWVQuyzFEWz7RBnd2L80NVfr+8i24SlEQY/Azx+1CYWKG6n/Zhkx0Vf7VTBXOroKhOH
YJgxjIqAC6Dpf6xQm1ZaMYDPEijsyza2K/GhBi7O6J6m8iEZPNm8r7NwWzh3GdmcD0dqZ5PavHju
E5RrQcCiqidpexkz//rOkUviw98HKxaIHnTUmelrSzDjpp9NUCCgi1LEhm3IT/FSnOfhZBpgrFO+
Fua/Z0jHNuJ5jnqwBH1BnVqSgJHzaa1UIdDHrz2KzuZF2DinirlrOxPEX3YZQCWjYWM2IEyuUVfs
JdOxipfr+8azQMUhSy7yWE5wMaVZldtRmhZOBdXL60aY9eb9VpFjvFuHvkA/pKpQdvpn5BTcfkfL
I3Nb4FX0E45/Mw/RbtOoDMacK2XRBpR/TPF+LEKrAeHtypnW5dmgcpayQ0wqBxC4VAJS2SQpMr/T
DaCBzYJXO2fw+gKLrgIGh3wMSCp6MD8HTrKXO63E5gGW+5Q8a2fwJQG8PbqiWx2Fy+KRckr8+O/x
ku8NU96nSGrW9MYUH8r4ord/0CCIpdS+7hoM/3u3OMr/BLPbhhKN/7CLyicIA/9UF95w0eu8LxUb
3tmgvG8UejBcJmARSSCQHgXLobjVDxWoPCGMeyfhzQXZXxB0V5cJA4sYgCbIU+EUOck9d6CQ3LXX
fgrlm0pZNirGJKPQAA3z0N6v5bfBfF7yr5H82PemAxjvAmJy8eH6LvMOID3lpy94SijZYoQS1IEW
5bazLuPwo5knt9/8qX6YrWMfBWb83GqcFJR5Ugh3saKjawuq2PdHP+40jAgMALFr82krvs/qOeNp
mBAfoTYVAx/ATwCGB95gGooHGaRUkcYyCtfNk7U7dbtLZi9JP5MUgkZIJkw7SCKo07DEo550Jo5h
bDhm/JRuDyKP5IO5VzsT1GEoh1Yc+yYC4lU9aZD3AuuW12uc8Mh84QHbIiEVNNDJ1Cgr9TRPZTXh
qiTkDaRRJkGlAZghvz1EpznkkSIxTjgkXN/MUadvWfUir8QyPQy58Bi3mGIAhwrHvVkbt7dBHSuw
KG4gF0BZNjlXYDvsQXQ1hOLv3q1uYlBKVk7k8DDQLKezJBWy4cg5RIn267QdZHMhmWc1Pa61F7U/
6rWz54nbCSM5H+3de0NU+o5JF7EaKzhFcTaDOZhOCBxe+yqdA5QXJxwzA8XeGvk1u5vaAscjmPEx
viXfVwfDl04ddNfBjP1a4MvcjZcZkK9/bXVULmqqlax0E+wNLpH5LfwE8LHZ1hU7e2kAecTYna/d
WaAc15yN93pgtsP2qyW+u1ttv/WZ0I7geyKgb+tX47cX1OIc4AjAfireCj+0YweJ4/ll+11+u+6z
TJfFBDSaxoaM0S9q4VU8Vssig8tEzx+L9jG2DjOvu8Ms8Vs7G9TysjmZBdCMgj4r6EC02qLIqH+J
HsHzdBxmnucwz/nOGBUfgXGcItBykWr0AkRG6lWRS1x1eSIlxRh8WenAscnbQyqSycZQy2WEi32I
TdVe47bw+lpbXD0uWvcTnwuDmgaG9EBKaFGmNtAex4qEQcqyfmrnUFZ+KRlHaZEZUXYmqEBZN6XZ
tSomaSfFVTFxmgBGLvzpeJVg5nfamaFiZStqsyAIM3SritAYnkqZV29gFtWRp5oSpmhBBE0/jCBc
u4pKOpDxSTlxrF/EGfIAjP4X8Xt6J7tiyJMmYZbU9yYp55sKEehGGVIB5IGh+LpjfCMcS8Dp2O1d
6SdezJ0mYn+ut1VSHhEpei3kOhIbsNNf4rFNbWWZTkuZou3YcbAJTEcHlQBmKk3c2AZ1ByhShGZh
LyMqR3f6dB+hJjt5n3DwnQkq8Ou9JYDWG4CqRfDVpbEJIC3leDg79QDDPejHQXyC58z7eJtndRNv
UKs+KI/NWfEJH2Pu6I/gH3LJcAGv5cDctjdzNJwvVYpJbpVeCAXttjIfteph4o2kM70AOHAdrzuQ
MdDiXnkp58skgrWvau/j4nejXRKxss105dRPmPfkzg51XVhWqiZqDfSmMmNYoXFQ8PAEFIf0U73+
uu4J7BxgZ4u6NoRFb+utxDzA5L/eyW5+gZCvpxICEpfbVWR/pLcdJP++u4Mn0UoMmeiqiMHqkMGr
VQWrXorBq+zGOJo+Sd+4U+o8o9ThFXqp3sY4sQ7W/M0A2+IyPpQ6J9Hm2aDjuVkO6tjgk+XbxVB/
JLgVeaPw/+NAvW0eFcyjVoKAdI1PlRyI2mZ1O3wjtO2bEzv1rXVXfyYO7TyDOr+yqTeDoQI3WAl+
tIneiDFri1cq5BwplXoxqsmSJ4sJQJ2YlrIzb/N4FuNavoAMdPmqVnrrc/ydZ5COrkVZblmkCKEc
dGeIiPrys+BtoeANUBqPbDSCb1sRpPQcsySifkh93zaTnudS4zIFSXtKRI+V75tb+VsIiXN7dIW/
Q8CLUyxPQZPrlZoMVUukMe+PWdNWslmLGG1YbomSgRIKDwOmioCj9kwowaI09xlo2zuTVBzRJa3T
9QljPyS3VwFa7F5adwNCtwuSC49zgBW13lmj4kgx9IMI4jcku5fR+wcx2D8PwH1muPylf18MeGeM
ih/o3iSDlpQYgzFRsXJrtbdVzgOBnCXKPd6ZoMKHWejo1bUraOeRvCshsLNQgOVraDCc/50ZKoIU
qzLghmzMcINGmT0MAECApQ8p2ySp9pZmn4DLvrNHhZC0WRWri8Xy0DX31bI51cpDN3M2Tqfih9Hq
ymiYINTYJDkUZRDiNED+CM9WWTjiJNtTpDqg/uREe+Y+SoTXSv+HWfH9+arLSY0NE62bISmdaT1p
8iGxCndaOLUOxq2C9jGE5JA+qejPU24ud6hsx9kkHDRUEJP1LKLqoHFxoqw65d4K5d9mLhdyWyc5
WH0I2LcOWg2dvMUDNiWsNE5uw/xgQDmiKUUYG0UqNAnSXFrdIgFGLKp2uxya2u+237lwqabRzmMw
/TxdD72MJ5CMKdr/GqQCUyHPnbTOQ3SIS8x85okdcdF1THfYmaA+UzcVjSF1q3CY+vmLrIHlQsmd
bpg81CpTd9CQYBdr0EvRL7EQvNkUnkB66OdK687g4kyM7SY1pfvry2ZhgN6tm/qqiimNsy4hamGi
PrUhSQIcFyGKEvBt23N00HH9gNkOSA8dhcD+mBx5GTlvW6igNs19o62ilB2Wsgar0kOFan89PooW
D2RFwtaH6LnbfyqsCfKyTUM3C4fC0hY72mLLXtr5tplrxVvK6sWIp8WW2nXmHE9WzUUWQSKAwAIG
eLC/vY8D45ZZwlQn5RFazb4mQilByTFuU1sPOfhGN739YQ2zlyLhbHLQcGD0/vpHZl/0ux9AfeQl
yUrQ8kCECUMAuDkIFwTA3VtAdKkBYw94Qmlcg/Q3TStZrzIFxK4NiMfGQPBEUA+7hb14OsBsVcAr
nXEtUh83M9V5nXuo8Gbn7ECu+gSVpijUoB+EWpPPc9pXPosPzrTbUurOsqwyi7MKFKuQtARwDmXK
W/T6jBvNq3+VB0TGoAFsHhxAd5BFda1DzkkFiM9csU+zhCW4rcq6jMtjo/wqMns2Ek9RtX9fTHsX
HKhFVpG46mWNo7lCu0fsK9SfwnnjlrOZa3k7mDQOER/O6gx9RGD0rdvVyxqbYMJTx3zMCjSEZdCS
aVBoCjmngpFs71f3emx3r8xxVqN6ybA6AK5daBf6RtPfmXF/MtX2UcnKuyITz1BqPTZ5BdAgSN9w
lV//DZzY95rA7n5CnFnbOKwmSgXCeq+KU9DJ2VFo00s+Ns/XTbFPCFrFYDLRUZOlezyGtGpRXGkY
j/OJxFZ/gbz69pDcEAYaWbQXwVa+cEyyb/E3k1QYECxlLPRtjcLsgI64U7jg5V7s4tZ60A/lDFXi
BjrgDqkE66LTApXJ0/LjLpoKC2M6l1Mu6HAge/PTMPfMZwC9kydCpTKHW+XwmCt4S6aPTJwTHM2W
HdRgQNNpQASSvNznvt3I1n04/29fk85om21ty8lM8UC9N4Nys9en5g4KbV4ZpJfIX79XNwNEIF3E
dt6xYWdK//2oOvU0No0N3HStBlXdc3lD/AgEUVvmyIfBS8Im0B9myVEfOJ7EPqtvRsm/7w6K2ZlC
VMqqdVj8XLcJsN1yrK9GoDnt4+ewmWDaeGV8xNy/rlPmlLQWdDlrR4ySNuco0J0xeFWtDyanP4tn
OUS+5JicnJf44odPCqYBiH0g4ogfBGilBGQkFkjJtrJABV7PUHaFBF/6CJqTEiM/kVDYuZbUR8kS
eEA25kfd2abcthatTZig6XScN2iOCvaU8BozzIPxZoEeaiuzWkhjabDCaP6RZL40OIb5UBePmnGp
IQGUqjwsFjO2gjwRDLVkqISOd/NUxX05T4RL+3kqz1P7GMl/9ILHzcLeuTczVIxrpBKMxjJyqzbO
3XUznY7bgGXej7uV0EGsrqGzGisR6K0Vv7+vbqeTeCC8hutZPhUOUozb/yvOh/IHESyDa7ZsMXSW
u2MkN2Ejy26xcOdVWGFsB2Sih6jjshm3ZV1icIcQYhvwaT+2Tu2od6M/u7FTHYv7FMHzM1DvPf6H
Jrtq5zRdihkpuRhsPhl2Fp+lYEBymoPUkEd7xaxD7VdJhRMzz4e1rBbQX4RmIKOOGJ2JymvsdCAP
/fds2u8gWnRVL8OF11aIzwehURxt9qVo9lqdk7hwl0SOxS4gS7kwbRqpOfxnRjU+Gl77KiU5h8rh
evhnHYD9/pF/3xkrLD1v03osj+XcPKgjcNFmDclMpXOv22GFjL0d6p0kZ9M0zYMCBPbirlDy6ZF2
FvWDFen2/80QFTRmdKQnzMWUR6O+mGbjjNlJrWWvnXm5NW/nqNCRy8m4oheVHOuptJc5siPJnavv
11fDmrOXJQ1j6JoG6IJGM01X5lTLiVli3wI9qB/wvnTSIA+SR/XZ8lBvRZI3tPbYO9xJUlIHou/M
vWWqTmQpIAARY8g8DW6Fd17YBtrNYJuPGCcFSqRwPoFcerdSyu2rQezEaatAZyG5RrPYnfCHs5fs
FWmoRWmQ/LLoiKhLwBCPiWyiIGPekwWZ7hYA9OIriBb8VIfpIMg2/mOOyuaaRe/SBERKIUrLQT+F
dSZ43EkAnhEq/mHSV+qVbI6PEWhU5mPWnkpeO5x5kezWQTmCiML4pjdCFJaYj3WiJPob1WYgTM2j
VZVgqqsFXvuVhWnArr1tHeULqtglYyGD0x8qZofSU76Zgt18Wx5Wf3WR0OSODPAvp13+qoXw0eHf
jJKt3oXCUpCrqV5XgtT7pxFb3RUg5YX2Ed5TzuCN5/hAZvamQHSRpp6tOwX877zOCu+DUoESVJ/I
QxUxCmMQ0z114N1zRcgNPs0pN7/ifVgqVGKiThaMCHj3AsARBd0VKzA70Taqvyov6WGG/90HpYLl
CKZDXWoiqPi2oOyYRztpbkuU1FeZhzJjWzIR4jF7oyo0PLWVQTOYaTOIl/o1bHU7M6VwNVcUnb9d
Dyc8Q1Qel3W9jsxDLI9WI7hbc2tqj1WqOlkTcW404uwf/fK/K6I7tEInG7lRyxAbwKLi1NmE1rm+
FNYDAlfMf/aMnllaez0DwB4jKv+8rPXD6qtofvHYxHgLoWKVtUmNvgpxQmh9QLBwAwz09XX8j9vy
bSFUqKqLIpFLo4EaaGVXZzJjXP4YXsCGeu7dBbDz4hhCFsrg5FDsc/RmlY5WUy1FY9IRnQtAfEfg
2wXjUM3jSUy+GlPNcQdmfXT/tag4Va9S3Bs9BN2txAbJtJccVMyjZz4oaqApZnyFiEJg/BDuFQ8S
iWcMXP57WAKC89tyqQi1JdYymVENSJucvUzDeoC0bOqsAspO1z8nOxS+GaLiE0azhCndgFXRkI4m
vb3g5Zzo/3625N1qqMgkt32LQLIUx2JFyWo+i8rfROUshPyNayeYChWdIUg5Kg1WaFaZLW2+uD33
1csGRpgo/1HwtB057kinOWOVmuqabQgWiwYOn8qRzJ9xJh1ntQsry+Jcm8wWDNiSwOIILVVgaynv
b0t92pQGjCMJqAjROT8pJeBLq1vjcTnwinNMlwCzuikpkFD9QJ66QXe01eEYR4CY7EX6uaL92828
njaztintzFCpW1Zi9hA8hNhC0ATdih6RedvuZVQ271ebRxXIjL47Y1RYbEZR7hQpSQ7ZQfMrPw+U
AJMVIQ+Jyto6UnmTNXS0FZEuvJVVPHVSjbKmLh2r7feUHa2OJ7DCuhMJXzIoUoHR+0DrrQr5VNYG
3v6dhYaUdojGL1M3gOaEi3olsAL6SO0s0U6OV2tbjptV4spqoYeZB/lZCIagCD6TuewNUa4wtlbU
yWsihGqXer0cuwkuRim/HRvOu5/5fd72jn7pNRhZ39Ye0+NzUX6PB+EmaczTNo0v14Mq6xKW4Qeg
o4NgyAeicKs1RkUlz6zN/KkoP5LJvf73Wd68//tUPDXRC5WtFer1tSndLsPiptropWvnznFzXvTh
t1Wq0JvidQ2ZV78sK2B1FVWIoNBduw4jImg54chO/gKuUhncXhmQyaTdvjyY0qtuSBe03wzO/cHe
zze7lH+ICWgMJx2XvwUG2+YHFDav7yczFu0XRoWH2KyrrR/WGO1QHUVKwl4SfUmdwibMbPEtd2iO
/L0PJ4uM2RpAbEgfqNazusOYCC6qo3K7fY9DQNecKgTeevNK9zOMr5osa6CSJyNlqOZSt0cpakOU
tti+GYmZlt5PvNF/tmPsLJBzt3vWDc2g5no0psfxqAf9jWRnbvEiGXYPvvGzEVTIkvQb5beg2J+B
re3XRiVKFfr0hkJGvwTBl2PFXvLA5ElBMqMGhNwgn4q2xgdi06oqQI0/WHimNk+EQl02X6rq53UX
ZLr4zgZ1pMetGqOumsFdBRW39mQ1iX3dAGugAF7wtgoqQRrg4oo0GCl8boKqKhRdHCG21ef5bjla
gQLBn/Zby4vs17fuQy5RLwaweCZKkkhuIBLnD7EaWvIjZ2nk/H84Tug7gfAIILKPRScFhCtRB+YT
MqgDwVh/Crd7ISh9yMVyEnNW4icbGmKfTmbl6T6QSqYpeyDWjoPwY05zW8FlP6vaWWgTuxV4jDzM
7TOJpiQmG2WZzic2oNZkZUZ3ZtAiW2m+mdJfZeY8TJnBD7RsAPkpxBKN76mGdigVM4oP4hESsU56
bz4bN4ZDuswKsC4pT1OYtYV7e9SRlcBmj9WiOVNF6lM9Wd/BRuAuongzNtW9LI3PHO8gD1LaO9AM
BRmWgjUC9PI+OAFqnhdD/Jo8K98JU81kV6fRnzzZHQLB5U7uMNe3s0eFW2UyN3FTALbIapuQm6Zh
6SVAYCOFLmxbctovhO3z98pFC7BiyH6hVBReLIiDqrMF/UzJVtFXJ0A40+1d6GCnr7poqc+rpDFH
+fc2qY8JKFgkC5oEfVdfghAbJtWQDmwulAIwgDs5ynH0098yJKM+BdLaWyafYXfnKE1nid3rZ4Um
Rmqrznypv243hV2kaE1V9xVXPJf3YakYHYmjWfcy8MuSdZGkLkAlwsi+dOl9YXElzZlOS9iSCccw
3hNUtE7WWpMQOaG/9Ug+ZHtBA0S+VQLTJlR4fdjxVA5ZoQbn7j8GaUSGLk3xptUgO0qFu3idwHB9
LEVemY15CWGsnUgqy4qlm1SilaXNlChmnSBRaM7jU/N7fQLxLgiN8zPmztAQDrW7hRcAmN9tZ5QK
AMDPWJ3c9wKEbfTj/GN8yHEetQfC1lG8dF5/wEOwtcXN5Z0O9p6+rZaKBFrTQ9wlU+IjlO7iOLUX
HUJgGu+SYD0I93tKHXsxlwpxGkfQa6bVJZe/6UbuA1L9pCRreD2U8tZDHXbwWsiyMDd4euryXS8k
f7Zs87ZYerhuhsW8BE6Ct32jjvYqYi4ssVD9GgrHkGz5mIftVzJ7Gz3Wv8gE9ezL/hDwaoy85VHn
24ijOCPCBYc8ic8ixHfienQtAK6uL48c3Q/30W511NG2sk1R9BJaY0XqbWLnQY/B1mLZlsUsjNVL
WvkKD6hAfvkVk3TWsvWJvA1RgQ50h/iYaXYOwbxx8Kq+tpfKWxRewYrjkzQLZZ0YBfBHS3lM0Peb
bQFvQ8zCg88zTP7KkAVxjMj7B9rKww/IvLVSIabrtVUddCgrmV9n3ES5t4FFX7rJDopvnV4lNQEd
Fv70kOTr7OLeOqg3RAQVhDNBzL8fibVrO0/FHktV11GaSuz8k/Qd7AOhetAf5cfVFzE0DI7F667F
iXQWFXBETauSrgK/jb6NdpcKdq3erdVkDyAaqITDdWPMDiJSKkw9WQYesTp1XuJGzEZDycBQdRg9
gpB8fTejCwC9Q9Ovgj62jS/XbTLPzs4kdXYGYOBxMIFbjtXvQntETdRf6y9KHIpI/aPFTgpuVsX8
gm8maVqMWGqGPGlgUgbTjuIuIW5i5V70axcy7F957wsmMgWlVyBcoZEKwSxqU2tZreZ8WqCDKcS9
LdYDnhj991SKPWUa/VjRHqStPyxah9EKrXUqsznG28T5tK9zxB/cdvcrqH1WITdmxCmACfKFJHWa
n+C5CPgrjq6KYGWnDkYyMTsjul1g3W3P4mcejrttoEHVWHwZjU2/hG0D+v9e81Oj9UHyxiFWZ8Yp
8IIamEAHXy7dybSUem3GBdQBZtH4yvYyL25nDL42c/yWdbUAyId+Ozh98G6kvmppRT3YF1dozusv
UQ9SJtFNBNG5fjiYB1IFlQ9AgwakVOmC7Vh3cUnYqI+dO5z7za4ey4BMwPTn9q7w6tv1xHvssIIt
GGMAnlEwwQXsJ8LfLgmXut7o5jjH4bC+ZbHbx7/12dOTQJfO5cxDA7HXB5UPVNhxNDSabF+O2jzF
vC6oVYC0r+6UsAzUg/A0AThgHZE6Pucv13eUFU/VnUE6emeW1OUpiNcwcydjYaifRWASiDbJkQbe
52P6yM4YFbwhyaRFIJoQwsFUHSH52QuF00c8OCbL4/dLIr9i98WUHj9+A7fEMYEuV/ldNoISKcjA
mSZlMTKilPD2qahUMYYaS4NnBPqKwMqLt2PynENBuGhtGQmBPNhSjWNtzv7178WsZezNUpljI4kg
vzZA/y8BWOrLP4vKJhI6y9/hp+aA55ILVyQfhQ6Ue4PUAajTYsP9PncHtejtsnBFkSerxLwR9iao
WFzFqTQbKtAWGpIoAVLMyS051BA6R31L+ESp/c3Yh4JdM02tPhgFFIUFTwN7XDvGn8hR9haoYn4k
R2InSBLIW41VBUeBAD4rcWu8AlRhQZIola3LOk96l3G2UKtTwCmCcUxNp8k0p17JdaQq2WHuztNw
KpbbZOaMy7JKIe9sUN8pMqUkQh0PEzDh4KJnikENZ7OzR7mx88uAcZGlsEHt6xBiw5U3hMzykp11
g5aPmrI6GcaiBYIlGCB1rmM4fQiLkxZk4RrqnPye4fXvjFHf0LK6dB0XJT1owzFKfokKpxrOegG+
M0CSsl2UatpaKI0VgTc7N5jTSByUkzxs5HYzuirKkpAgP7Snjhc+rruJQc/tjms76Rh5VrGJzUFy
q0fpxQBzotO7pg1N6NqJb8H4y0m2WNfau8VSgX+oijxKFtDwdt+LzhVuQSzgRqCRkcBPcrbQcRVc
3jFn3ALvTFK3QAWYhyio2N9idIRcsiPlToUqUWZxDjvnUEAF7P2HbDu1EwZjlsPaU27Tm+nwkp/K
4xLmTn5uz9rfzv7ZHKsgCTgXAXuBUBUmPTbF0qiLwESSJABzjZv7XkQNdg6g6dm86GfzcXOsI+my
mTeRB3VYjl2SEVD3ATb2zS51H6jRWst6glaEjsQ5DUmxOXWm4+YQUKXAFXNkO+ybOSrmZLHZrZMs
ZMd63uxUc2U1s7OF56CcRdG1waZo5brdBmjE+KA4wuy8/Ls4kVde7UKW47T95mwio5+DLFmUIRsH
GTWFtmfFwio0worRxrmoA8KQfASefXTNrb83u0r+OtfJny6Pmu8oZxJizGZ9iWaLJ87IjkK730GF
OXnaVMCWmgjjHZJPSgk4lUfUoUIpII3hChUo/kA5a6b93eqp2NelUW5pEG4MldvRI8rfSe+Yd/1N
iwdYPztKoPqZVzn6g3krOZqTEzFw4xOU9O9+BJX5qo1kRbUuZIcSypoVMAw5T1qRkVu/s0BFvWiZ
20TENMRRRsG+6TpnMp4KzS4rvJG86w7FPCW770hFu0XBlNM2gWxsrH9L4x+w6zc8sVhmvNmZoOLc
JNc9mLmgnhzp7mYec7S6c+1QCb+ur4R9ze/sUHFNAtFDnPUG5M2yMXV0jE6WS+sZ4/gV0g8HzAQF
IEj1NmmFjoD1lKiCPRRTyPkRvMVSQa4pum4Dn6xwSM6DSwgX0HpxppN8MO4jjI3rpyaoHN41ycKO
v3MYKtZN2Yinn7FhBO+CPqVd+OZB9TIX2JNDG8SXJHHkX+NBPlVO8lW+CKhMAEh0WTgvG2bq8/YB
6HKQCZCwketqfhiM23y4VadPDNdgmYpB/ocuMz1HqWGUfMnHKj9WypOl4/uqf039qPMwKOx1vJmh
dlNWF7O2mjkKlwG0vO2PTXi87iXs8/1fA3TNOetL1axUrKMcfxoW3NNyovXOih57c3Sum2L7o0H4
xCErCxaU90nGOLfdvFZxdEi0XzXIvZWHJPYlHpslC+WCL/NmhgrMKXD1o27gETF8n70LhAYTwJ9K
R76b7+ZfKzhGylsLXAka7zpk7+SbXSoWT0WxdrKqdBhWW9zsOffiYwW5TFxDNxjoBcUxCOUCtXZ5
E73ssPlml4rQ+iYmGqY1oAo4gnAeynMSUXGGS17/ejwzVHTOl7nRo3i0Qk311jlzTMFVIt6rk1UZ
ePfxqABd6LMiTxnEjXoPhRwyan6xPMvR7X8gjfW364viuSQVp3MV/Kp6EmeHurQcw3geMYihY2E9
p4DJooJ/ty4qFufjZsYYFkaCrePJqeiOkkz2WkV+r5iOnE62MIzO2OZftLUM6vhvG/3eUMFGemxn
nWCLOdhGdPk0Sr+a5kfdgqlHyDxr+RIZIADboKYR8SYhWE3gdz+ZCj3dMkVpMnVCKD0Kj8Kt4WMG
Kbbxo6pwc0R3+VN5qc97srJK2nurdEW5lCTd2NIK/Z6g1m3Ri0+5N9/UR5AquL2/OM1N8xOqbKWb
LDZASi4Pt8txc5qvY8uFfJUSzKgvc3qUF2PDN4ifspLnebww9ZpC7N7Oq1CBd9cC/qRzczAcAFzo
qWi94b92crN5IHf5amKggTeywD5higG1EjAKWx8gC1klCWoyl8urgLWKZlDmgyIIIEryhI1KCBFc
P2I8g/QzoezWTmw35KgEQd7fqCgSJL6J2eTNU8+YGeVAv8hJ+vC0U0EZK4HdAFo2VPgfIwzYFhpu
fqOWLv1WH9okCSCfc4p765w1+nchHx4+s0RV1YF9JQVvmhtNAulTrdZtAdYyUtMB3zUmRFV39SWv
C7Q7XnuN6aM7c1SQjFtJEYCUNw5lmdpZ/qVAwXvJOPvIDI06cK8g/yU601S8J2+6SjI3/WC1l63e
3KF9UgrBnlVOmsq8Nnd2qMW002RlSVLlB0RiexNHfxh/jupjUp5G/J/rH4qZTQGTb1pQ6sGMF5WB
GHlqLEsDMh7MKKHBLl7qruJUZtlhc2eD8r9CHRK9SbroIP+IHwRbC9fWjv+Y4OaV7M0p78h8bS3a
FRcgyFycIZOpBsAbIbLwPr0SpzlrZRWk61Y41Lb1vcdBA2XKeqeOMEym2ATN4Z029uneWaXcpMtL
oZCV7T+gTsK+Y2A4mlzYJdTleKPRTNffmaO8JaqiJS50VG8n5VerHButd5T5/rqX8GxQSYHY1uoI
hyyPOXhurLOCS3v4TNa9WwaVDiS9MBVDgSAlISnInKkUp3uMUmiDk4jlJNlxboDmZpaWjuOeDCcB
mSEooyFtQ0puFEflVllptAimFQoy2sPSeYk5R4x1rwEMJ0ngXzckDc3x926oFbU2mhvShvSvGqxe
bWun8qup2Ppv8XE7JiHqpJmt3UWfyE/f2aXSlURN9SGvUWObRmdrjk19s66fivNQQ8LOQXpDo5OT
Ohv6zlitV0GfY/+jvpD6b1rbE9hec7/tHR5JNXFn6jIjzTkynaIANK1S7q5qTdFrqRgfhz5Ui9gV
JXdSTrrEGxVm1dBgCNB5wBjhGzRB+pItuT5lW3wUTsVZx8Nl+jaoAcj0nlZ/w7ho42SXCVhNXiWW
vUCoS4kW5uUsGmlYNMK89JsZHYr+Mpg3YxsUlVfwiD4ZJxpKQIqClhK4Iz503JGBKI2SztXREOQ/
Vj9fJBnz8/LmXQ8c7F1EgorrRUGn/RX0tM/pWtDzWHIeHQZzFn9iHEHzumRuwnkdTdnuxnp7bNah
+bWpdfJcQ9tlsNuuMZKTXoBhIownS0+cUVgl3dO7evu2tqP2C+hElcuvRW6hD461+6XUaSmmbu2r
FtknhuBQAEfe6RDSaaieoOauudf3hfmR34zRQWdqYzmNuzw/rMrs9oazJDPeL5NT8RQGmd8ZIUcF
PJ7AD6grEDxWkODbInDhZl8n4JpyAI0FnnIY+yvvrJBfsfvK5qq34C0CUUwHVsbhS+Vu3zo8iVa3
OK1oejUYvetPvOEqVkkRkfttbVQoaDZJQklmzY7zsbxp/PoC3aSzBN7JxqkcHmCEda2/s0bdgYtm
DUO/qVE4O825uANG/bg9EMnY2On/P7jQGEngO3PUpTHJYjkXeSocsgZEtMKjYhxzo3XWRbItXpP5
f+ykiuEQQ1bMD7xrcl9sajEYYDK2X0dsMAY1nVRX9E1fOPDqoax8EPeSiZENRFXQQVE+iQtj6rtm
KV7nNlTHCKfcaf/ElwmNmc2bc0cdbOuO++oiqeyHA74zSzlpHbWCkdUR0tD7zUeP1N1Qh1KO6jn1
ubaY53tni3LNurF6bdowl6c9YtxfqYHyb50MV2Oy2uP3cYSoueoXoRjyRh2Z5x2XFgELoARLV3nH
rCsADcPEerk64uIU4n2fcio37O+nm4qCqaxXh3l/2ielE1I1BxJnPm6+Aa78CkxDUN4GXItESyh8
O9XXiXchMw8EJg91U4PWFy7k91aTUU4Eo0AkqxR3ar/rY+MU2b2SxHa5cbIa5tfbmaIfLJkUbQk6
dGHfydP9IieKLchldiM1ZevEw8Zt+jLvnp1BqlCqNus8CSXGKlfQohHZg+5F/dK7/aFD5OSVZZku
sjNGHT+gQucMonP5cWwwuKnhGSbe9QovjSHX5YfTtrNCnbZJwiu6NY38UEyWGy3a/yPtupbj1pXt
F7GKObwyDING2bJkv7Actplz5tffBe27LQrCHpzj8+AnlacJoLvR6LDWtb5mXpeMt+KonkfwHk9i
cpqrzb98sbKvooNcyvJiYHlv0gRejK63jccFc3XoKHHju+3L9MO4N1HlmX34NE5xhX07HMRSt8O2
olMnLzCkqN0CFzRorpG//KY/Lu4rx9JN/O3yMnnGQN0OeSIWIFNb8zCbez2xzXUyK2fT49044zv6
H1Uxbe5Wj3vLCVxkooqXzpUKkxJdHlutQOPp4O0YUuw86U7BpSE72rnxEz976l7AZDE76QPhb09O
6k1y4vXY8j6C9nLAaQddfFkKoAnZT6qjBTUqavBDz69QrM4I5o7d6x3UuXu7tfGE9Kw76eflI+Ad
OZ06ybehNZpSAYXW9ewCBuKE9tUBMSP6C87x8/Q9+X5ZIMcr0YzUIArLy1bBQ1Vu5C7UyzizEyEV
ntomBe5PpfKuEraOmRg9VJEzRH70vcPVqs5s90XCZC+ISuOq8hq5PAEFyxZU0bZKxb+8PJ44SqUn
oRYss7SMUOj7+keSxUNsi6Co+AaugvxmVGqAJfdSnyucbCxrWyUUJ9EfpQON/VXXDrFrtlliXAPB
LMxSx2iRRL9VdifOeU12xKvSdnMUQ3ndrC3rVVjmEjlf69b8ZZ1IBU53rev4hwJAj+WKVwRjCtQJ
EZapAPOAjvyFpptmU0VHabWVgPMeSgCVrYX7vx0a5Q1STahXRYitYO89TRm9WXC1BTU+CzMqac85
KVZPFiLU3xpJwzisitop8O8iAkcylSMFmZ/YskdmYwxHfCSTMTLIX1TDtj5dXier1e2daCr6MDKE
//WeauioIXW4/VyCFhPj2sV5ONe7PTzWPu/FwVLM42qpKEQb17Zd9zUBNjAZRwp30d37yZkNHgIR
O/w/7CsVflhKqezlBs7WxcEsLGrDguVmCMYJ06il2DwKZGYAYpoW4QdGfYAeDteMeF9BEluE9Xq1
LYFoBEUbXD4v5t4dRFArGlFYH2MJBI6F0PZ2Y+qp3YCgTbS6zUk1ngvhLYiy7U4d+k2qljSK99t1
+jk0X6qdh+PMziIelkQFVLGQDpapNyWoHPtQqu3huro2blDBB2Jvf9MjH4VeshvtjpdwYy4OQz2A
hUH6AGBO768BVeuVdUjgR5DAscfUi3dAx5uKd/nAmN5K1CUZ1SKkil7DuoMXnuQ9tkYTfZ2C8SRK
j6LM+X3WKqTD71OXmZFXrd4bahIpYg2IOVve8kBe/iQKPEqh7rBURucvMDdhslEbFlfogfE1VInD
8XMZkFk9aeFcmky/dJRIOeBCGoy1nU0zqF/qc3OjBXNg/txFp/41nEcn91BXwe19+ayYD8CD0NeK
9eGw2n1vhk5HhwypX4KCw50Hpw8AeYwm8f6pdgqu8rMeSEeJlPsFt2ct7vIKajRHjQDwj7e04BhP
BHRr+c67OZmR3VEapfJWN+HOXFckzoENQNjSUheRLYZ1/uZd5FVwWM5KEsEMoQIpA1Voyn3Io2kM
eY1aqQgujDnSm29KfdXrPFYRphgIwAg7cr6qRalK3eWA2BnqNBLbkyh1dmah6HfbTJ852sE8q99y
kHV87zAkdVTTHfEWSr/g/wZRwf6cPPUeaVdB5ooXpbIg5gjgG1rORBRwUMd8L64ARWYu9Ap6JB3D
3rzBloIe0wMEUpyHUcm2toMs6loBlWo+7wD6xuMnCWrgv5pfFANTubOHeAdJD2MEt/KfbOdBJqUd
41TUyr4C1W7wCJsucKt+EjZuzI8Cgz555khj+uGDNOJHD6atJ0MvLit2c/Ak5HbQsuXNdgvUERwf
3nPD8x9ADbw7PqK1B4HogFZ3bZzAQyuCs30dnC351tWNy1kXOZkP4fdhXZT/t8YyVVQkrcLsc/OZ
8BQJ3gDHDCx/F40zXLpbtos8yKNuArke0ynekGRBATP7vDm7u1wTUBPU+1JHAIOG5InByMPCYJ+e
AaZnMMapGj0tNNVVV0u5mUc62mqN+7njjM+Qr/6wi6piEQgMwHgolAspgBdSataAcF/tn4dljpAk
/Ibn4Xnq6vtxar1kTP77pgsTUL3/iKQBbhdJW1RQ+4I4uF2Q+X6QRzQuioLTopJ0WUeYIQKA7+Ac
EYYAAI/SxL7FuK3SASVF/EuZrtIOXLQ8wDGmD9YwGiCZSLOjuvdeRjFW654myJ6oYrTFN6n01Ok/
EiW4vBJyDB+O6SCFOibwFBQJ4pAYHWMEo63w94i03fDc4WUxHxx9MzS9UhqjEFTx2lytltrOgSr1
Qm+r2jYGxlpgYA1Yk93JatYV0yxyPe0cw2Ye2uGVS/mrTpvGWq3GMqy67FSANjMzax+JEk6cxTSs
3zuKivD7c9tRiMmEvEaGR5acdlkehdy8v3xo7MvlIIO6yPpK7gGmZmEi00fUgfIS+D8NT/LFU4/L
Jbu1PnGJophe8SCSus+UZZRlYFVjlAGzdwTJdP0eI+9M+t6y2+mKFzjydpH8/eDr626cEhF01lEJ
eMm6t9OFo/jMRxJaLP7fvjDf/V5CtTbgTgUqJ1r5DDu/k9yhs62HDPVVZ3jZTrFdY/5OvJEmW+Dh
wl42bY0eGFOtdWjmHDi+CLHspVDs0XwRewf5Oo6e8A6NusqGalOMROzLsEMiQnZqNwMqUIH4lMCe
pV+5LIY8M6d8Vixn6CkcOpRZHZLn1QFTlz6SIm8DmfIP4b69wTAPqMENdEPwFssMJg8HSrky8Lg2
zS4hO9efJsQ/hbcG+8Pq/D1DzIu1mM7kTRjdzGIMfZ0OCnZ2jCM9G214NYWHl8hMYh0TgZQraYaq
FnSj3ULza7bZLRLXhOKqfUYgaXjonMlCJWruyH6Clm3gjdu+dhZ8vBve0p2Ul8nzurA6bcxDUhyR
gBq6uqlTRflt5aff4zCMW1C+W5jbaj3dJu+d5bsSxh6wUu61uzRqn3jQw2y/d3DhdASYiGipVhdU
bLw5QzqvPKlfOoyLnwifAqYCv2YYI3P+xIgOQikjEoxuRk8bLvvenQC2A2V29C+zTabTUR9yu+fL
8pg2dBBH2VBdF7oAipEiTKvzrkp2mTwoy+JsQDKyMk9dVnuZP18WSVbw4aAPIinLScWtjKU1qcLN
cIrcdNVN9EwzXDIQytb/PTwx0GB/55rphEAc16IqWEAqFLNQsgyn2m6SLOVc9czb4yCEMhy05CrD
KOFV3o+d3QDf3rROl7eMaf8HCZRtDOtSLJlSGEGmnqT6OtnulvjLZRH/ou0AObGAyUq4Zt7fUPuQ
tIO0qmLYN7Z0EuzJz7wVWA+6XesoThK75yk7e1lvIinl07PEUsUByRNTAvPRNqJeuP9qFx4kDU8M
pXBmtpXNnq5GuIE/Gi16nxbFPE+jzomTZOZFq/9eDh2ni1WTIngf4nCKrg1bsCtvvZJRftPvFSCk
V2AoNK5HDC6vnyu39dUgu829xb7ntXCx1fHtMyh1FJW+E1erLUNDSs+TsgbqbnHePuRgPprwmwhK
H+Wk6VthnI1wba+V5GYzLNvIg8aIJuHawOTJZdVknh+GplCZBx4OMJffa6amSf04VSLgPy2gsgNI
egUslehdFsKsz5NRtH+kUFoixb3RdC1CzsURHQLE3TlFAzpuW0LTr4Emkt0xT0jmlC9c8jnygPuw
nW+i6cE+q5VrSbaQvdki2ZHc/aoO/u5O+6N+DkwIyChviAS5mgp0l85adLVDTzbosQDHUHjA7b9e
HcEH6JTLSx+ycw0HaeRgD2F1q02DYVRIx44n41bcbA1hUnWt53bmD6f8ZiO5qexUfeecJDMOPYil
7m2l1OZCTiaAROZB+okAM5MGJ2u1t9LpP0vAZeaxMLETs5i/kCzdMJCvoZznMHdpmcs90B/OyOJ7
BA7TDMVHsrPVKb7RHzhLJAb2QWMO8iiTMORmS0GAg+hT291E7DobVHVul6OlYQUyJipctpGUrlmp
95kyfCsr46YUp5fLX8G8yA8fQVlMYTX9GhtqFc2b7qjCX12uB6LQulp7Fxu864mzYhqJa0OrsJFM
Uk6geAm71nrVByD3OhPi3trn+VD2bfi2NpoPEng3+mxurwlV3d8RieYIxAxMh6IEb+tXgOILLm8m
08kdBJL1H2ylQplzqzQDsMKGL3SeLEv2OPIKqsyr4SCEelaDnwFzjeIElHwQGZrSs5hzAhV20vsg
gXIwgKhK+7RaCGhOGypIRMcnJcph5wJ3/I/tXg6yKPeiDqkQLw0oJ8cXOSK0SQiarzIHbYynySVp
TOULr/TNM3SaRDZp0nRskqyIxPvkpg9bXOtCjxrT4Aq40TfR5k2VM4OKwyIpz9InZQtMuAUsK/FX
rdKdWH7qYy/lLYynfpRDEZpSmKcae2lokw/qgZs6107z+u1/U3LKY4AnejS6GsnnRZVdNUaLclM5
88RL53AWQ48xissuFUA2RBZdVXy5BqRigjRL+WcuCUh9GnLOZNDkvckW4HLJhkoXgYKsRngt+4XT
e4b/xyyuJhqKfgujo7renFEJH8pwFcpvLVqCsib71PACu3/R7zcxlBtCDakspkQrUCNbXelTFrVQ
bQPgLARlawnkhz9RiDdxlEPajXSWzb3MwzgHg4xf5Zi2m3jcY0wTwtgKWAYssE2IlAl16hRXqaRY
QT+8aFaQo2bU57ZV857uzPvwIIeyoWYGVJpaSGOYgOYkSu+SgFDcV05yDXzK/WGPSNZg7eztqnr+
g208SKbsShLrTjIGDLMUxaNYfC/LSK059xOzFwdd8f/sIp2DAqWroIDED11+vhmVLnKJiWrH5+WV
dM+UPJ7je/3BDzHOQSCl8aahpaCjA4oBYOZe5D7BaH0uXRty/gschvaUAX/TSj3MFYP70fAubyhL
ZTDnJIvoAiLTDpTssW1TdZ37PDILkNlXtY2O+a2+TTde8zjT4I6SaIPLl7aQVSiN1rl67BFo+jVI
QLlyY10r0RKKQcVzj8yL8yiTsroyyXWzzXSs7jq7abw8TIIGKEzI8oXlZ+GeQNByk2m8HaUCA0UF
cb2u7XGoXxPK6+G6Ue3lDv/A6t1fl15y0gB9xV0qWQqtRMelUjFCu8xpa+07yUmTWifK1ACC093Z
acIGGB9aeFlviKFdEkd24RDFre2at9BIBFix8hDHAnDdi91eh6LE7Ij1KQF6RBPLbpU1p/9NMOXj
krHPtdZsgci/eVJ+Ozefyi2zlelzv0fNfjOu3J1lxZLHnaW8HQBlG9McIHFxshuSqEw8QKVhRsYG
o4IjPS0Bd66Kp0OUm2s1S1wbDYgj5DBRjgIighSQZtXp1JzR0W5jbtrl+Vam4zsslHZ8QOhfhLgA
ZpnoE0r6xpdAiUGmqwoXXCecS4QVuhyFUY4nl7YOU8VGHvbxSdDum/454bUc8ERQHqfZFqNq+44w
5wqOvmP8bspejEzkteByTuvV8x1sQcvHZtoMAPdJ+19aatl1d26kSJASzpZxbO71KXeQo6ZzZljZ
kEfIKTti/b2Q70f9Fy6OU2LdrwDY4YLC83aQciq1CPL0rS3WEHyidlY0eHznzsoDjONJoXyJMSwr
qnZAQGg2J16uUy3KpO+XvQaz5gMYAl1FzgKVf3rvqlVHi7nUKuFcOqZmAxXLiX2CDQru71MHkD4n
/zV6RjT65s0fDbYehVPbKPZqrMc5Blv1azFKgOw4BvqjbpPGFz5lG3M3DyuldrPNMLq8bQA/mMzS
7wXT1UZQdDd/Mtp+XBPlh8tZMDOxFNEPuG9XCRp6E0k6twIv1mTa1mE1lPOVdKE3hwWNvUOV2KXi
SUZtK3soIsl2WUOYXv4giHK5uKhSM7cAsFCN39SsBISJe1kAM2Nw2DG6RLPPSVFI8WwFeKPBEanC
XS09KFhPmy7OsD8Lgqvup7r6k46Xo1zK047Cols5WkEimBcG52a5tKsEgAfcFlGmf3rbQhrlpsyF
KYOVFSAeIlxq5UkAaCu5Li2nCNWXGWjaMbBwRVtwB56vZ4d6B+FUqNdqXWH1EgIScQulFxmUEvnJ
dK2nDDM6iaeh26v1YyfjvEeI+n0Igw5SqWCv3nfBnCy4fjkDIkGlulU+yPbYVFdyqZ7XbnBlnddx
zIKjMo8HSrkTdccLyOiUPFxPY0gIE/cQgwM+KWIrD4Or4REr24U7hb2zXK28FwMx7EtLpvwLeiy2
Wdd6gCividvnlmcK6d08dD9XqX1IGr3jGCbDbnQDpUVZB6Uw3mU0kFHStnGZKYIQbiCZIzMngkcg
sYVIDHjNDh+dwHtR1Np0tMWveEDjKaK9DIlhr/OXy07gozt7L4DympPYilXZmlUodoqdFg/7hHq7
9lD+9yMD7+VQblMFI31Zg5g+XJfHulgQH/8cxorn0T5qP6Qg2UAGgjHhRBcDUhQCskbcxUAtbPle
eDSB6O0Ija0EqTvb4g/FcJvGln+sHlowT9y+YxK/vdfE9+KpRSarqm/NjhrPfBoqEI1IgeXF4FJs
/h9aiIuU/vFqhUBVAkkzMA9Qd6Gs3cr2oVIGFTFr4irLnVb9irlwLh/N670MyrjrZiiaUgX4CGn/
XXzwxoM7GRk3f3DRjQEn1l3NJ6AB3l1WTEbf1nu5lOoXdac29YR51tFVo/VHfN9+Ihj07XfVlaLq
XH5TT+09ZsvCy3LZWwrOEUwiybqskDM+xLR6bizSMqRF2NTtycrvBQNEBRNn9I9p1qhV/SOEuhs0
pa6szUR5rpc/p9kngTfyzFsEpRdjkqiAJZPE0JyeeuukyJW9I2C+vFNM13FYBKUY4gR+n9Ha8DqL
vXY/G+tDv3uI8zhiGHkaoghvm0UpgtVjwq9VsFl5SKLkEkOSwmB37vQ6jEYAo/9r+Kf3Aimf2CZS
pTRpUoQWWMmtfLB3leOoeOdDOYpuSnVNWNE/J+7XW/pYTg/cehBPxajwcZ6F2jRSZOIb+X4GAp7a
czoRGAHOu22i27AFcSzHSiQBN8r2wGt2S9NWm7MeLiegvHj54pWTGz/w4P7/xTH81geVCh8NdC2Z
2Y6pN/N6xTAO8gJfV+QisrNx07kaUr0xBpzc3Bc5ne6cQ1MpzwBkJrRv63BISZ3ZbX6KpV+D8EeK
gXKDChgmQFpQNpVvRi1tMqC3x/ycLF8GC8X7H5fN9l/s6U0GZU9dCcmzhKg4/kpwGBG+3IxX6NO/
A5uNIz5LPEfO9hNv8ihzysZKqxUJmDz9aT2JnhEkpErvLl96T38hfcyA+vvOC5wYuSOinW9SKRMb
i2HYBAONxSpG8f+e7oiRqyJEfXzqAsZrHtI0SScTkSKGFWlp2pJNZdym0eY0n4UXVB9u5bv8sXJG
XP2EnK9wm0+Nm3/deC06TDsHn7ICwDVMY9IVNz0uZrVVMMXSJkA/qcO4EDkOmKn3BwmUvYllZqHe
u+MiHvJgTyV0pYGwDe06l/WSJ4YyLzFLOrWtgX9VVM+x8kNFu0rjXRbBVn0g56LNDqk+MES/v9zj
aclSQ5/joDyTKb41tTGoGMhhfKuf+sIW7nhJRfbpvAmkLvpFyWRw7s1qIMJndNLVVjxxlsSTQP5+
iFe2HHQrfYmuVcJnQciZVXQLfqoDVA6R1e+eE2ggx6LZJ/W2KPL3g8ilzeS2UbI4MKf4VBWy2+qt
8ycYibCpw2FRfsqKpUJtLBDzpGF8P4YYCY+S1dbvLFDYbKcOCm/LV1aYXnO7p3h7SnmsvjSadEg0
YMKAXp7gvo2EKLGt7N5bXA3QIWpiA5nt8knyhFIupNf6Ka6B3xJZQG4uOy9Bt9ZlCbxzo0KCLNfy
RBqg/Ujku2kjhPtkfO54HbPs5/HbudFZ+3hXRk3J0S9EqlulW3ytHDWMH1NAW2m8bBxz0zAfTgZY
Caow1Qiw6omQixJmfZbdX5QfkrT8yZ4dBFDOr5ljWdvyPA4sY7MVXfE0+dMmJO7lk2E0PUHXD2Io
x5Sh7p+N5YJ+vZcYPatgA3SAVz4sKNQRfGQxWFWXZ8aMvsv3QinnJDZrIqo7hG5RH1q3yqk9lY8k
l7EDddrwY9v6/B88ksmRfHgkH5ZKjvTgPZKi6ffNwDjpqA82IB/s2DDcYvuRDZ8UIRSXU6z4w8bZ
YLaeWKCtFFVZtQzKlzQimIoxx5pHxr7aQnaSR94oNdO4AGDxjwTKZ2iVOoMaqsijonjepCvVfNq5
HD7EBXzcujcZlItAs/vcFimqcOPLjkiqdKWrGQNhD8qDSIJuVB2Ry5Sfl6B67rnlcqKCH4RbskkG
SXWwOlPnJgl1P5gDGBSQ5nNfR6oDwJOTmerS4eHLM3iDoJoHYdQVs+mArMLcahxaCDdkGzQAspNc
wTAmB+sGG5z5uDR28qX9nD6Mv9rP/9nILiOx+f4zKLVRGjOvRozPotK6n4ZvM9K4ilvfrsF2Z95l
/r7ZyxksA94y2qik+7xtIDpzacspncpAJCFUcpxFXRaqiCCXJ6nOXKn2c5CwX/ZAxPdfEkWplrDt
cycK8HNjp9ll/ClrwC1WV65lvABlz2nmO33867JI9kPucMjUfSTuVlyPZMpnhQZtNqHmLZHjKV3B
swbbut5/7aWdXhE2a15cxn4evMmmO8i2pJE6RZkxd/gyurFfeXHYaKig79BoMZB4k4Asy9XBykuG
fPFOsCjjmfpq1VIpFcIMcWCz+5mQ2mm12VL8cxqDbeREaCx3dxRHmU9tDqlWt7oZVMn9UH0bk1+X
j473+5RdGOnSl7EJZs1ZwUFpk93u/mUJvA2jVH+aK23MBDTddfFi7/P8E9z1PwVLs1ulDcAGHqpK
+XRZJMsEjptGmcAsW8Yqr6MVZIvuSuimVpT8VFbyVwt4q7bW9zdzaZ6SyuI2dJCLljY+wFGrwBsD
8jKmDfH3w5XY1jI6/3S8VWWf0LyT5l3lencIdgqI3F2ePJZb0SUdaNmYxSeNZe/FpbLeankFgJh0
9MX+aRB8qbgpEp9bA2OryZsgKnjSM1Ew0S0vhnn6LRWftIKTkXndmI8b9yaA2rhqqbR9i5EuUbpY
KO3VmNabOVGE21IfxQcDI6pR0c0CWmN6XUQJta6rzUsrw3DMtK+uGphrZmvluj9PQDZo7CIGGJE9
W7N8QsS54X80xlQ7rSbGRSimGEBwkPbSAMJtladlbsrbum8lH70j+idrmLXNlZu1a7xVT7M87MRM
eURmABw9QrX+ynpljKqurT2t3xNf7bL9Vtg6tE/vkxAYVZP7WpPHT11rACsxz9PGEcetHb3Lak5s
/8OeyYDVx0yPaog0iPmwDdUkS0oMFOH7vYvGOmp6zlOemP8FEbSCLZWM+QQ0ZIbVfg/9c9ruTh5X
V5E5Tyamk1BQi8Psh45vpgJYwNcAwVcEDkomqXYffxfL7+U22XUS9u1dxuuwZwYlYC/5LY5y4kWf
SfUwInJVAOhpBN1NCSqa+aoN1sjy0mcyoUBSaK0TO/JV6as3Bi8IY27s4Qsov27JlZwb8hiHtfWE
8Q9bwJCUtb1k2p8c4EEO5d/3BKg2Uwq72ornZHE6nF39q5pPlzWRuRqCPIQ8pwicRUqKPEjZIqkY
vBBl0Wmb21VpnNYs3aUNLwtipqrRKS7rGFVBHzddsTVUOTF6icATY169ekid+tbCO8de4WOX296P
vZ+XJTKXdhBILQ17V4F1ckJTYHWVGn6u/Zz0yt0n97IYpoNF3hlkOmQkUKcMINaqYs7WXAjUJE/B
mTol9ijzEhPM6+IghFL7fcmVvO6TPixHPxV/dGjfjucbHVijal5wrn1mTKhrgP8hURKqb9S9b9Sl
uokCCCrqF+VW7e3dBZKraaM3JDsTSKXSk1/SoMAIOq9Plnn96xjDB/WegmlRapniOg6ysIwVLuEk
mFDfnNBfPXLbcZnu9yCGMuGpn6Y936CKdfOpWK5zcLMIg8mJ5pn5BOBh/14MpX+1lFjZilI5WhTG
sH3MXzL0vPTeXmE6J0fHb/OdxzfN9MXEjtG3jQv5AxStaVnpVOHg8qFzxxpjqQ26PWLBbsTBnQGH
KY4c5WcmmvSDSEr7S8Hq49jATMsWmZEUEJqREiwj6gltqsFlQ2PawEEUpRzNIHSr0OsYQlWBYZw+
9dkXZQssrbP3uPQuy3pNkH24PkGYiZkFwJrDFt7HZ/06ZHJRLBoG82N7anNs4eJKqu5Z1v441+4o
Jm6WYIpHOf2PkqlljuIGFLgNgOog9ZnWoMzPXfoTYJxqGehy6+dgVUkkzjEyt/awWsogRgS+W1Vj
xljSPKHxttqL629L/XXOv3NWR6LBS/tKGYWmltssggcYQGaETK7zgXAeB4SEvffTv3ikT2SvPkrT
FElTTELdTQW/ST6nWjcApgQPXHX6YnBdJdOTGG8CqOB3H+V43jUwbKg+ptzd4ckguHOWt4C9s45S
D4OG6Zk7/0qU7+OyMAIiKYCABjvee+UUt30rlFIG5ui5P08gcs7d7W6OFlc8F+4S8Ca0mdphamjE
UFCwUWj0HtQarIY8V6IEcQgaO8E0C2jzm6b8Wk///YwmwsiDLEo/DH1YN0UCG8Q4vKDkZSvLpz/R
wIME6nZDK2KXqQNKaUtE6LDL0956xitvZ+9PIOnixT3MO+0gj3rSGuW+AS1YtoL5lH9SXjYvuxK+
F/ex27kxuiD90mv/Es8RAWWXOW8zslkf9OQgmnza4U2b9NKUCouEUXBE5BkYrYzHbAxVlcM8wTSC
NzF0scEoumROanTtK+Jfm+Z2S2/rXDZIpuM4CKFMeUszuKgeRNWAGn0dSU4iQt9GBlnaa944Mvta
O0ij7LoVCknLZQy64lrzVXBeGg9ksqO/kQNesxM7MLaQEddk4J2LMrWy1DLmWq/UJFzuy7OIUc1v
7WkNLKdzMcyeybYSdaCG57lGdnhyEEstsRzRpxcreRJJoIUn88OZZ4bxT2DW4wUlPdU+t2mEeYQH
idSdCrZSYZsB+Rjt2lPbFc7coMF+MoINPPTTbOvb1ZpiwC51UfzztG72L1s+U00P4imvOZrmutYi
UAOkzirsAXC5/qICeFrMdpNjeMyyDl4Eim7IQH00aDiZruorIOcP6HzwmxsLkE6kgkk6EdYYIKEY
gUKPf+lwuQ+Iqnww+INYytdkW693YweaGa0e/A5jnmvSAsFDcrQalTP1sUU/pKTYVmcLccUJz9jb
+7Zkytn0+RLLm4GWFknxijKU8us84zyJmRnjw7bSGWPBGlZdGrE+GVh8MmaO59gRQ81XvA1zklxE
9H8xzd9rouOHdkgXYU1QstJuY7+JGr+/UlsbecFIwKAzocnWbzYunj5rJ4GlYZmg0zNli24nEbsU
wG4mnM8UEWS3Pez+em1iifRHJCRRiASQMw/ygXXHH2VSTqieNyO2DMEMdPSpddUNejRsY/eGtLVj
k3cl8hb4wfV0s2V0AvC4nTrMHhSkcNAxAd7FW/UHwaxDP6GYO/rTZftnGqWB9jDMQKP5BEAl76/D
ZjIyc9pJPnsDIjGZRUDPVW0TjL70hhxod5sDp49b52BZpWHAv5s6TtNUKaus8KYVjQRJ7QnETKQj
2Wzt6iW/ASxg1PCQ5Fh3/lEYZYZlPme1kcnAQFZLN1G/oA466GmoNbzCGNkt2tccBNFl/321drnq
mzqqBWesf8bt98vHxVQS0PlaIBRUNPRWvT+tVcIno0OuiNo2cUz5uUq+Tf3zZRlMAzcOQqhgUNtB
AAr8IZSgMls0XAUzX26JEZHyqv+1m87a4S4knYy88W7e4iiVEPt1AWtRgQK88TTigW4OUS7yCl48
IZQqgD9VL1SwjYQpiGn2rX5ZEgx/5cU9ZxOZvuNtE+kmVM0Cu3OrgEOlPPeh7AnPgOhN7rWH4UsM
pqXejp/B1Wja5dPOWyHbpA+iKbc1rOoC5uyMRIWzu32GTbv5LZz0Len4GwDXiKmigJdmYV5DB62h
a0X6JIwLhp1JXyNhOCqi1NWK6+ZHFda4iOb44fIGM88RXZR4eaG6oRmU36pXTehEEUD0luKNbSAr
dxpvBIW9JPQVIJcDNA+LntpoC9SejU3Pwvxs3JpREaGZ14kndDNU2ENe9YvpOw7SKPVvzGwCd0Ce
hlucOFJ6Sgfu3Bn5iQ/uCWlt4OobMjKJlPvoC3TYmqmIswnbUHf61N6fNSAYkeax3IsfkKGyoyX4
g7FOVBBBowjGIkuVQe3+3m3FVlrL8yLmoRAQOsPJT7xYsTU89ADeiySqf1k3mO2U6KREHUkhM6x0
Ar/aRjNfES0A00wkfRkAaip8w/sbe4vwfF2WR3wGva0EUxKFS2Q20fT1fnlJVoltjVJ6KKxno5zt
ZPM3uXKXCiM9bu9YRu1dFvj6/PkgUUUkjVkJUDGI1KvBwgSZ2oJQC5pJoBNQ7XFBJ0A6FBzDwSDf
XmHuS0eWOAPFIahU5Svua5D1cEE3+O9PoBZtDfreADo7fX0qaafBH8HCOQHzSPsPJphY1g6YFg1p
XPA4ghDi/Q6LY5GqZbEXUZHcm6u/rVd5yomjWbZxEEHraCuAvGDN0OaLWMgyenfVXb0JBy2xUx09
Jj8vnyDL2I/SaB9tJms5Ea7hMqmvFRWVWEu3L4tgBT1HEeQAD4kORdDbUcpkIQSYiF2p0ZLkdisJ
dqEGlwUxX80mQQnFQ91ALoyS1I352ixAu3sFqJ0+y4BgUF3FN65nD5HryQp1jv6zLlcT+XwwaYDL
+wOT964bcTaXKBXHRunuiaPHd/OyO6P8ZZRPlxfH1Dw4LxB4w2maFmVpeZO3TQ5y26gBmmXtlhqq
0pzVMGtLmJL7LYMyJalAc9skvE6ykcGH8pQ9qE7mCd4c5aW9nYwoj5rn4ZkXhDP91kEuWftBQ3Kz
A8RlM1jBhln7wcdQrJ8GfKAXpmUdxFC3TjxLXQxqbfj+zK3aH6RSUcvfchl8jMrVpvOK70y9B26B
oSA80D+wrq+D0fabjN2M5dketuy05XiljoEi8PSelXJGCt0SLXCGE4Lg9/uHjKkwr3WDhgqvMh0S
IMTgIhNRYvJXD9kMLpkk29LeJNINDDo2zUpwavD7K9rqCYRs/wx8Xi8HhSVYm04jrzebuZsWAEJB
0gESdo3SkayZunwVkjxqcbEBVQM9eHdCeZfmnDuUfWcfBFFaIs1NP1v1rgVkYQXgYwancSqnr5DO
nP0CJGJ/cnygz1AsdDiTi5sybby2cW93JdLqp9klcDXm4hQYvSdEqM1tec3NerMM4SiQsvNsR4+x
nMpZaD4Ba1W9T4KC9KH7+tmAqTfn7GzaadD6Cq8bnbm5R8nUKfb6DMCPXsED+BoXwU3uVhC6ncob
jBujOMJL37Jut6M46izNplVzQZXLyOpcYf5Vlp8vO+V/WY8l65YGbmOZ5ofaVVRERKlMoiZ15h+v
CFlXwrckRJ5GPJE7hweGyFyRjJgZIQjqyDQPYFdbYINoc7AeixZYnI3+L0Mb3MurYpmahXISGu5k
DE3p1K41eb4IlZg1YZc/JovoCNKNBcCLWuChkzNf+EjgqSrAtMX/I+26luTGleUXMYLevJLtyO4e
qzHSC0Nu6D0Jmq+/idFZiY3BaZzV3X1UxFQXTLFQlZUpA1dwGbhq4BdzVUcKFc2u80gF6aOt9TCm
LmYIvg8ndF88lJuMT9f94321V1bZDCseC22sRpNCJI8FIe4gYXCl3A4LBDC6z9dt8dfyt4csWSvG
csMhzoo8COezA0ZJxdlESuO1zdfrdujFYRPxtU9M6pM5Qy2nTgxFVowA1fqpmRuvagQHgxs3kF4h
x8JHDRzNl9vV5lk8x3bhHDJMqqiYU7Q2Xfo8W9/KBl+eZvSu+8Q968B8IiLirYZW6qW5sOrbsFAn
8M6W3VcrGt/qQsSJIzJB/32VeYQTcQykv0lgV6gjzQH0xAVrxu1WoUz22wsm5IUxKu9JT5umG6q7
HHtR0AfWvsJnWdSHE3nDXFxgqEfHKBbI16ZIsa0bS5Tvcks6CHUolSLkoQrOXFgV7Zgxb+YSmUZ8
Rz+QdKBO8uI3Ssbf+MUufcJbUHAOuPWP31ZVRIrLXZI0VS2StAwPzVYPlk0VxI/ynQLSlHwbZ64p
ygC4d+kfJ2GOeRNBL6EdUxSu6DwuKozPmKXfg47sU/U6bIYTbWnqB1ESILLJXK3J0AxAxfEhqcPA
SUZXtw5G+PP6faKb8yFGrPxi75PTlc5YLUkQafJGQ/NpkvBYH5+n6dFUcpDuyFChFNgU+cVcsJjE
oAm2Ad9t7dyV85eMfLYmS3BA+EYs2TRUXZM/sJo4IQlTqnIchMW+Ns6L82jFgoEB/pfe+GODxsZV
pBim2bblEtdY3ZuxR+niqZxm75rIsgOQ9wi/9O9Z+4ftAoWOrKiKaVts5z6HaJEBiGkSWIo7Wpvm
qwbV0Bgj0zPwhYfJA5YaKnzSZyiZU6UyUabBv+um5mhoPaEpYzEel2SxE0drJQBZagg4q17yjvqb
Hsbdsp88+kJzNsKZO+5emhY+MArm+zHhf7nOpIOujROiomRPrn1OP0HUxqv28ufy2H1fvOEEnwNh
QswNnCujNGNYbW5VLPEygv4viN7G2KNpHII0ePPulfvuVGGCi/YSr19G/oFa2WSWNx3Q5J9raAQr
t7lP61bWQ7QfBrfw6Vyy8llEfMVFZzsWADyY7saxYtOeSZPjziYLEv4v/WbcvrabGiTh8e1e9/tv
haft9Z3xhXKG0GpduA07V+Axd5Udhc4X4lkM4dTLVYZScqtZagjM7zn1yQkQ0ifg0Y/aXgHnQHs2
PotAidxnqoO5V5NiqPHAYj4co1pYGfjD7YNz6DeN6QK/4ZGX7yRY3uKDeYjEaqfcfM+hjWHwXsno
CFz6OKkLBM0sBdQoh9mr8Wz0JbdEVithdEr9XqnuAuH68ixiVuIv7R+zTJg15qp1CErqQd285ss3
+W9mItDz/u0WvbWrC5LOhaksaYfx0zpDB/oxXI7Z8DejxGsjzNWPlSSMQOVUgKzprndAzPZgmQLm
Gk4GC81btJexOSpehoyJvkmNYrbSwbckxzN0gMFNt4ru83h0FXvGZPnj9TPPiWawB94LG9S6liEz
+dKoR7M2kwoQxFFya+loZSDLqXfXjfCO+doK+6UY0iLHS84OD0md2E+q3nalSzJJ/TklBORexlia
6BfFZlm5lao6T1U4Rban2FHklySSimMu6RqI6Sqp/zLVpT3+ewwaioq4hHjcQyaUbfdAdqfu87Zx
fFCOgBmjNlEdiiMwZvd1rv975qiLtWCSt3heqrLFcI0/La07j/tleBCsNv8M/d7T92x1fRcSSP2G
WlT51q0Vu7NHxeA6L0xd5RhvLA8aGW/D6b0KBhSRwDYNkUxOYMtAotk6PsoWQMGX9zCzVTBkSxn6
AdvuWdtMB/uEwizohRFUMFUjsMaJKhfWmNMr9YtRZ0mUAA+MxgC6OvFt+y0DuwTF/Y9HFIK3Aouc
p/naIltXtNIIMLApjGDxVwW6M10TJejCS18SA6i7BXlHvbeUo4hOjXtT/6wsC/QbhiSq7NnAA1qf
JTddNLLppinbdmSaBev6zjr3YRdX94FJN3R9MJup1Uo0xkdAXcpNurGhDEkdzc7TwfJkKEQ2nyqk
HVPqlqd+V3uOUCWb6/HqVzBnqewrTeqhknOQitrti1c1Ja5miPJmkRXmDI3RTJUbieMbjx0gANYR
wJ5v8Uv6XH4NXbylfnbHUFAL4R7bP46xic44hil6NXEZjPlLGcV3TWMKAhrvRbqOaGxZp5P6fHLC
Gd2YFpI/tGwFyZ8d2ls+TcVFfWROUnFhjUmc1BxTHD2JkyBMot3Q9ac6aWLXHKcTaDEEh5OXl14Y
0y5DTKIvU1gAlw8IdoVH4UE79geDYuYf5k0PKipR6sI9IDoyC0xy2BjTYpyTpdACqhwkuxaa8YDZ
lMnZKkUxmxs3dRNVRiDl0SRhEkHwCY5z5nSZHz07j60PNdad5SmG+z/yXNI/9+GCr8wxHyE5zOXI
gayHT9KodUkpPySO7SUhIC/66FpT3bpVm3lLge2Mi/vrQZS/oH98ZRaUqNlSKUuJeX15T7KveTWD
21C0oHwPgYI0UVAwkbpfnpIqxsxir1spwJ7hnkoNLfvGR9HJs/zr3nAvMx4M/xii3q6+tktX55FZ
ghzN7KBz1+JESoITz1+vPxaYnDBFRzBJZxCTLBO2RfWJjsdQJiAD5F7hlRtMyF9Ibk56UUXBVPm9
/QJoBEqmM+gbrq8Wr9oIUZA/zjBBfRgNIknwJyhPdEgv3hEXz+b5pAorVqKNYQJ7DTUeZ0K9FBDA
c6/70SxYMV79Ye0Ke2fHHIQDTS7lyAXwUgVb8r4ERBt0yZUPEPMuAngMd6kUrCD92R+v7u8FZPOA
RdWXVqPfK+LcFul3rfBC89ThmSCV2z7sPVM05MsPuAYmOVUACKDpwgQL287SwZRNjAYdohtk4Yfs
rG9010APHPAuXwQm5r8WVvaY+NAAXZJL2kB1R+y9Bnbm8C5XACibPBmJpPwtfzJEUEDuFVuZZL4p
oyQPSz0AU4yR+nb6bhi7od5eP/kiE0xAsodqmePSxmfLuTOnQz8sbuN8vm5DuHT0R6yCUaYNpDYn
JG609N155SOUaTxnq4EKSsG7PtqATE5gku7+h/O4WjomOnUZaUu7x+moBw992kDCPFT6PJxoc1GU
Z4jWkAlSRdIqbbLMqS+DsmFKXDCvhCJAKjdsrPxhAlQpVVaLCrt9II4TGKQJJiPfX18zvgkTOHId
wDCZhUP0RVV2hgOhP2VBwlKlx5Q4gtP2Xy7tbxsfgpPiKNMSGw569vmw/5VRJN74HSo6VKVIPYie
RipdmA8HAUgjXX8feXWYa1sOUPNYUN07YCbByL2xWdJbRzIdwEuGWnMHzG22x1Q325vGanX7OPVx
9CDHJD+AxrlXUeaIVXCy6pEzehOZd2U1axhVSEf9VRvKavRSCaoN7iz3ww2SCzLuyhFgGh/wrcLZ
plnbA8CbhsNtQ2mJ7sqOVE9Dp81PIE4WMh9wE2wkSJgKxaCXhuLJ5U1bpmLMrUxJghRTlAAWntsj
yhuYcKcjFr2o8sSrtWOM+I855uQb9mKixR3bB+1WDTSweJe7EUKNR3K0IcjUb6FCCx2Eft+P2+hW
1PvhfulQFjVRYwdoTWWTKW3JO7A8jJlPBnf5TuKNsqMwEJqjlra3hFt1RxWhROVR3nVXDMfC6qJI
CkDj5RpbclFWttSWAHedag0Vovkmh9fXLyOvxw/8E4TKKG8PnGSWtrW1cYLqM5Webl/rE1WgLe6j
oD20W7l9x/tGG6GYMC/dWhtlokwzLoaS1qh1jx4VDO+87KHekUO9pTM6ObYTnFmeaB+pJ+wNBTob
iC9dszB9waxnb86RMSLuHLQu3hTh8mopKL7J2UEPdS9NDVEM+rh/ILRVMbuiajoluGBWNhytPFpk
FH0NbZsUAN6a3nJMX6YHKcND3jUCOq4jXtyP4fXSLLO2UdYZk+RkEhS2w70x1zdaGO+uHxqRCSa3
VBIpW/oZ/RitdnalMt1btSww8TGcXnjBFgmgV5np5qCGh6w7GQgqeGC0ums134puP6QiSYyPRwPW
MKANdWtVswDUu7xqYZz2sZ4qFnC8rqGWntI8Ku1buWxL4X2judTlKbwwxRaDVdsawOILSAOqzY82
3mYgqflsPaU3VPzT8UVjzNyt+uPZ+4NklRLlYwriQ6dBvyxqnyq7KFx8H/bXjwPna3DpE/Pty3ID
okJWCUERAsCatcvugUm1PPU7mE5wwkVaHJyYRe0BVI66BIiTWJTVMrdj1Cl5HMRAzgdm0CB6QKj7
HO3zN+l+PNlH+SgkDvgYs6hRfFIBXgZZhU6v+2ol69DJR9wrCCdtw32JeqDtj5+VF2mbnBSQtstu
BqWM0BOhof6Ls3/s0t+1stuk9dxKqaP9pxoJdfmnEvPGzrbeht9B5gFRUFk0CMcNXStfmdClt1EV
ogtQ+I59sMiPBtQdzZfrh4Z/MP+4xYSpRSKtEpkaRJSoehMFjf77Vw02TAe0B59sVHPY6Q6zzFsw
Zji2b0FHq8FcPag2s2/XveAeipUNZqHSVNWjYZRjv29eHelMWtUrm52s+tfNcFKQS1+Y1WoLSa6V
sUiC6ZVsrN1yiJ465IkPk2e/C0BBiumheSmFiRe9uR+i1co/JjCmWV6YM6hng+h52IYgqYk3OrSm
XBlT2CiO/etSz4WXbD94Qil6wa5lAST5otQrkptaRBFDf/AHh0B170DQF5Uxm3nqVg36zTVliKGk
I5QlSdsj2zj8RYYDV1Z26PFf3VoSmXVldBKw8m7X7t47+TvtIQZxhbMnoF2l2qWo1oqwWNxb5YBL
TsGrATRGTLGik+rFaO1KOmizJRme9P5yiIehlAXlH26EWBliQ34L8F/qgHu5WSavzvGQM49EdLv4
H5aVFXa3IFanOXPb+JKESnehnsoeyPLI2eTN4iUaeY7iyMGnZvpcpV24LSXLV4xWpOAiWlRmL/NR
G0skJI0PwmnDHUKibqwInx7BHecvKQrtNCgCT8mYMXO1hfYShnbDc/gkPVY3qA9uHC9uMKs1eROY
D8Rs1jybSP1lGxkxvqcs5qPQF00DRSjk1vpdCmmE0FwgbbUVeMbLeTB9Bvo6yEWCiY05LKmaTVmk
AzSkg5qs+xLvMgx/+YDuoH4GAPMoFO/lhWWUFihZHibWDYf5ZkZp6lhFgduXob6vWLdLa7lVd2+R
TwLPePFxbYiJ/x2uOXB5GCL51SrMMRvgUn7/xkcH9kWUzHEmgDB5v/KL+QzEVQzMRBk5vqV6Y+uq
s6s+Z9toq0IlfN9unXv9VQIpB6XIEAPeRL4y3wJ5iXrFSSC6SdvNdFo42tbQXZH2xS7aiQhPuAfz
t6cmiyktx1LusbkgLLOy3VLZRyOpvLkXakiK7DABc0HmmsgErOB0AzG/vum/5RTl7kHgEEK9eeam
57/KX/9sI6bhLj8OUAOI7EJD9aTeNG856Mip3kq4mTBD+Ey2y7b5H6ZKeEEMY67gt6N8Xh9GI6FA
FUVagZneKgO5+m1milIU/vH4bYB9sVUa0CxWiXHydkM21KXmbPsO8Bbqpj/HAhgJf9v+GGO2LVaM
Ws1iO/ZLHcM407Z17nQiehWKjDDbVJVL16M8kwZJ6niKrOwc4FaUmByuBxGuGQyOY1JRtvE/E/cV
JJFOpyjgSyqOi+nP+p2sPlw3wd38lQn6E1bZyBzXlZSWUNWsckzZZN68CAxwGluITCsLTMQd45EM
zQQLxa+Oe7xT7+JnOiIFOMjmujc0qLI53NoWE3RJlaSdUZdJABHLvZE07gR+/Zq0O8uMvE5XttfN
ifaHCbpLhhpRMxnISnNQMRyBxzJF1Lyi/WFCK8hqnXrSm9TPYzDUJIYPkJggtxaYYOsOaaZUc6ji
Sw/JPrl8KmrBKeb/fUzvgwDcALse08JXGlRO5bTIAg2q1qDEcZf07vo+cC2A81NzVEBUP4wYKoVa
x5YWWr7TvVb6w1Bvrv997ktbXxlgznA3OGrdVSg1odP3rAbKyTiktzM+rTcZNOK1Z/UYPjifBEY/
NpBASyGDzlx1EJVNiznMeq4mtmkjkaZlBRNY6lEDre+4qYAyRjJ23RpvCdfGmKNcSUu/6FMR+3l4
Tq2zWgge9byrsv77zDmWrN6suhmFIKIBb4cPgLU1CxGfr8CIzZy0GulWOYx4kxLyOEI4ZPjcygI/
uO9twEHxSAQpMWYW6G9YBUy5rUbIu+QxgHxmEN3Q9xuVyR0+G3va28PTzZePoh4SL2tdG2XOXw8+
9iKeieQrenMvT9EWqd4m7rRTOJb76weB0yDDsQPjBc3JFQMDfpcOhtA3KkfT/IUdpLw9/cHaUvwe
JRN1NiLtQb49AHsoESYSELY9lo11s+SWk4AGInrIDsl9+aI+TgEUF8F2i8MiyrG4a7myx7wcGy2T
83pCYr40h6o+pflOIeA0wFTN9YXk3qiVHWYdR6eIl7bJI19T060eV7uBiITlRK4wZzGzoqkjULEL
9HyvdH45K7s2RI4gqllw79XKFeb42VEuhb2kYbSjrDxtTNxR+jIPgrqBaL2YcJebTWVGC5EOqXYC
JzFmnFrBjgiPGhPkirYpNL3sW9+4xcjqXefFG3Mzv5qvtCcfbUSifDSmsdkIykkU1IMGwkcegRC6
Z31lYHvwvM5dU+2Xn00jWduayOWjYaXVPkdN+VjHXXwELFKUnnBIXiwIdwEyj5kNtCnZQaA468oC
1ESKn/roMe2Th+hYBfmm8OIX20+8wq/u0E47K3eABUP7TZSN8Y4NUGZomtiYo/3Agq/ncm3FComg
e/hWQNcntA+tSNGWMxwDH1HuV0Adhec8m130+axGOJ+KT15r4iqFN+7N/bwFUPBWhXRUdCefpjf6
2Zz94pFqcsaBcLiSd3TXv4F5c4BEXqnz3CnwpVZ2plcEyzv0stsgy3Wrx/BBRDPKu/hrg+pljE56
ScIwXo9Wkbat1PMsH+P4nogmYOmNY8/v2goTKbW6B3WDJCdBJgOy0m6T7CXRHyezPklE9Ebk2Vrf
Feb2k6o2MzDTSQfDXTSvJG6sewqaGRi/2cyKa7ptA+6xeoHc6HgUwWd4+7c2zsSFUZYyVSFd5Mf9
1uq+xvPr9U8Bb7vWf59JfgpLH+UBavRBXu66QXYLeZeSc6GJwM28C0cTE4z/I+SYMuOHLg2tqg8Q
twif+g2FtoADr5Td8ohZb6SN2S551CN3+XzdO+4Lb22Wca/qIksOS7y6TChKa6TbVbZ2yCPlZhqh
J5aBuZ5Oz5BEc2sTDapcPQh+AH//fvvNxgCpsCVoriHjo6xkk78csqforHyhDKZof3j5k/Y3H3eg
dWyatci0NXF5AVOnzDVnwICFDM+A8HFjka4fby9N1Owob4qtozZzaaHPdGWuMlC6D8s5HSO3BFt+
Lf0QrNxHNDCi58oK82VXoQAXzTmEShTSPkXteNCdwXca8lLrsm9OGP3VxnTfz8aXyCJf/8Y4HjdY
RjyuHJVxsQurTF/AmkWfz3mI1kfxoKFlCfkNNGg8tBA8eT6OgjSD2zmgT6p/rDIuL2leKVIGTr5u
O0ECNd+FG/s07Dq/hSBV8SLwkbuNK2tMXCuKwmqGEVJEXaBD6lU7ZmezdivJ/SXIlt53L9KnRfAe
5t7ItY9MIJDstMkzksoQybCDDgBc6ESBaFsK2r0IO8O7e+uPBHMTpgXqkzYBmm1uv0XdbZRsBSvI
C56U3hXCjKqNSUbmKyTHY6b0BkSZpdI1bpOvwzPQcWDkI4f5NvmU2x7VSMwD0TeB++Zf22UcS60w
tc3KKBBUSl/+SsnKsW35sd9qUC8rnzQA7/aiSgMNlR8+uStnmStBNW/GyiI0Y6OEWuRAh3vVg9A5
kR3mEsioOLYa2LugA5x8bU860PnHYR/6xs24g+qTl9yRGxh27RdxJ1K0ocyVqCZw9OVg5fF1tXJD
6UYjbxqU5/Je8FTnXr3VWjKXIJZTvZNDKmqVGHsI7P2QRrhJSsFXV6W/9+OeoasK/CZE1N4rBquK
gKZndiaVKrK+2+iGoouTre5LoH63g3IHHOKpPyjfyKHEstLGQXGro4FduvYuw0S8IvgYv+NXr/0a
ZnX1Xmswro1y9OjJngrWEvyug32nfJFzLz8OG83Lt1TMIobI0dn6JORop9fxmn1m1aMELUVHazBd
8DpjiJqSwkHfgnhkSz/GxbcuuB4fuPEHvKD/rD6TfEzanBpGlWS+uhwgTOJGuuAzJTDAAoYriBfX
DkFLJk4eRvVm6EUfJLoiV1aMHVyQq9gE7hDNhPCsBsnXZNzoAdUqMG4GVBgNtzs1O/TvcBvjregh
wb8jv1eP7fKGSVYPuQPw/QwxSvpGs8ofJvnx/9oiNoKTEoAHJwemsxif7GZwja4QvOxFbjCxeiJD
ahuNgzby8kVvGzeNHg1tc90LbvUA4+D/nDQ2XZEgZhjPZZ2jIUg2KFQF5p3qK1+Ue7T/dxiT/Ltn
5cogE6S13gRRH9FBwQICIhXiwMZD8tMEReoMTlj5xfKzl+suciMzJix1KMlhFolF/CZLAmBxYsi+
ZUDEtQnk+HtZPhaYQb9uh3ulVnaYGJHWadGoSgmUKADhobzrRVVakQEmKERzlSuKCT7RtJ89O4zd
dvgb6AfI4/5ZK1Y0obOHsjVnCaBGSGyO92YkQn1wz/TKAFNUiGqp0mILPtTQtM+KBzmTXfMvJsXx
AFhZYSoJZl7VYTH0KXj9zMD0smAC1hqv4D09Y3R4WcTsJzhjLM+GhJ5mDGhG5E9knyTfnSjb9NpO
lUXQEm5UXTnGhAQdlP2lpEFeKUfXKU22kLh0o9RXrBvHOhamINfgvypW5uhurpKAItanzDT7ybce
h621a/bJntKlyxtKli7CcvFz05U1JjLYUldFSRsiL71XXilfrooh/8yLzomfAy4cHm3Jyx7/pgy8
PitMatECVzZnhQSto+7BkjcoNbfT9npkEHrGhIYhmXRSy0keKI86OKmRTrn9bYP3C/GcYovl3Dkb
YaAVnRUmXGhdY0ep0+bQJZo2utcDprCcun10jvCwf+mhuweWpocY6oKilxovUFkYk0HdEmOEH/DK
8eJEbW/UmK8Lz7F5Dyzb9fXk3TbwlwAMDfIU2dTYjlivVZPTGbNfDl5h3aXdwZR+aKmI3oJrBkxT
KDVjqgGjTpenP5LsTk06Ar1zkB3vHZJ8AgTSciNVvrHbodj8hVMra8xdazDFZEzOWAaGs2/Nwl1m
rwQcRxeVYLi9PmtliLlmiZN21ViD9wjjPe2rGujbZNsf8m8WRlA+567ildsS9SUR3RtnWhE0Wiu7
zEULZSdJbNLlQAERBSO0xbbxbL/8ptzHD/ar/D9MwHCTGwD9wHcD1iVwRDKuNphyiIdqzAP7acIM
U4GBxVh2MbjtLdvhNg7+pqO5tse4mA9tY8TILHxkhm4n3dTkblYVb4n862eFe8FWfrHxZMmAnBzg
l76ctXpyC+XbdQO82LF2hIkdUtnkfbSY4Ne2H5Nmh0kRM30GolCyH+tR4Az/mv3eJIe5zfq82KrU
4WPdR3g/Rh7p34b50VJ2113imqFk5SCvk1WU5i5vM6AAKdCLteQXsg9c60brTkt0O2oiUDe3TIXi
5m9DzKHrFIwmplYH0hjcYDTSKzCaEQNCpxTQGgo+LbyTAB4sjGGitqCoBrNRUyLXxFZBomg4QWuj
MC79vL5s3FbUygKrMIUJzha8Yqhnhk8T6KC7PYh+KdxNcYHW3UoTCvHVic7Aq0dpg5KuvEfxT8CT
RfeGfUyiOiqDgw8NMfn9+7rKQ6w4bCZwyuZBj7SnNb70SpDYgic3XalrNphty/XaruOeoOb2XqTq
DyP0hMXkKSJXmBBhGOCDWcBpHOSWT5bvkfbTEI2acCP8ermY8JCNDgTvM2P07TNFW8pb41idTd/y
IuifSXtyrs/5XqT8yU0W11aZoxiPDQnB2YURgNvaJ352jxrJqX6ji9i96A/Xj6VgGdn6RZ4ZnRMn
cHFR3NL8CjThkH6+boIXMGz0nEBlD3A6CCAvAwapyDCqtQZxYmjdEsXt55NV/Gjk5+tmuB+ptR3m
sRIlBJPQYRsHxS+uR7CQe7F2SzwZY7aQCBq9SpRqc1dPNzXwk0IBEMIhl65VkTNJJWDqgaH0nizd
98vtJIIav5PXfbhQOgbWIOAARhYWBU+sJSmTPJPBNNw8zwAbk53xHcLPbuOB4ME4hH4H9Ua3RgE/
3dbnGJlH5KX3oF7f/U3P3lHAUuZAJIDu56W/eVTV0dxooBDXd9FUeFJyjoigPUEvLuvu2gZT0bet
LMoxeV4G+lv30wKcRHeCavqRkvvr54UX8dd2mL3rY2JEKohsg8JIvfi174QfMF6xc22Bnp5VtNVj
OWzAwtr5833/SqFg0o3yEJ20e2mvH4AI9v9/DjGBtydzpcpWZvv0+1+oUIyYfly3wL1iDp2KM9Bp
oTKblx4Ng2mNqICBanjcdM/vtJvfpM7N3yDYnR/ibe79e9IvC7jNPxYZp0LUIB0n7zV/Tnwt3Du1
wCXuKVj9feYzImcWGaUczfdYf2vINu5EUYl7nFcGmG/ILHVDqloV/RyCaDfbKLIbPyZPNYb/1VO7
l+6Wp/qn9iPa/HutQLpy0H3BzDo4ENiwuySNpDd1EWFEZzkPQAZCQG0rOA+8+Le2wcQDpdOTzMig
DVoYboruunXIb6tzfyBUxqw75Qc6q/Y3jwPMIWD8yES6BrZy5hD2qRa3ll34WfgoNVsDtNpJda+O
gp3j+vbbDPjCL830iqIPSgVUpWbvG+imD3vZ2F9fP5EJ5suYx/aMFrCCEV05aItdnp2LUGCCm0X/
WS0MU126EYUVJmZzoNDxVmz9AU3DYnQJWKaHTxC2F1jj3qbVmjGxezJaMsyFPviabrrygoGBv5kw
XrtDf8Eqprb5Eg92N0RB1hXbCeNM1iS5hAjGRLiXduUH3biVlW5q6qQcVMevy+JQV5mXaYlrmg9R
9al1BOeMRrAP37uVLfrvK1tKR+ZUS9soiNPToB2d5WtJeWW/Xz9qIivU45WVJVFzyUhQSnKWm14v
3FR6iZ1nXSRIzE2Z1/vDhLswiYdQ17rBl3pUylQPjYlN/kherK11BvOKFx+7x7/DEq6tMiHBAYYi
sUBJH5gl1OjSUTtLqRrUoFC/vorvRKxXNovFEqmZTsBoB9Ci4UY3qie5xT2gyZTAfUMJVKft4Cvn
Yjcf/mZwaeXh+zVf7Z8sF9mkSeBjiOeXTtkVKJ2Jklnuw2NtgwkVWR7aSpxDmNVw+8ql6tnWDQko
dTiK8TuROhg3VoCmRlEgggB9K+akZNm0qCBlRbmikF1pXFyghwW7xT30KxPMsciMUA3DOYpBjZ58
lb1lkwXpxvS7z+OOIt5CF/jWvagOzo0df4yy82wLxHt0osYQWjYMrzRbj3SZ24Jowjp2luCtzXWQ
0jRSDmoLwyCXt7puu3QccwhRFou6WZaHrqrdrDqMy6NgJenWfzj3K0NM+OiWpVS6dixB90o20UE5
mD76ZrjQoEUNPREIn3s0VtbYo6EnQzm3WMKIfFXqrTU+XXeH7vtHb0zIcgE4hK1iPiKWQprGcFBZ
KlpQD1JaguqtBNykkzUvtjdFAlDikG/+wigttDs6BFI/qFmEU4UZIXou/h14h3skVmaYtWt0o8ps
rbZ9AD3cZEGPE5hO8lUTfbY4uQsE28BriAuMZylLud5mcqXh5iaBVnWbWh4DS508sJXvrq8axx20
mlGSMzBRg6cFs1V9p3ShNUMtI7fIQ2FBOir+1hTOzWKLVJB44Q+mQNBCVR/RDmHOeNOMVKGuo0Qt
8zY6ZlvnBqMmGGwpdtbnv4BWXBhjtqktY02TnByZsxxY4UmJHk3RgME75IA55gBLQXZdAdgX7FWM
Q2ppWWHjmHkw7cDoBMbf8HN6a920W9sNAXWXwNLlgAFY3pB9tEMzAVRT6kN+FiWFvFfjxe9gfFUB
/CWGChhJuwnBTAn+s5tZQw6qeBqVbh7dSVBC4PUJoa+iG/hP1gC6Yk5NrjSWmpYgpqRjWBPk9yj1
ib1RoIPxH4rFs4h1jRP2DSirQQED41GKzL5KtFbvCq0Da0wbg8iokx1vUMkO8K97CC8DzpkKYzLn
Bq4sKuwDRdcqe7E6QnwDpbtTBE3PBl1QUH670eBpLbhCqh20934ArXH9TtL9Ys8VMCCYRNc1BcoN
zLkqogkTZxlokME5sZRfFlBK1uQ0jveWuYsbSWCN7tU1a8zpsVJtaQxrsXy1gryA3m4KIpKyFZlg
8gSUxPMySyF/lS1flma71KIV4+WNxmrJ2DJrlMuD7rQgwM9m17qdTv0pfFPAD4/RwN2wSQ/yTgnB
gVhsnDtjc323uNcP4dNGaHuH7TAP2RGd5cRQ0ORabrstxf0X5xbU39q+vMnRoRR9vHlzRVBRAPId
JSKIJ7FUOXFZS2BEDPMAuhQEDXNI6B5LtMzVxg2f012yp5MvznOkuJ2/nPsb8aA39/6vfwJz/1Op
blJLLrMgyl2nC+K7cR8F853zlOeojLnKGx31+R+QFxrvrK5cZ96NJaCVfdOmgArc2/l7azbdZV7Z
usNrfANMhPDBzWsGXyw2kwFayTLk9qijBZscMMN1aDC1No6utrj1G/rfbrqNxAATbqxbuckGgNqa
8GHGh6Xbaphoajy6ydBA95LT5FG8mwTqx/9BMI4b8VZ2mVAQjWFSpLM5+slzaLgUPgoa5x/KQ3gg
W6C8D+QJ4vIiACYnA7lYYSY42HItk77XCDjmU9XtoW8kRW5/RFql7Ou39GZ5LjalF59rkaoqNyr9
8Zbt5062mY9o5RG/L25DYwcZOUFkfYdWfgitKwtM/alNTSe31AXt7zOl3hj20zcFM+uyD7hneDIe
aOuk9+o9xv++QNtFeQTQYSdHgp8h2FV2xFdzEjNBGRby3t2rkTVuqQeDdrgeBPk2oDiJfJ+q1TDX
JFb6ROsyC8ChHs1Vu/uk9MN2Jo7oxcl5WeCw/LHD3Ax1BkmjMcEOkvwXc6962infVedsr9xYX6aH
eVfjzUl+5l61lUUwV17t5cI4cz0aVdU6RYPxX4OGQKMclUOx713rnoJRKEqp2Tai+0H/6sdDBI5d
XcPKWmziU2CiTGpamQJfZYhUd9672yD5kbx6W8+ucZ53lG5QflFF3BT8Xf3HNNiv8NNWRREwX/Ra
qiMLqdNYLTaGnbW3VjUDbGnrrbS/foT+y/L+scbcFtWYSVzGuC1zEN5PmxG3pfAcT79VHwvf3OX3
VKqHiGbJ+OHnj1X10sc5Io49gUo4GAxgiUzVj9TnoQHTnSjcvNeu/vtGQizk0hLYUVKpt7CRcqB6
nYsmz/7XjJyoQsLPSCA0+uvIfGCuGRPNaOsFwo6/aJlNrzvHIMl5Z7dbfpZ7UWeMb9CC6jEoy2Qo
EDKLuPQmiYqSpl/Pym68ocJDvavdW4hs/VmcB3CUgMBksrLHLCUOSkUUG5smB/WneBtuNQhKhfsm
KPaJpwUzMqLuPB3Lbx2YE4DUeaqfxpd/Lxt7+SOYJMjIZXxAdDwxe/nO0L6W2uv1C8H9Pq2cpLdz
dfsUMy7H3nGgfRFj9moqXYdsr1sQ7hsTtu1xGWNUEGlsUXax9y7OeZN5/0fadS3HbWzbL0IVcnhF
HIBDDpOo8IJSRM5opK+/q+lzTLAFTx/rusrlB7m0pxs79Q5rIakLYuz+WZzxmENXhj47euwYCkPC
/v5E6SaUm7g0ZtgA4VmHHq4grSk/DpVlW/OTlPOeqYfp4k4eezxzXsXMwPrf7CC4k7vthMcbXcVT
PLSl/czl1VwPANGpTmCID4ADaOKzuTnAjkiMlvQUYrrIcA3gkn/KK4cuzCUe7XI4xXlCFQAFXyX6
X/LVY515k8/oZFZNsSymAj6oHJHuk6ByrvQwItApKxwQ/xqMj66XrZoaDA1EUvNsdJc4Me0p+cXR
SuotfnOUOyGMNxm7YRGqaUyB95OHFNwUI0G3m6M4gM/j8igd+v+dMMaV6EAilAQN6AFKH2WWB2qe
/pc4ONePxLs25rMY2apWS6Jizl9qbqdqc6cVI/i8feLDZ8PuKIx5yWOcrKqc4yUmNYGylqcCTNbp
Kf5YxJl//UDHwWwnizEtTdu0PO5U4Fcr34XJQfXpGVl8ZieicJuX/b2e6brTT+vjgjE577rww9u0
wF6N/jSgn9kOAIk7Kd0yE6TPvelMsT9JoGTpOOnIkRAZ6MRogJu6AjKF975q7Ei7rkhrowSr39Z4
Pywf5Tq8fpCjkqi2F8LohSithlYaaxqpwDcHl63gVZ/AcUS39dYTnMcPjrwjZYdnkoB7jxKBzsbp
VdZJV7Y0BQFMh/IfRq8eq5GzG/u0vUbp1XnzBEeTmUAHw4w9SClQ1mITn67DgNpr0j6stoi3bOEt
JzrpnxM7edDdJYrt7owqKbjQVV//ZiZ2/4G3KM39EcxVAy65G2qCqknngVHe1Z3xTBduxF+KT2nN
sOyXnbVouuue1pNoD/f84a7DaAvOAbQnYDio3TDOU+k2c5xEkfq111JCgDJ7Yifn7ozPfTPc9Ll9
/XvTM7GOdC+QcaRLJZnjmspT2HcPcvyYcbElD/VpdyLGSFQ4GSKNKOyJD8nXpbGrOxU7r+UFkO9n
giLpao+ogcUeD3fm0Dh3cpmPmREpm7e8E8JBVm2ifNTaHzFvEuL48gysyyJVh5EyMixNaSS0M9DE
qhNbKfGhOo4fO3rMyqigYwfMAHqewVQ+rCmXO7FKqmgSKtvcPKs3wErzqy5ktya/2sYriz8AmgOC
8d8iWYy2fpzauSBInEftp5ndZRZnE+vww2gmuqU6krzfmnCkLcXSSrciUoH23MSnbbvojXtdqw+V
bieDeYZnjVwpOunhmfXcadvC0QTQEJdhlnF2yw81QKf9RB3jScAsfh8CVqtTarlDlTOT2mg1MVeo
8dAZD+9rJ4IJo+OG+KNLUhbWCtq9ZVAlqq0qX69f2GERE+gNCJaqJBrAH39/ECPO+k5MlTLCdvO8
2uk9pXaZbnLD1gynfElPzcX4/Ec2+iaUXdGUsg34InNcRDpsRzW9vszsYXm5frTDT7QTwrjUrUw0
MGyDHFDsqgAkXN6g8PYxeCIYJ0riGBpSYgYPmPuBsE1RQXhkjUdaAMQgXQItDSiF2CZskoxCArKb
NFr7swWcMOX7rJ2uX9RRbogQjAaFrCH0sJG/SOdxxPJnHYnzF6l+AJJUkX9ZRr9Of14XdKhsKAFg
qFSmLUKLMU9zxNt8NiXMRQYFHt9fR5SRU3e00xm709ovGaPiyh+8ShQZaJCGBJhQOOX3+j0Lawmi
7B79pfzU5kCD1Ut/4C2ZHn4kuiYI/nO60cfogQTI/jFfyyUk6ykDUud2m3SccZNDEVQRqP80f0Md
miZLXfIF4NrgFWlO8jo+aHGvPoBbnLfefJiLAEDzb1HMlaVkXUt0tuPT+Kk/L2fJplzKvYe2JsVX
4ZdsjtUCzAuKIVI0OpERmCQSsPc2MQHBgxkBxNUtvNhVW9s8Dy5owoJhc7nr1fSTsPkPoLUtA/MN
Jvqo1LR3FZTNIHk8dqkVbt/1FDSANMGWgg4L/R6Q6LiIe8dnxOmAsQH1/42TF0OAat+vyhLqD0nm
ZBjjMd0kxCh3iJVMJ/f413qkMRp2BfASBw0a1hbfnxAIOcAiG4ge6s3LjF7JVNlF98SxaJrFsde4
F8JYtAD+PAxsKjGQECYs6WAx4mcRTA5dTlxu64BXJTpyuHtxTLSSK0mwNhNnWtrbosKBzIfrB+Jc
GpsElX2cVgtBZEpEzW+b6i4lxrMgE86QK9XoK9fGpvsArzfyeQVKmQZ2Q1V+7gvJ1qTnVOLkXJz7
MhnHVBlxs81GigCVLna5ELuw/OsXxjsJk+YPSoeX+IY6WpaFpL3pNoBgGN+nybSvy+GdhLFXGRGq
1bUUzwltskXjw1xxDnIUBXeqZVLN2DmEoSCdGFtNDRab0CgupD+VqMWtoGn0rp+EJ4je6E5QUiW1
JcQCtr1AqApseZBdPKwyyMcBCJjx3hE8fWacgKUBFVkgSO9M8WEU74YRFsqDxqI2fk2ZGR9QSHUF
kgs6MjhkN3pLbFVKbXUASl2UCLK9JRynw5PHOAF0gox4GcDGnSnPmyUDvbR2Ggol+LXVHsaaU5jm
KB7bCi4ysKtaqwUFb18S4ZQlnCYe5wtZTJo6EqXABOlghL3gC8WlbH6qSvj/0ji2y5uZG8E07gK4
W/CdFePibB2mhczJ6UzDVZPqT5wbOkyWJWH2TdQYl1C0pa61GXgF1HRyJ6VxptIV0hFwL5yrO6w0
ajtJjFPYxm7MkhTh4KWen8ziviR+B7pNve/cqgk17RuZeMvKR0sdoKJ6Ox3jJ6w+HUmp0wEMUfol
qFKwjomXa7PfZfWd1M9uO4LgFBO61iQ7I1bBrn/LQ3+7E894jy6rhLibcLkD5ktBPvA4LXZLOApz
pJOY+KSTSxTeXmEsWpebqVSHpA6JcDa6SIW75Y1P/y4CHRCUGyRM7QFikl2RstZRHOMFk1FVFYD7
xzblc6p9vH5XB0nXeyFs+FOlRGnEfgJoXx8WHojeXnstkyO8onbVjvaZI/F35/5eIqP7yWSI0zJY
QOu5YGX064pJM7qgYLY2SAmkAPPOAE/3RAA4fOBpxu+O6r1oxhgEbVCLKs8x/6ACbA3oNg13lO53
5XsvgtH9bSUN4CGAJ6t+WT6ZwXRWnTq164+Y6u/cAo148TQYdvXUfLt+rTxlYZReEuIWENNdFW5z
7Vnb6I5ND25d4l8XwzseEyyVbuyUqsQUcradFOtZavAK0YPYkt3rcg781vt7ZOxLmTWzzEt9fSXX
6i90fIve3nTLK20fTOO9l8TESiwiDkIBgoJQ/0JRVQVbskvEAEyLbZHom9BFy/3347jvZKrMaEg+
LWW1ZZYRCj3AgtZBuph1a94pUjs/9L36rxNDSAOWOvoxKCjgofM+nZqHXo+nlM7ADIZjZghu3CnO
3xOO9wdiQrSutFJGSszbz68DNsAa9eG0TpRO2gJz/HCu7hs398gNDy2N403Yne/cyC2x0VFf0uLS
r1s1zFaAvmApO5VJoFScUglH/VXmJleSYRt3TTA8Wvh95jZLMMpRsXGU/9iWTaDvSxT6/tVn79Jf
2aRLxcMihtZ8I2knY3yMZY9jX4cysIGL2izoZpXXkeCdjB7kSYuedLCvW0xnn5oofYp/JMESza7o
1lEbkBvpTy5PRZkOaAQA+NYZ76uuhZyvaQz6OvMOHKb2ut5XsS/ld5yj0ZD1PtmGLu7k0KPvjqaC
uk40gT8HkGTFVz3pZshB77k5JMRK6YeE150+1ImdOPrnO3HaEisDFKOMmiwNYt0f5qjHKKa18ibo
Dj+ZamngTaeUBK89up2gdEmKOZeXLRSkn3PnT9lHdeRkNfQT/HZ1gJihfEemDNqj92dZ18wkiw62
M3Gt7WyuNnsyxX9PQIbvsxPCXFivkWlJarRt2262u3pxcuw5SSaXMYN3GCZWZSIQDqoG0yTSZflE
x3FT18BAu+bBAXpTwK9gHX6g3cGYmDUJyZTUXTGBX7iwSx2cR4mtFcF19T4+FRQAqAMgRNUYIWud
j1tnYUxhWvLGGa2sssES6l8XclDgfBcyWFb5FQjuBRKlCcwU1de/gMYH3yT26mMNwI8d7hzzodG+
xSiWh3rqzVFWR2yQgqs8DlSvCpQ7owBnFK1uWi6vSnYwLvn+gIwSJikIB3JdLqPelfxXpqDJNx6/
63Z1P96q5wIQTgae6H/km3bHZHRSrct2agiSDTGIg+qEIQzAVcZ2ArhKPsbCcWqzk8boyjYvZJjp
dGb9fQae8TcajpNbFXloE374mnq8XapDA9jJY1KptR3StVWyIqq17xVQo8sna3Q5mnmo/28y2PGV
bJOKZhNJFvVjsEZ1qPxFtCE75ugs0ebofhtsCieDOn4m7aQy+U2lDc3YqrAHgNIHyU3uLiBEJf7o
UTSbwi25bIAHj+h3CqpRg9l5+7yHO9lmDBfm5803/Cyqb1LAY9LFEG6l/zCJ2p2OSWskOaukLl4B
M0KcMugquwyxGX8BslNQvkw3eL18b0IsN3LnSnh+hmUHnpUpRX0Cp5x84aIBelRwkmD4NHn0M8YO
d/WOnuS3ALc7KRPg6r4q82HBBB4KvcIFNC0YJDZd9Udb2RrQ6vtg5vXbefrKOhqtJXO6LnWYpakT
YwM67zjOmmN1GuNTSlWsuqFdASlp6k4qbc6gqR8AofbxuuW9boFduzvGm1TpksvmpAJMHFSIZznS
fNr3Uh1gZGp+6QsgWiuwa/fSf1XBTXVD582v/wLeVTLuZUvB1dlX8NlS4i3k59Z+uP73cy6SxcBT
sinZtAwJg45Rrkm05e7BQDniupCDIdd3hq0zriQVJK1WKzhlCsWNpX8Pr81yRCdPxYS57H7eAoyT
2Y1fBsRwlGeOdI4BsJ3sTUJKoQ+SEC6+4ldeEmUfUHYxAHGvAxdCQUXmxJFI1eKK2rCjgIpSVak+
LUglfOOCLE/9pTuJRznj9Yv0QJd91bOJvRPQNAXXRVPTuiaZ6tPOhYpKUphDjRHwBOtuau11seS0
fe/A3/z/NFNn3AopUeEXe3zT1EpRpe4u/VhyDsNTTsaPaErSKOXWAsxtVdwy304LXp7GzPElBzOV
77WTcSa9YaVYYEcokAjysBavePVZfp59Hb6xdJbP178Q/duufSHGpYxbUW4gcE0ibbRsI81CXQiM
7kUZEq9Lee8n6h6uCWPcR2MIOqkqCJOnyhPEU0L8pvrYLQ9GC+IQyR2Ul+un43wytoGON1SxrUqP
zfLWdNL1x6Kh8bP8+/Vg+sV0YBdTmhlgE7/X8m4V4qQdEdI2/cMy/iwTjm4fzH6+F8B8pGEk1Zhh
4CHqG7v8pAEjvA1lrFQmwBMGvxrQrTdH8j4XxKGIG1gM8LnYL7Qe9vunezsj8+kwJWkZS4w0QQ0o
SlSBrTHK6TlyGYGOP9nfgtjCnCoTQwTvJbaR48umfBGHE5dQ7R9ynjcZTADQak1vqhpQqyDk/apH
AL26kcNFg/eneCXDibfyzDsTk0kmyqTrHYhDI7EKastfzZ+NNHKi2nFofjsTDTs7V4s3fY0CHEmj
mSCTSn1l4bTpD3bU32kh+yIVSEYWie5/lRS49Uv1IX4uAu2uPlGI8yoE6q47jPb4WX8UH6+bMe9s
9H53Z0u7bjSkDHt86/h1Iz8qmWNg//C4eLs8xrWPQ9OII8bPwjRMn0tQe9LtxBEr0tSuKp/c8MLV
PzwM3yQyPkPUm9QsDIJRgcAqHUm2dRD/VI70SJm94t4FzK/NH7c59vZvUhlHIuRTvFlmKYTGcjcr
QaU0/tTPjml+Xaz16fpHO8463mQxHqMA8tCitfCKKpaWYu1hyScflX57LJ9UeXFXHjXEPxQU/hbI
vkvVGIMEGX2vkdWhqOfx5/rbevm+POq2FtGFBEWxic0bLOB9SY1xJiuYPMpZgNjRnQG+mnkxGoVu
eyIuzanqB1qq4aF9HWAovLNF9m0qKpMlCiW4e1HqPOu/VGd+SD+Mfh+Ol8Trb9b7+Ck9WbjsiJyx
2duAbOz6130F8fgtIAAHhzLhGWjAMja5jpVCFB37CCOSymKwVWdwqg+6qwW0AmDdTnQXA2yb3GyW
OrJrghlbJZkB2EpSD6GMurkOkqwUnGNbMHrLK/A3D9L2OFjsDspYaj+1GSr4BR53QKv4a/HVxDio
8UoPaXq8cYFDX7cTx5jolgCiWMyWOkpDPRC9ygOUvm95IworirN9WLkXeugTdgIZO9XUtt3QMhBC
UmV2llzM+GXtL6n6vIq8fY7DOPgmih1cKyhy9Qq64ggrF55VlV5atGHWtRzd5IlhLFJXiqHMyGyE
meo32l1sXkpeGZFeyhUlZGfW5Gbphp4uItF0aEA6RPz09D/Ad9Cfek0OE9VTgAVh5Vqlm9CzV5y2
03ZXheCJB9kkDw/22H/uvg7zWMPorlaMBnYv16gB37MMLmRwXAOPJQl1W3LEM+B1uAXLY/cJugrN
MDBooRiMOS+l0MqKMIKcPiU2irNBMnfeAkZmU8ydzSzcpF6eVwLo0x59kDUZ3FXITlhvc6ZJc+J5
4+EJUYG/X/nbD2LsXa2nrTaaFDUIMdCMB7Vyq/yLSnioFsc5x+7gjKEbelJlRMTi5qsK2dpHwPw7
j/mLEFQ+CMhCXu3m+Pua6DjS4W860YKD77IoY5vGBqSpU9ghINh0mjj1xc/WbXwGObPz1yq//mjy
VnaOH7Q7ucxB07qW0lGaEZswfkvDxAY8R2cBdkjt5V/0P8kVd9IYd1aUI7Zvy3kKqzLGLHHuSW3N
SbWPP92bjN8yjRGMwWqKMpgcmAAs624Fb/0sIfBJnnjS7nWPOyJxGPR2EhmXlhRFomFVDS/A7wRJ
Bi37ZR1ukVasis8QGl4P74cudCdPfq8rgtbpm7AAyDvVcnsublBNsTE1e10ITzPYIbzRWNuUZBLw
NwNaCltOce5pHtYJUWRfb0ze6MxhaN0dinFwpWJk8TBCNTLrrlo+LTkndpuHKe9OAJMTqatVAfSw
AT6OJJE16GorMx2smc2V3Uo9iYwh33qQJC7Vw2ROxfcimeen0dSnwSZgsnkex7JZnCpf8spe6rb7
pdUVWey+GbvJydqifSnUCvhYbYXUbq27Bh2edBwUsJFMMSqIfb/ZQ5lm3/RmmD6rkwhOgwmLhrdz
rLSGLWWlhP9haOMfQp7mqYdPPLpWbQ5hLZMEuFfNGMf2ItYga8n6BDTKgI9TnqZu1e/VxVzuimrt
nkqLtOelaazZrmd9vWytImJRsppTD4fIKsfo+9K0ywL42LYkjsvHuTBq/M9bKX4z4mr7WFljlfm6
VmdbuMRZfOkFbAc4aa+gf19WSemOKdmwlb2J8PFg4ZOxgCOIKIhlstB8MlG0CjVxUzOnTZGhRjk2
0J60FNAurtgBfckgpeBlsVLdGCJYED/pZq4/5YtWnoa6F2pnmQvzwzDkKWBvlgxPIWnVc1uIl+Q8
KubWuYPQDaA41StZvDHL0QLGc2KJjgBEM8tWjXj8o1eEij0IrFAhFEqvprJzzlVfo9FcpFUkAjn4
pJyKwPIm+USh0ChNlPVDftTueeynXANkgu8gNKMe60hjBm8DUFfpy3SNeHzt/eh3G2f85B/EYV1U
07HFhyWa916lmyQtrzfTxDN7Bs1d7qPwnYTEVTGTZ4S8VtMBygoeSaCj+q84xmkOc1cq7Yw9+/xs
nUHCVZ6N0unPdHkayHrOAuhd5Na08p5TgLDvk0c7iRkXD+0ww979DsaZbmNRAAgAeBBbmzgrEEMz
0S3FcNDCdYo5senQcQPq1wBurSkBSPb9Fc+CIRcDHfHpmpcmizL1ccpOHLd9FIzAKU//frpBbDAB
fWzNBmBDCEaTL/kIf8F4Y3hT9FfL0AjXx+vyjo4EZhjskSrgiMF+3PsjmWasGuaK7cIBi5jxMN2B
YgQomuO/3pZ9JaD5rxiW7G415lYTFoymVsBj7ubeXnIe6+dRfNidhJ0nJluDBVcd2by8eK31YBpB
3wfbGg5p0IFT6g+ujW4V4h9dA2DN+2ubWqkT6xzEwHoNAAjhJl5722y960KOkmXgev0thIl4W6ZL
iaSiJyLPX8z2XkeDPP5aLs51KYePhL0Yxk8VAqDah45umvurN36fgFdLAtRSb+qT/iT78U3BRX04
nH/dy2TS5QxA55O1YeNUiEs7br92lVtgC7j2xPwuN2ZbN04Sd7bi0LR298mY1pAIUym2Aq3rUPrK
2o9d5VF1dZu+CuYb3tDP4ed7izoiY1qpGmtSb6iAEJRfpsLXimdj+ZY3PCDBQ71/E/N61bvg1m9t
pmYDSFQqozPPLcpJD2Y1SnfdYHYfDfiYwiaZWaIAny68rh3niK9THnvZRZbXedNlWETIqmBepdLN
20oDn2Ueu9Yi8dBCjnVVA6Iy8KEU4AkyQa6dqjKt5RF4tF/QJae0PrlrgdhHlR3rdgZYvnpTgzr9
uoVQY2YfrdhVBhiLRFd8WZLspV8loOWXdWRlZ4Ok9lZwYvdhxXEvgXEnyTYSSRrNOlQfZq9/pksK
QBtCZfdeALGBafcY34jtHIwu8V3zka+qh8nD/gcwrgafqhOmdgVswgvx6Os1dqXH/teG+jx/Oo0q
/rX7ZBwOERp5aMvlr+H3IiqCLaKLA1ykOxr6r8lhnIy6Cmu+tjEQTgB9DapaxwDWgL1Fxf0ILiOb
yx13aIk7PWH8S6uQKic5aKFH4PQ47QTUHqyR3maBfFkoIrTiAQGX/mc9SQpf/KF7Q3IiAv+aog3T
P98Z42JhmVmWiyXEuwSbuAPysNRtbxbHCigoLI+87rBlBX7Iv+UxSmso65yaJa53jdRIsDfsiSf2
c3LberGEPovuyyc6JJOeeVXqw5YtJQ8AeS72qUHx+f6kxCSbIE3Ytp98PTBvN38Ma7f0C+D7Eaxv
m3buj980oIK1NnyRDyQQHpfjscEAqh7b3NgEA5zB+58wpVPczxUq9OmZeBSdqb+hZXLRrdzkD9g6
kD3thDFftjC2tatVbJzFxUnpn1b1w3UHd1i92gtgLlRMe1QQR0RGvMtWJxnQMOucmM4TJ+72AMQp
1Azmj+SE7ud1ydSv/Gaiu5MxfqdaKIh6ju1U6akyO5uoj+qYOtdlHFaU9qdj/I3Q1HUzFaMF5GLh
srm1K50EJz6ZT0okAxY6cXmRn17XtVMxjicuxKpqTehnaX2oxYdl5UBBcE/EeJo4I+DEVvCgLewZ
9KwqBp0KB6D+TUhHbfmPrMM+zf4KmVymbTHvD7hi+ipJTqCeA2SoHqqYlwaR2intbN5IxGFi8aYX
LGS7OldajxftEC5Z7Biyp061UxUfxozX2T8OvTtJzDu2koe5zxWtRrlxPHc3akCTChBlO1u0IAjL
4Gz4y2mjDgjyR50zMs1RlVdXt3PaaqNpMwofSdQBE2lFq5ib3vMkMM4D2CcEuGsU9RGAqBIKEbmv
32dB69G+g3nTcskYeL7xtXSwO1PZNYWa1wDHEk6br2G2tz/13l8QjfyuO8eDvPJw7IQBCR+AtgMe
SVJaOYnyNHdg4eFhDxyOK+/0nyVcaUWQcGO4cMAeqRm1/nT6PnpdKNuAnAyve6ujegZ42ikMCiIL
2JneBxa56DJsMJcFOBeF1SeW0rgDsAZvDSlfPK03XuYt5fX0Dq1tJ5NxkEamqLUUI5g18sNi3UiY
NtHPdcxbWTn8VDsxjFscuwXIlpqCR1/v5etLDjy/7fv12ztU9p0IxjEum6VPskpyMEmji9x+npfa
uy7hMMnbSWA8IZnXZRtTaQ3l/KMOZNziSy6X9qK3TmPcGuT5urTjhzK2lUDloGPrnH17VBPqllPX
LWHRxn5BMrsrhcdt1UVH7i03VwElO8Zev80PyQq8QI704y/2Jp1e9864lF4ZuimzcvTLJeyaATaZ
wq0CJgcDAjY4E2+1e26x9viC32QyBpAVyzxqHQhOAO8adBG5TW5QmriR7/NfG8AgE6e5zDcC2L1u
edMIx8rzJpkxA/QWlmzM0jxSgUDcEDcrudPRh0+S3edkTKAGQHAmEfDeig/ApMM7qwhiPwH+z/+C
Xsu7ScYYNK1cAOnfW6GhDX7TzdGoD16GJkiuShdF3gDwNnFesseZ5O6AjHn0ckXKkeLvdb09/Ep/
VGA+ar/pz+iCPo9fk3vdR9PZXbmayrlYtjBgETFNrFhewxxPrbF8bBtQHDWnVfNX+WcJuzHLyV7M
87beJiMvwTz22X8rDlt6TM22Auo4gA17d3UoeGnzJQfRi3qPgQLQsCB9Llzrs/JZFXmSafD+LdN8
u26FXsvOQOmkhJpPuO7Rb88WASciagdY+UjC8mu92fKJO5p0bCQgHdPRi1NldqRA3jSitPWGhR3w
KNiLq4BIJ/fVz5bh0NYGZaTTOE6QJ5IxGrMieinFGq3sXoTy1mr/JAcDDth/j8TYCTSjKZUNHBhk
K4C12Y55IMjG5HKcKe8YjGnEg5omFamRQ5fO9gn7cV7qp6LdV4CFAJW4M9R2HfCeIseh/e+zsV2h
guRFuslo02TF0woKbPOjiaHLkgORQ3/672r4JoVJoleBGGh2NVaYDpGy4gWp3096CRCUX8n2cSFh
Qjjd4OPA9CaQ0fvM7BtZWCYrlGHP0i3Ytx0ifuN8sCP/Ce40oAaa6Bz+Rn83tJnRj72MIctgftE1
W/Rq3wxXyTY/t9++z351j2ESNLRGFB0+c2Qf+bO9bCYKGkstt5OAXMm8XT3gDbjLSQ3pnoJ8w59O
OlKSvTAm8ElmLBlDv9VhnyUNSLKJLxoJsKgy8SLhi14/Gk8YY8092ti9BcyhqI4FuxsiEtvxnbZM
HNd45JP3Z2KMWilJIzexVQIIdgBiguI0s+rLBKWN6WmWquD6oY4MYC+Nse1S0ivVbED3sEi6nfaR
Mtwn8V2SEBebQcXmN9PP6wKPnMmbQNSh3jt+TU7M1By7Dctcta0g0vLoXXgCGJMW6trCImqGyUwh
atKX2eJo+JEF7w/AWHA51l0uLHTEVfo1pz+W8asmcO7osFuwl0Gj5y46FsmEFkQJGYMXB2BBOxl3
TYC6BbBGKZBlWtjWM4/u5Lp6Y3yQkamCUClb5yw0h3OzfCvbJ+i7DSbz69//8EW6PxvjINYeQAYa
8Dr+s2eH2mskh6KveJnPq7ceJnV7WYx/0IEaq1Qzkiv1FhMUIhY9AxiScgIAW5g8L6UtraAAoztu
PEijw0rXXjTjLdROVvrMxDFV4K2gpP2EhghGkhW0Q/D6foq9hOf1r3teQ2QcB5EMnTSdlEFpZg9j
G24VtCeMy/iU0JEXnnlWwPgNuUjSsonTOsqTl3L7Zpo/pJ7Ter/uCA22P5hsIihkJ+zjZGl3WYv0
S6YkTjLKd6qqZ3aacIzu2G8YOihOdBFA9oxjqrfNVIg8l6EhC9/lXmhPjSH2nIztcEAeQOV/S2G8
UxrPirTElgLwC4xLIeOeb7vb7FZ+Vu7aX7OLJwBm3BoszMz2dbs7zgneBDNuq7HSZo6XCuWm6lJr
P6btmwiSeimSisUuWk6oPCy77o/JOLCVVHM2T0INrBc6DNIE6wzSKw3z/52/3uQB90FB9Y1N5PYC
Ge/VdLqGbHuwwmROok0en4y89kYBHLktaDQM/WEsdFtR20/Xb/Vw+VqTMKOFdpIJKm3me0oa0VX8
zvhEd4TWEqlW6tSgjU0SB6+oQHvA9pgjg1BRxmocZjNBcXj9FxwWLfe/gPmwfSJZ8WoIRkgXPei4
ZH0yUSAFSTmgK7hu7dDJ7M7LfFh9WGOgCKFXp10Wlx41B4W95tE54fyB+2Y7jEk7acxXxSBGXvV4
BEfxz77HmgV9oGa3YghGvLstWJzV7e75RKCHvm0nlYlQHTHRkizhuo3po7Jgb2f5aMwcC+HJYCJT
YShNAZh3tFmnD6XsaNVPg8eDxRPBRCAt6a1EKEDMIVX1/app9rYZz8vKo5o7tLzdbTFhZwBxaZMq
yFUmdDNpXUgJJE8+cScoDv3zTg4TcUYpazOpbmk7wAzGZ9olNu7qmxajsxAontaci37DUT82JMBX
z61YmcBNGTD9kojrhwUvO3tpsR/fbjxDPox3bwdkWagW01AHRV7iv+ihnhcMyz7Foe7qZ/1ifuqx
3gEM1G5zsafnXvchPC9mMD5EUAdL2vDIRx0oeZQu4l0PGtriJvXV+wbo4oNffm09cq5CetEqrwbG
UVQWB68xxtRc+hKTkBl4T5qvrRwp3eP1Ix7CO+zcJNt6r/UlB8jvvIYi9lgWf3H7++Gn4MXP1Hml
jwTYDgnQ08tAPIG09Lpw3gHpn+/SeaGQl7pZMBppiS9t7Rf6Ke4frovghQG2vCVmW4dKkDWF5Rlr
jqflNNq9ZwWgY/sfcO+PD2SArUo3ZVVTGVsk6Zyshp41IVZ3Al3EEK2FfVi14zyFj03+bzHsRkUh
C+JWjGhZtJnoFD0y+I1T/zm28DcJTPjO2hh06DKA1Uy5ttvyE9F+Eu2iKRwDO86HMG/xnwtjNzM7
dVUaMAKjQv8AxBlsbGEeHjhFdLUcrwGfZ9DHD5+dPCZM5wtZ+4xCbJRn4bLI7hgC79QtL6m73msP
TUgGt/S6J95GCu866QfdKXoNF0YEayrDIl5CYRBvm7K/xVi9k1v1z+sKz1FBjbGpVRuXugBVU1hi
TmZ6WBXPyHgemX7935LK3S0yQTqftrhL5Ne5qMlNQHwQP4uf/mKS4H4x+kWuyWKi9Uo6oZuBuRSR
qD3T+asikMMO8IjYonfrgLfK8w/+4k0jmbCtNeqwTd0cn7SL/Ks4NbdyOLjp4xxWruBygzfvdIzD
GMss12tNSiP9YXihnXUKTzF66aPoFuDB5m610cfaldtkIYPWWAQ72wxvaNSKU+YXsEb2kjuajxPx
F6ALN6ZnlITjrnhWzj4GjHVRJqPTsFqQ2cbrLp0Ztp6FSUgVW238RPVwBoQyc/7HrbCoQfo2Dpmo
mWg5npPH7RnQFXfmj/pJxWzNSf3++vBAUo4txeFGPM21nfjc5wfHR7MwQuKqFt2mYqKndcGNjbpD
7k6jXWEHDe8th1z+hBcH8/67QzNOZgTSFIhDEjDIgkAmb5HegmRK5w14HdfgdmIYB5PGUjsOFvpF
uo5kqKJwUHjRRfoPDR1B9YnuKdZBaXjX3RpXhxifoxaUBG6WYSm35sN0Rq3K/Z6/NNh+Gx2wGHJU
luOwdcbrkKbOEqNFnKjmzVbbR2JFsvlt0ThlD56SMM6GqGVdC1qDCU+zMjO7H7cKxfOyVP9oXZmS
T+qYOtBlcLm+j0AkH6da1FF4kAN9djsw96EDgUWU1VcvNSDQNEc85R+4/u3wWbwTyxxQTQvNlFKh
iHLBp9iHoA1w8saNT1JUP/YBb9bmMPjhdCrwehUL4ELvT2mkZBFlbcQsR31Ptsg0vnHhhY4VcSeD
MTN1k3U91hBg6V6F6lQPYDX2WnqR6JVqn3m78/TD/Oaxd+IYczNNuWh0rB9Gxf+R9qW9ceNK179I
gCRS21ct3a1evMZ27C9Ckkm077t+/XvoeWci07rNe/NgMMAAA3SZYrFYrDp1DkQJLPkGUp82HSS3
p6atJ4LXwKY/roxxhyyrmzbUerx3iEzcfpQPAS5CwUHePForG5wnViYZ25mgisBKYBFgqe8TZrvg
r8oDlNoBHB/37I0If7gJbkbf71/X4DwxoCARDgoUpEYmHR7aXWH3P6Pb7jBgAvKhATGmDn4mufLi
yh1+ihJAoddwF32qLkbV1AomOFGNmn/ije4RUAVA2QJAee1ORFS2nej+Xi5PDBXHY6OM+dT6Zeyr
R2OXPaY/wdpneNobapu/4rsGtTfJ7V6v767KPuMVd6Xcw2FatIwmZZG/83+YR+pYsj19j5HTKB7F
gGboGQ/LIX6S74BoQDmu3hV7+UEOnPqA8vxpEpV3BRGB51tXQZRP65C94PXbHCmPdc4NwStW4NA8
TD8Y2lGSpBrT5iHEv3NgrPOfUhicq4kKKv/byelqV7nYU9F0oaRgVcZ3dpUILEiJK6NLpLrVRZTC
vEPRru0lF3pqlQ56g8Imjszktg+Nv9wqd9MuuYPikBM/kQu9VZzAjp36DOikOzyJG9nbFZjVirmI
NOSULDi7bLQED4DeyaEajOpq4DaH9AzCZSZnXPrtYCseq+sSX0QeJHIgLlzlpjqWoZpCKNz8VhFP
V2Oo1/vXT82mBwGtYuhA5SNr5RYZZkpGMqir+1J0luufTf8zXV4WUbKxnbmtzHBLSfVaig0ZM0E9
AN/PLAPoXhrkAFAGrQmGSqojeEUqO4wEyZTQMBd7Z1JLwWjAkVqPkQJFjhW4GEZgOtS2ecDBecr2
otRjc9+IhgkvEKXoqsUF3LBtjRL0HbKv0h1kPMviVhUVSa6bAAv9x2xDsdLZ1OsW0LgUzLytM4Gk
lwb7677xHz6eqVEM82rU4DO3XC9BbV4bo6/eB5oNSPtD/4QRYgcPqPv4bnk2D8lR1CDejOJQ3/jH
Jrdheh43ilFXyTExZlvTDPArNG5snBb5G61ei1p0PW7mHSt73GaVg0LDNsBAB2j1E7/IktDpY3zU
/9un5DGFNALJWtvLwUHe9/BEposb4z7SLj1EJMAX7QSe7glsCpbGQwlpWSbDXBUTqOvko37UDuZr
eGTOnz3XPj2EeHO/XDcp2DweQphkaS43uRYfB1m1oxLcJxPqkZqjh/u5eJryw3Vz26fgX1/hc+6k
HfIR0gWQGw5xTyStXQQ3mWjUV2SEu/jGVkvkfsRUe1rdVOQ2XnZpK0CgbQfh3+tgf8KqRtdEpOgS
GTABTfml1Uc9+BHUX4z67frX2sY//HZ1PtYbydBStcPu9MfyVwImw2PulXvNizKbZmD5AQ+ceDqb
vXs+3eQro1zkH0hXUDMYRr+FGCubBgVNrgvBIAhLsLKWKHyIYhavNmbMWQZ4Mqi3i/PgFnflMfam
EyaYz8lDCGQ0I6AXAuxEB42LIZJaddbYJtQnj6h/qMdgD4pc6F5XpyR3sxtMvO2FfdjN5+3v78pn
2YaR12VnwGbmT+ceHaHuCMpmBmRBaVJUCmWbxG+iDpF1xFsL+t687rGeGmY9QePWjwNzX6JEYEqd
TfXJGfTeL6Nod91T2ff6ZE63wK+tEUWFwPvH8wClvzxZTKAG6ioCRr8mg6dp+k9z0pLXQkuIPQz6
8ACKF2JXEiGCl+hmX0o3AEgGSboKtjPuch0SwzRA0YMOxEWGmO/4BgLfydZfC4wehV+kPZDJDmro
39tT/iIM2p/CDVEJKggqG0YF45DJrd2inZxAzSQ5Vl+hTIaZwjOT3GAtXFmxZQuiGxjAfRUJW3/y
4HerOrSgZYaQ4t8qA6063H/QFIny16TZ68Xr9R39/HxgBhDqQURi4ZO+P1JXIa602nqp9DbCXUTx
Jkx22k27GzDjCs0wX6Sx9Smecsa4kA2ypDqKi0jyk3Swq/qWyJmdGZqTqY/Xl7X52Var4gK3OtdV
O0An75hPb0p1LMZv13//88gOtxLOG/Jg0aOqUVMUA7+FUHiWdn1/m0P9EguTim969zD+zxy+nEku
YFeZIiuB2tV+Mb103Tdr2gvW9ClycQa4DC/J505rGUmw/iadKCbgWE97upfu0RjdCxU2P7UdOGtc
bCYgVwEpCb4gm2RnStnViSnzoPLvC9b16aZjlpiiOhSyQX7D69FDWy2sChPC4wzsh1GGXQNdhNGu
DgyJQzHx3CXedZOb7sdoN3CuQBZIuLVB+TdrZAxtYDY4BZfWXa+LcACfx+PZojA6aIGyQjcVmfOG
OlxywLgMCUQAmE1/1PeYYzJBdl86udO+Nqfxrv1B9rOrvbHq+3ioCkcVxePND7v6GziHGYCCTSoD
IzHDbunec4h0b1zyL5PhzpiRjzxRCf5zyYyt2tQMREJwA6jvTZ5VtKoHFI8jsw2P+lOF3n2xe6eZ
PibPbLbiv6Cw2dzIlT12ZFb2jASXWinBScltc0awiljL5kD/Si17RHE3u88wmeBcd57P6SC3SPbZ
V0Z10IRMS2CkqMs3Z+IWt/nF/MsC36OKaiTmsNNbURqxebetlsnFZVSvSZMrxeLHYDgqVHuaILqe
CSpVm0YsFZkKsTQLt/jHZTVJqrZZN9Z+mvizWttmd2yiH9e/3bYNXQZxjA4tAX5QOMQVV2Q4ff5Q
fVGi0TaTnZn/UTyxfhvhYn84qHophXl0VC/xc+OPYAGtDvE5fa+5wen/JJiszHEnvQmqUouXpUZF
y3Aa9XYpRcHkcyGcedzKBHeQMcrdZ5q5YKjszbwHs7jX2oxLXXtYbhqv+xWerf2Tao8HDI5c369N
XzcUoiCKEQsgZbahK18PFCJ3lNaJb6lOndmNb53yJ+MJwsoVKwWDfhiA7P9dOQ3rXVvldtDQs7AI
Vbii+hY8Jb72A6zUznLQvCY59DtAQgHdyhwRDdtm9Fqb5XYyNRIiS/0M3bvQbSAWAp4KPI0f0/3Y
HrV7aa8KWUiFJrmd7Ze4GawswYTHOylGPYFZXfPYaMT0FuOZJ5qMYEv48ELgvix3801zXlmTCn58
XR1+ESl9XHo5tVMp+54U2T5fhA70CXfy0SA/+6ZJYRx2KQ6jDDGn9Gh5sa84iY3BJvETdit9NTTI
VuoIY7LGv7aqVk8LCO1S8P/OTuf3z/3bdGJ0NM1Ne5b24D7chTtRzrx9RDTDRIvWMk2LcMEZgMNF
t6IG/dIzI8iH6qhxqEFFo73RH/Edu/bA8/wnx9IEMYGsQ8MVJJAfj+VcS1PWa3WCEWYMMgb3MWRw
cekWkN3FkC2TLbkEQnbLrcvWWBnlFjpUNA6sSIE8EChz2yC2W5Fm/eZxMGWLouML8VaQYX1cl9Tm
EbG6DCnuhe4ZBFdy5LtKA/wPclloO0miCbWtC2llkAfXTGGrqbWW5D6jXszql1FjjS3Bbm2dAcDF
0McHLRTBSMfHVcUD7RqQImBVCN4RAhnSMAAvTKhhiYRYPpdxcN5AWgHIgIm9UvlncFbmdTJjMu04
odVdgERFC5nouVxB51JxGrtxskut/MHEzrtdjTC9BFxWvPLu0A5WF9IZwdoGf/O73GW5j/eprzwn
R9HEzufRE84ady2ZpNMmVRohhPWjim2QZKhe7JW4EPvX/geUkBgHT+MkT9JZfxJs5qbHWL8Xym1m
nWXR2Na4JHQAoVBCAj2ok14CFKUd6TK75o5xyJxEzLJbZw/EYQZqSJRAOpe7J5pSL+UlBok8ZLCd
yQyd9vH6urYuBnSxMESmERMlFK520/SLOWFaCMrJEuKlHjst5LKm+X7RdkkryDQ3ixrIMi3d0hQV
FRtuNUaSJmgSQiBldEZv+dLvmfY6BLJulicxOQ2LGfyVtzbGxZSe5HKYhEA+/h1RLDTxmQjS/15Y
hE9amozCF4VCFgiAP57yVk8GOVpkEBBIuwq4memg3Wit3eA+OLLqoqjLuZkVrg1yX1EtjBwj0zWe
dz86F3nuJfSAliMHpo+CBq8/7dMv0z56a1/IX9edZfPOW5vmvunYkwjvWyU4/C1ty9559I661v6Y
u/NLLSjzbx25lTXeN9lDemj0HDFNMQD3kHej9S3oRSJnIiscDAJ9yUZXZ/CsdPRHlXyRQXqfuNe/
2+f2/Ecf4YcT1ELP1MTCd+uhMWUeLzU05dEWB6N3dRrQW9UYc9guvTOQrLD/Kpz2pRVlD5uxBBTc
FJwV0H63uOShIEELvcQwPkpzasvlQcsFSHSRAfb/V48GDaPlSt+WKMXKupPOrdtmin39S/4HD/y9
CLabKxulNYGOr0My0jY2WEVUR/X+JsyktnQftZB8BLf44brRbQ/5bZML/SSczJ5OTe9bc+rUUnRq
5G5PQktgZjs8ohbGci1UjzTejixH/WCZ0TG4jB672Uw3+p6f3/k5L6IXwWalCm/Lf61xccvMUeyt
wzr3dTNezP2Y51igQruXcqjI/TA2VeKolTSmTpZKDdiJl3Y5Vq0yfcMYQBq7C5GL0DXSqd+FZjWf
uhilT00ftEeKmrw/axBE3NF0nA5LBI17R8+oXrlSVNSayCk2L7HVUriIGNRIjWRQNvhaZOe/9Pvm
HOyhG4tQ3B3Bh0neutlmZHmWK8y72KH5dMuA8RPASdVCpZeLiGC80XI5gi51nNn6PkW/jjGwU9u0
AB3+rxSVt7JKxjH6/y3y9HxauFgzXUCBrix3ARRdMbdJoNOe2bl5X+Y7OX7O9N3QZYIYxpzv80IN
qhlERuywuDJRaPTtXDRVdGy05hyVExQLAnvuLTdE0e36eduMI5A7+8cUF6hIvdRGEwJikC13SYeS
gwio+Rlyx+LxygIXqaoQUhDIqgAH8dJvDNqYga4VVO+HystQs0Qv/hg8/EHBiMos0WIKAXg2cl8w
q7Iw7isTelQNsSesSyGCicytCPLBBPfllKBXu1IZM0D6rNvZA+3CKXfyr9Y+8+Jb7e76Nm2ExQ/G
uI8okUrrk0iT/ZSCQKfsHUWj31rSP/zfzHARP+8CdZStADNHs5dWKqitOxQuBKkGixCcd39YCxd6
pXye1EFqkuPYfM+k2IvrywJsq7G3otkuDBEb39aD94M9LvhmYVP3i15glP1HkTsxCgfml9BvfkGz
+GtxDHcikKlor7gIOWpjHMm9FfvduA/DBxMtFlnwCYXOx4XCqA2MMVahBtFiiAI1a1QqQfEOnlKG
tp5EKgAbMX/9BXmAkLnQYaQTiX0pfDKkU4UmX5LdKOMpikSnaiMewRQ63CoOLd4u3BsJpaWgLKyC
QSRQm3D6p+hRe/jBClqho7+0si2KT1trw11CdchZoTDPl5ZCo1tGXeuQ5AzKL6Od7CSOHImk0EPv
/C4UpQKbO/cOvlNBX03Je3FhlVRBTUFt6q6SgNwMD/1e+W4CWghtNIJIiMmUbnSuH+mtD7q2x522
TJ+6juSovjT5YGMEYJb+4KVJFRTmIMViYLKIV/JowIOq5OnMyBtkR/ZSJFP5pTqwnpv6XTiItpEE
UGTUQGBYKPYovIPEY7nQXm0nP3wufAC4d5FLHvTHAbqN8qE/CUuPGykABXEILBmEwE246DHqMcQU
oSZ07Mwf+uxLNTSnvRETmZOfYMan6HZKeZarWnAvbwWRtVkuiETpGIazifdYGkFSSXJIfB/Egmi/
7YvQlNEsFFYpOMY/JviYCFmCnElCA4B6Vr1k10NdDTLQ7FPqhq1errviVkmJKit73PWyVBMo9aKJ
sUIOPxQF+BGGNYQA9QnwJMCmSY55A1Rz3ehJYHnzc64sc6cgzrVwTFVW27kwFhXlwCjyK7t/Behx
xwR70J0mxA6+CexuRheG1oH7gO6D7+1UklHLpJ4WQEvCb4OLnDW1lcMABUb5dt7J7uiXu+rJuBNC
zViCw1+yysowt+Alt7SCglQVfem/D+VwCHaNxxRAsn15ECyT/dpna5BjAgpLlj9R8uvJKOWBHkh+
B+KYY9fqmhv3pmGD8rlzSaTXD0vYg1Q9iMfRaTMzvRlpru4qi56LahgOrR73dqcNqqNkCz1VpSxq
m2+GQUga/fMXcq5eW2qnz2kHRFjwUlZPgYgZcOuxTCHhCjQCZcpJBncja3NOrDYzIGKTuSSDdnB9
RMlBcsrExnuB/jAym8lCCfF9W/FwZZdv/oC0Y7G0IA6BIcHD8ll3GEOW8jA57bl6iO6tL4Kt3vJo
FeIyUAhBT8R4r5it7q+kDcPCqFDqMytnnm3lNnypQMwe7TLZjl7UW7O3h8yuHhKvEKoRbG2iSjSq
45pRVRDofIxXTRMGmlrWwE4VoJUc5NvRFNHybptAjwkUxLpM+Rq7QTsJuHkkp5P1pKp/mZ1gtHHb
T0Ch+o8BLga2nVIvaRHHuC1nD3NyAADYIaoPtWvsMfTLxptFxaithBsdi39N8p8tUCOCMpV0aILI
eByqunDTnE38dNJ+hpae3RMMIedm0QqKVFvlUwrCBwNadMxXLC6bU6Q6VeUEbz+liF+KuPkiy8m+
MUw30UGnr/ZPY/pClwRielL2aPXfgqC0I4xG5RlUmaXpMY6teyXL7pJe5Mab+4zCDzIw/GPx/aJ+
6AkdkjJ6F06Vv6UepgihlUAf3yPkJboXlpK3IrK6ssglEiAMA9GggURi2DGJ79QL3PmV7HsfVBgH
WeBmW/fd2hiXPrCtaOWliY6ldsqjQz3fJOrueiQQmeACXiaHGNGlg+KjqutW5dc4elDm2b1uZNuD
fn81Pt2rUR9pwjHPgHayHiHWjaJ/7WBy7kL/mm9LsHOnLujinWovQp1uLQ/1A0UGao6hi7kvSGtz
rlMTA06jXLg1sDoGmxsvfcH6trwCYGA0NBTM5aIU+TGkaallNYZk9gA6KTvVQ98y8f4Rzwk7WyRn
uHVRr81xRYt4JpOsTRqczrortF/L/F1WQ7tIf1xf1tbpoggpwFOxf/lWGi3KiixRnvnN9KgqJyUW
ZJJbm0OZIiO68xZU6bivZtShXPcEbRlVO2UFhmLO4/gH7s1yGQK4s6FTvoKkt0tkRaOi+cpjYuV2
mD40quAVv7UZmoomvCVbMvBlbJWrqzQPprFKdGAHyXRTsh5ri8kv6oHh27m+HZuXztoS+0tWlsq6
KnS1RHe8wVWzp5iO7L6bf6FhDezxNwYZr34Kqcq3bh2NUCYVjaa8InN7ROp8yqcmTI+11TqSkbrJ
CGmvSDtSa982p4j8QcjTiGHiJYreLeU7WEFtmYvZRK1v1K6apjatD/Mf6FDDHQB/YWJQjDBZ5r4k
5gykei5UA21VBZofBVgzyc3frJmSS16v79vWMQIqHfpPJgOna9yVEc31ZA1pH/iJ8qwQAPtr0ftk
6yCtLXBRTpnCelFnKTqSSHmZifqSm01om2ZzHxHlQg1ALcuZJq8QpJEuk07/aiZKPaNuyclqpuUm
HIppT8bk5frCt7DlQKegT65amm4aFnuVrxy2URvV0vsu8VEBt6mk2AMFHas0kXM8xg8L3DisFhfs
aDa4sgQ1KHZxcY+ZD7Y5x42GQc2M2Ax9GtFDBQxoNCQ/257YvUR3ypLvGt0AsSgVUYhshoPVbnMX
6tQkOYmSAeDQ5jtGervAHZqHpttd/7Qbq6OrHefROHEbJTTLCKBUPpMIhsSxbxxlYR9v862vaSbT
d0FlTX+XuV7tYDDnfZNKCsQtngZXK+38ABUnDMxQG5rEKFSO5/5OeVrQSrwTQXm3j81v09yHpKRV
2qbCmKZZmruqHQ+BOe6vf8XtiPp7eXxmu8wgsilNA4iHC7TEBoIHHwE8LDhH0Ics7e4Gw1zOKESp
blWjNF2BTIrBFOk07lyMcj0actWz1x6UUZ7JS3eI/egAdggxeeemP65scecgyIe5qdNE8pvlLkw6
m3Rgrz7P1STI8bZikI40i5oU4JhPWpehacxSRSLwhxd/LR0wtspdHAu8fqsLhRIvBh8oVWQ81LlA
p9OxHRemMdt6k2u+Vb7qgbe/dZpDnTnm4+Iw5rviqShFhrfe52vDnDP2qmZWuoTWL+P1UKBzbFJQ
oE6Oactu9Sa9pt+ve+bWrq3s8TTIM53znGCE5ahAGShQDr0x2QRQ3vT5up3NXUOrFy87PMR1nktq
CvJJI21h+foSnKkU7xXkR2MlmgTYyiIANcWNi5sdmTj3gpw7Mk0amKPR87WcojssGPbOa9fqPaP/
pgnnfzZX9Y72BLqIUN5NhpoCfhDj60mdU882O9SJmztdaCeBp35h25acoqOQ8W8rZKHbwSoq73Y5
L8GA7YJ3CGbc+gXqwKUT0sW+vl+bxd6VCd4xiqXX8iJegGfdxzfUW07AV7jJDQPxiQFhW16IVz/e
TXAPA6Xlj/d3qDaoJqSK6ZuNdT8uxFalwE+H5qhUvSdY2NYJM4GtIBQ9AbgjZwvQij61ukr2i68Z
IyKtdtPBdJejXONpqLr5owiGtuUka4Ps/6+utjIyalwwAcS39AMwU3amFLaufxEsa8sl1lbYJ15Z
Gec8pYYyJkfwIeY5lF21Q/e9R8puuN3zN/A1XyQUsAVesrk0qP8C84xSKUAWH40WZgHoYoApCJpB
IVM+EHpJilZgZMs5TAjWwT3g8DJPBwryz0CntSL5UXFbhSdjiG0le4lEz6vN2sHKDl87mAeUCs1M
an39vvLnb+E3TMye6n3uVIflPj+TI8YNzsplPohUUwUL5G9pKauHgkp543cUdNDqi5ydjHxxhkK0
XVvRcb1C9eN29VqaDWqcxkcjrUY7brW3ahhzu6h6Wwa2NJkbcKEK2zhbScjaKjuQK8+MrGpOkgIt
zA5eycb0y9HRwXDH0OOGkAt10yV/e4vGHW+5IlPUV9hF7bH3Fjc+ERANM202A8SkkIrea3ciheMt
DCFdr5A74d24qEDgAPs/7MCGKGeuywha+hvFLvc/q1P/qj8qb/XZuGdw7xQzJO3hjxrF67+BO/9Q
LigXM0JhtvYodLEhvcuwTqmKTjETURM1SDYzWpPNUyJZJ0DNcPbiPI1QaQNk0XhUdgY46RuM0d9p
qd2Ckh5aziejcOBbgijHAgr32ELeBywXyjkGjHIXXzzLkhppmGZsw3Gv05ekX2xJ29el6UCo266K
GZ7sLIqov/qZCxMP+ZVhvlwQ6QlGDFlpOjp3GCqB7B8414ZTtusO1J2Oxn46Lo7iDXuozO6jM/Gv
L3wzRPxeN8/eXRLQY8VqWRxLDEWY9HWunpRYt4Pi63U7yuZhXRniQsRQlbRpjTgCGLYCCjzfs8Yj
AxtgOOj7dVubJxWlflzB6M4o/GzQgItDS0wAbSr9aSYntQSyQfWu29hKY9avc5NzmGaY82YcwOvO
uL6Ku+IR+2WHd4qXeOHuD1DRa2P8K09WknxRc4P4evFXaWS3uh5B7zw9XF/Thi9osomDhySXsJLm
x3gKkDkGqDFv5CtJ4kwAXet5ZQfgH0mE6M2NLULFFFM/uqEqeAlx78c6T1SlZc/WMWdRBa8tMDi4
YHC4KHv6w5zfe+HiDtTmCldmOSeU+qJQal2F+HDm9onq5POXSbnIeSPwDpEd/maKoSSiaEAztv25
J48pfa7KnZB0VWSFu5HSOGigJItbd4CywHIOh5fQ2JvV4//uFdggguKJbsmoon/0iiQMhk4ue8nP
uj1G+/eqsY/x2ldFfHYbeSa6HL/tsBxjdZsrRtFXUBCLj2HwEuTnsnWvr0P0+9yBRWgyEyPAIErR
jdZ+qKzqVEnIWUQ3ycYzYL0OvrDVjrNhgXgM6oZH8Acld4xDE6qjBxJhaJx1iEQ3JvvDuavrg0Hu
LHV1YM0GcwMr2EWZY7WDTYrCGQJoJ0du0o5epgl8YuuS/mCTO0gK0M+REmqSP3wtn8ubFmu0vPCs
9qiosYmb7KIKyupblZMPJrkzVSillct9q4HYtTsnrxUmTM0RjM0QHYLgZ3YIv6IxFgqphjcD/cov
P3XilQwHuU8YOOlvnmg9sbNTD25s+ZB3thDote2nrNeDbo+lyix0rs5BVbZ1kUx1A8WH/IFR8ka3
QClDBuUIuhFwN9MH8ZtcZJNFmpXNpZELqWsaGd0Ec4+SL4j32736OhyhtOiBeU0o/btVlsVu/l4l
F1W6IbcMzCLIfuPWz/FBhwOFXgCh7/DCNhTIfTd5C91UpD//Hzz3t2EuzJSN2sV6mv7T/s5204ne
VafOY4jVENICogxr66pTZFOV5Xfglc4bzBHWkiYIfAl8UBUUnYxTbu2ux7atUVB8zt9GuOBWkKSc
yrqIUI817O7LFNsU7yFyU4CGU95lh+mn5Itel//hZPxrlE9d48ki3VAm4N5UXHP2+uob2DnmvnKq
/psSPJQEE/VL6GjSL+31+no3/RW4H0XH3DA4ObmQV6pQ50YLLDkq44tC37rIv/77W092jCv+NsDF
tzEwSNHnqupb8TlHqY+Wz0qh2VM6ek2HVrKxG2fL6+MnlT4n+d40Oi/QltNEErdSLtn82o+idtAW
fhycUGhDsZlNiunDj4c0KyYrnxJ4bu8w1eMICKsIPJ2MvDc6yCfR6ML2N8D3BXUOepmojH+0pyRL
D5L1RfH7Y4dXZ36Qv7GRicFOfkXP1l618eSF9Ex/0L4Ivj47/J9uNNQfUSDXECMoFwLljlRjmmsJ
Gw0/yiiQQ4gNyfUFFWugbPHsLJ4yZ3otLqKrdDs6rCzza67b3krQvYUq2fLDPBIInqROfq7dAYhQ
DFTsRJio7UC4ssgFwgQjK33OxBdyJAqNvXxdsLNQJ/sZvWh7/Wv/gxFEMBZAkeXNuLQyzMWlviTj
UhLII1MYxrQDCMtb6atgJzeToZURLi5l2Txl1EJuwoZHIyf1rJt4jyUtXrfvTyIyEYHf8A8Yq51G
NR46cERGgWPk1inUDjp0Cs3ATaTD9aWxv/yKj/K1NQ2viGJWgdcfA68fvzTDse3CfUue9dly0uFG
BkXRdYsi5+QxOnI3ppKW4/UypDt6ZMOCkqMTV/qJ4oRuz6BIHYGwcq9bZR7Pr1MFTS/AMwRUA3wn
IiaJnrbQCjwu+sEMLNcYL6QQw1w2L5O1Hc5TiiyqaUAay+++mnvg6W/HV2ozFPZwkdw/oWmA3MK/
q+Lry5KSUzp2eL13NaZvl3OX1rYMTcv+Uuv7HESf451kWHbYCaA2m0FcVUwFSiAGmAV4OrKyqMHU
1Tfhsfoxg+k+B96v+p7NTvFLO+asbhl71/fvM0U3qJdWFnkSzKqTihFtEBDjOYWvQeHlEN8Pp+JF
89qv6T7F7UHwlRnJjuYaw0GUz275D/rvDN4IwhQAn+Ffq9RyUsdW6eZc8ZPSRi/BUeevQ7vTqCxY
51ZKgNkZC11ACkoY/uwPhToUXTcWPjghQbBmQYfu+ofc9FB0NMF5YYDNAJOfH1eiB3FS9AaARN3O
3DOInPmFXCZMcpfufJhE+oSbF8PaHHfdy2VRjmju9758z3Caw1eWkwfvjEG1r8EwOnQOsAWC77i5
TBRedTRfDJB38QDyKAh6MpqAz7+39kHGVDsBJJyNfflfkNh/5hGFd66s8bDxENUsIhkR5oEqh+4b
5K2wWO6DOwg+MjgTBTegcZ89qIfQtb78CZOoZmFAE1VfcLZgxPXjntaLGUexBuhb3+yiO2YbjKaV
DSUgP6sBXWfCtpIrmszbujtWVvkjKc9RWuWaBX3QmdxIXfVKRog6x2F4Cq23qYrOVozxTeWPshvL
UoAcM0FRC7jxx9UqWpVUYREBCtfY5LaAkK/i5kfWxRiaHVh3XBTXBdfH5stkZZNfayDXgb4UODXJ
ueidBLyIDKCCOcFUApW9S97M2/KuE1N0bHxjUPCgAswGXhje4uNaszAheTzJCZpD9Nh7LJeTvBq9
i8GBVrjd7xZM8rG8yrgTMXyLTLPMaxXytCUHnk2bTIjrMrMMGgM1tJ2QTJP9Dnc1f1giF1olEHPE
C8o8AFfb8bf3vHGHeoh6yMd3BiAWlwbJLkRjmFsvA0a5h2qwISM/5cfRC1MplXjAcAKYzHZo4R90
V7s3X9nk5+CxKabsp/ww7EJhzrqR4H0wzIXgvAhaqy5huNMPeYtSOFRUR69vvT4oBOF+8+Ou1siF
31RKQU+Vthjyl++r+CFRTRvPa8GVsnFpIcTLGIlQGMiDf2KBNj2bUonVBg7ZufCtXfqGmXRn/oEx
wl0HOjHlVWCRZfW8z4Aa2WSDkhhbfN/alW+GGIOnwQh+89GRHsFg5pFD6aidq12Um9AHh7STeHrl
BY5yK5pw3cp9dIyAot9lGowJiPPXsQLVRdxZAbQ+MwhJ7lgL3HhajnMMDBIYQ2+E4X3j+YEBHZBP
IivASJjKWcQAD9XzYSiO0uHvEJDvpee/1QlRo3SEQ1AbXURIpGMElVhgbgIx6seTD1FOM4EeItPC
jQ8Ec/iDnaI3nBxFxfLNI7i2xMUYHM0grjQ9PBoKOOqplx8h3V08DtBPVSAfAk4sTPDsMU2ogVhd
OMa4+V1X6+S+azbLWp8FOIf0HqUmNsqOmV5bqjCzqXjpznJFk31bp5GCTg1cZ0icP9UiQFpCMkIT
6zDMJ3WsnCG5DICNCw7H1vZpQG0bbKYM55I780sdTVqcqTlKr8ERI4sHRh9VHMVCj1vLwZgF2mxA
9gNBzO2eLLfRZLQanh+L4hiNai/9UxqIzvpWtFxb4XYpAoPfqICNDpA/emRdNgyyt7Vt3TBxK0zX
xpAOhsK7DMymCBAiWiBX1ehKPWuDbIJCybxTLS8bnoxE9JQS2eAKGLLejuUUgsGWTbCTE3V0p3wy
XWUf4CkDNFmGWRl3ebzuI5vfFHT3GMkz8W3554xclmA0JFPg92D1n5b6qTYhp9gNp3iukUSGoqH2
zUUaQItiMAOcrDwtwDJVmZZS8CtZvT2V7+Kc+b44kf30C8x3ox8dn0Vp4talZICKCOSaYI0Ca8nH
ICbLNelAVZFBXeb70N4lunv9E24tyUBwBJE+Ws2gtPn4+9miqklfSIk/WJc586LpR9S/XTexedWs
bXCBOJiowUrTbOxY2eVsnGkv3y17VPHAao6mQrO7bnDrWl3bY2teXav1TKKqm0pUgyZbYXiD6jw0
pjuDmVr1kz+h3QBA5vcn5Laor7RGHU3wkDLXL9zyovuGk57nnYkSQiXK99iv8TmDwUoWFi5Rxnn3
cXFtEmghmdTUNzrFLlrrGLKpdYTfomkFGdGW75nMMxAcTUR6LsHTGzkuhibL/Dp4MSMVkxayIMiL
LHAxPi5TPZikBL3ReXKS6Vzpg8DC1gsaxOgy6IYIJnOQ2X38XpIy1YTkGJdpPfByusuBPAxHtjfR
EZLjX6973lZAgpCuwQahqWzxXyyloWmVmd75VeaopAAH4Ze89ROptMu6FXj5VgVSXxvjPp5mtrJU
JJAlmI/0uLjaob4wOkfrwgRcUlc+6Q/XV7fV9QVYGM6OaSfZ0vgJuw6KMVQfjMCfbsvM7mJ7wcQq
MMP7+c4yHOU4u3jF3QY3hmBkeMtN0PjQMZnLeJv4sREotOptZdapP5CfWvYrS73rCxP9PntDrgKG
EmP6pYoxQAG+vLc5iIZHbZCNu+tGNsPgahU8bqg0y/9H2nctyc0jzT4RI+jNLV2TbcZpZmRuGBoZ
eu/59Ccx378rNgbbOKvVrSKmGmChUKiqzGxiqxji9yEl6aydpFPiWk4KPT5MXkHZsnI4FokH0LGC
qCwgVyNNc5oybBvSqR8FQmPjEZrK1IvO1qUOSdhVHrjseaw8dG+NukqGwRxWs43zcD2OIEN7kux/
mNhiMIdAxkhweROZrDi/N0gdbXmONXPcJgOKXeqlqVu/taJjo/YnYdXDTskcPAs4GFNmqo+UVDFE
xVSsD1I75tDN2phjnE2GAto3IixBasbZ5+0RhA49CnNgRQTV12i7TcYJZczggrcTgcAhHtOvRSgi
bmteC1YQ55snml+SKtBrmYB2m5pzINgn3QSaCKPYRNmO2tp8nlYR1INgYXshgif1oXwijTCQV5jP
xrfke/x1ae1ttrkEp+ROoVwWW2uhaYtXOPaYMizlgyi3A5Rwei95IJOJ2wGUXDYoubhpMePUX5mi
0oQ5mid1GnE6rO5RJSoh/7XaG7kJdmuhEoNImTGV0wigYgYrYD3acfU4TY+3zziro2CgNQsCYYRG
kF1Tt0AS5502GTMprekH5VP7akkg5VxCUrxIcRkYhwG84XZ1pzn1p5jbvGFuoimqKpGuEA06qEmi
mK9SjJRYtD630idJ5Tg968AZqBcoMsjrcPPQVYNh2jI1E1EjGdzlYXDJFA7AN5e09vXn3iWqbLEj
B2uwAXv78/beEgegfRECMmiUgL4SZ566FrZVmruibJYw2QZnWMpnTOXZGMHjXOSsLdyZoYuyWSYM
VpstUUCkMfs6+akYCef1yTQhSViIgmv0A+y6L/u1xr8szJE3AlnRSjnvOxE/+7BZEnCdFrJFILOo
0wSKNjOeciT5ieKYmi2C+5CwZ5iLrxyJThIPb8NK7DBW/McgdbqysYF8UQLo0uDHd6RC0Jw6b/LQ
zAZ/L69yztxAaI2hUo8XpUoD27YoKqtVa5JwzT6JMbSLeCAzpq9ZIpS1USHHXCe1GpSqMqWoYyEU
TeGojCg7Sovb8KvF5O98+Ew7O1QtQM57UQLnVRRuKFUdgJa2y8cNc17CK3gW23Nkg7DnUfgZv90+
SqwLhfCL/Ht9VH0gT3pdHJOoOm73ABEpP4iQeZkDOTEE2jdoQVsH0y8/xT636sjeWFzWhBcC+TL5
srvcLlHWoimVBV068ON3YXrSwNOdHuQwP8sAp2SLPQa8RztrkzFihrgF1AQMU7PbozrLczaBD0BG
ead3TSDcqoM1cXIR1spwT6IogGIqQW9fr2yVijRSKrkNBeOtxDyzVr+JKQ8SwWoZYSr8jxXKMSvk
5KNUIMDr36LLcNaC8hCd05cfCxG7OBQBdMlcjq8wF0YINoi0HwgfKZP6NppLVL3rkuV3eDuReUSI
dwm2pdnx1wEE3bErljbvuctIJw2Q4v/bLHU0IPfXDnqpQBLGOGTSXQc2xiIUrRYvudfN4nHs8hZJ
HQgQL47N1MOaJca2kXha9thx1fgYKePVkqgbLFL6aKuIsM7syHgiEvUiAU2G5bT+TDtX9ifM/RiV
jaEZLiid8RrYm6bPQF8uGA9OeiEQAsL/L0HHXgY0EZ0+3cfY9RMP4syK0KABA0YRVayPeInS0NN6
jYDv75fNhpi1XcThbb9kfjE8QCUQ9+Fo0+QvqZkYWTVA4SOPZciwbJm9GKm/iuC2vm2I9bI3cKLJ
UnTcpDRTTmegnD6qOoS0DtHj5lZu4stfBQhdEBFw/bS+cZkBGcX2K4uUoxhtUpu4goAr0MIFr/n4
Gx7EXiZ8butjBvmXanUjmbOfzBv8zzLRPb0OYHo65WId49k9ajaZvlkC+Wfxe3SJylTk8Niv3jNF
+urbm6PKWZnYSVFWQqQ1+mZ86dzRw2Dsu5yX7s4/9LOJmi7uCODawB/lF47urYkzHknvRuC+PZj3
4f7HkHRqdy1VelwUooJ3TgGmyx/xdzLNvp3M59Ky+y/iD9HPoBgTgy6C41pMJ/63a0G39doukPNN
q1doFkH3N3pE289JPlVveEnasyu78ttw4D+0WJWPnXeBQe/aqLbo1awiqyUUnxDM6A9mmLzlZ2Ca
MOZdOCkn2WBGvd0ayR7s9nZorW3bZkiq6KvTb49NCexSfMkr1OJ4RLrs63Fni7qrDIDBwLMIxbTF
14+6k/n5BawYw7EMFVRZgNy6Hz/z5BDY+6kT95ExPyLTQHqrXadV6JcS6IvF3aC2C+6zF8PrAYMo
fUvg0iEzY6uOBx561SjC0dmvmUVFpUmzEdbT9wQXssjtjjHdEpgmVDcAs0C/7/qT5UW8rUZV6+hG
Q1SoeSbDP5lPtB2r1BEeCZ4WkMu/Ogw7q1REqKdO1xJC7JCEZISz8KOw+hxpjvE+hyfbQw0heG6N
g7dW6uhPspVmkg6eslb7MjfnNlLcKW89zkFn3b9oaIKsDkQZRAr7ekeFZVNqq8B9SIZ901MKMk4d
fJIb8O3dwXrg6TCwUt69OSqdSYQWsrXVXIRy1NpdG/TpaWpWW+EeOLI7dBRXRKQWCuYWFLw2r9dV
zKklpSoYEPTL5Cp+5U+fSS6fQ2UaGnPPnF38mBOCzAQTIRCSJb1omYpccjmpfV0l4FuYXeh/msfy
GLlF4+XhGJrnHikUzEJhaLrMNm8u9qOfXNsm/78LY+sM5EETR2j9SbKtJY1dLpVTVE+cJX6suF2b
oSKYPGpdKzRiHCay5oK0GHJs4FKZNuMct9HJxPhmYWrgs16cNp588Nb4t3/Ax+BybZ9yVIiSlNqy
QCu6zMIkf55HXmv6o8dcG6Bcc0hy0I4oMdGhioPcW05N4/U/DOAlwPBc2tpfcI9cG6SSqSku+i6T
Ab8Rgs2XzlJghkh9VTe5IxzaomHz0rePh+/KIM2HMwtaYq2LStADn6shO2ngJJuzKrGjKU/s25+L
Z4uKmUUylEs+wCv18X6NZac2Aw3joUvNm/ni+IVCPuvO/VN9xo+f0jgsFFCBLD+4HPWcs61QkUSt
VElLR+xa1McQMfia9oq9SnmoDm+Rkp9NqXNvbx0jWbj+TlQ0qYQ83wxrhEylt2CwXvEBaYFSjasi
+aqfxTMoHHydA9XkbSMVRWSj3oZu1fMwlXDC8CxKeCg+ZpxCbvBPmPygzjArwxKlfV8cazRxh2h5
VNvoILc8obz3WHsd+TEEhLYj5r1FGbUBavdEZZj1JO6aoPeKsPy+uCUoK8Gl/Zi4cpj4kz0d48vo
S2DtKo7FrzUwn6oXXlBmPFosEQLbmGElpX0kRNduKUSpVILZvzwS5hERj+khaDVHOswu6DCCgqtc
xopee3tUMBH7RpoxHJKjIbJ686EFBCvtbUJnBBoZy2k845Ewh1mH5TC1tpDZn8p7sLfe9lzWJ979
iA8zpnpqWpE+4tKdL6V1MZcfPFJ8ngUqrEAXbR7VdsqOrSi6E2oSubTYa8Q7gazLbr8QKqiIiQAt
rBQEH/9MA9SHzbB7vLYUD4LxPLQO4x0PX0H9DxgFhbArUFnt2qrSJnYzmoUHnHbMHkQ/pScNRWoy
yV68lG+8LIy5iwDP69CMJg5KOacWSRjZA5njcVNeu8SyTWD2lqe/8AUV8hAQ3UW5jB6TXaA6lgNF
BtWr4Zgsv5b4Iivfb5tgRWZkrEheTU0HqSHl85ZV5Fa24CuJjWE86s1UX2rZxODmJt0XemUdRNTK
bW2yeLBO1uUGflE0sjD0Apoy6oMJZZ+O0K3Kw1w6QJnNHqXE1uW3aHu5vUCmnfeVwQjI0Mn/7+62
Jkc/Jjaz8qhCCFpGrV+zhe0+k2fOuSUbRYdM+B8+uo7uHCaGru2IWSZXYMcHhfl7Ca4LBk/3c5/3
IGXdMZifJKEZ5LeYe7k2o7fCCGRJXh7H8meu+2nKg/sw/XpngPJrQ5hroTGW4tjM7V27dJ/Qa4B0
wsKLtoyXNU7szhDleWYZYR5OUmPgfJT76DC+S9ijM0IYBkgPi0foRHbmwwci4A9NAxOKSjMdSblp
CkWKWfYsfWnjL7F2p3RPVfvQFs+3PY65g38M0aFo6ftVN5EnHuXRsAs5qGo8bAdeeGUe3J0VKooL
DWaxo62A2odvfQIKy7w0uJafLZSZygOw0aYD9XoAJAFYdlEE9m6vkf31TBX4NtROyaT5tR9ak2JE
DWahkSHMXhoQFZnJjvzebUMVMkDc3tLHNza8ZWePyiCzVjDm2VTzUDGhA7hI3jKrTgPejSEfZ2jz
QcZOhDS5ZXjL1EMac+wtR0UuBvGPibP17O/7Z+nkiO4iSqeskEdp6/JYmUgVUuHR1MowXz/d3mFm
3ALoDhNg6CPj9X1tJd2kJkpTjSSTAQZunKE/y81i5/WX23aYq/ljh47DaWWCqa5RiuMSu2Vb2Ul1
yiRecGS7y84K5a2dvmbTaiXlUV+DCnIlhNRTP1u5XYBfzK+RjHP1Hpj5x84k5aESSPiSAfWf94ks
zIoets4ZwUhZ+3OQ8EZFyTengwt009CMV9H7x21KfS2xGtp1xm02jN4C4jZJ+nz7MzF3cG+BusfE
WOqjeEGCQ3hsdQfdpbsBkp+rT3o89dtfyI+jhawrJiBzYDfCrP71iuJKzsDnAwUL86U4E4UZDF+B
kE6xzbN+X70LfqafjK9ayAOzsxxyb5i64bSumbShh6tMQu6Oc9AtsqvxSjE8Ix9uOaWSsgo8XEb5
qIiP6XRn8rjLWC4B9lXQomoqJqzo6eFZFytJgqD5cUleenG2da6UDStEaDIU00UAnREnKA/Xylo0
6mKJj8q9fuwd5VR8qp3ucxWQl5nkmW/Vi37HQ6Qw8LkEwomhfEw6Gph1pAKTlGxdJJTIQFpvckUP
xWMXFEiecZehtzF59XOBBF/81hqcBItnmH4Z9fKWDHUJMVjtPn8aD/3LcLK+V5+hRWtvYJ8DFSUg
q8lFFB3O0WN+SWjUgP4Ymd2H2U5McVT9VFkAkM9u9lz3tngZIX1reGYLIR9HKWywFH7iNdGYTxoi
Z/Uvsx+uvFYYxFJKj40FqBN6dqesPUiGo9umDRISZ3ybZjCfc7aZdTL2VqnbrdYbc1tTnHt0yyzt
W72Bvhqyj7e3lGkEhxylZQVoPJla2qL2y9TJqGN08cmsntE/jgz/tglm9YDcnf+yQS1EiJZhyvIk
A/5fBNUBWDhST/6aOqKfKq4a8BJzZoAG4wfm32XyjqL5jqJUzKCmgMdalNv6Y4G+CmGNsZxecskN
J554Y1nM478zSB3EtdU3EHdu+VED8iw+1RZIKpZwkCaO/7Myzd3C6Hw2n9ViUSu8CFC9dtvmXDT3
aX+fQRexVX6bXcIxx+jXIsAAigahbBGKj/SQXr0C8CZrU4xWUV7YXTgezK/yw/hV+6YcCcCvceYg
/7z9vO0vzEO+s0plKGNfpI2QmGiZDsVDNwiONkmPt02wXWRngwrY+QLtMRMqzwidkt/fVT6hNYiC
zutDcAp95YElmacMM8xgqjJ066MKkChgaqo1AZGcv9WLK4JLdvkLaRt8LTyoZMAHoUtHe0dU5lq9
ZcMSZOcEFEkPhDchP1gXzVtW+71J+hegSMj1gKBJ14i0Ed7C16lJFhuZ1pTgpDdQrJgf0+gYNxw8
DtMJ9zao9GfU9a2zZiCUO3918rvlLNmkZ9mdNE/AoC9RK2guEm/unMEWi4II9BuBACLaV/RsIiGm
MMdMJGyxKD2qmNNovIk84t4nLTkuz3oR741RmVZSmVlrxXJ6hD6tOygF5rykxVcLy57VKZDVjney
iX/TWfLeIJV1LYmZbKqOlBzjHmQ2If9ljoBkjvB+q7HbwebBMZknbm+RipFbK5WmlmI0anBFp8Pr
mGjW56gh96GY2InHHahjvTp2Bj9012eMQ2SNgXraEVxpL5E7ID2RHPXcHHgJJm9xJh2yYhSKW70W
gtmZf08hyKYCzNQA7EfgrajJe7fDFytCYgxYhlwWYECQg7g+dlVZ9UJMHlRr9NnKL5bCO3NsA0DB
aVCgBmkgVRKstjlJI1VH6enL+kTEhVPP8obSXh51G7QAGJfhUfmRz//BISEq/C+L1A7miQnUeoen
fFK3sl2YlgN23t/TsnoAazxvEcD5lRpm49vf7OQfsx92EvRyelSiiDfVnjpexilxb1tg3dmQfgPj
ASQ7VI1OsNRt1NUshdhh3EK2Cjqhgrk4k/AQl1+koQWj+vNte8xQAs8APRDwMjLdMGr0RlhycMiF
g7V44xL05dOUqk6UeErNQaix0h5gLyRg1VXgyOmJHNMw87EqcFGb1cNWd8ey+i6XIMuDxtHtNTF7
iBhEJypDoownD3XPbFsrb10JqVULVS6IKPnNfXavh+0X/YcCnHUK3UjeFARrH/cmqWtHz6utsboE
sx3CDOWvr+p06ixPq371AqdXz7NEBf9oNYpZgSAJ6NsKeymeY+0pr4+R8YahJs4+smLiflFU2Jes
pJO1oSpRqvxHY3GswKRv2qYvhHyFOPJ2oM80UDLoX4J1i+BJrsPUJAzwHggkhPnrcJ7CLRCcwrYe
rYPiiDafyJDljntz1A0DQZRBGTD3fhybzPIWLbpTtvZVbbXBT8zlM2crWSFyZ43OjXMF95lZIxdf
/EE4poEEPEEFuobpt+hWRz0FNyXvmcF8SO1tUkFSbNZVE+NCOIjH1RsAbqwdwnqxOdZv+cQl9yGx
78bno4sapZxCrqbRyQWaBqhyPQ0RnAVkkB4qeZ8xlnN7R9mfD1Sb7w+pD5LG1qL1TT6gPTSP2WET
czsVNgd8UbalPty2xMrGTUkFJwuJkR8q5sDQ1Gtb4FlTgKu6CWv5c9fzBjmYh3png5yNXWka821N
MgA1HNTi8BMFUDczRR8DcOfI0L7WScu5ZZhZ8n5NxF139kpDqyagtKKg/E2m+ioXIzggZzXdPIwf
NPgkRAFcXo7F3kiwoaiygQoUnf5r0zImUodJe7F/WtW7drvLeKkO0wQGPoGJgFgfaPyu17XEs9ao
7VZC9Qoa4ppit1AGECNeZGSbQY0Cw6WoKylUDDZyoe2SzbTCor+YXWuriRdVHS/8Ml2cDCb+nxVq
MVJbz+KUgzJHCNApgjYeEALWk3kWXrLvkpMBDl1AuoFbQGYuDu0hEWzF0DOiJ1lnSagauVyFQLMB
UqtfZ4jHqJ50eldRSbzlFePePi9YsdZK3qFIz0BG9AEzLMnzJApDiRd2IXmqfpeusWPVv1rt5fZh
ZsVhC0KnOgrjUA2msZjbPKMyJyZgB1V/JPO3YeSdLNZJJtkUjADjB0K3aw+M1TItkhxU9i1oqRwi
vKO4zT0+3J3qAmMqPFrHAVn+fOJ9N+YO7gxT91merzU4oAsTZGqbrWXgIVwggFOcjSm8vYUs/9it
kG48zcXYDEo8YAxlrWxrOYvxUy9ytpH5mf4s5v25vYtPVpz1vaXiM+nTU5J9Gjve4eLs1vvduTOg
TOYoiHoC+Wgrf8kN3a/Lz+agekki/M004H6/qNiuYhqjHiUpCgxJcAz9h7l9qU3Bn2bv9nfh7Rn5
/92SxlnNqigetaDb7iTza7E+/29/n/jF7u+DinFY9BkjJhP4YmbjtagPtw0w8/b9TpGPtrOwNFud
Rg0sdO76WzZcyFGALQbFtsFuQSPQOtJr6SZH3kQQs2Bv4cQCsYQHpfH+u3Z2k1RSk1oRI/Rr7fwu
DnrwvI2A0m026HB8aNk6cWWjZn97uWwX/GOVXq1obroQgyJMb37V3UshLY6gPagl57jyzFB3VQ3s
VNH2zRaI63pQzfJsFEY45iDT6yKOKWbGud9IKvjpkWxsKBAQ6t7JJfiEBTxGEK4FFStE6zjuwlsY
FfCytEmmLUnyUE/mS9yodmmBIa8Bwr/hqs0z3iaA6SsKarLoq6KMcu2Z5rTOUm+AuotMGA4PGC08
iQ/kKRTZw+P6WfnvU84rc3TI2Iouiwa9PDbdpZ9Ca37ZRs63YkSLKxNUtMhmQR9iXRfCsj+DysJW
hNfb7s06VVcWqHhhDeDrbbYxAQphOGMO9ZMW2/o5BWcjeYRXL/Xn/54DB8KLu69Enah1hcDLUI5C
aBlvsvQabe7tJTFuPvx9Hc9QvALw9KBWlANyq8xrXALuB7LfOojE31wyB54Nag2mlW5rbJhRSK7x
RHNM66jUv2+vg/wN6ql2tQ4qJMSjWuvljLeTKSKYhyle85onjv5tK//BAf5sFxUNtLyZBjPJKkDa
FkQDkPlAWDfUvPmH/MU4ErLXiEfKwlsZFROiSFbLRMQw3zJ97oynZlvt0njTh4UTu1k97f0W0iXP
dMlBGpQomE48LOfCT7/FL8Jdc5KfV797QrkCJCLbff82/MXLA617EOsB/wXN5/fS8u6qMjZoOm7b
IoRx/SOvXK3/Pv33stI4RTsTVGSA/rdcdzpMLAAVqBoaDKAeSH9wnIMZUXdWqLNkFGsW9VMM1u6j
ecBV8S1yo3Pkjz5pqY2D3XPKZgySlOtlEdfZ7dwgD/OaNjFJzJtz3NtovB4zv8HsA5jJHcVRT5Vn
HWV7PfHq/cwjDXI1MvABpBndWrDaKIrjLDIDS3asrLEF3c01ntgCzwhV7CmLspD7SoIsR+SJUjBJ
3qY+3v5mPBPUJRi1k7YlS1scxTXsp/u4/GoJv26bYJ8rGdh0k/AFgo/i+ivFhpWbcdxKgG0mz10f
1HfvnEre8ijfN6868rMHGboRqcvzD/bi/himvF7Umzqa2iUOjaSy2yk9T2vsSd3wV0Fxt0DyO3Zu
2FWqmFSTmaKV3L6KznxYTpOt2vIXMhuSu7HPa6WRH/4h2O8MUn7fLdVsyrmMtLkAlmvGa3T6r0k2
cLJ2FqjrpAVEe+1mNQqjYrNzALLHZy5XAu/zUHeJ0g+DmPdlGir9uLnyNv4cWmOwzXXlEZOwktir
5VB3iBklSYtsD6P0HYDY4yH+JT/HNYhfoPDlrbbJHVNihkIFsEFRlxUUPyjX65LUmhvQz4aDAJkU
6AI7kSvdWS/WJbsj2nS8Wgt7hSiyYz4QNReDxr1aIKyM1UrYQBuc/Cy9KFzvoaBK8BaPfDg92a4P
/rczRn05uc67WMtFwmzahZVvhp0H+eiAtyimg2CGEw0foqRKv+HGTrTwIoAEk5xBxWtwuh71FvDN
ceIT81vtzFCnqd7UeMOUoxAQyDBIVw5aRTr97zTkmmBrD8PX2xbJH/ywfdAdxUAnCMRUGss7GvlY
GHGNFK049FLQZa0tVhcj5TymWBVhyNv9sUM54appC8TFMZPYequzemToqvw1nNRwOhqP/bmCVE+K
9O3X/7Y6Khrq89CPRtlk0Lhs3TgCKWKYSY+RzqvBsHPR3fKo7xbFSt5thgACUGSEp9lpQijZvGPh
isLWwJrNL2kyHR8TpHgoSGhu6vSNjJn2uSgReMFQApQElAJD4TActPD2FrJP884OdS0vorxYkgkq
nhkia8ik7CUgcEnjQMQXeTDa/7CRf1ZFXdBtLo4QEdYgpOkDawclO6T0ZLRx8+QEFenqwjvYzPtr
tzzKMRtwnK/QC4XkQHyIgQCVXm7vHzNwaIBCgOEfxAr0HFQGCJK4gW8sgIq3M0K4RX1dK943Yi5i
Z4TyBaseV62TsGuEU4Ww1UhBfcgvxnvm2d5XL7xdY3+nnUXKK2arLovKAped/g1M3GnlaeABELzt
UBpB8Z2APeZg5QUR3jIp59C2mEiYFOl7/ScOVGcBLgH4UyI6ND5sL3xiemZ43C2T8g6xKTMIUmBU
rom9pH+U5nO6ntbJv+0j7DMGiJimglIBPkJ9vyXrVWHNUMMdUdgiwiXx0QRThAGMzhpwzxhzUTtr
1LerNmsbwUmFmH8xH1ePaG6BcgCgSDCoE6J4iNhD2Y8H22UehJ1V+uMZVQMBSUMIN/Lsk/1+wkCg
mPEI4slWfbjQdmaoLybNozFXiywEIgCfBmhTq1OJ4VDC5MNbEdMdUbEDAgkH+AMaelyNZQU5W3Ls
JWh5KY99xdNoZn4pSE0StnEyRUMlN2Ukpn03Q8BvmD6rEySRSgCb1m9Z+vO2A5K/Q28a8CmQnhJl
CSuivs00LqWm1Z0ViBjOkceztJx78yWCopYGauSOExKZ7r43R30j4C6n2UoxQNNh+m71MEIJ2I8Y
EgzwGvAgYqw93Bsjfrl7ESUREP9jBe4JMImcjLQ+tk2BgVeQyhllxMnfeLbI/+9sRZ1YgudcAvh3
zQ9lrQZbtwW1pWS20fY/bn8z1pgfElGIkCsWsIv4btfGhhLqCIMJiK7+rV/tBk+J2jFd5TJ09uLN
IWbUvNsWWSd4b5B6iEmRURS9KmNeR9LtTvGqNXbVhmPkPzjHn2VRPj/MmbQp+Zge1dUhvRJCutZ5
2Xci78ZXPmSdYfTzJXRUsZEY6breRDWa9D4eAGsY4sbW1oMucwIS0yV2Bij3SxNTaoqyQvo0nXv9
Jat/oQUz85R2eMugfAEeDTiUAunhqsV8mKjZpeDc/vjk434IEQZxN9RNiGba9UZlpmSOkVwK4Wg9
zO2vavotiF/X+GHJXm8bYqYWmN/4tyV6xyYrBbIeOFnlfnEFGyJ/mU0E4/NzAfaW5iA881iGmbu3
s0jtnhpXljhWWJuVPCXtp6zgEIAwD87u71MHp8XIdGN0SRyamLrMs5OEzuPK4wBhx4OdFergCGM9
dHkFFAFJ1CVXAj7H0R8m5EaaA6rw6mI9c74UuRZu+QR5ouzC3YCMs5wGtNHX4+zlIPYhasjCCxqN
h9IvDhKnbcV8RO48gybZScys2qJCicFgi0nxLLJRQVaQ60qlvd7XZ+vYgkzWle3G4Y6fsZeK0XtM
/UBt2qByprUVzbWFWiDeJTM4R0DM6OpQJutdslTB5U1bsD3yjznyc3Y725ZgadsmNT0mBqTP5sYr
eXh+ngXy/zsLabtBJH1MkFqgKmRC7ljnaM4wA5+BsgJJXaBpSR3jzKpSq5YwsIe85rIqj7H5u43j
S8d7irAX8scOdXjlPIskpW+So2Zd5jS3V+uR4+bM42tK4B9XwTkj0zM34GuexKiAm3e+fkgDTI7K
gfoch9bjPxrDQ3roT7xW03tF6cPh2lmlDpekNqsxIOZCyyF5EL0ljI8/Ij95lY5gPEMYjDZO8kL+
4A2D9OBNPGhwuUhFB6OSpjfIwlSnuhm7U1osswlMzdA/YO4nep5bcQ6Uuk47zlXJjGBg/5UB8IJW
BriqKZ+cRLmJlpTgoDY8/yFsEqBtE/SudpwOsb/x4gnrrYCZdCS+FsTbLJrYPkqkGBPqgBsa5T34
z+x1Ep2i+TZWb2r13PS53c3PYFyzO+HnbZdiedT7KmEWZVKaFAS8I/PS5r2J/NAMpT7/itEA15yq
lPNJmcnU3hB1J+R5YmyiEm3QBIPa2QWzfiumXf7hd1Uk7huP/QXJ5/u/hVFOW+tTkymxSKAn4lHy
iaahee6gFd8BC5t4vGI6692yWx7tMEm/ZFusgKY6VibbKiFwFoP3Xjl39XmUoa/KHf1nBZu9Qeqh
XmP4tOzATwM2F8U3cmDaEt8CVGl2dTA5q4M9gzb3L3zFJCLO8BOiHXB9KMxk7UBWY66BIv9WxCdc
go5ufr1tQ2aehJ0RKkMxB8XI1WS0gu7L9iV9HVHOEV+KT4Knutvq6PerC2I0tw+gpEgQZ7zvyJA9
xkA8Mkuon2GuEb05apF5bApWAtoQCH+G6dv2c3Kb0iHc+IQRwvouEMIOW/2xeGrAr/KwvureOrXF
qxxbTR5tZdh3vjWjd8sDkbLOO0R3oR5NqIA+kEK1krkNNbRsgi25K/Ug6j93PHw2cwtltCcg/qAS
DD61iE0sRIToFZJrj+SW+qeOhE5tAJiUOz/0bh9OF8ttT3xRY9bNsTdNeY+QS4nel0Actw2YOyaM
1Y2vxTrc1RHY0arcL803veORVjLP/m69VGjr1XYchBXrzTt/zj1VOei96IvRZWnOJsSqb58Q1hcE
8x10sSEUC80LKv8DUQNUSsxECJoeFI+/hPxTFr3eNkE+EH3/4hUP7Q4ZXgIkwPUZyPpGGBYNI1Nq
gRqcAqU3IR4OXQ3sgZVJnJuBZ4wciV36tw5S31ZyagXm+JKMhb/1oYqSiLTlnO4t8zkHOD90SgmB
K8Bn15Y0C8odBpnEQHXpaEIkJPpZfZY/DZ7oYpDlk/DMI0hgnWaQokEwhvBRfCB0giRlJUd1hic9
mj7roF3yKedAEpm+98cEXdQf87UbUIeGXqkeaCYAWfeZetHENynT7VridgWZ5nbRmdrCWo7FTEo1
MvdIyKZ7B9/sfjzk3+Zfid+60jF+iJ3hUdcuf4GpgDLyn8uHus/7xSxNaymEYGovLWll1Q8K/1Zl
1RZ2Vmj0koCCRYWuK6nZIu5DJFzFxSrcVYH0OPurS6inm4sR8iqDzDP9Z3EqdZkXKt6u4MADItZa
fzR62Z+MUQSTlFysnOkgpkvuLFHRo9OnAqoF0AmUESB1sbWbv+qNyNa7w4NrQqEJ+waxKpK6QEoZ
v1ZhD+W32hlOAOCEyzsDyhr8xXwsqmb/NkiPHVXmBnYokUhrgT8g7boDlDBPUdMcGknx/yIy7kxR
H2rsMtXEiEl2TDNdPsVgk7chvJJ7IpCKnoU3EuchwgyOO3vU56q2OI31BfDffpLdUks84dgd8sb9
31ZFxft4iKqkt3CBLSALXQ1/zR5KsX6a4vzxfzNExfpanqy208CLsJqxk7RgLQVJ7DLazcZlfSAv
tA932G7nqDwujWIwKOpRHrY6CID0DqLKhi2Zd2vxJYZmU1KJbiKFS+bdXiHzJO/Mkg+6u80maGEL
0zqWR0F4BJnj1PyAi/z3JhRwuADuC5S7RBcBgKke1aRX0qPZnedUdkT5deHvHysS7q1Q8XZTW2MG
jlMIjPv6O2CcSH+rU/QA3j5vSJztCJoyjLpj7FPjjjCwkridafr5v4D5KjUNQwu0e+EelB3GD/No
gkQJPE7TCczZ39UaYqp2n0AchEio/03Ja2+fOuQxgP9d0kVaAFSpHfWtPS2cHO6dCYr2zr0J6lzL
wO9N8wji7HeZYF+4k0M9zEGWf6rAyAgGaPCR+zWyEtFen7LL6HCHKViOuv8F1JkfpFwRlgFeBAbC
ZHSqUIZ4q/YUH1S3t2zhAsoLByDov6g/761SAQA0ApYFPvTsWKfhahpuOTjRzJPMYS5Nlk1U+zAj
9YEYrtHzQa3MrjzKnZ9oJa64yjYa7a++4c4M9dZY2saUSssoMO9lBYtvfEmQK0Su/CDea50jju+0
GmTUMXuRHkzIm73djgPMIjTk58CCRxYKMY7rWFNNoIMYWiUNtx/qUfOXcLzUaFKlzuTlD+J5OeQ+
Gc/mWGWlgNAcBfZU0hmyxhteVVGHJ/px+FIQ2NJ4iNwmaCsnDlW/8Cw3Ofwmhe//D+kYVvKyN00t
ONUbVL7NArchKD0ll8hYAGrxD3+JbJf3Y8At9JNj8OGgYp0mRuGgek1X22doMuVVsWCotINknOhs
5woir6kTxZB76Bw+Pwvrxsdb4d8GqXOppnqKcngeh8PQg5A69kV0H41Z8vpq4yQzzJrc3hZ1Gqd8
inUQ3ZNsfvYIikm4szB70YYlxMp5TCZca+TY7q7GSDXG2MJ8+PsgPKJNsD4Q4hmiqVQ5vA4x01V2
20jdw8VWJyDo2hLwpjR2vziayhMT51mgjn+vN1ZRKCBCEiOvGHtbHn/fPmnMg7ZbAvXWagexj0YF
krSpsSJKq45gxn6hZg7mt9xaKfxsK9zbJplV071HULd+skh9ZaYpqC19xS9xvuSvanqYQElHim0y
VJS5Ahnk0N44YXT2rqKlscZNXEA0SfG7+9ZJD4MnAzyl+mLAhZVwvtr/I+3KduTGke0XCdBO6VVL
Sqnay3aVyy+Cl7b2fdfX38PquV2ZTN7kuC8wAwzgQUZRDAaDESfOYRmJ1nRZR/CwA/2uPy+F5iQg
WRJ8Q5oeXFsQE6UsW63I1oCYK85CWv8qD5ZnZ+F2+LfYy5MNY0s1nVSkJSTLES7UwkuX2i/tyc1k
05MLEE1mxQ0SyE9rPbxcXyQ3RfvwTRasEBN9kMoOxE7v1fygCJZDGhagm7luhnuTn5hhQkYP9fWK
ri8y+1s9v1nWey0XZCT/R1iCmDBG2EEwbzE2bLNTm6Gqaev4XXfu5ifc70Bf+v/FDcZ39g9jTFiC
OsDeqmbSobpsRl0EJLyjBd3x/b78VwMRqN/9szImQqkkSeZ1natI6bwMJRO5f72+PdyKGtTPwTLw
zrDHorVkQ5lILYFwK0uRQWoeRU+hBZ4BvkfLJWMAsTVR/sH9hCc26Qk/uUbSSjdyxAtkd0ELmH3y
JIP8wpvQ9oD66KPSio6zyB7jH9qYqnXXrKhm45JUsETpvsck1X/ovj4Lvig33zhZHeMgICMdJ9vA
F7Vr5BvjEfIwruRvUvBzd9Owv+ubw7+yCLI0ECARAJCYkE/axugGOUH73Zs9UMdiUCfsPOlpjeyg
9Auk6IIvyj3UlJ3tb4Ps826wzALN1X48tunzloUj5IkSQT+V20UCReE/Npgn3JKuGqnMSQWr3uwV
YRwonvUtPdJu0hDob+UNtOTukfd4s+mgEhE1gpPBjY8n9qlTnTpp23XqjLiM9x0leMoCI6ASgKLK
F/c2OzHDJIsZkDbTkksA2iRZ7GCY51btRIRfou1iz5vZxUM1gj5qtI+FpHnj8talIooA/lvmZCXM
KSNKjDivEynMXpSD5nWuNjqJT8VsFFeKVFBHZYjHhnfd+bnfD2xwkEiBVvkFi46cVbOZKDZ4m5RA
mX5NncANuFN+2okB5nCtKKoVbT+iufGtz5wY4HBUrsEaaB71T/FP8+f4u/gsg+tXfNVwt+3DMju3
O1TSqk4YFYqs6iZHTqD2R11MZUbD0UWuY+ENCuAnRhfYszyjT6yPhgXZrC/FCwV+podYCurcnbFv
CqV4fMYwTfawvl3fOC4mRYP8LqRnVAviA4znT12bpGqipVHrrYdFwWwyvX2KQHlSl5s9Ulw6EzKK
uLi4s7WnZpnDkKvyAr7CoYrkQA/2xyVav25U3P6pxMgQJDcf3vlk3ywYFz28+b76sWLmhKRTtdvD
SrXWKoizJyihFoLALLLA3D1LW9R6bwPq1baeIr8p5ffrm8Z3yY8VMPnIMLdZuW9mjDBya9uHdX+T
2i/XTXCXQLvbgOyAUMpg4v6gKWm1pZih0UbjzTCHu0oX9V95DLhUowW3pQX6PrDMn8d20MPoib3A
5+vqQW5cu8ctGSdOYt5g4tUxczdubc8GNk+EjeCnWwB+YTbDACyJldZZzNlscg1nOj2OtyQ0Xmsw
xD5oz9ktKC0/11HyaVP8f/NBP0wyj9Ahy8sK6rl5lIBnDIzHjiaCpHKvypNFMSEytlJgWVodbP2E
ck3cbuMPXT0QVXZt3RmWV3UX+Tn1s4ug9Y9FUFedb+Cq63UCUeAsKtXpScGQejLXbg+Fmr5QfKII
2s68EAlZDPCMYZ7GUtius702diwbPQl1IC1Skjl1+TnOvoER9A8zY5CNQp5UU0GkDdyTqrMahsYu
q9MIGduA8smrKOdAQ/p9Pq5DOUc0u8Mc5v8YMxX00yEuRtgX4KbtLcqSQx3l8TGz70rbL/Tguu+x
T7MLG/RvOMmiuqwCOMFCc1tpav3QlbHk15oOkdUp/rXo6+9GbUuvM2fMvXS2gcmDEoyr01goXrEN
k+CvYULLxR/DRMc9RvNb0ystNOabhvSOKWqOMW75HwN4SyERwVXKDiuX+dSTsuv0ME9bd94XdwT0
qXjoNMkdk9/XPy3jlBe2mGOdkqbblxJyl5uBN9se7MpymOJAl0WIAe5X0yEGbOAEXIqorTm2Q24h
f2pseeKkVv1mb6JcgLMYMFrpIEMHXQ0t1J67iS0vnV2RMj6amCIDJWcEMUT5rQ4720HRBYA/POUh
T+pAvfb6V2TLZfQznllm0nx9W/dpW5Uisj9V3ylroa6B4sByqOjkcswOfwiC+Nseki2VjtkSwD7O
V1qgPl1lJgTbd+kbeAO1+lcrbJzS3ziJjhc2mOtt0KcVotRY0xbp0XKP6Wh3DyYvdtIbSvciWtLl
5mEa26Zc8kAaAdjMbJ6WJiYmAPMp7PYmINutBqHoXX0w90GQ3bA9Nyzs3BKzWVrWSEaWwFLrZS9o
K1LO/CLsAukZz4yncXMotBBEpM52pBVpUSuBHqnz7wpmcuilI3GgVMMs4TWUUqymNoY0iiHD22f+
MCSO3D72aouDLju7iCWPTZHpehXLwCAnQMWQJiU03pxET3Tah7akDNuLiykP41BExPaar3+r/sX+
FgyhKpT8YLOjC6tMZDHkbdmqHFbz2/0ddSs/4u3rQnJH3Iq6DC7nK2RSh17uc2mU0KjNQDCiuqZb
flrDn5M3ACiNrkLsit6LnAN/ZpEtVmuzrcUqeCxQLHkfQXeruyIYnb/nTOxH7SgIMNQnWadBY0+j
/gKlMHbscgOiJM5ai2pqxcESZJHtx4fidvYVVBMGUW2N+z0p6F1T8F9Q1557DOSstqYGrVRoD52D
/4c7yT+vL4juyMV6Tiww3tF0lWIYHZh1hhKVJjyJNyt2S2NwR7XzK/AfIqPdycv/zyjjJrlJwHM9
mUaYH2n5hxar/xZwvG6G7xwfi3sPQKcHztRbA0BT4EBf6LhYFTVfClcLjN906Ld2RUMDlxkYfNGm
ArYAuUOFiUljQes9GyXYkNAf+lrjTbiVYMvwrq+J6xEnNpjoPJFs1zBdXEa2sns9AlfVvl23wD5q
/g4YJyaYsNyuE4B9JVyCTICZemZUH9JDG0J2z7Idenv/NwPTl7nW+bdjLlLJniCEasPT1dH0svkW
2My1+msdS7cZ3OsLFH1C+u8nXtG0Wt5ZKzQj9uHrMDxkokSc73YnH5DJknt5q4cks9dwG0pnlw1v
te8yTKru+UHX7tchc2urckmMIy3Fjqq+kFT0ouIe65M/gV7yJ2tMtrYoMGYF1gCoirs2mezAmCUo
pa6SP9tyMG3lDRqyt53cCvCMPMvQ2gG7D8ZmQKXPeA/gjGtvGK0WtoviYWzgRlI3b1dkvyPOuniV
VDpx9nR9R9mqHnVZ9Z0JCocdtzlL4A9OvC0dlqaIlAeId/nkUPhII/x8dCqo6H2iks69u/3I73KR
Ji3HmXCZQ/ABTCsKRI3Y5e4d2WZ9g4qFqgaYuz6OSy94r3LCioZoggkzVFFkrPB8LzeM1tarhByz
l4DMm/v8c5tkmbumnQC6zFkLWLAJtIgVEAso7N029EVPNkAdonjzW/W7cOyP8/sQ0dWAYtdBNnUh
b2h22RavRocGfYc+L+SUM/IscAT6uZnrDFxFVLoKYh9gK2DOdrGUZb7ZiPhq8N4bOpia0753evug
DDRRL4q3Imy8Bv1OVBNkk4laRWOsGkZCAZ/s6Bx/6Vjz7+sr4mw+fUVBuRnDLwD4MJtfQQ97aJRC
DlPyZSCuDVqTfAmv2+DEXrAvwYkxvA0gvsZ8tAlDjNlKegRE5RcpaqdZMn8diWvNuT8RgTfzjaHn
DsJjCxRgTHA0JrCto45QRoX0Cs92ivJVrwAJS8awH1tBqFc50YgSS/1jjfl8uIWn0kjbGIzy7S1l
T8m+DcF8o4X1m4wyMe61mxnci0bvNG90fqkNDK/ztZ8xwBX7F8kTJXS87cScCGpPqM/TYZzzs6wn
UoGLTi2BXgJbsLx50vAj173r+8kzgi8LWTAdk6mgjjk3Qko50fJWAQ6utlypq7xSmx1zFTFa8Jwf
VKC2plsKggZLHmdldY9RERkif0D0GInukunz9YXwblI6LUjZK9E8BHX++Ur6Eu1Xba/10E4dnC79
N3oKhzGsfxept/ujCzoywbfjZT9nJpkjbc9DVZmxApIiV42Aw8ye20OeOpL7s98cYH5oC11ElEi9
kI1ap8ukX/rktl6yWi2XRtPD1PyptL65wxFXN12//ovPScdsTChwU7Ags7asKpZsbxYtXICsMN3m
m5k7YyTd6Yf2CYoB4ZI41y1yDjuEucBtjtXJOi4vZmH2qu+avuuhVeXH3By9kWSHou+9hJg3+1QI
AhnvhW2AKBv/gWIKbmPmNWP2S15I+0ACipbaAL7c3hCYE1RMZneFxllzaO/0Nri+SJ7L4JBp0O9E
QQ3/i/HSat7tHLCPIpJLz5gcKlZNTTY/O+lQHRVfxuDnKphDYPuzNOU5M8rs5Wgq5bgVGeZLXaqQ
lPnW4w7KcwpfoS2v/C57iH3RXAI7SXhhlfHUWsfQ1FRuBADF/at196KBiTA/PFuaU33Jgj0gweZ1
h/EOCa0ieJfQn2YOCUpSgGGCkQUD4KzASqGOdTHEoAlMusJZEiy0EKSunGN4ZoFeJifHUENneGnp
Po5r5w7SAaUhvcL74HjdXzh30qkZthEc93oPJnFzBVSrP8JYOL7TUgrVZXmH7+SDmcxTUe/0ucv7
QgtGT3posFWFP4f7a+rpv5af7f0YYFT/rfoktEs978pGXQTtzkxA4YSC0xY1L8ZBCSu3DnWIPwE2
8N/oJ4rsMSchlsrCind0nmXgj6anElxz6xN5Wm5VBxhob6kEQY1XUTvbQOYQGHqXtihvo5DgzF6G
gmXs/VzeRdVF3CICnzeZm1wrbLnXOqOMmmJ6SMfsZhlH97o38qPXx7liM8wZfCLoMmMOcogS4tHg
lUONSbm3Usd4yu/NA8bLBSdAtCzmWtC6VS3zWCqiKr2bmqd1EbwHaZi/5oHMNYALUC3jHR5ooQKZ
fVmAaELrUkEXopscpf58/Qty0q0zd2DCRjckcrEmCBuAs4D6unRNbT/0jYh/XRCd2MHS2kjpU7M3
jksZGlXnoiY/ScQlqwCq9Q4RufL12AZAjYqgPquIT7lKggzoQRKbXpupjrr9SsGDXaI2H/vKKrpG
Bd+RRfbHStytSkJWEA3MHigUbqRn9TEJsmN3RGvfte7FxIMCR2Q5v205lWN9ruIwU2tI1KXDt0Vq
RCOKIiP030+vFQPoQTB9phGovfs5c/JWIG/JTXuA+sSr2lAxIa4xkT4lnaqOKz1PPeAAGAQej2BI
BecbxEnhIfqBMrJuoRh9wwu9p4aZzKcgQ1KOEw5a/3X04mgIVgdKuU+jD05WCCeKkvPLL4kqCIbs
IORCx+DZ15MskanALEYWzchA0HH3yr4X5ACc4A4beD1pFlINaPwxRdxMK6d6l9Ft0x72QxE2d8Qv
v9N6sfgxeHmiz00x2xY3gzr0SRcfS/WxXZ/rJhgwpi2qGF8eq3MrzB6N1rYa26YCo7LcxBIw9reD
IrhDePtCCalQ2aGcNewAZDGbuRRbbR4ZCmA3KVyg+kNgJRJPnTar/zHBBNl1zPK0zhvAcPfVqaaj
pgruDN5mnBhggXMZiORTZC3x0ZqbH3Pa+iCsGRytrb1uE5apuB8MxIzAKhkm6hPMBbiSfLJGCfp6
0wZW1+y5e0oPKfQxwRoGulCPutvymokAazxPAEfZP1aZa9HIdrstd7DA7c2DvgaW9WVqBCVEzosd
+4RqFWCGmIJDTf882FllnefthCM6+JRpjuLPkzs6EEbJ0OyjIsgkLnNcmKNqbSC3s1BWZE7r0oxS
rq26ddSS1m3L267/kq2Ku82RbYp4MbibZuPVrIHjA4AQZmmrrbYT6cFaZnWZJ82Sk27e9UyCG3xo
bKP1RAWEQYwJgBn3UiY1DlJxMCkf/51+rDefqlgtN6KJLJ47nBpjjhQmpXSjVjTrKDWf98Jdltda
hF3gfbITEwa7PXK2lkmHOfYYYDVzuctSUemEk62AJA4SqTJ0kbRL9hVpsJKlAA1AtOTp5znWbpRG
8siuFo5UjH5qt7FTzMqxU9qgSKevgg3jRA1YNwFXBrjRRvw4d3cgJfqRGB3obX6Tn/Nt6k53qKnY
37WnFkKZZVhh4NN40z4LzHK2DvVDE00BuL0ORclzs7larUtGVsCk/ezZ+gtyTYVrYwhSPtR+J7kG
xiAzYe2Sc9ZOjbJnrQCtQqymahZl3Uu1eeBCdLYpsvX7qv10fX0ctzmzxF6MNakGSQepQ2Pfb93X
UZRqCj6fxlyJmdQZg5TG9nEu3bb4XINIWxXhrDjvKjgmLVrSs6wDBXW+R53d1+pYDlnU2/8w8CrP
Te6gkbq7rdMc8P7WBBGEu7ITo8zKYiXpSSL1WWSkX5Ttxm5HRzUFFXxelDpbGc0KTxLaauhisu47
OebH8lFe38cCaAdf6pDziS6tyxNmgFHWAm4dcVeGZuG5sVmFBHKeAnAxA09o6KpDVGeuMnRaUsG3
41oC1S+6R4i8CtsGAYP8IGt9AyC3cdPts7OjGTC85PofO7eB8I5qqGprFsBHzIJKNIWXuFPSSJmA
h+8dAuji9ePDW4iGXo6mgmATNhgnAE2FlqxQ3ok68OU6xB5v5H75pVSgttZywYV/6XBYDWBiuoWB
d0yfMwGwyEq1BedMHsVq0Jk/+sYtF4EJzkk6t8GcJL0yEkvPsJ5VcYxP7xWKQ3KXjF66OYAnew0S
i4kIclpOJnNulfmKUmlNaY3QCy9HgdWF8GIIbTDPcqgup3iM7jLmGUgrCNBhIPk3wax07ueFrKGk
u8QYUOq2FytFg3QjghSXu6RTG8y1oY/7OqYSJueMyfbmFVQIKjpwalbdTHl7NKCBbOfSX2DevzOH
vyZ7OCSp4aipqEIoWCp7kWTtpFUykqyw79EDVjGpHQuOMteCBqY7A/oj4J2g/34SoWyzJUvfoyRT
Zs8J+EhEUgK8E4aHKNryJn4e9GXnv6+kVqvNuwGP7LzB8qHO2VQPOhE4Pu9smQaiORJpEB+yvE01
iLvtOUW+HpPctXoZxzdaRA9erhHaMqH8isoFtZytpUig1c4+Dgqpfasnqy8nE3Ra6000oM81RRQw
5YJ0n06DnH+1Wt5QWSJJEVmz5ueKGqkbCsLDIth8TkpIGeVQCbEplgG9oHM7FaZQCBTj7GOHvmeL
F11KXHn02vIlfs4+j+bXxfp8PeLSXzwvmZ1bZA6WOcfbqNUaivkjCLzyZxPN5urYjHfGcG8kr9eN
cePhyfrYmNvocmeOFmiN168TZqqO5SH1tPs4bHoPEB8NAh0AkoqmsnlH6tQo4/KlbWstxg7TqNgc
M5qCKpiIr/6y7+wgAZjUfqt+6CKEMGfegH5XCkZB3QfwamYntSVVMAgORAoVv81uSsTgAoz/5InC
BQ0hTybvWKN+Boo0TLPg4DEOivaoasz9bB1pYb+GPln1VPylECe+nbzFQ7t5dVpoCmuOCBYgMszk
BNaWpHLf93No4Bt2UMqpH1L527wI7jS+GZwJVGlwX7MZzjrHndGXBM/wnnjD+lnKOkdOJ6+MC4El
/s7hXf6/pmgsOInArUzMuDGxc2qwHzD+gY5oH6K6FTVgf7cFBVB6vC6O34kxZt/yrq9rrBg1uxZj
fvGtVgK1HqlD6ncAssqSk9uCGMMLZYgv/yyP2bBMWyoCikwgS4fy81RnbrahLJWTx+tHnf7MtYUx
/t8PHZF2GfeYur+lymNHjrJ6sMugSwSGuKnB6YKYCNYWi1IpWmMfy9vFV4Ges45yi17y7tIGkHmf
/bi+Mm7EREqP+helTWe7Gd2ypNZWAzfXg8W+RNFzjkefSOVrabe3E6XDVXNB+sPds/e6MfAPeK/T
CHfikknTLpQUFnMU+acahNCa9iSJOKi4JwxiXgACICk2ZcYTdXNpsnbGhikWRhbmYMwMRwKileQ/
r38/3oYBwqGCdB64cBOEpuerIbmRFaVmDiDG1CPdh6aXOxwofc8IoH3iiWIjJ/yfmWPCv2aWctnu
WRHt6l/a+L0WAVY5H+7s95lse1mV1SQNKl+KctuAXt2UVEe3wkX4eKU/xBypM0Pa+XerNDlfqwog
xN4jP+WX9rC/brnTg4T8pX9KG5d8FmwU5wyfGWTcri4lRc4pfHPqHTWCCC8V1ZJc4u9gdOhuqarW
8grKA1/E1cLLE2AZ6CkLx8zAtXa+VKSVTdwRWB49NUpCMMJ6KPPhoe5G/dO/mv6gUkMf9piVZpkc
m9U4S5CqT+5lcPRn/hhCxhHkI31UB6gXCG4Z/qf9MMhcMptUt0lTwGkgHP1d6/bdWWcrdwz125IO
rrpWQiohvpt+WGTOdw25lhUYkSKSwg0k9mgvP0j3+iNGXDaPghsoglCkD8w/eh82mbumAru0ZFsA
Nw977WjmWzEE112UE4vP9o25ZQw8O3cpT3F91t82UkVxqntEk0Hp2HpmMzxAZvJ43aJo45jbRrKN
pjJTzE1PeZgl3S1ZskO5GT6w4w5wi9eNCfaMrdHuqTkWdaxjJlCx5qgw1/uqqSq310dg39DTvm6N
c8ucfsz34tnJLbNZzbJNNXzSAiMmUb634/M++9dtcBq+ZyftPfs6MQLdik0vO5zsFOp8oKYrCGYp
P3fQDJ6eleRW6RHWisCs75X2cW3u4v7JFOXmonUywQUDgjLqqKAkXzCEUswx0MI3BID76ysVOMp7
iDtZqG4WcVMUHRTaMhuN7MQp26jOPM0wDlA1v25LcM7eP/qJrb2ERAy6m0WUS9/y8i9FBODg5cRn
rsEEj0azUqOZER/NOzqj0AVtOB0WcFhX3r9pLlMXQV8MSHsbhGTMhd132YSKZmUd1ZY4ePn7ulQf
qmxGS1M0585Jv89MMXd3PyaWUW07coMuJJU72Yj4Xe3I+iep/A2CeidOD9e3iu98H4tjnC+r53Ga
FDTpa/WlnXcMqgV5LERG0U90mSp8WGHuM0SpJZ1iMoRVqrs6xDUQD2NMhspS7AMF6YzrA9EOOoQh
BsH6/g9X+TBNP8CJL5bzPg2mhNM1eotfP9pgqMF5vm2OjQclEVGmwPf8D2uMY0qkLdAQmfJoS/fX
emh+yGovuGM4eNVzf6Qn/WRFpqRQSmt8zJi4xcvyu/qeghChCqTvluLsGJbL3lXogfMRJAnCb8lc
b90AvaSlw7mOV2eGzLkGnlIA3FATAodiIQSp0I914TVoRRqQ9MXRY2HxZjNi5tiEb46obBrZ9x6d
4oJEeixqw1AnvzCEyWVVhaSBBTjw+RctYmuGUJAiQQWq/EwOQP+6pZPeqwcKH0iE7T+uk5yYY5xk
7WjDOkWNuEXVtpMHD2MpgmjPz1ihmYqWGWZsLwA+xpzlUEWUhpDukxmsXntovthguM6fl2P+X3SX
WF4y4EowboE2DGaSVFqXZJxDTvs07fI5j1DCva+c5kaNJKeGKQz2AkFAG3Wbt0ZQWvOQocvOb1EO
ywtlcBS0TlB10i9K1WYH6OBIFlzlkBEuH3o1rLaX69GSt3MgXYYwIob6MZ7Kxmd9GqtVgQk7+9LP
f5Xd85//Ph7UqIYrwGZfvOX1BEPEqo3WhdnmzpweSunTdQPcfAck3xrqLRizwxDZuasPVr5DgAXP
6iJ1ZwUgVc3bwz5sasrqnN5TzloVlF0ihATvYoMfqnhmU2p3tlW3FoUyNOtuHZP6tzlPTq45G4jd
pb5w6h56zM33Kf96fam8vTo1yfhjodZxPOzgmJXk1pfir+r25zAWAwv6WBSTe2OCGMTFOizo8rce
wsG6SCxOsAQ239ZnU1usYbWPKFDkg5ev3SgFHeYNf13/VHyv+FgJm2qjAtJ1mRrrx7xxmpd3oVv6
tp6d7VeROXuU35dhH4hEBbn3yckHfP/3k5sMur1mYRKAWgwjIY5t7p4O+IxJFKftk99dObhK+UPp
9rsxKw6LpLuaFItuU17sN3GP2GjY2CZ0J88PhJ3LpTV2JTnuD/tXpP1BSjUnByf9vUEpuQ26xrv+
sXlhiiIZ6LCXBsEx+gedLHrAv6kbFk6BBaW+glWrcRIRHxm3qHVqhbrWiZUmGas5tgbrOCH6q752
Q57VFuylCMP3eVTIThNeX9Z77GMvURPvJWBKUSABYuPc4tIuhV4N8CHyYAUYDwRJwIjPqUBdEFjG
GZatr+Z7niB5YHn7AQyle/1P4PsTNhL1GHCkoVpz/id0xWosQ0YSzC8oXyk7cR9OX3d383IfbWaR
5/BOJ4EZmAKPLzKRc2tlNU59TBb7qCuRtqjOWD2PQzgOn+z86wARSetp3e+q3q+mxyR+SvXXf7Ha
U/tMHhjLKRmWfrCPW69NgVwM1Re9mLe7rLcfa3XtnrPU1Nxa2u41QzUANgdLkaKmKO2UViJwamqL
3fzTv4X58k2vbfpQoB9eqNnstnG136RqZ/nzQsZvWWoMmjNA9ueX4BNcHF4bo3C4UCBrRztqLMEx
+HXsfVRBYS+p7vSyBFQvNv6U/pC+YaYxsL1KhGm+WCdjkNnzTSrMLLOKmUovuuWvZXcL6IckvnXU
vbp0IGMpBaoD5Q5DeIXSnz77xIxpZrtXM2tlKMBZYWZ1jrRoUabLgd1qbyOKTNe/Ky9Ene4mc5QV
bZGSRCqNo1T2uwM6MtmBOBDUO8xRhKnmBqoTW2z7op8NM9F7M43Mu/4WT/m7Pkxus6Piyl5xSDxh
EZmmaGefEWkqVVhREXrxpHifyzsJjFuaW03TQ/i6wUsJ8qf3SxAf+9AyQ0ChKNF3IWLJ4IalE5Ms
ecpiDANJgH08xnd6lN1AztKTj7TBMD2KRRa4HxQqWBRQgTQYj6fzsLRZbb/mtCI49I4V6H7/iXKO
TD/lg+qZPyQh0SzPWYCgBBoauFGgypijP5lLkvQtRiaM7XGYP0+pr4sCO8eEBhIMIP8wig16ABqJ
T/YsnWaz21rQgNT5bTF825ZXa80FLyaeDfD9GQAMocGJZ8S5DfjKPA91jdomCdb2wZi+K6JCH/0J
xvUwjWhZAJRhgzBkcm6i00jZq8MCQTvFjKQGMspKH3+5fnR5zgZ6A+DuTIB2QNzAGMlXwHWybMJk
MiLUChk7St8xgi1Ow/SsCH/E+2iYD8bevHfBWV8r5AyYZcmG1g9UdeUVZFzIH4WNJq4VINLBxwga
ZQhDnX+3dSOGVDZQbug95SuObRy0B+uYpw8AaqCMs4VV45VfNsFbjPcldTzzwFhIAGEAK8q5WaNf
4wFT1gTcSvNtdz8/ZJEEzqPisUMiJSx28M2ZSJ8A+ifAGzLntoSsZzItkHDsNie7T0ItlHzppYIe
1IuKNU6i4UuON+rAx/9jj1leaoAOwwDTBrr7ZuqsHXlpLaGU78V9SWF4J0ZoND45ubuuzIBo2hQH
QmnMoCf/MATpp7X149vW726XY/EAWqIxFwZ60fKYc5C1ktpUpK2jBj65xS+VEDDPccuztTERA3QK
w5jkGCmV+1tgFkr5S6YLkmq+CSB2CYIeeDOZdCPOqrVuuzmNSB/F7XdL/9VoAhP87/Rhgjlcew72
z3kmcAPlqdHTQw8mvT8PSfhQHyaYG0Ip07mErpIGxvrFlxwakirXuIPCOi54UwCv4nvchzEmd9mX
WocgN45RE/umCe5qyGxEuw58TptBSErI7i6wx4bAysyXwm67OhoPiIHWN+VRc2rV2T3TXcPyx2hA
ttEjgYXMIvYFH5a7d+CyIZqB9OviybXHhaFkE7LuAeBSjGxTtgTzKP0Vpw6lQmxBsJG9CmxepNz0
ROMa1g0dl4yqUZc9OdGzJJe5aeO6B5+95VJZETBS3y0/GxA1j+i9iypH3CNwYo85AiBCJLGkAeqI
6iMloSqXF63bHtCArEVEEJzUUAfxqAyyLRT3rPcK58nS4DbDpCZmDYWgvymPJHd7pCQQfRD7RIC0
ok7PJANnxpjIaIHlqlb0pow0wO9J3Tr74I8k6jQ7Gqcfy/jX9X3juenp2phwCGoRvdtTHPMC48cT
AYtNPoM5ytVLdGFakWPyNu3UGhMaAeEkcmENDdCG862J8556qexQMknNBUTkDgJFNyICS65NHVBD
sFZRViDm/lSGNq1GsIeEawFdxeme4MhP0h8qVNIqN4qmyKqRxoGpnJ0I2HZjl0xwM0cARUOIyKuW
xmtt9/pmcZeCJwpmkE3wobO56D4rxVDYIHvR9ztw/yKCOdpyvG6D10ZCGVszMYYHRnmcsPODrFsr
7RGgDqV+Mx7qYxyAYo9CTdJD5krfGiBEcZ7FeQ5vbWBuhUIKGhOKzEJp4qLtVrtTyTGLH4v2Vtvf
4uXX9aVxTWB/NKAKwZ3MpsDTmBbZgtgfzaj/AD+cKb7SVYfrRnixF4V0VB0o1xdStvPPty/ytI4S
aOosDOsMBaRC0Zf7cd0Gr4uDPB4JFOI7CG/ZElNTF5M9ko4EFLULHSLAk00PeOGD5fROGUmeiBrm
IiqBaxN3JyYnYBXy9kyYmDF9pZsJbsxiO8rxc9e7WvFkS59qQBj39PH68jgVDRjD/oC+CxrzBhPa
8T6vO3vNSShn9UNnbfd1VYdo7AfFRgRZzuWr+H1hH7aY7dLzAtLQdM4v/rYfQMzxILnLW/5CQZlt
MN3Mb9eXduEdjDkm5UnHcgWODIM2lYEwK49g9BKs6JLzmTHBJDpK3E9V30kaVGzTx/WwIuGg3djh
znoDTsUb8W6AECmwVHoT2sJXv2Dv2OH+Ni6rAd9TCxvDemzH9HVIam+F5jFmo/8UdXS+UJZ9pyVW
OkFYCdRleeUO9ReJ+PkO9hHRF708bTAEris8nqGuhDPAREQbioTxSAYC1N3ml7lTg3IZnEJoXcaO
GSr4vsJW8OUEIGOTeYWNiiUXIMABSRqI5lytT92qqo79toeKvb3khuGQPvO6eHuIQSS5jfizrnsq
byNPF83kISmxuw33EOoejeoviStLjbtLr7ZyuG7nssfErJQJLUSCu2wqMhD5abSdFGpqKE7EyFaB
Wlg81VsOoLoIRVX6i7yHscpkIgaqYZveNjooO3K3QMllJEh4jJuyuzFVwZEUOhC9mE4SyGZftkZF
sQ9YE+Wgf7EVtzBd8NRGEzj2QB5YBNPgiiD7F7cds0Imio4FxvqtAXoHS/Y6jYchxslv/jQhYWww
0VO1klK2JWQ90HBz+v3Qke+ySA9etA4mZC5kT3JLh7SxOX1prNq1m0d1F6HgaFA8y7qZhTBBswAI
zrTR6AxlqArD530tUHxAFoLrzn59LRcyLEWljsuO4ZhjBh4oFXU+OVpB+XzdCOeOQf4E+nTMrYNs
lp3nlZpEHlCWLSIThONSfCupgsB7WZKiLYcTC8yW6MMSo/0FOtN0LVwMhRBQXRSxsxrfFn1xtfkw
j7qXtM6YvuyLCJTDLg8yQGAi0AmGbG1M2bATS3a7EKOaagjARVaQ3UxBfiju8h/p64ZAgRbmfBA9
NelyTp2Dtcg4x1JamZHHdX7ckNKt8+I0Y+MM9ubI1l1qe5IiKh4IlsiW/Kq4m/bByPfjaJuPBBNT
zjjmojrfxS4yy2Kb+0pcxvbeYYjvf1Ue04PpzRGlEQG/g+BZy3o+a4y5TvI0sVZ7XIrj3vtyFkro
wpZ/2oRjbTA3iYSJ7dVIesyk2g6KpeNt/ViEhf/eZ44PEB1FL5ZqH7ZgpheBjERbRv/9JMRnZUZA
bGhLxxY1zBH6dqQUXJTshcyujn7hEwugU5AGo6jhFIlPVtMZpGCSHlpkAtfDByv4RnW2Tg/Y+wPx
1FCPWoM9FzvSHeVQ3AwBLc0lfvwrOe5u72Q/obDuY5DZE3Jf8peIaV+QvwApYDJxxU6ybcr7LT/K
IBOGatTjUjoKhBFTDxxp8eF/SPuy5bhxptknYgT35ZY7u7VLlizfMEayzX3f+fQnIc8/7oZwGmF/
ExNzMYpQCWChUKjKypzeZcvOHxq/ELhdezof+LXo36apM94kgyjorZwcAN5xhOJq7B8L82ddvuwt
7+CxXeU/U3RnUy1Eo2nhqJgR74DFH2yDh4PmWaCSR2vWV9lIpCxS6tme9LeCRzHNM0Cd5iVWEglX
THJYUETPl28rD+H0KSukvgfNG2cMdYOsG4RXvbs5hFa6+TKABRL+cEhDaAcH5gPvCLPD/O/vQh1h
PZV2fV/Bmz0UIFdF7j07yzTPh77sII/TWIszG8YdkEh/OrVNr5U62VJrSLliFkJU73etloGZeLdj
yeCdaxL+Pl9jv9dHJYRSV0MjNhYr0FCKhywsDv2xDiXoHEkeqNu5+ecnyQB6WVRy2OyaAJ2GHXAf
Vz00b71rBgYhek6+gPgcmM/iyjjkEKoSnjgBjLj3pYVSYWQa1inr87H/92IbHKOyB7+LGtxr1dtl
Y8x7DdoxENFGSoIn4nlU7hax1pYefrrrIV5rq3WTcMMi87Sd2KA3sq7apdEqOTKq20K+luVHwXhf
wG/TJrYFJFr8z1BddyUm8aswg6QIHPfyIj89YD4+5clfQO1o2gjLvi1FBiEnG0N2bQTiLDJb0dry
4374KITf8N4vzIhMALWYI5V1FDzPdzYZjK6B8GhxaDMxENv7Th2dubbT/dsycHpDzA0+MUWd/D3P
M0FJwYYUlz9X82XjzWozfz/qWLpIimeQMTtfStcSnulNFCK1flYTxRZmXlLMPNsnFqgPhApFWzZt
LUSm4UDCLEg860F/Er6Y75A/sbej9v2yRzBXZKC6SYjo8C9VEqmqRBAEIHSjRgxq47Zuf17+/cxj
BfFICSpekDCjwz9EnvNxMusEAK4rYQHmGeomMS9fZC/itxHy85NEJ8+HRp7HcY9mP3vYUXXA9EkV
1OHiWgc9LG5z1eYhVtjJ1cnCqFiPwrQ0NxkokKqfqyuTyu2t6pRuHEFD7zZ7wgsGM45psB15zJ7M
43RimApUirl0VbosiPrwDRxjTQuk6see3Jo8DUvet6O8vdf2cW1BkhUN9U9TOs7y66ZGl92DHZBO
VkP5e7Ek8S6OsDF+LZ5JT7W8hd4PkWA+VE+YzuBjknn7RyWIy1Roe1mgLVJDlwxilQ2aIoMDStsw
vlqWY/IkBEQCR3AtLsLvU0n3I/z+Xi0twZbLQrI2JZwm/hY71VEBQ5PsSUfzLvazKxMlXVKJ3A+k
qItSJC+2sL4nBuDR3dUlIF5EKtnLDR1w1nhLwQjqGI/FjXidu3PYHiWCGHXjW8Xbjt3L/ucRBt1W
E/wyhJ8EowfnhzOpAHDP+hXZmDLbJUj/l87jOBEjaCropSEgK6KJG5w6EqvRynoPHkPkCfJhdytU
/8fjaNe25Mju+INX/GF4EMwBxYNxGNxpdGl8T5Ik73fgQortdgUJxHhrxqWz7Fc7NIYvL43xyQC6
Qy9NhoQBVkdFtkk2syzequqA17apucX8suRPl02wMvQzG+RvOIme7TCimVaCrLO+MhSHDFtm17UB
fLx+uzsEIV8Bpv8q+JfNkm9C5XZnVqlvNkxDCoZ2rYja8XEzexus4DaUjT0lCy4bYpVHCHCRkOKA
eUdUqSvOqCqwCyLjC5VbEqklGyDiu5LwrB5GfnghAevzun5bo55so5Zq7TQKhNVV8ivM9ddA6gV7
OEOC+kNdtfCnpxadBl077I+Xl8re09+2qQM+mH3Sq6YCmfX+oTVDrXmZ5Gdt4sQRlk+iboeeHgrP
uNWpAFov1lKBVLM8TNDfVdrKzcbFNlMOWIO1FpQGCYU1FCxAT3Xuldra1glYjKuDINxDF9peihBS
1PYe55zowVoO0JqQuVYt9TNXrYY+c2KKRhWp8VVv3U97b2+8xgE5prRTWKQOQoTe1E+t+BVCeuKW
DeUh1/twz8xDXWv+5W/PukkBCYZaGMCaiEt0brpvsRIvaishCE6e8VWTMAq7h7qr3Wd3ie5Vg/vn
zRfcZ2c2qdu7qptFMIQkDov9uq86d1Vv1+IxmSVnVji+zfpMhL0WyTdqSvhO5/6Qq1ne1Z2WRPPw
Va1KgNZ/JOszZw9ZTndihL6fdUOxqlJt4kgMGv1YPqVOB5VU42Z9qK7I/Fdjy1fwdy5zJysGo4mA
DBla05Bwolug5rpNoN7dKujdzpCR1PwlWEO0QZ+JeHHj9oFxx4PTfOqY4+Od2aSixSIPiWIN/0aq
IiSDUbOteUlECsfLG0/rkbG3Z+bIJX56zbTgxRyh0BFW8q0SH3cwdGTGtTn84HxDRtHgzA51ZcKD
6mofqiSMr82gCPdwv6ki2UVGxyVVYV0t0NjBmw9CZWQ0irKlaJuZZ0YFOSMoxyg+VNJupRvQngVE
MljjoClY2SPhS0KsUlXzswpzrWgYs6zBYUGcJAkJHEC4qe4Fbw8I+5QEMmOoNgVTuEGvhvf5GOfv
zDi11DYbkjYX9SSylmOn+Ln+1RBCzqdj3J2wgflsIHsAyKbHAOrFSCv8RPiAthNc2XCdF47gDK9a
76hoIhOBqMaPc2cITdHjWGdkkWfWyQ6cOOisN5hvBkf2IZdcnVS4/OKL/qTets/kMYd8nJOYMC6F
M3vkwJzYq9NELfMqhfhPAX13KGpzB8gYieqZBfLzEwsJtExFrY6zQ9c6ybP1CBgznjq5K3hZ4rUe
NGseUIHFADyPapy3NOpeSFNDn6QEW1mCpA9Jq7S6nI/FdEcFWbGMZhCIo6ngJWqgphqMgpSVf5Hn
L42/vRYL5iB0nwCPy2DGyDPXSZhbemKXimJV0aXpIIO0/9r8pvf2Ch5ztDVuze+dm10hS8FU5F3z
CAGWl8sLZq6XwAWBWgV9MI3KLaRiUytlw9Gw7nbhugEe3dSC/80G5ZAgmk0GUChhxq+0HK3dentf
S7Aiq8Vf5FzItwAvBkYQwDAa9tZNErQItNIKm+mfqnTV9FvNg4l/9FapnAtDm7jNoU4CvgV6umMt
1/QXjnkqf2yWVzRfstmV5Awr+yJ2ETTr1YTXcmN+pROblFf21aoVi1qi1Kko9iy9WmuQgMP88mci
mc6lhVEumK+TqI99gikjJFztoRR7WwaHjDk/muJd1x0kNLUvW2Q6Pd6gkHgh2gF07jUCpZTsaaVF
e9nfdbPkdaLgiQIy5VqMXSSl9/+TvU9p2KinZWMKRP0WkOIe1ICKK2vvAPlkXGlOdhqEOwdPRA3o
sI/U7CRIAgEsbnkLuRT9vo0IN8h4TCFCiHFmhfDNvTW80iEzOJ4YpI5ZNm1Tu234fnL5UmEPd94D
jeUgEJAEwtOwAPSkB9CNvJuyRtVTIHD74dBnK5o0c5u6fZpDdVGfUl9QytYx9aEO1CLh0oGzFggS
WlDpWQhYkkHc6WRH1z01ezOb0LW8LR4UVzsStUXhS3xrgdI09WJvf73sL0yDqGcZIFWHTIxKfn5i
UE4raB1JuAya6ruop/6o8A42zwKVG0yNFIuLKVqhXgfalNmJxcOdf4Jrk3Qcg2h4bhrI78Cxcr4I
uATUhcdGC/uvogMFwspWjvFdcrX5orteZ9/J7AVU5v3LW8fwFWSvmC3BKxvlf/poYwy4a4Uk7SNL
mq6aXnTMtPuZAGJWgd5ch8JYky2KI4i8eXLmi+fUSalvNuPZXyRmBrQgmoj3qgMy38lVo9Hurqqn
8iMv4fMusj6jhH9QggUEFIS753s8Z8KcrOBNCHNjXkMtyfXDDvQpL4/lmaEOQDW3bTlaBsYK/fFK
9EoX8+O4DzAd0UE4uQ+WF4nzNmBdPKcLoxKuWVPbdZVRYGi7+1yHRnR/o0veZVdh3QJg/REJzzTg
6nTKJZgaSHYTI43m+UVP7pNVtfOYKFI7a85ZDjMon9qi7jggZoVuAf1yOB1A2YqaXXO93a144iSg
bBUiXk+Fa4/yxl3YlkGakvrQeS0Yc9awA/ztZj4QNbglhIJqy4OGsQ+AjEwO9yNSBoXyxXzcBXXT
p/KQPAu3eWR+I6NW6wu4aRNvuCrD+ZrPdMd0zBOblGNiLL5ppQl4v6Zzpry054SHNuYui/JEU++m
fpFmeKI7u2SmoXyEylR/HPyxtMmNWn/BAD6Xc515ANBixmAQ0JJgVj0/2ZtqQg6xlUG59TW7aR6U
cD5ui60+ibc6rOL5/wUkhbxTx4zZ6G3oOsSMAbeiv6EcZ9bQl2UepdHqD894x9U+XlbgKiyi8kYI
5pvCtSJezGaV+tRTs9RnhA7jrJRlB6kmr7+qHoZAHm8tj0gJ6iGI18vORggQOMA/9hmB4DcGpMBt
hsLf+RYv/dwtkyyC9BFaNhj0RYt1PpjYXQxIOYnPQ/GwN/e3Pbpuj5ILGIGaNY5ARqc8EjI6cEeA
U2Gx6+OMSJoeK7eo7emocwIdOXl0gk0GfkAGaeBypJmpuzwRUKdts4OyHUvjdRq9sn6weMQYTI8F
tYyIcocuflJPBJUNeARFA7XG5kbSA73CyB7vuco87yc2qGZEu26JpfWaEFXSfVncjw1npz5U1j5t
1YkB6thNwAVtzYpjZyyaciytZg4wh9hlztR3401VryuKOI1cP3TTmFV2oqnb4zAvdbSma3LMBH1P
bdUa8/sYc+TPklKZSzCbi+LVojw9N/lc+uYwC4a9CLqGoqEWF0E1DsDaydooyuGIh/GVuczb8240
GSKLCaWWboq9MZ6b3Y3ltggUIF4OQyblkMBZ081bVSkPVvQlpbDX5u2qn4wtGsRFSd7HbZFLv+43
xevHtPpRNG1xN3ex8KoJArgeRTGT3HQqFV/ql+pOqTKDs6MMr0D+ahgocYPcD12W80O2xqSXCamg
w5yb9l6HWfGtLP/CBp46mM4DrQ6iFxU+Er2MUei29FCd3VEL5+K6FZ4v5wqsEEWaQ0jKUdIm6O7z
dUhxvFiCWULS671WHHKn7iHgH2bmSffZEzrNoKrQe+eyVdbmWRBrwF+Pc4v/nBvF/1+SHN8NQ7ai
LeDh7T1eNsA4TxgfMpE54mWjfoIyge9rSNEqikHWcLe3ED7nPGRYBWUNXSgLURabBpjR+QoGAMaX
emwsjC8AW/2SeAVeokag+72T3vPmoRhx7swYlfRkcA5rN0rcmZKrLuiXy+gShWLK1XdjGNIxT66D
rBJPUgTW81Wl4igkS5WaoRzkd/Kz5ee3xRc1GnwVhGGNL74lt4nPi+IMZ9ChrSlBMgGchCD+PDcq
5xDbigUB+dW2BWn5tZY3t1+jyw7BeD6dGaE8Dtj+LJ/UFDQ8ASH0yILRU/0KojKXzfDWQjb45IFb
pKaW7jVge/KQ2U3uieW3teHBmZkXLlGOA32jhblhOvYkeQYBGYkcHxQlvudXepChfaI9JMicAv1W
JtxubslnnSVOTV8ivwgwcN3KUN06Xx3+lBVkOeMWrn4cEPkTjKynmd+9VxHRYu7naP1TjQby2D41
SWWpUxnneWNUIHyZVr/ox28YheEM1zBihYooiylvwEnB1ESlS7Vkbk2/dWZYqzL0wIG359FTMo7V
qQW6TDbMmD8tmmYPBTm1G0l2qnm2F+UqNnjz6qxwDu1M4HgskBuBqITar1Ia0QVbUiEYJ7u8agn9
BZpdvjq6Zm2X/6Sh+Sbc8cZ1GF4PpVBcIiBrwgGmiacUEeq4Gr5SVJdXY3WtoPdTcSqNLBOnpSrq
YIE0Mk4yjOiHIygNh8cdM2M8aTLWsdIl6DECSI/Z60+NeV1fu2FY0SRUg+IBr2e8ioAW9JfFFu+0
a9JsFUe7/MHLn1ntQtglhErQhNQwKH9+rNJcVGqtKMyQTLvO36sHMoERu/FThjul/ie72581Rzwa
eE3vtzwRatY7ECUl3cR7jFS06CRDadW5WUfI/jQ/mx4yWIRutH0jPFXzIXmSfTnkP29ZTxTCOaAB
L/IRxKgzN8+TOKyzpEPpRT/UrvKGIs9DEmgfFB/G4nQc5CnjBMIeciUND0Bgi6j0t8jlVJnAuhEW
Qmsb+3thvCfi95YnlcNKC2AHBV1M1JDSFZVNVRWKj8XcGwHp/BKWpeG6ClCjQ1+7evyLviSOOgqC
4NgwURCnzoRWJnFdxNCWmNTJS7Onsi85edonKlGEX5gwgQcmbd5PSnr9OBrlIJpJlE4ORCrBbr55
qpMdiPpVE1jODlInewIy09dAO06unOSWV4ZnNYh0yKVCAAHAHzBaU9eOqgti16Wm8XF3a0eCfiCK
LypOxJ/f3qeGqOCJPZAaay0wXGukjb+bA6gyiyLsVdm/bIgZatAdBEEreAGRpVL+uJqSUCoV/DHN
IMum+IbfTnbmVU7hTO4gg7tyuGvcOuDlJ0wHVUSA+w1RtcBrQuWt5pLsZj9hRnn2Vx/Faw+DvdDT
Rc7Q+PUPniYK85yfmqNCWztuZmcUALrJgamhCUsmigxPlGyMJXqVH1c27y5ibu2pSSrTa8UMqW0t
GIEm4ZcvAOdbfvoI4lsJSB3V3UFnaR6rW57vsCIMUjJodotgLACP8XkQX9MprXZV0MNOHTxLTA+5
3L2oYvkoVbyOKesxr5/aog6EVo5a24P44bDic97NUwochNVhhmnbtvpZhwwZaKeyevKWXovvZuh2
Rb25Crdx3ejRljSDDwrwPtzUePui57r2rRNjOZpGQ7/GSGcMxe+mLverTdDX+zqRxxlDRL2Og46C
4bEbFxMMAWu6V3YpF7NnVFacBI0xLl8sWa8Xe9Ca9Uc+Ke3mJlJXPEmdtkJoApnx49yVijvM4/Bl
2LZKtY1F2RJMLZeANud9vPwEI2j5nMn7erWuRZLYe6IVP2Jrs3anytNYtwHLBuMkMAU8xSDW9BTg
CYaCVwjepngFnX/BPBZQDzExjba0TvcTcPMR7KAeuDRCIK2+qe/S5vQ/jUB2xZDntIwU9Mw09UGT
fTWgUmoCD1rr3yQ9+97EvAlFRgKlf5CTQTxUkT89uc2+XyvUGJrQEHN/y+6ADbWr6svluMY8BNg9
gHehnvJpSMXsIHhkWUBBW515NYt3kvEkxHPQZbwmHGs1BAMK3VUL7UsaZYFaXdkPsVKDi+x5zp/E
PqyTx8trYaZlRIwexUUU/UHMdO4PSF+kLVUxcpk8y4f++/yYeetoo3blbACuSJ7pr1/ih9Qmamf8
FIn8duqtpQNoh/otmjgysGvn1ls03VLAk4mkduOO/f0sZH5tDE6mR430z+WlMnfzxBZ1GxnSlE6G
kuURFLbt2Eih3pP2h8mIU/eyIWZwRp6JXAW8ddCGpvK+rNi1RQP0+pf4aQhEyWIjww4aMgTk56gW
AuakYfyZl2SztvPEMK3PnMcbyJoFCepcgw4SlxtBz7yh/7p0r7HIOQSs3QQblYZmLd7nSDnPv1y5
p2XRC0UFIbAozoN2fq+61b68kSQTob0DQxQKQDN4sWAS8tyGogsm5i3b6jAbG2IkpCKk574IpPJH
I9mYieCYY8QniC5hFuWDMRddlHNzaxoXew166Kjv4ekd5plyjmcwLWBFKNWhbalqlLsbeSbLTacm
0bp3jlIdK+P98o4xQhNScoR2tEQRAukdK4o8bnWAYw6TdVdor7W+2zXoNAYeoo7xZVBGwDw9wamI
nxjj5KIGT6IOIS81LVw5tWxN+dEUgVbvx7h9xW14eVkMZwNJGPiFoYGiI0WnnC0x2rXQVoBievD4
yZmrakHHYywkh5J2ttN0g0qLV6vAp5eRUYkHxVcAEVl8cKtzCYLYyeJJCkUFB7kRLHHWwTsDNoni
WXRET3EL1VZdoYf+DwrFXNInxu6dJlJ0VIgNvYDqD0qP+bQ5YLZ29CmQsz//RDBiiKAFNcDzQE9W
AiqbynKZxpEVH9b4TS6+FRWn5cc4PWcmyM9Pyo5ilaHANZdpVGMY9iodcslumpKn4MXerd8LoXyt
SHolNpOkOtSr5GLIqalTfys5QytsZ/tthMrC1C1Z+3wZekAympvan8Peq29G/kOIPHQ+OTUUsVHv
AUgbH+Z8y8q9Qs25MXRoXqKfH6JJ6uAl5AkBHrIun62Edf+QtOujToY4Sr27ZiOr8gQEMIdUtg5x
bx6aMgu1Ibky15KIrJTu5bjACnencYHaxs6KS3NXIQm7bo+xMATbemNlYGbJO87VwHpRonSKcRl4
NtgkaWbkHLMe8zaoVohyY6Q/Yz7RjUPtfvyngrrU+np5WR8zS9RnA0RUJXSSgAEimJ9/ttFQ13hP
JSHUMTRg+NN1stpjiPaL1zhypASEKnM7qm9ZalvcOicrQp1Zp3ZV7TDzMvZVAi0XcPz+mjlxJt8K
oJEKdDZv8oNx4MBtaoDTHcVVlNtpp1m1etOLIY5qIQ67BNIPeghCpMtbyjNCxY52qCfRLBdwYSjf
syLo9dZu/wYmRGhApQ/UB4Ig9dkka8niqauA3fw2eWM0YFSnDlWMLao+xuyOSvTnazo1R32nMRVn
aVGmOspRZBd+5vK1pnIYDD4ScMoTTeiCAWirIbqjC3juiVavj2o7pBALBb0/KfXtYRuS52Eb8Gq0
rE90aopKv8R0Fkp5kZNIrIJ1PBKGBvnPC6Rnq6HueLNM5jgxN+gEaV83rbPRcIcuqR8rnGlB3lKo
O36Z69rKyk4PrSEwwGZh1M8b+C3+4vP/92mAgTn/NFOx98m0Qmkyyx9RwPMrYXQFa/rzvtHJloFF
l7JSSrMMYbM86tLyXqoap9Wb4PJCGPf6mQn53ITYr0KKU5MfoB1UetYqxG6fV95lI6xHGeYdgfNH
topTQwNaRSubazFB03J8VysvvZuvJLfEwLn4HSSYo0cEYCC0UPh/Ub+GxjuKn0jMyUA4Fd6GYkrX
cVbTg7rejnptbyPvjDJu3TMLVGwr+3gtxgQoltlPwircfmyqvb8k90RVkhQCNdWef8iSY/3NYA2e
GkjLMe1ugDGYOrLb3ktdquMFqEKMY12nV3NPXy5/N9ZROjVBHdlCEwfTKM04wpva2Yoj4Ci21fO2
kJGPwTcAcUGrGbqcNLhrrLNmWvpMiiCOtnjdzXhVPHfPY9T6RWEXyJkq2V4NN8/+lQlqOKvk2adO
Gbhhx63qreQg5fpLbirX2lbbVfLaVeb1CKsS1HlVkHte3ltWV+xs2dTJqxOh01ApxczXPcp+EeF7
NluoSnmgqHIVpIjTm9XaE6+1z3g9AlGia3AYgjczKYetc6XSM1RjI7UMdSW35fqfNcMz8m20vsfJ
X8TiU2PEwU5eDSuIizH+tRWRIUOoVgQiETtb+5ydJPcgfU+eWqHuyVyQNhka8zm6qvGh8CCNFiU/
ViCff66eBqi8ntgoRaoPCcdxmGENxUF4CGSEiI7n+fI2YQdwV4L80irZqy87AEeERCc3jpY7VUIj
ADo8x9IZXzkLJmGLWjBCmklG1SU0reisrdz3vRcSIyfiBc+1Wz5OuH2+bKRD5ua6M9kdz2sY18SZ
Rcpr4nU1ksZEEaCJfyqrM0/3l5fEiDRnv59ylEkFKVRZ50Rt2C3zx2x/mP8C53FmgvISS7BAum5V
QtjJT2r8vi+cJbCeKR/Vnw9NVzTeqAOtDsJWzQXk5bdDdkOmhywMqrbPv+oKvJYl64MgYJKBNnQT
TLoqM+Vr2+LiTg5rD8EdpehtVBpkTpbDM0Jt2SjsnTINmOmPQc/Vdks4FAknDJJbinZlJO3gTpE0
VJcU6orRUr1Msx5S9Wun2ZsUmskPeXiVm9tK5zkAy8fAd6Yjj1IIyJZaTYfZw1yppS4SNN1roQAn
dM/m9v3PHVnByUQrGXVThIbzkIAXcINKDL5Lvr1n1UPzaExcjTnW8Ud7BRUM8AGT6uy5jSauVSEF
JfthOuy+BpKWytHd3vs1pcaflGHu24k56n6sCkPemgrPEL0Kcrl0YujNbDwRa54R6vDs6mCZjTHn
kdF/3SSwPdXenP68/G2YJ/R048jGnlxHvSJ0NSjhCDnQ/G/jbQxnxwoaF1JcnPcO8/CcbBv5+Ymx
Wakh3a70ZTRlUAWqlh28DVmpcopZvH0jPz+xksyCoG1ZUxwW66XeMBfpgXzo8rbxTFDnZtbHtJYH
a4gKdMS8GOLNXa6vtpFknHDD6o8CfgHIAoSvFQVt0vPFNLPedpacgkMBA5E2ONT88SULlleSBHpk
eGN08tWeQkjaXl4iKwqpkJwjMOsPNe5zw5NYLUWxbnGIXmJVOkmndkdtUfu7vh97L2uzMrWnZO7d
y2ZZOSB4TH7bpaKFWQkI8CimHuT75rnSbfPwweTgzYf8n/h9fsaQDLcuyfqcJzbpinQ2ZFY2jTtG
u+M7s36Y98jkUbl9dn1ZBIsOIOsAQ4Gyh/qO8Tr3qzSDQHMbjKcm+dm02tMf79y5Ceood0Mu9ImB
yxZvBQ0wk/5JsksXmuNXXe/2z5gKQJUubDhnmlGeI2YVsD4DKQTlYyr0tvKuNFaJleVXDZ4oRLdP
vzLuRQxm5l7i88Z7ZBJbz6/Hc3tU7G23tFTLpRUwP5s+yYECGqnmR3xnAcvwbznZChRvvE58FSC6
KeRpxHx2lnP71JcU0zpTEnMHSWh1KNr7dL0f//xaPjdBfcmqhdDuXtaQPmrXYO0xP5LEHmQEOWeN
6ZMaKhASyJcATaKi2A4tqQmIqOIwW9dW8cPgYXwZlwvWgUlSBUmgATYD6iwDgjv0aiyWkXhf/EMQ
4Oqd5i3QI3QJAwyvYMdczm9rH9CCk7ifbrk8zZk+RUbzZLSPxupcPmDMD3/y+ynHW4yu3vXaMsJO
a66TzPRkcXirzYI3EEC2/ZODmxh3BmsOahl0hUZs19mAclcVFUvsL8lgq3uNFuN8n82Cd3lJPFNk
S0+2rGvTcZKUYopWMXVay++0ISj3w7rzcloGnBCucLIosrknlqxVUSqrn81I2rPeA7dS7pZK3x53
cwFEetVyd1T61TGXavS6UqzQxE950vPUagGz1fC8R0UFw/947dOT/yuq7mK5zWJkmV8KK7Gb9GEA
mxSvL0j5yS8z+HSoTkNAAvqw50vtIYmIP2QRo2G86jCfC1WZVOCCOkgMOPGSf61Y0MYi6TswD+dW
rCypSyGfxKh3ZXSIC28cnDbU7elqDpbj8MbDcrBX9Z89OsPOTRO16mwQo7oXX+NuXdAlTsKy15/+
yCXpddEQnAJdmcoaYKfEoG/yNR9/bAoGR+Pv/5sZKoqn5WakQ9mL0Vo2torBjQKq4vpxkf4wi/+1
Hoz2AH0DZ4BQ9Pl3UgDcqAtQB0TbMtnDaNql9CpPCSdbo/PEf80AvARKCbzZaYjpus6i3BRwOqiS
II+Hjp2r3nU/MC8NirQ0HIPEVW/SAy/mUlniJ7NUANnbGSOBFbxwQOPzayoYlr/EknTEZGVRO3W6
rJO9V+PGG+4gv/eT92MI5/+WS+2qqCXWLOQ4yno8w0z6ZWl4E73MaHFigvz8JGJ149jJ+PPFqNIM
b4t/zMNg79r9vvyNw5/YIVt8YgdckVUhjmQpKmZcm3/07ms8huvIqTvSrbNPn4oqK0yrKqVzCg9J
I+heOlIYA9JdRKoPqfTw8uFixgrg/lGIB0ReoZs062ZmRinD59Xtuqzvlap3FS6RCvP7YBSUBHRI
wNIHSwYVhyVkixTNwMhIT5a525P5E1qpnGuf7n7/2rgTQ5QjLNauLEJKDL3rwXKT3okeqAhC82lw
V6/ztUN1hTlvcK8lLi+5Zm7kiWnKN4oB5Ho7MW1mL1v2PW3uTB6rI88E5RbLmqxTPs0Sit+uuB/G
5BUas5zoRKM6P20hdVk1VdsNRj9KEcB/3u5qt6S4D3Ll0p0UW8JboYdAwhIWLqLUg/KYvV32R6ar
mBgclWQMM2Dq7PyITTJqQ3FRSJEQr5K3tkl2vVUWWsjt8FPvQX912RxzS0/MUVs6VkuXWlIuRaUm
uflmvSDsh+WYcq4wnhlqUy1p7ZNNgZktBsPsCiXd3YYc6+W1MAPtf2sBA+f51hVLI4sV2bo++1LF
ULnPeHGJ3LSfQjlpGeAZgpxXoz6OmuSCMkqrFKVX26GPpiD7sn0nYLcedxbv8cZaDiGHBErawiyl
Rb2stLSYYxXdw0hQH6pqsuP1/fJ+0W+eD1c3MVZLNJuJwhBlYSoaAMNAl4I3D6GhBPvEK4jIHCKA
t4U8CWyWC5waI8s9uTua3VLLzoIxbfUn61mNr3WeaATbBMI4KuuIRCb16pk3yNuvGeIDJJQbG7wA
b72S7HY5LLwchvltpN+WiKOcLKaKDaPfSgS7YXho1BuVBx34/3ya3waoT9NXaqmqA5Yy+/G94WeH
GXopGHDC5C6UwNzLjsDbN+rTCNlsKlMLY3Xev6FjEaXmcN/uA8cMd1Hk7zjdtToWynoiV8S3zSH+
Nh6br0QjrvItl0dzyvxE0OMFbgBJpk4/OpI4qZQdtJlRMrxVkq/vnMY3c9N+/376kWHOi95ZDX5/
XuTOWgMSbwX5xoGQsI2AFhMNShxTk9qxfl72vMZIaISqlTOW01W1l15p1ZwyND0V/CsSoLb+f3ao
vAECfi1AkLADrZrZnaPyVo3k7wQDMUWdL9plsN9d9jladuOTSSqW9klmTW1pilGj2YM3ecL77hJG
98pp3gfMK9mYv5dDtwx4Kjb0+/6TZerOq5oKID08g6J8X+3WWsJ1r50kbsBuUSjQrZfwDIA43QoE
s7T9c3nZrA9qffAY4HtC05s610qx9AbQ/2JkVndF396O+/YyxIPJyWKYZiA0oJmQN5BBnnl+0lrL
KDcr28RIlp+UMbNzy0nnp8tLYR0wCyViVMssEwIKVLStq9UcekHdozi+WVFh38zXywaYizgxQAVZ
aUzltG31PUpK0x+K2Jf28U2cha9/Y8bCuA7RzdFpxm6jk80iXbCOHSgHZM92Z0Tb+Iel5w+nAwvH
f1aoxbRj3inZqOwRULBXml/6sdsItoKIXh9aJ/YUztdhBttTg5SnZTMUp4tahjghFG5JX2I37M6d
XKKird0VL5c3kRlBTs0RbzmJ7arWjmO2Yn3rrRy0EcjBA/H7jtG9f8meVcxXRhybZM/odOzUJhUd
zbFLsqzAl9sO1jtp2aOE4Bu9Lbsg6+JqITLdEf0tyIQgPQd99/kKU6Ua41y1IMK4X4/dS2VddzIn
OpDI82lBJyYoJwHzpbSpWQyPl1/j/Kjtqi3NoRkfsuzW4NX+2B5yYo3ykHaO5QTtJKIqmYTkjWMY
/uysHmHmm95UHsUU81UPfDthJZGABjepoCQVlZa1Fs7zWCeO1tdfx6x4gkLWe5I2h1gpbczNXGeN
dewtzc735C8u7BPztGY40MWqNhJvya3b1ITky2pbkCvh+CTZtM+f8L9F0mTFitCAXlfXfkl16k7u
V07+RvRCyLkDG+3fxEiMhiKzBUQTz4Rzp7Qys86lWtgjMUsfIJ/1TZi3sNZk3lEjzv1pWSd2KF+p
9UYfsi5BRaYWGnsFsdJ9BWEPu5NGqK8r85emGFFwUlLDa5Q8dcHJ1UFSGbMgl/eXeQhP/g46zLTm
XBQT1pvuyauVF0HZZ/+PtOtajhtJtl+ECHjzCtvobnojiS8IiSPBe4+vv6c4e4dgsbZrpH1UKILZ
WcjMykpzTg2gMOP+shymJ+7kUKFlLqIqwfaFGG666eEx+Kyh6LoNmturWoh9HcserPJwWSbdnvz7
jtgJpbIwsbNQ9JIgFBU833oFuoBTBvpj16FSrqEf+ie1LwJOBYwNgOSh/vXReKJBywSksHDI7iu2
i10r+9JXgnNZK2aaYGBoB90h8EPTqYiuNVXXRpkYzqkEYrq1sGOpubssg/m13mXQqBpZKs5jvOZi
mG5fN+W8pNZJdh9Wgn6E18xlWczytbUTRt0DQDy3GiGDQurV34EzcQFzVFeOjnSZwByp17WnhRZ3
24Nzkgbl63VUaJPepmLYglKtGvzMENzLujG9C1s6QMsBxR+YlD4ahDhoW7P2kBCZwLLpVy/SfwjC
62UhbDN/l0KPMKx9A+Q1PRHDHNiT4BQOVW87xIEyueYNcn6s8fHegmyR2NAmzWP0hWgg6wzamloh
Iu1+Gtz/TOuG1hMmr73Cm7nMfqwinrUTR+x1lwwtZZWNxragAWVEjd2rbY7pKzBxzVtfeJMp95xb
h7yVPkXnnTzquylp0gDBZoOPVbda9qRrOELpV25gzoA3vco0wndRn6CqhNzQ5xgnWZarXYgKYq/3
+/aBKR5TVgDMJ2KvlNJGEvNOrvGuh4MNbhSMgARRrudbLBp4oM8JuWkkI3pgqVQCJxDguiV0fj9+
LVPPC6A6ybD6p8ldzuNV9mD9iD09HBIg9kkYA56u5oN8wiO44Xw4hqF8EE25dJIqZrcJEjqjzVWc
xPY0nzvzdpo4Nws5Mco+IAY7zRrGnPFWozRcJxTEzEWF+VvGI0aInDKN7W4VXUub7cFMXasQXkDq
wyM4YMSTD3Ip9dINy8ergS+JNcpu/UscgqL6cdlaeKpRiQnwnhsgjEI1gtvXX1neDNqQ7MgD4GBq
gslQPNlxk2Gf66ONjAsQW/QeH2pI7pM6nNabkgsvxnAtxCHgKJFhCjxGKVUwLawoyVgianwd0XkY
AytzhkPkA/6SoFenvtGQSfjL58dqGX2QSn7VLlZ16ViJGKqEZoB5lkC5ilh8jP4Snk2UgmwCz0so
WBp39KqBy9XMtP+dyuTYd8Kzpo2B2QaVF+3HJhzr+vu46o5U/+bSPcmsPihJZVapWE3SkkPOFoNZ
dlbtdhUATrMea9X0p1a5bvSF8+LnqUZZTDJmcqbrEJlYo7/NnS2CDs2WevBLzuXj5Y/ItM7dMVL3
TZVa9ahU+IZJ3DiScCqmDPvdnCIhUwgQocBDAZiHT+tsM+ZUkyhtxLDZJNCwq3aa1kcx4y2RM71g
J4aKGZsKWPMqhhgzb57XpgD9j97wFmd5QihXy7V5GhYBH0eSfq4a9pQ29/IXYdVDAF/3flrkF+ws
u6z1QZSWGqEvscvnBjkO9rDuzceyBl9lciAdWB4DNCMLAA8DKI3IBIcBkpePIjWpa8kzDUptqq9t
yUHvsZKkxs05RTPLUZEOXFaSaeI7gZRXKdiON/IWxcxu62w8AG2trh1pcYZe5UhiRvmdJMqZeiVv
xoSUTdNGO6lbfSdmspNPhjPrKmZ71+Lb0qQn0JOHlzVk2vxOLuVYohSlxQSAu1AFwamtrNOxqYdz
J/BolFi1mA/fjhzAzlwsDaTXSQ5BszN7MogmQOhrp2fMtvuxz9t+ZqXDe2l0Bq4D52YzNEgj1KZA
Yw/KK9ONQ2KYKHpfSbxaP9Pd3o9RofKPVJLK1cjw+bYb4WEI82MZWNfSNfCJtYCM7wMaloe0yPly
NMfFOPbA1RCgYjVYoEB5bawHufQvWwe9Qfb3tYL1YVMFjA8hY/741QDANOZVhDmV8pl8NeU0iXYa
AE3fXo4GKHKKIMGk/e0f9OuA6fMulgqRzYC27Uim9mopKMxvRupk058Y/k4EFSAxYl4qcwkRunqa
rCcrudF54Yr5hXYiqAgp12rUxj2GlkTxbki9ovzV8FCQmHa3E0FFxNLAF0pnaNFlL2b8OqqcvJoZ
cXd/nwqA/WII/ZZiHqrqMm/bSldZ1C9ZktldkjhWLN1z7I182E95/E4eFQYzc+mntMS7UjccHbji
hI9G/mYVLtAZXeGWVx8i0e2SOCr65XKhFV2F41sM65jqrYdZkUNvzN9HU7dbQPAByZqTZDBdSsIV
Rja9wMNJE8oVmZIPW7+RmQQhxlOdNBKka+ws+ZUt34K0Eoyc6+F3cSjfPHkvljpZfZajdq4hVrrR
79prBRNnzYFQjqh+c0Tm7XK+JMv49/Koo52xl53XC+TJAZjjne6vN1iUc+viwUneuY74hfc1eSLp
K2bqsAVWK+i+d4Ut5+5WZrbO63OxPA6TS2QeHPj6SEM+RsRUVIpuykQpjLATjifm2ajFhJMMMGXg
KQsDEQEmTfdQtaEfVQEP+lBSX3UpsWWDI4B5P4J+7B8J5BfsbuN8WFJgwUuEgVnyJawEm2HqTCCS
U/0usNyeU9Rm5VF7cVSYiqdqRiUACm2Y97KTJD61uXCoxRa0PrJz2fLYslCfxwATXpn0VJGw5Tra
kIYUAo5T/QaAsvyoKDOS1Fkd2tyb43r6TWTJN99SDBlofgZmpoB49/E002SRlbiLEIXXaym7Wbfb
jIdOwjKJdxGfRr/0dW4qyYAIbb0ue6TYvF40+Y10KNwLoG76qJP6pCpioByEij/iipeCPuSjTr1x
GVySQ26AneVl4lT1iQZFijNGsvzyFP/KzmVnF6Hs5XfpU3UqLbtHlDBvEjd31JvVReTnTgQxPWCv
L3X/q3VuCeqA34EuHeCHG8CcR+f6q26DOyCIfV4NjhWb9uIoh0MPJ9l62cRIeBz0mmVPXW5rkcSx
feblshdDOdqiRP2SgBMpJKQca2sjqwF3RR5Y2L5XnMwDv6iBWRde/svTjkoTJFBEbrosIF9L6m9r
1XrrYs22kGTPv+/bcDPRBCse+BPpWeZi6aJsjhM5VCU8zN14cafqOuUtlNJrj2/+vBdD2ahcbnHU
S7EcrtjDfYP8xnjBFSYHcUmXbodaafbEuzBZDr6XSdtjhrdtO0OmkN5b0l2Ve5ePjvle3wugLDCz
hLHUiVLCYfOB6utnrnmbXgE/5Fdki/Z6SAfOLcNTiTLGMR7XLDchMVN/AiW5qh4uq8SyOhnLNgDU
xVIu2IY/hhK97edMazI53KTzlvlL9VfecC4uVksft72EPVHAnqHkQIX2qBO0bpwLnFrWPsfrCNrk
+narazcS1xeQFvgtMBO7RAmE7kfdmCnPoVkJuAzqDLAjYFsVFKkfddyyBJNO6Sxjs0h0+use+xV2
/NKIAJ7BgpYdO+NN5mF/az3xtklY9yjyG0AFYMsH+SplkIJm9lo1VXIIBaP8etbPnQ4EPZ5ZEl+i
7wPgwOPeRB0UQBGUgpMxafk0NfJbXQCcFl4ZFKfFIVF4PPH2VdlOsJNGZaWrKY0acCmINAyNCQ/x
QToIjuqKAGKrrotDF/Dq6qxxe0KD/Y+ClAUtfZwbUwQFzRdgIa12TkjAgcHignlMAXGvelDwIY0X
K5Dt0o+5CJ+sdi7ZVwdHgmKg9K5SP2BqG0PBghWwAW+Wr39XQwzD1kPVJWCP3XXt5r4VZgF3HIZY
CP1pgcCooMmFnr9FL4X0ZiZWyvrWucAq8hegHAs2mSaf3dZfT3HvcDFUmLqiCQ96XRMANCgTfnSX
WNQHqQWQHIKcHgh26aWnFGwe0SPImZ31nD7qPtlr6HhLFaxQtJdLXYDT1hugTcC9Ozd+rAuuNbpJ
zOsbvu1EfjrQnXaUr2S62ckWkaLczB4ex+fZ66+xKO+AlxbmhOayZIN1CRc9Njhi13Skh+yKV1nm
/grKh8pJANd9ibngwZ09soKzuQ023BOnxiWpul/MB9EXjrKdeOCydNYfOmfMiZ267Y6BMughnQdt
ivCRQR2hH7Wz9CNyyZb74i3XnWN842nMmqeVdl+XnoRG4bfD1BrOXQ0IzGEbdAcNa+18mEPWjbkX
RN1o/QLsFIyZ4CEhCOe4UF1cCbzT48mgkptO6KJ0E3B622hrQHSoj2Q7MapQtSdDOGQUWr6/fFEz
i7/vaalIz+EUUtKuaY9kGyQYgQreFPOs25IDAkSYKS+TYtvH7jlGrclsptlaBR6IIDq1XrdzCmBU
y+m/KsfKe8vdeHc0M87t5FFfTZ5nFeu/cAhwP4V9YN0b3nadh2QPbT0YjyvnNJmxZieO+oDLlmbg
wkay3QrobetepqAam3ISH+JDn0LNTgh1+1uNOpRbgi/2N1scqCnxHBS5A1o8MVRS2haZuWHPhWzK
dji6Mhixa8R/dbJymZ390YD02Trmct6QkDWNB0WPn9r5Z9XLjqV2d5dNnfdxqIsgAeDwkMeQZBYA
7cY0wDUKppdFMJ8ne22oa8DKGpCVWvg2vZdfl7+sBzLvM3xpDsJTU9jzeUBtjedUvBOkgn6jmEYp
rMQe1sotl6OA5bBY8FRu54ZY7383PDRxPt7gajnptZFBUIuViSEEGqeP6HQgfaL1C3dsirjmJWmU
Wv3Ym/qsQJoYSD4JTHJYh0B3ApQxb2efbepYqQP6BtCD6Bi45PKkAtcGrZQmt4f1wRxuBoB8aZon
DaXdqmdpm3iRif3V/pFJTwRbUgHMNxX1bf1lcjcwVmUPfZD4aLyFwtUGhnL9lHgbj1ib7QPvUql4
aOZZIwnJgi37JvYGcOU2ui1qHNQn1jWGvQwQtmDvHAkmJWSZTaDm5vhyY6TZafRsDry1dubgCCG4
BbkAul94gX00xblqijROURIbXmdP8xe3LGwSpRI/PkcPGg6wDbNryUNLzOWxhLPOcC+bMszZjNY1
IuW4dX5piwMWWL1W5IGbkD9CW/9eCJ1IYTEzMcEtFgpFUTuYY/Wivj1tVmdb1lI7Yq0GvcCzDqZQ
E0s7OFLQ+tIfzmiLvmr1REL8mF9iGfRUpujEmLRI1cxpDPV2bXgBkxVTMP74j0jqxpRjVJ/LFnqS
TRHsfmE1RXWjB8LsZ/3Zl8OgOgb8MEmCfZiPVmOoq9zJG+Biy4acqTcPLdDt/8Sz1Z0USqVlFYR4
7LEKvGGZK/bQilhAc5m5gqP0NiDBJlvGdBMy8CbgXQXM/Govm8oNqtzM04nsOreedSN661UN0jb5
cfb7sLmLfYPj6cwX9F4elSQgK556TYA8/aoKyaMONKLOhqaZ8bKQjRjU5SrMuNYH/T458xyRGWd2
B00cdVev1rK8rIQOwivrKRG/WVwoCFaM3mtHZQxpG02dWZGlblcP1Cv5iEa7o52mA1Jycj9ciT44
xoOW2wPiaUaFNz1rh74qIVh9+RscNr8jDBDS3UaqL86/6AnyJFJBzYpFtdEIknJyrle7AYJy5uvu
dBQf1lfCRRx5JWdGjSURbDfA1cKdixlQKsI16dqKppmpYbE8NP210viXczFWmN79fY16anTFFsv5
nKqhYA32iFZd9b36eVkEWwXwZkhgJgU0OWWAsZksWaYnamhND3X3AsDGy3+ftacKRqB3AZQBJpVm
ZQKoxJDqm2ACaa9vFLyZtlNX2qNbP5qH2p2uwEn1rXEvS2Yf3rtgygABqDmraKKqYZ7lrvAD/3BE
XjeQd3qUyUligcegidOr46s6fog7HmIC+ZH0HaqpoP4wMFoNmCkqGHaqKizNXKrouJDaADqpt71D
lnxf56/Jobsia3qCq3EGjthqvUsl/7+LSqhHLAjDlRrOpRTMZhrkXL4wZpjfa0YZXiTPJkYVoRmI
gFPbAI6r6WpeD9ho1dcPice7V9jm8K4TZYf5VKixMUAnHXPbk9p4vVh8A18wx+rIn/n0wTTgEhPi
UZC7UmpNU2H1+pbDZcX2lOVVGCWClxiqK5ct55bmiaI0qtpeqNcG0SfahJc5lzwshfix2RNyCcu+
7ExMO9ypRTlTotZWX0lwpl5+3FJ365yu9tLZieP/8fwoj0qWSiuyDEqpkZc398vyUmj271LIvbXg
0Er/5ytRgVvLN9EYZKiz1hnwLRp7GX+qGW+Gjv2BQNmDZwRG32mgrmKWKx0bCgrqAoq7NAdLuVGQ
tSlbcPnjsGMs4Qb6jyDKX8t8UK1EQowVHiKHgMSRWFHivjUfNa+w0Vi8kTz1EF3zsADYZvEumLL2
Ik62aY4tJWyz/lRUhgv+I0/rFB/UeYGophzjIHp8dq53cZTFL1E86/EEcc1inkHX5krF9D+KoAy9
6GY1rlMcpdInY1hJGkZwSoPLhUri9iVNKDOv0gFrKw1Mw3pAz+ScubUjPItfJWD8Jp52y+tMMYPf
zkAoe6+UGbTrJrSqtzAtj3p6rcacO4MjQqdylbGa+6JvoVEHMD/RU8VnUX66bOfM3gBIqv/fzunH
XbGkhZ4QGfmv0esP1uEN28UTcC/izRVKL8Mp8vPHzsb8Fyb6Uhdgxj8u/wb2vbX7DdTTaEBnaAP2
pIJZ3PE/e9/dYcGi04p2ROrzkO6Z3QEUOzCsRUiPTToDEJMNvYEEOmfhFBIkt9whbOfdFa+VyJzu
2Euio0gtS1GeQtKG/s/mzoHyJcbZqkAgwFwzJvnQP/R5dStmz3QvlQohWgFQubSEVIBrBxJmqTFz
X5ymt2W1Fqi+HZcWh2mpIHUnXWf0eeiwDF75LrJaJG3pdtPX57K9WlReG4RY+yf/1lUohgU8fDjK
4YRcMdsVhG7I2xbMeKTH7pCHyaEJes4ThPyhC4LoUXTAWoKNeoOgInxDBELriKz58aiEeGKosoOi
D0ofAZQAYhQfwEMgk/03Ypg3JlZMLUVG9mdZlAmOVjfK/dapmApojiYIsFt1fKhq5dFseJcmU5QB
PiZNVsAGo1IadXJb6aYKUZUZyOY5nlDTKF/UgbdbSiL5pw+0k0PFi7dN1i3tkdDgQ0ke2LkqzBtL
qVQ4Smo2QRwXc+GRBUPNBXHXMHCyRKa1g8UZGy0oZYI0A79vl8uDe06sh05CEqL9yJpv3XxeMFR/
OShyZNAdzLiVuzVJZSVMta+1dLKkR2Sil0Ww4+67Hm+jNDs9mqlPYmHacDHfmHeEJjVyt2tSTSAz
pfOhPlyWx0o1dDDNI/rIoBqmlwmxgpOPZqcpYTmcpWVzgH3K+TDMaYK9CMrYxcoojGSBT1kH5WaT
3AZLTnXQnAQvDToP7XYyv0G4Mnl3Cls3tApMy9JV8ER/NAmpqEux1dFcES39EC3KbTZ0nLD0uSeL
FyvmpkCFjH03ODKVRxmZqfbjBjzz2VnQGyjA8k5S0b8Xcngf67NxUNKodGoF9riCJUUwD71RW5C5
/uGEGX+MW9aYPuFhdX46QEoc5VPAxq9Vq5eFUJsrp8ES97CEv2l+HyXQlZ9J2VCSbBZQtw1Y8jFQ
mvEuC2AfGTZxSREZqE30ZFSFzWIxTUdg6z/Iq9OEeKGclKvxtXgmtFH/oq5LAt2HQEhU2gmkvlGi
GpOwiQVUesm/k54iSWUyExACpBpocrzrU0iipFGfKJexxFe2OYjQFcmuI1tJnjeRE5OYZvCuEb3L
n8W12gktjjDtKltpzs3IsYLP84FvWoASBA09jOnRt7uiyHnbowJ4VDfB1rfjWsV2JBxmUIBIg2/J
tV1GJ6MIM4ET/j5XxYlkVQT0GXZVsdhPfS1NXZoBYLzJMcrt5hXj03hRFpUNxAnwz87fenc4kYF+
yUtH4EX9i2ou+UCfzGX3A6gPKKb1Olng9D1WZxEYdgXoYBOn/1kHgrfeAtfJiewKA2aZDTYKznv6
U2rwUXfa+bbBwq7H0MN25NWPxdqeTMGexuQ26Yr/URQViq1RHLZCFsGaLgZL+dLViTPK50JROO7w
uatP6USlIUuvtFWvwvuEg3iM79MDKSOarnJlPpCvWByt8LevGUqk8vGa6QCrlGIHClfAaq+AfhjQ
4LwcxDg2QnPOr8q8zZsJuqmkfSyMl9V6WJTDvOL9B+5ErEs2y+/OrVAqkaizS0Jkc9NHOYVRTv6A
x5germ9pMG84lh2c341fIxa6kyMoQlEmHSxQuRlcza98PIrWW+wtHMHrYluu8ttAGpRi1HWt9Fab
qf2QB6vymIgpoJp02yhmcLb/Np4RJYkKLN0wmloXR0LYEihj+aHPXy4bBdt70Y7RQOmMkjntUqkq
y7IAs4tkYKLluhYAcvgJ0Kk/ot768r/JorxKHoZhrGPYg4I7DFOvYJooN3+Uvl8Ww7zMMKD9/ypR
njQCakiPuyw55lhMlz1x+aon3y6LkJnX804GlY1qYOSMpgyq9N7qKW58tEBH+g85px9f9ZoDVM8A
c2dOdSdv2K7hUZH+F7N/15Nyr8JUlrkoYYW9N3uq0xAWQe8V4x3oUWIc8umyylxxlJcpo6rrjWoJ
aBhKryQjyZ/GzJYap0aBBUuSKAtzimRskSDfMzUD/Hgo6Hx0bMPsBfyXhXEPf0nt/NQ6iYvWnjvi
9Yk1idjlBWFmiNwJpBy7qrdxU7clelvZkU7DgRSP+FcmVzHKrdWqBwV5DBpZwgRcIduvImf+JmE9
vUB7eakcLnMS0893mlEJQoq+PRgaU5RWhBFXmAYPHGLFFrPxqhh4AArkmD5lI+/C6ERsyJdGkGsD
ySugYOfmWtZv1+Wr3OKJFj1fNkums4NABIhKJujDaIraSMR2YdpM8bFJS5QIZkCj3WxDxbk62Q+0
nRjK10bwJbdxrYP3d2rdejTtNZ6OUoUa3Cy5uZH44iB/EaL8EOmpq6j61dJyh3V4qlLe0CnVhLn2
NgExT3lYFs2e8/Us9Tz0ms+VTXLn6ARwHlu14JOnwvSm6o1Uq00UjiBMa87jM6asHfM2vgIgRigA
HjAkI3nW4598yHepVNSWksJKRZxoKCiJ3RlHMBLZKXeHh32G71KouL0UbS9LcRwf9fZVFg4r8Dya
ybusCcu70cwEvDVWPWTyMPgYttJaAondinxk8NsCU909zk/ANIeOIhbGGfnd2s9lYey6AkIPdGXg
LQeuGBVPynhNslWrozAvseFN7qPqVK1ulGDTwiSZf6iEPEZjogXl5B9kUhEliiygnksynFy8qkGA
oEQ/OefI+Fh7CfTLAhi/i1KsiMb6VXRVyTZBZ0vc12Z1lqP5GmOzQgh5EKesRyQyB3CLoxKNqrdI
fTwxkUdjaHQ9LLo3lgJy43Sr3Z+B8+vzugjMM9wJIyewy1xzaUhRcdhwhtP3bHoac95DhhH2P2hD
xYxUHpS4mrMswHbBXY85f7dJ7PRObezkWv9afhtvGjJeG3CPkZEgfRBM3aRZnytdhD4rGMtJ44cU
wcWH0SVsD7HPWwrhHSNl/tlgNmJmzfExVh+T6Ita8HAieNpQtl70yTJMmo7QC8D66pYMxy/H/ky8
WeBy27C9+d0q6ALxOGZFFul9hEzLeNCPjR+FwPzc7o2r1SW9rOieB6jNuLDxtdAvQzsH+7y0xFLK
G1HqGuQjmvlsNJnpJ4qyHopY/ybNQ++OfdnzZk8/9+FJ0NJBowriCVkHO/FH41/WQTD1SgFpq6O9
isHwGgUl9sM6BMpbyynsFTOMXW8Xx8rh9dGYkWUnmvqe9RZplVnje3aFedhkVxSiUHvihC+m770L
oQe+hSYdOymS0+CUPxNgh/WqdUpMZy5oEmp31fcpKK7SL38kFKBpoiWiAvZmW7uIUmEiZGw2RJQJ
hEL1tXHC2752QCd4l092fds52RF3918Cp4LN0lVSMNan4z2C/hDl7mu8tXGBPOioVpsTLUE/JW6D
PX4edBXrw+3lUDZTaZku9t0AymwJwLuuhAZUnX7jnCFJNeibjUCaAXUOw3igAf1omFWadPWwwRsW
X/LnoLnZDmao2oOnONGP5om7+MAKX0CJlQh3AghEaLJxIU7wM2LESgGW0hcI0r2zHITv4ysgR8CH
wU+2PvfJ4Xt7kdT3EvRIaTZUmwI56L+PwXQaACfcPqoHXnWQeZ/uJVFfbFhkOZs0OUZrg7xSATJ9
NRw1rH/NmEjgfDimdewOknJrKZ0bOco3pEEov4L5wPJjjzB85IanQj+c5SG6V3jVIFb1F7vZKDcA
MxP72fQbRFMqvVrTRPd7NNyAJ2sDWdvLC0CVq4orm5GTW93VJBKQiRkItt2T1ZwkGRilpQfYJqdR
r3ItsetWslO5OooJjxKTFd33v4+y51axxCZFXTyQ1O4wSad8+lHpuReLmafxkl9yxJ98Z3cWVMKx
qPmSga2mDMiuGoH5J6QTpW+EnE/N04ky4EpZjCnNrAKXx4Z1NfnZwJQ2qQ1gXBGT9quLxatD4XAf
R6Qedkk/ypyN2ppHS0aqIQZFqKG5LzjoaBElu2DhYdl83nohbro7Tcqg11keB6Oes0C5EVDlcUZn
dQZSekHLs31Kn5QX6w4bItmpiJ359Ce3pEQ4x8EkKANiiRpSUtc2G8YqTo/x8gIOWrsXb6Pi7vKH
ZNrLTgZdfxTnti27CGVvUbWLrfLVTfObHFVpc8kOTYR7K/tuKALHfpghdyeWeuMWhdXKI9hG8XhZ
8rBLVql38SZINe+yesy34P4MqWctVpW7uey3LOiPgN7yeif2xFvSaSXNarBw2xx5TPvcKUYU393/
aiZXTWwokAewRR3r0RVgKg4D6I3Ew9hwtGOdIug1ZBEbh2T7i3J2NZo3aUxiFI8VP5UOcfL9sjas
rGL/9yknl8S0KaRFQZqmY0UBjRE98tPUS1JO9kKclnbqvRzKqQtzKrfRXOOjJie/thaQepFYPSVt
91cqzNsVQJQlgLZygbJZVSXc+e/nR7l3KW19CzyKBNmMS57tpL5pgY1eQw23xfgYj7mV1dfaC6RT
0q1PwYtY4ybQ7BggG7fWKyENMd3ql/i1uFac6Z7/xmW6gAxAMRm06Sr2JqjT1Y21jcBDBTY5N5vw
iO/t1Bt+WMiDlxYTnKnLq4yz0gAZYGKAH8fIhqVSPlCjOp+bGYp1ZhHbsZl/FeXKEYqcM7bGE0P+
f+dqfdILfT+hANJrD6N1LOJfBW8mmn12O1UoDyuWparBOodU9KZHSAwUdzso19j8Hd+GQ4qAN/vK
dAXQHJH0kIzzUC63gFsrAshNerSww5krwba8NnJpS6CbiGLbWDnhn22RO3mUcfRdl3eShZdY9bp8
LR7nIAqH03qrY5MOPWv1lLrRNe9eY+UOCgE0NVA2RoWHislaI+qTaCTJsZbvqvEE2kuvNm766Vf8
+6SXuMAVUZUBfwKiSJVO7Vcz24S5ASJAhp685kvo0ExH8pAoMW/720sbb8II8S9aJljEpe0eMLtJ
IwuohZuZPbfbVwHjMGD0+3E5KrOubJTGJKwEAGRPot96gj6Dzy7pUWPUD4YVxDLAuZWHbLvpRhVY
/96iaJxbjXXP7CVSRmLkUizU1ZgeFfkvYfhrGt3LGrE8WZFVEwNzAPTQ33Dydp5ca4K8rkqdHsvl
JR9Kv179ql05Qpgvob0UKl4oVWW0lVjVCL6TK2A4ZDt0bw0mUKRx0hvm+w7EsXhQYvEV3TPqxDR9
qvLFsKIQ/NDOXJ2y7aHLvulr48VCUC7PinCe51+XT5GZrWL2RifmjoUe2tjrVDQmHfgbQQcwmvWY
Pc5oHQBa+tB46q0ckrHv5JAd9UN+80dv6L1sKm4pc5U2stXicDGOLWNjDruMzrcJ9GKZx+8TMkt0
e3HU+c6LvuZKhLZ5utrRSwNoBKz7XpuQaUq4vJMTH7yKaaS706WShbRI8Epctvg4ZhEgf9uwzfNT
rvA2fP+L6fzzFelaoJ52Zp0XZR2IxwGkw8MBTZ8gdxOPWxogSTaddimY+kYIAQMQVgE+XqBjso51
XyIbkQN5tcfrN/gvcLEBC6H2/wXM5KcxcxIfd/Koj5ZFmroOpZRBs/SQA2pnQI1R8uQTTzPmp8Kk
tKkbMgEbowRFwJIoDQV53Vi6ltQ5auKVTcKp7TOF6IRFlay2KxYlRKmjMZasNj1K+Uuttq5p5raa
cakFyJ/59JEwCQ2EfwN1HDrHbyNtNi1YepAWtlI48i/hq+whyGPZG71/tJJRVllru7iXbeylciYA
mFfNTjhlIZPS6sISY45DDQiaD0rF+F6lzwMrZmYh2C/4R0nqLLu+SU0hQYpK1irW3I4XW0AF2rTs
5rp0q2B7MFwh/KPH2l4s5dLmIGt9ZNbxse60zinMsXEEQ1ue5EYCUK4A6pyoq34KVjY4xZhnHiqj
rW31cczrb7POWZeIMeE+x3OV+iFtqbX1OGPMCOnYqduAmVQUdpstjpgMQbIN992c3+dS+8i5MVgR
YCeXrjDU0iw2Ugq5RouB7hKsFRWgX5M3BhrCch7zWNtZTrMXSJUbmi2PC/BpC2EloM0w3WXFlyrn
XfSs/HIvhGi9SyeSJZnlWBSEUHqY/AWEgR326xW3DqTS1h+jg6l6ZGo48Sx3DS6fKOvFvBdNpbY9
AAA3NTOFcF3XJDSHuH/Y9GX4MkhleyOLjcwZ8WNfhO+eQ78oQYGei0NWJkHrTe78fbpZDiUg8BbH
Ctbz9lQ5vNSG9QVBfqAqhGAKTx/14+FmYtRog57gRSSdK4D7tadR5xzifwkHoHVXMVKCSWLqA0Za
XJvthpjXo9aAFyvBZ7Wc9NyceoDfg6/+NNq8BQemXsibwBxE9nloVkGrF/ReBtDtsRTyWxBxB1Hb
Yzc5e71sIMyaA7mYVFDL4v2jUKGuXpNVKzt4QBJ2YXtcTqqt37QhgQiMHN27LI0VV1BdBguYCnwg
TAR9/Fht3bZa3kNY9lYrzRG/SaGUd98yn8noPoGXFMgMYC6njCIVclmbxik9RmtVbk6vRNNVlUzz
bIP+rw2WpanFYw1Orcbe5lj9IRdifa8W8XZnaDNiag8o7ANGu2eO/jx3pH7XPC4SZtHxcDEbPYiG
+3R0F6k/bjxuHJbx7N2e/P8u4qyZHnUxcJ6ORTsetO2Uat3jInLHokn0oHOBvRjqc25DYsiFgumZ
RohPYqbYXS/7aQv2xim3hWx6XObcxiy6bU7FsdHAbdfdS5PAOVReeCX/v1PWGEcgyG8YRKyy+6U+
bO2PCUScpjsvHEG8U6VcJTOWuY7IFLgkCldp+6tVN7C385A3eDZC3b29rFd1jyrqMa8AoSmfevm6
qH/K+dfLrsjM63cfj145ttSsM5MBx9ZIZ0ODqOy1Fq/a6l7IjmPrmWvlZUluX5bKPEIEGdnENJSJ
5vDHbxWDXiQtFBODBfX8KHa9h375SywYf5IL7/yfEpOpY90VKSmkWtth3IbNjvrsRV4MLtYTywX2
kYZygUkolWhN0GLsXE0luK/+nLna1eIkh+Klv/3D2S7U44CaA1wEHaAzH49wBHdpJ8YVqEHAiic7
ulPljuBNTnIdYQo2davW5o0lfV4dx0sJD3hEUjzlQc9Kxa3OUlI4O0qbYlCdG9kmmPz5i2SLaGBs
tnAtBfEjGeUZz+hXuqVv+v9ip4UoRkcbVQKrFxYLAQ1Ct+EnTJ/MCWll5M+ASMfOv5FheoJsxcFS
kaBzoK2YDrKXR33aplmxumiKWZCBDUGwx0C4H/38tjj+0XWlggEZzOTQzzIoSYUqrdUwo1AnBs1Z
9lAVvAemnPqGEZYcLY2/h8+KmXuJVMxci1LBuAsuCMNuf6GSLB5XT/2uYHtSP0+mMwMf0+5gTiB/
DC9HAGaGuBdNRdH2/0j7suW4cWXbL2IER5B85VBFlmbJtmy/MCRL5jzP/Pq74H1PiwXhFHb79Is7
QhFKJZiZSOSwli5F2GGGb0qDOx3o2iYdp0heO9/snD8wAF4imtfiealOsKpnw3xVQOed+0xizCsg
HNC5HNBXoUMHyaEYnGp1W8xs0R3HeDwI1OQ13rAfjdUz4F1ToecipyyJ00VtYxQX6A57+UCTnT6c
bv6LJh/XM3aymFdM28SbCuz0GMWu7WAe6iO288MZre8/SNP+Zc14OdxeMSb+pGCSjIukpopFp/5I
whmI0rmwo8+7KWjmiyvKQKKoMz5R5kak53RgsIiH700yvS0EUxutaPmamypiNxCs0waCnMleg61U
91kzlMlpI8EEyidsEWMqS0ZiGPkmgKTXK1E05abce5HM5yono2mjxUDatMkT5tpwJ/4oiZw/9YCx
APJ9J2eHeDGUeySLoKtZSnv1Y9Sp3tatAHK4BGQckbXyTnv/JzEfNS6HctxSjZZqlQMt17a3ikNX
3NY75USJDCThbgX1czac41KhIBLwEVwt5w6S9EMZLTly9DZrbSdXirDY0l9l/2Mh86Eo48Mcj6KQ
znMUQ6fkzpTf2WA7gaqax2UpFTW9xfCll4By5VFQ2cYtjqLlEWqhnxX8EMYkIY0VSXnaaPWxKCbH
3LBxie2HdQh64UAPt5Ww14txFnUtTcPOu+RUJlhGbg7Aw3FTG2UTinIt3K+jt/0nxQz63lZwaeHp
ff7l5DZTJeyPpCfMoypO9KAioGaH3NV+Vr/baxkLMiKXEUlk8o+2M+scVCAIbPU3kvxKEsGlxB3Z
wuYQEE9lXMLYHDlXqVVSiXSmSQ50TPIP+/GhvUHXLP1qoqYpgfBIA/p6sriFi1Y5qn+XYyo/JOzk
M/6ngcm2iCrscmyAm3DGNHtR7NKZjFeJyLdlNTyRtj4p3fACrPa7Jrbv51Q0vMEzV6o+2qAoIaPb
e34EelVPqxzpUjhPLwMZnSE/WcNVnAhA+XiRZi+G+ZRkxWSjVaPZ2veDMzSejfHpTTC/IZLBeF6+
6d3UaQNWy4eXZEqcCC0mEfsizyT3ejAuB3zOLlfRrDhZmNCsuqtBlLTw7lnUs9CzM3XcTxojwFh0
JclXui2boj5gqBm2qDEj7SrpUjkLSS23SyvsBWvb7Gm5FAtcgn+GH+KZDDHBMHEJ9N/kFMeqg4Kz
hKf8LOIw5R/ihxDmDohA8dik6orpAv0xbr9qisDYuL9/99xkznCejcUwdaS5Zdu544y1m8y77Llc
CRiLwK4/OvoayxiZTUpqznFhHrrihyUfxkqIdM1LJAk6YiDNwyy+ajKhwW7HNFkbGFoRVl/GY32k
NJR0DFj8tuR+850oJgQY9pqZ3QbYB6O+UUvbTQBWMOv+5RMTCaEnuivXDGtfrsNA9am/5NhrlHsn
iUUJDTeY7TShf8ROyAIm6gilb4y9b/e25LXW4NiWN4qKKCJdGPtKuqQ2QQqC/dD0maynsvmi/VXJ
cKcJ64doAOWKjMtWnrykcpf1lwkG4+Xt8kfhmvFOCuOIhTrM1bzRwuzypHd36Xy4/PtFB0WD3e57
qGNhlG2LFkg3XfXNlUzQm0wFMrgLJDtPYRFFSNwYtRojlbef8kfM4rrGM14omC6zvNZDT1IyPbqh
Ux3rV1XwwhTYm8XkDxGxk2w0Kqw3SbYP1wlImt9rBbZXilrQA+W+WPZqMgFhVrIYSMTw0uT6P6tU
JShUKH/2BubWv5si2otjgoLVJZMmVzjVWV6PZtdijX5w20rYWBbEObZmLxmkKDoN1VX9SLmFo/vk
ubym6OHVsRTha/PeHnudmPBAUNqPyghOZafXEjYC0BIgfjG+t8bbuD1eNn3+9zIoqTAmxwyDXf+M
yiY1pBRBgvK5EhfcI7eS3/jrn9aH9CaqH/NKO8jf/hHH6Dam5VhuNYrykSV9Kdv0NlPbxxmwqZM2
X1ukdC6rJxLHhMAN69a6Pll2aOAomyCrZCfqWmcpVacS4rFTW2NfHnvdmGDYbF23ZXTMhvbl8dS5
oxtUttv5dVj4aeVE/mXluHn5XiATF0vwLZgNgUA6o4V3jtPeAPaWAiq4ANP3LkvjBmGgOhuqDuwv
1CPOg2QHyD6y2KjIF0AoMkGkuTxfFvC/mOKHBEYdEk0AzJOJFOo3A7ZZUdL0m8BKHAprAB29RZB/
ccPiTiMm7MtplbSN0mBge5C8Pg57LXMwn+tI6/e/0Qw4fXTxHw+YPwAduwsGw4BSDB4JpKvfZJc+
SAuP/Iivy/A/QbF+vSyPqxgopnWAIGOijiUtMgutbicb2+l0+KqJf9Za75T2K6kF/XTuvbmTw3gX
1maHKTWS9JTLR6vH6nbqquaPy7p8htJD4QvlL7RJcXwAMWGsok5M4Dln9PK3o1H3GmtJMteus9Uz
Vk3Lgf41Lu+21WkB9p2A5jtu6ha2Zic9RJNpfSmjUr0pN2CfulJcKV6tmMapU7PmNPQTplQu/7Xc
eANIPGw0WgT828wf2+UYrY22CukjCazx0QQswBDftNt1YQok8c7eRPUR/DKAzcW007k7qhkekRXB
NM6K4UjLM+VTFx8uK8P1+J0yzOdNlX7K4sbOj1sV38yydhdLIhJPkQgmqMwGwPbyvIhP26D7yibf
NlF6vKzF55K+pRPMLYFFEhufKOkxtW6pJNpaqnZ2wojJ0TwUhyVA+/XeONonul5qhCLIQho3zu4B
KhAARfj8sFwgEp1/mizDvGkGbtIgCekcGK1B/zdzBJ8sgIpBTEG7QtYxN8va2iTVk0r6/NTnT2V+
2+TYLt1ELVHu6YGRBozvJqrdGDc+VybJ+m3odJSfk3AFSQHQ/dBI9AHj813F0o4LJGYhLjJPMTA1
A18S2JygcGNyunpVEwnDCHrQ9IY3LGZY69G9WaaCeivvM+3FUNvcBWXJrBUddJDZSR5VF8MUshU7
QIuVB9sZ17eyeN8GgUN9HtXBJwOgE6V8wNQ7irznIqO8kMhqAqzEAJMoAP5uKXm4qnsgzNCdNqwP
ZQNiQ+lemCl88jMIBiCMjdlqWwfhMfMVuybDUzDBi3M2HFpdpuRo5RTO94O/+fPTcBO5quxedrxP
sRAyMYSJJWus5MnYND1XNllaLbb0AXPwKNvbP9b6ZgQqRumsvepclvS5QApRuB9AlkuJahU2GFqb
rY/JOKImeFO/5I8NMBuWQ/qHobf3KC4p0PCO5Fd1O7h/szLESGcON5OtVopzRQIVYfQwhXQvKncb
3zjB6/+LJw/XJfEGwFCUgl6k8qc1vDNcNGoLEieLFZKvUeNqo9s+9kcrjAK9wESmmzySID2Icgqe
U6KcrmpI/SyC/v7517SkTjHmDUdMstOq4fK83org8mf8jOWDg7RBvYvZCGxCgbLmXEasN2QBYkyG
BLoJsVd+3CYHWKLYZsdo/FsSaL4aNDeixJZnp7aB1RpUyHCbshsiCG6Aw4w0O2xSdJeD2kq82Qh7
/VHGDp9AQ54f7mUxPhGXstJgedUEZBcIwDGnfpeDG6Xzi1s6kIyXiTE7raDezItz0EvDowvhVP70
wqvrrFMsxYbM/0CboCV67I7/vnWO2ryM69UApx6im8xkJIO2kCirASSkPkQ/KeQaektY1H8wHmin
Jzm1z0p4+Tg5X+5MIuN4+HCZVUz4csVWLl+bNFOv4tTqHvU1Uq7VXquuq4TUgnyC8wnPhDK3U9RF
s6FT9FlJiZ2ifO8ExZrPzyDmHBkv2CJST7qJc5yla7pnSfcPscscNDn4vimEi6gVKNKIuv4unphK
hL3VGRqNZexgOtbB7tzlD0XNmsmIzs6MySSbIc3MpM5y7LCtXlLcTeRRLV665SVdKzcVAeCI9KFm
s9NHsu26VLUtP63z5iT1L3RsL6sjEsB4sTmbZdZSAXm93tlSc91Koml7rghwGABgG5Hp03ZcnOoV
+CVLKaxL1Airx7X9cVkH3i0C2HgEcqDP0wVKJi3WSUaMrcG7aj1uB4xKgX3YupZ8Cq1Bs9Xo0fwi
kEh/I2sFimVBI4R2E0nw+XcZ06bK+2XKT1Wzfp9R7zRGK5CAAzZOC6ZMYzfq1+su1Y7JogkMkKst
1nrxjgRrGKDOGK+VlTyvUdynqKvjN5S5DvZtFdC4SwfDkML6otl2XmzaC2SUbXpzbqZ5zU9mdFBG
27OSAiNhk2fZXi29XD5ZrixDM1CbwbA5/j0/2HnFSziX5Pw0L5bt17Geu+DCrQ6dsk1eLyUou26D
aDaFkxCYINj4RyjrBMVE0mlB8J2BgRThYV6tDii/LmvGCxx7IfRu27nyig2PvpUSC2xlx4KEWRZ0
kTPihlaLg16Ox8vSeE63k/Zp2qYZlboo5SHIbFBHlYM3Dl8vSxAcGstykxqNlKVpg5EuwwLwCjlo
3XC0lfHpshgaT1lP2yvCXIylnqrytlZTQIzxPcEk2ZRG10W3fk1H0SgZ7wsBb0NF3qToFFDm/AvZ
Ul5bmxbnpzZ/Grdjhtca6kHJY2v2jiXahebejXtpjGJ23aIInzawdLVKUyfNtjac5Vh5WY2mt73N
VtbvJZb6vXpQCZhNlVp7aPp5+wJwkvj3UrfDTZwmqWC3nmc3iC0KwX/Y0GYxKFf0jkrFgt6Z+k3q
35Va8FLln/HH72eC11ZAw1Iz7bCc7V9zVz7ZagpkumZ9S22jOgIasHNboxDRm3we3EEmsteLiWFZ
v+pdayQ55qHvmv6qhqPb2msF0KxGcuvxWFn+jDGUEjtol+33DzUla8B7yUxKkkSKuRoRJJMb62Hx
hmvZN4IlSE/LNTDWDpL7y76J77PH4Rjf5aCaPGG2+G/qEGfqM1kL3NJACK/tsB/vRvtu6++qyr2s
KC9y7/VkIzfYk+WiTfOTba1OF3moVRogQdFqj5iCpEX4NZmAXQFIb8sjyFKH0c3I4lgEiBb25ubj
L6XdfpQJpsz60leJ7mO9TvBJeZEP+QzAVzCKAPQwRjqR5kmWyiI/xUNxAxBcH4WKGz2Z/0YM6mI6
MTSFvqTOw5GeJ1pJJ/cA7Wbe1toS4L0ZWrmwH8iLsBDyjxxGHVNK5HW1iBFSzP38Ng3sV6yZOrqX
Xlt34zU5lHfzleglxxcK0EOVolWiYXeunIbYpxhxhTiwxiEg0TxSpMeiSxzM4YusRSSL/nx3825r
A9C1NpuC5Xv6iCEiVFOukFv86r+PHojLA0p1nzyINuO5VqJ/aMh8PjhDHG0aShsllj2G2pHJEVTi
l33uc9uMhjUDGC/4F2PtbH1xitZ5kePaCADi+DBdA1Au6A+qjfFuylYiKi/QFOVTKNtJY4JonWtJ
as+tHU7W4m9q4ppV4y9J/1PPfkRS+5rp1Y0uqY+XleQeJN221nEdATaB+XxFX0dWkth4cZHvmzk6
S/S0xW+XZXweaaAHSSh4I1qCoENjVFPmBgQX2obs7A9a3muYHTTArvgtcN0Vt3MwlAgEu3AQPY64
ymFVHY6goCptMffhrBVbvQw6omb90MuuUb1hw+Kyblzz34lgVGuTVqkj+laRStSgWvrV3uPOzwDm
flkQzzxQElZRxQcWCiqm536mqRvK7ks6BvpRO4zH/DiiOqMGoqVx+veyVrgXw8QrEDP0kj4ZRlBE
g1NPX5TyL1JOdOeIBfJ6LDKwsUmZVgMUkYhNGKj+acd16W7z6JLSPKImJMiHeIVCcy+Mse64TOnU
2aAeKeYl0CwwuICtCfDWNFcL1kNiV38dZeGiEc/s9lKZTzVn7aiXaFWGpHXK6ancvH4WaMYzOxBq
gw4aS6ioyTGfSU+jrJFKwwpT9CXI4lWjGVjx6NSjIGXlPoh1TOKgrwMaoE/9w63QBiPHT8BPVnwf
vPlbg75YFUQBmOPlAzmI6+RcE9xJVM8tPW7NFYEELpW2mWMZbm3+uuxK3O+DThgd2Kc8oozPLjBy
U88UK9xsRykeyu77prYCd+UqgXoJUhk8Iz5DJGXZFpPEAh6H0TtY2JO135eV4N5OSCyAb4CGDbi7
mCdvYctxPraAVJAf4hdyqg6JNznZ6tShAqIMUWeIa3Af0tipNLWO4jTHmxS7iHdy80Kid1t+kCLJ
u6wVTwwwotGDxcVroTd6/u1RtSgLVcK3N7c6dUbpRemWE+bujnWZEsEnoj7Chrq9LOZ2KAfZqsFK
n5+WJM38BPSFTjqu7THSB90xc+t9nVHj7HXj9bKOPPPby2XMb7N6BEHNMMK0uuq7r8kWROXDZRHc
G3cvg/4Nu6zMXDPLTIpmCQZv8qIjcQfQD9zVR9tF1exWARZN5qdP3XF9FqUxolOlX3gnuanMrcvo
YyhKMNJE3iZMrg+Y9d5Qn6xbr9QFwznc0wRTKNJ4pDCA3DmXl5KkroYoBhyT8UuRATT4ri/vl09T
JIIxyoq0yrJWeBAZ5HXUDrp1J5WCCRmu3e+0YGxxjnvSxGotgSb8GdzqiflDkXxbBGP7eUYGiRju
1X8OizE9ydY6Wdq0IdAf0kedGkWLfdDsbniW3q2n5oUm7PVzq7iGCPOPFw/h0SYdDSAyxsDPP1NX
xNiWTHOkYurvxXoGq+Hlb8Rr7QIH6UMAYwfZOk3D1qJ1QMln5pslrO4AO+lWV/l1HeZvKvrlsTc6
0pPmrK+izR5uvWkvnTGRaRgyK1pgInSkb7wtDsOV/oUChuiH4hQfVlGBi2uSdDYA6G5YimLHTDc5
x52cQdux9Bvtq50/bdXL5RMViaA/3znyus2kk5ooO7XN7UKOqeH2oscH1+p3WjCxokvKHi8DaKHr
V8sQxs2h2jA9IuhrcrNATKzi8qDjBTC+c02UKZVUgssLYN3qyfwuOelV+jN9n+9H4J5MD/VTczNe
/Wv2BupqO6HM9ax2mbYapJ+CqaiyV0vOy7tSk5vD5Y/EdasPKSxQTamrld6m9RSUNVirMEVGmuCy
BK4ZoFypWxhSQnhlQkZcLNNWAxE0qKy7qX/Ordcs9/9CBEiyVaDEI4azK/E9aaeWdLkRVsXsj4ar
Fc9LrbqXhXATWUrF/T9SGGMDLH6Vm72BzUWfnGrTja+UV8mPDqMXOfa7YYDBQwQUwz078A3h4JCn
f5q82ux0XKamM4IMsxfS4hDjcZRqQRojEsIY2lYNZptV2MNdCvsrDbJOFcdBPImqvFxn/VCGbXpk
oMWZyhnKSNqjPt0Ny+PUfktVQdThZy47MUwcXzq1Qg6IPsF6TL8VJaZg69hJnbsY+w+Lq52wXl+r
jn2iAGb/GoWJ+uxONhPF26QjlWmUdphMqwu8jWM/VI+Lpf+8bIqCL0aYyz6Ry2qTYiS5MvHG5esg
fxlNwXAANy7sNGG8dqznqNVUlDcjJXqcGwwTN4aoPCaSQdXcXRAz1oIHFY+c03qSXdnPfSI5+o/c
paNiaqCbjixeOhfJZJx4qGIbTFc6jDCgWyPAmDAdisJJocABrXbXDo5oUZi+1tlnAra7FSxcyyrt
hJ+raSr12ln2YIWNNfnDbHSe3a0h2h2u1hoHdR2FSGv0+1+SyLiAVmMbYcwQD6fDWji6H59MSq5y
2gCv1mBQTJRM8MYNYSsfKjJ2H7dVJ1dY/QkacIFQupqT5Cu3vWc5sqdhcZ4yo4kquNxcdC+U8QLU
+DG6kKA2ox/Hl6p0ly+Fh37tve50pUergsAOvFG+isdYuPnAXjLjHIWBuhBRZzscDYRkx/xOSSbT
9+h6vd9Oxct4HbvLe/QoOmae2+/FMv4y4B1PImO1whiw1xYQEBLXFgKh8a0V4JwU84VmpOfWuk3V
VKyrCmaXmwqjcd0TcN5AnLZlGDSsQ/26+1b5qTdejaJlpP/FiD4kM1lWt9hjn2pQz+j85bAicNsH
FNzCAv/7NPmr1x6qGxELO1ddJCfAzMO6icLOjlrDYA+pbqD/t6qelScOSo5ONW5YMp6uwF17OXDz
og+qyDKwqDFwA1SP88NNNx2YbASbi4Wm36iZ+WAJR1S5CqHOBpQiijXMDuENXVPGtRmhPGoWhwRA
IVF+LcvYRGoPUi7iTubWkABSi8CGwT+AAjLWEqfKkPT2ipftU3NNYZ8ibzuu31fvvwHy5vrdXhpr
Ib2qLvG2ZXii0RWy1Ne/aVckXMBX5SSPsgecUA87Q6Ixe95XwyMJaC/APJQ/lfuqPNlMeSqz06DE
SC6tornqjH4UPEA53m0B0glzrxgtlk22b9l1ZbPKCm7cMXtSYn8FC033etn8eCIUDEnT9zvQHVjc
D1OuI2UFSk8Yg2s+KU6qfgMs7MsyaLbI3D1YBvqQwQSpxV4UpRoSzF6ti7PFt0v+ZUxlR9K+GMPN
UgRxL/ApTlp5JpDxKZRQSZqtFBlWkdwIOK0q+ijj4yyyAv7h0bkLbBVi/IQxdSvXSTcNY3Hqt4es
NZ0quo5kURDkmBqU+RDCWHiZNJZmreoQFBLKDR0inwjTViSByfaVWUobfWnxpMgqp5V+tu1f2PFO
hT91ll1WZ2H4LZuAaBP02VNjgtNlALqM+q+hHS10LUBubhAdrom06jySKgQ8ZZtRgkgp7jenUoqf
U40ORlt6l82Ze1xgfUUHAy8w9Q+4+06bpbVmrWxwXBtW26TplyzCfuCa1YcA9riMkmD0o2+yk1rf
VtPktfbRKonAR3hCsNIGGA2gxqEIzzhl2qSTPFWRHlrEI8tNOZ+67O3yQYlEMG7YbWBXGPLJDskM
pEtz+q5saCctSS1QhXoAG19UDF1gJQ1wtygonH/4FMi6mW4gTPalcVoH441U3aFINr+StOtpHr+U
kuZfVo1XnKOTELKMjAiAHzajW2y0sY2/EYPSp8kD6N5h1gGSvgDkW3WKn9GtKuqZcQ9zJ5CJNZ09
zzg57DuqR+luuI5WR7lOTwQzH/X1mjrbt+xqDf5iyP1MS+ZkF3tdq2yxSbBtAL3SqoPSl44lxU4e
T+5qjYIPycsdzuQxkagoZlQ2GgyzNeU1yQ8JwKDzm/YtqK7eJ7cenpdMlK5cPlaA/JzbTrSmYJPT
gX+Xxb5kHMv40UzvL9sKJ/3aKaWwuwm2HbfLPMA8R032ivn7mv2c7cVLNd/81+AeCIEfVokk7Fyb
jLT2OJS4KyTtfeiO2lah6XTo0uCyRqJD087FqMNaGvOEGQiDNM0Bk7qjG9ltDq6FShBCeLF2rxD9
+S7WdpZstkBXR/WkL+sHgMDAsxJL0PjmlfHOjo3qu5OSzYu5KhGktOCoeFiusffjyT+S5x5vRkC8
Vc4aiFpaoiNk4gdRczNV0pwEEthGm+QWZ+oWtn/5O/ESL4zi6piNVQH3zN5Uc9H0Sx9hNls+YSLX
VcgbhVUeQP5nrk41/xgFdkH/6E+B+EMee3EpYzbMTWaQUK+uVkl2VmBl2o3urrWoFc6Pv1j2UTU0
27GtyRiG1kYygL4AX4XxAV/BnoqF5uMfkgXQGT7Hh0k03MfTDQMYoPKhAHmfNgqLfq2zrMf0tBzf
2GXnq/aNnCfYfRZ0FnjRApmFjsQCYGuYoTq3RSsdtgpjhHaI0RU3nW9i4zXPH1X11Uz+Ii7RAo2O
IjJIaNh37qQknTwnI4pQaXzMCsPT1C5xuybyt610lTW2ncvmyHusAacRy+mAilc/bw0nmELD/Cdm
iedTDgPEflH2ZM3uYzx6pg+sLrfwjcWRn8vhrySjjoCnGsa2LJm5yIxy0IeyR5gnN4sNnHpKn5zf
WF+kb7qjgD6rv0seACApus9oIGQdAibzj1jmPtsMMHZNZUXC4SA9xY/jY+GVx/U+DWW6bdsce4Hx
8KLKTh67V0MmsN6UoGsOl4oAo8rfxld1ENUSeZ6A6T7MCSF/BHsck4moavf/o39Ur46cH/M1dzft
0ImYJ7nK7OQw32yVE6w56bERKts90N6Qf8DBexGWAW80Ga94C/8BpMzCW+rc4TRDivCWsBYsmVM4
2uJpCAwwMuB96onKvjyNMBYJKFUd723U0xhRipUVDTHBXDAa4Lk59PrkK7rI1kVS6M93t9maV2Dq
tLvipNxNozsWTv1CA2Ti6SF5alAH/Z0Ew1E05Me9RPfKMTfaXNE9hB6zpnoa6icdNE+TszZOcZWG
2+/N1wPaKr8cUOh5se5F8O5GlRMhDMgX55rO67rFa29jOj9+Kcsfsgg3i2fpKMoRcJFhSlJj77Nt
Kcs8X00g9KvX6nIz52hGDN/VSRfECZEcpjhfy2gSDfWM/lQWjqnmSOPXuvyuKU+Xj0skhjkuTYm0
2tAL0MSPmqfPP0Bh70t6/KVfRQP3fGOAnWMzHtu4cKvzLzPGpNfBaUFfK7Rk3D6AOzMkYevJh8qv
Kwc8Nt7fKPchkQ21VSxJVtoWJ7xWWvVmpkgKwGYUXZpc5/pQjG2O66MpWfoGmP56NO7iWfkBlGRH
tUWWR8/nk2WblAgRI5KYTGScqRjTDoWSRMbirXog1lW1bK5s/tKSu2g7lEsqcCSeOBPwJCBxkbFo
z1JXSZaSA26yX4Mhe8y3BXlH4TS14uaK5kXGN6n9evlj8U5xL4+5QmwrHjI16lEZKG+N5a3ZAkM0
vMPLo/YiGAvcbFvVxm6gvps68/BqlSe5aw+F7U7Zt8va8NpOQET4OD7G9kAwlg0FUnpkF1kXUvxk
ipSNIc34aN2PBwoCoZ3K+0G4984LgKaOTQKAYKoAK2GU1Da8nQAPBzczrrYYHC7b62XV/oQ41hCx
oAv8GvQoQBjDXFkqMPUkc1tRGH4YQXvTBtbX+FUFgEBVOXPmmDfJC5Z4jtLXxR/cNRCth3MNcyee
ucuqwkgje5SNIN9+qvJwsNNnTb2Z6murkIG+RARBhGs0O3GM28VAwzdayUxOTX+yi5+r9E3ujUAz
bpO+EIjiJsP7k2V8AKAPtlZvlYnZkcnDOLfbJA5abPckcYAxnL1s/nAcr5YfRPQq5BrNTknGaMB7
OhhzAs+I21/jGEaiTIB3zWBMCZAWGL1BYZEmxbv8o9ezvAAIL+AKt5vBfJj0l17BpKil+pdtkxtE
dnIY08yWBSBbJUxT0RZvS+8UvXct+8tlIfzDQmpIGf0UwHqfK4O42JK5lbA61v1arKdS9i7/fn7s
AGT4/whgTG7Rps5O1RaQXT/X3+UtpQG1Qm1ztJvEcus/JAxzEL/mv0WDctxiG2Yn0XaEGWLkj7ED
SSLm2K+gXMoAn6v6FDqGfMGClRtdATAjEOjJewphoBykUwQ91U88q2bR6E2xlMCbBl6gjuvlMKH2
4RCHcrMk/vwqao3zfBnjFbg/0VxVQfh3/uXM2u6ncauiwJ5qT1c1V89+pvODodxpo8BIuEe5k8XO
c8jKpk/bBJNPQnJcQcGyXMU38TUN/OmdkH6FZ/ho1QFWDPu+xufxOa3utSkvIkQOZALzt+5LBugm
oCqlLlg6zSvVkZ1YPNHBcwULsD+KjMgEfCymVFpsU27rFWIxRXw0DsjxAWVQtk56JFhfqxsHsCSC
g+VquhPJJMYN0eJJMkB1gfW1uPC25Muqfr1smCIRTFIsddoCGmbU1Yn9zZaPc38Fk7ksgm8emCRG
vxjERDKLgDXmdTetCj6YfkzedL885i4B+xcMv3ErV2T4fHFYLqQ+DcQkNmaZldQ0HW6sk90tB7W9
17b7bUoOm9G4Se7Z0XBo+3vZejFV2ROintKowSYM1k44E8+iAXWtYoiB6VoDL0aLg7wZw03Tn5vV
dO1kfY4TIY4s/UaXZDJXqZHG65Cgkw2H6EIKbkxBsLJvfYhdtlfRI57rBjsFmbCZjJmBrf8mCjY8
BdX3WNRU5t4I+xNkAldm5dYSKwgmxXdy3LzpXgmaV4wREa8MDTf3zB/JcXvC3IvATLmeAJASTBpg
A0hlGcgsqUGXZ6CT0wuQeN6IFpqJoIv1B+rk05fayWCsI091kNJl7RSAzPW+MUCdWj3ZyXynpN/A
6OLY5uC1Mqb+muqAeQLHrlr0gRosQD5ucuzEMdqI9pUKyNR0wGzy3DtVovzsgA9AwKp+2Wt5x4EH
GBBb0CSVP5VHu0mRBqQyZtj0fgHsBmLWLiGd96+l2OhdgvQRtWzsjjERbjEbddAKq/iDf7Tom6OD
HnQK/29CmBhXoIG52nUM+O8OSR92oPLqSDrRJBOvJg+QNsQcJH1/CNjOb9ytyvWqlGW8FSaQSal+
/jM/gqK2wn1xWnzVWwNdyDLHSTbPZNKvuEs29SpfK7U0TKwSzrO3/lZS0MUX3hDk1+Que0leyPfu
FvCbx39/ontVGTuWRknTyxovvlWfH3Sy3mYSuN3E9DWcyHamHhPZxhKE0o0MYJPZRdZE2WTuLC8F
Zex0/LsczYa1qyipaah5su1D0vRK26cARVpPtKlCWca3x9YDdbXfHQt3+XH5EPkGs5PHvBSi0ehV
OAAdFRv9KdSC+KTeF1ijpYlTZDqiGhEndJ/pR3++MxY0XEatGHtwJ5uvyfqr7wQhg1f2OhPAWGML
hM1Zyq3stNwNv/QT+hue5Mamr95NPpCxj9p9+nz5DLn2vztCxhDVcUr0Jbcw6tSurjZcYWjf36br
RLhvzwmHtMxKQfZQacCm6/nZ2YMaKUmjGMf4ZfEUb5JgipgccWavwpw0xbbEYqMQ14+r3odUNueU
u84YpUoGPd1BX92mOJAT5XAq3XJ2SkA0ANt/8fXSFTPl8vW10B0D7xGNZuf6bn03L4OdIolSrvsY
lY7uEYNszuWvJxLCGORUgjpSLq0oMMYyWFR37CzXakRr/vxD/FCFscp1asc5iUszJPrVPI5OFC1O
C5wu0+4E+vxpMDH3O6zkQxRjjm2jE6yQY/hz1Kz7IcseGuWrlTVXqwzI42EAYralO/HwruUiLCga
CS9JZiJlXKeFkQCk5DSsAF8qq9PYqH42EU8uf6eqJmi0cSPJTk8mCSyXqG3LDNIodk4cFY6au5dN
QySB8bfUQP93iWH5NZaUC13+L1hB2CPDy0BF7RAgJFhgU/EuOTfxqG87zOk2VrCerJPypTzVX8kP
Ek6nyZdO0zF7qL7aofUo6oqyRs+KZTxrtqw8m2y0IST7IFWJGyu1C/ysf3d8rBDGs4i9KTXG6LJT
VN1n2VMtAuERKcH4FIrL7ZpENngyUPaMvo3TldwKvYl1XFYJxpvMUeuHNAFwoP6TlhUAx4lhQDdC
ArAe4jfJQr889SJfEQwGiMQyrmQYZmP0fWUHU0eea6Xwijo5RXl3m0y54M3BWjmrIeNHLWV0blsL
bS/7vrZ93fj1fzMD1ovSSK+KaMSYXnlsdcNJWhHLx6ckhlGB7blXaleUqzFLx9Y3fv2hqMVaxOjV
eKvRHRfR6557Yqj5oPiDihOa1udOu0qx1I2Ybz4NevHWFPm3uPp6+cy4pr2TwFhdP1tbk66EljzT
IKoqr1nK69FeBAGOftp9wP5zbjsxjJU1tpK0CD92IOeR02lgHzLvyBYa6zXoZ46RKoTh5Jr1TiBj
a1s/qRghWMyAArfI7/HJCqcgxz61dPx/pF3Jkty4kvwimpHgfuWWZC61q1TShaaV+77z68dRPaNi
odiJ9zSHtj7IrCJBBCKAiHD3/kDVgfJLylUw3v+YdCBZBHIXj6P32zVAp85QyygOkkUAJeBDKPZ2
133+mx17M8J4+VqqXasgHPmadB8iqSdKZMncG+D+9/tjhYXbJ8PY1OmUqj5VQZW96JSdgK7yej8J
ICbyrPjtBQ099/rSPlyp/3GTN6vMAxn4ElPOiRrhTUJhR5gyxGwe+MZ7N/aBzqPKNrxCCP1cHz3z
zSSTF+tK00IIe6THVfw9107SvDSmK7UPmXqJZDtuOdBN3ndl8qGkFGToqWioJjQG9k35Es6DlZMR
w5vNfyuaxn5OJi92eYdKuWDmx7B9MOpzi6YhyW4ljTNSyVsTPRabl9asNCSJU9IHmXifSH6U3ojm
Nwy+XHeO3RAC2AW4v6EDCe6d91bQxDJKpYPiSRdDeKvSDk0snZRZd+bmawiESZvonKD1oTj3+v3e
TLL9/3QxpXxSKcGL15+poHR7whHA4Pfsdg5G2MA1ntrKhdc+2f2eG7PMKYAKqtS3SGVHtbBRPx0g
JJLeDdzV0T/zwfM3ZhjPB0kOpAQUTDfMs1efMz/1kkMmePqBFm+4BBf0r320hpaCQWnpMUj/fvtE
lPbJWoxxkAfFQ+GOvnhroB2EAU4fnMW8nduNxCCV+j9r9BNvXFJPejHpmig91j8kySqeFxfzlQCA
T4MrQcWWtqFQoHq47qG72XpjlElyU1FD4rNt+qBKj2UXtCVvcuO1mH/tIzIJpohI2EqzFgXzi754
9dN0kHorfexPgzckloyXCbGL29LmfU/eypizJ0UyGP66TAgibQ4mU7/PSx4Q818O258tYxE9AhHS
ZRURrCjj0HpO7zS7+lrZ4PkD8PSsH1HgtxKnC5G7r2/bftZ52ze2LFtHcmXKyVK8jj1QTHj7uT6h
M0/PeIWzME+WyKmNf2jb/BNa3lbLHL6ordco76icoK0d2gD0iegTKZZhVXctd1yPcxpYTeOELGNY
RFMa1NOpM89j+9BnP65/RI6HsIIzwoJ8NmYGXrCxhNH94W6OHq9b+DCdwn4yJoJ0owS8XYgW9npb
Biaxhk+rj2FbSwIwpvejIPxBzqkbOeZZvYs8HiXqrn/iXocSEShz0ChgQgoJ9dbsw5nKfRe5dVnc
17FiW70YJTR1VlvzHsG7dCk4xYe9vduaZYKKqUZdFI9acayB1+vEk1T9VkXv+qfdjStbI0xcGaSs
yQwTb8/KpadPdJdLllnqQ36Sv/YuVHZ9aT7wBjpfEQlsNNtaZaJKpUrzKGhDgXqffisehHPjrp4O
zHcPfsD6hP4PHYmgfVPTkYPrS97LsRvbbLSJjLJeB4J5HzK77QBJptaK1kdt/HndzO6DUYXHgDwU
osV4kLxPRHNX6JOitHQ2cnKjU3kHEtgTMBkv3Wjl0PQkvCfq3kFEggUIBBo3yH9MYMHAvR4bGKcO
iq6ySXdbFf8tgpSeQ/wHNke8SRXgYd8vSV4Fce2bHhqDxo0I6twy47j8/kfbWGAuQGTW8L6JFtOP
NDV2W9UID1OdyXY2h6uVjdN8XHLTtPUEdGo59rBM1MpWcKGxhy7WrUmeMk68/tDLZBfNfFZ5UCpd
WXFCOte0vkpO7piRVZ7Kz3ijQOEKoRvQHhmkeKHkhq7qZL+nE68aQPZubNsvL7//8t2c6Q36ikUw
5xiOd9VboO4Dquw1hjb4NM//0G2IL+o9nhb2fOGr4HK3hvFnlK5VlHPj6KhKZ+NA3OTYohgGlQRb
9CgnIB9XsRsAN87AhP1JTZc4Q63cn2o7b4+F9EtBxL1+TPfeFtsPy8T2rgHXYV/gwzZGjQFfezUF
K+ocPf4JnoYxjv6f5piYns5a18hgaDmWrfFA1PQIMh97aQygwjT1jIP7tV0yzsPzQ7We9WAmxreK
1kypABFS8Zj48qmwe0vFVT898oBh+xHoLT4wYX1axDAt8j70SflbqHqLgMDx+nbt56s3n2CVFjFL
IIitkqYUWdQ75DftAs+n0FsA93k9B5qHJwyPwIrjiTITlppKWlu1FAQ/SVqrAz5faq2Zi+igh/hD
VtysjY00aS0nNQErUvh19TJQaoipM9VWcZbc1C0h3PWF11bkbJjMhJU0FnJ8UUxFVUsgKyeypJz9
4n04JmgoYTnpZj5B7qSXLLX2q2K044nDWLV7pcZsI0CCmFwmJmEcPCWVbIRpKQQEF+rxlnZjqZ5b
FzR4EfFi8e79YWOMcfKEoqVnM0uPhhLaXekMZuNNnWS1OW9olAaDj/7wZ1msr6d136aajFelYM6P
Pem+9nryqJupK+kdUMw6J/nuOsOrACeG3DEuyuxV05VQV8uh1tSrn+bcqVOeM/AMMPFcF8N6mmSc
3Vr4KgoJGmqc2+yut21WwATzyMx0USghVm2oGMgPY2ctIi+ueOy/PDNMEJ9BFVPoZlQeo9LVoTxZ
Nqe+NTgnZ9+pN4thnLqA2FKXQPXx/5S37e7XaIFYPViChSv7sP/GAc8gyC4w1SPKTOzpc1GtmxVe
vahWVDg1tPXCIEyc3i2esnP3pT8OzuLk7uSLosuJ6bsnamObiUJthBaBWsLx9NvySXG7SzLbo2Sb
N5S7bKFU66f8q1KBXva64X1/fFsz4/BgvyTGGPXlEbwlh5bUzyDXO1w3sb+LlHKHarFiwozJHOsS
kUkcNeFAiYsES/fDQD5UAe6LtKTBOcEfwAavmX5jjdlFPW3CohYxAaYkmL3WhvmLYKrHWAxt8JgG
S1rYIJi3lkVzO6N2yGJcVqFxplK2V2M+6ShbFXH7V9sLZJ1BQZ6SwmJLMgxSgqvAjI7SgJRt/oA+
shOD2dnHL/KUxOpe6NRYfah5WO7dc4pRFozdY1CNsOPaSV6kkiIsyG5T5eq1HnT6bS/zrOxv8cYM
s8WhWRu5qaPhNNmSZ3qSZXyJDp0jUE3YiMspuH+b25hj9rjOx2WOzaQ8Th2xgeCOk9ta+65XjqkV
7mQe6ga4u5KzibupCHhWKPwiOIBq4P37Y9HKMlyHrg/0pSrcVonXoB201ibK+A1dxMiqSnXivLz2
vXljlO7vppRbYyJ8qELKvuWI9oqHV+qEoGD+kuAcXUrImcauKVvy438tGf56jDaGmTySxdEgmh0u
YtUyuGqpXYikvVwPDLuxB9rTVMQboxlsFaIexP/NIeOseFWOB1Tz67qF/QebCaYQIDEMaGMyFxVB
nZfIAPDzSIsrAH4cCtt4UtGzpsoLkSP/5NjbfaO+2WOrA+m6Cq2goLC5HIdn2Vn92h9MXMNkF4XU
mpceafr7cDkyXxdngvyCZSvsBZJWeQVr4wAXGH6TIzS87jJM3cff13soAIAKcnGoj4Q2r3O4G1g2
tpnUbBYmeDZCsAJBHEaXfUG8r0KH8zX3bEDgVjMNaL4B3cI4/xSSTCL1EAXRczvYbVAci0suuePR
uJ2fiZM5RmEJZ14f9rUZw37WrVnG9UepW7MFb5BAbGrBa9Oxe+yXKLlNUjN3MQFlRBg/BEzVbYsh
Sm2BFH496icQzGmZHS85+A7aWq6/mVXaAYQTDS9it6bmURpLEQiFPPvZTDNoosQI/AJ2IRHjV6/I
XWdLJdjv+iTpv6VpHl9KU3CXQrk3wk7PMMncq2Demz8Dxa/ZeMpC3qMuVgWlu1wO0ajWJ0NxSrFe
7ZmQBs5thJJXhbHhG2mn6Q6YLcVn2DUUe47TeHHaFunaQhc9XS21zLT1CAKVMnLDrBtumq5q7lvT
EEtHSbJ2tUjVyLdds4KrIyrA1+dmrZS6mrYm51VLojnIFbN6SEscNxvcVSJwfsVsPBlV2y7OmmJw
+VMRSVLoik20cKZReY7C3Eb1aYUSxZQYft76enw2x9USVV4JgSaVa27BeDx6FiG0MMFVNnoy1HAi
V/lidtYIIZzSrS+xwvH+vRvh1guZ0NXKpG4IoeYkq4ogwtjWNoF+jM4Tx9sNkm+WEInf55g4SovQ
hNqK3750YAWmt17NUZzFa4L/RMh9L49uzTF3hYQUvZas0AUzQy9Lf4pmaY/1j2G6S/qR8w137yVb
W8xFYSKq3jXTEAa0sI/p1oPgKhbuBgdcPo88NOhuK21rjbnEK0pYoBje0KFySgux+vl3dUXDfH2l
4y0vQ8oNw8pVp8S08vu9ywFljnsJ1Yu+vK2EGFGCc7T+ZVFgfQStkogsyrh9lMYkX4elAJ0yfMNJ
b+cTlTDu3fClBZ8ySCB5FZn90/xmkfF8YZXqeJ6a9FgVp3pw21Gw6vDX9dyyW9LWKJnlP8tipxtq
U5h6fcSHm2z5hwTyjjOxFXs9NcfGFlzd1imUA8zYp+6V4h606bGFujNvVGv/lL/9DOYwpH00jq0x
mH5T/YQagbVU5878Rgxu0XCvsLZdL3MS4kSX5zw1i+NK5x2IjWHUI5TVG9MSX4hHX2K8Sihvaexp
MMHrOGiRGSTCDZDSThFWdtSCarzhFSP2D8HbR2QOgbCCn6+csJf1eqqlY8xrvvJWwtxDKrMs5ywi
CMV5ZQnE7Za7LjujxnLdJzl+zxItghq5ysm0qr44Om16u07nNv553QRvJUyiLKSw1GU9jY8JNNup
PCi4MJw8fJbaybluibcYJmyEJvhDah2zIGQJxPGLoh/i8Pm6id1C+NanmUAxjZIZmxi98rXMQuwr
wUaRP9ZgS9CtOrXl+9gfD7W9dPaic67e1z2OsCkzmdXV0FpRDwAvcjTyu5y+c9Z2/bwSlkpRyfpc
1WIoJVFJHKiTeQKE0Dqre6XYiDy0i3lz5JxID1br97lkUPq4FFtgS0VI1c9nFRil5Yt+UY+0DZ15
+WH88leLhF4cQIcKpkaZ6Depdd8MqOUAZz25xJYsiosS0JvRD6VLPvNqQ/s++WaOWaCchVK9qKrg
y+R3Q05p+tnUOAPl+47xZoIJesMANYAQ5K2+VI72nEReXQgc39utCUAE6s9Xo79hUxMQhSWV4jwF
tdphdGZHccVfFAVsfsqCGRoHsgvkcyD9vL5XvIUxMZCMpM9XYwJ+Z3nM+oPCI07m/X0auTaLymZB
UmqK5NbJ82B8y0bv+u//l2Dx9tWY0NfJbZuqY2j48bl3+gA3GcWHzJR1oAi84lGT7NzmYSd5i2KC
YL+Itd5OXXpM5BHMPKK15i5nWTwTTAzslgnozAjqTMIJV6WgO4SOhBY5XiUybmfTZ7BDap+u2+Qc
IxaploCUCU/duDyKy6VXftbjDyLw2ln0zfHxsfVntzQmMshtpvUgGQC8EDOZojujZZbETkUOBkp7
C7FJfyBxz6kd72fHN6NMfBDyqi9CcA34Rv5oRmfwpbnzalhG93cXljdDTJRQ+2Xp5gp+MdYNonr9
UC48aMMHsj9awNtECY06zuZApXMsSElYR2CgRIx4FW4Nz+pB89Aa4jghdeMPmyVRlnBRA1UiS/ow
6302S1GWBu2oYgjzNIL5sfZV8wYaQC1PCm/3+YhnCNBc4Cj9MIADwVrIkjZKFPRodqZqeNvq3SVr
RaszS3cpe16vc/eAbewxngisftxW2RKCn6yy6j6yCu4AGvWrj9/vbUmM39WhmIQrmLUCXR5RJAFV
TLWc1nE6K5LhxEVpt0PqROtok2y4wKsuRSFz59F4P4Lxyama614YzCRIg+4baL0gdqkekjsK7Um4
I8q8j8o4Z5UVsWFUkeFXbeIAfGjX/62A3Kv7b7aNBrGN+w/SoAxkMAFzgRZ43nxPTP8vouDGAJOw
pj5PIdQpY/Iyd1cUFshtKjz/hQnazEfvDKzG7NBlK3VknMFp5M/KQ1fchX1jVfnTdRv71R9ULUQT
1EEaAJLvP9Q8NqmyGDEVdtN/zI4OMR/TToLoJybOnNLm0ZztJo+NOcbXs0xIiWz0GF5JQsxsV1Yx
Ez9sHq+vimeFceaqAII7EWFlmZE4noh+n/bOdRP7taXNShgfXgejl5NEM/0FsuxgiXOKS3SpXWgi
HqbPXCYkug0fYsTGGuPPddVg5IKIESis2kCxJT+5oHPoaSf+dMduew0yo39cgnFtbQXWRKjxSkwD
yVPc2R+PKAUe+JboJ/q4KORxFXreCvpA730vVYR+KBcJYIRctzQQt848d9tN6dqbBfazFaWwxKWM
lF6amLqhbYR8+VSN8u9w5A0r76/mn24FBnDY95PQxkqRNbrpgxYXA5G+pvMo/HdzH2hgaT+EWmDc
2hzCLEvGGTd/MI/PEdxALqEbFx91bfGGlXBqf/sf780csz26mNSQqdOTIIleiOCrxmOfH5Lqb8oe
m0UxWzRhqjxTaCcpBxKgPivCfTXyZg7348HbShiPNlNpSLIKhF6D5ix5sIQPZv58PR7sXoI2y2Df
F0UpL7qRF6jXx5YS/mrqX9Asc3LlsSC/pKhwr5uj9/qPR+dtRczTQtKKjkx1WARZ7jRQL601V8cQ
rjRixCDxNAnvwYRzPf6XiPdmk3lrhGmrinULTVsw0CDiQetbtoYag5SyLVrxV0W0r6+R438s3phA
eaRrNCCyiRbag1z7aQEWsdpAv7PlrY3zPV+v05v7gq7EzVgSCByliQWORXTaAXjrLfkhhNjJaqtH
6X7y6PTP4te9s3Ly1f5t/c17Xj/9xjzkA8UBlEkoTcxG4+itZnwWWun3lBLT0dSqds30ZlFPZppZ
XdjfKoPM+dacE/J6Tdj8ADImat6oOOWJMb6E2RCUWncvFuT++pbyzDAhJTd0ve3ULAx0lHgSt4Kd
mXMy9utYugyiSfDpATXLHA1NwciY0IGkPbyMTuJ3h7KzEVGomxaO6Ig+8JIzp+6zuy6oBmogAQXh
OduKn+W4a5SG3gbXwl1FsPxA96SIY06Q2b+tbewwazPrqlabsRaCzpW82M6OMSgS4KYH4QCIsEMe
rm/X/pEHpNsEcSbBfBrTG6yHTJ21sUuOVPKcQv4FoMgX9K7RfeffB3a/IjSmMV1jaNBRY/Kb0U6D
Nkm4quPOPiSpNacBIbwkyjPCuKA217U56VLoCy3KjskPkfwKySfOd9vN1JuV0B+xPU4TZr/nRouO
4td4sC/d8+zEtv65OuiufJyMw+wanhO7unPdLm9tTJ4T5Lrq40YIAxP0xSgH9t9KXpeCfh428UAk
ADSjeH6DypXZI/CqVyYUPdpASEUra0FOxLl17NY3txaYDapjHUK1bS0Fxe8uh76oAvCqWrzCzCj8
OPzR3rwKLAbXv91ettmaZbYsCQ1oFURCflzaBwIUPCSgBbwaZm5rhPcFmU1Sw1EMiZQjPklPpHSy
iIeC2o0SmGFFjRgUVpRU/b33DVpoRpgXSI7iYWmhAYKy+r1glxjYBwOEclpOvMr6bszdWmQ+3qhJ
fTmiiOuT+5ZYqpcdC1u3ux/FeXSnoAW9M28AiWuS+YzJhCK4vgIRmZ8ndzyPT+CFRRl8PvauZJcA
zh54p2vvUIPOF0oygHBj7Iq54kkLWmeSBDhbCW3CdojsOl0dSRyhJJPbfcS7tJK907y1xwT7ugoJ
GbVQ8Kdj+hSfxxdyLBCEswfNbuwRr7LFK2+iwLxXj9O586iKc+oKDg+cvHswMF8GKlxIxYJ/4L03
YfgnlyA+gSr29DVO3HT6ofRHNXWuH7/dxW6sMD7b10tHOmWFzwqAeWAYBf8bev+6kV0YrY51aCoK
lQhejJWMACKnQcAjWAdLRGFU9zKUuiK39cW7TrbUr8atZFPYs+YqFxmMEZyEurtKDRKX0FUCnJYw
V+hBjyQTvIPJUVfnm25FhX4hfm3yiqQcMyxsgshdUcZVgVPYZE4lCIGiSjdyrj1f/5w8M0ztCCPr
eah3I9A6qmoLCxg2VjX/KmtJxXEOui0fks7bZ2NH81FmyaWeyskkjacJoKgzeSRk+1kHT2ooeIhU
I4cJJ/mYjaJGoaPRt/SuN4PCTT0KSs8Kez2uEEfr7TX5D9j39uMYxHigOQB4KmExJ+qID2e0Ochm
vPZMX1XrcCeIsPwPGeWs3CipnVl/sXMbo3RnN/cTo0hNoU1lMAMlIGdufWO6ywpOQt2FOIMj9c/K
mE9K+nVQxhk8FMs9pNGbZ/qqwpi0rbtmZp01qwjMy4T5VEoexSv87OfAjXEmWKcitFFTEUDdyaaT
050F225mJ7Z+kN3ykh6uf9Dd/uJ2sUywLnMpxBM1xBDKj3ywX9GhrmBneCveZ+fkiWLy1CD6zLFK
y6UfDgbA1Qo0k2UVQ7Lv9xEK1AJE4KH2JT8qBzq7B2qRwHgkHiZVPV5NfbcwCAWOP9aYNRpTi5K6
CKToKpmWkMeBoJ8n9CvySHV10y7zkwgpFYlXat17m2/NMkFzkbSsgtoXylx1i6lEBZItigiIfjoI
hQXWEagHzHUQh3NolbnA7RzvBp+3VbMYCjlpQU/YFCC8z6zim2kp9nSobEO2jAgSAiqo6eLG4vnv
XtKF5KOhQo8Eml0sRXU75UYWghHE18unbElsSfwkmIgDBedBvvvCAzJfJ+DZVzAPycTwrBCBpahV
aCMA0mx680lx5ANdFiVs592g9hLG1hh1503YSRc9kYsQ8k995A6Gm5p3ssw7Envbhe9FtSCxaR90
XMBgMctkWEG0Z0MMEvVryY+BhuwcUGS8hhpeh3A3gm8tMsFUrEvkP8SbYDj2Z+VTgnPfW4s3ObEP
UM9/ENx4S2QDa51LC6a20anT0fesPo0x5yPyDDBhxZjxuBgGTGPkSmFFyq3O7XnuNfi334wJJWTV
11rQQXamHPpAPvX+elTAtBF5vN3ZPUjwBJragb3SGJfL82GdE6ECdmAqC28sKv1OUELZyRewz/aj
zB3P2QvJyDt/DDLXZUGc+7Egc+ingezpp+ayRtZ6v3ggEjmpX0DmzkkB+3v1Zo/+++ZMZbrWj6Ew
mX6SWzTTTQ+dHU6W4VBCneiLlFmJx8t2PJuMx0/FOIhDhSY8SS5h8cUsv3EWxds1xsOBMpi0eILG
mfpYDvYEQjz0ob5rX9B/T39TTvDy63gQuJST+9EQGqGAeBGIfxDGrhxqiR7HYXFUDiKyDHpfpi0f
wsfFUW1ArX5eX+ZeOES+VExITiHUsx2jUi2TbpYFw896L02fIFIhyDwEGXU39oaAXpEkqRrEQHU2
e6kpuFWrMqe86qKd+MRwdd0C/YolepXTEVefuLlrd1kbk0xKGUksIqW06VHJf4WR4rTZIzAf9vVv
t+ch23Ux5zquAVCTMQDjFzXminW7bGRwax7HkfNk3Lt8bO0wx7kqlWVqSGGg7F/qkq8IQ3hjQoJP
9sxWI/eojmrfMrTvT0rX1M1pqpM6dv/rpQI2i/K/KBp4N7IE3Vm0xKIyK6gDLFQeOrnTxOwsZ9Wh
aXnc0jtb984UE0wKk0RaEZUZapSRnag3qDW7kvDjL9YDGV4Fw7uoLbMjB0bdznnRoG0JDddHI9Ib
axLudRCALAAiXze19wyQoQf9xxbjJkmVSmoNqvogDqpvQABmUB4LvdbFfD+l+geCLOPkzr3rAGQh
JAUVE0QRQJ3eB2RShzUxlxagExDj9yhLpY52p52FT/Wz5uX3xo36dH2Ru5u2Mcict7WqdDIbyKXp
cKjmeyU8NhnHBN13JopQqQuIIYHZ1USf4/2adFJHVSVLaVAtK4CuX+bGu74GngHmxlHVbVGgXILS
v3Rr9LZaP1z/+/+yK28rYC4cVZhNZd7LqLqu9+06l1aphU6o95/zfrZWWb4b1PqlL8GcDLZGZ2yM
74ucOVN1D7YaHnJzf8PefgvzoCnXjqBXjLciwDsOCocHY4psXCgCzprpxl/ZNRaOmpM4Neoa+eV/
38A2pYkRPbx/DzzaTs7+vbI3bW4hdUXmbJTDJOgl8ViPRWRJocGZCuV8NnbOcIIsYrqMcRhk6kma
vAQ0/ynHDXlu8oob2qwjpUlUk1A6Ny6Ypr2vLuqD1KKoLHrpKb6PL+uXjlfn5X06+u8bk2Ieh4LW
yJjLzB0ATaxQ/Ivb1Pb0vhaaNxamsSJpsxj4cM/Nt+obZXlMDmKgPKoHBREpwnx/4vHeensVkXdW
mZgxrUOUrGTBFcqnso+RahX340n5KQaTh4663V8mlcv2uHeDg6aTROX+RCgZsmJ4Q2ciO6ZZdBxf
qDxd4rbfS/8VT/A9twfOJWTXI9+MfQj1gtGujQDB1Yl4bdE6pqBZOq+3vEdMgiVBmAOtZRMaqExC
KZI0mpawEQLBj1uQq40OsYXPkTtaGEnVbvNvwyt9BH8Ld5dHBS7BZ6VLEDN875nQpxLNuO0EECOF
Vjy+1GptjQuvXcWzwqToUehkAL2BP50Ub9UOJDkMJSdy7B4xHcSV8Aiq1kl/wuYAxIUQ60tYVkFM
CCi5MlRveLGW/soPsXZjgvF2kpdpA5qTf6CmdN4aTVgUcU0gWcDHybmU7oepjTUmXaZLVUXgnTb9
7lgn1ohqdQLYf31Kfw8YcZA+RZ7CeUjQv/hhfQbBNZTK8OJp9P4TdsNiGr0xlZg7c43pfpmcAZUi
/SSlvFEceqNmLKG9jIsTnmEYsCXM2pZ6UpslR79pMW4opmv1lWCZvfg5vKVMOKCk4FikW3PNIHM1
6OZBIPpCgIprc0vogoE0llDdletfXEbfrYzJ+yoQfj20yVPUpEdncTUbEl5OedIPEhSTTK5o/J6X
bO2xbaC2jCErWTUqAMltoNllTIvvNytULFEZsMkpKS35jnPn2DkH72wyMSOZldjoZH3GHHn5JEJr
tbLDpwnVj+5R4K6Qs3NsX0hY8xpCOG18LMdDBSIYdcFwz69m/M1ZFMcl2cEUqavUsugASZZvBzfx
mwO0rg6Dp2LjUtd0BI9jbydevfuIzJVgIIWQrhFeSIj4QVrY9R1FxqkP/bF1V7tJMMSkcgLYHr/m
O5tMjOymXIWsUIHRLIx5euO5sxo7uYiBfB89jZaJufDoIAMRQIVeAYZOLzwYyV7qfvcL6G5vorTR
S5oALcTiCDBn74SHwu0/j5E1PzSg/4uPK5f5gB7sKwef7Z6IXSgPcbzGQT9Yylf9lsKim4N+Y9I3
jp3+nm3JblEzNu/0n7zWzU7We7dYJuisECJPsroOA6EGBfyEwqeIy2ZRudddad+MJtJHGxCDbPlT
zJUhVkfcHZroJZaDSj4PA+/I758OKr8qg98efaj3+0ZIKMj6OGbHGo3EQ+0hFdnNZJWL1f5uoEwa
OfrP66vaPx9vFhlP6aDrF0cJtOBWML2CfjWteGVcngUmCdXdAt0mOvSghShPyKm1frq+hH3fe1sC
s//NsoKxUSjxfTrz+ywhxTXp8ygKJwgFHCKxuMEElnPd5N70A3zuzSaTf8YizOTMEKAi4WY3+Xn5
rXprgNm+L8Y5vB0C3F1dyCo/1/f5YTpqnAvE3ozr1jp7WY66KgHPXV+86psUKK0m5ypILVCJcvFF
e2Wfd7aYLASuYLPIwLUD4o/JhXqzE9/qoP5AzdMD4P3AA3run7I/H1ZhLkdzLVQRHqd4dBjfjORO
KW+N2r2+eRyHVOgh3ATHHEhERV1wd1AquEZscYVMeAbov28MrFof9UlVCr4e3pf173k6XF/A3oTF
uz1hwsSo1bU+rJmKm4EBbUMMc3zCsRWnVw4dOkIu+sOpnuyks69b/pfU9rY9TLgYQNEWm01aQNrL
MgcLlXZcKgWbPIb3MoA7dNAjClYISNzO0INbL8Id9zG8fy16+wlMPDETs07BKK76FPIEXsJj6b1O
HUnOP8x/PIN0SR9T25s9JrxISqoWkjzIQQOEF9R1qmM7xfcdIZAMmHXv+gfmbi0TWKKojlOpToWg
NC3tIr8IFvRbKQVtb5efVRw84VB4uG3yYFGcc8eOJxMyNyIZFdxZUkDkIJ+BBmAwpz+vL49zMlia
AjVVuwHjQSiKJygfq67Zfblu4F9uPn92S2XiR06KNRUzFUiH+8EFwQi0duYH41bz6kNoc+U3eOth
QkkmyKBR1xKw3CI4Sk8Vxho+IXM/JqOV+igFxZYKdC3nEPKM0n/fhJfaREsUgtjpMapTq0HPsOIY
4Hi8yoSXSQiHsaoRg9UGo92o7H+b9ZOhP13fKp4V+u+bZUxpmojrEKfHPO0gz9J5LXBlVWk1gnPd
0L5PKFChhZ4BUfEafm8JDV8wgHV1HMio9JyhnAAywSiQY4zwFp7pcEsKu2dpY4/ZIBDPlLNaJ9mx
Qwn8MC0WLZ+lnokpXrAEJYEOnoTE49ZN6DI+BCpVhMofEOSorTKu3wmxBCEwXFB7R/IkGosP0YEq
MVPhDSgx/9VldWOP+awmqKxqeUhnFNOExx6ECcVBvonOq13fFJ7ARVDQr3ZtecxXjQWI0KO+lQZa
fbc2nxuVV9vlGWDcvtSXfEgMEcrS4FBR7NKJIrs9Ue5VzCX5qZsfuAXr/dvV5hsyhyACOeg0lWIY
NK5xgByEF/3S3dEuAtpSWwFGc66fBZo+rn1EJnmGo6QlpJRCDIu0YGUefYp3If5fTDUYZLMsJmeK
Q4xilNJFx16b7GW+Efrv19fB/XBMnkTvONHQG6HdyH6wixsJU4khCJgwY4DCZOUIAa8byXEPtnZc
j4qaK1GSHiXQDM/zw5pzrnU8A8xNG83XuFBDIJKggWTpoT1PvPrwbsh92xadiRCi2pctJoCROTDW
Iqj1oYlkK5Yra5A1Tg7ZK7VvXYBFt4xaR+RSQKGnc+WXXgGjynSp7MyuF0v5qZ1nm3jzoZ4tqIy5
131jN/xuVkm/8yaxUPRdj5IApuzn6SxO4m1WYAS44WEqeWaYcJHEdQbRUzSbwFJrmamnz8SR4h/X
18Lzc50JEGJj6E2nYph/9Lpnqh2Y2dD48GaXkgr8B2M7PBdhAkTbZZXSEyXFkEt7xrAvyO2KI6iS
fzZO8USswkvxiD/x7tj0r14JSyzQsKuIMWsS2iOSkVlZ9Etp/UW5ZOJdytOy5B0yJm70mdw0soRb
R1TJrZUJEThwBJ4ODMc1WNXTQmzlSlkKvJmb2lLUmzK6xCYn/b72aK98M4MJF/WaZn2TIHV0bv7S
uKMj362PGJO4o1OTeQs9M+NOcdKb7Cxh5v4vZYW3R5zViCrzeh77UEyDJPfbRvCI2nJCIscbDeaK
EXeSsDYJqFtNGTICHbE05ceCiUNevuIdM5Y/oVIBdWlmOKCIZ0MEpGvo1L7+aXAUj/gDekOcY81x
Q7aNZopqLraY2wz05GsueijCOcrkaOVDZtraUltTe1FAlgTYZlX6YNM3DF7D9V+WjPFK4FF1U2Kd
dMrCCeTvE6SoaluGFB7Ge0+laI2tLf74H9KubMdtY9t+EQGyOL+SFCVSrVbPg18Iu+1wnmd+/V3l
e45FVzOqEwcBkocAvVXFPdUe1hpvOuzAyjyMzm0zv4hkVBa0nWULCHNMSEvxfTYbN5qw3GkycYlh
jlbG957b+nMRyAQ8KQaPgLhUeG/ak9PcZa6ZW8234Ambvrv0iaLxxY8pdtxGi/N9eSdlFNdE1RMr
UzgpfICnv+m5ne4Cp3XpUlQP6mPgjRyUV5Srd9cF8w7MxL4IC8Fxtmipny5eJGc2kb436W1s8Iq6
PDlM8CsLbJkFcRJ4Gbkx23uw1sT6R70410+z/XKjeOz/0VH6M1ahvK60BotEJPUbSubpFE7gVUCa
qz26lMErgXAtgn7UlbShBmRZsyA2iPcVkGEobGP7LmPDODsAtNFeOB58u9azOh2TJedRqA9Jr6QA
BJZdGbCb5+lbiEY3WIGnXWfPWFA8j8jNeZ2Mre0TOO7LtTJBcExbAe2MJgUsDd2mRt0aKklZM/4E
yHktiQUH7ntVHfpagh28aXuw51r1c+CYeOEMOyxcYgmMZwDbD5xfRzMZF1PFXa9gxlQ4AC/3KGjV
i06WY5AGz7PQ2HrbwCQG81WWXjmauu3QL3IZT2MmIMnGeItwSLBDuzj6gFXr4aCeRDew4gKtdv48
/naWcRHJ+JhcVIEhL0idN6rhk6oqh1YNz7nS2JyjiZvJ2UUO41P0uRuzqcUk61BBI9XoUWrRxTTl
XZymDsCnvpTZcickxbcq5JF1b7sZUN1IEkaQQEP5u0UGSaBi8wx7b40CRS1OIfkOt2rV8uH6Genf
+ZxLXeQwBhEbsYFdVhm7ilNuqZ2nql/M5RyCSKA8kuDpurDt2PBLGDtL2FTJFArTYHgjKHIAPWMb
WmJFvdMIu558vS5r2xwushhzCLUuUZQZnaLspvHkg3kr73sAUHHtfFtHLnIY9ZfieInSAMzOcxBJ
tj6YkdsWywgy1ECxdDX73qlwAmTOxl0zqYFVjyMPX33bHC4/gTGHRBSkOY1QvtFEP1/ue2xh8ZDq
tsdAkAv+Rx8JYwpCUM5A82rRLX0MXwxsUiwHkjjkKXnBst6uPodu2PFSCd65mFAbJinWr2EHfvMh
f6SxraEHJ+yyo1Y7EjZ9MlAmZCferg/HINjtjWRu+iAUZqCiKDtZ2xfSs5a5av04tJbYjn/mYS7X
ygReMpkY+TP71BdF0RsE3VajL20tWF0NC+km3a7n1CFkcdsGW1TXLWTbcV9kMy5GSrOiBR907MfD
cwtmmYqHec4zd8a3oFSPVmAoA7+7qmQ/kglmMpLZIA64S5JHEqrgDI5y8f76sTgfkB1Y6qWmxtiw
Ih+iUbIA9QkRsSViSX8CdWLwo4v31+VxTikzjqaVsA8mJ6ixl0BwaBdrmL5gw1zqFKdreZUX3tkY
Z5OEBqnFSE59hZS7qZI6KyyGW3FRnVkevALL5W0zDxw92RrCRSrzS1HYySV5nsJuqFA8mz6Mfb1Y
hRM5mlPida25fWyplLTX5i0K866VcTiAskoL0gL83ege0gJ7wYNVh99FRbANLjM5dZBXgiA7fFIY
UReQSE/ROmtu0gMepp0lfo9e8Dx10zMGNzLeK4Lj2mQmvU8Hac5kCi45JgdtOkBT55Yzr/o3ue7l
s9EbXiX1sSQBj2tcEBbuMetrSUdyR2fouhNv7IuTq8iMIzFFUg0kCVPfkAdfrQwEc+FkziiyajwO
Ct69MS6lLChtaSzGvlDdt8KHihnw4HDdnjki2BGTvgGCFUl1oIsqhqVH+6mvnMy4uS6EY8gK4zTE
sTPqZU5z38wS6PYbFr8sEeArCSi3HIP77KF+4YqCs7MlZGlmQev0CCgK/V+a3+8jN3ANyaJzA1iJ
d64fjneDTD4Sl82SG9OUANKDvJABKdD4rTZDjhRO+GK59Ja6HkZRkfBmRdNASY6GwEP54ui1Qs+5
MiB5ypVAx5Kgr55r4EIDNbzWv0i8RZ6/eQz/slOF9QV6D4jtyKTM6PKbflZdipAGZq4EmdV+yjBl
mzo6hsdAsPLt+ofafvdjsA/7ABjRN1i6EAFFsDkUdcyH3rQv8k1yTrHjXnrpXYhRGn6NfVMxVuIY
j1QZQyDVYR76uvlV76absD5JysAxrU29WAlhvBEoUJdGKXMFMxxfuuhc8ybgeIdgXFBsmpOYN8i2
e+OxB27zfCp5ffTN2PfrCCZLDRLG7ayY4F7zwia2J2nXq25i9E6u7RKFU4rhiWIcUQbCZwFQejr4
T16TRo2h4qB5EytnScvXoRD21zVu06RWJ2MSmBrYg1pjItIaVWcFwp0sNU6SH0Vpd13Oz/fxJ4+3
EsT4oBIZvL6A+9efXHCfOLGveeSR5kvP1Q7ba7ZyEN6nxGqc0MV/rgvfdO4r2VRDV34jkgK9nwAx
5I8mKgbOrLh67s7awcwUO+Q94Lezs5U0xksNai9SmtPI79zp7Wet0I0ew2fK3J08iA6K+EfeG4nj
N0yRcVmdLCaBJmjBQdlP7UF1Y5/CHCkfZmOZ/uilLq+4tW10WOWQRawvySzm1aIMCpFFrIOLSwFk
L0vRvgnGnwQU7ZcM9uGwEDHrsqZO/az3zelBSF6uqwXnDOxDYZplU0sMHeDb2jex7c7RojmFwEvG
eFIYC9OadkbsxaN5NO8MjPgrb0XxLy+Ksa2iAiPaECtAW05BGjfMR3gQ+9/dFWNCAMjLiSl0AB3L
TFtPkZfXsWWOCmdrZ7ussfrmjPGofQQaDVpmM55P+VfNx6vR0e29AMonp7NjlwfJs13XXwlkLGes
pzTvTeBHUwx29UAR+KZdYKEd42TcN9S2t71oNBNv664nAXbiQe6qpucKq8hpVPqTrO7qWOPdJNWr
zw73IosJuyZgukBaZGaYrwHcJgDxUrt3tTewPgHklecOuNfIBOFUmRC2Jkx8NdiBkhzpUNoAyroh
mM0WHN7a2t+4u19nY58ERBd7EiuoCY12Xtt09TXdl2/y/QC0RHL8HyBzqQVduUz2eRDrs47vBgur
ertAH616VN6xRTPb0a20S10JrznvusFtz/VfFJN9IjTAZAV/xxx70U3i0TByHm8BRP6Klqx+im5B
9WoBZXD/1/ga7LjVRY6isnOKQ69Hiy4Kzc9+UIKG6Ef/HHjxHrhn3njT34E4YIL5W39AXQ8MzsuH
ZdwMJoLkuKTP8Er9iJN9FXJqURxnzL4gGtJqRVV3qJrWTj8/SwBZL1JOBkdV/ZquMB5FKwygixSZ
6onoD0Sgy0nnzEoCrOUpR1Fr3bHvbHkknCybdzLGtYRSMQUS5uF9oOHHig8A5CU8XFdJnpErjEsZ
qqnPmgTNOjqWWD4Ubr6PMSBo+lCHvfHvIo7CeJRhLupWmsGSXgVfy+lJld6b9OP6gbZz7V/axk6a
i6mRA0cTPfmlbs9BqyDR6F7UIKcw+7mm8jwyx4mwI+dxNmIMDfUFv3nrX4o76rQKhBvJN31gH+15
uznUVq7oITt/Pih4S2JQFTkheZfz09DEnLR6W8DPpXxMM6OliB+wSqtjKW2DVBqFg2me2+BBXP5I
pS9/n1E3DS+TrgWNhNcFJ3VOLNF8FnjIcttmc5HBaFk0wc+2GRwOMJW+lfp8l+ffEz11ryvatjv9
JYXts9W1EumAAcAqQC2k+yXKDBvV9tiSiFgexkAmznV52yUM7SKQeUUWsxEHgonh2sFtXO3+JwG0
46k7wF9Zwom4OXDKeQbLUYdPSB7wa81c0SmwFmSP5Wts8kaVNlt7q1NRA1spXFRjzAsgYnhZZSNm
bRH8leW2Mwu3lsgPdZxd0zTdLpz3SiRyfB9HT9h2G/YctCYeRWxdi149P2EoKtH/JG4AD0oFdBgA
DT5R8AXaIqk5QC4qXXCzWnqJRmAdTmNiBWFki7p8pwxAFWsLTqaxnU2tBDPKQqSyLbM8bb3whfj1
rUwpFD35RHFEynN45u3VberJShzzIFJAISsOM551C7nJyLNsctzGdpgCoIEJ+ivRlFXGb5A6KPFK
wTisLAEnnS4ljqM1geoDLUo/s0Ve3257CXIlkHEipGoUQTNQ2AeBw1vj9Xtg2gHpN/+uYGDvumVv
hqyLKFZJRKMzpaxdsKoSgU+hHoOvGMk9NNFsaXnylOkir8C//SJbSWS0QwYgmzGYOiYRHgeHptqB
o98agy2eS6/YjQdAhzR/NJ23ksmoCEb1TbEop8zLEvE4B7qjpd3BWPS7QQSEc/VH7nkljvEr3VxO
kpChn7Z00a7Sn8Z2ggGiB8DJADadyEoOtYyV/5ILpVGbFNuYGTrY5lMObNby63X92Iw0KxH0J6xE
kKFQWtGI6NJeYA0DcYwIw5O3OuEs/vL0kElysyAwC4xMAvQVU3fFIZzxiTJrxqKlNNjXj7R9azpw
GylODhDzfj9S3KVFPyxoPMaD4sTGGzC13DzjEFRQn/ApWQJW93+FMBoXq0E/oW+W+vMImqW8CU2r
ELXULoo530lh8RFXytEw247nfOkfviaY0b26WHJzNPGyjLzojuzQ29gtPh2T/l9m6qkjuiaMUUCt
i/qSLlH7xnKIl73a3rWFUwS3RnaKiKOmHCXZTkNWt8poY6AnRjbGdQBuM+utagD/QDdkNSfBEwLb
Pp0NJF3T4e1CbtvA5VuyugnOCuzFFhjyyWIr7gorbM/y/CVFCnldM7c3S1bnYzJgvcSQX9GgsTbf
FzcdsSZiibvMLW2gBPWAQtf9EtPUbgMcGJ0T5XhWwQS5aBALwCuJvQeUyjm9DQO/iTixZjtQX+6R
CWuL3EXgE1RSX05usvYWORfn+ji6z859S8aiCnkFdST74J4WrZNvrTMClTUBIxcv7eBcGLukoHRp
nfYJdnGEJLHn+K6rPtSZk6HyZDBeZJGDakIWh+hMbrDl0xfuInE+yt9ka7++CruIIOhaEEp1G3l1
Hz2Ufb4X9GovGWCBqZvvcmO+YtlJtkiPUZCxOPSRCCDC6XFQUMW5/vm2Q8DlhzDOJMopCHMG9ZD0
1BqK+7p4IEJnpeRu4VJk8TSFcSTAHirrIasNFMMWNz7AfdzGNyNQsZJdYfPGTzj+g2WNqIxoLNJ6
6L02Ak2v1h5NA5weguETLNBev0OOibEUY3U8Nq2cZLEfGZqrC8Dt7QBSeV0G7ziMp5jSzGxCcCh7
unmWgx4QLmBm6DRLbjgxdFP7DUnWCHY4MCHLKESf6p2k92jPT8NxiR1NfuDu8m3q3EoEoweh0mAR
J4KBzSoemVEJ0hypLTC6mjrDTJw+lZw/uLyVQCaWSHkw5/Uk9Z5pLvYiOOq42En3METfr8vZNuuV
ICaU1LExZ5M0G552qjMrfYgo1sJOt8PBam8owV2wuy5xUy1WAhm1SBNd740ow35GJe8MgD+1M2KX
EdhlTzhavj35tJLFRBKiV2MYaGXiAczaJfpkDWb3Bs7A81ibJzFXvb4ira0qaKk3CifKcLSSnfvP
8nhpxxAZcbQ01jg4vXZQqx/X73L7BXg5IDvrX5tYLIinqABRZ7JTxlOne1F1iLHkP+hIP1RrXlxT
2A+Fe10w5yOyAH4CqfN2VPPYN6WbDGlG5iLMWRlmAq/L2X4Frg7IpKnFUElVpCHTUa3qBo/q0KLY
hCLghQrNwsz4Lows3tjSpnNcyWT8SV1jQTw0EuRx2rEsnivh4fqheJpB///qrdT2fTg1Uhh7ylI4
WvSXNPVWVHNUg+Ox2Imevk8zIwxj0yNaZVf1WRAfdDm3w6y32o6Xb/OEMU6kAdljG9MRrOUciHv9
g0JWRufqWBwnX1At5Sz7ogOePT4uLPUWn14Wq2/FeJOhkBJCn04YzYpvpzOlz5YcFEISS7sbe3DU
tR45RofcmY+8eg91HtdEM86l1dSM6DIwLuZWc0b0XMTqYQQdaGMGtibZ2fAcan+S5/06LWHngVCF
IJlRY0q8145D85jrhzJ/u66c15WfiMyrVxWLVlGTEY3w+iMEI6Mac8qN23Mqq0OQ39V/JG2+REMG
4KZTdJe9V4/Tq4Ii+12zwziHi0JSXgAQMP92/VzXjY6wxHPJlIrxrGA2tZLMl1Iv7kzyGk2x8++k
MK4jq4hogJIm8YcAlA8iIltfGict5w1Fb9caV5fI+BAlWmp5EDEAnmVoDNMtDKzttAnK7LVXuqEj
fL9+ME6eQNhJn1GRlmqRoHqAOjnHBwp5FbgUwkDGYnWx504WUS34e+siIuNSlLhIy0RFwVHcR5GD
4uapA8ZbUmMeQ8U8Bs/n89SD8SPgqBkVtc2FQ9trXjUW4T1e2LJdjqP5R+PYq0/H+I0qVeOwkoDb
8f8kGhKgeACUB0xK7nDE9ShNfqZHq0Azg2lxIOaSYsakvi3c8pSn35aHxTasYT8eDNEWE3s6mzId
Kb2uLptuGewS4EAFChDA/n+3cW0EL2GC4TA/jIUf8pABJ0yzB0V8n8LlL6Iqya5UR46Fb3ouwF6J
Gi4XuMz0NlanVYsW40g0FEhTcuyxLYc5q8frx9q80JUIRinjLFXVQK6RTzagemzCt1LS90FYH8tp
4VQfeaKYG9TzphT0Yg48Vf4+K69Ee25BS9Zxnk6bMWx1IEYXU1kVxCKGV0w8WiObAApV0+U4TgF6
23tc5LDJMDGNohPB1e2nL4Wng5cw3k/3GiAURYcWqXggzNtp40oeE8VI15ukF6sJ88yLW3m0xkNB
6ge/xpsGDLIHiRPVOJ+LTYjrYspCUS7AopXf5Uh6iscu2RsmRyk4Km4y2TC2es0xNSnmc4/9osgS
Gp1juNsvitXNMREMAyKCjgwYmC77HD4jBzLxsGssGlN6jizeaZgYZixSFSxCivYV0F2T7ms3OdfN
lat2jEswwJA6BiOq69I5/TrcyIfAM54w/gtokJ14MB7Eh+sCeSdi/MMwDhNQQFAc7WQUZaUIqAAp
J3xsBqrV92H8AjDn1XIGBL0/GbM1TnbUE9sc7q+fY/vhbILFj4ArEdAYjBa0mS6YUZInGOKbbnKs
cdO+ounnru5xJJGtOL+SxCiBMqZ1LfR5/h8S+ninJQ6EYa0zdxeg7nAsiH6BT2nFShyjEULWCQD3
Q0WgX1pgLw5PhVntVUyUmWF1QlThHG/bLVzukVGIrILbM4YMYGZNaGs5iqVlY0tq6eoRx8Vu68VF
EqMXWtIXQOgE7IWoj46EBpk2hrcEQwsco920KVlXEEuBqy+BEPz3MFvEqSANKt56xql/iY/LEfP7
eIPvVXSO+iN/UnbrYCAKAN40insiiJB+lxdUWYf1USU4YHfJDue3FNhjY8DxFFuGuxbC6LvclnlD
OozjRBTAYFBi4VD1ROLc3ZY2rKUwui5gACcH6A1FRaytZviY0n1aNdbA21zjnYZR8iQdlCKY5tBv
umw3qupffVY/X7db3lEYxQbBSFJHQgzuaeEMJDprIE9t85pk3BkH+nlZg13fGaPXY5bqbStKwaFz
JVexxVNyNh9ANwMUWO1Y/eC+c2hmcE0ekxGZRW1I0wh59W5xCZpqONXrT2x+v+Mtf2728VaHY6cq
hKAVy2gcag+YX5SIBUDG9+pNudecLN+TDwk80ZWdPEPwn+EurmUzKZIxa9UwkpKmfiNgYvGg2+H9
SKO9jC6Y+cQFy+RoJQvOGS+JWRoKbrbdoWVJoWyS1Ab6mAm85NJTbiTFKn7wijSbD+X1MRn30ep6
kLcJVs0aZ3IAL+kMx3BP363dPjnxnuVb0WUtjHEj2aSIYx4DDkwgN1HwHBSumjzG5E5ROFkA7y4Z
T5LPaibJDYZUNfWtz8/yxAmTf+Plf3ldjXEhE0BkAKyyqB7oMtEipZuI2bF3ZyTs5JDttd11d8I7
D+NOGrU1a62ZgAol+YsIKG9OdNxcA1t/GcaNqHkShFhLQOb8s0IIRh2neM1P0HhaxQD+FSaKqhH1
ZN0Jv/27szEeRQMef1u0quARrCxhFjvhjezTj33FZbGwnLVGQFsZkeAwG4/6FFk11oow9v2vTsFO
w/QiMQimbuEX8STIF+RLP64L4EQUFplTmWJ9GqIIiUsV28kgAZXzrGjGTuDVJjavy1BAUC3Jsi6x
613BZERyUUpAdWy+pRTuAqjEPID9bbezEsJ41xk06pEwoBixfAwOJXkxd/N35ZFyhxX7ghtINu1n
JY78niTVoTE0IZ1VEg7GaZ4BNZrvAk/6oj2OvW3uS5TeeanttotYyWQ8q9waTV6NmPOOSkv5S7Hn
5/I5Ea0lspuv0okyMQB//w90ZCWS8a9qPs6V0ouhnwyPZhI56tI5agdkDz3mVNo338GgSPulJVSL
VtWkslWwuJ7l9B2c3FWACe7QTKhusXvt8GYruTfJONskkGQhnJvcM57VD8k1XVxka89nsPN40ikB
pPrr9XvkqQvjblUxS/IiR/iI6idSvxHuLip9BHxySaZBM3YCJEd26GVojFDO80bwqqo/mIYVhdUu
CYnVkZ04HomWW0p+yHioKJu7SyBK/SWWMYOBFHotqKiPKKd2F98ifXMiN3OAT4QBB6vbZQ8g5UoO
qWM6EjC7eevam55lJZ6xiEmrQZwzSrE3y3n13mn58D2JwiBxGq3iEeVsycL+q6qougbwGrZP008x
5vfmLPP0ariTl9Iuw+ZW7v7kvbwWw9xoE4xNbFQEw/XmXVC5VXFcxBtBfZvHH/9UJcGGqYkSLA7q
IrOlrb7XpUEKBCy5Raqtly+9yNH5DZf8uwTGeSSgrtZIQ3IPk0l7WoOUbil3mehQV/XP+wlUGGbA
AUYvmTq74tNrVaQHYhccyuoOzKnWIjymCqd4+1kFqAy8i0ELjDtjoeEWs8qRWKRYDtQOJH9cxPuS
Nya6KQLElwQ6QP/NOIrULMO+Eil4WgQEhehDSAnwsB6vf/oNX4uDrKSwyZkSqGaj4/VNq00Ukj2D
rQp76mv/oBL9uywmG4sTrUkTTQb8+6mfrQHiwntwFkWWcc4etEN45oGmb/Q7f5PIqoJQi2KdS0Pk
5X8V3k9WsJPZ2KlgNbsRy5QlgFcWwQKRxb+7VXbtqwpBy9FkYeJJGM/Q4peuv1lAOt5Xuz7wVQzD
RMs5EbCvnx+uS6ZK8bvz//3AjM9Ikkop5NwEcI6a2wbm9Bd1b6CZJjXfE+4s56YwaI8mwgeCzpwp
R+X1MFV6GANKpLOVvfom410ZOZiDPRNAfljmaXQA2YJ6P+89+zlfxSlXgpkMT9NjOV+MMvOqVgBX
q2Ch42CrIdDhzPfr98mTxNznVMxz0UQGVizLuzbb9/NkCZNT89hINm19dSAmeuV1C0zULon8RF7c
RgLCP5pcDeGN9PBOw7jhcdbMOsrBnV2Xwo9hrF/bRbrtDNnu9eQfzyr//onoiVc5XD0AzSxIQ0D0
SqEl9iUgJm+K1Ln+dXjXxiRvcwj67RYdTV9vDmn/DogyPrTH53zt94MwbripF7MzaTShW+4yna5J
HPHdeBRQda0fmx+Cx+2/8+yK8cnmIveNhG13Xzth2/xufGlv+33iwDcflfP81nowt9f5lRc3Nzp3
P9u3ki4ZqgbEVUbZm7Qn/dghc6QVsQXQvNIhcgUbm317zSUWKlMcJdnSR+QbvwQyaq83gtlJHWqw
BiksY3g35kdSvok8DNmtT7gWw6h9VkY4MZDYfG36srR3achRw80guhbAKHu5YG+5KcLYn86U77Lf
d696a8lYpmv28x+0CfGZkM0qyD0piy8jLZHQM+mFmpZl6fhJuS+OpUeXR0B1aV83sM3EbS2LsbBe
i0BolQGZvgHFFKGsNDtzVxzwrHVHbg6/qQ5I2AxZQTiRREb/CFomhSIGoZ/pwBw56NJzPx0ljdMu
3rIuzFaJEtCbVGwXMdfXjJJuxPIYHABj4wRm8CZUkqPK1U3Yjs9qo1icK9w61Voec4VdbrTGMqMK
SvaSKzso9iIDKV1s07mq7aQuAW7jnXSXvV2Xu31MZPTg8QQeH7u4b0xqCjjh3Dg0WGwTv2MLzRaD
06T4g5zw9H/LDxPxIotJ7AwtTZYpx+hV4+qSVRr28BaAPzRyNYekbiBZ8ROlQONtu9M/yyY7K7Gf
srvSkNN4xpfMly9tcQPgw7q4baf7eC7sKXpVBM6VbjpIjEMZJqpXoPP66QdWQQ1A1ILcS2Xuz74B
4j/hwXjqK9Qmpl2xi7CVMIdgROPpD9X6z6e8CGWsYpwVJYhDAhiefeBLh/w5tZtd8UJzq2Kv8FKE
LV+Jg9Enh6iZqsn4SiwFZ7O6YH3LNKtThy3Paao5bw4avj4daCWCMcAkl3UyGBhzqM3yqAVglZan
Q2BOj9Gon6dixI58K++uW8Omi16fi7XCpZqV1MBUVAa4sZ8MG5jfSF7GG0CCvfOqwpvvjrU0JmkQ
wiEzSYkJonbX3Ig7GXRogdcca0d5A1+3Fbrtt3++iq+BlfPy4ZikIerx1JnyBgkXAK7VfnitKu74
HI3Hn7+cooMUA8mqqX06lohqh5zQBp3k4lgHMAbsM4wnBFZ1H7vCE+ejbao+4tx/5TFnCpRQxxws
EIYS41mrX4T+1AavSe1gf8zWjGd5PCjo6/f5l7jg0Rxuus+VaMaljbkAlKhUSkGREh3ROntWJemY
FvU92J4dWW/urx+VI47tIwCWRJpbAF546oSEXLeK8mWafUU4afPDdUl/o5u/LpXtJkhRmpXtrCF8
g/SN7Oq9nNgGOEkWm46TNlglsIUjj91i01VfrpNNLWelWZKpWgqA1ASm3ypNbRfLLFtKKXwgxcF6
KNTXnuXqta6Ul+sn3nZpSJlMlOw0mUWOMucoUsy+Ng5qE9zN6ejFgJizrsvYTJQIssj/CmGepGCv
7+sgBFNW+NL9dDCGV771zuxkO4HP8cg7EhMTZspjv2QT/MtsB3vNdhM33nf++PH+Tv6HUX+ybfiX
09H/vwp8MYg0girtcYVAASI/30Ddt/hL/5y4ILU/tujjYc0gh2uLMTYU/Fje887iebi/8eGXX8HE
pkAs+6FGedsPJiu9xeD10XAawGS4aNXvea8h3hUzUUozSzUo9RBLHMmrKZQWaV+vq8xm0rTSGCYi
mUow5GpXawcZDjtC71BMDEtNOYFv0/AIijMqQRKImeDfv5ymlEEXSohEYo1+TdE1VhuJf1VasRfk
4qAC+hP5oBeZIccgNq9vJZfxnwFwzHQ1HbHIox4V+bVaeE2izeu7CGAHrOtYB1OcGea+lloB+nxf
510OZ2Z4/fuCufWv9O2V2TzC+o31doTZlVjGzsVMFDo9abTD6Atn08rem8fosTmGXvaS3ar2cgLr
ruksnDcLVyxj8Bg+1UX0TXO/+Ai+xLeKLVnhrjsG8V6/7d2fFGsAZ7tDwe+6km6nvKvzMpYvCXqp
oTaVeHNkLxgCKn1MX9uG074BFVm1M5+/D7CtOqqoAwoJgKIqYxj6JGdmrOAZKADSB6niSQ959GOb
KSgoQv8rgklkzAQUw/oIq5B6K9AGK0vc2fgRVd/V8K8y9zh3SH/wp7RpJY2xQbUvGpDlwRYWkBPk
TufJR5CFvg6VXd7M2M2av8m7HI2QzL4ueDOpIAY9JmChFBbAqCvrqEYHK/Nkgbz1UnszgXvQEvTW
08ToeRh4W8fbH+4ij3GZYqmSWDMB4TKDhSUxRjduc87wzbbVX0QwuhGETbEIXRZ6cX7o0kcNG6Rc
fvvNYIfOEbpHFJaJXdAmeRCTZFEnsNaED8puwtBS7WgWnQgjBz4g90YLGi5lJY9RD+Au1qQnuuD1
fnzbePEB01lOdYxGZ3YJtoCbf97KpwINQ1KBlqSpbPNKM3Olr4U89FTBHaaRTnYW43NeLu51/dv2
WgrGoiWoILCZGGcZawY2zoQl83rVSgiGwIp3GbNulDomesheyAem71xUbx2OXOoNPxncSi7jLc1M
rEhZC4K3CLUMTMYgBaMtCLmKBIj7Q1RZYZmPwHNvo30kLF+bRYNVSvNsYSmD57k3NXb1WxgHOlbG
0oViCkQ7dwYNoAYqPsCheIOtWRUaoCCW3P/zXji+70oktdNVtqbLQtpHUpb7qvyczOd6+KG0vLiw
6dMUVTN0OheMxPp3GcUclVmvg1emt3u//YvYoKw+Dwfdzm/22dcF/kzgNna3k2zFBJE6qndovTJu
O0uaaepU0EJ00CUFTET5vsFk3P8TqZtPHC3a/nIXaYxd6lkJclYTw2Mt2DvKl+zOxDxDuge9xj0Y
V8w9paz754gl9NNdZDJpkzAWhRhmk3ao5B9m/aovX0i9v36uzYzwIoKtmrUzUaJCQ0vLiBYAaxW2
oM8vQhf5cVL6SlG89eVgNdHydl3s9rtzJZdxBoIpyLk6K4I3mFYXYwgVsF5gHXzFBHtGawi0oQKg
9Neel8Nsq+qvO2VBMc0hVAvQgYNjo36qlBEkRMc5P4Ulb+VlU19U1TQVU9MMmeWc1hZsBnVaoB/m
obdAGaWJmmUOu+vXuPn1VkIYuyNDq06BWFCIZ0p6D2RJH916n+dCeGLoWVcuhJRNN9cKWkFdZ1p9
/4CFGnsxnsLiLIf3JNmFceZcP9j26251Mia0m2oy1VmjFNjNXMBIiSYK1hsMYNnzCeK3s1oN9Ksa
9mvA7sl0rqsZGDl9bAaecNR7C4wfbrqLfxhPg7/44XdyMx95+NX0u3wKSSuJjPYDcj7WtBrLLwhG
TlSX+6rLOenediKxksGEvToQprYMGuEw+3TTbzkM1mBjfh7lOXwxh9cc2rSrlTgmsplD0wxt14G/
c+kROQsQwDiSIuyD4TtHNTYzspUkRunDXhMbYY4jX3pUz2WMWAOW6Z30pe7hNWj+zF3fpb792udi
9V9vACZpFMZBkCzRpkzk0qv4Y8TsUmslbneY/OCtf5Jaa+CuQWxqiiGKiqYbsmbKTAgoo27Ku2jJ
DkmN19U4HCJJfv+TC73IYEtic9wq0hyqJrBiFT+kcOqFm+7DmwYgtZTT7w+QneERRVHTCP5BLsio
Zg8g9Vk25NwrI8EfsDunRnBgSsh5HmwGGRk8OjJm8xS0sJmYPVVCCp40QCgMrgAsf7fdh8/iWfne
yihQAT8dOx3RSY85TnlLW/BYUEQNVRYRT63fvSUw2WasFtHZxzSyYObYDxUP8YyORhjbWf2hKrF3
/Qtu+Wc6E0Zn9mRV/1mwW/ln4LIMWR8BAGNwDVBJgbvT1f8HR8kTwxyskhNDbSoMhpP8uznV3lSg
1CaFTiO/1mni9KIz8Kj8NgZJoSqEPk4UCbtu7KOhnUeSJFmVY2tktoW3cae7BVqJMRKv8X0CBgFa
ifb/kXZly43jyvKLGEGC+ys3iZIlWV7a7n5h9Mp93/n1N9Edd0zDHOGcPg8zL47oEsBCoVCVlRlf
QnzKbCc/3d7XzRRzbZ1x1KZBsisKLfpEqIb7hRfc5zYU1JJfVKIYc6s8bALXIBNFSRj28RTKVIyi
/9ruJkx7CF8MCE41WCSP5mzTUVd7y3xPvPsWgYADB1SyTkTcrnzJJ9cQBXsaXUUoOZkmDZJsEEUv
D5hgIAyBRWZu9GExdCkzBlhrFn+Uw1MotNZohpzTxzPDvgoALQXPX2D4Syq4iYAmdy55fZl5HNeg
ScGt5TCxZWlqVYwbCVxSKILrXnZp9voO5BHX5H/cN3oqV4fbrIFu1SZAjsLAXTBibB5BI357MZuO
8PZp2OqpCj1JaSwRJzOp9WY0rY26szJFhGpt42ohINvS59sWN0PJyiKTANX5YI7SjIgFugP0ztNd
7IMfaM/VAuZ4w+/ztto8RdLyfAb1BegHhEecKMC1gh/o0ktX4UobXMJn7Rx8vb02nk3mDJcAXdaA
CQq+AQqk5qFuj7rI8b6tZEvWNTy0RXQaIZ/+3ifyZpHrUIZmjdLPD8hp72c5cEM5sqOUcGIgzxQT
JDCrVWtyHzU+0e2EmBCu2LdCbmkGb/J3Mw1fL4ru6+pb1YVQFFJFOfKvVWllvV1hdiZxcls+1c3+
jzAi73BtZslro3T5K6PCCMUR0RjBjfgov9LxOpBb29mvwZVc5Rh6wt98OENTNUDRiYbp7ffmFrPs
q3bugY2RW6+bQTwDBTI9KEvLKHVe+kP/sQ8hamWM2dCkiHS06vC2jzMLlIL0Ast3Q0inxOXrAqnY
5JrZI++Bvf0dV2aZLTW1rkqUNgh8/VKfIxS1dtVR/tI6tAwkHhO06I88CDDZPHMrm0zUl0BnKaTV
kB+S2NIwVVD/mjx8Tau2B186Crb0kB3pN80vhicd9JN6ECGDlHEz283TsvodzK1QhEQJywGcilq2
k8A3316I+tByu/Z0Obe+LHMnyIJYC4bS5dDSkzwdHFDNsTvKZ6t26CLFvezLkObhjW5yNpll6+3Q
AZ2MAP4UocwHvPzXeJ8BApjbCq4lzRF2zaGxAxe4p78IqCYm2U2DAh1Z/HwL+qA8jCZIH5gvHfwp
+UZ4SiOb99HKBJPo1UZehUtCQhRSKB6o21OtgIavTU/vNfbDKSIQ8mBF0jGgxJz/IFTmXAtQfVpM
LbMiDfuFaxd1nNDSR+Us6jk6Mb0ldePBrNvTVA9fbu/l1kIVkdJGAKaCXIxZaBMrSd7qfYcEky40
BasMFLP2vLi65aAK7TTpSN01jYVVJn2QoOUriPtJgFYHmD4zS07OwJVPPA7HrSC3tsREGyFV9KmZ
9NRXa6fTFytJ079wv7UFJrZk1QLq5CAJD0bmZBiYD4gz9j9vfxbefjFxIwtMNUX/M/NrUlr9KFqK
8rCYnwJ9Z0qcK2jzVbxeDxM8YiONw4wIyPb8EReDBng3pZEDeqKxKnQgvmoewN0Ot/K6FT5Wdtnw
IWlCP4k6YnRWnep8r45gFwRp6O2N3Lx91laYzDIZyYyGBwZwjS/GjnYFlpfcrp3iFxVqA4muPfLC
0wZHjwZytX+cnT1TczKOSVpMGLOpO1yohRrYjRI1R5Auh1YvVT8qSakdvcknqyuV0GrljJNycg4B
Swk+S6UxNpRHPZ8uYZ6j0LznbOtW0W29RiZwjdUoG40ABy3d3lVRIE0wC1AcZZD4515w5uVJm/Xf
tT3qTKu8TBFiBSB9OKmYF6kVa/W3VCWfhUF4aOXFScPEVkHgE4O0RehBlqGonCcR9wcwcWUuR7WW
lcIAaNNQreDQoqwiPo4oJFl8MdXNNHS9XCbGNGoa9JmAeEkw5NH44MdygEitncUGEefeOPPEA3gO
w8SbSQkSXFAAcoTljyGULGX4xHEYTkQzmCiDrmNQ9VkB8bEvRYmcDBJ4tJcdedWLuljzd6iHNl+B
fff0z7yhal4MYJmRcL+NhpbpOJCfJkfFgGkGTIyffKU1GwSA64z/c5bLOR8s/3MoTFmm5oLiz7Zx
zc+6R+U2K1dtAIuhQh68mjR1v4+JxD8xh6W501t02LsuQpFx3mfqXuxOXXTqeFrUm+W3lV+yw8CE
JKUiVPCTzJ/ufk99uNI+66xyp7rBk7QLHgEU/YR3tCP7JLQqgRPOOXcGC0Dv+0bNMBELkjXlu5H6
sgzGTN7kIs8GE2rGOR0muVlqXxe+KJNdBhB4F3j+wTkOLAv0nGhtW6lDhnAiomMhWUhT9M6qLuHB
dBVrpNnzl6G0A53Los1bHxNbxgUYmVRBKKVzccLPVHnQCE+vaTutfHNHJp4UuRIZQQj6yggku+X3
XIfIFsBF07cljnYtlCdMnug77wAw8aVAB4HMEtQ8Wmk41YFxaMPl3M/yl17hzljdPtw6y/Y8BVmr
NwWqsoM3OKJLq0gCUG+osu9qL/R4kyzbCQXoUyUZgx5Q12YuWw1oHLNbEtCToThbNukeufxFQMfc
0jXFmofA7ZXRLszmUPG4W6XNL7myzZwGoY2queqrHI1XVIEB7jWt4ARKLDdFk80snO4w4U5qdjl2
4codCt+8l1bWmVs3W6JOh0p84C+Xwu/P7UnVrXhnnsxrfk+Fi9vjxHPd7Xx4ZZM5H+C7y2OlnDNw
U04ebe+B8eYRL8D7osGsI51ZbnWLl+BsHsqVUebAmKEsLfmCnrNcXfscd6P8Kxa//c2ltDLCnJG0
yKulMvByEa8DEDLyvvkW270j2SpKn7MV8QpOm+dEUiAIjyENSMIzubep9vVslAOgCC6mY1EaKFBF
g+o9bV+El2m0CM/i5nt6ZZG8TxNbPcUbutCD395KScWArDqIVHPa532xzd4MbUIZqg62IpBxvrdV
GcE8zU2fQ+Qv2EV2fwqvNHSbO20vfuOdhG3/+McY+1gCUjMJoE0g7En00mffIvNsGN5t96Au9iGF
eFsPSw1j1EmKozbmh6iLHFHdQRG5Tn4IvWCl3WsyuretbceVtwUxXyqXpCGZesy0zAcKVdH8xm39
ZselMd28aFeroj66ejgUrUgWzYC4pPJFUy3poj1Xdwhj1gINhBC65LoN7k/6ZgktXtzmbSgTtrs8
UUi6FOBWjgPwjByy+jDKppXolbWk9wHxb+/ovwSuty1lQnUakoWEukrnyqJ7QPeR6uaHdFePaG/8
CdI9MrUXjlX6oW65DROiiTzppjypyQFiGZVP5zrBqHVp3MlV/4PBi03U6OrUsfjbMJi0kfRNdAie
o6cJJNKzS5VxIie25WszOq1P35+8mT3e8WPCszjKHRqWBp2f+1aabl88ZzxyDu7nY+IJmOHiWDBw
yyupVdwV/rfIBnmG6Yz3mkVxF8WpeOY1xDazprfTwb6MIGHbVVrQg+JezdEIIMDqJMPyK8imr2Wi
t5wzv0H2h8rIyhxzIbTGpIsLph/38oX8EmKLskDFu8ATniGALL7ODh0cBxxYc/V73oDQdirxz+lg
X0i5IohxluCG7Qb1c5A2p6FeOOvjeAn7OqrGzBw0sRf2qhxaTRnux8VLMpUTp3lWmLBi1goxuzpE
A9g4DwRSOwlOes8JJpywadIfsQqbaZoQaAAD25Hn0h7U467YwwPj+1T9HiV/g4JeuwUTQqpZDEkd
tnQIXmss4grfcs1WPgcenTpUfw4/RVAZu/89y/l7Z2TyPAkTUVCcQl+qEkzbaFt7NHhFo+0E6M3n
mLDRFENmaHWTHIKTsaNkg/nOuNMuki063S7b8XQueZ7BRJCoAplAZ0LYbVIz21heZONTyn383I73
gIm994zFAAVkOeMcNd6CnlrmLSVapK1T3oN/FFwxFud+uX2LGizip0qybuj1ir6Ug515bB/qMx1v
ynex3R2qX8sMnHxjjy+AKMQiz/jtY2CwpBNJsBRjBOUYlDlnW3fIFxBFgXrYdANPPwF0ZFPe1WbH
q+bcjlUGq4kDacoFAwdIWoTic9U8yPOOs6m3HRNcaO8/IhFkMSh7xH1ykiWHXtv5M+TTMYIu24s7
7FIH1Zu/sQm+MvDigXAClO3vbaL4F5dQtqUS9J0P7r9HwyFPECCxJUAK5cTiUstuLnJlkAkrkpiX
ub4UEcp+JpRx2p3hLFdM9UOANfX4AqwbpNFYGMFDQNZoO09jUs26C1NzoJ5a/4oftGuwCyu7fsaF
YwHqrTstwTVOh1H7o8jd3M2jv7LNfNBuNiE6bqIwVzn4z5ecSbDzn82+cxe37i3lGINakYcD3y5T
g+uCmBjCB1Ka2eE5n2elVuBGQ/G5FC9h8j1oZhc8uoH5eSR+M0KpzRH2P2LBue1MmwdENoD/A5Gf
ZLAT4+oE8vGy6sz9RCIrmu/q7G/6oisDzLecC0NWw0WkLKOdn0KjRAVfj8gHJPEWwnw3LRtA4zcB
+LQAvCx5gtWf8pPio5r6mD7JLoaUOJftpkFFUmVdBVqIsOBexeg1M0kzfa8tvq4A2jX9uP1p6Df/
8B5YGWByvGWaFojK4GEXlved8twswCP0D71O/upyXRmiF9UqRVGXxiQmuGBBrdu74T51I0/x4ztK
QJ97/bHc317X5j2koJSBYWndUE3mLpeWWssKAt2rFOUftbVjcafqV/TPrSZ7Ecu/Wx36iKYKHknM
jLxfXQiwDpETSocY+/UnOlUfAuEKqM4UgTc428/cHv32acbAn6KC90iVWWx5IPWZogZ67JOrdlAw
ihZddND1dZ8wuI94ydvQTU98M8d6IikDVU/TIT2EbYe287Mse7e/2PZzQ1WBMcV3ozWa93tYduUU
K1HW+eUvZbZoriK46kmAvJZs6fbgBhbC8XP9GHvRiZ8obeYOK+uMwwht3Fa9CAIi6TF5IujiVRdg
19AB/qxY4ZNko/t0BEoZjsS7aTerYCvLTB44jGKlZKEZg4kI0gzutO8OOrTVU2f8u2bCmyl2VqZr
a6EaZzzHq/ROWDoLMOGwern9HTfvNhVwYF0hwFcbTOIwJmFnCmjLHBLT0qoHQfGi4S8YW0Fv+48J
5rSBN13SSQfuGjUMC2sO5NnSanGnZLV9ey3bTv9miHFJqYrrUhoac9+Db177Umq8sW6eAcbren2C
pvkAytasUy1D9OTy1+0VbH4NjeAGkUEroLBDFEkHatJMkDW/zBy521fBMQk4zH/bkWhlg3Fgqe2W
saup6B8Kx+iO7aej4n/vUCGkbwyuKN7mnr2ZY4urarW0iTSMuOaBtsn1O6N9vb1n27XilQXmUmyU
oZ8NQY0PhfFMs+1yl9vLdTYvxCvc2OO9H3gbyEJQ4nKIp8IA+Xrplp9kL8fdSApbwaA6vRyhqsQl
nd+MdqsVMgkT6YsiyNQ+9dPMml0NM1j5qYFk6ElzYj9+ap+IVVzbbxl0DW/vLe/j0b+v0oCSdIbZ
JpjJSLPoNU/7cw707G0THJdnA1CpKUpdobt+UJRhL9f9rjcGNxUa57YZ3kqYIFSXRR+DAhk12yq1
qg7aTRpnIf/iFwD54joUDUNm/NCIhwT9USQx9GBJTgwBMdOt3D/VYeMs/00VSXszx6RoyG1bvANx
xY+5+HMh35VluFax4Sp4GQ3BtLu9f9uf6c0a44JBnw+tqOEzzcqrWR2EqQB5Myd95tlgvE3qsnxS
hRTZbWQXjauIn9qac91tF4JXu0Z/w8qj89wcFH0Bg/xo0zadZPW1lYNotflERxSgrA2RVZ5ADvWt
D1n7yibje0VZBr2mL2hm9aWrJI2Ty+ahAyQPQ7ccJ6TB+6MpU8SYAgg2wYn1fnm61BtFoeYaWp2j
FSyhE8qenr5KJoa2Jr+JCTokf3eh/L/ND/rMbWFkc9ZClZeKR6EvCCrzkWryLig+kCNAerwH+fZZ
fjPIHLQprcY2aCdoUBfAPRT7wuBcKdtQHO3NAnO24iWNhi4D4EF9BJpWbCztIHuRTXPc6NvsZWfj
UbJlV6fvVus/YBmjp+nfP+MH3WZZCoiZ5VIHISIqU1XvlHu8+F2qUpV6yY4H6f+XU/G2Xubk1aNW
9+ge5HiRZ/d0nf2utKE08gB9b1yiBiBdzl/1DHSiAHkB1mOILr531cDUelEOwaRmjkcBmOzO/HQ7
ZG26iUF0zcRLHAOizLFLs7iaFn2EELDwJUf3qjZ4Ve7t1GNlgsk48cIsVAg4QAAVtIyUBEuD44M8
JtqTo/HAI23evmFW5pj8c84TTZBkrKh2J2+40yHwWhxBlLiTXTT9+ZnO9g5qRFShGgQSGcYtmqoq
lH6Q6EQXOcxu4dS24c+fK2iWy7ayDx95mc6mQRNjxDpYiFWdLWM2EHQc5LzDcy4R3FlcHI1nYbvH
uTLBeMUsDbNZy5qxB+Ojh4e/258SJz21n+O7wYVKyqMJchig65zbzrh9xFZ2GVeJyTynelQhSv5C
SCGZhSoHGJ0nEPVeeke2s31agL/sv9fhQt10ZZZxGVEYO7WIUe1eWtOKo9RKqvP/uDLmzqkqaHIQ
PTf30iW4BjnYReiMjPncv2Zfm3OJyl72zKu00Z/9IUD+s6yPjRK9LSSom1FITwX22vlIpgWzVoKb
yl+6rrMilSdjybPIXDp9NJKq7mPVb8VdgJnhEhdAaoX5g6S95ErMecpuR5bVApnoGJNcGOVE6H0V
IwPpviJu5JS9P9mjM14EPyufOV/x9tH70BaRqrlRy7DOUKAaHJRKdwtGuQBpuCvOBApxoMrmnIjN
VGW1QvqDVpkYkfpZ7EoTw9fFUctiQOysVnksRIhJX5fY70jI29OtWxUZrAz6F7wqUPB4bzHJtbQA
tFBEzdSSXkW3tiNPfSCPzS8qjBh6vHi9taUqiAlkooGyWv0dzlcrTDH7UZlpizdH803vAmtMnjgf
jQYr9hisLTB7aKLy28ojREc6T8XLkD46jNE2H4I7aScfkn10jX5KicWrLm5eRGu7TBa9lIE41QLQ
N83rAM5VaR+fOmhanv7IaEI/8Xp7oVsvg7U9JmgbQ5cPdYUolrZ3SvgURrk9hLF12whvM5kIXS55
jzmZJvUzObZ68KoO3zGiLfJYoLibx4TkgEhCHS9o7ER3XWmJEWZvezSv5ZMieJNbUq4D9/bK6C+/
5SZMhFbEUJLqBY2Qgjgabh+h+1WlrZWrfjZwXJJjiq1ZovgNGWHoM/lp2Hu5fh7zh2rEDAKmjImc
cb7YpjHAdkGlJ+qKydaWMMU1SYGMCb9RKy1waRnYzLm6DGjKpRrHBTcHHdSVMeYCCOKixvMaPp/d
YdgJ4g/JC2VdS+9Kn+pozg/L59tfbTNVWVtk4tWoxAFRkzk5JHeNj6z8ou8Rshytssb7zqXAYP1z
9bPsOLu6efes7dI4uopb0VSHeS9NGShOZE+zy52YWPozpeGY9+ULb4T/d6fgg3euNpYJYnpVBDX6
Jpg4uBg7wVp8QDkwi24A+TAdRowylx7prMLmzpFsHviVYSaKofs5deXSGFSIWL1ou26wFFwK5Wn+
3HvJ17m0gtfciR3ycPvDbkazlV0mmvWg48lyI4GugHjIs3PevEq8gLm9qSC0kwhmtzCqwawtTzJS
tyrgKsv32aVPExtEw4k3WN+Di2wnbnKwixMPSLvtsSurzMriRI6auQekY0RQ6zxKFZ1fKXxQP5l4
pEDe/j/gyN4+mSurTOA2piwCAAKiVOJQuoC+HiUMjsmkfiiW8DFW8RgryssQLru6TfdxCxryftkN
ehpCQrN1bn/brTRRXf0WJrgPGgmFCDrhPja/cqZZsspOBOV6ZWIGK5vsXNFsKdf2t61u3ykrs0yE
DzGYq1SlZGCmLQSTqXyMnORbX0CvAjAvjGJmPDY8nkWTgSqJUjmUUqODUvciohMm37Uou2P4H3mH
Dv4DLmxn89C8rZDFuwMbMpQTwUB82T/PhdND3KrhpaQ00nyIRCsbTMAFSWmLJ2jd+JJojnbfBSLm
hkxOGspbCBNdw1issqYjqU9GYvej/NiohlWOxjPHJeiPvbUYJqzmSTqUBeh5IP6MK58C5IbK1e6S
82+shWipFe/e4K2M/n11b6CGZAKRWSdQz6LoNeoQ2lMluQMeLXQswUws41zzyPB4H42JORUoMDJN
gKQ7KT6lpLYWHqCLZ4AJL6bQCbU0jaCEC09LUoNHiXfR8zaOCRoY/APiphsSyDOGZ+2woM6yvKiu
cVEsqi+F+ZEjj6l32ySVJwKiVRRVxjuaBlRuQ4ZWJskiqxUiayl/iDKnfaTRsPPBB02UckC/AmYC
NkgErdGWhhSFh7goe7CShCR1e3kBcfyctq6WJNoZhMiGO4UpOGjkXsFjRWoHQ7flom7OpjEEsR3p
pfKsZ5LYW2NnhpfATOJjHC3q17GY2tQWpSXYAdYn/1qGWrrL+njuD3qopa8ZCaNdJZaktrVRXmwV
QPNP0FwNL+1YTZ+zepx/jWU6D7gI9PgYTKLwqGut9GOo5OK+Gfo2d40yJ7uGzN2V6Lhf7CIIp8UR
ByKfxUoP3Ajdx6ssNgPG+8ErIzuyUCu5PUdCbRNTmQZLjlTxpe1BM6GaWQYVmqIfcmtcQigPLCqp
9lHQ6Q30FMJ+tFpDk5+URc2Lw9CS8jM6zbonBtkpTfr+jqQ5uQraUO6krm32Zj/PV7SdDNPCGH7o
aKVeR5xwtRnoNSju4vOBKltk+Y9GOdC7pZyQZGNIrX2gBFKKVaDXGe0bu7C5BbqtuKWByQ+SxigA
Gr+z01UUqac+64UE6DBaUy0cEO3tdZdOkrQ+6vG8ibStJ8TaGhONlQjKZ8Is4L5WqtnRpbiwM9IM
jpmPrSW0i2HVUOBwb8fmjxFFV8HGCHydAa5JnQUDDUDLT7EgZYci1q9l1vhZP3r/kwkWANRMQZEa
oZIdjKk9V516AVEWzzM+7t27ZSjsi0iIzKomWEbjSK9kcUEWeCm+Vb+U790nihuOHb2AMEll8yYr
OPvHFnKEaKCiPWF4WEIIdyySC2kdzmVG6I9/H7qwOFlTELZADI2i+/vLLFb6IMsG2PgziY3Cyo8B
j69MtLIXjcAdac0oOSnnSbIW2WoAAeW9Ezb3d/UTmGtBVKZILme8w+IF06jtEbHCLpSr0Z3Vlodr
2txS2UQLCHUxVKuYdC7QRPClR1CU1Qrzms3zZVbz3W2X/Hjl0B19M8G4i6hikDbqxOzQDa0VxXYM
KSnx620bG2X290ZodFlFD60JemiP97qPAnD7SzuMO+FcvYS78jWPf+Mzxg5Vdl7iyDXLhJHe6IJK
SSfBzxtLPAzEwUNyZ9wrfmlaMAxdMFsqAU/msZbzPhv9+2q5piA2WVTG8aFRYkuXX6WU89G2V6ZA
dQ+4KtXEOOZ7C0NviBnmWkdf+9K7xiFzfFQgHPnUO4D4UXwNLzPhWmTW1E912Yd5KfriQXjNUOx4
QLdE+5lhDrz3ACLC82IU0VXgGqZL+XDkV0ulDrzazDjOMWOUzTFuugkqrOBdcbq9btP6Dij1fV73
kCamt8wxiatujmWJMgzU+Mrvcf44yX6VtVYxOJwj8fFC1ZF8gdAYdQAgAthoiRGLtNAmZcSjfHLa
M4h53cFSd79luB97zkt0wyHpCAJaeBL03yWN2cNJ0JYoyqHG1RWDNWW/9JQDEuEZYHZNFSJ1TCUx
PEzJXUxegpiTs24E3XcLoH9fOQEIWvJiFCEBLMVQp5kfjfI6E68p7iXeQPVGPHxniQnvRQUgtGAq
WEkIkp0ng/xsOx6N3IaPof8tSTpI+IlmsFQY6ZIRPY6LyRf22rX9qu3CBxEzNoHTesYjCKj6O6ik
+ZrLcbnNTVyZZTaxCICtAOt6fDALi4DR5yqg3Rm6kF1/FKEBcmc8jncJEoPQ4wrPb3r7yjSzq0JI
xjEvogCka+0nKvoKo5b2/Y9KLy9kbH1CXRfBPK0SESeL8Xb8jGQIQuiiFcGyx4z+SRdybxJUHsRm
IxmB3vCbHcbpM3zDLMiN3u8cESQRkQ11L3/2ZMqXwDnAH59ssLQyxXw6UivZUipxBrbYNTsfj7Ru
6xivzTCfKe+NqGoDcfCF8qk1I7DAcFyf92mYiljQT6kUChlcUOjvl2pw60L1l4lXfaC/kwni6+2S
mbzJTMBA20KZ86DPCymf1DptnvpaSYddLMk5ZucisFN2naLfjdmQcb7V5iYaoKUFFzmANKygpFpI
dRMb5uwn+rca8pVciuxNv1sZYLKpKVAmPZ6XwW+qU2pi4io5VI07g2pNkVuQo2AQsrP74FIkPzgR
ZOMuBp/h29LYtEMfhTgvugFQF0oDg3kJh8pfL0i7yT50co63bCUd7+zRrV6FfWMsZROqZ4tf6niv
kHbezbIS2FWqAM87dL1LwhlsqtXUOEDjQoheHa+l9owZmXZXKNBCpLQmVgOh2KfbO7H1EHnnYUza
rFQmZAmGcPDJLnieMN5HoThokFy6F80BDfZudjqbiohG++U07rmxfPNLvAUEmfGBWJnk0szxCqEz
opJTg7BTvKfqFjJGC8sXHhvApk+vzDEffpmUHsAAbfazpvTaobrEWvbp9pZucP68i3Ey87HTUjKX
psGSEr/D5MgfBtLhFDq8FI8ThGTmfgh7xJK07HRfNi6g0KtHkNvvbi9m66pdBVKZuRpGHUyBYFGZ
fbOId3PppcZRMiYbg9GOHHNyL16wY+4GkJjMRl5Hgz/WGPmpDuD+sMfmBLkoqxDtVOEsjbd7zB0R
VVEVkgmkDZpS2T24oIrWyXgP/a0Mab1/zD0x5hAmSkI1PLRdZhXGYVIPoThZmTxatz/UBsvhO69j
SzLqOLRj0OrhQdFHV21BcyjX5jHUluROe51fiulqlq4mqKI7pQEPGLy5l3QwGNoOGvmgbdIVUWIU
Et73M1FPogadERmwg4m3m9tH680Ou0gooAUGacLsQKrvVXiGcqaVEwdgKai0W9myN4W/cZKVQSY8
qtAkNKtC131IkUraBaHbIoQ3+MPZvQ9PKDyPBamQJj9p/NFQ/Vlxxzj1bzvIpieuVsJEPpQ9pUmh
npjMGJ1bMIgVWFqOMfj09bahjZIuPNHQZdSSgerE2Nf7yy4Gx4Wkd02GdJLyjqWupjgpaAYwN2c1
p6K2lIfbFrf375/bXGGClLmoRpCSHjqcpbBfquYixFAPDiUOFJFnholPQSwOyhjjMymNl0md1asz
nCH0bi/mX7bvbTVMXBK11OwgHdwjN1kgxk77XPJZBTqbdtYyW+Rs3kYvn36uN3tMiEonpRklk3Le
Rrb+GJ+N3x0iiDHf6V/E78r3P+o64IfgRKzt1OPNMCtYpwxBboI8G6/HwjK+TF6+WOMJT/u98Kyf
B6QcVJkzhn6q1FjRnlJv8mieNrAo79bO8pGLstaMXQ9atfAseWBS2Ik+Fb0vHTweuZD0DfzCe2vk
/cEQUc6OSYj7ermAJ678qtggtT/qz71syafoLGO5DXqAFg+uwXFctsfSCUNtpA3sBomEyHKYZYwa
hI8cv+VZYdKeBfdpUrfIcTsHMi1XeR89Bs4Akjpzl2BadtwnP3nPow1sxvsdpb9plVfnoVhP0oSU
oXQRbu5abCj0y3fTNQX0zau98Zh1zu118pbJBhtjTtQ+HAW/iXZE/RYYXj7vb5ugJ/zDq291MJhA
kxhCOQ6jAsbkcAIMwTdmPxcIaNfvu/5h6DkL4gUclQk4eliK3aQifGZ+9CPOrdgNgKkJI6f2KTYX
9Dq8wgZ1hVsLZELO0tWiaaZjdOgwlY8hqSJA3XzuAoFXX96+9P6JbRpzFY1Tggw2BM5ZmWO01tWm
xGhB4hKV+5al/9KNJWlMoqDLixrO0EICERIVXRv20q72RRSheB1MjnNoTBBp8qzFfDoy8kD8XNwZ
mt00D+F4UsV9qnGYNHjhkaVFMZqkKkUN1RpxR2lY6l2zj30MJgMzEP+F7OC7s6wx8SNMl2FuUVU5
NPGdiZgBpue883MMe90+XbygwRaRRxXkDE0M2jtIYI4uVIM1O/GUe6DRezALSO7yDA7kv3nbvB1p
lhMikdV+6Ut0pyIQuwjHMgJqZpfiB0gl4OmpzVkiTeZueSMTQeYMs/1xEGUH5QQo+idKcwtpdy9G
KmHnTsE90LyrTWNiSBmmUqXMPdCVLnAmh8EvQIectchcGjf1o313gj5TbglPnIVSb7+1UCaSmEVW
K6XS6qhAl0DlYbIMM3QvimTNHuUmAt/HbYOcyKUzAaUjZliMpI4OWYwJm7p22r96lr55Cqu3Ufbz
oCe0TZQuJx3JwBz8MJqO5yB0X27sm87cYvMoSEMxDI0/XQrAf9V9vjNt7dHqrPyn+UCHzKDGtxMr
V/ad2zvIuT91xjUhpdKKYJju/SoA7BbSs+ZXoeN0WXiBi2U6yOoyLpcZ88SQZfqt8km1bQKPThvG
Hm9Umuf8LJ3sIJI6h3KJ6YMeP7qXnfYUXTQnBxVQ55q70kmd5ATSF8435GwkC0/XolYrTRACHXT5
R9yDVDq0s/zh9sfi5QYss2ye50LfRgjKumTpjwBCgY6g2Qtf2tc/e8nLDHh7ydIfzFU21VMJ8Vkd
geMrlR9fjvqLfu5AvJI/RQYYq3MvdPT/MZCwuhujHg1inGOhc2Wns/VHZ5fct4I3e8ShY7GcneVE
LoNGmlXqGmbABS35HKFvKtrEhgwzFCJx/HzaduE18v/lzvunQMPqii4G6UhPcCEQQSpB81WDKmUM
nuR2OKVR/wLGS9us0S+Lc29eUgtymKkJIPMhMDnHfzvwvP0QZtmo8WFEfhwiyDNNdzRP6j1Mq/PJ
g7e3980O8zLoszSfTJmAMHsXXClaVBytZYfBahdzDfdcnYrtrOzNHBNPBRL3gkQvXHJqZFs8R/7g
VE/pMXS7I31ThvfZ7Gbn/4RxkPttmYhqVh2upBQPL4olQg/elo4BCi4dHZG3NdBN8VLQf4kKb6tl
bntNSVslEfFAKV5pvSA9TJULivX0bnRQtj+BmyxoORfvv5Qp3mwyN/1sZFIT6shFlS/mI51pmo7B
D/JD6S3hSu6gAGcbtnohZ+5B3c6l/jHM9uAkJUrLwJSig4xZSWLTZLGB3MNRvo4OlSEhM+eI8JbK
Un2EeVrnZYcGQuQTm/a2258RXrYRPirQPiqOi+BkP7l00BwfZlsxfTf1QxcEOQZzKCtb/wBUmk/u
KRwTE9nIpnKvOmWgvfqrSPi2wfQDrCIhMZNajkg8YMz9j87T9K06tpDRyD3goblzOTTCfEx93swx
EUgxGlVBPMRDpjEeo6w/LQALB5XsIj0/hRMk45Pea0VMiJv5p4qQz5jn9jQ53YlCz1s6PZq3fgsT
pYz/I+27liPHmWafiBH0JG5pm90ttbw0c8OYHUPvPZ/+JLTnW3EhbmP/2ZibiVCESgBRiUKZTHR1
jSa6BDHNIjw62a3sKof5EODNQwWDFqfxwCdT4mRztnz/tfqxBwxcFRPIocx4Rp2/xaj4+nWqvYlg
rqI+xQsmSdLQ6rLSHjNOBpW39QxSRU2TC32DHLRqoms0skyNoyKwHxN9rIsBpiWf9G7q8Qov4wfS
3y71jcJLpv2Dd36kt5mXvp4m0dLOkx7EZ7Bn2Nk3SmBY3CC+jK0RHHHgMZcPxl18r/7W7n0Yplfe
1k+WIZlkhYDYubWk9RUvPB7G7iPAhwXGEyO5i+dIxys1+7XYN8RS7fIyn+rXDIxXgp8jMBkOsfvI
a1je/2ofZhmPBIuHmOpQ+zuu86NWYvj9bjLvr5/4/bDjwwTjaK0Akuo+NU04/fewOpvzc19k9tx5
IOuxoj5YY+5m8lbF+Bjk6+RZLSFf3bn5kzTCo/DcAUkoWg3s3o1+zLcRmuU8nhT4vo99rJTxMZP0
qrDE+IZT1Fo5AFQtOHvJOyWMkxWZmU8TvteRdObPrF8u6aDmbp0YdisssyUowzcpkzmQxVsWc/2H
6Yp2/hkPfdHsbHH2w4nwTv8+GP+1c+xFb3RrsujpQlsRTJ+gFSKxvApDZxEecpOTPFExxeKVO+3O
WRl72xtVpURlhy4v8T761gY6bvrQqQ94CNwTUD/WPveNRYHi863zsVAGSCJRN8o8ncYgvKluC8wa
YyDG786wZYNb2bnuef8Qnn5YY0BFHLM+6+k4wgjW8dEzkR/FRL8vXhavfSd/4FrkeB7bgJEY8bCa
yyAE8j0IJ/CExI5+IaLdRmhMlVxoDyGkOkk/ri+U+vO1XWUgRuwqA1ywJglInfhtjchFV21dqRxp
HHlHle7ZNVsMtoylBvp7GV+w9cIb2kgX48Q0yNosDp2B5cULPM9gMKVMFGFoUbxC5dP4FYcDSLeM
P3Iy2Cnu8ghD69d38h/eFx9HhkEYIa4xiiXQXgY8EtGM5JWnzhNuKPEqzaP0Xzj2OLcDOzHTN1Lc
riUwU7Nouqhw6cwpZV8ltnSkbEQzYjGkV45gQeLg2g7TLU17/7VWtqVhNMZ5rlCbDwrM4J8LzDRH
LrlVkV9/FOxsQkJARPqhfNYNS7r7DWquv1tnghkSFpGZZ2NCJWCKF+OtvcuBeZmt0JGo+cXwNRvC
hA/X95vjn2y/g7iqJEfNPjoK8o9GfRrL2zDiaZfzbDCo05f5rIgzjlCsFffKILv6FEIqJf2PS6Hg
vonJ8sYw4nbCOFkaEls2NAcSb6v8+N/2i0GWhSxRqEodKBKS7iRH+nOqL74u8TRQOF7AtlGMQ6HU
I8GWmWPjiml9qtPKmcvJayDQsNb5rRB3dhbymnp27z8imrKsoGHEZBPedSLkhjgRNByIpVWMxDIS
/zf2b2OBQcswD9VGJlVyVMSXprXl+KveuNdN7OctNzYYiMzqslWnCm926TJAFzL/QgVytFuqmSY7
9YvsgOTI5QqZ7YZiG6sMUBb6CnGxcUKs8KgRS8OkHAgSEx9jQeAtfI3OlPpePtSVTZkSuUlFGid8
uoU21pmYrJQikk8j/JjWPI0TjZWyM6YZLDq5yevV2L1eP4yx6e7caMypMZYx0A3TAlmWp9QvJJId
LfQ4n5Ji3pVlsTlvU530eYzUOIghx4CmLKpQBRqW+UbgdnDuutxmUXSHN/CRxWuaViWaCYywOrSL
Ypu6eBmGR3PIz1mSu2Nbe1BveLu+wl1s3FhlsFHW5jJSV7xM4OgHsB89gcvwRZV+r3iwscOA45wK
YqoZ8IkG2rmX/ImmsmJPuTUwAOv3PvjbOX3WvIUxQCnp61RIKhydKKDg7ROL1Ld6xynl7heXNsti
4KTsmmaYkzo5Ji8lphikQypaxVsRhBbY9h+j35idhDDJX/jIyqYJIIEs6MPkOCq6pbaXWeG857gL
YlAkU4tuEXMEAQi3wFprgN5jBN0WdGzt+MiV9eOgBisnPZSxlKLBDapz30W7u0X9yi3O8QOiHLR6
8ZrM9kPJj91jOQLqWJH0ukcxQ72JgxDUP2AL8EHK5tJ8RsStBXIcmuURESLMuaYFTqAgOjE452Tx
JZb9abhJ+jfNREK+/Hbdl3kXDyuOpkLwbRgUxI/ao+kbXv7Y/kFaW3PfuVlosf9n/FN94E00cDyN
1UuThUJMNBkF1l6UzkubO1qOKmfucBZHkegKFLOi0fO6NFXRlLSVdMTMpOqWj7HzHX3at5JbPPKa
NGROKMIShCalnnQDoYHpIa8s029uU3uyTYxsvKBhA9iV2GNst7jNiZud1YB81Y4o71546jycu46d
q5N0CA2IkWEGfeIo+dsoful0XzBmi7O9vPUyQQv4IoRCSasVKTdLuKzn6ph6hW2eO6c5C/748Lu5
h40/MlgzgWZtlMeVZgPC+z8H6OSL4dMBusjhRii888NEKGk6k3jSR/QB1KCMUpzUKey2sJq3PwnO
iPNbc2F/LQ/UJ3+/0KtybkY9hP8n+WpDBoYOqY7JD853o9/ln90CTdZ/t1LHWm2uFTo5QSP0K1vc
+S15QG2e5jkC8s1QvRJ0IcH0mHHHp6/7Peb5/245KqRBE7psDLTptIxPYewOPDHb/WGpzR4y4YnY
K+DHDhHpQca2DFR3PWXPmAr6EaH1TPDNQ+LlPg/PrnsCYVXVwOs5mALVCSh06SQQMAuWus35ajwb
THQi9pkhhGocHtIzGmRvU6eyDbdzTAsFA4sSff9Wh8hmI5lAJc5zpSlR6QnG6aSrr2J6rnJO7MBb
E4MgfbeQOi7weFNbnVhtkkAgR+TNp/IOHYMZS6cM8Sghg0ir6iKIQEJHOpEHGTx6tBtExyCdzysT
8hbGIMcs90KdhVF57GaH1K1V5DzK3/1C0sfneR922QT/+dDLrTDTZ6nkdK01vilvVKU9cnUnqiA7
Z+cv+nearuQ3vu9Q0CPvs7HNIMgazrXUdDKqBEcRCdLSIw/lwUAaUQ0UP7TOlXco/RWshcOJy2Zx
PQDE6PjfMaRX1klGyiSEREzol07lY2xWP9PGFyFA9Lzy4nXO8XkPETf7nEjr2BYlniGyj8z+UbLe
YdKmCpDoV7BleB6vVLc/qLTZX3q8NjbnQsxJvCKkFo+0HZiW7iePFgZ5A9Wcc/oOphtDmlAMbZS1
RlAWef/Q9fohzuvl8Tp08XaQAZIoS6MW6Q0SjN1hyG7T8lZRuANs1+9q8u4um5XoWa+IpYxjIfum
D8UvPLuJu94ODqXCIQ63ZYdnj0EVMSwqIg4oCS73pma1QenN6MCSvra/6tvKKX2BA2PXgzoiMYjS
isRAmnkxAwPCh2r3fW5kK5sbi/DItjlfi52/SuVVEqpOh+gceZzkV6FwmjL4TwfifbRn860QUoVq
u2At2XqMq9RKM2fRv1y3wTnZMgMTutaADzeBjUh66oqHInH+2++n52Ozhi5as6UaEcq0010zndCT
Zl03wPsODAYMWauvYoZ8KrQA79SV3DWh/L0okl/XzfDipU80EUajTKK2CIF4r0Ngo7MQ5UKZW7k3
bqhICh0aS145Nnkfh0GEcqzMeInlONBvaMogQxFxPICSBQ30ih3Z4oGX/ntfxZWYl2XMkpJiMGIB
p7p5HxRfD28FBgnp/D7tyYrutYfpjmKF4a7+n7kY8Q/tjtsnyvuoDGrQ58SQSXgiDhiXqYPohdqP
7SqzBDcKKqScTJuP8rz7RGbAAy3Tc9Jnk4iSbYveN6pMOzjT+V80Tu62Bn3cXGwVvJlHVBdiRAY5
7Qs/QYEQlupbGa0fnDPEAWC28G1mhpKPE/yjgdJZgjxaZstPk0d8EV11uc17mvH8hO1v67WmhDQe
6vvyV4Rb9GWRgvSpeStTDKea1p/1vYqTktyfctzsJwMzQlhJM4gywcNzmQll0T/nwewkpwxTVr2F
RpA7ME8WwXqsX2hvavXKo1jg3DtsNVyU5rXWc0i0F+K92rUYqklBbx/b6vDzP35Q6jsbRF0wvzMP
PVyUNqKGx4xWMt36oOIt2l0iT+b0Q3E/KANC3SziDhIQQI/fk1taBQ+dCNwZqTUeR5dWIWKwaloD
r7TI21DmzVMvXVOUI4rvQnvUV7drvs7Vjzz6cX03OUCjMEBj6tqIoVzRCCZdOKKV4KVdRFsjLSc6
/oeXAMiFTEXBk4AVglartZ4XPcT59KKH8HmAulxzpK8QwS4PygOdw+1GCy3wTn6T8Nvg90EALFKq
IkmQomaATU6Krk4LDB9SPk7ZTcDEov8YPDr62z7/bn7mL3MsuiH1hLqzivECNb5Jw7tcs+TKvf7h
/iGd/mGDeVsV1ViaU6sn6CbA5fBSPvaH2QYJ812B7gVe/L+fCvowxkRJpbnkiSQA1HqxPURJZ/WV
jPL9OpxMAR0DzcqLav7B6z4sMoDWpl2oVjKST8qlehlRAMHtZxNcfg0UONGskOIZx4uduUaZWKqU
x6VsQKLzzikgviBWHz3dMR8Ff7gUXnmjfdHueOkT3tYycNYns4CiI1KVTfmz604JNBna17HJbfDl
/scjwyBZIulimxCpeCfRG8/vDFx3MybRISR15B2ZvdgN0uuSIoK6BQykzJGZKlVVtLogQWrqXt6t
fiSrPB/YiyJMEbS+uqyB2Jct6s8FRLeNTB4x5pH+QMIm0B+boL7n98/sfaStIWbn8pJkQt7OZdBV
Y22pUgMHiE9COQuWJEG3pp04S9vfvY+VMeifl4UJHncDUUTzYxXRHP7MOQv0WLGB7nZFDPDLVQqd
71lCoftrcav7oNs/JM+Rj1Gy1prOdHozt3n6YbxdZFA4gUBba2rQgo4aaHhpq5Mob2Z3iUXhaPDy
oBxbbCEf/BYRaK/AqD7k4k90Bx7WToa6VkS82sDAQ/F0fT8528lW84V2mSQxFstgrGtrNQZrrio7
mVT7v5lhnCoahkjpSg1EpkLszqZdZoktTpwUAufssUNqotKoWhSi2ygbIW/d10NzAr+P4V1fym5J
cXMC2dG0IVaXpngHPrf4Fp0oyaEeW+Z58EaX8sVHUObTHnmDNrwPRX++iR6j2RxIN6sQPlaOqPlZ
/fJEeG8O3gYyaFFPxWyKK+YeuiF7VgpyAfRxDgLPBIMPyQQlpCHXS5BtBHr5PE+c80z/xCvwYDLw
oLRjExcmXDWWf+jkPOqdhXFXHAbeRU99/pohBhOg2Nkq+toKQdkkr2VTusWQPRFNvVf0+HuTQd2p
hdvOv1Wz25w+tmKv5ZpRFSFqvjQixFCQP76ajmoZ9zHuQhIUf1w/7Rw4Yiv22rwWRigt8bFs7ucw
dOKB8uYXdjRZecJ7DfJci63Wi80ik65G16x5UwdVZElIOa7+8Gbe1SdasafpmrA88HLuHN9iy/VS
ZIZJLuHSEokdjvei5s7K6/V95JmgfrFx30QwpWRB19RRXy4khW6Ar8Y8YOL4FlufN8GNiMmDNQzK
ULWLWLHE0QRdBIgCpdyZTLyPou5LK0lO1MyZpynE1ccuaIc0puqNXEluiulXPIQt0xMhN4lMQsTe
6GyXHIQ5qUWFdOnkWv6TK3/EWz2DLGNXpUNPO+A6zQLzB2axQyiZ2nmLLEKI9EV2ye2Fp4a8yyu3
dUcGbwrK3Y1wBFMR7Tu/QgydDWv6vrqFF3JVx7nWGNBppibRFU2ntRr5l+GtB/VJtyRbfEo8nk/s
5tQ+VvZJWbpsJrlaNTAtdEiMzIfc9Nr8ycj9dgrUxIvgIxMvzt977W5NMk/DITMxaLRAN0G5jE54
hMBub4Vn8mz4dLgE8iQjl+3kOozLbMW+HnGlxpVWQGVXoqJZuTW4E7QcJSv3Yk/8IvmaL+K1jzMb
3nLxbt9FoKCK7l5FUlkGmTbV4jXMMZA32asX+phyP7Wn74YvO/k9711DT+Jnd/ywxSBQjDEFaAwU
OZ2P05reNTG1Xx6n+CLNTm6+XIe7fzipH9aYcKWUhdTo+gLVfCj9Tje0aT5/6YIM8bnEydHsZhRM
8cMWE7asWvf/q4lxsNgogDthIIEhTfZAr82lqtkPMD6MMTBDknAQKjnG+D8Bibsh20m/OKVuuCWJ
OP7AM8Vii5E2ei0uJcpIX9vskjWxS5pzt1ScmIxnh0GVYUHrXdNLXaB3AhRFhXa2ymx2lDk5kWTh
TK/sw/Rf+8dSxETZqOqZ2JdHAcP/4rOgck4D7/czGGI2+iQIE7itu/mrKr3WXFzk7JbBPGUStdO1
WUBGsHX6s+ivXnJI76iedPm63raFkx4wmP2TNwe3Hz98bBuFzk38UE+pGervkyhZ5Ul6a4u95kiZ
7lz3W54ZFiRUYxGyIiKBiDbX6qVf/I5HccFzVzb5MZJc70ByQZVrZtqR74yQCPlT0qW0yY/rC+Id
B/o1N/uWQqIR+oRIAGrhUdFLTE98v27gnRvkE65KkEwywURPCEuSiH6CMO8yVIQ0y7w3fQgj3BqJ
Jd5A8s0ybO2GDkiJVMTZMr5SrXHpBv3snM+2v6ebP4I5lCFwHYNK7xkySira4SLRXBoalCAm4PVf
7oP7xhpzGPtYIMXQiAXglvadliD6lwN6a9U3vFtr937emGIOZDvL4QIWgjJY0vkuDA2nEgvd6sLY
HmboR/ZZ6qRL4sTj6F//rrut0ebGMnODrQ1EvVCWBuXNUXpLDmDPdUH0DU3UyK48pPo5ILybw93a
Y04qci+lFuZQJkbdxLjIdgemwdiJX+PUbqAeH9BRldw2ODkT7slh7rMmz/tQq7DM0cu+URI7+prs
qGpOgc4q7ip3I57NrjJ3WlYoyLmLiJcnGzOEdu4UP1XnT+cfXnmP5d2QZ2OMudjUpZWzSi/WQM1j
SzQLuyxuoPxmacklN6BlU/E2c/du+DDIEiouJhE6WYA+ivKo+suv+gn97bgZ2oPxdXqbf/Xf6ISm
9OX6SaVf6AoAsdyKZIyNVV0wZlqOioMWIT8lP2aoIGXtfBgxKXPd2qcbQtFEZKyJCtkNA/pYNLW9
AVSp7gm6glICOYfWqhu3LvGqk93rRj4nAqgVqp4r6yL9H2MFhCcYvllUE8R14X3yUD2oYPqNfmqu
4o8v47fKSe9RwuG44KeNZIwyoYNhlmoUzmMYqIZNlu/RdErj2hWnuyKuOejy6VpiTDF4rahl22ca
TKW9r+d/mA0nyvqMXu8GIKcK+nnTRP3w758JJC2Kqo8r6qOA6PpOO4woNA8gmdbsf8O1/xlGGHsM
Wlay2kVN2sog753BNYTX9wylAqm26dsNTIOH6wdkf/8+lseA5SREGm4hUwik9HnJHyaNR5G3e8yh
PPe//WNg0dQgNDkushjUDi456Oh5zXPofAcdl68fIIZo8TnPdk0qmiSLmgzNR5VBq1mPS6PR1+y4
LF9JfGnFQIs427b/mT5ssKTSQtQla6Zra7AcE/jUjNx156QPEbgNEu500Sc0pGdiY4zxp1WLk9YA
l21QVHcqtBd08+ewvMgKryWes3Ea40yCoaMeNCUkqME6KRlPnY5YizeuxzPCxDzRHIlaq8tGkKeC
iwkNS5ZiuxZ+/sa53mwZ47ZqPWozJOVIMKFtsNXvicg5AZ/iKeab0GVu4bsoulWZVSVY1TQJMUFJ
zEss9+BpLqtUNY4omqSLk0bFZLi9UU2yo2vh/OP6Kj93/eCvUEVkxkQR4G4YzDLjKS+jqWyHYPQm
UKM46CIHCauna2ATQTfMXXeRX59BcIt6uXoSMZzLw49dfFRFAzPnxDAkiT0zWagZZQJKZeR85KPh
NX5m1y7tQ6AVnIRPbv4pFHlf8Yc95visWYmHb7GqgQZSXdWWIAcPyr3BcJvUldDFW1s9VBpWwVKg
6ir4IqcZaA8vt8tlNjyT0AmUNCiNKfLPUbUTsljXP+lnHhO6QAn/0CSDoQmWU3RdkLeT9Ro10pfs
W36nHPqDjiTaAqIE+gop/VbgMrd/7s55N2qgOcckJpyPQZiiWYx2CfUQBOd4iMgWQfdYdABHjF/d
GA9TjbDZ8EGgaGel1T3+i/nJPVRQUb//3x/AQE8i5VGcDbURpAm+6+og2rsXQJLxMLytdv1Q24Kz
TlbD67Ha/Zwbs8xpmkJUuOQhVoKw0W/yWX4UqibkfNH3Zp+/xZXM5jJnRlyzWkyXUgqKxaL0/80h
vhH/HIF9LfzyQGmTw/OEIRM6g5HeKw8F6E8jv3Xrb/TJm3hoL+OcMrqwa38TA19zmpehJjRhkFN2
Mch8roYFuVRvCOhQvXnb8RL8vA/MBBoRMSZzknHCAJbK+kNfXjuVA8n7rqNJ6PHSIRSJfpC/Y/Ii
deKErFWIYNe4iO5NB5bmxBa+vrPV8BmH6Jn8tIcbc8yZbbq1qITRCIPpWIPI+Eg7+/ujFIKMl9IY
8qB2dwd1TQd1hSIr6jvDy+bGAdPQYKxhBo7cAhSUw09NLuwk5ryB9oxsQw3mM5VNPDexNKNND0PF
6mNc+IbAOwqfX+hwCEVFNA3BN8n8rOcoZ8OCOyMMUCVY7O5bDAfIbkAYiwGo7InOaCIe/WIS+/qh
313bxiwTirajjpJ8mehBBBkAozoW5ddo/I37Ybs0en1tPtKQRbUkTDma5Dtvqr+mvLhmdw14hZii
rKtEEpnYVitrsPN1jRyMOnkqCqimyctBqXm4uBtxfph5r2ltllFkaHpNq0IN1uJSjsmrJN0lM+hX
UeG8/k32ABi++r/1vGfINoa0Qp2aKMcrWBoaVFNO+sJpjN4NULYWGC9Vi6VfJ3McYcFK30fzUwz2
VW/pt8XBZIzD6y/ZWxHCMRX/ZIIDzniQXtaNkZYdXqTFFzN7XQeDc4x33x5bC8w5Foex6SBnCNyB
lj3N+84H7SGBAgpt7M54vBD7qLpZEHOks3EcJmWEeE18RiML2p/1L2qwKOA4o0pByl3XW7wEwt7x
266QOeVd1YtlNcVgfDHW82I6EflVtGBP1Dk1jt3DsTHE9umG+Yj5Ig20DebYPq5Cgurs+GMxjfsp
EaxKMc6AXE/OwHMjNW7eECdfEyeD4Nl1L9jzanUD7cx6G4gBmwLy30Gp/IhKwYqyZzniIPv+sfkw
wqaCmhQlI1HLUZ11Vo9GWI1d+PWBCrCm9zwvoGfw0924McZcxWu9Tt2cI76oxMZViLW2ftw8pkrm
Eagm/KfdYye4zARKi0k5QslKQnfNsSYnrXm+bmJ/8/DGQeORppga+8xJl6gz0glSMuaN5NFU5HjQ
kd9tzoobH3nqkfsut7HGhKUoZJdxW1DhGkw4gK/NgaL9F/CI2rR8LnwJXd7wxuchYRqjbiwyMarW
GqISppVBpd/nN3o+iJd76UX9Iv9Y77PRGgLK+KelFpcPmqYgPx2VjWnqHJsrYCBKPsXVFB3rzKui
gJgLNOBBJUUku1Fbp8guq3SUqgfOF93FmI1ZBqcHeYICRqIZQRy5HfjMRXfwC80ZTxnUSFVrdgXB
pbEwr8d8937Y2GXQ20izOASjaRgsdMgM5a555AUhvKWxiK2v4FEUSiMwzUe58kl/N6XnRuX5xC5q
bVbCoJY+DnVYxzgz5BDd9rI1PjXP0bN5XsFlWNwV32vQznLrHhyjbGWgWyV1MJsIa3uWwASA0qCX
udkN+abdF08dhDFQNSaOzDstu++lj7WytQEpShUZz2YDjeb0CixuFgNPiyLQPagjY75qsniZBt5C
mbglNkpdiOYyPmpVbY2JEyInpxkuxwsoDn9yPlM2dUMVkbxhx3+yqGjSUVuHQDyCPpQKm4EkHGRy
wi/+zN/uiqDWiFwmnjD6e61i6+hSNGAMCA8YrfgiSqCLQw/4zLvl9hf0YYRxLyXDy2ntI8rpGfrT
+wRj70JhDHLL3GLxrp9tFsT4WQTJKmS/EOqFP0GLt+RWfqfjaogd7VYMBskBx7l6hrIgSMKc699t
F0RMYihEUQmarZjrtZibeskEyIjUYvTYyNVx7H4vEbWxwRxAKe9rue1bmiJAyd8Zfs6vcmrFrxPY
X2ULErYEiSheYmL/jHwsjLn5lj6t5DRVjKDuAoIW2WT2up7zRtu/zDcrYy67YVbzpdYqKZg0dKlR
kYcIpcVEdQ083JcDN8vEWxT9+fbggzmxNSbgsTy7snTRyJ3JI8veP4of+8bcZlM2NJU01VIQkfHQ
KpIfjpG1SponN2pw/eztRyeb7WNcrBG0cFGkxnhXYATZkdepTvLTsCnLBYYhM0tM7egPjtFdAN4Y
ZXzNyGqo9YgC7SKA7rCHAKzxqV74O6lNbxGHLwXCM8ncb30/zK04jXj4gA9mAR9MDHUz/axblNMt
93lNjJxPyL5FRDx4mlJAYGDImRWliV3l4A5BdxdJZ/v6bu6aep+XQiYJqRjGtWNNS4tlgdaIlH0V
k9xSy4Me+aT0rpvZPfcgo5YkmSBtZTLnfoozcRnzTsJMDE7G8kc9fVNDDhLybDAHvxNn0rVZGoP8
0Yvar3QsPvyd19lmGcx5r9RELkQTJY4pTS2tiKxG9/Xx/yyCSCPwjRXmgItiIkZTWcuAW8kzvAqF
lM6rApoNw7OTcwB4u8Yc7WGazKasF0i1yieFPI3SwRB4qZ39N8XHitgJi3buZKlpcBV3ru6PT4lb
+IicsC7lqHuJk/sp1HZLm0eptI9PG7vM5TjMo9HEFSoo/2uNmU/Jcw/SCNTjrOIC5nROK8d+GmFj
kfEnMc3qtWhrBB1fKal/ja+nonWWtuhXKNqb7nW/4tqjyLW5UHqBhGPVEz0Yvy/2nxPpym38UgSg
cUL0y6U02H2ibdbHXJjNCiUShcai1XwJQcCVxU/FfB9B/TZv7TGMLFF2QsLTYuAuk8GPci3TKBkq
+iFrOAWach4zX3PjX5ReH+DF09z93I/3dx9kJy1W9Jcb2Yh1xuBOECzt1QwmTztCy/XII4HkeCBh
QCUTskhRNYpb0kFKnhJyLAfeRc37bAykxHk3ND1Ut4MU8gTI9+BQarS58PdKE5vzwcBJUoeiVjWS
GoghJNIx+jj3QUh07cUwuSRRu+6tS4qqqCjEKjI7aSnrWTb21Ype/2MNGYvcAQuqjX6ZY3OmY03p
jcxpH6efgn0jbQ0y3p2ouMLCrCZBqHhablpreinaG11BgBUfrnv2XlyPh5GJbAtaGHWW17HErCBa
JZH4zHXUQZW7MH+6bmC39vJxzaAP+u/Q0Rb6TAR6xCd7BqUMbXBFHcbOrRTC4Kg1Ih/OYynbW5Rm
yHimGDIigU80kkKIz1gU0bFqn0f5ZuIOku59oK0B5gMt/VwWSt/gYfkunQbVjRsT3nvbH7V7ETzh
ohVd9MjK/uDqGvAsM0BMIMWRRFKjQKQpvFGPfZC5+cX8EoLaFITs6F52Wn85hS6P/IFnlwHknkyi
WWm9EGTlrSYczRKXmwm66/pczSsnVtgLFre7y6DwQPR5EcQOJa3wVq8ewmb25NXJsv53brWtISaU
W6XQnNeyovECZVBGCfwZCmXy04puktKdDvrvNA9uDdJd3lyjUIedpCxGUodkbXzIpjI5mLWhcaJg
3rdiUBgFuj6rVuxfhfr/TFIrCn91U2ab+UUYKuu6f+9dK9slsUicN+IopJoQzOutFj5N9RNJeLNe
HBtscVDXtF4ro0oOhuZF6V6j2ZeFlbMOzqFj64KgTxo1NUkAhMJxkr0mvF3wOF+fr+/WbiZgs13v
P9+cAL3NCoAxAikdc7IT0nohdFih/wJSH37ukrdvDFgIXZzHxSzKmHS+WfOLCmEk4xdnQfR3sHfV
dkEMMAjVpLRNoQrBcMRoOEgoIxdT9RBooIOUuME42LDbX7y1R9e82cAyrMxqEkY5oGKZImhhLgq4
vNJXxV8c8TxceuT4jsThaiHz9pLBijrL11mQ0CBuxJZ8pIMa3c18Elz9nAXKAh4hGuTMvGZWzk3G
ckdm/dqlRgOESl7aBGOqpYf+CCSAwaFCKzMQwMjtlgMfvJUy8JGP9ZCGySoFnYyqRNfYYljehVLy
xjk59JK8dnIY5MjMxMjFsIuP49vs6JAJVu8SO3oKLeT8jtx8Omcn2WJkVUdZORnAqfpNPVLBhvk1
s1ULnn4Grd+/ICnefY3qIiHEVBUkTT9RLy+yETYNaqxx5+LjiS06dmovggKNpdwosV0UtvwoYuCY
8vVz62t7691aZ/ykGgu5gFoECd5qpz3TPkn5PerCzDFklwSH65h7QLA1yDhIX69klRE/B7KffdNg
T7C/a/errYCrH8UEHg7snZ6tOeYqbY1yhT55IgFIVy/D9AtEpo8o273TCv/fRwfxTttaY3xCTgQJ
HaIVqsuLBVZjSi1cHcPJMlOqLF9Z6QP51T9QDhves233xtiaZtykUasZ7RfoGOg9856qchS2Ycfo
00Pm0+X1Qey/dT4OLXvVyno+ycaAY9N7vTOsdvqkeVTVjtwUo5V2FtjnfF7pnrdE9u5N0s7UMx1G
sxfTV87rafjSurOruPKBBLzRIu4S6cna3CBrJWqSUGJDO7c/y674DCEcLz/Ft9NZukkcEvCC9j1A
3XzB96zD1mAsGJkKXTvwvh/SxM/6xiq502A8I8w93IZdLqZIfqEMpf/SKW/neuhPaKRtXRU8w9Oh
e01ny+RVNna9/uNtzM7UimLcDNoAfnn0l3p/UpirATpMHUpgThzp7vqlsYtqG3P0z9lspR43aHKP
DD3QmgACEv0cXP/9+0dxY4DdxiTvGh0EvWixlLwCmsWZPbwnRTFmwdfI4+0eA9K5EPb6KBEEz9+F
S3LI7uNLfaoUm04MKnfLKw/HKFawV+4msWAwGE1IKiYgJ5UCFFTuKzMtQdTcv2Va21mgRrqtJ9Gu
26i1CV/ZcRevNxvL4HVUgE8k6gTktNFDtmJoYD7Uh9wifvkv1Gp2kw7bhTJ4nWVGlScCevDKHEIn
k1s90JsXxHp3ogQtNis+4YnuZH9wTg/vezJYLS4tkUEgjPos2GyVMxLQdmLrlvELU0e4G3i9Cbs+
/7GnLONYZ+alvi4oB49xYdd9aLXDjSzwBtL2CtzbFBGT3ZYlTYh7Bd1/WuOYqHDHnvkUDSBpqCiB
/8P1Ldx7u+qyqIhgQ1EJyot/d/Amg/5uv6LOXArLrxYJVzIsT2GUuqORuYsQcjJtu3iyMce4e5xL
SCBJOJX6Wlpq9Dyu/vX17J/EjQXGxZNWJeaURJC8QdRA01+po09W9Kw+QYz9XKL6G99EksuxyttG
xtGzASqKIyYLoBS7QpIjcxGoJMf4okANQbfab8ZL6hJnQh6dV0//rPtJQyV8P0mVDR3/Za7XPhON
phhwXGavP1MhnOSBNpQhG1eeKLWzelIMNz9k3sBlBN5Hb0XF4KlMG74VZrMh/V5nkog+7/HtvWZ7
zOzGiZ5orPQvIt69bLe+scZsclIYWhIWpYmJrF/oKLbi8bYYRMuM3aL6f6R913LbSNftE6EKGY1b
BIKgRFJZtm9QlgNyznj6s1pzviHUwrD/8Vy6XKXNbuzUO6y1n9tjIreO0P2JxiqGiqUZGSP5LOqx
NOtzIoJZEmNrR6U66CXnyblpEau/z1zhlOVBlZWZ6uu5Nwhf8p4TwbcNYiWAubVoVsw5bQjW8bDw
M/7Kva6yizfxpwYmduomW9EqQUvCw9iiv/tT6FuJZeKPXE9mMGMhyFd6dLBUcq4Bm5gS3rIh93hM
5NHRVA3iUNN90UtfoqcCACNANLzpDvltcK79yas8bka76aFXZ2PCjlxKTSIleElnvoIqwT6lgwqH
GgOU6fnf09y92/ffCvhpjbyNzCGo4xhIViC6ugWnGJ7RRkNxuhAPeBnLdrauiqYsS6DQkgijLmaY
tmKYCbofSU4MTu8X2lhKdsM+wjB46FQv+i468Pqr9CN9UpaVUEZZJB18RsWYowwRvJaZNzbfxsaZ
KRNpdleVhXPdW3+mZ6NXuhLH6EweykMzFNhQNfeUR1xxYrd7i78Nr8qJNh7zRxCDJlbrTC5WS+35
xvB1NzwthX39d2xXLFa/g9GjJZuqIe8yOgUs2tKt9loeiV/gZRTf0lEbpEyPeg4eGx5EzmZRb3UB
bONeWQA3J/fQqchfFHt+oXxtAvabFyAFiz/ID/RDXaTfnCi56epUYINj91HDSgjzlRWA6XV13+CI
44ILrVXjGC9xt79+q5s590oK83FrPQ3kJUP/y6h9ddDsCVhQQ3oYyptFj/1kcUnV8T7kZrK9ksl8
SH2YymAqMzpIFNxru9abVWe807z8Tt6nrc3jvd52ehd57HK6nIeGEg0GTe4HsGZEQFnXDKtAhgPi
Cqzg29mv2XREzgTLpktfSWUS066Q0tyIBhCp1C/NEFtVvsfSyPWv985e89kV/K0k7Bx+3y1zmpeA
0YQDsKunfJ+dw28xkHZt9Ty5HTaOs2O6ozDygmLxNvD+wSIv0pl0OBTVOchzDCSoHoq/znJjnoaD
gWcpxU2mbQPgyQYn8YHHSvIPbvcimEmMewJ6qxzYq+/w9XQtd2pt/a5xR0xidr+y2gq4tSdt2+te
ZDKpRweOwbDVMT6oqYkxFNYIJDrZChZZOZl9l8W2jLiKgaipyGq36CMD/MVFWHVWSWT9WzvF9Wyp
5gQKiGLsTMOq5arAEMegkIOSx2bhSHWJblix5IHkNFqFGqySS8GbGBbFeVAmCbtMI2ktQY1hkrKq
JF9brKA/zVXbPk2QaviNMuSGpS9GWe5VpQ5vhyrq8r0YTOQRhboWmW4gwMhVbP6dUjUmPzQt1k6k
y7pfc05ivNTkOrHIoMXEDeJIwPJDAFo+q1RBWblLw6U0b+s5nbWfjTAor4IErjtrKJG5YOSlkHq/
TDF0uZOB8NI5zWJIX8SZBM8hen7JTaKFWm8NoVZXnIEjGmWvWQEThetFWLLZwDupz2/yyl7y1E6F
Q4gZ/OvmtumSAaShAMbd1BQWY25OcP66QrQP6+FGGhVf5PpGngjGa2QZMADF8h1fJRssNQcYL6hP
Iyv1RD+TMXrT2CqoYThRgCeVeRUV0dAbFZZsDrVSWnJRWSa3irr5jVZ3x/iKCU8xUxkRzloUaWlH
m5Y8JjB+7UPs0keLZYCAhpaotafrH23zsbkSTM++KsqleGrK84AR6ihHEhgfRVmxjfJFGw+j8fO/
iWJcRKBX4Fczc8U3+vk3KFkepibcC1qbWqQq7maA/lyXt+0HV2djFJ80BXpGQMb3g2cw1VrwhEfj
pBwbV9yZhwb0bfMDR+JmVFtJZLISk07BdzVwsGUPEAx0ay7F0x37WADbMg6y0wLpgkt/ylNPNkkZ
BAWTx0BDCITRModv2exwjrXp3FfHYlKSxBybKmgWHfg16owl7OaHcVbQuAlesh1xKteYbQOEG0/K
S3fkvlk4psEWyqQiHaXcxPz9ck7QxsDDk85Wy3fktmis5UBbqfVbceTV5zi3yg6OlY0YVIqGcWRS
AVj8RlV5i+0cyyOMV2n7Pk9KFcvZySycs3y2JWXYl3Lgirm4K6Lyj6r9l4/I4vQX9TB0RK7RGobX
VJ8B8u12luLRnqK+n/fCE0dpqMv6FHZW8ugFrzzLuORtp8h4tIv3gDfFGtR0kwOiQ0GpAPs1Z5Fj
ezw1Yb2Lao7VIqNqNmiz1SLj0brBabPz3I28DJ13MsavyMESmWOE7QLtrHyh3dLuptprXnDWseIc
cscXOE6FME5lUkpxNmQ8CGYskUaYcYqfTSG2OJ+Lqtu1z8V4kVHPoYsNWKkpT5ZsF8500wC8zMRM
MvpP/y2iEsahxNXYloSCYZj16EfAgV7mkee0OAbMvktFLYzTuk4pFludWWNt02YohVnsZxRv6fZ7
4pmcc20OIQNFTNfRM8TimsLEcR0sRHEXohow7GjOj0cxPFVnLTadqAEC6c/rX21bNS7iGBtrTClT
5DAnvhl+r4qXZXLGfnddxPY1XkQwdgUIJRnIyxge1ITvRr0rVM6+xHZsufx9xpjUXOxVLcONGSXI
7szFEqO7onSXJraV1ALkkfPfzsNYkzzpjYIcDiVMgsWZ8imvOQJ434QxpG7UwyRLFxRiuv2Modxh
F02chy1PBGM+dYftzC7R8aQJvFbwGtGV/mQbZ6XIbKWwbWV5GSogCzaYCyP3qnmIxq/XvwTnFCqT
zA+jABBNEU5g6m9q6TYS7aTmVBm2mwoXe2R3l8J+LuQKIIlIyMJ99xgewBOweNNsjU65KzydN2q7
XU1ZCWQcQEAxosqppwIrP84tbOO7xBcfQcKpwg1QVEZttMY/gWBZfy7GEcgYqk+CCKluIzm6itkW
7U2V3qSME2R5/k1lvEGGp3gfzciKxkOPxTrQYwKSqjv0jr5Ld9GR5095KsI4hyQvRlHUMTw6xtpB
0owMxWqU/vsm9q/rIvdgjFto6wRAagPWFIcePBZIkMATSZwmtPTH0qfMyzw4Z97RGDdRBySNBc2A
QGxs50AzSg6h8YNzKo7zZsEthzhN40ACujGFhpCc2iaThxE21aGIynR7dZk8/irkdmb7t0tnK4rS
GEpZW8GwI988T7eoYdrZOX/u9sG+c7sMIMeyhSJEe8NbiuRZH4sKPqWSnsgaHiqVI2LfY/6G8SAH
oF7Hzp1x3u4ocDEGOVfM1hi7ep6KvhXxgFYn11CIJeXcwZbNHpFGJBFY54aM8srHVHppmqieReBs
Jb6I/UvwGutPFOBP+/V/mCLbzm4vwmiiuMrb0ePDRtyMYWq6H5HulT2lhEUC9Q4YhDU8+7qObtoB
0KkopIBKDNZDg7RObSMJCzr5/E2bMT46fV8STo6xXQkAQqIuEVHTDJHxI7MaiEI1Je+AJcuP9oVC
YJd2WNrKw3KvfjFehuc/q6uvZDIeJTUloW66iA4PhKewtWSXcptkr7EJahyDoiM64xv/cbJpfCux
jF8BSUFtmMP7Zmh6ErBz5ySOJ+VYaKxvq5Piilbl9Te8NubmV1xJZTKSJDSMfsHaqz/Uii3LtZVU
P7uI+0ih3+nTI+Uihp1w7OdSTaIYYjpnwMpdZI+jn3um2+40T/CiG/UmdNDlCrgVkE2jMDWslNMS
t6gx51OwWlgbM5byZ4BLnimSKEblPa21jBTQVrSN2fMMY7uxdpHJgpfITTVJUw0QRPlYgM7FfAOb
WvZoPhiuamXfkweQWcGxHrWf1w1y06EBD/Edd0NWNUZv5QkjneBvoKAKtYWpDCvkRKVtXbkIYDQ0
nbJ50ul+6KxZYA+3muVgFn9S814dgvleFeJATpROxpYB+JfFyiqm89g8EZ0zcbGdN1wEsR+pCcwG
+G14ZWqPjWL/hQ5RvXahJXwbXhQ3PnP9yrYq/n19LLgM4PykQW7QLFOPrUvrKnhiaja5nQEJKu7R
yOI11LlnZCKCDLSIvKWwL8Mu3Ae6LY9Yzg52tMHbn5NpP7/yHmn/4LAvh6SXsApCgtao8jRh4bU/
0MHp9ICu3Qi6ppPiwb9YkJhYc+n8J83XqWWshIoymF4yOngoja+18V1W9tf//mZH0MBio25i4Fwk
MrWMlYAlEYouylDJaV0BGzDBYdlLgU2etOMI4NoQB6OL7mPp5K/XJW+Z3FowE/+WOh67yGgkv24V
S1D2WQMa5oRj11uOYy2EcRxG2S9SLKDPZIovrTlZcscL41s1qrUExnNoKYnGOoBWyN4ADhtKORV7
6ll+n5Hm4qptGdpaGuNDpD6UY1WHobXv3GQUqqe4odTj6q7xAi4nyDvyHBvcVvJYSA9QLxS9pKBA
q4JfN7Ajv/A7Hy2EY463SOiJu/JuOWJh1AHCIMWeKY4iN85xblhhM02wbES6NNGF37/QIsmd4dKB
cIph8iervusDs34lV2WzbJCq1IBd7xTFmuWH63q/6bqQ7gHc3xBFE7vSHy1On5cqbTVg49GiN4Vb
mvY6Rtx7nAjf8GQ8ceRtG9pFHqMzqSJnPXZgQWbhdT79biLWhHxKCRTdYFTO7gM7UZ3uT5YsV8dk
W6+TCI7LIqEdSv1LNMZWrN2Gw45ztm17MHVVAv6XAbaEj3fZKOM0pCmSL/2oeulJwWhK4OhOQrDO
lu7CHW+yiN7VJ3sAIbhh6OCDAHbVR3lmHYGyqqRbnch+JCCb00SLD0ewOfRqrOQwXrkKdVESVPgt
+X64XXYaIOJi3W5Hi+rJ7BgvtY9niRu405nwNlffX6TXDslcqhoKhqBW2Clto7IvHJMY0aPaDj0A
fdJCJRYFYG/tspjiyGqboPDlpZrusD8f7dVUyCYPFA/ZQZ+67lCCqux3KAll4M6dMDzkQjWHtjoJ
+msxxrJuFySfEltoeuif1udCsytB/Ig71VMpcbUuMCq7k2fla5+TvsHE3iQ1blyQZXCTrJEMu82i
QXTqpVPgEHIyPAphoj1HVSKLe400E1bFRkkmdiKQkHimJnTm7SiaWr0nzdwBm2iW8sIBQWHmKmko
TbZYE8xWidLyZeil6RBKJL9VYj32Ak3qT30QC1xW+633kSGZpmpqpi4DbuijVmFA3cB8DAAke9ug
DcURXEG0SqCd6tChpJe0MyA8KaPN3c+i3/Lzt76IZvzdrAFyXKhAkqdFVq9Z0hf6gqHLbwQwsbco
32MkKXVCboli25Aucplkqh/GUEGDUXqf2k0P3X4Ecrv4R02d9c0y9krkyjCqoAC4BvkekheNONcd
EO/6GDvNKyEGbTrg9zXpLlDu0OYDkMGk8WacN93cSkEYiyzqeuqHUu/9+V4+SM4ISjnBHrCeKN5i
Yow7yLhZojZknWAXQwVCn87Im+O4U7UW83cdNjRorQzBw28d0xu8P1vRMACFglqLpIDzhhFW9AXR
c2SnPkmqXaHJXtsImHNXT0TRnEbVvOufbDv+ArtdN7E9SmGhGWurjDKpZlNFvZg0QN/MduOwHzFj
ZRUA30QtHCvgPkfmZg6zkslYeGzIURy2Mi16/lUkAGGCowGur8Set8aRRpX6k02vhDE2LQk6KY0o
xRyjia3yRrKE6f76eWiKck0CY71TUMmjqMKsRlm0kv5LY/ysx4Mod7YBUjV1+oOXM+Wu+t8XY6xY
qJZsCRBK/HoIXVQAoiDfyRiRjEfr+rk2zXkliDFntZiiRZzwmfTEr7s7OceQU/KYJClHzuYU6PpE
jM6TeKhqScR25bCb3dxNdqnXWfgXqvqtDdC8HfqObnVMpoMC9oyIs/OxWZNei2eeRctcGhIZAWym
WeGp+tEDPRj746kFwGA3BDMdxrpiPtoozwiYxLeITAOcCQAZo4m8YBVOFFmokzl4RVAa8P31b7mZ
9q6+JY1Aq4ftlJp9FVVy73flkzgfanJWS46hbcbtiwi2qYCi3yJFLQaGlx7Ay4GcBvYwZIkjZf0X
+LuXKENuc/1Um5pjShpwjySKtseSaMQEJErCIi8YmTHPo9v5LbHjPWB7un18a3iH8KeGESRE7cjl
VkC2zMOUTFnRRTS5Ebw/XmmaqVEwJMoC6OLmC/BaI18FrmriCDbondFv+zHfJiBaTl85Z95yaGu5
jFlOGFSVwGCXotcg7ZIvEOia0NQJWACUxK448vw1TyBjnkmi1WMqTCC/DeYb0O0Cz7vmhaGtba91
is/YYNwUQgvMCjQZJmC25CfZ+D41j1P0FKi3VXJTdA9iwqsMblrg6lnBWGDdAwkJ/JA0DE2Yq8+c
4KvuU5C/zgseeEgDW9qyPiBjgNKAIbm+hY8Ti5Ogkt1SvKRx5IjdL456bEajy6nYgC5ngLWfCgy1
J378sDi5W0QWGdFRrCmWCtZMKozVzHuwhx15sBGb/GWrQ7IDA8LU1JORvEM1guzJaa2scvxFQjsM
GzbhEZTxmOSXO+t3BAdhq8fI425Icu6Z7VZVSlVE3YSShR4MdislziLeK9jcmr/80T1fcnYmccpC
PRLzcCE+mii6Rw7aXnqNzuYpeQ39/tY8lDv9NXIzu97zAOw++3IdvF5giDOQIKLbyKiSAqaxSlGj
6FC0e3k4DvK9pHBmET/f4gcRbBvHyFq50Goh85s22nVabCcJxnGDX1PjXr/G7bMglTHBaEoxyz86
0Unus0Qeo8VXxJdseU3Uwar03XUZ8ucHAz3NRQg97Sr41V3YKGYFQ2+Qb4ouyBBv9Lvao5MfD4Ol
udVN/6O9rXfhWUnAPWf1dP+Cc9D3FvDHLPHjj2A8nNgn8wJ48dkf594KlWMaEsfob2XtqOiJ3Y0H
Odl14k0xcSL/RnrzUTDj5iYi6hWwNxe/+TKorj5b6DmCgQ5hY/FiDZUIEL/ku/6NNz+xrUOXW2fU
tOrDWMkp/eQQi40lFao7VskxLVPNirKGl8R9duYfTskiEC2g6VnqtE8O3W7ZSU7qhgRJAPXmjRdW
3E36jUfhR3nsG6aaAPpoJPE78CIFrJreVIwuUizpcKd8va7BnKtkKVG6MOpkLe0Cn2hf1OZUIgWf
g9FOlMfrcugnuaKj74a0MpTY7BRtmqcMsWPw40Psaahio/7jXBfzOaH4eHf0/1diTLVHpTI0ZX8O
MeqCZRdelZd3X4xXMaJKX/rYRBc6em7Q7y6FfbEEO+5T7N0PXrsw1rM0cqh2BChUSQHebPmuzXKr
Ld0IW2uD186/iky25ErnPJh498e4EtOIw2gyQFY6zOCarvZqp3EkcNyyzPgMpam0vsW82kHNJa8z
7yMNbT3eeOFGXfejHjAeolWlJkqo85e9BY3L+EbbJ4CCj4+pnd9K9uF5mACIhIkgji/m3B/bx8ln
bZQmsED7ivaQGYVVxf++3P/hZGyXJgmzuRyNdvZl7Kp3gGuA0z8EQcg5yEb15qMc6hVXlhSquoxH
F7yQ6MWnv8ang13j5r7sJG5gC7vrhsv7Yuz0dLrobTeZ6DCMh8EJ3NSwui+zS9s2GMXLnHEnuOEt
Hceb97xddd5HY5xGOw5BMqnmgrHg5tWIg+8NtjOvH4+j9SzAxSg0A9IE3OYUP/ej36DplQgP12Vs
uSaau6lgZ1FlmTCW1QKgwSgXrCagXo84+C0on2kXIVJ4L6qtpGctiDGupqwrEqYZ9q/fsbaXvfx1
eqBMvhRru31Vnq6fa+vzrMSxw/yKZHbdrOuARRVqqw5/pArn42xMHOgKipRYSJGIZIIw8aOuR3Ke
ip2ctYA+aUBhQpUucOY72g8Qb1SsdfQ8iZtXKKkiXcc1NYMdHSmLcFHmAjkFLdG0Jx1tCMGlEgs3
cqN7Xo1m05rNlTwmp2jVQYkkUL/4yw9KLCvtQ9ewzaPpdXZ+/j+cT94I92t59P9X3iNXgy6XgNwB
/0tZY7Eqdqe5CtJB3OZO/oMnBdYHNVmToP0S6zqmfqyNUcwXv1e/JMlDi81bOf8eTIJ9XRG3jHgt
h/ETlQbqg6Rb4gMRv4qaYofyZCUDD5h3M6tei6E/Y3V3Ykf6KMGoCFKlzu8nt/W6twbDB4aXhZZy
KNyhtKP75U8Cy1osYwSyiHlhc8EnM9PEribsX1SngFfw2XTz4CFCQQ29XYD9MIpYBF3cTYoEUCrs
GfnGDnyuz9gNb/bNmwHsE+U4uPouOagnocD79vr323QkK9mMUk7AOiiXQCB+SV7FYmdEPCYk6mHZ
nG19OGr1qy/XNAoegx2tU067uttVYWVH00s7Nm6jhjZIIf/beRh9rIcYsHoSzpPoWNeahluiL5xt
k23HgZV50wC6okh0xtcPAcH4EB55vvLY/g683ivt1I5+Lwd5p9n8/H1j8BGu+CKPnWYQ8jDoRioP
y543qTvdTKHV5MBmsnonsFC/9jRHPbWHSuMYN1cyo5lkmAytn+grGhwS5o/Ry87oDLuSB7pUG83Z
HdmD1pDzCTff7uvzMjqJmC0WUp5gPUzSW8nJTaH3pqA3Zzs1TfFsklB4UBIx2ZljmwwOqYhEXAM/
045mYVl4P2fTxaH2oxPA3xpYZfuowZk5EozBAaYeeKk6MA4cGe7HPCmLlcyWeb+4/bk6mk7HDYhU
Vz+Zzkow8/CIY6XSm6aHX+jgFxRHetO/EmzbPycv4VMBkuwQqBmcuMGTySRMaYfRc2A29L6OEyfW
IsZNuGsjEPHyhtc2w/3qdIwVATpCLZBl0IJ++Tv6OT8HDnnCYtAt+aK46ZmHAsI5GGtEtVnrC5Af
Fj+eMRNdzfYwutddz2aRArxQ/1MUg7EWQzPqPpvyHGvhxFMxWjUAsLT0QcsNMCmedtCPf0U5WLBS
tHeMUJQBjK/Moy9hv4mU0e2ISi/AwZy47TvrP56OceTAYx30Vlw08MP3buODpueo+upj7dO+PJfX
lNr45+OpBvpMCIkmy36lp0UFbuGKPlYrDI7F94phRS+UbrfyMNEev3FOtxmmlIs8xsjVPu/yqKhz
v9kZj1NpxQ+iKx7Td0Aw5TCMjnaMTiqisHbHK59sp9or2YydG3OdC3MA/y7eN7e0YIoeQuSEngL+
jWRfOiDr+Xr9uNsu7XJaxsqVQuiUJUApQA8yVxZ/BUZvlXLM85z00q59RMbEqyGSYiBukvfpv/kI
iNbgZ3nM7c4SjoHV2Q3Y7l7Rt+SBf9G/+1kuQW5vqjqmO5hssZclsWqDBSkTpg4phNy4A9Mdd8Bn
O3ED18z/5DBKs4RVWtRqlaMfGnjZrX6gipoef0yYBMfYlLu4FC8qPPM6P9u2f5HLKEwXl6TJWxXT
vgW6IeUDaUGgme+M8r5tvOuawhPFaIo+Astn7EXM4BQ3gpFbjQqSY+xTYvJPHn5el7WtlZdjMeqi
KjNJxknufBWlAEU5t+XXlgeCwjkP22qZ8nmogXC6+J0egYuQ9Ae1qx/JWPvxYKaWWnLB63kSmaiQ
lIIYx0aFHEqzgiM59McQ0z6vqiXZU4VpC4oHB2/d7mvXfPpPF/oesFa5dzBVTZV1qLylwmJYlTT8
6kbtSxVKnFi+7Tz//nDvCfNKTqSLZdwvM/ER/6xGejTUvQzE7vllGttTWvHenLwbpaF+JU6IcQrs
sOR+tLxMYANon0bpXpfd4PsfXJ9sEEURZRDFsn2AvK2kPC4bxcfSvQZOpEm4U0jNybHf/8pnZ/V3
1sCWPWqxIn2QTfH7WL12S2cvldyq9vq5QidXcIfQmn8YhxIE4tGz9hQ8dwp/X3o707/kLuwYaKwP
9RgRlBqzW/kwu+k+29FXTbszjiAisGVID068ieaNBRC8bFZSmUy/EgQ1mybMvErn3u0xeQpsXU86
ZbvmFYsM2LEUDtMvweG2ramGXLtzJpcZFEmZY5qpkeUsqAcx5/THtgPf5ZsyGkqIYCaDsAR+H7+2
4e86dJf4CArq6/rJOwUT5pCaL0kijfGhk9Ghitx+5LFQbku4GDYjoVYHsC8pHV6e5C2vjqrgXD8B
z3EwAZREaVe2Sir6s2C65gIuAQC5yFN7D/rup1oEuDmGKKc/y2Qvp6L+ZeU/OtEYko7mW9qZzp5l
zmQpJ+GIlX0MG3N1nOrSZ127SGMiaNOTWUoGKT4Yj/L4DvyTen1vVTOg1MtdCMq4fw/9A6tSsf6v
U3ZrQ2O0T2r0qTdaPHUiFT0D1IeL57o7quq/B1n4KIfRjtBI6gULxoIfS7OTmX42/AI0lgs4weta
sqmFq/OwWiLEQlQq/eKbChZMlXNacdJhngBGIQCaLrWJLiOfCu7G/Ps0e9cPsJmPrg7AqMDcNaoy
AI7xPQ9uPUAa+y0Gznmzt5v500oMkz91rViFEbgR/VTpMa4KTx6cO4GH08W5LDZeBSQbuqbRTb8Z
b4hSW3L7ev22tqPC5RxsLCJmTlqs+io+RpZuK/8psjFRBdB3EXB/KZbFiUWAHaQmtuno4p/41JVs
JiKJcSFGBhDnfQ0NI6lXnhWt5wSHzTb2yj51JvrEgz5jxWRcwKxAyXfSgwFoZGyQHHhYcZthaHUY
xhEoVZKUy6x2vgjsAhGgsqo3pP4s8mq8PJVgHEGQhsC3KBfZH2TBVsr8qPFHFnkyGCfQt3kzAZV0
8aVHGfuA1a7prKJ0psam4LEKGA7ryq15DADU8j85bxUleZngi4mE8QxSLS9aEkOqoe9VYT/0npFI
mDr/ngS8WPgPanGRxXiJoG3HqtUXUEWmgt2g3Glp3ew30Pq6rr8qFVAvQfZzV2eiFSUSr6i97Twu
0hnnYZiFUeoLnHn+G/zEDzikEz+LP5sZTxQwHJzJQ/rG84vbld7L9bJtzEQvpzBNYAmGEKKqfTMW
N5rk6l2Nt+w5LxLHDPey8msaOBGFc1iTeZNJRdGQXi/xlsUEHAlfNTOwRXN33Y9tCyGqiiltwwQq
+sc0w5SCscW8K5BYy/Nk3E9JYMViyfFX28Uj9SKF0dBFqIwoM9v0faMTm+FuGNrFnpLBAdDJTrzs
G2+eg3cuRk/bYYJe9qECnhHtLMzmnaCXltDxhpR5YhiFjNQuw8JcLPpF6BbjyYye+rjipYKbydnl
9thyQDWXktQT7DpSQl9aeis9cjdYulX6mCzDKK97XSe2a8QrgYzmGXnXN0uEEXpaI6ZU5x1qxKYX
2qgTcWvE2z7zb9349P7v1bGqDHgvuXlLi+cpda6f5n3M77N7vAhgIlmJncJ+NGUBnanGL+//Oo3h
Tq/jV/VR86b3+pdxZz6pDxWvyMc7HP3/VRY/JkSMAWiOKKqJloqB62LgaAdPAtXQlQRsoaq9GhkY
EMBeZE8GTFUSjo/Ybmyv9IFxErWK3mzeN1i2NWysiOLRDSiJyoretCM5j7eNDQiLJ970CMe03hOw
1cFKWu0eF3imRHEV8y6EWJnjYbebpKuDMV4CbCTmIg7QvRYLPuQFAwJ+B7tCqP5OF795ZGrci2Tc
hdJKE5F7Y/GFzgZ/De2jg4UTQCA/hefmd3oHHGng23PfQNvn1CRCcFbJIOzsntY2s1rHs+K3Bx3I
HAVwqg1XPlOALboeyRvm3ExIVuKYY5JAUsZAoxYHOSCnjUNHFSJrqW+TvOc5K/rHPpn3RRg7uSeF
wPsdhlwDBZF8iJ6GwEKB29X9AFUh4MDJCDKy0x0fwx055Zya4ranXAlnPCVACrN6aFCpBeOoD74U
jB9Jp9iP9iiX3vDantvqs5LG5P1dJ9SGIfa6n09n3UNR0S7tFttUp+V+NK30/9MucTeqNuPPSizj
QKNENYcw72n8aW7BC+4ON9optf9ixCW5xRVI/cm1T8p4TZKUvYbtIgWcmPmLBtYgq7oFk5cVu8Nr
l1thbEWn90VUzhrxtt5qiiwSSdOBif/RlwJ1OFoIQdxLzRNgLoFq+ix3J4HYfcNTHJ4oVnGSEe3d
aFDB4py/UEAg8zTdm278C8M0AImD1r5lx8TjMWNuZ2La5YiMCjXzBAjDCAo72tFT7Va+gLF/rBlG
b8LglH69i88hr52xGaJWMhn9iTE3XMohKvxmJ1mt/Nrxtl94l8noS5hpYtrLYBjQZcMNU08CFMQ0
/Wii+7iJ7OvpxD+Y/OUGmYCraUIlmzXS8kFyaNcXq6m2MFk6yEkKN3Z4q6i8y2Nir7HMcmOiTOuT
MT8HvXI2uSuTm5F29X3o9a4irQKgCk3MVEw/dd6UnAFJYuX6/fVr4x2DibRVpwOdQkFBZhZVJ9aa
Q9TEnCXoDVYnlPpW52DCTkx6tZhzJFutSzwwFNvRTsHg3ev4bOwXoEgv97NDdrETPnbPB8zyHgsb
oVbkDKdsvxcvP4PdtkskKZqzdhH9SWmtWjzExm3XOCR/Q7GzqQ/icNM1v0a5c/7TDbOLdn1Gujpa
WsjQMBJTPbb/Hi6QXi8xNB1gG6rONqyHuRWTeUYYaOPHuf+KgSYr4R3iH0LcRQij7sNYdW2ko0qj
fxtni4Dn3cUSpmO4g2bFstWjlQw4GUD6PVy/ve2Qc5HL2IBeT7Myl2giIJW21OSExRqhX6w54b3m
tg3hIogxhBbzN7UGElE/hJNS+uowFuT5+lm27fkigrGDMQqUIG2A39BKXzPByeUXndfd5JyCfZLm
fQT8phguo5WPOijwJu4uJecQ71a2ckrzIjXIrKS/6GtF7BNgK/7XcBPbPYjRgtfsW+Zx3728UzHB
sUDJuK/VevGnL1lgmTtERidLbOC8/RYOgILH27f7oxfixao+taVzMRPSGaOnQffcBz8NnROveGei
/7+6xynHdGI99sSXleWkGvkd9mus6/q2seP7wTO8G/VKhmIY2SwJAZ7w30SvuE1PtXXexSjOpTag
Npt9+tzs+x/mPY2QGJjkPQF4R2R8Bkm0qp0zEQ3AXriXBAwoyQPnFjczDB2MiMABRKddZVIYzJfE
BLkEuuzkNaifM/m2EG708ri036/f5XaPeyWJ+V5yXOTpFOKpVnxJ/MDL3eUmUKxSeO80vy/z2+Qk
VZbKQ7XiSqYWufqKc4kOmTAj++1tsKcAI2FHp7wn0UoF60epgoBHAdIR1th4k0JcycwH7CvR7HIj
EX2CDPhl2U2ObgNlEbE73+uP4g5jSqCTbfegz+Xc9qbqrG6bcftSKMBXAsn4vbQW+eIBcBEecaZ7
+cfiAqrB5+JJ8SQy/t8sqy6qDCkBUyC5FwFtgmmGV9Vp3BorUpjB9HmN1u2QujojEw4MzC4UhZkn
78XXfA+ObLwaa6u7adCTCO3uGH0TVHR4r18tPcenN9xFKgv9EaVaOCQFtAnFIysvOmfRAMERnSkn
j9repSEn+9uMFyt5zIMqSwS1AYKZ6AcD6ChUqzISG8yL1w/FcQMsbnggBKiX97rmS8H/I+26diPX
le0XCVCm9KrQUss5je15ESZZOWd9/V30PndapjXNc2YP9sMGDHSJZFWxWGGtm2gGQovmr23iKvrB
TDlhJE8U43HqqF2TDICkxyldnrSs8Lt8eTLEyAPt46NehyHHFHjyGL8jJCBeNGSMJVaGnS1eFIa2
NF+CisFeupYji3dWjKfRBjnLqh660UgvyH4praUCAeL8UfHUXmOcSjvHZR0lSCJMdx3euTSNXdg6
+LHvaYKvdEuveq54pTjeyugub3yoGFVmPUwzyCM00Z71IEQ0GWYcLdyNVTeqzrgQQRPmOIzxzunj
b/pwpYJVr1udhUfywlsL4zc0aZ7CtMBNVJTXuXjoEOYtyeH8KXG8IVunb8XWHNoKS6lk1Yr7W6n5
cl7AfsLjtFlsnR7Ams2yJqjQpJeDm/iNJ7/KSF3HSF+hHwQV2XGyBF64wFM+lpN9BD9rmoH28Bhm
lmJalBrQjCxyvdyqQJK4iYC5kt3w8RU4R8YW7VeSyEs1IxIazGejL8F5+NJVJs+yqOs549pZyOUm
UaO8qlINreDDW3sc0P+X2eWbcLU4FYYIuDOQMkce4y5WgLOSvDWxqvde6c7TX7GPNxSiIryW7zkK
w5PG+A05w+y0lC/ZO5VCcV8eQJhuZcfm2Hulx8uU8w6M9Rc1OhoFCW9qbb7uZ1CJx1cTz8a4JsD4
C8nIjWLNM+HYOj3YNtFsLtzrTvejfRPf4cdze+EFVjy7ZnxHZeQaGRXQRlb00S7FVsJ7N/GCRnZW
ZiKqppYSXEfce+sAaCGkI8BhXYO+p7WEp/zL7FJqUcHhNSzvZwB1JIgNohBJZfGJwUtbCMOMKk56
aXgAHvezK2DTybSb3sttLrjXvrmdxDF7mVTyMvRJCR15yNC5jJRjeFv7Su6MLpWoczte9w/vt0B2
Z+W4SAlSMBjpEuzZvOUSPO0r/en3mVBNU8SlMooJvBNoX5IFNwcsU8sjkdq/JE9CqJlvbuKlG7M2
IfD7wL+/1l7Gy9jOXP0Wb5noUvEAxHthClbH5dTYD3tPYpmwLW6UMAeypHqM58xW8yMRUbxAMkFY
gmQIMsnleCuePCZsy4olVyW5NFEqmQ+yvXwTcpBmdxhLz2zxSAqvu2ytd9ZqwWk4RQzeOdK/b7bY
GAVpkgV9ORKiIohDRVg3ote+Ev8qZ3YyOMK45EypgAm8ILaP0uJYreWdZHIbm3hKz3jiGJDHamXg
6mwdEEl9KQAcP0JVkqN4EJ0ymPzk+fzR8RSU8cpLXbfAltWWoxYVdjL8EKt7SbuIdMk5L2e/+LvZ
PdZ/lJJKBHpd50B9GI+NPVum3brdZQT3GAF07bw8zkay1K94IVWNUSi4bTrNaocvmcR5Gf3B8/+2
MZblVddGZcpqBFfG1QxCmcGTLsbn1s8v9AfiqZc9Rv2ai4KHf7Of1z/tI8v9Kpo4sqjAgU22aPfH
1Y8dE7P9/w28OW8PGS8SFm0ytEslHKPOaFyyjmVgdIJ6OH9S3I2kn7Ex4FowiyLscIVmb+SBXizr
hWA3P4zb6CiBawyEXw/kllcz562N8RrLaA5onAWCBsDDj2Kl3c+xwvGKHNMyGH/RZ2teTWMHjgKM
nhnEsIr4x6KsTj79VffNRicYr9GHqhxKOvhyF/M5jBJ77nj3GMfJsuAw5boIpVoTExOtaPCR7eGa
smDVF5o7B/KAntIaMQfPN/HOiHEZSpMaXTqHaZCB2XgF1G7Lw9X5wwvptxGzXZWzkk1lPSHMjpHl
NCDiMF4Qt3Z1a4Hiqb6EyRouYBBnM9mWyiYuFBVFaDS2qRcTuViS72Z05BjV/vvhtDA28Ig6TZ+b
PAXfSf5Iad9Mu0NlnTLBJw6vVYK3IMZRVGunJq1YC0dJlq0qB+Ob8ksXOPc8x5xYVNs4bWZhUivl
GFWVrRnfEwOzsTMafVPn/N5x1M6kq934o1TG7Luqg78U1Pbh+LjwZg+4Ssc4hqVFF5ShYDy8aAHQ
mSAXWh9SsKGLaKP3VpBq50HEJX/aL4+cnITJOIkErNMkqxFa9D+0m+qL8dQ7i6vaI/yS1ziDI4Ni
TnWMwSqOxWNzC3Bt3o3J00km1pBVAfxgEyJ6+U7B2DiyIFjzQ5qDBk10RF/hPs54J8k4kFVozWpK
MTMl34lv07fxWAIFmbjxlwZwA9c6ADl4+WZOmKOJTPMOyiZhDe3BgLqnBtkFCL59TDCN9uSIGE5P
n6Sf55WVLuFzFuT/7fwTII5IaLGdYIlJa1RWOYZeA27C0cjuJDLf1CbId6bGb/9utOW3Nmki41+Q
WAd3md7pxzm5NFrDquYf5xd2/uw0kfEpqPGXeQkQhWMaR164ZjeVzHu28PaOfsLG0Mu4jsQhx+Ms
k/PeApSHWw/j8zIutqFrlxlGBLtFDNaE10xz/rWksS0MdSKpZtyhD10LZV9T1gOgvHNbVjRECqql
kclVwiRxz+/nvvs0RV0lEvCTNMb4MnECNeew5EEWaXexGufWqs+oY8/i/drmqv3vpDGWF0cDSdV4
kgCxWgAN6lYv7wdVt8qCl2Dfv3p+L4tN3dZNXUl6gSS+JL6R4jBGr239dn4tf/DXJxlspmBQs1gY
EaCaMeZoLO0H5bhH97E93eoPcJgiWjsx88s5sD/ExSexjInlRE3lvhEokd0MSvjCr7zE02/RUdpa
lPBNwKNJuGwP51cr7+4ogETAjoxGXUzzfLSKqh3WpkLhBQ+1GRCKxXvsgIzWg3CfHlqU6xq85dEg
jBFQNDE5GpgxqkNt8/Ktu/q6+QxGg+RE6vRRLqNA7zJL0p6m7KApr1LMyxFylst2W86hapRNrotH
YTnI9eKAPL42eMTuvE1lYTfNpAu7PqnV41KZSWs3WqMf0H4zaHZUEiM/gEVpjq5nqa9/aYnRQb3a
3FgAoyQBqxsFvxXlb7NCDboAxJqfRtVgBrOSr09SOEq/yNpW3tKkq2O0cvmlicK18cpxzQ1rTaps
uZKWTLiGKpHbNiPTC0djqP5/uoOIqYCKRpFVg4X91kF8mOuSJIK0WQxaXLL5jXlfOrMvowWaECC8
V8fpsXDE5/preWXe8lgm91Xlt3y2DaiUTbEZWnU9llN6COuDXj1JxS91aqzzC91XlZMcxg+IkzZK
jT4sx4HkTifEjgBEPaBw/EsxjN2vWaxBA2ckJqN7FfhV9U3Ea5za9y2nI2P7fYwJUMdNFJkYEQyv
hBvRncB3XXe2/DjfVcfUD5/l58nPvp/fwH1PuhHL3Li1DF7OJRNT4J2nj+1RdiePgjj0FhhIZeuf
uQPe42T3tt3IpKe6ueVNPQ5JnwBgwFg8CRynLYaumxAo57fzPNrzX7UBbcRRZd2IyyRhENOYAs4k
maOr10vMS23x1J0J5JUhD+MetZRjMaDKUFxGSW7p4nXHq9jw1J25CMIq0osoxyy5Nj5H6YskPk4V
L69Av/WM63inUdnsFlxaIQCAHT1bd+VxcUsnC5pf+mSlz6tH50IwsupVwNZ45qFYcRbHorKTWGrB
uAi4vky8KqrCIuohkrj8QTTa/7Q8DLoA+VDUFbjAj8qgaEU9yDIgPzVLBP1LErQ+RUDmc0nthrLg
81NVUM4gfGSi5aFKMkAfJoBbDhIf7hdAywCf9XlT0ju0Nuix28hhDHitpa4q8iwJ1DuKB5Hd9X6K
UIhib8qP04F28ohWdCM86l95z0feEhk7rkmoklXDXqrgtMDT8ai98+1xX3C7t9lmiYwBpwlJ5aID
fmp8bK5pY5T6sILBBpPELo96ZfeNA1AXSdeAnSPLTIwzxIvRRyu6Xcb5Z5xfgNGC429313IKohTm
KiFRKHd6C2dEoZbrw+wDPMmhNWR+Dmj/5buRxaigOUuVHuVQQe3GfKFQIaDMsZOjjhY2Ok7GYx7Y
N+DfYSpL8bkWCynyIc2DWvkWd4exuvxLV34SwWhcPizNoq5gZI3qn40ZDDy8q12N3uwYo2kIs/MU
w3J4V0hvRPe0+JE0LjieD5rZA+71qRKfzusDb8+Ym6Op2mnKaNdfLl3208+8dBvepbHv0E97xlwa
c28kWidnKE+Uv1T9Nol/jNGvee2toe45b8xd69lsH2M9apr1c5wC83PRMA+cZX4acvEnOMthpyi0
SgRDCx7OqMfNDi3uz509yIfCBq7sGKw2aMuezMmSVIco/Ak0znmxwxQF2O4JgBwA+36jX4V3q0MO
NGAKj/C3CwhEikNy4L27/hCj/T5BlqeoKIEfMUYGQLZaCyQR5SOdzWq/S/fyjQZ4kRc6f41+pdfz
qsk5TLa12ZCaLJ3HLjw2oqeNYNh7O//7vK1kLi4pn2YlrAASsQ6WFtfW1Adtwr3vqcV+uu9PKqnS
r9iEM1OutxUmQXHPH5ZADiJ/uJp97b6NrORIx+nSO+E29XjkB7y9Y/zIkkiZXFXwvH1+AIBRkd2d
37v9muNmWYzfSCfTHKQGAtJLWurE6L+t3lIclv8CKJJeSee2kHEgRiULMd7BSSBrFqUfBMXuQcMb
ElmW4WcPhrDza+MZOOtE5kQn2YTBB1OOrEwhF6IRWioh9gzMQ+CouOfF8ayLbUjO1mSRGglD7CNS
Oqq7+mjIkwpLRwKeKkh9FTdW98zTkD+IBRO2jswfaLgZ9Z+0ss+NcMzf28kwxGqTyhdTF+CR8bV+
WPz0F+jFzdTlpTr3ze4klzEITauSHm0S4DgFN7Yc2VnitkVund/U/TM8CWH0X5hKsdBVgJQZfeaG
lRMmupWRBakVoN5PLefa+UOgcxLHWAMJpYVMKVQG1047WpSfL3YGALDolJHzldLdd7yO3v3uOXIS
ypgF6TVjNjQMt2TgzUMbceoUtnTdXkRHAljt5gb4Jf92nYxpmGvYTrNeUazdGdTmzV2PW/xVtVRc
ARSmWeNiqO/b/u9Fso+yOKokIauALNw7lKWvxCopf7KJBGNyqDj1xP2C2GlL3/++cdbELFZNILAJ
1Zu+oCzv9DALzPlRMMfRpqAwuTdgpSUcXesNF7whjPdM6mdXd1ouE53n+hC30lpTTNy1AmqGHf+c
j8NX5JVs1J8Ppg0CB0ycoQdoOFTHEu85tKhfGpgG80ePj5fwB8X+nd8SGcXOw6JS6gyZksodXOVA
c9yjb1xSgJzRm3wemcO+2Z7EMSptZnKiCRKW34OCte1tQZGuidR6ZSU+JCVvAu3z1QxCkfd5ehCN
K/I7tujmtNHor8ZCJbTHuSPZoSpM2UX1v/UxQTjYJsDMOE5pZzchUAYaqgYcfMDhM+8hgTRkDOcs
9PtD5xbf8CwHB9EYlLmFlmGYz/8+GPtRHuPiYy0dgL+cF4FpmvaEwl8Hu9F41KT0qz/q7EcpjENX
zLTAf2GGDJ50oM2MwN/yG0fHosDD6PDadHZPbbOJjGuXBAHT1ElJfJM8KdJ3RCEW6DAAQ8s7rc8x
1Md1Mbpvopd2FMW+ANOzcqBzX1GD/jQEoi5CfC9ycps76vZZ/6lImL+kg8nnE3t7WTdNtYB6KxgR
VoWyHUaDk01vE9pQIpnjzHmymOXNZIgzQcniIJEe8UTDQDhOTLUl5bmW/PO38ecr/+OyGLNWw8Eo
9ETIAr3wyvAAIL114QSkPBHMzQRAMnGVENEEfePkyrepfhTS7+dXsa94vw+H7T5up6RN425F+am4
1hJ3Xb+rJAUyIOcS2knEf9gtlgih1DNJ1FtwJr+jaumIrZWL8Fa+ne8plIPi9k/5LznlX+70bvls
x6f10b9v3KFZt6nUx2IW1C+UNoA2oGjXSm2vLr32pOP53dxVPxWJLgksMCJ4shhpiVivbVkQPyoy
B80Ibt38WMPRakiw/u9JNezoRhazsiUEpMogDHkwSY9FqDi1yesr2fUVqq6pRDUUQzMY9UuUdNVm
rYsDmWA8LcqchscAvavgJwlsWxqSNHgoZHoWiDrCPPApjN9IzlM9+pmfVGAjhDkURcqzHDCGRdD/
kH60x9wTfMrFEbkJSAAQ/iAMAm+O/AJ0JkAdnFeInXiWntLvPTSZU+rJhDpG/5/5FkdC9FVcqc5o
U47ruzdehXDn/fNRHHMZk1aLTROFSm+JwZhGDuVDZvcAzQ6t1Rtd2nFV2v97neajTOZCjtKklOV0
BMuRElvZdJnUtdXE18bi/Mu9ZO9k0PkZMSopAbrwImcay8gSi0G0BDF9jNohQ+14/qkM6WSFrZ5a
Rj6gRNsVEZjh1apz1D58zQ2heTr/WRwrMZmru1gGZdQSfFVelrfoLn+p+5yzcp6ZMLdaJKu5okYw
k1BDA4ICgN38K6kP/24dzH2WGsNckDyJj6rw3JM7NeRcZrs3zcYSGG9iJskwZGCbDvrOr41Hc7kZ
jIMy8UBL6Wd+snYN/HYmfCPKDUwpSm3iRjUnMQnWCDD5RZRZ6aoeGjW7r9fcL5bZVrruqyl8XZcp
iADkBcLDryo0t+40WweyeJ5IN50I2vCJN362M8oES9F0Q9NAQKLobPIvLkczMfKoQFCpe7Kt2w2a
a5bb7lIGXSfv2fH+ivy8EydpjF0WpIl00zBb5I2RYTICBVAD+WV9+c7AfY8MgkPsarBJe+i/KDa4
Qni+bzeG1kXZlCgjuqgzlgGM3LhdxxixJrDNj6obP0RXcWqrFjC38MjrfIU3urKrYxuJjKEMVSXV
jYSnbjMKliQ6JvjgZ/DY8GaC9/3sRhBjLHWTmVkklcU7MSUyhVaDMUlM4hQmCk+0pRp2+jzU3l+Y
6EYqY0IhZvDCYahNv1RaV0kOizC65yVwNpC1nmYtVqMICziz6WEcZ9dUMdyUYiKznjk+bQfSG8Zw
WgwbKy2AEtTDOIoBezo7NLkkiVaCl4EnHqvL4VgH1UN9RW771OIBmO0/WTeimUsZJeQ2AcoebePR
DsNTdWU4GIqbgQVXuouP3j39L5JpH1fLXMxzlbVikjdFUP+Ys8M7nKCH6jUdBnWIV6FUznsn73ub
zSoZ+wdGDDgyIwFniaLo5NGiqOKZHtXN0uYleeiPfXI2G2HM3bwqPaDGFjUCZMtDG1+Qgfty5akm
401yQU/SftJDH3NIL5MLFL/ryUNeGVMMmQw4xu5YBssFL3u2/3DZLIxxKWujN2GF28bPFvQ2lI/G
arcPkdthEuoAEk5wU7xoNiZRI5vrP2lgem5PGSezzEoMaCkx9PMjvLcvuJi4CmiNObSrv7J7dLYR
BQOhisHoihQNQha3dehX81dBuJoa6EiPIfqf593Lfjisn+QwaiKvuWiMI4ghytyuvvyDrhxdDZOn
41KgPRXCrfq/4/dT0zvJZBRHJOkIYFskjJCFA86YVpV3rWFwB9Z29RP0n6YJAhIisUndXu8HUkaE
+DL0c7yU3dhOgtEnnZVdSkFoyVb+1bzlkbXu1Kywuo1Y5nWjieE468WUvM/JyXZsN0+JVxwpXyKv
ZEqvl0/6SFRRQVilahrbMRuCs0RZpxpl2kX6Dv9ty13zFgrKvVJP19X6XVQap0WWkaMzVCfOiWVu
vbUawyaT5ghEv/mj7FIYesPpUNGBttQ0f+1Mft47Ei+Y4MhlO2bTORGXQkT8JKJBdRytsfqRyLyL
gSeEOb4kS+Q6z8L2OBqGq3WRFQq51ZsuZw93Xcnp6NgGmUhGgWooJnrjrQ6iFXv2I494ACA9dJz3
9u5NsBHF3HQF6bJeimFuiRLIOviR5efzi+FtGeOrQkWMjDauY5DEf61rX0ieQ17fKG8N9BM2WaO5
78ZJMeH05e4+G51J/3F+Cfu3ymaTGJ+0ylWmTSFC4xRsJrQ9dPULu3HWQPtKu+xr1H8XT+UMJu1v
HMFgBLqX4eNZoVIqCqpMQFhJjopZWs3cggGON1a2KwXN0Xg3vf9jjgdZV12oBYn45RwDiPq+kRo7
mw6cDaQh2iensJHCnBDqKdUqJZix+qeEljvrBcidrfcSmiM8/ktpzM4p0ii2iZkVQYHyq6UJr/Eo
e/0C0L1IvBem4hHYPZkVY5qm1rRfXT39TAWTs+RdnTRUBc9aE3CgBhOItETQjcxUo0CV7vohsqr+
gbNKapmf9/QkgYk3IoDGptOYxRh+BV17f8SQqK9CJ5VgdXs7dnnvYbprn+URQkyJPkTZHoGqWjJV
a5E5MeTXPMtsqb6t9cty4JzerkKakoycrKoQ5Z2yc2PMeGdkPfi50eiI4leuhG7W5Zft0n0/v327
qwFSq4bsL1Bb2WnXUImHKVJKkHoJjiR8Fec7NRoPbSI75+XsL+ckh3m81Ho+i1JUEx/lvTJXwIX9
XQh5FIT7TyQTDb1ERHyBqOajB8wrRYglLUSvzcHwZMAu43mrWL01ujJGGLXS5gXa+9v3WyA74BQp
UjRRdsVg0i+K6apZZktQr5Xy6X/fPUwPaoAbRzMq6pYf1yUoSlJ13YyMs/woD68accL87i9ESJKh
iOggJprCGGqjJFq99ClG7gHPidGh8tti/ksRjKVqQhI2ytAZvgywk7zzZBOt8TmnBrqnaFDm3+tg
VCCuenGeWikO8mb5ClQcO56ju6LUvPPbJe+dPPDuCRJFiooULrNfU0zUJK3S2aelof5x+RXejugI
oGV541g/UEAo4yY6zm4FzTMiq/TG2UovgKZxyJ7Pf8vu+2T7LczGTnBUSIAoWLNyrxmBnvqDCdKS
3lNN2xgf+x69L0rrkPlqTIgVYZij45aeefvB7vscVVqvZdFxvakv10tyAZ4zwQXNGe07FwH6BU7C
g1Bb3OapvSBxs3i2GlOP+prkczz74AS7HLzCwyfYLR4uyWHwz2/0rm7JsqQYpmjIOuv6zWWMminr
o6NORFvWHHG+HnpeAL/rxLSNFLrgjeeX80Qz2xnXtnSDzp4ERUfKxKE271hOoq9fr7fnl7V3R28F
Mt6FppV00D+jd3/6GuqtNU7H8wJ4+8YE12lXksWMRqBTtENAKmQBxd4Ll8k+L2Y3Pt0uhC50s3Nl
Ae8polUVKKah19mJWwDTPQMq7uDU18QzMAiZ2xjL4Yil+8NGBJqsaSg4GmDkFhnzU/o0r9pSiDBV
bngAj/TRmgDQF9qHxW/82rWzjTDGzto5AQGjnEegzPb05nLS/WK9KCOOpu9LMUUwxWkoQ7NoSuEQ
k66Q8+6oJs+1fjNGk6ULr/JfkOuYuNVOchgv2vZjXiCxk7/jzqKy4AG929MdDBcBosd0+GC+e9Ei
eBlQ3DRkkxCF2b4+BTX3KGt0ToWGiuEtwGwcEBQ5tJgB2MVv53VjV/NP4tgOdYVEYw1Chsmfkist
e2nEw9RwvP+u9SoaVM8QFV2SmS3UjCVBU3ht+FEndg6Ix3+WsrRw9GF/HSchjIoPqSQCLKdEIVaO
rUm9NsRfhc4bN+OthDmbRY+HSscrPFCvQsBCAYNQfcUFkr8Bs2QFEz1NmQi8yXv6o5+M97R9bL4k
yYExuwxJEZSXFNcZxwTgt5ZbUudsIDtiXBJBLcMKYmrzRtODVB6tBOBy57Vt/+rYLIbx5Eamg0aF
lurS4+jQUl3kCm57oVpI1h+EV95TaP/A0CJl4Dmkau+fs/G3aVJpo9GFcbBKb534xh2EpVr1+WxO
v8/4cyItURnPaPsyl9bt62NWfaOeaNF/EgSpysTbPt566CFu1mOoGZCUZpKjzUy4MK7eq38H00U3
DDrNEMEcuGwC++7otELqhzcSuzHuFWM0JgQvhqfbwxVFlAv96dAd8yC/4nX67GvhSRzjKxKxJVo6
mjE2lHQX1dKMNhoku7u55M0D8o6OcRhGOC+DPFUScpzyQ4E599ipsogchXEgldMAzvEYxatbJCNv
zGP36qJk7P9RSsaL9CE6LDMBT7K1X97aon7oQ7RgwwvbY6Qezxvc7n4i+YRmIw1YDIRZpZC0AkHL
ZR5I82FU/bg4JiMnONstiGkbGcx6DEksQ4yvohHxQKH+Z7/1lRVQRCJaoCe/4/Wr7NrASRwLzQdY
ygoFHAGTe+WNXn+tVP9fbRkLzFcbedeniUL8ZKo8EbjHy/ygr5xsLtXjT45jswjGD+Y64BW6Hoac
yjKGwvxmfOzwf6R0VR5LF0cF2EbiCSwnIhABwmMhXqGdCE08fiZ+P79nu1XnjQ6wha41IZIiTS1a
MA7tCzAc0P5lXkutrT7qlmGVbnxn2KZvXPNmIHfrNFvBjEeMVFARNvFcBLTcjSqNF4PJio72yhe8
WZ9du92cGeMKYy1fCqEZgLvTvOirG1c/tA5T37w3wv556RLN9MJm398QG49bqasWFiLeCBna9T0F
c7dI9t7RMnNujYad3NKqtvLz/AHyhDJ+d40ndFjqaQig/s4ypuOUz3Zc8SZt9q9/1dSBdEozk6ya
tN04SnkIdzShjQ7MA878ffT/IeHrvfpJ4rim3dBpI45RjkpQK13R9Dwwq8RTv4F30DESe41ksO9J
llAsVq3xKvZ/cIenNTJqImNAoI6VLkVNKPHTwYpcE/MYq40h0Mz6uzZB8HRhzkBHmdlk5y0bNS3r
sVyIr/UhiNs7oLFVuafJq2jl8/ryF2pCS7GqLosqKLQ+RgN6mcdCH1VR0IAFeX7M6y+V+XpexK57
Bz0Nrb2qiqgxyYW2VbJxbbQiUJCqBEtE1t6dF7Cr6hsBjOstkLsohaHE46p5CSdXL9BWOXBKQvsP
faJghzRJAw8j0y4HhNUpbzQSB4ooXFVt5gsrnJMwWW0oAfRSn5/Qc2mN7eiNAiaQc8kXMSAV+f30
IOfu2DUP5xe9n4EjRELXrAH4LnbePSOjYZYNni5dIEVOibYxOgI2YOq4tdI34pWA4Ex5+Y7dXjlt
I5UxwLIDZEsoJbOvPEyu5ICR6lZClbSww8fRri6jq+lAgvEaHUpOesXt1Ns96Y101hJrhHL5gNiV
Yt2uoON5yX9pj50Ljsjr8khRuIqr5RWIz21hKXdKkPq9XRlWeM3zCbsfYoiaBpsBNifLT16Gai7X
IlKPoXFd1V5dXIh/lVXeiGAcOGAKBSM01zjQhvjSKAwnIsU3Wed1lu/ftxs5jAcw60mUlJ4+4KL7
pp+cES0tU4L0rdrfZtpsSyBtUOFkc0m8FWudk63YdQ4b6UyoSbQmnQQZA9Jy6AqTdIga7oOH+pdP
kZlBUUpoVUtmeSG6JqxNtY2qQJjwoCJ3KYCtZ/F2FHMEaaU96JK1KopnDJMvz28cK90NCw1C575Q
7tJZZ76qQyeEbY3eMtOaX2qQ8cJcrkZ/SK00BRqGAeS26SFzTAeQXudl72/tSTR9CG7CjqEQ0WIL
RpYAnaV222LMTHPPS5D3t/Ykgn7CRkQWq5hWGVHB6Z0JbTy5IwpW7b4311wRt3cpWRUuSLd5pwRQ
kJ4/nP8C3hoZd6RrgzCKSoWRheW6lb6t8t9E9ZvjYxxOjLYWpe9R5hBkOyuuU8Mj+mte+Aqv5UDe
fZYjx6/RCRIR/z5uZZOp3aJOE+AYv0gHtJ544a1xnGprRuPO7HevtFs2BzuQ9tgfBkwU60/ixV8l
VzbfQI97c5zRVBuDTJD8EMgxbtH/2PzVEKS2EcHc1VkoDYUSEeASeSPwMyj+Krjhr3U0JFDWG55+
7F/biKEQeSCVCPv/uKShoZhO4ULzKyES5ZXX+v131UEd/YJ4qI1hkk+9H3gv2v2weCOWMYyuq4Ry
UmF77UvvGMHghU5iA8s3oMzm/AaB/WBgI4+xAy0SJxSIBhSFg3+2dUUljNyPdngjoSXBPHIZm+lB
ffKqNJ0tKvCpQPr7uLFy3WeLiHmOgGAiAONihZf2lnSPxtkAGKa3vILR7o7qIlyoTgvSYD34KC+q
NVEnBd6j8p3hTdeUY1w+roCDj2z9QuAiWO/5bV1EetuQNRWlXWZDqy5GzCXjjQ0IDbUWrHF4CTFB
k8WFVasxJ0Gx58W2wpi9hI/uDJ0+ogb1IKSNJeacKH9XP4C4iAE1GTl7EIl/3L22rOveLGIAdqA1
0Hwhh9UnbuvqP2SwGBaYaOe1QNL9YdVjK5C91wchjejzOpDFx3Z5UATNEmSO89/NUWyEsGhq0YLg
TMDtDsaF9ZDfUnqR4ldhC9/Uh+F9uGB8AlnvfcMrv+3eeyDvAkQXoNU05f3FuHGUyZw1sqp0CQb1
J3c+UmrIws+d3DzUt6UTY1K/d5OfGER96AzojDX4vKiGHtin/d18AePXdDnK+r5v0HYyHxrl1dAe
qvmwjv6qqlbL08/dw9wIY2xvzZUM83lLdASjqQMUQ/STAWeQ87TfNQJZkyVAzCp4ZzEWFxuauWRl
R/w0Fm+6sPKnWnHORwv7TmQjgzE0VY+Ax6Oh5XII8mNaWWoADLQL9bFBpva/yrbTH/x8TECHVkWT
4IHNHBOhKMEtGmSDpUiT22lNyY1O2sKXe30CwGAu5a3HWeOeSCLTUqOC1kX0Fn40dcHUO6mXZ7Rk
ekZti2/ddeYWnnEJMngUtarH1KeUwYbLI/TclasA1xB1aaAbvLugjU3UYapmejgkQZFIyDOpDcF1
m5ndBfq9OmsWZN4Izp5WEvQnqajnor7K0mnMxShNg6AgrxAG0vLDrG4XjVcf3F2UZqI1QhLRrc5W
OtO6WctCAsZg8qZ7q2zRSTTBjZ9DPPVtaI14yDEIA/blinMl7AYuoPL6rTmMzWlxExJ9lvKjfkVu
+ksUpCLL+BlehgflLrzB+M0FOluK544zFri3qQDtRVcqWvNFlX3Y1iG4SomchP4Q6Vaq/zSnH0PL
63zd21VdNWWgYKiijJzoRxXNtGJOFUAQB0L+WsxPkyq6qvomTzrnBbR7iW/kMKaQRErYVYoSHyXz
mzo4GhCdtPk+jL41xtV5q9uVRIcoNdoEiEP7uKI6kbVSzYBxkC03mmrH3UWnf1cb1zA5D5L9m3wj
iXGTaaXOaikCRUS6KS+Vg+KEr+a1Ae6wyTGDEjwRvEhvVyM2Aulhbuy6qxE9R1WHVoWqN71JlA+l
VgNu02i+nd/DXa3YCKJ7vBEklykw4tM4DwoFlWq5sPpwAgpOmvmDXnMuG54sJh5Km0RYwkguKKad
mSH/Ln5LcWELvNw/b/OYMChtQZxFZyB9GBEmvsorY8LjkfDgxDli2J7QNGlJYUxijhTr7Vi86GZv
pSDlO38+u3lwCkz6HyVnOUuLRE+1vjKyYL1pvgAfADG/+mh+Xd3cHZ55aFO7J0QQBtAnBoZiGT0X
lnFOtEnJg6ROLL34JgF+zeiv+/z+b1a1EcToN5DlsqYUlOSIBgaw8dHWt/fHWqAf+idexWn3oNDB
CaIM2lTLvmL6Tki7OUQ6SBUfh9muhOL/SPuy5bhxptknYgQXcLvl3t1qyZKszTcMb8N93/n0JyH/
Z8yGGI3PnovxzUSoGmChUKjKykQZiOPbezZ0DC5oEianUZ1kol4W5v3YG3pxrJCfJq9K8c8w/E0U
2iYZTLUC7axeT0NoJaoWfW/GtqriiUsOyr3gy0F5VlKuJumeQ2xNMpdGLUyGCPArXhThZOkiyIWi
O0WzxJAn07VbEdXRfVF1UddQOGQWl6qlVAAhER2H7kEcbsT5AVAnJdXstD9NMbEK8WYYUcuK7Ouu
uPvhNA0lJcgwazork9vrppkvZQIwUo6W3ZjaSIZnzEpft/IO42dzUn1jhrmrJOBqKPo/OqAdqUhW
8Wz4q0Pcxq/O5FN0Exu2/D0OSjfzMHHLycB3+we6ZlIAnkzhO8xXJDUhZilHyYGc40M8WtltB7Tp
GKiu8Rl0H2hdvAhPk9ccaDVoKayEF1d23wC6LptIQMDBhX8ur5lyAjsscOcJOpaLDcymhTTENu3i
5p2rOuCxz+x+1H/NfdD/MTNRasMWREtV8w2ZkLXKn6OCk33s28BqNIxViNCFYZZUF4U+qijD6qNf
l5/0zG1DTj66997E/Mm/JpgoGYbJMFUkRVdeb42vlTkun2shKt3e7KPWwjukzqwwHk2nUkEIznHZ
3fWZKOCJBgFFwnsdYJMZmNWwCmOdRsdpRBl2TR1R/2b2Nef47XIVgKj/XzNMUhBOrRpGBkC1owfg
12kNyGRFPvj0P9GGFm30ro8y7/qhDv/hNG6MMu4oYjBKKsY6wnOtP6gnSrID+LqrBaAw5mzjDlm7
KW0WyE7eGsvcCl0ToyMQudIr5W1dg/5kniDjAvxXaGFka3qlFTV69LnAjt0AbuqipKF9ihIU46W9
GadaM67QevgO7pQjyMbQSR+BLVp+JBhaCC3tlPu8V+n+cd9YZRy3JYk2lCFtMH0hPkUzhVAGgvQd
nRAAeywX78ZbJZPFirI0asmYCodJH4Mkitw002+bMAE7Jo/NnWeK8ddJkdvKzEY9WCGmnvaDZwiO
WK1eavzDuTLolcA6qSGieUZoB1xmMcUlKvprMqOK3rnxJ0x6HvVbKgyyeIpdectLJlomJ97srW1r
kbknxmSsW2k20QKJzmT+3EQPxXDK/mYEd2tFvgycQwVovUxKTCDNbpaN1izxJGLeyy3Xto6pAFVd
Li/9WqFhjtEK2ZagsRfD8ynocnxPNglYPCQX2kl3hkeFb3NOWNt7mm7XyFz3QtclolCAPzmsWrtO
0dyd7aR/A5mYrxkex1H2IvXWGHPGW3gV6Jqj9Kg9Jc/JV/SxUJMdg+XTeo8Z2uZQeBGXt5Vnk7rS
5nZohDAuczOKjxEmoGS7IA9i7XLWRb/Sta/InGoSDWKclYUadMcRaLjCLc4a8pX12BxIUPo8oMPu
VbTdR+Zor9qUGwXILn3dmmyM1Md2eWcc/E+9O7uqnbzyyV55R5y5h6RpHf4PyGVoZ+D7/dngzaNz
TLAQmhnjzpVUqEKgSW8JkgS1e7r+mXiHjS0sCak+JXIVUQbfKKjvwIvvAm58vzgSpvil/+N0MW5H
dFAXHLm/nczZfDmVCSl1oi+NJhVgXXGjB4Lb5nvrqkd0+13+hc7xfJWJLXqYFWkazukRwszOklen
dMXQqaFyaoL73ijhMURrgiqmji5PGMkUo5YVcFKakgVhwtAfAMrU3c7LbtKvlP25tgVutrK7uI1R
5giIoxKlmOVOjmb4pdT8ZdFshff4p0794VhvbDBOn6QoAvVCaByov0iY25q8OMi4EgqcpbDlGQGk
0pM0NcKhC1/C/JuoPtQDZwZ1tzhjSHg04t1KlWOY7TKAjJz7EXRurbPYioeHRtCevuu+4sZHHpfK
/rb9tsVsmyFBxBrMgukxLMbTkChvddJOdpFBC0MgLTCYae0PmfaSdNnb9RO+mxb8u0pU5C890ZTK
gaCpgKnk8alaztOQO9r0oo6Nf93Obvn993YqIpN/hGVrahVkwvBKpEJNUjA8jUGfHPLnGkrQKHgF
CfGkA++1uJuubu0y4SNZImMsUjRq6bBY4gq30ZNiOuKhONBRQqCVCOftuNtENRQ8qzR0UVRdpc67
uT5FHZNcdW3Gh/o1vDcWq/0sOfRBoJz1NFDPuq9iqBDTxNotuBQ4u0xX8+H8bWwzV7c8Nb3REqw2
PEue6YFc90azIHuAyV0+H/b+EUFDnwBgA2YPlnigEoUFX9SI0S4WbUqklj/2wS8gLznxGuC7l93G
GPMh9a7PWzmmLI7zLSDS1hgdrm/eblAheEwRTILQmcnL7wZq86UZjAoF0uUuL2JHzkqH5CYn9u9b
AWpdpDDTDyzpzbCUpdxVwK5Ln4fonwK0hGNcO9eXstvUoGSPMhA6aJKyVaEkFeK17tr8WKEkdUex
rKDdOQ+11XmqL/hgDTvzaBR202JAggAKxCw9OlGX2zdHxTKa1WoGkjE6eGy4YfdVT9rPEZk+Z7HG
K5juBq5/zels4EoiZFdAmwjB7C0unTotV+hhGYfyhWCcIvvR4mzXqROFnK3ddUMQHIsippPAHM1c
3YKIxDgPVVDZqN8wD2AJf3fxbCwwF4+UFeDVypYEkmL5J/KcoHpeA/onLJYMhTQew8zeekxgKYmO
mpKEYsLlZ6tUMZJIvaaHGFPwvfCSclmQeRaYgyvIa9gsBpV7u1k9RP6T/jC86fbgaF7m5WcUtm84
3r/3uNiuiUnjWqkeIxHSB9CUGlzRzdwMVPM0cQUkrvanU8Nxxt0VKpIomZguQPhgVlhgMMSMSCEc
VjmGtu1nMePC/PbCBubh/jXBLMlMJb0cZDWCU0QBCMyPtK1iOHSotvus2tVj5PGqWzyTdNWbe2xR
mlDpoiY51OWbFDpd8rT+jWTEdlVMyC3zcamAzyqPrRZUpjtPN4rpgnfzuj/QyMNeilsrzKXYjE2Y
olWdHcLlrZBOYftDEyObRE9h6I8EbOwrrya+u3WqRCdnFN0AwO5y64ZSUlNZo2Ai4Ysc3jZLa0mr
e31Vu7evCcC8LgGyhQDIxAli9vEkSyBJb3P7fcz1LjrnEIw4aJ58wpQmx8n31/TbHBPfxbEVqkwC
y9AAiQ+ImPijjlUZBudj7TaLNstiMWhTiOt5iYToKBugUI6rorKApweL4TR4q9Bh5mq1Ei1JrERE
y2j8kSQNZzRl7ybD5BWWin/Alsz4S5gWa9qQxQjUurZi6ZtcQ39OftWWLyZ5vP4RdyMHBtkApqUU
DSzMIWszbcmG3kQ37AsRn6uG5yR716S5MUC/6uYQN+XcS2mZREF6CO3MkjFwVUAzen7nt5ArS3ZS
kKzw/H//I27MMltoGIkQVSXQipMtQewDItWR1Ti0LidigIfjMrueuTHGXsmlCmAk8A3HcTpV4zlX
vXjx/9t3Ys6a2gsTyUQ9P0jTS6xB4C59vm5g9zsBWwamMDRlQLZ2+Z0qZdCNrAXeWCEJsUOxQFiS
ldFXJ6O8kTE2yts09mFkEJMgfcE1iTsLZEsfLi1trdepbJSAkv00t1IQO9/Ho3EHhS2HD6hmHP2X
NQMjI4iHBvrojB9qk1SXmlkpwbw+KsWJy4XP+MCHv884XJHXxjgsmGPUW9VJCw+qwE7ee9c/Em8R
jKNVQqiMkB/MIUuR2jExLC6cn7cMxs80DCkRcTE0PxKDSSHHKrfbjhfJ2bf4+2ahSIOHAVryIPVj
rqdGXZQeFHg6GAuShySyFGd66giaR71F7mjXNtbtLkPpnJdS7Dod6E00FZx7IkYkmfVBrkEQ6npG
w+xdBCj1BHt6o0kMlcjLbZ4GNRuHfq10Y4+5tLJixpWVq2j+3dIhGtomCD3pqABjyGW93vt2m7Wx
DOaJnDXxVAALK0CQynykRW1Iot98Sm7InQDujsjjim7QxHKT2bDLY5nMTSGMsjkDzdR01O9Ur/Oj
czVZVDcy89Q3nrk9998ukP6azV2iCJFQNmMIVH3/NV2+FdKfxfEPq2FiYCu2faaMOZSv4JnAeQvL
cYr/sKz3wQhd5GYRVVSEMqlCDe2j/EAlw7SD8ahZkCFwEi46g83RPlhjwl4er4WopvCJ0bSioPTg
fj/EOzrHpQX/A2U4zx+YKChpIvr6qaKh9021Fii4NnS0G+UoAd4acwpdPH9nomECdMOaToiGSbJm
ljIuNgQwSlvqDM7ly9yNHzaRCRqrqtYS+M3WYICgkluCldkxiqF5CBtZ9iFYhtG/P4/zW0dnokaU
rErRqZTop56PzRyJdjEkvGlCXixkWToGsyjHLIHGFpSPkYhBqZQgVqxH4Z6Gp8HSnv7TqljWDpUo
a6RKmBQD6YB4g7tadIVRKg7XrbClJ/ZrGUyUkJc8FqscLg+BetDvKKh9muDnEh9bF3Qn/4PcwK57
IFM3UKknBhoqlyfaIKFQJ0mWH1F3EmI/b09h7Jrzn9Xtfi0LI/2SKSvAG7IcIRCQyYtZCkkgmd8q
oNWzzpHlnuN4u0cKrIQK6o8SsHnM+Z3TKNbXEfE8LJyoJpaWfK54EXDfxv/vPH1AVmdN0wiiDODR
GJWWVrpJXjpyN3NWsvtRTDoliHteVlhtIvTQ9NlcgfPv1NMyGJYqvsmGJUU8cQaeHSYIRZEUiR2w
FMfFeFzRv5gOUvrShz84Tk2d9vKi1UH5DA4JOICIOhnd1M2tsepDLq16rwNlt34P/dIDI8EPBfw9
BvIWXibx8Z69NMZ4gZHMpM4FFfp+4vgISMqrDn+7vqCPTqCDXZWqoBCg63WTWQ8YFcRVaaAabFa1
JZlv5lxYFQ+rvZNnXlphFlJ3AgRgSyTlM6Aa1W2H6yh2wAyISSRKKeoCcvpJ+1NFZJxUapVyOKCq
iYDGpBEGSUAEn9K1id9D4TzKXlI517dv7wttTdD/v3EHEpEqHjD7FCgJseLiH637jwaY71OMmRCC
dhsu0HWaa0bTfF4MuN/1ZbAEuB+2ivlAMaC6ZSehXTvZaAiDbqbzM7+xxa8qaox9IJxnV/PSlwmw
pNwVDrEvOCRIPILmlXv9p3w8x/SjQVYU0RXDoYQpQ5f1LOZTWMXHZQy9rC2tOFzc1HTW4Y+zlktD
9KRvPh30CAwzS0UlaMpTSkdtV+g1xZzLYucSvLTC+OAsRqOhLVR871F6pTKu5V0f5CfAW27ioD7m
Pm+8ibd/jEc2ZhK3hEiQqoDwQWxCeK6O7XaRnbnggUf3FyfLgC+gvUSFdy+3kExa0w0C0AsJMKoG
wQgQXozEXgvBU3pfgdiz7GiD4mjkTtRCGyw1tsIdntiNYOBQlVAzoVTXjOumUEkQFsTJY6Ysziwh
7dQcLP+6V+7kaPiOGyvM9ZIJ49itwooI1hXNWU7nty4UMKq2hlhTlN63Uld8A0uF5pdGFt5P8RD7
K0kh/4ZJREuLoz8rwv46sJvfw2x9MsihHEoQB+4y/Z9JIqUj9m1+aMuJVyTY318D/QyZ9pPZbugg
VgIQ0DHqyK07RT+Fzqt5u7vrs/JvE8wnXFJx7GdxxnxS8lKtg5WOiSW2qbvkPD3RnXcY/Y6/TbHf
sWnSpW1nBYJGYBB6jB0KCl6c1irvI4gacbyGBis2W9haY75SoxWdkpfoaQBqBoGx2K7OZUCTX77m
CW8PmaeKsDSR2hZRcozWO3ifXRaKZ2YOSCc4TbU9f0CJGizd4FsDHovJsksIX5chVJSOtbbepaF5
r2c/e4F3se5bwTgDdK1EDR3yy9Ci13pNwIgE0j/lYQwtJZKsjHBKADwbzJZh/nXF3Y1YQepnvT5m
smw10p9n8uC1Mv9dCAvNyyNAbfFZsmNl1JYczl5b34Zp6173tL2laJRSAaNJgJywOrn6mMsjhvuS
Yzafhelual+kifP4pieD9eWNCbZWCHhHJk8yAEKz0Yq+oiyNO8+y6ICgv3MmEks34VqMf56emiJK
kzoqhETHTl66QUyGVZYXYQ1i8TbUb8borJKX61u3UxrUL2ww0UeK57UPExVcnN7siW7hZj+bV2g6
AanP67FzbTHhpxerOquHJTpiXiVCAwbqAgDLoOxJX/oz7020d2thFliD+6GVYMgik32UbTGSckGV
VQjApHDTgdpjUqEy2D9Thmz9M4+SloU80WvpwiCTfSTAoMrCLMbvtEXJidI31N4INQ2w7Uzo80Mv
y6FIZcwLX/+KHw8AVeLBPDnG5A0M6DOGzWluWiJO5mHsTLxipVOqzk991X2/bob+mctDACJaNAIJ
wZnGaDyzoSq0DLt6hCbJ2KrWID73GScT31nHhQFmHVkF+50pYvwPXUILP8VG4jXaRmn++YZRnme8
+pBt62AXuDxZUbM0GEcHqnERbo3ou9590Qf3+ma9F1w+7NbGBuPtZS8LRGmwmGyJ7vUieapV3dbU
0SJTXllpB9aXbj4Ts7NUSP1xjNNPcc04c4P001KsaPgnx7z3wWAH/RjDEX8037Obd+CdxxtA3XWN
zWKZ2yQL5zhVMkw8SJnsDTOUZk0uXJizJjYGa8Y86RVK/ZgWoVgnaCL4ia2fJ0cCnCW0Z84Fub8k
3aD5PZJrwixJr+Y2RFUNOUWdWlF5Iw6ctJpjgL0cZy0ZZiWCg0TLF6lIrIGXgX3Miihx9L8rYGHr
bREvojFhBRMZ3BmdBDCOh/LPdeTs1O6x3dhhHpN6/P93aulCB5gSrUvdXnWuuzTd7g8ejWuQZuIY
nmEzL12qhqpZW+FQtg24b+qzMUs/RND7jb1ir7Fi1Zg7FUbeHrIgdQR1bCKatQYBVhF4SCbjC8ta
HtTeRHLxXD0vLtWtV9AkLjHZVo0WBbHWTzwWHnac9YNRpg4ghX1dx2uSHiEYaGM20V1fwEH5oL72
oMQCG899+Kgeo7f+vowA8NMe/marfy+Z+Z65qJb5Gs1o22GWYb4BoWFZnGuRWEl8U0e1A5nSvzCI
XqiqQSMM4wD0pGyqETo4hxa1BRpUMZ6i8S2rHyvFGwEwyOo7JUMCvIqc6LzrshuL9P9vLEbVADE+
Kl+nrY0b1rdK1AdR+PbflsXcMlgQ+MGLBOJFPtWPHQMFLUn0DTm7x85f/vKWzWKYm0YoWiOOVqPz
KVlyDb6qOoZGZ0SsDFrfJZp63R0qVrfTXYxhkT8E7X8wztw0UHGuQlXMkyPltLGGOgNKKKzVx9CQ
Yqsr1WeUkzGlNk33jVbz6uu8z8jE6GqqRzLkaXZcpONo3MuGTxbOi49u3oe483tz2b5KN5TVGhUm
lHjAytzNdql/nzJ3gji9Nn667i97sQZgXarKBFAAoAHMwcv0BQJQYp+CTi1pMG0RnXKIcAmudK/e
V4fmE8Z9jrybe+eSuLDJJHWKlgilDOGfY9R8E1OqbG6raVA3nG3cNUOoWo2MdzM07S4PHCozUpuR
Ij3mWmr6dZ6Qh7WEfHqdkEcS9YZ1fSt37lZD3JhjdhL6XWmpFErrL+GL0IJDkKfNsFNLMS4sMPum
9T0wTOskHIAtX19Dv/YiN7HTyZnftRp5n2nH0y/MMSFyHToQ5Wb4TNmMsGg67QyGSR6fH2/XmKjY
jZ2ixzWyOLIeRDO2pIETEXd3Da8UIoqAXeFGZXatkRN1jVa19Q1MZkSn9WTauWV8pwJTEZdscafz
QrWEfltjNq1KhWquZTgdHhDz93CxRbd0KM160wZGaY1HOhVSgv205z0+d7IVWKa8BiBLk1UWPLlG
qU6JTLCTmADDgBtIEbuDGPCmQfZOFVqL4OoGtwfIZpjkBMokoo7qYQrwwYvUQVmmWD1wjtl9Y9xf
P1C7lvDJIEomgz5eZyItsGzNqvVgHlXTypPj3lpSjGbp2glNIPu6qZ3KOpofv22xkABNM1BMkcA7
IQT6neJRvIj8Jt1K7yMbwAQE3LnY3dUBIEUZylCmfv9Fm3QgH0NABCecruE4e+AQcLunGKCsMui+
k7tfsCxZt5YHzkI/HmoTJWUFNHAG0toPwyK9vBgFeJwBZ3/FGPdrFCxngmRPAEhfWgNoymBciUeV
smcTmDcChnHQFxhsIM5CvcDEEqiCKkU8DJkDyphDwwu/O7UXcLhurDDxNw8bk6xTAQJlDx7pUlhl
Znfe5FFWpynglV4+Bi5KGYvKH4awkK2zTCWdoDWVpMg4aGURSDGeORPv/bG/pI0N6kMbH9HEXDan
aqCSfLSV1YAoyJLf6tPi0QkOTLL1XBGs3W8F3kPaEQRpLFsHjoFiMsFNgkNnmXQ+trPoXKL1fbWB
WR6c0Cqc2q6+cbySfpvLjAebubHKHPXVaGQpXaCNTUUAdbBErw80TqogGDYd3ozWx5N3YezD86oi
oaxAU/eYoYsmLS9aeTOtrbugCXJ9Wft7CakIhEqCK4H5fKUp5eokqcDH4JGaqsLt3K5W0RNO8Nr1
RJSnwIZLR4lYutFenbMwXoArMcfHFB3k1L2+jJ07DRuGkoSkgXBUkdihaSlP5zVUE1Cd+Ak+y2t/
IzmNjRmB0Omt3u2hN3OiiqG8h/DuwjZ2mTwf7QixMdQGTD09SrbJS8Srye2Uhy9XxvhdKfTALutS
fmwK9xf18xxZ5tPsYnLuLwpWF8bY2enSWNWuMJL2MJHXfOydZOX1PnauMQrBQFEYYymyAbTUZcCY
Z0NMjSrSA8pirzi5EzsJVYW0MS7nV3dAqPI4uD6+VahF4NaQClA+FSa7ikuh6tIZFhMtOgqRchcB
nzWYk4cKcWJlLXRsON64d6q2FpkMC8xpibiEen6MMIrqULAvJTLVMZty09yoQBiXPlrBP65b3TWK
JETTMY2KpwTjioIEyulaNKugK9TQr4ywdbSwQ94NjXjvuqmdKq5pqHi0oOFHQXUstljKowZCc2kY
iMeRiir6CkQVxf+BRWnn210YolF5c70IstjVaYjzpQu9U2n5SRqSk6b+GLRvMY/hemcDL2wxfiLF
kBWbQ4xZQIHIjia3HHQrE5zrW7cXMGjxFETuBi5mtsZe9KIYFybU3oTkiwglceXz9b+/d3MYuqlB
IE+DL7ASUWYWTxoQLFpgyKXVygrI+85DhXHXiLOQ3Zt/a4lu5+bToLgxSiRCTG9Uq6wsFBncypcP
hWlpj6L3y8evr21/736vjbmsxoVIQjmGS1A292N6L/AGeXYKjIgUm81jSkaVbjatnlUU/43qNvEl
j9jVverl0GOTIqsOmhSXSfNZtJZg9EE1znvP7rj7xQ9gzrAyGWprChBSTmRizU1lSdVt2uIwf5vy
t+ubufPovFwsc7HkXVPEMaD0gXg/uO+jt7ehN6BtAND2X+XXm51luxRV0WbiKsFZwjk5yapyvybD
YdG/XV/TroMAKgbMDxpyIDu+dEmhkvVFSAAaUSkn62sH+sjrBnZCBNwDjxOK8tXQxL80EEUKJOEJ
EBWKdKPUTiSqwKL9efkOHdPfRthLuFmVQV5G0Bt39Y8IxJTy+JqaD9cXsvv1TQ1tUXTRkTKxXNtj
DqaqUISWy3SUj/QpIn5KDnS8B9Q5Hk/AaffS31pj/FolkLCfyYT8r7RwJ2r3NaA2aD2f61PUuXNu
hVbPleTdKRxiI8HMqhJAwUADy7iDpAuNUiShEeCGz74aRzryUPh1aI+t/V50dpPMNh6ib5y9pSkM
81SAyJJEkO7iksR/l14CBkWIHBsgCBZS+WAon6X+Z9bcy91Jh4LZqBwytbPkjINd3PuihqhJ0Ok1
dQz9qswed6iF1C0QYEF8KG4JJga0Gwg50oEtdzjxhrV2ThpwPrjAMA+AUjU7XzwJZV12Js6zBIyw
2v9QuA9LngXmqGlKqOO5o9FpsCiYziAvBD/F8kYJHCIbCoSP0Am5/t1YQisU7THX8HtRbFE7URuU
bTpAI2hq2t1qzxDMQZUl8SlQgZ4M1DTt6P2UUA4m5RNviIrVJfr1C9DK00AfYVLyzUvPKUnbZHKm
Z4cxUeNAKAqo2q1dZU2VBqIHU6stRQNrhSllqNlN2TfS9aNr1nlhjXF/Vzfyk0K6b2YK+lyjzlNr
LbtHoV3xu/vhZ7gso1dFUeJ0jSEGS9X/TeKLMgPSC9pgpQn35e83q7CR5L6ko7090k/NoS8W1Ort
IfOaVygilLe9D+UvHuyUOgN74hREZRFgRIh/sdxc9Tj2iSYiTVTVxerkxyo6N+pj18eOIbwuXaBH
wXVf2bkIsNDfBpkjHpN5xeyliICWjCDMdsj8qi5frtvYPdFbI0yGNSlRrgiCnB16p70R3dwxDvmp
cwS/8IYTr2O1d962xphPF66V0JUVnL+dhMEaC3BJkOr1+op2bQB5D2Eh4LdU9mbr12Ke1BwZdtHl
VgSsx8yl96Ax/YMnbEwwJ0icw7LvdLBl1c7ozJC8ilBm7jyq0Pg/MAfu+p0u0oo2xGlQ1r70dxFj
nUaTGtlBmEI/TCqkT4J4lIX0hbTjsyl2T0Wk3oZ1dCrC+dRLVaDhYTHXr1M8fgnT2apr4LxC8yGf
NYeUfe9c3/C96sHFm4bx06kzUCAHvTYeat1t5wuY4tXRbhUtyFX6123tfdztm5Dx1jFUsjguivy4
moKHyYTHMOchAPZudEzA/46PzI3eaGGL+ahVAN+f5BnPkkUlxjIf3JD/KHZrY9zmSXq7vqzdLURF
GDI54PEGqw9jEzxrUKgX4vQ4Jk8N6uyRl6amVQ1urB6z/jSn9zJIEozn62b3dhNVdzAA6lRzlC1y
tvnQTJlJcPbJg0K+pPHh+t/fS8kAj6NgWg19Bazu0nWNEDedmDZTMICZu3jA/HMARk9ccMUnFRSD
UBS1ORbp0WOP5tYi44sqMJUZONfDwwrx4K619MVrosgqx2dRh7QvhKPE9qGbf04hBxi/v5e/l8p4
ZqX00gwCr/JY6KdkPK86r0NN9+raypjYmZTFVI7Q9gSRRntQ3vcRGykD1VDapx+cbdyLcNttZB6p
elctGHhFQVCJcL0WQN5kthZDgXV2S1dwVI6j8DaPSSvbkmhVFkIaYpnvFuUIAiqLs6CdRy89VrTy
iCiqsk20fpQ6jOkh6aHyBqLbPet0WP1L+IkKP88uEszeT7zojle73atgbA2zHbU0nxrwvuKuoPne
e73YbcF9QguRhWceeP20vcsCrBogVUeMghgP8+HiPNHNqsQ6zfU2SQ3MKQuWTP4RyK1efclGzao1
h7O1e0dua5L5eHG7jMOAlO99azvweGgH4YwhI+RgvONN/xR7Bui9ji+ImRuAli7jyTBpUkWaEfyX
I+p1p5jEU+IIZDL9TiwLwN+iVvHiaiq/yHOfc6LlnnEVSuUgtYOiAxAOl8ZTeSFpUgO5Os+PoEax
8sHt1NiN08XLikOscWAbO5hmWv/8bY+JKFNnkhRc4OahWSwU8axURv1LfK692AtvkFZ3koOXgt09
8slSdr12a5vZaCAwzVUfKyiW47jcUbTAr1sdbD0IN7xbna7k2mdlnFZMSL10OcgCo/pBySOrxd0r
Pv2Nm258h3HTlrSABC9Sdqjj2g7VydKAp2vVCjROD2UbFOlNnjuq+aDwSr67CYVkolgO4SrQOrGK
7OCTmgalE+IjRoxyTBiBMry8i1zNSX62bvkse/qzGPCazXshVZZkVH9Bj4mxGaYFoo5y0VWJiqZR
hFGZKqksiHRxwvaum8g6em0INoqJcHN5JLIUvHpproHRV0etRfcSN3b0WyAU2gOlVBXe/qbIY2wt
MociDrVMGnLBDIzZIufyAN3L0InO5lNaOBjvBruTdqv8uO461NlZ99zaZA9DYmqrZmIovtMmVxCt
vgUuFBMFCwfMu3vit4aYc6CEUpFB+QNyMYCu9HdKkByl1Nbd2l2Piq1+zRzQxdJxDfPz9RXu9lq2
lpnDAXq3fOkSXMDz9ILaldHexPPjSM550Tpp7kwdpOpi92+MAtYLmA6wGCiKXHrPVEhV2LUGlINB
CkblXxNf9TGrwZ1n302vcRCgUUHPApBwl5aWUCuKfpgSgHpRbndBdS0HYITwSgAiujK4vq69aIZz
rpgy6Bgxr898RRWSGGpVFEIgUmS5eJcbj/Hw7b/ZYLYunJuiqAxauApXO12/lcNXQ+Dk0rx10FRj
03sBAzlepBQfQJZzPvpt/1Xn0S/uPhA2e8VWwxRUwybBRPWB4mehpA6qtjUIf+ioha0uRs4D5e36
xu3WO7YWmbd7ajbpukrw9Ppdxzk71r2lnMEZ7NZHweHhuff3kELhUBs2PhQjWkAGCckAxglLKTC6
yZ1S9XM76ZzHB88MsygjWpQsLRCh5BQhUHiow8ZSV06piGeEeaNGmgomfgUV53T5pCDWpmcz4bjc
XqTdlvboT9i43CovFWj2MiHIYnA09KOld+VBbOZz1OU/OY6w954CN/G/ZRXm7lIzPBbAkAnhti+j
Qwnw0TzvrDCgoKL4GNoqJ8bSY8/eIlt7zNoMDORK6oAnfth257WRfirxj7BU7KQuPvV6w9nJ3aRj
a44JeVkeZanRoopBT5aZQKUK5GOppz60bnNICwtkKO0593kZ+u4X3OwqE/wqzQBScVGzQ7aeCXTt
q/su9hXd5Xy8vffpdnVM/EtztaxaAVICM2jcoN3hq4uTQfwBIkDgLfQJT6STOsO1j8fEwgSqBW2s
oPYrDSAQMYC4qDmcn/TzX7HAQlYSoTDURMFlKMiW3IvWpLnLyhV83HurbfaNrf1rtWKWJYET0tpW
gdk0WbX7I9UUWAIMvl//SnRTri2JCRhqBymGdYCwaZOMjpZUbt/fEPFhLNyhPpaTM0z/XDdIv/o1
g/TIb8KHrpq1MWdgfsoS8hVANKfu64cu78+kkt1qLj5n6FlcN7l7g213lAkjWitBDUgAZA+NCH0A
vylI713BXjWnXKzkcwvObOEg/kdnYWIJBWaYFS6WQzt7uf5VAnmOoXNm5HhfjwkgpZ6PYxZDdZom
o5SWJTtQwhxeuZUTMHQmYOhdHpK8wbzVkEy+qOsJ2IDS+0GRXZUk/3FJTNTIR21dOxXbRhNOuqT5
GAetz+Ol2003tz7BRIs1EhuRVCYFj45OdKIVEc2aHJTEA56t/a8EYhUTjJay/p7ubFx+ioWhUkAG
dJyi+rs2iqVFKtJ50miI1iiCPS4iGM7rk+hJGoW3676/H7J+22aOm9aPSquqbXzUZnsUv2rfEPqt
6yb2veO3CeZ0YWAtm5NmNINemx1d+m5orpZCrzP7et0ObynMgTLGRO7XDAy+cxL9IEbsyUn3tUrv
/5sV5khFSYfJ8BFpWh77c3zX1QGGxq+b4PkDc5ymXCD5tEyYu59qTN4Ycqyf8iEbvKaSE1dSEuhw
KI1hT8bYfWtDnTtBsHfDqFQLF/AzCotg6g4Q5iuXPDeB7wHArSwP5eyokhtjIj9r7DT8lI2vU+tH
5swLxHuACHBYm++AQdBuMYc7E42kNCMAt8JacZNkdMt6+mqU3Q3kIj4bBM1MQUmtIpJuphKUS9e3
nfUfFe88YkDDAOuWwCDFfNkSKDWlUcXsGBeJn2qrtTSvifrzupEPAGRqBbgg0LnrkoTGCnOhFuAB
16RcFw7pjYiBmupIKy6CLTwNeC3J1nJCycXhlVz2lrY1ypxyRSmNcm1n/RC3r4p6Y4S9JWT+9ZXt
2gCIRYTUEQh/FGZhY6n8P9K+bMlxXFnyi2jGfXklKVFUasm1KrNeaFkb933n149DdaeLgjDCdF9r
O3YeyixDAAOBQISH+6xHVZL7GsSNms4Rq6elF3keQn7pOj24bN/KCrWSNgOFohUuta+cTY/AkUy3
3S570xZdouUlbO8v6iY1oO1RwauQlCSZq7zEJMa07UBEWXvCKT7GzuKYtvFJiDA4Fsk+0SvURTDO
wac1yFFTK1wktS/TAmmx6FUojYV76XRR37FTFz04js8z14ftxMsWFM6KTuP6IYIYV3XdoLWxrUc8
oaqt6csvUAVU9o19gurWv80VyIaCZgOWZMgpAHdF5XdD15fyPIHFRFu8IP/epcdQ0e1A+3l/H1nu
SBBdBkqnIKmQyb+vLtXQqIsKUzxoIgZ7qfGG9KXmzbbScfqylJUJKmAkqLWhJYUptaWooJ5Rzak9
j9P3PGgf4raBEpugPem5/AK4NbclRafJtG3qjlgEpdDlES9f/Yl8tOVrtzO+ReceCHmiAAoQki1+
N1Dm/8V7A99kRhfTMvSMRQgzADJHbo/VzqozKn5q2qUAXElbdMM8ucCg9LBB1eKBO8RD9vDmNKyM
UVFF6MpEDucq8bO4ctJSsGfjS9q/x3X3XyIL6jsoLmqkukg/q7J0HKW4rcN98E3da1tpp6JGewR3
OpkUGtAIs3h0hSR20GtbW6TWFqTxoASlku7r7CUUvi2Df/8IsPZu/fepSJKleq1iXDpE+yD5UErJ
rsTWr/sysyONx4jIOgtrW1Sc7AahqZQUHARVDLzadjbT+gBmC8HNIhXsDz0O40eQpONiB62FDr4i
TAMnM7vpZBDHBKuqBIQN+MUUmshKiHqQ0kRtSPSqkKhUPhFErB4krwQ58oYQp3GPIfMT/jVJw5XN
cUrQaxxaiFMvqGKk6J3EoGnDUC54AwhXgcDpKN5Az/8sEpIiwG8CwEmjN2uziTU5DqDl+tQc5k0L
IhfrlP8KtsAHgY5ucQK7ASijf9A3xiNPtfam8nqxLqN7aoH7BzP2VIKmJ3E4alEuXvrEhAyfjOXI
Pik+xFveu4j9QVfWqLtCSwtNmQf0UnpQ4JG1Jtvh62B3trYHguGDR5nLzM1wU/zf1dGVbCGS0OdX
MsEP3sraMZ+GA/EgCxSYpFGrn0dw/UEM+Dzw5p15K73E3FVMFSI9aupwUCE2RernmRs8Bj9N9w+/
rTQ6vM4iMzSsVkqFHkHpFWPC4Ik/95gWG6ErWw0bvW+goaRxUgzmEYGnYlYWE+sSPcuNuTQtXYyx
9oXoWV9GG49cjgWWV5IZblz2aJJquNWvb6RGLMRmXvQCpxD8+G7pZV+tNwWYZtIbGhvOTcFY0JU1
KrPotHIJRhla4qqaOMis7IarysRIXsA6jCF/i0CuJIVy/KCsAlXAg3YvzOLHAAS+M9ZN6Cpa3x0L
IUCdO51np2rVajMa7Y9ZiTvHaNK3ZdG1p76QIbvRFxjpiTOVk+Wz9/rvT6NFx0dpCpqBzHpr9rhZ
MJYH+M1mcoji8rj7t4S0CDfYBwXRDvBDkqVef1jV7OfIDGZkWOFno39rraMZeZXGg2Uxv+jKDBXV
skiptAlCqX723m6IGn30UnytdpBuP5NyWebFX+/fzDeVfXph1Acu6zov2xrUvlG7qdDW/6PJDX3P
GOLEL2MM6DrRFeXdV2y/+mc/L5fLKsxY5hjW4ijJPsYr5mg3SYod6TPnfLCMEEZdMl+IeRH6hjKN
PG1Duav96oeWYvS6eBT7kWODFTBx7cIpMB6HIYYLKfVqJWpcyEIo5ilIDnRPu1y8OkDPZFoDHIFu
zvlgzDX9IQkGvNOkJ0TMGRSpSlyDkEJ+avNPU90F/fa+T7BN4OUnoTQA5Uby76sVxUMJ1obJCnyA
0QUlswFmGTreXBLz+KK+8Y8VcjGsrOShIJeDNiQXTS2orW4zjD0Dg6huURY+8eYUWM9LCV10QAPQ
tkcnnTrAZqjNVZMv6X580l7GL6RtHxyET/MlOynw8HG3cM4y4110ZZA6ykg7x1GuSzz7RlN0ZrF1
sjh61oQGeafs5VNkg4XAu//l2KsE4ZCuQMAW0lvUpmpzWoRpGba+7EWySyR0cgdJypP2jYi0lNvq
+G/BliR+wPl13Ko6QHSXX7T6jMGsT3UWiNrO7GNHCw8GMJ73F0W+DPU4kQ1ypapor4JVjFpTOrej
1jRy40/Di9RWdp+dRnQ6Z2vXxDypFKYtwr+iYRgEs8KUl8gGsFXhkiT+mP9MhM8kPc8teP7FkzSK
nFyBccpAv/LXFOUfVbD0k5rglMW5J+g/QLW3xA3HBtmam60z8VEkBD8U+6jyqQHkXWiGkrUT5yMa
dbY5eana2l25uf+JGG8uGfSzKvCFEF8AVev1WV76wEz0AZeIuCc0L8MuPcAFufQuzOX8NUN3NU1D
UIdkqq1d2B5SlDXq6inKTxr33mDFpvV66Be4sVRSLndDjDEW0VlciJPuCWSfQHzCFx73D+sKvrIm
X+8e5sYwA4/hdLRRA49o/0Jk5gzhUARDyVEP83c+9JW5QpBbSGRqE883+vlUxdIsoIEF2RTC64Ln
E0FMiY8EriBCbfO+e7DCEmpsf61R/tEh+xsHa8J8qGaTIlH5pvqDk5zaS6U5djOHhxxgJFJri/QD
CphfyPONCqbwpW5TNe23xGg4bVPeHtJPJUVBMM/kNt0XB9L+jvexR4rnpAkYOLxEjRUuVlt4+TGr
OKujhNcKiEx7WX2f2ocJ40jayOloXnaFjhdrI3SdZlD0ok+r0QfG1Kk6D7MxNjT3HifxteihPZy8
6oJbiAInfHB3knzN1eK61gT0muRQQyN7aak6VWbuwtQa7MDoNhjR2YRK8bZML00Q79REeMR8J2+G
meWkRN0HtyaiP1RZqWCJG9UyQpAQ4uWb+ZOLigIoc4SN6iYnwBowqcOroDA+Kc6EaCnQJcF/dHTW
rU6rrKS0dpHkBurLEoBsleOjjPsMg99gsCGjvRiwpQ5eFlT9KFcFklOre5BH3RHU34VabWtV34QG
7/nCOHRra3QNKkbE1HJRBSip/cT3iTXe9cwzQBV8tUyJ1Bwzkns9bTGVndvWf2gKXC2BisWm1KC1
OYFqVwGyKa43ZvGaB9vByDguz/z2RCIGdQILFyZ10qxBbotaRESUQzTzVUyAynYTct4mjPuSyM/8
Y4Q6VlYB5o5ZQOdBUn6b6ksQfOvipyR4vh/deUsh/746vCoSzqiMRojDKD/M+ltcfPQxB8vM+O4E
Fg4pclQb8SChcqVZDqJWKFDTDfLWLvLfKg+dyrqDNfBZSmQQGMkzLR9bTSHUesDghmKC7jWyfaGl
hq5wX9lNjdMPyqyflccrfjG2DlbB36bhmWXBF663rpdrqZk1yH01xmwXoqtHb2LDmbJn7N2VDcoJ
Zp2MfQhT4bdAxWBAoa4Vjpv9Pzbv7zIoDwASEXKJgtT62SE+ybqN3s9OEZ2K8ORCCtDGfWjY0kfJ
wakyV4Z0EMwBKOqBEuJ698apGsswHTAkt4i/JRNTzen4ed+3WSbwyMZwuwkQgkbLxiSzVs5t2gx+
DnYTM/rSp2/3DbCuXLw1/lqgXjegAlVCDezCSJ1lh+CVqwcy+RtveUnYpc9IXe5QFgD/uQJ1A02n
27ndFM4NWh69j0pP+HXcT+8LLrnaq76OXuALG20jn1P/D6/fiNn34EzYPPmlH6a7rH8I5ZG1MC99
bFrIPd9RSrfbtyCxUZcxwVO6Jz2D4thXm37HG0tgHTZLAc4BSFzA9eh0DW2htoGGMFL5cXIka58W
z0vQu/e/J88I5ZNVU/VZJSGXF8aX3jxEwVdN4MRbRlQHL91F7FgVZXzMa7fPzEHL49GEonzZj5ug
BMVCb+r7dinBaZxyWlnkj904zV9j9MBh3KZLL6uNgYJ2B9qs1Bu3EXrx/3ZmC1UE0vvHMcMEBzhe
qFOQDVk0daie+0LxGs6uprxnyvb+l2GkQlcmqKd9ac1lUchSvA/mdCtpv+OkdYvil9AfWpNjihE1
rkxR15WsQYlOEzDb1/afWnoceAB95t8HFxeITEDkB73zaw8wdTAhTRqmDpZ2BJd77oTS5v5m3QwP
kQ8CUjY4GFCSyE+pTCu3uj6HDL3hJ36P4rq6Kc6Y2jupfrAjvacJ46ZFbbcPPBIVsjWUv0GRBCUE
DGZivM6gYkOyzIkZVzHE2JKdabQbyJ8WRWhr+ikGG0HKWSbjtOoaue5NwB0VZBbXG6lnkyxnYpTu
DSW2u1q3ddmuCs55vSFpIXu5tkKtSawF0OBmIvBIdv97u7jg1nsDdSV0Q7xqA/YPDTwA4flptNVv
LuQQOGtkPa7wRgMJOR4ZoGumuX2yxQoEZQK1n7gvT9U295Qj6c0mgPEIPi+jYXUuwWNFiIQIY/JN
wyhe6qjAqCCe+gHpJyjgVtsTSH2zE94iyRN/1D722Am3XAAR+Vi066ws0/2gxEq0pYrRqqo344Zw
j5DpwRq6RGQ2enzgdYRY70Xipsg7tItcD/VezFojy2tNQP/7OAOltK22oLlxQgBDzqSMMu+0x/8A
JboySZ1KUGs1SpbEGG0NHsPEGcwXNeUkc0xvXS+LusECNTeFNsI2JoN5zAX9bTQLx2rNBwsqvlET
b9pSe1SAMAJA0hmSF0MsUBgoTn2uuKGUv1kBZDwkFM3madvO0tnsdEdEwl4kvPYnK5G42g7q+Eo9
pAp6cySCrLPT+AWw8iMGVBI72LaY3zS38VkFlv1fS12TA73eIupAx8CNNVEBOOqM1vzk6kADpG/A
Wnxi1mcTnHh5LqvFhIwFohqygqr+TRk3LSFpWIh4YSXIrzusc3ioHoKd8URaTMFJ4nQuLuDWm5ME
wB8ZpcTUL40/leuh7AEvHlAJMV7qL/EzqYfgRG1RBI1dcDPFjzkqd8kGQlW8Jz4rIdaB28QdgIlH
sO9S/lfMQQrjuNxUbzoU59jrNoQSrDnycg7mtgJiC2l0TUINhtbAnhvZqBNJ6P3lJfHVPc7vR5fb
hK5Lcepz5fHuNqa/rg1SflN0zWgFAzFYu2S0Y9pVu+a7dAKFfeqjD0XU08CA9XL/Lmfki+jM/F0m
uQRX73M91qZ4GeIBJA6PqEY5tf4WGe+yNv6HrGdth/yOlZ1pqRp1mBD5p+FhFM9W+F8qdFcroVK4
sBJ6a46QwSsvlU/K8vEesshOv20PogsunQduaZ44G30S1muiMjl1XKZaD6103yig7SZ6QeYrMqAt
0GuQYuFeniR+35oD4B1VSGQjCrWF6tRCMl1poWmPUQ/BjpzkXO3IczDa6JzKIPG1e6aovYzBFDmW
gjn7RT8jNr+3IsftWJkcuq3/rIXausnoA2VWgtw3W/Nl0HoVUxdt5uIA1Oh8AqsiDDl6/vXAucBu
FwZecBWcLChkg5SSrvyLGMgFKiYe/TH2Z1myp/T7/fPEyI2vLVC3cK0s5QKgCxCvb43bbzpf2yVu
9DLYwltwaDGYg8D4mJ653kGus+tPdm2XioySHgRRlGAsYNxnfvaY76aH8Nj+SNDAbhwB7K8cF2He
A2gcEioG7KNOEzKEVVv1hdoDX/RUobri4IJ9anahJxlO85vwCzZO8iafRmcS7J7zGRlRC7yyGjQf
QXKBjj31yi01EerAAmRZssIEf9VilKcwECw3XLKf+VJ/3v+mt06DGvk/1tAGwNavYldc6YIo9HhT
Z8qvWI5sveJl4bcfDxZABIzXLaqMNw23SEN/NCo14NyedG8ZyNl2Bad2gQgV3RyiKVzMIuNxg56s
ImFhJJrQ9R4xtbRSiCBxq0ILnUxnTl+t58HRAEwhSKLeyX7xUD2sK/XKJnXDdUasNhAzyfbZQXtP
wTih+vKZUCJBdx0IOB4/EctJCCWwQaYUAIWjzPVdFYphu0BnUmo9Wa1BM6mcotnw5IUHimFd3sba
FnWNtvk8DXUjyL58hPo3edSE+8FOGtt8JWSbjV2/hFsuxJ3lNmur1I3QDH2dhqYW+GTEVgfjGYYU
3nS3R5RpPD1xeEhw1vvtapnUvaBmQiuJYK3zA9ELF8wFtc4Ehinz5xQ5QmqXGNuM9uZD/F8mg64M
U/dFaEQGlEbAtTZZtpYfW6jFVJxTzl0cFVS6VBNmBefU10H2Mh0Cj3S+E+BqB6f7nZysfe4WHndy
h1FDW6+M7vMp4yBJDeELUT0kLZD+EJBKGw8LJoaqTRvbBa54oj8IdknrteEl1Ky675V56rrqy2TR
jQbm5SfrRT4ueJF7kzv5uBp35qF3uy+Dk0FDfH6cQABXbJBvb9oXvo44K8auXJku15vCXOZdVcx+
p/yUMTwnKrv7QZwdff6GA5pTVRvFuJPi0vL1b01sNwR176r+4pnn/BXj21z+SE74oSsrYa+ocY4b
3Ld09IqLdzMINlnyK6ve7i+MZ4cKPbrYTv1SZdl+DB5bcYBqh27LyUejce5c7gZS0UbUlk5bknxB
I6fx1Y3yXQOu+KR4s1u6eQHCQ5s3ZMZzCircVGIdx6HVzb4RgGW7A1t9Vcg8ogJGKnp1AqjQAkGG
vgMGJQOX92vc9rZofdElF9p1TgKuB9W9/7WY9+7KC6kgUyyh2veYWt1bydsILtfyFPHa+pyIolPp
SjXlWjShdQjtGOhhH7sdaLNBgs9rGbFKh+uN06nQUYq9UssY7sJMXnjStniXnAZMIWGghDSo/nf7
RiNbGzGSxarDJIBanCL5+9CASkfgjYBzl0Qu3FWmJyaEx6zB12lc5YeO4iswkqarusWXEJfA/zZE
6MT/V+ZSE2MNAbS2/dj62uSl3QFRDX5Th0s0y4kROhUjskQVFxGVWT8KH5TkrBmjW6fvEZeFn5OQ
0GjMuoXMJHCLIjiW/syHTN/jX3iDIyHJt2bgcEdhGBECGTMK6Bp6Q8BYU68eSy8hnNAvmi96y3bc
5Ltll+K+nrfy9vLu4bK+XvDN1+8sGbTc+A+3FdJ1OqwDC6ALyhAvPrSEyuk4zJmZOnXbNu/g4OpD
Wy3kHvUHI9IE30oCodgqRm9sU2Mxfg34yKoTW6mZ27PeQORrUJTQW4LE2OQgRwfRW6OChi1Kzf6X
GQM4YReCpJROPUzQceug3Kg4ndpIX3QMwwqArkVRuJUWqXzDw2I5SnM413ZSSNZDk0/Sl6asDAB8
hwqz/2Uozr44xktph1OR/7of1m6/A3l9glQYI+MSOsjU3VBkwSAayzz4hZDZpXQwMt71TaLJ9b7D
AgqdEnoxBOpLWVhEs1YqoRD8cLYrXD/TTvaT3+KWzMtxuyIkRN4zRl08elmWVR9n0R5Ei1+m6GMQ
07M1oI4/TLUdTaFf5um3FA/bpHm+v5GMEATnwosaBV0sF8Ru1zEhCpZuMeUeR2hPJGiWXWf329z/
/9POvL2Nro1Rx0eS8lkotEHwG2E7YWxcehUb7/6CWJ6xXg8VUs2wScQAEz77FMmr2eyFiQNhYeQl
14ugouhAqAwxxp3t0U7wVKf3lp38Gv+P+Ef0xnvG3sbSa3NULDUEsxvrWgDpO6ZE1eiXqv5YzIdc
4+wbo4N0bYdy+EAeyIQAxF8SMGpt503k5Hswef4cfwyb+SA/CC6vdkW8mvb69aeivD5dlrJfxGXx
BeusVBBTTV/b8hwqjyZ4Eu57BeOxdb06KuuauihJlA41FTO1B8sWIwghY3ASVY8ocdQXQtnk6tvK
s1zeq/lygm6WqSsooIoAPRp0rJqmuAogA3IhnNY9cWNuOpe82EuMQ8S+9ZkfwsO0Ty/TopWnPss8
h2UeCR39a7QwoBt3+fKra79IpyboEjBej47oFI+9hwKhq7vLXsI4/HAMzzy8M3u3VxYpn+0bfajD
NjD9craFc/uc75NteATNvAZUDZi93WgDaUvB593PzPiyskv5sNyrQScHS+t37XuXdw4olIeIK9LM
20/Kb6W4lko5tQqEzKG0hR8Rho1zJziAJtrrD/1jw4XmMWPAal2U94qFbP4ZfMyVj0JwUiAtZmvb
8TTfmQu78HqiNki0CK7vgqJdBqss52wfZaUt5gdN9O8fQ/I76aOwKofTQs2WFZaBKIb5Piq29eCj
3K7Nz3XlS/1urngBjfzae8aoOB1nU1yIcbvgXRLuyqfwj4DgjKJC5eknrvwNa/PWa6N8XowHYezy
CsQkwlFs3tOWAzBkRcv136d8WwD/eSGPBVSR8g+5Pyh6DrSN7I4A1MbN9v53un3SXRX36fm0dBCq
AMmX4QuQbcvBgRUKX5X0HE57Meg2fVzYUcR9DPGcg3Jys60MLTNmKKi4AGqkppP1jvSD5F7QQPfK
H3K4ETGU8qOBQC1fXoEVOtbbSz2USzM3+kJXLV9Ut3Pmy+lW7Tjez9zVVUpJLVAK+kpSAwtJK4p9
yq57SH15K++4D+XbV9F16kotRdDiIqrHMPDr34Mb44mCe8bJDxAVJK0Zl5egMBOiVapMj89GQ2+p
tQUwm7XUDyJEWBawSApK6sZi5A3QVsAQ2xMQn5spL1xxyT6qSHDaqeLcc8wD+Hd76UzW0ooZk+DB
4M8DaAO/l+3L/UPB9JDV36eiYw/SoyGTtXAfNtulOCbGu5S4901cYJ83MWtlg8peBTBFRUMWZJi+
ip9Bt7iXnixPdgnylXdXcm1R8bFV67Lr0wRUfvgyyi9d29fCqY5+KrGbpt+VAqpJ02DPJW+NzHO+
WiMVKCsN7G1diO+UKtsyctoRtCDS1xgCwPWyt/CkBSmRLLozTgb0LLKzab3l+lFQfmmSH6ucM8lA
GF0dFjo7600LgkexOqOEIDrBPj8p7vIVo/s7BJ3j5Bhehf4K2A1nnxSZUAIyT9wDxAzthkK0YIG+
1miOMK3oRKWSkQgPqCmEO2s7HicfWntH3W02w0bNHfVhfkg8bn+FGSlWhil3q9LaCoB1jTF4h4jk
LpgwKh4GZ3KiHfD5O/H5vnszT9DKHOVxUE2TzCSvJr8K9l23m6ZnceTBhXg2KO8yEjXremEJdtBU
TdAnJgK7yM+wMM2u36W9eGgm2/J5WvE8s9TtHOjaoqkFhify7rOVjkGM2gqXB5CZ0az2j0o8RbnN
tLoWg92wnQ4VKqBo4D7W78NGQUqT/4cuMY7Gyhx9X0WCqfeVEKJV1F1K8BOKA91G+01YGEKXi5lk
LQ+1HBNNLwBDYfg6/ZRqKZWWvACKJkhfMkP5ImBma5EtJ1OrycaE/ibpStsqYzuz8u/VoB+Xqv1+
30VZwQloDQO1H/Cw3aTA2SLMgzmCGR4oZBc61KC7Co9T1NrzXDplWByjKuW5LMMmpgBEdMWhPQls
FFWCWYxcNBoFQV/2hPN0zi4MiL1XOqkzZW77QaifEzvZWz7vBc6q/lyZpra8CxJJwZghJr88c1+A
5G7Yg+7uQpWUORUn8pPjTV1uhJIc8vKYA8PwA2WsT3UN8hZl61fGmyaUdqZwUmTGlYZRCgswPYD3
LQmMetce1MtaEsZjNF5GpQnq1nqODxc1IpeHR7lN5kD1JMJPQItkYQ6MOhxTOOSBspiln8ofonAy
WvDZpXYzfgqj31cv+sjBv9wGmGt7VFIX5RGELAIorcTaQ1SYttZ/9kit7ns/g0bryopC9XLA3VfU
S1stqG8HR2D5ldIeDinIg0gElf30oOyLkzC6KAjhDY8q7+b+D2CuEvAJqFDKEljnKBfpktDCbFVW
+nmn1h9lKv1ISgwkJlm4vN23xHB9DBRgAAn8SzrkB2lMj1EVgZAq0C+oNbs0IAUGihk/TFwjc/V3
MlrPQ87euj8xSGCsqgLZYJ2K3iVATZgYjsxdrT8U45dR58wl3u7d9d+nPLJSzThRdQCQM/i8kdhN
7lciL0gzF4EqsQGQKpQfaFx7VsmQzaikcQd90kgtnWHhFY9YFkBcoynShQqWrlapi6iGQRdm+7L/
zPXDrHFcjPX38QlAd0GAZDeTZ9pozGhYQj1obNuT1reY+eqN5/vOxfoUGKUkhK8iWkU0oYERZjO0
aBsgKTKniSt7Kr2YN0HGwAChRLMyQkUEPUIcXCzUFaEHCEQoWjUEH0PEl6xpY+lufQgdZCGuwCMW
Y+3gyjANajTTtggSvUIjVv0xAjsx196/3z7INuL8Y5aSfKvrMD7rZhPGfUdKHfKm1yZHbI1PfeIR
QbK+EhlHx3AROkgAeF+bCSrAjnVQzO1B9DYYr1XjQFz9/koYb2NkMn9t0G/jQBzFME6D0K83y1bc
ECZEY0MmAkiHsucygzGXhMQFAocWyIXoVEKuhCzOrAXsHWbizOAF1ZXfS8GDMDBjJ9FYR76CNAkE
Bdc7V6h5JGqRZV2AYHkOFFHpyP4E9t/uuSxsHjie5XBEGgtDvei54ma/NpcPlTk0OiQqgrxziyZz
jIITFG5fYBq4mUEtDDVPtMJoOfdUzeRajaHHLVu1rSDtNAZwxYnQFxwdTXznOAXx3+tE6NoaFanz
fm5CTQJmNx6KZrOIVWF3bTps0kXHAY4D2Y4kzMUm5ngO2iF0rQXQl7HPQbOYy6+cH3Pbe4S6uwxd
BYzuGUC4UoetCi11btUWP2aEktqkv8p64Ral8iwIYehmxtcFpIh2VKsveh/YHOO3D1AYB7sFhrJF
Eu6JP69aE12mtVGgTGBG6Zz6t7pX0RWpHurMmd+nzeDBvnPfIuNDQ7IVMzMYlYJcOX27RPM0klqV
udPM46KHoF2M7MV66OPejqeWtzzGh9YITwCG3TBJCsjt9fIaUYzjpe+LfXRIT+ku3De7+ax5hJQb
2oe8WMOxRjNeZDVYA1odbiXsKj8iAOm9coyeO/CeAtHLidGMM7leGn0m9dwIUI9WInBTJBshUO26
+rj/qS7fgjomVybIelfOARx0Ap1G0FIsLypo/3xrC7nihx4D4jtxK7vzzqpsHrMNb1lURQTtSBMR
G8uS1OelexMkTmWdEaCv1kTsr9YUxmZv4PRj8DfbGI1n6a9T8uP+vvFM0GfKmgTopw3ouWHOsHKq
6sfAC8gsE5AhkDDBCZo1QLqvV9FGZojaQGzuOuGjSvdS/Sa07v1VsG5OxIa/NqhljHFbDVEdgMYL
UBvJ7b1wHx+rjbi19mjs7eRnjj3W6Vnbo96OS4j530ICg2cD5XPS/iYkVNIp92WANbl4+Ft4CaZR
VqsjcWrlB2avi/MUNxj18uYvOV4ePTTWFWc4gpucE/JYLr02Rd02lp5Lg97jXZAI44MElKhdqS1n
95gOAe49BbQo0Pqm78+wqLoy1nvw5cs/ofI0Zx9yzHEIVuRGRvOPCWoZeTgvcwnN4V2WgQQvTu06
OpTzqzR/a8XZvu8MF8FbOvRg5hDZp4rFYH7++vOkZWrJQ5wJO/U4uLKDIelju5lcyU0+CjfaxiiR
FgBszmBFw/z53vLKbfA8PvU554cwv93qd1BOORtzPZiGgimvubcr86XROfGI/IF7C6X80AAzbg1y
yGIvN4euC51yfJGWxU5KjhNSdpC7EVpSlRCXKGAypOc/dGMQAgX9eT+z7DjfNenRxKkedpzvRh3i
GzNkP1fHapC0eh4GmCE9X0J5fBm9fol/KaB3I4WgcEsIZMVnDEQD5B5y8XrkRl/t580PoBwnHAa1
1RIwVgtG5Kf1sAuSyBGD+VcoKmdZj91Aamwt6njvcvb+gl4JVS9I3tMUCWW79EYTdWDKBtdVaWDS
vNqGo1PnEscj6YGz/1nhX0vkE6y2uMzlJgvNVsXYwuQuLqRGRrv4akFf8LVFDCtxLweL3XY2kCyc
GhhvkdTl3ExjrgJ/rvoGqk/I1qb8oYl+5dn7fS9imoHcPe4eeCwYaq5XGJlFJ4h4ifhSp4ALrbRB
tWuLQuZo6FveN0UFtT+buTJFBbUpMZbYjGAq77WzJXa2mf8qev08FNZZB7vzfWv0OPPFHIKZgTeU
BdYZ+mE9xWAp6sEe72d+59de4A7A4xDYE4+IlS5O/LEky5ZOuIoIWPZ6D3W1FSOpCBS01QY33RGw
VbhJveQLmWdWH0j/gDfaQt1BNybJZ105ZjgGZiVgltsX5i1m1O26eY0H3jljnW99tS7KN8Qwq8Mc
TxZQkRCwNqQ8t4QLm5dgsVwQJTBcpRjSw5GmXrxRDkpz/A8Da4DVV9tsOhegIuJpTfKsUEdZGfNo
KUYEK3PeJbo3pqErpTstEzlXN/PLrFZDndsJ8o9NM2M1cfkQz+8hSAYDTuSnHwt/vv7KBhX58bit
xFCEDWiiPLapDa1df/7Qjpo3DrZskydQwkvmmbEQdCaohOoiWHQ0yhtMI2hm05hVlMtnR/1tnONd
Fdm5ubE2pMIzTPZUO/oWF81W+nn/LDP3FE0jUDEYpJRJHbBaC7VykEasF13yKirtBXi3LuEBJ8m2
0fcZgPr/mKEOlT4uuWoFk+oX8u/Aiuw+5Ch3sCPFygK1h+JQKtosYyGzN+6jwW4XJ35oPf0xPCje
om2LE4Fc8+gu2f6yMktFXgMDqVavwKywM35kPwkWNDiIvuKJW4zvP/172Y4/HrqySBUD6lwUs2Yh
X+wA2n5f2aWeBfks0OrW23Enhnb49b6LkJ278+3oUb9UldQ4TmCwzD1DOAbZozAWtpHqkO3gSXUw
Q4kJdRlcKiL+nzritWIIehGIqh8tqjMZjpTt4jGwNd4rgOn2EJ1GGqmbSCepTeyCKkngLGDsFb6B
sOMgQ/50SLktWabbWygGoigInhN6eE8fBTMXiHckpS39sN7JaxDzDxCTyjJb3gYPhfdvKXz++MfK
JhXBKqkIEYuJTT/YDwdC+mi61md8yDHmKu5q0TY4Z4/4+I2DrCxSMUSr5XIKeljEjHTVu+BmxNBb
ZQuL28WBrau8YMKzRwWTdAb/axchXBbzNu3dlHTyU8fogE6DuARPL5LpKqvVUYFFmqpoUHKELjlz
m+4oKpGdJpyeGzt6WUT+HNxnwA1Qfo92sy53gFwDwgpMJLqIBNfdjzYg3Y1dfC4baC7h6uEhaVhH
G1VTIgkJZiso4l3nOiCzmNphxJeruuIhGadNJzd22E3HKKwO1WTwkn6SCdCesrZHfTmlnfM21ZEp
GJXpyNYBGZJtdIfO/LDkVxnUAeOPwvoM881Sc3J+5kohlWBBFA+XLF1CTZvqf4LYUr42IKWtpLek
e0YfvOcJ2rPOPOhWTXRnAUJBd+N6T5u8yS1kx4ovW48RACd6zwN6sIIk6AEgxgX5AKLccm0hbKYk
MCAI9lcmKnVMHxybR+H4R0Rp/ArOHUDg7l8EPLvU1zO1yUzGuVH8GEzFJhD/CdCLojNqnNPAOnH4
UApBeIBJ+FLSW2XgDRi7A6UcsD7F3KjA68iLuDN6jccMzvTGlR0qUuLJhIKW3Cu+eQyeiCZds4s+
idBX7vJFQlluYUqSBcmHC9EWFUYKEMUES4bN0zrZK7TuoHBhn6xHBXABgP9JFmIF/eCscKMW5pSR
VyBAkJAesZZTlqfOmJ2l/nlSTlXGHWJgfau1TSr/GadGyEJis3lXPd0bAH+Q7MS1Npi/zwkLCDjj
uHNuzL1cLZS6vfVAyFSzglH5Kf5sDsFe2Q27GIMTBtJncEgYjzxcHnNrgSWAW15ABVR8FoRFm4oO
hzrxURACZ1i/FTx5x3uv0RMvl8sbUQOnW4M8NuAk10c7kbrM0qBa6EfgYZs3EE5wIhdfMh9tC4+R
PYT2tiAok+yIhxlmHW5LkQF20tD2FUXKslRPKLepreLr/4e062qOG2e2v4hVzOGVaYYTlGXLfmHZ
8po5Z/76eyDfXXEg7GDtr2prX1w1LYCNRqP79Dld4enWY6sUttwbrpz416MIM2XeWKL7/kW4tGWa
43g3uUu0KAw/d8EaAQqJzgaZoq+AVCXlShqxDvvWKvUUrupK1HIQE6PelMpAI0HlyzOcBBQRLmHC
5g1+032HX1/yfT/fet+bIFYj8TOleFKC/jX6NgJmGXkgUgSY9BN5iUx7noeyzgRQf8A6YZjVQvXu
0nPEDryN4jQrQSYuio/a4ZMF0QP3+rdjnXY8aMCahHICYCnUJgqN0LVDLCvBOlSuXFg7vA2ep/g3
kSG/9g7jyqg/QisU1xy1lrashrgPkVB2D0v1oIbP15fBSiCR1f/z+1TQqnKtGMMEvy+Nn5f+a5+l
jqh87kfVDbuzvvKCJHPXNuaoo5UYiTkP4KwPptYv1Bsj3Yf9H+QEKO+ATJHoLqAVTgUooxv7yJhj
LdAewW17QknpqFhub+s2Ib+W0F6AdM2dym1Nk9+lMroLu8QtN24OtDmoDcNIA4Qj3JWAfptgqnya
/MUFRfpfYKr8TWgf8Y0Lg5SfZ1LfgGQNC7V6R6v3aRI0vKyYEewvTFB5TqpmtWklMAHAcpBD+Yfw
Q/OLc4wTKyMTfZNtAe0xHXHjQShRz0LyXVnrqTQTB8RPnKyX4XlbE3So1ZdEamTy/iyEyc5aJ+wt
G92Z66fp7Vc++ACUpYD7MCA1QPuerK9lLKBMHCxQSqqxX7VnHPpd6fCqpqygisgmwweAcAaxNhV/
LHRAMDFWk75MH7S3kHIDwuMXaZvgdnse0phrj1wqG+/Otbmb5gz2ejRzoz3kzvzYNzECJbvy55wr
IMi6Gol+PUDhhCQODbtLe0ilcmPMUX2cX3WssPSNwh5t1VXuMb6BGa/okdevZnrIu0W6uKOAH84c
ajR8ZuUh79xU/la2nNjEeHphUVCEMaD9CnE/6qMNsTHKcQYTZuNLw4u+vkRi6oJAvJyi3XVXZK/m
3RT1vaYh7YUuhSkJQ37hX7nhmEXwv5mgAm1V53Pfjy1qteF8q0f5cdGaY5/KnEPFXAkmCAg7COl7
UFfgGAlxKwlYiVbLHvQ7JTuXBydLeGIQPDvUVbhM6pxJMzwuC+9Ucd9DgilcOVkDI7UE4/r7Wiiv
NnJUxkIJNqoURYzFHUzVafpg/YMUdmuHZhDS1EUDRgF7FrWJW2KYevSianTGkrMezp7RDEJKvmhx
W2I9qfYqLi8KSifD7z+BL5ZCOXK7CvlczlhKY/Q+5PvOjVG4c215f+DM719Gp5w5jCqAGEm3QxTu
+j5GLcYXYg6ejHnNbWyQf9/E0EUPgZVLYKPNwAWnHQr1r+uLYBXPLjaLfK+NhVVcmkHVsVnivfCo
gZOAFOHdFqETJAFq62Lw0c93vLI4b11UljClUyLFIL4JLJC/6oDDDLyuLtOCqaNKDdYH4HyoGBBK
1grOHVQek+VrVT7P8f76xrF+X8J4BBgdiOQwnc0vA7CcRVJpQaO/9OaNzqNdZ/W1gB1+N0B5sRg1
VgXNbw38oLNfP+VoE0PSOEP5A2AX4TwAWd469S7y1YfrK2NepFvLlGMnc6LlvYGlGbEdfq0DqA9i
1uUG4NNH4dydFE8IOl51kxXmSNlFIjqlAGtSbjivUWwmUq4F0OAO1qVx46F+EJPVroXE/qP1vdui
nK9HnRYiQbClPObyqcfzMrzTwQo4L7YuYEC7/w8D2uz1Ab6GFwZmEeieybqqQ6rnkxZEc6P2dl4K
5Vetma0nsCP0/hJK4+v1VTINYnoO6jZEG0alFilANlqQxUYLVr2a7GpWTbsqm8wdOyn02nKsOYkK
8zwoMEdkX2WDTsiLboVmdAZ37Yzq3qr0h2r8eX1FxAXoTBnNLcDb8HYGLIQ60WsUlv28dsQtMUyf
vGrVj1bmxFuWDYRD0VShkIr/UW5o9sZoym2FeKtEdpJ8qpsf4/AHSdDWBvVl1CpK81KEjTEf0aO7
j8CFE/OEXlnFMNSj3ldC7ZZsSHOuqrDSv+iaLf/svoFjDpH9dYyd/pMIAAiGH3J+B40EB/orAa5H
5EV0+DndtUuhONLj/KJL8YhpmPSOELP0+/5gYpbxGwEMc2GcJBBes0g8c3ODFWaZJ80ARNLkVJ8M
v9kJYIOTX34N3vwmkPPtBb1dHu0g0ajl9YKLqwYBhxE/STHHO0g+R69GkYHplaDDqiI5vVyNKmVp
Uxq4t4oyRdr63ZL3Q+Mn0Te5/SyiZVdwGBuYjrI1SLljjuGGvC5IQzB3rMfxlBxzd4TAfKK6y22H
sVfNQSNmOq6cgMGoI6HgYqBiiu6ujph/udDITEgLQQYdqzF6DRQc0ayr+zt99AvlU9V8/v3gsbVG
rTIRphASEip648bqh00VREPqmqbAuVvIz3z4evhsZGW4yuiso8mLRAVGBb6omtAMTBN/WebHZgx3
ax79QQsG9Uoo6qC2Du0nizrikiEvmmCS5BAP7DfJ3vOI6fAGN7S458kDkB/7sLKNMeqtEw/SGooE
VBmt+0F4NK1Pk+YZ8jFUOA1xZvoB5iOT6KuiJEv3ANdpTKpaIODGrwk4RrN9d173iZMF0F38heNp
OLkccbWPa3u3SDmHgQG0RiYPBnV6brVz1NzqPP0spgn4OqrLyHIU+v4fI13OYinFopY6PuadYHmJ
UvR7ORF05w9c/d0ULVsLyb9JVbQMPffpuS7uzcmyTR5LL/PwoiSBMAXxTQyFXR7euMmmKF2xnK6G
7uocxGDNRi8gWr0+Nmw9frq+JOYrRQFkEk4hAs9IZ9tpNpWFNQpoIZ1AKKH+VDAMXezCJ+1r9NQE
GFK6VY88/CTzLG9skntnc69kszkrfRyhuiPLYIFs7DmR7HGpXWXmnGSmJZQpIOQDIBv+u7QEejTZ
FBpYkubPyeLoy+gUnSubPAkF5jaqaFGhLAKwBEBrl4byohImrZLlANTKwNIq/gD8qXJTGvbo6LaE
49Xelzvpy/Wvx/L9rVUqdHRVkVhRTawOsjNOqycurylPP5dZbtxaoVxSrIceVM6wUr4sYKKtUWxs
j+oT9tHPvfLMixn0/OVbJrCxRwshRsZYheMkgv5/VwfNIXULR9ppmB8hQEfzD2rR4ONA/1tTUOym
u9O9us6SEepyELa+CgIcDPxUUs+5vP5lC9+t0B+qGMpOw5QuMqnJI6/NEYz0jTu/5YpGwENbsZ4M
RJeFqF8Y4KKgwu4URYM6lwooDfR4X/fRyZRkHtk9ywaZa8QcOHIpsKxeenxlqm0TR5YcaJD2dKTW
Mj8ZetZwchnmzm3NUMlMkippOy6mHPQ+GTHWjuBqcNYbAsUH0eqOJ0PEChggGlAMTOKK6PNRVeFk
7cQ6riMlAJPZV63TEYILe9IAkwf/jXv99DJ3cGOLCoOxnBtCX0PmIqxel2g5zD2v8ExThrwdpe1y
qPjX5F2b1wlMEL9THQhMHHvM8xBOcZ5ACCsWIfaRbAmcwpg1vvSHUjLW1dISJVBBMbek92vyCiL9
4PqWsY2QoVMdl9WHt3BYGqOutIBYAAnmpI1XILVtFM53YRoxiAY95r3IU+FyJS0eqnGuwwdi+Ucv
uHPUenIpcXIJZpQDulpC2xrCyh+ec8YyDLUcDVLQxRDU0/bz3gA6JXwkjGi/LX/95ghba9RpHcB5
GULhRArM9qG3AgWD4Gv18PsfZ2uD2jcjkctYUiYJlI2yLwmyKwHww5X3YSVI4Fcj0rUKgeRSfjbM
09AV4yIFanowOreWHofmVR7PQIe7a8hJmZnGkIWZqgGUFLz70hXCNYz0rJIluMJPPDwcPfmqaj8s
ZEo1xAj1++sbyHwxwtbf5ujGqGwISyQKMCfv2sD8q9mNRzCOf1WfFrR6iYpo5HehIzxxzJIoQGfp
W7PUljYjMkAzhtnlPn8iUaJ4xvhfbhdB76RefOap87EO2NYeFfjQ2REWq4W9pH8wW9CUDI5qchZF
HPramqjIB1pPXezJlwMq8KgNxt6Kmz+51bfroA5VOMVmDkJeKRAxiByQFrPSOsBEqUj4FK/c9ZPD
GwNiLstCBQOlQOTsdLoyNKowNpMKk+oLOLUaVLg4zsB0+Y0FKlXJq6UoEqADgtKy89Ps9k9gpnAz
yA7Ivm6rj2KwHt7EML2CUyLkrY06bLoa6rEcY21jVtrNoNkJr8bEzCb098XRBD86uDqXplMkAOaM
F0IJmB87nzCQRQBbRbfcVJa9JNAwoW4r68AYX8YPoRhCLYZSDg60fpAPeHODaUq6qV4WnyAClck2
efcK+ckPjm+9m6QOVxullTznMJmChxU+iQt/dWq7B6vdHxUIgbr6Z3nUIVvxfIWOTCcFQLiTAxAB
0x/u29Y23pTPeDhEVtzAHpo6rktkGPQYRrx2cl13uMTKPvXM4ltRdm7GCxzMILy1Qp3qzJj7WbOw
gZNj7ipv8BIgLEjrTn4aNayMnGyMQvMyT+YTElAVKGRjDBxsebSvqDIAS7UlBcJxfLFeVRSVYzfZ
hY/rPfgnAjInxHuIMzd0Y5LylTAcUuCkDCnoTfl+Sf7SqvqzEJY8lyRuQLvkdmWUmyijlYhRBDNW
aWu3ohPtCRNKtAMv/eiRdfFgjqxjtzVIfcJ8nevRQn8xSKE4kQniZ7HhTXtwPxeV7VitNXQNhoWC
Ut+nQX8iIqlg3PfKxZ7vEyiK3sT7+MCb7OKtjHrZLeXU6q2hS0EkfRmb7w0vLWW9f9BLg4I56C8w
XkI5YWGl6HjFoRSsyoOU+GBcssvWsK3kDwozWzuU5wEBNoUgx5GCvEs9kRQ7JyfP95jr5lxnrHCI
VjWwRKRjg6TxMgKLrSKoSvgW8ccg8cbPI2hx/OFUotdacz2ddXlurNEkNRBUxpA+9KyB3Z9d1QEN
9vfhi3azHpUHsP++Sc9BSVC7yz7rz9cXyqoiby1TH04uszGZBlzb6vBc9T4eME5j7uTprrR+XrfE
csGtJerTtX0rTkqGHZ272MvN5aFVDE4mwLynCZcgKvAGaWRQ5TQrtmpLXeEehWanpzow/NQ33fyz
8bz46UPPffazAqEJyiQMQsBHgHGnvGQFrjcyMbsyyaoNVVtvEQCLzrLd9a1jna6tGfojRU2vRS2m
Lea5lSZbljuIvY1j9AUCCNayTxo0PjjBl7cy6muJUjhbc9hg3L925f4ciW6scx5JTNfbbB4V3gUI
urZWh1VVoVf3joT+HYasrWHZj4nsXt9BpvMBzgnFEUA7TXoSIeomdW2mDHh54UaPe1uSeaLGzA2z
ECsUgERgiAoYK2YqhlYFIt/Md2sm2V3n6VASu74MpiOQGwi8IXj908tQFUHWZwKLl1ArFouHrHej
Zg+FPk75jL2Yf+zQjKdzpsnl1MBOLbmG8bVOG6cLFe/6YnhGKK/ORpWoCyxKEJW7KVVQWLiBgAhn
x3hGKD8GTj2WZRNGhtY3p3ut/6TGGscG56vQ+WU35EZhNrCR6p6kG44weWHzWInP1/eLZ4b4+Kb9
kRqZFIsYhwiWxev0OzP5HqPGmP6vO0Z2dGNGSbtkBbW0Ql6ng/ZZAyRB4XIlsj4LmeqCF2sqaqbU
t5+npAHvDc5+fIJajHYb7gqwy6e1Zz1bZ4K275+hhVN8vr6DPKuUM2SKkZqjiKBmZb7cZGctRQVh
tv4gdBJKZ6xOVK0PNEnT0Fsr9MPAJ9I2P8pERk1kStNjo6q82inLIyyUM2EHapYf5mxbIERnyEIh
HEAZYIHAX3uvQHJ0if3f3jcFQHXg9ojm24ch0AhM3P3cwfPWJM2AgShyRyzm2l3U/v4PLIE8E2KC
BHpP+4Uu5Z2CqRw5MJrbJPLy4vhHj3k0LUVMFGIYR5VoBHfUoqNTLz3q51+N1z4g4pKJsx6GxAbH
wX9AmrFKthcGKbcrG32VgeSVodmqHkj1QPMmf/Z+qcnxpgoYN50iSVgaWHoIczqVAkX6XMzlpKHr
hhq3kmHizuLc2+z1gIka+4RW84diUor6vFjqMxpt9yvQAL/wPeLLf9N6ZGQJwB28G6PqSks6DjV8
Tw70OtmL1ameGi8Nb6byxyA+Xnc+VtvjwhZ1h4OLGtz3BhYGyMsNCUjSbnVCEKUgEu6v22KEoq0p
uqKUGZFYAuKA/lR730T7Nn9sew7qmukJgLYA9oKmh0gjOPvWkJokjOWgkKRbVViBpFg4oY7tCiay
KkQFQn5NxXERLb55zguyY4pfuqlf7PLvPQjgVKiDjLyxR+ambaxRB2kAJ5QkrrBW9o1tlg9D/LwU
nAjEquMAfQUYDxJ6kfCzXd5/lTiGtVSpclB5ZSB7jYN7qPL/6m2iKJG46B+dzZvxy3V3kD6+AFER
xqQMWkdEZYqu+MlaN0R5UehAfWtoi7rNzvDXo+EoBzkwA1Bg3c65DeDXrult4wfHONm3y0LLpXFq
X8tBrvo2gvHhoC42EHvn8mh9HT3xVKB1wLu1Pp7oS2tU3o/RwqkYhVwPusFwajl3pPKHbu4lYZ/z
cBy8XaVSprivwf46YWHVGljGGdd9YXlycSrHxDEBoru+jx+vY0jRopMFai+gpVQaKZjVmQol5kYP
Rj2za8XWlK+muYMm3XUzH08BMYM3J94xwNPTgM6sLJa2klM9UMToESTNp3BKbzKj/f2zDT5zNLPR
NcCoMfR9Lw8CTkevG5WsYwAlGmsH01z1ayuNkPbUcuVTG1sQ9kv61gcDRn4fCxU6GFEW6cdUmYe7
xZyl3L2+cEZ8xl9kAO0pkdvbohXYlKZKh6FS9cCaM6fFNGN5Y5lQ7vUz8WdRAiD51wrGoKF9um6X
eAl9PLZmqSsorUyzBZ+VDvrC3SgRFS/OxcNyUzIYAS5kzIOCMOVypwEmacdaHvWgqEK3H+adIkLI
uxhcYwm9TDQXJzRLjrMyQjc2Ex8YiHQFtBF0qpWqY2qCsRzHsLUnL/4i/hU1tuaptg7C66/1M68K
Ty7PD7u4sUcFGVOckUtAADvQAKVSq92SP1gyOHUCJd4P2oMm7a9/NdYx2a6PCjNiudTKoK1wFkW2
w8qx8p8J7xZnesZmTeTfN2+lDPTjcgSsSxCJ7SMGXk+TyJtJZpoQdaT5AGSYuCEuTSBSTjFayTq6
46odtpPdNd71jWIfK9x3GmaRQWpGxy1rXrRMyip4wiQc4sKytUK0pbkw7EgrPkFT8VxBdmCQwOpX
/9S0lGOfFTZhG2Vj5Kx4LlEfCuRO64yZCD0oo9Qx0zFyNCu+FRf5YMxcQV9SkfvghYjPiCEI0agF
XW6n0UzKIiUDgmc7JM4wTl4XLTdLjjQ2qrG/JtSxBNOdobwpJP3n6zvNuvl0HdkYUj9EMYtaabJk
yqhWrQ7QmJLYs1X7lgD94sWQbEkbD2hR8TqXzEO3sUg5aNM105hGuJJ683kOd1WhunURaPIXXduX
1uJUv6lSgQ94GaKpS6MsB4CHasRKbT6CwhF4h0OdcLB3DEDypRHiUZtjp8xRnEy4G0EZlDSAFpYK
oHGRF+1UexpQLZ9JW5bXIf14EE3CRQBqQVNGjkZ3BMJqNZcEUjbBCCUEKT0n4+66dzAi8oUFuguQ
zyH6r6MMtc0DYVUuAQyQ7iU8QFon8XnwcbY1GZVEMCVCA5kG4kWanmTQQLDAdaPft5jOLnaa1y42
YRDht9a45ijHqNolTSsN6sfKo7oAuUS6vpkjqXgIE0ger5VHfu7ynGMvN6ujXATUe2MpKk2IaUPz
WIfhSU5rx5yW4Po3YzrFxgx1cxd1XFSNilUVVetEvV9Mv48qu1wIlXwkg5QljQALhIhOkb/VVeVE
4MO6vg7mdhl47xjIqzCgScUJzUzUMFLKMFi7w7LsmvBW5fFtMU0g4wBzK0oTqCNdHtqk6AFAQRWL
QMlkcd8Zix3zCLWZn2Njg/4caz2ncqhbwWyACr3BZalwsoqPlxU+x8YC9TlAti7H9diCmn49t4I7
QNhlUR1d/Xr9ezDNWKCfAOcOupA0J7HQpMoaFtisOQodS4Iee+TH4r7MefMxjJYZURMghT2w05AC
x+VnUYvByqUMEr9QuF/QYu92MVA7mDU+rF4BOTPewfwXgwbG+XDfI5+hXM2cyqGXx3T1Og+l3/An
qONdy2k907IjR98nPldJlGSWVCzAdCLqE0R7Clx2VJcO/ZRIsIpO9JYDgaFDdgrzaNrhDRjH5Tpn
fLkLY3SCgWF3pQAAMJCLxJZLT6l3g2UL0/N1B3nTYfq4KCKyp+E5baiUqy+inM7ZolmAmyQ3Mph2
Nb+BnHd7xKS4ag9uE4iuaJc79Sa55X1DxjHDHDRA3HjngrmexhuW6jopYyuGQdy/SNWndPKuL44R
KvD7KIUAzo8yukkdsmrFAJDQG5i0nm9D6TwJX6vfVXlFogK/39ggmdMmh6iEKJOVplbgFNWN7mRA
loB182ztWhswZzf+o+/1bo++3LvUsMpsshYPdGcNiN3urVvCiJb6ydn6tkx28VKdch084NA58nKH
u17WnsIxRdBFgoQQ5YPL9S56Xw1Ch/VCwfgkvKgOlKkd4cZ6GzNZgqGEKBov+2Se9a1R6s3XTaVF
1MQgiaXZUKsZ3eaGQHgMZ+l35q3sq3suHIrk0PS5gEei8YJ2BYqeVHjJh6TLMRa3eBjihtD3TbIn
GCwD5Ptfyk+zp/KVxVknHgohhBpfxdVAN0u1GdjKEX040LS48r2+k/z1LR01PNDiRicAYkWfoJW4
xIGsuIZRA3ALi5ZBaNIuP6myjJIc1TD8C6WfeaELkjFf9vud5fKq/iSefNjXjTHq7TKZY17pCj7l
DH6xJL/vFd3rIf8qZJ2tZdxpad7aqM+oiVmaWqFlBtIjHBbZaeyvD/MBa0OHhuc0zLOxWRv5900s
KDu9X6Cz+3bbHtcqdYao/V4XkXs9rH18jJFL9v17UVetsBjxsg7J4uWgXex22Y4wcaUeV+qeFZ63
dqirwQQAJixn2NHsEWIUMaACtuCgsPPaopcBtY0HnnMwUG1YGp7VYPtF4w4IiMsdHEylHoREmT0i
GL5gZMSE7t3ewgDW5MogE3kSYTfpnOsbylzoxip1AOJSSbS5wgEo5ZNcP5s1J7tnPDSxLHDGIGSC
mxbNrstlVUnUy0IOA72v7tbKjvbKPvwRf54dQDs6zBENx/XL9TWxY+bGJuWM+rB03dTleJf5xmMJ
XD2oJD0NZ+0/vsyYzr+xR3llIoV6q4pZGHQCsNoV6uKQLot5DwzW+w9bCd1H1K1VxaIz2lEK86Jf
VfCJwEMI6HGGe4yO6JfAxfLg7szsCA0clIgxoooUhUr5gFRsLXVCtBr91icBJPOSQ+V059DVT+Yj
AW4Tjyx8wbV+cD4gc0PBlozzgLisvskobaKJ0fTynCR4sennheCbSz9FRm12u/EwQEZ6CcR96JS8
RJ55C22sUm4zGJnSmwICJqhECPNVmdhKu5x6WR+DMqxfOItkXrMbc5TXjO2gaW2OB4rxKETefCLF
irS1Bd1Nb4jwunmjcPaVta04iYDDg94bgYZaYItuRB4OA4aQFE9rbhUw0fw+PgQDjRsT1KKMVO1A
hiVaQSIq4/cUYi2xLRrz9BKu3VhwghfzoIOg1hAVdFmA26ZuVEmYJTS2cSIqs/DjAVR8uhNXvbO0
xiPUpoRk3JfzfbQ+Rp3mCukxGlXOn8CKn9u/gApvaZiHYaP1lmdO32dRsJPlgeMmJO7TWcPWAvXR
qkLvlrRM8Boib0tSYxKDmogFtP+BpZZ1v26NUZ+vMPpR10rFeuNTJDI02ts4AS9bYIayrR36fjWk
ZQxJJSM9WY9kVYKn1nbnW2cynCHysmi247/7CfUaatZ4GqZesAIr/qqId2JynPrJvv6hWNnddklk
azcxS511tRKbyQI50eyKfe229W0JMg702xx1/f1BLnLO/lkRrf87rLqeKB2is5J17jTbfY/bNPx2
fUlkW664Hl3p7xNZBh9YjZKWEi12WCSKnSn4TGXkKMXgpErrpyOPgo53qGmtdjTuVKGT4jBQblc/
ATamcEJ/wKwQkTcVuIKjXHtUELEy0OjpnQTnKO2ptc3d24jEGWIj8q2w63e58yeFvIuvR0WNbEjy
vOoVLRDb771xTvrYmxRO/Yvp8yBMJkBu4Lll6ijXuTo2zUK20bytU9/CLEHUPF53kLdv8cFDJMzs
SJBQRGWISh+bqlpUMUbSOhzEA7DvO2BQ8XbLvPRWwVxtHzqDr752p+Ku3YVefBBveIUUBtgEJwHk
QijgYKWgzb08d0Mu5k1bVbPXuvpudjW/vQULjjtCNFrYpXtSC4hcHkSMa5XK1kdzmow6w+4apV0D
y+cUNxjf3KW+/EUGGfs3/ZXoAPJFN5lfdbNaasPLdBrUGOLwaJee0/k0xZ5Yudc/KvNKk4EoBcEa
dEBUKlgmaO7FE2SHA9F41Cs/a+7/t9+nAqWWlNo65bhjlnmwx/mhVjgTLsw3B2jP/14BzWFrGl2W
CoCioS8zILHqQNclePln7WtzSvf1GcDvH9eXxL7PNhYpd1jSIc0iqcKaDi3gkPGt5TUg6Z1cFMf2
Ne+q4S6Q8oIoKaNGXbGFBHiAyAzob7EDW75YgzBfAnKs8tOv3KycBMIPh32zSCpQhkoexp0Gn69f
lp/pXXHoj9Epn9yVcKxgMISL6CLLuGaQCpOJpIq9nMJgH7nJt7cxr1v1SW9cwrcMHNf++ldk3uCb
9VGZVm2IhZFFeDaWfQhczs9hlm7ixfBLoie08Djt2Sf53Ump+KxUVquUEh7GmeoLyqdYE/nNHJ4N
Ks1SS1OvhhQ5SWneCigEid/agrNp5M+89o2oaLGKCVL+UNSCIn2c9dhOFdHptL1qcKLGvxwxA0hM
4PuIpPxlnG9bLemaWDYDq4EcEmSbvfJz4ii78BWo2R0PlvKWQH1c17s5autSQVnUcWxED+J0MugF
waiZ+oJTt0i17NAnFDykyZvuaujD/CfMM/u4vf8F9M6C1aEihCge4TYXz4TbfD6kN0ToMoMeDU+h
nB1UVIRFVH1BwULH/ajVp9nsCg1dpfhJdvo7IjVCdlhDDRYzzCWX3pz52thYpG6CvO6lYo7QgClR
jbbHogRCVBI9c4gey+XFSqD4ti53Q8R76LNTvnfD9AXRGquS9vmIxPa1+USEfqCWtMcpVw6Sl3rp
mVtMYX5LFXAVCHLomDSgIpmqgBK/mOrVU886CCaUveBouCF6b3EL1LV5/TrmFb4xR0WyccnVOkPB
G7jlL2r0PA/u9UjJ+33qLGbVAj4aE5EyhfiZMfxYV94Vzgz9bzAREH6C2YZy/koWujlEodQLz5hB
3EeH6ETIvHoHnPcub7vYsWVjjXLEAqMUpSBNspcG6V12bJzQHfwW1J41OeLO9c3jWIO0zmUkw8rU
vlFH2Zv9MlhdBd6XnIhOVwEqUd5T+22g7UMg+2dtH9Bvy2oOsRAjNanGWBmcoVDC0zTXh1aQ3FWL
xpM8z7FiR4VmPcmVjkAHHN1uNpPaG/W0Vr0yj8LBzceleg3rXE922ZrkPzE1iXM7G7PoCGtkncxa
zvxwzgq0NmoJkimqAT6aEJg1L55j0DlpYoXAMpqNaKeSVHxJRok3NsSA4eEtsFkrlReNdRZaIqBT
8BrhltCmYuYBiTipU/J8hnUEFJScQIiEvhHoyy4/Ypph/jFc0SEohW9DcRtNd9e9hHWvbn+f2N+U
E/QhWUHGFlnBYOSu1O7MVXCK4ZBxByKZjYetJSpY1InW5EtSmd5yPx2I0GDq96a/FrZ+QgfCIa/u
OPNK3iQC8xhs7VJBRM4msxdWJECdt4CZLfXb72JA2Dmg7RbMX65vJzPkK6qBFyKAixCuoqxF6lqY
qYTv1fqESq90kwxNzQQgBh0qGvmBh9VVmB8QvIRkhg11bLqGLYmCLhVKunhxMHijbEeAVe/yk7nT
Rrs6NB7qDM5y7p5DQDcWH5joxr+pPcL1MgWinx5xmrzy9FNabAu8BjeCy305sy4lDGn88xdSH16v
1j4zEw19Xnf5ub6B5UYHonBeE+jH/1DV59mjPkEs5ZYQTbBXuzmwm9AkqhztpgfSIn7A3BhX7Pqt
RUGHPrCukiFCQH8luru7RKAdlKZsQUsNHeWnZqfd5N+ILLnC7c0ww8HGFBUOoPWKcosOaGPjkSrE
LwqRFv2Z2Zk93V+4TJ7s47OxSAUI2QBxXSihAjg5EHhyO5swYWPqDyRm4p5HV8LsBoHFE6rrKvjQ
ATW+DEeaUasrSPTJVmKkx/l+20Tg3MDFhfGa6UQy4e64J2kwrxXLesJgEBQgLuBkRGiNXRoe2jQD
gxuiBOa2D7WanrQ2stVWtznxgfkB3+3QWiGKlkICGPr2QZbb7WntQYCpkvG1hwwqK9EuxOXMR3dw
FkdzfkyraIYrCFQDAYT2vqFZlV0JEKw1SoDiri+Qtz7qahR0Iwx7ozOCtXHNSHZC7tQz+RIfTttm
B6kj0EqpXMoaXAScLMhwzSCDvjA/sDLfKRuP0CnHN81O0PQZvYP11oI4LtjYQWF77L6ogy0dBnSU
LZcnm8XbPDpSluaaWI2Fq0oExtysDsnMmwPkuQIVHIEhzP4fBht6Xb5bilt0rq67AO8DUU/afJA7
I5sRMeKAPEFweAOiWcnLONmRCa8ciLWCYhGDjZdHVmtiUBv3sCPvlFfN73aQUf1EZFRzjw+GZO/b
uzFqUYuSARSy1BZoQ++S2jfSA/p/1/eNnTtsFkQ9RlJVHqK4ghryL1JyqNrZBbAnqt2dGsiZ8pQb
2d/pfUlUyIN4eNPJ1QCk1c48ZB4hrrcOMl81lXkfvy+LrpwLViYNYlWSBAxSff68F6Tndl8A9Zi5
BgS5VLf5o6x5Y5KqkwrtMqRdN5PHiHCQptVJTZ4YE+9r0TAJTR+XIcJMraefR3fxCi/y9Dv5jlRs
Kn/6znN38vE/hr1/vpZKhb1mtboQ83vQH6zFfkcG1dEvsh4zqAbuy1bMfFUcKic3BfPbdbdkJpib
vaTiYL5A9sSITS1IUqPEp4JMa6xL92WjNE6eWJJ73Rw5SNfWScXAtirAmyrhQdJKmOYW7xTx0VxX
1yoeV/Xxuql/CfHve0pFkMIyzHYWCkSqU1nZ+gEr83XXjFHdXt7AecO+9a/bZId4E9VFcBCBwYza
TUGcB1FbUCqVV2h6TMUzGPt5cYQdq95tUFs4CfLaTyY8U8O4YFG60l5P7QQpYnqj++PzcoSENh9B
SlKzjx/u3Sq1mXGpD2ozir+AZUQJdNxnQbwvD7yTwH5JAhT89x5SsXjUB2HWaxWq8a/CY7LXjmBl
c4h4Awn/oNHfYXKBt6fs4/duk4rNozSZqY55WTz55Z/WreK/ccE58t30JTkJ92TyB1JmgEqIBSej
YgycgwXXQCcMw2gYvKThNIMBTo+kTkjTpwaAx5fAkp156zE5SzfGufwU3Q2nltjnflPm0d9Ypj7p
EK6gcjBHK8jX1o7q+yq9k1ZvVHlTYiQcf3AdvJhFGbIVMi50/PumCFGaEEk2OtxEJKXTjrHfg8FN
99Ujv6PKPBv4jArUMUDTptA3QyGpwpAVYWBWd8VwXqJvs8QJK8x7dWOCSoFjiIWmfbuQe/XvBHVC
uhjvrkcS5sexMFKAgW8Mu73dT5tNy0iPTM901DSWBppOd9C27KdvKY/R7A198eHjbOxQEWto0qwc
BLxuO0/yUcEjMut4ubjWsXIK9N1lXziLbum1u/EbamDfee0yZg8cXv/PQqlw1nfZgHI9Khwkf1D/
j7Qv640cR7r9RQK0L69aUpmynem9bL8ILleV9n3Xr/8O3dNTSpo3OVUXA0zPoAFHkgoGgxEnzvE6
vwBQvHDEW/kltGc/cYECO/EI9tnZJfjiJBw+THrTfaBeyQwlC0sTyVh8G11loMhVD+FgE2ZcZP7c
U848Axt7VFArRr0ODWKP8HMUON7l9+QatxBe2SaXMEBhHbiNMerAGV2EZS+fz+zZbe67G3LkrBsJ
Iw2ivXznFalYhw6Mk4ThBJUQQHTPz3crlJhrCk3zIFrf1OwqLiNb5CGMWXnDxgb9sE7KVddyAVFS
WbrBIXoxTqeX2T5KpczW17hxZDXlnHTmTbQ1SkWTsAnXRk2wjzkCl+60sR2ptuV1rolWFioXXgnl
sJu/quxvzVIRZmjGOhUrFBGgRU1YeVPU9orSqa7/cU6DQyPEuvu25og3bSKNMZV6rESojWhRvYfI
1i7sV3uFPp6JvqGtL703rhpPW4usgQ47W6NU2Clqw6gwHwhGFchCaLt8BzzwD8UXfALl5t5ArGCK
yp0B3izDBIUGZc0qpaq05lJHl7zCsHcSVUDlVqMYiV4SN7rumGsp35foUAiO0ouhg9kKQf621qpx
PY5i9zInCnpUSdiWhV2AMA/dC0y3OL2If35cDvystJXIfgFci9+KhIA6vXhN9UXRlyC/TVBDSjqb
CMVhOCmz18BAmeJTwoonTs44w2dGqTOc6X0S5wWMlhOkLaMndGOcanEvL+2yEZVuWYlpNlRWBCNT
Htlj03u1UUPGUvhzM5i6+P21qRslivt4amRUDkwLHefuG6hVHIhmXV4L6zOdWaGyJ0Hp1DZrMKui
nIioNjmm416+XX0lEN3RF14rDqkqcdIvR2azLOoKKXOj7koIBh30UX6ywvwl/BudG8xObWxQvgcE
oNCHcTPjmlIDUsyf9wV69/WR0I/zcWjcTaTcTqkT0VokpIaaLQbjtWB3zmq333N7cpPX1ufnvMzm
3maFNORVz7O8GGqkb/NuBFi+QP2FdEt6n/9m4kQdGvjaqO2qy6ToHE0q0LVOoz+Z1vu8cjJFZga1
XRJ1X3T5WLT9Gs7IoAhdAQglHqK7fm84zaG9bx10Ddz8iXdLMReHgQ6onwC0ic7U+a3RxUOUgkkA
cwdKBNGlnVFBqUG0G+mec85YD08y3PqvIep6SktQj08LXLLzkvvCCw/RwfL1Pd81iK99OV8bQ9Ql
oTYR9FWtjjxTwBjvJ5gKg6gesDmcBbFSwe2CqPCkh1kkFKJGXtKjK30ObFg3RtA6pc9rezDT3K0t
KkjNRQfegkHXDuNHed0C70SwOJC9W1wMQvJ7gYwAj1b2729FhagWI1NlhyL3AUDv6EjGz4o7y7DF
1/VueSGHLHloRDt3Lu8oM4HZWKWClmQQHG2OgZSpH5x2Tmwz7B1Dv6rMoO+CMeVd0MzcZWOPClq5
1ZvmouG8kXFPwUYOiOyl3S87qEt+C73LiyNbdsEr6XHlqmzlFBTTpGmgRh7Qy7dLnv4w2/xU613t
a2H5Nz0e8KpAutu0LDA0U9tZaGaraGTWLhLvssozweBweUnMksfWArWBY1MhZC31PwWBwQvhLFeq
R+QS6n3rtc/WzeyVnlQ5fBdleuh/F4f/cR62VjXT9CJE26fLHkrEkOpY1xx3ZF9qGxvUsyFSoEhH
1N0O5bXoxE7h5RhMyRztLj8SODdQqN8ubygzFm8MUrFYWpcqkqTBOERZYGSLYyZu1pyyQuJ8OKYd
CJ5hulrGoLVIheLCKvJBWQAYXtUUEq5XgvILA7tOxJuRZ2Y6GztUJG77ukmkDA8gWX5UpYd14rw+
mE6w+fvk329fPLm2WpmBYahsvZFz0PwXqV2CcOryV+FZoWJvG2lLW5uE96w4zdMvcBA3f66dinRt
sxAq3hq6MOhQ4gwPs1TctVnsjpbwLEa8MSFWM4QU7mRCu6SgNEt59Dq0SSfUE4j39mqQ7dd9u28A
2F5c8giOXG45lhH0zuxRDq3pVWhIq4ZuyENxTN6Hd/IE0g+qrWn26ufvIeRwSJ2GR8DJ+GSoUYIL
Gww8RO2HcrzQWAexIQxoMno+4qlOvhUR57XNMqGAwdkCZo3II1DRtU9Bv2MV2MoKIpLxVaY5mvnn
D4WztxzlFcpUxSpuDYhY9Nda90scY45nswojGwtfSFLDfl5CtcNDrvg1eTJKL/YILGrnakFywOhd
EHuhx+tnMjfuv89i1A7OD+1UWeFUzRnU6SRhNwlAPWLwI58fLx9apqv/fn1/iXGV1IXh0udE8Sn0
IaYbFL5yxOSYG+/Fq/CYcUI3I9TJCm5tgMpAlaEa1LdKpbpoRAmr0uQf+vQymJxPxQjZkCISidQC
RrBVWkBXHsdybLIKemM5CglAOnTWfT28TR3H53h2qJODtE+e16GQDlUS20V6ayqjN3QP0HDbX/5A
LDfAlJYICCpEYb6UcsTEAI+e1EBlySqOmCh77k31Hbq+75fNsL7L1gz5GZsrAoQ+MFS2KFX0pi0J
91r/53cQhqJAqaOBSRXcQdRdWoujNafpiA+/xqULCeT2XkhDKzCqJPzzGT7ZAJuvAWpoQwfR//la
lKoRrYrI3Klt4lnqWy2MTp3xujzk/FGJ6pkV6rqTBx0TLjOs/Evu9NGA+6iF6OH/UDcgu0MbI4NZ
Gv4L/I06dWzmWGhnUw9Bp/iCScFrQO/d2tPuRk/yyFQDLyFhOd3WHBW0h1mf1q4DEj7GwO8CK+G3
mEuqy3joEknA/66JyooFKamyXMTlM1aPA+imMaYxflOEyl462wDBS796DWpml/2cdW43RmnhnHwW
pLZAe/IA8TJnaAR71XSv1UMnkXniBYz39XZ9BpVEhFaadBj+1KDdR8j+/50K572vOd/KoO4JME0n
fQZ630NlHXvtppBdlLQvbxp7JWC1UDEjqYOk/PxAzUWyAmNIiJ9BqYKYp2e3AFE6lXxbdVeRbK/L
y2WD7DX9Nkht3Vg3hp6CTOqQmN1tOk82eNG/j9PdZSvMuw/YzP+ui9q6orXSPgR3yKEFlLc5NsBm
Gh5YAkwQnhOGDl4NiRVkLTwzwbyAUSFZpI6V3KrZOmm1jvHX02i8xrw8n+Xc279PnagpNepBXfH3
G+hyiMNii8J00sF+EycRJ8bKrIi0sUUTnUxWv1pJBYLXxbFO2X3qjLv6EDsYAjkgNoGUo0MrtXKX
q+iQ3KJhjH4+r2XM8hILwRCdbxG9dhqcHnfIyEQRy63N2bOG2cYGe4bOmxtlmFHAjQ1uITAMARNN
eX9baEaUaqtxiOPSRu+kUTu7yhyOLzJ8A4IWOGCA6wL8rlPXiQRSXKEpIgCFomjxMW1m99FoAG+v
zujD5G9VrtqVAbbg8DvyHqdbAV2OulOcgMUg1J4v/xrGj0Fg0sFSDGkFQlp8fuCzaW2nKp/R4Qxv
h+ou5zGIMQLK2d+nkoG5FtsyGkVobwOrRxhcSCeMD3rlLYP8+01S08VNq+odzJTFrs0e155zCBie
gWVYSFbwfCKbdf73pVmRumgkL95YdCwQsYrRVSwc/uZb/DZCLUKVizAttBEY+eq2S44G77HLWATQ
/qhhEtYgCLdQQUltijJuYxAnL6sXatdW5oFg7fISWIFWgQQwBn5wgEzRIL9h8yFivc0g2Swo4E2e
vOhK2kMCqb1q3OqgkQf1aVE52Sar7XFmkTpO89JCWNZYNPRbydjrjHCkBURPJXe4rAYk+aKSMwgH
KVDcBok+uSLPV6cmRT6nK1ih9bfkuDyTlg4pO+uvQ2r3ARhtMZuzpnb8xp0vYDg4xgtQqAAWwTCR
jp5bloy6quPEgLrcW41pmJ3qGFfdTXslnvpf5kcDBZk9L90gf5JeLKp5hN0KHvMlFwihg1mM86Ae
psjcGa3bpR9TG7tT9B5ZtlLu/sJztuaoTEDQisWSIQdxaD9WyyZzVpVfQgMZHKfSp6wzb31MX91a
pGJfKNfFrAIsf+hdaSe5RZA+mO6HEqR7QhgmvV5eIGs7cSAMfEZkV3gWn3/BFVQxMWb6IHiXPdVN
aSelt1jPldU9Jrp8NUcfl82xarWqaGAmBFMpIJyiLzPdikSpyGCPoI+Mq+Qq82Y7A5miPYMAodgt
om09XrbJCDAqEmE8+jCPIoKu8nyJSa5KhSAtxmExUqeQd5EZ2unMuT9llhUVRTRDk3BRfzmEUSk3
bYkJWzzHZBShcze7aRxjj3/uEy92gcqGx/i6DXLhXfkk/CiBqg8dQr5yebUs/8H1DfFWKFzIOCSU
/wyCYMxWHAN78Wt8iW8nP95FYGAb2082zmzHxY8yXAjVdZTWkApBkY3OKms9zpuuKs0DeOJlSKEk
ZfNkhBY4QC01Tvsbc6oS0Hzpq+7UQ7H6Sygke7AkxY+ihsKZLYhR8lKXqXQE/g76jv04yDeyuICX
tlzAw9GOvFoACYhUDDm7N6nrADMbgjoYkHXTc7czFkdEilHsRYHHe8n8FtsLmorMi5qj2BDh7lzu
BtMZrwc/RMtlyZ34OEFiKNk1nLIQ83yhvoHig2RgmluhInKcrsOQQAwc/H9ozHVH0uQZcbbGX3B8
wm3jcwcSiUN92U0wD4DzABU1jE2en6+xktS663CkCeum7HR2A9aD3tZ8xctOvMyNvaUba5R7o7YG
mvIS1hrvH86iKOj3ukt05UD69MQ7TkxX2ZijUqxitpbQzEFKM6m7sP6pCm9lfVWsLufQMmoR4GX+
vYdUjMqjMVuLGKtKD9puuiEhcQ3AkRrw6oafSsCXvhbl+62IklU74rT2K6SE1h4X6OAnRmUL1frc
RrMtmeCuMEVvtsZjbMRXnbQ8SHW0MyHJUw5GZy+SgkGT5CdnC3g7TZ2VQeozLR5zFVuAX1M14MqM
nfSku4bTe3EOFbLhcfSL0ubduKzIvd17qra1zlmmxCn2PtZ+dGttz/HPcuB0IViYkbMPTJ1LCXi/
xZwGsFS68w5z9cCV7Ut3BmgkPtbPgl96tVM/8RI0VmjeLo16kAPpo1c5OSxmc40U4KMyIKCctbjj
w+VZGMAUrSSrfflDMrLRs+uAsmksyVhMmWAcNElwJNkD76RTdveacjfXvNb55zg27c2bu4euAoAt
WZLDcVQPSme4Yf9RgM580gPgJ/XheujNqyY/Zun3Ial2IF/aDVroFM1xAu46TaC1Ku5i6YlcTKCC
uk6hRgN0oK1G18PIlW5hfQqQ6eLHIu9BHZ2KkvEoDkqe1MYhxxjf4iE4i2BBh8ieR0ZJjMC66WRb
dve1A4ze5S/C6v/jYfXbNhUz26npBqyZiBXOu88x550u2IphJ5B4BxMtAnVp43RPdvXNDB2B4/zM
AwaaN3RdiNSfRXmE2TRpO1apeYjTMIj6wU3wz2rsOUGU5XhADP3HDCov5/fQ0plxXxAzFSTjVeOl
CWtoHO3UVXJm8EFd3lMSkGnH21YoKGMxlgKEdIdpzPoZMuE5F9TA3LRNCYTyl1WDopyiom+pnbJj
fisvNmG8MTwzggK6PRw+35I3PInCr+9WJLAG3pHgs8abDiIL55sIDt0+znI1DqwKw6xL1pWHJRO+
10pZXzeR+KjJ8vMiKsptiNnXKykdTuNc/2lZg/wGcLsD2Y4BFoi0nf+GYurTuK+0xNfKESXE+1q8
sXIuKIbc3Gdf8NMKagJQEAZjHi3+NaqLFdddD1DCM2SrA7Akj57ef6oCyKA1iFxjOFz2ma/JGWWS
uuKSJUnnspqioH5pnlOMQGPG5CqNd9oNwTLFgdS7PLD5Fz+lTNKXGy5stYusOCiqn1qxV3hdYt7f
p+61LknAJZpPid9Dpa0yLFs3uJrZX0InWYMCGIyCmSYT0qrn/pBr82QIZR0Hwh7CKbO7XhPZK+GY
3CVAk65OdYtea+6JV6XDS/++Avoo25QvGvkKggojiQIIOZDZAIht3ay+ehLBIwayZ4/jIeR4fXHK
30ulxy6GTI3EVcNS08MCtmBvRZtf8VdC5QWZpT9vCJyvjmYyUHOhw7s5gzl13S3QDEom3hj2lzhG
maACihg16IcPChxQkQtbnKPv0lzbYqNwHuBfMRKfhhQDvFMoxUPR59xLVDVNMJZShQfMnk5efzCh
GvhKCB3Fjxltyv4tfct9XmWRvTpUFvD4RbefZgjLU3mp4kKLgyQ6iNL1PPszj9Puy7X2ua7fJshP
2NQuF60s51Qpk0CMMldK3hdhtjtIYolS46hVwHFA5nkGgAGfHUNwoJk5t5YIvTVaNRywRg5ORiGQ
sxG9MhXsjYoODncijMsrATONogaMqTSQnGP87txo3WRNmE1TEkR6GgdDiFZon0QSz0OYER91J9Sa
wQCFjsq5GXFOMyMeZQCNQSwDYp/CQ3v+qD8SjuLwe/rGU5pjL+u3PfJ7Nl9uiqslXTDsE5Q5dCiE
yU45F+XXVwXxjc2KqI3L+lAoMPaR+1NgBlBoCDo78Uw33E3g2y/cdE/kV7gFH+Y+YoQdF7RpSYZM
xePZQDtPS7XUV07zCxH0kAybSF8vbu6BqZVfYSBB9ktU3BikgnCkNJBOzozU710o2+zrUyuA602+
Lfze1u3oFmv9yNxhPwUx5sUeOUeCs1xa5gZ4+x44D0sAOjKP/K7Bg8OB8EL0BtpwwTPTRnw2hmWF
RntRzjslSdp3dVXDxpnrpAU7YdwJN0lR87ixWJsCXh/Q/UKQCmeHOql5U1v9lC9xUMnzIZx92XAX
c3VGsXTl7LrqUYWcnzhbwbqJob9MaH0wyfml3t8LYxeXQhMFrWv6M6ZW9UCBYncHdCpm9R7759LD
oECL/xvZf9y8hq//M86MNED/otcW1uFgAkyM9VbKLrIqtxI4TRtWMAfxCYEYiKR8Ru2oEOlxOhti
HDRdbhfD4o6tdWqSiFOjY4UFKNyR8WwocUmfne1NWFgzQYllAQvJk9JWG0h5cos8LN/YmqDiQp9J
sWYlUu4D+iHby3v3lsa2jmv3ML1MAJESzA44LHeJW4n2+MS7spiJLvJ2MhYOdSjVpO7iNu8X1Yix
k/oN7hFCdJw1dgusueXH7/JO3luudMvxTea2akDL4jIWITVLRaVGVGuMXiRJ0H8MCH9+vSN6fgNw
i78mV0J2LfzgEQwxj8PGJBWX1qlIRkGNkyDNq6DTf2ZdstPi4VYazat4Nvxw1vacVZJnHx0KoVP5
7yrp/om2aFre5lkUqBHieyI+NXiKOqnVdPbaDscsMVt77RvdmUQxs7UpfDCW8pnzI9hbDRlD8DYC
sUlP/euLpqxCmwjQa/0s0oEDMHwE1XL1ogW5N4E626k1h2OUvdm/jVK3t15YnbAqNYz6IuQMVad/
EEC+vFPuCVlb7/Q30i+CRisd4HU4tllXAGluQIkaA61QUD6/yavEghR8B/HLdjd4CmgIY1cWbFJX
l3e5t3z/m8xha4/K+UJDGzVhGIVDLj9PEQauB95pISfwix9tVkSd0MqANE6hrHEwObqv/gKHqhuD
BV91DZTt0zdSXSj5nWryjS5ZpV6jQ9UmulUiLgj76EhghOqh262ofn0+pv7KYzZrpCOCLK0TZofj
IHxKZbwJQtAy6YRV3knA3bguzuDqO/GKhEFuU4R5l+gIgRAWh9IC3YUbhVlsjHZJQBmp2YQos8ns
+BT5syM5mjP66Rsf3sV8rELUk4xdowGo0c3ceLVacBe1wmdvBAQPUCKLnojUVOWK37hvVcahgH4P
Cj64KvFaoJv/xSyqlRHPUWCiebszwSURYWutJwPTRNX/IKDKuNR0ArMSIUwGgjL63hQlYalmVYqD
eTSvhTB/jeInUcl2IJ4+mj0GTOcC8lLT/HH58PPMUme/D81xHAcz91VkPPl/sEIyX02R4THo16Ej
jgomEWin4tuqyXFbGkXsd152bFCWvUl3Bl7MP8QXjFPfmt+BHfmpPV5eHOumhlU8uYDtRveaZsNJ
G5QgZymOAtEn4nwl2HejyjE8TBh483vp5U8Dl5uDEcnPbFKxx2ozTbNC2Ozdz2K0C86mxq/uwGD7
vUdMXT3pBsQA0zd0MV8562U6LWbhMBFGBlzpq2spumhtYi0KRsBVFLfyVf26cYksWutYr1lvQ3b4
sknmd91YpL6rEBcYPs2hi9vIeFKDNVb8qeT+ZRvsz4iqB848mLAwR3h+QYFcBYK1IYRpE9OBCgKh
aL0nbyPBr65Ft/fx9uQsi2PyCx92JpU6SD5hUojtcZfkKI8poAO2nKyC7gIGyiWooXHjKiP1QEQn
qECFDEdp1M0o5UOtpWsa+/LdCL5WAC128xXReFyd+l7d/w/Qd6a3bixS3pop3awXIyqoRAqRzJ9m
XnSX7zJ/dCx/DiTnH7KomNt6ZoXzs7VSt+WCubAaSJoQkBKSQs976KD7lh+BFmuyeTNgzDC3WSZ1
WbaR2qVQ7YiDbu6V2e2EGGzg8pyUrdNl1XQnJzKkldYuqm1yIfj6mmSzx3Fj5lkBpNYCPggDj58g
m83TSFJLoxnSUt0RcunpXkLpqd0L4Dae3PK+2kW7CrgC97JRpkdtbFLfFzm6ISc5dtkKAwMv2P70
538fkCBD0QG2Bwsk9RXrLhNlvReEQ2+ezP4147FvkN9H5VQ66NPRkjchiIuSzPnRr7M0ieNeRx9D
fYllxVWUGzXrnFDiDZwwPg6qnBCMAn0a5H7p0amxULt8sbIkMN+65+qouBKKTeohujZPPbA+Aaig
b/6qfbGxSS1u0qclzPUZT/LyZ5S+zT8vfxvekqiwGY+paPRtEx5CZPHN1To8RdbdZRPk81KfZ7tr
JlVUEJsln+dKjdCAea7rQFt23YgHUmGbJucuZy0GDzKg+XCTw88oS8ncl91U61EQio+x5oCn3Z7W
+8urYTgb4NhI9jBIJRtoE547W17JYd61+B6tJuzkpXUw6vQ4JY2TGZF92RSzoL+xRfdCDCNZa3nO
tF16WAGEzLxccMbvLWgQCR3UENvlk1nYvA4oYxfPgi61QmPIpXUuJTz1ZLRe1ENbLLaSHy6vjeEU
WyP00kJzavNiQU4QtrktTTuw51Xpxzy+J8L3y5aY0Q1wQBDaARwMfoHzD7YsudlMcQINN+F6XL6b
OqdhwNwuPDZ0CxIpKGeRfGsTscUEN3WmNkmg5+1DlVTvdWnuCnXaXV4G+ZnUKYI0iYEurQSCBPzN
czNqNMhROEpRsEjNr3gpD71SZH7emeuutrL3bop0e1IKYX/ZLHN1G7PU3aAXMVTGazyoVGSGmfUr
JipGqXfZCPMTbYxQFwQE6VpBRNk4SKcHDYoCo8IpOH7FzBnG2e5RTiCGcq9G6hwe4sHR76L7DrQ/
ha95iooZmRyoYl5bjG0RbH/AueB1AWKt8++Vd3O1qtg+XzqpwXSUvs+Vm36bAWnDyIgnIDpxwwXJ
o7+4CEAuGohgUbulp3FWBbEv0wt1NzmzO1/rTgqNv/3gCr70hO4jZ08ZgVBHLei/mQr5qBu/72sD
LyeSm0Vm85Y2tZfr46+hr+02k93L/sEKhDi+hMbf0JHH07WELNXbUGuGCH2ryTOD8XF+gKiVN6J+
AUqPfQXlQo+baLMWCBVKvLcNBZglmmYaA5iZ1URtCaPCiZDGKTuQArzpbnMNAOShu/2cqOJU4FlH
YWuUAr2gvh8XK3AZQdnFrl68t23PuVU+n9G0m2xNEDfafLiqk6qk0bEu+S50NHuATjVIS13Aob4J
x3KfXRvH/hdJ6osHkC3YKOhyYj9zjSroUlEYwvmgI3IZdZLWLuihhOBUTNbhxaqKh8sew4qWkPZE
DRzDkoDlUhEFBFLz2Jh5HJiTtO+Lxk2nEULKzakec7+0REdK0ufLJj8j8Jd93dikTrzS6VMyRVXl
E40UcGgD2xj55mvuonw57onghOrm7+SZXaO+8INwMeXgOItcXl/sK8IV0W67euoGb6VCz0Ijrvwl
GF3zWEN37h+KU83TfOGedLJLr7/hwUiZz7WNXXpKVRFHUCaUKjkxE5iYQO4NQtc+sHzShOUCvUk2
93W/gXNQdRFANDrba6xmFXuzilAMJ5osmf9BRHiKXco5kv+P7QS6AcAbEf9F3fBC3elLLJFAEOg+
RGL3w0+QT9yor9ZNdQjt0Sdbqd/wBlOY8QfTYP+apQIsYWev5dEID6mGPKy464fQbuQWoISYV8kg
K/i6lb9NUclFOzeSlSGhxaxWkdt42eyJxFBykD+Izlvs8Z7avKWRf78JQVI3rOFawV6m1kGYfJRo
N1pL7Y68ahczDuD2xfOQPAtodvRqaisNWRE6jXiA2o2Wn+II6nyL7ov1bAvR+k02a87FyEqZiLSw
CqwWnoo0j78kVOCzioHliOVrQHDidN+OnAuRGUFBIazogAcisaH2b5QhAigIdRRkcWsr6nLSJd4k
M/Mwg+wCI3X4D169lA09nNK06nuMS5wsWwVY2zyMdnFI99nuf1CyY3kECM4s9HwwfmvQo/qmmjb9
JKoF+rXNUThhvNZBVat1RqDDIwih9U+Ji7cOrzTJ2sitWeouNNJBzZcMgoodAHQDVLTLhfM8YFYJ
5U88OPZQ+SJLbPTwlHq0tN1ylxzF984hLNfhzjxFt4CFI/XkHS6W/20NUtFfxViP0PQp4Jzpg6K0
3io0fskrVLHebxsjNFJggM6H0hpmHESS3D9kmVW/doI8ao4wG32wZOHiGcYqaJzkhbk2OD0IQ4HO
BXD1PHDofVxgvA33+iKYNpIYO9XRgRT+mEgLFygQEJqJMURNMWkMsCoJddp1chQk41OcO618knhK
kSyH35qgLpVOjMd56pGsa4KZXCNbsaBCmIOiQmoaDOgNLc8PWTF+a5C6TsxEmJRRyBPU/cnlnAPI
abrlnlTIi515zysqMv1eAUmoagAuAxkzKgVTwGdjpfKKbvWdrtnGBxqADhnE6yFVf8qPZCSXl4Cw
nHJrkvKOsJqyehxRwW2LV0ELJmUnR41nFb6eD/7lbI8VOBSUgEiAR4g3KVN924qgrZ2TQJ1Le7B+
qDwXZL55thaoY9xESaiZaUSq7nKg7DKMUIrCp+pGfE9Y1YnQHffVylkWDanqslhsci2Mg/h6+GUG
nY/+G/S589Ym+OzaV1On2/8xzTA5bWQ4XRKBpvvKgVZE4QoST/T6Qe3XNr0tF7vLX4t52DRLQm8R
wQOU3Odho6vkcsDcLQq3ZeWIum22GLJFHvfnU2yfS/ltiHKLYdCtVpjggYTRVbkiU2z6CS32/R9P
lFCGKO/oYxmZow7/04GqrJW3Bp+Fuxpy+9FpIUYQ/rNtX9izAWEq5KpG4qv6a+wau/Uqc0AKXhwi
B1ynD1zuWKb3kchLmtsSarjnn6lt4nJU8jryZV84EWnAxrGOqx+eFOgI1BhIqN3LfsE+ZBD7+mds
GT3Kc4tCZTV5Sd748fWCokl3rHdkdjOEmtT4TtQBI67GMesKQ+cVd5csk0ETKvAXSztHur4IB23J
oBMN7jLdCnqo6nCWxvp4Wztkszc5djWWpS6mkwFmApyqQwnGWO3YgRM39wSXh7djLQr6pJifx1A7
SGkoY6GpNL0oKJg8UneJYQvFLZ/+nLUgiHYAB44uEkqg1LfStKofDUERDuZT//KvyqH6EB9Fl0+y
wIoY6FqIiBYmRrZoIInYQMVJFtcoWFvxWVvKUzVLjqWiWx5ZnC9F9oY+ZSTrRecCb8svgPN6DpUu
XBU8XgvQRbSNnUsvl32BtRjUsNAeg94PaVxRrrBgIj2M0IEJQRUFBjhbBF+3gXkqsfIuWyLxjV7L
1hIV/6wpSUGT0wgHSFhk6mubLo4eDbZcP1j1czL9umyNtXPGJ2gevAZkyvx8Xe1itHW5lADjmvND
rDcvqRg5f2ECMzd4PWJqUaH9wFBicYRejnBAco+R3BdN3F82wHxnEfiQCAYlE1gpyq2LdJCg4Z2F
YOIh6JPwtvxWvBQHxVv28U3Jk5BnHVQUh9ALgQYBQDZU9BkXudVz0g3REHTyGyE5LA0nNSJXzxcf
2JigYoFcVV1kGrgDTRX0DomnlfuqOhpqbReJJ4LBKQs5J4hZbIeSFWb2UKnFNBK9h9My1lqLPSRl
WhliVsJRvdXd2SG5rZX+VYvMtNCgh8A7nsj0oGVq9nWrCgZ2Eck6gNh6Ge9i3nwe61NtjVCl4DYD
aEZuYMRSvFy7NqS7pOUcV3Lw6U+1NUFduHEaJ2kiWVFQqpOT1T8l/STN130leWP0jePnrMNqYUoI
fXo8HL+QZICGsBClhaSWsZvLdoEiU3GDG/BeH2yMd83vBJLNwyez5kOQV/62SuVJ0TLIPTDAwFte
aSftZTq2D9kdchmveDFP4/N8bB7SJ15Cy4q3G6P0CJEc9sDv431wsPSnULnS88KuQr/LHi9vKXNH
dUO2cIxxdXwOPW9u+H4WylxJgITWpf57EaOvrnNHP1gBHeUYwA4V3E06nZIJYSOkQmKSV5zxUGX7
5RcpzYQH+XG9k8CsZJ7aBgqpGbj9/6Y2Y5kGXgQggkZLn+zydnmSnnaJALSjWP1M6pt1/fM4hUYZ
eEJAvmuA2pW6PeJyEWu1BDiWME4o+8xX/Hjf+txhIcZnAt2PRBSogbkzacRAuEYhqPoEYFBNlMXj
zjVkuwnWvXZsAIcTj9ErERhU/tw5MAdAmHhQUgPvM/lVm90riipeYxUwv0iE6JdsvYGL6+Gy/7Gu
LiSxeP4SLARmHKjLpEhzubWUMUZJoXrH82CPKTnb/CDuEKG3wbHG2Mcza9SKhrlVkxnU0oG1NwYb
eGYrd8i7GMxiqa0VvmlP4/9At8UzS8L0ZiPzvACHnTRhwDF/yJT7cuIlADwDlJ93YtumRgQD6g3W
NS2ghSJQN/26aF0xB7JfRveE191kXC5nm0luhs2qoqUQUBKHUUUuH4UpvwoX08mjH5xvxjNDnTE8
FqDPIcPMEswgM+n8VbSRCLSFXXujR3IcqUSGaIvcZji58qmrDQuEU4qItQiP1K6CVNbSm3IGvL8N
3Xiy9eSt0m+n+D6PDnJ8W6+2UXJYHhi3KUxCv4LMo0GghnLQRCb6OwvgYbL0aqSvWg9dqyJ1TAh8
C7N7eWcZV8yZLcormyjvBqhnYdanvpOiYxE/j+gU62hq/P/ZobZR1qsGIbiLg6zAfFt8yMY73GxO
3qocQ6wczkSYNBRkwZgaoNsmlRGNSyOiVSMmsV+Oui3qj3KnOuYs2Ej5wJfVXiur9FKP1bcYCFvd
AhHPyhM/YR5GMmUngi4EWEV6vWZsLGEImM2s/Fyzl7zgYAiZfx/ofQ3/AasnTcU2NfXcixMOxNxD
WGA+JTyQIvPEobVu4W8TxnwqpVMEYZ4NfYmCShVdvJjJCJZd9iIvGvPsULF/aiwM6XcADpJBSNxo
xg6N7sACbF7zu8f+rgySHa+zwUhGQOf2e23UAYOknj63Bs50B+roqXjol2tZ/GlJnZcvt9HUcVyS
t0TqjI2xMU1RWiVBXt/NY6B2i6NNnLI82x9+L4nyN8lo1SXV6vBQRS99ndmi9nb5ADMNGOiSo01O
OhmUAXUcxlJXhiiQwubH0oWaE40tl1+HZQXNBbS3EADRkae8QcsEPVnQ9USxmvDrSG55Km5GmwB0
UO7f9TfcWiH53XR831qkfCGtdV02KoCK1w/hRCwON9GdeZjvc/C89T7ulGSX3/E6DKyuBsB3kgik
H1QUwA9zfm8mTWsmUr3+H2lXtuO2rmy/SICoWa+SLMt2z50ekhch6SSa51lffxd737sj04R5ci5w
gI2DBlKmWCwWq1athS7Kh7GnNIfNLR2mAtXfhBn6dGd7kn99A3m3ytYis4FK3vSSWefR0awf605y
V+121d8NA/jZRCS3ww3CW2NsWtBIk53JGE+LVQiBUgn6nmZX5jeqg02HVpWn66vjnbGtQSZBWPIu
tUrokx2H4aUc7mTlNRFVB3hRY2uCeQKWiVa0gHfRMXHLUSAV2zZvk+2qrerUENc0UIa9vibRV2Sb
o3GZFZMaRtJhqV06FTYHseyE/rqvDuUu8dIXUTYn8BGdKRVoi6ykUYsltlbut3LoxFO5w/PJ08P8
ZI+i3hT37P05BCw59QgtLfDh4hKLWr+Wb2LNX6t9Nwocn+saGphEMctHBSsY1yAk0zHSjCnxtrHc
TsY88eromnd9r0RGGOdYW6vMkdLBSHhfN2+6dNcMgnXw3eHPQtjCtVx12joQBaHqXiKfHDoh5rIb
G5rkdDBRnNzzoxQlKQBmErUBjfl0I16bhVa2uI9jp9sV39HuBRrN3uWn+Vh+p/VyEaaPB5LCRv0x
yXzI3hgIeG7QYqOq3qXqrBBcSH3U4I7pXf5K4YTNM0pkjVDOm7uDfwyzh00dIatlDAhZVrG6ahU0
8eAV8o/rbsK736A1jVFv1FpQDmbuN2MdG2Okvmhok2fkxwxkmNctcL1ka4K50Oy51rNZmySouybf
wSoRmE/ozj+Xr2TX7kM3exPYo4kge4FqqGCqaNegPMDGjFozw6qoOtSdb6Vn4zjsTdPJf9gvyRc6
EmyJuhxcn9zao79n8+LMs7k2e11SPyebVG+6bYnbO5pDUD5STuVR8sRT69w1gokEDFUWBf8zcbFM
zVUtUYA56pjPRUMR48BU08sE2aQciOYmeM1EFKH/WGNWqONjAvOCt9Ism50D7pMnNYtcW508dTWf
oqXKnWXOnHronUWfAIToD1WZurMKzrDWcgdNESSXvKNBp8iQNEPzB2QF55+80PO57M1QOnStT6Dp
Epc7Kf593Y8Mjht9kgLIGtpkF2PeoHmvJ0lBQmR06I3EROsf7GoAzjbuv6xl8nHd2mfplPVaHeBW
iyLf6FPxfEmDardkRNUToE/5tTqOAYFU8Hornl/nfruNIcZ1CNSg1KRMAUpYfAN8Xe3q1Mnr9dXw
osp2MYzDlINcLBmlRzLCm1b9rS+zIBPhG7BAFo+hcTR8mEWE46y2mQZkhd6BIOdBa0RBhP4Dl9vx
xwCzgqGUimoe6aP9qPvSWwzdeH1fPSin/6pvjs6lRkuZCvRiLlrM+hqpix1iTnvemZPf2feLKFPk
dQvoDA/Wo1IWLvYuGYxYz0mB0SewVUPU8hG1bgeDBq70Xf9GSdQoElHMWsA7QugAauA0kVHsZjno
pBAQDBIN2KXG9src9vJ1ep6lEMPv1eG6x/ESxa0pZr+WBMGn1SghRP0RaYsb65q/9PYXLV52Sq+K
2GlFK2OuTb0BGUsjI7uyZ1/LXy1jp1nBIuqD0NSCdcLtopibs1fNSccsdnRUw/QmA763mr8aNUQ2
iXprRvWLYVYuzrLo0cuLEJ9TRaC8R53xk5l3c6GZq5VQUV7QtemFW49+iQdFmwnAxNwNo6NL/2uE
/oiNEaPPrdpKwE9o2M92+9bb0d78TjKUdurn667BTUC266GbuTEFac+8MQZw+ZTvvae/Uwb/0JO/
onxkHqkWkwjfzm0f0DlaA/xIAGaxUz1pSvTJnoBhwvx8dEchKihhLg/pq34EGfSLiB+J5yYWiIPA
7QeLQI+er89Yez2X07EExDgKaL8HQeSAkd399e/INQPeEx2DLYAzsxW+eiERseQ1hZkkIAE4XPcg
5RFy0PHNYC4JmgMgVFao42x2q5wpJ+JEiWSqIvJII38Bn6zpy0scOrlkWh6AuA9LDFYm0ny5vsKL
Uw0QiUEZOkB5QC7HbCc5MjNIQedHMjR+qieYtNacSLbcObIFF9jlfc/YYm4wxRjHec40/XPThts+
yMFzkAZKIOQ5vbjKqCUgftEYoGKpGmMpMsMkqlei7ymJf3JSgx4zHjEI6MEhJljVxbXMmGKicNPq
Tdb3gBf31uIY0j5ufl7foc+L/SwkMhaYwLuOVdWgL5gf/xdUctASz3DASuNPQSyinb5wRcYYE3+h
jjkrkilhPgCJ9dg4cR2YZerInROtd3kUkPggWN5F6KUWUUGnQ96oxbGAJlmZhzVOpBQw1eiOomak
XZM6i+rIzwYeFBhlDyLMDKjOdbsXlSTGLJNPm7Uch2ONr7oO8U1egX/MyqTUnUZoYEuhky3VLl4r
EVsM77iB/BcwTApuuQgoIFaoSNUsRmCOsdeNXgWsRtEfCk3wVXkfFYp+wM9DtRNjXGz8TyqyRpgc
O4aa5YAzHyKkkE1pe//6R+QtBzAddN4xTEVfnueBa7albMlzG50rINDUBnKd83Pbe7IdXLfDO2QA
n4MLBlqn9Io5t5ObE7px0Zofk/ZH0n+VRA0r0b9PT8UmAKP0ki8ktrNjn7yM4V4jotbb5YsZ7rZZ
AXthAQDehGanqkGZgEBrfEDR2clPau3SzimlebN/itiQLtINahL1DUAs8d+Lrmk5mXGpV018XMPB
V6yHHHEjV74W0Q/FFvgB193Qo9Khe61S8aXz7we9s7FTCys91jOULrL7pot3sfR03Qn43/CPFfa9
qCa5LoXGZB0wt24/A8W8gjg7PJgvw0eZO8Y7ec2PolrYpWcA3gS5ODwgMD8CZOf5yqK6t4u1MfNP
tHnW2U4vco3LbcJoGaoaNkVT4bJifNscR6uWwg5Mddm3ovuWdz5qfYp9m4o0di8PKzWENqiNoADa
Meaw5hUYJRdMXwajctOk3jifwvZ9rgWuwF/OHytMktv00E9MNcU+kJhKH6Na2e4KUNmaM6S3BbZ4
m7NdEV3x5tiCwyeL1m7OjxUxd+MCEa4fApejd+v53Xv+zZjMzCwxuj3oY37scq+Flu4upqNsuAwT
h85TUmJBEd2oaFGMP1h6NdVSCZO59jFNtbP8/d1wvibmsHZJXUVhN9oo8Py2QYtUmd9bVUQyeRkR
zoywKM5e6euoG+T0qGinGNI76UEVTSVx/RkXqQwSAZzQzyr2Zve7cQbUjILiCfkVj45m7YYycvVR
cJVyHXpjhtmPYZCWoY6j7DiqT3L1VHWFqzX7cbjRhp/XvU1kid0YBCHEcy0/DvZNr8pulT6GChiX
71ShdgN3e/4sSmHC2mg0eKZ26PHiyzozlBrw8kgdyXoaFwJdTOJUkfyiTe0eGcZrmza7vPxlD/pt
39VeS9LH6wvn/hqAH8G4AkaUC/JnMtVrFiqDGYzRrkGHS2sDkKgLEj7uuTI1OtOOxxxhufLqqJ1a
oNxQZewBy8ekVxoH15dB9+ciWGwsKOfhSM/CDkhSKzsqZufWSqB2gS1/LVq3B12mDZbO6Ot1g5ev
bjqWDH4QC7MamNhgifJQpWi7qLPT43Rc/fmQ7RQIY75NPsU+xo1jC0BR/E/4f+ZwMZ4vEE/EVYIs
Aej0yyxzhm5WnEg4G8I71hBzhiMg30O7jnm7zYUlTauOGzdcDNUp1Vx3Z7NwyzH+GceJd/0L8jxv
a4zZsravq7myZjWY1PRok+JOyoZ7vCmfr5vhfbitGeYJN0YrZLfXSgvGYvAi3Ssb0buNRiHW97YW
6C/YBEPA2Gw1bSY1ILN+t4ygxe4xZG1CeM1cgtQYDlkufLlxV0UwUwtwFVUqYi5HNIDmOh2k/Djf
S42X3Wmg3S1c8m36kL5NnuL9B4oi3P3amGSCsTakjYr6iBH0xJsxzHtj+3MwR07jWcRRntUjpDFu
/4ORdl4eADwMnh8aigoa23zqprSBGFNWHOeP0cMrOCgJtDjAie1gfPMU/5KfrjsM9xBs7DF+qY65
FU2amR0Tc/FMTXZr9Vg1OxSFrtu57HMhgigoxGvgaAUPJVt6qpOky1swtQaU5qNx5k9RRxI5JqSD
mkO/H97yWxHC4bI0zxhldrGX7UjPJgtv72hXoJ33UR60XbNXDhNxTNPtIHmC1Oo/kYjhvCGwXkhN
WdDNQAtCZs5JONcrRrTyDFzu+Rfd7/aS20xwn/I35VEp9/3kiFj/uD67MUn/vjmaeKKP0wxdlWNS
Piz5zoheTVFlmesuGxP07xsTmtHbdTa15j5bR6fWyV7BhFOrxztDEdbWuKceo4EYlQE5FQ7/ua2x
GrJZkUstUHQnw8T5AOBUssv2SIm1xc++4ATuw51ImYmXGykbq8xHbFQ5MYwmzzFxMnmNCpJbDD+u
h1n1wbfoCA4FvccugunGGPM5Tb3LVitqkSq0qdeRYnXKeEgcY7Ce0rhqnHEmR2PVjtJQQ09sEkpg
09PN2lfRsQKDMRRvAco//8SrkYwjfoJ9kIIS8wzdXn8ij1TXhQp5iS51jnsigwD/LNXXxS3BZJ1J
tGKEd57tQ57cZNZNjfEuESfcZTsCzIcbGyz9FmSguh5CI8iM9t0ryAMgHCu9ZjeGY/iZL30Rzexw
EjE65gKtGvo6uGATqldpToYe0ZNWTCmb0AQyIXF3gHPqAHoHbhCj7uiYs8MgsTqVXSSN9kEJwZrb
G5ipaXZRrXzPTPtB4JKcU7e1xXIsDmtlGKFCsmP7jlGJ4VWD2CIlvcOpk21HP457cVOH9xmBnkZi
iX4zMkwmE5NRrkpTzDQG2r4/DLfWoTgsN+mxEaTNXO/Y2mEuuxx6UA2xFuuQ30RPpTf8sg7dBDRJ
+2r49Z5MriIAbnOSJRMoIx2MDxgrADfI+fmq7Ylq5ZX5ERotxjsoViZQ6mdpEM+DcuyHyU6cqZ8b
yLEbWfx2fSc5xw1qVFRGifYZL+ZcGwtgrgI8oAflmyp/RKnXSH/dqbXwIMCUFyTQoSkPjNP58gCp
WKN51CBhXWerk/UaOEjK25Gs3+swFPQ0ecvZ2mJCZUj6OgknvHkqJb6N2+ZpllI/7Sv3+lfj+QjW
hKI58FpgZGarZEYVKWttRsnRvFcTp/arvQmh0XVxFo+O9ls7EVSXc7gtTItDkMgwUTxlK+hrlBhJ
uuDAGcviS2guKjKEygpUN3fXl8b9ghtDTBYdN1a/os2ZYbhFdYh2wKgIyDn9vzZy5vHMNmVyjaZD
3qMqp75Odu7kkavV++s2LmGDiPLQ6cGL1LLRQmfVuvM4bOw8lOF3g5O8zh6Cxn49RbfmCEFrCg3T
Tr8hlSN4BHO+H9wBbWAdtCMgmmC/X74m/ZoAU92uEkRb+nE8QknMdBfbLATvX5EpJm9NNasubQVd
9Tx+Cav5KQNXTBe//DefEeP9UP5BqQKz3efHt4pqqofRj8Gyz29At0PHNHMPxDc/CbjD9cfqMO/G
J0xbCe4Y/ur+2GXCvdSutSaNuDXnuHBlFDnJ8s0WhV7eQQbPKF4bIDelnQkmt7HTsYfv4CB3uwn6
JRSXYOIpZTj0hoZ3HARfk3eO6XQ8MP5AH1+Mk0uN0k15tODa2o1+caeVu2Ef+8tD/LvfEXc4oACa
PpoPwhyOk0Ni9gm3pw5aEGCdmEtNK+uiriolg56I7U4zdBwbd0pe7GxfArbekJekP2giYCYnS6AD
V5gRxbCoeiFiouqtJRdyaR/G6S0kb0YiCCO8lxsyHvzzCt77wDgxcaRGOzGULAgFx4dhp/u5H9/X
YHd7S/adZ1RO72Y+MP/SjajWy/FNHHG09IFTUGSNPeR13/fzhFbAIarAAKAV0HV/LkUEgyIjzPHu
5MYaAL3XgzA1X+S0dePC/G0kveDK5B0BNOVosFIpTwRbTJinQgaxG8JI61EtndJff1he4+lHLYgf
89u/5h5AFrA1x3giacg4ZvaCAjbYO8pmF9qhA02r6+eMkyuCXRCPFZiC6Bx7rMOhUyEbFhqBjrc0
GT1zTJ1hdLPxq9y8t7btFFEryBt524U3PK5O4I5gk1lXo5WJMuKVfyjkL6p+U4ylm0yxc31dvBIr
bMDvQJ0IlTu2AdgqhZkkUYMkfz961OMt5KPP/c7w+5f8RTTpzVsT5tfBiGODTwgknkzsh0KZmcd1
fAQhszMn/kJ+Vap3fUn0QmRel0Ba/LFBf8OmWJBbajkpuZQdV/B3zPG+IpFbzk8hPmQussWLvltb
TLwYW2KHTQkcggwcwpy/WGgKzupjKeo6cu3grWwTCxiBCy7BbiVLPy7REIxt48dAbBtZ6WVS7yTJ
j+tfj2+Jlts/Rz51ZkWxBh8bzSk7ku6QzhinSiDGNX20seA25mVTKDf+McTkNSNldomkFJgEf/g9
vLaDo56Kveap+/C5uaFpr/ajeRYjWLkevzXMhMGiBZcCxj9AY/BMa50dHuuV5Oi32RdAzg+ZKThh
XHfECxOwATw0L6B8i14sA/Sv7MNKfsnVnsiLA4aItnmIhA8jnqltTs+srNSHdbBT5PSrpbly/UTG
D7m6b0u3UgS7x7uIt5ZouNycsQnVd23O8CwyIJNU2kFerYKAy6tkbh8obGCSR21VNYnoqNwuy44C
p1APyJzunRzXXeEPwXISsXjwXINK5KKboGGzcNjOl1VMJslqvQphcwT6onPjewvMPP9MPsUCrmbO
bqHTgqkW+IYC2TkmFhqrXJpDaCTHSVFeUxLdjCYG8KzY1ec6kDvRQDJnyzDzALAHeqzITVksk2oS
KclXhCpU9zylCd1OxNDDO9J0rALpEzhkqbbJ+ecjUlG0Q22Bx8Dw1Of8sOxmv2uhKAp6f+TBJTDc
iCtHmgmLUAWcsHVmmknuG1CEdX0PpJZK0LUrifRY2cajpoYqKu624EhzbrEzY8r5OqUZEJDVNnGL
6aFjjg9LgdGZ5uV6IObuFx3jAtheBoKQtmw2R0ytdbVo5DI8zDQd1L1GCKLmfrONBcYB6wVTaJaG
sfjkt4K6Q43nLBVhHY/WPeZo210cVPeYERakh6J1Mddzb8xDlxhSctSn04gp2lEwSMRr+diYbPr3
wzE32KJZRUeGJT8ue4DRlMf6gHKKK+0IGAWBo7L3/T7yRe+wTz1DJus4s8pcZ/Nol1OTQCigAoTG
l3eRpzr28+wprv02BlTdbcKVVt8VexCKJDeQevPFYt+8kAJaCtTVASXEHD0TllsljBsKwTqU+k2v
vIDfwzGs2yXcp+u4v+6enIQY6/3X1CcYeuOeSz93JoWpg2/zb2rQ3KO2McOc635a00grodyR2zhp
kdOvu2oQXGYiG8xxRiFMSdqqyaH87ppAUs+7MPWvfy3ebXb2uZjTXHZGb0F5KT+q99mr+W6gvC3t
lJ/KMzkWD1SFN/tx3aLAFdgeS1WGuWxJZAyGpk3eI9kGiYw8p0Fk1/HrANmFl7oy5tfrRkVfkjnb
irLkdt8n5qEcpoNRt4fRXu9IEgrq2/zA9cf3mBPeVnKXoEdGUcbPU/1rnn6G+qElojozf9OoQCOV
TQVnI+MYBOTdHUS0gEz/Zt8r4BIjb/aOPMWv0u3qUpHquRRlPdylbUwyfgL9ImLPBQHQE/ZaR8e4
JUTb0/v21EQ7UJgNUPrEkK0reSKFWO7ebSwztwEaQGatdXSxbbFr4mBskl0oO9cdhBs1MFmrEkC9
8OZkHKTsldogGcAvo98e/uExozIYQh4zujMX0Xhjh/GQVQqTuExgJ1kwxE65ISR3fkwOsk+r6cKG
P92Va+aY4N+VfY8uS42G/z2le6Xl+zrQnid/3OkoGYnGdi5lccDMBvLwfz8jk6fWUZmXLeQh0blS
wSJJgBNGoSoIvyQNWJxBpXCMv+Oeg/SkrTrRD3nfe9Xb9Z3kVXnAOkTRBlD3NKBleJ6fjA0I06Mi
NQ8dRHnC43hPTv3JfMFcuwueQqjxCC4cbnK+Ncg4aKquUzNV+MjxAcoitG2c7bObBnhz6H5A+ce7
vkBenoIGE1iJaPYFSoTz9elRuyaRBHYlo8rdLv5o7JfrBngHbmuAcZqRSh9AhUANhhRjUNYXszUd
MggeGbx4sjXCeAp4P6GIWstq0Fi1o2JQIot2Ooa61UhUSaI/lz0DQOipcE1IHqBMcf694rTqKpSi
AVctamfs092aflnXzLfHFyt7/PtPh2Fxqi5nUUA+89AYOrMyRxNMRIs236t99x4Zy3PY9H/NqoTF
oDlGR8dg5EK7RNES3KE57AzSqwm0qKJHflyJ7hmep2EsHcolkF5DBY5ZTVO3RdjNqwGhycWVyBdF
+i88bWuASaIgsDETFbo1xwZjRqMS9FXijJV/fU94q6BkYZCTAcRVYyukkhb23RgiJi3Ium31XVF2
1w3wXBl1UHBc44FpoLZ87mAlSYpxMVXk9cVbYu1kgj5iBmyTLnpA8KI5ehqYQ8c7WTPYKoAaTkqh
dsiio9f/YyPPKSdOv6N3Vf5iPF1fGO/kbO0xWbtWzslq2ZMRqOE9WmaubXp18wKEjJOLOAm4m/Rn
aSwuujX6aF2jHGM60WlRnzSRqik3SG/WwqJbE9Dwz2XcpcCfUXZjEtRBAwkvFUpi4lKeaDVMftbX
mMupVtzyVR450fwOiPd/sTPoA33CS3Hd0h+weeQosyXZUhmmx2T+VqmN0/cuxj8cQ3PrUHTfcOYg
gcag49PQ/6TkgoyxyGgjvS0xsSc1UrKX0ulUEhL6RZ//HIAoBIx9SnaDHWt7s02K05Rl5m0nJ6LO
HvejGuAGAT4ZU0FsY68FkmmViggZaDf9CFGtd0IhUyPv6kNZQ9VATIHeP0t4WWdG1qFyqAWV0R1r
6TRH4W6Qn69vHs+IBRAMKq8yRoAN9kIyW6JEKOkdiNI5emw/2au0T6RVUM/g7tvWDnN85d5oTYxR
Y4YGMtia2z4DIPBo7/NdVDoidCI389sYY+dOurK2wyJptMCGlMtOfVf96a56Ik7qZftqb7v1b/Ko
71U3PFWHysueh5Mw2eU5yPYnMLeJWkWYkCjN9Cg/1je0Lht7bVB9qI901K/ex3sRHbfIIHPM6wQT
6nMPHDbGbbqmdEZDUACgnsCmLtsVMamsYoRhlFpVcZTM3llJd2/EYAnuVm+pI3cMf8WGiJVMZJE5
693cWIvyyUGo3LTDbi56V0le2uqpgcQwZlCunwRuVAY4AEgfXGh00u88jmWpbU29TV+V/Xw7R18N
DGxUMtDs+ld7SO4i1fgostrpksgfo9g1akXA7Mg/JIgnBAzMFB/BJLvpHMqkjQFsN5/p+6h4oRWx
8ZUOmInoFrnnfmOKOfe6ttSGllEMve2s0bewA4+ZJOLN4yUjaMSBjBtt00vq0jCelDiTezUwstmp
NOXHoC/3Uw5S52XaX989rvtvTDHeGaZkVdd8hS6g8n0xgwxUvf8/A4x3kNU25q7HIK0kIYBotSuJ
ZpO4W7JZAv375h7Vll5Wo0hDY8pG4aTZtantam/XV8HLorY7QndsY6PAiLYKOY816FCLxas3a8o3
C/PnPt7K6tcclAkxUD+W9HHdLN8RMBqOkgYo19gyfV3ra6+oWNqgg9Q7NZ0M5M39LUG2cN0QtxoF
aOW/lphtavUOaWmBKDW5RHX7Qw6VHMgPPUME8wBFcsj/iIran5nuRWCk8nUogZnAxTChvrEnomZG
VwHJofryfnGjINuNP0IPFLZ7su8wQDGdknvT+y/GkjHE9scwE/JBeFRkUGjNj9MSeT0e4GriXv+c
3FO1scCcqrTt1nktNTVQxnSfRKGf1IXABNfrNyaYDcNjscsgrZ0f0+WhmYKyftV/Xl8EP7BvTDAH
a4zbFiJeOr7TkXz808suT3Ry9z+hahSthz1hkbU0mINPMLk2ONoU5K3fLt+vr4h3iildGR6QgMJe
aBkNBVi8y1QFUZF8IPp9rKhOnGlu1hxbXQjb5/kA3vewQoe8LgDuc6FK6rLq2VGy7tMR08+lF/uW
F6lucWO0QeigruQJ8yfqu+yh2lhloe51bKZQXoZbEEqwqYLscnko3g1H8f+jM8z9okDDfObAtOx6
HhfLVFGatoymYACxfWs7lOQ12hmT20hOeYKAPaA+6kv7MpxECn280GhvLDP+sqxaXSUVsnyrN92h
+p0ZUGSz/G4UtAMui8oAkYKbARRGGFQgFhMsGn0cWtVYdVRD6REYAzoOUfiivOLSW2CG0rggFAKH
y9Yf7Blgn7KcoVKhjo4RKR6Rfl13/ssDBnVosKEDJQKYqskmSV2YGbNW26DsxHXSV5C/esGYnOAe
ERlh0qNes5awGxI9IOb3Ibq3lJ/pKMARX1xV2As66wwRKsihgPCJ2RHSx0bYG6AbU27bG8Mt/QSK
kOgsu3TCArjDnfBQ0XC9PVT/WMSkpo2qDWUQP/fyrK+nuIoBW1qfeyohvqv24Q2lkKUE2+Kbkf2I
rDnmYuyIMZnZBIxZvEAJo3/riuin1AiJ69kTxJphvmMWZlaRAN74Ob34SYwrO9mj5Y1uc5gwGeNR
8ZL4thJhlrh2EStkNL4wSygzPrLqoZVFiTkH9dK4OZQwRlSojXcV+rLXPf6z4HSxbxtLzONZGq14
aaNOB+B29OovtT/+ML7MzgA+XhP8/HTM1gpkR36zH6w70QzEBdz38/v+sc42sYdxkSbNysF5bQQQ
CXbMqAE9tLzr5Notq/Rk6u+1vLp5ue767iZrmhcjir1Uew21Y9sLZRDZUM3+HMarlkSWE2tMMao2
uCeIm9dfqsfQ601nfaxfQds+3BA8sD39QRXlEfR4XNmGzzxjkzyvWp/lEcnDoC6qezKFj1Gun+Yl
dqyqup+rzkvKLsj17HtWqU/XXeACNcSumsnE9EjXZx1SCUHvE1Qz5B2E5b6aT/Jh8AcPXKCnFGAK
5a4Q9SIvkifWMA34m0UPhVyZGAzMjsUCjBKtY4yO/dJ54D2BvJcwRNHDeu0b05iyMRdV8tJPIzSi
lEeQtgWUIUk+6HvKxJ/4f0vbxq6NuXvNeh11QoowkPCiOERJHN6BE8VwBHtHPfLamqhHb9YUp60W
2g1wgPHhH/L40FePulu7kSeqSwoPKxOU5smSlKbGYVX2w05xIaZdfEu9+i06gJvcs1+BdDxOQbiK
1siN9YoNygZczSjQMv7Zzqk8RBGIQY1bVNz80ot29Q/w8bj2Hs1dZIiDkOCPHxY3NhnXhOYvaaIB
QEQZqGw7aN+tXetpxxgiUiUSRjACDJNbtugvAwywlytPFZTE2Jzq038wQkiZ89HklZlQZGsAcqil
pYK7ODyW/hioeO2BuSW47kDci2Zjhp6Zjf+Ycz8ZMaEk5a3qWMUPu3wtku9RLuiCqtyzt7HD7CGR
FjCvS6a6N24psBNsPf6wn08fHY689fAxu9pDcQfYwwtE/tzqoH9y51p3ltMdxj3k4p6ak/Tl+tK5
brX5ScwWy1OnmHGEE7r06c81HO9aCN/XYysqT4vsMGGnJ8tYZAteVHhu5Df0wRHtNOCd76JDnTvK
ABqEHMQAUrK7vj5+ErhZIBOCalOuskxCXE9wkx3KBz0oGkffoWHfHFq3BgCuxCD9daOixTLxqB1i
o9Iwqnk01V+tFgx277TaX1di2MPBRKKoNbUkSXE4yL2xJ15/X8bOfMIYFGiXgSH/2v8SnRNuZgA2
AgJxCRS5CJMmdZ0xLUYxAZxDIY0DEiKtc+ziqVW8Kr2//g25Z9I0KVsqmCTAMXV+Ju12XIfKjM3D
ZHlmTlxZcefqRcqfrptReHsF1T+wwmkQNUT97NwOSaausiJZDyiJKVXQXoPR6fEhG1d7+UcDwnRb
DLEB7AFxcg+1ackZcLP8Neyb7ie0jDFPhkWjRM78kiJq6j4kuMUkIvnzuB5UJfI1NMl7Eu46LfSX
tNxbowICrtkp2vaYrCI9Nt7H2P4EJhBK1VQtcwRWNKtJvGTdF2nqAiN7/ZNzMx6dduiBzwDROlus
BBdKU9VIBvBKGn6He9Th92UwArC6o/Ui0fuftyYwk+N/n8KV7Lzs1LSggIYKYgCwiL0L18JVid0H
VZl9XF8XPW9sFgJmZl0FHgSPTra9UUx0FHNIiiN6F2QhzmyfJBlcRKe0uZEKgd9eAJ/gLZBogAay
hcctFscE7nJJlEmpQWgIPr7WmfaQP/Siw+BRtfLsvnRFqdxlIIVrQhLChBAy9g5znucHxdKqBiNn
YXQg93gUhPsBEyttgFLzuLiri5cZ4KPC8H0RcWAUA/Zg3wKcgxZiz42qa9aPRRlbwYr+fdQ4jfye
SP6Y3JJcVIq9fAFQWwbVbMWXRTWTsTWUU9c2qwb2IbwAwszJYrc8mD56mr9627NiYLYrfF7Fa19s
wS3Mt033EWulLNHMwdMVSdKmxawC5bZ4DX9DdsMByZj1pZiAgAdppQsU3aP1ZNaO6Hhc9MRw3sFc
C7Ug0CQA/XNRt7Iks2wxc39sB/cfqh7Mc4EQz1WgByYKcheHkRrDoaejH5B9ZA8jaFTjVbG64ljJ
6qHJTDcu4/dwzoPrR/Hi8mDMMBdVusRGNkS4qBa1cJcRUku1HsiJ5vSjIKcTLIjlXMHYxJB2aZId
M9J2xxH/X3btKDLe2oIsuXd9WRdDBZ979efzsYzbZTeBKHNQrQNNIBVX9erSiR7rN8pGB20YF+wJ
YeTYP6+bFa2Rcc6qLxYlz4gVZItTKJFrrX4rRc51I7z4AtegyDOQ0mFsh4kvhUEm6MGgmEUyvwCv
wXoD4enGiSAyTIwTBbCi/3K4bpSzMmQYlMAXaEEwGzBXbgoqBdBPh4DuoN+Ym/iYyq9KE2QyNBKf
3QtEPjPCfD6rGzN1IZhRn6rWJZgJ1oQD45wweWaCeVisEhnG2gaf+D/zTiro0r6XXoouAtmbexAZ
QG/vDic6EMFhRR+Qrn3zckrLIq7bFS+nEK5np1/0KPPaQsTnfZkxMJ+Q/oytmbFIFilczP3krn64
V4E0tg4ASbjlE/pa+/+fUzCOSFZzzOAryHKN3tfA098SDFkL03e67ZdugblqQi8ddA3O12THYEWU
q5muadrNh/aZ1qZpF7V/kgNJUAvn7RMK+lTRCG2mCwrxcMyzSpFye692+3a+n5XTmgg+G8/NAVKm
+asMXo2LK4zm1gkZEAlVtKCTD0v9fX1feJekicgA/mYT9CwaizqqWiSUMtwAdWhAr0lzS2E/qExi
Ls1pW8d81NC7ml8pgZfIJzgXCi5IOv+G5AcLYRywi9At63KMJazxyzJAUcHyZR3cK5qgicS7jc8M
Mc5ny6OtV2lvBOXNpzyQb4MicPL0VzloBG9y7oZRFgHQyCADYPMdosaSoVeUvyvfa9Fj1YjkXi5z
VBxb8B3+a4Fx8TiVwALYgzl6/kgadO1pBaf6aN6Xj38grERQLuLGiT8GkRyfn6m2X/W0qsGPAC6t
yqFtOCo1qtjIZig4XzTMyruzNgvEi/jcnmxPI+gsCjMYMKlbPlAR8t5BudgHqaOLpu1BZPH6niEp
PjeorSY4DqMed4n1bFXfbBHXN90RNigp8HFVpzcitCLP//14tbIyLybIRBzag34KD+o+e1CCv56M
QSIDjQFKvYf0Hmgw5sJKqqEvdfSvgt6bgFbMPaicSxgZQYrtS5MjOr7cz7YxR/++uT8kzFNb+kqm
YFpqbXR0vekOWr7kkXc9RHHDxMYOEyYgdLFMKdU/LkbNS/sD0U7RonpEE9jhn6yNIWaf7GoJlTWr
k2P1e/TCIwjr3urCsb8toNdETettEF3BopXRDGTzBZe6kavViEyMhN9k/cc0/g9pV7YcN64sv4gR
3JdXrk22dsmyrBeGLNvc951ffxM6d0ZsNKcx9ryOY1QNsFAoVGVl+n1BZKP+5J7arIt6g82NHM6z
1GjekB3iXACDz408Pl/+SP+weRg1B6yePEKoU8sNhT6CoVTzRE/3Fid8ThwOhXRgH8C0jLawwgpL
u7cvBNL+Mkid2tbIlLTWkb4Qb199Mome25yTf8fLzomdIYZEGhPIzTJKHbFIreeJr5HGoPApvbcf
Y9Wyr70mnNk7BAlf/wQR1I/Le7sbPzYrpQ7akGRS3uRIav4Hgug/QBCtx4wf++74uaPUQUtEcZSj
UY/8PreEd+klvRv9xKmsEcLL6q2CkX/nX43YEf87i4+b9VHnLtW6xNB7RTmkfnwHqYLwfmgsDL65
xmJ3dng7XU1Pg9+/iQd264m1ZuoIJlLMj0mED8pNuEyHxmlK/piGipuWvHv5M+6nIZt10ucwW9SW
B7rgQ9pptWMLYhk+EQHFhJvPsEUc8dKeUlkCV1dlvhZtEuiAaZBhDR0pXe8owb8b12CcC/rFXjVc
zWtJgTdfGr5NQnm9jtLNAJL+y8vaN4Mjj3qOKKAmeBoweWg8xXIPgMva+BUIp+bFNBYWgPsMiP+/
e/RvKzQaKO2bvNPRVvJGV3JVq7tprMriv6FertbmeiPfEfACeTtX9vKde1qCeTywmJf3z8Tnb6DC
qZTK8zzXM+6gogDff7M4eVb2ZhXrLyMHriD5WyyJDAdl7O5Hp21zHaEqLvKrjNJ0pD+GYtB0t5X8
fPkD7hVbkKN8rosKoHqdNuVg4EHD30+xFT9B2tKKXQwZYBAzt9ZACUjvyBity3ZJiDw/Dp9mqRDa
l02oVPmAaZ8OxPyiZIbl/WUL55uH8pihglgG+qYyhhdPXVMzYlHtNCnyu5q0481MMMP+13+zQbm/
KFZcqg1YBYg9PVlZD1NpVuXhPxkxqHS/LuSw0Fc5DQAi03VwSIOdniWVed7wF052i0Yfp3rZ5CmK
eR9TztpB+a5PmG6GNXuyWzO/53tSc2PiNM6j4qlZKmdYE2j8FC3WNgrmmKMSLdlIUywOCfmV4TWg
7Wi+Xt7Nc8dDlx1pOerAeLPBQ07dIqoHNJxGWATo0Eyn1RI1huOpZ659YoHGnMpV0bV41xuHWc1M
sb6qUTRqYq9eXi6vZOddBkMCuLAxB4yuC902qOaiK6UiBiYjSJ+I0C55CBqWhB6fw2NOO2JCxXeX
Rma0DdB7SwqdU9YpekoGiIyDRvzG5xyU9Z6zOpATxg7uHV1Muf9thvKKZq2WTO57/ZDHGt7r5Zoo
6YMUFin2s+SHgZG5kk9+GouwjyJm4wh8UoCG8KlLjBLyALVUIj+HAGjnkXRO/RcU37tmJHQ+sC58
NJVs7iaar0MTa2qqGj7JGsHlCSLbf8PHsLt5GDzCOD26WGdFMH1Zuq5RBuOg5fP1Auzx2C9eOITm
Ze/bdQXV4GEAnwqifaerqcJyrKBFkwbLMvyE2u2TGEetmQjR66xVDFu7Z3ZjizqzmBpI8ibrOD/l
Kiuayuem+u2eMOKf+mmCRidWozhBrjcpA5EMhbWvlfYlV36/7HVqhMohBpAItkKOgV2p9whudkbf
1OReZzQaTfHAwjHspLcwB/pkQPuBDz7jBtXFpgvzdeb81hZc2cnt/tC9cJ54CK2CUWXbvT+2tqgj
24XjkOfJFPr1e5qYbWISRrfqmk/N+SEHs7YbmqCptQ2bxc+/k8BglXjeorqH1jbC+qkjytDUS0Nh
4T6OVeHktyvy6u/8HaHkFc30lRRafrIqzft7+2mVDvIDJ0yg1Sw4UHl+zNh5q2d40b8C45GTRIUn
RFoEeEKcjyybCk/yqIyljHlaP1RAj5s35go5nP5uzL8OAOoqCeOwkQfWuTmUrICPB6KI7pRqiTKE
ad6gOFZDuVeA8lN6BaoJB6z2rhyxqqc7Rxv3F3phuI4Rgmn0+tSCVr4gXOwDgDZceuwHxl3yMQV/
th6ZaCLqJBOkcRjZMMmZPk4lovsCkmgMgNqc2VnjcXUVVzqmdv69d1anfY2PS4lmMCvH2YnHIAD8
tE99vkmYc23EaIZfTl/H7mu8vhaTezkW734yUl9EIgCyV7ph2odGW458m2L6unWk4lUpfV1/ayFB
WxeMGLb7vTamqHPeV2ozlfwCQG1rizyUFZAYXl7M3oHGhn2uhnqRpNW84q2H1Ui383xcHM3Fo+vQ
B8ZrFJqA1aaghk6AxL9sduc+O7FKfaai5GSx1KG9nNdPg/AyGNChfZnLt8tW9uIGzBBJSyBaEK+o
aKUpBQjEo4qwqeh3SGxeZ05OzDjPnzIJ+JKuj0y1Ri4czb6xNk7Rc4yH176v/PUDoNR9Gi5F1BtR
r06NQ9Vd6f17VL5NhTuq9+EqMyztdLKgrqUgj0ZeBRIRWsc9EqShHdU5CRpo+DyWvuggt7/R/cQL
cRFpX1CatNXvbKqK3SUqmLwmcnbQXCAncpNojTKoTDGEXfqD4ob6lSRdqeVVP7zHk3/5a+4e7Y0h
KqMzxJnjc6PSD2HhVWNlruWxAmvYfzNCVrtZzVx3jYAJ9iSARtKyonEwfCs5kWFk91hvVkJlc4RB
uuTTMfQLpbDmRsILk+ENrL2iHD8bZT1S5DTzYz0z58ZRhHtJ9C5v1V4WQpo6f315unc6tFkIuR54
nPAYvk66xSPpQbMqAAfktQa8mgWqTYAaWagxxu7R4jZhG09LxqfhAXg1U+wfOVa1ZKeYT47S58Ko
sJt03CR148AdYn8CzXvnFT81R0LK0XuQNHdZTdOdFiPs4cjiAfFBm0t5drN0ajKLEMLoHAEVt9Qt
vw7u4hLOidSaf//9dWKM8nA1FxD2cpS5KpTz+O49LUZzbh+mBmVSzmvE5zG1LzvKboTYLI9y9zHr
ixguX2CkbDbT8BtIlsysdHv+qLEkWfZ9cmOLcvyuyvFwTYsIE6H9leyUt8J3rjDbg+DFD7xduXKP
voh+w1Ls3vXJT7N01WgqYyRDrZAEC8jI+Ox7xcIU/4OPqAROSF60NGEPT3TFeg0+wh30e/Jwzrzu
fbBBGA34MIuMZTd8QOGDvGqBn/v4MZsoOAh1l3INIDhTesibIB/elPDhslP8w4I+bVCJR6bLXFQ3
XYT3Em8BQw+OvTng7klXPbKLr5et7eYbmwWR77dZkDgbY8oVE960y82MlnDdmhzvrQ3r+thflaaC
Eh2wR6BKKF/PxFKVClkL/eYDhdxcFx7BFHGB4ckH1tzuP1gDrlQChSdRVzpdFprNcbHGMgZ4XgmD
QelyTgOI56PspkHOjBy7Tq59WqPWVgl43sZ9xh3G5U5C76GfGa+HXbfbGKAO75qleizqcRm0UHYc
2tdOB3apeLnsCrtGdBWJCrJ38LVQwT2dqrjlVhG8u0lplmkD4aFD+vsQTkR0TGzz6NVIBB51+mG0
PIvGfm3xrAPMNr9v818JO3UnJ+TsrbUxQl0bEzeB3UJQMTR1G/ukwkFEXJXOlE2iiImowEjad3du
Y4/ytnFty3UeMyD5UWOtU7fgVTNcGN36/ct3Y4XyMjkc2g6Du4R0iidtUDvJbP0u8doPjroILUpG
bNjPnDcWKbeTJwkihymP+tA70srogTPbuyxI7fbrXJjpcw/0F1+a/XXisqBZ5C9f+IL0QEqtzLGg
dxjqaVdUpDLR5Epoodc2uCjMNDs2xld1Kp0/8P/P1dL41KLLQEWRwKacHmqMoyILkHLmaCHDNxXq
lFVTlDbiJM8H47F+Ku3VNG46ktKgAVtgBJUFdt9zTRRrwJWAshRSKco1q0UaeyldwsOQ/OKT12n+
KUoM7yd+R3+rrQnKL6cWOMJ5TfUDbJmS1CJxH60EbdIYGhv9lJo80u3Ln2ov4EKMDSBLAeLFskqt
KmqGSm0VIfNTZPGV/FWTv102sNfUwNP/0wK1qEwsMnmZyijAZQhSQ+kwH7SbyFuDj2oe1LWqA8Mi
+fBn2wjQI+a9ANVCvot/39zEA+5OTlj0zC979asxJb5cx9egcH2aUtkesvWoFJDbivja5tsY+uvl
4yqoz5d/xO6n3PwGKhsoUmkuh5KLgiaWnuRSj8xUkMAXwqveMLeeNr2t88yIMuceirEkIHNJ8RRb
/jEXu1n3kq79siiQqJLVeoTCb27JsfKEwRjv8tp2coJTQ1TZuzXmPB+jRTl0jvYugy2Ce5vxFiOq
zNNX1luMaY065+silyV4+eOgx0SdBb6+QwF0JFTMFwx/l2wBavLrT92HrI4IqkJ+CwBTyn0mdRxG
TcCpW4LqZgIjSu2oL4RrrbRYuMgzjiicuhNblJuI4roufB4Z/nKvPKq1Ndu8U93Ht+EP4w1Qydvh
KjQbN7M5nzWjfH7wTy0TZ9o4yzjFQ9S06PxlUhE0q/gzT3RGrnV+Bk5NUMlDqPapoBeYgkpla5CO
ivwqiUdQAy0dpL8Y5213OQZQ1pjwgn4F/WKXtFAd4xAoo7ZRTLmywBNkMbyeZYLyQ7QueX2QoDJd
GXfFMw9la/JCmvmgew8fyagTXn0Mm7snerMqyhVnMY1Bco3SfTo96jhiyVdlsC8vi3yEM2/fmCCr
3vhB3ajJKi0NKiwVYDAd5LvxVDdMDOxcx8LMkpvbSb3gExtzlNuFVZwPUwSHz6+qN81dgZoCFYHf
XUWYGv8DJgdyvjbmKBc0ZgiSJ5hW8IVe1a2lXF/CIV5Y8ZCUWOk9RLoDTn48yED7SpVg1VaNkmzC
UGN4HQa5XV33B9CIOtUjswNIPvi5JR1JArBZItTLT7+WXIeFNuagS8Xw9D1Yt1q/dOdjZoUu1Eok
qD4z1QDO80eMvWEy4i+LlNfPIM0bsnZFjMjlxx68OQ0HMhV1yH8kXWTN0mSusnI7cs0fuP7WLuX6
aN+qSrbmRaBo35fohxgdG1aisHegtyYo169AbCmvM+GeLRLoo5gaOouXDxfLAuXtg4ThnwlC2UGY
ye+V0T01jeb+NxOUhxdZlUCbSlUOWilZI19Zmf5w2cJO/+bUBagcMemycArVqAh0FF8hPUGUjpSb
1rCl19HpfNFcALyxChaP0u7Fv/0+VOY4yskAqR6MeIr34T1Q6Yfsmr8Tb+sP5e+JZW4vEELnHgRl
aD9jkI/yBj5Na1VKVlQ12slcqis1nS1pthKFhUnfjYFbS5RXaPogx/MChB7hPK7vMtB7jWYIkhAy
BK0XJmt6df8DbpZG+wjEJPNQxweUZ0dD30Z2ECks+UepmGugv5Au9x9NXsNtNlYptymTXFmWGYRs
/XtykzwIdmOFtugP782VEpQYu2aNRe6eto1Byl+6fozjqOMiXxOjR0OYH/pucC6fBfJpzuLvxgSJ
lpvbcuUrkY+WuAikWPT71U3n5Tg8XrbB+lx0pbct4o5fRE45iPfZG/8LJWabu0nBsJRYilcVlvaT
fVHuHzYiKi3xoBiGVuvpytp2AgmiOEyAiKsB4TbAU8lVAtKZDS3W9Pbul/qQBcIDTYUowamxIU/L
0eg4aN2J9zlIiPInxhbupZ7GxgD1nZZEgShEnxreFCyW8iK9c8fh12qvvtZZZGAnRvHK+GCPMu6Y
xGhkq86c5NM4/f3qZJUHVRrTgODCUJj4yjmQl3mMD/wx/rIyei27HrkxRmUEsdqBmjrDSEHGFW5v
DFaLB+cCmP3lHWWZodxDLIUiE7U5DXRjsIveLfTMNnIW6IjhF/TTS0qLfBmzWPeGILopn2IoH0Y/
ZZBdowcBXiHx+PsTVohRm90jP2hznpXFkDrUVjFtMgFDkpkoVDDyGBLlzpwBtXPCewGGjTOoOydq
5cJjBFNIdFOP/aZ9QYExUR5yjWFp9wIDQTjmWDVeBSnD6VoiqYjmBtipYAVVJN/ZUeRlY4Qp09a8
7Av7AQqcISBF1zXgVClnkKJRy4sa94l0mxZW29q9X9xn1/mxqEyoewFCapYBuyu7g7XA19rYpXLC
qgcTW6dCUSK8bn3QptmGlfidz5vLgSXoteuJG1OUY3TlmnFdAtp8fFV4RWsuhvsnu6hDxUFU8LEA
Hzn9XnkZjYsw6irmgkEbYBMZgkS1lrvsKvPzmwjsaOGDyP/JOYYz6rLCyxhEoiJvI476VJfISJPM
n5vZTPjZnDjWQOHu7hmkBIWxaoL7PV2aJI2J3q1KFCiRUxpESPonY/NYFqjkAnzGohY2KXjzvOwh
uZGd9WCAIjV+A+WSXVvZ7R9Fis2SqI0rh6qOO5C9Q9rtqU5ulYbVlNhZEShywacpygDp6XTVsp+1
rstKNER5T3mMkCuBahjKm1bkGTxwAVDEcFUG9msnYsAk4L5QFIeWNE+C/ib6EVA2SqTYRDU7hCJ3
6AbRVKbHsfqDniXQhxtLlEP0jZKITYSn1qJZtW+AnUa3xSf+FgqY/wKYvZdhn5ijvGOQ+bzIC83w
e1v1uBdCEz2a3Bf1pcep0h9YpaHdTwcyLmgRy5pkSNTqQrnKpYk8JCGGZWuK00ale9nfWRaoBelp
wZeRgea/1AXaiJms8MdlA3uxVYX3/b0Gyr+xX/LQ653+/6PNnRXeKdeNX7iczWpJ7SAo4A2gSiHo
fFAz0TdVki3Q/s0QXIcgVG3QMkkvBF0cOYbFjSjyYiJRdXmzZBKn7G4jmtiCCnpeSABSaeE6Zvpk
TOArwsC4ORtuobFEz3bKJSC51DGdhKYswixVCiJDDpEa6RXGbvRg8ApvcKer3mO15fcX8mmGyvqk
dNS7RheTIK5mz5hX6F7XGuuhupPzqWTiiofoLdD0tChdtepjVGkAqpWoNPX5anP925KzcGR7Lw8g
k8Fih0wMZXcaDm0AQy+mWYscLBV1C2+DLzNA3tHgNYVhNWtzr86Ft2rZfTagEJ6DmVpkya/trhRZ
E/TLcSWCBO00EC7ZFBn9aFQHYZRssectPRS9hjlcub/UjR3qkEVyK3N9V8a+caivJBcCKL74uFqr
kzp/NEqNY7axRnl7IlfoGXIqSdOMHPcJn4BMPAoSL/ET0ZZ+TU+QEj+yqmpkr6iEd2uVHlSd8D5u
MnATBmF1NyuSuUQPan8oxWPX//7TB8ww4IUxFEz7GBoVdnkQbUeQgc8CLX4d+Ft0GqDLYzPiIskp
6eVsjVCu0YUh18kixmLC19WVLWgPYyYL46kVCMQJ9JBZrNmLIFuDlI+kZbRUchpqH4T8qLk9C6jv
lkflNT8qN5ozW7opOcshkw7xT+ZQM4kb56sFuhfIFcgFapTLRDyntmmLlg3pfdXuDFDb+NyCPzJn
MvPtnTlUUv4yRUfKSBjiWe9R4B3CCMKN1oKyW/z7JPACCvIbK1Sg5BalGBshNyC0Gt/NV+0dxJuI
8ktjL27nx8fptvbCBxaLwc6MwqlZKrcHx2mX6UupIbfPn8or/X7GMDqUdI/VfepmlnQ9Osa14SXf
5i+LX3ssuCdrb6mHUqiuZTt0o3aQ6qelvlrLm3h5unww9o75dmPJDbXJHcdmypVxFNBsXq+H+Csf
vYvJW9VA3+G3echOt5KsdWNIKvQ2ktUEuVzWeAUfX8mxxDrk5HNccHuaxE1N6mYIlQIaZr2lvRBi
l9AOr/CaJYhONi0T2ZtL5qiYMk2crFYKaFBm7UtVfqlYIwGsz0+FEMBTy6RCkz7optdB9MZGM0OV
QRSwm2MTViuQoeIRy2vUd+nGsuGjDG35QTkaEQ8OOreqMtNQriUVdCGZU+h+0f9a2idh8LmFYZ7E
9rMt3FinYn8Wr2PbGShXFu1zrDmJJpg61BwF1kTADnwF7oeZBw2wH3B30dlJLaR5WBrg99Miu3nW
G7R9U5CgVO/c9ey0DwMyI4/V5ttdnGoQZj8gZzBacuryaw4SAnFE40MQIsivHbrkOjZuopw1hrl7
1XzaodH1xhjjTdtD2e5/lN4ZOAs5j+3ujOXQvXlV6ISlzBEqsnx5aFPZmYrUFiPpAHJWRg1s1/M3
K6Libgq5o1VqExD7yfw9MDj3fXXDGc+XQ98Omg8+oYmgmhKQMIp0rbzDvdlF7YxLOK4h/DcX0+pp
4pDehmHLA01YzJkTJk1oKzmXvjRZr99mDfL0vjZMfjFkR9VHHvM6TX6/TpiLyjB821sRqImUA+On
7oYaDTrcJLkFOxZ1Sgd+DNUqHMBsc696sz156WNvQpECPO29JR85XOyXLe5+AbDQqhJqkBJm9E59
t0hVvRbLKA/qOb3OV2huJKXbFcJ/NEMdkTQdwNixAP0qxmAnql2+MeychY3YzdeFz8XQOUreKBLw
A6CP6snArSUdqp/FB9lhZfeNyaQHIo/Ds6C2MUclK3VXTUYnN8uhybXVLfu5C3Jp4H/xa3LfFln6
nHaR5Mv6pEFgRVLtCSPOzuXPt3utb34CdYC0mSsyrQCOZqwVM6qcBrxjUWq1o+Ik6o/LtnZdxYCy
4YeIGJ5dp66CYzSHXIMG4bTcdrwlis+SbF42sev+GxPk3zfJw7xwI4ZeQGIaZ6kVJVc99/Wygd1r
UMSAHdDeH/GAevCHstqGjVZrB/U1BUVWDWZH5WG9H8ClV7n5dcM60HubRmSFJF0FWhPM66cr0oaw
rdWl1Q/C7fCLL2zVykADFo4WIJw3siseoPhzZL0L9iL41ijlFXkWziUAkzhtQhCJrxEU3+KXLL+/
vJe7VgjbOJoXIDhTyNI3H0uvW7XVl74IeHHU7FiGUMm6uHUuNiYyjZfLxnb3cWOM/JiNsSacjLom
oAbQW98Jc2fWanWvg7vtspnd/AEFfoy/yijXnNGT5E0LQKEMJ+dES7mt3jgT9HAo62pfSiAYQcud
uaxS9UepmI4jG5v0LHs5L1k1dyhzAcjFB+VT9db6mJxzx2PkjOYU2fmxs4k0AGSI8Quq2+w2ciuH
sfK9UAJJe+hxy0ArCfRNwHOJBE41gUhu4nB/5E3zMZrN6Ev3TbkmrFytV1pT7fQSY9P3Tv3WMnU5
dKGShJKK+uKKUVxV+CWy1I8YS6PvBW5cinrUktYvpsJs2ithqm1ONQvjRv9dHUxyHDZr0anzHhsd
ry6avhxGw6z1FfxUzmiwOnq7J+/zU9GtKIDDG6FO0XsYotjrtexWKsuAB2+iWc7CN4ZfkLB+5p1E
HUOWgM07m5geV6WpJR3c4yGUjgjXqZOnlvo42fwV/gPoshWWRu9ewxKA/b9Mns1IVzIAyz03RxCr
claXM2NQQBLiztTMQTTWPQng5XX4g8AiQ9i/HTTQExE1P/1sYnqIZeDYqkY7jO7kkHHp8bCkmJ5Z
LdnlD+qD/MDYXBKJzzYXuwqlaBH6A/QMH8qr4ojxVRU6T5PzceYBq7SEgFTyFRBnMNKwvZMmQSNe
wd/FZPhHV2ETRUHbXKoFXwNZlP/S5GtlZTz+P2ha6PUAzyuD2Qlq0WejVOGq1lVWKiDwnDSu98Qp
SV7QPugGcH8Bl+gNS5cdO1Q6V3Ps9LWz+6hMv41xCbjn5a3dO/MSivoQsULv9IxLGSLMal6p6Gl2
w2CJnOFq7UPT2apUWWn15bKt3W3d2KIuJy2WwlQZlDgYhyAbrlUWO9j+39ckXoTip440grr8ICyU
NQ3qHXL2iFKtWSqM0uzuZkm48vDnP4D0pwaqNI+nVMRVvlSRk2C0qVw1p5++YEiAkRDthS5pY4mK
9ZAurUFLgPu1qHvgK4JaexLyx5n1FNjdsU8zZzAONWkHdOAgN6G8t9XzODOurN2nBlhFwMEFHi4Q
+FHriDWpzBMZagXxFZHvaK7LY+8QEsQWuHLWsSXf9+xUfRqjEwQJpbSxAKFs0APdgLp8pHYOnrTQ
sIcSi5aaw59UpLB74MfQeVTraeLDaVprKTEgoKHHmWKFYAGz4vg5yWvGId39TBs75O7ZxKPJmIem
Tws8qVFUXnQnWVh4nl1/21ggv2BjAV3som47VBiEVPRFsBdHJaiFFSQyMkvahXzys6+kQDgPKoNo
v9HSNXJbqkoPxqegDWW/TWtHayQrBCzaKrvnfhhe20aCIDCT+ols0pldVQF9mqoAikB3cGQtlZtR
Ssl4JCHYSZyhcgk/ODitzPie/yM4IGGo/9sgleNEUq42XQd3nHjZLCKzYKKwdtvbWxPk3tx8tiSv
GpCsj4CTQy/LQAKwHsEqDL6S2mM9lnZ9UAXChlCkyCJNpCaDbklcolA/1GpnVsmrmDEuxV0X3Big
QoWq1aoKG3mglU9d5ivAA4zit6Z+vHwJ7QaJTzM0g1qa6dyga0MJzIZhtroVCk42HUUglcrbNnm+
bGx309D/hZw4YEMa3XjiQk5fY64pgjzrkYxNi9mMKlOsZa/AIn1aofN2EG/m4RrDysAv7orOT2Pp
xs+hW6xFyExJ/c7rX7DAy0vbe2lCWALEeuA0k+Hop663jIDcChEYsUTBW4SjoRyb9Omyid1+09YG
uY837r1w8RrrHUS8Fk/1kkPjRdeDu1pZEDl8jXxzhLReDynnMTUrZ0CzmZUd7fnk9gdQGQWBlQxr
iJHqcHorI8VUK8lKl9psRBYqYS+12FqivD+CykQlcF0cQJbdHmTBXCM3aWMnxaWpsDCVHzOTdCxE
8gkmPFRPZeh3nG5slXV5Fyt4SvKLVb8TAcgkyCqg51snVk25tN5XTD7iSjsCD2v3bsJiz9o7GOS6
AZUhnEelOZeqapIUuW1Sf+Q0S4pjM2Q12HbhOKhPQOMJIDBMUlLfTm97BcPUaDd0TiuaqmqTMlZq
G44sotNdPGG0CELgAIJXrMXtHg1MHyBIguBSPKOyaKMpEQctDmYp/MqF+U1ZT644skA5u3sI6Ufj
g1CQ5ymXiUujFhalKuAyb7X+VK0M3DLj79ORUm2lsFfCMQv6wTChTvLDKLWvl0/4rtd/LoF+aHGx
oKEPNcWB0QpmVINUbAIl/kMp1sEcHf6bLcrnlzBZQ6g0FIGqfeWTxpGm16afrCXBceZeLtva94C/
P83HA3oTuPi6hQeIIVjU5Siyo2l+EMKFP3bdlHuXLe0f5c0Wkq+4MaVNSSyGPVTujdjMoaOBJAAo
S1+7SUYndP83wFxby3ExBzyWc29mlaXO10qSKeh2gX2LV85kXmRAYrtQ4sD7jP7XmPZHMYz9WZ0Z
3ngeik/NUNlU2nK8URhDEiTLq5oem+Wu6+ySRT+yU1M5NUN5iTxzqAgYNTRdIG5VP0Fx0MWolOpH
vtQCoZLeK98k4Jwuf8SdZ9KpVSrBHxOQwc1xngZTsLrJYT3Ux8gfHaIlDXysw7B2ni+cWqNcRk7V
JltBvuAjKVXi5I4rj/x81RwwU9LYcmRycsvoazMXSJxo46VJJPYKYHetT6qm4xPRHoJuk9U9oU3C
LN/s1KdOF0jlJkiK26zsGgDSooc0Ota8g3aJyYd3VfEQ8tdZ9DOca0fRnYlIj/qXt3f3PIjgfwKH
MgiUadUesdbWSKmHyZ/TzkpWwVPG8EGKO0Zb4Tw6Y40bMyS0bnaU40cUQqDVe1DVYzI+rTIjT2Yt
g7o+66VJc6VqG1/jcquY56eKqx4riMibl7dr5w1zuhDqGpNHnpN6KUpB1h1FZtaH1tQlB70ZXrrI
cLIUjYW5dMpoMBU99/DSZnwvxkbSY851WKr1osWYRu8kkocsqwnuZvfyKskiThOuk0XS/a08j/U8
4trCT33Cf/6vpVgYX42eYeEGTmv0XsC4Z2USRRSkPJhqfYh/8T86MEtEVhGbkb1+u7y6D63pS8uj
4pcoNdi7Pur8oTXVB/5GuJXv+WC2MR3pjV/D2hQe+PdIhGDrvxKC2b0bREhk/Y9ii265Qt+3E5J6
JdEFWnQfUwblneZCCMYRvDC3xtxs3yBgwlSi2/+sn4apSLqmfAcxpmwGaW9y6K4T6DsO/vInCl3E
fT7tUOET8syFqPaYZSBltNFfD5y1eg3YBUgZjYV12GnunVqjwicnK02SlW0W5Feru9rKIX5M0qP4
pHj1A9iP7aG/YcFr9y+IzQqpcCY0fVhDowWtu/sS9PbSIXzq3N6BfI+VMFn6/iHmfO4nFdzQ9w8X
9FVAb5uGpiH3PjBZVs6D7CJuD2oSXWP1VjtDXFnsb0pQO7CC3q7HgrYaMF8VWoy0x0pNEvdxw5Eu
4vBLcCevua5A/4IFX1W+Dubg2EHHyGYcU5ZVyl2LrKwzBTzTvjLfGCFUjUXZLjgdA/ZWnsvPUdY4
k/qr0BJbrEHKPPLuIDlFCzLPqLT1wWX8nN3Iu9kEyqtRTZKGFIxyh1r3cr9568B3Ddrdq1CAYgME
yMkusCbg9h1tY5RybkHtm7nrtdkfXSIxX9qVpX/rXKJ1F9+zimasDae8WleiBtAhJOd1DLYwoR4b
G/TzqZnobTDzg+YwdpRkp2dxeLM4yq9lXoPgF0gN8OYlwTdxQKpJapxkHCl0mGGftTwSHjc5SCKM
+RSLPYe9JECi3I6OgIjdtYdhAJeGSZrhpQd8K2s6eP+++Vwn/TTl8zJVywFKC9Kt6ok3rQsyfxWT
ZUQ7ri3MwkusuLFGpzVHD8qP//Ec0c9WddH5Ok8SkH/dEx/qrPyx180EzQ3ji3oru40LCRCBAyaB
FTcYR+bDuzc7PmpGryQVLx6UxxX13icy1K77kEPXH7vEhAiSXXosTtPdSw6PHjReCQ/Rx8fY2Gzr
Bk4lGyE0BPSghDkJ42098y7dv3Y+7dBEX1rEzWLSgZOzc5IHDAjgkuMqh3SVEQy8GDs6mclXxonZ
31CDcHCDcZI3yInaLI7DcHGS6T2UfdzmLVRMkp3pP3h/cKM7I5hu44ClybB/aD4tUrmS0gxD3ZSg
EZ74J111++RpbJ5b1uzPP+zmpxmy8M3CgOtS5nbKFD+9wjipQ+jhTF7B3OXikhGPAeSqnKk9Xd5O
1m5SEV3mUOaW0eUNcuUdI+E642uR//08vH2uiYrdOceVlTgUGVBHv7II+h3NzciSituvAEifRqiY
vSy9YXAautTaYCaqKbmDl1wDCXvf2KrZ+YanWHHAIvkgf/TSyqjAnaCWXkcRJFe0xnDHxF7Ch3R+
lcXeKliF+3+4AT8XSEXtUBIxb57kIaJ29kCG+TQQcAxX6II5oVXblz2CsZ1oGJz64ahhaqQXWx26
J+OV+tY+hnbifVRTZghfwlO+KN9YcMLLbggu2VObqawPehipmj9gGnfwq9/nS0GC/LeLnKlr99Fi
4GZH2g+W3MoExzD6O8r91LL6y6x1UKGiG4xyHA3QUwg9su75RoMAOuPzXI5GgKScbtWc6oCarAi6
Cdpt9mzX7vp9vCNQvszKIBWQm8lLaxm28eOyYdbSqEihQiozLtKE89cR7G+JOU+sXIhszj8fKbAf
na5M1pdimVZe+SAiSH/EFvQJfxoWaWxkKbgVfp8p+9QpqLgR1+FoyLOGj5XLDzH/3Wj6EUlAnYOW
hdVh2GlunBqj4oUK5dMM83vcYX1f3a4zVwgHOpFD+mO5bmdPq6O7mRtaHKMKezkC47483dQizNWh
WFftAG5RExx7x3QOXU3P/cvesf9A+zxhdIIXCVlmoIWSBf9H2ncs1400zT4RIoCG38LjGHojcoOQ
OBK893j6m6DuDMEm5vT/aTbaKIJ1qlFdVV0mU6neyvhNAOjH7FbFkaCF0zhTo9lR/b2IWOrtVw43
cinPAQykfhIbDOCXv/j3MT7NCpzRGa3fSIjMtUjG9aPzuayd298sRjlQwdGhIubao5JkPO8nUz3w
8MpARXpkTcowYgAGWT9/x6FPhUIaKwDfnBfnvch91Vp/r+yy8uVdJSUC0h/03eENqbs+CG01cUmI
sJ32rTFHgA5vxuocJFpgd0Dhvmw7uya6kUbd+zgRYrnSULjshfKpVioQUc399wrIRQzfud6xLw4G
Y6ygLsMYJl7xn8+QW/imqZsSnReFtF4pkP5ciNl1JgY/+kBQAUndaibXAJj6soL7H28jmPLZSUXk
DpwJ6UEUrLVUkpvi3VSZK6cBSNNCg8VdtuurN/Ko7ydjd6LUpSLxx0pzpCr1uopzL+vEEkF9ND6e
yzpMSXKYIsCcoOncNOZlCfsJ8UYLyj+HkzjKkSrBpdxmD5wBzu+rigeDkQHgxxX2nfPnwOxYRrJv
jR9GQjnqQcEOFF/i7GrMiC/9ldQBhi+wGLqtbumrKaLPjSE0THLSm565zrWkF2GKvCvgOgN/9JT7
K9YOx3z87n4pjFChtbGWJGlQAbGfiipXRyxNFDe1cA6l/53jB394I4A6sVZtZ7WQMMWZZvf8dNWk
jMNiKUCFsJRXO4G0Uetn42xicAesVn9izB8a0JNmWsMJUSKiowDysSr9xrGmivaj1EYAFaWCEEBs
yaTGPuL/e7sQQ9/OgMQGCbUNOlXGie3674046o1ccGqXczWQHWPuWZZ9DUyNeBhVZGQ41N27spFD
OdRCSmOhavrAk8C0g9WDQZPnFbtCu8WohVQztNq1A+DpgNYPc94oJn1237OaZF0aSyBTrX4u+V9x
8HL5Uu505mHIGwGUTxMAk1qlNRJC8V67FZ3ErDFAhBE9LDcBgeAOA2Eo2Sy2bqNUNqHXGzuBffkn
rC7ti1vY/ALK5WFvUhm7GquYfXOKiTcUghWgK1ROI0CXVcbX2z9P0KzqoIHUFTocTgCnryqxD3zc
22E8BYShzK51YL3i77+/yt8UNHo+5Od86SI/aexQ/hFFnhQ9/Ml5fYigTGJqx7wZauzVFblglOR7
GgJyu0kMbN6YWWddFrZ7qzb6UOYxVVFYRUKf+p3yY5R4KyOD0aeI5T1jsHL/sbCRRJkBpl7kWAvj
1k9KQ+0QITDsiKLlWiUVc1t+De55Z6WlZyUqLIugPHnVV1mSjDqe4fNrMNwPLE/OsgjKkxOA5mFV
GdWmMngep4Mq3Jaxc/kj7ZcvPs6O7g434VKWoYbR68Epv2sH4ZvsALHXLDwpg78t7iQvdlj51n6q
shFK+XdOUJNKD9L0sFzHV+Q7xoisVPEULPWU1uyplbG8zHeXFWV8K7pxrCdRHUpSlvujYiXTX/3A
AGVjfCuZ8u0tyYeg7ETFz3rZKtICz4DgmCH1uqzG/sNxE0NWPTdegg9bBYukyLeIqxwWf2XVKx9+
0xywwuL+vdrIotxFW8hiEbcJEI8lJ8ytfgYx/Dt5pBklZkpO4xvvNGCPYG867H6tjWTKd0iTzs3F
BEclam4bJsYofr98jiwBlMuY5LZNhALHqNToHymm1rKCPUsC5RwmuVNQF4EKcucOeJtl4vNlFXYt
bnNGlHeQKzJz+Tz0voRZYb4FxOvDGLFcK0MI7R4qjEqpkYanbWlzglFEFvm19sEiS8Wehpt8L4Hv
ynusBzVLKuUfmihegLSoNr5WvkU6imdYBRVz1mDf/jvz4wRpnzA24LfhFewX/l51RcSYDIB6m8V3
zYmdhWURuwFxI45yERWemRiDJjmYKCSjF3lTVjUnmhMfsAisx+D6t75kRhtZlJvI+ElKSiScADPu
nyQsm0eOeKfcg3Uc9zV71FkwmIQhj3IVodamrdK0uLDXmlvftefASp672Vgbs6EDPLHLts96IciU
g8glqeq4BBNw2nnl/Z6Oql1bPbajQ/TUR4/pCln6Uf5iSadkCZXk91Z0f7VSiPBvf/OYCow1vPfq
36WvR/kOLsmXsI0x5SRHaA+OT0tzwoz+1KZ2A76sVje05kGNGFIZDuvLKpuMXU2QIRYHTrzLyTNz
oUJk2CS9vqbmSwkcf3BhLYFS/SpnVQKeaN3kilFXWPRB9SDuTs1SprYScd2pV8NiNKa+4QqjqbLo
PhNRJlXRLvDmaHiJ8UbLnaJZut5M2zJ9meceLKVzCrI04LQQ7akb4vZaIWWguEEq1I3dJ1FxJRPU
F4xhCOXrYg6yc5dmk5di3feF1D2wiLSWG059mJDCUIpZmq3Llrvr2japD3UxW9LyQjKjEdbl1/yC
f7HG2TNk7H7JjQzqMmY6Xv6LDBm6+DbWrypropCZv325fXPSTzUIboLHMjMEEGcjJuToqAiKJd3j
GgIjYCz/o1b0FZwyQRuFrjgkwWQTtbkFHpf33z4Ode/yfNKCStHxcfTW0XiwVBWSVSuhfVkM8/yo
0L0IHF/kHL9SSQxWf5U5wYuOaaXrEct6tQMCPsATsBZw/iXTx0IKdhNXJnAqqBItFCdAL6LKAUIz
a0V2yK41q2qMSjUEl8fkYmqVPwqZEYr2jfGfMgSNVgwcmTThuTnwg+otzL9zTKiv3bD6UQSg+2B6
IWvAf1dANCb0LoBwHoNpuSbZBOydxgIhg5HH2PyOl5tJ0Mxcq6+mUHbbUTdyQNbWaXEWI2ZTmPWb
KFtFd4eP+2pN/iID+DK3ktma03PwkATYQKr9AsihMciG8x8Mw9r3Lh+HTRlwMLdyFikAaSCKpb2u
lCHhofL40MJOkGJgjRvPK9nnXy+LXbX5Eq42X4AyZ2zBZnkNqJ5DDqqZRQ0sPbwdMG5WXZUt45nF
sCa6b9bC7fQoDcLz1G+N7mRYqbmsy7/czX+O8Ms10fk+1BYMzGiPem90pVE8gFfjzD2V38ibkBkh
duHbP+k6fhwg3SWruKrtyhJdxkX+wSkiihiqQVhPHqZma3zePB2bbO44MqGtAujm7lQfBC+wJH9F
8x4tzWvOsJK7y4fJMMf3X7SRiFW/LJBJgkWMujC0zi0AuoA1nstC9rOlzelR4S7vSRbp2pyBLczL
gxteOfHDSZ2IBdY1GfPgRYPQlPuXpZLdbGYjlYqBesRF/bIOFsjXKxX8aIhG1XgpMO3xnrhB8bOz
u18BzCU334nmVnJTVpuTdb6Um9EbosZkCTlfqWIrGt9mDPiDieiypgxfRnMPyMMytIEeoQ0op0bY
YZ9QqI1pkiyRtcG2n9VvzpRyJEPLJURu4DaTEzmEngCg5eiHcpqdyEMR7JlVE2LJoyfyUHJVshC5
HjgqBWddmQed8BkMOu/zpNFPZl7PcJTv+8Cb+5A3tZpPVYZx2W/dSbRKVwdW73Qn+atvDlFPWad0
C5ev3P/0Cel12FxT2mkCMLhfiHcLiOcE0QzFJ0zpMUyF5WLeL81GwVRplrgQqwiNmwKcNmCeDu3U
HG/0c3mCblbMrMEyrJOsAWMjMZzSXG8qdMMBH/Qw9TlvqFphdWXtCPqvy6e4Wt/XMPeRQJHPovKA
izVVaYEQl/NX4Lw2JiWwynE+J2SojUpXj/wY3mIS84+y0g+5lN/OsHmf55gkP8jLTTX+NaFPHb1c
Vu1fPtyHDOoYFzlLy1LoAp/HvZsfhWP3LNsLyH6RkN5zL+LNn72oMaX5dzpKee2gnhcezLdIGjCY
dVoB+PB8uM1PC8biYSaMLHSHsnVtVn2Io9x1r2vZInFlfGjeytzWXP6J2GsdC0wdJ/SniqeSGKu3
xkKixeLR2HfTH7IpNx2VwZhm4BD0SaMas5qdhLlDxW5i5Eb7V+FDDJX8kXnkUl5QZn/G8JdaGlnf
OAMQ7ALJZlgLSyHKTzfYY5HVEd8OJDGibiiHlSVueE5+9G/ZU3JX2JEdPf7HU6SddVeIWqHK8exn
5QtaZJhhajUGkzdDL9o/Z80UyW2IhosG3lv1Xo7+GlljGvsJ7D8fiXbFATfqIXoRqq/W55E8h+Lj
5W/D+vu0sxALFEMaYD6izmFIo2Bq09tlCayHJO1yuTxf+LAoZH+5X0e6Vl5J5QY16DZ7f2OUzujV
HvPgVuu94H3pdvYktrPQDShq8ElwKqPETZRqMqQ6MXm1ssDfYY5iwFJ1P2B/fC3Ka3DqXETBSJBa
3pe/fuMrYIHnTG7Gm9Anb78x/YWXnpVzMUINzVoPnm5l4AMkdiFHHpeg0q2QqLdl2dkY4Dtg7up6
TnNjVFjAGf+SEX0oTPmQRO26oi3BLx1mxgqbkaZYNkF+clqXtYPOKFzWLPN+6AHSniRIwGMFkMzn
sAo6bw4rsihVE3RuRSxUxpKBwU/FGmxA1zgiyOQARDYyAsLuVd9IXf9/kzdERaQsM6ioDqLImUBt
M3n9R/Zn2/YbKZT96APHZcUiJRgOF53uunQV2RTc5Dn3RTs6aHbyKNxMrD4D80SpeFPxU8nzuYj9
Rp9/wkLLi3q13MmvvAMGimP8Q75ZWFNgu6FnoydlNqrSFXyt4RvOzY+oFq0i489dS858zzFSzF3/
tpFEhx6BBxoDJ+eHJMf08TLeC3Jye9nB7V76DxF0zyvNBozRyQUuff4yiw9LNxk8f5yU2eoLFl/y
e9T64tY2wqiqXJOmYJZJZfTfv2G1VztgXmHd0PFLV8iB+N1brQ/KN1txSie2ktJktdoYX47ugWVp
gjHkcgFFVUi+SYt6o8fPMhcZ3BIz927XBPmSrlRs4sS+VMuCjw96BzqxyindxluQ8q21R+xm2Jc/
435dYHO0lGNRpbLuy7wM/DFROmOUC2wETYKh6hiDbNXnHGh2HIf+dfXcd6zdz/1jFVWMzcqYt1Go
K9iqnVI38Hnr6ieQgOxQcLK4MUgaMbTcF6QSQQRYvAhk+89+rG8J4ETXbaugzoyp+9ZImZUVWILn
WaMHuwEYuPl/S6KeP0kc60GsArkMJLpOqzxMGUZ7epRXCHh1JMWu1OJP0rGNRMpeJlXVyipEsa/u
RCMqTA3dsLBhHODq6L8a5YdalJVwzTQ1hQAh2ahaMl9YlYguknXZFllnt/6ITbThuLYYl0JVvbhX
3CaurSZUzawGKXCjvvbTeK1Mg39ZJEuv1XA2IkGNIo6kJ4EX1DX/EDVlq74swGq90rqmX+7/mzDK
3OO4bTtdBcHyEtok8tUIUHM//5sIKsS0CdenSx9xfi08SKnFD8/i6F0WsR9bPkyBii3wgI1aVC2+
UuqFqPwm0V+XBeynVx8WTb9huIioc10jMtegJl3xte01e+YaU3SLq9LC2BDLvzN0op806sItKt8o
yWEOUbAYT0n9J6/OjUqUW5CrMgejRKD5avBahk6jvIoRQDIkhjkzj45yBt1YFu1UlRiP9AM4Urt2
UyyRSNe8sz7aYyZzKFPgerKbC6TofYL1B3yrlRNQMddqeXOc3ksi3Vm/YW1I7k+jbA6S8hFTmywj
GKgxeK4mZsKbXXFddB5XuWH2PHPEIF2NyTVz4W5KLJgwDJNlJpS3GCdR7vNR7XxtsNa8f12QCxN7
wdbMYIt25XacwRxSYQmlvIZEwC/TYSLggLlNzouf3nH6wCY5VKZ8+zv7Z4Hs73pFUKJLOhh8gbZN
WZGUcdI8gazt0BWhuVSFGarpMYsnxtzUrr/fiKFsR19aRSoD2E4nnMrxRwf6xTR0u8wdxdfoj6q7
G2GU4UhA4pOUqaj9Jm/NRsYjrfAA8WVyKQvadv9lsRFFmckyTgLYHpbZb74lD9w3eMpDCmaVpDbT
k/K2dhcBnsowTdYno6xEBsrJVFcLEMtw7Q+yUx5ytGyd1pGM2aruMg/bNH7OmjZgfUEq3MxD1ZCy
rrHTBag++U7ngHzsRAq2YUtHEl2Gjrs3YUWZk0UVlIg0XYDUpKOkTWCuLGdjfQRP3jiCF1ldd7G9
dXE5MyfGuM++v9nIpB13yavz0tec3zncdXhci6HaSXX5E+A7HFYY2j/ODwWpe7eMcRAsehWAh1mJ
3vBATTsj19TsQemTxRXzVg0BOloHx6aNwJ7FON7dJHmjKnUds5JkSgL4voPuCW+8OdstyDzAO6mC
zk8ASJuMtZLk/EcFSzCtrxkziGXpwkYkl9qQzdhB5CdwaacmJvKMntly2b8eH1Ko268FwqBGLWZJ
OktzgQmF7N/griS/teRfpRNiLSNjN7JW2/iSNOvABFdFstJcUHey0uUkDxLcyeSEqtgLABmt5Fd9
mk9riyf8wfh8LGnUXYxxklKtqsgr7ytfPsW3nSdZcWSN1upxCIt9cvdEN8pRaaCWamXeBBEQlCe7
jX7NUmAUCbH+m1I0qPGijbG2KnXovmGCLXBlD4/+zNRlQz80rm7xjDxtv2z7oRbtY9omaPQxwghj
dOIPoPqzelfwJL+ye6s/YWILXRfWrd91axuR64fdpFCjmAhJXOaTz+XEqXXpNa2XR8Y5rp7jgilq
lGch5ZTyzQrmxR9iD0wdz0vtJjzAkxdTcSpXKq1S9BgyGRaiUf4E2KdaxjURiuw9MEllYPOAXzbA
TLQgG9lRfwXYBAyzYW3U7IffzXlSd70B/WsXBphNkREJsR8+GCsIHLcYi2zED+ELsKKtsDUva7vr
PDdCqZifSAXWeBS4MbWB2A6dK86r2+nQzox7zhJEOZWASF2ocGJ0CIXCqCo0l5547kFhMRyxjJLy
Jkm1Lt81XO7rdXkNxrZ7uXu5fGLMq0Z5kFQYAPor5TWWaqQD9608JNdKCLgfCYu4silhmB394p/c
A0PsWuu5cBV0CoqkiJpMVyqML04Zeu8rBin/V2MTR/HYu0/7hcsPs9CpwtOY1+XU60gf+grFPGKD
et7n/+q89Gf/gqLDdX6agF4+eppNzgu7Q8K4gjSuUd0LQkpSIBAnOaqkGkgpeHDLGIwT3Y88gEIR
ia7I/Dul5MaBodGizCUHtFz5PnnofNGL3R7Q4ZyLguWB5S33VfoQRhkmmCeFqWgrIMlwN31y1Aug
eACj57JK6x/5aiMfQijTFOQRBQEdt1mcrkC20aW9FU+Hqr5JYmJwLKyC9cpekEbXO2Ls8Eo50UGk
lMWPTUMkc2rk+wZ9amMe5SddalhRbv39lyRSZgm68XQKyaD4SWZGp8lR3MXSj6g0H7mr1I2eO8TX
dRDFCuzpJ5MKkqXvak8be8HmKK8t4bLCTmQ+17+DK01Gd4xNRFn1wL3O1v8JIHQ/CP7zVelnbR2Q
UsBcUYgEt7c7H5xxXugOaMcudmaHzKEbhqXSHWC5DrBfUiuqV0lAHr4aUGtORhYpzP6qm/6hFBXt
RL4k4ZADx2k8aG7ulW5xLH0QfgGhk4VTwlKIinF1GWAgNMZoZDMdh/ysyt9K1ojNfnT70IaKbmHd
T0QKgRMl4MqRGJxtgKeqvaZlQR6xdKHcCNCvgbTFa4EvjMdodATtPp9Z6z5f7U0BkSWvEQn8WeCn
pbxILEmkHELCA5B2AkAgsCZUQ4e5jRbmHs/htcS41l9j9lYeJgQ/3ytlXrKsUATOK8fHLDgqTMLd
r4f2WQDlNmp9JhnghtAFwINm3ZdajsoN8QU39xc7t6Jb/YFF2MPSifIVoxIqDS8B7jkTInNGcYNj
lWtYSlGpcZy3Q6mPSoDZuJ+9eK/ytxkLhYqlxPr/G4cXo4HGd3kOFEHpTRe/TawV652UFx8GMLKK
qmPrnqf7k9oYBPoizqnfWL2d5E57hfahmf3SeiP3SWRlQODkBkbK+9WNQ6gCFm8dFAcAT6C00ucu
0Zq+z/yq9scapDYysXNsDAzDUeZYLeAdXurP0tbPuDnDqUnKqukqgss0YHEdDUMrfm2ea0t2az/z
FA9VSks6s9KNnSz1s1zK6SX5tIR1DaQT8RoQ6Is1+QL4+oz5ZnYkZ7JHX3rmfGaI/JpSfZZK+UFx
FItSCAGjsC4wY7LeDU8aCnm5VZmBydwT3LVPRUIVBqU1UDtRZ6tW8jiLNSbViFuCDjq5qRww25my
3X/7v2F17965jUDqUCssLffy3ALut/xLlq5zjLuDOomRxLGEUGeY9ouWxaGQ+J1kzgv4PRRfCO4u
J4o7GLTrh/o4OiqO6MI7rS8wd8gt+aW8riCbeWqs56dhR5Z36pv/P/Al2uQHk2Nmpzy5itfQ0tbA
AYopoM+3Qh0zTgF6SepLt+lV7tXn+SaGL9acxNYtllXuX/gPYVQ8m3hxaII2A8q5+FKFBZ6GR0mP
nE7IfMBt+ZdPdv/r/SOMJiVUebCdSDKJDvPwWEZexD3HLCyR/dPTCIZrQXSP+EwHzGWM5rHFBinv
vvMSusFpAuL0b0B11hrC7iXTZAkmAVwUpAWfP1XbcmhlCxDWAJU/LE+q+u3yie1+no0A6vN0Qisl
rTQmPibZvQVevw0xgMctj6Gau0sS/7gs7muqBtP7EEcvGQUkqrWmhenxzV3X3srd1Sj+jGIGZ8iu
GWykUClHN2fVkHACh8apw2tHrgdGADZzLquyM/f8WRfy+duIi17wjYbB7sjHisOr4q40uolT4Bor
fuss4NRFTo2C4wsLVvlfbPAfs3hvsG7jWihxYQAkrX+SRB30F+gWraS22TliDIswjJCO2WOh1RPh
JKC+ogywaM+laDGOcj2qz0/Lz0e5ftCNPl3ewdSiKcBywxq5Al+xeqcEgH8KigIWiQ3LOqg4Mut5
paqhkvpRcbuUN1hUVgqWQquFXVKICiOR3EWgAwJcPlrqB/VHZHWG7Ir29Mgegd/ppn8+PMpHaHG8
JCqPlGptUxCsQ4LsDhYYo8dV2HFhsKa/1r/3VTcN3GGKyq+TUZ8/ljiOWGUfsZ7VIKPCYmtfWXPe
2w0abES+TsOXy8ax/7k+xFHXLAnBHKV2WeBxLXq+mZEBYVv4flnGTskNZ6gTERh4Erj06FfXpJZt
oY+d7gHLlj+kV+M6O2JnpRWmRvMsXK35YuI1mKXTE4OrDBUT2pd/ws6bfPsTvqAdA2VcTIqll7zg
DJNBy6I7cOe1yMAxSVd2L7QOdfG+BA09jTI3d6I4FlmhA9brRceRRhqjA8oSQJmIlEiZBFZOkFKV
kdFin4cNUr5rFhsdKLOY+yhpxD7FQ8ICWaW9ojKibQVwDB2Q1IrTYs6SuW2yA9ujaCqvgHtWBtIr
CDg+m36kCZGaLJrmSefeDtzCyWp7JT+sjfjn20qYhkGjytMCk0nyuPuk2IqmPEqvhVnOcSBMwHzT
BCC2q8hsrsNbhDZyr2C9vX4QHuejzCJs3zvmrVjKuQhxgunjKsj8MX0Ow3uSnLLmkWH5e95fRcdT
EmWA6el0N1evJC7K+KF5H+VO7fJMfP1xwn4UsbDfqhqXxe1r9CFt/f9NrFFqfpCiHEjw4nyvq/d6
5RSJfVnEnofcKkSZSd+QLO/TevbBimCKVaVZfE5sIFM65SwA1zGZDU5sGH5yNylQBQW8kYAORDWW
Skz5NNGEJQGqffC4rlxWGIwBZr9wUBzM6BYmKzXdyxy34qg7PqhxDcL2mPPyJpQ6s1naPjDlCCCf
ZlKQCWgqdVmmTtgIMZMbfPcbblSlLr+6ELLMqPmhphTdjFfZtXq33PHXsxMYsqk8a1f6w+xe/qa7
tYStvlTJp8x0jlMUDmEPG6brdCEpzfAAVDIjuZIPo187uTUf9RdmMWH9w3S83Qpene3GYJuYq+Ue
oKCH2o5uJLt0ByPwequCqpWJLhCjQrPvaTaHS10QxAs9FzE5f1jeRKew+sfoWkK5jnfWJ2IHUpTe
UxlVz90LsxFJXZikH2alrwbdUzHMMeb3c5oBQwKhGIgK7VVHbi9/S5bpUr40jxS+S/gedCHAVpkf
+Yy3StVPez+pWOPJe5Fw+/Eo/5mo1dQOTZj4bV0sbpOK4zGoSoXh01gKUa84rUwDEFx24QGcQaiK
tKKn63jwpDmMhFcNaZGY3HvrJ7lglSrlbaKET5u6D4CWd1teLb7w3BzzE0aNyI1wNTuCPZxjzdCu
MAd4+dutqlySS7mdVg+HuRbGwO/0zohBTyod8/Qp6e4y2YqyX6HI8OW7z7zNF1QpXyNoytBqKsbV
klNnrfTvIm/oDhbarRDr8xjgNMfn4FiZBYpsl1XdTzc+roW6eobNzS9SwEeOK2lJBIKetxVtLLYn
MIrKZ/W1ehLMzuwwzsLqCLC+LOVvuq6Z4ALC1G/JSxncFdloBLiLbbE4DP0YZqtSnqapi1EIUsBW
tbbgRCbIunG8YKiztZOCleHSSbzogNP9r5+UcjcCn2dd31YZXu6A/zqsqKYpwNCFIx6gT9J96Zc3
6lNy6D3WvNX7Duol66U8jxhyYs3nMKbfIzXZfe72Nm9ji8VWrLWvj/UdMzoXIJkm1orBPfzHLEGl
HBL64IMSD7UOyPJnPISMRuisqTn1vDWIz2Hlq6Q06uwh738R1kLN+jm/Kq9rMsr/ksbTML+D0PHd
VPacny1XKgGRUPS90FPGpdm33g8hlPXKfbbWifFtO/3czpnbCpHBg15FwD7SZfPdVYeIBCVFwKZL
NDoSWYRe4mU+OUjLGYC8Rjq4pPuDh5RKlJWFHB1BhN7PHkATi6Vs1EX3EiUxipoYC2txYl+LDwnr
/298TAu+GyJri+6nUltXhlKBb9aYdSkYzTEMdPfyme2Gw40+1M3DDixpOy1FOARZfKnbvfq/b5/i
iQZgbgwEgPlIpuciIq4u5BlAcL4ggLn9BlyJRjayBrf2k8GNFCoKVXGTTUvFBWCIGe132M5rgAuJ
XuQQP/klXf8e0BGKE6u1ufu5NoKpaITds0jpQaTgz6Q3Zi40uiY2MDHEsO3dopIqYsVPAMPk+sz+
bBaVkIYDP2PcQgaiGW+DYt3GSpWdrSMeGH1lrmjshoKNPMrQ22omfMzjMuGzrQuM9bl5BqQXnxih
H94MVzGegqWnXWXfWIyA+yf6oSl1AfqxxvMzGrHSCzAc7dBxp/x/Rw5YbfJDBGX1SiiWxRhis3bA
4kn/K8oYPfz9lH0jgAorPb8gyyToxQWvgxUD3Sd2ZTBlhWfZFbANnbgdmwiVdW5UIBF5TgmqIRbR
bcz8vjZXdOvcLI6CSxBVnjBNcuROrIfCfkq00ZTKdJsxUQNVGdZsTMdT+mEdN+fsKTR6J7gm97/5
BbkXJl/lruP6kEt3loKkbNMxVTjUKDo/tsNX7Ne6+Ul2McGMPrlmDwLrCjIOmK6zcktF6gHTsF7b
GPl33taPYH/+Ab6GwlFvI69zs8f4emDVLnbj50ZRysHos1bLZZ5zXjB7aWYpXGzU4XGZv10OBLsV
VwROlAFBgIPYRt0JrLd2JJuTdX9/sMInxeXtlVA1doPEUKz62wikqBUODhU1IICxUutdLTGEwIO8
QUAvlLr0ddePGLJHrUQtz7Vuc9F1KMUGp/+8rOV+TWYjh9IyTAsdc4dYj2jt9kmyJ7CrdPYKpYuH
y5FVKWApRXmBuYAXIiNCXxlGwAvVejOpMKg6yBbPB6wIseuwN5pR1z9bEkWOe1QlemW0w7TF01O7
zrrCyJbJLNOCYS/Cvo/bCKRuvtqlGj+lmOEUQ7E485IKQCqMY6nX2DifpkM4kYDHGmbQHVLMlzT2
rE0LMSZt5J66WciuZaXlezPUAHdiYiB0JMZM6vishmVxB+gwbCj3amL3RZc8D3Wloy+uE3AaR2Yv
6IGBMHlAe1m6Q8dUsQr9OBC5NmMtyp261+7GZsK95MqrmgNVr9lg4NQug3R6WwrkCW7Z6fXg5wle
HmYyk8Qp06meTEkTh/5nXYARFjgI+mBrndj3dp7r5bex6gBfwfUqErFu0bjWkvpRqU21n+LGK0NR
Ssyl0YfUmPMhv+mxJ5wDzTtpVTAgYffPCKq8761u4CcvFPNYdTq5JddZsigHrsf0rYHksnqRpfNQ
HJVAMYAKPzj6UI3WWGtGEeuVG2W90w6ADubTcrldZl49iv3SncqgHEz0WHOH9EtwJYtp5gmoTd+M
1dBbEUa0McIuVIU9z6X0mi1c/pDWLWYaKlWqe2vql/G7lrbjVVHgt6OJlKRelI7INqVxDgYrmsL0
qpWCCJh7Eb6bnRcyHJ1YCMiAB0Q6bB7kavE4ZKS2B06eb8ksahjYGCPRDYVsfEGTasJAKJ8K3+dl
Uq4VaZnOZZiMNyrhF9VUYg6UsKEGPnIQaGI4kUjtPePu74UMvAsEBcn7mo5SFZKEL1qijyNQ5G8F
R3aiDmPcgdcJh9mZrXXzTLnD1tZloXsxYyuTzksl6NWFeeyXQCadO9lBF88mS8JA1dzPfz8uIz0E
IbZJOdcwvsN4mKwVorjEaF+BDsw6qghumtXFpVZxnljP1z0FwZf2t+OmZ+O5PtSltq8xnwNcwdxb
g4aeG8pJMjh39BuzcPsji3CS5cXpifisnIdJJKiIKrejvXJkpSa5r7GJgnagJfiXPyHDsepU5o3Q
3BULkCc93GjeiJfprU+EszKMxwpT5UUSOJflMbWjUu86VZN5UhALgZ7mAPDdA2wbPuBqoaHFqi6z
tKMCb6F3/RSOReC1xV+cbOvKbFTJtcRJbt6zqqK7c1ZbY6Gi7yhG2RD0QeBrk6HxLg9kACxTJNaE
KuV8w702mSHdAwYTtSbNg7tzGSfLCMj6ehibt/USdGCgKiSMCt2CZfw3ZqNud6GhXqn2ZBIHTJuW
/sJ60bDEUqE5X9KgVrkKMz3hrTqCKEr7RgBzxSK4YV1FKiBPlSjHAokAVlZek+rUpq91xijU72qC
CrUqC7qOEgjlQrNSWVKsYGKNHXMMeXwWsnMrI7f5A8hE5EYbQZTfjIq4T6saWEGNtTiClTlahT03
xDKPeInLesXsntxGGpVj10EoD8I0oqMD2CostklihmjMsj6WFMqRcHBZWc5z+u8hocEYn9bLzWMQ
z8z91icn5G6ewkLhY30yypvwWqamYZcG/rIk5zpIjgVoJaMyNoplti/fr11fsjnG9QC216vJi7ps
0RIHPgZf2MuUWuqYGwIGKbtfl0UJqwF8qV1uZK1qb2RN0qwthY5S/OCEXmGFB4Ky6V0OvPHq/5H2
ZTty40yzTySA2qVbLaVSLV29L74RbLetfaX2pz8hz/mm1bSm+I/nxsBggM4ilUwmMyMjvKH4g1tc
VxUJnEOA1+gSc7JSaDTIgzhk/ii/A0dqGQEYdMvIub6mrfxkZYXNT6JMN/IuyRI/67PWU8ADcO4C
peSsZbuS9LEY9hkblvGcprmc/BoxRmHnh1HYip/HlnxYmNri2ZEf/2Rhuqbo4L0jIksEGTWjNBQD
BtiC9GUKvojJ8/W/v4mc14H++J8B5mSZuUr7ogSZpSnZ8+voFE4CjYaAOtpjNlmQ9EZFgJqcz7V9
sD6MLp9z7YENMcWS5qGfDMWj2NOLkVSHPu5zu5zery9wO3J8mGIOVp1RwZgrcGzM9V6f3iPRlQwO
sT13D5kDFUsZTYpKC/aFbJODdmjBqB9DS2f2RNFbWlvQNLT/27KY65hOsZllNWZ8+860guExlH/E
Oifq8r4Sc/fW4ySOSgQpCHgHFZ5JcBiMXUY4kY/3gZgAIZujqMxgdti3wqGhL1kWWgOXQG9zKcA6
AU4tgT6DhX3KjVJXcVaNfteXBXTJOmAX1VzZCaPwHNRFz8EAbOehK3uM13WdMStdj9Hv4dCelizb
BHcTgsQvYVIeemW7rbuyxvjfVI2FqJAwBy0zcekX9dSdxW/hj9kzIeQUuZIEeAWeE2f1VuS1sDfv
rZVpxg+LNC5nRZsBHqmi/pJUqvB97mjoYlQlduZUujeAGeK8KrbD8Moo45i5GeCpreNML7JOgyfc
x4mjurq3qMwVT+Yjl2j1F23sb1fmyiLjpFJcqJnSgz9v6ZE8D/aMmzPfL52E7q38jkAZPdcn2cYU
pfNz8lRMdOdHEFFwLoPtm/vjZ7ANoS7tEilvQf6Up+3b3Eh2RsgzqMjsQnlXTPWlFWOXyEiNwtyb
Wt4bZInKVzaBJQkj+dQMNYasDkM27YdMtvWYixxdrptrNph0Eq2aMEwMVP9RC4tAciliHr49JM/h
rWyrT5XHzZY5kYFtDmVKUwpDDC56sF18TUEupdnFQ+BXx+yIbNb0FqWwtHZ5Wh6Lw1xbJ3MDqmU4
lnmMIXxNeUU1pcp6Kyavfavb82yBuLfRTE4NnrdQJiQFodyDGBk7G9UC6gx2rEguKOotLgE+73hK
TDjqJRqCUC7sAYUIPLxw0ErR7YVAZJkgCB3eC2T7+tUUvKuIqWAWiDmcWa0BnieCY2A5nPNrdosb
CwoNmMBHHbx7GPa8y3d7K/82yGKODZo3lYKC3KFpTG22UjOWejvvY+W+KtPwWQrVghPyto6eoRG0
z2UNqbTCHItelrs4ryEMr1IVvWboy/CwQVvX8NoCkwfq2lBnctFHPpUxaDdckil0aMYJYFsbtzbC
eD1JzQDEVgaUXNOfcvYlLp5a2loQAbqeHG3W19d2GF+nc1iGpiiCO/mpc8GtYS2DBIItvdNXlPR8
aQ918PfrNrcO9Kpayb5zgDXIm0EHIEQKXijqXA2ysv1gYPR0Ku1AsrI256xy64shr/2f2yvMO5/W
mRabxYDimnSnpW48PMwaB7LxD5nFhw3G72JSx3FCO9MXL/qF2PIJE0EHOljQyiLvv+RIIJjcvQBw
+E1JOQFrO7XAZK1K0NTC4f78SNCleKQhwWRh0MZHonc9mhytG/fA5aWBlWsmZ7FbZ2xp32kSBuEI
/vlsr656Oox1Lvik/ZYnbi7yOtvLD/4t5v9tQGbH082pTJNoUDNf7o+RjJUEQDUeSvhILz9S7WSm
e0CVrrvldjA2MHJngDUdo5JMgmaMqRGZEsRygLWvfy5whGgHCY3KXviiJfBw/VHnbmWQSc7kuKn7
RIuhxCM+lsRtwE/SjE7FI67ddk34hayYIFAmMnPG47ak2kDLHMC38Ea2OiQLuQuGwafom5laZQkx
+UUmWrqB8DaPeH/7yjEMFch4dPcAjfrsK7mkqyB2gvGlziw66lG4D5/IZRmbQBZ4Z2CE7eX6h9w8
DSuLS2hdPZljGs9zTEbD76HQWqRuHxzV8kaYnhKRhwha/tRvfoqhAkUyVHOhpftsCpMo5ki7tvbF
OMoia5oi6Tw2NTrXVFTsWQp5dbbtb2kahm4YQDqhNMVYNIWu7pdsCEDf8L4HJJ3aoRs8VrklnKMb
AUMwkMLbQWv8lkdwuLVYTA2JIvkrkDLuGqqznOsdutr1JP7MF46SeQghEqFZTcwb19g8jGtjTIjp
JMFoFR05mORVfuFklwjSavrZgKJMc9ZveaIJWzfEyhxLUU+nKe7FqA8P5Xym2q43jzKvw8MzwVxC
Y0xQ1pYRXib1OEeqRRRXA37wuu9vPqfXC2Guoa4L5CYDlRMqlosIUO611mjXvmQRK+TKpXE8gtVo
r/B+HUytT3yhAR3yDuKutkSdEvHzP66KOWd50gVZbeDz6HmZ7aYmvSiFXtpm2FBXKUF4Szqx3RMd
mBkiUMhxxvK4E6Wh9M12Ipxfs/khVx1eZotHI4PYRaajPTGKyX6E7KiFsTRoJEO2imNq+xisbDG5
pkokQRsmaMWJl+BOx5QxOEUxJNtmloxOq+Bw6UGWH89GtFVyxkY09GPmoRaNCZ3WvyCOoSvY+lkA
/o/f9NxQFNCMtTXmctDKEOqWA1hiqhps2kQadcA221cJgqvf5ro5VqapWWOfBdYMwlFLrFPFu+5a
my6si1AOkAw8GNgHSqAOcy+kqeKHk9sIEy5gTHYP8q40uLWYJT7+trUrU0wA0MoC7fMs1XygFyAX
q9m6aIsnas8vuqt60X3+PrxXYCaJweTK6dxvJWzGyjTjskYfKbok0PAwyWg6aTFx4iB6vr6Tm8dC
V1B7l1RdAUX555spThOTChRJYRKER1n5RgzgVMc+eLpuZvvFsrLDxII4qfM0SDvqa2cyOPGM8ft5
n3u6q38BuuX7+HU+pzsezfVmGgPI99+rYzwVnbs6BggISMAveW2bD0tbdz6C0zt09Qm5DJ4td7Fo
c9a6lcqsrS7eu0plVKxzynXgY7NXDTeG7iyjWchKz9I76GH9+avyKtoYQLN4RZdth/lYLpNmCMFY
tboC3dtcETwlkxwS13908j5MMOnEaKJGlo/AVqat4oSakwCzbeazHfFYPreP+IchJpUwktxQghTC
DWiKmtK+qW5V3eVKQm5mZqtvxQ5i5hCDrQUBoVq9dAZmkxW7+zIfU7t+nW3Rpc6S79a79o7/jvil
XvV7ZPl7hRoTWXJxjPRJTICEQR9bsWWn8YF2Q327R2jR70Uv9JZ8O174TC/pLriRbqg7WAtFEO+g
bM66rLeBCTVm2wKw1WHWBY+NfQGhX2i4nnK/uqDOikEDMJrhlWOHDwG10Et1EtSBBx4/NScUaUwo
khqZaMFQFAfViE6p8H2cZVes0h3ndG69UtdLZSJRLxdtHevgCsI4nI10/xgCf71w+/MgJZsebBiS
iClfycAY+ucwUJkteFomlJMr9Vsd3PTGnTnt+5ZXRthOHkE6A2JOCR1mdlRnGoDZi3HH+jlEzNGZ
Q6TxpDfqxLcAPQFPztm/33MNFBFQosOQC9FwkzOuMqRxqoB0Kdg3TgP11mxXlc5CM7wUP4VHwvOK
32PaZ3OMV2SBkkPZTgDkP6hvyig7hE3KWdLvH+qzCcYjwlCpJWScDbTZj1L9RMEYrh0Gbhfrd//+
bIbxh17FOzsMwHkY/2xOixR6+mWRhYX0k1/76kKf8sSrVSwB/3OI+WxyWfnqJiJZRQdRnLKD3ptW
pNh5eSqm0RbMmyjjTZn+XiD8bGv5LStbYZ5MXVzNGd5+uGYP/b5xh9OCyOH4H88hmBsIHaE4jZRx
BmG/4fUg+Rz31bdgN9rZvWRVdrdHJnbdJG8Xmato0Is4UIQmPsw68qOj1l6I4IQK5nlSTsa3kbB8
2kR2UncYRzhiImXow41O9tY9gUkYKE1pl/vaDjPQ33j9oQ1s/2eLzC1UZZ0oi/2QHRJE/vQwHpH+
OYIlWokTe9qDdoL22qO7jJLrb4RXGOF8S3Zet681oVFUCoaW6rHo34WOI0DCOdnsUK4WtuDaQVny
YNLwfZx7N5HFWz3r3sHoz6muboThzxvJRJFaj5oE8T47dPaEPo1gDT8Mf7QHp79pPB5TG2/jmFii
SHMsKVOg+z0CLoASlsQlyuftHRM71CaftT7QwoNMc5AWE1eXMW6FYX91ME4VTY7jNDttoj5g7sVV
5tadoxCPwfxtaEH5O+rNmzH2zvWTuNEg/rzJTJBR+wEN4grnQzvHNy2YGjHa0+BVvdD28wI2b4+Z
QBPSiXRTgw0Q0+Q2zcpLkHHnhng2mNASTqNh0ohkmDmZ3PHBGCDGkSHbUu2F37f3BCd/4Wwh5/5m
cZrBpFetFMFPawxyLwJSBgjQGhcCi1Cs5ZXPOOtj1RZ6BVqD4FWIDz1Rb8oEMzWJwPEJzrVqMPlI
k/VKaWIG/iDKnVeUplOn8mtVjLxXHW8pTCICrD6Vk5IARghu3IlaUBwAk310g0o8NIfgf1Ft8QB5
PJvL/1/dqcOQ4QWbwt1pBorkG0l64jjDEt2vJAjsbNWIoNXICRaV+JCNwHweCAu8ryjqcO9t3mdi
womighpxGAhEMMqzEe1JvQ+S3fXV8HaLCQ6NKLbzKMqCb2iVBfSIlWqc+2SjjPEp/hhMTOgEQUAd
BRfKeCGTbajW7OQuSKVsA+qdh9DPbshj/MA7s9t7Bw5SRTQWtmkmSlBAkLuwTSBHnO4L4oh1C476
1+ubt/ESXpb2txG2mN6pcwC2zIXAAqTxu+BpkSELvwSLLLx6zk94EB+mUwIKDdXngUA561OZHCSV
pECrcx1RHclp0WIgW7yowU/OArcD38cCmUBB54GodMRkSHSaMeODd9lR9gYHrVaUZP/s8vgwxkSL
pG5HBL8ZmNmitDEBZmkChzjzHzK3DxNMcFCnHIKdpYrM7QS2+9dStZoTVHMxM2H40/uEwqs3LfS+
noTHe+Ty3hbbp+3D/PJRV7EpEIMZCiXI97XyWFaPzehxvteyRb/Hpg8DTMRQaVkDLgXiKONpfJV+
AmhjgWgPFC6vKG7twwsv2PK8kAkfJsbCOl1A+Chlrw2OkXLk4oJ5e8aEj6IyM6FuUG01EowY5qov
tCrvntoO6R/bxgSLuYwVzNKQAiF9dPRdskN5XgGj5SIDxIVHchbEls8gIVMhpmBBtVQdtEJ+kLOJ
9yZaNuWKH7B1MpQ0cz3IGswpus2pvKd2djF8gI/vpYfyRC6lv1DPNZgUujUfr7vgslXXLDMRQ1DF
JpEA7/dL8ETk93W1zxXTyvOzCvnw7JgI/nV7i0dfs8cEDSBcIXffCeFBUfsHg4pWjJHRPsu/SF1g
XTfFW9ryYVent+iiQBcKhFxZOiUyQlR02+i2EPiKhOGdx4E41+3xHIWJFoCwyRhVzXCFReckeeg6
3vOLEy00Jlq0wYCquxAKvnxJMaZ6UCFUGtspRrkWHgwQ9PyB/MenC5NFnlAJigX6BO+YekcLXyPh
1CucGP8Pj8q/D7PGBAwUFs3AbHGNTIfG77z03OrWggReRlmk0OJRPv9DfvNhjwkeRKxms40VwQ8A
LJPsaje3VkVt+Wa8B0XPafKno9w6NRc4sMTWK57P1j3SEsPgBg2WugexDTS7oFeDHpul3/d27wal
pXuYhMI9zYNHcPxSZ1KPLJYH8AEhtepp4vZFYxvt/rrn85bGBJFZygBPMqZ40c+EbjMFBcd0CmVq
qcn7dUvbZxojAODSQSuPHX0NNCUwpUXEXhpVt6X+QBInqO2JvrUY8w2z88QTDNm+Mj8sMgHLHKAP
kZRLlpPsVXBYDoeBy+H+e71+OWYfNpYvuIpUVapKRT3KyxNF3enHEeTZsa/s8kvH+VD/UHz7sMTE
KAAR9CKlYo9W76I+CkSlm30LvYWpUrLiS+D+Qcvj89qYoBUrQzv1CZ7/Ibo6sWlhVJ/C2a+7BXdd
TGKTjWInZIo6+doTlPoSoEoAPxr34r3wIy9B/4I+4V7jgAG3r7KPvWQCV1JqeViWhexn4HsBz2Ha
Wx3oBsWH62vjOSATrwZM+mEiDrKHafmdpDeBRK0m4Vwty0/9PTb9bym/qe5EZK4UvMOBfK0hbmi2
P2ljXGqhu0Nx3Y3lfA8+Av/6sn6haa/ZZMLSnLWqMAsF9DNcJHLn2h3c6Wu2y5+WOZvQCjxw7x0N
ZwDPp/Sq2yXEQ/7S/zbs4ZA+8MqN/3AvfOwBE8R6kdS9mRkZ5FVHUEyBTtlJHlK072VvRocUvP2+
wgUhbkfOD6NMdEn0tO+iATlKB0WYhbpAhKweue06S3sQMPkTO/KbcgNpEYnjvBvD6OtzqREm5ug0
iaF9g+uoAZ6meV2eixRbHruCmw7WeGeeJ2f08p15m3gyJ4ovf/vap2ei0CBGUlJlSALNFEK50R7j
/v8tIGgsG14Ntu9CicEHMz/0uwqYiHE/FbY0eNSZnEWtcEB6zVnW9ZMKqP/nMN6nbZGqJokPACM+
C4l8H2AMeBx5owv/UMb4cBom8KhpowppQgwATQApo18VN3OSC2QRq+MyxY/s9tLawwmn5SL8+6m4
z27DRKNqnCZNquYe0gidG+8hhvqunzuQIxEA8nmZy6/JnSuOwupzTJAQAlELLg/QwkB9LHejC5TI
XTG38nPqZY2l+KkvHDBq5Ez35TcUKM/CrcoJjtuXiyQCOyRKBhLH5fpeXc9N1A1SURoJIoOZ2QtA
StwbjugZorWwbjRe4vE4EzbwddhnydBQDdM18Tf/LQ0AwJpu6JGlVhLUBReAXWqrZ+GcPpJfJq+H
483LTIaEB2DzsiErjO8Wop6KotnoPjFRpc/toQdQIyQ2bbzrhjYj3soQ47y5mgnFUISIO9DwsHUz
veQkvG00IttaLxhWOTW8YLAZbhSQBsqmaEpEZkwWAJ7OdGoHv0++qNqd8u9REPhWq7/PnIk0TtC4
1+GlqCwa00ECcarkpend9Y3jrIIFBBb5VEVhbwCmS9vnTMmsSpNfrpvYfovJELeAkJCOiQ0mMPcD
aSi+/AxAvnGg6N3nqP/Ptp4tU5l2ySl7bMbLlTUmNRxqVBCTPM4OKWCjc/aqh2e0TzhL2sytV0YY
x26FaWobOuJaD0HA5MwQW9NyoCnv49DRoLWWO3LPEajZDhgrm4zD5RDM7Fp5jv0AYlrJG4EeQ2nP
gFDeYlzktT3HjnGDoTPOSnnbybjhEIQmqXUVUAtIMzrm6/hIz+ESK7s3QbXy9wU6UJz/rD72sVi2
PqZoNMqBiw0PxXxj0p/i/Hp9XdtF4JUBJlEMQOqlgHwsO/Sv6X2164+Q6LtDyfS2SewO8nWtTY6Z
p+2bp/AhOXOb3ptVl5V5Ji8MTaiOD6qI8WiwLS1894somupVyEaBEfuzluzKHJMRVm2k6+Mch4dO
BZeU3n+NG/L9+o5uXy4rG0uoWV1oVT6Imjx02aFC3jc7YMHwFrnjZbpTggYhLz5y7TFhZVBL6Cn1
eniIM0sAQrXz+j39Hp6pI+16r3riMWpzTgJbKIsCUmZagDumnmwq3FTTt2H8wdnD5bP/lpqs9pCJ
K3lTxqQLpUXzYZnISkA21u2i+8ZKnf+DqNJm8F9ZYyKKiHnROcrlENCwnXEn2VD2AsVH9BJE1vBd
R+1vgvw2Z4XLubq2QiaetJWoTOkEx5cE6S2XhidwD2JLEycc5Usmq1bX6VB4yW4gCMGtlnFOHZtz
DbEwKGGn50COjs4UA0oGUNlZwURYf0Miiw+F4AVttkzWoumZGBKAOtNddpIOgZe7/Yt8M2fOoh/Q
nOmRS37OWyQTWmaBDlU0mqDk8xb8dHFp9mi5u6IX3Wi77G7mNU4454LFCvV5o3XBOPV+FD+FwJGh
/F7GvP7xdib5dw6hM8ElMVLZSEa9w7wpgdboIk4fXdR74sveUuFcMIDqLa+9yv16y9JXIU1rofJa
DwWc5DnWLBX5cuJkL/UrdHu+L7DN4IaXvfCSJVZ9aZ6bdsgGnI/E1w65G/jfh93y+iJWxtde4AQA
nQk3dRkS0ssIaSU6RFFnB6DNUGATpE8GOELKneDwbj6eSSbmqKoaRoRghimAGm4VGTvF4IHjuJ+N
iTEA9gZ6MOKY58/kZws20tfyKfSSZ90bn8t3+YnseS9YzqpYbNDcRfMg5T2q1O2zJgl+1PxRXfAj
VrOAoCQQirEJdeh/q0lID2oolg9t2YI9VKeR0bqCUnHYizbP9ccDhB0jD6RCztI8nX0wRF1ksTqD
YviUhwrnRtjcupUZNly1AfAtMd7+NY3tEIKShcR5EWzneisTTPazKJugJR4g+4HcT/YY2bUNymDM
WKZu5ESt1bjpY3TTWCVg39FZIjbnztu81Vf2ly1YhZEmJkNKUlT7JQ8DC+68D8/jfeiTHUpGx/bf
q/t+ejgqTNDCl2rrcsTDMarPJWCHNfDZfWz9xzUxzyxdTUoBEu5/NZ6W1KG2o52CW22ZCOCVUTej
/2oDmTiFCdCxbCg1fUEvia/lCbGVnr5IdXavFyVX2HLTJVdnjXHJqa8B9DOQhS26AIvgqfjSW9/J
a4V2RoRJEnJ/fTN59hj/nIkoF4nQgpw0eipbKF+VnHbo5lFeLYhxwDzKBtDngIsxEkPLoMTWoaE3
pqFzfR2bZj4+06/q8MrPxyyMoq6oiS9Ot3Lpd/EXnddT2L4fP2z8OusrGzOqZrMypv0vwuH4GB56
TPwWX/9vysSLX/2WrK6MMY9Esc00UhhidiAqEpv0KMu5LRcOVXZZxgmD2wjdlS3G6Uw9T9CFLxYm
ywUEne/jg3qzJOEKWDSuf6cNgYFPIeJXhXS1ibHaanqiYF3hz86V5SWhwksj9aZb+n1s0PY3dg1U
13h+vt0NWa2R8cNxKv7/fra78H5hRwgUgOVFTz0sYxwF0EnCGw+Lsv1OXBll4mGI7qQc1sBblW54
Mz0vkUrzha/JswKIF2RO/z377+fNZSJjO1KppREqC8gIbKLtBDUGVzzULOmdpHPKd9upzmpxTGQs
Wm1MmmIqUNGNHmdHcelZuQ325nmZe2jOyVPHC/ybz4uVRSaBG6CsnmYJQbp/Cs6NnyJd7N6in72r
7SCm8K3knIslV7t2BJlcTtPFCLMBEyRQh3F+KaQmf8DkLcb86RDZ2tRN53YWa0uVtfQ1AMr4G+eo
bMbmj+WyBKKzKasE5fsld5jshQRsPkp+7imY7TN/oUkUzmXACwQyE3TmuGxrQcbhXCAd8o5awCX4
SyAg+/94r8pMzBFBKyKrv/oupmnP6dMQfe9K0LcNvNolx2lk5oYb4lQD+0Ng+Ilpger/lO4XHg88
TCfLuKAl+Weo6dVnYyKNFitFNcp4RpnKvQbCsaS0ppQnD7HBEP/pqLNUM6BGiNRk7PCBVOiJYfwb
fFKZI9gmBsYsFY2kzupdcDtaOIk2/aMJv9UamUDTkKkh6rBgqrXKCxXtaKid/R/dn4kveiHUIBjL
e1+9aI2l/dQOspPsDIc6BdmjZWTzEcC8gK0wESaGMOZYJvh2GgSIwz0FQZdph37n/IVk4uFxeckl
E2EmoQHTzYz7IS+fTXWPFtU42mFS8AInJ5KxOPGB1KlZlciY5Ut8T+9jN3A0Jyyt+Zvpxn7xvAyv
YEL5x3wb/Yhfrn9HThRjgeJxHuddAO4HjLoCl6bdyRHnhHNSP5WJJBh5TWkkYDhGCt/V/IcEaeqZ
7P7bIpggEkD2JYZQY3YIwuS9R8K0H5pJ4Rjh5UYqEznaBpeIjJE3n9wF5+jxr+ciNB/cNsRDMXhI
H+ud4Itv19fGc3q2SSYUtGjnDlG/hbAUkAUQWbttXshlhshE/RDvSo5HLIfoyr2qMsEjyAKoC3cI
HhpY4GfFr5RTAozk1BwF7TUWOE9w7vKYOCKEOaFJC/8w9/P3wOu8ZVJevKFOCxTVtOclfTx/Z0JI
NE6SNtegZaUY+VB7bGLN2b9tvMRH9FWZsKEIYy5pA57ZC5ll5s+A2aRfImcRLl0e9oiLuLKX+MhD
avDKGWxvTDBqYkYgVPeTUxFb7ckExiZ05dN8/F65yu1oT870qGZWhpmT0OFt7fKlfnMcFQPzII6D
+CCr92CoedCoGdH9ggJnTWwBtQUSnwRySXniC9t7vLLFfMam081sarHH0pelNLlQ1AEVl6Fs73Vv
cYkcTLQXZbIqwdyky+swbQZsFay6KujxDJWd8aJpNQVVh0iwyKFhFNYddsoOPEge5+hvtkRWdpij
KE9Vpgiylv0qNyyllPBLiOrr6E17HvHX9gtsZYs5h7EgUbCep+kvonoosh4iZ7g9FRAHGb1Fg+yO
t4nLj//dXT42kfmE0oDXlySNhT8aX4Waejnp7SioTmX/zNlGniXmQBKoQDXgqQLqLbLLr6JT27lX
gY2j/C7e9S76qlb80AHl+Ef3+seWsnSUAg1INfTAvI07ZOv74Bzul1akjglm6vdQpT+27vgVOCo7
cGse1m8z0K2MM48FKRfrpDeK5U5sLB0CaIPiX99Xzray4Oihj1FEbOICmTSAfCI0wd4m9TzonA7P
5n0EBSlM6kFl1pQYPylpXI1KDQxxgrcryC9DqEGbt5lyUwUPdcvBKW5mKytjjKsMUkibkCLla40n
NT3X9RmGr2/b9sv8wwb7cDRAUiPP6hCjwx94ips8SG/Cc3wiKJCirXo/gcFwd93k5qpAZCLKC12i
xjaoDXEK0QmQTb9R3KH81lUXEvKQepsPuZUNJn4oU4Z5Ax1VKgJFwwnCVIlj3uAdZ0FPehdfVM4u
8pbEeEUEvVRU7tFbNKr+OCqdTadmH9cC55mzaUaHSqMI3k5o5DBmpjRQo3KQKYgti5dOMM7h1O0N
mdeY2jRjYMgAKChZBzQfsXJVdhOGQVHMNMwP4XzOu5MAEQ36/boPbKevKxtM+qqHZohTpIAc9yk7
LUW2zMm9BIxMO9UbXdXOL+hOnXlU25thaGV1WflqZUGcTwgUwGLgkfO1FcCxGnGbscsT4rebZGVj
CVRrG6ncx2k2Z/5SlV+mXBJULBUHbUqQ1dachHUz6q2MMX4+Djmd5q5Dm7INW4eY5rHsM/VGSFoV
0C7g5q9/ti3PAEhS12VkO1DRZb5alA81UYoeAtWojKTfpAhGOKXCLRPGakWMj0txKAhKEae+Ore6
Zs3TlJ0KQCb9KlSa9+vLWeLntU/FxFcljwYjC0B2lueTlabxEV2BvdqMN12ZfBFkstcD6rZ1zwnr
2/nixxrZq7gORtWkCaS0BK0vfsQCdLvkio5Pstal0U5uirl1oGRYlzsDSJv3PhFnN+gNeT+KWf+s
FnnxlDSqtuu0stsHJglHty7z3mkQ8Uq3wLAVZ6M454ZV+lMLmmaZORd+qkWRHUVER3vm5frH2H57
rXaFeZsPCRw5jnA4E8VtOpQUNYg0ijdpcEj9aA+CNJc3B8DxNVber+umGG1d3K+g1EtqZ6jOOY+z
gPut2SOjItJJE8Z1zc6iFUqzuGPx+lIeg8Ja4HS6vRTB6SPUtt9CzpYup/93/4bgpaypUJcyGdt9
goCXEUSBLFasNPHwH1YuHqPSa7OvnK+36SImNIRVjaiSxNYYNbOX+0kFmAFwntdfr8yD4UPc04Lg
ndWeCz4qZDPQriwygTbuslFJS+zsXwCi+kmwx3sZc9BwlXvu5OTm68eE2CWuRZNohIlLapiVXa3U
JkQhluGxxJFzq3YgIOySffzvyWxRsF0ZYwJT2NSz0M8ITHpzKAK/LJ8KnROENn3/wwQ7XRA0cpcH
aQzNJ3oYYycg4L3iZEXLlrDut7otNGYV+aDK2djI8SEz/G705OqSyE+l8p4PN2L67br/Kb9i0BVr
LGiuaRWBlpGu+Smy2eatzUGa9y5WuFAgvxtBtV7KG+mbDMyNCY7XNN43uOMw09gk+k8jaQ3Vkap0
GNE/DTHqWEpRazqjLo9ADxdZvZ+rCOR0WUSqF+Ds+8Sj1RTfN5UArSdDi6rpMFZl/a6PgrHP67kW
rV4gxWupBHptVVWdYQLQlMLBFvt+AJlND3kAZxBavbcRXetD30NS1BloqM17GueqYXVjlL7JkagU
VhWpwXvTp/qup5mp2ZQk82AXY1IXN4FmNEeQgcYn3RjoSaepUTtmIWt3oVHrr6YxYJVKGwItiXyr
waWhS52t1CN5hu4vFIGqLnvvm8Igbp/IyiOkXYzBSWdJkd0iMrpTCgUyP0iNADKMSRGZe/DZ98PT
WFTR/FiWaggioxmSNxYpO4CR89k8zhhHMCylD+cnBX8OB1IJ++zcm+GU7CRFJJqbE2gzWGEa90+z
EZMWWidB8oPMaMA4WKQi2KI5lrIVCKS/0dumj91aQgli13R9Cz6sycDUIZFDKbfKTh1UGxwqxqkb
MuVeDtLqu9EU6S1ZNI+chihTbdEEIrk2hX5BBt1nNUWSXgUaJo+7zvxWykSK7UBQw/OQ1/H0jnEQ
mViaOEUXE9qlkTOps95bik7r1zzXkJ4qDQXxgqHNz+acJ5coKotzmSvq+5hWI7RwdarRvTaUeWJN
YXqsGqL9aPPQEJzWoCl4k5VBvPRN3Fe2GAKSYEGh2KRWWGAxz/VgBsB7tqlQ2pLU9Id2aMmwU2Wx
3MumnAlW3wnq/DLpdf0VrAIt6gjmoGg7MpBUfiOGGIJ/pzTu2rEdXLHMhwCjjGYGulGhUBWHdiMB
GLHIx3NYRwkky2Y1Gq0u6adDZJTJ05x05m0JSsPIa8JezD2po8lkz7E5R75ZVJgSj6mC9lEbht13
+I2KejCNamhHd/O8a5swdaW6q0DlMeZqYDcNTTtPrCtVdjHzI0xu3sliY2OF6iOhetLYptibP7VZ
7i9E7pUfOESBhnFqhaa7CZP42iFLw2K2iiZS7TjTH0uNNiNIxekgW6UET/BGSAFmdt3liDZ1MzRQ
su6I9KgXXXkKjLxTocABuuW+mWqvRWrlQrrPLI61IoXmnQStZtNOBlya2A0CCQTVoP0hDUkDuHsz
B8BUNANNbKmFoDWoNnC37kQzxj8jHWtPztRCsYXM/H+kfdly3Dqy7RcxgjOBV84slUqjJcsvDI+c
55lffxbdZ2/REG/hHvdDd3S0I5QFIpHITKxcK1EfIHgt+vOch6uVtHH9WalDEPMbEGrzQTUtFM4C
IoivAvp53jxP5E0FzS61e4ylqFZN1lCyq3RYRUdrconaqbE2vZOntH1pNBp9l7MxHoOs0svFFqZU
0J+rOBI/gdsnt0RcK7GpDHS9z5HVvrRow77GlTTGr+hSJl/KZhIBuRWVxO9Q94+3Jd4FL/IikDNR
5R6s9LMRunoOISA3SsrQLaahu0vUWX/UGnl9iLt6eFYTrfwmh5LxGpeyCCKaBdPqZo/3CE9qk9nw
FsTW6bYF2NDvB6G6V5ZlwMu4OJznucB/p1mpeOI6JF9bmoDDQUsiFTzD2ooAPRTVgEMZtoXfKkZY
eEWGkKunLf7f0RAaS0mMzJF6rZ4DmSTRYMZ6g0HkpW7GySnWYtRPESqw2h16ef2m43/dLJE439e1
2rzSXtSRaDVSLzqrgizalPNMwYyrOqWqR5ZlxSyuOGT3TUFVTwIOvHsgch9PN0mm5YNVi1mu+7HW
q5WVQQAb89VZiwcJta/WNy2e5NSjhZoltqDXfWgqANW1njbpK/W6eS0ex0YMF39ZwuyxHEoM48g9
Beku2jzCDfTp5zsIIxI3ghFiJkUZgYu3zKXBrAWanOBogw9zi2GNRYXrAllEX9h6pnf9eQAwMXeW
qKSLucZzjamQAo9dblYXtS9myexq0UyeqTaV3+KQ5o0NFRAdw7U0zZ0Cwex2Skn8KUpj4xyXeBKO
KUaf+qgN3XXQlCCMpgEgkayG5FZPy+8tafsUV+uUjdaASuS2UcADDyrztbTSdK6/CW1Xgg0sVu97
CNe/JbKwgGh4aaKHOJkV3Sel0mRmX6f5bShgaCwP86k281irJCcfyYpjuERd7hmp2LwQqWhxkUNO
1G/KPHtRSKX7KzTt6kdjWObusRmL4rK2ooy7Jswrq59nVCltqHUvs5bCp1e9I7lLBV2QzUkeZN2C
Em69WlOotZmjFb1ITX0UAU/J13Fw27WtFm9IFXhuJ8sQX5rS3Guh5yL5fVgpWjBD3OdZ6ZV+wVyR
CjDL2IWh2TcrZvj6bjEkSJPR9VevhiJGy9fQjGZD6F7nMQOaOJmKi9gJavo6YlbjIez1CXOdeqKJ
djMNmWrpek7al3Eu01s9rHTdF6o2/okOtXJRjEH8phDILJhjqYduWNK4MumUpl9WcTbQQu46zKYW
k/5J7ov4U6ImamsC4Z++LUMm4Y5ZRPnnWhvxik8MaQZEPW0Q7tq61N0enxsQ09looB6H97DcEmJ9
EFGIpxB7U0bjR15URDYlY546zESkfWepoojHDo0miAWklV9KPZXf5GaqJLNEqrX4AkbCnjRJHm7E
FthIN1+X+i0tSbk6Wr0s51ht6e08a0JirVOxYkRs1vP+a1+FuqOFpJdRK0lhaThdWiANERY6O2LR
FHcgnRlKS5wixZPGNc+suGhKYcMxJSCtktqnPlxnJTJLqBOj7MrU/G6U5O6TgeHT0Ww0AsXiZR7k
6K1Q49xLw2laTD1cZYfSxngGIJaem7gWLyRt85/5Ugy4C0qxfpLlqb8kUTh4KeisIekEYusXQqUh
dLOxU++FRl/PiCNksKemHz5B+FBrvLqVKLhXu0hJTBlak5zeyWEJvcu4WUpqtQzbeowwP9W74UMG
aN5oQs36brI38gAcS04/kmuPKcEqoZDCNsPI5AYGVK0MVHkgTQTqYqMli1we2+RRt2sT9MEdplO0
P5kOQV6KoVpqNYQp6hhjjMb6LPaT2cTVL6OPvOsFxfHadsaYLqgUVwvSH2i2rE/bo17hRA6xtQxc
W1icBWk257rBo4JsvzimWNfGUe26Lo1PAjrvs590The6101w17T9hl1vcoU+RFW0BABlXz4ZoMjL
buub0t/6K6IfXni8hkf9h/2SGPfoshFTFIaAd1HNFpZ7ARdseTelbsWbmNoqyQ+1326vth+yW1cj
GBlmtGpgyaWfSf0TmYnbi1alvYxpZqZ4dm3it+ufkueKTDtALmLIF6QySMvwSpLkVh8+1b0tT7zx
e94nZGtoSRjCrFig/OKKqEQvGAGVrPBHaZidPdnxzSYihOdzV9K4E8qHj7C77WPblGUTt7RcaPn7
dKP4SU6x2+PBML3k/nDezgB95uEoj9pIVCEantZwzFUWoEOnWkBLBxxHDb30Dd6YFR7b94G8jWHs
TTAHe0FC2lbdnIAaDaQjw0Wpb+fUbYrHamlQ/X/OOhSLNadzzlsXc7ohdjFiuGOJTyFYK6ga9AlP
jolngTnbuTRVozFV+UlAVjJ/E0b/uscfxqfdzjCHuW0XDc0JnDGtfmjVIB5+ZJQHPuOtgTnHBYZC
ZA3966ActGcQHRpuQwQedIq3EOboKshZwgQKmwG0xcyhL80iVs1J54wlHcfa3fdiTm6sZCUxZPCC
tXYZbO9bkEk0S38jKUEC5PHYLQ8nDnZuzcJtysYAUWOZF5jI25rMYM130J3cQJ1A1/DAPYdh6X1x
LGdjIhARTw0NJmIHA0ngeBHyX1kvm0L9uVkX87rnHfYRd8aYax89sTEyKDwvj4HCjzuQ5OEM4aVD
zSS7RvqqpBj0v27z+HPunrq2fvDuSsH4raB3XZ8glZo/b/RAmfe9SswFWCn+/O3hbbIzxqwwXhP0
RUYYq7LMjtVvFWqqxvjRgYyIs6yjNvY+Q2SCX6NpRRzTFTChaXZbo7UlNbbCTPBKqXIoWawBQ0uF
3JuiNJsTl5by4FRAJdHQdAVawKIssrBFqVO6qaVSedqa9t0mVQ3ptBCnYkNXq4bJTVE/hpTNIDr2
QIKpIlRN/tzHOB+jaZXB7ZK8NI0lfNd/v8fKd2DMyy/lRbRrMNhwPvL2Ef9MR/60yRz9BY2SSgff
W4BRjq8bMji2DYfEmABS3dbjs7D/P77qv4tk6VGkamjjsgY0awC6Z3PW0Fbt1inhrhupIu/0f4yg
WB/Bs9KmEmdILA6hktRBQ4cZzERafe40yRwy+ak0Yvv6d/x4KjYz6CaDewgDt6wOd5gp+SC3VRng
Y5rhXJjx0Jl4Xbfa/3vuTfDmrEgS0SQRx4M5FRCjKkQJkn4BTb/IRmtG8eNi/MVIyp9WNlfdhRRx
xeGrwJwAkDr9LNmSTx/lQL2TTqorA2pDf1z/fIdeASFbsgno4T9sNbhUeFiG7BPYhlz9IfElP7Yj
r4WOOSaKAPjkAdQP8kWsb2ePyRAUQUAjRoHbT8iJH7Y3wI0YAiojZ1H3R2ejyQotLmT3yBkJYgkl
ChFF4B///KrLFGdKp21Wf9eg28CGPJnQjfAUIEk2Cd3ilfD4Zo5cc2+UOeG1UksJhGoApiNfVcmX
8DIObseUy761BX42kuzssJf6kNY4ajJOWvWreemD7WB/T2J7dbZj/Ven4P1LfrjUiUHlPkViRMcG
s7gA4UjNRQwj57pfHkXk/ZqYy04X8AUysVKDtHkuyB0Z3et/X/54x8EPZcVQVEVTwHnF+GEdiZmh
KMkEtUwRjGWq058lO3HqV9UkJgG+8jb0B/DCgyvOze7CwkTxdP0nHKDq8BOgZybiopM0ypJNkKEX
cfoGPVjvMtwAaB48RJ96WPIWjE/gegWfIudB9/i472wy4aUO51XM+mobAevBqBgMn/T7+Nt4Eisz
9uUb417iFKeHG7kzuJ3MXTwrKxF4DUWIT62BlnMkmXHNw/F9JLD68zsyW7mSoZ7oCF8RwUlCXczw
ucn9VvHyZk15a2EqD3mNxFqs9fiUDcpzV6R4gMl8jlMcpQVglxNVGfLaqsLOBItZ3KIPqU2BnpmL
ZhLPcKG+c8FsTfd5G5zjD6R/TNO3z/dukUlilbmhczGnYZDgMXMt4zdZJZ6Kp24Fjz9mmnJr6+PP
+G6QOduSls9TPeHdrncHKN6Uttbd9H5jR1DivECww606yyg5B/7YqKGCMxCDDjrbp5jwVoAcIiVB
qQmfJXHEq/LMOVyHlwz+yD8mmA85J2j2i8DaBYOoTq0lAWmVuBD/i54XSJXxmiDH4UOFNjtcBXTP
bCSuCyI2qoQsWXj6zbgoOyuIijGj51ShSUD0T98GXg/t0Fd2Npmta/tie8qY9EDHZoXNS9ud4rH1
MnI7cWlyDj/nzhaTb1XzmsWGGJbgj1rvJ4Citmk9KbWW+yiInjdITefPPAQ8z+jmRrtw1caJGCVp
BtEu9H2AQfBLbTlhSJ8DyTyOwxtBN1QUiar9RoTt7Oi0W4RYbYwgD/RfNeTrenNjesVYYI/Scbjh
odiO8y6NiKhvNqpxygRJcJkt8YRHo23291cbqNYm7kbuI693unMX1Kf/jxLn8MztbDLxEvlWHYdD
OQF8hQLHAgOrq09mb1bnxZYBNDFzj8cYtS3jQy60M8kketqsiBMRwa7RhtHPcdJNUVwLU2k6EwIV
nAv80FdQdSgiCkdJZoGuOAZEVGulPJHGzevSIslNptD/0sj2I3aOIqkryapUQ4eI9mY/3UOuwY7o
2/Vbh7cSxjkUKJzFAsFRw41TVI/z6ofL43UTh76w+1iMLzTynNIkLqCfWD3k6DXJP6///YNeDK6x
nQFm55OyqTNJyaegkYKov+um84xLM6mf++i1JrKFV7hu/KG2ftnn9nXbx2tTqa6LyiaGykTFbA0T
eRVQWRMQaixxYY1z8DcWME0igz/FgArNn15QTIBaJXMrgoypNofuVBJOQDr2gHcDrAc0kQYCggKq
IwAv2NICZEYaTQXwO7rEyde2jfhwRAkwkugO6MjxmY0qs5jqitRVAVFvmqwOUuPBGCtHmAMD/Ewr
Z28Ob6ydNaYI6yCdsfa0xWijDpI8o1WrU64urVlmzVeNrqlVL+rwNx/z3SYLm6SLodFGb8DmmKy3
aQ6y8Dl7TRtuAbH5FfslqQgAhmRosqSzaEaarCRUOgN6LR6gUhizXam9ephesSdfeM64bbLtW32w
B1QeenMUVxZhvqUIAom0NGo5GN3kER2XS2wpfrN4hYXQ5MR++BrfxCclgPzZ3zUONobi/zXOJnCQ
GCKTEoGvfP4O7EG3+sTbZigzC/RuaWPloM0pQCzJq3ePLhSqKBvVr4TuIDsylhl0kTW5UYJIdUPk
U2L4qHW51fEE43l2mGxnSko1F0cUZjMF6fOyOvkimFnpymnJuVGOotV+Rdu/726UeNVVzLcsRrBN
u2a6F4sc9z94PINvoHhBrEJZK/9mBdlZaPJZyWgD/5e9EJs0+hJGQLeCjMf5cbiUnSEm8Cb5JEpr
CORw3fr9lJiC+nQ97h7uys4AsysqdBehkomVLMttia5A2TxRRTWXjvPJeHaYPdH0LpNKMS1ODXlq
IK1AZjOkt3nKy9+P7WA0B70NRdMMJvautZyFyTjNAckDwFDA43MbCTck41zGR7cJ1d7NMIEijhJp
EJvaCLaHTGm18+IXZo2ub83BdNjmZf8aYXkKxXQy2jZJoG5+zi7reXzKvhS3ehD60ml2pNvyof3Z
3XCtcpbGcheSXhzLaCjEAEEoWy36eZvdSjwFAt7Rj/pFRGKbuNyu6WHk3a2VcfQmEw1SCiMJ8rN+
u7oi9AzGcwzO1xj8JcObgvO1PIu+Cm5iXtQ/PGO6JMFjRAOdss2ldoeZ5loXQicMVMjxV6l9XKPg
+j4eflBd1VGWEAmFLOP64J3XorIFa3ukLraUayZ4aB7GktdYOco66M7M9jN2y4jzeu3SXNWDpF1M
TXgrgQkn5BsE/pT1cz08XF/UwUQPnHNnjvlq4arGZVmgqRIHohX58WhWzuA0l+JBcNLWLAYrg2gB
JIuj0tTueRiow97A3jyTbVO57TuRIA3tHPWkW5DyDAxI8HxTvNivPe1eN0zecDxvH5nQEo4taSTA
koNCqsyUGlYyACXBiZOHu2gQtGwlA+NKLKOs2s5ZXsh5HcTopoeL5Ind/EzrOhhkYorCbGuR8jf+
uTPJfMq6MPQ5mSQSRGmQ5V6JiNbknznust0jHzKrnRHm45V1Ncz6jHVNrblY8ovkA/u/aFboKg/h
neSg5cj7lIfnmmoajrWKIV6F8dAsEesapXJ06sL7ZXzltrcP/WH395nvNoq12oUgjzsBCj0v3yPl
p2K8XP9s20/88NV2JpivBvHzNJpFLIEo0QMGHO6GNTczY7Lk4dd1S7zFMBfa0JQVXsWV9CSrN7n6
aZB/TuvjdRNHhQoKu3/2g32eBRobaiJZlQcTIWYaPk/pN92IzUY6dTNnNYenaGeKaVSu+G6gnQOr
tgB3G9NPkfYahbfzZOWYKJJ5c2qcXVKZuyvKOhUgaiEDf02R2GOaYIy2zHOUllGAkQ3eu/OxXyP4
osKkusjeJwZCb5pTmgR9GDpVjhGNsI44BA/H7vBuY/v33WWi10ujrN2wBl1r1n1rplmgYDjnukMc
tuwomGn+Wcn2YXdWaA2iZNUAA3PnKC75mp2qT8JjbxZnPD7rbgpaHslweNc9b2nMsR2ETBsUEg7o
NPgqcEjJt4wHizxsfu4XxpzboTJIHiE0gJZK9Vo8WG4PwFEAbWk7x6r+qoTbfUfm8EbQvBmKBJS0
zWzXxsNAc1MRvHDOOBu2/Z2P4ejf/WKfbiA9joEzhSzBSuqnIa9uxgzpmOamXe9XUezkyeLJq+T+
d27y+6Vz5ybQUYnCpemE388po625ki/g4pDwFCDaqeNPJu9K5G0g2/BKMN0PFQ6SnMQHqE4Hkl9Y
6+PgrtbqtF5kc+1tIYL5sgBcAKGgUpRXH7SXNOBL1HXYmjh4L5LwDBACzx8sLmg6b9JPS8TZyKPs
7Q97jIMWRZbplYKZ76zA/GD0Y2kmay1Lc07y0cy6CYM71AwzADMWaukFscJ6NvO+tQ1iBKSRnTLs
zZxqUIQXOY9MB9EULR9MGoqgRVHR6f4zKFRFV3S9qKKP2jpde8mfMqR4EsfIARkk2lc7K8wNUU5N
veohAcflYMXPC2D7GyRKv19+tI7sLuci0CwR2nu8Z4qD4P2H3c0Rdr48ZfJctwT41EkI3VEuTmLH
w0Ae3LN/mGBK+rCqoQEfiRinl+5kZTKz6F5VbzPFmqYXzsk8eJj+wxRT2qSGaGA4plyDmYqdmWP+
lGS0MDU5BFJpdBVlFkwd6ncQysMcFo+F+Xe8+XBqdpvI3FJVNTcz+C7BDORCOhHl4pDZhZ/boa1c
+l/N8wZ7aW6aV+io2vUtt2Y9PLQ788z1NbcrTdUesJT8LLm1W3n/wZpu8g98/ZfjY4EDoRMJMJ8P
CD4CKu2BYAY5atDlLZKHou4DRSa2UKucGuQgzGNX300x10kltS3tlCzB1Cf0e+fIIqHgtMLotbNi
SnVj68pPPePh3I6ygb1ZNj/EkLxUZhtZeBrEz1B8eYGkIUhjUGcF1JvO5Kb2uFt4fBz/XarKhAGx
ihRSGxTspV8iHVSO+fOGkREc4EUUa8Y1arUeV4GXs5VsvrjUWq2Ga18Co6yBFnBZNnE/O75Dr759
nR+yZ0DXnfo26azrx/VwsWiLySBNMvCWw+zrmKoRVSOIU6rDOYxv6uyvwsG7AbZdvySZkmkY2duE
fhPtfiZ3OSbwpLeVuElcmkP4oE2ciYLDYLczyWwgJaERRynw5YKhnuclvZAeo0kyhN2y+etSDf9n
5lRcGztzTPhejVzQ5V4FqKotHUn4ZkjiPcbj7L/YKFVByaobVMWYxp+XxDA3ZTKnOAmacCro48CN
24eRa2eAidsa1MDzcaNq3BLvGN2TTUpKvpPdHLKoPDGUwy3aGWOi9NSFNEmhI3/SqocB4F8Ab8gY
mZ3kcaczDj18Z4qJyONU1HmrGxAxFk+jlJviwnnaO0oMQbbyvjVM9aCHg0aaDkRx853ulffdrWBN
9xuhmgiM8XTDK1Z4C2LyNEQmoWtJkQfDmIO05kWInq67Gm9zmJiAd9dqWQSIJknd51K+18lLLZ9I
hIns4ed1S8fx/d9Ph8TwT69u89YomgZo0dFVT7IlnRNoS2aW8lCCG96UrMotvbznHKXjDdNVPGGB
j0cDfvlPq1BOSJqBVhtjTXHZgvvqZ1Z5kwSChyTshjfsd9SYBAL93R7jIAr43IYha0ooxW6NyY04
WrrM1sa4n7mp1zg8BYNDF9kZZFwkqYZ+FjWk8mX2BZoNZs2rvw6vq50BxkWSudHEIuqTIF+bN6N7
VWvN70fJr9Ln6x7CWQlbXma0A5CoSXF9tF1x0ZdWOsVhXDxet8LbIbac1MhCwZ6yMcV+Waw2UHxw
GFggi/Z1SMvlTuLydojng2w1qWeynlYDRgjjs3iK/NINAUEf3B6VBi5Krj3OhrGCIUs89OOY4yF5
XHuQbog/AFG6W1I0c2qF8zF5W7b9+x/lTDUV4GKEDnURmbT8UfBm4Y4ewfbnSWZuj7nHg97SgqEJ
mJBAtkr7uYJS5epp3hsIElMnt7jF+Ha9figr3h2efRBCKa63k44YD7BQBd3boHS3ie7me4gZj3MF
hCrP5GEUNtA+UVUDsBF28iI19DTsK00IJu1mkD4v5Fcl/0rrcx7x3kcPNwyTQHg7ATxFZen6i6pT
FUWCBMkg9+RHlddjaSooSW3OITvMMHZ2mKAhznES0RGauzGU8RS/8L53IH/8PaVr80ZKNhf4sF/v
tliufhXMTOBMwSirJP/sJpD9fFsnnoD0cdSAdgjIQHUgJQjj6VCQnsIKhDho6fX272kmVw+m0ppP
G2gZ5A7PIDC5/hEPz/HOJOP6LV3CXhJxjhty0TCIFgMYMlNTmDh1weH329lhrsgw0QsRrDNI0DJ3
Gt+q8k1ceK3DIxtQDwcwE78YODbGHwqtWCcj7WDDgADyaA8SBrh52RLHCIug6dRBFMMW5M4avSPV
Oe7P+d9g8eluISwJZDyVeVIJ6RxM0imfLoka30yCG/U3tPDKGDzS1SWsMs4OHcWHvdHttO3CbFg3
RqECdRKQ8ZM4QiORRM6yXJbO69eQU1Ed4Qz/WOEWHnfGlrYe4qUKx0B/kFAcZBii7U39jno9FC90
zgWy7Tt7dvcrY46V1DTSJjcA6ejzGCSn2l9c2U65tBI8M8xRkuZZmLUWRAWa2Dt1tFhR5yvSai0Y
SY5bSwZemDeAw3NG5lRprSGmeoln/zg5F8NjmbwSHjroMKWWZPC1Q4QTw4Gsww95nwvgqcNsW+Sk
zzLgEpUX/az9GvTi3vqy8Z1ENvft/SguSToeVSnmEgFqYD4mcicRLfm4QPUouZpf3uP13a594WcP
+RyEeIi70nvduR4Mjy6uvVHmcy7QwFiUdMbnBLNTWi1AKnHC7eGG7ZbFZO5tv2JapadgEZZu6fw4
kKD6G/Q93a+CSdbViIxGJ8nJieLyUE5hfN+rnPO7/YkPJ0oHbcT25g2qNMZEWIdyAomcMojA+DGH
z3Ezm+UCbaPpZoDORMEbYzj+bO/2mMgexaAmjCscrdYAw4j8CjYjQeBEieOY9L4o9oqX5GlNtQqR
fZPZ2lQXpFfBguo1ceMH3uDysXsDDQREkIHZNbalpILQKNPB0t9VFzpLLqgXdIxOhlDJue7SB+Jh
4EICg/Q/luQ/Iy1AF9nYGEhctki7kRWMpnxneJoVO7w4e3x83k0xQR0sV+owCFjUSk8yuP3kltM0
5hlgAvnUFUARwichoiA/pXhO0hc5uP69eCaYuDNmQ5ZPCWRpFvCWSvnipBN5vW6Ct/dMlGniTBRj
TULre/WFyM1BQlTeCcvn61aOj8z7ZjCRRhr0Fq1JcDyD/w1gyBYPqjw8/eED1963mDCQFmQusxI2
pCftbv3cQo8l+yn/qD7T203lrLcyt8T8IFcQj7dJTDjQWrA0LpK+QWN1LzwNXuy2N5AiPhMzsvrb
/NZ4vv4xOVvGNp0xrhWqC8jHTmMuu3jdt0rSWWtzM2mc3i/PEBMX9GpuiWzgCA1piFp3/EaMFEMX
4QkED7xyg2eLiQxVDZLlKN/YecbZbYzYgbDGunwqopoXg7aD/+G6AM5MoWCnRAXKHKp8lrBlBbK9
7TKfg9XvX/NX4dOmfFF6GwO7c327Dgt6aWeQOWJVSkkdT+Bymk7KZ9DPZaAUo5ZqKl+KADzPF7RR
uVqmhwduZ5M5cFmbTP0KopvTOKiOKn5RxPSUR3+TpO+MMCduASuAVghlehJpG8zjZFLRaityGvtv
IEq+/hUP/QOl1MYhIlNNZHYt1HRt1PMGpWEmd28VMKyuriuXOgJCsJ+Hwb1u7ndP7IOX7OwxmxYv
E3ZMICUGI+bzYukOuSim6o3nbWRxTECItT62zmwpFm1MMGK88lLdwx3c/QBmByt1FaZuqOJTSc1I
9Jr6ttI4mKfDyLUzwewfiFFDVAh4FKnmLyT+wi2zeXvGRMZQj3tSjiOeqsCwFel2Fb+U+VPdfL2+
V8dfChOXyDN1wDGYrVrA9TIoOQEsURvO8nCua93Mkti/buU4I9sGO//XDLMhmriukrCK6Ms5k5Pc
ACSOOL+4kkNe+RDt7dN8dL93Y8zWqDVI5ggpcGiDyM9dEmjexiHDc7Ljemq3KGaLumQKG7pWFWhy
9JPsoHl/T6D7mACJM0OUKnPzW55C2/FF/W6TxbuUWStOSARpAM8uocVSmaID2PtdcgseWP0pvUxn
UAnjdSmxpfvrm8hxlQ9Qf1Xvu24wpkCRzoNmt9Jbrdr/nQnmIjOyRAjBFI2WTD9sCpCnhRSfhqTi
mDlssUug5gC/CwHNC1sgGO0/19joGneJv3F+1r7+NNminbnULv4m292ZY3IBLZtHI18SiBJ030Lj
a8lD9B22G/frYb7bPI1lm4tr6IueimL+8/CYPRgX5VZCmmMOQX9bfyI8TNRhKrBbFFMjUK2TlEpE
kAc9P8QdNhxN+GxY62++pu6V20c4Drjve7b9+67RlM5GIfRbu26yRhtvqQ+Ae1gQAgBfEySQniI7
59zQx/7+bnD7951B2YhGcZQBch6Tc58/Y1DIrEuBk1Ftge9jrHo3wsTfXgerOTiWhCDNMs3UBerS
QTgNMsSTx/R2WXi8D8euQlUiUU0mMhDBf66qxpZJ7SpsKNrJ2V4cyQRyF2qBc/e8Ndzz2/6v1rgz
ybi/KKVyXqkj3hybQG0uc5O7Y3HTzj56Vc71AHIck3e2mJOwNBhrVedUBRePDQw3JHjhmalLraYy
oTu3fBddSPFyoUHHKQ8lMji3RJCqsirYzRo3owgOsyC8paaMeaT0ro/NAmP+9V3kaJfeVE7Zj9MS
m+mX8icp+KRt28o+eNLuFzDnoy6bZgR0CYSjweRASwFdNsNRnwQPrMJcYOJ2hV4zxpyNsl7GStew
3Gq9zZrF7KHdWf1Ef3QYQZg1/c2bg7RbG3NKykyXaq0UwbLUe8P03K9+OT1zPOfo+2GcXAeBCOZ5
dcKkKEuVTIIW9hsfHORxLM1vvEEwq++aB3iVV1Yux97RyUettxElqJRIKrNfkMwFpSDFOwqNzTwg
vzVQw6BTzI0zebbmX5NLTHQU/FHhxJyj/Ghvmdk8AIdlHXQb/xE/VXzqKMiPZK4C/SFseG+H2bUI
dRSdVQHSCV+UDblmLY7xGztU3ixvYC23NKcKFEe4596H2wpY99xbZvayiptyijbd7+WUPOq3vb2J
vIa28HVwjQdwidrtT57NbbuumWSSziIbi3gW8QwMoRJHahywBXFiG88Ck26WNIHaCTjUgqH5USZB
E/PQShy/YLMioWl6lUJA87QO5npff8YLOvAv1CEBdVavvFFO+m9a9BpEeLxXWZ6zaMwloUVZJkDB
Zwjm78lFcUFUCm3NrR9U3syn/qQ8aKfqXjQXn1ccH41n052zsPTJ0pyDkrGG5VjqnYZ09rLoFt7n
+uyiKGaTmjqaG0nCOYS/WyVXHEZj8icxVrVtJBlTRzed054rzOxOj91le0BTUzPyGhuh2yl+9F7+
KQGK4D9FDHf1x2Hv3zDEkosusRhKFclAgeyvLriDveUtfc3NycYwgV/zUgGOD7NS6EvbDFWnoP02
kYshWKXwej2q/kZbXPuqTMwBX3TezipmuRpndYuL6jS3063uidYG5oKE9w9oDSgAkAneNpmx3pNL
7QErbA3feM/LnPiuMTFo6MaoiEacplRfvVErbKJbdQhYdJNbNA6ur5sT8FhCxyrXwRELfGhQJK+d
/Jpf1G/XDXBPCRN9kmFTTJmQxOl59rWRqtdh0Z/mi2huiicaKHhBU7/WPM5IXlhg09VoWURCtrFJ
2lvlucnNDdQTOb2v/li9yV7s7rOMjG5TauDW90cVDtgaKIZsqAE6GyZV7icaNRPIIcAnMtrIqFDh
RLeGhYHXoHAnX+HU14ep+d4eEwIjrTE6MqKlRP3uV+RvgnmCMwzmfNJ+K/QNvvbM2dVDv9ktcYsO
uxqnSsO1azJ0merPkNbe9ChKhADhEXIgn40H/XMKjQNu5bh9tw9ndGeUiXw66cpB0bBOcQN2mvld
4hVB7i8+bwb7N1TumqUtHO2WtyAYqDJJx6D/DnIPwcRLoD/jRqOW9AA9oJvoFlJ1hhdheEe8GW4w
f7I8UN61uoWcaz9i24P9j5DivlBBIggKWxBrAj7d35SuchPagDUn5w3q2d7S1Mk4ofCw57Z3JyYU
DsUMHmBMh59Ej3iZjycPc3CrADwNeObnFcvH8WG3qUy4U3OjrcS+zINQx4Q/2Drz4ks+/QjbF2l8
SdcvffwEzgFOiX7YyNmvkcm61LZMVBIDOLbeiSdkDafZD5/Fp8kFXa8X3fHab4fX126RTBCssihM
hQWg5KZVMODWmdwkj7ci9oGqGgZZWWW47HAaALefvMaK7emtOesuNCvuQk5SeZjzva/IYGJOtxb5
fx6VVXDTKH4GAmDMP0HrnhNoDtOMnR0m0NBlmulojBCoDsCm6Wwqruj/nzZnTGze1ctbFBNg1iz9
H9Kua0dyHVl+kQA5yrzKVJXU3s/Mi9DjZCnvv/4G++zermJpizuzWCzOQwOTRSqZTGZGRhgIMBTP
OEa0BxZ65g/iRYnCC894V89lBb0CdE2zYP5SvRf36u/VUxz6kKA0pTv2Q/0OGoYfNl6Q+V21k4QL
3cQEHPk/T1eNd3EclT2a3Iy2lwlnVzfRjnXj0l0iaGgKfJ/vFCR1P1eDggMuY8p1/TKIlE9F15/J
RRAoKkJfcwElnrxfdxEiVgmq1ykD0Wv0AzUbOD8Gyi67pWhNXPhoWjrZFVACYdIHY/tYtwJBiw/w
9IXYb3IBA9jGCJgr0Imnv9HeC7SvxsvgV7caktF8Xx7aK5RnPYq2wXTPNNxZn100tSa44vmOwaRW
BPQjuG0X0jip7qdAp4hEkwVXHN8amKRiNqa4zlHhywdHyTVv7tPaqXrVj5ZVAFkSXWy8pBW1qNkW
MQae2CCn7Oe+9Kjet760R1Z2JYQoCCKXxQUTHXLjqsquGBVuyZiG7NjRA4g+BiUmQkSM1KKvxWUs
s46abVfmoP9RSied91L9GpuiDWQ/+YJX8pC8oh/L1O4nwBgRH6W32GfRikKfDng8lhx0wgly0SZy
uYhe2sYSldjE+kuP2Vv2rje8BZHxvynGivaQCyRSO2hlF0MPacqe8slXyfd13l8OHIIbxuICR1bR
QbJZbpUFKeJUvp8/BAlIcNmMKKvigdB6uVQoNyMbQCHrAOlQr3fIfgiqJ+EFzS76Cz7Bg0MrWpJx
rWCJYebQEsMkkun/w7AtWpUgWvCgaGPIlEyCfm0wzcP70Ns+xGdvR5OAYFgoJS94a/B8hVG3jLSX
EP1UMGvQsD+wUa7WBeeV4FMJnI6fwqwmqxk7S14YL1IVv8Xa7zJ6FXgD86pL34gLDmO1lP064DbR
7oi3uP/Ux5TbIPbZjEt1fa2AbyL5ZYpeMNvXJHj/iGYqmsrfYkrc9mAvGiD7GPYB4Ltfc5d0UGb5
pz4t/RxCSWRy+7v9v0n+1pJyKhdpqYCA1bZvAPnGpQJVyfp7lkFQmmhuY6Ii2WRel6yzICn4D/fL
p20uJ65GzUK9T4/RSemv0dcPmdqf4rIqAwg1BU+Y7cPwaYxFzqPXYa5UrV5IKFhp0Q1YZhv7xhr3
3d/AblXl0wp3iak10BLDhC84VeVhov173OvXDWmeL3soi6znDvpphnNQFN7W3opRToCe8WDX7tg/
yfQRGuseXUbvsq3tA/dpi/39aOMy0g3qyArG0BqFGkAUXelD2juZJguQPtux/tMQd3d1mlJmY6+A
jDcCda2GGkKpHuzJhrT1b0Xu3Dl5EErfiTaSu8JUMJGtDQXye1km6ld1YThNbUMOd82lnZJX92au
f7m8n4JDzl9pEDZOlzUhWaiMgEtXPRBBQn3Q7TTgcyvZVh99syrRUnVcsjycHhYw2P8D90SFi2Ao
CkI3opGo//A8+n97/KWmdpC8hvoNSvsBg7QyfbfRZyImKPge/qft4y+1Vi6USKqjHMMVeV2Fdpvl
rbdkFKiBy4a2S6K6CvJfxYDyzMffjzZxaaB5PkdMoshTduzNB3XLHAlVuockHxAs0sMS4LXkRe/t
JLC9eeaOTHPfLx8gf6FK6KvR9dAWD6T6Yat/M1ihftrg53pX0kxJY4PvIlJDrbsqSn/NBdgVwTI+
mvlHO1i3xjwZfWQFpubr6YG2QSVq1om+Ej/FaxWdaRQGuEKmsAXu4JXpC8iTI73kgXSbuxgObd8Z
f4Ike/Gd6FLZTBRA9iZrDDxi85whY6QzgL0O6ArEdzHpnayjlxWQTC/ujf5LKWwibdtjykEYLZLP
VFqyvIJgM3NJ4oyect28M7fMduYtiqw4bxgFuy19igKIqMK7XTQwPi3zdzWpQNEagegmXQ2Q2icS
0iJITVuJ7OPHGt4AmXV3mJTndNQjJ01mHJoVDCNaDfScXnWP+STkldj8UeAThnieTgjmrbhrMMH2
Ix9sWeOgezcZAZlffm++TLsMmkL0Tdxr2nJoDXgeEzNH0Fvhx03HFpO6XTdOwZA/tXh4q/LvxhoE
mcpmaRKrgrgKhMMMla8VZtKY9KUEOhMGHWJabPObEcTIp/v9cmU9CrmFty7eY3tcamRkvQbNAoDN
08LpK8cIwQDuY5bjyvbpNZ6Oe8UfdkwjpA4TX1Q2OcvLkOcywUVI6ppgbbK5b6iMk6R3tgyWwca8
laDKnuZtILU9ZBRswdVxfk1xtrhUJlfRgpWkDhrdwJuHjBsKjivtmgC9370ISHfmK5wxLp2Z6wbk
cW0EtWCG9p2dqrqDYqDAV84CAozowNBg+F1XMVjG7R4tyNJY5pKBEc6tsofYuBrJt0ifva69ahtP
cCOepRXMGojVCcavDKB3OEcpR62QIUOPB2Vo7SFveif5ElQPQe7b33TfKwGa8/x4c+a4ZLpYa2uV
0l4KitTRfnzcwQ6r5ym3EMhs30EFJ+xkCW1yG5rFGSXlRJOPKhQblFmvxity23gj9Gq7JxuS7gKv
3PITsOswQWlo8qgfv+jokgT9P2p5I7UOJkE3EHLdJf1dVLXg250lumwvoRECNkOA5jSFyyjapaG2
MU1qkCO5VgrcVI+qBam3+rUbfwvchH2Xk9fJhy2oaUDXwwTQi/P8VWkli9IV9F2mG7+zg5bs4n31
JXuNn1F73Yv00TZ3ENwJ/7bHJfE5iOVHu14wuKWunrZ8V/GfNfnxP66KHcWj71RCl8Sy6ZKHWeoo
X0ZU8VBc7g/x4HaVs1xXu3RXvV22qZ29zrGTBChHKAbKKmaJOZtRY6nl3LQk6AaMQ9PeaSd9X0n3
cmE6Y/PVNm4qyVfLZTeAckP5gYmn3bp+VTHlUhrwpcdcar1ZkfeFeWvriiPnd4vyUx7dub+LyptW
uYrXX4tqu2YnCwITOye8D4CQAWwWoMKFnC7nA/M8DQSVuzyU6ueu+aIagtrq9r8P8VXNtqCRwQc+
M7X1ZkLyH9bZ9dTVbm4KIRFbboysAmfT1gwmdXb6waOyBjPbOEWAuBgYsQ+pHwXFFblhd2KFZ5QI
2XaOVGJfG0wW0EewkDQRbs/w9UB6Txo70B8mH030H/QFlKOe/LR8nV0a0n3qslGOFgeo8VWnv81C
I3bIz/n+studJyDcD+EOFG3B7kKK1gbnX/8FqSxSTALm9jdzn1x1T+Ve5OdbB/h44ZybD7VNq3JQ
KGZgG0cxk33ap3trEXWxz/IcLMsgIIFCtgGQq87tb5Wtcp1o7RzIo+zZpfEObWtnmBe/nfp93gdm
pSqOYdWC7dxaHSaWTVPVMTtgGNyVYhflak/GkgRKXrvyEt8DCfcMFYknwVcT2WF/PwpQit61lEho
mre73hvAknidPUF7XP+52M6KGTA0ve5Aty6qWm6dxOPlcbtK9D5Ny0iXgpbe1VHlmJHggmT/AB9K
MDHPmGfxxpD5Fx7pS9q3MyY8lyn2EiOQrVepV91CRJS4uX8gXMGjGNkwIu7p/qV0NTq77VBZUH/Z
3WFobS8TzRhvHi0L0uI6FNWhUK1x9/CoruYI4ikZuX1/vXqlx1gapnsNbQ3I5t6LQDFba7JU4Ptt
zOBgDpY7WUa0pHZZ9ND7yyxHjwx3NW5l0ZD5eSEXBwsEPPifpWNq/gxt2CimmqomRV5ohGxiXn5a
3Zo9R1EeET1Ft/wNZvCNoJxu6XwBSE9LQ2k7cPXa0V1Rv9W56KLf3LMjA1yWOzcGpGMjPQ/p4gyT
x6SEKjdtnNwFX8OaQCXJaZ3Wte/bP1aBxD6CPh6ptQZhEpMvJ9RdbsVluUTBEreOtgK4BEO5fzlO
bB0nG+qBNnitoOHJ55vIIFoi5yDUMCH1OkeOYkC0HEOxc/Vy2dCWr1uKBt1y4Pw1dlGfHqjGzonS
tVH0oX4NShcIbi+Ta9ru7C4eEwsbRJ64sTZYJCDiBaGpjVh7alEf19IcIAEUlFJ5XZvNwZS8HAKX
UStqXmw4CWYJCCP6RxkA1K2nloqE/Cuor/1eJbdmGWpCR9x4bp3Y4FZDaduUBSo+aAeZX5geb+90
YNdg/RHzqwjLs3GsMAkNshqm1GkDh3m6IJJL0CuI5CioB79Un2ehOtdGOgW5X+wZYpHJLsJTAzPF
X2s6SwEgkH55X95RV/+p3g2YKst8DOqIBBk2bvsTe3wSE1l23FM7D+pRjvRdohFlurZXGXOkzVov
3Q3cKD+Muj7G+6mZc2OnppjY9i4fgi2PhCIZJn5RRUaOzW2rXdDIGKcsDamRuZLkzvrNpAMW/ccI
G/AHH+8ud9ZyHUg5GVw8gWpRt5iok7Z/nnGfWOBuLrMn8dDXJYozy5PZXJH5+fJObZ2ooxXwncil
XOxY1VtQVNhvE+ROht3ciQIs220ulTheA4+fUaYpypoGyoWYW0m9xVhVr5pBUHF5JWyvL1nhLhAL
TExGHiVxkFfKvrciz8pRJYnKJ1utnotJctSicS+b3HQzougoQxMmBco5e2SYUR+PHfRA8umxXLpv
ayHfVs3or7qwuXSGYICr4RT/vy3O1doRzH6lgmcKuYse2CSD/FV3FJd+FQuQbfkEez0qTBbBxsvo
NGYM6oRnEiWYtANkWC0KZ8xttwJ10uXd23KLYzNcaNLlgpYaTeOglXbrEDvl/HDZANt+3iN0sArh
rYrymcHfFu084obVMiWoFlfWJKcsJ2fVRycxnqHlK/CFzU07Msatxu7aPFbzGuRtyi/wVzqEZG4Z
iygrtyplyL6QpmCQ1bZ0nsI3tcFxlptRAm24BpBMA/MCGEncz2B5cWO38NEY+5uFHVnknDxV7EVb
mwZUxdZdt4brPDil6DVzToTCvPvICOfdyzqUC20LxkzMUMFIW3ax7gyZM+3KWzy+3eRb9V0R44K2
vhpBUksgJixjIol7ffRGXq3dOvyTQ6sv6cOkeyCyZIPXTK9NBzHjrU4dRUg1s+X8BMr0qD8irTZV
bsFTBH4FWS7wfkOqy576ekD3auYoe/ZobN3yBgJ5l4/D9lo/TXJXSdr0Mq1iCcUb8Cy4c1sDr2+B
V3g0EhFcSLA6/lE3LLOVNfWQB7JZXFV9ExRJJXDL81louAzUuHHN4+upMl/vbCUdTCwlNFSZrtAQ
1uiAJyiN1wfyTfvNBEtiT/Su20pujk3yR8FY9EXOSswa7DDA8i84uSosh2/FrWMznG/o0mqvIwAL
oQUK65LWrgIs/ozawkC/5Oqf10lYJc9WcEWDz59XmsDLx8qgtpuF/aS+N+vw1Kjlowyszl8435EZ
rpMpt+OQ0XVJwj6TnUF7qlvq13ImcPGtC/l4MVwOQPp+yUkNQfi4Tu7NSb6ZBgyo99Kb3Mh/sSA8
8FHaAgYefFHsCBzVfZIWbSWLogCjyODvh9yzqYa2/Xh517bWY6hgK0IVAa1J3scrBfjtsa+TQB8q
n1TWdTfJX5cBGqREFSSaW9Hh2BTn20OUppneZFnQQnwsAbhUdmguuJC3woKBNhZUszAShPfI6Z4N
bd5XZR3hMaJSz65aJ6WVIKnYfP4e2+BcYNRqNHgHsEFl1wwUE93nN4an7T8mTPbaV1G/cfML4akN
LXrUEEyZM0dlPWd9Oxpq2rXd3ZqmtWvH1VHiTnBON/cOHEYGxLgVA7wup3vXI5dodchrhMPyrUte
VlEdfPP7o8/I3op4yPNdRm1MS6nWGgISgrCzX1GY1SNRa1FkQztdw5T3GSFxrATltRHGt7MnOYzd
Z3Qaz2wdxWeDHaIRoK0yGYiqFfQs0BeTkWacGqU1ZB10RmVaBFXqUkyKMTqQ3gD7ABO1EnXWNzO0
Y3tsE44CQ6/GaqFNEPID4hHknB8UJN0IiAS6+deoIuxUKMD8OecPbkPIlkMzTbNkyyDc0bLlfrWU
1QZ9Jrp/j/UOPHI+HnLGk3X3zzCw+Xw5NG3ev8cWOc/PVzPvoVi4BOp+8FeP+tnOQJ/2xfLiYPyN
ea59mu5E5PCbp4CVfpCrgR6eZ+jLs1SVNH3CpQ9CV8X27OZVsCy2UfyjwTiywJ2zKMobsP32mBnN
ItxU1nxFi2qX0dI3SPesF+N3sMw9qloZ2Cv5TczCE/wA0RK5QNxIU1IpzUIxsv4vkgCv/K49TvcL
xrzkA3pP69fLJrfyDRCD2GB2YSkVzw0CRCuRmnhJAyOFaOJa525FjCuDTA6h2c/Vhp7xZYObQfPI
IJfgpBXprMlErJml0FgxSQOSEEN7KXtLYGgLe8IiJqrWaOVqJj9vODd5RzKlQysXoJ75Cc3q2yqo
PPW7WJTsnLyMHcEjW9wRTKfKnhJ7lA69N/nNY+6T1YMAnO7pmMevdgOGRh9YFdH+Kip3beWlx5a5
o6gq7TIoLQaU1I+JwPHw3405ss9ydjSOFsiF76YfRqtXUEtcLP3eqlvoQcQyQWFPGaVdMYARKDGN
l75VZoGDbj4PjxfIzsxRTDW12Cjntk+Cuj3MA0YBoUKxB8UjiF12pV8v6LTFLvXiHaLCZVfdDuc2
mMBYGxPDiJyvKqgixcABxIH5NHrFPQVDpwZx7bfOw/CjB52eF1v0ONzaZxP5BIqXAPvbPP7AJnah
FTrSJJoCXZh8a4Znpf3RxoZTDU5t/7y8wvNLGcAU4FPQBWewAT6DSQfobSoEmXlcv0rVQU6/ydbD
ZRPn/FEM/AKpCIJWoo53Nuc5dOwbheQDDQk2cQHXgLIz9mTHehPogfT+6lOv3A+po+9yT0IJQwRC
Oz8hpz+Ac6DIkKZGjpA9mVZQmK/tEGb97ZofrPJlSd5t9e3ygs8nm7gFc0mAvbR2tTQoRg4j8Y22
vjeb4jpVVFCPyNXOUkEQaYElvuh9sGCWnsD6+R12ulruDitQ70caAtpLrYAcfbeX/PUhfV681hUX
C88vD9gC0aCB7gLgoHyfGOy1hMqNXoSKnLtNWTvpcj3mT6nlKJpgXZueioP4UW7VbB7vDjn4Ju4i
STpYPbnqms43uvLKNkWypJtm0Iz5KH/qqLKdBpsm0RUl0kDKIY25a6Nc2P+a1efLn2jLBjIYTBzh
YSeDcfjUhrwWZWsQ1l1flx+toTlqHN+PgO9eNrOR/MIRj+zop3YIuM61PrZgZzTdvH3t1Xcrfinl
wbFSADD2qv5Tlq6IEViECiLneRTT0FhQ7Y+MVEMx+dR0U5dykq/TephT6YAMwzGURsY6kYQPGYqI
JEpeotn8dnnFbEGnd9SJVR5fbyTG2JMiMQ6kC6J6cHRTVILdtoCmO0tBFYDETtdlmyuQuwkcXksz
t8odsxKVtracAx121BbwXMRLjHOOGvxzSZFJxmEYXxpcPPKemvvL27RxrWGfjmxwjqGsLUDQIIbZ
FxCSqm7r3Qhhk+ipClS8iVD0/PNG56k9tuajG7wvjW5t+jiHHA0YZiBJGwmmHjZd/XhFXNCrhwHC
u2VtH9S9hr5tAw4G/YkGTPejvPnzovjpclhUPF7OotNJz2sarqrqVFbrkKZ3+kFYzdi6t44XxcUi
AwOBcjMb1t58YlrYeQg+y8LTMH8QeQMgpSDD/Rjcu8NgerxrRcyEG/nz6Tq5Q1xGnWINlI0+3Ck7
e7cejGstBAhu/1+wPbBa+9nR/XRJvmg80yiZIDZhHNJiUJ026p+USAclEgVnsxzfkCU9JI32hELo
7RgJZUC37syjnda47D3R1BizJmkS5EXrDOWuH69H9TtQ17R8VesHgtdQVb8og2g0+fwtdLLDGhdO
DOg0ZblOGPPUbzL+KoDFyzUHXXNBOP4P5wMhC4keYP88ztGUogp3TluE1rf4MQVztJa5vQPxpNkv
QW9fE/dyiNmMk/anPe6IzNo0ZaON2eR2yt2ufizk2Lts4eObnHvMpwnudNR9YRYYfMGQxqH5PXoY
y8EIxXyw7tsrvLrurLsWA3GFNx7KKxNKD4qrH6bD5OJ99tBes3HX6rvwqbK1bOgAaTpuXfQlPgLv
UWSIpq7FBRFVBwzlXS/vNKz2/ZXUup034ai2szt9F40Tb90XKPsYyKtNJqTBbUNqFpFFl6IITcxD
1QQqzYb9Tckn0cDhx+XJ7TdgKgbrPZq4+Hgop2UnVQreMMZzXqLn6Ok+JDUQi5KnFKRzs6/i/3PY
jA60z9/KveiZu3FUdAx9gdRawb4CS3oadJeR2FY3kDyg7W6OTEceDqN8p83CqsFGTqujtaoiPdOh
X8pXDfIklSgeTCm01Bco7IBHOOxlMCI5y/36AOgMhqVbN05QiJlETbqN+jW6kJCFk9EdNGCe+5hJ
qY/5YiBjy0B0i82F94B2/fofCLL9U4Tr2yjjwR60FvG0lZFx8HFPysEnj0kxCuF24yF/TFwmfxxd
r2HyPQ8YeVfkC5WfPh4FnCOdGOW+5KStVbRmU7TvPfKjfNaZWNfstl+zHSO9bl+H6/IRjxVPgkps
cmi+5rs/L3efLpvLsfIc101t5zTU57vBKnxS72qjFcTcjVhwskz296NYAGKaohgX1BIpWFOROL7F
MRW0oTbOxIkJLq8Cv0ShFzWlYWkqP7tVGR2r7H0rrnbmKnoYbZRhTjeNS7GSXqFjI9tMyDK+RffY
z57Sm/JKvUveKKO6Daq36grtsMthfiO8YYnIhBF3NOBsuBwkkUYzGludhpGcrneTmdseurDKw6ys
gsfD9uH7tykDSnKnHwzE4Wj3xTMg8TeDz8RpwanpMTHcxeshRCXsFWwkHZ9Lgz0u6WiGuVQmqECi
M6HdWEq1oxK9kYzVNzFhEmnDTW3Wh04b9sZqPspN/fXyzm775792Fua5Y2jFUlGQtrYOvaY6y7zX
dGECe/HjwQR3zuiQ1KAyyP4RK2P0YZlnSQ55rA+jOwGEKB/kyM2/X14Xi5Hn4eVzXdy5ayPSZc0S
p2FqlIBSNG24NNPoJsr0U5pip13U1aklReCnW7uJaSF0hDXDQn+TS3hkK1lNVBPQOajumvHNELbP
Nr1FQysLFwRRwAx66p2NlvaD2cZge8mbu3ZqPIsOb2W6eNApuI2GGaWX5Hoq5ufSyN/6Qv59eVe3
3owYf/60zx3EpiejabUFBeJihOwrpozcHPOBj4NXQ88q85PGsUU1n81P+WmTr/nksSmndRLj8Kdv
s/Ky6m6lKE6TN866ulIq6FBuequORaLYjDDAJ29NSvC6WCXkrOYhGW5j7bVNRe/Ura+IXgug+5gM
wIXLfUVF7yk47aBky4grWQYV7bTw45Xqih7dW8vBRAVgFygj22jxnDqMaY3SGkH47NBoxk1pmE5b
k6s5EzXltr7RsRkujCy0Trt8yVGpSDpXS7530i+rvgWCms7zvq9fLrvh5qLwhNFxmICA41F9S1Up
RdrJ2L/p21AMLpkG4LQERjZ9nT2U/m2Fu+ow4dvWRgJdTzB69QFjWczlq85jg5TFfsycq16kXbEV
PnC9wi0MzMIASX/6sYyskCytInFYzI07jAezE6GVt74TalYYSUWiLNsaFxbjOKnsMTWtQ7uiBbY8
yYB3xtm+0x7M3NpREWfI1odC480EsA6fCj2G0wWRvka7aFJz1B5BUW3naKRi3sFOdn/uD8dmuBsm
WWPTjExmRqsgK/JMZUAJShFjE/ux/JVybIXbO1VvxrGSIUJn3Uzg+V8PuqeAofnjIfDnrEmo2eIO
kaGsja+EJ8jpzhWJVmVUKe0DhAwctSsd2USjhOhOp8eC3dt46uCVgz6Trhsm4hG3LiO3c3hEDcUl
PXZyfV8uiWtX4bp8sxZJUBHYcgidtWExWKsApcDdH8DHAkglZwWo6A1/otrTUFMXFDD+ZYfYPLvo
MiF8g/geoiDcmtKVSK1VZDSsbcd4YMBAxgFYgXYeNAugty7CeCeCQ2yujRFHsFE5XCBc5mhlQxSt
k52Eeu2uFNwxmZNFokx487HGZpQsqA2bssaPKpE2S7tEm6zDuGMiqcUuv2mRSK0u6CHb/UN28xel
BeAs0KeAO6JoxF+Ipl22sYT4HuY6dZFSudN6u44HwQfbOlzQ7ME3MzSkNnxIz4cioqlegb8LJN0M
+1uDCNAfPKZrZgbmz8vm2Ofnj/KxNe50rZma1msBXVOqyc5MbkxT1MAVWeAywcHMjaqVwZbUR98s
0HtUogoF+4mXlsDlEFFFmpxQMLuSfHS0uvNU81XJcm8Zni7v1aZbH30Z7shWY5WDcCYCFGWu0T8s
NVQ/4J+OqQ6//ydL/CCKlYwW4NKVdQA4pPXkYcRkEMMprx0R0VtuIDUAcDvK1Nmqj97lVtkiRoHk
ItQLP6kcG6Suuw+xKIj7uKihKQ8W+lOocyfA0y/7P1/osXHO/WatHSRMV1iHEsOhPUafuqhyQfER
XDaz5SKYpSIyWu4M+MLdvjbozsYSuN4gQm2AhHp/GE0/FzXDNl/MuKsQGlBA0nU+m8X4LomrCWyk
WeVUv1Pq1QEY3fbEH5WwAWMjRQXnLxaGsUbAEiyQAp1djooaLV0jS4dZTnx5xGvHsm+oPrx2syp4
DmydYwwbgrsDuEG0MNnfj/xk0Gjdd/pkH6i8VyPb6SQRvGTrfCEZUxm5EbileOhVqowjKWISB5BG
cCjoJOrf0Jy7vGGbZZtjI1y0kOqRLFM+M3YVNewM6AQAlOjJd2XmxlCP1ICcqW/kzBXhyra6R4B8
fK6Oix5RLFMZqSXFKKUFIof5MOxWd0UKXbp/rrCDnOnI1tlDEaQYzThQKRh/1NfmtbqvAxtyTO0b
xkjQCKwg873DneyLBTkF35B/ZbWQMlXqGOyTZvNFQ+0U2mTz2//2CXmi15qiUrSiYHlgnMbLi/Ym
xU78q3hLwVK6eNYBCoi1312tAtAx+0D8PQNRXQI8JNgx0I8+PQDANSsQAddiUFKMkENuD/9QGQqL
0FvB6tgO56FmEssGPDQKAASsfgODCJaj6hcBFfVzt4N6xm1yaB/se9RuLu/r1gE/tss5qGGn8br0
bRZI8WMOhQ5g9C4bOCfKg1seWeBbCeMaq6oS6+QDFMimsemv/CaaXBsNofJxuNbBZp/53aEhDug9
LxtnX+fC1+Ph9rRWAQ6ZTCkA87FnFqUrzSX4otUHUDzt0zLx/jdz3I0Tq0tqAuaUBRZ0j+u43C+2
5dfgzIkw8i7Hf5NkAaGAdBgcXAQPpVPf7JJoGlP80+FkXHXDV0U0GbuZbB8b4KJ/HnWDXmfNELTQ
CpN986C9GV+7XXXdvsdu5UFU+KYTDGFsPl2ObXKZSbxmyTqsiCXkaYDMIdgQ3Hi//CwcyzEA/pWu
ReKtW8Hr2CCXjVQzAWZ1gUBW24US2UuQIrd3f+EXIAvUUP4FeosvbHSTLpUEOiaBTUewJNp15I42
+LFpO8leqVbQwrXRc79sdCuimDKeLmAvgW3+SVFK6pyWKa4eeVG9fs3u1N7YZasJTM0sqg1sVfRM
DVx6INxAksAjnVorSmhdlNbBmNcqzGI5PTRD8yiXMzm0XbHspgzkr+uiAf2nRRRvDlCrZUWU/Lq8
5q1vefQ7eOxTKS2zHWeAAfdq6mCyvlWhXzWJHmubViyZlSiAFT+rU7XyCD41qmBgzBs9NqwZBe1b
8T3OIHnyQSO9q/AfUXVsC76Axi8STBNTNihYcNGlpaBPtzBfGzCzuqt5zY3lMYI4jHG8iXLMrciJ
aWtDAcsV5oZ5BG5FTFogYYtDsOvejrH6kHVKqJbqrrDi214X3LLsduPiNOMRRPUAHOQKWH1OI5ki
JUVeg+I5wNyIW9ED4/NpzHvNit2uMPwq8S/7ycbqTuzxZeFJLRWzWjHh01nNW4zZTAjJTijOWUR6
jQzF9HRZWgUvya0s9MQq9wGVNR4UAKkXhNMFSlyJWz4BGgGouuyheeiqh8j/Lzps7BY421uGUEXj
AsMNfIfNnjW1jeU+CZeH3msD1tEbHflpdlXG/OOJ2spbARz8Qp/2uFV2WKa0ZCC7ZGSNOgQm+yv1
JyrjTCRnV7okKH9c/phbL7ATi9w9qK+jLKkV9EIKMHywkbfC6w/S6wD1OOuQ+KIVbjrr0QK5W3EF
8qXTzSkLS2gQmzFxytGtrcxt9atJeV4iQRz/CJ7nHxBlNdDgGpg34uyZJbUgIl1DmGdfOdNvxXbG
6xJoRek1voGCpBkC6gLwf3VnB39R/EL1EKUAoJoBcOYbz+oI1hZVGvJQMUePjnd5C2VQkVzJRjg9
MmLyLWc9zawCQ7gAtSy+NkFUOQqjQsQ6vXEbghCSsekhZiOAcj5i10leaENKwwwYQvI2yVdyPznG
KuowsI/Bf6xjO9zHKlEtAjMZ0AgpuN3w3R5XhewF/i5aC9vQo0d5qlhlzXg+QvWBkp0ygDmXPS3X
GOzTyXtbOGCKYu008YTP1qc6Xh37ZUeWO5TK68GCZXu+rZZ9ZL0Ppeh23YhXJmYkDNwCoKBEs+bU
RjLkbbdEc4FrDhVet9lnBASE7DBD1uONZL6oR7ixnaYKLD2aG6gqozh/anBo9biaSzML13y2XAkl
JchdT5VDjRYZpzI9Xf58G3fPiTkWXo72sJCgdDGDhz+QIRRaRjujfIe4p2OXFMNmomx6czOP1sY9
7xqp1ackRxNvwYhitMfQkNu/QXHXtfcgdT5Iz5fXthX8jxfHz9Kry2pZRr0g+LuYFfo57McDWL78
1cUYzx4C8e5fwJDZYBualGgkMxqp092UO6OaszLBrGmMuTJdc9qqdbVc9JDcumNMYOHAcAPg3Yb+
uzmNEWjhGKcYS75KaM4nENAZsZGYgLoRNZQ3DtqJOS6MKLJSy5BHiYKxfhhsd03f7METfCt2kLhQ
dWKDCyMJisDZhNoVJgMB9PEgh+KtjxqUSOlT5Goiz9g6ZccbyIUO0ACPeZyjo9f5864CoPkwX6n3
0/0Y+d11DMa+7CbPXHIvOt3nEm3AhOIGw+0J8i/ovnOGJbTC5IxKILcjTvOq7ZqDdJBd2QdZhie5
tQ/uokf1bnUVHwnuDrBrqF+LfsTW50QNBHUksOlaNj/9VUgaNYhZ48xD33ruHJz+Qv5y+XtubfCx
Dc5ljB79g7Yb89AuY9eKd0l+06do9kmCkrBoLZzbdBQIWKXAdY1j6SgTYL5EQxCjgifB1nMHR/pz
z/jvZhupOnXQOGj8wWcQ1PnKui4cxoFb7kXnjW0OfxaAO9DBJsmYVM4mnoikNjobrxwkQHiaZwlv
5sufZzOCoFyvsilDc+M9vnQlSRS8Go2H9JEJr7MC9BxOnuolfiGMIFtpI/Bfn/a4/UvwEs4zCKii
5n01f8mg/PbYOQ2mJtJ97VsgyuxU1FSYIJy4ILz18dC8xwgnQMIfxAOnYbm316lvDTDtdH5XOHOQ
hqYfPTH1EvSbhCjCjSKtJaPTbYOsC6BzvtPD2CbNtVVNDMcWP5TaoK4yEtzdpTqHcdrYfk074HLW
JUVyCbbzy1/2/ECgfAR0B1BpwDQBBnS6VrWGyoCCwkMwJK0z05te3svx62UbG2/HUyPci7U25nHo
s3IJrNwZd/31tB/fsu+mq8OFWOyicKLMBYfYZbvnQeXULJeMgXVVN8tBX4M5fqe35ndtAGEiESB4
/8PiMB0L3ABYygzOypihtbrSBBCML8pO8ZZfKNbeRrvZvb1V3uku9YQ43u1v9mmR5U1HSVinjImR
ZIMVlHhNFa4eMjFuukfnAnU4m+BglD6q4S/CDRUZ5qK0nGudFpv5CibAxi9x7POwtiRRDi2ywv5+
tLysoAbAK5oFzste8TA7BbiOej98lXIHE1rSnonyWr7hX3aWjRD3f6Rd13LkOrL8IkbQm1e6braR
10iaF8ZYeu/59Tehc3fExuA2zurGvmzExOkSwEKhUJWVSbzlY1epkDOEiq62Cb4jSZJWN3agruH0
x9HBhLyf3eocIOHfQfvSHJW4i/OYCEo7KsGKat86o2sdcY7237n6pQUqV0e/qRpaa9IwgRjZhplK
dh2/xrXhqevJqFTOzcrdPypbn6GKl00qGJVIqaYPMi/2lZvoNDtE3Xg48r4XZ//ozkycGKmoTokV
JIP1PZ8s40bNzP/+dX+xhXQLRmukOS1yHZJV0imqT9AGG3nMwrx1UOHDmBrNzKTZBH1xF6T6+giu
e///59p0/SAaknSclb5D7U50JLe5h4BmQFgHZ296ko8mx7XZcffPSaJBaUWyEhk1aMqHU+s3pls1
8qmIa2jRDQFnZbzdo2JFX1WFmdbwArSod4q77ldg4PaTLzmlB4ipYWffeSkkzyQVJ5ZSaDvNSodA
bQtbGc3fYcnvO/KMUNFByJMKqiaTGSi9QyKgdBQ89ed8b5xXJF0Kwru6cm7Lv/OQS1+nwkU15Ute
pcry3ixudmqw+KRnxTu3vPuS1uuM81SajaRbA6O0e1f9PZ5UB31VJ8I4bP0bQr9kWEPgEjtxbhUa
oCTO9QCpECxvjVxJ/BklD6vwheON5KxeJuIXW0gz5abdMNfFgou5/UEEUGtf8KQHQAkNiEHVO5Ts
/p/2qNjRFWU8Kq2xBtLtAO2pbpfsjDPRnCK1cd4zkFEeuVwdlXaowPkZtTQogXlOn7qb7pzs8gUQ
FPgjpgdwBlJH+nl9hbyPRo7JJhVQFLzyU6FHJDEfs+IlFHrXSnhVT849SQtOhyCGasK5RVbTPvSZ
n6CDk2BMW36awqfry+FZokJHXcfFshrzGgAs7iUgfe0GRwcdTWj5lcW5j3lbR0WQzkjrTsyrAgPQ
B3M81tqNUnISDAYQ79IjqJCBaasOSTbWU3aYXFHT+2XW900RPShKbKdq73fx5K1t7EK4w5bi9qCP
ll+AkHUZLXuRw3Pbts4kcfEovH2mUpFINyptgpJeIKppdpwiS7oBNdYbTsoEPF0cOp1WfoVo8PRF
7UZoppvFm5KB4lTJrZO89qPdTfkEiVF9cKIaEUlrzYyT5XI+D136K0dpkMtYXoJKlfpbqR5RWVJ6
ead2cuFd9zqeKer1NXZ9G6ZtJoAk5BhKx3wNuI8gngk6EOnWUhTRCKgKumTij0iabaX4dn0ZvPhD
I0aUUpIEQAchdQsQ1XCeYzvyonNyInNo41nelzsoMXNsci5FWmgvykTgOQpyDz+ur+JvFdC7CuCf
UQ702/gGkreo/eXPy04b7O6Fd1VykgCL7Pom+okCdJSECOG9UA7z8Dz917rLAH5uXjw0Paky1mGS
64iumv5QGHiam17Y+9d3kOcZVBjSmjqCcoy8BqjveeJi+KVaedIw7q6b4W0VFYnkzCw7pYusQNSP
soVeUvzzugFGSIH6DCD7qgqsEnBL1LeoJrkIxRQNYDF2utk1o99VJtqNeDOonKSWsWUXpqjPPqt5
u3SYIg2WJrHj9L7WH5OOE7p5NqibyNIz0peAbHTdnMvxrpK/zOvr9R1jlNFAFrbZMurTG9EsW+HY
AGmCaYcV0uzZznjuPTIVoL0JHD9jRYcLa5QHLI0mVbIlIq2MIfMqOiSpXEV7Su3mFWLfpPI67aVP
4FouF0ldNbo0ZQ14O7Ug+mLcErIulCidsX1PYsGGyvlsDDffLBL/99IL5zLt11XJxKCof5T1i2a6
178Z2SQqgb34feqqkNR6aIpeQ5Js7nBVqLNn1a5Y31dQNdN4NXKSL14zRl0a2tSKZtFmKLO2wMu4
8V1H6GT90BdU37onOGMeWcv1Qwwthsvta0ASOAEnuwbmDIKRFYx1pxpstioKZtGv6ztJDtC1xVHx
ohgjDXTJNfDMbbKTo8QXE+lgje2jMsYx75biGaMiRlj1vd4BhIv3fX0Kd8o+9tMeTVlXutd2/1xS
aFB959PWkk90bZV0GInrrF2nCQkg1BydEYOW/RF1hUP9EDnLnjtvfz1qgQ/48vsBZzwlxoB1qtD6
03yMdf4qX9aHDHNitgRM57Jf1N3ycP1L8oxSgWVYtNZScyicafo+T9+E7iR3j9dNMNod2ygCkpbL
hYG7qAQHeScHyCOW3/VJPSdgUcxPdYBXnZPGdk/G3r20cdKHnrAAPnH+AHZgQX8RaFxQPdJ9xgij
tOUERoYACBOUdgPZQ4noLegme7mFbmx8ROeHs68MgC4WjTYLClqYXvxrEsRs9KErdDkMwq/FMQ7C
1iZEIu+uu+60+/hBPql7nuwpq/xwYZXyoSipTQ0MP3qggF2us8vA8FNfMcABj/ErG/w+bgkmDO2p
2/M2mbnHm/VSjtQrYi5WU4n7UEXFV7kFC8D1r8gMb1ANBcwSszV/CZ+aQoEsqET0FtdzWnw108Tp
4VAFyMUsSfnMVSSrUByQLaLAQV1F/aTOg2ahudLiySf8bD5ResVPf/w+dRWlhlQLaK2IARSOHM0a
X2Q9uh1a4zNxemOGRLhNjr1Cl2ee29wIdHmXyr+z+X5KVFvknXDmt9+YoW6eGbxgXWxAekIYW2+R
ZUdqDU7VlX2eiNY00QFAo54KIjnej5qBCnIw+uEOkjmOAZbdFkM7aJT6EREl2fHyEQalFM7wH5sQ
HKK2LwVFjhWbQIViDs8Vd+nOvCe06TkeZ3tpn+zIfQ4Johoz8UHuDS8KJ4tgbixI0YDcBoc/muCX
f0DUmcogr5kcIHO3+wwMYj3H0dn7ujFB3a4meEtbsTLXoPJ6sN9C7QUKlGQkWSS4UCiV1L+4Nx3x
7r8u1o1N6mKdxRb0XT1uOrCl7ix/Po6po9yLYEtObnPBvh43mOkDRjDwKSEoi6H1yz2EuAcm40KM
MGaQ2arDwQ5jE+Wbg8GVs2N+LSjmgJqHyNfTw39k2lCHaByeHa9ya5ugciPj3WDZxtSm+Gr9JqNl
vLolc3Wkuw1GToihmtTRk/U6Say0EIO1Ee6NKb5vu9Bpm8Tt6t67vpHsJ8/GFuWNyryqzRLGYqDh
DQIxYif5mjk/qgCf7ZGH5GXmJRtblFuukVIKiYIAKUJ5KNkj7JsjL6Qwv9fGBuWGiZyJWq6A4Ahj
8aAXu+nAXgkqAyf/DS8R/crlExLzPhd1P8t5ONVjQ5wReXKlOlpY2hOUv/r4y/WPxTNEXcdy+J+1
JTOeIGrrh5OY2PoQ+okwutdt8b4VdcLkyhDzptHwOMUsVS/ZefLSVrvrNtgv4I+PRZcUFbOGQoAE
I4rsQG69PSGzwdfqC7uvHeGrANBkxAcjMCMVZiwMCzeOBa2Uy+BhtGaHuaBShI6EuZPBh1PuK7C2
ivbnOhBI+j9sUZc11h5nchhKQXoa3vP/ULHDU7kfvcUFfTwI7M88aTOml2xMUtGjkZVxRGUJ+UGq
PMWDbPlqpWe+AYkaRxl1XkmO1UW/WCIVQfAwLRW5WaEoCrg8eMTwJE48wVEhJOWGtnnkK56wzrgE
UCgRwZFBIkhZbBa8f7NVwgcM70zrV59xbmji2/RVRiRvwEIPUXiAUC8dRAbFZ1ebQBiBUTNQ9maQ
BKrPf9szd06CuI4BGQwC7aHO85qaHTJsDKG2riCB34qUYtQn3TZ/WAcNbyauMg3rUEN2GLLAsmRB
oZw61CA2sLoC87UAjEg+PN+zQif6FYLrUdgV7mJbb9Lk8F6jzN38MEqn3eu4VsU4Sxi/0xLUtvRq
GKB2lw7dXRr28lPbxOVR1erxJC9C9Ri1FdAln4gzm3XTWjWCFamNsOLdRoa0C289jkfrRgx6LwQg
T3zpXni6bawzuDVIeZCotqnQFqD+r3TRnZDjaUbiZDLG4WeOrzLPwmZ3qdM+DWaqxWUIxihkk/Ww
2mriX9894oV/nYaNBeq0ybWMcbEiNQJlnYpzhEdomC8udPIiL+3BaSfLyW1tLk/XrfLWReUK4IBG
MzBSpCAJb8TxZeRFSc5RoMmJuxkdtwTqUEE8HUPhcVB/cJV0mdcbqRXgiINV6S/6WCnts8HSqxCt
mMFrvpE0vHASp3vtTitRmPRMTuLPdDtA8zGyqIOXl+Y7itKsHlRxNoIYsMVVdjrlZm4hackVfyL+
+5dPfBiiL+4llaSphaIghkYAWNlnXoohN8MRfYg8H2IOXvFdmvKaNerC1uo1RHIuixC4Wn1xR7Bu
Kwp3oSsH1rk57QRnOEeeHBAQjWwjc3AJzDbfzRMkGXkPSGbGjJD9n02mmREkCCVWCUTlMD/l6O8T
d+GT9S07kacOHynN9NONNep8J/k4T61cyeioqfZYH8xctMXVvX7YWG1xdbsm+oybXR8JqJjgYhCd
xcP3DPAYBnVm9Bzn74XKFVzLKAnzNBt4y6OOOerpCaoksh7oEJtZlMYdeq+3fl1fHvNYEJw5+E7w
WNSoa28RhTAJy0YOlgLI3cqLJN3Oq84Oub5BvsZfnvphiR6sHYYe1BwT7jpC2oZpek+4ic7haYKQ
VrvrepuLG2AZxF0OHU2ipKO9O+umGNQlgrkYNUJMpdnIv4Yv8nN8W4I3+s18LBMH+O/Z5hYkeUYp
n5z7xRqaJiW40+QmeiBo1wz5nrJAwpZAXXnvYQatCwZ5N6uk3VNa0n6IsUrxkOwTr2lA05F+IzTy
yz7jfUTWzSNjDk6DbBCU3GmGnDoVc2We0bFS89AO+9qDHqZz3SGZMWRrg8r8zBz4STlDsYScN9FD
wRw3g3xLVhT51f66NdYZQ8ELTHGYSAY9AXXGMCQjFoO2Ij6G1bFprLMiCc+NxBNcZaazWzvkGG58
MVvyuoZmQhjEiS0ewt2wI6PP0tfJnz3gkf3PlBPkd2J40CUhV6fsDQoeAnqIRv3cvqbiaTZrGyLs
1/eO/aU2RqjH/WBMMkj/gRMh49UoT56h5Qj61B4oitLhrYi9hRtrtF+Io7lIKZ6m4sHwu3PxDFHU
FIRCBEBZn/vR056ur48VGrd7SIXGKmohlAXJsYPSe0W5Atf1PR29JL2/bobpgh/rouNitc5Lm8wF
yPut2YuTN0wgO1ryeN0I8+BujFBpwlqEZa/nVhhoi35XloLfZMl/P+CJSLSxQSX2Y5NNWlbiaTgd
9IME8YdxH+6JgHaKjCPyeZGPWa0Gi4AEWhER0Yh+6na4S7oUrLqAuJJRjeEcvjU7oEUSUCGPYL9Q
nBWCJWCZst7iX9Id7x3Dyv0VELrJeGjjhqEh61Kz6mqtSFC/LIBmjO0l28V54yTq9yp7Rh/8+gdk
eYnyrtf2Xpl5L2tvAkiqrlU1gtb3IE9uUT2U5c+w1XlvQVbqujVCRQ1DL+V+FhCldDCuJ6j4C85y
q4ETIkXo5QlIMA80OHZVonQHjm66S7mak2Q2UWQGZKpOhA7dvO/3mgdFoqDwrTtePsA6AoQkxXqf
wPyLu8AiahnLqKqADJu22aWOyA2IbBNgfbEMzH5h3u0yymutUtdptViB/gwBB0zCI/NOvfq47pDA
nbConn//M78ZRK8hcEKsKtQNpghtUkYT6hazv3jdfePowbssBsj+rLvPND3BX/jHGOUgc9wj1yih
lBZ3QW+8rVyUESt9UnEXA5alKhi8p+KUbiY9ivkaeRb2rnkgD5nwVHsFqLkKP99xcUY8e9QX001B
DU0FEwdxoIH+GyIDhZM5Wu6CfWmnH/kFcdY53i6Q/EGbc6yVmVHISWwGRnWfridBPTQmJ1QwA+PW
BnHTjY0C2u5N1EoCamerb+a2eJaOlWM4xr3xNSGyMNKZ3NBg6r5Xz3BW73qoYuYFW/uUS/ZGaMWK
FUuAdpqH3C1Lu92nOWRBiQ4xcMu8pz0TcLE1SLkliTCmlOT/NDZ2MviI4sfprL+hS+TEe/GWYNr7
A2nclDtj4CyXlSZsjVNZUJlUZb4IHVx2PY0Y0kuUnzUIFNo4s6/vK88QlQANhr6CpiqKgLB6WPKj
0d3FmNqNOBkx++sRVicow4NFlJ5gTcdVk+YBZsyvgHSDpCckshsS3OYdq+JeXxTXHHUgykIwlqgo
MB/YzTsoBz/X9fiCOOOE8mj303qs0gGdIzy3BcHJ5+hhUMzEuf5HsOI2hIX+LJk6MLlYWG2cjGGw
qp4l5Xaa/LxugFnu2lqgjkSiC1Vbtw1IFNDNJ3q50uJaN+YTIW0wfeGuTj1IL3OMMoPbZlnUsegG
IV5aMFJg8pkArEoXPJWE6hAQa6c+WIH6cN0gbxupkzA1SzprEk6CUZ/V4alSOa5J/nu6grDdROoA
6LEgyBKpLiUKlHU0t9Z+WvJ+jENv4VLpksBP2wK9igSJehxucG1cxtB0VE0rL+EShGyzcfCsXg20
E9EmJRJ/DcoVqXt995g+sjVJLU+qhkhfUykGwnb1V1d3Jg1qaetu8Y1DVtuiDeVE3pgYMwmDUqwu
gZDIAGCA8pE47M15EnMIXzxPrU2mnMK78Em8bSrATPqddddwJlnYFnVFRUgGkSmAA5c7q9VNiMo8
6kDvXnkafoHG3+3BCyu6iWSXz9zbgXUMQPv5xyC1ryCi0NK4AV+KtQcW7zch3E12IXDFXnnzbwgc
mCENO2kBco0mGbBwlyscp6gCPh57Oh1WX4P4JeAeof+PaBiI/f971khwVm3MUTlTGZeNmI+tFHRo
+1mG6hbmd5N39tjeubFCDswmqair2BKsZIwO7Y/wK+kURYdCsNd7MvP/Pln48Jl16VCXAxkG5FLw
Uri0iEsoteKy0IIKbGPxvlS+VhMnLrMiCh6tQNdBHdCCAMylCaVfq0mZdCEQSwguxInfhAdTeFoM
EFl1nFI9E3m0NUY5vpFH4qCpC3gMASfpAyV2Z9D4vmus5bZiQscu84c9D1JFbhY6kKFDBapG9BzQ
U6fvVy2bpW6KlaBfWqjmybYaiU5pzrzLhr2VH3bI5bDxDz2eEyVrJRmvucmbEif+0daAgCZetjMf
hfsS0qHOfNPdxvcSj7ebZ5q6XBe50uplFNDxKMAxrf+cS8EpxC9l5Vf96/UgzbritrtJOcza5JWZ
puCiFDK/Vr7VC6cYxDxmKEYC2gG3tHBaL7exK4C/qGa8D8yzMTjSD4KLBrsT2IJt4atxML4te+vp
+pqYEVnXdZBrYoAILTnKRSxR62U9XhUybNG/6ocKMpnJc+iXv+svONpHXp5ANukvl9zYo9aI0lPc
RkttBkX4WEuCk+qiX2h7ffA5CyOR7y9DYPEDP6qh6KBUu9xMo88iPIYMAw+hd0FSB3iWYxVULqbn
OK8A9un+sEW3/SCRkCqtmGBaWHIT06mh5Nzeji/CNwWj8r81UomqHX4VjImAhgjof9ZIE54rIkSl
oJFuAFsoPOqHaTfv5wajw/OBMDGagHrjSr3hssmzLtWtWeo6gJR4kmkLeG5GX0Fm2Z1nwAZ+qCD0
AKuwYPNmPZhduK09ykeHcZEgA9orgXI7LXYbRBGwNJCvC9QgOiWB0qK/koLoGg1Orm3mod9sMeWv
XV6LVR+KeCmftR/CK/hZfMvTMLuvHOK9ucetsec4LjNobyxSEU2EkohRTrX6/lwgCUt0BILfnd5I
NhjvU7BDO7z6GDsMbIxSsQ2itcWqlwAzqF/LgFCmNM/6z+51cruguI1c8eH6Inm7Sl2HUSjNUpnD
cfth1xMJuYrXQGWha7Y+QyV+oawPmthYchDHz5Y426LwYC53fb0X595ZjB8VxiOur4l7GqmIo+W1
XKDaiT3cLZ7lS/vxu1S5LYh1MQHljM/CW+Qvhc0jEbq+lyYN3E7MFiu1FhWt4tnWesgrFJyLiWeB
SjLTOszmccXCTONxmO679lPZ0R/vA4fWZayWra4KU6hiBW3uLM4MWfXczXTnR76gcBTa6T718OrK
nesfjL0sBZ0/BbTkf8HlutBEvdiCi4hraUvafS9y7gWeAeokW8sU5mWK8oYFueK0sbWJ82GYrw3c
3H+WQB3bQeyMOFQF4z3xguq2U+3Uu9p7J4PcfSqbNHSSTAJ+qtL40CnvigFdCDOYx+M6+aN4H/I4
ZZnZ3MYE5QiSWdTg4V30IBHrxtfCKHR7ASpENXRt+nTB6NSU8Egj2GnXxih1vWhNIYyzahp47sd3
hM5cuGlrwGY0cH1kvpRiI3n9D7ZnfGwl+fdNwiz1yiRjpBbvYBlSea1otyPvTDEvabDDSxLI6EAE
T0WjsleiUAFcM1h2qx8elH32rEMd9ATdKK/dpc9g1Ll+nJj31odBmn+uSedVWIpZDfrqrRV/KOu5
gszbdRvMfdvYoCJRn665nNVItBb1DaBJp9Y797oF3iooDxwilC4kUzcDGSVIrZ+cWCwx4vVy3Qo7
YzRBRAqOYQvygpSZyNSyGjVdAYWQMhjA4E/aD6Gbf2/cHkSksps98qj0mX5uSpA2goKSCN1Jys8r
KYvGtEYYHxuXzAWue1xP5Xf5CWHW2IH+8WBarsTBYXKtUq5uJHrUFTNqBwQ0XPrRfbabSmfdKYfW
rg/xoTlK3Dkf1iMDWmnkHQV8Byh5L49XWVgG8nEkqMrtCjyvchQMG2SMN1kwAtqKASrUtrqXz1zE
W6tUUtNEaqt0oyoHq/homI+W8JvjNLxlUTmNLlrt2CgTirf3WJYTHYddsyucei+coezk5sgNcy4l
KTP7xh7ihpTRp4WMI7WZwMAZbYJnL5EEyjGMEO2jo7LHO+Nc7rPT8hrdFXfD7bLnkaEyE6qtZer+
1NZciLJV04L8ZO0nRz+UGIOQBdv8qbtAg9v5w3wudwMvkP0fLvuxYsp94rJNLM3E03E4qAdMwIGT
eMVgkzeCsEvyluOwb7kEUOxv+2GTcp50bKN2bSaS9Uf74oBhu59CDcGZGfkPSNT99Fn4GUGl+yvH
p1jXxHaPKZ+qWqMWFjDXBOMP8mXfofZu5/defUPM8p7KrAC+NUfdSks5yGOfY8ivEjCQnJbumOWf
uCMwh2wR7BMZE6NKh6Vs9WsPJb5gnB7T+aEeODcEcwmb36fuIKup2qoTWiXIhu8y+qyfmv5E3RP6
PKIFvDIttGBGuho3Voqny0nd6ffp0z/D1ImTBGIOoj9grHbcMUWmH2yMUmfNWLt66NY1PhSFZ6IT
UO1K4Kv02/ILSNz+jUwc0yCAEgouIoICpzwhXtG5bWtkk8I++0JAceN+eRt8DY+l3BNcXvLKDiZ/
7EG4/TKMgXkbKdcwqoH8FSoydwXG4mPfPI3Hdo9W8SG7Kw/WW8G758k9TlehgKz931X+pXoiGVZM
gLd46LoTtFYyT53szNHfSyXWG6+/wkpeTE0D/gTyvSbK2pdrTKy+qVtwSKOXmdpm8mOSvujrAydi
MCOVgaYRlINRWabPV4QJoFpZFRlLym7qO0xYAA9t3qk2pmXQRbIxMLOfjryMmbk0JC5kugkVe5mK
yUbcR3UH3QRo+wUtaCJ6NMFDTumFZcMCmAtbCEwS0rzL7atCZao6DTOtUfszrO5X9QCGo0/s3tYG
5faZZk0VknUQmu2MW8Punwia/JcNjo+vRHyHbB5vvIlcHbQPghXAgpwvJGERWS6XNWUoagN2gjEB
RXPCxFlDFQqXt1HkJVwSHZZzQJkDw4MSBjtQmby0FSUjZGK6FPwl8HcRbOnSPhRs7UEMOvf9KW/X
Z9PgK+wxP93GLhWUMaC8dOqsgBAt/y2nP3KwfTciD4TBfG5vV0edr7irRWmtwcNb5k7zG+4BuZPl
bolc5YCM3ecBylk3DWiMVcuQZBB86VTCHs6GXpkq5oJVvdS8vsMMQNjIlnPdJdlb92GF/BWbt2is
asJiCdEKznkIWI+gRJvdkkcRxFyKAd0wgvkDWTe1c9ZsyEKU5NkhklAgjiDqy+NIZpYwgYL7Y4La
LTGTViPUQQkkHJVb7RVmHKKskCjvV6a4572nmPu2sUftm1hrcZ4kcR9U+WOjPurJScp+fOLTGKSX
jCciRMkorx7CVQnHGKcpE+6U2i2H57HihXOyLX9FByg6G5BVAoKXlhyYk74QmgkMi73fQ0UOTEP7
EVpZhCy7PSS3vCuK6QgmwoOMQUuITVBLEoVFkqOpwpVrBc14P0jfP7Flm9+nHK2ccmGEQCAqYsUE
drfa06W7vBU/c2bQL8M9gaADp748M9FYV5pWYLRdSL6OKnTiXpbavb4QxkYhXXiXagTySZMoE1lv
oQHepFCUAe1sNd+EGucqYvgvDECODQVE3HU0m0KO1tHapi2AcyF+/DQrvpBw1sBKui5skEVuYkut
98ggYkXAgOniLKR38z6edjfatUegLbJb3vPlodhmZdRFVTS9dYseVVn7XLKGjBDAH/IA0NjaX+0n
6FzcJYFwTybay13G8Ttyb1PHCA/kD5PUJVsls9wVMkZxoPP9nswOfhP0O96VwLjLMX+DyxzKVBYy
PcqMNZRmskb5GFjjrzX3jeV7NLwqc23rvIPKegVruMeh3alYkqjTksMxaO1zMc91giR9LcGkeiMd
idBjkeDpXT2ZfnrghVSmz29MUquLsqQF1do4Bkub2Zb10kn29UPF9HloY8iirKiohFGHykriSgLf
PC7wqcx0LzNTvXfitUMdrDSzt+vGmDuInVOQfZD2Aj1e3c1rXxjVEh+S3MZEJNSaiALJWIDjzLSL
u/DlX7zjWCvc2qTiXxUPlaKloYk6wuKB2GAvfQff+DurGoY//fZcnnnDGKy0CPEJ6R46N5Cnfofo
bk45dPP6pezkf8AtmK5FzzKEKNXyznHDfamSFdAnbWPtHQG9sdao4RxZhHVcP9cBnsa7+Vh79bd/
Jo94a2NupwTnBxxDBtKK/PvGWCZnRSOhOxU05mMu+hZisaJynJKVuWAU+sMI9bbRlg6OOIHvIH9V
NTt6IKlLGPSHfHpXVf0XXsIKI1uL5N83y0rKSWpryzRRYjBuS+j+/OxsSNEHoT8ehLP8WjwJB8hh
H7h9Zt5+Uie8k/RRTC0oYWuozM5udcghf6W7kPu61cjw2K478nD+rKCCQhBog3AVoRNC3UH9LIK6
tgkxGd09NObvMuWBGpmbuTFA+UgcGklSZEgGUK/RbPWAuUV0DmwMuGI3gbnvgfACaTymz8/iJ2h9
MAT1sTjKdZosjZquwnOSwHdcqbIlF8VD1/zZ+dbX5E46Jz6P7Y/xxMMuYgYUas6WhKvh0nfGcq7b
GGr0gYQLrrw3pZcGU/VSxxsGZW0rHpL4ZqClk/ECurSjF1lmRisyOXMwnGF2Oivc9dLOago7AViU
E6uJ49FRZWuN8hIlLVSIT7xPnk5e6A2OcBtikE16CV3lpvPTm9Uj6kbTCzeekYz3L8u6Ct1hQGJV
tIQu15lVRjuXFZgqZr/5RqCVzWsVkEH96ci1xfp2SPKh4Qq8uw4JwUtbUaQaQ1Gm77X88NxDr6Fx
4lsTCiLNq347nFo79qaj/HB9c2XWEhUAjIGIVdBrpydtBXMGLlZbswO8dHKgAInWz5PkTg8Y5XTK
YxIUQfYm7IwWdbF3igLumAjLmbZ/AXVOJHDLCZGe6UHVm+7YPTXGKZJAl5D/XGL/+mpZIQ45NXIn
UccsM73HuPL7LlcxxrSG6z4tdE+vi/085rvrZlifUkEzEvPfIupVdFWnS0N1WprGCKY2vynn6TGs
RXtop32j81hpiVfQHro1RdWswCEXKfkiYpag/KIphT3x3jqsLQOVJ7pLKBlZfyEx8Gwv1nLuwR+a
77L0R6J5NTdKM965ZHjdQjcQzSxAgy5dPy8Az0kyAei/c/ZN8xW8ckE985ShcUY0NnhHjfV5VBnI
ZQUmdRRKL80NitbhXg8jlBC/mPHiN9KpnN/yeOC8RN/DLf1xMKUAriSMHhLd2EtDUCSVhzUK0S0I
TDTIQJrkkSanvB/21x2O5QVbQ1TssPKh09UeIN9CfguTXaOerv8+a5JLI2N/pHWjoFFNlQbqNZYi
q5mBr92PmP/TncpWwFNC5uX96Hl+gf4oOF2np0F2/wWbLCtGba2TtHOTEklov0miAP8A+zGUVTvo
PIZ7a0eIB3iNTaa7bxZKfTJ0/sVp1TF4GEWSH1cHdcg9veOlJawbDRMziLky/F2l20hL3YpZM8gS
BJVEwuPppo/FV8GpJrtBKXbAnG3pGAHEd48Sr5vJdBUD42MS4PWqSc/Crt1YpUmJDpYeTc40NU6/
cOYcmTmzCgFLzYAkON5z1HGWQ73CoCPcHpTjHSavoRybET0H5MyFDJ6bwl/2pcY7bKxX/tYq5aJJ
jf9Viy7h7ZEntvAo+dNuUu3mmXDFD67uy3vV1633ebnYq144J4TpOJtFUz4K1ZN6AowOJ+S4ok1s
Hcvb+Fa/6w/abnGHoLldXnh1DeanxCgUmqlIj5AzXB4LRU1jQQdFMNjPXWsC2zHAt5xVkZ/4K4KB
Tg4zSHgkY07h0kSYJIaJV50K0g/5IHs5Bp+I2Jywy3H2PjFYglL3hzEqEWjw8onqXjOCUv45mk+S
9CSanASAGfo3JkgusokkcdIDD94ATyYX4JnR3MX6NYW1a2r31zeOecA3dqgrJsmHXjLSSMcAC+QN
RzBezm6/SD7AS8UAosHhy3V77DO3MUjlAYk5VlkRYoil8QikDKW8IHqWwQIo7MDiI9oq73XD8Qz6
zg4VI4LqCACUxiNhpEwOmdO8Gu+cBJbLeycyD9fH6ujKdG+sWSctlRmkneHmaheo5XBohYETudgH
6o8D0p0QsUiaMG1KLVAbX1ktp0k1zoFiWwArBWZ+AIQQKb9olzTqFLOzglFJ7FL2QArJsfB/eMKH
CcoT8i5OE0ChCNSZANfW41T5/wTAfgdeS4jBPXB8j7Mo+tU5RNVgYBpYJyQ66WhD9xKo+H7fRvZ6
AH3tEwBIR67/sVyCFA2Qk4JnCe+my5Ms9GM+dwUwCnruza9E/Dn1FxXkX9KNcd8E8VE+Lnue5iLP
KBU+ClUeBWtE+DDbkzJ+KfpDx0tAmN9vuzDKRbDgZlRmIJykW9L0KTxJ8ixndmQ/92TRDj1e+55Z
C91apDzGUuN1kiUgXrXHxSFtgPhRf8tfBsKw6cdfoUB7x/EYVhjeWKTrhIUyZS2gTWAyHJwVw6WB
CshH9st0ozMUkubf5U2+J1M5vKWyPHVrl8oRxlVVlE4swY4qtv4s689RnnDWxjNB4ubmhkEmXqVW
CSxLNJyq4mFtnq/vnczxQfpRMSVaPbftrKMpmAfzSbidXV30CCmX4i9ngMwD4Ry/JAfLIRxMi/UO
068BzwZt/PU/hZVxbXeTbMVmqVJqNDX07PHMLR7LfAKG/seinob2RWxVe+1LGzq/n4luW5tkdzY2
ldDoMi2Hr6Yn4fEfTBzEH18JgoGoP0IB7/oaWTxuIBH8E2docItqiVVnElcNzxbmJgkzd70vAkKZ
wa3Asn0HKBAU7NHAfId7bhaXrrIKkAtGbwjXbRbZcmNXz4JDemOmbR3GXxD6+8wUFRb4YZSKN2o7
ZqlZtzp2tD71J/TjXqwb/SkKZL9CHymJbS3g7CnbhT9MUgEntFb0Hme8Jkc/eSBc/8NztcOw+WH+
nd2RSrN2l/Hyc7IMOpMFOgnMcSAa0mSaR1hIIc1clhnmbX39vh7t4mY+lVD0Dt26sDtfOUsH3R+R
2gbd3r2+XuZn/TBNd6Sx1mGewKZxqPpv4MV0wv7xuoF39NNfiyOAatD940lHz+7nwG2i2Fxrgdn4
RBqis1E7dKWbwskf+2Mi2K1n4LmcPFYxl1qR+TE3tin/aYo8DMsUr5AB7PX918naKTWv/MDcwY0N
ymHMpdMFTQ4tAAR1DZ3qOfgf0r6sN25d6fYXCdA8vGroVsvdbs9O8iJkcDTPs379XfS+X6KmeZrn
eG8gyAYMpEyqWCxWrVqLwKt7H80lbUf8FLN+nDc6xySd1LSg6euaAgO/oX63SKYjZNqO89VItnDl
q72Hns1xL/KqFlMdoUWBrNPwHVi9nXD7hoP4I9xZp6/kiy2+LvvXzTK/lyHKhKINTDIqlTjFfSm3
tRaiiQXyTWk+dsYvq+do5LBmKEAg/9cIlShZUBxb1XocDsmL8qUGg7CPGgcQP1rlDbsJ72GlwVy/
zX2Fk9v1w5Zu7FLOGEdSU3Q1+PTSI6F4kHzTVU4aBigy1BF5hEpMF9kYo7xSHeIlsjrcRZb0NvQg
j4+f/tdPhSYOKaKgUAMaWJX8AhsHGcyq7OVIyAMI+NhpvEA69Q79pOtGPuZiFioIoohqJIp78IhL
I6OUFQPE1wW/qHJHLh/j4WVQYidrvOt2GEGKGNJJXwpxSqcrT+BehkZqrgo+CA9mtBiVnRqsLq45
4BDdzjX2Xb5TvxCcZX3ilXwZkxIwLouQUAL6EQP8dE2q0ONwmEAaKe61dwXBfkUbXL1TMa1AGJjn
t3QPswdeTYORzhPD+IgGWg74mzpuo9Cg8B1l8aE86r9Vr9pnyOWrA4Hwi/8F1fNHn4Q5PCyxQvxB
0fTyaw5yZpXSIgh+jH5OPvxosz3nMxJ/uDxilxaoI2aUnZ7WpRkHJOV8n2s8geEBwo+Lz00USLX1
gy0sBtUnDb0BGgA3tkNlLGGeBiHqvgH0m53CSVMw8QeDi6Eab8K0B6cGwDwOkB8VQW0CT/lQaqir
AsKkk+aPYBAbbaWLhdSx8NQsntBXKpa9nsQrj+iK7SUbq9SrwQBMI5HztSdj+2D4QaeRcLYOroWe
Wx6UDo8wmPHmw1cEIAR9EJGkRFTs6tLRyJJazoPpPj2oQb0bf+ilUwl2cpDAG5OdDcgetLwa7cfw
bMkgln9ns9AwqUcts5NKJepG4Nog2UB8B5yglvdTw0WHATdOvPl4z13aIr61CZ5lmuUl6CfSIMp9
uXSm8mx0nGuOddi2y6His1SY6ljUBaq7/XFI72KVk4MwHh+XayBr3KxhQHNPypvW9Ce937VFcxf3
2qkMRy9th+OUZ0/TKBwhCx4MIyaE6oGrzMw67NsVUtErHOYY1fweaJMD0ZAq9iF0ZwhjBl9Bivm9
MEKgkvuODDFfrrVKKimSzSYPuvr32naPUYHxfKg2cMIX0wXRkjOQJxO6bCpA5ka5pOtoJkGy2PUR
FXPlh+W1nmK4RN+AL6fD9JGNPSpcZo0uiGJSoOWMaYL0+wINz+srYu/b3wVRJzlWprJvp0aCKoRm
r+3NWv0edM4oGseGSt2eIIYB2mqISvCdAfw33IGa0x54NK2syCv93SkaUR31cplKBKqmV7fydMot
N27uah7anRlqt2aoGKSsHZC1yQg/8yRAqpOgQiq617zBJaXy/I3bceNapCJRlc2ozevg+yMVWeMm
8nobEO4jSTtaJ3JXTgWKuY+4vyQVFyZY9qmg0Y5ajRlbfKyqTPzKbJzQ2muYmBZn3rOMfHb6ekYu
98cSFR1Mcc2yvDUMP7ol7InFfgwwAQSacR60lul/G0PUoR0aENMJ6Foeavlt6XfhrDv6/PP6OSL/
xrXFUAe1FdJKSicjPshm4SDrsPXhKS8x2tq8cvXamUFhsx7qzA5zloSDaiTBrD5o8eta7a6vhfyu
V9ZCP16rXumFJpLjIE60fd/ul3ywy/5Bbfd6fUo/ddP+XQ39jtWmfhlWBf4t1GdF/aIux4mXOTAd
AITemI6HV0v0uI2kCPVsDHoaZGVsW/lJyH5bXF4aBjYd1+3GCnUFmWNptHmBQs0UlAfRK4LqW+WI
X2svumtxVNtTf8r3Fe+SZ95IG6vUeV203gwnYdX89CgH5M1K2L2lAA+hXeTyaoy8jaSObJ7Wtb5m
WGKYPuaQFwQfqKnx2FsYqOPLjaTOq2xmQ6rmUui3GoRYs/6rOMpBole/l0g6rXl6Bpe0PcyCO5lQ
bREbR5oF7/oRYB6xza5SxznXiqYalSgNrPRbIr2oXP0Z3k5SZ7jFBEidSGqEqQJMhXvSq2bYw+iJ
dxKE0KKf8k1yFo5Ssr++LI5Vuu2aV7KVy6MW+mGZ21rR2evyRTQ44YM4wYfw8Xfv6DeQJM9yWedq
gTbrL01wGulREU81T86KWRDYHDe63ZpOfa1obZ5iAkV0OohMfcd0G/jZjd0/UgFyezB/ak5K2l48
xBRvH6k7WTDWxVBGTTgIFsSmUui3WWt3XDSN85zkuCGNIO3XJlWrPEmJXGQR39fV73/nD2SdmxdC
K+SGOSQaXuPTsrfSdV+su0Hx/50RKmiArEuaIZWbQdgsd6vZW5FNTDEvkWVewBuvo4JGllZDhclz
jO3rz7P0MFSlq0vHsPoC6a7P5MwbU1RwaCwAA4UlAZhN+oUHsot3cpDPPCUKno9RESIxe8AVNDEL
hOJU97/FXrcT3hAEg1T+ItTSpLaQlYSofAS1jfwo7RS32kf77Bjib9B63pPaFikiG0/5vvEWR+Bk
gOwVEjwgGlYaCB0uvU8jA32hqGYBhm4rZZ9K91bEOUAcE/TTQxGEsJe6OT3oc7jrBNRf1tERo+rp
uouT3/RjyPuzEvrxkSV6vkBmw/RVs+3cuey/6kXnawkI42t1D5aEw6h3e0nROFxQ7Pjw1y71Gik1
QcikftT8vjyva2/31sv1hf2Hu/ivBSrSgUdNmg1xEA51BPYIiCkEcm1DLNw4vRNJuzzppv8Q1v8a
JEvehKQ8bhDVw97yOy/cq42tO+UdAKMQSde85Ag2nASckGTOTxs9HhaF5S0AdouYzkSpV/wA8IYu
jJEvXRLUkiv1N23omQIvX2N9Mii+EI0ZtDjAg3y5vnWqUjy1W+GdN2IEb5J5UCKwBBDmiHYf3tYn
XorI6PkTPZu/JqlzhqFZvTWGtYRJNRjRLxq8EtQj00lxCdJG/tW5A96TpacEEx5gQOaCR2y44VUN
mbv799egacQiRSstfQzzQBBdvT42VhBOHHdlmjBAYEcKGpBqoS6BuKgKuVXVKDAazS5w1MOksvU4
dj9xKtAv/WOH+ohVYioRgBT9oWhzu+wUB9Oqnpm8TXp7DzTMjRrNN+J6VKCjpo9Gbwsprx/CciOQ
Z0OjSBdRgKXdqJt7cGnkiJdlBur/9NbqZYezSNb7fGuCchtUfaNJKXrgptFoIcXW2l92OtC3vBcg
s5y8sUR7hlQ1ggKm4uSwaEDzDDoOfeomb2Cd/tl74lEtbXQyORBEknXQIRsYfoznoDcAjkAqK+ks
I2yrLI/ATNk+j/HgZQokTbIoOVi92XIyBubXAlbb0hHrdZnG2ramoVZ1URRBqzwMyU/D5DgkczGg
myGoQMzf050OEAsJoxCW0UEVGlte991wAuM0ZtU4JWvmdaAClQ2qOUIS82FKuSiQLWCA/T06Tw+a
CAYQ8I44qzefZMnhQd1Z5xnNS5Bngd7ko6rAMui1jk4K2M+Sb6u1omqIs4Tb57qns1JHTTbBeCOr
MibLydfbXDl9oox5M+RFsJrnSHiRUt0JG9wBb/N8f90Saz1bS+TnG0timUVhI06Wv/QPaYaJvuVl
jn5dt8FbDeXYabUuQ1Np6SHrFWyWZC9if9MPlW2ZZ6GbOJ7H6NXjIlMIAw3GlcifyyVBgC6aQwWu
F0PvXYLCBWnVa4Wt7FWII4guqYrz+PiYNVHMKUKqEsUcTMtT8VcT+0qcQiMNlDNocUXtXeJiJJjR
vHA1kA9g3NS/vq3MIIUpFhHJPQZsZVqYTl41pUlk2CT6D/VdgxBFNECb4+yBd/C/qP2TRdARCuNf
YJgiA9gfWhpmGtXZXEZFYMmjV9d2HxW3xnisxtTGq9fiMvwQN/9gD7AqDXMd4AtTqWRS7gTVCicx
O2TRYlqe0ljVQzN3eukJfR3fhK3cQFxKB4m1DTT1Gu17tdN8wWzN3k4n04zuFaWJI7cVh17wzSYR
Yu/6N2AdH4I70UXQv0kiDT5pM22w2iHOArm8bcQzNObtQeJde2SZ9DaYGAk3MBKBRx49XVNnK5Qb
MykFvKz7Xu8gX4fcTNxBGg1kabwHGCtwo5WK6Tj08U1UQS9PTxrWQ5HpQJxUCNwZFEVW6WmO/abj
3HasoGBZJF/BLCo6V9S3Tcs8T7W0zoJuHmzJssHBbHV3ifA9/sTMO4AgOoR0cEqARPxYlzFGMvcB
6VqwCNsERB67yHDXyAYKWXHIwHTNU9lhbOOFTeqVMkRJVuWTER4wvWwboANNbo0OeJSc895iBYEL
Q9RVIeqFpQgjBBvF+/UL6VqsvhbZYo2WzORqzlDaE57L173+vd5OeSQEdTDeCJ/HJCV9u49Vr/ar
FSZoFH8vqt9hfKwsL1F/LePXGZwdmfjaZdxjwMj+yBsFsoogGdZBjXvpmUKVKHFnDCWa7RNUI8FI
cruCGF/kJmKMQw1DuESAHsJUJR121qFcVl2JokNWDaHimr3Uv81Lkuv+MiwiTw2TVfHANmIkGxzN
ysch96GvlLSdlxL8vNpPZTdhJlA5Sr58B2INfEOMgu9ibw3UXeZCVo5zWzJCLGAh5OKCriPISqjj
Lg5dM82NCRom9VcV34k175JibaaEPcRzD2kTnnyXXy1eENnzRCSrk3bDQxFEXuEILybY+9Zn6FTv
Uc3hrImVAShYEEDO4NGQAc26tDlWijHm4pz7hekokdceMsD1Kgguht2+Q1u0eTRe/gumCwa44MIs
deaLPO1WKdHjoMUkKbC4uz6EQOzkksu/qTiLZMTPC2Pkw24StzldWkxg15Y/KPWrbCxOAuqCNKm/
iSOCNtyXUyZgfsfNnpKfb+zFY2gJ0DGCKFqxb2conatf1pVXMmV648YI5Y1Fu7SjUtRJEJnSzWQo
97NQ7q/HLqYJXHCgebCQMplUolblhSZNWVwExTw7bTs44uu/M0A9UpVQjNauMwHpyn7Xc2bLnH+f
9eJBmPizAjq/XQEpCBsFBsJnRIrdsM/2kYBwT/Sx8BTmSbexPjyMvet742lKE1zphZSL67LAnAgk
F+JtOjpp/Ov6prGuSyQdyHCACwVdG+VdYCQ2KqEdQBCmYNTCgCdX+0o5dzGnwMvcvK0hysMSYBfq
rFqSQN5PHgZAd+0rRpQRXGW/u+GWDlnOtrVGDvHm0IBRehSbEBQ08n1b2Z2JaSSSfFhO+pICFvrO
d8vDFrCeIhhS/ruXlIf3LQCwQiuDMutQ3WIWASPt8JDDBGA5plxj+xNPYtgjDglEKOqUlD01DcVJ
b4Q0kPLZj5XMlbXwTsqz3XUXYYHHLuxQB2vKLVHPuhAHC0IGZXeT6PdDt1vn3i2M59rYQdMj7A5L
PXHyb/YB+LM+umJfmFUjGQKeyNKg3TZp7Y5yEZQFbzKH7St/zVDpDTA1kiDrS34w++e08UkvlLOB
xNvorG3zoei8phcJFVOvI7q+oAC5Yqjcjp3iG3RXj+IAmULQzjwPR0JZz5usYh5vSQZzCCo01ofS
ljFpsSn3CFnFYN4sSXfXzzW4P+PbTuBqGjFeS9AMwYMMVXM8UzXKTcxmmLI5kQvUluuDDn6wFNPC
GBpbPdnXH7hzm+RS/7CpkoUxRkiaQXaPyjU6c52FtdGglhuYIAkrQNMq3jUg05o9zfmMrjNKq+Av
kcG4jBF5Op1SR6ifVsmQH4zOkB/qulltowpLcDpAU/a6v5CN+rAyCH0T8mWQytEaDs2YFnnXqWmw
qr6UHLPqNUKhS85HWxhrZzH9euQUo9iha2OSnJFNvATTQp+v2gCQAx7tR5wAQhWW7ftgLME60Dqx
x8sVmZ4JfkOIMiI5VeiiK7hTCrlsgFxa5KdGzW6y0smi1tNlTp2Sebo3dqibwGwqqxkGnD2pWZCm
7aq44IQpngUqDKP8nuv5BEiRED1PmbsO36+7A/OlKW+WQB2sOFxMRD+tB500yTtKN95Ngm15owPo
BoaWXPABWe51o5zPQ+c6ugy9gDZbwkNZnutRt8MhdRbxUehzjiF2YqDBAciACmGguHQ95J1irPV5
CPEH0dESu9uD+sIhD8zoi+DyOk/Mj7WxRj0VshzihGIG3H9ZQJAnD+1x5Jxe5q2lq4R/CAcKV/Pl
eqJcHDKxFnV/Xu+i6Skyfb08XP84zHcWmk5oyYNvC/I/1NsO15UyhiGI/PMj4QNKS9u6jX/IZ+ue
VFnb/eTPqW2UvHuMuXkoP5ISL8ZQVOosATw5duBinf2y9ftj4TfPmGG90R9TUM0cNVQ+0S/kHC5W
Exg9BvCJQd8XNNnvh2MTmaKwHep4nfHccqrFNk/rFxk9qBqiu3Fp64d6sWUQxb/UtzI6QyJPYY51
c0NjAjBXdIGNDxVAQ0or9EA0NGaVtwKERW3t5KPszNFhRnmT81VZFyj4yzCmApYn7cNck1grcdIM
EkYZdD+ZRNvMot00PU3QZIH47whhUNC7i2/zdKo73jFkfVoMbaFxROj3P4w1FcYQ1Qtm6bGhd6X0
XfrfBTUsRZEwKwjHAX+VTgXJvBbiNY0Bi2j0sbYLJY9tqVh+Xd9BVtDaGqECJfiAE1lCK+8AZKCb
WKKtA44VTrE7CZxvRX5d+oreWKLRczGKN40pLckhjJevBkiPLaM/4XX4YqAAmGrDYVg5a2Ne0YqE
OSK4oQTeDypNlcUqHZcQlHP9T+tcPCh+qDnrw/RTclp7PJWNbfEsMv0Rww2o36J4i1bAZSQzk6mq
krjRfelsnRNf8rP96DQEdFG4icuV8VZZe7oxR4XmZp11uRxr3c+BgyxFN/wancqbOVjA9NS+JZj5
TG1e0Z1nk/x8E12KVm6XeejLoJ8UtOrT5wycMJ9wys2yyH2xMbHqYpcAjGYetPKczA+D9aCvrzIP
7sC8RhE2AETAJC4B7F+aAUzbWgojxQiRN3irS5KEFuRmZKY52vHgWiyAs6JArADFCYvEK+qkJUVq
hAmUxvC+tmxC21NAaYz0wLKn5kB6YPybgPmp/pqkX4NmP+tQ+22rQ6N9mcYnufc/8Z1UHXsHkoaP
ZH6VqVlgjUYJTKru9Wo/5m9l6Q686iEzROHGINT4igw44OVnGtNYF4QIGqxh5scWegTmPp39LPp6
fTHsaLGxQ3kdSNOMSldRsx936u/MT8E2sZx7b3J7p3oU+IeXRJ8PAVHTUdcDKwJckEoNyhHK58IM
BUfNts5EWzYK0lcyeJ49cjEiJBBcs0W5emol4djOE6lsz2Dxy91WQol5hgSE4vV74a7nbCYz2BOP
ABUu5kfpbCuXoZ1QZ0YcAPiWzB5adD2QfYpil2VrW8L/zi2KqxJDvlBqwIsTMzGXLiJ1wIpZ85oH
g7jPMdFvviwZ51HELOmo6JkTinm0AnUqScVbMimTAZghkQB6QBAL/nAMTlcomHNnb1nXCNIKHCoM
imoAVVyuB3IekNCoTYG0j34bSNyQ3e+LQ+zLNv+ZzvpWhMIbWFY0hj/QlBdlCZF6ES1buX+YgC7W
+96OO+hphcek+tpxN5J1nkEWCPAViBBBhkjdkUNoNGNuZWQQtXqpHqCpjOdL5hiQf6qell2IaY/Y
k1L7+vFmxUKIrEAdAPmUCJGNyy2t+rkTEyPNggYaOApwD1G6+4wF5PoEPUd6cZcWymkeShXj5kFj
lj8TsXsQI5ETcJlXFlp9f2xQMSoDD0ehd0mGeqn8W/QyD1XoX+kLQZPGIJu+u74irjlq04xZHJDO
YNNIG5OQf0ZBtM/tf+g/eawfrFfgdm1UPNTLppy7GPiEumvseLjV6p96z/ECZpDfGqECoTQPeT2J
MLLmEE5EvdkFcS/mRu4lCAq238IH3qQFc1UgSQMIC45nvnNAb3KZuqnEpp5n0w+b+IsUW7s8Gs6z
qnKg2sz3rbaxQ52qDMG46gxUwAR//dKGoMpPPMHR3ewoBf2LEOReuefWL1lvva1RKv+MTUzo13mW
QwsDlJ8POURFc7D6RPvZIRQBJWIWQSwonNuFeZY3a6VOGpSJO6VT+/zQ5ehDk5zD4L2hWUEKWDMI
0eoyevh0/VkS0B8dFuAwot/tlxqE4ETNrQAroZ2chp/h4zsH1ekzjBWAVRLmaiCoodJCvVi6vOzr
YulBj7xP/Hiw410P4Af4RSUnBfX5u1A654yzUoOtScpxChDC1RA6QtnqGAaNkyMlVd38Zg1WL/VE
DXxQMyesML0GRCAox1gIZXSXLslGEZsrg169fFOG+zk/jsUpVaPdkKfeZ1a3sUWd9xoVpxTnHcOL
LwSAHz+Woi3/Gr4QrELsaQIU3ziuw2B1J8EfSFVQuqMMQlNONWaUYagQvZ8Y5A6Crb7FZxkfz1H2
sQ+9VNWd0f40/TiobuJT9KN75c0ZsoMcehcgvyY1IPomGvpEBwFQOB3iKJusndqX6mNkxLUdG2o9
20IWlqa3ZmCNXMIYSi+5CKYDO5FGq7PVsV9FCJ3J0oMy5I3FmWZnHl0CxTGIvhIQo5eXpDbObTQZ
uMCE5qSv0DpNeCTL7NVvTFBBqUWe2K3VaAJlCxppCKGsvnk3oq/yLv+u2p8pywNp+GdJVDSq2tno
xcgC5E3vUIDKfKVxZlH0LJGTYLCIdNDi+GuJuv2Lfgi1ZWxMPz0gOvRO+Sj9KEDuLJ8NaLITnWNM
GD/HuD15yC1mkNhYphKBqZAB3xwKzK/sw30TzL56UHuwpJA2LcFstVz1eWYAhhIaGh2QnMT/XDrK
lEq9oIlEH/tYvDSNU4ZoAJIGi3Jafqbf5S/CvrvjA9vJK5x+KGkbs9RC+97QmmgVc8D2CcO6Cdp4
I+i5TUZmVrAxQ+U64JuRM3O28kOVPiq9p4jPIFjjhD6eDSr0VTpuk3rMSK4o7cZz5kP4b6c85Dez
Y0I7eYlt4evMuZnZGeNmYWR/N+mOusrVIqxIgtX7/ih7zb6GFjYB9xW7T/F74Dz88RG6pIimBIbF
ZEE7tOm3vprttHnm7CHzqtpYoO7jEdi6UilwtpeAdA0WKIQ6KQC759gtb3pP3bW4H/u3+k0rOdcI
5+vRQNDO1MNMTESA99uDNL2V3VFF7YOzPBJtr3i7QYXKptGlToxAMWM99kcLcEyVyJgRFBi0jxwe
vS479v/9XFSg1Od5gdgJcchlJ5u/O4n3tXh7Rn6+cT4QgEFDVh1Ff9wBMbAeNb+avPic7Q1H/EK6
flXtl6eVk84wBBpw4W+chIoZVShVcV/3EBg6LoH6rYAY/EE5Er5241m389sxQBq8F3dkV3kitrwD
Z1CRRJgko1rjMAZQIvtOSFkLsJxFso2o9cmW/napVExZpDmtagnhcRq+p/p+kGJ7Kb5c90qem1Ah
JBNnKxp1bKes3cghaufhw3UD/2HP0EcnNGP4i3J7QRXjMQFpKIJ80oHxq9kvpVP6nWvdQ0rer3mU
IOzHGWnc/3+DlOd307KAuw1RESNaclA/oebhhG78A4TLg5vcETo6wUV3lbNO9nn4a5Y6D1aktkAn
g4dBva8PY/z+ghkdKSBi1IRxCZ05rqIQ++v9tUkdhqa20k7R4I+5sZ6V2kxtq1I5HsLeT4yvYJoE
6q+mQn3AUu71KcH8GUpI//DgSTfzTYFaOsmDWvi9+TDwNpO5sI1N6hv2qTQWeYMHNphwDvOT5Een
PsiOhE6wBSVX5w+8TirPIvX51Fad9bUz0Ztbb8X+pPKmaZnusVkR9akGIyzjUo6SoCluRiNYy5uV
O8/AvGE2NqjwZDRTL9VmaPnqXlBARYor5peBYkv9MAJNzbthmLgPwD7/OAYVnwwlTM0onwrgTWcX
Y8i+eaj2hI3btIcn0mLhFa3Yr42NRSpaLVJdRp2kxIE12OuOQP3Bauwpe0hf7/4bUBXPIN3U0aJK
jvKiiQPdQHE4uxVRcpn99NVs3Pk3IK830qdyOvSsIIdLYNw0O1y/Dq00KlWKRsXoypDrBI3ygdS+
QW9ww6spsZxSh7YqKYKQdhn1BUdTSlJdbtOgW0tbxdCLCXnc5jOHGc8Z4NJM0E0Cn3aZKdSKkcVS
CFYN8kbUnXxnak6PWBza4rHdW650kB+uB2PmujDCirYmqvofwHDJIMa1KY4hntzgXFzNu37IHSnp
fn3CDFQ5FUBNCEyMilK11cWKlVrpQSjPmd7YefmWDp861UT78/+sUJFJ09tEHpoSA1FefDcg5eiD
FT11aMYibeQVVJjRfmuNilOKmo8j5AOioN2J0GzCyxokNead8UzmI3IfPJo+r2rLxNCQKRdMZQDC
Ar2oSwcxe9AhjpoEXq2bEaNKNZDQ0JHLH2NXu13O2bu0i9ADOZS43E4xK2ZCrgjjksAQGxZdI+ml
Rq7KAqBo/SQGJKIQ2nv9jCI/9pfXGmS9cACQQG4MRmoLzIyXCy0ViKyuKrKtAuSn0VjZo3gfNZ62
nAfpE6PCiiGT+U8MnqLRRG3qkPdNZEh40xf527ruYtGCXJqzSD90gxOziEvQD5utJerdVkqxMlrr
UARZf1yyXa54o/hdSXjcsawbemuG2jwVnin28xD6YyvfWY12I4Tt/fUDzTNBpTqrrGTSIpPqkvUM
uXOx+ExpZ7sGKmJI5lKWkYqK3Bd1j6knHGZAgkElCKJRPiKBeXttrVGRox7KtWpDAfONe+3nitGx
bN/tiqMAFF6xG/zK+3e7R4WOYhpRx8+wOHVBh6xLPCM/XLfAiusGgS4CeAwCAZodr9KNvCx1WBgH
u5APQ3O/aPt/Z4L6QpUoFBAAlIGjRiklBp964wvZ7Fw3wsSnQDcOUxFAousfyLLzak2MRC9JTj15
7S/zhFE0T/pB4mxxWD3Tb2e7feah7ZlvMWhCiGiZonmv0nWOJpS1NF91JBSLE/mZp052Ai5LKZhf
RlzEC09WjRkZNvao8yQXeRsbI0Dp2vQq5l0wS09tUXl9yhODYjrGxhD11boMyj650Qq+DLdTYghz
6RiOnHiNP/Z60KIyTANkJjTyfc1z8JuKeggpVcGvQRE7Gvq5qoebCZTF112E2dkwgG37P1vUkmTQ
PqZKS6Jq7ABK4ou6Wx7wfIbehV7b4jkD3N7JXwGrfRwhCyz61StvTImk0x8Cuy6jrwFoiYlSxOV1
lefNkpdGmh/GCLQMs2soJ6v0pOFF1b7Vmtco7WcOH/jPFaIviFElKh/tJHiLGOJ+zNfbND9J6aue
PF3fV6anbEyQNW/KVos8Nb0xrmnQzo/ajERKdLKMm/JyrOjU5QtkRyuOuNMPI4bIEpvo0RNK9yx1
R0fPHXVXuKWj3f3vsk9AN5mEKAYjIBAxpa5IYRInJV+nNDC6yY7kX0m4u757xOk+eARIHiBDhkwe
/13uXi1nUjTFCYgXmszujUdj5URG5sZtDFAul02DpSRpK/oDTldnHXVrddK1tq8vg30zbsxQL+Us
GSD9EHahn/1WIfeIYr1rHspX47S4kVN+48mV87aN8usmhSZ81KBOU5QYrlqfFx4DEm/bKK+eugQJ
bmtoB018aYrMNiLd7lEbvb5tHCu0Vw+DuqjNgOOph96yftEyUEq/XjfB2SmdyiUTXUnjeraAZdMe
Guuh6TnTyswI/vfD0xPgRhYuWpQv4GuqwPuf627ffxeiL9LMA6zz9oq6+krMOtaLioWE4lM67QyY
4V3nPBNkLzehLLbUsNZbnPYGzTpVQzv0DCrT69+DuV8EGo+QqRJ6l0sbs5FOMbr6+SHNvuIJ4RT5
4szJnS5yzj07I9oYoj246aW1rlH3UE/GYwjEbvNNehW/LmfznOo20cfO3PC253V+OHYhJnK5QL0O
u1TuZNGfWhsFY2k3uy0EbcOnn/lLUTjT8b+r3LJTsT/rBR/Rpd1ShBy91JIhup/tkaAOk712T0Yt
SSeBO6VCvO1D3AZGgcyCQA+A1r5pgdfMzBJjRZBCSm6VY/Us36G9dphfYr/YWVxuRLbb/LVHXUSy
NlWdjJ7oIbd622xz8IwfjXLaLZp/3T+Z9QrARP+sjDpnvZAD2hmBT6V1jXN2iyG0t6axe/QX5t/F
r/HUnsJb3jXLrHxujVInr5mqpIssgjN7Ns7WT9S0gF+GUGFQHPPb/hZCtP92mSQWbM76oi/aCKER
ZO7fAKYj46TVHjomtS+e2wJsiNWuPOm3GW/2mPcdyc83ZusYkklSgdeQErfBtHQPcac5iwXN1WT9
t0uk7mSxUtOiGyF+LsT2uAv3ZIkWqv03yh7zfXZqt8Bb8Pi5mPfNxn2o+FaMVp7JoEYORHQUdHGy
85WT0/K2kApsljRLTSsBoaR2mafIP3TpVVdWNwJCiHMUyKGiDzkexigtESgzMMaXHyuVY3BFEWqh
ehRKG6zgAfK1V3OFYqWudW7fqa2dCiKIsbTD1A5fFw0ssKPM4+NhXUubX4POEsC6JwthVBeHqNiv
EABGk1vikeWyNnVrg4qe45IpIEtGSTnHyFa8dG7YTrGjLeCVb4TM42wsy0m21qho1oqLgY84pe9E
qAbKNtCvgwh0/CADJjj5PVeTjwk+2lqkohralwLIhVDzjWUQxml+/CihfAOFzINq2cbzsiMPvil1
8jdeQZQ4yRUnohkGrXZWcgFTqOAU66GQCwgQkHTip4g0MfT/x1lpyBFUDqNJ7KXsMATVSxhIEHIs
0BUAgcwAtGDqoTzFCzDEKa4tjQpmcd6PSl4ixZDFfT94naY58nAvA6LeTxj302rHymRbN1G/erju
QewjATpNDRcw7nrqc5plmMeTiU1FV9oEk5N1LnOOk8qsKx4sCn9sUHeSUqvxDHX09DDmTg/Bw8qG
5pwXglNk2eW3iSNA/ROwPK8HAUHvtKot2t2TbMfeZ9LS7S9CNmNzZ2hLJRlT0VnIqKTOxRxze6MI
KlrFScZ79jApsra2qE+qFaABlGq0IFvwBWtn0q8wblZ/jGxtdAuo5ZKBotoxH3Bn/gRsiJsJ8L4s
dWklXZqp6M5kQdba2nnx+icCc18mVGZIw6S8bx/Se94Os6Pf309NXVqxUsVZTMYrpHnXj3dhFyjC
XuXxBpB/ZXNcUPIBcQWaWuCwsECW9d612XzHfiyXONMQY7XuVVtusuRbBh2NxtxryQ2o5P+nE/LB
GHV3VXUOIZ+pBLFpLJ20dHG0eLqtIplzGVOfizbz7k/bNc1ipmdqmASpGShRbc/ZrzXnHHa6uPDB
CHU5RXpmqPMwY2gTQH0FdF/WrXb7Dw2TeJOeRJ49Kq59sEddT3GrTj10CtHF9eoDGsb7rnTIKa9c
4cDNCKm78IMxKpSlcR5rkTXlwdhLNuhI7LDmRDJyZK74nUwFslgw9DGOUnTkrH4XTdVDXX5PRTyf
lX2pf73udvRF+2E5VLAq9azU51HJDipmKdB5rBzz0KRu//rzH+Bmf8rOoEaKdrxGK9MTwaOJKh1E
4ECwdxklZfC0hak1AZ+XeIT6O0qfJC6GmWeE+lhqhHIKSMeywOodGQUCgPJBBbvvvirLITmImL0V
DtYR+SFnV6m76J9d3SyO+oT6KOhy3NaG37ujO91m97NPLvfqfahO/MEjyKYf8e/2wH1jAeiO1gaS
38vNRJxqzbxedWAR4zsyMIiWtWCbLqHbUaA+JvtANRgH3kg4K0JuzVIH3aibvs8hjhMUluZo7WMH
jIbY2KES21M2gQlP+8zGbi1SXgNJN8T9HES76ql3I1/Bthpet9NtkBj9F9OKLP/ZmqP8Z/x/pF3Z
buS4svwiAdopvUoqlVR22e2l3e5+EXrVvu/6+hu0Z8YyTRTPzAWmnwZwFsVkMpkZGbHMZTcRWmEq
Ygwr3Jn2rSR0Fvqb2fO+N8I4S6VD37EzqZHDjMnwAuGyuhqBmRuOYs04XvjaG2PO+yyPad6oNo5d
MwaRnNxiqsq97P18ExYB/pBialjmzF4mld7PS36Klsrpie0nsSjvYatHrw6vQS4W8+2oxbPAnSGO
e1LJqC6uywGtSr8ARhran/1PctSexDRd3CsNk7EgVsGILOZWmes5GZslKpfIDNqD8jM69cfIi3zp
G90liHf5wlSdF0B29ljwwjAmctPXM6SSIa2h5pghdSKPYoZUn3q6uXkinSTm3fP6Rd9WyFbIsiTe
5rkf1kAyVie2Pb0FLQE5W81dG8+HbGk8ofoU11F2JtnDPDbDOBIpPxX6zyb+GtuCBw/39KINZIM3
xaIt3/dR0Zy0OVfTpjgZyq8h8636Lp8E+RQ7qP362XY2mAhBZwNXuYQAH92o8pD4hhpMmHSH0O0d
mQXWRAtiIkUe4STlNnBCanFALVrRz7poGpy7J+g+0hYXHlMs7RemFCs9a0DVKpvPM7KbYhRlHEzy
/vLFwEALKgyofhgfQGOYFgOrr0LAu/gXnBaBArUty8f5bQICCfc1aH8os5uJiia8z7e3zMQ+PQNo
BmSJ8QkMQYmhurl5bFFMvBz9uKFpb4V5kpkkmmswA5UgNAvVE6gdUCspErdYnVcgl4jWkrdj9FVN
twtUxQbj5UptV0aX4e7v7J9dc1MUgkY8N/btDTAuTsCkNEYjCHVndwEiszxktwN8XPapmLMdihJD
bkq6t8d4eY3Cj0UKqw6MxFGP5tFAc2AKlh/x7+UqdakeOCVg96MbUTrDS7wxnKoBCqfZ+gfWLswf
psXcgE+nlgHVGLoDTslBi8dPqQFpo3QTEL1z3VEHx4iqKbglWcLdspprwFFaED+noKmogmG9rda7
y97IdY6dDebeSuksSalAa3mQNheauy4RkYCyvYDX80xos10Gvh9C2++j7ILn0DbHVYFhFHlFZV4/
lL/NXxvQGk/aSYMmWR+0orI8d6d2NhkXgdbIakZNClhytnhaFwXQaDwYI9g700MlnOCgK2ATNGNn
jYkb/TbZ0RJ1EBL+A0jygdYhzesCTN3KIUfvSAQHFS2OCSAZPFBpYyBQzWj0cmVz6gKkVW0U+wVp
vIUYf/6Dj4APFKAyoE8/EFcZVUfyrbPrQLHOlq0fRmMUxESup+8sMCFKL5oqKcbFDCozGDrIPt8V
RBCl+CaQ2YIbDXMvLy+kXWHDWqS00GZE3bKI/Ub9Pq+fNHC3Xv5SbLPt1deh/fC3Fbp1OytJKUlV
ETXlaXimVCnVw6usyAaqx819FVARhUPRwpha1zp22pSWNgnkyVvbKzm9HkTyharIBhslJsC3iD1a
geaYGLmVz2haVsiq41Nz1dyCvfDl8XpNc13pU3EPZPCd+UXKHPlK1Ofj/xIkBUAHY1yKHTCLpSTt
MrMuTytqxGpl3BTz6JrD6P+njXyzw3zVqhvqFrIqJIi+zQfDX1/5RsBhgabw5FCywtz/l+Dnv5zn
zSbzlVe8XTHckFgBpF3BultCIaKd03DRY2QH+CBePZgim9zvibuMcrrLFv5777DxpJuNtKmolILx
H0yr7qz+zkV0lyIj7MKabrP7HMRwWxuUxB+0sDYE9OT0d34IwW/rYCmesnpOumRYpMDu5KfKqhxZ
moJi07+TePU2ewytKBJNRHEzOUyHQEAIQixgUmPC1jCBeC61EnJEGe4mDdpjF4wQSqL0euLxYm6a
BZJ39C3xoFVMdgigHRp1k2NCazj6t/GQfTKC8gg+uuc2bP3cFxEJvHwy9pOCbgREMeiUgjKGcY21
tZZxlBIS1ImVBco2WLcTCHhuUrBA3sZ6rz4WWyHdDInWoXUbTV9Xq66FBR1egkKgGiZjAgc8wywv
WT/nJmmSwQR/wnQ9eLjNvS1IvpiYoZpuZKc5ivgqeM66N8gsW82GUZf6uDg1S3OQyaEbTQ/EhZfj
C9cI+KbwykHn4APLVRJVndYlKcKY2rgahiETaQT3j+BQ0ETgww7qEGtAVQLUvOyTHcKCepamRnFS
0WJe58/JcJXLvT93pXd5ObxNMneGmIOwbYlez2ZdnMr6SetjJ7JE8Zj+hQ9LwZySjpuVQCSMSSIl
Kju7QpjklF2Pf+jwe4Jqh03ATU5H+UVzdLztoRThf1tj0keL1G2py2haRWgaAcVSDKM7lqI18dLG
vRX6K3bJQtV1WkWmtQA1Cy0818chUDDOgwoVuIqSc/T98iZxi8B7e9RddvbaXMWsXjagnHItu4nb
PJSfE5DUXufX5EgLEuvVMjv5l1nwxOAmRXu7TFKk41vaRAK2CnpVoDpLfoF2ypuupO/jz6ZwFJfS
QaUPwq4P1/t3m8gc5BXwgCVRJRKAfje+mZ6TR1r4jg8gd5u85KZ87ABOKDB0LPjMfFc1kZuASFGz
2fKmmamz1Cgob+rHFbSa9VH/BTy8S0VZq2MhCSIJ/+uC3hgcPyhkQQmJ3dVGLzqzJEf5uLrrgcpt
SjdLQA5U8ln1ZCe5ExKwcM/HzibzacnStQNEBIqTXECzwqmf6JdFG8/VRyf7g3l/GdOmzVGUrHCf
kiDq+WetTCKR9zFYG21ob6ZPRSi7mt+75Z3+tX2OP1E2wuFMfgk2k/7FD3HnzSJbZ9Wkpo5SBXXk
5Fp7Tv+AgT6ComkPKhb78+YWN/LPkfLpvs4nCZ8T3Li6s870TyRzSPEyqqnuhHnXheMRdF/o0X+j
TRsToJPkqIsGRfgmTSq5i4tDZgd6I9xX2dqkRlDg0rNrNO21f4cwfklzodL6jwVmUVM6dGmXL69q
JJleOvMvY75ealG4o3/n49a92WEupVxp1yXXphxdZjoonLjbVRVQCjiUD4PLbsI7D5iRBBoA/KLg
aGMia7pVWYr5TDPQMSYsrWCsVIJuFMzG0UPFrmdvhDnoJV76VSpNoBUdNmdojZsyMt1JPdWpfFWv
93IdXl4UN73dG2RO+VKZY6SvWBUtXc8gruquWs96kH0NLEuVsM3FO2p7c8zhjiptBfcSKTAtH3/f
fP1k/sFF4ZfHyYmql86GdrA7HLYB9PiiVzQ3u95ZZ+VBpiEByZ5kFiftobp+5WLE4xLs1eN1dZiv
RELevGOGycO/E0C2IZtWtdIl7Qo2nVVxlTooG010D3GdErIMYN/H6+4D2tGWl9iwOtkK4sJZ3fpG
C6SbfjmSEgrlgJCh69t81uJAerzsNrxrl6DWh5sI7KaQv3p/HxVmhCcXFBtPUh8MRHJWG/CxLfMK
6XjZEPc2wBgUOm5UjRm0z+8tpVnWNpoFSMyguYaf/gWQ0+5QjghpUzsVYhL4R2Jnkold5qbjJZhj
cRtSmRc8xBLIYZo6VLNGLIzH3cKdOSaElWZbqk2DI28X40nOndrcjkYjKDNzXXFnhNkwJV063axz
xMbyoal/la1gn7gOgZQdKkbQETVYFslyAfCgKLFNmNM/EGQKpeYu+RdhfOR+rJ0d5mPVyaQYIOKs
g6JXHHVRDnYGOn9b/33Z7bhheGeG+Vx6RHJUZRQrsM0krNb5+5rYmUfkdYLIg/4JKK2vJMLM+mWr
3E3aWaX/f5e7S4BMZBvoYk8G+bzkbil8HIgM0K+7M9BEm7Xki1a/IFL6mxpqk5NTUPWnJzrgIR6+
Fm0Xc2faloQJTkMBm+829o+b3GaHwuqtm8XKRS0IkQcyN6ea57I2KBE+XqkecKD8fn0Gqcd9pAtc
nfvEos/Tv32duTKhwLjkMskQkvz+sD7pp2xyhlAJ0mNZO/W1+lzdJFfJScQ0QxfwITXYmWWuztYe
Wnky9PI0bf5Q3BlR61iqI2VQF1IFWYFg21jwuqWNrVmkqxlEw488Ltw5voIOluBRI1gPO+SWFOpS
S1NWBVltuVNquNnUO12pu619WrLf/+FoIWez0NbD7M8HoLVeReqcYY54rCH/q+O79d5lC/xrY2eC
9fU4syS564BKMpyhC5qQalHj3uhC6yfNZ0RVcm4qtbPHOHzRZuaijz1lh4pOyNuC4WD6/wNGnesM
OzuMu0uNlCPDQDUekGoot9ffJTA9J3gHrj8hLLhCUL0IpFAEfhFZZbxdIUY7yzq+5lDdGt2dTFZH
ET01ueHwbWVssbWU6wVTtZjkNCQEwfLPVgvSM25M2hlgMom0zWUIEaFtk2eBWtwUNVQtl8mR5c8C
3+OvBOrnMv5BK4C5r2wtgwbpjD3CW277Gd9T4vTyGPkNUmnDkY6vBEOXjYps0v+/u0w0SWuBwEYY
lKqvY/ptnPzLf5+f+mExfy+KusjOQA/2V9JEqJ/Kd/3qUNY1VAR93YPfnSm1oTgV4z8QdiaZMyxP
5mhUKroznTcfzMKRflA9Zh38lCbo+39WrmgmkevmYJOTZd0CsZzOHK417To5rQCrWAo/Xx9B6+hs
miD3419YOyPMWSI6mNpHIIqP82l7nian8spv9XkIKJ/ojATgUJ2jLzHKZIINpF734cZ6s8vSUr8g
AkaLYhueKE6T4uVMbzrRQdbBXQPRt+ReKBZKRyYSXfAoMZu31dVabDJmzNBPk6TR7foFDfPfQ2S5
ySwyxtI1vVQ4CKZYME2G+r5CGPcH6ZXeSTka5p33Sgi4BbHupKf889CgE4xKPwR2mtZZZteYUWAR
3J7c0wfGbxmNaMiesS0TE8fP2uykD+vVeNa25qTIjXd5/1jyjb+W+GaDcU54DThUSoA61qPcgWG0
PwIY7mWdk/yIwuxH7y8uLVLh6RxA3hPz9ljn4+XfwDKdvvwGzLbYAJWo0JazmBBa9JuhdTWa7fHq
JJ1HVYw26E45s+EmL9I1VGOgc6Vz5OCtexQNgvHO5948897Iy2otrR5dzaUNqzFIq6/KKtBRYGeW
PiyRCd5pWUR2HwHqNLvmMf0zn/STfmh/k/vpR/zZOIw/zVtQ8eJqT87kur8K6lvRKA03QuyXyThz
HS8V2K9xUjOMKf6crkfstP7J/m4+0KOaejbUvXJPlMFwy9p7s0yEXzW1nCtttkPtQbrV/PyqP8eH
+NxjqJC6VXkbeyKUvGhDmSAxldPSNCZe2yn0EHPZTWfTNXLByaGfiw18+3UxqRlp9HmrDbyGG/IT
fu2kkaC8ysv99gaYkykVdaJGvUnAcUlxyEMw+6iNA2R1+fSxk2V/uSaBQiba3wTMdO+vYG1LyzxW
4JpF7dgBCJquafIXQU896GrPOCwuivJX2X2LEYrCla63B8EP4NV3LQw0/P0DGA8BHlmeZxVqugna
WcA7H2304CtPip3iqjusuJQRZcer6LPlUhrW/6EjT0/4h70Erg1hHm+HD9oKskTph5u2Csy7/F6H
fvF6u0FqBKMkgfjK5DoOVXqirVxQ1jHfexrnTTVKaQ4sUONlw+ymiyq4OLhgZWtng/mkkh2t02Ri
T/WjdSoPUzBA3JrK+cSeqODKu5H3ppjD1uR9TzrkPYGiQao47p1q0d3GvIm0J4PYooVxj/ZuYcyp
a1coTjUryifmGlKSqAy6MJTfBJ3B2ukOgD5iXLhwp6+XfZQu4qODvO0ZcxYBIcr7eUaSb9U3kRSQ
1G9ABDuJxMD4fvhmhknickMela3d0Ol8iDqHAlEGAGFJB/rQ/4V2mx+b374m+zjKJVvRpRIXbze6
lerYz5WHtuqxjb0GZw3aMHrQnf8HtjT+XbQzzNz447wUfSkjeI6dE3uaE38fJggxKI50b7ta4pJv
05Ph5r7wEuSlqztvZXnhKgWESMlA6oA8YHSY5qv5EcmOdjd6SYBOViCicec6LNRS0EWFIB8K6e+j
qzFas6lKS3nql28EmFk1ceom/A/eqVkqmNpw02AU570Nc4FIWNJiUlHOlGOmj66Sb67W+FYquCu4
bycMxfxjiTl+kQWZMK2Dw8yUmDgOjCDy4KBn9ScVZko9IXaJe/DAg4gHIpT4MOHxfmlDMvcZMWFQ
PRIHg97XWnA/4VxYnu5Ac7sP1UDSHFFhghui36yyTR3QLUTjKpuAjUjXZTI4pBPo1XC9YmeA8f9h
QttPKyb4v3SdqpKTpJMnS+5lt+A+rkFk/vfHYyXxFEPqYpO8vHSto/W98LJbyyNudqP7qlNXmPUU
Ya4E28X2jKK8HnrobeYnOfpUDVASrx9ViHdJpcgRRYaYS5RMUTcMFY1cz5ufB8Wt5PZ+fC7D6QSK
bDpYcqXdilIlfrzUDUW3ZPSHZZZTK9HMuANWGwUrG524+L55NPzKl4BEaWPQDQyQGsQksvZLsI/c
oAXBJQscmjqwc0x/TKq3QSppzwCoLHrpFR62EWjxZ5WEL7m7EDPI9U/wEio2Ihaaf/QX7coyLehH
7XXeUA+cigOA2IcMA3CDd3ldIiPMHrarLK2mnAHV1rhbiyC8hlIpgtVw0xOM86EkjIkPACHer6Qu
LHWsSA0cTW1vjyMZk+dOrUp3kxtAPLu+PW39ognwetyV7Ywyx3s2c2mebAR9tXlSsxupih21OV7+
etwTsLNBc4ndFhkQbVy7Bb6obtIxQV8fjxzbgG6T/XTZkOgLMr6gWVFv2WOZhfN23pB8rzkaEp5p
5E4VCwXyuK6+WxXjE3MdK026IDB2wHpM1xU4BYZgOEFr2McLVTjXzA+RaGeCAQJy6EDkvv+K69SP
SkQKkH1DmAlCbn70S//VZ+irW07rx7dqCSIhURLL37o3o8ylVqzgy4xMlJXkBINWVG+zxZunuRp9
+4wqJFXdPBVHEfiffroPOezbUtmGz5AmiJhFAspRM3egaotEXbAwvtv/sy6226MXVaIOGjwlQa29
7hr0lL7Xeete9kf6dT6sA0TCIHiTFdSnmMMFDu4q6TPUpPUj5e0xIYJDUzcRFIjvGjs7zAFre2Or
FH3AgORxjg7gmaow8QQx5R/Sb4lA7oRS+ovyU+pul9bGnLVlm8cotxF3k/R67NJAzyuvbc9T7faY
VugzwYODu2G7JTKnrVsAF9c6A82RqXLVdj7YCjhPREg04ZekP2MXqsyhtwyjGisIxpidQ/ztyvqU
Hlvbkc5U8HIMxh8itjPRyugR3JlU+iLBVQpn3+KDNdzm6nVuPV72Q/4jBjk35bmHoBxbHQbcfpat
vqxOy8/5j6J6JoTk0mP/PK0IHyAtnq+h8PbZPAipeLgnGaAcoOmB1QYC7/3izEFLQe8E1Kb6bakd
gnzfQ0oQVoZDvpmO7i/fxEw8IptMoDQTqTJSHYG5Un8387FvY8GxFhlggmLaAnlXGrRoB8Jd2b43
bcGFyXeJf74a+9jNjCGdCkzAnUCoX9eHpL9vZ/+yS3AD+9vGECY0ZR1Uwuy+a0DcrzjpfF92EIjp
HlWRxA4/BL4thQlNai8peG2iFQiitrDyLVCcJEF3FA0c8/NdCwPc0FfAqB37DiKlmYJyp2kCA1ya
9Q1aj1ABGxztWL/issBTKuq5cN1gZ5L5hGWZTlKOoZlgHQdnru6lLP4vt9TOAvPxpmSoCYTkyxPG
XUodNU8ZDGFCpAA3kQGLLMTW8W61WLCUkcpakqfoq2gP458OmxR53dVyZz2AvyqQhCVvLjLB2tlj
VhUXPfSxEsxVzCfFJ0AlTM50IkcUUVDYF4158vzPljU6hE4b0ewzL5Nqowe2A4uT4tRL4+bTVkmH
bk0nt7A7jKh0eAm1ZWCaQiQ1XQd7Q+5NU//ZBfZeUVc9XVBupHoCkqN5uK7y4+TaR+AjK6EKK/cI
YOIeQ+IGNIVllmoy2qpSKiKpDqSAovI1b9EhLkGFaTR3/tXcxbfJWRc0c3mRyoY1k+hg30dZmlmj
OpdDNaYoxmcPPXS0Et1pFEF3gXt72ZCgsRUV6gyElV9Kxw2jS5VKtYqa6/S++lQG1W16V6O/eTSg
d2YYXv5TTNDLC5G2DmZeoqomWLOYtXV2a8uDZYEgsL8e0DdN2uOCQ1iC5eJyLOYFkr0hJpWKY5T6
jAUZAGBO3qRtTpGH/z8LjCvWtEKwLSi7FRr0GKsbWRaMOouWwORNciOXKBLlUVDI9hXUyb166x8u
r4Fb0dt/JiZR6pQ4UzS5hObSafFpPTRBhUgOKflCcYh9Ye7Cy3DRSscYEX1z6TazpinX01nTtgpx
kaCCeE97TfURXXVcmkAfodeDFu9Lx0fyRLVYvs/vjDOLlUZ1IrOBD0r1hgHd8jCPiwZC74/PUMt1
aY09E55mrsfvjLLZWt7bY2+3WThGpauUz1bxrdm+liIyOf5O7uwwGVo2Ypq6qXEDKKNTdB5lTqYI
LrIcNlTWX9oi+ZfL3sMNVDuTTM42oArXzgQnQE1VIBSnQ92c4lk0Y0k/0IeQ/48VgyUuR5hCw2cr
7SDfDnMSxPHD2p9iMCZhOvjyergHDjh020ZAhOwO8wm1qE5i2QJVq9ZLXhdPt1Mi0k/mmjAh4I50
StEwCfs+tuvmuCAWlxBWVb6aduw0iyAqcd3NNHQZk7YGxgWYuKcaS2qPCc0NQVto9w8DpmyhN1b+
ufypRGaYdfRqIS9KYuZh3D9l5q3dll5Rj+4wiuRG+R/sbT1MwFDssYmrca5O9fCDklaZ/uWFcH14
973oQncJRQzRTzUa8CzoITZTj5OTKWEtYooWfS0mBpDYKhUDVI+navPNCDqtoItdP9n2/eW1cL4V
pqsRryGMoihgVWDWUma6vkR1HBL7dgUjvGiclhO83/195nwkmNOoCqp/Nif9laIfc1N2WrX0YsOt
BpCzj97l9fAYgnCJYkpeBwcsCH+ZzSnXChSAKwLM4BHHOkw+zaRrlz5CpoPlAR1AoSvC8jf3O+7M
Mt8R74NFTnR0F6Rtcbbtq54eLi9MZID5kMPaS2qjAJU6ZRnYen7H0fGyAR6mykYcwzCNjCwSuKr3
rrCUcQ39PSxBPzfPy8/yu+bT5i5BJTqc3PlZw7j6acOtYN20V/8BE/DOOHNmx0hrzTLG8uQycfLx
19ae6/wYaZtvCwWIaDxjbod3thgXWQu1GaBjhrLmdRPON5RcWw27g3RuQ9qMSb8IPqzIHuMb/WDN
eVHNLzAq235pIUfeitABFIKzQsAdSLlZJBrCiR/vFsn4izHKdQXkTnrCFKlfNKU3bOd1xfjI0Auu
QF6x7p0p5k6v19VoDSm2MD/yqmGa/5Zc65rmR3TQzPik/peg9eapbHdrnMGfoC0xzriueHK+haMp
qsvwciM84lRMBgCDSx/k70+DZETKqhFUr6LVzoImgg5cWQ1BU3RzkBTdJ3lcB3fK0yeLMgR05nhd
k610cn1+lrZI0B3ibeb+xzCbqStLJI09NFsrs/UXS/+SRdaxKiwv0uJBtJ0iY8x2mnJcT2REHMif
tGegq0P88zIPoEOUCkEAKXs52hzGv3+57L83O9HXAE45DwO+t9Q9J/LnbRWFN14A3X3DFwDU7ta2
qmZQ5hS3tjG41pH4ma9nTlKFckgVA6ZzBY1aV6zdQ6tPbLDZm1Xf+1FfGs2iUNaiqhzU76M8DpEb
TVEbmuoKyaA+asIxiciPPltbn5hLeZ90RLtVpKr3BXGIk7eAkgCKxsDLQsyHRZWrcNlpitfkNLvg
izpEJ+Nq+aHcm90LXwClKFgkR169y2ZFVhl36vMqmyy9tYIxnjxCKifPPqeWYEBaYITFlA/W1uWr
aqSnpTHvWuBUt19D34kKILxAvvuAbIUO858TmWIdjEm3I5ihKHK9uqKDclSCCYWPw+UvR0MM6zp7
c4zrdJVFrw4IN66ljVdZOz0ipF/JautV4LWoIuvhsj26E5fs0eXvTsiWVVDIk+X0RDI/sZ168HN4
YxLqRnYo5ydzFrXzeaDDvUcaTMqRyNIyal0RhwWk7HsnP3UvkFXUR8TcHKLNoy60W90yV3LbRHCR
5tnE8R8/myAZ/Zo9dd+bU+oZX0cRESH3XtzvHw20O4vF0o99V22QOftWPcalUyCbSl3trrNAAktn
htEqFvFUCj8pc29NmBu25EaPoccCgNAhceOTGlLqA9AlCQ4dL6Lu18fcSpIuJyXohUBGv93q452i
C/yRV6F+5x5M6MhXy4ZubpKeZKhPo+F9X9QepWanoaqZXeXXZf/n0V6hOYamBWqoLxqR7zesmfpu
26YsDrMwDSiV4+AYYOQRE01xT9rOEOOLSRsvtgSc3wvY9hWoDYBVIOoN86pX7xbEeGBmx0lbbdgh
6/Pk2Y5leekhAfwOODjlT+xOZ92HiBRGJQQfku78h0iyWx/jhJKWRo08pAvkf2TgFSgxzRSAJsaj
ZIGUxpdOFVen2BMV+3m5y34HGZcEWXoz5CaeEf3yeSk3j7Q3SUocSfQa42+gjkczgdanzPZTR6ka
ja0HGjULXxGheD5gnE5EvM09YbTkiek9Cq1iWltyuox21eKlUpHPavRTVQQ3DPe1jBz3HwPMFbNp
kr3FGECEohFBz4c8oBWjupWXniRXejIf4kfVR2rkip57/Ni4M8zcNaTvt3RIkMLb5EjpJAHauVLu
dYfcGecWYy1ioATXNXYWmbum0HSo2cdmHILEGtom39PpUSeAtaAfLvB+0a4xp7tV9Tob9R4szw+G
7RQ2WIoLrzw2h6Q6TtbLlEByEOFe6R/9cOR2y2OOOtFykjddgYmo8mjFbk8+d7UvWBjPxj6XZTat
VMxsHnozxoW21RhuLwBkVG6yPwgn6FqHuOjc9WSLojL1QXZle6vMxintOCdFj/fI9Kz48zG+k8PN
bRzp1KGOI+o28PZub4zZu1W201bBc/kE9KRTx7nT2AfBVxSZYHaqMxSFEiHhpWOfgCjf0FJYroor
bcW7EuxZGFg5Ru4ieF7xupKA5hOU+gjG84BIfX+3bWD4lXLg1kBGP0IG99Ch2F8elXvYVAs3uqVH
brwS8RVzr/C9WSbANIO8xnYzpKfoPB8AOvGbyU9dcBJmAXAbnp4IfJR785joo2ECEg0Amdm/OUrV
CCjVOIyH+0b6kQ7f1G1wi+qhVnNn1gSgbN5Woif5jzVmK5W2XVpzi6IgRty05WNLBHArwRNAZ05c
n022HVsyRGrMYxYlTtc4c7E5Jgm7XtTK4Mfk3fuQOWizZTXJOhkNGuV4Hz4pXgth7vRMedUVd7jL
b0UxS7Q6ZrOIXo9aHckk0JrzNNyR8cZYPlsYs54FZ443sbbPJHV2o4YRyAQd/IeaU10vHlqIx7KF
Rvzk0uHj5AmjTp4cKJ9ivz3Yn4S3HV0IG8J2mTJbZU8TqzO1KI2Aipm8zVOcLnHKY+pat5GD4X+M
qv0PjHkUp7wzivltSDRY6JiDHpBiA5ivO5bzEG/IXUJrA8GPAlRbnkyOMfY3k2Yeiyq7N5o/TQuY
bNJ6l2Mcs94X00BO2ybkNRQDVPjvg43V9OZqQxIlJFV+JWGIpUQkNTRd8CAXmWHeB1EGHdqlTCFe
1GHKaswVaA+QAViwGJOAl1fEvg1el4TmG0bIgUOA3PP7JVH+kGZTaxJG8lydIVluPVRmbQTyNqKa
NBny15xM+X0GRqXftZmmt9JYzY+XfwQTbl5/gwnQMTAYmDnUmR2Vk/bvz7roZ4DQIV2qCIAkzJH8
YII5KJYOkKAZWWbYK+fE+D6MT6PxNOU3kkgJjrsW+kSQgUY0sJz339MYy3gdBsMMmxxiiwAgNaIm
MHvoX9eyM8Fs2WwkVQr4nhmmT0rqNKA0mJwWqcqLRA85kG+bGz1HtpN9jz9RRSXJEymmsFXkDz+B
8dAWv4HMjWmG7R+ITtrPeI6DSBxMXolbP1Ikq8ii4LOyHI4NlCMKtYTBBqxyxZDeKLYUXvZC/lF4
+646k0pMalP1Kx7QITQIHQv0btbqNLmnGaW3QYnIKLyt0w75LEhhuKd9Z5ZJJdAPnfWmwHbOhhmY
axsYObT8FPJ0eXlMBsFuGXvltvFGxnrE6jDi63dD43RdclNkujMq7dXYNucEQqiXTYpWRjd1VyiK
jKXrgLkyw7jY3C4xnGIYHIUcLlvhuwamlQESw+Qyex9Ycy9RwB/0qeP+aqsmR5rWx8smuNEDX/Bv
E0z0aOxVjasYJiy1dsw0qKe7LJldLT/oy/1lU/xv9maKiR9pbZB5grh52OBUb6mX9dfJ8v2yDTZ7
/csXMGmOmgLe4AaTfumbGWVxg3tsXtfBn1el9zeoPDiWLTXeOiS/uy0GG/Xa/CY5iLekvP4UYZIa
FJ12JsLE87fv7bcwTkIqTPbXLdy/1uLTbK93ihCCKjJBv/nOD7MpNZMcIzph2T5BRNXJFhE0g+sg
SAlkZCZo97zUI3YW5ni0Iq1TzXAshqBQ4+vS2Hypyz21+aKPIkAfdTc2A6J42r+tMRdAOqsNSRcN
wdBSbhS5PCbG8EPJOreGkPFlV+GawuwDYGoKZVtiPh2Zzaytex2B3lAfNW1xlCy6NbsyMLZ/CXt/
dcqdKeaQDWUxxc1ATRXl86A0j6ou6gEy5a0PJpjDZSiVVhdIqMPGHlcwDjSOlqYY/9HRhkgglJ5I
18C+EG8b/+0jhJrGcwqqn7oBZQr1hX1m5yF5m4yStkxGqN7NqF4bX4ZbkH8c7W/9teGWfqE7ojI2
+zT+yyTIgVDJAz6ZFfCLgLyqGnMzwvXU3/RPmlc80Dt6MRzttHqAF34h4ShUkOB4DHiCkEnSlUJV
iqbvu4X2xWYPoLs2QwMoytbdUkdyFKc+Nlcx3pKNiy5B5Biu7EieqEnAiZ0wbYPknsrVfBhKnWfF
TCJQ6IRR9UcDb3eD517z5fKBYBsRr1/VAusnNfRRLU6ZoRfXm7mJYvoQ1neUtH87YebAlUJRnZv7
KVHdMGyg5i0op7//lDPAFYOezEhajcydi4d4Oifm7LXlv2t4vC5pZ4dJfLR87DKprc1QVe4w/uCo
myhn5Rw8QCneVsLkODPpNllCBh5GxMvsCtqOh2SMnXzzjfhXahzW3hTkHi8E1UyQRCQGV7ANUmKw
AbCRy2xsdVBGMyw7JzrXwKwvnu4WPmgdggJaC+Rgn5Ob6k98zq8poCNB3U3ChEAnrL3xsuV3P4WJ
bHI5N/m2yUa43QLpa4KGpDyqnyAAvJ1UqsfriXicOBc8iJ+B8MBJoPK4JmPRslatKOrGDDtvPMgH
0OOd1bBw7GMN5U4RFo5rTUHKImtowBNiMdaSDWlBohVGOPlUzZUq0Gs3o09ZViCqKXjJfbzMCZ7+
b8aYGG6btaoNFeKLVt2O5KlvBDce54C/N8DcrtaWrlWOmjDEGueD5o8Q4ktD1f8PbR0cvPemmGdU
v+aVqk8aCWVIx21f+u6bbdQIW//6fL8zw05+L121jpm2GqGVhVp2W/5LlMLrMnC/AWNrqsRmkbz5
RDqZ0CRBLxe3KQ5L/blLj4K4S0PE+/MM5VtAhTXZwJn+MPrf6NUsF6gUhKaVb+2hssboWKhyYzm6
bKUHE80J9XaMknp1SJtOgdG2/WMlRcpnHTQnN/NQKyLiK87BBrQYCj4Q+4BY1QeU6bjidT8OmhH2
pwKl30cFJbAojCa3f45uFUhF9sLm+8c7DibBbgLuCIBdcDG8vxMWvIGkocVZW++SsDWvetTWQYOw
BNvdajtRhIhChbxEJc2PV9F7s8wRz0EQjp51boSlepeioo93AjEc+/9Iu67ltpVl+0WoQsbgFZEg
FShLsmS9oByRc8bX3zXyOVfkEIez7V3lN1ep2YOeno5raYJ7/TNvqwfcKWyLoSLEhkldDrwFvYd6
XW1X8u1sPka9fV3ERp5PdfmQwTxG6qKkc6lCF0oao9rKwbxb90OQ7nlbg5vKQBatacEbswGYnOXC
2qUQhLd7KhJ7LtylzzjqbH6ZDyHs5c5Rt1N6mX6Z6XlG6DMgxJIAral5149ty+9ShlxgP4IQAlXQ
c8PrF2SCUlZpQR0d+uVt5V1w6rfZ+33y99m4UZzTDPts+Ptx7JjjUWtuF3DMTN9W7W8OzARqu6IQ
BKgio0gqkVAlc4HPrw03A5GsRSZfV8ncCaXMK69eFl3wZT5kvZviSTCMvkPfZ0upBYbUgnnrDVHl
nQQ/JAlVUEiyX6U1J+7ZNIcTiUwsB1vopbbBMSrC21Q6JLlrZWBo87wxTwxzhwS1BDxXDDELlixl
d3mO9iRAs+99H7ZyivsEQY3IefrZTs77Q3N6nEzdwhDHuSgGfLrOlTz1a2dnmRU9qEfVoZHNmrn1
M29YbVtRjMDBXJBTsGY/L2OYzdQsweMGxHPBH8J1J5LQmXSdY5gbxoLSAZZs6R1TZI1x7epULmq8
6NT3ZWA+SjSwXFSidl9rWbsD68ti940x3FfhzBsd33BUCJFFbCKir4L1feZrdkKagpdHwpVQc6/R
OkfE3JM8jcF1F7IVWp3JYb5fn83yGGG5AXNx8Q8skO5WP/06u3RxwXziyKJ/i/EnZ7KoPzu5epUa
puCOhU6TPbjFpxqsKxk6fuQVs9uY0uFN6Gy4xzNxzMerRsHoix4xvtkAGaaaLaL84mjEE0FN9USj
YaySeG4hIg7iY/i82C1A18fdeidKjuBT0jiJU5rmSWRi7WE0+1SiFYR6BbOYcWMoXzg6Ucu69pWY
YLtru3qQInyl3ssxkI19IDt24m8YngGZ/B8ioFP3cfaNGM8vhgsoolSoszavU/WMqud1bTaesNO/
z07rNjOJpxF1u2ANs32SfAcGjGtGyVGTI6cfn64L23KGZ9IYTw+vAGp3A+bQe9QFp177otzVAN+i
uPjyp9TX3esSeeoxXiJFtNtNMwTW40uiO4O22PJ8iLTdrHLsbiuwPtONcRTSNLa1Sr+UpE72kt7O
kjWoX1Ix8xT1LiG71DzK1V6anVW6MYhzXc9Nl48sA0GbQlk6GeFZpxRqaaJUl64Yf6tSb6xDLMI1
X4ayia3rsjZu2FkGwdzpLEqT3yaTSu1LLFbPKQ9Kc9O3n7wqjIRBa+NSnfCqlMbqDbLm55VqC1y8
Kp4YxlWogz5X2azhnZzAyOlmxmc55DiLje9y9j4yvqLpFrmIU4gwp3iRrLqR0wbQTUtfAnZc1+7T
POpj+/r3YeGqf/sMVUdRD3xTeJ2Z40uH2gAPb6gFMEH5QfW17yJAZtr72BGwO7b6P8Nj5DcYJEl3
s6vvAIPOhULavg1IMMFHinY8uEfOHf8i1hPG4EqUsj6vnmzXgA0q7AT028av8R/g2FI3eOGTT8Sx
91xchCFuIa6SHgo6cfRtVL6u5rGufxH1LRk4bmXzs56IY67bUBbxoIqoPnal2oFqbhp2HUihjbI6
DoLInVnZfHFOxNEbefKKAp80Qu0M2kn3OcahG19wO4/cLw4du+NKoyXai7P8iKwURjkRHAtqCDCN
IOs+TZkvh5MlFbrd9KLVRx5ZMxCJ2ebAGa/avIwnUlkdo6g2mg5xVh9NjiB+08zHcuI17t4BKq7p
Rn/FyUmu0aJjrhDPHXnDFvpnilhNcePUAPPQfvjDvF19wzceOmTWGPy7F3e8ogRPTeZudvNM8DVx
uPDTvegJpdPnwfX7z46aszEDO8+x1sVgNPSVpdVASrmYgKk3dTKMjxl+vqt9E8CrvML/9o0/+YCM
q+vqJp8rCVIp+N/7JGVvZbjyo7vc0F3O5dN1NTdTjxN5TGSEKE/segHyRhCZKbm9yDcJ0OgBKRta
Hbicr0vjqcdOc8iZgmIdLYjHge5T1D+k/K5yO9uCn7t8vD9u3sE4UGMA1kpJg/MofdH6u0L3kAOB
Gz6oZJcUbjTcFcIx57GCsqQZv23n5OllTnVZiRH2NR6sRQNkXvhLsmA4vnKrHxuHwoqg4QCSV2Q/
XLTg7WdLBsm5AnAFwIswGpcyiEPmDM9WfBN+BWXSQ/mk2/U9CZYvrZt/ne3GUYMOaUMEWKQIfq+8
/fNuHKLtk5/APCN1prViBTKRYCY+qBytsTquJq/6tW1KJ1IYB6v1WqwmsqEFwq6/UZzGL+hOvDvc
gLEXgNq8NG876sYKPnpKqkJx586dXqhLWVzVox6ME8jqK8VSutwZyvhWIdPjbOR3hZhaRYiucrZ8
X0ltZU3/XTEar4hE7/o12n6nUcDCRKIkgRHz/Keo9SpF6LxgGrEXvwyC5qkyWD5V0RVzcp9n2OfN
ysOqfrkuddPpovz+X6nMZ+1EKWnGHP3PpPpMYDtlbWklxx1tZhonMpiPuqRFQ9QCMowMq4+F5Czh
5OYVcZN2PHYzrzu5VRHG5/wI8hh5I/YP12XFbZF9Sklc+Co22Gn7irf4sjG7h0txIol5meeszgys
yWqB+DAtVvVpvOmQ8pru6te7FgQTpj//Ur3Ci5wYkR3Perct5kNP5sUOa2HOxwnS86SwxdHNZkeL
7/PhBoQ9a9RaPY/gd/t6gkhCJEQBgyo7aTSGKehMS1zPFOTWdOG6sqPGUp3JaS3Q4kbWH6Lm/ee9
/hDIHHDbKJWRC/C5Qvq2VA/A3L5u/lvNTqSmHwKYM8yAFtYXvzWiE8/aC8V9163QSg+xq3MuwuZl
OxHGRDiNQsxE7gniACnCNXvVB9MyebftfzyPHyqxPk2NIywzq2ghqJKC76ONbwCtwuaqQLLMlZNo
Qp61SHLuJWi7PQuA9EutvkraZzThBpnj1qhOl2Hlx69hYh9pAOfo2MBkWvLNBMM9uEFK9biI//ZD
Mq9z2TezDuZrRHZ7GXuYWPqxNTd6UuzULe2/C1X/XykWclgDuomeJRBG2psq3mXzI3bS/51lsmni
qCp5Z+Q4uN6rQRWzo3js5WGowC9N17h5K0XbMQZKauBxEwnW7pkDbIZxNdIRWUbn0j4aUG/uyYPm
Za5+lD7V32Y7vtPv0Y4Ec4zmhG6JhdPi5brO2/fj/38C2/xSQWmorjTR0UeH9F6i/IhTTi1q8y36
0JLdVWzkvBGbktasO/DhyPaUiJaiwvxfQh4j7rblf2jDPK1EJRV2qCCqKhJnmEQXyBw2Rp3saJCC
6wfHbkj+x09+yGKevLwLwTxSQNbyQFdZkde4hTsfKKQphXQMrdIVjh2XlHzzBTo5TcY9130XRgOt
94bLfmi+R8sDyr+WUh2y+agvTmVyVim247UTgYy7lppSkKIZeqZB+wQNd/WL/MN4E70IJKXLTvvB
Z32nn+nSgX0cLeO0iTITcZChY937q/zcK3edaSf5gzAdwihQRkzEZZHVri5JNZ4P2E7kPmQzrhzT
GVh0oiY0oyis3ch7mjyuFgnMr+bzivxKP2TOcGh2CjeIohZzTW3Gb2dapGVTC9G0ORfbJVoTajDb
BBCG/W3kCZxnYmO8kVbzP1Rl3E+c5kIUYY4AmTnNkTtrPfSHws9TdHmaIHeX3WRY5XfOvbmu5QUE
n1ZrZqwBkuNdSx3zZAJAlhpntXUPUxeBuePIo0H8/z5VVCDx/ydFFvBNNukKGvBAL38JBMj4eWRF
cXUw8m+ptPiFiXsrIsvoh+ese+AIp7fxmnDGIYVSGZna78ujeMlBOmS33WRh4BGUSKUr71TDMp6u
y7zu0TWWb4NkJohQY4zUtPOLmAnWSpw5/HFdxv+ISv9rOprIeKEsFRI1xrBz0L4S3wTuZvIAGp3H
xdPArwZ6UPtfymOckDgJA34MPuLoxcc5oD2uxFYt8tqDh/wfbKFvVx0/9GM8kBmbBPT00K8pEzQi
n2ZsBXWPYeQYYMYwnWhI3Tr7dl3J648XMuNzQ631GImNAZmF+ho2NvjI2+JXkfFM8rpzxQj8uZiU
xL0+UfvoXDprCMhUrDrKAaXFKH3e1hHXUBgfU2tDD8QsZBP5ze8133GXH0aU4ehaceTwtpnfGRuu
XDh2XgQoJ7naVTjEZT871HlTJH34UUfbtTfgXAAlGZab77LbBhlUF4x++bPcU2ji/PXZ9CklKC9w
5XzW99zhxP8oqyb0AsEvIuNyqCXsC5VaY2FDxVul+S9Lyv9vuO/J14m0cSpNvZAhTXxAc9Huj/kj
hdmQrBjlqgj78ShP7pub4XVyFBc03C/pxLmrPH2p/z/5BZEZp3oR4xfESkL3bzDYBdxDd+CCLnEM
+T1wOREkhmtTt1TVuN3phhsWEYioPvWGE0f2EAE/tHRU0zFLN8p44x7b9Q5QJmiY+DCxx8oo2Zrz
VKUpLlEcoAABxpUc9Y4UuPm86ZntEiihywB0mk9m65BLmhTKDHhWSJJve0e2V7Cthk59EB/1H6tP
eYMbtKuVL1yqqM2360Qy83Zh3jXOhhS1jvWe4iIpuxgoLapT3RDkQ9k/gLXaDjVPJDKnqgITtCl7
5F/TfnId2cXygxVh7jrcLR5F2wlX67rL3Q6BTiQy79ggRssCqixEe98HtzwCZ+qgWqZLv6aO8WvZ
ouxf12Vuvs8nIpmnzBR0DVVcHGtYfU2rOzL+KEvOFdwusZzIYJ6vrMA+cqFDBgWnNnbzrnmlGQlm
9N3c5mZCm4/liTTm4VKIkPSmAGkSqF8yM/YaCTv7debP4vqkVYoXdeuubgBq2Ya8LIwnm3nN6rlo
ammA7GENltkuZGC7ZoH8njH0I9bbV88QVPf6J6R/9OKROVGYedSmZinVkR5v0XwTi10TuovmTJJs
zeJbxwOu2E40P6SxKTrAD7W1XwR4AGxhtJ8ztByUJyH8IgAduwM6QXZLZLcIdyS5n1MsZu2L6bEq
g0bkYE1ytGbzeFUpFqmm/qCvDT8zFkcQsgOW6OxVkX8pAkZm1sK/ftDbhbUT3RkfBGTAeRbo/aQp
imxnu2QvHw0fnvaZN9u0HaqcyGK8z6wk2iAnOOfOXVwgU3nJrfSJhglApfL1uz9Ff/1dQDiRx/ie
fomyWkjoeXrqHkhAnipY+g/Fx5ao3f5UC4uLvrXt0QETIGL/HxttzEXt8yZpiwj+tXxNg+Ku9mIv
8oVn+YkCXVJwGa6O9C9e3BT0Vuheg4rBTMbZpa1g6p0SY+fgdvHJW3angmaX0O72TY71evkeyLpY
qKk4PnZT0ROxjP9bZj3K8hpi4+WlkD8nf0qH+fvbnQhgTlIdQexoVPh2nXsgvmBV+xBQyOQeaAFo
Rg7Al75+ETbv3ok8xs1plb5iBSrRA/DKt61id/rDanwzVy/UABaACYjr4jZjuBNxjIMr6JpSkUZo
H6Fhb9zPy24Y7WXgTCNzlGKn/cRMicpEgZQhdHUNkGxPqf42Nr3VjDa6Zxydth/FD6VYoKNsVptl
UHG/Ae+ITkoHcCXifDf8f5T3cE5QYxxXnLVKGOb4YHT+oH1q76tnwU5uhM7CzJOtoLaSfYtii789
yjF9tl9UwvSXrIHg3usWt8aAaxhgrkP4PO+7AI7F774V365by3Y0fHKyjCdTimYYDILbMKKtoSyN
PRWiM2eDZfSViw0ctxhGJ6vB5x0nDkc29cpXPAw78z1kvaCkCfStHZUO9Co7obDaQzagVIeJ3iC7
/0NiWvbus0Dyhl4i5IhgtvKkOnGhWVpkWkVX+tjs42lHzeSadoyfGUslnToDjoy+f+GeTveC+OOu
CmRsCCi8YIpnO4yXySuQxhbUW6u3wiNd3Aud0Mvee7mLkx744Pjbb+6J5TCOZs5yTdIKfD1hVwbj
cd1p2LV8f3IXgNtaxpFHx0wfnPMDBXA3ei2GAvQjAIHRePIkaRxINPSVuSiB3n7TZlAB6F5e8Fa4
Ly//uRCm5KhVYmfWYMINwswK27t2/iFVh1jh7ftvjFady2GczNANZj2NJQnE2jYkC5U4DFYJdu3m
3wx73DeD/bvKwmsabXy2c8FMqJSY5boijYGTcUR7+Kq+D51Ln7IATVwLI768PTCupoyH0eXUmMtI
UgLVl9EpoyWdIrMq27Qjnw7hFB7eeCPgDWzzrIUJX9bBKKSZULEox6e1m4yoZSicZ5B7mky0koPR
Q+9i4HGBw9X4TlmMorfEJ/dNYUcop2IbgvMUXt7z88/HeJUOsGBj18M+p9rWy9UyEm4v4zLwOxfB
uBIp09sYm3W4Am+SRzeam2dtR9k2UP7CYIjoNPcUXZnnMN9Hdq7db8ah5CRXG8ziKYG4n752nycb
jdwe/wJp1x5oMA/wo8/NeyUs+SH/A9rVjSLGmebvAywnHibN0myaQIQVRIXz24dGvlpbg0djw9Iv
H/hTKdtmCq4f0A2BDIjdPqoKPSsqTB4EefwpUx6FDFSlnKXud5wS9mANzEjphIDNRGURuasGpJ11
AxkL2LW98QiUZU/FsI9kNbaORPR53Cn+OyjGLvw03Bc3RWDuyeHvjNdQNPTMDUWk3IvnHrwZZTMN
R/yQeHlU0ZtvCM99b3kbAKYaRAVYJKBGdEZEMWWoQvXYX6jK1DKWQ1sGvfBUL6Glo3kUAgAnB+Ex
qfBVw9RdpMc8ucXITEDH6cF0zklmNr7u2a9hnJCUy3M9zx0JBmnfml5I7iv1z19+DPqeaMy4IGXR
5bIWW/Kf3DdH61FzW3d0KdlXaIvcqvjWNQG0BOqnvxkY2ZV3rcWBNUtNECAj3/71GzRfc5W3IqCI
1zky7uuR4oZHgkACvCbxfWGEeSyBW9MXYtmaQRm5q1jaauZXszeZo5tnuXVd1kYAQEA2ZMhYkyaY
bWYCgHJOlLKiMDmaMKxOXSzCTdrKiw0em59zr/PgjDZSG/B1nshjdEtXQZ8mA+N+UmjadWa3g+Hk
s25lLRZYVVCEAjMmW3+uqWFFvTutIUffjak8oDaZBNAVBi6m8o4lcuL0JikC5GGkYCL2F3brJrt1
gH2YgJ85cyubYuaQR2Vfx5grDb9TtJ5ud/3At66sKYsYKlXhpLCazlzZOgyHOEoaLfgvkGay727R
87DEV1r3TByMDri88GDr5T6TylxNrQlTfagXI5Dfwluyb+/Hw3Tsvg/O6oLx8F45crS8THbImTzm
muZSKsQpPebRIw/NXbI33dpVfNGjM1cTdz1go/x2Lo8JFIATFDdAUlDRTQv9wq383lItbR+h6coL
8S6LAeeimIBB7QBFTtreDPQOhFyhF44PLZARR2nXzJ9BfvIvT5KJE/qkzdWWFOiT+fMrRWoHPqHV
OOEjZeyI3T8f5T7Tjp1eA6K53mYpwhIh9JYULNvpbp3/Iqw7tQ52fE3NJwEsy6kZNNW8HsYl7WoX
HNJR610/vI0H6UwO422IPBRqXAp4LNZ6v6QKMLAqr84qTpS64UTPxDBJhojZ7yaZsfq/LMA70hIL
6+VWarw2E+dl4AlifEeckcyIu5AEq5H56SjZqlEex1K2Jnn4fP3oeKIYhzFok4rYpTOD2Ei7oyL0
4yGcurcYrUQ7NeTB+3fi6M85ccualCuLkUlqkEh+pN+N5Esx+IOecL7U//CDWPgUdVPG5AJjEa1Y
mcnYwfuiTFFZyW7dgYHKA2ADHBOu055XDqVfhAlGYRof8hjTiJsljuooMrFDYArWKPTqr3YOxy9/
c3ofUhi7SCTFbNMcWiXr7So4ufIZpQpLETjmt9GEpM4BiMiARtWVC2CeairGmcz09PaDOzuSYxwa
H7GDO3jZaNEIzPzBa9pt3mHQIOrArtQQhTF1kDI0JDNbOqzVJbEPoAK7yeWg13j52FZkQi1CkQhi
PQWZ0bkFFisAUSbE8cgDR0fzpB3du+x/UXRr/rLgllkA9gGoPuhxGCaLpl3EGPVWJvCsYmXEikXF
qnjlo637eyqBeaVyOe0qY4Hrk43OlqXGCpGzNzXWZ3kwJFsfSFFkg0iGrKL3z0jCofXYTtdJIPTp
E9KdF/TGLRE6/bmNA68CaH+gd0T6yNi4Lgqa2jS6EhThceycUXmriSPqnOxx89gw40xgbISawrkV
zFkHZkUDKYzc1aUFJh0H5QfflFPsMKTf/kKjE1mMxc1rFulLvuA2tYo1qQ8NVqbK/DFE6ea6oI2E
ApyYwCuVwI+LxIL5QnKSz9MELLXAlFZHHG+mGSwXuWjpaml3lXNd2KaLBX07kE0ASQeccUYtUzXr
SjdngrGaZtiTKs4sbC+FmFtMOxvFxsRuRDH0orR9IUVhfq6iWLfmXMH62jDJjp4oPAvdSOEAyIkM
RycaRRZjU7iBdFVUGKsR5K9LbKt72tsr7OLVzCz4SZrFhTYvGd4I9CFUotACmmRgbYtxXEhhSDy0
uYlKYLQTfwK0QbTyzo5fWpcWdzJPqK18tgrgJPMUvnQvVLSJlQYVKKu4mudWbNSxslaTSYJRxnZA
mluDxDGpy0sPCbggsiqCa8oU5XMJ7djqNXa5SVDNb3Pn0ApDw1v4u7yLgPjUAfNsKNhAQyXlXAaw
6tPVCOEk66G9WYoeK86KRTqQQMV//H5SSZhaArEgvSWMNj0WNsxWF1TEo5nVtHaeTpaB/VHesvbG
jBQxgS8EQCpRIgDZZZwY0OrmvookA6P4AqprIN6j3b2duYJLwXQTlKLaT92N6IjIA3kALJteAF4N
ZB+YQwD+z/lxmiAYUDSlVwJNy6yR7CKYXbzmeBQqKxL/HH8Xmp5IY9IWUra1MUMmrD/0S7T2Bq/B
+jQvGbu0kTMxLJSYinVmYEQaJIiU6qHQF5c02a7TjNc0Nb9ed2z0F7OhHIhtMEkHKDGs2TLfjmR9
K5ctwCLH9bNgrDs5D1Kl9kqpdLTogQKpCsvIiVe31EOUALIEA3uoMmHCRyoTgyUKLvKiP5Z16WYq
uEuBuBgK+ffr6l3eaGKeimLUG3NzHisBAJWLUu/L6KYsiDf0T9eFbF4AXZIwBgioYgxaMPWmbBBz
QwpHJVjnx4Eou1X9VSW9VetuHJv7NOwtWW2sopmwqe3WWJwiQmnp468iehaW2777ri+8LulmVHv6
m5jbH2KraCaJhCxxQU/Yi3bozNr4TZMzLkDeWDFwAlcdYfT2+mHQE2UNCi5AUyQNtUUwGp1fyJYA
s1mMIVef80/iPH4BVAvHTW+8fMSEozFVKAgoTZ3RjT4S1TIgNVWswQUjoKeiNhImfnYzA3HMwVYM
uFu9P9cLTlQhlIXQIOydnLRkKtQMetXyZyl9Xafg+t/fslQabOJlRXX9AvFWkKM1qoB6CASDT0ZG
KPVGRmbnL4TIODkaOKB2z/gvZZSwmiBASLgEeQRw9wd95YjYutw4o/+KYKdKVlIkIESuMeSUtvu1
06ypAutr+2n4CzA9WMGJJObWaUrVLrEGZZZ93Tp09CB04h4RrZ2B4zoGtEUnodLDMb7N73QilbG9
eMhqGWy5aE6YkZ2srzXWjgmvlLT1qiEKwQaHSd5R+84vkVGPSWdWLZa+xvk2SybbEDA4voQeSYm1
NDNHp81CI/abVUWBW9YxEn4ur6jMNq/nBB+tBy6RMNyAJ9KK1tk2OkSWiexlNVJUIwaxdoy8gTvP
veU0iALgZdSwiWoYjF3OYQueeQHZVn4jeRCJrC70awp1bZfCjUlBNWaLt8u+GdOfSCVMLCuAkqWP
sSMMEhji/16gjV+UB4p8K2JxkFfP2LQcSkxJ23gAymTEiRGp0gq1gCAz+tQTs/FtjYfZFxdj9xe3
HCRroJQDePZFriI2Y6EZBfRSk6wAWR4ZnT6JVaczCK/CtfXhMEGElqQBmihY67nhCADuVwwdt71V
I6tAUlThZbuujXQZoiCORWSCfo6OrUPWOMLC7ECMpSHl0IBJYal7oGTcgrjxtvGzWywG+fGuO04y
2gz/aBfp8rOdiWetxOzbRMs1AwRTt11jpz+UXeYLd/k9cTonv1u/Ft/TN55pXh4rkg+agyioCkjo
6pwfayFJszhKSBLyoX9c1f7GzH9cP1X6Yc6f6XMJzIcTx24JQ31RA5lWxct1t4TfSfI8J7+G6ktC
aue6uI1CFJWHYAwWAYqb9xDqtBS6SrkY5wkJ+u8RsetAAecyTjByzYfFyfc8AKKN3W7IA3mDCKY1
Exh49IRP5C1jJ+pCEiH8MRp/VHp7UV/a8jjAr8n1jTabTrb609CBWb63O/FXJopuHw6B1qHlrN9k
8Oo9QjhDe1Qi7PFgxxei7DrmPScbTggdWBCuyCg9graWjZfWaRYm7NHA9ZmWjlVmBcFMtBexpahZ
+nfdKx6lL9e/xeXjAono/cI3GPgcbB5d6EYLyvAcE7NTY48F8iSht3swo6BqR4rX68I24lB0RnE7
aXaGoS+dMeUxavFcttg8UAZLyt83tYu3/iA/hQNVsQhmlwJCCdzJRPoQsxZ+Kpix8H4eY4xgK2ZA
bgnekuq23FFCeOAFAZyEB0yydWHJO+4tqqwEGO/n5qblix4lJXo/qjBZSf0mc+N5mhSx6qCkCnoe
FQcGNshzCYAq00NzMnW3dWZnAffjO8rLCKCgeCc98+c8ttzeqTz2AolhjyqeGAbiWlo1DAS49C0P
Mfj9XBitEFNjyRmDCCZefubcuklvZWXMF7d3JhdIPAqGlMKb/lG3FeCS9DCPzkMXAz5i/JQ5JeZn
TUf0q/vEG+zZq1wRm+Acg904aLqWbarwUmhysJ5KnVJwR2X4lKNX3Ckg5g6dctfvB4cO82EWgwex
veUaUcJUEcriAUUCwAQ/kzijRWSipNaBeAA9+/VguqY9eZMjPvFnPi/jcxTtPqSxrdBVrVE0Ejsj
ECRrLHHOKda8MqubeWDJGwYkSZTpFUMBGvoBzKeds7ZZZjOBWrFsCdV+WGdLrN3rX2tLG8pGBJJQ
IIVdMDf0kzwpqNObQTQ9x7gE7UFTHvQiuC5l43ZLMkFbg2DOwwT5z/ndGyRAg/YSIhA5QT4xF9HX
bv3zvU0TMgyCjWBETChpn8uYxambJnkhwRSFbgi4gbDwzPEmTTknthFNYUgDgT7gjFCBYZs0jYHy
i1qhijqHZfpV1Iz2Sz2W4rEUurCxeoU0pUWGoY0CsKNOn1djnHj5+5ZlmCZtE6kyYmF2PEc2miUU
yjgM5uQtFZxBvht4mJxbzyqqAB8ymDRtbGP0KBt4//V+AAmKshsP+pP6+HuiKrejb39sITKKkDpA
ZHCoF7X4sgmzdZJ1GHsmuZUo3hvJ4l0XsaUSRU9FBiFqRL6of4/SAgbJnmDc+MGkLDyDD9RBG52v
2QYE+afM47V5tzwTyEGgF+IEWUEd7dwmCSqBgt7Ws1t8Jr7iIEg8ti5yahfrpw5vMXMjLEECSmfE
wBBNie/PhSmzGXZhqGICpdA/KZ3wOo5Pq0qsUoeJaB0vq6DVAeblURFuIQ0DZysasUxcYobga2vz
dHXTG2DSutJOudN8OiMqcKdiN8/xVBYTigxZrre5jjoufeXA4eSAdOudk6f3sXzFecAubpeBmFcB
xwz6lnApl7vRQy2paIgGJP+VgV+AjJhI5S26b1QMKF3MhxthVBK0wkwKoVUDXfOE/pB2T3nWHPNh
2rVAptT0Q2uYliHodpyO3AHRjW+HFxG+SYF68MrM5Y6XQjEzkNei/kfXEgUrweLw7yU67mTbVjgA
aiDwwVHHj8bTuVlKGG1rhFlc3A7TAemR4gwRp9+Hj7AcFwi49vVbfvH1wEJkGBp+PF41XD6mqDUO
TYsq3Qi/RdoXSdBcQInd9nLnXBezcdnOxDAnKC+NSjIV/grX3m6Tr5k0WaWJyffQj1POAC1PFhO5
libJxFKMwmCpWoD2VX5sPmFg0hUTjAdy4+StiOD0AJm3OtPLKVXFJAzUzFpqezUtGQwfQCxGK0rS
rFl31OE/PGLcBZ4tWzGQ474ndAY2TM5tJYmNahY6E+urb2WARQIrfSxfVItiBao3/FBu8xKeymN0
bZDAV2UJeaJPn4MR6FeDQ9fma5t3D+ifYtylZMIYsLaKZxtDvOeqyVHTK0U2m8EEl5yhAUt4JrmB
HYIZVsxAgG4IUykXKXuvVwDOQ57jTnYJKoXOFh6jQ2UJj8sD2KF/A01SqBTxfsECg+YjSw9CT9oj
Lrc1ICJIt8uOR0S3dR0BMKGiUwu6qotOA2iNGyGZTDNIe/KzW3tABxWTcrOWU+tev5GbksDphNK/
qILdiTngoguzMl8GzEeH8qvcFpYUFa+p8npdylb0R+fMQeKAQ0Y34/wzYh9YA6LlMLuq3wcllssU
VM/488Cb1oJuGBpBCIcAnXkuZlAEpI4KLmFR5U9TC+DpdOZ4lQ30bpjLiQzG+I1JneISY1TBMoHz
dxityQCkDMiCsrC9x6CXXevgD2rl1a6reTcmPdBCO2AJ1s2XRH5t8+FuMX7OqeH2K3q4FSY7ZOR2
6jjspZk3unDxcZk3mfmtLRkUcZbwJivm/QSCKyV+rDrOgVyOZjBC6I84LXmRdCrjaK6xe5PslG/S
DeIMz3AnD6DbDsARfsb7lAuSfOHcGaFs1BYqsLUUQpHe2fMaB5rpyO1tl2tWPNecEJh3jEzMJo6g
TiIZhMnZTk8PhbDveVSD3FNkbsgkx1qsV/hUKcD1ywAo2/v0fhCs5Th45gPwHnaCZjcvvLeDd45M
EaDM0P5b6Tn2qitMxyo8ikJQoOsyh5+uu4CLu4khCVRb0GOke0Soyp2biZyqDap0a4vCzuItjaX3
JuczXWYqhqJL2EjQdITWyMEYc+9TMc/nEDmmflt9jnbSbtzpTyBieKIwB+SON0x5qRE4gkFPh64c
ZQ1lV77Kta9krOmg+DYhXvo59A1HoUu7OxfABGUgtUgTM54x7lHG1tr4onwjpxwZl01tJFmnWjAh
WdFkeQPo5RDcUhTOMvWEyMpf2siqXZB3Yr0AuJ09F6qGpxrjqeVMTZpy0bCkjm34lsZKeHgrbDnj
BRq+648U0L574WaWF5ESoyxjIfOclggocKJ5oHjdZwCT7tZPCWrBuFv3KNm6123+ckGGkUeP4cQ3
zlUdqU0GNYGV+wZsc/1BtkvU9mIHB0xLfOK98E73gIM+5Ps/jp4Y8fq5+C5ctGpssPykVscyfQi5
C2T0D5yFZ4wA5lJHCWDdMbKHz7hT9zKQ5X5nmYZbtwgJiSU7LSAs1+P1Y710Wucmy/jKzKyw9jhj
vl1UF7+c1CBEymYvk2lF+hiAYZ2XHfFuOuMli7TMzA4gOLiIIF+OXF3gMM1yrgNbx5fVMsknEBJg
NOkoZ4cmH21Z4eavNJa78rXeI+ETa8ym0mibDA6LvjHDbYW5HOE23ok73tId/QDXBLE+pS3FbErM
MMi0w4CN7aVvLEG1svm+ro8NrxjLOzzGl8xJVORaUiDRG3vfaNxVIP7KaxlcRLCwdJr3Ix6Hv78o
b9TosqTJDPg+cd8HHbiNJ8/ct1yg+8uuMyOH8VBJTsyi0hTqMcLWKgGfmOzoZrju/B9p17UcOY5s
v4gRJOhf6aqKKnnTUr8wps2A3vuvvwe9sSMK4i309G7MPimis0BkJhLIk+dMr4rb3liOiWc33c1D
2xNSw7J94fdtu0guXQEWbtbJSKBrcWI0ghD8xpORetOg15M9itCGoi/KJSelHTsoY+OLMm/Mg/7Y
/2KHFLVk97wDdQFALSgI8LTAHaJE6+JlTXC+1fGDXHpq8Xef+Zfz0ecL8a9Ne7fB+fuqtUtn2dg0
3aleJn+8XUF3CYqZH1kgWs7nxiZni/N2s6w1PJDPNHiFpQ7kKkF1GB2Qy1qO8sI6ciJknegDch45
VfHcxYkUnXpEsRLjP4xIieBbO7Ubi6/3T8i53iRZa0yJEoG7jpGhK0ANQioPdwgZci9iek6hPc77
IlnKmkhaaRCf8qcMo0s2plTReD/o4Lf+g7Ymt2vcQbloQ0NzHV6YqNJB1ysX/7/GvcK97Il75/H2
K3Ino2QXpFEjOGIRu9bUeqUuO6R5I/bbZTvCz8ediANpMAQhL9HJ+Nqe6yC7r1zTzU7Wa+v8DnWF
wB7KbWSuzdE1jYs+o0FNg8ldg/yOdKieJHd0IdMFIoLf4BvYrYuZnCzoANAuAnjqo0XJAt2fXZnY
sRcwSbDbhHG3PlilswTgdmHsw8+9CJWxG2obm9xXTSoK0vwa29crkjvTK7Oo3FV6vLx3uz7yboS/
tkjxqgERR6JTUwMgDFRwjJe8QX9oKsH4z36q2ljiUm+DTJXW4NZDTANe96Ac+yvppTqbB3adjdz1
djmKKjWhTS4Va1Jd0DWDzezvEUQcmgsVLhoyaaPkKbujbnVbuqIM+ZmrkUX3ZqFcTp5lvLKsNj5p
GyjfldvkRbrVXJza4Wg6xu2IV3sSaOf6WjRnJ9pKLjWbUztPqQV/mSfoKtK3IpFdPQoALbrsMp87
SdwCuewM9QGtppZFA+168NncdHJtXiMUfmtqen8P0ZADNANgCIMP9qKYYitlWQws3GwTv7Kroe23
Mkh/oHXgTUdV2LjdLX02NjlfreK177IcCZocBp/RMmIu+N5wpAP4qgMRO/3uvm2McU7a2dIkkzKT
TmMveXVz1NMVfnqt1qKSf98Q+mW6peNz8rNaklrGeS4hTWtL51P1Kh1fSlJ6mJ697CC7iQvSaP+1
w/mHGs2G1SdrdLKyxzW7ngZw3/iXTezdKQDn+McEW+rmBFAjzPcRvcJSCuUQm/obEFF+O2auOqYH
0q8QxBCxMO9d+7YmuUPb0ltTR5sDmbIzHc0AIll0Xu9+NxNqaJiOxEAKfyOTyZBlmoTv1trTVVEY
TjfSR/AhCL7d7jsEJHn/scM5XGS1alMvwN4pt+kTi1+JKWddtV+0U+0bj9Xp1/SCJ12BHOqKPFze
uZ1CH3AcdEwZ+g+8OtxJSoxJn6a4AL8cZve6Q3aYAoZpElXGO77+wQx3eC40VtMsqRkbSnPVKKXi
0EL2B6UM194UQscF1vi+yYBkKJuZbAI9ZYR5jTKc3vfH8mhf62HulwftZv35GyeN4FuaXJrSo6ko
m64pofqdHGsD/BWgfDuOgM44ikuc4rE7U5dc5Qf67Te4a3ceXrafmB/4V8ymXcYYGrDRdX/Kg+Jn
37kYxJQBz2BTmJUHfYRrQJSmyBWpJu3VYx9sc2esqS5Q7h4XVkzgeo/XwjTQ7mwfvN0H1Ydk4aMI
0CD61NzhGlHgSmUNgDxzBLm82jn5gDAFpqfPHV36mUYQZ1WFfqXv5DkQ9eKt3MbTsg2E+8c8Jyck
m9Aqwzq7tLibaVyeMzJNgzPMldk6aH2hK7mac6pgImOhilMVc/aUJPMq+bahRyGdZfVWWnNSO2Ap
Kr5GeZ3b4AOSR+LOypJiTkVOpNd0tgfV1bMiuk2R6SzHLkDbmYHTR3bs2iCDJ+PYB/iyL2criO24
l6/yeJ38hZhz4kqZSka8hWFq46RbSeJ3xtDdD/OQPC5gxoSOHMlbDVSggDE4dqpkldfU2QoNO0gy
H2ViJvUVYUPMRlVIqWtZuYxOddoZpSvVJnkwYs2+GjAJj8OkksApNOtm7XcmAePhRGb7p7ZImBI0
9K6qboaCFrZTV8p6b0a2fJyl1jyv4OnBSHKRqb6eproaStQa3Fg12sIfLLyEeauUqu1dNbStdWvK
lf5gLJ30cy4G4y6OiXW3xtUko5+n6Isz9+3gpZYttR5VRzSjq0QrNQ9oL/hjXZk/M7tQwVvfDepz
SzNg2pR+sq+1xWo6p1FN9QBF3PVKTmTpfk1y3ZPwc3N3bQZga9VBBjdzYUinVgLc0FfTIbqBFfJ9
nEb10ZiMUJ9LkJzn9gC686wh4Mrt6rW4tacBRGgj6SEob8zZy5r2nU/UVmHTQTKY74hd/UyWeQXb
LgbxlwatnbogdaAZfeKTDDoKBt7if5g5HMhRE5o/SWpi4q0uB1Y9bwf6RaGYkHGqblEiLLfqtUCd
Vwsph8jL6xjZxU0+dRboHaJKPy45+O8gI0hACGklaMr1aZ5D+D7trpU0M851W0BHidKmCgpdlvJg
aloqObOStIMzW3rzrbOW+r4us/4kDVLzqlGC0Q7V6uLa0SpVhQpclqeY/bYVL5KW/twtEg6zQSGJ
q09djvtnG9kHSQfc0dGkPD2VSxtHGM1Xsh+JRepvq5nLr5dPuJ1C4UPMcoWCPkhAWjUALWdqhOe6
aLT8qhgPl42IEgN3jOpaXElS3OOtvUoOalI8a+oaNDF4HNUqAGrKS5ZEUNbtVeLAhGIUDGM2GJz9
9fdN0bXWFEIUVVsG63d0Jl+ZAA/A0WcTUlGMr7zMnN9Q4WHFCPcK+cEolwHHOZmmnursqbW8Y4zs
DWaImHKJKztpBlC4d/nD7u4eCB0w6wMwJeAmHzOu0WVR1xqgUasWF7Q8bmyIBvx3z82NBe7s6owZ
xCEFhhGS5ptlufnyI6ssF3NnSyWaqROZ4k4tUqh5P3c5qqD2PjHfYk11IhOiuvpfsS5ow+wUrxh/
ZxQQqo2ThedgphjS64oqhkKi/K2qnyrk7/yvy1sjMsG5wiLHc7zqOPTrFsprD6nyZjSCV4rdQg7Y
H11FEv4MtKsWI2kxEAkm6bYBcwxSuJVdTebXVRL1p3e3BkydeAlmEEZ+2tGCvpxW6vCztT5S+WRo
Y7DIICbNvSZZ7i9/uF2f3thiv2UTuH1cR0RL6ghyIy/z/FBJfxIzm3+fS0Zm11udmjdIRumz2WLK
SaA6Ifr9XDE/KVI+UILbHqHQZKlR5WUC3IrAAj8WWYCGJptWFYRLyktee2T+cnkH9vxKYbAAXQV9
C6CcH3dgrNpUtisIXoP98XaYi1OhpF/orL7aufYHm7Exxd9FosWKi7bHZhTSF5o898P/+O9zlw7b
rqk8jZVxgjL7Y9F058FoTpe/1m55v10Dl4SXsmrzVVEkMPMBitKepgNm9Nzmtf5b+w7IKyg8RCJl
e7lFAYshcCk6KCR5sBjJ1wq38swGyetXxbhO26Algrbuno9tTbC/b6KwWmUjWQdEIfqhBztLqFO2
mYBHbNfPQGiBUVjAyk2DS5F0XlKrqSrpFMuYpUvfMulYAaBUfhdskMgOl1HkBUWnrMAOtPjwRNaC
BJxJu2W+5MsnJYYCN3tDEHJtMt/iiwFlszwu0dirXEdtV9mndlVvY/06WwzXmMO8DTGn7uZG7Uw6
CCZwZJdNfri85r1nE2NrnIth6GjmQIHbGBM8zh6Ueh2gVRTwRhbh+G29Z0Md5zZ2WWOWYO2l6FVt
r+sBQBN40jBMCv4x/sTIR61Ya0gdYPSiAt266ilHetBheMEtX9wU21/vxh63x2o+Fos6NtKpPFfH
HgN/etCeZd+8Sm/luxxgWN8MkyfikSvqVb4IrbLrYRvr3FZHc93bOe2NU9cHk3YzjF8SVvSLpqr2
urUfviq3q1PdmGllyjTo/OSBSdsqh+Qu/b0pblbZfXLf9zXxp4yqJB0IvGbppBnJI8WkYV+pV7Ra
bgBfPXez5tf1My6ChzgBR7qeuvVoeZo5BZcdee/9HpQ38CMNaBwM+3KJSNYUOhm6NWISRHbzN6Yx
W5zVEMVHGN0I2yF7BfzWGsu8m7SHZ7hpJbU6+uv3NbDRy429LkieFLcOxZ3V3TvK1hqXABMqF3ED
wQyfyWnndyUmvJNn059ZRgpg78B6TYLvuXd2YBTKxLgLGGc+8SimdibndgdWFhniI5hkBkTDRM8g
AxWMbDv6oUGQZIHoPZo5Ju9MYOcAkzXRMLTKj+eP0qyv9bIAZfWvHlJ3087WDheINM1a0mEskKG1
z8RV0bcDuXF9Q5zMm5w/adnhGH5fFheP0Zjq3YQ67xQX8jS5Wj/Ovpor6ttQJvUJXJwJWsqSSVbH
wBNYB2YJoyHBXKhlEihaR67jYe0fzSTLg1TWJeOKJqNa+YIt/xzJQK6j/2CZNjo3Ms/4JdNCm7R5
TQ/paQRZJ7p7Pv0Jhmsncprb/FqkZbWzCbBnAl2Kd3MTHFlcxzvK0wh8llNykMP6qUbA9hi4Mw+g
fGaZChPBgvV9DlrYwzMBG2zC5DwvEFuUWqGmap6E6q19y3jZ+2Pt06ffG037HD8fjXFbrkatmU0E
xmzrtmjOieJJotpr/wO+L4hPvWSI06JKiyScwviOkRvYfnRkoEQMbUDzVjQBtL8kyBNgiAqKDLzg
9DqAfM+G+lioUmC0Ik9TvkytoJ78f9b0boSrktsxJpWsSXGYJ057ZqAE65R+Ue6t2+VMjsbDfCvw
il2vx0z6f1fF/r5J5XjuaxqSGXHYotoDIsxfj5Jv4tW9ORlX01EEqd6pQJhjvNvjDipdhbwhnQst
WG/pzepp/goZkRixJrmNN/vEe2Pip/GRzUsKQ0C0hezvm8V2XRZH4MfVgu7v9lR6qWc/jN8Yexl5
ZYoskelIJ1ELX7il3PG1ZHFX6l2ShNF1dFC88ja7Vm40RwkXyJRAbV70iX/5/cdT5OMn5oq81JbH
msRKcliAZMxC45RBegEcieI5XvYvXbLEnSPZuNZqvdIkjM9F4WEiDuwR2fXy1gVLkN1J92Df88AG
9q8vRJhNAwORilFG1DT8NNwak8lYU42GfdZ5bR6fshjStdRFc8G/HB1769ta4pw1hoAPhMjSOOwa
uAaGxlI9SJfbom7cpT5ctvW5OMaqLCCRGIsC3hS4jJlkpMiWdUjCtbG9WPqr6JubMXlUoBZ02dCu
Q24sadzBo0hyESXVgnxZkuE26SrjFfPTsk/L9pGOVhlSglZB0w8yuMtBezmPDQhYJ/Rb53RZ3WLq
iqPgJ30+m2yNEaRaMoj3MN7BPUC0pBnKVp7iUD5oyYmx+DSHvvatLoyPqW9Cfe4ksMi27qPrfrTI
JVpC21LSc9x2B8xufle/rx6rK21Xyv0e/ObyWYzs/LzDH01yqXaMcjtN1CQOiY3mzozuxg+LltCa
Ea3tc5r7aIhz20ivc1ntIxaWGFMtbuhVHsRe5tJzOnnmPRuWSQ+QYRN80s9HyUezXHYFr79sLihr
Qv2xy53yroRqmX2zHuK/aO2kDsSsRQsVfVE+tZadBGpPbGJtOyuuWlBFpH5/lG5Mt/PqHMRhQJem
vu2JmtWiL8yl2HxuKntusiQ0R3Rey/HGXomHu8S/foD/+EW5/JorsdyDJiwGzOy5nqhDtYeeinhi
9teCAgCwd1SjPG1TlzepKcdJGqbJQ5vcFtOXGVQdl31jP9rebXDJTbdZw6eCDU06axZY91TRJUOw
Cp5NrS3x1lcUKorB4a82u5enK1k0DCMywSUp0ypjqVvMOMygFjXab+30NRZpbu59KDAqayCXRRaE
6M7HCgVkyDgeTBXlWPIcD895JUj+e2vY/vvs75sKSKsXQLnkloaayRrzjrlc00j4rLUXl1srXFya
kESRjL6jYXpKf5Re1zj6MQ7IXfyiuMUdlIEf06/ptagu2HkEAVsPAyIpNgjaQKn+cXF1auTo2RcV
FInBTIghDpU65vXqykAxSnfCwm7/W76b46JzneSyr1Md2m9nPYjvIOF1AljtAFQ7eqfUTcPsVgSB
2nePd5NcHEVQZK7kdo1DTaYh2BwOctJ4l0N1pzz48BV/VfAbFzGnpplMSSoPvVeeIJjyyLQn14MN
Aes5g9K88DvuHf4K40HC1Rs8ZL8AMxuDvYUSuSlgcAr7sxmkEK9ewwmEar8DNN/dtI0x7gt2sTHK
uCHHoTQHs/KlKd/UOBZku/1P+G6E58Ky7LmWoG6ThEvIpuYSPzvM90NQgjxfPlJPf7q8ZZ9H1sG3
tPmCfPlUQeukQT4pD/UrdBHHs3lVPhbX6y8YYIxHq+p18OxQBXZLu0qvQRstJqpj342vp7Y/gW3y
ZhOBS2rLotCScCj7Z0DnHnMiPbSV+jBkk+w0OvhzjelqUES09/v7CV4DUBcxFQp+P9doAamymYSa
EfTj4IxLKNWvl7+vwAb/UpOP66ilU4Ob/5Ie1cjLpNzVylHgNZ8vG2wT/1kJP8cE5msqKSPaVQSR
kGAiQX3s+wctAkte+dflBe2mkY0pbrOUAkKvlOKjJaoGtQPqdCKWxF0LRAVRGxNzwB3qoztIhh5D
uS1OQzt9LnvqAOYm+Fwsu35yuI0FLvu2xFgKe2rxUqK2q6Pl2s9oGh91LYkBILETJy+Uq0r595AI
bNLGKudu0HRJMHKbo+LMR8fUrlsMbidJcHl7dm7wH6zwxcyU5KqMjIhg0l8To3IMUFVZ0AyK6kdp
uNW7s4aozv7Ey9+XZnHlTWao6WjrJfqMNghufurL4JSaYNMEbsETLAEhh5F6JNyQKG8tVDWhAXf5
0+1WHptFcHcsZbJzM477JGzke3U5N/eV8jPSv142stNgYvsDsRITtRjwMSxhbJJdAr71dJpj9qTT
nqowDgqc+2b4O92P3dyzMcWVUlOpTVCYxBVgwUunQ6OXCk/hWfUHjwJsSRjIgGoQqG35ZrmtqyWV
MzzYYozgwXCVKwP8Tb51a+DEwlVR/C62v7B3g8xVNt8wq4Ze0lo9CXWUh+340tVPkiIIpN0coaKk
AGEEmmK/ZnE3NpRELVpC2DWtjb1xnQ8g4PRyG2yx2uSRprvVjOZPCux3k3z1NElZPiaJBZNg981s
Z1DB7ND/ax53duBDTMYG7gQ7xsdRRBOl6OIqDcshNM3Qkr5X5EWbfyz9T4Gr7waUpgJ2i+dt/I9z
9b42JblPaliCaKNX/ohdKD3FnvVkP69ueTPfzM+xPxxFJPwis5zbtwk7dNc6CRV1vB1nxSk67Vax
6NelTgTPibvn7maF3FFVlFlZLnEWh7NdPJtVBapkLbPduF7Mq3WUTy1EmA6Cr8qe2D4dXhub3OG1
VOg2FR0KxFIB2jgou9cWbbhy9FMD+mMlm/d6tkQvjDuNVOY173vJHV6VWXTFmuJY6V+p5BemZ4R1
UBzoQV1cG4IK39Ob9qYIRKTju5H+bpbnPpiMUjNiCZd/VQqm+YmSsyF/E3xQVrFc+KD8nE0BmFZS
2DhYjHsDPO40/K45Gh71GXO7qI2w08P48B1V9mM2aaVS5a5cOjjnCqi6z5p385Xi5V701jsMBv4f
4kzYzh7Nu/JedAkUxIbKnXFLPWlx3tM0LNoHCKMHCEh9LcJMVGHtX2M2G8el6DkbdFqDMfNU/c0I
hCFvCmYT7S5Bo+S4+mgWB6K74G7C3ljksg1ttDzHs0QaztK9YTReK4WkOueUONowuXkpotcWuSaX
ZioiSaRPCA2n9lyYV72cg2Xkb4FvCoJd5RIM7UsQCTdNCvL1tDk2mk37gzKYidfVbe1nqd68NvNC
rkGoUYWzOS93udlFiS/4GSK34XIOVIIg7Pbrhax2pzbIbky4rfxm3Jm+clDCsgtAYQ7+VdFZtcN8
9TFcuLRDk7zPinSUTv1rDt4rCGe/ZSDI0W/I0xrmN+2D8mye6BfBclkUXMgIfJeDtHLcLRqOyDhx
1sAKgax6tv9KKqc6EfDCp+CVERS3++9PpgItCYwKf6anIl1V0tyYKWooxgyZ+FRzouA/rBfdF9FT
4W4VyvRFcckC5xZYUz+mIaqla0INhqgMjb/x8h0CcoyJ3eRV/EazF5dbU5zvICpra1FbVDXWtdp5
PTmDSbqz6dHSTrFI6XEvKMG9DYY/BVDqT3omVT/nc5F1KEW1QO9A6HFlk0DgHewyw3sH9gkMgtAr
QruUy6EFrbRsHHEUSkODERZPk0vHVNyx+W5BKxiEf6MeWOTbHB0vG967AG3tcilVHwjYVyrk7n5u
MG6aus3jZQNkf2XsDRQgD5D1cte4djbmBOSdSVi/RvflU+OPHloGzBuNO3Bv9UD4NWc2SkjvjCDz
7DsR3/JuGIDK6J9fwB2PalV27VrjeGTq4lWI2VdoqTC19tqlwuyy/0HfjXEbqdkYBjKg3xvG0fVS
fhu7H5e/574zvv/73IZlk1QtHYBIYa358YxpJs+eBT7B4vSzL76bYD9hU06kmBWsiQ2fKAstdabo
NatBM2NYd4vePuWzIrq9ipbEHXp1ZJoUNOloxnxtE4dBIQof7wkucmNWOfb1cB4xEk8eLn9I0UZx
2Sqr27RPCnjFaKROCqS8MP2KLHBJakkx+5NNzMIvUCujNjJO1okhBaVDEeAFSujqe4fM1tW5oy1O
ilFWJGwd+bpAfKbw0UL2pRcwOoLerjwIG54Ce3wpjcTYZaNhxeEQlkAHMXn7+ojJeGhIpH5+EE3I
CjyFr6rNVccQZNEhW/VHubqvgXIl/mW32JkLgPDIe7bgi+lS0SWSUXhjkR4XyLg0ISPCVr5qimOB
C5s4i1Cgi+3KhYDjC+jCHKa5LiskKIm6Fg3X4s22rywDM6gAlZZ+H/8ULJKlvEsWuSyi55YZVWBR
BcoKooIgah+Pmtf6v9wyWA6XrQnigFeCXUhhmitFSpzVNMcM+dK6ZCWiF97d2yTBEDPUBzBZB7Xx
j2krAaLTJE0KiGwovyiOcqyu+2+mjzNmCtLjUDqSF18XosvXvr9szHLZy5QXQqpGYlVPj2vBy68w
99QDeZUThvwD4EgTvBDsXoSY6BNo4cDWDCKYj0u15WaBggZQeeTevP1P2EVn81oNGVe75InCnCWq
T96yMcd5C7Tp1woz1tYpKXSIT6bKVTahp73mdDlord19lc2kC3pTWkTBuHdH2C6U21PLyA1w709o
3J7L84xH9DvFY9I5lrfcxjckmEYMhaahUBtnt2jZrJjbVLntlpbkSN324+J3iI/CXe6AhfWXo5DO
eDc8Nra4g0itMXFfSQ2o/YPeGzH1EbuYoT9poEo0w8KL70XvHyKD3Llk1YNaLDU8dtUSRwHrqvXt
csDvhyJEFoEmhtoiQMwf/TPJ2YsjVUFHFKgBqFncPMApeJRPs8vgy+1X6U54+2Cu8MlJNza5Va1k
0cye4FVnuo8rpzwBgOtULrkjvTu7tVM7BTC4/5o2He+eUC/4Z6HceWvrGUhh1Ajtl+nLqL2A190x
VsFk4m4MvNvgh+30vi3LtAe8cCkeBxq2INDCY4sjiSYs9+vkjSGuUseQfl5ikuP9uii51nkNGTzL
9EzBqvbz5sYaV5UrhVrMY4GkAkbVE/Hz4KTdMfdYffi8L4Lj7KawjTUuYy66oqsT+4iDXjsykMX2
zZyB1GN0q/KkiCro/QS9McdlzHJWF6L2CLHOl24ZeDB6Wg/JCQpfyCDKnYjeSfgxuTyZ2K2plFUE
HcXEsX+dCOjwG55yL4NRWcIMRfJn595miVyKlOhcDoaOeGsif4XG4cEMGldy9Rvdn5WwOkOe4Sga
2NrNXJidhKo8WrmYiviYV9p1rGbkShsgyeqFKPKTMj9dTl27WWRjgQvoKtFbPIWNuItEtt80COcq
9UwRMmg3pN+tfHoLAtkJWLFmvAXFtRubMbSDqTuhg6+LqAZ+YYw+pcWNKS6oofJWQ/ALkGhjcc3v
TCAKYy/Q9KQnVUes4Vbgmqc6pGJw++4ZurHMBfhkpfYcF/iUve0A3R4AcHWqKmeGTUzwe5f3bT95
baxxAU57nfQlNWloPPdefAfNqCD/kp2Hs465RRHNttAaF98jRN/yLsba6vyXxmd1MG9AGHAtB+Qs
H0XmBE6pcdHdQ1RpAh1ZElbrdQkkMJyF5q+CD7h7ldt8QC6eoZNatlO94N6Dlho7PTEBkX6b78sF
L5QVzk4auwKTgnDmHwzVWI2UiL2uT+H6mjx0buNGnnLT2KjYWZ9X+vFHF8jNIrkEko16RjPVwNPk
7E+jF4EJT+SJos3iMoiS5ZaOVm4aVnXlSk3p0lQ/JeUa/G8fjxeqKRdqp1qOj6c+Dj75m+k1Yez7
y/AGoVMbRM4g0u9sUZQJFscr2iVKaiR5hsU1oL1BTEelaz0tt/b16ANgiLgejuaT+nR5qSKjXCKh
cTLG3TCkIVVRhrcRxLmPsnBIl/0rFxKlziWQwbZnE91lJJDr8qSek/s6dc0Mo5XsyNZVZ/ojfDpm
rP97mvGKuBAiBPNMgnuxBrZSw12PeJm8qgH3xztoYFDnz241qMmZ0J2GMXMuxKu6b6qWISnlkMk7
91fqQcdILtg0jqI7xn5FgsERaAlpmKLgpSTjvLLTogX2NT91N8MLWpKYJ1Tvq9N8gOq4Ux5Eq9s9
Uy3NkEGdAlU9jQvtKFe0yDAx1jQN/Uu6/gQMP3doM3h99O8JbVH1b0xxIW6BHFi2Z4CummF14rFx
kn50Vv01iwWUIYI18TGeK3Qdhw5gmzR5LlsfF3F3xklO/rocYLtmbFDRQJAJKrU6F2BNMdgZ2sfo
co6qRFxq2LhXxyOGfvACXD+qo5kLOHD2b4gbk1y04dqk5LjdJyGJMOY/VV3tJeXwJqvaFZlVqD2S
6NVQatnXjbY6Wj2ARrTtnqVp/V5W1QgEGpGcto5rwRffbWJhxFrFgDdUsAy+OSp1kHfIRjTu7flR
bY1Arb4vo9tDo6TTXNpeteg2WS+JevzftoAvKKg5FEAkW6fRKJ6W+YulrX4ZQ4BPCPXYO3SZDreF
eyvGffnxiqqfqFGXWGAJAju8EKdedtDu0m/T4A+edCh9VNei5LqXwVUmkAvpaIJhVS7xyLFkRXWP
y2sXu2X0FIExbhC9ie2v690G9+Ywr0QZloJiNs5XX6MQrFpB/YWiA6mHUshAJPLD5S0TGeQSzmwv
OdBcQBjb6ddiudMkQXlE2C/mTyRg+aAQCkFGiEByc3GE1LVlsxRqXbfIL4Hsp9/tL13jMK5gDBOd
hifoDB6nq9qt3uh9dhiC+FiGuot+68l8urza3Svt9tdwF4kxGVo5Khakn+EZ29ieNT8NbHdMTpJ+
tXi/NR+7h1TY2uQSUw9qkAmEhxVG4IubX0dI2JwscIGIMAG7e7n51Fw6Qpa1KGlwMqrTF+gTOcN0
9yefTwVxA2SboFgqsxDZNNX6kUjQisEISh9YB0DwQ+sO0yD69YInARCrvGGu8bJFdgh98p6NQS7m
ViOyoqjEpWEg5rOtDS9ozXtFOztR1zzOceardudrLbQVLtvdd5SNYS4QoxYoe4xuJmGuDQWGCgGx
T02qOoNugc+RKqbXlJ2HKc+rek3BB4oh6946laDrHXCzEfyavaMNyfyfz84FKYQGu8jI8bjam4dV
BTGm/phWlStbggNtN8NpyKtIcJqp8Upg0USH2U5HNseUHdvM9GpCbvtCEYzH75tBfwN8hagb+X4b
tUAmmpgAkPbQ8ZNNHeys6QNVBVZ2P9rmDOSigag53iQalB1ZNGGwzHSL+qlV7+v4u8BVWPx+8tGN
IRaWm6BI7FlvlgrXMXIPDUy0D/sjUN6zy7qH5bWQ2mn3623McTE4NqmyKCbGM+2jrjhp60m3EC91
qwM5qcmpXTAOQ462+KlzN41t7HKh2NhW19ZDVB7SDmqNGKCYhtCI/q7LzumXc98PzhRf670sOED2
I3Fjl3P+hEKablYwd9vmbtfitGfyY9ZZqd05ZJoIYkKn3SNrY5GrjI1F6SmUM+CfiLW4A8/gj1Qv
3LwJIk1ATSHYTP4Nrav7tl5LE0AIQh0CoqjqR/pT4J/7Ntgsj0xkyLhzG6fNoArWZAlyDotTnxd/
PQ8H62T/lZ2NAbIcEBs79JLzJyBA6Fr/Y5VLoDMZdK0yEORQFg3SuL1N08odNBGkefeKphoyet2Q
osWNhtusrEkqzL6iCZw0ig8SSlcfgLBP+r/6XnJL5aUdwDvTr72jU+Olsr61Q/oaqT91c/4h+M4s
oXzKA++/hE9rTSX3YPYEIg/c5geVOEyCHfy+vvZaP/SuWFB4d1839rhapphLID8qBbVMfsjIla5f
NVYgWNNubtvYYH/f5LasUmQrjXEfLSzXCn8R4N8wPh3wpvwGUHX3RXKzmTyGQI4hDKkPA8jDJwOd
aCX1ynjGSBAoACcwjnrtkn0rVmhNKEvp2BagrLaEzliSC5LO7tmxWTaX0q1lUDNdZstWMjCYr+nR
VL5bbYIZP6oJLmuibWR/33zi0k76VUnRpbWq3E3rowz2krwUnOy/dHcuOSeXBJBiisLUGDQPoIIg
dfMz06AuDqarg4wpcbVb/TD7FZpWIvSxaH1cIhjscWxVSHGGZvM66s0Z/JE+obZogSJP5Y6JuBzU
OpJxTAzgvTmyh3rTJVgUgd60eFG7HYmtp3Jpp7SmfLAXcP6B1/HJBI772FwzlmfDaZ4Gbw3Zt8w8
UzwfvXsMv7smf2JUU0OlghlOT9GB7SA9QRAZ869/lMA3hrj0UtV10TVFCRQWGOulAcP56aM6Cc6/
3SvLxgiXX1rVKLJ0waMNKPCd5SfNZedyBhN4Hw8yUUoVrSNAQkNJzxiNujdZ5C7PZO+ymd2noI0/
8BQDVVaUq1EQjEqgGXUygxNYOvxZdmW44I3qFoHtFYLEITr6+I4KZtimKoXieWjHjv0YHRhPR+bK
ikNuDVSB7UFsU/Q5uTTSyP3YahnA2EN1B84px4TmT/kg+JaCUOY7KnJcZQsOAXSKFgApo8MvAKDb
dP7s978Ty6JFcalDruoc+F58R/Sdu5fq78XvT+oxQjSj0rXvLUy8iHlr/p/dU4F+wnQyk5j5mPeh
MWFXOi0Af7rGFFj8JDmMK4c+z/fqffEkQ+tLBNLZX+e7RT5nKRb443DDO0WZ+mRNpdvLy7ESMYPv
Vs/GP1b4WT1NX8a5UMC+iq7pgTb5sZnsJzoC1d6+Nui4XHaW/QTybo3LUrayDmA5Qnw3Vuf2XeIC
InfZwv4FBFrVho6JC1xZWUbeHNAjcGpJGcE9mr/BiBMdmrA69A6beagchkzIxBRgu/UHpmD/j7Qr
W24bx6JfxCou4PZKUhQpy3Zsx0vywkqchOC+r18/B+maNg1zhJ70q1SlKwAXF3c9B7iJBnoETO6k
YpAEklyR0ZHzUkyejoo30w3ElT9mHbBqySfW+J34tqidRSCXH5HOl9Hq5glgQ+XL+GrcmSiPTUcK
vCHjR1w500t5gyL7rf358g7v6iVAughaiWUTyfv3G7z0hg7uFnSOSiy3MYd6ojqzqKK5QxFrA6UR
YM/YVeQceGtZgm4lsvGOIUxPP7fhHCFozj0d6auDfhc90HsazMfMT/z8UdQpsaukG9Gc1dSizlCU
KTLDqLlZi6sm+fIHG7j5fc7FsprV6uLCAshBkTpzN/uWARdoENjlXeXYSOEMlrIko9zWaE2Na7Xz
bFO1QcetGm6saqvbA/X1+fKq9i/eRiB3C+S101dTbYGhFDLM7Nxvr5R7sIE7rJlL/yTCDlUFC+QL
VYqi15kxYirhL6DYPpgOGpre8/Nf3cWs9qcckYq/VnEXQkDzhfSMiWdA1op6JQQKw1eoJZJTMB6w
brnmu4qWw1pw4/Z/H2DJNsyaggrK+xuXp6NZWQUKVzNIX5pWu+qk7Ofl09u91PabCE5bllyuLfwq
xjmTs65+K6YHLRKI2FUQgmwliqUAxLD4nmxj1u0kGuGirrej7YwYSWPzoqFxrroDA1anB9ETuuvn
bUVyV3mxa3MstQxl/F/ZL9afydrFhi+YLYnDyUNROEjdRXDxdsPirVDuuEZpqIfVRu/AdJp+9SFY
fg/2I4yk7KkAaZ4/XT454Rq5o9PGhcwJEBpPy3HRHTv2GHRgfCqvrPYw+EVIA4AFC+ON3YnG7Sq5
6563YN+KKNoywHB6ooj6XxkbKGu4QvdrujjmneGjoqk5imDBe6q6EcyHVLOS6kllQbCG0TGa2g44
LZ3J9C9vK9s1PgLfSuE8FVPN9TKZUlizRj2snWw7Wf8a59lnWbJPc61911K7E/kuqkAo+37ju6zq
bBVyhltIQ6asjPM6AZMs6+i3vUGQNRHdRz7YMheMgFgEesr4TuGzAB9R/RSf+wPgkI/RQeSu7Nnr
7Y4yK7dZXAOsN6DisnOT7pr2rMQ4uSIYyNfLB7dnLLdimPpsxNCmlUaAe6enrvi5RAmy3cfLAkT6
x9kUmdSzYRdogorrp35MHRszM8JWlr3s5HYVnA3plYJIHcjxTlKgvP5OkHikdmIGSswAgpcgH8PL
yxLtG2dG9DQipDPwfM/LjZ3c2ZXgQol+n7MX7ahEy6pjRTiXdXyNIu/y/xfZQd4fyGpF7vIE3vBy
im/imxbYd9Lh9bk4l0+a+08iUcGK+Gdfk0pZliPcH9W6ySLqSKmov0CganyTTNf2sk4J9kw+tmf1
oASgElyR0V3dFhEFjEJo3Ys633Zzj6ADt8DKqGsYauIUwY5iLVdHWL741+Iuh9qX7sH7eZgmp/Nn
lHHc+VAeykcLGPXfRTbif7ydb8I5LWkMApwAEyumIQGGBfrTMDuuuGwq/x+QsDEj/tHI/y2Nf0ri
hEoaKIwY4A/rhmuO5opKIICUUR6vhbOZ+3f6TRr3pGTmmI0l6CB/S7N+sqEtNaTf0ntW04F9FzX7
7RvcN3nca0LiVJmLEqlqaXhYMbs0XssYzVREea3dZWm6aQFcCJM3vFsXGVqtRhLEKLezz5pgVkdy
py/2Y3O2/CUQ7iMzfR8ObSOPs781NnEBAzpyd3E9edOU1dcdRRpZbWoJhJW57SoUSLQC67KnKmjw
0nXbsBUdGI3vn5UEuGBtamX9sQW5CGNmra7jI5vOSnyR17p367eiONs/g8u0tgtgZZjJo60+2vbk
LPEieP33lGMrhLvlkRmBoHtQAT0Fbsuh9CZl9U1kdScR5sZHYEYUMtF9YsKUEAAo8V2ZaHLVjKGp
9aB9KVDMYNfsZ3xt3wAaAjmS/Kp5WYF0qR3Q2hhMd43sFM+Xz+6Dneb+AOcRgLhTWfUR4Eak/BHr
36koV/HhvLjf51SDjFOvqoNpgpzqjKxBMflgO728hI/pRyZDYxZZBQyZwqfpVCOlFN9nJwX5YuLX
mF5Cj5a3WLfacQUxkxyYnogXYf/kNkI5g7Wk8rBqVM1OFYo0jasWoEWZTsMv1WVQCpZnqICYtjw9
c7Lz2sIx6YH3A2hPwd3b3d/N3+DsWGSA0BW0stkpm/rH0rY8s1HvU0uUmxSJYXZu4zjmujG0nQwx
o9E5GaApZkYDLPCyPoZN3EEyZd1IUdOJWHY14yAHZ32Vbq2TgbwW9ZdP2tfhpXwqb/ojpiS/CPTn
g5HmxLLFb8SuykQne1RIYAcy0KHYg86oT4yHv5L0oozIx9jitzwd5M4YjQYsC2fD0CSbqEVpAgd9
cKwTg17Pe6cOOsSjadBe00fRbN/uJdfeBPL2rJLBzVxAV7OxcBLtahlF/KYiCZxrIiUEUb1hswEq
4qT9z0jEfburgATTq9B1QtAe8f6MxoU1O6pydsqX56r6rMggWzte1oPdNbyJ4B2ecjLmIVVhi7MV
l9k8joUgON8/eF1lp44pVE3mDr6Agi+phFskH5tfyT3K8ej11a4bZHuAY5D4wpnAXc3eCOQOngwj
memMg0dZJrr772C6+mCBigPdRv8g4bK7iSAPUgB7qaEYxL7f3KWcYhZeyuX0lIdxMF2bIOzFGutg
8vGMudVtpBxEpFi7qoH5QxuQSio8c05kXOYkmgbNDhdsbHqjRJ+K9PNl1dh/Yiz4BGBkApMnDwdE
a6Ux6rWjpwaUWMsBJv40dm7hEnQzD59kEOGIoP0/+CAwEsQASJSK0Qn4B9yqImNaaxPtoCetfYmL
oJQ/W8sDjYPLC9vbO/Bf6mCbh1oqfPa062f4biN6FyPpmWrBHD3bmsDD2BUB8BoQzxlgOODBkYEx
sXSmNlthq09uTNOjTcaXPBdFR3tiQLoko6ylwEj8zohvFK9Nh7ieKyk7EeXLVFVXOZw1tRNy57Ab
887BxrHoOio8YH6zEAJy7+2sUHD1mMkQzPAz6jOjJmpc62eKeGXwh3PkGMEygswi8SxRwMtOnBdt
gN2emKj4qCZfS9a02UiLDjXP5a73WMMEmuxkzekdC6Be6AYI6scx9S7rx54WbmVyBqSgcybpCoJA
o+icmD43QzgD0TgaDeeyoL3jM9BVD0Av3GOdd4TlskQbdGrAUvX0EKfuWCeeZAi2cHcHN0LYn9jo
CLFmElGSZqdWulWS0F5EnTusvPfhiDYCOG/XSqcW2olwTz6pgI1Yr+qgCNm8mmi4avcp2e4X95TM
UVwOq5GPgXUd3SUB2vOO/SkJWRcpaAddUUFpVw82C+P0YBxo3kaKmZ1MpQ2seDo1axY2+XxVGa1A
5YRL4576ec7b3O5xSqOv+HIG4Jg26LzhbGNtsrNc/UkItNlK/t03pkrTRw3o7erwuKA+1ggag9hR
XFAKwkUKUx6ZQ5pm0DoWByijl8IQFika8KY+TNrO/1c3iXAWapLTfFyUxApn7SmiYEaiL2hyuSxj
9z3c7hkXD2gdWrfUCGeUnxdE/MWhemy/j8gPre5yrk/5tYjCQHB1+aYkWxtBQmdRKGDyuORfikXQ
LyBQcL6knsYwubmR25jCV9wqjj8D/+ycpZh/yMpZYOs+ZmPxiGCSDYjTtmGYcFne26GmGtMOzIQZ
EtiYInqy/eRu/F4G7WF1wX/ymnjRvcj0/Y8Te5PJqQU4sPu6qdGZML+WYQLeQOPHVDuogoFHA4SS
j2vqiIoB/+Mmv8nktKTHiPwwt0mGpF6cuDowZ8Bx62WhfcQE2D/oz9xXkjd57PuNfS+mXJHSpUD3
kzWc4wHjc3ItsE7M+Hy4zDqB7qNGi5Izd3RtXqXd2OR6kMK/BZkdZrw69CyKIHx3V7IRw51WT8wh
GVh6srKf1fwbnd3LF3jXJm1+nzuZscxlmmIkGHMWlZOP/QFo6wDp0TVX10AnMA6ZSOd3V4QaFpog
gI+l8bPOdmbNaNmCFdRvFZ+xHCaDZ97nV7MLYBJnbpxKRhVRIHXvVpsyMLnAb2zivLinZEIOO8GC
xmCUlzwY1Zq6xBhbp8tzQGkj9fav5Bky8w82ChixHGli1/lJAvLm2cpQKND7uvIzGZPrw5KJxuT2
tPFtffB838uz1GIYY7a+FFe6O9oHDcPcjLztsrbsnd1WDKeNbdfnhRzDOQOedY82GQzDCq7Vx9oG
TOJWBKeQ8GTKTjdqFG1i+qIvqYNRCEda18NgfI5M24vT/CBT2TOq77M1/up6IYabaJHs+83ZmUW+
yuVYjkH0qOQuw7ysjsl4mEGtytBQ1efontxf3tfd40OkDHNig9mFf6oXPY1tjJZAPX3W8jqCh1w6
9kcRSs/+5irgWUHSgVEYc9dAjofMiBQdxHcBa+hdA/nT6KIZ7zcYnkhZdu+cCiEsGEfZg9vHyUhJ
ZY6LFQ4N9jHt5UdTkWwfSEFhmg7h5R3cFWarMvoLQRpLNPb95tDyDJgvGeDOkf4cABp6ayeGuzSn
Qnq5LGf3+TQ3gjh/u28S3G2py07Fr6w8aImTgTMRPrdjvA6ARf2Urk5/NAWr2wuKtkI5r5sOixzT
PB2CLJlhnG+rKMPApEDIrt5vVsYpRyONFVn1yQrBTOGZZXlu60qQ+BKI4D1sq7IqlTZ9dgIZo6ea
hw4+1r87H97JbvIaw+5GaYbpObojh+SOzEfNdIC+EjJADWC7ZiQUUloKDoi/wJ3Z5kU/MpSARQUL
SvVMxsWtlElgf/dea9PWdTbxhtlZm4tba70bZTC/DsEC3krtupJmp9DOmVWAPUSgDbs+21YWd6NS
be6rkuWKwXua3bCWWWd0Rob9+89maj42szLLv1kcd7NmOFOJrPbqsfcZvKsCcLYSOX+WFgeYJOu3
AdMza1KQg/+bsZsTzd0vtQa1VWl3+YlQs75PbT0pnZEO9lfU+RfR5PP/2FmYKR3WCuaeW2gSd6VZ
RbhoLDWaHaSb/gqJ5uT8G4TuKpMdDKYIbgVbAO+tsr7F/4rkFihNiiwvBniIpKD3NL8AdGZKneIR
PdChfT15Leu9frAAzCjsVmBm45JozqyAmYboVMa4e9tqbif9kqobjDC7k3Q11m6exV7WC2zA/lvw
38ViPvT9WwDuNYlECxZbF1/M5YdKPmXlF3sW+Vz7xuxNDOdzrWakJGWlondYyZ7tUb3CUJhgJbsB
4tu5qTLncM0AAx4WljPtDqAEL534kFyz9iaG6pR5kjfcToGoSLTvJfytLEBFeL9/bVwbpB5xYkwo
GljuZiSVRgA8FH4KngLBGvdt2ts2cm5CtiRVUo/IKHX9t8a6mqEbZuPS8tY0/Mu3YN9Iv0nirKfU
5HScU6wryx4W87xaN6ohyIeIRHBGc07UHu1hEGFmfqP5aC93EP8LbvPlGwWf5/35jEat01FDkSNr
M2cBMnu/vsqJ5VjEHZeXUfsCasPLOyc6I858aHbdd9pKstPU9M4yAOKkPVe2gRTZl7oQ+MJ7txfm
GE1VpiLD6+VOKWmXyKYlbq8cHRIaMqJh+xbPgmAT905qK4Y7qXptJzUrUGJOFCNU4tktovinUYmw
YvZ2biuGO6tCK5EkXSc71JHKvC9jsDYZXfPZkKXai+hgnmalEfFD7pbPt0K54wKjqJSbOTFCBlus
Nu4YDsfuMfJiJClMRBaWrxNHzDkr2lLO0mfdHPVoTDMCO0t+kcTy7MmOHYoht8vaKJDD9zAaTb+m
iTxaYdZVR01OnW42TnIpImgTKCLfuQiSyKFO1RGJCpAdpLLir9XPLv1S2r8uL2fvHdmcFt+/2Ned
lnY1bIZlerryTV5e/+D3FcYSDbQERTPYdm5CI1leQd7Z63DkMvMRvAc3tv7lsoTdA9lI4O5Sn42R
qQ2rFdIerS6d9rAa9oFSS5QvFcnhLlO0lnI3RJATZ4jD2/RQjX7XCWIUkRDu8rRgnkhILxthpwTF
EGr1udUEtmc3iLRU2wIeHuqUH4pcGhpnIjuzEQc95meAROK9Q3+LdNCu7cWNnPUb61T6gzPaiOS0
IJZzS676Oj5JxDpMOr1ayui40EJQ49jdvY0YThWITaNMVpchqNfZsejPSZmdbvIvr2XXg97uH6cI
gMGLFnlREKpeaQPgUzQv9eEYdQ5RnN9g8FfWKjgz0cI4taiJEuV9hCewHIkPbMjDMOg3yTQJvKFd
Y7DZP86Gmroe2ZGp2CGgZcE4YYKmuPp3K/kQhCtNPDZFY4SahLiRJgda/lQSoevKNoT3+zdnxAfi
S0FX0NYPaPUDUpFTqg6as131wNAt46N+p/0CrdBr66QH8diN4Kz4aBzU7kRbW2A+JcSvet9IK0fX
BCXk3Yf97aD4uRA7KrVWM1c7bLXZ09rrHJyuTQ6Ui9ghxvGyvovWw7nIpNeGuh1wqcYaLFfJpzL5
MizkcFmIyCjxjtcaazbaHXoz7P3qaX5lKLLFMfK7l6ZyGP+I5AmbKESbyFmLye70DnUhPSR3il9g
bNVXEOIAu652i3P+DQXzq35yLNTNRcGbaEs5C0LTpZEJ0mhgyw1oeyib19oUbCj785cuAGcxUCBK
1cmCxSgWvCBEMlDWyJxc1n2tWQQvsMBsEM5s1Es5AYLdBsZieRNX4JVsBGVRwX7xPhd4puNc0lYj
XCsUC6Mu7A0AKRMhV8zOQjTkioEh/xsNlwccqpu4ifpMMYL8nNzTz1CIwPLWY3+QK/TGMQ6VP+nC
REUIzMmAp9WIwi9Ny3pC1w5N3upxOqxe6RXovO68FfMUza39SRI9XntLxNgIED7BWIf2HS5vALSJ
pJY6LQOesXVkCAlrMDqNxzBrZK9FjktEsSASqL53AJfciPKuKc2jQqVPc599G6VGsCiV/WlO2bXt
oricwWz3C5FrCZjyPjmi6zgJcj/yTDcZXP2wIIWXud0L5lf9/FhcZd/09P+feLTkd/+A7cLGzY36
YugkDXmEProlmF2lKADIjwIbuXMNgMuAuQqWSQOCMreVtp5Xg6RqZqg7DNubaUv+EIVpjowMEFE8
0jsA3v7/fQLwRLOyDdx3lC+5y23KlV7GaZSfsrn148b25M67vK7943sTwfsEeqFCS0D2HcpH4w7P
2F+z6emX9jY+mAf1FeCefu0koeLKXn9fH0UJ2L2QdbtG/lKsA/J1TZMVDPfFvDVOBTDT0ZZgfR5P
Bohp2BwXsCE8/cflhe+e52bd3Hk2JEvK3kIxukuJm9jIsTWGl2Wilr3dG7gRw92ONDFMKbM7RMZw
hWLw1Boip24vaQeyG9WQ0Y0I6imNsypj18Lb6qT81L9G16x3HWBRB1AE2EfMG4Am5vK+7bxt76Rx
+yappdLXSWmHNT3GPQbU5wdziUGJK3h29pwSzdbU38kgTdX5vtRJy6c+kWcgbd3WryMQWv/iP0Dh
g6ArX4VSiM7qIwwWDMlWJPdut2UtFWYLkTQBkXkfYoppRnyW+oBLdKLZHzzDxw24tipPBKrBbjJv
RdHSbli2jBoPlv3ehk1q2c1LGiP6m29M/RjLX0AyKlmx28leYn7P55fLx7inl1t5nGVpB8mkpJX0
oEEvpyypjo0+scsidhVzI4N/0WejKON+Uuip9yb0S+feLDs1AO5ZgTtvHBEc8u4WEvT9Mvx+0+Tb
f/HNYM+jtAYM8KL00VYPSelJ5DXsGQ5gr/wthvMfSxu9MqQF8opRkAfbGpxR7e/z+Nflzds9n40U
Th/Krl9tqx8wW4RoUIcL1BkCRFlVtBBOBVKpm6nSmXOgPMRPkWsc4m8V0GtBGpTNjsmQZOaT9NQf
6kPnIbQGqN7gwU3BKKaw4ihYLa8pVqFr7awbc8DwX+uz7qOR5SZ/1q+NWxpggDgVvqz7yvm2wbzV
tKJJnjsZ2sJmWztHD2KQ32LJGN6VJkdkNfdNy0YcZzbbgfYErdtaMLkmc5FQ3kw9uXGiMD6O6H+q
fOlLnTkAYRFEkHsZEwAF/a2vPAqlPlJrnZUYFU44naafMqKhyiFoGWfGLHLj53+luRo76403tgLX
mgLIBEnH5basHzpdsKAdtSUyWBEwsoDme7wM738f08/TqE4gapKnr318lSe3Cf2/R4Mt+Z0M9ghu
1pB2SUrsHpMErYp0I72O009rjpS6aDh45zF9J4ezJZGuDkqjr3pgJ50Lqje37v3WPOi1IGWxc7/e
yeGtiTUSo+8BxD81IEdqNEcmweVT31+JRRC7qabxAf+tIVY799TKT63+3QaKemU/yYDfp0JWbuYw
cQ8llvImiLNayjQ3bRtDvVjMRtzsgOLGtekajuoDleNGGLMJ5PGTpcoKtIyiRsKWwTbJqJ7PV9GZ
OCuSteWJzeT+q3387a5vNM+qG9O0i0QKtWoIwN/wOVEtdzHI41gVh8ui9i/S3zv5e7x1I6olpRav
JZTcIv6iXdX6S1K8XBaxZ3y2p6Vy7m9k6FQx+lYLEF0cGeQu9eDZnBkZceEjFBRZu31Ff1sTZ3zY
20wHPYuCabAcHTQmue4KlsQs9QUF5O1PN0XgP1n0OVCPqE6CNSA+Tv7ix4gBwdvmXZYmOiPOENXW
IjdFBWejKBJHncPWsg9FK5q82b28CphACIoSumxyEUQkSeqslLi8NsUMKugjrH525lpyjUY0bbbX
64MRnzdZ3EOow+dc0cmEDO2T9CC7v2elT2tgfakDcGXctN/yJ9XPwZSlfo2/X97MvZDinWxOG8se
gGjA2ZkDGkr+7GM68REotwEYBR3yogPW9A+6994J5NRxncAYYM5WeopQPR9oIDPydJFJ3NX5zY5y
D2JXpphbNXrsaJo5aRLYhSAU21XCjQBOCS1qAPW8gh8/rNeT/mkCrqEUi7rD2VP34Vqx8U2C8BJh
EKeDYIQqZYsCclbVO9fUb4nZeLJ2jweRWiJwhz3nj8gbYZwS5ohaRnSkzUFDFV8lD9VoOpNhO7T+
mWsPev0al36dPaigrJIEBn4nSiGMbQR7huuGJOB71wIYEL2sSWhX/W+Uwii+/0HD7+67tZHDaUWi
ZaNSLrYeGNfkyDrDJRfjRmH/O1mVeCJDtXt8G3GcjmgEs0D6UkWBhAa6tLzrFeLU0TlWrpP0y+Vr
vKuOG1Gc0zSC3HfOaZafzLoBNqR6nrrhRp3J8U/E6JYNzFJwePCzljEaOAotQWfggol5M7prytu+
+XVZxq7h1d5kWO+VQUmtvCElNQIFjEHtMZ5jV+7C3CxFj9b+nr0J4rwmSSvl3i47GzjbSVCdlGfp
HkxMx85jfe3pXRRj/Ec0VCeQyWfX67iSW7WiUZgpX5ZvlfJERZAU++7F2/7xjRoYQG9iqisLoiqG
atkd09LJHjOAMDFvcFqFar5/e//eR75jA6MtRRURCCRHhlyY4eknfnoSNdDvb53NKM8w/P0B3XXJ
O7ss6xyM40pvOHaZ/5QqWfbytawEmiGSxN1bRQJoLyg4gdqgUqcsgS4zXE+NKMv8ETSLBVTIrf13
QdydjQGeNikJdEE+6YmjBcm1ft8NgX4HQHundocrzbGu0fyaPaumI6r47b/7G+ncNZtiMBm1I2Zy
RnDqmi6QfPz1qryirZ8/zeinrN1/AJ61b4Dflsxfub6QlDk2gBLgs8ABxXYfVMyH3xj+x1iIdrzr
Bbytkb9tSYWguFSwRjsePK2jDsm+XjZW/+O2/b0i/rb1mOIvqimRg+UUoUE7ueuDREJjuOI2Pgh8
fgibl/cflTeB3DOtN7NmzJ2xBD1ZM3QC5sVZ78rqsa9o6rZAe721Io2K6DL2dlJRiI1ijmIYym8O
uE1cZPVSjohvMkJDv6Lzk9aIEMFEAjh1RCNq3lojhdk4J9+kVwYfIB2iQDuO+e8xfvHrvC+RjSsC
TgIzp+z7zZI6uaaSzIbSyPy1sH9o6Z8t6U0AMzMbAXOdrMBtVjD1VjrJUxnWfvoAWNdD2TrSNQ36
xxgsHQJ13DNd8Er/XhRnuuIEmrGAsed3r6N8yA5F5WYZAJeYRqJwVDqtu44H0Rz8ntiNKeNJabO4
0Vq1gF+Qtu15VEt37IhnSqKxpn0fdXOhuTOzupXqVbaiWPw1VZ2/+E36UwmIKe+fEJuITLTOHSGZ
OzuhLRIdrPfbQNHDcGWXuFoguWPsyLfKqQuHWxSUwl4YUwtsJU9GWefpPPU9WnJBgKnfjq3Hyqtz
EAVrcVRfGDDwn7yw6DUArgoIcRn22nuFJZKOcUITbRNjNB66dTyTvI4dK+3/pOOPdTX8LYk7xzVP
U63u5xxwx/ZtAUbtyrUP5rX5iJcAQA3mpz+AQXknkDtIpR6kNkVp7lQrXjL1DswkLZ8Fl2/foryt
irt8bVWixwuzT6ell752xeroFG9OlthBXq7e1GsHpUyBPGCVh1zCg1Sa50au3LyTHyrrD0aZ362Y
8y5InizpwFz1PO5+Zu3gtA0x3MEwvSgqvpHFFvnTezZge6acBdclKRkHgNue1DWM5pcOCJWiLrO9
isG7RXH+Qz1rI0VlHoBGd82vEUWgVwarGB/GwHxskTBxatY0chS6uIK18QlPPIgY1ze7KKSSvxQn
UtROg2Fcgf7sdI1sV8fnORdlnmeippQB9jFOlBk4KdOr7P8TajF2GnxqYXNafKKTtiWhetREIXqU
S+m1j+97LGjJSi/VPttUFT1MzC25JI+zLfaoydFiT/mpOsxgiC3g+UXn8cTSWrYwYbzrlW1Xx9kX
s5hzMxvRVBT/sq57UMBS34Y3kSSg8/gnD8WeU7aVx5mXKE5bOZ/M5JQuijeMlVPbbrRSV1bRoPgk
UBNmRi5tJWdmpBRlcZWRF+ooyDM8nSp2pZvyqvOmxDFPFZCe1Wv7s2gQSmDdeBcQcGLgn2hhQqMZ
YFWR4reGKVqaSAZnQ1oZbINthHNDFHLWXljJGl6gD2h4kOwhO55fi8qsos3kLIqq9SPVpBQtTIvu
1R1IIJE1ecJU9pFxzwpOTqAmfEk3KztakBE8M6y+Wp6nQ3NfnEC+4iZhB9W8rQCKVB+n2BG97IJ9
5Qu75iBFvWLBfg3z13R4EpNjCa63xkUlMW2yuFfx2rRr6SbTdTYPLslcqbpGX72ul45SK4du/FRl
Z5IKiva7Xto2OOHSpLTspa7q4E2kiVO+KK81KG3mK+OchPp1dV5vtCPTndirAiGEABue/HgX3+Ii
bt2qBS9NigrAqyGfyNrDMBD2QgN6qgTOxf4Jvgni7Gej91FWYyA9kO2HRX1e9T+ohm73kMnfBCtG
YWtd2SVGEDevo4yRtuLusvKLFsCZSKVqe4OoiRnm9ndpPhv958u/v/9Ev20QZxUnE338Ka3MYOiL
wwjishzIxFp2vCwFUIO7J/4WYbE7vtmo0TbylrZ4yJYli751bab6U0bkyaG62n3uhqH6PvRLfmeR
XGtdS2s7w2lzzXgyk7VtnIZ2mAKbpqm6qpooVpyptLJzmad57JfLah8mIknnKpEpYMU15GakvG8t
15RnDMaNUWF4KUhsCmcBZ8ERXBOr5CpqpT8uvW0HlpWsD1E/N8exM+PcnUcwQzgkt2ew7yHzTJSS
AI1qScE1ZYOwy8EEzISGbLU+ZnavfKaSZdzOWakYDujM9cpZ+jGUlWa4J7RXrmQpkdCpCmLEZ5XE
DfoRlwzwOFk1V4/rSErJLYYqftJpo5/LhkommOpAsXnQ0V3uZ2ai3BqZVYMlrCSPSStFg2u2UvPQ
Gtl4UyRF9xWSe8/OwcuNqYFGe0T+JsUboOfLXa5Y8WGlinUwa7luDqmpzECZKAedAn+6XY45sfrH
omw7ExSbcaeHk2z2j+1idl/V2DaeEq2tjy0xSOtZpCwfs6bIxmsJfytcNJJRUC2T5btqlHZ8nFuS
YEsqg5zq3F4xrNFothnG/RCFqzrYhmfTZq480FAZxSmDI4XeOBnAOT5aEcvZWw25QZyYZ/l8pJZc
YBhV0q2j3LTLa73E0ewoeav1jq1b/a0MAE3N6ZZoqQ+yuZg/izlZXxopxacROA3vLZAyAy900pvO
GdG8XDtLXiR9OHVzszpZoacJGjWjAkxeWq5rKKZV1BodbcB4r1uZZE0OWZl1hWv1sgLMJD26mtBc
+n2tzEpzjELvNH8aSs0jIxAODnTuej8vDGl04jbJnzsS9YmL/66hzamoMK+emPXPIY/0H1mjj7dK
3UiDu0aAvnMtYNlQv9fJ/ItqihQ7a1TXs9NKWfbZ0szqpWhqeteOpvIpmhPpepiS0peR8AVk1DTg
OiX64g806jT0Ua7akS5p9alOrCjF/srt8yxP9FkaDAy8dSOxr9tmrIOy1ICh1VXl7bzOq+TEddP5
YOuejtU0FtdmUQFlyFgAC2HN/fLNzNLufqSF7gL0MCkOVq4kYDKhw5qH1aTUfpLR+n62STY5eVEU
/tIn060e58ZN3TbSMwiySupppj5dmUYenRNVWT51dk5/JeOk3RaAT/qZgMRz9Jphkv1koVLptfU8
nBCO4YfXNvoKXbEfl4pUD/WYAAu7VfLleqHK8FqmJL5b87U+A2AStOYoUsjfCgxMHtt4KdG8KlXp
VdzX671VGsPjmAGbLYqBcn0AY+50tqzO16wuKEfGE9aqPq16L1UpCD4BMiIdtUU1n9Tcs5LO0/NS
/WoNyhSCOmT5bivtz6k09TAC48Yh/hE/GACcVOJW8WTSvERI8T9GYze/AE/qVUqlp6pVOm+e0WPe
xlMJBKSuQQIyW5tzrsRT5oJIqTuualcth9SW5q9DbU9XXT2gf80gBqo6QFWJ3WQ1Se1K6L30TDvP
XpSmxljUGEU+cmfyT7UrBxpW6zpcVVRPPWVc9eJgGjQN58mSrky8WvfNvET53VIM6uRFDZIYXrwm
67VpduS1tiLwZbbrYqH5oe/72sulSv1RDsN6UsZaPQGFpQ6tyTKDLKPFE6kT+RP0LP+EvzN9npum
kfzUHvC1sqTobaj+Q9qVLceNK8svYgRXkHzl0mSz1dola/zCsD0W933n19+EfI9FQZzGLBF+c4Sq
ARaqCoWsTDk/j9GI+Gz+NMxvynIbG1ORub2SNqAATZMB9zWEq0NnFtJjP5bNSZskMOap81IfE6Vu
roACEv26bfNnIRz7xs7mLMdst5bP2hHYc/157HUJmHpJgeObCAeQcVHDCj9rXG8J8FG+QNYJAaZt
7tRyiovj2EbtoSHNhKWb+PF2X6RtYpsk6o8I+dGAsC1T1EzY4jIkL111G6cC7UWm4uq3Spgd1dks
vUzMx5uw6rVbbRrzFwDOiJdASPIlMnFGK1Wr0UGUQow0jBVSmWOmZeRDt3leznifySd7beMc8cY0
Vw8SU3HQdisx7NZIciAntLG8i5uoP+l1rgdZMQDb28pJpR+FSm0iW6tEKF0TzQjPHcjrHxe1XSbc
pYxMd9pSlKD9KEfhEdNf67EtpxTa240EzDP0w6qgXFrpJtTV6QskpurUrst6lewhFjHgaYxA2aip
6jSA+DqIdctJlNqotNR2jia7VpTbvK9ycgCSfPKbqspTr1Pa6Ys897Ofz1EVVGVDiJsZK8Q8p1wO
6Pto4ixl2fdYHkI0Etc0nusqQv2uTnF00PokuopyhNNjZY79XRcL3WuWqUS/DkGxcqWuklpaoth1
3xLwCXiqPGuFI6mNcdunSZJZdd2t91oRdcLVOrWyr8vldBzFOXHwMYXXddCKaw34slMt6oUHNpwh
t2VQQupXcjKiRiDVgPmSsFsOzVTIkr3A3SFQWLaTVUVGn5zbErPpBz2EO1hd3FSSlddDfNdrxYOI
sVWrwpjQD01IJaCUQWx5IHUd3w9dPBFbGeL4mxbnJiAiWdt9A0uZ8GMo9Phq6QQJw5SCAhEWEzWR
rSbLIl8l4HoDpFTBI7WFnR+fKhAb4C4uo5a6njB4eUjHxXwAaV2NvU7Rs26VKfNFIjfGnd7G5mEF
ArGzZRKrs62Ga/E8aEgR+jCW5JAbACjUSgad5nkthytDA7dKtIxp77SYVJWsZKwkEISgAnKlsYkc
GZvNU1zYv0v+Lg3Zh9BRUHITaUrxMbbiYX8sHU+Ta2XC8TkMFHsDImgVvZtirgP9mpXxWKN90zqz
U95ifVbogDuVylPT52t7xOvC/Mfl4ne/xH43ytwRQi2a6jQFOE4MbxsNVQ5mYHTONYG3h8w1oS0w
8kukEY8m5rd8+QnyKr+f8ISRcRpSvLUw1wVNEEkWFmKOXtuzGXthhwKeN6C/f+V53y/mqoABrSEt
CEAZxag6vaRYbR1blz/JW+fx8wX03QbTMckToy9ntSG+YqXH9SDblJ9P8bWr1Tfd5IlcUVBm9kP+
ksAdb3nEjtJ+y/LdPNM+Wfu2lJu+xsxXYlH+9xTijPEXSrfcPv27JsZvW4QhMpqytVumAfB/tfiZ
jQ9a9N9cgqWfLc3SEEaK/Wx0ILmyFmGybmOM/SoDj8yZ433s4FxXS0ndhvCMNCrsYXalubTClnOU
9j+ODG1hjeBqbWiMb4R6pItTipHbxqWkAJU3abZ8QwWNJz+pnMueuLukjTHGE5Y8Doc6xlOZoqbg
B3Gm8kk1/cs29vu670ZYF9BKQc5zpN8AJSMQujUED9HZtdXB6nC9Qmu39v6FkowqbUzSE7C574vh
FAk6aqFgRBYR61OJKTI156AJd9EYWytMH2k1QXsSJa3mTTYFRoAj/XuGGQjKgZY4OTjeeIeJxp5P
cWOzLCaB1GYF2YMaLymDoHzXl+YkzHlmp2b/pa5Ca8QdmxOppN1W2cYikz2yShlIKKIBJE2SReJH
0gSLcGvojaWmt6Fyv864saime9lldts1G6vUbTefL0YFO+NCg651jIuQeqzG2tH66yXWjvkSDKYH
tdHLFved9D03q8yxS4uZtHVYoUMUGJ7sYijK6d4U6TRI24c2F41P/96nT7mxx5y8ppBlYcFEZSCc
kskhdwaUOEBo5xR29UNWrNKHijlVGSHfJ1/gOS71kwvGWYhNW0EOVFFXAA8fSGstz3QyECpPD6pi
0wlg4fgvRs0+VD7MeUynoSrKZRRACTJdJ0Ulnys9WW5WZax52B42pGEgHQM1uGlBpEOGegbjO7O0
GIoUR+ZRuikTvIMfRbfEGHdv6V8bkPeBGPo6PYkn3p6y35M1y5QmIWmaLjJANUnqn1oOKepHMnqa
eghDO+m5XIhsBmetMUWKXsTggBZn3cuBgqT6giYG1ClbcuTw0ClsPcSaYg6GFM/NsHQt9jPH0GPx
Myf/MAexBpiTIKGoz8RGBt5r7e1Gfylz42AKvPPN2TF2OjyGrpguj4T4E8431ZssT3QUEM7+X3eM
nQNPzBQiPo2CCnL4RsrHkVehfso7zI6x3DC4ubUhRiqpviR6YCgRcN/GrNVZ9ygCMHpYb9c/L4dH
NiCzFpnEo5e1gnGlxAA3N5g3gxEQr9jnY1k+3ZBYO0y6WcVazcUSzqaecXjV1jJf2tvlKb8RbPGm
fV40N/pDBsyS9yS06+SUyh3kBOCwNhm7WkViac6iIjDK17m8NtLD5f3b//sQk4Q0gYbQxFQKcyrq
eWpi8GDWlEAYU0+LeNXpJ57Nt73T320w32hRRvQRo8L8/znQ7g7QClwkFvBxJE5qBRgG9y6vajfU
biwyu2bMaPLUygr4ny7Ya5k/1yQMVjTRL5v5JE/IrowJ6Ysh9mrZrDrqrPUQRdbgRUBsGleZl9cg
EqXDvJlTPxluf8ZKz6bffOeJr+8egM1SmfAuycms1W0Ogrs0fkkE4RV6VgPk5yTybPaiajWi/AqC
65ui6Rde6OI5DxPsy64yB3WeqFTu6CxucurO4aPkjS4Emg7glLjh5bK3YbZtfcBuOBPzx0ppRsgq
mH77g3jaAQqJR0rtZjxSiXvhW3FlWOgE+6UL9lsvRrGrXvPAibxFM1nBnMY+a+O4CDBlUtqdCrmZ
tuydy571qepjFspChFKlbcU5g1Jv+DS+UNr6yG39Ego94Y3g/Y34xhbwrD2mDmrRo6y7gWj+ekN1
3xUfnG9eX1jmNeh6DqPbgiVE/E7uq3960WMNMwGojiCsKRfgX9FHKxdeRmJLw92/2UwDkqWU5MI0
dOaYqoo+S7mOcAAkc3I21/qHiQBhQ9x6eKqyUPTqIo1dMEdcTREmoVKzHu7rWnpqRmGwZD3m6d7v
udAb34YIsQCMzzCth65N8KARtUWQDnNs9UNxihaucjdbStONVUB3AQAhGtaiwQSGShjMSZCNClDy
9aA4kk85S/pgcKAE4keO/ue/2GRFha6YDA0QkOgxi9K7QpK0vCtQx5g3tLQ1/ojO0nXvykBLhKnN
i/G7R0TRIIGgEiguQML3410sylq1a2T03Ja78AwFYQy+ZnYfmF8phXpy4Nmjf44NPVtzTLCb0zrE
my84YBThrjCctiCHFFEm5SEtuetiYhzyVt4mFaq0/gWStxS5Fx8yu41t4dwcqaAkb2V72VIhYAWG
dKCO11HqrptL7VhnMmiwtTwQh+rPJdTQ10axwZ2Q2jWji2AUgFI3LWk+mlnDnkiTpld+qB2MucAE
4kHUeMM2nzCdb26/scIsJq7FbFryzPD7gxgYATRwHgQQ7IMElHqHOz6nPl4EMLtxf9n/d8/0xi4T
Y/IkW1s8qwASHBtW3IeWyZvr3bMArp7fUYzx9zXOOmMs4vgoi3flkFiJery8hE94+LdYvLHAuHib
FDLGrgVwGNhS51KKkNjpNJuW1OA0xpMKp37arww3BhlXrzRFGLQxMjyoIDxTUfPMzUuLQtgUrzu2
nnQWuOBb3jYy+Ru6NpMY6ggbUak/a1n9Ta54Ojt7nr75UgYTCjNFFstagi8oumdkx7h4TbngP5oX
2XC0tcEk7DGMBrALDcQHEMCNoDSmXTcOUOBvF0fe6On+xe79Q7GCnHiEJJTMJqd6Fbj/QJTzMPvm
auFpuPyGAsherNAVOUeKt41MwAhTMOjOoLr2VRGjUCCG6KDeQLgti71Eud1JJmJMazIqc4nBmv7H
YuPa+lZqgSRT80CRCTUM5fHyMdtfFlUjgii9gcz8MQ7iZbSe1iiMjg0BoEY+GVFtK7wZaJ4R1ss1
qNF2WYwPBkL5vtdt6Os1/5TN+Ve8+L2Stx7tJnFoxgQRkx7dujUyLKlLXky827RF5l/eMPpbP7u6
AUpHWSRQt2UCX0KgGLz2Avn/idDeXzAR+s972G+rMXEHxksoyG9YVh3BGMIc+C384WKuvrYLnh8s
UQP420pEdbiZW5ID+INn9pfLy9tN+Mi6poreINIiKzkAzF8E+ehIfxuxxUCJO/vRUw/+k9WlGGUe
9nPPNTbV5xt9xOarDbpRiqRPKY9MFZ7TaBQHq6hMebYguqd/v7y43appkxaZb1dVdYqGYFKgvzC6
utzas3lN4ptO4InQ7YV10Br8ri6Y3KWtXdZ3Jq5l4C6zsli18O/yUngWmHO7gF4wNjIlCqbyVHYP
2shrfvMMMGe277rElBoUSDOEyoav4hkU5s5oScEAiR4okpSNpd1eXtMnrhCmXGK7jxNYRFa0+ytw
gVSLtdxR5bL8JnR+tG7+PXnK0YtsrwFJueN3I3f9ELNhkqjJRJXY81aGISkUqncXt0dh/tEjr5CQ
S924u6kmEG1EIeDoYjkGarKuStFCUgyZi9bSFAJ1vfwhPoyL1Rw1tCX122ZxLm8rzyjjKllaC6EZ
ITAqQIdZ1ZIdW3XkkMF/eo+lnw7UJ+BJVVToVbFVRhH1ZtFNOFpTPWvnZVp/kNGcbsVavM9VwVmq
zIL8hr0qnbtCCcjoXv/5Irf2mQpkbgxQ2tBCqmsNR1EnxxA5J27PQ7YW5I+ZEuhBFZKS0Oc0y/Re
1uIHZRy+6fXKCcB7MWprhqkzMNA7xEYsgSIsk9JD2ht2VTVu33RdIOqEx8KyG+635qjzbOKvKa8q
mQhSMwDM6GF1kDddr7vDaqsHyvzHm1Xc88WtObrJG3NtA8ygBCRfoMuRFRo5pnaPlx2BuyImyHdm
F5s1YLh+gje7gARVELmZjXfZ4qo6VofSq3yORVpBsyXBdlFstBfmok41DdTlCjq80wAa+qL6U5HB
iFz18ooZ6bQ90KsgkNDxejsmquxd/gnUwqVfwBzxPu5lo4jwODQCoCCBOn4mHl7drSgfnLjhHIRP
r93sWWdSQzhrg6GXoGQrWqtRhUezEkMrlrv5gCeXGPjv8ce0hlD9AgO1lxoGjzNt/xPLBpXUQK9F
J8xySRLmWmpgHLN3JIwtJ5DKqk+Uo42+7ZF7Hnn97u5uzDHrlSfMMUDRswik+m7tHgrwZsr20B5k
HnCLtzCduatNXVdlY91iYS/EW50YDCeRq/4ZP5seOUDxklencFbGEoFJiTl3QFCnQav8bAUU/oDW
575WHdaekyB2D/77HupM9AQmQ5/VAazPVf3nglnowbl8AnYvhQAC/c8ndCZuRs0Sj6Wogf8IkPPB
NtClrjwZs6yRk4B/TnJlf/jCVYPkfjEmfrbiqIQY78BoTjACrki5HeKbHqroye2IZ2YeKI262oWD
zvY15TBRIaJQ6x5lk4LAhq/9LfXf/d18T+csO9fSD7EsUDyaeCcGdA6TqjUUduSBSnR06TFTeCCa
XQ/ZmGQ8RC5noOUp/mkQFrcdNJfw9OfeGIEv7R7jI6OijUMpIUyqimgZ61MHVPqpT9fUnTs9OWDY
5V5bm+qMt3ZMJ9SFbBldIduZ0EZ+b0rIWIAHH03BJV9j6Vi1lgyYqJKjvaaVviCvzlLoX6MOXQFt
EL7WmvInx8l3z+tmjxhvgyBSrIPYg+DxcnSm5+46fokfBDu6woil8dAc6Rumrljx13+KTPkV8lW8
VwDfK0Gt7WPeJnq6KPGipMFq9q6WiediKE91wbsN7vvAbzOf7vCNDiDZuOheCEhIAnnAiifus9vl
U8V3E0yhOMxdA8R1bPhiANKJo2pLfghyXlQIB7XChH3mRI72ePm78ZbFuDamOroO01pZMOtP0/CI
7HH57//FcX1fFOPYepXrc5hh3+jwrQpqlLi0TNA4U2WL8Uk4DideINqvht8tMp44CpjS6sCLEki6
L3alhfnbiqcwxds2plhUqiYXGlPCts2HvO8sRf5yed/2F4H3GhXcgCbeiT56dYICRdIwwAU0EuQV
Z4zcGbZg3l828hcf590K8/WLdVr7pQDUSvA1kF1H/uBhzuMk3S0velAcJp9XZPOWxXqDMg9Dq6KH
OC+Z3QCpJ4AAWHm6vCxaY32Ope+rYhwgr1ajhcA4EMtZU17VJRGd0ZhfpWHNvEKMF1souj/qteBx
OfIWR/9/c4MQc6JlDaYRAs3EkOH4nNApDl5Fv+9574tj7hCY6ZTUvjGRKL7WCapo9JhVyFSQK0zr
169agJv6mdfW5i2Mxv7NwpZwFvJYQFU9yYsjSNGhF8B9MI+cWMEzw9TOaTWnE5RH0HCLBD9O8OlW
yLaF1mXv4G0gky/ENknEtoQVU/pZV34Rf7v89/dvyb8/ENtuSJNRilsZJxeMipYA5ahxfF6kZwxX
cBbCO70GEyOmYm6NJhLpFHx/1L7HgJ6iqpS+muf0fvTyc6h4zuW17deU4vvimIDRVaEwGA2iufLw
pkrhjX7ktS59LC+c5cQTneHtJRMuxkrIMd8WGX4tCfbSLfdrTk6RPj7NsnZ/eWkctzDo/298vOzb
kYghztWCoknsJGvlPkXRX3shLhlMfDDQNimNFc+G5Ex5/2jdqrsFEF6UsBl0gJzjxPUPJlSM2qjI
VfGGuprcJbFrSKnN961rgNqtdNXv0QPX5H4V+O4fTKQwY33FyLxgvA1IAdzg5DdGakUNxDayKyWI
IJxeP0FDQXgU/yGTwq8y8N0yEzwg4kZJtJBZBGiDIbZbY8pxfk54MpjAUQlq0k0yLEjheTVPg2qv
XDgTxwZ7iWrEeU3RZ0N+xJvKYoloElHsM9xksHMM4P56aqP0lJe9n2eXCSXVhDlrUaUMMEZvTfWf
Sia55vQfjTDBY5oNoQpD4CdwpgVLESGWWch4E6s5zXrOUTaZqLHIAwSKInwopfXlHFq2nFDBiUos
DiTEk2GaSWscNP3VZGY2puUtQ3pKdC7mmRMxTCZizCIwreaq5gEsVM947PAwcLpa8mDF15Ir+tot
TzJj/xb/+xiZTMxI1DyPaNMAuPQITM29Px1iv/V4cN1df5NAy4b3BlWHBO3HaKsqY5Uava77feSo
2fO8HHXh9bJL73rBuwm2YaW2xSJhiBZ5vkydJcuuxannzIPuOsLGBHNq4nWNe2PNoEFYi7G11I3X
6PKtEqjfLy+Fs1tsh2oZ9WYIJbzZKZmI3AQhUdEXZu+/GWFOzTiC5KHJMUkmdt+nMbMJGqfmz8s2
PnEGvUXpzY4xWZbMcRLG4NFAClTvKJBl8Mx76tWj/Qa4c6bD6spW7PIYoHeB6Zhg+Z/HsdjGCZQo
wPTjVriUxeCpK5FtQZVdkWAGoxiX9gQu7+wwG0N/whQ4uELm7n4pGisTVlftTHR8VjHXoSaCt03b
NHsej9/uwQPUAfLYmqbqJpO/auCiZklBF1Ib08NaFHaRNK4kH8eZOHOf2toCisaV41j7JcLGKnMO
u3QxwwaiNYFgnAmmphK38JrJGgbLxCD8KyVwCl2ewNjusflt1BCZVnI+lWqKR9w00KSfon5SVE/G
ZMrIhbjxIgATy+ROVPUhAsPEEBTX9R+gPcYQERkwqx3inTgB7pr8myJk42Rs+SOnilEZmFrUyWIV
4+M4PV0+QLxIwHjJLFeVEDVofpZL/TAIxXJTj/1jlZk5h0aXt3eMYxhJE0pG3qPBgcIUGuogjbAu
L2X/LvG+WexFKR9J1wxSBegX1KBUG3iioLc6p3gE8Y/NH4P6C3sGZnJlSYZyJuN27VKqRAI4JehB
rPCDiviloMGOv4CnZHTN138uufEr2L0bZNKDDJ6EBDQhup+aX4eysqTyquPJQ/1FXHs3In/MpHIc
i7OYN2h/3lB8W3mQU2tIwfUA4XNrhm6lYlO906Gwovhw+QvuFvugAvjfhjIZI64yYVBjWqxWoL2R
1hNe22JrBAnSXES2Iv9x2dx+f3Rjj0kembBgsr9CbSIGYUCIDRXGgBx/CSANN9VDiU4ZV7J+N1iB
+B7EvECgA4f+cX9BFj9KLZVcn0QttIoUDD5mkhpnMRmJVcgaZ5G7BxxyYpIK8WFJYclIRQF0IIOR
mN44vKiRL4xPZvWNs4/UJT7dQzc2GJfpw6QXkOMKDKhLQLyvvnoUH2bbsCiOb/xXjycba4yXqEsh
50WIFDO2LxqIefWZU4XthqqNAcYtAP4wszjWMa0HgjJZav1YizhPhPt1y8YG/Wyb7gDJhm6NUgBV
1K/lUXIUXwYfde6A5dtebgqgzbMD1TjNDrzXDd7imBwGuLS4ZgOkqHVF+qLLHcCdsX/ZH3guxyQt
iE5L45RgdE7plJOWggF+kh0c5MtW9sPv+yuoxnymQunmxNTwCtpiBMp4Lg9U7ai5ktD96L3kwEvF
+6v6/ejKcoivbTHjfoGZK4im2aohXEF0zutIyVnWJyaQtyC/WRbzgQZSj3iOfMOC03q2s7MAnEvi
mRLpJ3YF12htOtVbOP1P6NHwWrP7/vG+TObjxUI11HqJHuBU4AaypM6qSpwl7gOoNktkQiBug+YY
pjjB0P+sj4OXAnfegwUXyrd8h9+Pt+8LYgoPIdEbPRYwPpKjjyNWr1H9NYIWiMjDF+yC+Dev8iyp
hVgvXYaWXBHUL/WVESh+4S23+WKl1zQM8hM1xyFZnhNlGpe4QyUfLF56LEewOFqSk2Iorw+yI+nc
xcndyOk4dRzv2LGcJ7GYCaCtwrGTvfkguxhVuGlFEBapFtV6SjI75sRK3jqZeD8No6lW0oQJ4Bqa
xeceYBSNQz3LcXrChJIlH0hfUx9ZitOUBLLxnROreAboGjfhfilUPdNzvBFQXhCq7Nji4nDMT4nk
9PhQ9GUsTDn7xnF8Fr09kKFd4hZX46TwVAgApNm5UmScad44Km9xTMgAaaGZGQLifVHnNu4Qlhq7
nP2j3/hThbG54TGVb9UJY7JEC1Lyq/BQXHdW4gpufjIGa7iiSuA82NXu3m3syR+/V50arSStGI4U
FelU6fWrEZuL1Zk9ZiUjKAJcXt7uBm6sMR5e1HKRdrWBi0QCsIYylJolDLV92ch+fNpYYZy81oBU
VSP4Q3imD+dRsFBSEcrxVHuLbvH4THiLYly+rKEza0TgVdUhDJjjulDz3j92AwOuWIoIMjZoOzIW
pFCTpioZMFBURGC8C1TIPEX1vykGN0aYdCyTLPnFiD12plVLlgpKissfZvfWs7HAHJ8oHselmUCQ
VlQ/exnY4TmzR2Wyss4hGScm7DuBCiYpDVhC0zAYY21bGHU+pUUATB8wjMdfM44VCG7eWJd4E440
uX46txtzTKaHTtqUqKOuI0MlwHCR4y8MF0+LctfXNmaYHB/V6yTn0UKbC7WdFfdp9fPyN9qNB+8G
2GeUASTR5ZTIky+KkTOFV0IGYa+suiIN4XjDvlP//kAsGk0wdEkwO7DGRNIjqFwtsJYKLbeTRff9
03fRRQl3UBmnh21ejhrYTUWwxHrzDxXDmt295jdPlBKnd6sjKD2PE8Jqey7PDa982F3fxjJzntR5
FYdZQx9oskcHsnZWbliZN0cWAVu2hQlipELtKCXe5Q+4e8h0haBfayqgMmIcEazKkrAA/RaYU+pW
/eACmewT4JdNPbSVhvtuuesw6A1rChg+iMFeu/sp1VJFwGiR6mEOTPkR3VfX0Ulx0gMoKk7JUQnm
3O8hOHR5mfstjY1dJnGJoFxGskT3pnqVDtJVfqhs+Y9aBwMeRNG1gPiLD7xfzHtY2v+q78tlMli2
qimJtV4/ysQp5kdMGHO10Xe/IObDDBOTKxpGLz6m5CpXlLCjujRafJ+YmKpQLVQE7jB0lmn+ydlG
uk2fzsfGGF3vpl5roVBIJhXDzPNBOQCafKZnQ/hKBwW6Ew/DtOsrG2PMkcizSIv1Dtwa+tg5g44S
kXytSzfhCizsRuONISb415neNkRHVROOgANCxwwADyD1wSLvCnbn6B7VVIEaj526f0M0kLZDL+0p
cwSVSaxKUcD9SFKIpaeHLjoLLZ5FlmOtI2q3kFODWHf78B8/JZMbgMPQxhFAVT+/ojNWq4+Rfje+
jmwKIOXhS3an4NX3LWbHugw9M8GqoWv+dEc1tGk7DHLugiWmlvqo3iyObOV3ySFvLN6D1O4R3Fhm
SmRVJWs1GSgiwRV5FDTFTUnpjxqvR7t//9vYYSKMOoGmdAzR9Rbv5GC+KgLzfrlVMSwX+4UT36mc
F5D9fvTGHhNaDKGUhFArwNv9bEBmvXC1Ezh3jqsnBTWKcYs+7uVnHl0k50yyqoIQONaqnvYAh1U5
Kuhk5q0jQEm54LYN6O+/cCxUJtSQKIHokBnhWbm+eyPCxA0eAVuo7RYIKPhL7EocPMO+q9CrAAZf
Qa3BfMJ2brVBVeh1t7yGmlkE2hmdl+f3l/Vug/lsar6M6jgY0RHTcRi2kvzC/gGW5zsRjSv+SONf
eOW7OSY7NPqch8sI/OzUWtk35TB4eLZY71YbKLnhSIHOK2cTd2tO490i890m0E8lmFcGODMsr+JF
vF4TnpIYzwSTGES83w5lkZpe2ioYJ7whFW/Qb98CrYsgS45KkF1EVwqpQYToqFSJN9YYwucdpP20
/W6BWUOnqK1aFQqGJQ07TWpXixEBi++ZhGeWhsf0yFsOk+BmQMXauhRBHnCFkssvwJw8gkHenaGa
KQT53XQa/+Ckl/2z9L4+JqtBZSqqNRE3nP6wviyuYCVB0ljEoRcd4Gn+NZ0gNBd/fzUmpVXC1E6S
msRHycytSLiucSm5vKz98PfbAjuc0BapZhgiiq04uidlZ9XxoV4EqxA4dv7i3L4bYrLWEM+jETZv
XEL5keKRQifyxoA2xf6OXB7na71djzd1nR63CLaKSnwC3qLopVZf0oRzxeZtHRP4lCRUCoEgXwmi
U0JdYiJXw9RYZcdxdp4dehY2S5H7KNEjImJ+DhgetQ3tsH0JGw8jWtZ/8wUmRnQdxEL0EAWU0SjW
TKGzoEiAPksjcHIG5/S+VQKbFc2kWxJ5hFKqGaGJLZwgDeNeXgrv8zPxYVVCcyRQLvHHfj634eQN
5nKVEoPTTt4d7t8cUPaNt0+HJRQUQmdUxFfiTa7ktDeUCUm6BqnAYXLkt2KbSgfzBjh5S2Riw9zi
5iKuJA408edSQrkHCiaSzONY53wqlkgtCdcVghRdHhhV6/Tdazlx3pQ53s3en1VlhUgGZCgCeWow
IWettXQEsY+Fhsvhsk+8xbLPBdjvEMRKaJKpjEQDsB6gANpjhdJS8epr2UocHkaRF+zeSBY3Dj7o
KMcmZNygdfTcbo8dol36pXXr3KKMI+kTL/n+RfH8vjYmSEgYeZeXEW9E/Q/lB+Tg2uN4kx/aU/ka
DtDbstZnPNmA6YmHyNrN+qaoo8lIFBEcCR+DE0lVoerRNENx1FvZ4lTj0yg6ujofI1i9/AF3fdFU
ZUUB04RBWOn2QegL6HxNuJCUKUazJbcIee2N/WvdxgZTMU8QFxo6CV2r7HX+UR7jW9V+fIxc4uDW
2jmKVx2Xq9bjvdXvd2vpHoJNUAS0lfl8+jTJXVLQlj1IfIGeFWwwn2O0nyZHgY/v3z10G3NMpC/6
xUS9CRwdntjAsHdMHxO/xMBgYqORdfWL3e+Oy0VGI9Kn87exSn/V5lQoZlK2YgwGTHI+zT/0G+0l
8zHV55RfUMJHVzj0MlRRTrHLV0LZcx0M1oMIRTNUDbX8R9M1vEmdOgC7ixSDrWlmDyMnuvAsMNVA
F7YJaERAzCwZZRioQzd6VdfyyFbewiG7h9uFMI5iVGUNPljASYDrhvZVkB8XyrpSHzCq+GN5ETzV
al0CQacr8UDRcMb9wuPk3TvymqhqaM5p0IBjh1GaKAk7idY9Y/WHlgCuBUnsqsOccPeSl1yUGv0y
nxf8bo1xGhFk8TmhGt0DSDbp9RINrIPmLU4K7lmui+5dZrdrY+oG01jmeBQIwqhDc3niYtAGcIwB
dFgQJD2Yj/88om3NMdFTbdZe6SHkENRQvMuk1+bhv/19pkYI9aITJhHeYiZfp+5GKL3/9PfZ1xJl
0LQJJC55gEcZKx0PLRe5x/n87CtJkkBzqguNIgBShdyhVRvaIurfJstEO61kUPub0FqU9Xy46U1l
cZeWfMuWMQkw0cPLP7uIHQ3aFDLoXnUQeTJnPBqhuTl0Fa643VAIVteMhVMXxexhhAhcpaMinSui
j0dzmAzVjns1+b5At/N73E+gCmryWbxWRqhYxVGvfV0Azf8p1CsBRLZOSlCMdAmkSgrc3vGw3tcS
p1bdqxc3P15hQKykDmMxWiEgIje9NdQH2fgWDe5lf9gtsbZGmFteJWfaICs5Gs9C6uhz7Bjy9aoi
bU7ulFwJ412CQ8tL2ryVMcFdEPosWZIEdUGUOUKqebIkPla8AL9DtACxUfCqmqhy8BHeXmQ26cvQ
80IKGzM7UnUexAd7ACAN43Fg5MG4WuVFXgZ+ravu0PrrdeuuduyLfui2h+nEe23dQd9//C1MVEzk
IZkSURD8aLGMcwmxoNWHCKuGSEV+KIDF/Y22/ucMB5sQHZQNHaXepxyaS6EE5bgoRSSe0P7AY8ls
r1Ax058g5HOIvwJEyyuk3zTKP0b/jzaZE7cSE/p4jW6CuG8CXeqABuPqGHeiuzytV+YpxyObboP/
835xyElyywBiSc/Rn4VTeqNmc5z7cyz6+GOY3Aup0yqDDg1l2V+g+JM7EBFO7F+sUuE9T759pyb8
aI4p0uaK5FFct4IPykfhhlaF9G0qbkDrj/67y3vRoLnm0lazLhVKYpvXBLqS7TPI5KwwvNGiK02G
4mENyXrdurybnw/tx9UxmZbkcd6BJTE7KuX6bCqinYiJlQ3k5bIZ+qsvrYrNsPOgDMo0Jce2capW
wKr8vnlVQt5Mwuei6ONymEw7kxWDOQaoaNtZc3pBOesdjkOCu2zXncGnz1nWTuNha09lJ2HEUFF7
VLqg6T9kz4PdO6LdA2A5nqqzac+29ioFswsw/98Zh7h8DkAS9rGYVjrNhATxGAcpGnmUprZHzQni
bIhzgASPc+rky46iikx0l0ivJ1ARxXOwNbmUtWc+vRESQUZs9YvUSWObSihS+ZP8TAofhFnQU4Rw
k8ujld0PgFSbDfdswDOYAzmaKVL0NCcBAZlBLiuWADa2y+66g5il3/XdBnMKFWkRw1mME+i7LChA
c9T1CUr56iA45P6yrd2NxdOQQgg8Bc+GHz+jNgDfPM1yHBj6w/+R9mXLcePKtl/ECM4gXklWsao0
W5Il+4Vhuy3O88yvPwvqey0WhFM427t3dL/sCGUBTCQSmSvX6tOnNLyPKwnhpsiEBV0VxoVLAEXi
dmzFqcDwHPC/dvFPP/1jpauX00biIaKjB95aPJpN8NcafBLqQLy6jkINlPttsp/W9d6poy+FkYH2
HwJMwyQp+wrXBFQCpppNFD54kT5bW9pcB1bsOIMZ2tjb1dMig6IJ0igTD1LVNgF3c3Rb56JWl/ez
k2qodKSYpS33oEo4QpMClSrreNkHBOMJ55a4uFXE5gi5xEw5MNa58dgE0XO3b4LCQ47om3vouwRA
3bvRo+xqF1Razizz+WiuKb2qWCbTFRp9C+3z/C6Zdvb9cr9i/BryJgCwAORcu/TekKyabR9/KWy2
1+ADmElzvCpR4aaRhdayad2OvfJbaWK/WYarrrNfylgGbhZdRFubXBiLMwgEN3YbHes+iBN//lnH
d5rMN2VGuHSpddQYUjUK2IuivVNez7iO0mCRca8KT8CHd/IAndSw23xAoeyQ516G+vM4uHUkVeUT
r8UE/6eObJvyqGbVHkMSzk19qHbjnqKICZnFJnK1A6h63ST240P2ZHn5g8wxxXYJhJoglkxBxXge
Ftu2BZpVI4jAyWLvh6zDhCklUe3WTRx7mQaRaFnQF2/oH5M8lkQpRjsMOx007EF9hEjeDgce9J7d
63qCys/ejtxoLzsDgho1zp+t6fgX/3VUtg+b54xamPM8jEl6dG6GHcGZV7wcfJOgGd8BZxHIxk2E
URp3JmKao+MNxT0/cQEpyGhHcCUmphcaV2V1ghaXR429WkiOt6AYjqVtbHHnG830NG1CWuF9pp6K
H7NvXTc3RaAf11v7V+2mV+3zcCUDPAo/4sYod8DnyNaGusTNXWiYj0u0Z8dCTSReJDBlAfAPiwOc
k+DKA6Xfe2a4+W41xsj7uojiU5l77OmHYVTf8aFXXHtaQAM2sikDyYsSn41J/ttpTYKP1xsJ5Dcj
jySNN0npZtnufArJQCmbBrU0SvhMwRnKTq1sPQKcsfrK3jqxn3iAxvzbHZahNsUL+rDG+b6WDURp
CMoUTv7byF4RJyXXKvOwT8uhTMaUzeWD0PX8cBVA39dzBKKP5cEOyL67iW76t/+jcoRw6za2uGdp
qRWTEuYO8jiQA+k7pIzX4EJAQvxOnOhLVsZ++aWVsWOwcT/DzAG+SQxQEaEnAufTICYyuiUBO+i8
M762gUz4VniuNsvjvpUZAjRpMVL4cnppx0AxR7eSlMaEsQlIbA3aVdQ2+SJjnWbxUPZsEjqD49WV
q5T9bUfRy++rYKb2N8keipf0YY8LFVk8mUQlSO9IzLQ+xms2pDG6U7m3buxfkZdjjGz+pkpwBOLI
QalqIXgY5ifqFCWL11lNgAYrqTu+YjoIXJFAhGLoOvfRJayOESjwFSm9q3h3/5jlp+frsCjXpQHu
DVAMA4JOBgLIXP+TmDep5V7e2fcK7Gfv/LDFRf4xqsFS37b1YdwXP3LDo3flffcFEnaY1088Y3Hp
jXpUdtmR8TiACp8hxkpPdhWI79aPneZpV8jUZaiLo52XvS3Ql2LCWWS3Bsnx39aa7G4VfllbtSB3
AgC6ZvFPoBo0LxXNaIQQQF3TA4fuC8uSeuRK7U550P34VPznsnKmjcQBYuWAvUPknTuXeo1huirF
VvfdKxStYqDfUfO9/D3Z3+A/59YGc61NsNGHmGhhEZJDOOOyA//TVCMtCmOvMKfHy6ZEZ3Jrinty
raS17TlDFB3rm6j9bjtBl0tejqJbZ2uCyyznodfrvMRIjlP+Mxo+WOMk7i8sGW4s8JOpZKVJTfW+
OEWOR187t/GASGZV6Vc2TJzcyWKzZEX8ZOowKKgilPAB3XnMMFwWyRhZRS+17YK4SKmra0WbqkSy
M9bBtKTALQIIFRnJlzUsDzaqe96SdPvLriCsriMr1kELbOroyXMfKqJlY7QYLTkyyVtQsZ/an+q3
esc0uQE8eDALV4YxFdZ9PkwSvp5X2ENdhEaeHhkj43LD0n+UtQ/jjZzdT+jpKGChWoJCE0oY54eq
Szo0z5ShOK3W7zX0G/0rid4kOyizwZ0mfYjaOiZZetQaVEP3jLSwCcwjBR1t47dv6p6V6+ToYKE/
2ipucdQJwYXEmUU3bejzFM3iOFEOY2REfq7mMr4lYXS3bSjCaoal6rrJucfi1EOomjOLtut+2UHx
5AjelM7XvNYtH3KpFoN4VX/s8ZLt1F5nRZ8xdjup3W5CUYSsgeR7ifLVzZJ4aM2SxQtN3i8sc9Q9
S1vTa/j/P1Vn3dFpAkk4ydfZDZOFBhaZFnfQmsoH3KiWhEjh3oIwBZkYEhQHXnrunEXTTmCtACmC
1lWvERqqa6f/QFXjezLU36lRBX3YeE1auFoFQYikfzKNwgfc2JdsiCjN3f4O7hsTx5hINoOudPJU
r/jCCDAxyO2qAAKkbiYfthd94409Pkkqwn4KMdxIggXYtOU2ha67CXsU4GLdTTHeL4uswpwBTXBc
4niRIx3kQqtplTa62cDth9+13OsNr72mEGaz/UHzI91lD+VbyAscJBsrXOjGLP8yqkFyS01QyMTR
Lvmhe7aHzulNSX0koSuYZJiYSVhKPqcwHH2cWItbKzGyeMb0FRgbSuS4dFeqD1XyQ7IyUZ67PUPc
ytJIzXPVbNLje3tQ3Vso4oyufre+rTs0ZAOM5IHLPtrLClbi62qzOrblmyzJsJc60oveeb87QC3z
OzHd8Am4dPRB1Jehd5uX/3zmG36zMck2fGOyzrt+GSvMfKsheqDgfYNy1uXtlH0yPr3sl4YsFIDG
pIz2o2LsKp2eqqqVPP2EBXAbDPyQ8tVN1eLnpJe1SAcduKUTm+KKE7e8BuPbPt7PxEXR/WbyQ7f+
ymZZkr0mGSwRf7iNbS7YOVEWmXlW0UP9qnpQX0Q7PfudeawIN/5QUe6XPUyEm+pgvBmKA7giefLM
DgVofcyj6Lj0gHZnmju3iUvKL5c/neiII734/1b4WEaGoVdyDYLpZjd4ZQl0mExTRmaBe+aV+jyH
Na2LU77cqvFXU4b1EF5D2yVwASMhCwGcBxoyLPwnh3xPcQV6JNBuSdAwQMfk/cWeUfTJEBqhWc13
lbR6yixISIUHTQewLbf2xZJI3E20aXA2VNhUjf2P8zZcMX1FaAlqftKclhGsmST7dnkV4ktlY4O7
NotRyVcIRnVHkPz4YDIcbv+VBe72ie5OPgZOT8rRkCxM5NWbhfHlSbCrgRHYstCPpneDEkGb8Ms0
/r68Msnm8TB1TY9rgnQkOVk11lSkt/oio5cX3R/bZXA+F5Mo7uKwmA6lnboFQhGdPdW5XlGmWEN9
9xfrgRSmrUMf0DbeO5CbAF52C5TRI0wIZ8PsLY11yKPubz4LUR3wddgW5DDZlm5M0BF5ozXg0h0h
yOkpqbJX24G6VioTexee1m0qw1mCHllkGoluQ5G6ewsDA+IniQe42Q3A9ojbMrC90Bc2KQzzx83C
7DQcTW1G5rTYqpeBxIPokhcou9z4usd2Qdzl18ZdmU8YYTpF9Xilk6pwLTsP6qFC9R1Iy8uuwM7k
Z2PoZb9Xj1DJOV/OXKp6HpeYzKJNujPSat8vX0ZSA4wz+BPqyR2uikjWxWDOfMkot0Kjzpp+rjBN
N+6tV3M3X9nId51X9iyMpCrYbAW8MUcFIwRUHKljOZwxDPmDWpVgkjmyXvPsGcrOXjr6l3dR2HTa
GuGe1cQsEpoaYBKIAQ6cfQ1K28CZZzfEizH1cWJ9teWQrX7yIjEs2sqtYS6up6qVVx3T9VDHPqiN
t2gNzCHxIP65BxNz3l1Ho9/0gRZ2UF08/pfGuYBvJUWLVhumPnV0ga10TyBpUw+uSV90457Uh0y7
jrW7dq3dzpI8JUTHcLNuvuhZzKSZyIQ5+DJqMteY6Us2tH/jp44KplIWKC1MuJwfDiPC/FMRR4j7
DH20vish2HioLCCa9hNfNtsv9CJ0Igz6DpoBdObcXtUZeQwG3fyUvI2/6murcs1d7sd36r35iHYY
KtjGDkPO+/mb5EOKdnNrmFuoRWp1gE6tfZhOJlr6brmfr8itWbujx3LgSnOTR8wfXrYqNIp3BNIR
CK0i/z5fbV90fTd39nqAtA+YEmhXFHjdF0j5JdedKAIAQvDHELeti5XRqajNCmSYuzXq/LZ5hNb6
/vJqhG+JrRVuDyeVZlU12RU4IXo0x7CFISPe8IyH8LrdGXiO6YfkbrrqDrLpZCFKjhLDInBRSMLy
mDzWc3esOqNHGql3JgoURuLFc3uzVrlfk3XXdp2bRubezomb0EMDisTZhuCZN1nHpH8FmsNTxjzI
9cBOf7bVUbV2apt5arxb7b/IC7Y/lduluaS0aEa8uNL6YbDu+/VIK8mXYAGdD/hbE9xTnPTTYBQq
qQ5lh+kYMKyt+k3TnWqZUoCw4L41xBx8kwqUeghZjwoPEYzj6JbbX9cooVAvnPfjrtxle1mnR3hg
Np+Zu6ttJdWS2EQjpK3H5pvSh/rXtLEkh0VmhLsuG9CU5ebI4FF4IJLBW2fZnI3MAndXKqnuDCOb
S2mdtvQic7gvw+r58mkUpTXbT8Ndi/0KNdUpNeNTdBsdtINzhBbe3jzIiJiEkQU8TKzobFmf4EJ6
0SZxlKKani632fBTVQ5rn0seh8IEl34Y4eNkbrWdUxsYPNEiQNRc82TuqoB6mblzHhmZai2fSBR8
IvSgQSNtA3+Ipjh3hMZcn0k22cA4ok+8p6+xl/r5TxOowOHYXau+fvUXzaQzi+wXbc5S0emGGrcY
JsqU0SO9Ow4ySUHBC4s9sIAuccBg9emRrdslpK0zyLsNlUn2hWm8IJq/hWEUuartNIGdm46s6S7a
R+Bf8exm3VKQ1p+vKmuafIgIiY6TB54uTJSFM75cD7lRZIrgs7G/qLKEXlRXAhDpwybn+q1SQMZI
N+wDmERaNzqsTzn6/PCXY9/t0QzeUV9aMJetk0sER+jmOBEB5soMuh8q1BrHQxIoP971vfbdS/ks
C4WCGL9dJP/qR30J+XaG9K+eK98oPINmu0S9z0IZaaeoNwdLlk2ojYaPxffmbMjA2OVSgBB6X4NH
EXh31AYT4CXK3XT4C2V788wal6qotuIUSQTMdAnhRq0B6jeToLJF4eTMBHcDh30S55UZ2Yfwt34C
qhJyVK7+z3rSvPgKvYZ9JeF7eP8W3H18ZpAPJvaiT1UDwDTm4X91ixs/zT7ZQ+La9kJQQtuxG38F
4bVbP5R4Bb6UnqzbIfbOj0/IxRYwI5Eu1jr1kA+TBeVD1MIwIKF1UyNrYAljzMZZuBu6XAETrUKH
HsFCdp0/6bu75Sa9Y/ohs2e/Igf0p6daiq6UrY+7soGp1E27McGHo2S/ymxtvTSPsuDyjSrKdgim
Hx3Md6gYw+eLRnOOkYGKAMAQaQ+acZ31flFC06Dx2vJ3qu/J3LqQ2SbpsTElpoW76ti2igsWgBO+
WbWYTpY2cQZhrlLfa6l5gtyO18916NqRhcdY/lWyVOaRnzyWgm6WGsBKafyQ85CHKnAmQAHHx+jH
+0T+br0Fe1LABoGpLyM/EwazjTnu+7VrBDwi1McOet07t+D9SbwxbrI7HeKZbrWGjSTFE4eAjUG2
4ZvLNgsNu2qW/h2CtpyYsDiw9tBctr7/38jZBdkY0Tb2uCupUtt4rBVk5Gyiwbj6V+NbP8hyCFEB
+swOdw2pSg84egg7rAlnesWJTc0pOyhNVscxiDNX3rqVuApfhwjXaInm8f+ZVFzrqn5kPPfD3jgZ
O7XzZGsUnoWPreTRissKpSndqSHsoFW+UlovSTJDEb6HFlL1NGtSqV9BhrvdUp47YUiHFDD8BhyD
+7X1h6/tU4NckPFI2tTV3or7cicPaCKjADgbJtGpCQwt9x3jyJ4LYgAublRPTgPUDUm9IfmbU7Cx
wuOl8kJF5zTpIJ0Vu81b9IVi3Cq/St+MB3Xfe6rUPd95PPiwglYjum86kEUoe5wfOycxlhCEgxFK
hMktg892v210/szTeES58E7Zgaf7RjsBZQEoZuWAStsdA/XqL/hGsLGb38ElGZU6WwPUNjFUp4Od
NzowRaPMqzQfbev/gxaJ+Gt+LJtLONA7ASUvVZNTA9TRUrrx7Kq6pJMrs8HlGNVUd4Ua4SHW5p0/
1r6Zp76WuZfvBVGc3u4bl0eooT3YTjuBAV+r3NpOHrJudEdV9aNRxpgmOuYshadUw6vB4eejwqxK
omVAHqiDMsCfMLFfNhiQKieQ+3ShZ5qxd3ltooksoqNOhCQXwDCdpzdY2sRykLkkqD2ur+TV9Bov
2i2TG153vuMClvxQHZl3yAKacFM3drlNJTRFbmZMIBwzfqvRnW39DJtvTXmULE+UI22Xxxxoc+Wp
ZW7QWAcmjenJ2x5G3R6c+yRguC0IyTzToyajdRS65GZh3K2u1FmvNLVRguds5/TfW/1kWS+XVyUz
wd3jYdmmJe2i8jQ27fNkoSo9hUGVyYDVMjPc9R3nxYhB5rA6RH2KWvBe636F5OHyUkS1b3BqAFIM
mh5qYgb2/AOF07wMZVSmxz7bj/7qa9e4PHHREOqR57Dx2XBLGTiruz5KLLOf/yksG46GeRoVqD6D
i09r0mA+qQHYxGh31qMdYMAYwhPhcfmWX4EM+s4KblvMUid72XSz0Cc3hrmgFVFz6eiMjHq2kH0N
+q2eFJIXifDTbUxwp6sosqqhbBRFVXbxnLqot2oxkcRFYT6J/uGfHWS/YnO41rF0cpUhjzESTXqP
bWJyaALHD6ubcaf6cs4s2dZx3oI5PQcgXcTHRTPvIaXwmlOZGonMBHe4qhZjIRNkyE4zGmk1kE6r
rDokDH2bbePOFVodRdGxaZoVkTYHdB+9Hn8hu941ggncX3PzLpb0l/kVBkEwBYK+Czqj598rNdNc
tQp8L5M+LuOBoqvsZK+Xj5Vwcfj7DCimofrF2WiQ/xRKODJhdDBYNDdd9lPVf9t0f9mM8KIkOqC4
BKcUA1fnSwF4C5OVAwpBk0YPtPbbeHJHaFqZzWMB9YbLxkTEC0TfWONObBhNYTaHNjmU1+XrjOEd
X/3aecmu7DyCuRKkA9ppRYsuPpmH3JMVvYQeubHObekwdmwK1cKQ4QxwCNKA0pTUaoSPfAzrQzwB
WT8AItxJnouW0oqi1tzvmdLlfIiCAVckY3eQk8qI1/NhjDvEOTGbiAzICo1o3I9rJqclFt8qm/Vw
hziJ7GowB+SezncmFtp41XNm+kvqLvc2gHa4+zM/bVwSHiSewnL5T5fKxjB3tqsGVlMDjws21csA
xCvYA80r+SaKgy/kLoDkQd8YBZrzEwAiICjj6shKMfYBcDYj5YjxAs1zl9q+BUekUt5H4dnemOTe
ZwDAVCY1MeFEUjzMZm9QbXeiQShjMBPeXh92+Cy41Cm0pZM6OtrlfdwFkXkfhZK8Q+iDUOj8FwmN
EHK+eyBIK/ouVqKTWl115FlJJCdK/PcptEEQAgEq5OKTUgCd4YTAQQFlAyrO0V2sv7ninQ8LXEyq
hmrO4myIT8OwuiktXVqlEF6QrEP4KTZWuH2qx7QeV0i8nyb7KsPEl1LfZjOVxFeZES76TGHpjJRV
v/N19WvrOMfOPrMk167QeTcr4aJOuYbobBH2Fq3C5DQCe/+sNMpcuGMXPsf5IBtjEx9QCv4TZLU6
RuW4A7qEZZ9nlhOBDxYUF14HgmCktQD6KgGk++Sz/cylPoWejT3udGqQAANTWZEe9UB7/Zc00b7O
jtouP8nZRIW7+WGMh/uuTWyodESWtEAVzmwX1zY61wBZoiljvxTHcop/ILdjA8HMfTirNSaoVjbx
Oz3je7K0HxSX1oHyvHohFCLUgza5/eQSWalImGRsLHO3iNKWGlmHBZNFEGAkbRBbKni4b3Lzy5xK
8BHCGqa+scV5C+RHm0hr9RIcQExDsNihPZM9W7sRjAkuMMiQZZ4OnX64fF/JVsj5jFUb3eTUmCEl
c+lpw+Tq8T1xXIc8EwCPLtsSnvKPFfITTe20ECSGeIoraReYEaanSFkExFEkaxI6jKGxEr4JQBXo
dM5jexcNZmU1unpo6VIhqVaKAWq7lWMW+6Iqw8xLyqSPA61blNaP06rJ97beGbXXDIDPB+kQzfFB
S2b7l7ISK/M1jK+8hVC3+dFWmIuSbIvoJKHZAIo99g9A+ue/FsSDzTiYYKltiiuL3DXGtzTO/FD3
L+/+e5WRDw9bO9yuzHVLZhAcZUBpr3vW3OgPRkBPkDyS7b8oEG0tcXfGnI/KsliY39SD6LCA2WR2
SeeuyFHcclcGUm5akWNt7XHXh6UpxpISGp/IeBU114vzI3Mk6YLMBBeDABN0ptowoZxm7kmhAZt9
Oxc/JV+IHfFLX4gLN01CDTtUkZNC5WT0px8lgAN0t54aYAdMyHvhQc2Y3a4UUHpfNi3zQfbLNg/5
UYnGoarggyq9X7Pr2Aom5Xu5SnCVomCz/U5csJm7KG5W1cqOpH2dJzjFmrkhLdwl+VLPT//Vinig
gKLSJGQjlIAzXbcheHZT4HHHn12yv2xH4hj8iIDe4G1YjjhVY6u5XbWL087Vw+CyEWEqsdk5nsQ+
hGCkkjctdB0z9Td00jBo0dqBM3/T9TZ2wyi7buzhqBSFF7eAlmTHCJQLYyVr6bODe8FB+Vqx2q5j
qtjI0zJDPY64CfVVk+ynzAT7/zeeOI19FM4aVopx+cm4D4v/Ltq+Qyo3f7/QF9I564zCWGmAHWLO
wOiK+kRtRwG1pm+S7yZbDRc21iFXDOS0+gGIxApCga8aFL+ZcHQb7oZXjJajiTbLSLRkRrkwQtVu
7LMFpRGN/qJxdNX+zZAHQGKqrdoGSJ2Qkp1/pLqZ9DaiTCQsvinUt3XaxaYsHxKGpI0NLqhnrWMX
egWlC5B63BZfVQ/QkVN7KF7nE6O5gczUvZx2RlgH2a6M+2BaQbqxSRTGxKhhfD3bOcflbgapr86e
018k7sGu3E/nabNG7kuBG8KaQ2tV33n48EII5iutcH/NnrnXDyZxZeresj3lwjwGduYkm+D8pfa7
XP6ZyNdu/krK3eVlyaxwYZ5E5lokE5hC7b5AfRFInzB2a2vYLbKJQMnnQlP33BGtBPPqJMPnAlPw
G8OfhUe0jWdP3+c7jMDKEKxSe1wHVSFOHCoLprWYeyw381Nyim6W/bqzfvTPigSxdXkfdX4KYW3q
OV8rA9y82SmxGtdQgyi+bWQFW2HW8ccJdT5bLpoEXKtxDUq/1HTVaTdoX23Lt/rE7Y1vmRntL3uH
EKf4ccR0lQsekHROq37GHoLhOH8i+/JufdFWVLxD1/id7MNdIgVQy3aSiyVoY2lV0mAnDfK8zos7
km9JdrfCLf/LtbEfsrldjGLqWz1JwsNyKp+sfb3P35/8YMn6au/ZVNpfJW4ogaN/q4OQh3IrAy1X
Y8flDOr13j5Oiu3l2epZGKqXgevZH/ocqj4McSurQBC+ZAT1rDl91oeDDVyUJokb4ixnsxguHHZl
Oq8RRovwQpl2To5plAJiYTSIvBKz9HLiELFbfKyJC4d5QhtztNGH68PM750nDcALqt6ksla3bO+4
gFjrRqeEGlRCDOXBCR9bUPFDKeCy6wltoOTyby8OTblzzxvmqVnWRQd9DOowkX50ishTG0kCL5p1
IYZhMgYUtF3sd9Dsxr9LpchjO4eW7eItXnkPySH9d4W6VuPPqMRou/rruqvQ9pteZI7Ovv0n/9tY
Zm/OjeXKoZ2aLVp2zKA1X5HbJfSI4hUg+LbU18tbKYjyFthHGR+JjSkwwquDojvRm1qJ76VgnQw1
EJ3qn2Cw+VrulKOMBOhztnZujH3YzcLyMbKTMHXmgzE/xup1BCK6y8v5vHPnBriTq9RDuygrxkq1
FKQmmX3QgGSex8q31sEFG6h/2dznQwVzJv61LICm8e/5eqwlb0eWZ5ycMH8dEiCmO7t0bQpx1aGX
+SO7b8+9ghkDsR2TjIY+A1fTMLTQmutpLoGzH/3xmEOAOwmsID20N7JDLPaKjS3u3sqqkUKXpk5P
arCivMrqJ90+emKP8kQ6vCr0CgCKGRYObsi3JyI765NSy6OTtt7n6aMRHS5/JRYOuI1jJNMG+IVA
oE0pt3GhFRvYVyyGVi3ZKWN5WIh2O+uNZ6qFv7aQdaiV35dtCqKHdWaU20FovfWRlYfh0XDba3T+
/OILaJS+QfbqyX5sjv2XFuxQcUD9/5y45Nwwd8bUuKTJONbOodBOphK7+SiBoQnO2NnKuDO2gvjT
roBxOw5G9+Bks5vm1T9QDvFHVKpnRyZ0KPLFM3vcTdlWbTdWY5ecllN6b/gzKP9mr//KBqnlnUbB
iT4zxl0tVqWYU/LOxRljEmh0XFr8zsKHSobV+nyFnX8l7pos0gowIatRjrOyPi+L8UNZk31fyMSl
2J/5X13fUfk3Qw/Z4qZLc+B8TJRL+mOnvFX0Lh9AhH9lR9+JKumg6TKD3KMBbZJQydROgUT58tZf
kz1YTa/Gq8Szf4zX6q46NV4WpG+Dj2HR5dE8LKobBz3kXMZbOQTksutg+dxFGkZLaWfze8iEPM9t
9Z39ErBB+GrsLgfZG0ZQi2cflbHhEs2xkfefXwdqm2iDVkHpsYR02Y9lRzEAAhqa+qW8KqH3+Kr6
9gFp8TfMikuizefH9bllftt13OHhsJbHeR/ft/cNhk6Q8DOhiHxX3+Ty4Tnxd/5YKrezxaJEpJwI
wWvebF32GgWlfuq7yg/TTW9NYItZ+ZYcw851vELiZYILA/sMgDGFOo5p8yR4rTYPVqI648GgP9X8
i7rIdLAE7zbsJ5QKMRwI9Q+TB/b0Sk/TukkxHHGtP7QYiSoCqnrzw3gadwZYDvTClbIciFalA5oH
3SWVfmYTiZJ4IM46pEdVDWZfcdtHxpEYHbVbejPnLniig/98tBO0JZpNgKtwDA0ee+6wZMiyuKJw
G0sBDZDxQsxb6GxKnPM9MeGD0NYKd/+OQ2n0lWb1x+wtvCkg3FlAdC6w/QSj/0/F83joT921AbaB
+NRgeqLBzGD2cvmAiMLt9idwtzFJ7UjtJ8U5OMthVP8pss7TUZC/bEQYbsACgxlZjaJ9y4/UVBFp
YgXktccKvEA7Nh4f+5mHEXTG8Q09o91le0KH2ZjjLuIa5d1QyVv7EGVQ4ulepF9OMBf4TmvzZ0Hc
1dtRrR3yCMeAkR3p6OpHJ/2o7g00tmQM7KKLd7t33MWrj3ZsaSnKrMWyurkxeB2I7ELzGNeTf3nb
/pfPhFlHqiF+gBrw3OsbhzprmaAPrAYaVDkAkzbd/MXC4BPUzCIXCNLLBoXOZ33Y45zPWu0FL9Q4
PnVttNMb11pNV1MeLxsRJbn6xgj7EZun1Uod3QTlERAy641mn5rsWPa45CAVZ+50/cdlY7IVcZ5n
1Tpa6CYuusUYdgXIe9Bv9nLt9bIV6Yfi3K+t2FTFqKWn8lrbZ4fwCAqdO1YiYfO9MoJ+2Zo4B4yz
GsCmbggPEI2l5LtlXrXpP5cXJPbxD0fgkj7iLFXbKlp5WuI2aDtUHZeIXIUZPRlzJ/NywXMRl8gf
Y/zQVlrO1ZK28HIzKG7ZMIDz1L0uGI5WDwCYX16YxPn4gS0Hg0ytFTPgFAoWM9Hulw4U85nu97ni
OprvjNIbWvK5eExslbTl0o6VcswWd/HsUwEstlHvtC/VsfIxBadfsweWLOQKn3UM5YbhekDpMeF0
fszMmCZ0oFMI3FF/vfrj3XqlTh503b5AUBn4R4YEL/NdcaccF1kyL0A1IBxvjHPnwYnCUTdCA4oY
+KT/4i2bo30oPZl6hNBRN4a4s5B2SYICBvpRcWO5dXxLmytiqe5c7y/7DYt8nzKDjR3uQERQmbIy
VHqPjd0Hs6Kdijg9XDYhSlQ3e8bDK8Mi13tDw2h7qNdPKm4Zr6h0j0A1yJlRDajMHhw23Sknc3DZ
sNBBoXRmYrgJWmqEW9uqxsXU0rQ4gvChRUd0yTHgsZo1+tngb16eL1sT7+Qfaw739HC0NOzGOClP
q6a7ljm4mik548y5Pn8rsOwQFYzaoBo793y7dxJgIid6xAWTLYdkfNahv2SPriObCxOv5cMS533T
SPC20KoUTD/PZIiBKN1d3izxp/kwwH0aW43zdjFAs76Ut8TaJckVxgQumxCfoD8m+O9RzGah9oWe
nIzxSutfs3pfxwC6tbPkq0iW4nAPP5KQ0kKCn5xyA33HGjhvEBwPMuJGmRX9/Nv3sZp1yYCLODcQ
7KbBn8fnfH29vGXss15wMD4ti+OoNrMeXyU1QbSfq7fZ2HlOqn6J2LiNDUBp++uyRXGCAV/WDCjR
gduGOzWjZkSzzdbFZqkZdUn50u0xC7BjsrbqrcSacIEba9y30tbQWXJjRNt2Zwfm1xEajh74h66W
e+WmOaYHSC7eWshthisZlkX4nsXU2Z+Fch+wistUVcPmvXcMrTumuHelG64DHZ3on8hLADBoZBNT
wmO8scml2VEXmWWcVc4BA856X7o9kVX7hW65scB+wSbnrVaqJE6Ian85BGv70lf3ySijmhHagK4p
k+EFypI/yHqexMqSZBiztys3nsghnsDLoMgKZ4J+IO72jR3OOdQhofM6wzkgRggANQpHLxgK9Jrr
d2f0Jtm6hF9nY4/zCLI0SbrMBQbDm0Ps6F6ryEKT2Ok2JjgHUNNQmbO6Qdr+0O/HCm43BM595tHv
SEP3w5N8zlZqkvMImMuqLlPDYxH1h0VRd1MMsdhx8soB846xfejG1uvHxU3T6ToGpizL2wOAsG5o
ydxfAHI+/6LMs7beGYLRY2lU5xg+F2/5MX/6lzmN5rssh6Dr5DNyHUUmUC77rlyCOhjg17CqYjhq
y+x2UeZas385jglPBNPEMR1MQ4I58nxdpj5lKCphiNrJwCnQQIGit4Ni6SVmhNVUgMQBdHEsS/80
taKaw1rEc4ET8av10yObMKq8wtOPwNcSAlVqVtycDiSRGWZ+yV9EIBm0UcHRKXgFuaOh6FlVKjro
J+ijcpfes+kCujPBcq+cmOBYuLu8n8JbCN1szKQTYjPqrvMNnSLVWh2Ki68B0AYjwQG5da6L6/jQ
BtGj+uWyNZF/sFKfA24E08T+nhvDeEGt5rYdnezyNsccod68XDYgXs4fC5g3Prew9pq6Lnmn4NjT
X+MRxHS+DWnJdxwbSsKSryXyRpTbHIxfosRh29zHSlF9GFcnjY56F69eUVTTQ0Xy7ED1LpdglITl
MDzAgD1BtkDBD3S+stIwalItCYvR9dH0cIn+XB+aY7GPH7R7yS4K17Wxxb7jJnp06xgOXYNa4vx6
QwGlBLjmtjzM3ojxPv8N8HJpVV14BW2Xx37SxmRttfOqZwBH6Q+jzyjhs8DaNT4JIA4ARiBb5vf/
Q9qVLbeNJMEvQgTu4xUAQYKkSF3W4ReEJVu47xtfv9maHRNsY9C7mjdHKILlPqq6UJWVyVoiFUjS
1uvDSZ64XSCaeWD95eCcVWhm6xh3zZNopg4g4BZjZxfde7az1IcMpxQZZKSUacftZNT2SZFWtbMd
HHyTbEhPdt0ea5WUd8ccH9Qej9RrHIHXe8qzsyE+rJtY+saVJExdgVUAU0O0XE8a8jVYUJE7yFvS
q4+3hAiSze2yGDouZmi0A/j6y1yr5Wivlm8+2ksGC06x+HzPFkKL9DSGX4hKha4ojmaPEc/zyJmY
0+EfiP65aHOu7Jt94Kzv3uIBzZZFRRBJKYfWgOCRK2SPDb4Go1PcvHzBBOCZaAkIGHqRqTugZHkG
SBSgm2HQZ8g/RFBMaMZT27BEFpZ3cGaJCu/BWEx6AuCGW3+k99XZv/N+8q/TXXzEc4mvmiF30Lpa
X9zitbiYpK8FXyZJkPABTOqtOyX1g8j7jMi7eETQpIcgOTJxQLGvI5MUaoGiTV3ggv8JyrcYfkMV
fawZkWGBu0iRUNnDKD8MoYNL3YSwVKGLzBu4CWfjoXI1wKDVTY32poVP97scPMfCXXAieFvS18GQ
hX9LeB9YM0XkNtD5h6xiSgqj1QbKR9Rt6bwUMBZpKl1Jufe5lxjktIP41o3nqfwQMfu6fnyL7zXJ
VIkiJ4IH3U0VunJSA7mO9+p/ZZJJHVMhQd/22QXUpbI0emMi6H7AZKDTA455UypcG3miW47BqR9U
m0QSLw+cFtm5Lz3FaWGWsjv2gzX57vpSSWSnNxbyIyL48cnInE45R4zBf17JM38/6rnuiHIjPdTK
cI+GbL0NEw+oLaXQGFd3MY2dGaXr8BWUd7DDANhVL+PHdARq1R4O8s9qI6BYDAL7Q1Gadyw2yAUS
B0WaW6U+J7M80viuKPHxDdzbC48vSgliTeEv1VU2GCoYTdGpXcwV4IgVt3ld3+flK3XZaLo4H/NC
yGdj81luwHwnaPlvDGQShN7GdxRGqrTkLvOlkvd+lrYoaQCeW6/FoxEe8+pbqAxu4PnbCBPixvgD
sHKWwyxFo7lBKjXDIENGtNtxou/5R3Xst9NzXJrFYdjzDt+BRooorkqMVTL3lPyvZsvMMrRis1iH
fiLclIw0era/Vc/jp3ATM0lirZGKuHk96mXbQTBY3CryJtz1WxA8FeYEBczN6FQn0cws/d5nhWDy
sysealC5GRFt6SeiU1xmT1PjJl1qtkeBpby1+ErOT5CKsDKHEfagRv9SelDvCJmE5pt5b9Yv6ZF8
lnMEtsIKBEvP5NwmFXyySpMj1RiM3ZRnh1DsbvVIstf9bn33gHe6viIoBhfjlPmVmxtWIGJUPRys
tOQsSWUpRC4vBmQcMnJOAqy4tgSdgVLKVQ3aZdKj0gN90DHHC5YXczFBnRFfZHqkKWqIGyjugSSD
cBmYg379Oh5VCblM7gQb1rfk4hcQPux+L4s6I7/Vw0RLIIol3wETg1RafOWg9gFdVGGDAaxfI6sK
t/wi/TZIMwuosTgOnAen1uvKEtNbkN6Y1QRNMTA9q3frt4NxZhr1JEy+3xpiDwowr3or9MesY710
JD3603kvi6HSJ62takPkIhTw0di2SIjiQCnbvshImL6iGUpeuIs1KuxXZQRy95IUf8WPkv/ov4IH
mP8+2c5ZvFX9oqpTKYj3Ir/nDKeQOjMJn/7dkVAxXRFLDLrKU+h2xrd+vAXcZf33F2uQ80UQJ5st
wuvTPC5jPFV8YUWPZCoTY36fUkStWSW2flbxnaifJhbkheG8dLPQq8e2GAo0kEF5Z0nxd2jcmymv
bviesYPL79TlFlBRwms9acxEPBiRvs2jg6yf9YjhN6yoQHdyyx4MqpAnQFS40c46+HYDO+DNd0jk
ANbVfGOB8hh+SncctMJQ4gDphasURbDBeIG/x+AOSylgEcmgoG4m4YMHaS/NglWFMleAeygBkqGz
JeCgkrP+qr0RYbHe7o/tY7aBOpctvQqMS/mJkfgzTlwsU5eybORI88cYg34fjc1b4xOIVZCgCrvY
6kCBa3pOC3lKfBm4RJeHlFw1G72yDTRc+6/lcpf/C/WQKaM4JYKA/wtYmw/VkRDWEp5YZQOB2PSF
gD2rm7jYrLvl8glfjFKXtmrFbhDJJ0Eu8VYPsEovfqxbWPa/iwXqIYtDXSzCpAIbvPJRAfo9Znud
t5mcMcve99sM/Xx1nKLFU5Zy0AhoMYjlKFNmxkwmb8Z20Q/XyHfRUKHP5E7nzK1+Es5Ww+rfhT2R
W4yd9sAq2f3DN9tlXdRL5pd8LsYqiM3qjbdFgdAJbwbfBOjnddpqWwIALg/l82jY66fG2k7qSeOk
rpLH0kP6mVu8+Gyoh55ZrSEnv+J8NC0i5xtikzcdinj8XZS7HPdDr3KzVt0hD82+b82W1U9hrYr8
ffYGjQg0JbBu8X5Uw3M55KbKxQ+ZzAS8kex2bWVUWJGruGn1QlPcvPrZxZyZN0cxRY3GkC2jekgT
TBr0slmzWJlZt5OKILI8In4oPvnovAn5jzBmPT/LadXlMlLRQjR81dfyhNv5T5ODb6Kz9yifSVE+
QveLBcNlHRYVOCY9RUdUbPVd5G3j4ZEDCIcpKcU4KPqBU9HW8AtPB3p0T769yNyr6IDZymS9pIzF
0OCYakoLCRQbIGESjnLvTl1rFiLrCWGcPy3ckI2q32aqnrgqnIeTdkNasx4p4vcrN5tGxmSpzyXx
iMz9L17nCB0L4Z6Ip0c7ZPPWwCg1fM6prNkjS77y2FxO+1wBNw9U3kRC2ooKDlqv2a6+QU9oG/4E
Btwi8s0BVL+ZtQdyoWnzYE4FPTL6vui1UWGw8rWES4ZaR4OmcEFUjOFbQhrLWd5O2ca32iZ1IfGz
F+9ZC1/gB0dpcmaZWvjktaiE9sgGvO/N+yCZmQt1UNuz+c82hPg4bQkJW/8z2zL5kJbu6tw0FSWj
KvA8TjKi/cu4F5z2RFbcmIn5rG1bt0EOxJzxXLq4c4tUvAzVtvA0Ad8GnvZSCo/yeJTVAk2dfYO+
/pQeVWCu87NXAE+mocf/vWcdNGvJVOTkuDo1qjBsXSUW+SMA+c1DyfcJtBI1wWcNZy0Z0zDPrQJK
AGUAhdrfWi4yI0gU0HlKmxCoGuOWM57Wn++lDUUHH4qdIqbA/uhS6IkYeJoSwk0FV6rv+YHxgb24
BF3CuA6a3SKGZSm3RCmHiDihPSGYQXxuvZ9gu7bW17BYZgTBwm8j1GuTc00zaR1YHfAR326EY3yn
2xEkttwJxDD8DlAahkFSdqC9nXyAyIogQLibbj/UStoWcHjDBSu6G++bHVFpQs/F5GzW47YUWMC0
io8eArWQ6d6DJ1RGIMRd4gpTteF0IK081e7C9K7Rm1s/Dr+NMiRk19e3dCnmXkbtZxsM/Cg3AYTJ
ZGh86I9ezhjHXUQlQMuATDgbKDDSzbFG68B1PQ4RKCN5S7QCC7L0buoiS2UK2C2Ocs1tUVcwyLiA
SzGU8al+zgG/OO2GZx3HpqVmdlC2hKESxNQo8rtE5rg1ewtyB5v1LV3Ewc//F9SeRkpa1UMWJ65/
IkU6z+7M3lFBI9Tu1i0tedzcEJUNSYEImk4JzpAX7+HojvxgDrG9bmPpU21m43Oxs8e20cVwQHeV
29WAoaX+iwqYE89ZE3LVdUOLXzVzS1QBsBNEPkpV3YAArvSS3WqHNDaDM5gRb6RtfVRAullt+Qn9
IIbdRRe4XNDPkDNbIZR8wgIFDHxy3PQbgqYC75PebojsLpkkmz75TFnlu8VANl8tlUUMMhBQHCS1
QJckOPInoFIGcwe3rbZsgC1rieTvsyVGco8aOWbH3ajeRT5e0ehLw4Xz9VAPWCWUw9iX6ArrNyk6
s4DwVs/aZoIG1Gd59Svv5dwclR3kPlpcAJMLu8Tbx0NnVhkm43xWnXCxEzM3QwUUJVMGUeOAKen3
4n584r8F5+wgIM3iMBHe3PQHVvBguDTdXFfqPpekEVIscnGrVQ9VeFP0rAtPrhb9pKmEyALjvDKo
9Km98wZNybsxvpD45paBkgWh6iINUBa6ezGCAJX2SUECEWTqZoiF0CRjn49uKtx54zYVH3j/0A2M
iYbFjZtZoRZlZCDmx4xm4o5QUoggmts2L/zwvh4rWEao65BLraGNOqoT3rCRpB+D4iQt671c9NXZ
QqjXQ8kKTs5HMHPo3z8Lnzv5lf8ZHqsdUTPDYMtzx/pEXCzDqzOT1DtipFlfgX/bQ47DPwmAjoC5
ZfwZJFBSkKwKtLSfUTDiGBGfsVJa/GsYZLUvNDVxQwnizcJzk2y+cFwaL+oqDwVdoDCvw14XRaOX
qGBWCcvbND6l3UvHggEvXW4NeSFh14E4KQ2O9etaEroANJx1dpL9n3poeTFyDZHFYL60V6B5Inkh
WJRBtHO9lEb1Il/AmC6I/PBhm7wonrO+V4vPryZDvoDEBCg9Une7jps49GPgFPitBnQRYL6eJd6K
j5C+cjTQ+Iw7OTU1u9UYt4D8Lh2N5napQ2p0I+O9vvHcQNslKLWE2iYZdmr2XrE02pe8V1MB2QaP
M9SiJfL3+SuYNphDK4cYUk120R1qKTSL/Mf6Ni6e08wGFYZEr49qpO2em7c/wOkYdfb677PWQJ1S
XFRTIoZC4rbdG1d/+JDM0lhvEGsN1InwRlJpOBRj14FkRsifWyZSWVw689kuUQHHb0NxlLOqR8Cp
XMkWQBVtFrvaBubHMTjzK8nC7OBp9W5FqxN1yPGRM/A4kZOsvAUxg/ODcS4ylbwqMY/KOJC7uynw
Dhj83Y1Fte8qFnCKcTS0lEUXedIgVnK4byGl3r0K0r9cBpWVcl7VTKroh/siwxcud8gwVqvHrAdn
MWhejp8mdRsiXcszNYldUefNWN/o2miCzg4kl4zYsphlz0+ecvkq5EdQoPoxdB+QiQLb5tl4SLei
02y9DSunZy2L8v1pGqcmrlNwarfKsUqrXdxWm1SIHL1gsWgtNn3nC6PiQG9EWhhNGKzkdhhfQrTm
AP+c7hrwFqX2uGNCTxbLILMjo2KCFAn8ECW4eOLW24IpzJ22JdGLBosO69AWXWlWCqPuoC72XTsI
ibYDKIBP3znvwKcsOb1FP5rZIH+fPQVlmOVItIbIRe3QCyRzkFh3fMkCaAuB1TUU0HjQnAOxNul+
GmO6LBF/Ge3PrHTWH4LF93pugMTY2RJ6SDYqXYq+VY3hUDKRpwB8Hm2i5/GcH4cNORvvFPSWrrEs
Lx0QNCpFIIBBzfMHDrkqJNU3eFBRNPaE0Y/JbUWn2/kQyACCMvycUjAks/wKkFvHGCz4cQ1QDdLq
hEZdTIIMiOEu8YMDL4HEShUFxvO96FeQZFNQgkWZVFEov/ILv4vyDDA4/0M6N25zTmx05ob7YbS0
re7wbzGLzGAxRs1NUq419Q36ZyGYf8BxZE0gJfde8eGMQn4G+l0WTpO8rHS2NTdGvbyczpdN0Pac
m7j8JnOaXbUhg1wsjDhrH+ncPs9qfey5KEG8kPci2LfGyJYlEwAK24eUWfYtY9EoLuWRKC/qvEzG
rYw/MvFIzcY4CxGhtNoyvJe2gBR0etsLz0X6lS8XkK0LuCKCAVw65Xu5lot12IyoQkffKvlcKoxS
+mKnZ26AioEyB64XPzfAPJFuQNa9gZ7Ps3FSf3oO76bH9NZ7C88aOGbs9aCy5Nlzs1RYzMcWCNAG
dPW5LJuB1D8odWQWgs8aNV+6hQZ4jMAVaqhQhqH2r+x5AePXKLmhY/giftS6FQKOp7sNqBPVF+VG
uB9f8sdkx+OisIjMlgLz3Da1tXkq9KU6gPpg5I5S/x5rjEIE6/epPVQGPC1+ignXFuRD+YRr3778
36cE1je0WT4lAkHmdx35I80T5JEXCVdybnUiGIxrhCjMnaybWVjIlRnqkKIurBqjF/VdDgqCN64B
VicfOBbZxRLQCx+0PAZL0ds08C19vZq+BGtHI4seFLmJ5mxmp9/CTbmfdrrbOijBIp8pAxM9v/9h
xG8hq5nbpj8MJg9fvFGQxiAhEsAQDjUISIxuyyMRVJd56wv7aajQ9UERTPpDT9rnaykSPSFyAyhQ
8Gplytn/LUOnYCwHPy1j/Jn/g9MlkSXc7ApNxKa4kaeN7GfmWG7//1XMbNDoiFTnBwMaYEAbgkUu
L276irGIpWoUQjjmV1UQgmKgis7Zg2TSuSQU0MQJT7lqKu9/jTi3iZU8TZbqlNAv37My3IXk/coq
lbwXQSaPbQp0sOzXByMWA0uqx8fAG0czNl7X93CprHxljMoyeMie1DKHKefsmDxK9nTgLL4wtZvJ
mpC4QaLkoDNRGiSNoF7+K5tUmjGMYp5zHeaeeytxjUcIBEN8ylYh8Iyh9cfWUVtzPPMg4Bp3rGxg
KZKIKga4MEQuQQWCXm7BD3LZoyFW99LGT/pbQfHv17eUZYJaXTAlXJwZKNTr/WTKwTfdYNz7pYwG
V/KyCCpODakQZp0nEIGQyQl3MYbsiudio5vTRt15J4ORAnyO8dPnNbNHO5rUj+3oqxPQtQRVZftA
ekyPkJ86CSfuiX+VTXjBjj94JwiCq/d5Znqn/18cGz0CaP0RGlNBw7+vQ/OgdX5Yhkm85zHoUhpQ
AWCNuiwkHOApg3QwviYUdIcpX9ehAYfBeT/aQ+Mi1h2pHPVT3Uq+5iI9h5rh+iVZ6sxemaOcfBgK
LxwM6E6SZr60i7fDvsZXLBkyY1ha8jaJaKlDSl1XQZt6vXW8x6V+lKA/VW8kJ90EwKo4/i+gNCPe
lO3cJVNYPW8mN6Bz9AyrZAIllp62+X+ASkNCyBcOPo/+IieYgmM4EUAzJ8gXDpsGoNSeVcVddI+5
Peoko2aMar+CA0ZHXwWXirTjLP1Yv0MyBcUW8PcwKlVMg9RZSg2IxMUWPB/inXH2dymEkgWMSb3I
L0QpPvmlPK4f6dIDIRFVSFBGqCDeoPzf50AYiL4pmFLGU1APZpa6aXKsdebAK7katOPPDNEdd65S
81yGSoXb7+N7eZNvs4MMruTaJeRLnqXY6+taipxzc1Q2mQd12fZ5Di3CLs3vQE8TPreyxyJEJLuz
tigqlJRi0/JZOfzlecJOdcf/iQNgMXmYr4byu17n+CZP0FMSzglqy2TGp4isZo9xXTB8AGO7l279
5/UdZNyMz9d+VonJS6FWvRwduzBy40gyQW9jqv1Jj1nylIvR8nIF6WiZQ5lyRFKHumlSm1n7q+Ld
7AtDyPge+33NP8tOs8XEXQ8OgIwPXU36xY/7tHai7qNUe2toe8bNWyphXdmi8oK00UCGZEA2e1RM
UI4BxlnfDIgbg6W/1Paw8cHSzZaaYd4RKlcQ5BjqJVEe74t3PzHzJ1Jzwfio3aWH2p4gcEMyoIFJ
gk5Ws+YCVADp8ygXpSFD4WUrb7sWE2iE5qwH7Op52DdPChYbO8ZttP2XHk7zvvdJH2EUAr3DNj9w
8a96elu//0sRBLwEio4veeQK9KjOKASdDI1tREb1PpO/T/H7+u8vVUPkuQEq1KtiGfpSHSSgjx83
GSaBIufRe61QuyKvWXiGwsgvfcN4YJYi1twodTlbUFWhEhiRprjikEoZYS1hy9yxNo+6jGMLaE6R
wgey/iHke1MvH9Z3b9mAgU9smQf3N40okfRcyrOphtJHb5hcqQGbyTofErzpm40PT6gQoRwMWirq
fNJiUrxmimLcbCLSA/702JzuSQkTCgoHnVE9WlyQoBCJGUUEwo38fRahqmSATpRexXsJbSPeU61U
Ssz1PVsMEbIogkQMoVAH/vPaBioSYTAUIA0RQTX0JO/R1zuAqOSUHqWb6QPiStD2+EKXkjBegddL
lFENoWE5qZ+NE99jWkkq7rjOwaT5RjWkDWNli2cFmDFPaqSixFPXOvHjvh9A5Idqc3gSNyDyO6gP
ROWwQkfM2K1bWzyqmTHqcgOsLioQuPDcwheAmlK42OYCaWJciKUSki4bsgRZAkQfoCOuTysyujri
JnyntIEFdfC4tJqjDKRp5HAb3m3t6kdsmGVodj9yO9saP9cXuRDX59Zpls5izCaj7kLO1XLlWKsi
pDwmxYwnLTAVPXD9IWSsdyENuDJIZWycLtVVI4MnJJdGu5VAUCLpvZn5IqsSs3BXrgyRv888Df4e
wtl4wpPBo0KrPHMWqdBqe9UZdyxKsYW7cmWMytxwVfMSmn3ACVcv+fiC1un6MbF+n/x9thjAQfQB
ym+9W6XBIVHbM2fU9+smWAdD/j4zEZZaqfJcHkAiY9/pkZlAPHwIWHXZpS+fq52iwq08TBg4JvM2
/F1zTHchqUQcqk34SD4qjVtmg4rsPBXer+xRIQMsQDonDjIQOscYiGYBGZqyUaC1KWyijW+zKh+s
g6KChpiBWLeSQuhtVUFqohuxraWW4ULMPaRCRhhJQDmQoWlytTESJUNCpeGt9qWDsly/U9yeVf5d
ynbn20gXmwU+jJUElI6gQdP37Qdp2ipo6oT4MmkfRxHQdDJDzEr+lmqNV2apaJGhRlGInWRgkNq7
E46g9zENcOwIcGNyX8ChZK17AWtv6bJRIBhRV+VKtA8wslkf0x+Sk0EXq9il2SvvgL/EVhmOt5Qh
Xi2SCh5TIMmtnyAGJy/a+bOUf6oxmcVZyXM3YoN17G5NgP8i4yIxLisNZfFAACrHWo9RdB/7Or1K
ur2+mwtp6NXKqJjig85/yGPQXwXyD6V4TKTKDsUPyQc7smQpHUpIsbNukXl+VHzhk05SMWFHCAVa
cOskeEWFU7VRTdmBvzss2MxSsoUlarj6wOWB6Ys6PIgGQANMqgK33mSuvxPMN/I1pm1As7jdi+b4
zKpH/4MrXixSb4E6FgrmcTMCCypQCeRv5MRMUWnpNHBOC1veUSyfs8HgxuoyLOcKF8PUaepVJhfq
pMR7RDXZ+wiCU1Admtjt5YrlhcuP98UUfYp6OYWVlGsoI01QJ8m30kk1dQiDIgdjslYuv3wXY9QT
EYu9CDFrFbe0NXX9Q36rOFYFadnTLiaoZ6FtB77L+yjb91VihvpH9Z1x7VkbRj0JmSfokxzWgdsY
JsE4kTF+5XttAyz2P6gjLfv17+XQXxhGmPiq4Jc6XgNSpurweVm7X/q8nPsWDUPSPMNItAlYnbjO
rcgX78WENcZMLhKdHigYKvwcXRSAubnOetJSzzA8F3BuJ08OCLJuG5l3xQzwIJ7JCkJCwZotcoaz
DEuZFK0bUxC38PvyNIQmEfCTbT/YCJaEnm1iaY/rt2LpYis8uj6o5BOBQupStGXmDy1X+vuy/WaE
jynoskdGhF+MtzMbdMFXA2WvNkkAKQLJ9YGJXsRbBSJTQN+rTrHV/a9wfWEa4/eiPkf2Zrsoy5kO
bEkU71MMhAdevZPf1ndtMaTPLVDnJEZKAe6gMdgnL0m9yZ/ILJ6/l+5TkKRgePJFddD+MI1/d1if
Gz1blxiCPDoVBUxpck7XWHX6GsmM9555WCRMzWxIYxq0WVJqKAth9Fyy/X21A3XgXXYiUSK4YYGx
GRfwc6dn9uqmjtoygj0R8gHKKWru6+Ru/bRYJqiXAlCccuQF5MJTZ5hdINildMwgbvEVK+CJ0ARD
0NHXv944LpWUWuFLb6d3tsDZfXDbss5/ORJdTFDOCu7ORm0D0JUVbdM4Xie0FhdlKMZzeW5q/Xi/
vqJ1c+hhXq8o1afRE1PU/aF83Q2lw3k2J6UWDxDJvzNEHVDrxa085NABUTjJnLi3Xv8xKqBXiDfr
dpYvwt/7p9C1oVFV6jxP8GFpcN/9eFtFzx3LxD/4z982ZPrdwxnFE4idon0BPc4qVF/b3ns00k4y
x8E46iUS26JUNrySmZyCabHwGQ0dR9a4rzny5T9CPVtTKou+zHMo0NTHDEMI5TZ79jkzDk35nQhJ
/w/qXCQ2/Pl6XUxSUTGJ46lLwB/pdo6/K/fyL39DPqWHfXmM0LMs4g2LRWFpIhqh/mKSyq1DHzhd
yIVizkKsRc1OKx5yeM0otLJZiYLcHtGUqwyzygMoJ6ljYNgR+HACqypiCVqY9aQdtEHMWzOd0kQ/
+rme3nmYsL7H8HG4C2stPwqCBh4GDmszJWEyVLvwGkG0vULWbyHTLbCKs+u3FHW/a7dT/F5p6rQH
7YS+TdKboLgVJXfdEdY9WzYoz46bycNUqA5GJXHfjo+D5qjDbeEzkIIsK5RbJ5DCaJNuRMWLx4aX
G655astHldmaZ9mhkvMqbKNRweUDp9I2gjq1XZ4IYX8K+nyk0mNiie/xI6HfZqIgWEdFxfwevi2q
GpLcvILQNyzDv/aeLd0Pd1wMgpjaTTbhmUkixfIz6h3oJg/oMlA5u3WpHzS+ffcjcbd+QxbLKhfH
wmzr9S3ksiYLOPKclR+YI/sv/n66I0K4/FE9hCissAZpGbETOfe1TaFL9W5IkbehbVmADI5oA4AM
7rt+HiBPC+lm+18ukgpYcRF6fUIAQPVoTtJnxxJzqY/GD4DF9DPpGfRvGrNRupzk/x2zABmjlolO
cxMIEunhq1vC0wnFgNf0Rdui77INbvy39VWuX1JkrdfmoG6ucCqYfd1B9FFJ3/egURCCf+XruDjX
RuIBGFq5hvJPJDTW1O29cOtrQOKxBrjWfR1Kzdd2lMIPK0PhoGwtqi6G7EzRk7dlzm0Mf9yu7xvD
FP3ZUngR9s0DeBYMu1bum6rHH8TxWfZZKfASFG72iIGI5XpRlQE6jb6DgEQWeuVopnUh3oJ6tQB3
uDTlgi3mgnoDdqQpNLm+VdWTGkl+foqrsnnr+hZqykaUp8+B3PFnHq/TjzwJwsEMikTZqFIsBLd6
k6v44OKnILUKzwfUrdYq2WqgPs0a4VsiRLlaDeVUqRCHiE8qAWLyFr8JLM/lXWObgWuCOSa2HgkV
+otI93lRGDLMOUnnziale7DlPFe5jYR1Q3AOA/DOLPLlpRrXLDLScJhqEhJjnBD0VXHfJycx+D5W
Nwa4ugIGERgrBtPfRqnep0ahchgj2BsP7RPh4iIBUTwHPz6BAcyAyNpO6sX2i1wrqqYN3H66E9Wd
FLJ6Oyyfop5qLfOyJlWSzIUsi9nIqtkEvSn1sq2k9+veu/yJLggKoWtSwKdEPWDagOSXVwEm4jKT
T0winw30zUF8DACyNsAiGZ+zb6zewOIGzoxSngyixWTKOZR6xxrIG+HX9AVAKURMLquinMvA6GAW
G9BTrSfwX6ZcdKgq+Y3jOtb7v3hSM0PUIwWxxLJRCRVEYSfuZBsg+pkAKJXtGuhObivaYP7cTawb
T8L3H18QM6vUW+UpQSlHA+eDj6TdkLFPwrLf7QgvSQiewvwoOr6V7aO74NfA8ut/uDFIdQwwYRGB
4eswXDZj3E4T3C1qrcoFqNVWXVTMp22cm38Bx+VTfWBN7S9fmYtVasm5X4RpLAujC/5MSysxJZyw
znJ5Vy8mqHSfSwOt13no3wDlZqf3hI3Hu00cz9as+l02zAx6AoVVP3MOevpf6SBBduf3rlIxJQz8
VMVEJeQa4voRSOxfXitb677O2kIqqgRQ3In1QMQHQOwazUnPXtZ/f2mEkUgH/V4Dld1MsVaWQhKH
n7Oogh05EzCXwKwSWnrDxiPDsMdaEJXl6EWS+gJ46WFvysF7bpISOlGkzCHFl5jkbcu2JetDaol4
cr5MWkooDqOkbGqZIPgks/8Y7PAgPUuf7E1IGw4Qq7P9x9Hm9vJbUJoSMzFefFkv20zrT2lFEcdN
LYHAQrJI+zg7B3jtIgDKefTi+QPi9dm3IpO7TZ/Xd3wxR55ZpsKqH3RBO4DbYl+VrhDaif4ghs66
icUe7uwSKVR4EdQ8jMIRXzdRvYHkWoVCDN6kCMSaxmBOo9Vt+uPojCjNFBbrS/UTIvRnYP19g2lQ
WT+EMZRTfbRgbH2LKTQnOgMY9dpZqMk44jfSkPQh8bDr3ggLOGEGS4GBaYdjAYETsGnVz6ysd/mB
ufyPqKCkl4kvJ4kGrREIQYcYg+IlJPO2Pj4w9p3hTAoVgNrcaJIkg6F8tDhQ4m1EqzjnW9Vu0IBA
z5e4cMoAVy52YBWUgT9pFSXZoIxGUzBVHGpRmPrT7wpI/9wrh/C7bgfP4HmWcb0/j7nfscAsyxf5
YpcKhb5RGpkk57U7lK9jfErEvSKw/HT5ObnYoKJhVumNLzfoVPL7cCfsqh1ByrD17sjP/HllL2ao
IFhmwsD7VZK6UbsfROiAcIXD5bdqsa9zohjL+IL9h+f/b3u4mNfPvzx4iRzwICoOXH0rdZbxlgNg
AaXT/eiAlTt1EBduWGz8yzWP3xflj5pHLHVGLk3gcOot5Z3f1NvUkt36nahgV6Tf93PdG5ZD7GWR
VKDL2iJquxRjLJ53O8onxShN2d8G0VuqMvZz/Sb+UeVQ9KlMA4JBaAfJ1bp4nwjhu5ZqX4rclwUR
75/1j3yjEPmiAo2u5N+Xqj0N5y7Zru/Z0lgV3sWLDSpUqVmb6spEKJxcwpjd7f4mB2ECN8j2//Od
B+XW9WrkpuYLWQB0Pzj+rTI13ipbojLF2Uxrix6Gvu8nIasAygvKWt9XfKMp+Hp+6F4Iubn0QhqZ
eKHOxZvnoHjaPBl75RepSq1v6WJMnlmm1jnyvqyngxK6fPQwCd+0abP++8vOPDNAxUG9jmpwnMvx
Pq4ghtOEJtgggNHiJjMIrNomNJTJt/6Z9f23JPymY9bv95ZSsTHygnQSI9T2ckBkE7MHAT5GtzxX
u8eXBJmm9MzhJkvM0q0+p510xsJZG0sFTTKBzvkTntSik51Ck22vY3nD4h0VgbTXeFUgk+3Xt8bj
Qg0agryP5JTASAJHD1Fpz93cQYHn6H9BrQM7ejFH7ahmaFGJ1xtsjrku2U0doCosB7rJuDDLG3cx
Q29cyYdBmeEboregld5O4D5vt4Hjb73BEXNzeGq2mcWaYiRb9Ye7X9ZGlxh7SRuGAPOa7qSmdtUD
y6S3+7AKHz206fhQdtYXyVgjXWdUAUIbwG0T7ssAiq6QZh9ZBJLEb9cWRD0vXKRpeY5yrFsNpziw
BsjaNIEZqu76Qshh/GEGKueQ5YYAukFPnzYDP6meCHGocU+mT7ud8El5xeIfXjyemRmyn7O3Rcu6
NJvyARlIZXfJeFvLVlQMZlRzphc3jJC4uHUzY1QwbvlKqUsvJ4Ja+N5Lj2OPgpXyE2QEX7rqM0tU
8O1bXalTLsj3mtLZNR86VZZZI2g3h8QA83y3HSL10MWFk8TVLgDIIMuyV1UJzKrR375ykAomQqAe
DtIjql7WpV5bGHlXAm1CxsV0t3dQW9qx2sTLWRYUmv+2Q93LIRmCHgTPQAR9jJX56do2ppJfSnj2
JsfbylKVJ6f15w3FaDmhx5I0emRDwqzw2EGNbe+l8GT0l7nooQ9Ymfg/rOu3GbrIWY2iFilEC7Ox
BWhIRbZxgiqlSVpJEB+ypMf142KsSqKOa+i4vkwFLXYFtJIyead5zyVnr9tYLraAcvS/W0eT54jt
FFRiwHsYLRcc0niE2rDn1PZnO+75SwC4mTXqqzyoZHxnJBJKLRAsHUFQjcJty5p5Zu0bFUi6ilOb
zkODvVK3EWZbq8YutS99585WQgUQL+vTTu3SAbwihIi+NsO9Dg2LyXoV7dD+YJUUloPj5Zj+Q9qX
LcetI9t+ESNIgiTIVw5VRUqlkmQN9n5h2N4253nm198F7dstCmIXTrsfHeVQMoFEIpHDWpwXyRP0
rUw9mnYmQ3aM7qdUA/f4do4mpzKO101CJIr9vvHDRdLijJEVcarhm/IFDf83JkaeJeqK23BV0V5x
8Uaq0K5ICcp+CIldzWmOhh9+0wKk9JGTKt3qqN3XuG8qv7lvj+YdDQq3/IXmEoGX3r8O3peXi0ey
hJZr0cKBmHiiZZPpgmX+AEwuh/SjQBRh5nfFWfGTGx3RFNQLyegbUR5Xd4uuIh8DZr80v0tXU7nv
0StDfaVOy841JkNKXJkOBUrm85Qoh3CYq9VF3+BC3JgWSnfRpgq0v3WRoYFFraLbMbPwflcTGRzT
htJL4+3c1clXK4/bzi3XEgiv2SLFwEAaLL00cP0lmlqcu6Js65M1xdKdtXTdclDNaY7dasCE33NO
lbgF0HvRS3atV1Jkd1IkTkmyi+Ha0nAeL+tKUoMxCU+iWyMoD9EDSsGTraHRnM2IdaL0zf675f0Q
87MlCVhCq7WuCz/M3xA9FWTktNrubfmnAlw5ACTc5Q+i15jA5PnCRyWReK3SDnBvWmeH8ZfcMEFP
6f1Ph5ifJOlMU03DCp3GWW/9DPvy1xz/nMLe7WXqWKNoGm7/FtFw3yM8ZLPB3I3fS7pKNVpFAf1i
BEVg3vf28JU9vzBQfcher+u2u4AbYdwlQhs50xJpQBjT+lNC7bE4rZ0IOF0khLtEMkke0jydYp9e
ZKf26WE9Ua/2kJ5iPHzul+ggekzu5gc2arEv2vjdrCZdrchlGSiROykXIAx7GB9oFFfOJHdGvvj6
Kgr3jLtSaJ60Gep/wLC4rAemn3qf46TFJ9UWN//sL6fOZmrZ5DiPGlDKUyNrySj5DZ53XX5CadVO
RJQ3b8MBn/yH9i6F8x9pOREQh2exjyKO1trZ43Qsn8AR4yXH4rY7WB4jxbDAMaXeTL5xEws7JEVq
cuegQkut2lmYHLPGavWsMUeRMde7ZxW0tIfr+7d7TW905U4BitBzb67Q1TRcaXRM+ZyhWJUm50bo
Jtmfuras3FkAiuNcK2bHchCLh7j3sEh+D45bNMgcmbHIEfCcBDl90Upyp8Ho9UJX4wL4rJLlmPM5
zn9piejaFwnhjsBaZKEx9hoGQJB9U2johoXTjb+ub9SuEHC7AX1OV6jCg3nPnVaMxYCGySUPJnD/
tQ+Eev+bCM7sNCOKJarl8BYLfdK7yKmlJbNHZX66Lmc3TNqowtlcOpAYxQhZ9ZX0mYRPUt/ZBjDj
leXrdTm7IdJGDmdwaUoIyZMFQ7vSpSZoLhY2++xrYhnUoMBgMnl+giEechNURFGgHtevqlM8viUt
MYzsoTXwmZVYdKziUdgDuXtqAVP6L7lcvDtnYSMD2V1itGadZx41Nhh2Nw4Hze0D/RgBnzJ8DO9C
LxRB9u2aIVgGNRM3MQAyub1Ty0jWm77FIe6/D9NTVn2bRfRmu4u6EcFtG21irVJilfqzpp7C1kjt
RMoB9RM/tVXy7Q9MZCOLqbu5LftZzcHaOIHCIgJrfR6l3+qocK/L2M8vb4Rw/mEeVeAb5wvy2mH0
kCy1rTex247IidbzoZF+455zzYGcZCsOrHC+WTp6yIDhJQ3V0SybYJx1BzOa92iZt2PNED10dxNz
m8/jXmpt3eZ9lIOCQtUOFT0MTegOyUk2bk11ddf1r5Ccri+IaIM5621gVUNnNamfdImTWiCuuZ8z
1ZZE/mw/07LRjHuPWeCPqWlaSL72MHmKC/bs5+S2ujUOjCDbcqkAHlFwNnh86WU062YwwVayqqDk
prnpjWbyRRt+X18+kRguPEnQYzrkbSb5aT9GrwYtFqdOOjjQklSiZ+Z+O+P7Ehr8nSCl6tyWdeLX
X9On/qlEuoq1leQv0kN8wiv6LPRt7C9+ChM2EjkPk1Tw2CuiHWADDKA+y7zsuN4xErICPFCiUq5o
LTlf09TarC0ZErhGDh43r9OwiqN/fb8E5s5DUenR2q6dCZep69GXNNQelAx4JRXxABwjcjUifThX
YzTmYK0rnr7SCb0q6D2O0TdBI0yQD+CFH76kj4z+WzRtu/8I2OwZ50IanfQrwB0loHEg4XMYjkCm
uu+9FRMA/4eRJZGFcP5jQa/lnFiN5KvUCR8kG0hpAX1cwS1wYQO3uqDBUbSmvBfJww4PfPTiZ8VR
Vc/RrDiWvjjXjUQghHKNDHqc0iYplsQPzdcF2NLtdNsXqv2/CeE8B3AhRqOJUQVEK8iPMS+9EcAw
AOlZBHLYqblyhHkoepXhKqCRBjN7KeAKZMw5roJGBZHFUc5LEJplUk5bFK0OjHE4CfS7Dviz/4xc
G6tAIZEb5Cng9dHMaZeGC/rj10N5z4A9e9sCNjJj76yd/Cx6LYnsgf2+CUw0vVYRMyAwIeovtf82
SedEVKQVXY+UcxbLvLbobUG3x3xJ35ok0PT/zXpewbnXs/6q1+vWJ/CDPOJyg8dEZFRtGgzwCiNy
f5EX6ScSPl4XI9wr3j0sc58CWDoODOrETyumylLXdMubEvDZD6wgQe+FU1Ds5FyzeM5HoCtCpk2o
gvpdeev7RAPkz9UZX9AyeBRleASmwYMwR400yXKJqGaZ43NqAbtdq50ZYaVgHdkRuqITTwUfrqO8
mtQ00VlqHlUP4PduG72lUZmXpa4IslSkl/rR5Ic8XYs+6uHWh8Hp4WQH1SHzUaCVSArnOKKq1DNp
ncAqeJy/KsthdemBvPY/qp+zU34nq8diQ9EVInCIJhdmFCsQ0WoFIYCGIn6agL37T84WBUsesC41
SvhW0SaTi7o2gZCqg7BsfArzg0FOuI+vL96uGhspnFMyM2sezHhKAqOyHrS1OzRF7l4Xse/YNzI4
pyQVKBVQY8aL7Ex+smmCwgEaVYzmSxZLiKLNXWvYSOMCl9QKtSGUFMkfzNepkoATc2mj3/+jSpxD
SsumGsxIlfzaQhkbXMVHehf1bga+aYzP30/RH51cE5iDwGpXNdnk9qmRMMHbLohYwnNxN/tsAklz
c9tqcVllbu7EokPFjuYnV7ERyG1aA/oSqi0lg4eWLvSQAFVjAEGjAt6l6CAahN6/tzbSuE1LDLmp
M/CZ+Q2wmWQv85KHAq3BEUZcci/ObFHVdNfsTTQEADTdQOcPt39xaEwJicYYo34gQ9JlxxIheLC/
8Hn93iVw10e1Slk4zQtYwZfSToqbWYPN57/l2qURtdtGENH+hxX8tzy+eLg0Vip3C54JrG1Wg2tv
b7Sn7vD/B2Ye5cfrJ4BtyBX1+NzlqLVmYs4okClp4Zjal0xVUao8Da2Pt6XA+AWbxdeQpoLMSxVh
KoBO5EZZ85NKFYGP2nUa7/bAl970qE/jWI7joFlRB9COSR05iSR4EAhMgi+9AS0knFBLLfxJuu3l
W0XNMW/gtfNZLzyJvF7foP05h41KvMfIlSnCGEl4Ugab/Ezv/xlb7G8i5bBcOncBQVb9kLgDoDaF
cca+83g3Rs551JY0jGpGEXweR3d2AQNwqMDymvmswNIJCgLsj10zRc53ZFK4gqoLpqhL3xv1i7a8
mlVQihh4hQeMcxmk6dEf3sXU74L5wAaBYtcCPOWMaywH1qDIAYuMnvMfUbqqlYGBqoA2X1P5Wfl1
3TwEf56fMcrDFIA/KqqYsfbYZD8SEc/v/hDTu/nxQ0QRMXItNVYGANze5n+P9/mlOEbHwrIXzKPb
LHeR2vOv0smftXM8uCL/u1/C33wAs9HNcwuUauDNUNBJKgfx38hyRcGCEaYBkodbE7Ixu/A4/BH6
pr6RysWiGllH1RiBO1N+Dc+swQ2gxOhTHyab/gX6G2jN+nN76Xh9OwVngA8WKyUMFUAioYpavqQY
kFOzY9TTS2I9XJez/xLb6Md5lXQO22Q0ASayPPRuccecSuii7HNkqSFW0xeFcyJD5VzJYFWZTijG
tTpU4izTJposuF7YSbriP3guRnPprDHKOrRpFaQFtgzq7CbmPojpSGFz0VvjEdibbtMJR6MFXpKn
ElyXRGmaELaiHUG9c0CnTQlOgsnFxPyN/vcfNQ2aVDFQGka7Ln8ghzweI9KgubmVk+9z1lQ+8Pq+
y3KqCzpo90ODd0HcwWt0CZTXcWf4enVeTf0LDNPW88JVVNMhpoixfP9SfZfGHbhkLVvUBAHVF9fm
V2PSltVZ1uhHlWeSPa7L0NgpAUCsXKkiXJ39mOFdMrPcjYNp5XnJJYIFlZLHvL9XdU8RPTL/wyX+
LoM7bkNrSCtdwabV/8yBIKp6bFIxOyqYW4vsyGe8dalHAXFX25OICHXfp7zL5k7ehIxoVWYo7pfm
7C3KtypV3XyIvJIK4qL9B+LGNLkbXK1Sqe511ncP0D4ggIMy46b6Gt8x4OfpRlQg2Pco73pxF7lO
RjIWqI8FS7nYKbpOJkGLkMgwuKvblLooBx6VeQL8IYDif0tKaY+JqE1HIIUvTY1ZrHSSjBpfMg+2
2me2mo+OEQneFbtSWPujjN5OcHZyRg7KjaHE+ckwtXnS5L8SULX3ky+4VNgZ/eSBN0I4K0/yHgOo
+RvcJnCAXWCmoGij3y0XCoCD4jJWB/3pushd295I5Gy7DKu4bfIBPEHmJQY6RK5k6DrOHNxt3nVJ
u9a2kcTZ9tJ28tjTOQlK4DeNaG6q/6yrfiOCM+h5jPO2XDBsFPus+7w5at/C2/mxQDICFN21LYJK
2L0wN/I4+15LsLWlGGrySQ6H1LeuhJ6faj1Wg9+Gk9dgEH8QDcULlpFvE9NDUFEqANEJ6sbXQMWl
CcuiAkt/ayHbuPM1j3KzHktQth3q2zK0s9bpHlJAXyVO7/X6QavsNiguuv5H3u99Od9giTaCo6km
ibIMANtw5spOTg3C5HoBugAwlBFOiWai9/XUZPBlEMr4Oz9eW82oWQ3tyxIEBZdIiRwKXEK07V63
+v3w33qXwtlkMeBxmE4Am10CYGlIpxXccPRHBf54FuFEmOallkOOBODw7REoBrUIRmQ3Ctl8AGek
kQa2PKkB9+9omd6UgqA5tvPqXkIfr/x8Xdn9wdR3Wfz8mNVPoHep0Ksejo1XDLcG1RzSEGdYWo8a
N6i9nNtJFIl/VhDUNIquEWyjgu5JLszCUEs7RtUKFBZ/dNP79Nt0LnHPnFQ/81eEyr9VO/Ukn6S2
sDTy2V9/FM1+31jsosbtpBUY46FfCINre6M/83CbSmftYNxIrpCF7/Px/yiR/b6RWEZWONXoFQqm
7lYNZne4646RlzkrdTQFY6TkF1qyBZ57Jyz5KJSdpI1QyazVup3G/G3CsoRftR7rm/U4YSZcPq0i
PyDaT+5KmiwA5I4RAFoWY/JCQ3blYTxas+pYGRxD9Etgs6IV5dyAorcaVfs+DjT0Ax5mt7KtA7y4
055qDAx6OnrcRFfhTgrl44JyTkFViyoHqHGOMakJuCK5G05OdE581lKfXaT7TPS0Yzv0MbD4KJBz
Aj2GNVYqUUxalondKP6k3HbWj+sreX0hwdr40UqyCJikGEwffIKZUf3HsGYCXyqwQ/IJj7Fus3VO
hjwY3tCYGDHKhGl02WW0KKJW6etLhp79j+rkAPMrlqlMAkt2E/0pa86jcrq+Yp+Dr+2uEB54sSxW
uQdRQ+ZXDGjfzYgOHB/JmnKQ3uJGcq1YUiLvukxmWrwlYPCQYFLaMg2Vby6w6rUt+yqJg0K/QQ9e
o7krPWXDY2TCay3P14XtreFWGOetFiuihaQlk18XSLSOqaNUv6TpD1ZxK4R9xMY7TWuxdMukJEEo
TbY6PUjJK0qdJBKI2XNLWzGcW+qXSm7QJkR9GnnrGuFN/Ujlhzz3h6Jyry/bzmvXBD+SRTVskIoL
mjuucV9YZRHOFWS5IC7PkbMGePMruau+IiAyLwx1TD3FnnWv/C0Qzcz6k30YhqGY4HpTCJ8PhTck
pdWrCWiQwyO8BAIV9cl4wx4dXv/7rkLoSfGkAlM2sajB3Z8VLTJjHrI8aEEtF9bW11YyHVkpjgKl
Prcw4KCpjH0NfHyWxU+/ViPpEiCTo7vcGV2GvBcF9YkCcy85/JHbeBfFT8BSPKDUYR6TYF3uy8Sd
1NhONZEj3DtXG334udeuycux6dU8AO/fYT7UPpvgkEBtZFzMy+L2znISZc3e6PB4w9jK5PzhGpWF
UUqYT5GP1e/JA2bTpaqc8AWtvgfgCH3vgS+sOADlP9XoMoifwzuk71htRdgiLtKesxqtsepF7tM8
qK2zPF5W+BRJsMIiEZzj0vO5onFYrH7bBUMCzF+18dbpSWCWIins943nyicMDo7ZmqOOwuDFlFPs
2qOte5qNDjl0Ka3frgvcQd36cA4I58MmQ0WrRqfkAFzAxJbhRO4A5AAU7tFkH5Q/2HCuaQ/3oW/4
80n2s2eApb/lYdUTe4MBYFHkbnYjaKIaio5ivgZms49LoMpxY46lAsSJCNRA9QF9U+f+tTyRox60
gXwjqnfvLjlYH1HyMFTM4XFWXPWD1Sj6XAZl+qyqN3F9J0X+9VXej+42Mjj7NMYxsaS6toCnrAbl
PchmXpf79SGEE5VPFrFFyGV7V7q6kccZazNh5j/V09Xvm9VfJi8jv3vwTBY3kzk5Syiy2t0t24jj
rFbS2jFRa2xZ49W3q5vdAL0ROGKzQ5zpy3Ijcqj7Ud9GHme07ToXihUDIZrh96pvNJMZAF4Ys1ly
+O9JQXFCNsK414BemTqJJjTNkOgI7D+HTk+t/CIwEGZkn1zpRghn9EOvNhFYgth1NHmsxxege16I
FgVwtfmi9WO7f00YF0sYcSo1/aqM/irfa/mjYQre3wLr49/8SZGHiWkgwaErjZM034EWo8bfi/Jc
0Aci4ircjYw2+8NDxvSmnsYF0sqBejYf0r97P/Py2u1BJD17oJq8024bUN2AZM8T7JnAcbxZ6dZX
y1KRqgsG1MYDg3jBOP4NuKSAPqsdzBOT2JxESKUiR/L2+0amWcro+CjhrhnyBENJBW7fsTswkED1
lB9F9YAdpOwPxs/nuI2xjPJFkZldovpw0zjzDfVYmCS/CteTvQavmOVb1XqjW12NMV1jVGgZOyNQ
NYLytf/N8gnj9Cd3+ftpe4NG3EiSm7bPlQGnbdG+1jVqmnfEcATWIToEnNvoF9pGUQEZLMGnOtoL
OUUPodue5kc96L0ONJeoCbvxr+YP2KywaQaSXyhmAtWOz5qWVgfMuQmxIJAdj8AeODTOeIqOy4F4
1UV8EPaeQZjUpIAUoxrSbtwrX1UrbaIpxK2NWzavuuVLE6QUeLcS9/qq7ovSkNoDfRH4zrl7tOkw
LpokMxYV6C49cbPmLzL/ZYZ4tP51XdL+STPfRXFXaDtISC2YahyY5/yJ4bYXDsqmPZAWVVc+KXhX
/vd0ONi2jUTuFq20hTYFoNuD9TK7DAC1AbZ0cmw9dHGjG0mE7CXUkLtFK6vJcrJg34rcLsGwjjEa
R3ORlj12PgvSRUlD9vc+ne+NftyJKEi1xGC/waQjYAhotd5PY/RlzQErrYmoF3cP30YUd50u00rT
1ihyv4sLXyZBNcj2EH2fCbCy2x7JbtHIxO5dsBHIXalTBhD8MTcx9GjmbktzJ5GNANZzFFilYA35
yqZFi2kalnkEaCuaM90ON4DphveGL71ktzIOOIaSRu8PSAxgmhYSRJj81QEVxalX9Gueyrk6+uVt
9premkeKtt76tf4dgalTdTFkIDjo+yHevyV+Sh0aTV0ZZrugXecvOagBdc5S2iM6//8Blj4J1nU3
gt2IY+mCzY2QDmEiI2lUoiZjAHyYvqaHzOmRV4lPrZN9+YO65HZBP6USw8zUwjouV7QQM0qe5q8Y
g4YtItjiXrYTlwhK1ftnfaMf5zizEIg5LcE9jkfrT4Zjxmp39Jz5rNE89kQgk7sR5kYc5zz7siBK
y1IeFfAOrOyX1gtucKFCnLOUw1gd13xNguQlu1M95p41VwIjtuxmYJgXDSipuzfPRiPOWUZrXZmd
nGW+du5+v0w3bEpEceefylfZm97qLfQcHuLvam03wAIvPetc3APnwQ0d0eLu+oDNp3B+dJrDAUQA
Oh4k2uQ0+RjU5Q8tzm6yWPT0EZ5Czo9mUlm1eR4VAfkyeQwLHCnVJ4JOdyCEOqI13tMLyTjQGuim
gfQfJ2zMqnE1kJYLmvrvcUlsBfhNUxtossh4dgWpigW+QENWUR3/eNh1U1pjOBd0tTV/R/SFzM+L
etITgQvbuxIAYfhvKdw2WTEAoWjXjrjunALzSiQ+NZmgn2z3GGyFcGtmFGpW6wZUsU6sCUq5sR7N
J/KwOiyxkB9HETvKvkAkvS3ghmP1LM6RYJNCcyykBKOB4/BW3wRruz068tfhFkfvIPKUe+eObORx
ngRZm2Yd5hXECXXimNX9EgLhPzwReXYG4SjJrmFshHFOBRWWwgDKFDAYq8d6yNHFqes2KsmpFyu6
yIPt2sdGGGeF0qAOmdZE4C3/3t62f5Ob8WaObPmSv2T3yGO40RcD/xQEmSINOaOcShkhG6rjfkl+
S3Nn69XPnL6G48v1+3TP/293jTPLJWsrWWkAGT5GhV3Vh1IS9dGLFOEiEpLgaTqOcxokUexMJQWP
HtLqjQRprWinrstS+DJmmwCvIYriArgn4bF0yQ/LS3zLmw5gYw9yp4aPL4+i8Py6eSh8ZbNX9ZFE
0Qr+3iY+SLqfDWdNGr3r+yTSTP3oCUkapXIzxqE/Nm6IPUrSowzkekNUvrp+ihW+rJlTWtRNgx5s
S38Zwvus+8tAzwn4B+zKPFxXaTcftK0gcR5jMIlBZ0PKA2Kzyo6GWrp0153HE+gUggHDHWCv+EW/
0afrcneXclO44nxH0bYpTat19M0aMNqowZR43ofooDtel7O7lBs57Ds2kepSzgVZlxash22G8uzP
epaOVnpH4uckFzUK7WC5fKzGce4ilvK4X0AzirCYpVmj76ObnZozfYyOqEgA1C0FNO10iE8ARPOv
67nTTv9RNudDWqPBQyQ3IzyHAUn6jZyS83QvX6Tz4AMjB+Wk5PV/lMj5lKjNiASCZLw5gMURnTJM
ivU35YkBvBEHOQe3EUncq0JubJXHQegVrap6TUGaEl0fspe7/at6kY79UZzK2/Un73ZDuRcOCIIy
fVnzPJDr3lZMOxkHt0hEbnk/PtiI4TyKCoDmXgVCrd95GARyioe5t4G56pR3KYYxy3Py35NaMzMB
f4msGBQ0AZxeS1r31KxRvpHj12Q+lcDwapTH65axv3bvMjilqrXSw1k1oiBXb6U6aOWzIeLeEYng
4qoqsxotnmHtiyTf17HuDho9LmnsXdeEmTCfg9muFuccw9ha+kJGvIhp2YDRehIA+xUHEW/DDkQt
dsVEIyVmiZCs4xGSu7UhmAHGw6HxrEt4DB+Qz3Ko2x+0I7AuPUZ8a52l44xsKNhvmVcuXPnVclVB
gPzWmvpJ4c2HcOsqyaZVlusy+uBPLVEUx0zOtzEB1x4B14Lhao1rXliNWratb8uterJcUUvw7iNq
uxbcmmdxvqIFEpP+ORDE1V/pFzxVbRk45g5DFphTwRbvtFyytacqxn3Q1KMbnONcFbUEzXWVB4pq
2LJxVw7HJUptS3moZU9L0NOm3fS6Yl+3LKbF54V+l8o5z2xWrRDvAgxFA6J6WSKnaQWzA/9hIf8t
gveWSrj0q2w0SYD2VUc3n0L5WDeBmX/HiJ4y/1CaOzrWdtzfRo0AgGVXOfQhw7ERw7L4kd4+6dI8
GZY4WCJK7oBDrF6ySnu6voK7N/tGCOdl8qFLQAipAca4goueYvWg66tnRCnmZ9RL21rOdXm7vmAj
jzsak1obqUmQQtFzy8sM7VKQ2pEt9v5WvSlPT5aKGlbU/LguVrSW7PdNAEOWxsjnxSL+Uk0HIzfQ
XUmr39dl7HpTbBOGMxTZVHmC8mruomoJQQ05rRdZMuy5eiSFAP9sP0CxKOtUMjUDvIAfFZF7pdWs
pAQZ421L0Dyhn1iXRAe0aTt5Yj0vpSNsL2Z/89Mp28jk9qyjpdqxnEwwfwWbtw7KSwagXhcYdgL9
9B8ARsCVbMRxe0VlrevMhmJyvhlDT0oTxe3icXLjtYztP9my99VkW7oxi6VIEs0KsZpm2IBcIsOo
2kFrjteF7AbpG3244LkmGFWUWStbVPzCCHbbPk7WMxFNv+0f5HdV2O8bVbpZsdKkwwskTXIXc+a3
Xad5S186il5gWLI6XVdqP+baaMU5fDlSgbmWApR4vQze8NK9DZ6Gh+GrdazASS5KyewtoiZTE705
oNcBu81H9QZVK9K5tqgPxCEz+3uWj4b2UpgCbyiSwinVRGo7qqs1+nU22lp1C6JopTnkqghBYW+z
ttpw99YKcNFOWSJM7MhFawOSx1WycLTnormVcZWU+rfru3VdL5NPJihJLOmRMiBjJ1E77NBgNfy2
utA1VFEcsOcE3zUz+cg4saa0iNLsH06w8UtzzM6qj3lrVwFBZf4g+dQXNWPs+fatSM4lxjMpRlPO
Zl/ubivGGSnqzd8hIjcxTfIv40Ng99H4wm5Gc1OpraDT7r5ThJbloTuzybjY1SN7OIAw8dA+P4+L
rR6qw3JjuSJ4j91lxXS8qZvYPcwMf/yCSZ60lPQ6IHvQ8THczaajZwLYht2rRdvI4Jyhmc7oAc4h
YwqmBc149NBkdnrQvUQFG4wEyGq7BpPVdcsUKcY5x6wxZJKEahnERDorjXQYFcPPVhGm7l7YsdWN
cx9LttAVoE5YPKlC4TmLU9eQc9lG7Zs4ZZcvTpsrs9tP49dS7/575EHYz2ZlObdCzHUx01givgR2
5rwDgLuxHnRDEvhk0VpyXgX6gGZk7OKALo0/aK/qVLmVmf9BBLdRhg+I9VFqmqVWF591zCjgviZH
1CuPotfcrjJo7GAvOnRl8g8KS57GNDclA8QB4IZLyH0sV2d56Nzr9rcDS4G92cjhFq1orFaaSpaN
xJjh6vb3w7n7paWu7rFh7kpGnTkphXhHAu34RRyo3ET9BKlrMgeRPNsU87xq9XpduV23/64bn35J
UrIWscxyS3ULMolfk/JC0hupF5xhkRjOAU80T7q2TRa/h19Sw0e9eemkBzMXkbzvxhybveKHRsq8
S1FIyIE9gUa07DQdm+f6R4LOYOzSbCcX4Zgbc+x85LsVyLndQs87MCbSyV+C8a07pnJMl9z9Q6sW
PorSj/tWgbhep5rFAvyPXn5p+lGXZ6TflQZP2fyHjCY0Q0RAur9b70LYR2wCRcVI8ygawzKQ5J+M
gUtpfqk1Jrzp4brx/YfdehfEPmQjKFtyXVYrqcRuxff0BDKC1AZKAsagnRYoM9WrMOmxu11Iyplw
G5gR4O/pQgKVdFPHKzBy6QU9mUHhGOgtYrMI/5eHCnPbn6xjI47brqjU1Bgvo9JHyQSJgMYhnfQY
IueTpEpr93Nua+MkwtfYtZGNUG77DHXoMtXIkyDWQ3vS7opWx94J3kW7OXhtI4Xbu3BMwkKOSxPU
roUtBysgoygGoeML4EvlL+RB/ZqeUg/0eKEj3MXdZQW1pUJ1w0C/HdfaRyXdRO8P6jbaeT4YRx0j
9GrlsFHl0VF/poYdPzL0/eiQ/ZhFLSvMVX3aUnbnWDrgeVDk/mizZbgY6VjiFdV4//BaNU7hrHfs
TbOcRA3zuydxI4zzm5lRUUOLitDXlHOO/GBf/FaH31EsSmHtmsxGDhe+9klVlZIZxoHUO+XteBuj
OhUf1Hs0hb5NA+iY01EEK8ls/9pCcmfDapUkBxQMYn8ryECUbkaCS2f/4t5oxR2EOVt0UK1R6ke/
s5cWmU2QnDCcas9wldoZC/Q19QyI273u1nafbhux3MmwqrhRzBZ8TcBIMewxji7qPH6jKKkjwrRV
IV7FbuS6kcdFrs0URlozq6s/Gz+l8nloXlb51kjuaV05I8Hg38t1/fafARuBXLCayr1McPJNf/5Z
vZRPxtvDPjrqZ+NS39VBJqRT2j0G1EB7B0HWTOGx/np5mebC0Cu/VFBVn1tXVl+7ujpM2rNAtd37
YSOJM8o2jMqIhOjknQLydXlBbdFD96mdIykOhyKJu12Zq/p0CvBgk3X0XOBO5wQSyVqrqMhSv9Wa
B/BTeED8tauwvF3qrHCKPgZAvXKM4vI4V+BEvq4u++OfhRNNUwiRdZMHg9ZQ5tPnCJwYyjhrx4Gk
CCbAVOldl7LrXMx3KZy5zJGx5uY6sbn1V4ucxuaFikZe901yI4OL0eWkp0s3AQjMPM9u7MgRQ6P3
lGC4jSNAg2PjjiK4OoFaPAJ0O6DPY2jQlTOqL9N8Rs8HNb5cX7m3MbfPG2RgZ4isaarOvmETINUG
MaoOXa7BHI0Y3p2I0WPuWgZfn5sMylTaw2jlN0Orzw8Dxth/DKOiu2ZjSLWzrpP5PawLgzjhMkoH
GnfoDKlCtbDpbEm38irHittoJJJv8Z+SUxdP8mWupOFX1imjZEdLQtDoba3qU56V0iUeLBOddqsC
6BjZktPCpWOy3ugNMR4BvB2eZni9s5Fa9K8hqmRPaa3lS7T2olzL/rq/rwm31XOK8F7pR8NX4vB3
knXP+rqc1lnE1r3rc8x/i+FbmtuxJuFCapDBRIPdzU/lIiFYc9ZGlOnb1ceSCRBBgMiPceaPe9xj
YjPXW7wgIl22NSuyDdMfs+N1SxIJ4RZNm2lYWIo0+dOQ2VXxrW9uouzhuozdQhgiwn9pwiP+SCBL
i2KCSYH8dvIYC13mkDNAPnHHRq4wvSxQiQ/EwF+VF+pSL74U2yR3OiDmo1NhvLGetdypQG/2dXGr
Q360Rkeg567b3OjJRWVz1HZaTGLGoUYOUWszNhbqDYf1N3u3TDf0m2gYdNcY0U+gWaipgYmeCzqr
NWL5D8RnWgPGAyTakukklX+b4X9PGoFcx0YQp1o4lFo6Z83i6+rvvncm2P71xdvbNV2GIkTRKN4P
XKSJtoi4VzMrD6o+Oaym6VbZfFoG0VDHXky0FcNdq7D1vksWeX5LQaEa5ZNjehI3FIi0Yb9v/LO+
WHWZaKguL4ZrlQ9mfa4mQZi8e6q2qjDb2MhQ87lp0j6y/P5rcveG3AMs9n6x/3mxisbdRBr9P9Ku
a7txXcl+EddiAki+MkiibMvZHV647A7MOfPrZ8Nnpk1DHOGevs/uVhFAVaFQYW8umKyKYAIb4Vj5
BS7pOo+drEs9aoiyrZtP//WqOK9XyEOshzGwMBo3PaXAI5IxAQy2GkYNQe5AaCucYxKtjHOBvQIy
yTrIRrQABfvucTzVeDEWsm14rTsCiQCOfcboyuGyvgsWSvjCShUqaWtYkgmOFHIb3Ncn7RAgddj9
Tp/gLfaiKphQHucq1F6Z8jGS0IZ/K92av4Gi6w224YxfFycL/wM20C3X9HGQyNd8Vk/DXIg2qsvk
F2Pi5YiH7DqqnD4ovpL+L3gJ4J4+LmXC2UJvGAHpgHfgh4HaOUmnNyDmVDWvzTF4V/RB6hdVaOyJ
iQaaIFoaJ0KxfR5SxWlyS0TEsIGY9vlrOFtJWlCUBnk6IjEc7EenQ/4vctRj5xe3iRs+j986T3GG
fZzYAPo7ijRrS5/Xe8FZUNZmNQmbRvezSdY9VAjvm6HrD1FkCjwQWwYfhK5PmHPZWpVQvSoIBmDn
51YjdtddK9HjRO7y3BcYC1POS6I4tz3UVVDPso7Z5blz2mT4TYPmW2dmdz2dvxflcJDi3rKjKHBn
M73uaSJIGWwuVTFQT5ApEjw8bn2dR70RJPno96VnoroVPkpU8wyrdjPrt2CtW1EEQfOeiWkFUwHT
5mfDaaM2sLLENHz1Jv/NgC3KvfZQXA3HdwItPFn+Zr5+LZA7x7AKol4Nq/Aoy35RTHbZ/ntqK2za
aknc8QVjGcloRUI/0uLn+dso5fYUCbFn2XeeKclKCnfpAhiDVDlcgU8ee888Mn8avQGY32n9zCv2
ohT/poNbieN8ToU4wkrKcvKl7NtcenIxuwZ6KGAIlxViUx+IqlAZQ8uYjua8SdmXITJW9eQnurKL
smw3LMrLfyeCcxlU66yxysbCNzQ8MzDDGwmeAJt7ZagAqaSY8NZ5TKGh7UipU6DRBEuPB+RTIxHb
AlSYXu3/YiWGRTFYDQNSTO5Q9CbKMfg9TH5bLXYk+3NHBcex6QpWErjjCIOss7KlLX0p6OwSk7kz
wDez+3l5JKLWyC1PTlaiuGMB86mhyzNSynn2uzOfkuBLI0yQbBrNSgYX/QwUmR7QVJV+4iPIsftf
EuZIC1txZJc144gmOzeV+UOcxdJeq6DV0kOQm8xJftTJ1VR9qY2/6HykqPuikY5oqq5zW6Y1JZX1
MVP9TgntMfwxp85lBduMo9YSuA2TWmluSznNATGh7BgdRqjblYfSwiHzKse4E41Abcb5K4F8UaNQ
iknVIuR6Wo/xpIIvaEfd+JpRbvYH4et5y1LX0rgwMTHSIE5RX/TVe0DYNv5yzcBdGBCEdpNelwAo
6e7FOf8to1pL5e68AADlY6TDfUba5NL8pYu+6Sq4+/o3nYhqGlsaD/+gUbhTHWy23Ar7MB91BQPU
R+122dWI9gFMd0ivpft/UBhFw+hbRrwWxy1tIhjSwDwAKulxZnj4qNaeNG2w+1g0tbQpiSggIWc0
5AhBP9uWIi15XKDnAYEfymum6s3ZTqXlXxkAYWhXsgogG5NzgG0/9Ho2NrMfzhRQUGG+K/LBCQfL
nYr5K4VXn4BwYZpdaWfBdDuNpUMw2DkVwpLb5kmuvoQz9nohajsuY4bWJnt2yFfJzvCqSWSQFWOg
VD+ELljrL5v/9h5/LJ63/mXI2pohegTxl6g+LhJICYR4wJs2+LEu3kkmk5SrGabpjnEOk7/RvWSn
fgN07HhXfkUNnEGBu+0VDvny2rY9zUouZxkhCfvc6irTn3tMQ+7Mqmge4qpG+pFUEwHtaa0swW6Z
wzS0U2KOxM6aUvqlaqYUeioIqScnMJNKVLfe3A42maFYBgLwMz6skILOSdKAmGR9SZLrOjkFUuno
5jfB8tnZ8fEjXcnhlh+pGgkGQIxguil/ZYAm5pE5h+Gg+8D+3Ek3o5vYmLz+Jl+JSoPnwEUaG7nA
dIeJQM8C/vln2+1JNspa2IODcK/tyBVKkYCsNG26mw+mKMdydgdzsjgDDlU90KvYMA5SlDhYsZvU
IhFnZsKJ4CyzxNMwqUwdY9CWp2mNo6SPVpsL9PVML5gQomAAXybA3eMxMQkAmCJLbRG4pLKXTwZ4
MzIbAyb+/O975z+L4uPXfqz7VlLVyJ9uC1+yUdm8Md3KS14GwCuzLLZ1uKyMmxv4sTb+kjLiFjxp
04L5quWmIb8bNXc0NRRs4LnBc8vi7iY5IM1UqYyT5B2eBSjOPjynjZ4F5Mf/9UX4LszUTDBQoJLK
16yiflb6lBEtAq2+145VQ21SvF3etm2V+JDBmdEEpsPFtGp0KNVI3lnXKP+5Q3xvRCJMhu2toyYq
zwxphvI0TbKRtkFh1XhhHM3j/J2Vg+lj/gQMfKe60R8uL+u8jMn2zlR1DZUgHQrPbsJV2NxVTZ1Y
eQqAxB2x53doi+UgnSyH7KsTcdD2JcjtvDucT86Qk8gFE30z1+C/wlQW0q/OhJcB3p1fsI3qT3rd
AjGEHsYv4KkJRFM+mye4WikzjNVKM5NMaqgBUHcOPEIyZ5DvQ0zc9aNA9zcNbCWH0xRVKaOxSfXk
2BqVXWhIZd82o+jYtoWggK4ZlqkRHgW51s0iqSZsYvzCmByVL+RhvgtLu/RVV/JNrz8GJ+vpsq6c
3WLvB/dHJl9sU0qSU6kB/mMCfp/8Wst7u+5iZ+qUXUicLg1sPF/tyzL/H/38EMpdnaNZAKyHzfAt
twPwgapdFNlT4tDIBoobTCJ+1ApHxPwilKp+1pWxk6swkC1kfV/NfXane+Db8NrdAKgDxel/ihnM
BOepcmaYjRKx2kEDkCetbEpOkgQKOnov2Ex2OZ6b3sdmcqbXRnXc0QAmYH6vrgPAO2Vu+VyiYdo6
6W7tDr9NO3Tmyh2vRC3154/bd+WxNJQSDVXBUObnHaV5U+nmgvyteRPs+7100h6M53GHfmYEnfkX
WYBat72fH+K4/WyzxrKGCFcCNU7GdNUAfSkXQcCcPS25JXG7iaadOCamkh+naB/ro63NmGExXasd
vdZyBUe3aXwW4jcDFwOmL7nQysi6KpHkRfUZmEPe2uqrfGO9hZNtvcMQm7vwm/ZcovKdeGgNL98E
4jc1ZyWeC7uMpZDjXoLmhC9SDTTicV866Y1+VxyUPQMFmH9Ie9UG0o4j0hy2i2c6u5LMNmblttNu
0ZfSCMH4OztWoDqjkAVGsLU8SmuSKCPFCKb8XrnF48RvvOqkHv59nYzpy8dKeHzWhVahhDEaILW8
ZE/oVgFFA2bTdqzRa/bFLmXb5FbyOJMjaLRKiSFLPumcYceuidqRnBydlT/ANrMPdyKQ1E2jWwnk
jC5ZRiVs+wqv5vkwVEe5Pea6/98p4rvnXqlDMdW0wcgdamxHGZAmif/e93GVOtZrCcrOd6o7H5GS
86/L1NzpscWvBOPhrAVpgCuhhS9p++8KjDCedpeXt+VSFMA3YIaRqiZebJ+FZMTqG7PEUI4JSnfg
z8gj0Maih3ShdkZEowtbNr0WxulHJ0mZGYc4Ltm4RjugNl+HBcZ3o2PcB3Ykgo0/h6PBBq7FcdrR
BHi5LVi4X3yNX2Sngw8J3MHGY/Q69pUTAZhacgycUOS6trRyLZdz012bl4WZlBaAusAyVfgT8o6L
LTnFVf1j8KJD/QhiXgHawmYAoQBCHdhPQNkBscLng+zHDGKlRfJd4/Ef1FRkjW39cfDAj3jENPmX
y4qz+WpYCeQzO2pWkBymyezC3Gvucgh2rBYcOgx/WQTJtOWT18I4Na2nPC1bVESOcXBXAd5nJiJe
yc20xVoEp5yNZtCE5DXytqVNj8UOqEVPsT+BPlY+iEz7HCiCqSYIwUG2YeoaEAU/nxZppRAAAFEG
HuWDQW7S7qEvHxZwHNXLKZMOXbaXI1HxbVMt0V+lAJ2CQCSnIUVXV0UyY6JAVY5V50jFXaMKvMl5
Ozpb14cMfl2l2g2gN2XBc+NRQJUmOyO3e+QVRrt1WQ6oAJyu8TQ/XFZGwdL4iy5K2slorXjx6fLN
0CI7SojdNqLknUgKpyEYVAgjUy/TY93EuzFX3a4LrwEEIjJldvh8ALLeRM5vAY14gGXl0bEZGA7d
ZOWOPEaAFIzG+Vha822ZWXj6pOpgN0Vv+uNkyaLAffNeWB0k58P6aZrk0gqC9+g5copdd50esl0A
yIPxR/gT4BhgvMn+fcMxpz/sCFZ3nhoYOtgOcSOg4VGVAegZJ44ZN95lddkMVNY7zL2Y8yIMk6AD
SQPrkyrcZJcoTgvCaAav/k5O2YlC982rb7WfXDQtYZ4g0Ixe8ZOInvp4emmiyVH16uvcDw9LqNoR
xrlcwTI3veZKKBdDW1mx9OAzYmPoxXUDihEGIg+kQ8YOr2MupNpr3y6LFC2T8zHJEOhKoEoY5pH3
C7mJ88NSPSbkNBIvSkR5HWYHF+yETw8MSVFVS14wLor4VJ9YcU+902/JEcj1tgQ3c3lt2zfex3by
sdLYRbkZa9hO8qhjvI1Ngrm6jblw46gCf1OUSGdKeGl5nLtJ866mXaOEvp4EtjLFdq9PLjGv51aw
kYJD41MBcdBjYjqnFggaJdRJg+ZQlJord+2NHo1Ip3b9MVQ7kXKKTo8p78rUMTKRZGhDkg6Ni/f5
qb+JEJvpAHybr1sESH8VQawOj/MsCMr0rm1o7EfRKVvelkoUbgqM7Z2yabUe2iQLnqslBvaWwjbl
l4QKdkwkgHMhiVUSqabgzapUd+haoNqKMsEiCZy/wCwpnhwVJqVTsGaOqRfrou6pdxs5U2pdBoIJ
8ogGAG4+nzquqyJoUCDy6ffKJY+zN/g4+d1yMk7R23BovNovUYMw/NJNb0dbhOK+eYWvxHMrxGyx
bA3BOPp5pDsSSBFpWtqzJDipbU+xEsO5wSIseyufJPBowO0C8fu2/WY9K8fJy7xRDHe8eWx/pKGW
ze3ppBVLIcmjr9G3ADnSvn287Pm2BbA0GuY32CDVZwFhq2DoYQQKQTI/RsNzJAyHt4/lQwD7gJXt
lIEeSTO7qMYKVTy3un5nFgKwyJDbpuax9y+e2AB1+nJ5Ydvxqv4hmPMKYzp3KZnKBHwdg9sBpC4B
fVro6e6Q2Y3NQMQtVxSsbvr1lUwu+EgsGvRKAVA6UlR2o2Z2uJT3NR2RS7BE/FDvd+CZvREgAWK6
SlExT/95Z0ltxX2LYrev7vUjPVZ3KL3/NnbKlYSAp3iVXdAg38g74ujXkSe6wTYrLyhq/pHOXWFL
X+ZdbwDhpwGsRAiogvCeSnbqZKCn0xz5ic2jZzciKJztUyUmSDVVHWD/hBMrz7mVZgSeMvwNHpaj
dmUYNtKl1Zv0Gp0qu3SbZ6tzFc0WaNPmlbaSy9mJInfaIOdlBBRTNrFdAyGsBt4P2jYZl47+MO8v
C9y8uFfyOLMBQ2keNQQ5545GIKgjCToaJjXf98HyxcqzU1IX1nGaTNE415YGa4BXVwHCg+3lO9OU
vjZJHSnJMSVf08kzDQCNSjdZLnqTb7mFtRzOjfZEjcwUBG7HAOzG04+C7rL45fIWburKSgbfkka0
Xs9Lmb2K96wljRxKJ94PB+PGODLWv/4/YBzecqdrkZxNDlISlaU5Kr5hPafldWsI2sIEx8OrPyEN
PApKj/5Y/urKQ118mzWQAvmXd47d1LxnWa+CU/ZxNCrMt6OsX1ZGZNiypICdJJbmft/XZGndLNf0
wkYnSC7oi9zSCmWl9ZzPJqSP2zQHWVWg7/L0FDdwpA+X17Z1QmsRnIuuDLWNYg0534SC3U5VrqKm
210Wsf0GXS2Di4SAt2M0ylSlx76SgQsiTdF1W5PSVcfle0iW0Z57q3GGcr5BJ2jjTOn0JQLbn2ta
S7/r5kIWTUqLvAkXG9GImL0ZdvigNvWK6nYqfobV77zUHB0jcsokOMYtLVWoApgXgJQYxOKOsR0q
WmWK1Pmk8STye5R/xeHVIIm63ERiuKM0lrIJc9lSQOv8qxolZwnudDDST8HL5fPcVBmK0VC0dlGs
hts9dINoOQkxMJkWPyvjPlNEWaHNy8VQMCatYEwaLBCfb3JDUke9j4GwkH2VHsdXTEd7HcBk7d4l
eH4CLOBweUGbZmaADoRgd6yzPvcu6Ica6cvEj4LB64fZlRX9xvyLrm2kfFCkVZF7RaUW1HCf1zXn
+tJ1Ct6BjMvPAs9d+kyBWg2weDv7HgppV7e0fCWOb38amriOmhmmrQ1XdNbdydhp5tsUW/s09+bm
6fImbkZAa3Fnvh5kyn0Qxij1hYfyHvPCN3uKyrcdPsnXQOV2ohthU9yWyq9lcuGP3o99EXcaStHd
cx/dzPrs0PR7A/hhweLYD51fARjmQJcusFj5NqiqqkYNcK+snVvbRU4LstgfSKOxUh9ysIJgZ7Oc
A6LYP9I4S9brBVTpHdKvAL9UiU2+6o52iHZy4aAmfD+6DfJq9uKliCnzL4KVbln3+rLjjC+I5rqo
cJBI/bQv5kvmTjaeJgZ6lqKHwssfjTtRi9l71uVsc8ElCONjCLeUs4tebYHQGxXINgM4Kvge7KnT
30gnHUk8xvuyEDt5nV00loM42HT6q/qxcERJk+09//gIHqGtpUMWAsYpOk632mP5e9ktLnVSbzoA
0mbyQEeEyFY/9FeiDd/c75VczmwApBYszdgpeKenbmppd92UCvzbduS3ksGZSVR1XZ4HSuEvtwzY
DBxLtvaF+st9SsAHNrqM0TaZBFq85VU1DRzLOFcdrZ7crWeZFCQn6Rz6MfnaGceie23q58vKurl3
KxGcnch6o6pmQwDn22g2yb5aiij+3946DWppmSbqV2ewhBLtwyBCBMuezfKLijp/EtnoRAGefO0D
y9UtQscQBJxCqZxFMHzEmIC652iOqjtbsp3T0Z3DDCCWwzFtDK9D2Jkko1vX8q7qzB1ow/2me06Q
6zGJYJc3C67axx7wptGUVa0PNR57tQegUDa0HrnVlf4E6BBWWZYPRiFsTdkMGlG+UzTwdCFqegdT
WSVKwrKJ4Adxe+l7RkJb3gNqbddKqLwuyC31Bz0XWAmLQs+80Eog+/tKIM1CGkeVFvp1oZtXalk0
92lmoLMpMGZldK2wm2RAB9FJFO5s3tMEYPoo0BtYK3fYqalZQ2UWkU+WJkOLvIYAy4ub3NSv+3as
kCBKMOPqFLOBwYguGWnhd72eJGBvMKHwc6iN+3yJZnVXFTmmQLV0zod9pTak99RQndGylBQldaxQ
U4avf2GBhgH8B0AYQhznWRprUUgaQVHT5TbVfhjBw3/3+9zTa8g7tWg1NBhE5KdVpcBYF8wIb5va
agXcfUeDXJ2k2pTAmk73/QMAgGzN2OnIZNBdhWexfsqe07fLq9rMmmoroZxvzPVKi+JlVtA3sexY
uSr2GOzce1Huiyg3teklV8I4L0nNTolkxOs+xQYO1MQ4hFb9uLwi9sFnxoN6OAUguakhdP9sPLVh
zIbSkhgTnD/67CQnpa3EPy/L2L6iV0KYIa0sVG/LOlFmHWOI6Btd/MLt94lr+paTozNXPsjgfgmu
UHR3L8tl9ne2tpVj4MTiXojTIEvld2oNRmcy7lpf/rseNkzZErS0aFRB78Ln5Q2tsShx3rK+4/T0
Tw9buF/2g4fGIfACiVLRm7HzShyngzWtSG4WseLH6jfkZz0yYcg33huSqL9y07+tBHH61+WBmqhF
0PoUTHTINreWXAOEre+bxUmGOMy+9rHU3xV9Ht8qC6Gdc/n8tu+vld5wDhazDdYyU8DIKgh2wLm0
+IDSO6g/cyALxejUaPb0QRFUGgUGweOJGcOQz5ahSge1AE7h4lbA4DLivyljsTaU/zU7kwsei9Es
ad6T3C+644LkpyW0OebAz5R/JYFz8ADOHFSSAIAEXC6ArNQRErPOiMgAm04JDlSRVm7ewit5nMO3
gJg9Y5YCid4m8sLlqEYv6P91dBS5+2+X9WLTL65EcfYWGaqZSKyHM56/R2Sx40XgFLdjGLQaakBh
wmS7yXmOCYCYSkXj7AjASl8/kh3YQN3gED81pwwht8hRbT/BV/I4RQfgv5VMIe4yivQFUEx6BGrx
vhzt8isghnC7OHhEPS+JnQuw5Le38s9C+Q65RSORVpGm983mroKJ9+rh8llt35iWSQAzpQBviq+m
Wg3DggaXOCABUTNDg6/pRr+jk+KlO3CGCJazvZEradzBoXkzLJYsZUHB9CM/ZXcUHRf0DgSrIbCn
lt8M16h9Ez0FhYvkzi9OwWqmAQsHGfplJ6EU6ESu+cR6Da2XZi9spGS2dGbb/7dKYBlx1VRDbbp8
VpBeBvitR51slzvBU4yHDVseqrdPgjPc8ol4QuGOU1QMhfIJqdFqLBmD8ZJfuflLljvTNQXbb+g1
V/G1Yrh0NzyLb+9t77+6frjQpMWHDKECowgnSXGLPJOdmmAYo+y/kvw1V6yjQn7ExnQCWs0OmUC7
IM2PVEIFZvnXOAosAbj6FE6tRqXtgnnCVLmc/5rbb52wDUp0p3MKpKVGHC4pQGHilwFWkt0iqgxt
/ed7YQ4TPakLsgrNFuGYb5r/x7r4Wd8pwnC+USPBHydf6sYBK419WXXYxpxp6koAd8/RUcqSccbQ
aF/80vTnrIMfC59octfNr1YvzAVtGsZKHH/pVVICVuo8BrxG82Ts8mPkhjdTbneetE+8oPKED/5N
ias3IKcZitQDwHMms689Zj5rpAjuGvRQl9f6Tj2Mh/jt8n5uHtiHON4S4yWLkxKUw/5MvhrDj1IE
6LF9860EcAemoaA5LC0FnONhcMkuBRmf5RFvOqKQtUtuRAAYW54F3eD/94TmmQArvVNktcnRbm9h
tJ96YXJlYAD+8qZtGtdKCDvD1fMjCIo2Khs1PFbAJ5HgK/PZ7QGUPJgCQaLVsNNbCdLTVp9GOcHM
rfqLdUojYz9JPy8vZvvdi14J1rGA/BwfOpIQ3Ma4bAleNbPX2uC2/5UCVw3tCu+UgU7sYkYieP0v
pXKWNUdVgBwF2PVYEaR8zX6ilRFTQfF+OraRx3JJmfOvuXSY112tlDs3WW0BahsVyOMGrx1IKtrk
gVgvgoUxhT7zUCsh3JnF1RCrS4W+Hnof7MlhOASHdzbSnThVvakeVDYAmC8TFbhmn9XDIsPcGCwz
lhd3Yf3Qh4VdtX8x46etZLBvWKmgBgxrSTPNwNdIbCsL3kvBSTZFjYTsOjrbtJUU7mUow6sDPgFd
D009RXZN82MF7FBKB2ciUMigv+6H7GWMY0FBdju+WwnmYgINkU9Yh2ZytBSbeVxlJ9ndXezFz9Fv
TAcdCTgW4HiXv1uwjhlNzCGxFrPP29pXRtPWIx4E2lI4elndxm3uteF8iAC5COD3XV1rh7AFb6dA
PTd9F/0QzN0vajhWlABr+Ui/F77ipgD0rfdAJ0bdXfaV+95NDtVNVCMBsLssWSSYi0gkNZOsTqkx
fQQU0ECpPckMHTC7uYsikLQdPX+skb/UAKs6dRGV0+OEp0+xmw7KqTtmYJAu0OmuC6ent83wz5by
YA9mn2GqZZbz47wnt+VJAXCwUXmNbA8O1Oefp1YZuNO3yxu67bhXy+RcKGk0isouAx0JPAsP8uJR
8qxXq7UTTGC9MqaM8VC+dcKWL/a7Z8b6kUbkh2qGYAJv6ILXQqMiD23JuNfT9CopdHuuRzfXCsA5
WvfmLL80EmaJBrO0TfTuCla/6Wc/voIfu1EjYJFaJoa/Rocx9FC0+YfXjK4DUIGHy7I2D3glioth
AFSpAwsAExp1bgGcubmdNPU6GqIfl8VsPlB0HdwjgOUE5gAPB51pmt6lFYjeyC0GSV9qvIjQZeZH
r6OLZvvbwPmbaGktkNOgrAdbadPF4TEHK2WbNjsjnkN7HmpRbn0rmYOpL12nBl59iskJslo5N5Yh
B6X1dX/svexa+gHsNeCSpQ56bawU3EDsyqcPohWyK5DXVbSmUCBxqpZs8eX6paCJ1kd6eCzoQ1Ik
thaLDm3rRbKWwPze6oLsBzksxwp+LX4pvQkcGaNT+KxTZbhCs/qs2OEe73av2auBI0Ld3tQYtMXI
oGUDywTl31vlmAxIt8zA0PkRYCCxfQ784Jq1XbNWkuTeSGxRJ++WLawlcrawmLkFDKYGfdHVTTJf
ldbDLALP2byU1zI4bcmiAkQkiYwOZcW1ejt9LV9nL/WineGFvTO3XvGqOWi4cIX7yX6ZVxcDfH2q
AuZlqvMFTq1tDTOaK/beyx/SqxKj3OSGHAM7OxY3wizdlnIarBvsHRfL5HtKA600zDKJQz+5lh3J
JocssjE7OAIvW0GCrizs8BHQa5e9zDmnJaLgtVTuIs4k1ehDtSb+KN83aWF35LUNDoHsd/qubws3
j1THzF803MsSQO6i/joN02uj/CGT2NGU26C7WyL8T/wrqjpy8fXy921ea6vv47tTUdws63bG68oo
gMLwnrt8HG8wA3vAKDEK3U8M3cgQUTJtnwWgA1SgI8IFcwGZFFrqYliAlQ7kyUGbb9eINn7LclDR
+SOBi7wiY9GaQR7xaqThr46Qq542B0P4nNtytWsx3PGGkZQHSQfyFzO1rVvgoLnWbXhA2vJR98vr
4lT8w3kjzq9t7qCKviiwhBCU/rgkYq1TwJP3SgiyqdpeutdSGHiw99mZdYKVD/VltBwaPHShIqOt
ManByJL+HlzjK97DKJZaTg2f4LI0euBcVsXNE1vJ404s65oljdQlOS5LcmiXbj/GzXOiClqX2YGc
r4qgLdZAKuKso6xOZbCeSlFxrCzUHhSlLXfmMoS2OgVeW0ZXKWgwlQS9DtogCJS3QnI87P9I5q4u
2sWSLIPn8NgAA636nfStTRZ/1P6mOIV+BoPKFJxEZw1A+iwVQxmpiMdDz9JyW6oFj9TNe3AtgVsJ
CaiRM4TvY4XmnEZ19fTA2MqRabqx7qdinw7/CSY/0+izkwPcn6ZittxEPQJ/X139wEuOmkBBd16g
ArY+7PXYyRfpMZALX4/Vey21HLUF4rgWOQYVNsdu2ttKOndL9hPMxII1+Nm1spNxP+ZoGQGsCiYv
gEgwPFt3f1WWADTOnwUzA10tOI8XWe3MPkFr3LTrfOUq3cuPk7N4jENL1Iy7+YxbS2MbsJImxQDm
oGWWI8JnUL0x6o3yHeOcxdypLypcbdo6BoaoSXAfo6H5s7AurQGKOja1n0zkYHWgncn75KaqFNFE
/eaxfQjiJ3jbKQWW9gTkMjR23WPU9b5V3v7Cba0kcGqZSQMYHHUZEX2rHRbLKTSQs4rGyAT79R5l
rA5HI1NnVWYc+4VpvahZeujC6jTJIhe16RxXa+E0rsdNtjQtJi5kFE2VQ4yWC7oTg1NsesKVGE7V
QMg1D2YI4CwrfNUBflaRyp7QXJsoguhrU6lNHf3/6CMB+gy/b3QKrZ7UFQqKDOFJw+Bd/FwD6fZ2
8OguOhYioLzNBDyQwKDSgNVGtzmnDco0/i/MZuRHgC1+zQ/xsTuUX0sEmHfDvrgpBTXTcwUHOiTa
9ODrLYxO8k37vVZJJcivkACdvi8mQCIjwR5uCgDXK16umOTXNM5U557IiVI3hq/QQx9pdjD8umxA
WwKAMw7GdZWg9i9zt8mkDrOu0JT6TXjVdadKEYW4bM8/XxwgPVTgnoE0hlIFHyoFcqp3CWIlvzc0
MtjA05iPICB9KGp628eEenmbDp6sTIrT1d3k15Ky7ApjCEQdh+fBIj7EAEsg8g1QSD73D0iICr2D
iYY7ZMGYpPEDHcEOpsFq28KsJDC1Y8b9jilUUWXt3OA+C+Yur3mWUJxsDdXPwlMtPSjVi2w9jSIm
4nMn9VkK5z2qVkqQosLY6Szf58NtU/zqRQmGjdDjswzOdQxRIPfqIhtAXKqudSdyyl9t4mo3wW3A
hmlv2zekVC7r5+ayEAIDiN8E3PAZxYgRTvUig/imKL7l4MJNwTLpXhax4TawLEyrY6yHyIhtuAMy
GkyuVJKu+mj19RZwAAOb+x7VGcfay08gLDv9hTz4KLy7kSTC+5vbxp6CFsPMCoBy3RQ5KN/qffVW
otX6SH8wfBJQ/Wh/8Z5gV71O0JWDsU5I/XznV1YXNylNVH/aAbHKrZApBtTLrjj9M2Egyi5suZW1
OE4bVbMmtWJ1mq8sd2b3TaUCa96yqfXvc1s4lm02B1Ju+jUBHy39YvU5WhgKu4kFhyVaCNPP1d0f
1sA4qHPF9Duzs7tqchvRZNmWhq+XwnngJCv1JVMS4gcRME9rOzDtTPRoYK833gmvZXAv/jBENWJJ
NdOXTXfRS6cOMNlB3AUovXXpa5p7WcNFS+Iek1OkhgQTnKYvzeANHwCzj5e4KZwYEonhLsexLwPQ
qkDJ2HwHulzQygNQtOCuAwJOgPl+qIUvzCkJtpIvuIDxuS47TTXRWBx64Fgah8eF7pLqsDSxE3QC
9dvUc0y567izgAfOk8T0Zhk16LIzfKuwo0m1F9nJ5ptUhMS7qeWIZOCVZDahwplrgS8IG1Tu/KU7
Kt1vKXu7rBAbaU64n5UAzl7j2mjVqYOLTWJb/p2ATuwnI0AornRbamztPrzrTqjhdLYw8cg+/Uz1
qUox4UhQZ9A5yeiB7RJdlhha3+hpqp1juqlDwV8vbc0DtqkryqS8s51eksi5jGipoPo1uKXl7zVY
yNFpgHrVLrmNb5K3+Va/bV7ma5B24xm5CPpvNyJubPNqsZwv6UtaF5MVWL58ZBAbYNSIdnio++MT
lW0xbN/mzQmiJNnAxYxnPX876xVYNzQrAkYZNpcRk5f76UA8VpqKjsledKtsWoOJuSTdNBAo8rHk
kAG0tkrBIxlMXl690fgK3GrScLisrJsWjkFfcBy8V3E4t2JqKU3NGLwyffolqr5baMltTNvogGrR
2TURleW3xYE6GwEOJmV1zjcbJsAWqqCyEJdWfn8y3uYXxc29oQLEve62LpaKuPQ78Ibmg6jat7mh
6ErE6WFCV9fYt61ut6Kr9Bmk08Rvw9tM3y/KjTH4lQgLatNPr6RwG6oFRddKTU980EyXxLLV3snh
zy6f2qYL+xDCl4fUvidL1JLRL9FvnDxHIqrEjUEM2NZKAPe4lINRaUbaEd8ABA/GUdGvlu+llxag
o8QLfcx/uOD9fBV3OAsOiQ9Pe60M1SKvEEvVNwtFyPirSk9zKdLDrfcRWNyhBKA8ACMZl9PuSpnm
ZYxLO/KDfZYAZsgG8+aRFo7ykF63cFmNYwZOrjrFjegq39KQtWxub9POGOBhRupnEZDDzei2bzt/
TkUN1SIxXBA8EvSJEjW2fLP8H9KuY0luXAl+ESPozZWe7cZonHRhaGXovefXv8Ro3zYFUY0N7Xki
phpgoVCoysq8TBV6s4ajFbN12xF3mjoqKTMjPGkYUvhFgbGqwkEKQZCFVteKmff4C2FJ/pIkwKIv
EGmtvfCRdY73F3Y1Sd3fepImQtfqUiCts6nHfgyCrzhn5CIsI9RNWul4OoHSzQiK4Uu+WHn7WLCq
57sX2HbvyG/YBKQhDuM6a8BXLHrcnexEB8VpwMKMXfsXD/PdI41uOXr0qgpgkk5ZyxeZC0tpQJYI
8ExsYRb7Urqc4Ewppj1Uk9SWS3SW0MZ6ZpF3k5hHJwlb09RNzeWinOklpE+1WLEM5XM0H0PB0YuP
AmbrOd4rR0brZfd4b9ZKXTO90iVzFqKSlIe52WMcwojuhuWVA20+y1H2T8DGFnWtLJ2e5G2Pspj8
qf+in+UD0YVKvKGxwfY12KFZgltUGJw/OXgbs9Q9o2RFjZe1OAbCF+RcjgzGn8yvPDkQPM0rL93X
2mOml4xt/WUIpJoFqDK3JOPKHiGw+Vo9J+f6OFqlauINAg3U+FzFZuqx4Of7DoSkS1ch16HSw4cd
wHwgGRMnGE58wQePDaaS/wXJ/N69qkMk4P92qG+ZTc1c4m8IzW+9Hd8TfoLZT858YJxFSKskLqsX
shtmNgaprxjzWpXHUqWCY/QwZk+T/JjJjLOwm7duFkUPqg35nHdxmao4+LzFO7mNOnjidTbpF8u+
8ZHF9rBbOdsapC44bg65QcXMcgDdp+alDzqPiFdGT5JHVEfAk8Zs6O4+Q7YmqcuO18dprjJFxn0+
OVVkQo3xTrcfM+vjSbAquwtQ+fGGV1a187a/aHTPR+W6MZqGVQ10PPVWYTwkecmAWN32ENAW/nxJ
9EaFHJ0UxScQeBeuYLzmfzBUgkv8Hy/U6HpZl2Nmp01GLejaEYpWfM7pVqp16FxMa2F1UTtYkdFk
j7Ug4V0VL4CUDn3j5P3amMXQSECWzV/5KlbNsksSKxEb7YUR7sgH/OUKkTB/Jssang409x/2dZj6
EAkb6OgOhRMG9Xts/XcFvd093xijvEnJ5JHPW8S5uvpYLACwazaXtKzUibUkKo/p5jHr86jRg+Gw
os87nVWoMT6oJmENLZ9ZPd7d2I3uhob+B7hPaVpxqQffat0LRhBpnSVPn0Xue5sEa9farcp6mZNf
/svH2tii9q/uZsMI1ejHS3k+SXZzhmKAr3mguvDF4+Dfdo69N4O+MUdt5KIoxiri70FVOGniFf1o
xkuwaB9vm2EEUo3mFpa7UMuWJdeCDCTiiZk81m4KoCPSQ3Ew9TvCJtBP5n80SiWiadyLUkmMdk5/
ksHWI/Ho4fCRvVSQG8qdELgy1jw3c6XkgGwy01quJChCxwg6YC8g+sO5XYBKUDabE4Fas6733fMG
aJ4iq8AYgXvrZ3N9FjVdPuEWLKqXWvFVMUHpgXENvsfiX5xyY4RaU9zkYx0tvRFId0trdqg7JA7e
D5KpOfGluEcG/ACinMquMfG8fr39FXcIkBBhr8ZpBpAIbcEuDhMVZ51IYi2X8klD3iaBrj3rQbw9
2TIYtKZj7ozfBSs123N090eXFbSXCYpL1CW6YazEmp4sQEmg+/m5T54Eyb29yH2v2Rigjn1SS12v
Z0WIjtmAeVPZwcUPoE5TmbxduJHbMgzuhrSNPercz7okSpjW0oJ0rN5KVTvNw2DlKLEaZWs22WL/
0fpQPEIfXCXd1Z/dNOvWesV8mBG0b+8US2ioFp52IfNU4qn1WK+m/TyKFKv+tkcdC6Vqep3Puh/V
XO4tK0wClRlcw9NgEXy+AMpat9e4G0olvORFBSVkUFT8vEQ+g5bTzBdqoAinZHnSmg9Zf+a0P8lp
NlaohaV8n+oooKtBrRUPsqpbCr8clVJkLGZHBgWnTpIh8qeg1INr7+fVVH0+9Qt58v4dxjBKoJ54
t3SiO1YOtRvCNqaoNA2TxA1YL7Fxq+pLc2dmYPJE+nv76+x7xMYKdcLKuOeVHqrcAe+hgOlqoBuI
zhoYvojeaQH6YWZ9n/zHX6LmxiLlEMWaISFbU0IWNzgY8zwU1mhNbyGqFBy7m8DaRcoxZL1QqqqD
x8ueCH2qNsPzi/84YujTnJ3SKT0lyEKLKeNJnnW3FkldDTIolBpoPSiYZS1P6WhOVvE9hOILEc6R
zuDxzy2jtmanchO3YaBq9p8umx0mR3Jz17aQbVarFE4qf0rRrI4t6Tj/haKMXJuDG/vjWXBQlAcN
YPfKUofbP+3/JNV0SWgeUwXMSx1q1XVyKPIqmPLM08AwliktK3juf9qrLWqZXC8sUApCAr942gfB
MA3DXDGl1v8VnvgP4YcmAJTzT1/011SehhY3yWSUS5kZ7+xuodddfoAByu9rbhJoMSglPcYhJUfi
V2+6rpQqIsxqbwiJhD5RfiqfAAQ7AJ3lpi+8iz6Rg5oyy4FYO0vVEKCo0aTpkINBK6iD5cyD6CGB
7G1jp5fyUUQqwRag+E1k/WeNdCWoTEcZ5WVJDeKWk3xIINfWOowndZa485qlmFpLw8pMs2o1p15r
rTyMVytaFmZJanezQRcDBLKo6ChF/3x6klTTtF5CQ+nHtJhgYpzE5hCjUARz+COrdr9fRd3Yo+J8
MWl52HeahAgFMLCl+NqrjGk8T7YH8OVIIJCswH2vWsuRxZuzn17JIEhBl9FAW5CkQ5tAEcdFxBlc
JgMBQIJj4kC/Uv/avY2YQooPEkjgA4Yn78aHjUXKk/MsjcW6RxF8OoQPpPA2VS7kY2Xw9JLBJxly
WK9xZobOH6UhG8OUS9ecNgxNm8oBJhKtBCWFLD738WSOw590WXUoAGtIiMEvQG8qqjdtlketEiwT
0CIVeMzb3O67xOIqZv5IfOOXwLCxRW1nsU6pMayAQsleH4CL5bkGlT9Sf8mpvTZ1GB+P3JW3rFF7
KI3iIILYkpwMKBubZCyPu6g2oqxbuUbwwDwau6nCdXn0fM+KEcNKmgsJBpfvePN7GWJQ+wICUrC6
sh4zu665MUadw6jolTJZeORbrZNKTld+TusLZmYZGddubN2YoRKupaqkAnLiBkHklfjvTeGWLKE5
8iFufCiFSrEwsTUVIQcXFJrQ46PczRTdn/jYy4cIs1u9DTk/J8zUrwwHIaHxll0q2erGURm7WMAh
y9xOf0vqL7oB3s38U8X/lSj3QuTq48ttm6ylku3ehDAZEtcdHwLTgGINX94L69cSDeY1PVbiiyZ9
ULLgtr39zwc6ZxknGy9eyksyqO5KZYncCkIsXfPcDJ6WMhqF7ziMX7fxaoNyETHuQ7kpUj2oc6sH
F0+iv/DRdwwT60tjCvljOZwazNPdXtj+4b4apXxGi4qsmHhkU5jtDaXGnKePtw3sPzWUqwXKO5J8
HqqhQOxPByt7ITVXINrP4tf5EN1HH4mAjcL4WPvOcbVIOUcHVxjDZUQrOSAMtP1xQvoLFi7/P66M
zkS5nBP0AWFYMqfDYkV+cUhdOUDt1fBGb/oDdk68Qjc7Sd3bWg/UeTihSSBJk9Vy+WsrKgyEKLk5
bvkgdbPgVMWzwuNc5frdrDp1r7oYR7DS0hH0jylX/kfvI19yc4yrIYu1hUMpberBNxqL5jIljMC7
n2ECqa/wGNoEnT5lI415pDpRI8MbEh8qqalrgKFccgzM7jJvk994+/+tART484qaqpoU3YC4D5FE
luzikDyMkBUiJLFgYf/CBdkrwwvJCf31k10tUqEpVdZcNEbcLO2bCjr9wTMegcl+6x2oQ3nxM2t4
g7lCKkzVaWe0a4pEmXBndOCUiFBLav3OFqzlBJkyd/yz0vU/nxAI8J83FTR3nJ71sYzGo+CShCBa
vOl+Qg+wdNTeNO55/o8c87qpVNBajbpdoNotBYpxB70mU1Q+3/5s+xfK1QAVo0otqbgkR1QMoe4F
DmZ9/J4Izm0bu/hRPGX+dn08bX7etygU1jbtMw0Q/fBcAgdrgxANAFLd7g/aA/ewnNRjf2Z1Ufbf
FxuzVJzKQ0GrpQK4mvYNNZAVlYj1lfS+wxxEyamzHFnlB6ZPUmFLkDIoA0O1AwxVUKA8/OCNGFxC
Y5kT2cuAOY1AvPzWqaOiiqpNalaU5Y9yQPeYuzEaOI2teLorvrIutF1nwfQBxuUNUoCkgsq6Vpw6
NzXGs9ve7JSnOHSkmfVU2t/EjRUqkICXcxJnEYGEjMhCSIfw/mSIXMpDdyJsCpPPyr1Z66JCiVJj
RGxNcjnojdyUhN7MhPs++6NTABQiFHVUEKvSjG8QVswwu4lLpnMIPfzghYchMyMHHGYgiF/P/bm4
Tw+s7IA4+S8OsrFKxaxEU2Ypikl6akxmVhwaRTHH6bRwi1mxWlL7ALCNMSpcJeJQZdyah6g7ri7h
jk1Gp0YtlwzGLJrJKrvvn/CNPfJhN/d2KGZV32Yo5g5goiG4jPQDoP0n7hPh7Cu/iazUeN9Rrp+Q
CmQhQP6Dxtdh0KV+Dmrhg+auZmx3ipUupvFJ/TIFRDaGaXc3O96sk4pkoBKQGwlzrCj6gUn/afpE
lBBRtrZX4MMhqUJERhgxm7VUKpRFWamlIARBCzMHuQX/Ivn6fXTuCzN9Wa320loJuJttlcmWtBvQ
NkulAloCTHOoZkCfDQfVIyUazhID/Y7AbPB+Y53JfWsG5MSAdccEJeVARVfNUk96qL09OcopDPgA
pSDgiEiwZn3G/Y6terVGuU89ZiIvkaYpCpundoRKcWfl9goOCjNDVX6wy8cq6E6xT4qcesRW6SGH
/ddgcP0BlB9NiRzNMg84mA6pMo8gNDlYvyQBgbupx/LMgrb+5oReLVJulBCmDVnECU1Pg5NApDx6
HlJzAggb21xCcFUoXYbn7ke8q0nKg8p25qAhgW8qCKZx6jExJ6FUlH4ozoDBHUHhhIskEH0DHEsB
w/T+Of3HNF1FzmIIJ8ulNIJScQJfXVB5oa+aHwkUNcMhZd1bLHPUTQkGvnhdJtyUk3oM50BUvjPW
sx8EruuhLkatS7mkwwxTsDyUgfqSu5WFoqIXf25sEtRrtIiZQt7k89zwUYO6sEBnPPSLhs/X5pZ2
J4JuqHlo0JUu3iY80T/VL+QymQoUaSEGH7AclrVi6gaLM6XuMwmvtDL/pOunaAHfyNvtXSUuf2uB
VMypyqwe+URC2VvBO/NjHru17nPFBXA/U+K828ZYLkKFnFbqiinUCYRhsDRIcLUl4wGx30C4BjWa
5nwe6rQQIpSkRG/43nx/l1S2UwEMH/N7ZbZHwVT0wR3JuoxZ+0iFllJf00wOEcymw4QhLcnPkQKA
PghXI3gFV0drAdNI0WlULxEL6k627dY3pGKMHpcz2B7gpLFxF0LCdrbSBqVO1hJvX08S/YqXEymL
lomcBXsGdWDmZM+aQ7ZV9nOP9Xp5p/L8/aIgSYxFb7KpuqnGtNWBwAaHdND58kN8WiwenRn+W3FG
59parcEFOAQkKiCx99AFxHhTCwmTyGVFtt9kkv+PPBI9mwb8VCcnw0SS5cVJClPye3+2Rqf5Kh9L
i5kH7H5PDew4IFFC8kG/bISxkfJEQKAjXTdCLZA8qJOpBtozEb1Heue0Mq4LmZnu7N7IG8PUnstL
lU7p0KtIQLrcnIMVIlXCaKuABxCCyDK15/vbEWE3vm4sUjGd47p21krcyD+ISog2jOxCTJUReN55
aH7xpo0dKo7PWRTXLWb0gvqNvxA/Eh3jL+U1dttjnJu8i1Q5EKz8nSOHtcb9isPGOBXGDV2MuqUh
5H94iOdAPSTH5GBY8l1hQPJZsBo3+hB2JpuHfTfebgxTwT2VtS4DJk0OoP353fhCAC2cVTvViX9T
LPVfSP3swy02FqkIr3HLuLYjPOhHjID64VH+GOvopFapyX0ygFGNnYI3G8gAA1rJkoFmLZhKKYdU
jptEgHkpVvxpiCGRyxqj3p9I2SyRivStUI5yJgw4jh9mu7wH/7CMV5f0aJxHRwY7DOhocmtksi7s
Rt+NWSrIS9n/E0lR4a2kd8XsnLdOIYMpkz90OjTk/FKrzK6y8+WPbtWrbXogkjOWiefI4EZtLwdO
sqoLUNvArOqn/Li48SO04Q+N+y9U4XcToI1hKiAVZasKuQTE0vohe+EIWy+RzymPqOR+T54ACUaj
hNmXZ8QkekhSSw1OzWSCJm1NcpfD5H3xqXoO7cSCNgtYkR0eQlmw7QmKxSojsJZMRSoegjdpQ9Dx
murnGRyrf2mYPrz7KtnsKxWRQp2vwRyOcDghFC4QM2+DmsQlSzqsXncKIXxPxkhYTPL76dnGLhWQ
Mt3IGq1KwUOGdzwQ1mhEGRfhQhSR8tbUHqpAdRe/OlY9U2KHaZsKTbEYVmKaITWccWQuXWMBeW1F
D5knf13BNdt+BpmOLfrRHQtFw9psOihBqTnhF+Cvpfg51hNTT48j/1SPvVmmL7evU9Y9R3OjxrOG
AVhM5eI+1Q+G/66FYQt+f1wv8yvGkoBuRRPuGAnm5LPWyQr+MhWiJqFPpJQ86IdDm+Djlm7mCV55
NDRTuYS++CYC/t2Elnr5FzNKJBTcuOFpfEQ4daCBNhAqUvD6ic7qr49FAKp0pNzMBI2RJylUWFoK
YRzTCa7Uu6s7AmxC4j/UOSzOa738zEJQMm41hUqS5k4y1ARBKUgjW6teZ8goMdyGtXlU0GlSVRi6
KEMp0ak+a+/U7xXEWVX/X6BQWbao2NMNi6xFyvu0Yfsk+WowHyAEa6WHPyxJ/BNugMz/+Q3Bt1pX
LeTe6tTCGvRvLc+YdL/9ZQy6lyTnkpEpYwNOFYzeKlF0TBeRgeZmZI8GT4UPY8l0WYxyNYgWM8H1
80bi1nqM7fyVvzMeUhWDKjXkRpivHtbiqERHbMMi7UbsXh7k94Qne/Y1S0ColKz2wCOAsFDe+2CP
zfeiAkg3yWI8N5MWaD14hV4W7XXpDCfKn9bmEia1KSavK6tk8D5+9/vA8Qur3DTwkcIPOvb3swGx
nciVgvFLckGy7HBO6E5fVqiIGaj4KA8rHpg8xAFun77bzz2DhtGU/ITpQfT8g1GKzFH2V/VJaVNz
ZE357ZYorrv7/srdvKg5cEJC3g6zjkMv2/HsGupgCbmvAUrK85dabhhR5XYmA7mOn09fM7SqWM8z
7r0pMuc10NIXZn2VZYMKJkM6NQknd1qggKSm8TXhQdbd259nvwW42TcqioAraSw5HfkgqURMEXhw
pEt2aj/HforZ8+iV3QJkeQT5++ZL6cUgcyO03oOkw8iNcJnm0cpBCMkhZ2IsjrWBVHTRK96Q8hnO
19vJhXSlwVcwgv0qsbTYEj6DWigIraiyb5tlWaVCS9gPVdMkoIrssu9hopmSclTzh9s29qs2YE9G
7cjgwa0m/ryLy1AY3LKiajO6QCE51bk9RqgvgOgXtWKBhdrZz/Ku1ihvj5sQUN5KVwJ5Vr5JU/ZB
joXXIVX8DiTH66p7jNXt5yBXe5Tn60loaB2PHKRysheSa4W25jRvs0W6jYbNHDtn2aNOQadXQ1Pq
qP4lL5phYgiUTPih7nbg05MIuhopYL2EfvPSvi6ROgYgUpwTnbz+khf1Ya1M9FTP9atYm2FsGg/S
Yi4BsvWnmZkO7d98V8PUoYhWbhbbAZ1j9SG7ZH7jjX5+LCrAlX6QU+YWIhrje+4fiatN6khUcRcp
eoRKWPjcfS8D3QMuxSHyzCEKGRb3QCDhrHb8bzL2q1Hqwo3TLsc0KkmaIbL7gceTKHzB68hJvNrh
UF8wdVAsIWlPnxufJcTD2GR6tmCZ4rqOdeQ1WTodQJMVrInKCDOs9dFErfWg6CDYx2N6dAenvu8s
wCm4vyors9IX9QTFAqu3Ot3sOksLWNII+93Ga/yh1VsKFWFulmSwTyQLQGgEi1up2vJBbkXVn6K+
DFJB/ViVRWRndfwql1XvD3KEMX+1A1dNNkXObR/bdzFDBkMN5jnQYf45IBpSuuTVjInOcMbgSJHa
TWVXpX/byG/C7tUKFQjHRJrLdkDTqn6rUVWovqWIt5j9lfAWA+oDwl0Mg/uOdDVI/r65LTluHau0
Q+PxHcriYIjum3Gpgb2TXeBzjvi4LDwCayPJ3zcWl6rRpzEGHCEbFQcj5KYAwsacRbPzm8TjujAq
/s0GP4lqXxH0QXSJgD4Yj6odnXqHRKHWKz1mkCce8EsurEPyRxQkcCe9v0U2C5O4KYuE+h3vMEDo
u3TVe+kseeRKActOwPhwu9u4sUaFWU4S0zQTePlvDFJuGwVoPtDU/VvIxc3uJJkNJtl9gG7MUpF2
WSKIQ044l7wnYMgzOmBGnDDQ5AAAKAkjBO2mchtjVIQV+lboIhJh9cQv9GMX3y8ddPH+6NBdzdCz
uFGXQNRgfW8ZrSD9B56xMQnvlIgjYNwzoQWML0fTpgxGg+lpDmd8dpPH/CMZnC799IUMaYlm7KiP
KPA4/81baBoVSZuMtOLKMDD8+e1HYxeEcvlfoZ9/lpzkbjgaTyujPcX4ejQnRT6MdRcCPR0IyUkS
/xrK59Q4dunT7aXtBrDNx6MCmNYRHY4BV/+0+ImBATtJYWUXxKdvHGyRilhqNP6NhdNrC3tnxx8g
tBc+1Y5qLu5iE0TI5K/3iS37zCSDtYlUGIvHSYyMDDgUQAwIix2RLC1RMhvN0i+C+GgAkJq5TMDt
bkK+2VUqulS5gGswxq6Ojc0BHnaX+EhYgTkH8rxzIS7SviCJxPgUW9Nn/w7c2KZCTKirSttpCaCH
R/JoRCH0LECk5oH0UcHRwtRSZMRtmgAjbYqci2NhwhOVNEmIBF7iEelGyMMdWYkN4/DT7Wkj0Qcx
LVFj7pRjtHpTcqkXxttt/0SokNwCtzlKXpTLKHNThcvQoeEEOSa5PMXlh9tHTmRZoLxjmso5wVgY
mYWP/OrQnQlUubP1L4tdfIpt2SYw6d7DbLir2aBgQpdk8pmU9PvFPdCu/X+hlKPIvDT0GofrIT+N
dvm186ARG3mrV36fH7IAhCludFfOHutpxVo9dSutBgd69wVMB2J0Norz3L3c3t793Pe6Ljq5X7lG
lCD7RChuBBfrMnsOzJWas0CHRJowGc6qVu475T8bSWf6i9KU+VzheRqGr2noRjEIhCG8xljWfky5
WqEy6HisubqXDdJeEa3O7KBUXHxrJitNLRXQDPJG0yazi/HVWDkn45PpVFptxFKadglo37JosjLj
ZZhYIiusxZFfsE3+EojqtUNI2gyPlRgsAiZJ6kuuvkrGI2MfCTb/1+vouo/UdSRVYNgVFhQv8oDw
H0GLNcB5A4aOhaAjjnzLEBVIBIi4yEBeqEHIY4Zbt3JMVcvxY5k5qXDAEGhRvDGWdnsXBXreNOui
tSxUFNTWL+qhdslon+AbF+55hbqkYgmH1VH98JGlDH7b/wVa1DoJyxbMzw0+XoccInX01mv7muX/
ZLt+3U7I4ci8rkA5k/L/phQbjl/x3aS7Oiic/EORHvUTmTlCAyczu+N6n3pJzMay7u/q1TDl/Zyh
pPOU4HgvD8LbbBsizh7kVtR70nUTLOVb+FY6mIR2mZNd+xt7tUydirxswkUzYDk+yZ5xN8qWituV
s3IzjJwiSH39OPmsaW+RtdHUAVn5sE8hN0ka9IsXPojn7qW8j63peT1ql9V7Z7s4DBBJH53+mFnx
hcg7Ee5HVtj5TSpzXT91ggbILoqigvWTi3Lwogce9TdXvCNEP5PfDe7t88NaOHGETRCKVzVRS/Qj
oXBTmrowWnH6BFnkaH25bYf1WamLtwapCbfOuHjLxrDBo6GXk1MUjDRmvx2vXzePumeVVdbX+Qel
K0awrLwGG3t0nLzuPPsjHmhR+C503XFWxln65c8a1Vf7tDBrIXN46urIcvJT/kRQZ/VRcXpndiKr
uWO77X7FdmOPPL03X2+oZaOZYvSRtQ/9gIdG58WoSi938et8IA9s7V48MrF95OzfCEp0WatakD/K
NRL9FmMTBJeagqKkBNQd2gHucGQWSVj2qFi0pnPZKRKUETpo/JAqOAkH5bF3SJlk8AXGG5ThqRoV
gDhFikGAPBvQ7YisVQ5C4VuSeLdPw36+ZmAWmOchXQRxrZ8/XFyVK4CYuLXiU4758OwAdNmr8CAd
CK5eumfln+R0/fLJrubo9DCbwMxd5sAB8coxr4NEiV0OjabOVld3Ull1T9bq6OQw0Ve5qMmdXNuD
I7kleAENkHW0DiHr4AKVgZTe/WKb1VG3pAr2DHEUIgy2TM9ZfBj6Q6sxnIK1gZQPThEYGeQRDTQJ
NAhrVdqD1FmzUrudATqX5g21PYfhIruRebMqyg+rTKr6NK5V1F/CM5nXwRA3SkyB4rS5mdwTNvrB
Vy9/VILZmCWbvQkpUzEtSoqvh2e8YjZpbwo4dA2o1P9EWkLfGCLr3xriynrUlBg8p9V9l3tN8klh
6TORLbrl9tTlNoRTWOUa3D7FEBD4TvppNG9/JZbrUddaWFRcFXN4m0fSg5x9iYzndmL2jHcLqJud
ooJFPaGPoHI4TorJW+GBMIYT2DbEvpmCd/vpx9UWPcQkzWi/Lz3yAfncoSJNJDLqo4ZqbQFAOuu+
3H0tbIxR11estH2YhyQsvROhy0ERkO4XsyLG8AODChCh0EpKUhI7D/JheSFgWs6SzllgeBAsdtii
sCyDVLhYOOFv4sm08XvhWZt4ht/toys3W0dFB0FruXIQ8Dwd3VY055PgFxZq9zYmpS8DIDQSKDWX
1/QM1Pdtj2d6CBUgqgiqYL2KrlaLHh8J7mGQv3Y2Ce2RyxpLub2RBs2bkedcDgmtGqzSHdgW9NnR
JuXx9oJumlB5eswmyqpkjfhKDxJwEMuRs86sj3UzSMAC5eZQxtDBqIlFVGtpTplmqmpijgrjFtxv
X/3fJWCG8vKiy9eliVvo3blpkF0gfIyxmf6QnbT3htLALEwyLVJuDuZTyMVNYFyEzDJEJdHu5c3i
3PqQULiA3/JbemDpxrM+FuX2WTmoVTuCZZxXCii4Y4xOa/4EY7jZRsq/uX4dM2OCUqYgmGNXm5Gq
so7QzasdX4q6+kS5IBIQ+FLFYo5vxWeydQTlBInHQwx9M5cQwefM4H4z3MIsdR2qyjxz2QJPH8SP
odKY2XIRZW+ZPlSNs/D3s/79v50s6nJci0KM8xofqxdszgChg7pYty2wThZ1Mxbg8UetQMBsSJ3a
o9T7alX4vbE+/Ccz7zjKTaoylEZWyTlZiGG2XWsq890i5Yy13M6aVZ7GJcriGo8xiXXQRDzFaCqE
Aar9kFwBXRBQ1awK7j5Y4+ro74F+s6pwWZJpbOGFi9fbYH23Cj+NzfGYnLvJFO+aE95XNqoCmLM9
MjE/jC/3vhkb46IK4oZwBRol1YozhMbNVg1tfVqD21/u9m2FTaUCxqCFWiwIoKOLAw4dqRWMArJt
PBAKbzbx0v6M/2ZLqdghSXIFtTQ4Smtrd2DUv5f8wkvO00ftmTs3gXAen3NLwjhEAb4gVu2VtaVU
VGk5ZUnCWQCaN9LNhMusFfLgxqAzohfLDBVFwiGuZTHB/R+3D/Nq9/kHlQUB3TcB3hUgpSQQhFIX
Jq/US7VKoJ9u4kBdIysMnyaOmVbvR+GrFeq+lKZ87uYFuXsMdgLZ+vSUOIjIz+0xOdUvUxAfQoc9
VkZ259cnydUodWWqGRThUgPg1v5tdhcHKN0jSd2kR+Gheko/cx5hujC+Lo+Mc8BaLHUOQq0SK5HD
G7lzZsy4lrY82JyTWFVQP/4gEWnP/4Jwe//dfF0udSByaUizpUc/AKKBhAU79ERI9sxmZGYWBzKG
zIxfIKQBtaX4OWdRdrHWTB2Iri35RCZliLw+6wJEei+ydGoUj7G15JPd+qTUgSjXqAzTHA9Z+Uya
3sKRjFfNB9J5yEDPwqq/sVZF3ap9GUVtDknPINKtUXxsJKdfAXp1bq9qP9G6fjjqZgUHZLyExkji
s3RoVs2LBBYeiWGCnnJMhmUd0hrEYEl+kXKnG7/fXgIjishUFMmB54q5Ar6nTUc5jEwhDSTWNAPj
Y9Czi3MGHoK1w8doJjvJNchMu+34EjUCKzlgxA2ZihtDPY2QhyjBEHsHamRXOC2XwQOqxFdP0xsE
0p5Uvz7HZ+npv+0hFTbSpOKBt8Owxtg5SfdpLh2FSeXA8gMqRuiVzIlqBHRf+InwpnQY/ER191Bg
LLI1x29aIDL4JX+TFPzj3CoVGLgVAz4ch2qetkIqczB6UxnBsl2HnqzolpxyjiE1n9GG+Wue+uem
5g9zLX+7vbO/SfeuP4IKGy0fG2usQgpHPCefK6gXhnb4BEq8c+yD5eDMaiwxToNKhY155MN8TNCw
nJPnOvrYxQ7EERlLYnxJlQ4aNd6+8wwedfk8OBPqLI0FFSjpsl6EA6lXaanJEoJiLIvuuMRTKXRC
h0+p896gCGbDuaXMgnPdPuXQ+/25VBmKymoMIT5Vm1dmXJdWCQxCP5wEo2RdJiQo/f4ykRTKK5Im
RC94BFgyaZPjOiXPAEBcRG6y5gj87JgZysfoMNUQ3lZGc1wr9/YnvL2dkkJ5CS/3aosMj2in9aCL
QQ4ZfujHj7eNMM6fpFB+UleqPtYLQYQ+9Hbkg13Mlp9W3JcATzInKW5HTkkl2IjNS0MXZoCwxxng
4f5UZJJZlWd+HuxUDFaDOZLLMkbdOUXDS/1KHgAEhjZgjiGCNGHl8fcGuBhQaQyKI4H+g5WGsaW3
jx4Ub35eZRwlUsQJeDxCzLIzBTO/ixxQXhA+dsj59F7CBvwxfEWlrqS6KQrokmJ6EO/V2ClHAOHQ
6bmDMK+laVAuF+0cHEdHhdGKYZmlrqRk5vtOUVDFaOVHICYcfunMlGfJUNxO6qAF/PN+1pw6zINS
ouZ+V0AZjSBuNUcCoDCyiruJKYfAWhQVYfQqn6ecg7kk+6A1rwYoWbL/uG9UZDFawcjSDC/hcE0D
sU8tseOdvmBhI/eRfhiW+/F4k+iLpownMRl0HAHhTvugeotTguQueU7v9EA/gZsp/r4eoOVBwN9P
0UUyH/ijYSevt88Daz+pCDPKxTjmExnhFiNTNk4oCa3Fy20bjBtcou8ebdYUIzdIWQhcpYR+9S7z
sgD6Fd1dabG0i26/pH7ROzOyZG3AbofHTAS+4+rchV9F0eHi13QKlsFjLI34241riO7xy2GWxdPU
KFha/JR+7MwWQrh3oIA8DAgoyjdoK9eI1awk5TcV5X+cR6NiSjf0eVEVOAdEH/CdANIJn5RPRBSk
cBNbv/wRjuvqrXS3fyhXZWglEe9xQKINzk7Kcxmlf1Qyua6KCiZVqgwcQLyg05SPHY/h3Pwyd4xL
lXHz0D33YtHLRWpEVH/0c5s8Cs1rlPFmBjxBwoqNDOegB63qWhU5ncw1IRsqLrIDYav1r9gGPWh2
Ut8IJxh/7P4S0TpmhDDGJUdjMkMprzTIHmqBHhneMEl+l+YMz6dM6DJ6TKIBWXEi3qj+Mv0/VvVa
YLqpOGjhuYbwXlmyGmgsC1SKxY3KIpbQwfONKP7G6fmbtjSMRVDR7+9FKKL6P9KurLdxXOn+IgFa
qO1Vkm1ZsbN3J+kXoVft+65f/x2mZyYKw2vO9Id7HwZoIOUSq4rFWs4BNyKI4tjAlHV4KapDlAd5
8qlMHzWMXnYCI+BrYRk22PxMzWDfowXRGlMewzywrUMEhL0Og56CGMREvL+0eBNBf8ImcbMxhjOt
g5wH4/eJskAFteKuqRvuQ9/+Uh0rrEqbtaMc55umd0SRiLHxV+EAngO1vK4BsJ8txmvS3MWNPJj+
LGlO3D4W5ezOvYb3hcBveWe1FcQkbno0GWSqizQou6BssbQHRtRW+SL4lvSvbOL5qzoEeliaYWM1
m3XZSOvHRFXDJFBuKBKr4oM7/suK3WXZD11JYBvsxfhbGgisVBM0AwiezMlVRVTUcw5pxrn4iumm
HV6BeKGd5qC8ns/pT/tRoB4T/D4IZAJsX0UWclEDLyP3N4KUdKPvQQ3umde/M9H0XncXX2yjPDOh
VF1/a0r/fWOj/dwpFco/WdDsKFZh7HbnBJQOLmBSrylEcwQs4emp+o/7/L/1JQYBEQxYQQk70LAq
iqHW4RhRbKWpfNJKOttyFHxUnouTjRDmLl7DVpNDeQDj277ywduDtZpot0zYIsqOzZH4kTeLLkq+
5WxkMpZjLuu6ZGoVvx6kuqM9sPaJLtZJBxWol/aPyzqKVGTsppCbSO7wkAnG8SkmQPNWRK7AdbyN
QoyBNNUUN5NSJQGFIiaASSqvuhcDzzJKzQuJl/XhBZPtkVE/2Zhji5123ZzaIiDLEYjzXhh/imbR
4JbwkJgbrGvydl3yJQ8kwIS2R80f/exUYyAzxkj0v9iS5Z6SrmkY7rcw1iCz8mZzLm1syfrdrj6a
Tr2/j3bfAQJ4T9vk4hko7kfciGPeDrUJAgR5LPMgWr/I/U1j/xjnzr18UPxv+CaEbSmHWVOPa1xi
ZBdDrZTiEBOZu9KnQ63tQRdukPLuUqIbpq6AFg6rBExdQlr6vCGZGWMBSWtvGrCm36TK8iOqrPCl
kfrODWs7dmQ7WkXUN9zQjMarZWpoStga49Fzk3VlLGGlc24kz7Jq+NgDKdfjqOyzVoQkwVXTQPVD
AwgJLm7G/nU7VHolXkE01urObJN9RBY3HsBZFZtOJiefGks05MC1lo1Ixjgza8xXe7GyoI7v8zro
whtJFxkLN4hsZDAWuUYTyZPSzgMLdVVcbFjm7AHigrEe7D+9iFYw+BqZGEzGraYZrK2AU3tNrGiy
/GZaz9ZQu7VcnIZCdIdxr04TuaOp2IZlWoxhoKNhFmYLMXilIwV2oqhz9AJc6cu4u+xsXIU2kui/
b6JiWMRmq5hmFnSm24WguO9Osiaa16Vn8CHD2ghhAr0ZjtWUE9gBGhn9onuxVTpN4lrAujVVJ1cC
Kf3+39XSFR1XvQ2eeYCSvVcrlRPFkuIsCbT5Vy+dZmA8mpp3WQZbqn3NNLZCmCRAXpIUlQcD1/De
AIdwc6ivfuc17b8hruLZxFYaYxOaXUJTPUoCciZ3s5ffFr7iVGf9Wt8BmYmu15Kr/CzqIQiVZAxE
7m2zsgmyjr+a4/sY9Fyh3xzpkAi5F3xSXkTcKslYSqXow9gBeyxoMR2veFgO97BXdV9fWeB5/YKt
RuzBDoB/qQpBRke/HmuiugqWCXCR4ipgn892mvWdseDNNhb2tay3t42wp8tzta0I5gDlDIP4upTi
WWj4uuSV6V0XPl7+fiItmMNSh8TIrT6OA3nCijd5TqP9ZQEiHZjzMXWMLISSmQdh5utr5er61ag3
3mUhIi2YmyqrbKtpqn72M+Uuq75KseCsuZ60OWvmWsqtpMqUScoDHWP8a/iSJ+fBPJjr7rIar8gT
H21KJyaelrgx2FGdKG7rerbxsbog+Zwf0YGrwbhB56ulz5RxA0Ck+2WvHDDYsp+eFl80IMxNpHT1
7QcwUXC21BBpfJYHQzCDdQgvW3T670138OiKnv1DdDvyBaIxB1hXHfs7H4BPh1EZuxVlidYDrLlL
EdzoLvuIURoK2i5aTXytNHz4wht5TOpmmMD3HqcyOmJEL9D2w4GyxVAWnmJv/onRbEQx3zLssO8B
uus8WKN7OQI/7IoHrfkt6WaB2XCtfyOIuVXyIUtJ06lFoGDUcG3vi96/bJdsIfn3vbWRQH/B5s6f
WjVJ8AJKENKV/c23ZCdPYCc2nNjPvIfuSlSZZKE0f8sD57JJn1+abDL+ZmVyqpHSbjFn+PtFBFov
EL/0IEm5rBk3OtmEQuzJJt5ETOBIlXiSy4wW3jpfN0pAXH0Z7D8JThsZjDKNneiZmZVgEo1kV9EW
TGdNo+RcVoRrAxshNKHanFAE+LXYWEh0lGR0s9t7ZRaMeQi+1Ouw5kYAiI4rde6x56ZonWPpYJKI
kuMkWYKPxT/6N0VeQ+RGjj6QtIpnPPHVOkMG9nXGDstkYPrS2kfR12q9UoavyTiJHgWC78fi85SG
IkvoUM5+tQOfU4Dm64N1awMXQXGloHdlX9R45adJNp6/hgqcELQz3p8Y6CLteV4l0ycHbT+DcpNS
itp3tDSTfhKNJ/NP700Y/ffNVy3S1iiSsYiDCAMP6oShwTG8By3y7rIV/o/Te5PD3PbxpA9lOxqh
X56sQPetY44oUdxCJYHjsis7ryECD2EZ7Ia6jjoG47m2Go2GvqI4ozsqwNeRSy8pwEeWl+HFPqf3
FRCBpJN8F8mO8M7i2cpWNOPQZE4xzwE280C6ooU8VGyu5Bf12O+w3uD2Z9sTEsLyJRICsg0VdIfs
HtlSJXEc5xNuyf2CmqzhlkC5lnbEW4PQSZ32p2iXjGcvhmyiwKDKqmGybedkLbKYSKvtp+nXKjml
5K4OBZeKSAQTsSiz79QZiu1na+TJy0GbJbC3CbJPXuK20YPt3RSZ1eporiXH3riZayCZHqvhuhct
IHOPR1HQs1ZMA0UhJqmI6klX+6Uqgmq56cvZWYig48AVQGzw6YDt0lTY1728IiauNignR/37oihO
NooQPEUSmABBinywywa129X6FKrXRSg4COqObN5lbDRgAsNg6nmJ2V7pMMWx00rnHtXadbqLqwMa
1IJgzrUs2q9TwK4Kcm0m8TIKqVvSZoqCvm8cTf1qxk9odgouXL4QjNSb6AJpNotJViglMMnkzPKV
KfZC7BKPzbSvWxF+Ovdc9DcxzHebwjlHhXiNkHlNO8kxfZCcHuwdcaLbBi389CCcfaJf58NJbSQy
gbW2k4SY5VJg8zt3suFHMbSeHV9H8znpAjPeNfVdlX/SSuVQ6IKQwCJO/A7qG9lsZK1HbFgkkC35
4FBeWqcrPDryEu0MT4ldkngH4sy/6Jppto880VQI90xfC0AooMmYuXl/S1oSAPr0Au1qS3lZzJ0c
nkciMBvueRroGSomsk3CrhWamk3mMMTdYREA6jTfyubH5SuY/sYPx7cRwDwG7HI1tTYvbX+xrlf9
JDelk9qF29u/Lsvhf6s3Raiim4xC0pOoxVMG1Dkonmaj37f7UhLN4YmUoT9iI2SahiaNNeytJJ/V
IAL7lF6hTeZqBwULuf05Dqz7BaQVQvQ9rg9sPiJjCHYVh5OEzxjUAOWQdxRU2Lil9CMAXPA0wRwG
9w1soKCPqqmMjpLJaBnribKq6RAHWATal8rixHK9WwnIODpAriTZURpLXy9mt1673aBqjkG+j2Xp
/cGBbn4Fo7MVz2um5Ar24Ltn3b6q6+tEVKQWasrEliVul3601hwNSXCsAFTmILnTbff8CvXng3jq
5bJO3CR7+2mZgFLYTddW4Zr91cru3PHK3NH16hzQeMLEUOb53uYTMikNGArkLC5i6RCeaSmjO2vX
FDKuPf9H9vDfcdI0DNpQwFvpdRlx4xfqshYxlnGiwCxvChDBNT/KWTR+zvUBOvCiG5h5sdix4j5P
JcXKNFSPD/0x20nXPWDEKXGh6sm+1QrubG6JwXgTxw4Wh2RKDVOK4XLPwyvzZf9Ug6Zw/rV4eH5h
yFf0JOJGYjoPo2B51waT+PvYEoe9NeVZ3R3jeNgBffaehMPNZfPjxUgTm8GyDlQ91WD37YE9FWph
j7KhgeKq3ALcsr9qRJhT1KjYgP8mBP/1Xo9UtaJG6220StLR0Wbi9oa9qwC0PD+X2ucm3SvJ98tq
cd3YlImC/yHllQ3GjadkioylKTIU7aQbGSto6U0BauniRP2q/CkC7OXdAqZsIjJiRMNGPei9ho0a
jpZqlFFgyJVT2W6kWi4yyVnU2eIWB02F4J2lIddW2Kk/u2xDkvZzGsSaSzFiZl+JHIytVccSsBa6
IDhxrWMjjTHApFQ1eUjxgu3Wc5NfaeFTOO4vn5RIBJMMFKRHSCpQ3qqGeyBnqM2NLO8ui+A67vaj
MYlArRfFgEYTjemjNz4WiUs/nBE7a2AG6dX6U/LiP6hFmSqBRWh4bKFS/t4gWhmleAIkV1/OMFZw
187fhkr0iOC61UYGcx0WsMW1aqYkmNvGm4nfDAlat4uXWd90ACEWGJMPf17+lLw30lYtxq3KUE6L
OZe7Y6TEeRb0jVp8NYxOdc2S1EdbiUNAc+qj0ohiLy/UbwUzt+RqLmS24sECXt/sARoURfjZ13cU
JC8O/uTu2gpjLslRJ3U1lWYUhGQMVBV0LYm5r2PRpAT36t/IeS1Vbe7INFnsLjLs6AieoO8Ufz47
6Ds6a0WxnkQDjnwveDMXdsLRTsJuLuiNbNxp+3rffOqflPv817gDzeMB5cr0LERyE5za6wfYKIjl
9DaeZWqhWH0uMPKi3g61M7uLR9cBTBEWPO++NFGqxAgivTVZcr4uLay6DDGGaKHxv+TfilQI0Mn3
uTcRjGmsUSbFyxxKvvmQ3Vc+pjOeQULt0Q3gFXyrey3Af7jZbXsnHYXJG42FH+5Rjfb/UTnAZBTj
8FVczfEw52kwYY1qPE2H7NCAbvtBC8A5CFy8/uWyt/MNVNNlQ8fQoaGxw/K5GXWVZeCDqof+hEXu
PUCvf/09RSrCrOOeHmCRETF1Q0EhkQmZNl4ztUUwyyYfihg8IqLdXb4HbCQwhzcoLejPzAX5Yu6t
z8k9QekXK4uUZEePzoqLCWPhg51/Y/8jFHXg92rJQ9OiMdWhfR1QKN70AS9dYMJru/hOWHHmGshG
FlPlk42iS9E5TDH1q30fTwPAvAxv+q4AG5ISjopaldy7eyOOSQ8W1PyUUO+TILEABZTe1GS/dH8y
4mUSy5JtRbVt1Bbffz9DNmp7Gg2UW4DwnmWfZ/nRnkKvyEpXTdyweRDYPN8M3+QxZjg1ldaUZYfg
/0V/bn/Q2avwlP4aKsxwWnvypN0K+avpn/zg1xsVGbvMMyOcwf0k+c1OeqjpXl3nZF+ST1iwwPy7
4SVHSvvQ/kwrN8lcUe7KvdPfpLOV+0rJ8twoUMEom6PapU5jHyL9tsa2ay0oFQo+rc2YJ1qMTQWk
tCTIwVhdYk9yNQR5gkgCY5FaX7fZOkNCUf6US68BE7bAPLiZ/uZrURfcXGlJAfSwPMEjEEBKr+Pf
1jEGDWt5pWM6Lw1CNz7YL/8R6eX1MY3dMkXBOw2R8UP5JWrnvLDGJEilMt6nSle5pJw1r6uzPyjj
byUxV8xo6dNMYrRxwnmHZ4bTiUb3uda2UYVxZ6BcJkrWqgRzMOmh69bRbbSydLoV8KRrl7hF2wk8
mntiG4mMQyd1s6Sk6IvAKNB+m3cDNnyKzldyweg39dIPXryRw3hxVWtaroDH8LUaAfTsV8xGWdhW
5KpDmwZYIsE8MYt/jkp/Rew+t/xyvpKkx6p/WbpjuohqD/x7ayOHutrG0Fs1MuM+kjBEiYGK2NWA
sa6f6VRP5GkvAqfi5okbWcxrqehas0y6NENRPbvGFsCB3DbehIGeFhzgohI6C6L825s20hgbX1Ws
+o5gF/YzMNy51VcjUDDAFO97p6qcRAWnD00EhKCUIiUZy1e0SJ9VM8uC9fvsGW6+Lz6ptyBLdJeH
OBAFdZb44oOSjNUX6ags1jSZfnysj/pev6rOoLoDLG+7k1AjXq6mb/lZSDBLI/gHH9h8WsYHzH6e
9Eaj02FYjqFT7jWgNnZ0mxMEhqL3r8AT2HpcP0UrZrPwDC1yP42AWDM5ma3t8nR32Ty5IcvQkXtg
V1D5QNqVFNpSYuYbGVz1eVruKpT3leIwgcyZCDHhuBfYRhZjJOZSGKmsIoOTMdHWOuFd5qf76DzK
bnGS7vL7FOxPojSOO6iArvA/CjK2YoVamgF7OD9mn81nyXaaa5C3O+EPfYdKf/S47gqvPpOryBtE
tynfJ94kM/aSKpJcxJUhHYw7Za/74TE5rS5Y4qHlJFzx4+f/b3qyA0KZXg+1MvUZFpwou0J1yOdT
NWH8gxZw490qOXpyECFxCU6UnRaSSTovTRdhXjF8yirJ0ao/6fNujo8tExtxqIBfOYyCWHpJyE+r
OCby4bILcDNUPK2xI0sMixDGLCVDy1H7rLPAHMrdopp7U9aeJS29yWP9Ch5zHkghCXI5rntvZDJW
qRpxM6DzngTVfCNLT7qcOc2AwYLu6bJu3FfMRg5jg0UGUtBosPLjAAgUqXlIh9ypRU8zrhW8CWGH
SK0BvCX6iHr0smKT/z61BTGK/1TfCGBya2KVnaqZdgLbBhCsM/yUdqglnSyAi8q+JtpQ4X8zG40k
yybYSGCy4KGJujY3Mhtc2v6KFcGVyF6VC2qo/0OnNylMCrJUYG+ylg7lB8MzguSK0m7ZQKgBrDz1
VyGYC1cr0NXLBMsVik0YS6jiRDXR1NT9+CQHpHViMILkQM0bC6d5jh67Yx4kmCW9bH78dORNKmsa
/dz89WZRz6bzrO0RmNzk03xnOHQfIUIiIsyAqLt+uKY3IhljKVNMond1iedKhgyoPSLyeuot0byx
datnysLbH/KD/pgsjl3uL+v7GmUvCad3wiaxLKwYLlfijbbcDTvV1YAnnd5qXgMW+OrZuFH3FFAg
vAbuivcvbhyuI25UZyxXmuIlGeZO96NfCvKw7rq7636OWDIEMm/u6K71BOQ4UYIrEsoYMqiOS7sf
K0yjlr1nFPdJWQiCJT/f2+hFbXvzVSvFVnorMlAMd0avP07n6C4556XfePJed9tDdJN+0munFkUC
kWpMMt1iQ8qyV6MH+eCz2X+qRLcAPwhsFGOuHrNKh2Yx1PiYniha3ArsqN5Jrykjkrjjyr1zNsKY
OwfsY7rSqYgAcr+3oh9hdTMM16omCmyij8YEmjC1qjbpC+h0TPx6n3rAghsd/QDm9PLuXxi9wN/Z
TNlqYwxsxisK459KwEOtPk1/6M7GfFfiDUR2QEKnJabanRzhQ5KrrC3LoLRCHxujmu8tU0Jx0Ii6
OQmAiXKoQ310iWoHdfY1HswTtpI8uU/v0wwzombkL6V0LMf2YJHKW3VF8OG5x7v5Kczx5nqbZEVc
Sn7cH6TlKiokZ2puWmH3ma8yKEIM07Itg6VfMYe2kyw5wbjMXXTfBAgw3/Jv6511A8a3XTo7RuGI
AJD41wimYf+WycT0GcQXXZo0gGB/sALtKfpiXkcHK34tNWc3lGYhdG1Rx4U7TU1ncP+WygTzMbTz
Uhvi6IjTD6qwBfV15xpF5rWDfaUWeMmHFUYjVjzrLfnh8k3CP8032UwoV8Yyq5ccb6VEXvaTAs76
xplbzbFCwRUtEkSPexNb9UwFFWncYF1w8W3VG5ZnDFVOhmichZtkb74lE8LHpM1ydcA4Sz2gySk5
0k37Q/Fb8P7WLY4R6JhucvP6VLkTpT4iDem/bzQcxwIaRjGeEHqtO/mq7yoJZHNK5dhZHwtefSLv
YAJCkfbJkpeS5BczGN5aMwA8sqDSzL8ON9+S8fQqW1SplLBENe/DQ/uQerTroheOetTBO9q6GTj0
UqcSv6Wp0X3IbjaCmdAeYw4kTLQsRZcVswaYvG9Szzr9Fgrivu5Jvr/sBdykFchFCrbtMd4tM14g
y1MKZlrT8k2jc5Lua5Ja4JsQFSb4Z/YmhXGBStbnuk4m4J50pwWrVcrwclkNngC0NLGqamrYQmeX
0E3S29ocgeQhVz9Lcu4o893/TwATqapGnWVjScFGJd+F6kMlYu3lJioWHbYmJh20Z4EPhmUZTXkY
UiB9457bpw+Sa5yqxHldS3wUieMdOxjksfFpWFhLfP01G49V7DksE9vAaE6deHZpniMYmjELa0Mi
OYx55Vm/2IacxgHGH6Jr1V3BsJc/qKmz3Kg3xWOO9broQYwLw5tTtDC3pWOCEBvgr7fdRj1Tbpeo
tnTi5yBcRpP20ILKGmTLQgJTrn4bQUzkC7VxTXWlLoO4ldUrbDJjC73OjH1KrNG/bIEsAcNrTXar
FBP4atJ26I/CVdVDeRqRcu26u/qlmt3iMLrLngzuctI+xXfdTQJS5MvCuf610ZMJiINZaWE+xUkg
oZRXnSRNcHvxUsytbkzcG8w8m5UEunVAXdUfkhpjaSomIuLrwRTSBFNfZYPsRhhbyAPUo41nnJK+
9iZomXn0lXs6ePFaZ9YE95XARNgKXpcUZY6mOlzACJ0iOjZ27gi3CkVCmPCUoZ89qzae5F3ql83T
VJ+TSBBiuXXe7WdjfHmohzYJK9AsWOd131wXFG4JQATx0xOYsX7Rkkr8qRSB8vMVI5hfNVAtsj4A
xykhyYZ1DP0Uk+HdF2uJ3TCqd39i3W9CmOspXKpxaYtM9QdrfZjnLvdIlYhQobkmrgIlEKDgdAqe
ERJNJUC48JYPQsNbStOp5mc7vxqyfTrmAm+l3vLBwFW6t6MjtwQm3ft8rOoGCaQbneUXjSXtjH5U
z42JYK/gzeTW42geyh4T8OXayU5NYlE1kZcOAuLsH/FMUFxwTRp1F5p+WUzfdXN1e6s/lZZ97AvR
Ni3/o76JYmJiJIXaFEfAubc04pSRZ4F5Br/L1SdnEb676Rvo0mdlgmA34SFs5YCSSE/FtekXZ/m4
YGWCWr5xf9kiue8xC4VEjE6ZiqqzA/DGpE3ynKqhr9yMXv6j8HOvOPS+dTJuJk8+jQe8DkUQitxz
gygsYBJdttgBi6VEepU3egQ27ruoHY76clyMr1pKBOZJLf3DdzRVHQPWFgIKOzUuhZTNxyIIVk12
jvI5kEq5FERdri7/yABv6nsXSIy21K0I5f+2elSVyNWVoG329iAoCXBVwRIesQBoAQxQxtSTRJXp
poLlk/zQt7OTkU+XDYHryhsBjIF3qzGslgy8ipQss6Ms4LE3h9AviAnSEMzotn12XptoD2RaQb7B
/YIbyYy15y0Z1CmrgReknPrlc7ncy/FJTwWPY5F+9N83mVoijXki53NGZwSBGNj77a47tkIYBO5E
v/WmDTssGxtpl7RW3QNATdkDcWRfuNMLiA+NfbY37kVcJfxsfiOOKacsRRJJGIqK0U+ZPcXLgdZW
+ytYDYq97YlGH4XKMbe/sXSDobb1a9tXu7EAvLRiGBj11M7Dgx+1+Hk6XDZL7rW80Y/JBaK56eM2
6oGxV1zF8w8tfVDCX5dF8F0LWF9E1k0Vb+L3lqGaYYIYBZSlRjqRXnZ6+/NlAVwdKCAt1mOwvsKO
RWH/bbZMLAH5eVY5avg5GgHDTUxBIOJH8o0YJkREFpqdfY82VI9Vu8lwNA+TNyvQRXALg0fPKXf/
BpWQa4EA/SCqaWNTmGiMWD3L1CI3sIm2Do4RlPviECug+tYPFqY3gHKu/Lj8NenfY4P6Vh4TqICm
Gs9pngOnODn106+suK/kfRoLIT95p7aVw4QlrR6MbF5NDHRiG0NyYhewI38Nxb6i7WPWoHq6rBrP
ErcimRilTEWYWSlUqw1A02JnWBcZieDjsdxG6UzSZR5m8D20gxsDqUe3vAGUK/rt/0sTwoSlaK6t
bOya5KiCWnTABLgsWmilx3zBDNjV9Gqt6o5EzXAcn+vj6mFR4Aug/L1p3xxRzFBc1OmBNZJ/UgUJ
E9csAFmsagAaQdrEnJEcYZ9lqUcsApnu2P9aycOiHi9/PPonPqj2JoJtgyhmrq3YXmmPUu938vI1
jUJHnmIQAj3P0uzMUhCWmSDOcufobGQXNobakQay47UtUuYmTHLa66FePPu9M3hY8Tj8iz4P9xsC
yhzDgUj/EJfeR9xulPRisAs6nCrdYCsdkCOhN+wxyrkD0DTaOxiydC9/U26l1baA+wzobGKqGuPO
qCtkpC9IEpjtzjpPu/CAkSWUW5PDioFBS8FqmuWj+bC7LJdVFYP0qBZqNrr0OgZS2HQgGnMp7ohd
BE1/ypR9Lz/Kg6hQ/WFgiBXCeFsRwVikBtse+emVofOOAn+1rQPwFnAf2ycxFq1QJJMJkKgyB9Iu
2Bv/srjZfefQAYSu97Q780AXdZqnpBdccKzHs1oyqUBrFnY42brpW8uXZv4WkvscuAp699lMvl0+
tA8VsN+iTCxIYkeHYmi/N1AbzX+jCHXbN+5SDFcUd8oVtMOoJ94q9zkKOJqLtefYCV0RsRkboF8l
owllAOPfQLmUuU3HKVXHzp6SI+g6vRxTX+B3wguzdMfYv6wk1zKxBiqrlknNk0l72gXPzM7S0qCQ
TpLla+03WwTR8CGovGqjYx6c4JkO9Fv6GzZJd5GHmi6Fyu87VDl12ATSgcuEBpGYaYge/zZqsrLY
LzdXtrRGsMh8Iuc+xJrwoH3CFtTkFuCU7IufIem9zEh3E5bY47jZlTEuDkXEVPUhDfv9OwhgrizQ
uhqvOfRGZ2OliGuzFh7r5wkwmvk+BAWwT47Kl373Crfx0MgOmAn+4DT1N6nMaY6RpVldado+iHo0
6aYeO8dORdA2H1BFWN2Y88QUq4x8b5V841yeWjTnsSCxArj2hrz0wYjgjf3b2+S79GLdg35JcEWx
2RErnDlgdBxLI56L0F+a76vkSf0ffUOsdMFWga8Dhtf31qqkqpGUcpgGjX0NoDQpeUpqQfmZbx2m
YsK7TeCisLt/U6+VlL/J9iXfOpQ/lvPaO1Hj6PfdnjLVj9mOPA1XogFWrq9vpDJJS93VqgRS4/ho
li92DZzVzpErgWoCGex82ALvt1ertv1wftHGHzmGstBbv2zl/M9nIW8AaLhu2+wCe9kbiPlDnB0t
TIQFFNIz2oVH8mM92F8oiCIyPlfY5eFePBuh7PU6TGFT4CL3Q30JZj06FZF0tM3YsyPMMPXT7rKS
3A+5Ecdcrd04loCJHMAiouFazWzApDZOUYmoO7nutBHDXKfpCkDyqYEmLQHzW/d1FKaUIkUYfyKR
oWBVBmU++iDNwVHiVufeT9welRdATwepHwci5gTu/UlTLVTKTF1+ZQHbRN/USECenMZlUOWBtpxy
M9mn0udRFw3bfyiFvEajjSCq/EZQ1TVKNJiRDQYKSu2Re/2KpGvGnoTupnfRQyXISbhGuJHHRD+s
vlVlmKhAZ17kYLGzL60VuXMGPNuwexoTEYzjh/FHqp8CvHrkB4BYguD3+sHmFJDc1MlrHSu5nk/5
IyabUw8rXZ59MG6aR2237GuMIoJj75OoDcg7RkRgQ4NoG4GS8QFJL/EMVol0jGy3n35qGO6IZ3/V
F9GzgP4hNmtQCQglbaDzE1yS79WUU8UcwzQugimwwAG9+jFwkYDorXqLv4ANXZB08ZyO1qORFihg
AmAr0rYJgIC6i+KgsqRHEAHcTarATtjHIz23NwmoOL1XaAaizYI5xyJIMgAa2vt6uVq1G5mAgWb4
oeQPSyVQiXdUW4FMdEwmzNVjNF3y1xUWaXQAjR4AB0zU2bWIdH85NnLdbiuNMYxMXiszNTCVO99g
76S4rvfVmdwqhxa3zYlyl4i22XlBbCuQCZPJgl6k2uvtkTQZwmQfTEPpFmp8d1mxy4aB0W7m2KSl
08MK2B9gA43HH5b66fLf56biKmA+NHTp0MZie9GKmuf5rOUUSz48FDuApHZO6FNgisXPRRi6H4qC
v63wTRpjFEtv22HUWhj7gDSwb+4hrd2B9BPSTO8/AwC8igM6pWGrwB0wLMaLu6qOdasOaRPLvgHG
UpAcOsyH0zFG8ao818M2wphkCgjmq20vOT4egNQ69MqmfeyLOwkCMWxBJgUdJlLewvatDGwawEux
WilIy9Dtx7ADgNl0Pc4k0LP1+bKlcP3ZAFqpjv8DU4E5ujmxGqMOl+ioWrmnraekilx1eUjI8bIc
vitvBDGunK6zmQ39KyCjgm2CaAc/vqbMsKoHK/WjJ4E8+vc+hPqNPMaT9WFWViylUnid2Vs92udM
MNBC0+5oL1xspH/tkjTGoQt5CWszBxx79KvbUQikdN/64anxolssjvn/FWb2tweYBiDMXrFmGaPs
LTA0z7YUBQpeLsUS+2H92IyhI/iG3DAFFNu/xLD5dz5OSa90je3rD/LipD80L9lJO+0cPsT3oTM9
1sKGGjf+biQy5pjFgLDOKFFVqO/bDjzTSeOQUPC05CVXFJz3b7UYU1TkRg6VGOHKWHeR5JDorJsP
YbEnqSDMc1/QeF7quP+BBYdF+fdxftXyQSkIysfNLj+GB0ofaD//3utNTvaBQmBYD7TVXx5W0Q4E
17M3splPCYbiuMa8BHg2VNVR1v1Um15c7pJJZCbcM9sIYj7nDEDusU0xS1NHKF57Tf1YDDuBJXL9
ayOD8eY0VdJRS2p6n80ecbNdFLn2bnQpsmTyMHwTFZC5lr+Rx/hzl4z6sOht6Ov695KcExFSJvdw
bF3BphqdjmVhZZQB3MS6hKkdPZJ22RJYI7Y/69t0FFF8iQQxkcJoJWyPGQkotwbU4eaXVZq8UL7X
hBQ93BP6RyPCZqLJhKt6pRyEv2GAOkDYxPtwPz3PWNRNPNGTgXtAG3GMdcdDFIFPF7NIZBwbN2+z
2h/sSBRnP/QRXgPtRgxj210/2FptzoD/AQFV4qS3FJqnOORPAMUGvfjg1Q6SnCu8HSbR2AzXrTai
GZM3stqWFH2Jgqq8LrJrez1HqsituJFwI4Mx88rS5r5PcWjD4oSH2qNrdxomkIxH4qjPFHuIAsam
gfC70u/24b7cCKbKb97TBJxzkjnFWSAf1n2CvCo7pE/hA0EvwTyugvbkhxHD36cIuiHUvTWMcjPG
ohR5ogNp3PYHdMslUKkTtHerT9o9bVxTDNX5UN1EHhFVUPlH+CaXsZ6wLfAumnVA0pGdoTZOpXmT
IbhjeDI02lbDHjRI9diiO+lsawkXXDExrksCDj21cJdS8OrjedtWCI0ym+PSNUBTNBbgosB231hg
ihKOMXIloAIBTQAKjn7rewlZ2AxN1ko4Fvlox09VJvhM3DcKbuF/BDCmbvZD2Ukx5o5GoL4ZbnUI
H0ufNnlwJe4NEQUmN93dimMMvFDLriVhmh7HvbbvHxrXOA5e6NOqJfL74/oiuCDpm4d1qK085oRS
AGJ1UoU8vtthhrv/P9KubDluHVl+ESO4L69cmmRLrdWyZL8wbNnivu/8+pvoMzNmQ7iNOWde/KII
V4MoFApVWZlvmTO46grSJqI/a3niaEf5QX4nYPX01eS051mXzN44CTM791gKQUHNGSIgafRQJHeZ
KTuj+Dqprc1ZJeuS2RuiXn6GXpubTIRZ06/SAXCkG/RzwWhDHhE5dIh47ITMshiI38BZaRK6TIP6
qkmUTtFQxgkIHmdvejfuZ0d0omPljqqdnrYnyc/uVDAVx28kfvDq+Owz8cc69Vlla4mLQYMATjW9
lsn7yu0ks8K/ghlcjGxgHvATFgqgzKhNtQ4D8/dtYYNh4Lv4Y/QxgultT9NH9aP74cVOjfmgfxJO
ZBkMwgZe1lAQuvQXFV1Po6jB74urxy67xqk1DoCSWQBBM/c/JmhPKabG6gvo+ojkTqugpSc96ffF
nQgSZl4uwo4tMvAUADcAV0ajyQ106iCNibetGlXvZH6sS6LnaVKduIKQQl6eGiDlqva31o9vllrK
djmlnCP4+fxruMLAwiWraGGDiPHyk1pNnQxoMEeBEbvb+GxUX1PpXo0NSIWf8nXlvOY/XzrEGpaK
YE2oS6honRimJojy1gRadGzTwSkst5cT9/ppZy/pjxEqYg9yYSqdimLtIH2gOuJOzatRzWDLtyPZ
nXjPpc9n4XJJVMCWzaHvpkLKw3jFHEXnxsJ3Q/6+wUFN7l30+WBf2qLDytbXG2rDYE673RSnB203
oSEd7AbMDl/72+pJDnhHjnEhXdqkzlwUy5aewBchRWHrj1FH+PycKRDvCxOvKM1B/OTsH6N9d2mS
8sl6FlQ9yvBJsxDaU4GIouBz6xPmQiLSPMWOGdl8s0zfBNjIBLc1ap/0SeiFbh3zGKIyq/UQ624u
3gAxeN0zP993WNjOBPWoWjUpnjVLQFlah7xBv/6uOoxUFqINvKzzP5miEUWp1oJcu2+r42T5eQ1F
j/hnvrkShh2v22FAfLAmRBAMw0vot9LtcChQxSPOcIb8CHVOp3jOHfGXapv2mdPgoXBGXnbM9g+Q
5Ou4XIGUpWfwR0lORWhp4cl4LMIptTEhDuUrZbPb98Uhel7Wt4Sr0MTaOxPILFNGR4bo5F0Gyn5s
8h7i7smxSb+3xmQv46EYIjfijWezPijKj8DWGRpm7UH3fmkIA8VzHa+qBpiW8BwHCvrJjhbbYwZC
3s1TA3kAjYnDG7xlnXOYNXWQ8GEOAuQ6l2atRkzkpO+zsLhdC3sKARAOqkB/xnPOa4DZFnnbyDhv
mD2yMHqkiFCHNqkPmqe5qJNO/XGpk8OYPSjqcGgyg+OfjJAJXRnQFkDX1QAPKvWUWkE9r/dDJwTp
JN71KzRqO5mTQzM8AwEDTUgMkOhwD+pSE0y9ltS6HMJOuF9a3DV3VXkn6l84B+1zDgswg2GBdgL0
FmSU9HKD6jle9CS2wFZe2MtbFzaH/CW61e10OnP8rTe8LJZxj0L/ivRJFLwP0eG9NLh1eaVPEWY9
qh6hXkQWVFTONsaeuG3HRpjsAWnC9UWydkuHwpxBdPoMlX7NLcpWJ/2EwWx9/g59bzsyec85ltft
LZBfsHtyrHKuqaNa9KFyX9+svvVOyPO1OxTcT8pJPAxPIBbm5ZS8VVEpQlTmZdo1MorTL0UYB/lR
FWwZfHTjuUrSvFjfuM86nknKWcq+yPRmETEgC3YU8bSAI+Sh//YXN1x66DJoPELuiXPnkBBx+ZaE
V+52j0oVLAujb1Iu5McMNevRxxgrhHMHvFqvOwlvC6n0AERaUZet+JzKaC/rbV5+a0Cwfd0G60wD
XAl9ckMix5pyE8zVrUrbLwKi7Y+4CJP2VZ8Oqv5+3Qr7g/2xQjlGPaZNJw5AG2uYI5WSH7H+ANCz
J5mOnr+NmGrt/OsGGS8OskV/LFJ+IW8gxG36dAkIk4TktuhLFjdkECg7Kg+8nj/bCf8Yo/xB0JYx
r6QY7V2jdwx5fI/X8eV/XBDlDNM6mR3kGqFEDaYoIgKUPxL6eiIDBPXu4Lo13n6Rv++CRztobaIq
5GVhHSXTNssEwxeanWizW8uF3c6vGyiAr9tkoIwvtozuBa19uY1Diq8oPmru7Aj3qnPWxwo78O74
6vPkEYRU+ToceM0M5iGA3pFm6XjtA95wudwSzHLR2jRgh+mQiXeKZgtZ8lQkqHcuacYBBjITEKKu
9G9rVLF1MNdlXgSdDCaJjupAgjZAyg8NAkwIBZHHY3dlRpGdOep2k3qISNYjYJyT/FvHmO5m3SW8
kS7mATDRq8FMFzKEc5dg5y/4qJUoo2IdoMhmF8OHOXHOM3OHdgaoE4arUi/HlpDPKKNnxuazKaIK
A9kZAGz+ie/vTFEHbZYUU17yWYB8rnY4Q7RBEZ4feEeM+ckApxchhGWQFuilzy1bORpigw612vyq
ktxV55UT2hnNVRyonQkqBjZwQmkiDU7pPguFw/Le3U5h70B86Al6HtojUKJ+4aVuBJpfHnMm1zi1
YwMk5eqkBTPMfCy/ph/aPRGAEX4OP+XnCfR2ZGYM9GVjaIKglvewZnrLbuHUFkZC0+tKOsUg7nvQ
lOyQL3gdKn6VcI4yzw4VJsW6i1rBIDJchXE31ChOVC6GCzzQ/V+Pjcwz/GdBdICSqryrtgihMYpm
u47MQEM1MuFFCnZk2pmhIlNpzb1R9QgV65Fg9WHuW3ODMXFfvyle+JGJHfF39qjQpGlbMagxliWf
MrxuHfF7FRK9kshdnqDLIt3Nb9p3IrqxBihqXf+k7L3T8cbQRAnD8JSPGOq4TgAuocGcfK+GNwuv
6kh9n6ev182wj/kfM7SLlFlZmhIqIa1+k1sfEg+exLypURr4axmf5u37tSnNTMEypt5wNfOxloLM
es0rW5Z+Zcmb2r5eX8//c67/GKR8BHXpUa9HJQs7NEOJlkLqmZldPAN2rjmGo/mAjDjdC2ow8XMf
8OCHjLI1iWl/zNMuY07qtElmfCzXM3Cv9g2nmBFOhv+iQMfaPANUTZh+AIwIDYDLGG1FndBEM+ov
yuCvCQqdvK9JgiD9kNgZoEFtS4a1JCpqjpWJWrhh2vO6uWqi2mXizzMnCWfmxHtr1NZVPWR0xGgl
2gAk8eid+mVAKCaILyFM/knCurdG7dSwRPo29Rlkjxwd5DEfPWiABScDPy8h/Gl8iJ1dd01WkNwb
VC53q8qFtu5mGWN/+k+UwZMVo7Yrh6GOFTX2NojH7BKdOo9HvMige1fG1cG0clCsQMc1v8dMPic+
MVprmr43RSUI0hhJc9/HFQh3i1vlGfzjCgQdNoDmwF9PrlDdzp1/TbPbVsi7Qzm+b5EvsV+pGKdD
0ehxWGolSpumPTSH6/vFCl3oxgD4JZMOm0JlCGbRTFkDrhCMvRJQRe4rSLRkrvIGM2Lt7VCRvoc4
aCFHRg7NXfJyQmvbno+jR0Rih6AJhJf4S/xgHTs/Oc2P15fItU1FEKOYpEgGUjWI75JbS/WK2+Jh
RIV/sqvIM2+7D8Gvjs0L0QcoHF5di/OB6el2pbWsbSPO2q7lvay0vtEBhAMaGj+dk1sd09pAV6ex
+u36oplnRMcUJWZ8USekuVk6fVsAEe/AwWHea2aQFSewBNpyzm12kwjyKXqCSw9jqRBWQYS+dNGi
xjSNnhagmk+cBmXC5FkNQZ1afSV8YpbLqxyfGfmv2KP5YdWhXddWRErbe8pBuc2P9V3zjfDxbk+b
v0EeL35LD8o3wvkJKUAnuuNtKKshAG5azSIDpBiKpUvJmjlbZCq9hD7q7IEEm2CtMLLdHzZnvG0P
lRMfuCQnzDtqZ5M6pn2cWVleZGgXYYIaU47VgdC5axhOr36mtwtQ5WjXktlfrsAWc393lqmDm0rd
GMs6ECkdDu7iklQjejAwZqN43QvvwcL02p0xypkq3chWHJgoWJreTSRwckJiovsi8CalmLfUHzv0
la82pSRNAq58QX8ZBOgQW47JE6/g2aAuei1dzEmIEsC5UhkPvXGxLa1TbIVLeMYzRN3xOJmtkMlo
JUoZMDWG7IgQEE94TH4cD7Soiz0RK1RitBnPuaKNQUNdJG5i6KcmUX5ZCngtu4FzMzHwcLh7d5tE
XfOCmcx1rpHpEM0uvwIef0uUf0zFNjzFb74KhmP4NUaiRsMu//5MJ9phAL5qmEpR0G2h7v0xNqrJ
jFRMtrkNjhvBU0Zu6kcH6YgJJnt4id3GvR6xWXc9uCCA4JEhuPuJxdUChXeubCK2UbIrCW12gdcD
Y1iArjNExWXYgdIQOX27bEKTowU+vwIuvGZBEylfsnwJry+C4YsXJqg4NQ9Vqa4pTKitgmolLnY9
P6TLxskyGXHiwgwVlKp5lqyWMD0s8Y0ivSjjiwqC4iH1r6+G+cHASAtqM3TuZBot3Fmz0FdFMobK
/Dp0T1zJPdZbH9LXfwxQMULOBQV+hndc76lnicvUK33Bad0yrN3i8W/rZWgoDAJFJWLeCrTHyAwu
PQCSIJmYb6BQm2ZjspzIEuPERcdUuRmzWgWDm9jGp0HthcY2SqG3PDXJt2dd74CYBzS1tXPIyPzS
pbQDUqmpSsNB6z/WOCef7B51xV/8SiqgFUpd6zNwIEexsTZ7Lb+VRpM6/Zh69aYmdtcYgifyagSs
R+2FVSrAxb3ZK9YCLJZQNbbeyG60oCjWohdeA5M+JT4YcI7mWHhC3twJssx51LDqMBf2iTPuTmcV
m7Us1HoJFJ94XFJQZckvRNhDddMvgxePTh5KTowHdtLaCa8Qw/b0P45BxbvNKHNrEmQz2IZjDl1q
3hubFcwvVkfFnh4ogBlAOKAogFEEA4UbH1GFzOzyd9I74rfxMHmY+rsR2u8W78MyMhgDCqgGRmkw
iqfSHfNeVhMRyOoYpgksMjnna9XNXxkMFzPO/JI7a9Q2ogG1rHFqriAqTlMnDzbQbEznCezkCWIi
/4XwBtNzJUlDuRxJOJAclMlyATnjalp/9TIglOtEIeDJmDkRXN4IGUnA6KMJnilMg+D6AJqb8pNo
GfpNrntQB0UyGjRx5ZXrCEBR9z6tjbPp2y3Qml4+VPfXIzEr4O/tUu6Ty+24SuIEivMpO5iG4W6x
4coxFDC5ykmsDdyboq6wQgIuq0ohvA25DyQ5A6SAAZUMjNzuSk9875Hiz0HGO4Csi3NvlbrRDGGY
M73rklADF3ndmo5keXrtXf+KzKUB/ClCV0YkKcBliKmzSI91swTVjALFh/k2VTln7fMqQNQFil+g
OMA1g3HySwPRmCT1XCwReJ5fI+0htX5sC6fc//lyIHPqcHeQnSkg26DWIK65vogLNIaLAsjATK3s
WF9+mlP9PGXVrzpbPXlROekGAyUFowDrIQUASxcefdS6tq3IJ+wQxoaWN/3Dutluip9zZlsv5rtw
VG/M0p64ZH+f4xYxSl7VoBsg4KVLo3nV9vKm6ajpngiQowKNZhUsxw1V1v9CwItcb5cn+8IaTfDW
S1a26gtO2HafG3YHyfLsYD1pvT2+i3jrpQeNkyoyKqGwiLITlKkt/EvTStVlp5sQmiBYvlq3jUPt
K0+q3bUOmbUtHO4bmvU9NXT6gDGyUBg5v+t3F2wtzU23gmsdnuPox/pY+3pjW5aj3i/k7gmqv//K
1KW9QcprmmqeYnDzQbiuAJo1+tWr74359fqRZsx+wQjaoedqhCKei1+7VVVluUHzwTTD9KuBkmRq
T7cgtXqp/fjUvqG5lz2NX9YvZHiZY5jlMDvD59LpznDUNRVG2XTQ4r0sAGOCZPM0YXq/vD2Xsl2e
u3y+ecg6MRUloqaF9VLp2QK6ZF2qOzEURtXbtFdhqRzTdDtNsat5cUR0GCse683neAmbsmiomAAA
SIwGQ1SDsiVKb2GgaETHT/0l8Nj4WfFyb4DKxxMcj0Q2UoxeCYeq86I2KDbOG4ZngoqXjRGVW14j
dBXVvWo5bS7Y5cbtcrOtIIlDE10yMcB0GatwcwGFXxGZn/Pkq3az1MFwo/gmuFjq+/Te+JZWdst7
pTNdEMXrf1ulEp9W7NZqKxCzeu+vpBLZcphi3vEvqmFeJsl0QQCBJdOQyJQedZ5TTZyS1QRASzym
QQo+B+1MK8g9WWy3+2OHykCsfpTwGkHgHw751xoFxswF9BeUDu2tAmU/gduqP9/LdPAHAuI/K6Oy
DzM1x6QRyVXjm8feL/0FIC3ZhkjcP/FGHF8dMy/ok54fxLugMVVZlI8dYv5mnUbL6637mYdFZ7ri
zgTtFELdjsuadaGECNEuj5l6kgFi5UQ/5h7trJBfsVtIX4viOMSkvj7aGI14q0IVoripb+W2ZTji
QSSiYd7/aJR2wDjXjUraQCgGTk3VqY+pZ5DZGXs7ri70vhcHb0PtC8cq897cLZVyR+BmoAOfn09Z
F+Ze+1Ki4zV9kPYh9Mx51lj5HTDh//EQyhWzRhXStRSzMP86uaQ9FN1ap9lFOh6otgTylDWog+YW
bJ68C423pVS+paPoNqcjmPnH43bQDlJQ1w4Zv9R8yRmc7Ds6wryIQj7dp3P3Z7H0HZqN+SRCLQx8
l5qddffg6V8tB2QPWsKboiOucc0SddPMuVDkLchNQmO6kZqwiL91ylHhUSFxNo+WU24GkOtOMbAr
cfFR5z4Enfptc9PI7+uHYeIhnZnhf/f1qEtH2uRV1EtBRfUs8sWTdDPdNDf9QTgRzr1WtMvX6yeB
GVk0KCcRxQPSLL0886M1t00q47bWurdhPigoBbWcIXDmFYNuGiYjDMy5WFRYiZe+FOQZGQdGcsP+
Bc9Ofw7TA28UlunqOzNUINmqSdqKeS3Can3N10dUIXnxkenZOwtU0KjluO3MupxRzZqgASCBpc2s
HCm2QR+r2gR4lh/mGxBylrYoOtf3ifcRqRCyJXox6VEDbvQQes6BDqESouTMu8uYR2q3RCpetN0U
6aUUQxK9edTjw1CG1eiaEafywXwmQQPgXy6h0EXoKV8VgM5akuQYNqo7dpbYsW/4i5+64w1PrI5R
ktYlUFFjikUGB51K1wiGAlIbrSwlAMaSjStcqwTEQT8LREFS+cA7VCxHQZcHvBuQrkOSSLkiZvaz
RBEn8FzPb1mFkQ+1hJt8WXvTnRau1C/LNTCYY5zhnhgjo/ZM0OpNnyQ8yURf9dVzLVC4a76QFEu7
q4LsQ/iNcO9Bd0E/8i4YVnDc2aZfE0UmLUuzYSPjyBOz3pPnzDHlD0nKXJC7Jj13saz4uDdIxfzE
mIoijXGVnsmePsBLesyRHM+yTWSioffAOXes+Li3Rz01ZGkqM7MwMXGitT0YQheUW7MGtK5NurnX
jzgrgJHJSbDdKwBx06G4WeV6XuQGiKnJsjPzoLYNJ4KxdgtzSOAcw9saDxoqiFTlZMVGD2hwo0/3
QlRLYSQYya061atdLplk97OMQcdofLq+MsZHRIuOkOJhFMQELePlJTMkqyEogygEovgtQ80HNYqJ
izElO0FlAxdGqGvGGMcEtQmANjRb7GztkHvk6oxA8yT4EGCoOI7Bqp9d2KMO+diMvbiJSAeIwjap
UEs/MdBlDx5hJsWLJuQlVgz/uDBIXT/R1htDVwK10Ci/RPVh4kn2scouFwYo9xDGZanw0rBAuAfZ
+bvNrcA6lhwgsP1qQY9QcbTWblqb+wRgXDoXdqkAlmdphslhM8K9qvvo92v3EJol/BlRaL3IIwDl
8mF8AD8N58Cx7oW9Ybq0azYi1IoM3Asg1UR23Prr4mve5MFhXLzt1af45/WDwLVIhS9DaZJYrM2U
iLgQVVBU4X+iO3lcPgiZ/xhwnx4cpznfxLs3ndrKVZp3YDckMyFkR7XBbk/o+xMCL7eDWqfLC5m8
k3H+CDub0aYoSa7UcajYKygAMVHkTT/lsH8XTqtbu/ONafEOI+fwn3/SzmRmLYIhzRFcCPSyW4gI
50Ef1CF3Quzy8gnmNzVkTKSAuxFjxlSk0cu+s1QhR29K+r2BMddaOMvhGaBCiymYW9sKKF30xXbK
0L6UQCZ+3ROZIRlsFZjHhhAjRvYvQ/KGaF/UsiUEa1FCOaufkjBJl+FxFUz17X8zRR3vqa4NcVwR
mMEF5fdTsJl5oKXv142wP9l/1kOjn4xYloZYIkd5FU5lrDyb+WxfN8E+vH++GS2nB/j4krXlWoWk
dQFkQQZ6H1RpD8OdAsmn5sQb02TGxZ094vQ7p9aEzJIHJBrHTfkN9v/S+Cqlp6gMry+L4wk0CKot
kynDEHl6zNW3EWRg1d1SuddN8BZCNm+3ELPaWiDuJlyVaW2XoMNrB7AiScpNGnOadayXBXBGlorC
NkpxFk0yoG6SkEsL7pKE8BoYiOklhgcsDTXbDiBGXmuc/fH+mKPu5CwaepDsaMjZ5FtRWZ1p9nTl
+/Wvx3hNXCyJOqpNtKSKNBtRmGZBPT3pxo++d/MtqLnizux9+rMa6qRu0wxdgXizgiJF5O5/WIfW
iVETTn7Wb4tjHBVHh4oCUDK8k8UM3392jR5DMtVqSsYNSzTgF5pNOi9kBjUuDqtbut2Jd/OzPiki
H7gS0YREJFcuHbJN+7quGwnMCQNUrBo3Vd6TxTOrwWtETkGf9U33pijfn3u5j/UGWmNL+mQuom1q
yc1W+Ho8Pl53E+a1u7dEXUtdN48gpN6EULqXOxv0QKfSeUdv9XE7jiEy4JD3+GPF3L1BsvTdsU7m
DLNOpLBjpq/9vP6QNunr9TXxLFDHq1uSApMsLS5CKBD1yYvKmw3m7Q51thS5hPhwvgphNStuY37b
usFOE0/9u4LE4HdWQbYCuQTdIqzg1N6Y4jLpsyZXx7H7qZS506s/rn8plkfvDVB7YeDhI/eJYAR1
dmwmy12E2FtqyLI3pq3z8CSsbdkbo7YlLntZqaIoPrZbQPTzpunb9dUww/jeArUvmiWlS6zqeNyv
dhdisOEgh8kH4aYpjpbLhcay4o8BThqFqMGh+UZ9vTVtRLnQlOpcdYWK3hEEqrcjJO7KQ/Vb4dRD
mYvbW6M+36y2YC5aS4C3jjK6btKN/m15LG8lTw6MB+vL9U/JuqH2xqgvOTSg1R8rLA3dZltsb0YJ
+bgWXDfCSo00uDbqFpiaACKNslKoaLYtMfBo02G4lciz0TW84mbw1AMhXVQ5nGuMY4vCmgqdOWgD
gmqfuqjEddHXpMTwo1D1rqg8dpqvidFB/Qcfb2+HHnRpIImaiZMRBXn525BrZ41/rAVv3ISxQzCC
0CCB+QNM1VSaBzp9UWgNuEMHfurqLR9CbfI4+8OyoaL6jk0ijagzUHMXqleUXDATiFTSXGxlPEPP
MePhK6XdIDUCdQZQmMiPXO5gCSNUoKAFLAzsEtlDCj3VdlmFsUPcES0hZ8doYPIsflt/te8GHvXl
ofBLXj7LugcvTFJv7Kw3UzmKWvBxQCgVNlHWOhEcjniPhSJTx0j6zIOhM7CgpHD3Z53UJsaammVm
rWBi+6Qfwdb+iBzGBWDlBWQk/uLJrpjYBSi1dN7OklSFKnvhy8oG7hSoyIDa6PISlsZkKvQWjHbr
Y4UOKpkBs7zNVx61Y+1WPjdHZFw0F/bIhu88CWWaZZS0pQoHuXU6JXdzVCtNdMcsf0QDs33M6tu8
eMknw7biw1p6uvmyZd6Wvur/4ORAahf1dQtodmDnzyDS3W+R5a4U5Vo3gjkyF0eeotbJ4nEN8wLM
R9dP0OcDdGmK2t+x1HsIshlluM2o9zWvffygpL/+gQ1TRmEW6sigSaPuhVIQ21oVYCMa4nBTA6N/
WDf1cN0IAxeBleysUKE6qbYuyRPwd3fKU9O6ZqLbmJb0BOUYq/fdch9p3sbroX6O19geSFwYGlGH
x45dOo1pTPHWL1127PpjDdLRKWx78IfzlkY24fIsXJqhroVZKDNBNfoBDBtiYTdncdU8bL/EGJrj
l4FYLrFbFF091IV0yaKqNAO5QXGt6h/ELLlJBp5YMePbSRBmAl8eWETB2Ef+vnNyfe7AtBEV4FMV
K1tEcdt40LTJNmdeWvL5ZIOpCdPomKMgQlQ0dlGt8nQeNkicJ7f51/SJYMqRBgUpoMKQk8xR2SYM
yoCF5ryR5M+XBCybQB8ZJIBCIOJyiVtfDHmDMsSxz3tb0hSvVf7B+b0wQXmgJIF+EFOrWtDXvyKI
+xZV5+TxPzlc2CXRBFcN0HXIhi5XootT3qctOizVLSY5wamYhn/JcHIBVZ/jPgBbQKVBNEwnvJFU
HM6bxqobIqhVvS3NiUjEkyn4AlpNERQiCSszr9bB2qW9RXIedo5YiGmMYrJVBxJQpQAov+dpI3PC
LMvZ9zYoZ6/MwhLXCsQdwqDcyJYzWr+GAk3oOLgeBXlroTwuLxqjA3QE2nXtjDnGjzTlvMcYSf7l
/lAOh+7vWK9lUxxlnxT6a7/BeJEPHKk7Bxvwne/XF8QK6xf+QMW+AZptSzHD3lbmo72tq72IUe0I
WeXp6bY6RlEE0fhVMBdQaPDq76zQsds2un5j1JmkjFsKvhXTSUzMN2WQfO5drXlR1ci9vtIzgIiK
8vuV0gNfYjkWPcqJ5THvwMNgG64FoZ+j7LW+5YHRS3wGYsGVvywaIhap+s0Bt8PBWy99zBdJm2QR
46lZdjt/iB7S2gMABaMNqJz0mIfTR2TLNuRnXR5yjeO4GpXuad0Qz/1q1sACVfYC9dlx+339+/I8
SSM/YXfO1wpTcms268E8/xiGZ8CcxPSYWEimY38qcnubf0QidzKAE880KrrIiVnlwMkVx+EtOpEC
INHWno7RM1Ex4c8G8HaQCjR9Ek0oQk96kCaOsICObfgh5V+UwkezjOOwjAfJRSjQqGCTtMowtgVC
df+xfjRftAN67J7hRTE0EJq7xW98/Ymzhzw3oaLPJCsY7xjhJo07evkdCPuDycbUXUjE2khzmnck
OIGbHuyIjSjLR+h0hiAWtjHaHxbG9GbmxWkxed0E3vekxzpM4P4qK4r0ILsdP8xjc0i97qZ+yz4I
djk/tD95eB5eMKe12pS1nta8j4D/PiQPBvJKzZsPZ8AX2ouZc33zGHnlPr7RaCVlWzAmXQCSh8+n
BcuUblD+nMwpzLpO5O0b01HAVCVDhM4A5TP1WG41Oe6zDlQeYrzYEZrvEi9tYH+8nQkqWM7GgIGf
diRgr8gnIu+1A2qC5+xp8OeAS4zCOtjozOIJhUIr+PGpBfVauWmZYtTB7NSQqiB0lmmOCkCEcKLM
7ubJtnyTuqJh8+YIWUcAoz9EFRST7pJBnblOH1NdWsBn0Y+bPaU/oupLLQx2Lf2DHGlvh7rp5c1E
gjljy5pM8xe9AKPwfFyr5lmXRl5WQb4WfdfubNHMJF0yplFSwPH1E1H/KiBLq90RNBmfTofliXtT
1MapmNSdihQ5RK2+GdGb+vr3T9X+v6e8cAWIV5XBChRm+kcyPxTT07z9um6CfPhrH4u6m0sgHjH8
MglBIsgPijL7sjE/NOLwKEnDe62kLkhznEaQ/etmeR+O/H13X/fWXAhbiQ+ngGFclw+SwevPEc+9
tjDqbtY7WS6qRAek2xzMJ9RlN3et8Y70qz7DvGq5FsOL0CmNP4GChCdyxzNO3dQJ+L7m+kwFImyO
IbjJ6ilotoK+Ym7Dofz74l/Qb/9zik3qst6koipi6DpBXl0MwfJ+kIfK6yQekJEVpvZmqGAhpYmy
DRrwvOP4syx/LgR3V57S7iZSOO7B80o6XMTA+Ym9CL02zMFIwUCw//8NLycn/NEIDKHQG10fkHJI
98uhCg08f4vD8jN+EZ+j5z6EHOhg96+8dzDH+WlMBriyNYiZDUKgtw/x8mxxJyxZeeluoywqbqD+
GFt4SOGdrYALipRXcydb7e2OECTnYAxOX68fZ953pKLImORRriy4wNbhtsrv5/UwJM4ivl23wihY
X/i5RUWNTksTMyvB70ju/MHvbgUbvH3OdCM/rPd4O3WFvX2VQR8GdSXnum3eCqlw0s6rMWoF+PSE
bkbifZNaaO4OYbFwPJ/RlbpcIxU6Rq1bOi2WCS+hdFBQjl9ne1bsv7TH1iAd7IlHKcRK3vbuQs79
LhgPqb4MXS5lx6xvb5JmBCBUXf1U1TjVOp7fU/FDHzojnVWcNrX0NcUCgqvl7BIzbzMwEYhyLUZD
PpH3VGZnbPGS6AFA+iD5h27bQcPwI4KHkx54Sa/MzDR21qhzpkmN0ZstFjQ78hH4z9VTPYire9ZT
eRIcaJyD0rf+gve835zK+8rh/QAG+hXOsvsB1Lkz50FX07qOwvgrcPLH/jfhqJUeB49gFutDfh89
ZT5Pp54ZnHdGqVMo5ChoJ52EDqk/hP1pCMoww6APr2vDvEN3ZqgTVwgzen/iUBzrTrkVtsKZ4fig
/P2RCOYpTU0bF/z/6j7U4avbqGzMHDY79UyoGoVaby9Py7FA4h8fFl4F4Yyh+JSl7BZJHb0kbmJQ
YqOxcZoOEcbd8EH96edvWXPMMIcHCX78RoYKZTvFoICA3qN8Jz3zZrp5n5o6mHFfJuBaRfjeTEyJ
TSUUup61WbWL9dVov2p5znkNUB5E5rjRU5EkUNdChEykH8NrG03AOCU6PIiopOcQ5SOTwrx7lopr
n8xQ2blVNlturLEeRgvqQIdWuq1G3lQQbylUCJiW2qwzGUsZnSIkzw3Q8oWtn59WsFL8UJ40P3Yy
WzsW3hyoMw85SG3cpxVS578ZlHyuREELyZAQevA3oPdGD5fg34XTGCYeqFBhms86wPu0VAwYcBat
pEz1sNLeJSWc5C9c+BHPBHX+pzQW1pw4SbVCDSA13blWHmeu6DYVw//1CVWdUHFB7FWhPuE4gpR0
rfEJE8iXNIco3Pw6lM8YbF64ZvsKOEDRapE1RO7Le7ZV5HyTcK3C7THAC4ziX1AT3jwczwx1mgEw
lae8kbVwHJ6W6DBIM5IlwdHFAwBvTgwZiYlzsbO36s/CyC/aJRCaurRq02BhsfCg6N/b+Ic5p5yY
QSdG/9qo/xihZ3TlsqrzuYeR6aC9kUbfEjSe5oNxEyPX/IoWlfB9MkcFDwlA3QJcbFqYdraiBfr2
VoHtCGDIv5VXns3g/8J8EZF9BLv25afLyjyf1krCCQaRsSAU9lBugYTHYr48XbfE/IDAj6KVDaoL
zBTS7tdIySQAbxNi5u6RUJdGbheIYe8aR6Jqy5OOOHNN7O62fy0Nz000SZGPidTSlghEiiN4YML1
OLnaoTjEqg28U4jS1jlQnd1fvzHt2Bl88UZ7sG5r0RY5sCvWaUAX9d+/gu54N6kkWCB01CAriCL2
YQr+O2JllruADQnNTVxuhHbsch81Y2iyHKKf4bIljiret9FTCXhmnHy7vovk//n0UXd2qMOtK5Gk
ynmkhmoUO8rw0cjOFJ+E1F9azoejS9Z/7Z8EDilVlcB9dP777lSbsS6UapvhVEvRJNpbVpibI29d
9NvoDUVz0lzNvmhz2gtgfOz0u2qqxMgGizfUTM1a+6VZ7XI3qIkW6v3Ku/pY2wr6KUgVoEoLcUUq
bK91pouoz2phIf9Oo7s8/bXiUajgm0yviVbbMY8WlH58nj/H3iJ15VWdmieGUmth7VUp4N6ll7kg
zhNDcNJo4OElYsmF0wl2c+JNm7Hi6940dRWqSDKyoqq0cNbdRjxU1o00/80h/k/Lo1LfTpk2YS2w
PGvSbS0yT7XeP8UCbovs/0i7ruW2kW37RahCDq8IBAmSEpVlv6Bsj42cM77+rpbPGUGtvuwZn2dV
abMbO/UOaxUHzEx/60p5l6n1GbxLfmq0QVOOttWbHH/Iymi2R6XsaC0VpVNr8jPU1DbVx0YP7QGk
S4mbRztR3l+3JpbVbqVR1oQxvyzKNGhRClg5tT5p3cXC1HaoctYheHIoV5jrHcABFcgR4q9T9x1T
p3YIxKu64G1h8bSUTq2HdpnawYCqEACg7j4HGhRwZM7a/XyPRQFQxcZP0qH82Xy/fpHM4LK5Sbrb
ZKVVJo4NTqg/kZYJ8MfdwtFPc0DIKPitUM6F0v2mZQpHaUygJkPoNWKwAtgrNZyCx73L0kZgv2HM
B/TFBl7aH716nRdNDVRHIEc2e7RK3E5zo66yK/kZMMtz9W954H+7XIKmh4YMkPvokftWJCvaFb5e
DVj+Z4ye+sJ99yW+ie9n/w2L7fH6Z2M5FmkjjzL6BFvbTVFD3pqWtiXf1uYxlLzrMlifaiuDsug6
0rF5mEKGAoRR8HsAQDZ9AS32TlnK5+uiWEEB4c8AaI2C4TO6nNtonTmmEQLOPNhVfGiVGwuZ/IQa
oeqZwmOWcq6PGYwx4wZUCEy7ATzho3ogw0epiWhhLcfOlF/m2KvCfdRrthL/un40tigLVN0APMHA
P5WOWkbVdfmSIfoMa/NVN7suARNnkx7DOJ4B0C4l0a2Z9nnuXpdLV9T+ExcIxa8FsnBLpASXOrAp
FBWC5x+jG+2lPbBDVLs5rRhxQGODF4ZY51Skd3HyxyvN1Wwa5h5+pDyFWIpd95n3Burv9oFuYyzN
n474G3e5imUIW7HUl1S7NRoTE7nOEqUPQzQfrKS/TOXEWaxi+ZOtGCqHwFyBbuUDLtMQJVfudwo2
mQdX0L+EeWWLOa8HxrKHrTgqbxhLZEhri8sklTppb2EAAL1kLls48/JACiSphqVgNY0So6RinKZY
Fjo0unQr1tkFuC93UpNxgjUzxmCSUiT5KCieaAaiHpaBIWDk2P2PHNpRoLwrXuRbNJS9ygWDq39d
9VmqSPDliL0ZmDGlND+L2rAiz7aDFZffzHI5S6CRtyrTHeTKVUoezj7rFrfiKM03u7gfwhbiDBOb
/KrgFqDvyGKLk2ARFfv0gDAxbIA6gKpr9CtwCROr7apGPQwSmDuS+WYRVc7FMU+yEUFlVeBVlDPw
R6iH1nhKk+Jmab8IdcQRwgorIOWGzhkmUCHpASV1VS0hQ2Q5IGgGNRano0g7ydbXquE9ZFnH2Uqi
jtPHQDnB/ql6qJPCViovb36KvDkMZt62FUJlGlXaYx1OMfFZwMaDOqKX3UVPwBxZLr8ZVECMAxaX
4oUHtsBSh41cOl+MjNmMFw1yleG1BoSSwvF4nM/0yYi0EgOlDf4/eReP/cso5o5a33bl63VjZX4k
XVcVCTEKk8zU/WnyWGgNyWQMEORJIMYodmrOkcG8q3cZBrUXVGrlkC0r3Gk8xqJXLnq3qyODN5fK
jLjyRgzld4am0jqdvMQmR9o1NwB09WcoHvigel8RbF5VknNzBuV3xskY6pwkMYDZz6efceV15eH6
x2EqweZEVHRNgQIzaRk+TgGAs3z5tcgPqQbswsnyrgtihojt3VEBVu6AK5zq5BnydXFCX9kX/miL
twsG3+BUuePlrAC7FUfudlMikYV1KfIOByMIZ80ZKwc+MO+OvHE03ici97sRgzqk3iQRxADnXeyB
iZIckogHRsQTQsLhRgiKWggLPTlL4qVYshOxN8HbC6FZo96yye2FUb5UESfDxLYQqbaT1brcJTCn
WupETwXa3G/wcNM+eylAJwNcedCIA/rU4egIUWg6AiKJ+I2ej8BOaWObDOUkd0jCJmfwCAgS4Y0S
D4Zfev9g94x1rVtplEZWY11lHZHW/9D9yVO/kbSlPgpP6fOS2GicHod99MI5IvlW145I6SXmWPPU
Iq8FabAB/XFRXMDVAbxWPihn7D7j7RBi0ju+Uy4yJ4HnHZdSVXloJ8MqIdnsDFuN0bxxhZD7CVme
GBgVaB8CkR3Y0NQnrPu6a80y0cC7WaKsWwDxCex1x9GZ3Naubsszj2qTJ5D6ipJUAcMtxMsyrLVA
79MbAXt7nI/G8pIK8sk32H5A3FMfbRHXvJmsWkfpZgE1BxqJj+K4N7zWU19JiRwFgLP0pbDc63KZ
R9uIpb9YZUTpsLbokg6ZR9iebcUy/7oug6kVGxmUbwmXpRO0usILQTta/b7H3O4o7a7LoOk3fr9U
VdMEgAr2sTSdur98kvpamUv9AMSWU7ZkbiOPr9kkfckK3VGayp9EcIrm/eu4aE5c87rNzLiNZr2i
iLqClgedWQNnp006AxepPQweeSmHbrnXb8nsesIFcOZKozxpoxpNk5uQlp7ywxs+72PtDa7k5fBi
fxIbwLsAWyN0Ep/4JNKRwAQT1cylzLfKxjbLOTDAq3L9EzItYCOGynyyvhs7SWgwF2A0r01SeEm+
vtZ6uBuEntOy5Imisp4maWIZmal+MKr4pKBvYS7CQ2UZwDoxOKdiJQmKDpIngr2lo4r4MbAucRW3
TYpeeazdw6DNeY8utC2YL9Lqp6C65GZBTO8PsjQTFCAKNJLKhbtRbDQh6vRDBAzPELzt077JSlc1
97HIKzEwLftdlkLlxEuvSfmoQQ1jfd2L030udXdKyMO+YfqojRRKMUol+49pzdlyai2wtTe8DQ3m
V9qIoBTCquJxzlZcmia67fgsW43T6XYjafYqjc6g3hZy615Xd97dUVGsTJdySYpeP0zY/ZpqG6m3
Kf/L2eDfXnFzLkr72mLGoVKcaxq+LxHIc4wbo+cEfaYxGdjABSCEAVR+yhepQ1pglwYy4nR5mLWh
87rEBNdibAC9HvCgvM4kuZhP6Y0J7DIsLagmihgfLaqWwU2JvWn4iTvLltzGSe7aY3Gq0UnO3OSB
N1BBM43+vsONPOoOmw5BO7QgzwJ/iNd42qtgA0l5l/niX8KTuIuPacBTeaYRb2RS0WxRpyazesjs
I7ebn9TwVzI9TObZKJ+uayFPEPm4m7y/NYUmB829fpCUX2b6PJmo7+o+1vntqed4QnbQ2hyKygN6
K6n6VYEsLez3WQW8GlXyzBjs9mLvWPKrnq3nEU9RWU0GgHrPB0ErObpKD21++piUspp1XqXRCnes
2fEjHtiRTXbG20PsdGfzIv81eitGzWe/eqjcJkY3l/ea46oT5Z9rYVpkVcAtpOgj31f3BJRb8KSv
rWdifrlwa4fPYM30Ne83T9d5JviZagpxaqH3hAoLkcW3+d+CDdJX+6nYYyxjNUkQkp9KrAwax+rJ
uFnvJje0pSdBwNrrddWl518/CaSc9lCtIRa7cZOti8c+hqUtAOdFAUiI70ZvOoCXsrZBMuRdF8u7
S8r9mPmQR7WJY67JKRGdDEI66ft1GczpCwXtFgC9wcVhMeyjWYq9Wcdqi+FFDYAw8UF0gEMPSsr5
HpyrN2BU9nksLkw/sBFI2UVR1J2soVt3GObpJPSRD2g5X+wFgOwI3fd+jnjOgATtT158I5Ayg3lO
JGuaIJBMustP0rE8Gr65y79Gu8Hm3ObVwxGYxY+3qRt1LEvS222OLpA8zopbBIWfAFBdC4DDDb5q
7A1goZAnmBka/3tICKYylyybwkpNMMWoAHEZ5CSO+JTuBBB3FKfWW53QrnYA4fyLc1wSkD5fLSi2
0AeVwfVAaWgd5mJaL3gKZQA6w+wVRgAcw8PAoY1ZeCc9xtxwRbTjmkQqRAJoqheGGhIBemMDntAz
M1xoMXwBjj34J1QnbPXd9VOyMjZVUrG0KOmaptMYVIqxFtJEUk8yRVwiGA+oH/F3/FjWvhVD3eVQ
ipUSVRADkqNDUSj+0s5+mEscX0ZDBLz5sq0c6gax3N2V5oIXyXqbPBffVKf90jiPqYuRH2AGuED+
9+pfgwtUpn38U+I8h3iHJH/fJAFGv44Y1cPLa5LuJvNUhOA9Lr9d/148GVSiIeBx3EkiZCz1j7b1
eixdS8Kv6zJY5ra9RMprmjnmoQfyKraqcwJQzvprXnpzyZu7ZrmTrRjKV7ZKl0XSiKOkp+qZjLAD
Os6pX4yn5ATgD7RYsYBkrw88CDlmvNvKpVxm3CSKWcqQS5rx8V866BIyIJ2i+0WoNbLdcNS95TsP
M5Pz4egRymEEO1rYE+UoEleeO3euGy/tak5A4FwqjYwVN7MCYjkYQDXcd/JkG8t+Gf3Y2I8tlxaF
GC3trjYX+ZaobvQ9m1dQV3YrKurPGIneZ0GB/W71ljhk0ifgFSw5ruqtbbERJ1nRGDfqm6sijfgE
Cw/xvvZ5JSjmh5JJnUHCiDA4Ez5asTCFXahlIkakxecBrYL8fhQP1w2MeZKNCMobChhW7voe88oj
JuY6aydnv3IttgdLc3v1NW5jYD3xYigrmgFp8O9jUZ4x1eKoxFQImfxOH9F4cwu/3ls3IJ0FO3f9
NB15n4vpRTYCKW84L6vYtxPes2sm2jWQGoAtXC0PjcZ7i/BORrnEEkAJoy4MsCwnl21pJ4BtmhAz
EKpb3bW+NngXGA6h7yMYgOYLVsj+SUeEFby3F0x5zaQtKkFZ8FFVX3Zix7gl9efGEe7lB93GgL3d
+iQ/wi/wrmsT76IpP5pMuWm1MxQ2LC/C+mNQMK4l2Zr8cl0Mzy4ot2mA2cYswhHTghooxbODmmJK
d+Z8TObjdnOLnwCFRDWTix5qmtmzS+4R24cAhDYA8LHseT75jU/0kwd711EaUUgVQq1FoRb7Cc9A
SNr1bn4B/syut+Od5Sl33WkFQy2pPPPnfTg+QKPczJBYWR9XmPep6ptGdzrNHoyL1LQuBt618lYK
769/PmZXF2RfeAeJpoEdCcoeRUUQowSA7wCx13bD03xU7pOT/IPQxU577GesXzgCyQk+X+67QMou
1WLuBWlBeJDPPV6Wg5/8tJ7INh5hXuJxpLC1810YZX1yl1h1FeJLZt1OmZ8FpbIF4Y/WZ7Z3SJla
t2iSVIPH+CDXjr44KiBo5v1SOuAqWV7VV3OXPIi878b2K+8no+xu1tSii9FtOSi3BNUk8QTMMeCV
bnjZqbBsHa8RDRW7RrRREP+3vCW/E+q/tQZvr4/RMC7LrtDbt7CxOATvSnsBzqhTexXCRtvY3DIh
M6nYCKTeeqJedVpU4riqvzx3dpPZkafdJM60IyTwRe3y9java84nFN4kqcsUYL9otgICPDYRPfLj
1PjXjYH5ETHWhx0eghFoUbawaPnQSzWyP0Bo230/u1Nn2dryZPWYUY7PSsrbDmW7to1EyiCAa51Y
YQtVtR6knfUoo20ueoWHkHgh5JPNQbmbPYWUenfcihKrKAFI7b9PS5kJ6v212uUT5mylYGp26XAp
wVzUHENrtvv8QUR9bjlq42hfv2R28NjIpUzFEIbSEBZ8Sv08eeTBnvnmKTsoTurxp12Zacffwj4B
HHfzkilRj3g4A6e8uFcFztAXs8L5fosYoPxoemU9gK00hyWUnQe2gqDxVcNrngysyazPUkYyiZvs
gffxmOYAIHRds1D5AD7UR6kKkKbSMEJcaoWvSuckwtf0TxqhqopWnkSG9IEx8FGEHqsiAAtTA+iO
pZ2pd1k5OobOUQZmfN0IoW4PvFJWUYzQBcOa9lor9zY4UU8jGgK+YWWZCx7p4b4au9CxpqXgvG2Z
urERTl1i0oyLDApi9B2kCRFelHKvjqd8d13f2Z8KE/MGejgYLKfMbBG0IZOFUj4kyUEuPUl8bATO
c5J9kHcRlEUVVV9PVmEg+HRJ6vWolLmGYPEwcdi5CQji/nMSOuuLRljtmuGtoNwCWTQEWo3p1ohv
q5PeK16240UZ5s2BwMkAHZ4Boh3KHTeCoRaCgWNNgGmN/Vm+7UfOUjtzSgs7dSq26zRJA8LtRy1f
5UTO+wgv8fRk4S2gnYCl6K6HfGce2n23yw6Tqz2NGLqugdVdALF75ZSjmN/u/QfQZpbOg5kK5Yzu
vP6kz26NlOi6/rE/GyikMG0ja8RVfTyiZS5dr0Swsd9DYDEqKdhXchv39xgYb76X/dXexVH6nqaR
mCm5gSA6JLs5f411oDsLnEjNFALKQmyfAhRPpNuwepcM2bTGxgGj0MGigEpzKG4rpAWcuyMu4FN2
rFsYu0KOhclnykWUcitq+PcGui41tlCgFyEpf+U2Ib4RuNxsRKOviaNKDj1o9nqpy9CY0KVADPOj
Yk2+qCGBBJoMx2mwr/D9aEQxN4Wa2DQWTJyjtTO2d2X+ug6nbODoNk8E+ftGxCCUdaRJKmahwGtt
dA9R6mkGb43yjRzh2qVRbiKVe9DoWag4abehL3s9igpkZz556sEgS75TiMEkPOkdndecZ0avjXZQ
loXVthoFe3QC5p0E1FBpXzi9Pe8xG+tlB9BdO4lruBV+kcAF/GBO0ZMFFNPCmjH6ApTj0iVlULIS
D0XSEggdbOt9yy/DOTunL90P3a6QT0nnZc/D2mR+0nexNDSBUInYu1SRsM5peoniysmS9DIpvXvd
8JiGgMxUR4oDx0WHGi22mlZbySr7XIJZDSWjb4qK8ebp13U5zOOA+VpRIAnz9FT+ka7m1CU5Mv5w
BLWVbtliekpzTo7IVJONEMqJhJoVCYWM0pcYRHvlCEV9Q2jk8dExzwKcGbIyBCACeijQiEOx6wzA
OIjt93W8VKYvmZyT8ERQphYNoYpmMJIlLJA5fe0KY4HJV45vZweszUEoswqHJGv09K1Gp+zahwjd
POubFJC6YOiJNzw0Xt6hqIClwsVHwohDzdYhGe9KNWiWw3U1o0Gbfz/QN0eirHVson5ONEyFWp1k
15nX6ce1qNw09CYow/wVl5gYHA5JnlB6iSMCj8Q0gg3kkMWt3apPmnqWY6+3LmZ+jie3zN1h+Hn9
oJy7NCh7ktNs7C1JwYSN+mOJG1tY77qQ92jgKQgdlWOt7QDOAHiP+CDtJBd8UG527jFUT4oPRmrz
UHiJwn2KMO9fz6DCcjJrkSJEOmbM19or1VfLzHw97A9oye6Lkdf64t0hFZixazMPw4rTqbnb5dj5
PvbRw/XPxEw6NwciP2ETmNMysrR1wqM1rHFbpSNqf10XQGzm2o1RjqIFEpZcCHifrtqPWP8p97ca
aYwD47K5XYf9dWFcRaccRt5WUajXIZaTm1AEtq+cdXauT+ptv6KAEw3WXdNN38Fd0Dupka++EE8z
B/aA9dHwVlZMZNgykDqonzDWaS8JMd4RIOz0lXrdmaJy7EaJ40hY97oVQ/mqSm6tDOyz+kE3h4Ng
CIdI7y5anNV2GiOll2UvTXPO9bJisSYRThqA9uAJQSmLLrWKGjcIX0nysvZHK9mX2WHo/iAd3Uqh
NMZs2zSbE0gR4uw4Y7Mx6sr7WeHNxLHrNRvVp24Q0431CAND5STCkIqxI48hjArHvS0/av50EPcE
RpBLKsfMATZiqQBQjPIwx7hbwJeh/TU8iwHw7fyVEGkTJvTymD/Lt93gzM9gJ3/4Xy2EfmWWojXI
eYZMvMBAZ3o/1ZEbmw/reJqqvSy7k/mY1v51q2SqDcaP8EAnq6s6ddFIDYxC0fB00qSf47rLxaci
+ypWnCDHk0LdK7Cvlc4w8Tk1SQ/aXnJWXb3Lp8Wdkj+ZhdPeD0SH02kpjSEcJvmwdIqt9rdRatpl
+gdPJg1IURJG4bC4TAfQIUlFVME06TCi6jtG/iq9ylnJsTVWPNsKoRJStAuW2OxQEViK1Wm7m7Vq
A82YzsU0/dCnYXddEZjzfVtxVPgUJLFu6hrhU76LL919Axzb8DRi2Qe1Fae55c8gvHEh0eFnK5EK
oZKpxEqTvj0JCxubaA5e0aBXV/axi8ltFzDO+8gb7ey0uJEDi0d9p3iwLnfJ9+tHZ0aFzdekXGe4
AFtBwBLvYeyi2I6lqXGyamncVRUW77oo3jel/Gcex0lVRCZioHofW0DRrZ5M7IKKo63x2HmYsznb
66WC3aov1TTmKMxZD8WN7lR38x6ge6cExTLZBR7rzjq0O/P++gF5d0n5k1ZI20Y3UPKRFjCPlIZv
LVVsywa6etcFsV3KuwlSLgX1l0weZCRHaT0HvTx7mor1xciUdj12I67L4hyK9sso9ZRlVsE0WsyY
rHWgRWCIWt3rQpgdl23WQNm7lAJ+WAeKAUaAeoLn1fn6RfOs2Fm91BNcXueAOd+3lUcZvLY04tzG
K6lNdN/0s7QzM3sJ6kMNEqz2xfD6xQ5zB9zHjgjwXvCr8AozpDfxyf432Rhl/6vQJuYU5Zi/K1Cq
S3rXMFa3BKNePgl/ZRMQlKTZGcURHbZp5ThXoofXZFM2P4rWMls5LrtJXorpUTOBq47Z1L5+LpuL
yVtp5N41ZfdlEmdCGyLTDs/SQ/UMtM2bGMvGsRv5mJVrPXnXgLo2g6fNXMAucnz7J/1FjUZFVwMU
Z5YMt0p96aQJBbTzG6CuYjE1f1SEV23mjSh9ulBKBvUxs2Is2jUHOapSYO1F/ApmMFuYwOHR3uvW
bjG+XLeWT46UEkd9P6Ea0lZbWqygasulLTO/0fuzCi46rf82Jz+uC+PdH/31+so0q75JQNV8ztQg
E2fb4m2L8u6P8tbGVGGiDJw/waLDPw93o57a6vxqtbmjDV4ycDIy3pEoPz1P8TQNCY40VTcZBsHH
xBaxRnn93j75aOojUT66L+JMm0WcKRFlF8+fXdr3NsivlFLjmPNn5/lRFE0ynGv4RKIF9cueJy/b
r/vI74PiQOzJuvB0XSbK/MF7EGmgIdeA7KWLqH7i75uXOeDG4wbbUAbyv9g2oh9td6gmj0Q6zBR7
bSQGSZx4Uf5SwJm1lxLzgW3j5FJuN+upbZ+VTngOldypW6cJI8+09oAKs6WKY/efc7q336mLFkqn
aJ3R/IYaUkhM0uVJoCG/IhMn2HMWPBUjYIRaTT1aB5kT/z9XvCmRlGHWkYBMP1eEw1Q7s2UrEsaV
yFjw2/tN8tGUMZ6Kk3VXXIrdv66tUrLpz9J3mOnO4zRQ+2+gthvznz2PCIRpNwATNTHQKmoq3dLq
gPyD3LuESq8oWVT2XN/oZcuxm8/PXxwEWxIA+cPoADacKWfQLOIkdDJY6IdA9bMb2Sk86QicswGL
Pa/VgdBMl+c69a6bK0urt1Ipn2AoYjvn4LsPRLQ3W0wLVbwxZ9btaYoJ+EIU81WVfpx1ohgPxZwm
gdS+ZsmzUB7H8XD9EEwFxM1hGgJ8xkBJpE5RC7GKh3MHz5a7646MPSbe5CdB/T06jF7/rX1+G6l2
eVNzTGPbCqa83dIjZQECeRQYsY1A258Ut2ns5Kx5FVhPTDKsh2bkxNunZX619/PSTZhwNnWAcqXC
oRJeCh2jLCXHpJkfTSWujmj9J6Q/uaryvm57RCbwgCFTq9P9hFWG65+NfYp3IfJHj1qFibhWJhES
XhrpweBNKbBCEZZi/z4ElQJZRSdlxoz/X6i1Iw4qdptHpwfNddzw6Ch490WOugkOIIlIJbke0qDW
otvCXB46UIypofYHERwk4sB6xFyCpVmUGDVtjbpQYa1R4QvzQ5iO9sAjg2bf2rsMctTNUeQpUuQx
r9NAQFE2zh4zObKXYVfzoJ2JadDxdHsWynGbzYxG99gmQQrMe4KJ3e0EYO3w4sNnRA7iVzd3RvnV
3DQBj9VrrS8G5QXbix7IazzBV49kPea6QjMzkq0syg/N2B4ZzQnfZwqkHWF+0d3RIb47+wd0h8wP
hZUzjIKJWNCkUQ+aYtCxUDshLA2DYxi3ZX8chVfJEnl5FtNON4Ko1hFQOYFt3hutj12mG0BMge/Q
HdHTEd2ChCV/euEN0fGORnmGXB6ApZ5a5iGavhlD9sWUTkvUPOc6Z86M7b83R6NchALahTWq8aTQ
7A4Q+ztCUxWdGzc/zo4MqDPjC1dHyG190vuNSMqG87lXDG1KBMyRY8PBXjGq9cPwFYDf8yZzWe8l
YKYDOxJFXlU3KW2MQ7WqgHkGSx5r1WvjFKy6coiNGZK0akJZOmZZLBwbYHrCjVAqIhpaLpVDE8ZI
lm4Vc5eJl4TnoT53GYlJv8uwSJFh46J0YywnKzaioHUJPRVGuh3pfnRWh8CfN0dea4d5JB2smKaC
MTSTzsyWxqrrTCqTYC1BloxF6xmw90LF00WeGOpzdV2KOcdGRCZ7Tr7ljwbYWQtf/Us5G3fdQcWm
VrQT/leZ1NcSDaDlV2aeBiPmZHQn3y3apXwZndGLnGKnVbsKcMncyTrOSeldPujr0KzamAQlgMDT
3TrfCqvHccVM5X//aPQi39hYxYwpJwC73cqL3Z+sY/KV7NeNGNrGK7uyOxCsiPY/gHbjSaacV5pi
7RmQ3Z0/OeWbiXfnGBNIsfvDvA3tFHPHYOPxqu/XD8y8U4KNBGI9wE69zWJtbMI0WrHoVTUK4squ
NdTWzb1iPF+XwQwEmNS2dALcatJT+NkETNWw1OMgLW+H8D6L3Ov/n+n2N/+fCtVVElp1a5jQxvGY
64ldTKNtYrOnrHkJ9OfGNHEhG1GUsQlLsgDmdgHd3KG6Kbx5L/nZBd/G4Tb4yOem/b2Olx08hywD
TIGSZOQ6xsTGJA16OCuCNhgqtuVghxpr4mDF4U1EsL7RVhxl0UVmxMnai+EhwwCBAjLCjud+Wfq9
kUBbL+ZVp2FEMAkSwDLkAA5svs6qPUy+qn+7rg+fBwjxlbaiqMxDXeveqKQwCQRw6REHJYLFxdgN
5xQ7NPKt+JpchgNwGo+8SSeWNW0FUzac9DOwG8E8G4iD7AiSk/USSjX+9eOx1H0rhEo+Sk3IVzQv
IKTwpxWQZj+s7Ni0nMkw3uei8g0ypx0lOd7fSXWj6zdKAh84B52MESPufhdT+TSgPWD6F2/xtxra
xgl1Y92oXWulgQnqMcJE9kzKQCYmmrUVJITqCX/hOXrmLW5kkk+5kakXzaK2Stj5x96t7OTeehsc
SBwMeoJs6nbPZzxkvVz0jUTyizYSxbBMpaRKev8d8yHet/6fPF8JpgRG7FHIR7v+oxhD7kdhjK0k
kPsCyxdem0jukNzLE48AkFl62kqiXNSytJmlrHBR424CGGnpphfiErtd/6t/rmBeuc/Ds2bmcFuZ
lJ+SwVg3SUoMsnZ0oWQPGPuOcp4dyUH5FuSwf9IO2YijnZbe560eT7hMq/XE7K+xvCl1Xumbd490
zhGlmlxFLThM89O6W93ppoH2h4/kVMsj2mn/gCGM6ajeleTtRbrRxbWIotxscI3WLH3PNOFBn8Rg
+ve4vMQRg34JPNwwbYUu4s2VZTZFK4WHENNjdtUUOznXX7AdwXlrso35XQ7l8FvR6ORMXcLDCIdb
iIotgcJQaxMvG3h+g3jXT3F5cyTKxVtFUmoSGvN4RIzugoV+cIMF/X5wTbu/F/c88FZiQ9fE0c4+
DDPBMmFj2QxsP73d9ypGLJqf4To6iQwAWUxsXw8vbGf8fpeU4x+q0EoyKcmC1jq3670+csIXOzpj
xw3laiwrfJojGoUa9HSD0PmNZ922KLz2BWbtU/A+at70KqGFXDyu3vBYccHwmDFtI5lyHnpn1Wm4
otzWyj/b3pMBRy0qup11oCgV3evXyFTJd1m06md5rY0SqV9rsiPro230z1Z9oya762KYtSNgxv73
Nun5IisqxHQdowz1/7dp9L16qb3iQNYk+CumvENRyq9OZpIoHdyGsWiuoPYYZ13OhinaRcubv+SJ
ohS/LueyaqcwDfT1INWps673GnrETZhwPhSz0re9QUrhQcVb1QtYygLCoqm4WPdweo8MHvNTAK4s
KuuIimjIc3ALBqW8uqDiLvIXK70zZE8Q76QEBN3f+/il5DWM/x8l0SzsluqainHtjzmB1c9lapYW
eVsSrtX6Nga4wwTat/n8Dw75aViDeH24/f9KozKQOs6jAllqGuDXXKZofBmM0M/jxUsM0ynlJRCF
/Clf8vNQ/OsFJUo0nZKYYyssuoCdP/TE69LWwXg+8sal2G7k/XyUG5mqYagjE6pZg1FuOpjRWU8u
hhRoDech83kW5ONx6FZ1mZRmKKdG56+3QHy8qKDtE5z8Qbi3UOPpdqtjBZqznmNASaTccgvbAv8+
pkoFVWlI417QkJVXst8mtT0lX+OmsCPjkePCyD/6FOPe9YWG/pHSainKEgFB9fVAA+1Bt2vQjq8d
fpWFGU43oiivEsrjUHVpFwXVsvhV6oOWN50EW8sczXyQ5tzmHI2Z82/kUb5FSEJlBPhuFExOYzpx
jA53AZLl6DQfdXdAoFMf1kDekWSZj/7GTpY30ilvI7RGUc2lHB7Anfub106/CLlPEsvKFQ7qPT4n
58DMxHIjkvI0Yoy5eXVBhOg8PRDs0u2e5pfEb7E9jyLWvnXyxi6+c4SSW/ykQGjgoqGOVrspUw5n
7sy+KQFyGyx3xfMC2EDATapfDKCe1M/JX5UbB/L9dZFMF7CRSPmZTJqtKhUxE5Mm2VFNMYGni4Wd
x529lK1jzuHddXlMWzQxPgy2UFUXacQcXUoEodOJLS63RudaltukT+3iX5fyeQ6U+JuNGPljnNCj
OetDBZ5N2Mu+8iMMlGPW2LpiT5flNbT1XfWA79cceVkusxO/FUzZpdAqeY21z/CAEXoQxYPlN5j8
ykGBHgRZhb/64o7ghvKqXkxt3ZyXMs++T8RSbBGOcyWxUaXXha9AeLh+qUzl3MigjNDKymiOZMhQ
yi/ldEqXP8nXN/+fsrhBnjGKkeR4yjXxrhSALCZypi95t0SZl6AAQNVcjDiYWqw2iNEuNA9D83D9
mtg5yuYclEk1SRoP+oBzGLftoXPW/bifgwXwu62DacT9dWm8I1EhPJpXAekQHjlL+qL0od2L+9H8
dV0G58PTsMVjUw+TIWQ4UAa2WdHuBomjWkwv9H5lNGbxui5GJ9SYZAMTtzuIkQOkQ3s2j4K0W3h0
s5wbo1lLc2EFHZ8ANQ4xFyPZQr/atcDxqsy+6sYN6JQbUJSmlOMFbg4cohbcT7mrzuqX+NeEIaNv
6GWd43P/5fpXYgfJzSVSPiBGEbCMGoRoUmhfHzH45lme+EBGmc1j+cTLdjienF7qnbteFrS5yIJG
BgZR5s4hHKrmNTzUBu5dUn4BODlmVOZQ8fS0/jDAOp+7xn3kyxIAWYGutou/8naieEej/ASKZWaz
Wmh4DkNxwkTXfQuYF3O0bCvMOE6PF6noZaS2i6J+kKCO6jmWbSzKowPf7jFzDy6CYacEZO4t/dkc
kxeOujAfNxt1oTyHOHeYvyxwraihOfGa2Ev11PeG3XXOWADx04nU15m3IMtxJXQxYYzLOW+XNAuA
YmqHmJrW/mSgb2N5dBlBDLtcXWOopaR0dlntG4GXC3OcFb3jC3rIRpMjpEyyfqya+zXt7MhCd2Ev
xv92B+NjFkNv985in4BqB3pYW+ew/THLo70aF44eEFf0Kef8P9KurMdtnFv+IgFaKFF61WJJttvu
NenkRUgnX7Tvu379LfVcxA5bY85k5mmAAH1M6rB4eJaqix+wyihNmxUIlvDIHffdcfCXQ2r1uzVv
gK6dXWjrPIfn2WPCiCGo9YZquE1Elz41frEL7jV7OUGBFT1J8Y7H0bj5ULpaHoMeZIxiwwg7PFwU
6lT9YMviIpozCQ4RaJbMRRDNvuM1ZG67OXR6JFUESQRbB1oaQqK4wIfDQB6U/NQvuD05TJfbGHUx
wWxjTfIF8jIUPQRdVZxIOkimFkX9i7y0ujXEBgcueCtithHhfKBj/C/c601qRtN5VjmBDM8Ag7li
h+YSUuBUCUb2I9fHgzjy5j7/5oa87BkbmUWqiFsKkZl0Vs8rXXlpYSzaVlx1L9p8lijekhiEVUf0
qaoJwK7GhE0GRY9od/vsbocyv9bDdsDF9WSkSluG+17u3sQZY4Nq3ZvoweO0yWyfoYsdJoFSUFqn
Yo47ShsnK2m/DIA8TTRJ81qFOzXkNHnyPpPCPN6GoY7BiZKjHPcd2oDHVSNAekxLEFVGXnkOHPX5
v23jilhXNSRV6xut6HATVlXlZDG4tQhcI+uc22Z4u7i6y5WZRi7UXkSGe18YObHnWXmby7ax+tp4
1mtBsKiKNo9B7bm0htuIe/l8DFSAjyqheBuCjMJXv6+aaIL1PfaNBxF0wpDj5AE8B5nYHC3AnQRi
j9g3O64DGNmOJGZ3Ll35edyNmGotzxn4ar1/PQT9flleVskASDRP1aLMAJChiRxVhKZX0zz1Qsz5
ilzvZEBEaaskbAlSC8Gd8dqdp0OMxjvID3mqJaPYznvZ83aTBZGhp0pXwjkzOpvh4kLZydTyXaL+
0dv41/axGVoFlcIuXhMzQ+c2rTtPT4XG8QwOHrJ5WMxFqanRww+bKLcg4RhgkOj2EeMAIpuA1aVo
EIiEJ1CWLw9zndlZApXPrOX5AG8lDGKMqiDlNegg9sr5vXa6To8exPsJZOgd4nWMGHG+DscL2KGm
Km2KOSxx/YrCfSb4SedPwWgaCwd6efu3/vsVRNVt07VaCN+WpE+N8G0RX6jMm4f5m/fcxdPWtV4Z
aVQ6TZhVQZ4nMoM73QUH8kG3I4zD3ncO3cueYc+c9zhvXQw2oCmtwJgxTIrzmRhWUr/Jyrfbrsf7
QgwshHlPSrom5FtpiO+WMe+9KM0lb5DI4hHQznBcnWePwQUxrNvQqHCYCGbdMGAYHEndmGIsHoaJ
N8H/NymtX5+MnbcBFXBTaIEaYTIr9Jqn0lXq3XvyfTd6eWDxpHO3y0UQyvr/+JnNEstR26iA8XRf
OvRMWnPcD72l7RV7nanrv4jnbDbLIwH5OEgS/kEP67p5H99EF/tMBCIpPV0GHTjSa91bV6ORq0nM
sop2ofg9EDsnrUXTABnxbRdavfCWVQZViLT0wTThBmuTcCdK0b2strZetF41zS9tztO65YCYysQj
mD6BInKFl3I7CaaOVFjH62bhHDuWnyeo07xLJSxoGk9BfAwrf/nXdJu/3/oqAyZTgXlemmGKhoaP
eWp3xf3ELSZwAjeVQQ9R6oNBwbz1Pows2QXbJvg67BBqJfoP+XmlNAyfJdA4RvvohRfU8ByRQRVJ
UQQkrLG8OZb3WkpLc14MjGQnThDL9x3auKVsRjDAG97fbuW6OoEMvNBR62t9ArzUkRWeiufykWCm
sPMkzUYUN5iFgwDL5ZVPOA7DZprHiYLdQsOLSUG4LwnENJCmTV9vHzMOcrLJ5jJRxzAsAS6auK8a
JxU8vSucmlb2bTsct2ETzUbWyWKcwk6f/1hkh0LUWRjupbg2Q/kxpzyFW97eMeihdLLaTCMCOK28
j/EMBKFek/y4vSSeDQYyenWculmek70RujGRzEJBaooHgzwj679fxQdhHIpKVCAIoZj+1ZI30rta
yfk2f1On+4Xw7DR7IgSGrlTvEVz7STr2/yvd1Gp+il9GaDhpXmyPB+1EfW63LgfjNQZL8EIRQTKP
c9U6gduGpuhWPgGrPg3N+Jhg8oS8arsY8/u8OUDerjJI0qoL7QxDC/y2hhB2eJqXxskr/7Z/8FbH
oEbW6YGet0K0r1q/09EvFqL+hSooLcyxiDjPCc6K2FxyKU2avBB8Qgn8pcUT8rJmqbq3F7RpA73H
BBK3soxW5N99cTaypo4UZIw66medpZXPKq+naT0zH279KxPMhxGVoJOHAB5RkB9Z/0JT5/YSNuHu
6u8z30Sv0lmMStxeKjieaslTB8HU1O9Tz0lIbreEXQyxU2kVyIBHNUY8MfX7tHqMkh4QjuGVyGuL
EsHFXjc+98ZLOnJAafuuujLMpKdm0GNn8YTovrL1atVwWvl8hoPo58fsFEjm5Mj/oIVw+x1zZZYJ
EiuJakbTw//0u97R9yvLMsTm31axocKp7siBd4S3G04N8K+tI06YOV299QoZhwV41oEtb6+9CBFm
ukY38KfQTDpTOQkUg7Yrl3R/kO6H74XLS6RvH4WLcSbSitpJV+oBfpqCZK6ovEEYzeyPHqBXK2TP
mzL8fw/A3Gj2TI9hF9kJLyz9qD68Bo1XVpgjV8xyUYJLC0finD0vduok5wxsrSs3kWCN9/TrYoXW
9NK+TXfxLrNyzkQKbyeZE5lVy6ikUmL4ReONyBsF9+r0R7j162OxZzFZWsygLjgSU+OVkR+HgaUt
vELY9rPwso8sRzWEAuWpVNbLbLbix1WOe/JkXwUJyj86cdtIdlkUc+AmqWqbqYrjPZjrMmdRg+Ex
M9TeRXOYALqsqH68jZzc9TEh1dg2FSjyRMMPf/bO+Kk5B3b0ufk5Obon2C3HK3inmyU3UKOskNoR
+Nl9X4kBUyd8yHbNZ/k59FNfewJdFl7bEQSc77nDKByP/KDt1cUTyKbXUHU/vOKhWTwTJ3aiMy5W
37jTXsEbIXu8yUCeUQZQRnGSGroCCjE+k+qoSZ+N9DvnC27ZwHihQSWZaPSDiEaV1dPQ1KLgt5Bv
He3kWTAzNEYLn5LZeScEOkZOaHNbFrZq61dmWfK8pejAgxClrbtyO/RuDlXcFVI67ozUZhwLnQmZ
GhKq3iLLzSO1tCY1et181VxeM7+sLVTy16Gzzqt+JifhATcw2eV2uPuTEUEKRneIwemGLunsaTRq
PajqOvB1dKCOsqsb/U6in29/wM3vRw1Q/OqiLMpk/ferG28i2VxmA8icOqmzwtTJisXiUvrzjLCO
qAR0xoA7CjN1ZdLgoEfo2E3ebq9kvbnYMI9erYS52SJogigp3raIJF8a+lMw7mvtrp0+S6Nz2xBv
NczllpV1tUxxji0LB7eXhV3T9yYUkzjR92bURQ38B2YjFSQcDDj2o6QnczBHaMuJ7lUvOtPTEJrG
S+cEkKsEe+N9/IYR3NuL41plXqCRkBVpW7etG3xFEaFAl1Nt5ZZ60p6iU/NtJW0NbR712daO6hJ0
ViBSA6EkNiuhDJOg6CKyEv3sNcJdkv1UeO/CzZDk2gYTw8qgAZKKGlOcHUCq83MzKc3MX+zWbF8E
a7DAI29hmDn+knyTd4kZOTxmyq3L9foHMMdZlOu2gJwshkfGQzPktij+rGu7znkS27zNZNwmLqDr
mIGNH5M3U2QSkrlgRg/Nhqqcc7BZqLteEeMqkjDXc0aVwG++Bw+Iz3frHlLUa0Dc0rigGOS9Q9Yt
Yo/4tcF16VdgFWqJ0I8NutQXJA7WsoaXvCl3KGw0n5pTtOeRV/C+GANbspHoDYYAkKSm0Fkjp0H8
EinP6sipCX1UAkS0fL0sFrlmTPYLSh2CKiCNreq4itgsnvhl8Gq4ZXGIfZTyzMktQOP5wit/8tyF
QbO41tQlDSZktQjoEMCGHnldxind8Gww8bgkFkTsS/Rsh7ViKq2fFaXVc6ezVse+4R1suiKrCpEm
6wkvjvWnlZcwsckXAi4mlNqseMeLrjaf4zpouinkw4gss+w3saSJYhVhVSXFtg1gZzzr+D8t33fN
k66f28DFDLJdkC+3IXrdrY/rvNhldhP8pKGA2TAUksfaFA2k8HS/pbsODTBTaxryZ4OXJN+6WnWZ
IBKHKo8BVcDfz51QRLEAlVOU3ohuChP6/Mu7ovrRRagwf/qDxV1MvReuro64XAkjzWUwt4h6TgMw
oqrDs5FJw1EL87eh0p77YsjsvK4XR6gzHmHcZsoBUyHQ4CUKeN3YmIuq0NIrwNztlo1ZoIHSXRWi
S7c4LCf5rO6nU+XyqKi2byZFBJMupOgw5brGuldLbtJhGmay2gSQQYs3fFyO1MP8lhP6NQi+pn3z
SQNVFNiUztpO9Hgwt8L0B3+6ss/cjCLNh2wC5aGfFo7eonGg58oHbgLAlQn27tPIrM7t+3BTfFoi
m4B7MjkHx+KA0UIrHM1iHzk8eoPtj6ngQ+oKEjoSG0BNczIU6O5YxzWHI90tnjyaxFe+5r7izIfe
WxKT17O9vdCLSeZKNAwxqzAovE4VgupIquy2K8+l/Hb7kPCsrP9+5TFJrBBBWPupwvax6iAtuTNG
DmRvX+5Xm8dcfsieVHq8oCWtw/T6OhKWu4WHtwHqcGvXKpe1bBPVruwxl2AyTcJIJKTeQA7UOXG9
ZLaakUPaKW9FuzZvERyPriaGk0Z67stLSuyUlILVqOqD0YFXvKTtYsaprNgB/gSogXNPmCv0zA/F
H7QNw6N+ORZzZ+K8KHMYYswFrxqzD6lZAXv7RjZvf+btg4k3zYpFUA9lPkFVqEGszIg/NONpSFG/
WB7/wAAB54KoQEkR7MO/+9EALWcIASNBUOgvSnBUeHnAd9KLD9ByZYBxVKOM1UnKKpQba4wxakS2
6j4oLZko5zKavDDonEYqYxP8BM4yh5wX1Lo/t6wz+yfJEF0Aj268z1I0JOtOWD73ypFLV7R9VK5W
ybhuMBoSXrfr82VP9s37XIj4RTtmP+cdgMYriP3fPhvjfkM8V5QKOCr58K0fDqTl/P1NeLlaD3Pd
t9PYG3KAgkYqtPcZlbw6Dqw+MzjuzfMOtuklH1qxIw3u+iWFdmMu+EIhhGYhppYQ1M9DX0A6oJhM
bdB9ghTW7U3kLJLtgMlp15J0BsODAo1jTa7NQkJFPIr/mw+q8u9HrKL9EBoijpgWQZ3S2EUEnWyT
Hdec5Wy+2/XLR1OZZ180KgY+F9IfI3qItL3sIDe2S++C42TpZrWYqV1YC2+0gbeJDIDEQ1rn6KAQ
/O5719ihlzrRjjqYPMET8KydFwcJubs/SqZeL5VBFZIm0VBSXH9kckhqFr7sIF4cTfkHnoLvxsku
ccJds7vtMutqbuAJ2wpTTEahliXyx3n/Tay/jn/C8Xu9LgZHUmPUhKzpoQiQPpHBG5D2501DrX/i
1hIY6KggzjGXGhqGxIZa8fwtEI6Q2Eyag6KK/n/bLQZFmmbRgqqAQ5KFPhd9aidjzjGxOdt1tWNs
6DzHrdCHHZB3kvXCauZPqhboZjtltjxlTi+HlqZG3/R+AL8acbIpfw4iSB/Wn7NZtsvMcBSdt8Ob
VYbr38SE03GgjnOlwDtXhcLO73zJrC1fOIX/054DrzwGJmS+wOkf2H9SQLy2zGBNPq2JH0Thfp/9
1MTAQlnaVirOIdj2IF0SZZnqeA8xrxVR6lAMgqjlHj2mXxRkQdWmsEBm54FzpUORqOXcEpuHDpTH
SA7KeJSxQXwBb6XTeuiMaUfC733HwbDNIOHq7zMQRmSU7sJyQDOMmPoKyKAMCJxX5WJ1vPfIJlhe
WWJgS0riYRwzXAWGkZm64Cl5aHbkP24XE/PU7VCOZJ3AUY2z0X6LeAqVmyU7CAjIqybge2T6+4Um
JQp6ShsQaIWz2f9c0yylG7oGtVYBqMgJnNsosll/ubbHLChWY5FWIypn2VF/iO47Pz5kdohGOdFH
50F0Srzq1IG5Vls4O7n5uagsrQLxaAZgo+9AqWJ0NOMBFGmRuZRe249Q8nm5vbxN77sywkB+PVA9
6AmikFqrTD2GoSh+JspkEq1/vG1q+zl8ZYvBfkHO0Nq4DiBod5obPtJd+hW6kd/nXXi/UuK1b1wx
KHnrtrmyyFwBIwgHxAbyGfv4p36XPM9OZc8rCXYO2UPDAY2Kpe0qL3ub7/tXuieH0SMh5yvyVs3i
lZD0raLWIDQirvGqfwIHW29joGQfndS9Yi3/gxgV5fjsuqwPlywG9tC6gs4Y0HD8fkRUWQqNvm91
P/FjT/HQ07lHQLLn1Qc3kZEaoGYXV+FRdooLiekAV2qt+5okQONXN1MkNG77zOoSH1dyMcEEla1I
Iy1VCCL02p+DwOraxE4nslPKJ3V8qWROhZ63Imbj4iyIpD6PoT4QPMX5Y5Jxhjw2766rHVuP/FXe
RJIX6Ei1EwoW6tKYZIDu2tTP1pBQq1BfdVnkjPV9kPSBEhpF0hREWiqSUNRYD8iVwSwZuyWQDIqi
0+iAMMwe/NSJH1SQAYZO9Sa5td/sC9c4jta0y5zI072YW0dmMeb9R0CHU0IMB1dhgQyF8iQ0jCDb
l82bNLjJoDqg3DLjkeMsLGD+ZYfoxMDFoOvsnHOMSV9KqyEDAWGzM3JfyqsdVTifkGeE+YTjAMHP
jETIF1JfU+2y9nXZue30PBPMjbOEkxDrICbbJ4nuSXSvQbsYUlP/zQgD/CAY7OQ5LPJ93MU7NPtW
mDGZZYnz+vxwW7PfhMH8eqqbShTlHLPgurvqRVTeOlay6kX8Azq31Z2v4eIva2glgCiKQmWZcfeh
xBEKkjb3omPmr1qDxRv0UJzFaaz5wCtcfUD2d2sypEpQfaEqfU8vXB2uuNCMSehrrG2/cmWVd0Pl
TA9/ETpU7nhoDzJPqYJFdtYkE9s3SxqNYMnK9nIZ2yT/KZT2BFV3bLCNooG9QNm0cG87yvYnvFom
s6mTkilgso0bvyu+KKSz4uZImt5L+x9N+JDPFkGtoHxpIaKi9pz31SZyXJlm4J8qfR5EXZbtg8D4
1hJQiqeg50v1Ly23l5/7NRnsr8V4aKCtbfitM9klej1NMNuinjztDbcx0TASg7SXs7WbJ/1qfQyY
LIGmIV1PNS/xNbSXlu58WmnzyBMFpyNUW1dGXd4rgLtQBl6UIi2GKVFmj7jKbrybPFTwYsxfq662
a+7eC4jmv22wYP2WQZs2UrNCRgC4H6bUinpzDqCLKfy4vZ08b2GwRg5ycZEKMnpqBmqcKDAhMx2S
Twr85rYh3ilc//3q4JN5ScKMILMQkuxrX2mGX7ptZhnhORtKFamukY57LWkIl395E+AuDsNWJ3NI
MI20gZOOlmjlj72but87aP1Md/yKyOrwH8D0yhaDNV0Qq+WQElzbmnaUBepH8uvtffyQM2TcgsXr
tkDNbIriyG9eQ8xQruN/O83vY1c+Lzh24/OqKjTzQnLOqWO5Ozo5biHfghd9mgRmoFkj/dYL/7ZX
nl0ac7SlOG7EOklQT8X8x9opMoA8ce3eLixu6Yq3IOZEayCQAXFbnK0MQ7E5vcYnYkkmFBht8UkB
gpzWqi0v+v9QdWBXyJxpNCviKoobwwMLQGaqu5V1AFKIP8NnPKrAfzdxil6c4y0zx5uILaTHGiHb
VxGaAIYfNeLVUXVywmvk4G0nc7xpsMikNkbQ/4TBrhm6t1aPnqE44XG8f/3BNw4YK2Bb6nWZUy2m
nuiKqqnv+7vpIH+BODJuUkc+G3vpRYFIcuIqT/IjxzZnM9knojERcN/WUoa3eHiC6hWoUqLdQE0k
Zf3m2xqeBY5Umbetrh7xccEqmLSJCNFenbnORbGu9KyT8v0UHwflBZ1a1egU8VnI3m4b+tAa85dv
Xiwxl3kzqmSZVcQs0rRb485VoiGU7Ojxn7DAfOifYq0xZ31ATl6gAa7x0RLOSGs8dJiGeTbekgK6
pNM+fw7RtUgzjFSidaVw/+xyvSyWOf5pSEEe0DT5vtLfFpy8xs9SThC4fSQuJpizHseRqqQChLbK
xBsLexzdWeFcqvK2DV2FrCtVQcPP2Kh1ITK0qdKxi6IVfRkheVI6mkssSHe/9/YZJ9HXVzZoW7Ey
R9w1j+muuOO1w7ynLT566eV3MDjT64LWDTMt8TsKqMxPtoRYMHRkP7Gj53WGJH1RT8IdtTRTBXkb
euLcVWK8dH4gH7jSn6wYv4y8WHE9HLd+FoNKbZspWphGaF6DPuvu/cBCIkZ6KI+TA4pcm7cP29f/
r21gO9xjMiyI+/EKXYTFapfOgqTa7VPK+eA6E2DkLcSE0HWR7eviU1K09ki1HZd+bxtzLsuQsa1X
sRpUkOIGlLSz14fVQ1L3X9peOZRoNO/D0dFIU/7H78SCXBxGWlfoo+apT73TniSPnqa9cpJc6HKh
GN/zTv/fvM8uK2SwTjYaiXSY/ERMCO4zKMMu4KXuTLSo2OmZ18b8N7f+xRqLdWEsppoUofXEWmdY
0OSom5o/YCBItYhohjueNh13fQy86dDaTgVB0bzMH/x+lWbszDWHIDn1Lj8Lz7edcvNiVDCJgKkn
Q0T7++/+EjR9l6jVhKx7rXpidahRoAswowbfvG1o/UMfzvMvQxDq+t1QhZqCgD6H2QvuOh+MOehE
I7vujvvcWx38lh3mlFVThuGHUM09ca/tV9Gb7yBlXqn/kIDhPmjXH33LGHPa+kIS0Y0SQaV6t7Zs
DRAdW0Um+Y8T3u4xoURSQa0wUzuKR2zjr0Tskjsf+drbHwq871f71VdiD5cYSLXSxUBBySQPf01y
C04SWLFgyk+l36CvITwPI7SROeh42xF1kTloS94ksdZTPJmTl2j4oRnf1OIIQeTbXshdIHO61EjM
g3o2wr2MkD140V3ZSXYdxtRLX/epBXEJOz7/0d1ytavMVd8bRiWOQ4g8eD6Y7bLvDG7HJ8/tmVsc
U4va3C8TUkfdS+bTXe0ajix+GiHBm+8M+9/SN7F+wsBGEQ2AkxSonynNo5wvJ1XqfbXLvHHsOcDx
ocDP2GLzjpocRkmq66VXvA6vZC9agrlSAVNoaNmtrf5EeykEICuLN53M8cj3oPvqKs26kgigIM/3
ehU7Q3gMwXsEYXXTUCOH45Wbwc7FQd7vhCtT6TJBxjVGInfVzhIdxZsOSIuZi1Xek8M/SBxz4OT9
1ruyF2Q6LeMJnbprxSwDYalyihIrdjNwIPpu+bpYgVmC7R25iCyxBx7HzWasdbVcBmXKPDEapezQ
UAQd76TqoAdic3aUZ4KBkyozikYzWsEbEDt2kZntqgXxo2bKu+HU3Y2f+8PEq96tf/PGbfCOPVe7
mmQ12kHaMoXQ9lERrL58yHjdIDwTDJKQWtCFVoBPximo0Rs3ImCu4RGv8EDy/UReLWTo00SZKoRY
5IHkTuWL3/qHFVAqTzurmDsdTNEWI9BU8S5U3vIYWFmMMSdZgMyOmKChOAH/Bea8Q26Z9UOTAwMp
bF5x7KalI7Vq+BHmmqLRnF/QJXJKrRnCO8Od6HVufb/OsPCC122vVKG8psgywi0mXshmXRN0uTc8
o7PyJjILLosazwITKKRx0UyxUCZ7UX4W5SfF4JRYt3OYymUJ6w+48o057FKVTErp0bN2N9ii8z6A
3CGFY9xVn0AbZYuewcukbK9KxyiMbGhU/cALC0rgNBMQliji/5YILeD/msPvL4+4WGDCRnFR1khf
1bwJkRx6bL6G+8GLUUxbX7jDC4oTvJnqbQy+WGR8Ic16QmaKdzd0NY8FYsfYB9kiPyDeTLspFzuM
RyAxSxRJSHNkSxO/8EUnX3mC3fSuOciYhR97zBg01vg5B88Hz1nWXfuIiBfbjLMsAhGgwD1pXoHZ
IkU9B8NbPD3X0k8jSU06fM9EL1dfSiiXcOB/OzC/GGbgn4KVs1owtbUvJdUK0qes8xu6kwNkUSbN
F0S/iomlc/mYt6Owi1kmuhwTWZr7SM33NVCzd0s3+RweCbIkBZ7COeWscvOtf/VlmctgCAax1g0l
2ueiow5obtOex/mzrH6djZJjajsWuiyMCS+b2BCFGtriXpbOsyNruW5YQd3dNanQm2IahTztlO0k
49XimKsg05fWmPPU8IV0ZyiGHSaaHcSzmS+Kp9RPWdGaC1w2TF7K/i7VRKcwrDbOTCp/GylGyUgk
2V0tmJ2RceZHty+pX3vBEsvK6RhEdT1rXhV9i6YfXfso6rxmOM5+s8yyOq0reanKfD8b9/Mi20ut
oeVotjM07HOOCseLWIpZEdMUxdiowKGj7iKTG90r0GVeG2ZSt3KC3oSqcOtr3nzgvtU5sM72mhIJ
mp1pjnoieRjQqpOBNzX7rEHgIzDxYH8K7eELZ7G8fWUAqYZCXJpS3F7LmbirNK4EspwFwbZ06nel
Lx4zp3AjTnGMg8As50OvQVRkiggmxDtX6MGcoT8MXWyqIV4t0uugCvbtVXJuFsKgUL+klZb2WOSa
LFhrps07C+1//nwM/pRBqhcgqdFgJ/RENJyjlh9b425AbqyOzOplPPACqL95DF4OHwNEkhBN8Twm
hUefRAt8bI7ymnrhPoLwFqK32Z5OgwsGlF174I1B8JyVAaROaHKjF3Ek0YtiLqAu0Ain4rdpgcio
B8hUhJY9c1NDFz0KyZzne61Ghh26V9HX246xXSe6ssC4f6OBgmvOM8PX8vsy+0yHzkqT76pQmJX8
TQpA6NJOVlP1ZtPPHKfc/nJEhdiwTECuITNeSfNCFnOCZ3xvqefiO31CXw04eQTIvreJKZ7LY+s3
KCb8e7qL99juyjLjp4oiVnUmYV+N4XNCE7MXMovyiL62P95leYxjBo1R5tKI5c3qYEr1k6C/cj4e
zwLjgFVelyo6NnU8aaGGGpmYU0THTgfRIARwD40r3PNO+CZaXjaODbsRuqGuPxjUM+Rh9Pohz926
WPSdMIfRPjWQX7q9xM2r6MoeE4R3yBBPXRhgD8fQrpVnOvyPNv1OjA4NCLFu29ruC7oyJv/+kImk
KVAmomb7RLFUNA+881voxU4BWVpgpmCtFL0/SgRe2WROeKIbaaepGu7a6WmhX6aRc9NwXIQtcy9G
uGiCjBa9QujMVvokFM7tXeN5BBNXz3Gktd2ELK2GXhJtsRKKvLDxLeZSIPJWwqDFGKigo6dZvoon
/1ybLdCib6a+5K7qX5kjcGV8eAYZkAj7KKSkwHOsmw406RwVjGy3945ngUEIGU1giV5XeIgpxJSl
T5ru3Taw/Ta/ci8GIQawcWRtIyK5/VU9R/cRumKGw4JRaQRx4OuSHNFLXtI3jlXOqWXjYcRUUrVI
4FJvINMGIQx3QllO8VKXmDX4KjWQdVWu6vfWbbscV2RD5EoaewyGw2wttF9WhklLbdPHqNPtOgs5
jfLbZcDLzrJBst5UmZhI+HagqRRQGtkbmM8ntnieon/IDbj5yriyyEBFUUlRkIdG6SnSUS6eCulh
bjlosZ0Gu7KxeuxVLkfJS6XPZmwhhAs6dMuXJiRw7w0oCd+1u8bRQXtVPaDQ6tW8/eT5DIsjjTYg
QgAQjg9LZsloKF6T+uDyLSzxjJFS6UHELHfhIkfLS0rwNpZBlqrWoanRiII3gk/mEMi5aAspZH9S
0BVy7hieKQZTFjFR21lBxV+dDgWUhubUwlOLY4QDK4SBFUXRE6VXB90rlNCMipPEw60Pc+NM/EQY
WOlTCu5NES/ESjWeY4Fi9kt5lEhySNICkr5UC6xBG86zHO8EMnOclLOH7NB6HK0csTOutKmsnkaQ
GdRJvA8xN3gbTXhngZ1Pn+Y4AKTgLKw81hGo4atnxcN0tVU15lo16Fxjn6MkkvHGOLYzHZdTyI6s
N4NWiYO6vvUtHVriDnbzu2SYswPOFhs02lD46M1utPujaq3/ykvpcoCUnWQfe1LE0dzl+zH+bKh4
7AseyVo7nGLeHq+Y9SEdeLVSBm+iMi8LNV+/5U7ULWK95yEt44U2JsaDz/2BF2+tvn/LIAMzgawl
g5ahVUxQ3/LGAnFLObyUqh0PyqFOF/u2D31gFmIOCjuwrkYIKOmCIRNthsZAeipejd5cA0vMTx5U
J/mkf4+t6JPSmNlpraT/g44EmbNiBnJCPa1S0mGLgTPGGe8EUDijrD1bs91g6FDnXMK8i1Fl0Ecz
pNoYJGTmCbXWB13oBHboCi/5kboy7n1eQ842HOBpYchg6NTYCFdRp9DIZNTY2tjv9aMYvRTK0+3P
uH03XUwwTtMPfahECoQIlSBwKvTj6cqODFYTyiZIMzhngmeMuY2KdgaVOSgavQVqWEWDqm9+1npQ
mz8UHSe9sN1ZRC4LY3yjL9NCikoF/CxHaUfRo21YoZ9D4Cm1DZs3jMq1xnhGJS1jVw9V4UX+mmhr
MZVvnEJ/PK6PfC7X8PYteFkbc0fFA8E4YNVTr92juZig8yd6Cp6rQ3qsjxDZg9A8j8Zru0p62U42
7tVGeRHLTNQhyJ4+yk5/V98FvvYc+5OzNiSgODuZmcvrD+MslA17tbymaq2jsiGqlVnXokVjzoT+
35zpX3vJBrvl1AZqNRBUwHazA+pd0JqMiTlAFW4t7s3U5PnKNkxfDDKxbtPnY0hFVLWlRgM5UaMe
RCN5kIh27KjuaXQuTKOYd7eP+d/cuxerzG0U0HYYFQHLXG/8wgaHmJ28rR1j0Iu15/fG1tCe3LU1
XOOxLKzu+PFiuthmMGYO9SAKJLzUiqkxl+zY0Adk+I3qSdFO3fCSzrxKHM8ggzNU7KQllJATnvfS
TjqOd4jiQFqTYdn0FHjDz04z0Wzi9Z0Z3f1bfvi/7sXLahngEQMhU7UIcfAy14cySl7EerDmtvuT
wszVgWQQRxvGNsm1FMkJFb1dDRSu510zehy32Q5iLothkAYqCXk6D5Xhdba8n4Br2S46G47qSs70
8g9udM6NxwbAhdI3NFeRCXmfX3PDvfqIWl8NlSbJQiO0L/0o35Tn/7ZINhoO4zbWiwSzxdnrPFsV
GsrW8RplsFNU1tZY2OaJUnFwjY2Cs0nONAg25nvAQIlkfiHw1Bo5KMPGueiwmpepSECiGSC3vmRD
74eTSHeUQug9CbXULJuq8Cuw7zu3t5P3CRmkmdX/I+3KmtvWmeUvYhUXgMsrSUmUbHmJE8fxCyuL
w30F919/Gz71RTLMCPf45DVVHgEcDAYzPd2ka7WocYKGQXJqqK6bJr4uaChxzdVEnoK1hWrcPcWJ
gkhjZR0tGHJBhY65NAt/z30QlUrqqUMvmQtf/VxntoSzVpZpgmCNctkyTf7YH5PmY830MxPCQevJ
zJJRQ3zu/P43RzQmO+sIdllMNydb2UtBsh4R/g8xSq2fQ/40UaqgdYB2+ljgOK1HxP/nEWs0toTR
geQ+iXGo6m34TStcPdvykQYbY+JymkeJT4gEq1lqD3oa4jvpO3OHJrlflm72Um/5hFDCRym29QtT
5PnYKvLjbLHClU6XckgWNvPLVdtmwBgqG/0z3ZFtuzMMSQ69Xvc8Myacr65uCGTW1DFgG/U3pp+2
tm9e27/m22qfBjHm2lzlypBlSTKPEa5w2ypUkF3hHmCb6mZ+TlO3uUfPHP1Pdh1jpC3y5q8fev2c
LVS4xTMskw3GZAehWroLuTXan92/JQV5vazPbAiXdUONZVkYWJWNunYX47ZfJO8r6ecSYoc6jIoz
06zExNG46e7sgxVUHkpjv223ucOU46GX941X38VnqxKCyWSWUZ3GKYDtGKKCQBn3/zj2eEBJA7lS
+noOfbIn0uD0SdxrzDbzQ3zdbzrwCsfo1EX75fUdLgcWrqZ3Z+aEzpluJanCFnTq0lceiCHgwO92
J+XgXr3JKNrEmmZSh4i6Kl3RzUB6o8s53Y6bGeGk8bLG1b/lV8pzdFeiYmv86mQVsvWTdjIqeH0Z
23Me54hhLQM5yMOUyohf38mz/uPzJwuCz4MQipS6bVrBfB/r7j9iNcWuOvDRIj0FthEq8ZApGG6q
h/LF8T8ELTjbVeFA6EM8z4ODy8dChZg2Bpgl/MsZyF/O3GmFgv/PKN/2ersoeI2HR+MJupvMQ/K/
I7cQnc2B5y0wUyd7163XAP4sjIpDPxFNmUJitE3iax1jgjh31Y7cZUAA7JaNHsjIy9b5f87sCceg
n52FDrwJr77ywmpfC9w8XE2jeVE2xRO959QoKmjzmAfJr/199sDlNWQD6pf9lao8Fp21VWg32ZZt
4jDW2eBWwKQxVfY5uUe8ez+eLVS4Xlsytk4cozs0Pc0YS0NpZZttlI3D3Og+xEx1B26j5iEFNGD0
pBic9Vj6P18C39Lb9fVm1kJRwAQEoMq9oY+9VH9pk6T34nrc1sOwH4x5UynMVayudrOw2bE2lXWQ
1iPe6UcI16+1JK1lshTUMBqZrgikDokbjgWuFLWaW79J5mulKyPiWnVVOV5WaY5njYOzMZum/B41
udps1LYHpX2YFGzEkUuJHwK++Z0tUBh002FJHNfQClAVSs6ixD9EJExlMMNSZ96B8pbtEm84narj
GbvmOv0UfeN837K8QWZRiG9ZV1n5bOE5V7UJ4PvRS6ejsXB5WRKXFPkKErspVadHrd0s2HGyPltR
eeyrZluinNODqlI1C8kpuHwZgWzrrR9mg2E2kQ2CPaXdJLnfZqUXT8y7vKz1BPrkZ8LWjZ3ZKyWH
abfRLicdB9nO2h2bHYkdyfapwh2QAp80Tmm6BJ2i1SiRNqWyS5e23TmGitZ2rsWmW6SxZbmgvG9/
XF6kbCeF28Ex2qZoFtUKaKYYR8cOjUCJ69DLjSJ9uWxqvZt4Cl26YMsqaVaNDQUNxGG65lJiCWrC
nClENr8ludXfTQ3QTrEyfUGQ7A/GrX7gsNb+C6qaX807PLvUO+ajrfepe2534Q3XJpDU3CRf1BAu
o2ZULLDM4/LLLVSEyW/wvCiDG2oFhmsHFDQlDiS54jFh8vY4pKnaL3bMD2DuO9ZeueWsKDzPdZ7T
3F2WvbpFqV/6cpZus3AXqQotk2kOLYxODAkQBM3RvCue2JdO86Yf2s3I1YnAjevS1E9sN7yJpTVx
ifu+awo5FT41o2C4aRMvKtT71lbvi3b6fdl1ZR+U/4yze32yUzUlnWbtZxA1TMV2tnZF/skef9sd
XpjJ5rI1Scw2hOjW0FEnfYFcJlaeEwVhu5EYkOyaOFeZ9HHfVxXnKYwJhI33ig5a0nH7n1bxbohS
pzGmA/AOaqfGywkoLWWUrn95av2J0OLwZJkZTkQ4H4h221aQkOnx1sJrcnY5Ex7426Q8ZjzkX0i+
Xn/QmR+kAIpMtY6DjYmhLcUruRnuR2faTN0PS1bboDJj3E3OjSkmnlsmKw8ZqPd+sWFof5qqkoHb
vk0fykSb9nVLUYOjcTwd4lRl14uZxVd6qZVPdhkZX+IQJGRu1sb1fgqbEPjUpj8yopAg01sl9sD/
oR+htR7tLJQ0bhGZ1b2W99E+zvslMEYtfJkGq9zpTlIfMawJaEJd2m0GKilz2RIDrJA1beNPKbGt
29iuzW9lF01fIb2mFhAfLDW/bzNrX9dRgjaOOt0pbe6F6vLMuoXdN86sfmfluBwhTmrfRbEKVRwy
Nt1tGxPjAD2wqfKpYYDJVkHO4lMF//yossyrpKtZAjbZ1EGj2cScz2XPlRwPQ7j4B6I32jRiRhYk
i95Uq0eW5b69LBIz0rAtXPwkLHJmdiTGG4kz6xtciYi5mFDC6BlH7JGb8Up2NcnWJtzB+TAwR2cA
u4AtYQcCa3d2ur1qt5IEbT2EORSiXcAKWyLjU9515pCMiDAohoCB283rWZJ0rp+OkwXhdDjGOGqj
DsRFWxlelE6uZrmQ69gs1bbKvlx2iL98qZMxvqtnRzFZ4jYsnFnBpEypu+VnjhIqMPGQ/naO89YB
oXK0rSTvnPUvdbIp3AJpuICNneDOWZxjrP4w2UapJHnKeiObnmwInq7NdjzpTLeD1rduwcSOAXS/
wfCa6S87IEeavfUI1p/jv5Vf+KfocjIrOH5IatwLA9KzdHnU2e1CRzeTvlX5/ryP1ScjgqcrZCr0
yl6AC9h0181v8G99M1+4LjYfFxnRu/er7QfJhE47KkIDIqCJF80s0aQ3yXeSFo7bFv9W31LYPhEI
MI5OPyklYFvQmfWXYsusTWyUwRQ/XnZ7yQ6KaAAQGc95EcMDm7F0ad15C/rhjrYJ/60ygLggIY/s
KiAbwmxxAtNxNmy4LfMXFcyWoba5vKD1NO6PS4gqTNE0GmahYuMi9ZgkSM1V36rrrY4LMX8mVPLa
lxxgcfiLIhWd6gW1PXB5H8kA5uvsyLrk6+U1yawIYSKJrTQZKSItM4xdgTgYRvR6yiXBSOYKQqDA
VBbJUbu3gr5fXGV+AZrdy7LriraSS1FycYiY1iks6qIbLCuw66sxTl3DkYkhySwIcWE2TLMxE+Rw
eg1tTGuTDZrkalopfhILMnigZeb/oODw9rpw4p4VZgMS2BhvMcNfgsGNros91EhAyCIF4r33gLfW
hAWBYb1hymCFwXjQD8O1EZDR1XbaTbeZHquH/spw1YMUdfW+y/fGqDggRHpnUZQhhLzNIQnQM/0E
ho0Hdav7c/Cv9SEg+nm+neJzesxRoo+tXgkc8AxW874HhiRrd5fP0cpU0FsrwiPa7CiNCwKpOfs4
+aaXb+3U1WvXyP3Fq8Fo6OyH1A1lxZ/3B+utVSH0mWai9mpEMoh8BJpSuYrtQRjc7WQ1AomTiA9l
sKwnC1nAcRvWrc8LkFBGCSMJNGClwvN2NfxXnOVJJZ0YXsopZ5fRgfJNDm3AiTXaHQskX4vvy9vb
/a0lIey1Cm2XQo2jPVrqULowD2TTgBoo8UwIYd2g2C/Vp5ftoBACtbAcLeZkYaAx6usUAKOp2M2x
LfHD1xrwpZUJwSOtR4c55QiO22frgTekwMN4TDFYw/vpBqiz86/LTtmhbrZT/fSG9zGNTb3rXSkU
SOabQmCpMB3aaMDIIINqt5aLL/odZDqgT6030QBgfIXqjvpDNnq48qp/82nFFCokA6qtGE5HPAMH
+rdkE/uDV+zDJ14qHF0Z88z7++CtOaFYR1lKUCls9EDv8/HJLC2Iq42lTNh3ZQj2rRkhvEAvgil1
6aDFDVQLF2Zpjpj1jQ5LAXwlr8+hDIrW2IBSs9vKZhwkX1Ict28MI3KaOYKQcfTJzHxaHnTl4HT+
5UMp20n+/2en3+prOlMGSVZKf/bFrZpuL/992b0qZlSsp4tKdCyDuoPfmy5n0XY2S+3F3/kRmNLN
ZYOSIy+O04d8KLVQYtjTrjvdo9Nt8u8n9rlb2JAE1ZDcqqK0dZ4tjaGnVgY+ouEaErCv7XuEMFlU
Wf82JzvCWY6zflqKolUCO4fKLPGGLQ8tw0OEd2x2z+n/mU+eLOoah9lHI8pvvnL+MVmD9C+f8M/v
ENERM1WiROlN85X7NvxdAosOtrNDs2cPH+ELxuaCy9dQQa9uUVMIpfpMICzS40oPm22EVaMhm+a5
JNtbaT2/tSJsLZSrSLREuhNwr6zvZpATzDf2YfilBa3mWRu6wfTqRnXzzCVBdQem6wM4cOSrXQ+c
p+WKsuz9GBXJPCHE5HvlCbDmZxNqB88NhocwcLJDPzj+t/pLr5nZmUUhdiZwXAf1/+RQGy+F/jCD
6if7rEyfQsjhQROgHyUFi1UvPrMnBNGBRbMxdmp2qMq7jo0oWsuoeqWbKCRkUz9qS9wgIWMbwgHT
PqdENqAZoW3YQ+JLyxTv+YreeI+o5VOF8WQMYOk/aLmXkZuoxhhfeB9q187IMHliuBnbG6Fsmns1
sp1tJP//s1CNQaGhSlAu3g81Zs/q6qsxjf5sWJKzITMjZGmmofSsXJwwAKJM8ZoGb+BcHX2rML9c
jtTrmefZgoTsbCE1pGtSCFrxQwjpuv9/5rl6l55ZEoLKVPfgCyuog5rZP1MS/XN1tP0aLGjTBoxh
ICGxI/ffo1TfuokQZKgFGfI5VfWAQTy3SG8a9nR5ByWfSoTBquoUTfpEsz1tgygJQsw8FveXTawH
/9PWiTjYGZ2gLOwZOID9BaksJi1/0E3vx4Ea0DuZhiz/Du/y6DNjQqwoi36uHAIXj8g2mf0qe2jH
m6HMvSL/opUyEtuVEvGbDySyYUcLjaa8R7JMbyFF+tA8RxvHyx/DnxpgjSZHLvsfAKK+tSkkXHSy
IrM18M3S1qcP9R6jT7c2MGQ36kPuNvvsJ+aQZEgrifvbQuRQwQLCcu4ntfXL+W6n1x1QvqUk0+On
9dK3E+LG7Gg2K20YsfPNkkFfta9cI9piLBC9ZJlwtCzk20LsQE2uKGMCa6Azc9Fvyia/rvx8/q0b
n9S+8AzkDIMaDNpThDncYS85FatP2TNHFQJKZ5qlHVFkmcYtZ1WEPoWvYGITQ1dkyx4wbyHD60gX
LASTcqwi1ZgM55W+ybgy8XBWvAVkUQkUTeaAyS45ic+ISV9sg0pmJvxOHb7P417JMa0eua0m8RrZ
GXSEdGTSgZ0JTUyS5GTTXv9DFkwjd9mlj9Mn6z4O0NK7WSRwcEmcEZUHdR0sX8mC+8AY2kOdaH5h
vyg6YM0FhAiHZmvZsvriehZEHIy/axa1TeHYN4k5WV2L7dSBDNIq8i0y7M8Sp1xf1cmGcMzDbkIH
OdLRXgO1hwOAB8CGEDpXvPrKfDCOvLaou4lv7fOny5a5770/+ifDwtFnpW5odaI6QRI9ZfmVPQA8
bd+G9cEZv2vW0zh8MOM7WRSOf0LbVqtnbOcABRVerTVmtL+qfYVa5vSNfFJkbspvnktLFA58ZJqg
OirwjFXwZOCUA0sATJ6FthTeBs+yUplsQ4XD3jYGNbMC0Y0zPjNwwmFMYQ86mN3l77YyVMkvoz/b
KL4+9EhTQO4MRvzyaQHeqshcyPssX1FC7Qp3ueFD4XiIWdvxytjEG8dnknaL5FRYwuF3qswKI04x
0BqmSzTlrkgLCSOFZCtFEt95YZhBTPhFwX42E/UU5UrV7qh5tdibOP/K2ORf3lTZmoTHCKTdCrtU
saeOc0iSn2Yt2bNX3bH3rmgTdAodvJFfM7azd0A75m2ptgmGsyGpwYIaiA2XPvHIuUDkajiYe3Ib
bssf5m36KeUKAH4n1XtZv+xPv0FYpDaZ1J5imhxCUOuF0PVKIRwMAUiXzRhJ7aMAyrFX0WK7SfI1
nQG4Mrram3GJLFWGubraVUx6TVNnf3nv1xPi08/i3+ZsaxxtKKli29nerL1J79x5ntwk1T70hU9W
hDirt1VfhgsoQMAE74GJ+PM8y4TEZQsRImpTKGZrDyj9p9DyQQ+jH27yTBbTZEaEINrmLBrVZfgH
y5Le0W0JUshkN1F3BKc8r86xQMbpucK6wUPOafOEQEoxQm12M4pnfEC267zpc4r6ONeEmTx9S27B
fAFIdQh+XK/53EK6XPYLZK4rxNZaxdzBADw+BGwrjgVLyk0fPoYAvDWzDPAi2eFXMOaZP8Zx2Y4G
5CUPpkLd1AQApdg284/LTr9+7f/Z0dcdPzMCca+6GHvsaGn/cIotKb5H85WO1uUctKrkpv9LunYy
JrzQSKKORcR6yHk90dvmkXc6pitncSMF/Us+7hkfDLAPyIaK/nJTnewKAQfQJD2pWJYe+BQa8bLN
EPTHPex+6be2q224DCqIMb714E9zL+8vP2sX4q2oyGguZMyyfAInhYYXRV8suVtl1bxJ1aq7Dp0o
kd3K67nGaa1CfLGJPVWjilwD003GtsQwt+KlLc7HeF2hGa3K3hYrmOA3Z1IccdCdUq2gkA1ZoT1/
zWRcrWOxINgRP9INMFrl1cR507DByq9pdJN6IxWUWb81T2sWYlG8MFtHwwOvRyDp24S5Q5R7l7/j
X0oZJxtC6JkYKUNFhw/xrhxnyuhHFzfSK9OecSej/lhPPE7WhDjjDNZsjQmuac63i5FrIOd5DicD
FklCjNjUX9rGrroBWJIOmunK51q5awbJa0nybcReflgrRa/pCDBJbV4bEQj17Obr5W8jW4UQVupJ
xfMhhgmlNCDBe6Oh5qOPL5eN/OUN/eeTiAjHGeW4ss1xcVeAG4PA2r7L6WE6qFt08I7Lgxm59iQJ
HrK94/9/FpzzPBs6cMzj84DiSZ1ApEFl4YKHvgvxyRDChRIbpGrGMTuEXzBIty/BdVgH3YHeczGh
D0mevYkWItQ9JrFqjfwYDVsenapdqF7xdihaFlv0Jy2Z4qlsC4XQgFGBnJJ2Tg+cq1dXdmb+fNkv
ZAaEuGCYXauGFmKPMTaePX4uLZng0+oVYmq2YWPKXDffgfeLKYxiiLXtGbO8bsp+kJbeQPvjmPaW
5Hmw7uRntoQ3VauF1UQqVNU7f9xAWmDcDYHRolWoec6h25XeQPzL+7d6eM8sCoc3M2ixtF0W7SPM
uYNokMYt8n5Jtrr6kc6MCAkAdfSlUmN8pGZc3ATzy7IJDtkq+A84O6nA4w1L30B5o7b6+4UpnxQH
nDSDtOC12jw6W4hwXE0Ar6fcQgYVVeNWs22fD5CF5NjaIDYOWMzR0LWMbGT97juzyj30bHXdRJsk
N1Gw5LdRcSh2fXIVPzockuKBRajtJS+x1aT0zJ5waPO4Yug0gh3GmR5069ohzDOjnVNAf6LxUhkJ
nNTphSNcOF01ORGgbQxz7hzpHd5Bu81vrjkmP/RUGWhqNUU7W55wudcgiHGsGTF33pXX+Gq76Muy
oztIPoDNXipmLfF98RmhTTTXJxvwx+jRvucqCAw76WJa2XGVo7ltQTTZV5JDLbMphBG7axNQmGt6
EI29O+eG16n/Gp+Ke+S0h6K+eqMlKiRDdCWo86ae3LjKuy1auRC16C0IynqJqZDvlyPV+vMFIRga
z4YDAIcQqjRVJ2lD63SPt197nX5jGMY27+rAOMZf7d7VfvMCoi4jx1nfS9vSVC6JBGqCt4fPSfte
Z2RJDnpruXUOqQCpgtqqQ1qYnqYOmA9Msb48O0kTtbOe7fsFzcYm73bLULoR6byWj33X5S6vyT7q
IZKUFneOthxJ3csykdUQevYjhNCmGqEzVWqD8bEn9lsD7CzalF/Nz+lvjPJ7DboU2rd/D6WGEzm6
BT/SHczpC3Gmq6LESRzAdpPyhhaePd013YfeDWc2hODidKOC8SYgJhgIlznx/FXhLRYol0FVeKul
UnzB2jbCP1WQDlD4i9gSUSxHnzCGB1Ww4irM6HYINxmR4erXUpJzI8JJGJKQYJwD92kIVuDW/tKB
oJCY6GHJ8ARr76BzQ8LFrc2mrjgg+cY7KDzkW46W4s1jaS17LQ0+t8MP4dkNl3apsvSakrwyr5Vo
CaShb/7ick5cVj02PVOVOYbsQwn+nidTXZUhf0/EXncNlCVG5j6p35LR+7l4y8YM4uf+apBB9lbI
jwmPX3/8QwgnOWboBsYfS+RYLAE40MAP1QUT3uy7JHEzClIjLocQMU8uQL6+ZOcV+mZDUUJwm7Ja
NC7vmRyA67tuW4jwhc5V0XwE+kzUkxnBabrO6FTNQX9H6R96/WGpr2goe5qtLQXzjv+7CwzhWM+K
OYEOA8QYiu4q9UOYbPtCkgX9JS852RDyhNxS4qJwdKAntuGx3RsBkHsePXLGSj7rKpsrWDvUZ0sS
Ybh52qs5RQ/lwJDkl7qnWFBm0jpPy2SSV+vgndPuiQNNgKQDEZRnY7BktHGT/CG0OKnWMuDasedu
eswK63taKpE3Al7qTqP2KLnL1668cx8RDnyPQfaBoBOCwNLtyQuIT18fOapvB+m9NLzwi0R8ZQPv
aWuGSXC9inBcElKn1nlFHt0WHPf0tVLGG6ycarGJNnOOJ3C5Gf8/9FRrT4Zz28JKlzzvq1ZD8h4Z
g2tnuy47auM2hxBfAXB3AvZaxNPp/vL+riUthGAO1CIaetaWEGV6U+2nuS7yQzNvWFT7aaJL4qfM
gnB3O+FIHLKA4TgmkBSKM1fTJRnJ6kc7W4NwxBNa2lMxN7h7eusznYCKj4mbZlDhGQ0fZM7/cUHC
aa/tmaU1G/C8iun3Qa/uITPk/qevIkK+DFTisrlhIL7Xdm3zI5ON9Ul2TIR7GaRonBDv7CCvp0Ov
NjuiRn6u1Te0rb6xpPlyeTlrAQsEmBoevTZFcix8INbFIzhMFLBGDles/8TCX9X0MPeSAubqnNC5
GeHD2Jk+LvoSYeAOz8P67nOCM9tGUKj53oL5WRvdD+EFziyKZdlpqqIuJGN5mG65Rmm/C/026J/+
CfsyrM7qNUOg8qo6aK3ZVGwBDaqdN2ld4CoLyKH9BsTAsfoJ4bP8ExTyPIJm2rfL321Fmww5yJlF
IQ9wpg7SnAbOrlmgjwduTN/+lY8+p8bMSlcWfdeu6nNrQjow51lJS3MuD6q6V+svpv6YJpnkZEmX
JETZyirTqpuzFH31ccMxxMqn7uDsuMagrL3L3frdZXK2e3y957lqlGQqUn9MHE9+3zyQPIC+gVt1
T2Xv55OkWMGd+5IxIZDrdqHVll2kuCeTAPh2jHeZ23onrVLwisAlO0I4p5hMt+exK1F4HFCjwP6B
VxONuWrb/5ANAMkcQogbNahzksgmUHtvtoOWG66WuXY6DxKfWA9PtkrAWQFOMvFVnVDFGR0DVSzb
9pjyq8gGj2YbjX5kaIVAQ/B/dgR/QN10aOoKpCh9asauE7pWzI5ZzSTX4brbncwInlDFuZoXUOo6
lGoHapdbhBJ/Dm8LIPKT1jfrzeUgsfqRLM2yHV2HPqIplJDGNiRWmkN8Lil243AbWbjhlV//zYYQ
h9QpKU0r1KNDVDYbhTyFKrIhRVYCWL0Vz1YixJ88yZSWRk0dZEO6XxaogRbMnXUGVUlo3I6Pl9e0
fl2dmRMikdVrDeljYCLxLPdTMFcwL97Sm7F2HQgxA5Q1B6C/u2x01dXPbAouOGhDUzgLPlbaOts8
3FP2Qimuq1HiFOuv1zNDghNONAEf4VhBxqqDlBRnvdK+lrepT+60+xG48vgTn33JX2RofNkChfDE
lkzRiykFSLF+VIzvPb1h1g9WfejlerY8ITKNTljXNsFsSDdB9VHp+sfEQmMxJ1QyV7Ma1i3KZ9VV
zbZEXsd2Gju97SkeO+2xAVsXtb8ZykatS3cAm/HkAFCjfGxxJ5uCkzCMvqUNL0SPqLYt/gwoAmke
PuKIJxuCfyBgFM2ATlpQODZ/all5oCp96y0JsbfjVMlaI/wwvbu2UDl8BeZaqilEkISFoYLBJ8Dp
xtyd6iCeZaxQqxZsijtE43KxjuASJvAjDNP+YCs3fo7hjTNPknfHaly3bcdESRvlV1PYMifVQmuI
1AT66Z9thqHUwbPKmwnEeeWVzpjkUlx9+oNM2CaaSojtiDWgIVIUziiPMm+sbCwdvFEgyA/xfisM
1VXisHaLZPxpkPiWZqbE61fvlDPbYiSu9IKW9QSCDiUH2H7pJ1/Nk8BB5/GyG8oMCTGYAdRsmYuS
cVy6ORyZA+YWSTdizQT4ZlFEcxydmqLEQYxbf6roAq2IpvsCAk5/7jDtaJNK4h6r98m5IWEtZBmH
ZSqMJagriO2oG+ZVx7Jz6a6H2k7tKT6mGyWpxuqT5NymECoUW7PLedRaQJidn5xJOPP40Kjm2ehX
waJkjWs39Lk54QgsVT+AH60FwWz5aOYKmtBOfR0p+iFKie4XVSJJqte/nanB/1ENUkWmvKGaTa1n
SXJI0VKfr8L4ecgk/bG1sEFV7usOsL6IG28fCXk6JD3yDfAk1o9tFrmVjBBk7UY8MyDWEtpco1Gh
A6nck+Ypq9PEpyOE1/LvtJcgLFb7blQz/oEsq5YYZLOhJ8sSIbvgBOvG1rrKnqcrZVMH1i7DdG15
n8hHZlY/0ZlNIVTU7awkZoREY6ZXIfWt9tomweUgsdpWP1+XcLKKiuITjTmoM3bJDVe9cLzlvthH
XrrpAxlB9+r3OluQcKQqswjVrnaygzI/AnfoasvzbB6XopaEPumqhMPkVIrKLIp3QmeGdxbtHnIT
bRtzwpjMuKWa8jlNqk3XaHvTrvedo3rGkvof2lmoo5i2bTmayWuiZ0/khei5NRpgjB491UPPG4Jk
sR9urV0JXLKsXLN61LSTMeGlUjLI2TRWiFtlviHxI2g8L69m/cud/r6QYxRdX9Qgcka1pLHcTMk8
I30YbD8dP/83O4LLxxBVU4sZ7jg4gz/Ww56O5hHju36hDJvLptbST3q2ZYLnq/VkVJgrzA8ziXoX
T4f7KZ0iz7bSfaaU16P1OTanT+24yHocf/HO02YKx8BgdZ+CGAN0iL2b7s3DuFsC27cARAZ/aL2T
lRr+ErtO9oTTAJb/tJrskdPizwf4YuGVfrSxNsU1e3LuVZ8EyYNsAEjmkMJjRUuJxfQEqUFijz7g
wP7wcvnzSXdRSErntC4tzMCBf/gY3nd7DZ2pzl1aiAh3uJ5lmyg7AMJdZjpZXevmlB/quPfrdEvs
3NWrb0PvX17W+r45qDjYpmYRS1jVyLsWRtRMAV2iH1NV3NptJMk0VtNfikRet22DYpRP8Ie5Aa2w
3qFOSKwrED5uoXXXJy8h2+o6hJkbjEyN9yz/yNPr3KrgEV1VJXYVhRCTiUavMsBwMH11Bll7YRVn
f25G2ECtjtXKHpET5EAZbezYM5EvZmhyIX17MP0wADm1uo3Ae2MdSCBze350xbfYuXXBTTCiD8KT
EItUhrnzhjms3LRskx2rOxkFiMSUOPoWJUPR2nGcHBaaQTjnURkXb0olw2frWbAOQM4rXQzgOW9v
sRhzwlqNEaFDhrflqz5j44V+rLrE53WccnJlW7hu0jBMw7RA/utQITxa7VSjMt8A4rTvro1t7GWH
Ieigijw99rfyxHs9kJzZE45DGXWQj+I6flbsDk/1HgQ/YDHXG39ALwAKyJsPnHCiUpWXPCzUZN/u
KIgpSIRObHrI4y9z+X0yt5f//qpfWMSGAgVm60As+PbvQwM1BpwayIOmeays69K4Z43sbcSv+3du
biM+cRAaxHmEs1zTRRlUY/ynXdNAt4Zu4hvNo+CTiray6gP/Y5eMCSdapQzSXrVlBoNzu0Q3c9Nt
zea+qjQ/IhJ353tzyZRwfCH8nWY1rsvDYHhM39rqy1gfVEvy9Fp/zp62T4RD1lWsZAY4goL4evnJ
Ae+Vp3h9jQEk694A3rMJZAzM6zmADWpkHCtivlNSyq1Q66ehyF7hs8OD9lW5Id+gQAIwk7kFrTg4
BiaX7i+74l8WerIq+GLESkUZI8Y7UuU+vuNzzo7XQi6G+0q+kQtTrX/Ak0HBMa1SreelBlAxrB7L
MPIdFGIh/fn78rq4x713k5MVwSONwWbTkuOOcUoQWEFbnEFNOVQ3DWCszjZhsvmmFcpkgpn7k0HB
L/WGpIMyA9odoks0e8dwRyEVBfmdfqs9p9/JVnXTTfzSBJfXuZqM/DH7Tk8pC82m7CugcUJTvSdJ
fVuzLx+xgFQH6QjGwkRQSppDqlVrOkylO5isbV1Fb2RvQb437z/WyYRwg3WVMhWxYYPmDOMEJqr1
ZrWN7tmX6YFLGGm7EdK7s46KPYSaDAXK95IfsBqPIZBJbF491cXZNDsEez+kQJODjTPWvYQ/HGgi
Xt7F9dN9ZkNweydW6KT2AM8OP9nvp/AAMBiemmAQsUDa2HmHWsrttn60z0wKZ2CcANRKdPgGJFsh
Lglg6R4APqUEJ9E/MCLncyqb2l493Wc2hWMAFqQuKtVyDAjpXoqxvWFDdxN25saJFEntSralIv6B
TFpJBwWhq/MnH2NP7Z6LxwyzZ7oz1MuA91b22a1MOWk9+XEojgJ/AFCxZpYuTCUmIHcHeju/KjUR
zAEUiTtsuLw9C6R8m/xF/e54nAy+q6Etjh4bXfGqK/k9/sa1d3mQnjzS+v1dvJF1sdbTLf7AUXXq
ACAp+OowR6OhWlBnBidl5UYBqGe24BGfXT6gKVda/YujnuwJjppH0YzuixHtw+cGg6/f68/M43BT
MGdZPrpAGPqS1Y7X/NRExZOaPKwZ4v0+Af/cTy2WaEzbRrnJ5x9ZS11FKjG8Fp/P7QhVHzVulahq
Y0iOVuhdtBgjlg37rAXPcws8ETwrYhUZjRbFTnDidvaBM0UyNDi7nUw7aX0hvMuu2RpFefWtGTUz
e7VKEb/sxYs6dQt1yd3lELkWhYEu+mNB8LpGyZxRySBrXU3PTI08BTyoIZWBSrkviYfp3Irga07e
06Lk67AoQ4mgDnQdGKa08CYj8cNZvQobRxKoZCaFmEgaitHjRcv2RQvpo0jfmmW9ra0OstPg0qjp
VaqGsgk9/tUvLFOMGQqIawvNhE0eG8tvRsD5XZwdimdf5e+z9cP058uJgL7Squ1YAUo9YOznkDe+
bl6DRh8VhE52i66FQmQiaIdo6HViEOWtF+ZdrLDCUtGCef4/0r6suW1d2foXsYrz8EpSlEhZHqPY
3i+sxHE4zzN//bfg+92YgnGEu3POfjgPqXILRKPR6F69lggW4OKjaJAfuzcCAcK7xr/uksysbmOP
rhCL4qDmlQEOT0AybpJbxZseUzd0VVc4SU65E/baWXB5Nwzzc34uksa0gAxPN9TSAON43rozlBSL
0zikwWC9Xl8dzw4VOeZhTdZ2BN3XbKx31TB/Rz3QaULjbly5z1HOxunk3zdRSlNieVBnYPrl/bRb
3Wmf7LJT6IHbxOnuAFLnvN9IrPji/ptPSGWUpQCRooow4M39Hv12K/Ok0E3HH7rOeY4y766th5Co
tlmYmRayJEcYhUWXxCNIkyjI55sRXAaRg041kEKlI/F4m5nBeLM8KhjPyxTKRalCPr7oXS1Vgp4r
+syMxhsTVDReMk1IBRnTjrJSIeNGZg5l94i3EJ4VKhrnVZSpkQiwh2Hu4+JhjU7m+njdy9nfCvPQ
ZC5OMum2oBIug9yj+RI0JtiLQswKcJnC2N72aYJy7lVO5yXWQM3+MgXpt9pLHvT7bN8empfwjtS6
IXS7t35FP68vjJmI6gji/7syysmzOsoyZYKTQ07iCZhjjOgUe70Gb7ixr9zK5EJkmYnh1iLl7GOv
jIoqQrtNPSU/9GDYC7v0Of+97gBgPfPSUN7GUU5epGELiWIlD0btVwRap+lvsIPb1VAuHo9jPkDU
GvOMYHIKMfGdn7nex3MN2sEXCTocIU5qIu1zFODEQMzOlnRj8CjB2MH80xmom7GuRy1bJcCzlfmX
ET/H1X5W71Wdc2Wwz+sfK3RFOxMneaqg1+kn3c2iuY30HQLS192ayZu92RaasC2vwr4sUhAnjl70
KKA4RLqzsmOgtK28zTe1b3nSEYmT0y+7CKPsO9Htz8tR4gD6OR+UJnUrQ2g5xBKWGi53U2/urfVH
V9zIeczLMcgT4Otd9flNqeiR1XE1NxWQmOmAJ2zpjT/z7GT8I3oNOPFWHqiEFzVoYumxVeNJjVFs
IeRY2W49hr/AnUZmGAkmsoOeLa86zHMaKmrkylSIhgHkcbk+GbFsd7UbdZwLn7j3tY9IBYu2gCJV
kmGeVW6znbnsI8HyzNEeh9WukzdT3YUqjx+WtywqfEiZnNSRhRJj3yyOoD2OY+iJ7dP108DdLiqA
mMbSF6aFuSyCeCekVBFIoWwkaR9alnjmhf13jkn2t7Q0oKkxAYrHHpXStGj4FBY8H5UVGU8wKHwM
txmqR9HZvKmfhdPiNp7itEHU42LjtXGZn1XGoLWMRybmTMiv2yRUCGQG+Kyxk0r6j1r1Xi06Rs8z
wrxbPo3QpaOuHOao7Q3rEDaJ3SjftYh3qnkWqId/3spaLhAt1SGYPcgan2LXuLXOICoOZFu0o7vs
mbNtJE58OQIygGImOlc6MJOXHy6JzXUh4qrACeUo04AwQkC7vf2tBERuF+zjznWD7I36tEc9H6am
btqF0COXmMaJh9/V8jRbrX3dCPsFJlvolIE3Abw2lDuEklE0bdaBEvVOuCtu884Fg6CH6leg7UVv
WIH0w7udK2nPjP6fZumLLkeyuGjFiPLA4kRCi9mPp0rZGdb79eXxzFB7plZ6smAcIw2kMRCjt6J2
K/2n0fCmyL86o4ZOo46GpmSh9y1SH7FRdfCFxhm2StPtsARBCiZMr6+EY+ID0bA5trFmJGVeSLFv
zv+E0i9r3l//+1+/1MUSvoAhFUlcICUr+OkA+REFMpSVU2h4XoW//ztDlFvHAjh4e01MgxpSWGqT
2t3wUGWAs47edUNfz8/liqh7X9PEXo6qzjqsIfhN09ZTqmepHjnp1NcE9NIK2bfNvoyRFQpNrOi+
3vwcEzeXz7Ey2gYIDlUOAJPnAWS9G0sgIFFMozdCX8huRPVtUe6ufy/eSoiHbP9+o89g7xN73+pR
Fcahn3THCB/HJnFk1PqvG2NvDmrfRH9H1OkLYgZkX+4StM+7HiSl4C8Vm+G20uKHvzCjogINJRrZ
tGjYfhtCtmE1hixocgz7pHtTfp9VzlLI4b68FzAFCBoajB0oiGh06aWaQ0HqtQYnZzoK000a/6ym
Zyue7D783oh7axI5Bhk1EQ2wKFESNQ2DWV/GHWQ1SZIaCDoC19CgP0DgGuPRqnbCe3OjENzqc85r
PLE2zMRsG+yhQg0V1UvvWAypNlMB8QFMgnZlHBtI8pm8tIGRjZG+z6cVysf1OW1qq6qQPJ/6FwIL
rE7ZXnXV2VOCypsOJU9zmuX0W4OU009Z3qWLUGbBCjnj2pSP4byUdqs2wE1Bvrat3/69QyLpIvxx
Mho/FrXABrKuk5os4KHRjpBosSutswmj1n9nhVpVnxpQMFcthArzbCbGbkgn25Kerxthb5amgeJG
FDEXo1Gp8zCVa4LZB4DbJxdgNhVagOVTch7tuvX6xUbbdb8KnJWxgqCpWRJOmmFIyFcu3XBQeqHU
4jwOMu0oL4SD+l8/S+GBOkY5TAu4euirXhoYe3OwuraLgmIaJ6eQ3nvrZ6UpD1KmvHK+n8wIHFtT
lC+0ebxAC7W3fJA1gw8Xwrt+AmiI7JFx5WV/3Rrzw23WRX046LclktqGod8N5zV70XiCmsygBCCl
KIKLXYUiCFnt5vrQG6spZGj04OhaT90Hq3CxLw+a/oGSq/GSWp+uL4kVeNFDtT7ycfnLOyqqKvBy
lphzLIpdK91ms2lXiE/iIdafl/VWACfAdYNMj7cQoHQQVZFBLSrPK6o6qTLw9oC1R99LN0CF1Lb+
q/MWT/Xa/fQ889yduURNghvKhggsLPVRKwlXT2aVIZ6KpE2c7TuICECMiJPEsJwD8sx/zFCp0lwU
K4Gch4esSJrnvlcXATE3TmOX8wFZLr81RJ0u4DTbIh6Rjw/lkSAm5sOMucpj+Xv8Pd62+39PSQth
BNLIwttGBcyXemnHxZQNwoLsogDOXAaL4HAokKFfXxT7430aod4Yodp2faogpC8jhCtArCyEw+66
CUZh+HIhlB+UGJFWumLBox3gnYDgBaYUlM6qndwTvpqCF9rZ+/S5JsohAOxCi9CcQV99Izx9FM2O
oj+9Cft0J7gxr8dDAh2dQW23ifKKERqCaTkOFrx89DvdmWM7hTIimSWOnPzB9OZzdCfxRmRIxLtm
lQq/Sw25IzRekLcl53r+ZYYnsT1Kmnd962Te4qjAu0pStMpDSwpM7U1bONNvxYtczIDfEc7J8ENj
dUHPEwTsw6v2ENqyPUDuBYAlXt+TwY5BvMgED5AsAV0jUhc2BrZFMctjwV/Q21Xc+ZDcWPv/kZfg
ZSCMusKlLSpUlkvXF3mJZVsHcPSsll2D42w+ht8wofAwvUSg3/sQ51Ifr3/v/3BU/iySfihXczzi
IdMQlRfpA1kqQAkS8CHZK1wI53AiGvPw6xoOA0Z2Qd1Cua7WN0oNffvwEFa/ehBRFxygAfPvGx/z
4ZJi6HSdRFCMpWstrCbsHofkNtU5v595CEwZ/4kKKM5MapvSRpnKqphAzLyetOzR6M96/yKY369v
CnGsL0ft0wotRJWsgpHnALv7mtE7hVU6XSZ5ed07Zmn6GNx+UaWSF5aZ525jkwrLiTXEcV7VMean
jlUB2FPjq6nGif3MrMfaWKECsybIs6yvueUv+/GN3GjNuzhhMgAOp3qFl9ylZ94IIdMlkDeiMgjx
GLxrLxOtcOzj3ALCJpj6cz3YY/F+fbPYfx/5DZ7LMspZ1KXZDGunxAtelzqwLJje0Hk00OzYQEbd
/78FamtKrVLWak5QAL/RLDu7JZrl+d14lH3hbD2kj5h1c7M7XmRgu/qnVeq7dZopC0tspEGler1+
p4qNLeZ3S8y5O5m+bmHsQLM03TDp8SWlHEPTFDC/J8Xivoq726oQ7rQ0Qfuzcy2pwJui+XF9xz6q
JdT5AjQZ/zOQwqk6LW+xjvOgVmah+UV2EJTFNkVfAl94Mhj2HK32Ouwi+a5o9lL/K1p9PUckBIHa
kv6zmigtS5IdCu9a2dqF9qYZo63Ok1NXZ7N7qYbnMD7PdXmoIs1VVw969rvrP56R4l78dnKON+8G
VDeMuhY1AWV1kuKC6ByAXb6MPMOrL8xQ17BchUa5Dm3jS3Pzqop3cdf8vr4Q1s2D8XVSBkKmjicQ
db1CHmlIpRwHE/PkaWiTGf3kQXwtq3vyOoAA5s/rBplfDsVmBVcPalu0poNZNENVJhJgYcXvEAJD
bQ0K/15zKsM36tg2a2B/uKBg42so1wDkBp0gqjTgBaLObmc0HYL4GAWjuW9+SC4Z6a2fMTAdg5we
TGy71SHMVKEzPVxfLWNmDyXbjWXq/PZA8KpFukC6vbNstb6vMH8F/YdWdDrl+zoemmGvyBxoIevF
d2GUSoT1UJutrAI30VDswz04EDCmolQ71cYwWwt9I8HXfl1fJ+PeurBIHHlzHsIhqeWYpKWr4MXD
uzU7UFP5CxNQvsREhQTiGYW69FF1KHIIfca+rI5PTRc68grZRj4bG9mRL2Hp0w5NZRpBa0QuuzkL
NBB1L4DiA1dt3oAx3wHcJPO4+S3zjBNOEwvIRd2kMbSmYKqpkS9ZgCBX+uoOzIf3nWDnUO14Ke4x
0B+Uzvx6/VsyD+HGJjkvm+0yMhFkOoq4fEjEKMf+QBSr5SNvbcylgaoVanEiYVynjp2cr8DNKkni
Gwl8r5cdqzpfXwhDkw7na2OCOl8GWMmHshwErATlqCA59Dd4jTnpXbJ/lH39CUU+p/CkXeZCmuow
gZL/+g9g3M/APWtAxJOxXLSnL7/kmncZlOeQd1Sgbxf9OfHyEixdESejZr2CLuxQn7LIqlIFg1Uc
TMUuxfyV5FSdVyo35hyM3a3av4T6qRr/5lRvFkd/XKMGnlAgo6rSr1bv7CmuvDXlgDSYoQMpgKKB
pcMQv2ghZ5K5LMoAnUQo+kEnOI5A4hcfrm8TK+XF9/u0QgUoE+WhXFtz4SAcZ694LHZC5Uq3qk2U
O5HzuoLLrfoyRpo1MIwqCmqyYCwCoe2lb+DSrSU9UUxf3Cdg+0elOfeKcw6N0r22M/adj7qEL9or
2APgPI/XV8w6e1vj1ILFsoukcERYkebeQabidjw9SNalurVA5UBCNnWYiO0UKM4POaSQAcmIjPt0
NmLHEDrgW02ebjYjS734oFQ6ZImdFvdphUJcB10Z4b0v92DBl6ynEkqhLedkM29R7J1EqKbQL6Bf
yVFZ9f26dJhJPPU3MjBRmYN81K9tDNrvcodH1cF6YGCqnxw3VUGTjB6wEfLRNKVSyQLxIXkUd8tp
Uu35Z+YI37NvZLoUsOH6IeciKlkfdWuWSgBVKx8Lq5AGX18PcZHtxTlzqvpQg2ItB2FSzWtesSIm
JqQwQy0DBK3SiBToKayRuEDXPSmPegYoERBuKER64Mmzrx8BVmTZWqLCVzoJix5JUJdTS5Dhd/Ya
HxbZv26DdQhQmLLwH9JZWaZu0r5VADEzO7w7hecwOxbW3VDvVsMVeEkdczEbQ9Q2KU0vRQrpwenZ
73kAB0+xN3j3NdPl0W4BuwRe6Lg7qSPdVWaIIYsanWcNpS91F3uC5b7Jdx2iJEbE3YI7u0H2gM62
thapI61qq7XqMZ4f/4Nk66Aubu3Cg+xBcND/92w7aPxhlBPXDJ6cCg0i7cU4yTNjxWUNlRc8CWwl
2113B6ZzbyxQLgfw2rSqmgYLveGMil8mpT1XySGcOXR0rPC+XQp1t+jWMCCUFDPYAsABJQuvdVFx
LmbeWqgbRArVZo0BDA0kVM9zb9QfSlDslt71L8ZKRbcLoVwO3TcQ+c1A9i2BTibVjnOAizHgjbR/
JGJfHG2zM5SjDW2vSxN5oWh3rd/ZuatDOUNyiZ6ntJcC7WQ9EBGl8tz8FNy/KSxfeB4VJsAUGKmW
gl6Vum/98anbt3exaSMT8Oddc1+566l4miA/9DcRcLNoKmi0owCtAgRWZKc7dT6JYByxEh7klfnG
3W4h2eLNa6IRTdAVzlYaFNlzDnbGJLvVhh9QuM0iV1YKNwxPycDpeDPmfC/OMj3LhhrQoCHylv4Q
xN90JP5kOtTadZ75NCTQZSW1Cx4bA9uJ8ExD/DA14wuh5thjAqsUMxChodmTQI592Jt72SHuFLqG
kwDlBGGs7Ft8+IBzuitv1STN/+LFhJZPt/BY/EK4OQrCIi3jGh5IMwTGfePU+ATsmDsDJ/9h5QV4
WKHlYikYqqPf22o/6CHmmEw/FctvWQhNmzg6o/mGwUit+j43vVvINa9ywbwOPo3Sj2+ptdLIWEOo
xZ2IXly3nw+qaz6Rye3E473dmLUvUOSYwLRoIqb8qcdbZ1TREhUxal9+7etOs19Tp97lt0S7bU1t
XobHDKgbc9Qbrq21SiiTNfUH7SWCalv8bYn3BS8tZ1/iGzPUHaRKbdEtCYY+8BAd3eSAsfCd+ATG
iUB2yan490pYBE6DF76qo4Zh6VQEjwxpKLMQYFypiJyxzD3IDzi9mXOuVuaNtzFDBXCgCkxJrlPV
H1pwGpla6Gfrynlm82xQYTqt5W5oodcQzBkgIUl6PxkG51gxX6Lbz0XFZFQR1EhLM9XvdtMuOQBC
r7r9scXYaA8wBgAZR/Px+hXL9gii6SVqOMsAFl4G6K40hESSIBqY30geXjIH63aN7PiZeARASaKN
Oux/aZK6E+Zez0tRgN6d+qAgUAY6pBFjt8dIiQxqrcgGtMa9bpK42ZfQ+LlIOnQ0Y4nWbdyiw5Qe
Kut7rx0X8/W6if+wd38+JK09FEWG3IrWEAVTMMp29Z1EKN0PJVt+q3xpB50ct+KFRJLJXVsXdZwb
Te2yENKtQQ3CjuW35OZu7IU3wrn9AdRkwEPVMCtNYLhSTFlD1QIec+ksejdbyTREFqJUbdeWr7eJ
k3dHsbltsxfZ8nQ8cMroYSm4jC8k3NIr3VimgS9hWE9LG64Lmip6INlIOdFWmW74yCFmxmKQghMw
vEDa0P0AER1cQ1Dy2ReROAxn4piFnx6yJx6jBMspt4aozdMbbUDEB4AtAb66noQTKr32HPK0uJmO
ubVDPQfysIb7FyBOjWJnClaPFK0x9Nm9aiclIDPHicfrTDJvT0OV0U7Bi1GWPv59k/apgphYhpLi
wDlG7hBZa+1xvR3c7Jdsg2GM805gL3Fjjlpih2pMsYZj5yuSG3/7ULbxIRL/MDvS7/wRgtPcrJ2V
AW0XSD2AxlIwJ61PY18X0I+sRgyL5ZPlr8UPSzGhOLZ+l7XwL6IY9G3A70xeqSoNnVD7qAM7SF4F
gGhUol0poM+2lTYxYzsLxZbHQMTwT9CEoDaPASFkkxp14RXyNDepbAl+In2Tksc1nOy44ewc41K9
sEHdPsIyrWvdxtCcqX8ndfUoiNP5elwmv5IKHLpIgCYyML3wRyqPa3ojKUBbI/p95HbG7IQh+DCr
yC67ezWzeFcb85ttrFFpHOqeYQeCcSBgeyc8SR6a5cF8NG8M3SVkeq0tH/MTj3TiQ0np2hqpSFJI
ZhtPAjJjPD3KGwKnK1BFro+zn7qCo7vJTXgQX3CzihBWNtzxVfp1/SOzLoaLr0wdQPCY5ZrREFrr
Unw3h2+KHtpmP4+uHiFLnwroaOU7tVX9uAXFe8zFhzPS5wv71HG0tBJ4oLQe/Dz/p5lFWzFexeYu
LiPOEWQc+ws7ZP83ca2axVpYTVDu5TL0Gbunqt8D/CNHJnrVt4n47/lAtQtzVF6rK0XUN6qW+GW4
7iW9Fz/msBq9/snZP8b1qqMRgU4EUOggjqfOYZWCL6qMFMHvmtDVhv1seIXlLMuLhuEBMKkN5mvN
mxwgycIXrwWKVSVNEMJId/kts2VO9UQs0cNs/FS+lYcRCjYnUfyexPd9+CtReF+TVRfAKj8tUqtc
lricwzDXQF1Ijua0H97NFNimAWqsstvv2xMGE3nVJUaI06B9jCE6EWMFOt3DMtCYs8IBzRZQUCal
K0/P1/eOEXIu/j7l+rOsdfNcdoKvIyeTzJ8ZaA8m1b9uhNmAMHTICuADgh9UowJbpShFKgxxgU8n
OhigQqrpZe9oNWqn8XfnY643csLIFo7iI8cyCV6Um2B9n5ap4NaF4jrpSgQ1TYyfFzuUtg0vuUFv
DtMzWeig3H3dIPN7GpgOBJDAAOqFynHNrG7LibwV4nS0BeUg6yXkqd+uG2HEK9SI/hih8YOhIsyT
YaKYvlpB1njq4M/rXRodrlthut7GCr1pszas04omo7n8M0WHiTev8HFEv+zNxgC1N73RVtqs4/1h
Go6K4abmjAkCv8Zloz8pJ0LJnHlI+HYlj4mfs0kWdd8kejZK1ghw6lx4GEi3JwSLcdpf/3yseHGx
S9TR6rusWOsQsznrExjr0fOYD6Jy20z27Ji2slsOWFe2cnNL3rZRl0xfaXK9RogYbVPbVfSm884U
I/JerIu6VmRzKsWwrJPAEipn1naJMtlRtUuM723yAPVWuXi5/iV5K6JCfTmmatToaBGEoGiLooNu
na8b4G4VFdoh0DQIhbZABMqZ3dXtHOUYCgAE2qPlEqoKsltN6TeVyzFMztC1I0CFizCrhao1Qf1c
WamTyIdeulmbFhjTygubB1VKnAm8PupdnnO886N9+J8tAwt4eX9CcmhYRyXJgsEZduk9GNF/yE7s
hA8r+hdJYOzku/o4Bqsj7fp94ROVzxiMky3onJu/KUR8xjOIpl7+FmlYCwMTgqQQIaseaQ9igNPG
OJsOvt4H1ZOPvNfzdZcCTPHSIvzbGNSS9GyaF6N/t/49aT9mUf+ENpSAL//+HKprqeQ18ATTWYmf
uTw/7CfyxgBZ4CaV1KRpJK9kED2iT6C4UVCHTvVCMCeCPwPWxRmGZkVMzJaBkBetaAMDbZfmotDA
aGNYktccmqe57mQRcIad5Fw/D6xt2ZqhjoMqWLE1FnpJet7QkrIHHjMBZx0010hiWaVUKPhszTw7
bSK5hnjIR94AD9ld6mzpuP5FPLbx/xoNSV+iLFVKFTrT0p0YkEpe4UQnBRLpGLpANUG7v/7VWFXY
i3cwFZG1TIqmSV4kv8VMDbBwHsqI92BeAJ4kuyv/gqwC74pNIkzt0ijrQxKHKnpV1cOkvKbSOVLf
Jd6EJis92JqheyhRBaZRlEUTTBfOXomBv/oedDQBqAVuEr/wq286gRGf5MfrX5O48pfN+1wdLTyc
zEkPjaUe5P/mnWEJYIB2ZMwwpNk92GFnCM9cN8fwyItVUpFIVaNimMZE8qvsubQSpxhPRSdxjPDW
RIUjcS4idFIbKA8ZT9FwA9Z3R+98ffoWWqdk5c2+speEtyA04DAbSufAYyguSWnpka9Ur2X6bUxO
Mo9LjVz5Xzfpj4kvGXBbdYo45ujtG9kh1goMjZ9EiMxK4qtZcz4eqz6ILfo0Rl1PCEhVm5V9HIRn
cpzBHogCUOVGcEKUZOz2nJ5r3mwtb4GUW8gA5OSCGpZ+Jezi8b7qz+IUSDmQ7DylRdZVcrE8yjni
cWiNGEqRUBIX8TIDSr8BfgBiNt64F+55XQeOc1jkCthcXF2pl+0SQTanlG7a8FVZfbHyrx8pVjp3
sSLyGzY2zFzqRksvIqyIkLZWe+W22NcHot9BKtblWb/lPWYYT7ILk1QITmI1AwEAjvEk7uUoc+bu
yexNp1HP19fG/Hw6QOQ4XYqJbt/l0vQJfHiD2sZ+katvsd46hiLexw2vRc/2efBhWXg9o6ZjUjm3
3HRGaVRrghe7HFSP04nI5YDp8aHxEXaBKhU5mCBWjUBHgeOPRSrFUMvIwC0mkU2TF1sGd8JsZ87g
oa5z6lxhX3jGa3ni9fbY3r8xS19mGUisxNVIfHFxlBfSAwv99THDrMhNGSxHHm0W008+zdGBq5+j
IcnUHIzC4T2m3L18Lu1wvK0ty7vuKMQRvkTIjSEqaCldWCyK1Gi+0Lym6AzxJEt4f58KUHomGYNR
LCAYkBANMSzFpWBiujoK76i7g35ZVahTnFhdFY8pwD+JPJa2DqGXRJ+fJEveXf9SZIe/fKmNHero
jhkmrpZeATLMGN1lcE2zdlr53OaWYw1+VUfOwJPRYC4NmbRE6FQNtGMuT3FcgMyjGfGiFCQbVIXO
khyVOOKsi50WWhiMhFIIGj90c74H8UoDva8EzfnwYfbXQ3uI/MFdnfSQ7iJP59hjYZhATYwBGg0T
6jLmBy9XhZ7vuoxaGgWp4FW/JwgFTIH1tLoxOvSmqz5JQYxp50cDo0MYFQIL879/PcC+ohmSooKN
goaLdEuhzHOXm35nqj/EZaiCWphGzsOZmZZurdDu0kk5tAOiCVTnkjd7wpu4m27ROXf1m8JHk+Yx
f8Ts2Z6nbMpyma1ZKiDn/aKPVS4VmJiwNeNxiB/z+XD9IDCD/tYGFYJbEVMFepPg9YAK94pQCInb
M0kFJlcHbLbca9+uW2QuSsFbAvw15JqhghSm7/NQatDAC8tbqXiR5l0rfL9ughWnIDD6xwTllKVc
9pGQoecSoSq7y+YQL+Rc4UnZkU2nY8jWCpVDycCzJZLeRoG8CHaqDU6lv+XZbahwnpbM1XygbTCm
Bg1R8u+bzAatyDzPrCHxh/Spq71mfr7+tZgbsvn75N83f7+saiGyVkLrC/aW6AhBTFvgoTqZ32pj
gzpAVQzKQH2CtHfdPmD0zp4GPyzOWf5yfSnMrqK0sUOdmFIzK6WtY3hz9pxq97l1VjW3bQ9rftIa
8M6238tiL1Qc+DRvddQZSmsrnTuwPAdD/rsFD3MULObeEJ7+anHIASXkZuoXwrhay5EwheP80VEh
WrJRUB6IzE7i8fARTJ/ToRsHJXn4+Mc1s/GJxVjMzIzmMlh1fwQQtfrBWQs5HF8Oz8YA5dRaHeHy
lzNQHzyNLhl6LpzM6bwC3G3/l2uCmfLh4v2zIMrJ1cqazVYHyVn0g6AYGxCXdl7yjdCW8sUqmI+R
rTXK3ae1C+eixWuY9L4sO3Y6wAhSOyS3xcO4I4jQbPSSn9c/KtMNQcMBRl0Fas4WFfYaIdLmuW/A
IWOcp/lHF9eu1P9Upppz5zIDxsYOFfiI7IfUKmCoy5rvCRCHYW+XCa++xTNCOYgZoVejqYkGVgmC
3YU63r4VbfNb4+aPlZt5iWe5PQ9oyPuClJdEkyhGXY2H6qB+U8NHWFdbv8k5AZ23NMo74mhpjEEz
Ij+W252mpsdJaB/byHSvuwP7at/sExUMwz6epK6N4PPfs1tSksxO+bM1g7x/QvO63sfngadfzwSW
YHZJRsdXNC1DpZ5WxrxKXb7gUkx98bF/WT1Sq8YYMuRCMS4Q3udHHSOKhtPvVK8CMwjvB/yHRf/5
AXS1VxuM1ihHlPKS2NFADCmjrxDfyYqdgNDh9+DGR/FQ8EpTbL/5NErlNIMy9Ko6Wkkg5u9adjOU
Pxc04mYelSczu998XY064VJTQucp7Ml8U4QdNd/zO2EHsoiHdTeVtnjgtUyYnmqaJvgAQY0GIpTL
1CDXikhNBsCE8nZxwumU15mt8sooH9QcX+6CjRUqnqC9IFk9dJmC9m30JE/dZZlNAmdyIOBUy+lA
q6ARxbXX0clvVS881qfQUX5xjgvzStr8DCrigJB8EJOQ5HMP9Q3htkYFf2+gJ604lSe4PA4b9iWB
IT+wieLhpHzkMps7drTUGTMRgIcPmq0CsPOhuab72Wl+VJ/C9iC6BGjJPSDMPUWJB3K+FjASNDnL
3OihOakyCh0BQYwP++5s+uWh3RGmMf05eQq5NN5MvwVLIQCImDQhXZJLP9LyKe30osmC2bJbwhB0
Go9GB/i2/hYfMC593/JqqcwLf2uSOpLFYkV6a6BopmFsob3XoE6Fh6gj3tSAVfNeodwFUgclSxEL
rUG1AMMP9x1mP4xb81vkLx7pIqd7fbU5zsqKONvlUWcml0aMfihiFIT/GABu38eYVzLd4XUMom9C
7ooAUWSucV/zHj3clVKnRNHLfghDZcSkFJHMkN9XW3CkvRaEmCdOuF+WVajBYC8YfkHwguIFlVo3
k2UqkyWt4MXDdEOQ7Am3RObxpOeYlcitHereghCHDLVpiEeBJgvTbdhB9ODfxwN4rM/iW3JveoIP
7AbvMcx208/10STQg5xnWdktkM18I3mpdCB5qfgCmgmQCPDOPuvoy5KuqKgPgeaejjii0nRKIkH1
q4/dSWlsEcMUi86bSeFZoc5CHJXSMgjy4muyI8i72bqvuPN6TPffrIRy/yk2Y4Aby8SPKxuKLW6q
2I1TqCgei4M9QKotctQjZMnLd27xmLc86gCMSt3IlToPvvww7BTocTVOFAgOEcsMXyIHYAloBVw/
7exD8Llv5CdtborZ0lMzCssESRVxkRYEK2T4Kt5fN8N8PW/9g0pMi7FP1LFGT5nMlWrHGIAM1ZZQ
OuRzUTG/IsjCJcw/ior+wcSyWVKTK3MmdiYyi8zTjfu86Gyp4wAYmE4CIT8NTXkQ4tB19wyQ+xDE
UYJf9arbRB6IcU5xeCs11u76h2MawowLSk5kHoquWkNYWM1rUQcutXzVQVZUPyeFV9ecKgM7VmzM
UNujgLlN7sG17ze7BaEXI4ZO5eRHcskgmec4AzMrk0GrAJZTlKshYXrpdEWtZqWswlpdgTjbNd5A
U/c44vJGjHTEexDwA6wXgws132FkaXiRgvaWsDZzkUIkXtDp4faH0AeuS5auWKEsMRSzXYuPpRDk
/fMoF/bY3gvTa2M8Sta7kJz6iTPAxz4Qm29AHbxxarJV0AdM3t8ADHky/cmrfMjSOKXDY4BlHoiN
KWpz6zIXcMqnCI93DBwXvYPLyIkG77qn/gcf+txV6k0olGqkgIZS+kiLyvsqIIfcwthvdfc3OjvQ
vt2sibq8jakwpyxCxx6Y1VG4q4vjLHBaiLzPRt3biqDoTdOA0VCxfmT9q6J5ccqBqhH/uuJ/9Cig
EeZyOBmA9y69YQ/rbPcRJ74zLWA+joQOwIfp4Wjsdp1kJSxEcewoYuuapc4xwfxOnyboRdSpMso5
iAP8RPPG+T6Mb3WVS7/BXoehGajtm2hCUzf/0hS1tEwtAaiNLlH+Cl9bUM5gpsqJnBKPuqPkc/yZ
GXrxiDFltGxllSYA7Jc80eskqgCDkrxltZuH6n2N7WgHVI2//pBLu3zI/1meuWkACX9fvGJjmFpr
JAqQZIxRUAThjPBEJmgwQty7yj+I/5gfy88Tj6+IuYUbi1RArsNxUlfJ6Pwmqn0TSLlGk+9jni+y
Y97GDBVuhcLsRzmuokDc1/78lHsAo/zsfw9+u295oGymw2xskSVvsgClKRO0MQXM9S6n1AwE+ZXj
Hsy7Y2OAjqpRBWUzUPL71lNxGx3Xo/AdaZqNIpC9cAnqmMFVAa0STjLhOKBbW6Gez5NlAYMCVbMb
UD0feuC+h5uUiHGBU+H62ljfbmuMcsBWL/QUsqBZ0GX9fTUad+U82tdNsDxua4LyOEWJ8Vxo4thv
pPEQdekZikg7yGUerpthpbdbM5THdVJclW2Pqith+JcOhD8QxNiQub9uhrUagAr+H2lf1uQ2zgT5
ixjB+3jlJVFSq2+37ReG2wfv++av30R7Z0xBWGHH37x6oksAC4VCVVamDgJBkEkjXFw6W1jHadt2
iE6WGSTrZ2H9WltPt00wX8dbG1TVIUqrbM1LQAjCVxC5n4h6qfTU+euhCsZd5Fu8lJAVhbb2KCeA
xrzQKaUMhOQdCG5Rs4K983jQ7Rg5u+XyKEuYHr61R3lEONby0ggA7Igo6xrAnFqguDB2RNaRX1Vh
efjWGOUX61JDW7FvBUgENvho6wlI4c9/88Hw/lBBNWES5OKlU4hxAx3CMQUQ7lD9IsAxQvuivsjP
oMreCy43mWU64cYela8Y6zrllQjCWkygLPZa2QmoE1C7wWTUO7knxdA2vv3dcwvqbP8sky7AKYLU
zCkwagepadzha4KJlLHmtGw4S6P5sFZ8KhJuQQGRrXftPO0mCTVb7ev/9sVoPRA97+d0VgxQCbwu
Th0Mu9iv9+BwXsDLCXkLR/6Lbs126yiXt6xJiYWmMIK+3ZfKN9M6zDl3zpB5jjffh3J1TBmmnSDL
y35yRrd+EH9CFOFjZmg8z6+lwysokCyfTl4wlKebqMkC4f9RDdvcu0WfV1OSwQsjaKUuhVvlqa0l
kz1BxqjgQTNZKdrWGPXkMK0lScIVMghr+HUZnoTE15LMNXldNWa02KyJOsmGlJhRlObWfqof5uyu
Kv/GD5BgQqwNSEzJoE6u1op9l7TrvF9UP8qP4xpkvMFP1kUI0Mo/JujJ8yoeFHmAxNhePPSBtE92
rRfv0wOvq8PcKVXXUE1FWfqKGjIatKYTe00IRuGwauPPMe1/3j6kTP/aWKC+RVOJ9TLNPbRTxBi4
Oq/K2ru+KOwldmcuBSSzkaJiGAJwIrSpIHN3GcN1Afx8U5qhFg6a9jsZzKgNKKrnp6q+M++JmEjt
5DveCD2zYoxeO5IJXQZXkE65NfAZXZTPMXr8j7g5HuuA4EiFMyaYltkHhtYtUfpXHlTeOAt7uRvD
1OaqQ7PMqtmCUmgn/lJNJwOaoX5bvqxnktpO9xF0ft54BXJmcN8Ypby/SCVJ6K25DOTyaEnfKvE8
WZx3NscEfUcNqyYtklIRTsqD1B3z6ijNnIIOzwSVnnWJoURrmESBHHrW9GsAOWkyZ+5t52cnSX/2
ir6h4sboJG3oQXR8LzxXZ2Vf9rb1Gp+tAyh9fIlz7TKDxsYadT9VUd/F8jCU6JBoPtHHmvz/H/EA
ZhTfmKEOGViMJl1cSNDA1PvqavKpyEZHnpe/eHNsjpVBPuHmahpzU6kTLUHoUJ+Uzo3DB4UHjOAt
hXoUQqAgq8eMDJKE3cOqiKWT9as9ydkpXbK/miRRocUDOC4qI7hzLxfUIzjpTStHQX4SHdEr/eQx
+jna2al40Y/LcdgrL7f9j+3kfwxSR1UEm0g15dDjmdRJDt1FUqGr1I2yqdixEJacU8sEXGzWRx9b
MDKE0zjlETAJRMIvd7PIEc560HszZkfV91i1ubGXuUREXlmEwpIO4cXLPe2GRI5AqwHJ1N1SeP1n
c1cTPbDJARHZ6Fg79VR2tsyFQ7BP9sYu9dxKkqgfGnEtgeuavP4BxJvglDJtNJve+IRB15UY9BJA
Am+AXAN9c4OOI53YJL24pCW0A0ZMKJducoh2JM3N7nkpwfXD9cMWiILgN0gIaXrqsKrD1iJcZOYd
GvT71CcsVrptfk5t4Ma5A+vXO0nsmTrYaw0RbSD6VGiNqdfTgLV1nuQTOres+mihSR+zxyIv4b06
8pQ56kwsgqoMHTSkgioFUGZpupM1Aegha645J5wiAImEF8n1pS36QCxGI6xTm2AmV/ia9qD25NHP
X2VXlAHK+6NGm0D5NxqBMjYOVONOqaYLTojLLAr7Don8zFnRdcpBWaT8vtPCuRyrQQf3/OjOGBZf
Xg3QSd0ZXnUiCZYwoFvNoyGTrx5FlFXqZusboW4XEXKav/1f9fQdhLnuNRSWYzfZNa5wNx5iyTGA
DZq93Ftl4AL+e8mD+hXUxden2VzJbYLpKyBb4p9rY2qQBm8TEEunllB6kANdgxhlP8xXitJoOENW
6IUDsvfma5qG+c+06mTe3AXLn4EDBnAfj0aMy1AfZM0wiDOEKI1MdfVeCJ+0tvBqy5kqXsbEcuat
IeobFMoIMYUcOBM9h9Cy/kU37du3Fc8Atb1VVSxt3GdCEE/PoXKWxP3tv8/cKVXCqwoXHORyqcse
PKMgzzYFPbCkH5px6KDpZL5KPafVzDqS1sYK9RhYzUjqtFSGAEMx+Unc2HFYBbX8tiSQtJ1G9/aa
mHu2sUalFG0klaOy4qPISuclyeBa3ByWtyAqYEL5VI2LAuIIyr1+0PaKX7qkuAie2R0B4xFInHjk
I1SuX1U4bZuNpFkbxbZKzdQSQ0Sa8K4jWBzNBzOxYMsBIdWuz5UrH8X3/1wbpsxSIVVsjVwpNCD4
teYR3BBl708Zp37AvGIh9m6CWA6ZIGiXL5OWNsykUq1QOx39TIc0VgZymPStbYGwAN/Ga+Rn77fd
hBm2odULOLgMMTbo5V1atKYhG9ROAC7hBLHNlxahW3aMI2Zjn4bcmb3KTZ65jTGmc1oADegmZlYx
hHNpdM7DocGEIzRFg8WLHWyp3zmxr7tdZWdfMjd84oZonknqzQBFrHapUbMJhtwF2C+w/Pi534d+
39rRA6qCdrnjJkxk7+hbHvjJf5dJxRUzA8uTFQ1YHuSqDyCY8qzCFlaitFS8tI8lJoI5kfI60yZO
ujFJBZlYhgSSIaFNLOzNXfWEXYVCLMiL7xcgN4EV5eKOmLFzY5CKM6ba1KDohkFZwG2HOUIJAhvg
P5u5UhG83aTDjSp2RlQiZwLYpD3BY3Z4rVTgNHH07+2hhMyNe/tscJZGN4MAF1rzVsfSmgIZmtQc
w4kMcNcgpN3dtnT1VoFkD1jcDKTW0AbHjX15Hgaj1NsaLLhBHR0H5SErHbPjgCAYi7kwQR25XJcX
WWxBVqBYROTz2IS/RPnXUPI4dZlLQYEN2kcYfEcku1xK3TWTqcSQQOkz35qO8vAYat7t3WLFLIuM
kyJMAqeI0fBLG3JWgxYpAUXAUP+UCz+1dv3gaKO/ho6gelP3fVGfV6l0oVlhZ/EnTX8zh5h30hiZ
J17lUIYD5k5C2kBtqIhl6o2BiuI/b1oSvxJ4IxE0RQknuL1osiYqluBRKWJnLbyFrkqJ4dRISbUO
OSpfIP9P513ayH494aRFK1KJDmO1c+2vksrJWli3LbD1sA29MfinQn3QwmrUcl3R/foNt088IQIX
OkQzXVy3OwJ0Sh9TvG4NO+W1/lnX4YVtKpplrdYK4bgiu39OzqTcDZzB2zLYxk4BigzRk3dNsE7J
drFUNDOKKowLEYUYMzF9rQCDsrravdX7A4/fhRWpQWkka0RKDjgA+qqP9SIN0yhNsK9tYqc/Sj8t
AZMO/dmJz9qv+pC4osFxWkbGBu/RLTS28SgACOHy4NTlUsuKCVVKyxAMCGiBN6FRABKxppdIy+6j
gjuixdrQrUXq2l3WJIrUavwNS8WoxnMJsp4KtEfic1N9MKhlz6vh8U4Le3c3K6W8Niu6VjE6TQv6
78pnaBu6MeiMcRFqh+I0uaQX3bzdPqBMZ90ulXLWOAZFbBgOIfD9BB2uHPXRI4hfEOrsa8dKPR5U
m7e3lLNi0GaWo3hEX3rSA3P15FpD4+mTkexur4x4BR16tgujwi3oGIVM7ccpsJbWbvRXgVdsZd0Z
GwM0o1M8R2rYgxQ6mOLQWyzLSaKHkieMyjNCpe9t0tWhGaPiPkIVryydJP0ay537P20VDVle60bU
YkEXgzF7bdKzKrzc/vvkk159ChVgaPDko5xOM4jpmI8Wh1SJAklO7Exe/CovXRHl0yS/L5L7OHy+
bY+5adCtghw0Cn6aRh3fIuvSeIUCQRC3QTuc2/JcWV9um2CV+cAH9ccGdVQHecLBqWeoeUg2wciR
IZW1sKMTKGXwfNSfbtvjLYk6plZVFxZ0RaJDVp0nxbcwyt5I3v9mgzqZoJMTw4FohE7LXQ7cwYD5
xp7T0+GtgzqVJZh4zJGsoweLRtTb5njOy9fb62C727+fhn5px42E6zeU12AVH+TsWA6dHfWekdvJ
fS00zm1j7AD6xxF06oRamShUYHZLD9JgL7/IvBIROUqcKvcR3DDn9hcV363n0W/fTlL1NCty5DH6
Pta/9uY5zV2ZVxm9nndFdr9xcJ3K7jUrr/KplGS8dme3s+PAPOAO3A2vFebZVdu0F3dGzUSDbALK
pC5PKZl9F272lbr1QWEWRt00DAHqk+d+dIC5xa6uzvyp1EEFCAFZ5z9zA3ws2UCmakHZz7yip+7A
Hr+sSnLohHaxw0wR7VnjTdSxT8AfI9S6QkkQMF+8CntFr8RDJRqDZ+bFsI/0+sdt1yR/6SrsQvWX
CC5ayNkoz+ysVRVXqDEcIlRtm8S0pb85aBsD5O276WgmQynh9wPZH+beOD2LE1412uSu2DMIFtqR
f3s9zJ0jYivgw5FR86F2LsUUZt82AxD+Y3aMMV2ezBFA5QlvVp4ZPzZ2yO/YLGs09Gypq0wKmvAt
UQ9r8TkREhuIaLtC5013b6/qWv6WeN3GHHWTIIOoRn3ICaVCe2pzCOCWqPJEr5mjPJL5q8myDQ+j
MBicCwt75tULmAcN8i46WCKxtVcNMgMCHcrUyHiuSHY1uYSwFuKSzpKBs6I7YZwePBLcsgi5r2jf
JDQ56HGCgRWNwMs9Riu3wRsZXN/TY1F4ZEJYOsZ+S2Zn8ZbQUPpRHAVQ2dDhDtCy3EgBHhIkvKgA
XWUHYW5p9VArYaBATCp6aMuf+sApW/BMUJ9UEMGCOUsgIczS59La6/J5bDgXKauHaikfcmyYOiba
c5c7WCRK3CkZPlsVYv/wzQ7xu7Q4I1rTf6O+DifdWqPO3tyY46ohbYOTSv4YZF7xm1hxdprA6Xd5
Y/MApcw93KyPOoXRIDWS0pqgUV7OarXa4nqepHfO2SMR6soNN0aoDyUN46TLYhMdpGecPoyAhQHB
0X8UkPkS9uSTXFnTQR2BvhbR0qMSrK4olHrQEZDjk/5IMM3hQ7aDqpm3uO3TsucNupEff2UOEoyQ
+wBsHyWfSw+ZegjODcUCaE7xS7EGJ51lV4ue64U3WcGq8ijADmKCD8RsmBC4NDQMg7VYnQXq+1JA
hp9b0LwSgEnehTLo9BqjTp0QYJGjmsyyPc3mC+crioyFQngRlxw4pBUI3F3az5u2gGZtjxMQyA7o
g/btUdup/l+wRuAUQHYak4PYTsgOUTvaL4IANgewYWD80s5R8GirXTOF9u31sL4bMDX4cCo0h7Cv
l8vpxtlcpTFHAT56XUY3BAWGqNuJwLl4eGaoxdRNXZizNJh7xcpsJUy8VMFZexlwlm+vh3x+2g9x
XSPOI9ADlkk+3+Y+napWxDrlPBgxla2En2MebQ/zMWZhnsZATQrShxrlgEujjO2EmnewRmApqP3I
04P4vY0dsKIAZjrxahisFVno5qEehZOs6NTWha0h1kYvWftOyHerVL9PZv34XzdNhUgTBlRB/Qfh
NXrTithSknpAoW3u512fZ7u65GloMbYNNgDLxZAZWvvIQS4/TJpGydSW4OsffTIgEHkocNUYjJ5c
0wcCiYfvvN41mCPqkzKQOOgVUrtWlk3fp0UUI0yc634/Y9Dr9p5dezQODBgAwOpiocpOx4EOfKvo
fhTGfmim85gMp6SSbDM27FwIOXhLRjUftjB/rSDkQBqPjnlyk9dqIfUhRpYHj7BCVrpTgFN2BDis
BI8T6VmV32+v7/pKhE0dvPXglEP0oXnrUV8Z5A5q1gcLtOHzY1sEvfZ82wQjG7y0QT3Qi6nrpbyX
QP2Liz5DrXofuwVGYchMdO5ZB/nImw9mb+WfZdGuDtm1BRL0I+a9WhvIX0RwyJtntummv8Tvk0s0
io0HLkPv9WVMFgpqUkNC4LhGvfeLZAoVmFuIvqjkJuhZYz7G1W0iMBq/cklxOPZoCLyg9oqphguw
rPZvh0nBzWt4uo25a285Fhz0IussYFJPBrUygu7VVVXljRJ13WLujaa1K/29Up3ufTQyh+Mv14m8
KgLVaiCdgT49mJQuY0iXRSkw92oYECqu+xmZYeSBJSD1jDvCT40SxUGZ7KXl2GXFkq1ZKpakjbQs
lqangaC9V+CNhpQaZ2Hy1a1FFkaaZBpk/xS6/iFpQmN2Qhyi/tB8Mnwg0Y/ro7ETkV2XXMz9R4n1
8o68tEaFYgNNYrylpTAIG72HfM/im5nkI9r5RgzAZ9X4gqX7hp7brSYckzC/zxV1b+D/mczBkZXM
acR2B7ZLd03Kc7yud1nWRbaelndS858HlXAvqRZUcjHTjec43QQq21EUcwklr9/a0+OxM07dFwPU
HbGnp06Z7qI3ztdghT4AS2AVYGNUOqn659AZBcZTZ9QmD+ZuODdACOCqEr4Jr8au9NBdT2001nhg
tI8a/tVnAcGRjMFvCCbSJDZJK2WWWYspouHgjeDOUloXuRjik9fuSd4ObJ4ntXbysH5Lj8ue+05m
RQ2g7+B+SGt0mRajM5JRHo0lSomqFN4nh/gecqXN9wq9t33hJ6gz/2eQNbG0sUhdACnerW3RSvlB
MDK7luwQatVz/Xr7e7I+58YI3TupxSRaLHDN7GfIOOdBA1VGndMCZkWIrQmqwoCEVMlKQQQ1/+Co
uoX3Iw/Qf02efLlVdN+kWNW8rExMDgyOYYuO6mhv/XH4ooQnIGd8wnMkRnab2qDy0Qbv9g4y6s7k
OyHltVDpVoEquAy8WToamCE1rP3oN9/I8x8oTVv0DdRjazD1DLx4yN7PP/aoE1iZqTLXyQdCvAzW
0S68HFDqZNe5k7sE4qm6H/acJbJC8HaJ1LsulsKqDSPBCpTkGwRYd+qwz4r9avhZ8m6A56E56MOv
onkZrZa3Wva5+7Na6hTIQCFW1VrmwfL4f0k6UfVeJLsHxSmpSvFa+OzPSQh+wS6BlJ/GVodqOgxq
2qfow7anxTOOv2fsx0+Rk4KKhveCuX6yw3tI1RHz4iAyoXEgXRQqSNAxEanuCPESYR/TfT7XDis7
QElAxiVBSm40ydmwhmY9J5j+VFfDacraHQQ/l49SPHqh+M5xl+syANYEdIuF0QLk5fSYrpwnlZpN
Uwm16vJB2RNV7OYFl6LPOwus3GpriPjt5kErtcKsJ5pVHHrpU9UMthTqbrnemVPDeWUwvxJAo9g7
qM+A+PbSkCgvEAUlK/p90WY7BRxxMveWYa/nXzM0hcpcrbO+WjoytUJxpPZRWVDEGQxUnr/f/kQs
dwBUHKAxnUjp0E7eDLJSDjloJMryPhd9acGwWqyD7uMe5Xb3ti0GBAgQRsmUCFhTF40PcfPNV5KX
sZ4lEzq84evvhDt353fjqRLs5BSfTdv0p2OPcRcemwnzKCMXxlMXo5Kgs6Yic9sJnSZ1EyAVh8Ej
+J/CUc5Az0NZNcfECa9QynzGb+1RkVnMVGXUC0gYJphxhpLrvK+PmoeOZwvRLJU/K8Tyyq09Kiyr
3bpMoNWa9ssuPcXGHjLLu+lT+VC6mPZ3DC8J+skVoItwjwYo11mZL9SteepQDMk4hJOQVMFymE9g
xFHBo7pLHvuPfEzKPUG1oYTH8SZWwrIxSnsukCR1TGTjgkVtfVV7aNTItpKOc+2wrOBhDwVgE80J
lIkvz3syx4UcQoD4IKjfC+FXOJ8xxMOxwdy/rREqMYpC8HE1cS2AoJwQpa5ujcE95Um5Sz9FD4Rw
beABuJgv/K1JKmBC5Eeo1A510y70oErigRpCQV1B/KICPGFLGGo+tE7i8khEWCkLkGMWXgYmcOl0
pzxaoRKtCcjex8hdVxQ500+cGMM6Chh8xMQ5aggqWDYuP9gydUkcC9Cu7bAuy5XPImS+d5oPsQlH
f6lzV9shR3IWQAHA4PAXKSCQlQow8MCtohJJuYtYATWtlmEapCfCyBJ549485fEHLRURuDArjkXG
hhLcO2E+Q9UEKNbL5YK4fMm6qc6Dcox9Mywfuk554mwpiR7Ukws0ASh/6woUB5GdXNoAw42ZSMUK
/sQKw4HVuT9hvLS1zYMColvtLknsufUnGaOJoj3tuZLHrGiKsURwUaNiDYQj7TRrN2vRrKcQuzys
vuZLezUYfIimAnyXcNMwxs0LYybcRzJkC/z2l4vNcwB5QgvsJWP8FD6kwqlCu7MXeHHl/7GoP3bI
h93chUpUKBisAqafjHeiEuSMex1asNauAuiXB6NgRDFJstANEgH91TWaNBLwZzPEf3GwhA/1eor7
J23hJEZsExiz1FF9IHCAy/UAERprg54lB8DD7TAPlP5hHnnSHiwjmMPFz4V2FVyS+jjFBBBxZRXp
wara11XOHrPVsteptjkez3hrYKP+2KE+Tlw30WAaMziizh9cC1CMWMD6ilJkvK932mRzcaYkxNNn
TJYwQCPh8ahB6v5y+8xFAl7YEDKUNQybCOX+M38rcpuQrNiPU4zDjLFYgGosKkSO0L1aExXM7oTH
TkGKoBh2ASwt5n3JrJX8JgQrBi++cDaVFaq2ZqmkKIlBADOMyNEFTEG8kAJ9dlAFG62uqQJPf+Uv
74BavN62yrgOLtZKZUZVpY+jPqKKJx5A8X5veEWQ7v+msatemKEyoKVOc0AtMeIxdE+r7EQg6ku1
Lz1PyuT2FmIO49JL5iSN1nqUwW1urPY83YW86Q5WprxZCKYjLi3EqREvnTqSWTwIbnxol/R293n0
CNhlOvKQc8ww+McprsJGqhX6OsszsHrP4iHcDTuCZQOvsuwTaRbuwBjzmP3r+mADvlyeVchNVkSN
gEyVkP+DYOe+CmAJjGK8/JT3ragYIs5Ku2CYGZLz1jmRTkAT3fZs1mvq4lORYLm5Qap6UUfZAPEN
aMSFe2m0S3cFbtseQQW4OsZiCwelsVsQpfO2kZUQbD8aFUDi0QBNldRhArX63g9ePu9q4dW0YltR
NEeu/7NqMwZjIF1gmBZGdEQMj1wudFaGKCo76L5VExyjRRIy8wI+82MhbSPiCBgEouUooXVhxlYG
ve7e/d3tqpzxGO1wG7v1He95yLzFNsaomJQ2GnAgeRkG5fyWdfedua+4wu/MGwwBXpVI1xVd+Ms9
W3MUZdoGGsrLoY0/uqHNq3UenaHF/F77yGd1YOVNyM7+NUj5RBVlsVqrE/KZ/Cfm1TXjJZcP1rTn
OD2JcFf3JCDkMjoOOi5oyheSbAEVpYL41EH//DFqZeOtkTPRrvWk9cKsWr256eY7XQPjXQhUAOYk
5ZYLEGS5CyrZmHRFIwKaVdQXnAthCqMcnUrxkShKEfkONB8KlDFI72PZd3t0PzgrZ3nN1iZ1xchp
vaZyYoTotwy5nX0iOkX9UfyxPioHyZFdfT8d/7OYLk7exiadlfTLqBuNnqBlmIDJIn4su9aJubvJ
8lWgRIA4QWkZfXtqZaHVt5UuARWlgtkq/EVaOfUxgX5V9AMDNv78d1v5xyDd3o7yZIK4DQwC9YXK
PHI8IuIbnpKTfl/n4HcAfya3XM/0mY1R6mZt5i6siwivKM141YG2L545DsIzQGXgRSLPU6+K6SFr
7eyb6OXI7NQH5Yxq3il96nd8oXamRdRByfAiyfypJeX92uXRtGTg3F5spbAz9N1uL4rp9BsL1Jpq
JKqmCbaRg9F8LkRnkH/IgvO/mSDeublG59pa1KXrkOsvXj8/LOLDou9um/joCdJRC0LHEG3CqwVB
klpGK9WRUPemvhe/rt/LGCFDsoMUtIudH46QisoSIHwkFHoiv+ep07ACMyZoQeCBUR9Cf3O5Pi0e
s2FVoUwQrrlxGOqhOpZa1draFJ8jcP5wvhirmIXwDNyBAa8guJhLe82sxZBQhWLb+gwdpw8Qk1mi
BknetvERkhX3POAIo4Z9YZG46eYLqmURJzVqaEHY/kjzu3HUPDm0tc60y5xbSmZtJzCHkAxGJoJW
H5WCR6WhJUJTxng8RU/koVY+V2AA7A9kllSGFA5G9Nz14bYDsQ4a6S3K2M+PxsPlCpUIFEaKnuAY
VOXOSopAKVbed2Pt4tYG9d2SPM7L1AAtxRI70ycFFBwoB06OHjRQ9F3cAonQ+gnipgHvYcja0a1h
6vNF/Vys0poVgZildm1Ue6GpfySdESwpD/fICie40ZB7qag9inSHNsfcf9nLMTAL4otofs6y1FG4
dCbMj4Xypm6C71RUaQxfDHqtec5xu7Tftfv0B2q5nhmYpyl3usSGuPmdcJo5/sF8RqmozOGcQ7Yd
hi8dJANHUDRm1m/sG4jf3BkNxPHQBLk37XmUaMxd3BijPKWoTfC5CqCjn6UfhRhoqwq2Hue2xzO9
cWODcop+nTVptMA4Dkdw+rlDpfhzuRw09ThM/3k0APQ2G1NkuZvw0QhFHs0QYzz0GJzuDekhit7n
cOFYYXrFxgoVhvNwRZ90qZDUNJ/0ErPZKY+knf1ZMDWCsU6CMKPWseh1VuYE+7Dqiy3hCAOBZfIm
EpnhHSg2MBwB1Y2Noz5MZ6KEE/W48ydHPpRftMom5PONG0HaI3Zkv3LLXS9wghMzRGyMUksTUK0S
27SYAwmkE6u6n7uz0D8Z0V/UMLdro77RAE1vtQckMDDWB0Ny5iazm5CDAmR+JWCHFDRA0U/SqMOT
iWKd1jNQqmMTWMKxE3xj4aQbPBPUJ6qKpDaWAnpH8giKg9Bdw8bueU9m5ifZrIP6JJEwqQ2yXSD8
Mfca4blceQXWImucT88ObRtD1EeZlFaZ9FyKD8liPpTrhCkkPd6tlQk1DLOxw1iZ7LRKTmXZDrZm
ab4JlLnVmhzfYJZb8OYEkoFAjHWR+h2CMnVoFyB/D1/Nx/jLdC7dYhfdhXsw730zEdjFvQDI29Pt
OMgqtQAMQjINaN5ftcwzUS21uAehtaKt+0xbfOSS70Odurn1w5oHu5AjHs8/uSvoZFUFRhXwfcmE
gAH1uB3NMddLDRs+HUYXjTOIcuTH4kQ6x5Zr8R70LD/aPDHpbV0kI8ol0LAc5vvk3GFTI09GGnC0
DOhvCgcy6qYE0vPC2VfW/bI1S/59E/R15BjGXIhmoKvHtPUajCabj/lo2BHvfcFaIGCCaIkgJUA5
hvIbdV6qdUxNlJY0bQZhYhPbYVRjuBQjfSIvUDK9FJV9WflwmqsOibU0lhxLY4kBgsFrztOdZJN3
Rm+3XnpGEVfe169cSCQr4EDlT8IIAVoYqAFdbma8LlE2jV0GYO4ALupgBixTshMPw4N3s+kovyKn
8HlYNJ5RKgBhRKxcwM+dHJr6mI6NB7GkJpTd28ePGX22S6O+Hrgx0sKQ2/xQS4Wr1W4EZnHLgLq7
6OdmIBmFJ5qvlnwMm7v5b64jIpz6oTWEH0H5qDmOaxi3ohCowgT+IcXW58bJuTrKLNAkqoR/7FAH
Hij4fNG6Jg6qX+WL4ir7+U3/0X0ZPpO8X7ahuxakr8ILT4+SdQQNDOto6F6bGkZrLr1mEsy4rPpa
CfT1y9RjVL9ET6M+d4tmixMnqLGcBUGUsE8Q/6Sh/qXRh5reDVkgqPp3qxD3VSi8R4vAi2akVEXH
zq0dqiIC5YGe8BxBqUlypxbsA2RyIvUtbzxYAPSNbyUgcKADQsEOD0UecTo5Z7esk8i+CWphWhlr
rXTQ3ARQOEZBRuB1eZnxBe1XDPVhngcTPZSvqFoj1+oIqdsB4hHJk3TSPvh7dXeEr6B7+IUwD3AJ
8JgLw3QwYJhw06s5JXUVlryEhmNgPFv33ScguI5moHnQxhA/x/v+bjjyOubMRpgBqioTMwvQTKah
izjjYjfWAw7frjgX3nrMnGz6kKhE/dyxvsy8pjPTRTcGqY8n5XOlVHWMZ4j6c8WwZPQEvUFONGO1
v8DBgiwMh44AQC8dpIOYaJRGE+a9lGq2iznFisr8VY26ZG8tdY25hmY+15FZ26BrARtXCCwgZtGX
vwmrEIQgQjjAlFzBDoHktcYRwRX0gkSICXLxu+j0O9zw6TmY39IC7QxY5AjClsYECUmcqnKroF81
usa9BRGcZqc/ROE+/xisAxaWNwzD+pgIbJiqA48ioGPUxxSy2uiyChIG8TDvylRwxxkKzU2243xQ
ctzoE489RFUI7LyYOKc+qB5rUMDN4TQlEYM2vktuBsjR+tQIGNoHKYcvvnTobyKA7yperCPx+cq2
ifEP1BUhtU3XHOoqVSO5ngkxOrTo/IIQJYOlefJlP0cP5G96EeTBhNQb2KqrGdy+l5RSg3QlyPq/
h4oGpqLRBpTZvr2jrGxta4W675NW6LVmmbJAzpvRXiPhLrXa2ml7bT/o+ettY6zsAiUbVQJVMBqP
gOdcnsdZ65u0GeoYbcfRVZ3C614FJ3GUQ+nJbx3n5ckIojJkp+GUeL4Av0z5JFhqimpBpoYAQ8op
d2LGuWSZBvBhAJwxILVL5ytCMSZVrHQN2EAmIwC4sEaROTQeOZvG8Ds03sBOisgBWRka+GmumQUA
OxRwzbsCVwFpvvV2VgG2uHoEmM/j62WcMYx9QysTbyGggmh78LVmnco1Acd6dojN6T1cx8cqjA5q
Oe+GudgLVZdx3JB1z5JuKm4fEw+Hq9wvFasis3J4u/51duMv6WnwZKezuzs9KH/Nv5QcaLt2xxMF
YoStC6vU7Z6KsVEKA+ReFjBwr9GpQrlF1TnkxCw3wTgwGBcweAwQEpUjmWiDzboMPEQ1fzXHx0zl
uCFzEZu/T/m5paZtGC7aEtT9rsl3tXQweHGX5RKQNNLRBwAsGK54eW7BoTl2mGSKDk2md0/JaGVO
2RfgsyyqL0uLK6a2tO+G1nLKvIzghJv7H7NX8J/INKt01Rs8eQq3lLzCdGUQ8vJUz5jfB4USSTJw
eaGFc7m4yIA+vZaYRaAmEGUYLFvj8XEyv9DGAhVkI1muzKEDncJSpXZYnnL5ZeKO0vOMUK+nKasy
RRvAhdt+1u6XX805Oypv4159KdBZXj/po42GM6fIy6qO4gv92TvqAJkAig6ihOFAUI/1btTZ2T73
k9cRyABlcbKHnoAHuSAq5lKhNYk3P7mKLcpq14hWbopJiUklxZ9fkkO/Lz6bzyYmEus7w50e8x1v
WonpJCZsWcg9AJalTgDkecKkVqDEUkN9vHuIrU+3ozzzhP35+3SbrQJ6JVEhKRNIOYoHxlkfTbAN
a7as3s/msfmrmLQxR8WkfJKSRTMg7RuqnTcDIwiBg9sLYt71GpozhJwZsxgfqMzN40xcBzBSDibS
wMfB0w/DLnTzN+CYT71T77glGRLkqOQMPdg/1qgjto6FqTVpCypMhwCaJDt6JBxxBJ7Cl01n+R9a
zChSIgc1gP69jBgyOihtqFUWWsyP7egoy3tV+re376NNTS9oY4PGbCRr1i910ywBMGKR5SogFNTP
hjjK4amuFlV8TDCuHfpdK4WKE9Z4oebgtlAcszLU0GulOfsq1jomUdY+Tx5LSwYFydqWoWVbELX6
MjVidW82XdP5ipEs6UmsZYARdQsswZI5SF+qotVTbwDZjTe32mp5iwyppeD2KslXoReJ9xk+HCiC
dLwdLjdSL3UDChJI5yv1c1I8N5HhyOuDNf1nsV0MCmztkNO98UUJGjVmOyX5Qessu4h/6PLPhcdD
wIoQ5HJELghnv1LKM/VKaesm1YI8KwAK/GoOb7c3i20A+QOZ+cVNRUW9panXslshHi2PUPubd2L4
7bYBZjTHk/FfC5Rfa+L/Ie06muNGmuUvQgS8ucIOxnDoKeqCEGXgvcevf9nc74mYJnZ6V3vRRRGs
aXR1dXVVViZ0LwyEBRyi6jghQa+t0uoOhIxXsJJD49W76xa39h94bHCJQPkR4Yjal7wLhz4mvQ4U
4zBqazYgGpq+96xq2NaDGNRMqkIojSDW8P7/q/3XjGXR4t7g/PpX5Vdu/qRDKxHDygsY3uYdxvZZ
EI3N6Le2SK3MaKtRkcc6gselE6JsVQOhmhcmGHSPSLrveq65i9Qak6GZGJmNHla2ptaCVacYs7/+
kbeiFWaQNBHVBzxVZCrWT0K1iLm4QL4nnlyle+vi1ElGhpEtkL2IJxDmHFFmkflPdHqJIlTga+D8
4hh4wrF/mg7i63SX+7PdEX364Ea+ZxWttlf2YZPKfNVplIsqAIpVrG5D7TgVXsni0Xt/xF2GKPL6
Rq0fWD1SvKFOXY+Rgm4KQRc770Uoh6Z7VUJ3QTWhxgZZNO0GfOBzAmG0BfqQBDw7Vo7xQwLBimgX
X0OXxai24VgKr4PhDD1vFOsgGngZymYIh6sJ14Og266fRaf2tPsphJwtd0cG5waFta+fL9YLezQk
smzR+04SyDANoPy1RCeGLHVtmNyJKKs03sDq6HwOCZf2KG8Vo7bC+NOy+IIQmWMEMERsz+IvJSgY
K/scTi8NUc7Dh7MIGalO9Tnua6XdyTOj/LBxIi4NSJc71elNruJtJvkd8J2+BH6fAFUqWz3mx8Hp
bmofrYa98Xj9sL/DzWh/XfnHe4xfhTqlWDg57JTFbyAZKFoFJFtaSMDJ4BUMXP1c/AJqYbZLd9zJ
p+RRMqVbjqltwvq05NyufoNWjHUyBJLuB/phEpxa/3p9kay/T3xo9feTLIPeXA4ozpj/qvNzH9vX
//4GsyXZOqBKQLH3ri5yaaAVhTEYZG7xwb6AYTXIpkKygfSGUpfFPfW5K3RpioovRRDnUSQD2lHC
5RO3CzKzLt6quDGj5idjWeRvffINcE4BCKaDOocuv5V9HLQJh2Ut5+YowzeCX7EToVtD5G0FKwT4
mJDuR0xV5M+BGotcGaYOdQsgN8BtUAVs5zNX75PgsOTPjMVtBqqVDeo8a1mmSEmJxf1VWySoanBK
OO+QMGa7ZIOb+nJF1OEOp7KVAMGEOt1xcgXXcPPUDGvTsJTW7N2/AISkNAf6bTuzyl12EhjFke2T
vlowOSWrUzAX9VIMLX5C7eieaim7GJyDyVm8bRNzfhXPyU2PEINpmFv1Jnyb7/Sv/IE1GbOB9CXf
QeNBpyfq4PGgjmIUBAXfLtriq6fgrkFVd/D7p/Rn8oKZJsKA2XjZqYJCFG7Cf11Wg2U0HAgEEEh6
+mLOoiaZ+wZaWEormJLGmVPGqm5s3kXooBKEGXmkUItTw1EdRWkgPTF9H0IwzUL51Upszun2BuSw
wLwEyZozizht++ZY2aVKOdoUQmwSs06+FpkFUR5+CPbLjsN7VpgdMvsQOf2OaZUcwk/RYWWVikT9
XOVNOCJJ7lySJEdusSv9xEwxK/bv6Uuwd2A3JxMleJnx1ALTGkittBoNf1AnqNUfxupV5DsrZ/Zs
NoPCyhC1JrFTC2nuw8CHdD1UHDH3QIilm/x90mnesd4zmwF2ZY5KzuTKqDhhjnhfb110BoDJHhwh
+hLw9pydkflfD3mbUfXDGp2aTcqUac2U8n6dQKgpscTWT9K36zY2nk4XW0Xn9bGRyck8YEnamQzP
lh5GLFrkm4ZXw/XLHSjerltkfMP3BHgV1voRrMtqigQwbtCuzFVzCECHDGynknOmrD9xLOIjsimf
/f63M9KPwypSsyYbIe4zl7dlnTuTqplG7sycthuW+4bfDz0jdG08tC8/KhW6lWwUhbjFWCYIzxsf
dRdP9yFur70/tBULsmkt88ra9BZUatFcAbMH+qeX14WQji3Ig1Ehi1onafZpdF/pDIfcfpysbFDr
mltIuFQyjhu5g5fjOweFv+yjXfPekr3uKNtfcWWNrHjlKekQKVPXhbzf77sj0VYuAN0THwWvt6G3
Alwu63izPiF1H8QFeHUKteX8HHBguTb1+TbqZIb/b146q1VRsbFS+JQPaxCCN0FnavE3oY/NqgbC
uWfQ020etJUhKjZykZbkcgUhNuhsnBO9cYRa82Ux9XMxNbmqtALu3wu2gyfEIMLi4BGUUI2hFpdO
gQG3hxS26OmeBJ5s40b9UTmowwAgFD/oN/z9dSfZWuTaILXIpIjEDhIevV/0aNcv2l7SU2spK4er
AHQRDRs0gIzEbDNkQvcNnJ2ojqIBTZ20WI1jne8Ql/t4SQDNhcFWtEYZzZBOt7OB+9GVkofE6dDH
aB6L4WvbojQUoeR/ffHMX0Kfx0iouDLVwQMFShbD7ARoK0h2uEfdGGIZLkkk/gC7RIpsChIzELUY
6nund30qcd8LI1/yfnAi9238lbuPMKCNQznbg8d3aAdVrKLBhoLFpVHKr2oRcqHakvB+doRfnaHm
cMZUiEuQNpzTI7KepH16C+l6lGT+JJmB2h72m9cweWxQtuVZF1JVn2V0AzA0OntL9rMb7rWOdWmQ
v0PfU2s7lCt3uVFMUVjwfvwsuMuRzCupdvKsofQkeIQwG3m2tZxZRbateGRg+p3gwNGK/QR7kTCM
LolAZQ7aUzEEOy3fqfpbHzW76866FVwNXE14SmCODmrSl9Fcl/JBiCp1wViUYYVKbYP6MM7urhvZ
fK+srVAhPFASoVl0lA6a79yDSgp6B9xSmIVFG2c/+uq5PfJ28g840shR+7R7YKIhKHNULFUqNRzl
dK5FCHxCgey5NcAaY11fGePv06iNLiobccllzQ/K79nwvIje9b+/eduC3P7/F0ADBOMlF9CUgh8I
5yp+z1o4J0zs6Y4c7MTkX5Knf08Ei1O9MileukRURZIxKrhv2+lcg55L+qGxpkU3Uxb0NHgy2o6J
UZrsCUDcEbrAo4xe8mQLdmYbgUUaHpyXu1lp/XvECZaEvh5qS2CJx8DI5ZLiOk4CNYSY+SgemuRB
EQ55xLjXt5dk6OSwokEOBsBLG3PAV/w8yCKyMMIrnrkJDyAnWM5Qr1VuWRiATcdbWaPumFjhSl2M
IsPPcjDrBIcybf/EtVcWqMgQaJoUq6jB+0LUn3IAujhFZE1KslZBxYWS5wDQjDnd18AL2TxIkX/9
+LD+Pn1JDEsfznUu+JnxFBvPscjIczaj9OobUZfDoNSxMUvp4Cuyk06lCfpzJdspy79H7YIgllcI
uJRwsNEKWPNcBXWPeSF/asuvAUaG952Ytw8QPeAZ98GWG1+YorY9XWZkp/XMA0BABqsLhGnxNTwa
nr5jz3hu7M+FMWr/hVYocWJmza/F0mz5X9IfpPUXBigHGEKp50S14Xxd5E29Fm4rbjg0+rDLxP7L
dV/bSvsubFHOEC9hWSZJo+JhRKgAhUNzCH8Wzf/kf7XKHF6vW2R9Pepyq3p5yA3wUPuiHgrftL5W
HGka/uu66Pp1LopxWUD4xg8mM74RgPJALc6qZlt+KH1CN5iwEsuNnGv9JWnsXoPB3wW8KMb7jGnL
73jIhurG5MyVDeyCff0rbmRAF8ao666BSLuQlBWUNZrjItl1/DSzXgQsE9TVMGapPsk52tJ9Znih
MN6n0Jvvudr5bysh/rJ6A/CgDNb7WEBHQ/XTcDbV6k4XM9brZnsxOmYVMJxBEP6XVtomUkfIMIC6
kCT6lvSyvKU/cZHbrY+7+ynXTcNv3Osr2/R0NOjBdglyCUByL22WMQQtONnofcNI/V6NnBQCwtdN
bOWoINX8sEHFor5OZMB3eNyoR8K2Uzu8RR4yoWxOEJ8+yWdSVude+13xs3xh2N64Ry5sU2FKCpVF
CHvAmYsvgPTpnugkdmSPr9q95tRfUr/1xV1woz3+R7NUxKoSWevjQicRS3toweQrPsXOcNAfta/N
c3uUnOBtPDCtsjaTCltS04D+c8iyPSRRQI52bDHDl3qg7njQM2tx+jO7QszaXJrpOoaOiREZuNUI
D+Z7U/h2eRt2/KvkEaEoItuTWfKN9MpiMdjqKmBrMQ6CsQkwi9LaooqStFrK4ezLuZc86r8ayDh4
Deaz2iNwN2gLE8q72GapjW7f4yu7VDAQF45Ly6JWseLB5h0yKNntFIdE7JnJ1bBtDVMThKMHUCyZ
cuAqxwxD34JsrHOF7+TY5CDYGzCaBhjKPyDYIzGGetaBGOXDHOW4US8mSwPGLGjqDGi1E2LTyNaP
sys42R0Lmb99sa+sUQ5bp2mmILNHWAOT5RCY86n01Mcag4vLc+GgZJey4gFjfTQMEWifjG8GEe/l
L9CB2wsH5V62CY94tY8c1gW49cZcf01aL3ZWw2AQOwH0IafkdvJjKN4HruChiWKpbgqi2D+o6F4Y
pK4QQdZDHhVz3e+Mk1DtdCT/LPjVxmgDUuaPTaMZEFo1LUGEBRuDS3QVBr/cY+ht17rlsT8KDm82
p+CGpRuzeTeujFKHDkO8WqoN8Ms6+6Vp9/Ek2XnGqkiRbOGK8yvUZQhKuA5v0NgA+3P/S3LbdzLL
BmJPGJ5HY9RlET1sxuvVoqiLUeSrOFBiJOmZmpjQ+LWHiFVG2bz/Viao8JHEQprnmOXA+8Zwm7yw
QmjETUv6wpcGAyDEMkWFDm6ek05OABgVwm8z2uW5IAAe+MIN/3WbqKihaxmfcFmi+VFsGudwJx1A
xbiTH4y7HolSf2DlSKwwRcuf963QdHENLOAI1tHlSKSSqp0A1j4yw8OmZSO//5MbguiLsI1BT4Su
d5ToVxSxGKBC6ZIe0LDrXaKgxoq+ZOuvmaGOFLAG9diFZeD3mG3MMR4vqtBEms2Kt4qY4Rubx3e1
JOpk1Zw8Q6A76/0sks1C9YB8N/uc4RgsI9Rx4kMhUwIxFrCgHLrLaDg9qMWOkdltoAoEfrUS6kBJ
rdiMi56g1e/qkJXGe9d8GY9EwIZR2t08TitD1HESRyNXpAqVtVzvXHSu0F81wW1usvkbN8PQyhJ9
nqIO4EF+AjOllUWYBO1Ric/e5NeuwQBqaA0/QxtvbMZ33Iy1H0bp+m4fqkPajBxPVO6+ZT9AmO10
B70wm1/8cfC4WxaQkPE56XIv8G/ZFKqR7idR8mjEhtsqzaMGrY1RZKmqM86vRl3CshwgjjfoGkc+
2lO7/DS6/ZF9frdQfXBFYKDB8YLB2k/UKypANU0CuiNCejtgbEi8RVHU0t3miRUrttP8lS3K7TMl
n0D/DWqCfh/ejHhb5E7/pOxKhMLejW+HXwuRJnwZD6yMZjsBXlmmzsEciFJYDeA/FCZ3GcHlH7lp
9azlXwPxp1FYbY+e3+RUwb2Y//s67cX3pc5FZUSa1guAnmqgKphTc0GZhnEKto/e7y2kIS+FGOmh
xiMGZz6YJsy6NvMTZ+VfWls3iT5CWJhMCPRmmJShby5ABI8A6XEvrIoZbaoW86QGmPYpbjL5q5oc
axYNOcsEtWd5YKigBceyKikkA4Jy9yVmsUpvHujVMqjdaWsiiJRonM8JKkALXAvaDgtECN3XVGvk
3ilEOfqDWwxNYA1Do4DPfZpcjrsRELrAmP0CxGm6/lwq8V2jdCx+262VCVDswInGDn0isx67RhGM
HD1+Reo9IXiFSLw9Vo/LHzDOYUh0ZYjapnaZcl1qMQugzjsjgtbluU9chodvuQLYPSHwLSsqWGrI
/6+8rSo0rVHCjMf7tZ3NxCfwoGk3mIMJjhP5HHyXQE/DoqbZDhofzkFXJbLOSPkRAi+4pSH3I4FY
3bBiP38k3B+4zWzGIjePMaRh0f8CqR6U4S8XqVRzPUrBvPgVcEKdnz1imgJ6NfMIYNloYyBGPLBw
CVvflQi6gE4UPfpP1ANdwEtKKBqtP2bfB+Mh5u8XnrV35KL6lCGitQsWMbRAPmmpaFxZlVoTLL7x
UN4oRwgielBSjazcV1HqaFlzsJtfcWWO/P/KVbK0mWeU2gEAzh6G5iFhjU1tnSuM/0OAFgBb0IdS
xeIyGSc0szH60SqmHv9Iw28VOHyybwxnYJmhllGBbMDgF7TkoW2SDBisEczyJBw4oNRMkIj2KOeK
ZmFhkJhnyUKxTFOHDdMZZY1RpsWfhGOUnQfwB8bVyxDvGEvcdL7VlyS/Y7VTXR9KZbrEPJrMKnQ5
hMOwC73F6xz9y18AW91iDfOxTFK3lg50rSKXmCsQ9POwHKq2M8t/T/WGysZqWVQ8bPgp46QSQgUF
RpD4sPiCObbnpIvuFSOy/+MnpK4vncNk0JwA7U6ECDM73o+n3MNYhjNZOrgh9LcgNPOX60bf1c4+
HWjQPwGwhoFOhQZtDJ2SNn0qYpimNGcHVIun9KY1m3P20B2We/m75rQ2+ihgmZPfmtpkxSyWfTrp
n4xYLIwc/tnu62djp596vDodIH/cwOVOKmRKOkc9cl85D7J+TBWlzfjysXr6CaAIU5DWA0bNogw8
p8Kh4EaH8YFZJqjUv1bUfmpFHIzRim+SW4JPmx7iffMi/xhRQgWK+rm3ZVBN6jcZZ84msLGAo7MC
6XZpfLVSKtJVtT6EQS4tPrjYRtAI4jKaIFAVHNPj0piC1T4mDnhQWKxJ24WSlV0q9EVzgCIdh/3N
jsDUVD9IQ9Nw0mMGSBe4XaDUyIpEm8/xlUU64g2yHokBgHKk/YCbF8TJzY5Uq/MHlvcyV0dFvWmZ
BRn65bzP7RaXJ24LBoDa7hzSv0JW8XjdmTZ9CVpcGCeQ8a9C+dKQx2B3VyseAOcvS/fUie71v781
cANGtg8DlJeAg5LTMwPOOriZL5+6EsJVGIi8z8F5Edj8j6oxybhrbht3pFodICwYaOZc/xVbUMeL
X0H5TBwVS65rQJfissrQsnkmbAcosUVm9wJy/eVORa8jOqTQfp5OHHN0Y+teWeX0NL1nlSKha1QM
/GijYktl+dArjTPpLIg8ywx1faHpXiQlj1KvEX3NhS/1BL49ptDOZtq7Xgx1gU2B1E+ZgGS7shdX
dFInPQk3xD9RvWb6J/lj9GWyNkbdYBoke1NtgvtU03xMItFuqs6qw+puNhIniNUXZWZpZGywSODF
snpNUEdQRC1MkBe0kkdLv2sbSIQvtgqCxgYNuARzawKmUiN78cjrmTBfznYDYn8FZVqWVCSx9Gn1
Epm+B7eUpCjUL9Gruh/7qRL9XEJxtkVFkwdLAm8WLK6iTc9ZGaI8B8qmhZyLieS3nbIvU+gHcLzZ
DoPNOIdbyT6AB78XRPnOzCEzDzFq+R5JSd8veTAg+lD6g1edmM1b8quvfT7KeeauiwwgnDU0qswJ
Ze7cAXY+N5sD93OwJqdD7SPzlqfCYyn1MfaNruUL5VioUWEomHl4mLhDlnypB6uTGJkWY9NoZRV1
1mQugf6RX3DnYn4bssMyMgitN4/fx37RdHABpy0AxsFEEBxrfrIykEFGsa0uOvj2UWRnMfpsXn8A
+qpk3AYccTRURCgFsDCG6HvL3uyAUXMHcKGjngl19rzT7JjxCTc9ZGWOOmBJNy9LBR6YfcqFXtXd
ibkfgASqTRxV7RyG82/u18oY+TGrB01cj6LO5QjP0XG2ZuAY0rvpQKQzBqf1gwPRBGHOJ24euJVN
6sBlYZ/EY4znKLhCEKxLzBLY4oOGObRxBxoCFoXHduxc2aOOXBYLcl8WwH7NngwKIx7XQ3DbevUJ
o2kO5vht3Pfh8Z0axRyeDHv2Mqt2s6/K7Z80c1eeRFdnOkCRyqGdkbSlojmXT8v4pKaM7InlrjRN
iMzXxTjlEulqEEnm1CHlC8PKIGMDtoAXFpEFw4No8Ba/QKYMhILoZ+Q/e8Xm6jeeNW3EMkHla5yx
9LWoqKI/SJ0plucRyloyk7lwK+1cbw6Vj/GY3xcg6QiQemRVKNblHuh5lmLPpaYO9XOQn3h6Y8mS
xziC5Nd/uhE+3JOmrdOTQR1LZeExec3vFTTfA3ASL17qSxYUyJnyjqyPSYWXMoxUaRgw5cKh5tnF
PAqtiGmjxpq5Zi2LiiyLNmpjPEMvAvCzQXaa4whVacMKGgcgnhpIsHmnsmwyIotMRRahlqcqJa1D
3iNpIBQAFojf9raKkZrMit8YO7d5paI6qPGYhZMwinkZPFstGqeZwyRFPlvjvkCJl8/wlIB+mRtb
plic/xID/aMTp0NKGFoOGP98pzRYxezBMJosGSrFT5q7WXkJl9s0YM1CbWfUKyPU2pK01ERuSDkA
+eS9iCRF9QUP+k1W4qD3tGN8yU1ngUIFyJ2xLrC8Xn5JNdc6tZnQXDYeFJBx35D3c+pFz3ljG3tx
B+YDh2Fx8xisLFKnveHaOJYNGZQAX9XRrhZXRSNWt7t9jmms71IOTnAejODqPcPu1rsd3GK/V0p+
12rzei3PsiUtBrDVdGYBNgIVlErKTQ2PrfdcfqtpipVJoxnKLA3q7YthZZo6+XzR/S+hlh6Us4oe
PmiPHOVrB/UvMmT773Vk8WRZmaMCgJ7MSqD26Jw2nAuqZ3sSWFyOzBVR532Kci0BnV7nS73Z/pL3
Iwpq/K1ymkCUDVSi4bO4nDfviNWaqFQiWfKp4Wr4aQvS1DDxUqZ/MCzQlcIhyLJ0lOGXUPXLfNEi
D5LgNXkZDTMe3lW8DZuVIb13Wz9dQR/LoguEiRYOYMdH14jwY/TgNBc8Ar1mj1j+TVj57f40RGBu
Ib04CzU4jEDj/u29ReDpj7OA5KRwuFeWhxAfu7YwKq6AfSNrhAYLq+LiFOqBV5eDW8aBmfTfhvDH
9bPNMkaFlGSQkEnPaMxqgWwNIBVR7qsQGXVaWfX8/bot5oek4ggn53nFEciedF7cwV92miN5kPJD
nw86BhbDGiNaalTo6IMsTFK89IHnBB+ADRd5Co7qUflKGL/HXf6iPrFuuU0M6Sp+aFT8iBdJ4YQc
pHDcwXgIPLD9efoxdFIrEMB+T95ezKEoVkChVSIw9RJICQD970+99DCeIheSAi2Y4SWnsXpgTBgp
C+u4UwGl62XQZIQAeQyKCkLP2NIE9/reMSzQCiJdyyXxLOrpPpND0Ou4fM0aU9y0YIAMnkxvAPVO
rQEEYVm98FCVqaColZnVIyljBrYMwu84QtFfPLQHlrAk+ZufDvZvmxBhubxGwy6dlTHLQYzkEalO
ZJlggpGhX3z94236/coM1d/W5HTK5R4JpRGhfRntql61DZb4CssIlWr1uoiya8wDzpQ+pf1Zl50x
eb2+jm3HXi2ECoTNDO2xCkwovvJARlFIOqdZoU8A4IR6nlnmIr/52v5QsbAN8lioI4Sn4XsGnQyM
9uwqJxRNHlX1zGNlc6wvSP5/lVTxylgEQw9kT4Y6KBgKlludiX9keRwVApVsgKxenQhoGKhee9Of
ElsLTUxGvRmOdjLuBCs6VPvCiyFZ9ZPVgrl+xD7RbfBzQjQQStCCCdK+LnNXrf9AeR352spFqGRK
DKcxH1oNlcne4oAuTvc5JB20k+YJ0MH6BzA+lo9QcWPCzSy3i4q25FH1JFfaYQ79KHmAnKPlwSSW
ZvgIjTjrdX4cBAWp2+ylz7piyr8IViX3un3dW8sMxCe46T3WLcbYOJp1aQp0AVMXgJhGhC0gZGN/
N5OOj117zxNWrq+13FxWI94TC0gHlzB44AHJMbuufQp1bacO6n+L9hggvjxr8iA3QHlCFk4STPkO
TPtEKWraLd4MndgSGuSdFTmspgNr86hwMhpThGAPEKtW7/jxUZ9vgpQBot7sHa/8//3/V18y63Ip
6qoKHCuOfjfZKW7LnXIDsJZ0F91IVuGAVPFFZ8oXM04BTbNiNLmEGUF4CKFaIqOwocNZRHUrd9lx
mQSpz2FZAwzCIPwPtNJJ2mYCiiRxtM/0c9zP9sI7w3AU2WLam89cKD/+vyEqmGRd1MWAVmm+FNo6
crcQlIZBhwZHtkPdx/mj2+3DGhVJikDI5jacccpiEPa+80fdV2/ct+Ah2qWulpjaj/9mkZ5groRx
yAQV92m/r/wISCfuJrYaR9mDWhStYtZbetv/fy+QxtmJwdwsUNkGpZ8cm2VqpxxIDHmTsahtV/yw
Qv5/dQKKaYllXDI6UAzjM+YogVZEVRzB/59QB/5NSvJhjQokWRT3dTPiTiPsFiQWZ5XdHBq0LnHb
/IQkKYvggmmRiiJIUVWhHhFFaic4zY5qLW/iawz6cM4r7QSauYzscTv4f6yQ7OrqezYBn6FuiJRh
bN969TZQGV7I+vtUSlIHlThIFdKeNn2ABrpZy951j9gKF3jtIK0nEl0gw79cgNzlU6kliuFrxj6P
T3Hwa4nuEhYeY3NfoE+Ex4MOGCLY1i/NtIE+DYpWAASGOsD/nnqYZIljUz8T+pZxJzKeXVvnaW2R
elvWpZiKcYaUu6yeR/DezIjz9vVvt3mfrG1QITBW+KiOathonTkzSyjESoLVnAnraP+a3KSv3dea
s9KOcYq3nGJtloqFTRdqZY+xd79u3/IosbQg+m8W6EwqCpumDQe4nRR/DcE8nLrXv9zm5oBvDbNQ
uD8geX/pDkMc5oKUI7ZikLNo75vhxLWszSHBhb4IxZUN6mimvQbhmXGGVrCl3kkuGJR92VZu5Pcm
WfjAYgva3JSVOcrDyzBtS1FuwOSjq7f1MLzyUsNYEuurUS7NpYPecnwt+hX3dZa8fjBAf8LYeZYN
yqUbIcsbkYAXFOUtAZMAOEMn48v13d8sRq63hnJgvAiEpZ9QayIKMP0NKAb90hfByM/KzRmroe9w
rRU4iYtx3WnybA7127hEJt+zTgvLClVCkI22DfgB57EvftSVWyQPqcK4Z7beAKsvJlH3djwMxTDz
GCnjjG9Ga6XcXkzeeNHi40fG3mxeCB9+TOu8pMIoSFOOJ5uq2uE9qU2HjnbfZDb3E+LlhECsQbIQ
PQUdIyZsDl+v10hO2OouhXaU0S4Rikzi19lqjiTlitAiwlxU5ShedZOAIDt0WWPzrPWSzV1ZFYc5
U6cCDs/Vg6mWow2SkrRT3b5ggFo2Z9rW66MihNjWqVFLc7hf6t0oH8YwswwIp/NQjkruAzk3s8iL
+EMDttLre8oITfRU1NjXKrSiU9kH/E8WX4WQNevFMkAFjaVqm7DmUfJPwsAC06Rdin905xF5Kkxs
QLeHZiMV86yXOx6N2KG6K6bbUGKt4W+258MCtQhU9LtMjTDjPXCu7pHcWHP0yeVdIkv1R+8ZKK//
Xg8VAqOCG6ohySGiiFpTVZmFrSUW10KdBGLMlqCixJ//WWz/bZO+1cseVPjhAl7DaWpjzawrWfG5
kRef5jrKQ/u60/3Ncf6wRkVFdLXnXAwWFPd3wYmwe+i3TWC1nNm9wxYh3V1Y5VtvMWfMtpPNj29L
F0wyIZhKdSqjffjcZyYkpMADDwICK4CyBkAesctsnmznGh9rpR46KP8oeq8giAxfygXM88KOCH9q
squAKYbfJaeJRVxLAv7n7ObDIhUsNSGtc22IgRA4Fv5fzSHjRLh53ytr1vW93D7fH8aoGFlPxWjM
IjQhpuAsFDcJCwe6HYM//j4VGeVKqvQp6dO9Vt3FdXibjgeMGIelxioAbdUsVqdOoDKofOwHyDAQ
yAPwYDvSHm9H0ziRFwg6yS/Xv9rmYPHaGhVRygQ5ToYBWV940M6LjUlHhzNbKHXpdtS7AbD8os3v
uKPWMaHf2/nCxxelwgvaTXM5xW3gSygVNlEP2XpMhoNap/aHmvHSYp2399GY1RU6zK1QYZaZkHsT
DrvMVV+le+FmdonGo34zvV7/rgxvpMExWmG0URSj8RBkTkB6dzNLb2g7ofv99Wii0bSA1pCst5hS
DXmrHk8LANCDGDJOFcPraZZ3jRR2+wE0sF3Jd7wjLnqcmV27LLezWvOtyWlNV/xRKvCxMips8GFf
JeI0pvtYxpjU3JiKbF/fnc1VidAWEwhtKmjXLvMpvqmzORqldB+oN2mw4w23Dr2SlaZu+sDKCrWO
IRBDhcsbyOPkZ65oY6uqO4XxrTa9YGWDinptVfVzPClobKk7QfFj4bhMd9c/1nYFYWWDinxtgpFb
LUMRdd6TapV0iHRTh6TfboLyk2h3XlrZem6ykOKspVFxEGXjLhp4oFSBscYLuWpvk/DX9aWxdogK
fnFaRGkEMgp/7o+8cMxSRtRh+RkV4YyeK9KcQOQ61dgrVeuOoeINCYayZFZr7ropaMpfuvQYK2nf
N9gkozotM7TjUrfvHUC4GQ637Q0ylNA1IvuAI3RpyJjSHniqjjBRRI+C8UTwjYHdurFfHtP06a8q
LZP0bfOuWFklqcYqfItoiYRJhdd45C+lyT1MmFv8qzPYfk993iX948n7BxRim164MkyFCgwTt2NW
aJ2vRGb8LO8loCpF4O4fuZ/a3fINLNIA50VM+UOynk+p08osFTtCQQnCPpggoOC1i6W5eIMBOt03
wAOmbnZiTiySZVyzR8URpcpnyQBOyV++6zkG+Vqv20ETfpjN4luyi5zR/KPa52qFVFRZdCBKZQ6k
ThGuxmT5Ho2aVY7P1w/4JnoHIMff3koFkSpo5bxXcML5O8Uwx2cBvAdu4up24yTQX/xWu/OBv2cY
JWHj2sekwkog9BF4XnXtvXRE+pI48PfRubxLznphBY8xSAmQBLtGcugFh2F8MxBgvlg3FEjNSXQV
JisbLsAceuCL5bMQ2ZGlvABgaSX8bryFAg6YyKzkhrfFHSsCbZ+UD8PUSRHSvkwzDkyJaZC7AdpP
CV6KCov3eBNxBunR3+ujTobQgBl4WGCG2wmu5oLE2VcBxGrQ8GJPJ25eECtj1LGQK16atApd5jQL
XdEAbWDG0LhhWaCOgTCPS79UOhy0BzdBFB+rpGP1yreDyccnow5BESualOmZ6melGUDaDRlbrjuh
Vx/rx+UrBs0nFg0+a1XUCRizOhKEXlH9BmW54hfH+Qwv31wSqDeg/fJOQkptTKYqmBeYccQkAUvq
vRgTVy/CbJFKCFhWD3prMixunquVRWqjIjHkWiiCaOijjMiCMjs9pXeRHYB2cbYVzOaGrnQrMkLJ
+zvhUyhZWaW2Lqx4rdRicNEJ34nwJj86aE++l2AECMQWd2A8vR1feCgPN2bhoI/wxjrW2zWS1U+g
9jIvoqCZpFj0p/Nfk4LLSxfY3U6zlLvsZvTbM4RndhXrfbM5mCyu7FLJU1M0AlctKQp2x+DO2M0W
UZDuPf01BdVFa5NRqdYfTiNa6yy83XaS82Gb7jh2kqBGipKrGM3mrWCf79raHASLDGTyoGRTVAvF
w8QrWcF7M4au7FLJVVzWsdqjIgVCVoKPA/f+nTqa8c/oZdqLX3RcVktil8zbfzO7Wpklp22VXXVZ
PetN2AR+PNoRxAC/NecJMt21vVj5I7iLSwOKNyDSQSWgZtalNtesQbgPo6+AbtJgV6NHasf1PRkU
I+PE5LbswL59WkKoApMufOounBmzgGab51nDDKgmoeGLocrLNVdZqy+RgnsyCb/luCNj0dTbX5zi
Xo8b26v7MEN9Whl99ywpQpSlitc42rXla8xSimethLp4M01phbzHSlId23crvSS54IQs7cP3fuen
ULT6YNTFOxYx389CrIM8xOgRdCuXu0+P9Um3e8OUbxVH2Leu4amHcUdomEQrNds3ME8//sEHJWpQ
0KzGnNx72Fj5apxOUheXI3A86kEsMRo3HNOe8W7bTjI+jNDVogmiafI8xwC6oB6GYO/qtxiOeR/h
4ncCK9Rt+gj0y/6Pte9qbhvZuv1FqEJopFckEhRJZcv2C8r2WMg549ff1fJ3hlALwz5Hc1/mYVyl
zW7s1DushS4z5TIzGCcvkGUUCgyOgnc8tbQayq7lp8hIOfBpb5XDD19wJYf15MsoJgrAHkClpd0v
saU/hvsee35vuCSAU032zRcFI5b9/jOfTAO1uaxjgoPd+QYsQhVNaSb5om4bmN9ApZs3/b19hRcR
jDWPXYUxzjg1/LCozsIcgye6sueBBw3HE8NYc112SyHqC/E1cScbtSP3hT3kDS+72fTHmMmRJVkF
kRDb32yLEHMoagCa0cfcdHo3Pb+BcuyiwKluAGJzzgllV/4vmFS366Qr0YyVl0k+qnWFfcnm1x/C
tcAfQqv+Wh4xdo7tRS5UHFW6D0q5EkivfGXPbT8qot6jxjN4Crbf+t9qbAkveDGBhWxw5xiz2uTG
2Fe2ltjcwLf57F0JZ5K6KkorcOMOdOoxuAf2ikuGfWxTouH29k2i8td1U9j2LKYuYaBEBNOxytyv
qU6FGcyl4Cf+gF1UIOa/UOAuIC4dimfpMx0YKJCBaSaiGIjw7y9XEbollWvkbslxiC3its+6bgFw
/ReFJBEXp+a4mC3FXctjPExc5ZoQSehqTSPG2arJMsIeJKu9VXRu1RkW5zK3Pt9aHJMiikKYq41c
AUARO8u0fRefGgChTzbxyF7weQ3RLeu/iMO67fvbrHolBktAER1MKbIHs7SVKL7T5uHl+rG24vla
DOvLaiPF60mMDlKTeWoXWUu502fd63mAfJvKuJbEuLM+TjVZEgXNN54XsEQccqAgVDdy6JS+iFzv
M+PTa3FMoiIH6kgMNSa+gZX2UlLsMXvuek5+sOnB1lIYCxOUIRL0qorACbqAYbjdaaOtnulAp2x1
tRXe8oCiqJaxHgzjYRqsDESV4MN4rxbzlERVGdE3mvm91L/GoWIVyy9NcWOyj4vvadHvrivI9ndb
SWSOSMpGb8cYTrp1qc9MPJTQOhRBDC++zeyGF/W48hgfLav1YFRVReAmjcANdsp+2ONNgHWFxS0p
jcJn3MjqfIxbHrFw3uQ9zidgLbmaAssoT9h3yjD83jxev8tNm16JYjxkXZmkFIQFLqT9ESUEYy6t
M/N6ujwNYdyikJMR36smfjIV9tLcxMFjni52GX6VZCCB1MDfM3ldtI13O7BrAfSLGj2mZoGT9F4t
g9ZsAgLySL+t7PQ1PMs21pFP5kN8wnb57FFIOJi4bXKSvY2O8nu5jLIUQz22qQ6nIu7iM7ExdL8v
nNAVE8Au0MFG5UvuVafkIDhcRf34Md+LZvRmKU34TRFE94NO7Ajor6psJwmvQf8x6ryXwqgMXJga
hQoO2OBxQCkey91wQ/zGrc4ECG0zj8Gc+yUZ9anAkpl1wpvAyWmeJtkSsNqYn5Kf0Yt+wtq8FyR2
XVi8MgjvOpnwOod5VIB8lI6dOYZ+pAj4tczDTP1oG+9uk2WwFEvUBGKqLhSIU71B2wGZpoyy1nU7
3/Bh7+UwUbWsauClqTiMuOtdrJW5mmApZ2UHYIcb82759glxGCEHcC9wUYHyzdydKHWqmCeahobV
n0EtsAbZpR++wTlwayhbKrmSxiL6zEqA6UBab53vgXrb+OW9cWcc29CdPYp22f7kzTdsWvlaInOd
YVQagB0JUVPGXqV+I6pOT6yosMCft8cK8a46NL/Nb2lhhbIdAruQc73Uxt7HXCCAX66XxTyJlbpW
xBBVgMxXveJWeWmBD38jhBadoRod4RVVyRcghIgWd0KN+s1roum3WD1YCjELhDjXNV9p/HEO7VpR
eHktNehrIhjXHS9zWLSqQAenZPTcCw9He2gAZKo8xEeKCDfeVKEt3IVcWJ5NM1ldrMF817jtQcKj
F+DEOTY++KBOs2It9yIQPee98bD876WPd9/RYDJQIyLAnxxB1BZku6w5hMlx1P73bOm9DOaDJW0m
ykqGXuqczb4qjKexKl+KUrdN3biTit5qevU2UkG2bUzPYV0fYl15vq6vW05ufavMB+1FsuR9juaB
aYK7nESW0t4uUe3E+Ix1DUjBYxJ8vS7y4yvi/amZMCxOQ1ipZav5ptJaVYIK7rgXcrfl8QBsBYn1
0ZiYO9aBMMQ65Bj1K2Vp0LDfj2yHY/CbRofkGhD2EsHTmfmG2tDWfVIgsgeiL0k/8oWb4/IkMFF9
maS+rzpIME6zLdumFz2CPMF01dPsaV5yL40WD4Ju8+okHbVng44hsaMU/dKCq2TJMJMvuvNwo6gO
YCaua8H2qS4iGMUL06QH2FGEe8sOYfhD0Tjty21/sToDE+ekLtACfA0dCAgToPcLJ3EGS/lOQd7C
W94m26bXvwh7a9usXK9sqFnbFWA0bTKMf2AcOZrtsqgsqfxN4m/Xb47zcd6SspWsLFCxNd2OuLni
iyTfBf2LzBuQ3fQKq+OwdyeQzmhUpD6JbxykfbcfEa0/05iHJ7iIYYvZujZmmSpDs7Vxsjt115WZ
XfH2zDiKxg48JiByHrs21P0wOpVmZEnB6/XvsZkFmygeG7KKfjVh2eHmIG+zNMUxGkfbSaWV3al4
3tcn8Nseky/xU7Qn+47PsM6Vyzg4QcQYvEblSrfiwdhNwOSjo9rE6oCydgsuQbcC+xQPDGlT1S+n
ZaHIJlCsJROBbmi6HdV+mJ6r6EeI+cFG4o10bWr6ShTjI1A3NCYxwqcTAzeNH1slsqbyB+frbZ9H
x1oEap9ElRldj/PSnEsZgV47ya/ZN+Jm4IENjrRYJ2GpvX6qAY4H5j9O3NioBkH5QZ7xf3LZ7ao8
TQutHpCtYf0Rk82pWyLzv+thaLmX/M4mS+B4xO3bvAik/77yG2lUzKpOnbohPlXFycz/Usjj9cvk
iWA0MowTPQ9HE1B4EmgSABAg3+vGl38lg4WDTOK2lFoK9VEUt1HiRe1Z1DgPafozP2S5l09DmGOM
epaYJAKgbWGeImCcdwPqZrep1vN0YNM3XQSpTGif0qjvSJDSB3sRWxTbMrcBAdlbdvW2asGbVuTJ
Y97raW/EvS4oml+WsyV0uSWW/vWvw5PAWJMKDJFEB+mPn8TPWvFDkPbX//52WL9cGduyK2dVC/sZ
ObNxUr9SqFrzAX3JBn2KHEAGn2FMeGemLAy82moTKWnlRkYl39jNXzAG4IkYMn6FRGe+MW4Km0cb
xNE/jVGLYJbMScwhsyCJZapuXKkWMG0EHlL0P0SQv12CxujDCBImNcdCNPgre1fyIhxNOOf3gfNL
okTCFCgdD1Ve9YajIyzZyBJE0lhJOB5W9vIWNMlABb2uJRwJLEhgLFVmWdCPJoL7rW5bu/h9XcDG
HM47tWARAVEA0ERCb47c09Hz1I1SG3Mh5nN9DCxQd2BTNrdaLukdx8Gy8IANkA+jScDBVOCuABYA
QddvJt6u5ab+aSooxkB7A5pR5qltBkmpyTNy8+gYDZb5iwD6M3KGxE5eNav6oSFCxU5y4o6nbp5u
JZd5c+v5NFci/IcfY7r3KHnEDd3wOS698lcMhq7MjQsrQmOGoy1Uyz+4+5VY5gkXJJj47QkqRinq
M+1TCJAUSe3tQgUUouZmvB2PTeVciaP/vorDarW0U2TEcMJLg3mD0V9SHmYyTwS96JWIECO4c9Bj
rpKk6NO/ZimvZkmv5NqVMRGylMws00hKB4kHZ3jqd4KrAydE32mebMUeD7h4M0dbXRnjEIEBOFcC
1hJ9EcNn+Q2FuTaxW28Q4EaovLrv27Pj2uEYrygFaBajxgUE6P3gUOvOIrAvKoB9JxhnjPaDW1nN
4VVw5odq9wkcLniW1VmZCCo3XRC1ASqmlQmmddlWHIgffiYv5BbN3cmVnXkPDDVe/59j82yhFlW9
eRHECGc08kM9om23tJaaFV5FBo/jPHmyGP+SU4KHsYOsxpmceK9QIj6Ebme+q1xK6jKdhufqxIuq
HO/CVmaXYgzQC4XLloOXHiRas/4zCn5zjkZd1BXdYVuupNO1tKZPFmoYgoXGlp3vQgCPFm7stZxu
5HYUuugKYVxJl2BPscpQyycnssMYLmBHixvyhgpDiU0UnyOQd4WMX4kVse1MAiAaqfk6FNUuxTQ9
wOc5UjZ2I96ZAJt/k0ZfgqLES2W2c0vx6vvJusVywpHWu1KvfjGfrn813rEY95LquagBZxrBXMnt
QvlRNsi3Os6peEIYrwKnj/FZA1Gmip8z+ecwf5fbzzy/VurAuI6kM0pFEfGcSKWDGIJwj9iLznlF
clwxO4BM0r7thwx3VdZAoAp7u0cn3EifTclT4onzQOLEMZ3R70muU9Iv8IVy96Prfoeic/3D0wu5
Yq06o89BRAJj1BJMU7e1lWLlUvXU8ksJqKsli4HV+tQpvL3Ijenxd8rNQgXnWRc2Uw+bVR6LY5aD
VCSyCy8+dHvZ1ytbfuyd5pyhCR3txp+8QaHtqsPfKoL5q/eZQUTm1IjNUffT2eq/YOPIMRIr0xG5
52PuxMBRsP6d39XZxk0T14akdGjcyLNt5k9tcCCEV8S5blyYmn5/rN7QQnWuSspRJB+M2ZpA+IaM
nNy1TvqUVpZ2A/STR5NjC9vvp9VtMpljFIUtplZriD1o94BpkMB7Xbzo9mIvYLWTndjjXeZ1jdXZ
2YmpEtJkVKhEYHN+kbSdYKIlgC3b9Feb73oemuV1AwQC2ft7RVqcGGFUA+mCPFfRSVI4Hot7g0wi
WSggTsaCOIrZz+mP5ElQbPMrXdw0nMoFvos+Y2JOvsEu3u7fWD5ewO8PlklmHE8G7nHAFIiyB1DO
W4Wbl83x7o9x+nmsVkFRQExMDmJ1MlVeIn7dHesG4/JTc9GzuECm34JBxADoIbjCdwNcCSKAUzoz
VlJBmYlud2bzIsF2p/2i/eyARDMmQyNGJUoxz6q1gA8Cniw8JD+FHFP30/1ii870jN3Xe/2O22an
lvXPnls3mRSSJG0iAKrTwOp3DTdWo3BGrNhvj38A3nlmx/EvJuNfUkMsYsPEvrQEUs4mt8bwx4xH
yL/SSXb5v42WFiwDcGJ04KTw/nRdmh13b4p3d0xUjQWJxFoQo4iA2suD4qgvSWGN30LAiJV3slUa
lvB0/WTXE/4PXN8ZyUkxi9DSJKGruy+Cduin2k51jlVvwBCtg6tuMu5EmttABzMmwP106cYwi7OU
z8QZxrF2Cr0lzmLmjRvMin5TZthiEo7o3djXz7r1G9ALQudZVDUgyJrM9ba6gP9rAM8ppzxJOegH
lfMbgQPYivxPAIlr76QxHlpr4mjM844SH4Ln9Em6qW4mxJ/mobILmyttQ3XeSWPuN5qbeo7qGoia
b+XC2p6A1hPDeU5uf5cceO/+jcWQ96dj3LQeixiO0hLMW0ZW8H34RQ7ErXfhb2jrcUBvJviFcgPd
NuB8xA2FfXdOxm+HeZPGWHLHw2q5FZrRNlVv7F8DlVNp2wgPmmhiaVhTCeaZ2fxTkxcSDjnqGsP4
WCRPNY+ofePvr2oJOjtlP+q9GQCPxfAN6RBHqVUM3zjKvqEQ7yQwFyUtUigaBpK7P9x/iZc+V/sO
SFGh3ZyMB8G7Lo93ICbckSAB9kAD+67y51z9q844nZ/t9sLfMQ2LVu/zgiSTxVylQ3/JETyiZ2lv
OFpkqTsK42B+44ax6+cx2EGLWgSicEYHKNXH3jUMm45Mm+5yQNzOn2ghWeB3NHgymVhmBHPVFQFa
NI0jvoqucgMPiYGSzkr9aN/cp44uWBVv7/p6AAUn2Pt7RdXAEGYDdZE0PAlxZeVZYQU6RzuosjFJ
AWA/REwVS9iBkFmoviAvOiUxM9Mv5seoQd0u2S/jvY4ZpuJg1DzMu40jvZPGqP44l6qSN4biKxiy
ne5l9SeXxWZThKzLkgL6NFCsMuqujEOqLHVj+qRbrBzE591fEY86d0vlNfRC/iOETeP0ISCjnMCn
y7v8rIAnO7U7AHWHdmXDsXJyHM6J2LxNMoCQagSC4s/kvgP1t3g7jPf/s494dx5Gv8deUzO1CJCW
EvD7Vp2V5fvrEpTNUygY9jex7SmqbwWsVX3dbEulXQiuTH0r0SLt3WvgPi2c6DYH3jkBB6ruJk5u
RyIA+waXAsvNe+kOUC2VrVNnYqVed49irtVwKRW23viYrL/8OvrrV78uMhRNHuI3oP6ZAod7UgkS
zw57JrmDl4By94lxsXcCmaxA0Sv4E1EELeriV0BGr05ayAk0mwF5dSYmEWijpMqiDq2hFHCZDikK
YuHpaIuC8X0KB8735QljLLsj4wC7NolPst9C21hltliR8ULql+t6tAGigPRmdSrGvuNRliZ9yALf
AIvCrX4bPwzH8CZzhv0g2gpWg2iPWbWFe4zyAM8H8+4cj7n1/l7/AnYES5DrcOlULNgv2Jw+vaWr
QI1tg70C3juqn6nT/wxai1so34hC7wQzD7iZqOmEzSXij3g7evKX+YTes91jZO4eXbhD/ZjUFm/m
hl7nh/hwuW4WmW4gY4siUY7NeoyGo1iOvFXY/RcPLI57YLHpMiUaURXCC6BJPfmge7Hb7YsXsbJk
4Lef/iCBpC+fGMzCjeqqLKL3rOOJ8d7skyLPFJK18OP5X71w1srCamIVqLyGVbev1zX3H/TmIozR
XFKlWaKZeHaI9wPQLwovGOnSAlpGp9JPLJCsfdOd4Hf887rc7Zv9WyxbviwwgUuMBcNaDcbNo8M8
nceZV9TbSGnX98jWK4VcDTspA7wHurM7yg8MwksfS2yAEKCUI7xV2G2lvByJCVdGOi9pKOKzlcv3
SvgWTl+T0W1BftkYABicHhXTvX6HG3gJ1OtcJDK5mLyYaVc3kDjaklc+UIxq4QzuRHT5TegqHUHq
vdrvn/AV/flh9IEl9sgrwG01ed79CuogVlFKjqNIBHM4mMluU2xjgdfl3gDNtXEbWKqNiTs+iyPv
wzJxsYwKErYKdDb/0jyZ3h/6jvip9dW3jXUeJwm1t4/e5nLNNMqsD9ijUFtNDTZBoodsuQnKo0wi
T65rO+5zsFtzgtZWOe7dhTIhMgo1oEMItDPjTl53JOBSmM8t2o89OMNvkzPx0m+Zm9UWusc8Bmqe
PzAY51N3+jBHRoOaEghmlmPwRbpJd9Ps9N9UzAREh0C0VYDFcgkseQ6B8UNpjCuWU2UEqr8XKDdC
hW7GZwpmq5tF9vT+S/ZNk8WVjr6acZLAJTk+Tz/jXeUGj3ToLMNkL6+qux0c/6M6Cjtju9RxlfVx
jTLWK5oZKHk8Y2EdXYzIGr8SzwDsXS3ZKce3bheuiAh4NpNOMbO5udwbwjSVPTzR2FvAcEUrqAdt
8wLwm2EBaj66RGZttZJpj/NkmZPKeXxTBf1gMCv5zDU3Jua/2x4Gk0snQ7lRR2TJ6YOenjXefvmm
aa4kMR5wiTU9NBZ4Aiyz20UL5kLdSoBlWL+ozbntOUkWTxrj6QDkXQ7gUlb9PshtrSosqTsWzRHL
tZVyMAinprTtWFeHY9zckke6okk4XN0gpev8+pBhtgIB7Gv4pB7g6zyegWwa4Uoi4+l01UyKaERA
yYTALUuQ8taln3cNz8NtOvC/5WgK89mEYFaNQoEdJnS3zimfg7/mu+4wg3wUO2Cmw3vXbHs17M2b
MjDqFJN95w1YM80IFghAgp35GHS/05Gc56cBg36n8Kk4y8cOEM0Lx/zpdX20AzQxDcOQgfTO6Esz
mek4arDDENMxKdp7k5tG2KoL/OuJwFYrGlOKF0GMplTggq9QTgG1gTViXx+mkNqNX3kUYiv3DaD3
y076WHuRm9m8lsD222clnFGaQkhJHU0VzUIMzFCaBPBapS36oZVm7vKiu5R7sy8sIjjdKS/wEOFX
I7ZrH6sfwcRMsHmZalQjCQlOxk5xwoMIzEbJ/pMQcKt92/p7uW8mSFaBLndJhdb/eKDDjUhAEjs+
DQcFxZbcUxMrESzOJ+aJZOKjrjUmUKtRyFat2Y6BjQAgDdMGDsnX/NdQosDDmzDgKC+71qAtSjm3
EbKQWi8jC9MArtDPHvbvnoNIcTinoxHhiqWwg6oFNvKipobj0U6TYoOmCOPLsq8AWvRQOnw/t92O
UAGlglV6TdQMRmc7uYyJOuO9nr8WvvYj+kZz5wG0E83r5Eqn+gh7AUkmr4u8bSsruYyaZnmLVZIq
AFwz8Msoqwz2HlLb8CncYP81+6HYJV1ScSonPH9RLCLan7no1Q9gNHfJAz2pabI+oryV78NDtY/9
2ZNsSmbJI5XZtsqVNEZpwzEHk1KIsZwR0IoLxTF4Jv5g0052cSIP18+2mWtdhLHlz6KWjbJKES5l
6ZuonGOel90Mjn//fZRZ3yePJlC1m1xDh6QMQlsDxSkBmRqXIm4zd1IJyt6GbJoo576XomrF1GkF
LIE25rJfyW2+wyPZBUziHRhIgcnV2OO+zS2dE0O2T3eRyyiGaYgZ1vshV2yOS+cq+tkgHOXb/kCY
EQKOjaIr7GxPWJlJssSgOwvq1IqU74S3s7KdMWmSiqKJrqu6ynyiKFjKcgkT1KIO+RlrS+1p2IcY
4Dxg85rCPN6qgsXd6910lChwEfAJqDLwHd5/sVAHRpS85Ngsw/BcWttJfys2eynPPxUCVoKYTySn
VVGZM0rutFjdntU9eKEA2T2guNjY4p6nEdtZxUoeY71DLedNbJoKVDG4B2ymlXnyCI8V32iHAkSn
pg3Yrf5I9oD5ylObh4KyqZEX8WxFs220Rh/TEqMaje4IdXZIU2x9LmbiXvcb22X2lSBGa/pC1Qcs
otEEpimteE/R5rvQikHzRVm8x5+8MMA7GY2Gq4ICEPAaVcW+hr+ED3ljh51ojVPMUZdNa8M8lIog
pyFzZ9RSLrKwkZtC9bN+Tqy2R+ZV4yHBuTv6Uz8E7pUURieDuh30xMTd4dO8AXaexW+1o97TLePA
/t9xsOgUgSwZhiaLqmnQJGl1cVkj5IMqQRrZ/QGQ79z/Zp1524+s5NC7XcmRCvpvIeRQ/J0Ir1f0
gCInBr7K6MTfhmeBm21tuv2VRKoyK4lLNghNW0GiVv2qlNkKx12lYPu3fVJqniOhdvvhm61kMcmP
qc2xmuTA2qJL4RRo6w2ihovWzr1FRgPBedmamfDWj6RvkuoW8KOY46RBTHsR/MDmghtvaiMyOpmo
Jl57bPAs2l6IswR9AQOvgD/I7RM2LcBo4AAVnxPOtrOby3wQO3qYiJpQ5VlDfHO/eKon7ZXzn9Nh
bczhtTy2n7AraYylxVml1UqMXpZ0S1eqKJvXBDSj6FbAqHH1hSYGSerwVvw2XdVKKhMDyr6b8mQe
TT8O3CTezdVTXnP8L0cEm7dVkaA1s4w1qtQ0rLSXHuK6stQ0/H7dVW36w8tJ2KLYvPR1Wyny4Oup
aInR3SDyQPB5Eqh2rmy4aUyhQCQxoX2FPx0Lb9gTf3lYgHsrHptdtgt+XD/S1oLTu+kmxh9iZ0Rq
+wpjBdmxzawJrOr9Q4bHb/FCgNUHKlGQ6MlfMcKM/c/A5c1SbvqR1dAT40cK7OAHqYkl8Xmu3W5c
UJ/W7CmTHXlqXNmc7FRtLSWROXa3ec0XsewsRdubsSSRGVkxtmkNoJWPNafytqmR4I1XkM2BPZ4F
AemKMjDHAHWb1HwZyn1nvuild/3TbScdKxnM5eltBnWBg/Q7rzqitrcT7M6ieLShDfA1h/ettjaM
MKF2ORPjjEOhWDAPhdqlemvsRJfyr+W71G6/Ulx/2cIW+R0vzdkguEW4XslkXFYn6p0ETFZa5qNU
9QC+9WWv24GM5VMqcTkc66VA5d60GsrsRuNNw50oclqJHIVgU9GqJ8Nc6/hYZf4apj8X+QCWpesK
Qb/3h6B8uSv2dVlKS6B21HloKAxkvtm+xqhOtgPnprbDyEoO46T6qSv1JofLGG2ySwbLOFTg/ytE
K3hCyc43MO9HbiI0LvfXz8e7QsZVDcCmrIQEr+curOwRa9X1ONjGwntj8q6RydyEKdCakeYc+I+V
JMl+1tyaZHbO6/ZuR//LRbIbFcrcJrmIEr1fu3S5FFXsE6XV1nfDDnuzD9dv7x+kAZzGIIapm+w4
49Srk5zIKG70h8WL9wD0cmO7xJB8il0fbmaz/bEu0pgXUVALpgBKF1rfpJMkC16aeENI31VMOpVe
sRO85qv+CZAYeIuLUEYzh6RWzMmEZgooZlYAdC7/yrqcp//b0eMihdHDsZgkvVYxFBBmaKooXylg
S+SYbgZ2k1fgMAGx1Fgsztejf/SjcV+EMloZKNgVN0sM51Cwf8mhS/g69qx7h3gNqn28dgfv89F/
XyUiGXhYVZIFxK/ko14dOuNFU3mPCN49MvGrGdoyqiqMxnTdTsx/BBPH5XI1nglYsR6Ak1pCT0N/
HLBbLN28vVPOxiOlkp249XXenTGxasxFuRpLOI7En78YX6AUmN9tPQ1TDIklvxT3xY4Xtbbzp4tW
MFFLI2WiiTltSu2GY49ln9gfkSfy6jj0l19RPpbveADG2NQZeDjkS+aomjOKXqP4VZJYQ/4DbfZ/
p+tvzemV8imJkGZdizcY1fXmr9qOHBAs7hQY1n8T+v8hyfj7Ft/0aCVPTIU26QUMFJa5W8kw6gDt
r2pxqvYo6rd6W1t5MFuaZnCSxM2MShJlQyREwygBu8FX9VqZjBlcMh0vanylsOjgW+uMqDQOu9bX
bvh9rs2Rn7VQxrS1Xpk7ndaqsEcxg8sG+/aP5b3uUScWnlQ39AE7hHqxfsixB9fs5n3ZWeJPLtbt
lvmvfwdj/qo6tM1EcPjIr3zlmB8SiNft2O9Lq/ejA0BTuGtqNACwiryWyXiEiGjAiDAxadgD5IbG
wOCJ8gfRmdzxhmec3M/LOITEzOtwFOEQaKumXBAm6pNgxyi46jv1NbSTA+3z8cLTlhtan5HxCQtq
rnrboz8z7zpgKkhObYffgcAEzFktQyljoM9Ikyd1Kz6tpLJPcEEogzkY8DUzEGHF+/hAW2Gtk5z/
LOFx8wvOl2Tf4lPRpkKvof2WHaO/TC88EAce4pUOqf4XgLNbDnB9OvprVh4CqyZLntHTqf3blLfw
QlmopZfAUV3he+/MTuEmB+V36PF6qJvOaS2aXvxKtKF3GfbKoETzgaI6lHhxvS1ncJ08T13ZZbWw
1vSsJ0gxysYSJq/8AnhyG/1/N0CH8VBkFkVpRkWWF6Y5CmsyDmkhCpnEBs02YKx4xmxjIXCX71pA
CtzmvnKQwWUWHXjo/Zuv5/W9Mu6nVOpSjWb6STHwoMdW5eW72CaPgJwHTx4WpD4zGbMWyPieXC0r
LAsQzRda04qn/aQHdsdNQrbtAuVLcKnoRGXHxbpEEYM8kVGZPf4Zxg0PBgZ+sIB77Ha8F9nmU1AS
L9KYrLQVdKFqAiTcrUs9TYyJAglMnvFO2VUWFr++YoPI58HT/IOiXqQyCmO04PY1Eni45bF8JRFg
E/B02mGtIdmT295R3BRY3rz1tu1wZWoAwZWw6MEOcs+jLhl5RyfijHPVA3CI13qk3/9jbLoIYO6y
N4sySidkIX2ul8911XUPei0F4JVTi8c5Icax6ZPmlZNrbXo2SZEkWTFUSWEhKOp5DIgSY+us+wV2
leJYYeYnvgf9Qmj12ORUXNnLfQr/Vtk87dm0+5VoxiBACWHocTGj5DJhAax3JoAQEh7UylaGjO/1
9/mYGKxliRwMoFj3O3PXaN+TCZYg/JpbRxQzO2z3Zj4716908zteJLI1/YWMgPDOsd7WBu4Ahppu
l6lugboVD6qG8+nYOdu2m1IxmlE8FRrXEAzLJL0VDsDp/h1JWFb9ef1YmxeJdYL/6D9jdFmUga2s
JliEwUb6n4UJmh3yvOTmo01ayWH8spFntS60HQA3j6MrY8NXP3eH4svb4LC9PF4/FFcao4NiBmzo
bIYrITuMDDnZrZ5bqku5tZID8E94n2xT5VeHY7RRCLIxk8IBSPLdw6jd1eqvRfj9L4/E5H9y3rcS
dtLoMxQooqGtn6XvM7jHGxuLUu3NZ1ZNVt+LHfJKM/jiiqbxRfHNnGQ3EPZTeTfKKA5HpcU526Zt
Xe6PHfJK9UhKy6qFyzglT9iPOlNItvx79FgBlro9yrGV3FT3fKgVnlwm/5MFOe+CBENXkyxbpuG1
nRu1N5V4EniIgBwzY+dapTBKBNR5aH+amtl/gB94vpcTzRQm2ETTHCtdOKEYuOxlEZ2/cOZ8K95B
GH+Ry2ncybQW96fRHoM/7v+Hv1AYf9GlgZkPPeKyWTt0YNX4Vt0Ee3TMXks0r/KX6xp43YAltsYe
iVUhFSlwTtqixTrVszaisfOZwtjFpCR2Ny2cwVAuYmTFr1JPD25HbAReP8VmX30tgXlUDIA565Gc
6L6Ohfbb4aj832pTUFiaVfrZvjnxHPumxtFIDMhfpE/s4EVciAsIABEWdQUmNHdWND9xTkUX8j9k
UCsRjFJjES6bZwQwPxZnTxUaa5nM56k3XttccWQFBIaAa8nG/IucDJ+Y05ZWohltF4Gm3bYqTrdM
j2jvGMNOTvYtb2N6O9++5BYsr2ybDIMY09V5zFPtRswn0NqYhBH0H/r33C/cYmcep9GOOVq//e3+
TqLY5lWvTKkqJ8CKVowfZnqqG862x3YYvpyLNSssuGhVm+FtVP0Kz3QIKHRxKhW8agj81S4UOQbA
SZ1YC5vnrIjUDuCFVSoAWKro7KKQbWwUAEuUHEIUb4Wa12mnHY+P2nm5RMbm0iIkfUC1UzzU2MVa
XhTHOKSNLQFxqkOanZ3VL/qhup+PA2pu7Y25v24enI/IRhaR9KiZgEzRLzK7jmLb0HnquekcL1+R
DSqZ2MbJvOCEWbPXhZu2uq+Eh+uH4Ilg7GwK5VGIwxzbz8NjBIbntHpaMh5kNE8IE1JGE1LoMKs/
GM+hio2gB21xrp+D8zFYVGqtFeVWBZyNLyg/SOu3NS+x5WgbC0qt4ik5pzUa57E0ewGKcsNiTW3u
YGxlqbylTKxO2YXLOeAtsnMuj4Wl1ogQAEECTU0N7T1VcqcFQM28uQCeENaW2k4mE6B0gJc8WGPv
BGhDl4RjMDwh9BuuKm/9kvRhbaLfXDS+Fu1jfd9W/1IE/QkrEWJUT9NA8ARuNbyvm2xXisleqfVP
NRoulvlh4KWcoy4U8AqmyFB0aSDyJMCpnvsRlZrFbYDvUb9MMo+hnHODbFFYm5epGJARIAcsBos+
5sbOKW5CH3U9zKjEjxpC1xMXyEC+7mnZ2rCZZgJpCJDRm68lujkIJwHGnMMGZdrOjvk8b7xj0t+z
+orxsJQaUNKBkR5b5mPli666j0+iPyHhdemK/wi8D+4M5nYF8/JRWYy4vghDUs4QiySOlm0S5+3x
2jrmDg1Oa95zIb82c/qVRMYitNiQq75B+hF+IQfFKQortyt3ysG5ED9RjEFMIjvgArcBYbTnRReO
y2TLxJFUgNAOFEK+nAZWCx6OTOSYCU8C4/cbYVTmIVLg96tgNwmlX0y7625/W1OA8GUolPaUBWlO
imaeFxE1vrk8DyC77movNrx/J4O+ZVfa2GZaYQrYYvUXxdVAA50cupHjtuhFfExl/j4Gyw8+SkrT
k3JCaRe11vRVS37mMQGOk+T8q6OwbEr/j7QrW5ITB7ZfRAT78goUFFT1vtn9QtieaRD7vn39PbLv
uGk1U7rj+1wRlUhKZaZyOceyVIriR80jIHhbMT+KiHuz6k+kyDpt+kUlFiN5HzfMUpo6F6UY0S1S
dfprghJLzdGs3YF8zIr9lsE4rGgEN3FJgF6cnynDT3U3norMtq4zhwBc+AwTDFza+kq7Va9bXj19
97Q2sqnabxTCaNuqFUwE1+izKGLAcvSdPVivJGvsy8e1n5jfSGLcWW7ORRaVWGX741cZB/CfgugU
vdseJpTIipvSEUEdkXJOcHfOZLu9zM3VWnHR4vHnu6gNJLu8mbDJGI1z21Pxt3KdVXb5nKLpQyud
Bq27vAf77rj8u3zwFTNbXKuDsHYIFdJzcQ2qinC9HxHS02okr49r14T83mPzp6ZtTrMXFGG2Zogi
9a0ZPY/aich/lh/YCGFyiL0AaKUIfICok5PcVr4AOYpOL/gAAyjOsjfjgcIFAdl9vb/LZB+Z/Uz+
dzguCSK/wETs6v8k6HNz57KaUn3/ZL02gpjWtEaIJD2dABwIYCwnnlu74zZ27DlK3RIVICeg106S
zY/6IKvLpAwluLT7L8KRMjV2IhBVooD4g0tbucUBeRYJk5rlVX8lc7mY9wKgrXjm+EiVlf2oocVD
uQFgA8auUrd/ySGyvJePvFTibhyykcZmgOMpbsZJLiNM3tZnCnyduD/0h/Enxpjg/gFvlb6Vxpxe
IchVVRXY2ll9amV/Tf8gk7P9f8YbGKuAOKPDLHpWHMbyTivdEcgMPLqGPR3cSmH8gd53XSGYqHkb
gFusVdFO+z+ZJcCIKVBnDSCKgkDzow4C/t8s4iGjtVmqBNkhf8DAHRrSmiA/WEH99CePsq1A5mQi
axQqtezNoOnuE/E70Zwqf7x8dXf96FYGczoJIb1uVYkJP5pGtnSmcN3EB2i9Utg1YAKAWunPqZs/
1T5Fzb8sfe/QEGHqKnAQZENkeVHaJulXNQKE6iDdFcNjvXD+fzctuxVAP2Br2+tqFdsKEX10JdxQ
QrP4UJ/EW8mnPdWAPv/Ki+j3nIkBhBcFSGGqKanMkS2NpCVqgSyBnj1Ma2g0P+KJE47uBgVbGcyi
ZLnqdXNCPNq7ojNG9nDX+KZbpo7ymoI/Ctm9zpkkh9fgwVmaxmhKnFVRV+lId2ndZMsCQp7htuL1
ivOEMNc41XuitzMtYWcPejVATu6sWXe4rHe7PUCbLdTY8KYC9mTbQS9QpUkMv26CUrJXYOIUtZ2N
3lhdazw0ft7KmIhmlLI2j+hrKzH92ICPBPWc+MRZ1/6F+q1+GuMmpWExh3aCkAqAFIBRkA/SMToX
gi/5q6Oj20i75ZUrd3EbMGltGdB3WUG+9eMdA/L4UpcNQhvzKbpSQ81TMceCUDh6hBWhIIAyoHbT
1+RvXjZkb0e3gpkdlfVcydKoAMBz/dhNx9J6SRrOhu7t51YEs5/ZYhAh72meXnoeFvGg5vofxE4b
CexI8KTnli7HINIu0oBkmaclvAlMuv9sdLaVwKwhMUSSpjGB4unom+4f2wy9NoDAM9uHP9C+rSQm
SpKBJDCoIjD2lQd0bOPBgBg3sdEtFeoP4heKI1Tz2rN2dYBOHgMu1lRFduJDB3fZ2k4ElB3LUZif
zfRVN+44y6I259MGbmQwCh5jeGWqB0KbiimNY4awUzjIAS2/Fl50Ld//P+Uxeg3AeUMgfWIFsweI
2SdyGI/1MYa8BN3ahcSd1NotFv0c3/7fTWQ0JCPCQuYcMQCsoR4WcJKma54p2KSEM+PRee+GHKYF
3hHoClqSWCRpNFMYnaICnGFyKIYBdcrEL2+av+vvnTcBklU86cdORDaTx9K794rYSmYWqqIoX2tm
rAZIpNrqqIZt7s7ZtTHcF8jkT+1RTngTNPubu1ktcymkWkGN0cBq6dz6T8TLB8SM7s8s5gsvYty1
V+/C2IDKHIsurSrAZpsqxsiSa5lbWNy9cBsJTICjWv2KrAuW0x1WrykPlB4k+ks7ADh4uVm8BX3m
Sulw7wRvYUzwIeaVWRFQSgWZPU0ubWiFhylvhEOD3v4eqBcngTvevWs4wR4gqapkwTPTb9oEjxha
zzVjqpRA0O/lOYym00hCkYervr+hlqUBhRy4oRoT8ZSz3C19nJqBpP7dqLdpc91WnIZgnghmIZ0Y
KUQ3YCTnLiiHv7vItniQw/s3630V9BM2e0U6IhZLC5RqMaRdNrDHGHXIQ17Pw95KcBK0XVSXLYVN
WXeNKhEi0XYlICTlt2Nx0v+E7krfymDMvT5MmdXoqCTWP8qz9aMGmil65u7zU+MqoRGiXwndzJx6
/Z56v8sECt/H7YsbmIlVATpjZ17H65eVB0u7m1LYCPg0cDSv9SzJcM10MlJGG3ruFVfEpzmT2RdP
vBTG3tWxZENVkE4DCI/FrmeV9baRsIe5tWBgtnaU9MsqvAwoX3Kc5a5G/JaksUOY4iolkjRjdrDB
iNF5eNaOwn0EkgzRPU8/MBn5f6AJ2zXp76sDKszH06rWaVXBdQOEy5sSePTpjYl0rAJOKGD5cqfE
d1UDHdKmLCLxgCDno7BZtKZCI4gGqvp5TcDhaRD38h7ubuFGAv19c3dVLV4zi2AgYlUPQhPO2knk
sQ/zRDB3SitlS5b72ArGxq3Lq1H8NrQ8yojdxz4KGL93iombeqlYs0yhQrzRpY/9xDPuKR4fHXAn
NwY3c7bbPbSVyMQTipFUhaShVVN/Qq93HUw+5SXIgGNLK3iCr57a68IbjoVmXz4yuhQ2JN0KZu6X
IUWikv606IPiRgIJ5UpwknE+zwaGWEf1v9Nr6gBv0SVTBHG1wmJ4xWYRqWgQQPYayF3pFN2Mbeyt
yRxcXtW/nOC7HMbLR0myRjoCOHBjWzfUj8TmQUcgOrgTeniIa2L6njveRW/r5718F8o44IwkQ9Sk
4hi0Hn0wr0fpXgJmZHrgjz3RY7kkirnLRtFFUU0jX0qMV9L5GIAv/B8SyPs2431JzI02VljmJY4U
WPsywNilt8TBeNIOPWapC88ckSXnRZ77Z4dYCXPwlLeDLZ6L0RoZ2Yg0AG0ieqbYEjQ7v/rqjeA3
t3y8yF0Xs5HH7CUxB8BcqZ0amGk4gRn7tpkeJG4Cca+GArSR36tidjIXDb0APh52srVhuCJTtIdJ
tA06fQC2jz6xpTxxkEniXHDe6hiDOQPgc6wJ2HZG60pFYbPsrovitY15iGS7hb7tAhmjmdeNuIwl
+vW7A2C1nCrsrk0aXfu93VW2fGPadN4QA/ixPb3w7t6uW9jsLmM/5YmIlagVAG+u66t20NwqFu6Q
1uEVbP9llaolA3ONymNWaYpyb5SI65AyNf1qATOfgY5IPCGkCJArlA8zQ7tFg7uYJXZsckfVdt+8
lvb+AcxKpcYSRnEyFMwQ1MH8iDFA4gkHFUCBopugy3Q5Ikd2BCeAmzz9iVHdiGZ8RWe0Vb+UCM3T
IL+ldcfKAReIl9xHtgwMotzhYfNzdvtTTNZokWUkESo+yTkynMZw6SRIfOhfokfrGwniW+1NuPsl
3XK50qmT+GRkf6/3U3SWj0rZpBlS8AtGksVDgRE64z4CwQQmSl81nsvaSw69H6wmMi5rXsAnnycp
1SzaCAakp9khQI6l6PXJbKOA7Vw+z/07848m4dWI5W+itVjTUrCsrGgJaIJeu6misF14zRW8RTG2
Ve0HYOvoMqihX3UfHPLfl8kxQJpztQC0WjyuIF1SOAZvN4283UjG0qajTqZ5wCN10NDzVQZWZdPt
nJH7ou8HvzqbXzR4ZXLDmyHiXE5NZIxtC6hQMzfgurqDGppvNMEnvZju6icrwI5p3jJ1xLvcWU68
XBjvMBm7lAvjLLd4ngeRdGyB16mXN8RSDpc1hnsfGeMTWXGZrSbMbLc46Ots3uh9TLzYH8P0evAw
GJy8GXcx8IZrP3e47TK7BStLl+jzRZbRy8FYoDKfaxkdQagwe20gXhWvERARMJ4IuJXZWQCvIUYO
Nx7ZNQPvQlk2m0pUJbUfexXMa3WQOMZLdAtk1jcrHK9ib+ZR8O2/CTfimDehkecYny+RoNLsHrDK
nS3ZdNJ7Anx+f8V7Xv+LNE1GydnSdcBlfzQCKmkTZPMxrD85q7e6ulM+FI7haL7s6i88sJLdWER/
F8YsTZ9icVwozHkTN/eFlhyA2OekbXquhohnBXYtz0YWY06RGVmNmWJFmVcYIvfWowWAzxkT5BRL
kZ/i231H4SkvS7ppKCrb2KoWJBNaC2MLE0EB5s0aPKv6SxtvjJKTgtu/gxtJzMLQxCX1UiRo8IlT
a6P/Ge0riVu/RF+zK9QdiaODTDr70T/F3vjV5PQN757gb+GayNjWBjD1aGdAxRhA0hiQqPMvSn8W
xv/uCy0kfJDGBMOJgevFKMqktlprRImGZ8fqSW4RVj6gxUMUV0MBTUcV51W6U8X9KI/Z04UscpVE
cxJSlrM2yML+NHnJUT3ybgA1kB9Dio+CGJ+bCv0AOuQZ+Uw9s0XZI5iv7td72WicadWddeDyHH92
DB8lMh44X1Y9rQchCdFzWgbkSOkb0BYstY52pdu0eyENhxN3Rz9fv49iGUVZclkrda3Bi8opg+on
YeWITEb/DNxK5LZ4rUc7acmP8hjPSwNFUR6GIuwO5HoGAgjY3E7KTxY38RR7vNiJOppL58i42zrL
gA4UxzKy1BQblo5QJseaP3L9+b59XBbjcBcF0Ca9uaR450sephwwnVRdJa7w3B4kZ31uHfkFHex/
XXbzPJVhvGyxAGCsAq502Fs30XglrIHGfQ5zLoLG+B0lRRu0powYhLblkAIILw0uAlCYB1f+2v4C
fj4VD2oKtAieR+dsKpuEQps3mTUypcHUfbfEs5I+5uLs6EXpXN7HnXCFnh54fCxVkWSVDVeE3oCY
IgPj9lUOOsywD2gg2h/lB4AWIgkLuD3i8Vqh9lf3WygbroiNLtAQKg2MtHyxouERDIC2MJruwM0t
7N+Cd1GMmTbEwYwmtczCFG281jR4rYYE0QDk+HAQ0Eqtpc7K41DgLY8x1VlXVqPQFySc0uOElunY
bBx9xuCMdcc5vV1JChLlGqoCss6OSw3A46+TvE1D86l5k74QQND8HM8B7O9dXwCJoLxuQ4x1PnLk
Uov8ybZs5DI+wlzEVjMbFeoJXo3xds4wSAqIKLB1G99GP3ORwD9eFsmTSH/fvASXFpR3kQavVFR/
TeOdvnD86+5OqmBjwYCxZKnsS3OteqWWxR4I4XPr5aZhq2XzoPTtQz5GiX15LTupdFy6jTBmMWVs
mPHYQVgS0DK59UK5X1TQZg/erxTUcgI4OWeF+/7HkBGviOg2V1RGLZVxmQqhwmNaDMcADI33KRpH
X7TXKqDcK9V3ificddJ//KQm4MEwRcvUMRvBeFipMIioD4kANZmQnaAt9YXThzQ7Ufr//XmJTd0I
oye80ZC1HYqoFPMkbMm9pF0V0dPIG8DZNSYbEYxL7eR5xbtvRr9PSexiLey5uOrIdRY99ZU3Cd8q
3oTfTqL546IY59rkGphYxx7YXWiiQ8PKm45+M+EgBupD+1Y8ak5/NXBu2s5766NMxrfqJmA1zaYp
fmIvGCekDp3irKHiR0Hs19vLOrLryN+3lB3yK+bFArPlHAVDcmf1t6vkaypvsoRzbOzDJ00yUhVg
J/8NJqH4FGaVV6/nbZzFXDDQ11jZ0Ao0oFxgF0GDGo7HH5hWhDDuq3jXIG42jjHB8tLg8VHJeSih
aRQcYHVij0DqKuzetl5pLdiMXOuWB7fG20rGclVkNkhRISYC1lr4DjDC20qeGMZwpOW8CgrF6DK6
UAFZZTwfZXIbq8TW83OWfiUZpyfhX4zjb1NlMdajK1NQyC4LGJ3P+eP0jdJxqUHnFoUDvff41THe
8TGmBE8eS1bQKXVsut7WSGNP5ZfLN2vXo20UhDEdZNG7LO0z41ib/rQ0fp2GESAcSS7x3BnvDjMG
Q27TKRWAfA0zD6TK69KlAyPSSXDg0h7pWCeYTXkB8mWZJtsKMeXToNVSmYR9fTXq4djdRy3PYe67
Lwv5EvBgKxKLSGBV6NZPh3bBA4AiAIPQ2DcOOpicaJaUF+DsR+JIGv4jjdF5omXaWibgosYQcOGQ
k3SkDEdiMP2wNJvyo2EoofwT/ERq7d/FMoqfSlVdFx0oIdU7MOt6uUf+loPGrc6/8BqlgHjclzAN
uj/HBe8yGeWvRlUvmtVMg0QYezfuO4D15hlxZDwFSkuuzsk0V24Hqh1HlFGkmvLoq2CNOQ/IY3/P
LV2xdJCdqZbK7Pk46GOuT3UW5mA0qWs69PeA+OhBwcxEa/dO71sqt8ll17hthDI7rg5giZOWKQ3T
IAL9TX/MAits/T+o1uBkN3KYXe7WGlykSQecWEyVq04RrsceUWYxghab4pzywEZ3r+RGHmNw2gGI
+pPUoycSCPvoiHKqWT7mYsQp2NC/YZXHEnVM0KC6KYoK42W1lKQCWVSk1Zc8TJr4BFzeo9E0PiHG
X5WJwZ41Jt5lW/ov7uFdY5m1mYuUSYWYZ+Fy9wtihs4zLreKL2NAfzlx2TJ2c1ObW8mY1MkSoz4j
oL0ZPe0LJfi0nM5bPGBi4Oj4YMO7R/cu7lMrrVZY1mT0wGkVPIm4MjmthHNs++7o9w6y+dLKzKSo
y/M8EJVQyK/K+jaXTyuXS233cm1WwmhHKwEXfmn6NJAxnrH4MwoGgKimHL9AQwNuSX0aHQNE4uht
mE7/fUjjgy1VmZhsTbNerxJoSSJclc3BqG6jMrisifTSstq/MdcsBsA8lqtaCFIW1OXNYH2pECwX
jehE1l0rC4fLsnaPzJRRocCQlwQ42I8vqiRL26WKkzxoxm+FKp8l9SrW+zDnwfLsDEBj3zaCGEtl
VnEtGwIsYhJU3yY/uu2Rh0VD/pXApZb4CQb1aQM3spibnJCsBMahaR7nGO0RCmCYp6fuao0c/dFA
RQlkFvf163LTH2gMTUuEOa98tnuEJoYBQAaF1A0bVpAk6Y0iwau4iW4HVECWoJ4OE7muCk5Qu3ur
N4Lo75sXcZkq6wrQrywY49IWrdnODAzQYX7/sprspzM2chg9AYgvsJDHTEJJOb2NT6XbB5Kd3WX+
4IHt/Wt5aF/5oIr7JnkjlVEaA3UJAobgGG7U+kH75wAXAEgff2xt6dD60njgZdT374OlyaqJVl+k
iT7upyYvcgaYD2QYYkxSAChA/ApS7STnzfn8y9J+C2KHb6N2ziYZ87ehIaM0gaZbT/06lKia0aFv
3eNjs+z5VKjjPyv7hKDW9Vkfy4jgx15yEpK4ZXYopVdSNbahXLfWPUdjdl8/G3mMlSZCUq5mO+ZB
/WVoEVyrjnZCBPo4waMOZ9Nrr3jTMJyzYwGYpzkSxhhE4YE1XyMFVo1Ha3qKeEE8TwrzPG7ENu7n
WTePZHoV61MJ8hBAM/G93G54sNk/5mYnWgIuoxrFwOxtccQ3mrIfj9FRtqiGoMeKG4/wFkZ/35qS
gQxRvuCVkCJKVhLQx+j91drNh6JYnTIltxUyYmtDveqk3GSt8Zrl2SnRNIB4RQ/AKnNNJfrO0aLd
XdgEnIy7FRQLFzVHgJuedeCdSkf1FmGSWwWiSxtaeePO+9dyI485XaAlm7q1ZBkGMuYDIN6OemLl
MKjGi5bXJytPn/FEeUkLsGAY423e9sdmXh+reXi+vPC927ONgJl1j32jRgm4pYLaXOxU/EoGjuPf
cxxbAcxCM7EmeBghVovb205407Igm7leY+/0MKVBc9HgLcacy0eVKoapnPKqEI69B8ZntHVUvnCQ
wGDVBHUYezzGkF3Hv5XH2BxBGYrGAgN0EI1u/kW6KXKbTjg2TuR2pWOmNsL5MHkeD83ZCKkHiRyL
1xhBZbDBx/YbmJNrZouUkZaR0LwaXfrYthKvt2eHYtsaE18eb4+ZgzS0ZFwNwSBh8TYcaBc2ZWyW
byZgs2vIJ/DMxK7ebI6UMUsWWeWhyOcsXBdvABNM40nqw2Xd54lgDFHRj5liRGUSLHVmr+1DPzxp
Mifxs3u/NstgIotYWjCNP61I8y+HzgQQbMqDyOGtgglCxapZ5GJWk3DqgK14FwGxYfIvb9TeQ2ir
akywUndknCfoW5gHlKo489eQElfx8tC7ewX0fyBAyaIEvviPt3ip5jhrxjYJzM50iTm6a+VcXshO
sySG3zYimEsDbKahR5NmivDyFyGNbhySm0p16+PgUb7K9CB8bb7PpVOOB45s3vKYCzRLqixVUmSh
sS5rbfIsAo2nfUA2OqgXvBAowynvEu26me16mVtkzEkySBW66+jgRBWWN7FqE392aJft8F3EMDtv
lbvquNlh5lKJOXCpB9MkIR2hkGSb9qLRh7L6pQ9FT0N1EHyJ3HokTypzzYiozSQS0iJsv1g3hle8
CvdrbMuPaJN0ZRt3bnrpTry18oQyN88qrJXI41qExnhawTC0oMeJfL2sNXvR9PYAmatXtIMhLsaY
hOoiBjrKdrKs+WSoTrOMCkZa1o9iC7DHy0I5msoOPapqN0lDKmahvr7OVWb/CeMevYcA2AbzuQoK
E6YfppsLI1oTEVVrK7P7BTH0f08RARzHMkzkY3VKDPPRllh5BU6/oRcCABLZc+P3qq9nXhlxvPDO
TqloJgUyOlIbQFJgxAwxorUVcDyBikwUiXD+FucsdpQMED+GYVoYwgArCnOfjBW1cLTlp0FBZLta
7tL1Km3/vnzee9VGMIyDadzQ0P6hse1JtWV0URNZIFsz0fRLQa8tB40tiLZD+gTgleT21oThVg3Y
CQBhxzjrx8OR26lpyx7+ZIwPonUwzRvCY1vZs3xwIyYGV2RNN3BCH2XEka4OehoLPy39eu7/otlx
Smi3EnCsCS4PR2tvTVt5jGfRl3mMmiqVglm715MHXfQ6mTuOQ/+Eifk+LIpxITlG61trwKLSIL0F
mGxA0OMrenQkBABy3La/3TWBjUc3JIBRYkL04x4Cva1HK4RCQqJrjlY/CKAakCaOT+YJYQ5KB0Iu
0ZZuCGoFDgPjhIUi30qqwDGkezdVR7Muim+AmAKExse19GJWWnVeoF25fa6L08Trn+L9P13m5lUb
a0kRl3WPCsling1lvS5nXs5o95pu18Dem8qItHU1aG7TREcAzVOhLtqaqCvTJm8etR31Lay2oS3Z
FDGLriD+Y7YM9DdxloAYMhTRskinLiUwQfK5u3bFAIjGQBMYKMpZb4MmKrVPCGZx8UbEkjIAQVOA
GN4F3RWjoHFIAZG3YbA2rskX8N2sCi2VgY3mJ59Jcsw8XhC7e0hoyMI7FGlZWDnm0vSrpXSShcae
2ZsOtF5gXVOAD9olotxKwWXLvXd5tsKYywNiWTlaMnhqwwqlidhJctX1nCb4Pc02TXDHG6hrYqCT
ia1GQ8qjLNHgHNQfKI/r6dPlNewF5UiuvAtg4qhxqcpurqsE9PGzF/krUni5S0nkZUr+6cO6YXZq
4YZvexVbyEUgogCDUwGO3scrqwlxmo6ymoX1lzIQMHiyvuSRu9R2/Lg6sqsCGiUT7YY3oirvaSJS
Ihq8EoBLpJ/ftTEVa6d0qkkWjBUdTF/2wb1wWF/6G4oukd3RV3XjZkg+i7d0Gk49WYF4T9zEpoiC
9ZNxyzMr9PzYa779HMaqtOWczGqckzAhop1pt4b6VIu+XIL8VOdEZXvqSntRNEUUgZ3J3kE5m6pF
RE44UMU7rTpG/SPpHi5r007AjMFJoM/IgBLUJRapWa7KKbESNKiUiWkn+RkkeQM4JhrgyxudYyrH
y+L24owP8pjd64sCnLqAGw6FU/Y8f2mDwZ9PeE3GlEgDj0neo4P+H3NaGv4RqS6Q1KDiw/iZtVlA
ADrHaQiMcFdqfXXyxwQ9kc3h8sJ2lPSDHGZdsKIlSbUYIQbFZFhPhXkWptJuyH0pHEXVEYr7PxFo
YLOASQbQDiaAqrtkMdKZ0BrMGKAC72sordY+b//2cndY2LscxquVFan0oprTsHvrfzTP9S0e4+OP
FilnjFHEB8ExAb2GogywphbjuMCz8nPgOyYVw0So2qE52IQhYHwEmkiSJIp74yi1tXwQq7RwiyUT
OM5hr5j2QQzjHeTFWM1Yw2RDMjjx6sQo+ri/xpiNGYG3bbT2L2jo2I1fLp/mvmwd0SqFi0TUxRj1
FVMCeVsCwj57tm76xwEIH+2Leasd1BvlbQa6BwilT7xRjt19NTCnbqGqRvtwPlp0SYuzNAWCTmAU
I3A2kmAVTN6m7sTgmvgug326lnGF8k9LEOhJtI22Dijum+UssQv6F8FHm49bcJKI+5u5kcnoSx+r
8FO5hN78Kz1MvtLmZ1Ox0f18FR0XjwINtKoN1x/bl0+Rs59sf0yKvOLYFSIJxuV6Gr9mFscf7Bqz
zbqYOx9F1UiqUkzDplxsa7SFuLYFRXMWpXX+fythbj0qaUVTF0UWCvpwJ49qYkfZzAmUdmYV4dI2
y2Fs8wR027QT0yxUpRC1LPEuugLbiORKNphoHVXC63N0BqCyo6qDMysdXsS+1+P94QsYq90reZZ2
PW784lsPP+mLr0TjgEgC1XMa7VqSJ/33rusPIpnwEP1+Zq7p4GUGBJcpe1P12E6cO7cTNnwQwdgS
WUikKRLx7C36+76/buaXqOOdHbWFn/zq5uwY0xFVotwWHXZO1MVbIcXQWYcRLUvyxWx0haxEB1py
XhXFGYrOXxLzWkKIf1lHOctkO6eUbKhUtaqykMR3FhgDs6d48P5EBKAj0XNggfmD0dASULqiNOOw
mja3xfW1TGG5RPeykH2r8S6EUUKjHuVSz4Y4LKtH0XKEhlfy2I3xkNr7ZxWMyqmC2uvilCMnlr1o
KYrI42SXy3Mn+FP7aFYqZ9P25mWhf+/yGP0TO+AMDlVjoMtmsq3k0MaNpwqvBdJKwmEgN532V6z+
d9R0akzehTIK2eSC3HQtbL5h+GWguOtxATCsLbx2EzqaZK/y0InDw6reD2ffpbIzFKNhEGS18SZC
L8XwRhmLCl9EgQLUIDSejT3eqA1XIuPbrFiJ8mFALXUJMcB0Thzte+Ja92OIisEdMvfr18vauX/L
fu/rp8mKZGnqUQf+0ZpHIUkNe1bisE1FzmXee11uz4/FdUKMq87RrC5B9Cr8kM6SLZ3Gk+rqNnns
vzUo0lou7/R4S2OcXFkOzZgVC/gXs3OGAb5BwSgHLwnJud0slGTRmqClG2Eo5/lEmteMV/H4Fx/2
fkCM+VjkqUnzHDmNNEBPAsVJbV+MzhZvhKv1IIOpyM6djOc5eVvHmJSEWEmHYSWUrQrMj+pCJN4o
RS24ytCvnKCKqxmMOanlTLK6HEZ4/SHfkbcalzt1BWcWAbNh3CXH9IDImOOleafGWJO4rTW1HQfk
OuRnUz8b+fEPbhVqB6qCWoUISLuPkTdIK61Vacw5AKp0MPXZ0dA1b2yNw2Ux+683dP5KyEap+qeC
SyouS5eIVDnOMqYbtAfVn90Wz4v4gLz7eQbuTNLZ5g3ebaC8QUzOiSP3D8/SNA2zFTSXyCSN8mS0
DKWtQQ3z2oMw6Vo5RkFsnDvvV6kxc0W4JJ93fLvquZHKGEnSxtOS6uhqVfC4ETL9YOljKFacR9uu
kmykMO9FbSVdk6vIYavl35b41eShM1Al+BRjgYcGfD2YHTV0Jty3VCLMWtwi+ugRJw62Ibx0w23K
bQncjeU2chg7mFNOVa0Cyot+NRxosrdwaH/9eijc0ucNoO8lfDVkYn6vip7dJp0nZjmg4NaOFmXm
M6ha0F/fH1YnsmnmgAd4u68I78KYe7YqRBHbdhaOSSaOtlgm812COrQzD5bOe3XS47h0XIxNxCRZ
Y81rjnn+V+NGD7VjhEGF9E3zKW8LANc4Lcb/crXe18bYxVY18ziVBvTEutlzPtpKhbcTOSDE8vTB
Thqnvs4Pua/eX7YpvC1lTOMAhlJTitYM3A+2PI3XRusVccN5X9Bvv7CXbK4ZbXCNYBpdEqII63Tz
Xd2/5Ylux/FJw7RQyiOOpUdzSRxjL6pST7tRRn29EG5LUttziT1Vz/3kCErjXt4/3rmxyAG6IrcJ
+rWSYB7A4d2fteN8bI+AiC8Th96DyhUC65zwWpv31ijB1YA7gzYMsWOWyqqujdKDb10qrd5Oo/Yt
kchDYtSOVaO9h7QeZ517Z7gVyNyHxSRdKYwKBqgPAlB6rmsv8eRgtuub+dhowFsSvenR/A6qC36S
/mefNnuiW+HM5UgKTRIaNHOH1nFyJE9HiaRwpq/GMfXGo3y7Xs9ORaeDT5l0SEJe1nR/6XgvglQD
nEMsz2Ifd3WvZjqyzgi/+vRmjnxReF3S2hmXGXWCw59staRLOhijkMNnPcUwpdYq56hJTI7pF88m
yBVSirz2tKJ5aXEr9Gohd2kTV+WlvPZ8lLSRzPgOEw0dqTrWiD2nwRnRfGPn0eTWvXSfNNyp0D2H
i55VTJ+puoIKKONwYwKE1CYChV7r0nY00H7c9EfVnZGrkY8o6B7+oF6obQUyHlgbEiuqcJogcliO
oqQV15o+Vw6Rp+6Zc4S8tTEbOaeWJWAcPwmFwS4fBXt5akBFb6Mb50CQ6QOyh/y96G2O1F1FlcE6
IKnIMH9ixuoM0hSTKCHPl9jZtWArbvdkTo52bzhKuNyAoBkQUHlIPA01Ey774q7ybKQzZlewKmUm
SLnjPLNrycPsymPqRkBJ1fzxWQhNDyGpx70su4ZwI5XRorGPiWiKiO3hwOIO6I+lu76k3yW/fZvc
IaCp9sSn6UZerXvPc0po35JoKklFl8DHyGeJ42ydDKQoEhmNfvUNku9O1vMe0vTzP1m+jRT6FZv4
SiGzYlUECCf/EIFEt/VRhQblh+nEe0LvOrPtmugRb6TFjVYjQsGaoEDkegXyQnclf7W+Jc8UehVt
FiBGXe4vay2NMC6tkHEsZMpVdWrbDhGk4tWw5ySgDZo8NLbd/PR2bYwPEZuxAi+qMQeij3DuTBFU
iDO+yZMtXa/hfMgpa03qDE6PXpI/IMOmeMnv2sLEWUI6KeKqRAngoVZPPiin9vuQ2muoe/1VdL3w
DPnurXgXx2ayylZbY3OOjGNSSCgrjKg8g/B1Lqy3Ui7Jjz5d2gcllXv/8lnu5rM2y2T7P8R4VdAt
gUoDZT2SMW9VOPJfKqDnfuGE8HSHp7BsPsuKUjFqDFPAoaJ/6kZ4oEm77Mo41K2t+Pk3EzNeMkdh
eXvLuJF21GoL3fN48GhtYgsNilGa3L00SlLZRBszxyhmkRcTUON54ZZYjLWRxWxq15oWGtC73d8q
R0oHBBqO65YLRLdrx+FAwCqDtkhNZiwqYILzXoxz4WiYGB8VvSrNvEg5lzPvRbz7eKSu6h9JzE7G
sjQ3YpMQaMuMvpcMUErU/wt+68cuL4vAlcZsodoN3QqGLIItnA70baUYdgvSj5/d/N95WsIVx1ju
Xi9rsixj8xOzidIgU7yh8mjBcgsB7x2+74zed5Ix3Pn/kHYdy3Ej2faLEAFvtgAKjlW0EilqgxhJ
LXjv8fXvJDUtQql8ldPqXvRGEbyVievymnPyTlrjAgN+XQn8OWHwNOBfiPX+8Cf2rWGsWHmbx32r
UB0CRLfvVa0IkxBm2JcjcP1rsCm2Aq4FPE+j+H+AASYlpd8U/yCR0kah6zZdEJF8r43izONtmX1U
u/ta0Ow48QfxJou/rgLPjZE/ek0opZh1vg5SponJm7WRgSxCNjZ4pO8guCrndcwMgIcTUno5lfpa
7BbpfKEfpQAoTWvtbAnk+HOt3VrJx0XnHI/8wd9PZygYqpYNYNtTsaiTlk0tTDkOOrmxNQPvVulP
+jeoUv4tggYmnJQCfcuurLEI0QMRhIBtxa54r9qGT3YSsjte6sI0AMILh/lWuBQak21RO0NI1EIN
p3Kwq+pmkDxV4oI8MpURQ6iGJBlACqTHH9S+SM28itcQjyi7ik07wxTJpp3y+GYAgaXxgNkIpxw1
h2N2zJBzkEul1k2eaz0Yd9dw/qRG6neybDcD10bAsNxwNjG9g9YANjW96d8KpqxPsbp4zTHDE4zu
ZLjDs5LZBJWICDZtI5qjHWDg7WDzoxCzEwKS3593Tdngioa0OBgKGRTMPwhPZC3VdONgjsw71DI9
4Z63L8SMeweBlB3mlmAZcg7cO2H3EhRot/Wv7kUQXM63ZPoWE7OX2NhEH/oNV/7gQvNuqwQ1UdI3
MKTuscM4CwjqwjwAszAfK5cpDeu04FaRQMJDN6yaLS7RjUZ91sTmMHIjkpENpFwzg4jc226qL9eP
x7zEgzwqECVdPFnd3ifRslilgxm604rp3DGOP2ux/HxdFsuPYYcG9AlYpcCSAyULGCFptUhbFiVS
aDaXNee0jZghXBYxJGvCr0gYnIMjPXyqrt8mCeuFKbJL84Fg/wp4MmyfNmxFC+5kXz8N84FylEYl
DADTEJtqe0vxhDvjyfQReIADnEXGSb5rn/NAtAVM5v0v+6asEHQUTd3kOKz7oFp5Fk1ja3rgucwc
IV4aW54r6XWzytapm/ibbqUogTdizIlHLN9NdohM4lFVrCz9es2liMGhUt6SCKtdfhKPzlz/JfKQ
h9hCdBB9AfBIAdg4JSQvzVRulySSJeUFhOy2oIKArRo5OsO8SRXj/CgTwjmpxJMfVKbu1fHHorCl
PCZAcJJ64EQNDupqtpLfaGlvWwKPDZg1Q47m47tQ6mkrx2qppQPwEvsScIniqUVaVnxUvxGEHslX
IrIiIwbTzcR7ZrItxMCkho46NG6Okmy1WYKSmyaE/Seyh012MvKX5RPJ4Et/4AzMMT/hQRiVt4g5
nlmlCiLWUrRcU5/PfV+4Y7NxxLCCLebh/z4TPYmUi9o4VKUqhDpmRjNhIASvq9fp1cvUxA9Cl2un
65bP9GMHgVR0L8u+bWJRfJvwGozntP3ne3pIVt4PRGLEQScrq+vBnAsa0qK5F+LGrrgwxqzCIwFO
lgm3BGZ7qRO0pdAD9QTP8BYAvCCyWCLdF0/AigJpEIhCsslB1XM/EUoogGG716+PaXIH4dTxkqRc
LWWfKxSQCJw/WaGRTiP3Wcz+Su9npPKRtlcLWRvRhZ72cEm/ahrHc7y9nei0/HiJlIeqAKzQyOlc
RAr6jSoIiJKADA5bzh71QQsYJwsEc6KNwckTAZCdX69fI/N8piRaqkzAm2nPFdetOY+rJobF8Cyn
jysPDICZ0IHI5acAylfUk9WKHYbw8CaQLxpmhxU8q6zHwVMeSFT7H8DfmJpxkEg5DGsWq3ipJRFY
pCOwlAgCkGQ3H/V7EOb4Empvlg/6LD//vNzwHuQkZv32Md9F08se+VytdWKSLG+sT+W6OP04+EvR
3sWTzHuU82RR1lfA+Zs7id4tnLBgJzeSnT2sSFaUS/s9+0BaYkY4Gbx8hSj8tSNSdid0umHOBgq3
P1py2Ul+xYA7an1kcyH3lQ/X9ZNZW5RNFesz2GvVdBpjsohTsRyarIzWO5Ro/clvfN01Tqtj+SLg
A2KOV2ZGm4M4KispOrloFssSw27MvHwa3A6EHXm9c6INC7NNOx6Lyhi0fO6WSkbwVkucihTAl3tA
b6HPBxZaXiuTdyjKBnutECRzTJKoyZ86KTDIICxveYadFBxujjI7rd3zUkk0C0ioOYDgsNbY3wyf
OrAiYLNxCXhgMGzH9VMvaFNrqtSsUbBEI2aU7Fn5bA4hR/PYBvYugTKwWdr1pdyMOizPe3oqnpdT
FiwXLDdiAXVI3eksZ7YQ8ZdDmZnI+0VqlIWBlXAuDFEYw2kLF6SsreTWnbsOj4bA24NjRvCDKCq6
VWWX1ak+1pGOOQZVBoKrKbiYKJDkhzz51uxfOVfKdh7vV0oFu2ZZzb3CVjKuNLslTyvrFHu6jT0d
B5yt3GXu/yf4vMsjhnHIgcpO6Mfa0PEO/rx6WVCCR3HwyufNHcFQw0Wm5SkM5Tv0deixCYHTwTXm
r4pyJ/cf2omHusuWAg4hHWkXSm3UN1vjsdYE0cDzdHxM44fZuCu071rGS/J5YqhPVaOWIRaFkIdS
2UfSvr9iTs4H3kNQzTGvbkg0+veY8n4k6jOper4AVAQ5Qu+S+jIpvQI4/J5sEFd3f9LBlYEB+vf9
UV9pSzarMvMUVd74pca+5HaXGs51PefdHeXclWzXUkXPgWS/fM6SO1HavaG1c/UPgDIQRN6PQvl1
NQGPSJc1ZQQewAUtTaCLigvPZtnB410I5derJOtjvcjqsEYSfwZfSVg9CLf5SyF4wOZHalrUtvCh
5ohlu/f/SsUyHanJHix3ApX5UO/AcDSt5KER9IdVqP3rX4kpwiJ9S4AjwJYoRRjFtUpbFclaYr3k
mWRPG+cFxry5gwBKDbQOKOvTHI9hk1bu3p0k7BQYxbfrp2BGi4MQSgcM+Jyl2pssGsvZGbvWXtC4
m1FxaI3bggcowFJsRURLG/gysgb01V+/iiQJkrCWyh7OmYYtGnUYnaQ0NZAbN5qnazOP6oX1iVDi
Q8kUz0v0nsi/H7Sg2AusyhktVjOq1F7VTwVHy5jZJdAxULbBVB22i6lY21jzUosJQYH5JEeqY3nZ
A0ZZ7bG0l/B/wZdgqQT6qzohY8T6Pd2wEPq1Fww05MNBCrrqtS/8duGllixvilYION9NibDGUHlL
p2VplStyFc1AY5CAKtA4IKQCtfaI/qr8eF39mBpxEEZd4DBn9dopJTiuAShnqh+KuQ/T3gN1Aicd
Y6qCput4pUogDafBobcKu7VrrlXRNnzVa8wycYIQ88sc/j6lal095WW8YlA7E866eRKVr+XMmfbl
iSD/ftBmvCg0Ma2x8wxqxXWUbak67f3n69+DrdGHc1BebU7Wra9jxNJd6V8mVXfjITs3Vow5EONs
1oKzFcm3ITZsJY6f66F9jdFhHTrQe/3LH0J5Pz0TgSqvLk3Ye+2Z5HrG7ZgDhn1xyVQIWFW5rX4F
90enEcrh6JR36uWkHhehEcL9afVkwuV1KfzyZjyB/fh/gGtkjqGgu6JpWOwASRM9IZpJ/WKWVocC
g2+A7RhYFlLQ/CW/7o9Yi95P8I26X/u8jgFLi2DaZEwDCDWAKPlVi0YNQLJpl+Mxp+9nXb8Rxs2r
m925/vlY5naUQt3lksTdqLWoe8XW/S47efvt+t9n6ulRAJVWiB34QdYJ0+Fb1J6zYAfDYowhsMUF
RL9nuX8yBXoQR++wtHsl5Cuo5aKqBtaBia4mgMmLzr9+KlYwRkHcAvuMpIBbgcpa+trYjRpEleGa
Ta7SBlX6tTRuJ/m55lGXM7/PQRLl5LW57aEiXRJt9e1UfFHS4PpJmFp2+PuUX++FQi32fURKrgVz
fVubZys7XRfBrIFgP9xAFw8tfMOkNLlTAOsFXJMkrM+YjoO9ZpH4SpL+7ok3B0iFKRN4JSIMxkK/
xAS4Eg3rJe5it4gljpMaX5c1aibLrgh20OhyzsQTRN1bBYgSoUmSlExuGq4ZEQwphKvy5r/ExJe0
sLUweeK95Cl9+O8B0Y8ByA6wnkzKnPZUnfrRTMtoXF8ko3VLfeN4BLrAQ4ugpws7ISuKcTYA/Y/8
0pVPeL2DYRa9phLzxWLAI2ChNPA3cZSGL7PemUWBIYQmTj7MY+HPcxWNBXcZl3lzqv6WWQAL0CRR
5RiVjQpv9NaoonW7B1Gp24GMsW5cESPc38VPKF5hlYP3tWjv9+NwB6HkRx2E5qMuz0NfJgE4IMGR
bbde4xuOeVfc614HylDelAP742loTYoAO5R1GiYkV41CHupK8DV7OTWP9V3qgULeXtziNY14YzlE
2Q6B+Mfp3oXRAzPg5J6SFhjrQHpKAi0ww8WzIsCbcXwUiUHXxFAaYuqpNsgxSsN996Dod9i+z0Gf
BTaP+XmuOYbN1MbDkSi7zos2H6RYSyLRcGrpUddDdfmL4zuo/OXHtekgm0cbBlAFBvkNB6VIGl3v
1QHYg6qveBXossovw6v8RPaJMPcdrLXHEcg81EEglStucMxqsZrYBRc8goG524LTLABZwWT0w9/4
bbzCLVsVD1Ipt59U+bJgr8cICPhdQZZc3NEWLpIj26Bm4PTXeEek8phcQxm3LXYzSOIBY3aDZ4m9
WwJt4l9eJeV/86zS9kXcLLQj27CLStiz7hZnzV/OFeBEQZZysjjq/5ZN/Kb/7xdJj9uhe2DKWFjM
wykagcKFscyX4mJ+q0UbOGDGafFInbN+6D8uN8OXZuQn3MTA6B+AQV4CdYQNYLizXxU23qu+j1FB
iXKgj7n5rlwscQXj197UvrRWuZ1vAllcF2/bbjbAirFWrmIJMicysdzN8WdQCrU1AwaFsi2NZhNg
EXYXpev3NQUCTQxuUa8ueJuGdFn5zVCPAiml0lqQwZoT8JBUP78XLxJouuwVPH0oZBNgIhLisfXD
w/Oh86XfxFI6JgpNOVYKUCNb+LxhNe1d+r7t6t0Sg7/S3F9q9SleUncZMHO8KjHnQcdUNxVtYgRJ
woFLp2sLgFPMvkRVkzCVW17pmheMW546P3U7tzsTrL7qvLmJA1xWl4efy/QaR+nUnTe93q76nK4B
mflHn/yiuvBQTm+T+ShefGZlcVBnwDUDSRmr21RO0PSF3C1LitXVVvHAxrHXvdOpsm1lvO0tpu4S
GFBwJFqAU6YSgSlV1DjpthLIDz+QQBeP9Mu418eWgzKnppkoPtGozaLcSPK86kkoBKq/P5kP+T22
Ye4HG2OdJwWE85kjbSfgCOheGlUvHO/IvE/jXTp1n4uWy1u2tVUUf6zDHeBQ5VP7Ei/+8FojBZGx
YzSNdrs4I292l5j+bx7qIJi63kaqlK0EjFJgZbMXW4+rFVhodW2oWScqxx+Tv3VNFhW+01qXWlnD
JOm+93AHhj1K/3A9/YcHOByHcrhWrGpVroIanewTGSDASD6mX/Qz8NBOrY+SCo+RjZmnArVFEoFf
KQG4nLK6egA7egqEb1BtYyn11KGgkvjy0/ZGo5ReeNMoTD0BgjkqzFgRReH314BSJtbYmzsaGmbp
y8mLkV82LbWHlqOPrKRAPYihEscNJe7OGLos2hA7O0AK1XeKxmvOMNXhIITKGJukTPSitKxg2nRf
NteTUarudbviXRdlVvVSVJqyjmkIKh/HQAujWV/H4fvW7951QeyIdzgMZUcboC1Ec0ZVsbYwwoPX
ijMHyWVM7M41AF0sBunHf0pw8EPZDzIpezITc0+FVSzB0rR7zaMFVJz2hdQPRbfympDUiXhukqcY
lH2Nlo7t5ApNTh0NFKN6KJrXaX++fpdMl3Q4Fvn3Q5a/qVmzrUohBNOUuRM2WsRCsY0Jg9q7ZRcz
78vxjkRZMHgp13qwzBwp4njewzIF4aFt3bY3GZBjSM4tv6Saa327fkiW8hPIUbTVDFU06XrLLmQ5
AD/B0FJnSLt161RX3M1jngzKwFpM5qlCjUHwuLCVT4K9huWTsNvq0/w9AY1X/lA6Iq8rTg/dvikl
UEwB2q2owO6mt2h0AUC7YIbpMfPojqUDyE1UripSC7lVZWcpHeEznr3Y0h8CLu8v0T46wBxk0/m+
lqxqrckz3rve7CpYr8ndBKyEzlfDN70MyD+yzScuYAoF9pClKTLWX3RKXdNyTCVxXtB3MV+E5Ha2
BLuqB2fnIdiw9FQ7yKH0NAOwhVF0YAecpy5cK7A1g0a1g4e5rpjMLPYoh0qiMc+pW5NlFtH6dSLo
a+7gxwDCBhDBHAgfu7OIWwQGFqbneme54WFuMQPqQTwNipL3izKjoQkgrCcZvBNkGNIMxVftkt13
Xu3zAji5td9U5v1WadRdpH1VZnUoRxqIEFUVJSp2y/zJKpy+eopVXteA8xFpcIddH6WmSXorzPZg
xqJl3ty09T9sgPwwQexloDEM4CZwXfzqQJWpnEs1h92PhbcVN2t93y+85zyJnL/f27sMYhUHJ60P
bdVI6YomyyLdoQ4uAra4T270Qd/sBssQwC5WCrvZU92tETH8PotjV6kk7SEH3ZG3FDPP+tlX+/6L
KDuM01rDTg9QHlLpe29ERXsR/+H06m8XS5mgLGFxVZpRJM+2u1qrbHM3nbx5LAru6gL7MCC9MmQd
k8f0DFMDuBEACSZ49ZwJiWz5tN7slf11dciOV/IkeHLAC+10t+6/p3uXSaUwKfy2MgJi0jeeJPCr
3lpe7ta7a7qqndxPoRH1D/yHJCvYa0CJ+PuglK7OQjULiBcgKzAee7BDx90nYYsyExRyDae7zHbU
76IolZ0tfZWafEVloB5duTftcs5OOqo+ncnxoUxJ6A2hwQUKHd2iVHEp8izW6t0IuvZmMzsXa+rO
ln/CmgBHEFNNDoIohUxFs8mNsc8irRzc2ExsdesxouhdDwnMb3SQQkUEASxAZrKDVbBNZPB0gTBJ
l/XlVS+BXpzq20vXSdPTdZHM1OWnSIOebkLNuh+LaTICYXTKNbatluck2YHmIIJ64zQVqATTHnTy
AH05JYkNzPxAnVChAsH7Bav9J96eDu9MVDomL826DoCajwi1YJegBja512+N+QrRDmei3jsLQMHX
ZMUbfv46lPZ4Fk/ShyxSKnu055MmBtg5cXkFZFbh5CiTchvz3uQCajQAuEYvg1C1kAINf/GVd3uU
oxALIPS3ZYH+XeJXhIp55M1SXTcmQ6T8w4idiLnVRjMQ9C+ifDESlM64uDzMuIlBLTCdgZJUVChb
Suo+XTMDLYzN3z2yGTYINmiR7cVrPshopIm8oij78/wUSK9t6VNaTR2ph25JCozqOVqN1FbAum4b
eRVWW3yKrT7Yk5Xnm9he410wZV9ZKRjFZoxGIM/upIBAZQaBy/ykFxpWxGOe5rM/3rs0yrjaTpsw
iInCSJtWjtnmPuYZLuY8OW23TGhlixdLqIKhbe7wmb0xAeRT3jl7g0X8qgkmKeMEm//Hvbz/IMoU
MykvdrDOY3c0EnubNB/MsL3RLg3YXwlSos6BS2DWf9G6/FuzVMoOzQJPH+xhEBwPghpSuhmesaAC
w5yNv7zwyIrZ922CMwlhDnQ51H2r5VIiXZisoFBrdzUu6brbS/MPZ7V+pCQoqP8thbrEoestMen1
GEXZOiwCTOy91DeKb9qx3d0tL7xW9xtL929ZLSakVIxcYHmaZmDfNHUTdiutUD40H0R/qOztIX74
gYokPxH6ofqm+9Scq/s9MtHUJxOQvNI6+wGmWJj4kNDo/G1rsI6zSoitAmhohtuG0leUg93m8xss
02mMirAKgWvgWg9kcTDj9xGYyctBPPVlraLtCh0wAxH8xPSmSqFyE7sWad/oAGorT5nbX0yO+jLd
+0Eq9aVrJda7UdnwhaXU7pWzLPCeXsyXnobMRAZUF+ZLKX9UjJKU6isWirT5ZVRGO5GfG+2ltXQ3
bR+3qeNNmTL930EedY/aBs77XMRAwXBSo/qMnoyjY/6tAMiA9J0w9JFOGJ+gjWmYgGQE+KwGBEG6
X1JYraCJHfy9iFGh0bTF9Umo/nM9z2B+LB0zfRgIRgec5htKuqaQs9bKor3/ZKb3fzRLgDHFn3+f
isRispW6vKOOU+73SnZqkcuYJc9Bk1L5b7Zu6KaBXo+KmSDKXzZFk2GtfxL8NJTBuosXyO2Cqr3M
pTBmfpGDIPLvh6fy3M6ZKQ34Iir4haS7bL/XeZ3uN3SMa4ehbqxW9mFTk4FMRiSPM6pfGorBWHjQ
bsFcVJy7M1iMAS+T/gVINS6IG7PvihnPn1dJvXditWnTeS2TqCwU8VOjb4Zkt2BHyOxJ0I17TF3t
X4pcnZ7rXu6x0lpuueIoHfLv27Ht0A+fy/lba/Wdfl9aSYrtsVEAyr+IZ0Dp1HlpnAyARoLiABQ+
rS1JeTd46PIkT6OSbqdKacdQjbuhdKa1FlObIOEAK8jQF8tVzVxGybMDqJa9jP0eiVle3ciyNYRm
ZZhPXWdsSIU6cVmcbrKMe2C7YL/dnNbkGY8QJco3zQjVSmpu8iqbvmCscaicMdUVL9OG4aNSJOal
HHQ1R5m61PwCwHIR8FKAZTfPS+EIaW/AzOuuezDUuXMGSwPmAZ42WAWY2nor3X2fatVpmgqDJWDV
rjPHSpfCNYRRKIIy07L4ZKTggnXmbjANJxmMPLY3JZWCdhO3V+AqaL6sJnG0ZeWHoik6D6NF+3M6
KWnuypViDt6gKuKjBszfl3ruVA0Tz9r6OZ23zNtnfUttXYVfdGP8ftkuwQ292SM+6X1toTGzlIDO
EpoF28LzrHnZUFXhULaaW0nqBEK8SsUmY57ll07MwWnfCN1noZiEB3XahOZJ7NE9ttt4WlxlL9Lq
DMh56bzqpoRFszgec1vu8iWURnlsPg0p1qzXbgKVmZ0by6MF/GV5tfTRu+6+2KnSQV+pZ7MsaWtl
msChwOIitt6UoLgot9rDENbRdLNzBmyYzvIgjMr4MQkBjTP7PLLmp1n8OCbO9dMw4/X736cLphgx
kZMVLchIiD0ru1PUU54Bg+8P4rMOokfsTQDiSaar3JrcLEhpjSQaVfkvbezvYqv+fv0grIs6iqC+
Sr3lmtlbZRwU5b1ofjT+JGoBUw+0hgBkAHUy9fcnqS6RtuJBkjevu1jacFXXD8D6Ejrpe+AFDtQR
eton0aWqqyak/CbgrmoTkV55bhowxQm8b858XWA/D2YvGSIAxajg1eqxYsaoMyFR/YFmLzixt/vT
W+vPcrkunvltdDAoikCKkUHT/GsMAwxHrFl5nb4xJ8ffMXPqFE76pT9ZfuOJop3wBzKZt3kQSf79
EDaBKbZJQoHZu8URHXQhCFZaSPpykl+gGEkAxLvqzxr6GGz5eVIqllX51qpGZgqBZs9uHFUg3/yK
ZSc3DcYLpnY4xsvKDY7SKJ2sdmGXmmFXw2w4r9pdkj5yl+yY3u4og3JAyVhtNbCRV5yoxGyJYGen
Bsujhi8jj+eNnNK0dG9PNii/aGJcB9hJKiWtSxskXBXmrEk5qDil3hxKhKVoye01QhRA0puvtrbY
AJW9bn6sSsdBMr3wPs3yms6CUETm3Jxy7ayIoy32lxGhrvXa9GLlp+sC2Tf7flZ6kUwVQYVdaUCY
ICVEbNM4yUkPW9hEebLueQsNTHvAIg2WMeFk8L9f7aEw5GIAUFMWyQBqIvsZ440FPP1Y8a+fimnq
GLfSTFSnyCjbr3LALW+paY5rrIxuD4d1VO283HnPI54U2qF0UqqMplpFQ7542Wo8AYHU+3cHoS4s
q8p8njY0MvvS64UGzCK8iiHzk2BazAL1KuZf6GVFacqn3pJSUBXGpyZNbLnv7AlQ2xpvtYB5W1i+
xIfXAehGj+CLoznW05oCNzIu/V7fvzZJxUlTmJ7oIIL67LE0VqWlwW71+ttqxG4jYgXv9foXYckw
wNODYVgZ6vXWgTq4dCmWykxvrTJS1sLJ8zu5BIVH+v26ENZHOQqhPvu4KumyABw1rLdbM+mddg+G
+qHiMWDzxFBxwhDXVIDxA9tp7S4JVv9BWW3PPUJU0XByL961UUEC+zqmsY/aDgovT45Xe2tDgbdr
xDsO5bZLjD6u+iQM4d4MDTbWAVOt5Cj3GA2qxWsucnw150j0HJsul5aRxnISaqDzWnPlbpySUBZK
TqGCfSowgWg65kcVnbo5wNMMVj1hyqZqZRMUIK3uZAIGYcB/WajWH1gQIaD6Wxh1hVLT5XIzAURm
E/20jzLM4PIKlDTr4Ft0Pcigk/1tiNVOnQVYUGrdJorwWgim0ycD6BoWQPDucbjl1utuDY44FF+v
Gxazu2TIoGKWCKaeoVIVNM1M02VWDSEYMdQjuWAovxFO8Rn1LEwZ7x9L3+DgA7A/37tAqoRWKxsK
3tUAGsDRcEpzdfVJtWUMyudq4l4/HFsh30Upv0a9YpRbdVFSMCNUvrJnaAp/a3mUpczc6HiBlI8d
xnEs4lhNMCy6e9tp8auo8cegBl9vEwLy3qk/5j4vd2eeDFU6y0BZG3inlNDFaKxOSJQk3DRPhCUo
f/XZ8/XLI3+Crj4ZKrAWARRAYhSlGJMCEHYdk/VYPT9X4127nq7/ffbFHQRQitCvU18JI0YCCZ1W
69V3ZuNtKGhhQYuscHRP1R3KDJVo85IurmRKL1Y0xjqxSHJgpVmmD7A0L/lrrez9Fmh6mA2UVJvM
Q/HZwGnY0x+Wfjgy9dnGvBNXRZcL1CjUiBAeFuDcNN31RVfsxJ9PorteWmcJpNyecod3bqblHaQT
pTpE6mVT6nXSaitQRj8D+lGS2cX+Yq6ZzfmyRDWuqQ75IQdBca6qqA5qaTR6QHY9rUEMUyA0fbXD
ex+wtdTUSTcJdQaN8s+bIUjWNGhqkO/iJVVaMKDrH64fh2lr6k8R9BK1pE2ZVtd4s85Y6Nsu2XYe
Nve6CHYIOMigjU0u0lpKCxSvwv1M+u3aA3BFweTCa+wziwzGQRJldcJS9rI2dXGAxHkxnREoksKt
cis96Lb6qXntfR56CjvCHCRS1pbPuZYkkzwG+bmU7fihD5UgddsAUIjQifvRKe540G8kT/tNATG/
AMQMVLcAOfKrAupNPmHaaMFqPeqyUnLe9M4F2iWKxcGk8CZpmGZ1EEblI31TWHFZzKDrqm+b9sYw
HwrpDIhfnlXx5FCqLmjSsqtWS/avVAO9ALKJ3Gq25idO5Za2hC0sIGb62rfruskRS6+1yrvRz3rc
mkGfuLMZiVPsaHvuSEL47+RQJqDOpVYmVWqFyqq4cgwwULV3QbHixYXAaRPJTK+hgd5HU4Hhiqbs
r/rRS00v7XO8Y19d8krFFi+gri58wrbcefuN6X7VfA1oi5urByhu+NNL8SLUDndciRjb73r6/jvI
7zw4SqEZZavdKsKUQ3D2Oj/zi/MEMAjSROTNUrI/5Lswyv1PPUhyxFbUgIR4sbTJlspToV202Lv+
HYm6XzsT+RmHM6Vmsi17PKAl234wk0DXC1sGXd10Wr5le+NcF8b0zYcPSRn6MKo9sDkLKzDz4UYw
+9nuZ3B0YCPk38mhbBwsI+CCXeQkKpKHtbzsUpTyMnHeUSjzlpR51zatsoIM4+1N+h3NpVh8un4M
5jgoyj9/Kz6NZtDKSRo3YHCMhqh64yPGwq5gy/fbnfH5x+qz2HBRSNje+F0oZdng4B6bcRriAB1g
W9RfynGwa7Ox2wITbFPAOSKrBWzoYIuUAHiBJS5K/+KprTCRXMcB+opO/i2/AxSFH/tq4uyz6s7r
h+vymK7kII7SwHTs1XzdhiLUzdte+biqD9f/PtNqdRAyGoqp6SaNy28JnSJPBClZBhJd3gYyZgy3
/OPEHbZifqWDIMo9aJLRi8NqCUF8USMJCwKEYAqw1tjolnzZAptJ8Vp5pa9xLpCp9we51PcCkts4
qoAnDJLK74baFoXL/EdvzoMM6iPp6SxrqLMivRIyJzWe5xKEcoDpnrqEp34kdPzm/g6iKE8Rp80g
6NswAi8kq8FJTNA+82fxk/lVOhGIn4YnkBlDDgIpv7HUKWBTayxgknq1YKfYjyH084Zfn5InLqIG
27p+quNbInvw7vm2yGuLVnZUmvtjonS2XlaYb1xOa7/YllXemia4YE31QdJ5PVd2Ion1ZEtBXRYc
FdRXFGu9lUzAyAXSXf5BdRa/vGuc/mb36+/LuXtKXI037shsBhgHkdTXXCtB7kzQWUdLlN1uQHnP
PawIZOf++W1vhbfdxTb29xNS3xLsnIqy1Dhhpah2nd7U++40o+KkKBBedyvsd4AhE8gN/AcmoV/D
tGRhxrfW8eIYTpjwdaa/RtHWw/5E+Ag3yRle/uildhBIRwFtkfNiFM1g3m/j5EnROCGauaSGLeGf
JyKG8otqZnHWSoDs3IGZTWYzq8ZRFzv+ptyq9kR6ff72ZfrSfeGn5kyrMFBCA2C3If2GphOXkrxX
Si+EqnHbYfYgeRX1WxVZjxklyrcm9hYAM3A+INPuDzKp3BF8cmUybB02H05tGEfFqf9inos3PskB
n/J0XRzTSwOYVJQIrL1Csx6UmVCk47zHwb61KZ4ZoGT9awHPCN6ojcQdfyBm9ZsTPUijPmUqaiDr
VhVsbkkPWneapIepd6o1KjIMaObtn13l++Go50C56MmSrp0Qbm/cNwPKd/rTivcU+tHcNJzY8LWz
Ud+tbMs+6QtgEsyENjYYAzKg1v9jtvoftabDHVLxfALymxJ3aDCQVjuB6UNcCIyT6OXBFvAmh5nz
rcZBGhXF16qqRMlQqzDbbECPqBqmo5dbQvhk3A5ebbyR+ZR2G6wOcAn9JeCtcTHzsMMPoIKDZK2D
MMh4duxLb48YE1cq97oJvJFBXvtyVDCo5KVvU0ADhM0JaBJeEmSoGWIqOzsVl8wZXBWQkgDpJ85m
cysg2iuLvfFCBDsKHg5KxYhea7V1McAgpD6QKRElEG7l+zFaneIeM2ju8CI+Xj83u1z6LpGO+fo+
jJW4tkK4PJifl+cqwFgZKlOP/Un8BJKy0q5P242I7Y2P1wVzfA69Tm2NCdAlil4PjeQ2l17BFWNl
nG/KTHpNUkNHvw3jtZTWlImwj8uGgqyQnTvxU7aH2fQ6iLex+OX6WdiZxEESpTyDYAhWpcYxYDPB
K+/HIVoEmHoBDgj4HAACwhHHMgf0+klAwtY9uom/BsNpLQVhV3crAOVh8x/Mwp4wQuEKf+l2+qg4
0kVwech1bIkARLAQAg2gF/8qcS9LEXRZmF6SdKGz5SLfMLmp/zO82jenZorvQqhjjemcDksHE5SM
MMtzu7P+o3a9ff3ymCeRQPwJyF2yBUH5MlNQyj4ezQwbi6I3ih/LwuJ9HtYrAVNekAEoewym/h9p
V7bcxq4kv6gjel9eeyUpStRmS9YLwpbtXtH7/vWT0Il7TUI9xPjMsyJYArpQKFRlZXKHuAfx+zJU
I+MB1Q/dI2N+X+7TPcx51RPeWAI3317Rf8xp/OSdAmGnvLQXe2c0t9Vwmv7NFCae2jqU/hSU0/gO
5lxnzmoPXX5YKmVnLOqhHA3fjMkNQKH7f/FxDNvEcbXAVMQHo3k14rqYOqg02lnrmbXV7qrcUoLr
VrZCD2zIJkDkHzydl86sLqVKJsBZDo6577LbsQFX2/p63cZmJLdNUGKbIBOzgMC7NNIZrQE2Wws6
xwfrxIICvZU885QeUYpHRhD7omfwZvnn3CJb9lmKLEkJ6J3G0dpNnh2NRwjuBdDAc1aXkXhJB5zd
yctBc3AvWOnWu+bcLneihnKFhhwArchVB5APQLZ+p2Z+8SM+fsDHAvUm+wXRnvXndbtbqZYNNg4A
UyyQt/PRvbZzXS9bjByUJq7GOVjWUz5BagZdRtWJXXm9mzvRmLDIJhfnNYUkNDNBdcCgcqyTM4SM
I0wEydt0UFTyZJSwbR1DFZdfUquHhDVu48M6Plk6tHp+dpIoSLFgyuc7jPfsPzb4iO4ojTlUlOlw
s3n1LKxf1PvGXz0merSKhF83Y9SZNS60U9mUSx3yfrveIm4NmF8q7H2JTLCofOH+sUJMBf7QBQtK
JWj7Hpy73mU6TuBve4hD9fG6A26+ss+3kDviabyUZg8gPggS7QfW8EUyg/62dgCXgl9Golfa5jmz
gSVj0pJ4qXHnrNXqFhzGphRJkAdq47sW06C1HDid6DG/lTfZbBhJ1VkHhQfJpbWqYDKdAFAbPw7F
vhxjF+qrnkzAMmaK2iTsyHzywzNj3GdrkmZVlgTFd11Z1cFFMJ2HvWrG810j9Q0yb3TzYx/yJsON
utjZHF3/iFte4yAVAIcyYtgnsbiyd8akocD6W8vsNvOMITPBbbOZHJ6b4ILGDLoEs4sxojiDZJAV
mcAiQp7jIyvi5U9TEl5f0VbwYBK5+G5gTgZN5OU5UFqjmGuwDBxGGia42hz05Yfn6zY2Xw3nRjjX
L2a9rqmmQQ4G70+Q7HkQ+fuS/ajem1fjH2Fs376z0911s6Klsb+fHfGklcEtqLGlVc+roqHjG2SD
oH0ossGdsgFtJtINtgWK8Lr2p66eXaS+UzAhfglS0U1TKiilkIsAk8pPljfp1JBOzim4auntUI8R
WUFCrQtGcjc9/I8Vfpx8boHX6FTwnOlaSKqHlfy+/lE2Mx1Q+36QdAOoYXG+kJt9gwkn1KizvfGq
AlM93OIBhNY1k0Xo3yDzKLi7NvcNoGaoQEO2TrW4A5VOI8qNOpBfdUG9CWOnrXNsVIGvbR9bAy8F
B9hXvO04R5BIL8U92O6QTpEo8fCqA62kuh98Np4tW//GF5gSiGPrkILmG1sKVL3sslazgya9FWqA
p08paqduH9ozG9x7uDPK2sBESHIgb/RuPSZMk+pLvyO7/nd637pVmD4Z94sgwG67x5lV7msVTd9o
S6+h/qZ0JIe2fEGB7F5Lat1bVt29msmsvEyjVt/RVupeTOz6YWyXpPNUsGcdJStWf5h0HOKoNGJd
uCksHHL3D4R/8FLDl0Z9mR8BGjSjxOFJrQjsdai4dJF93+/05wmc/W2kZa709whJlFgxqw7lZnCj
2tx2OG0ux5QRwNTx40Sf+nIPXL+ri944G5nqhRn297NQaVnxpMyVAeIjsHOBuhOYM0Lu5szytaEB
SLj2s0EDNba6Cg7nVrg5Tx64aOBobdXZ65IdKoAPZgWzoxiKvx5xts7/uQn297O1ocja07k30fAz
gnx6iC0IuP26bmJzFWjV2Hj4AoXJv6nBvrwmtYoJ4FR7yFX0M16u/z4LHpzXoZby5/e57LvE1KvS
1Em8p3YTKRLGlcBn1qRBN/+r6sCZJS7zJjJEmVs2d5b0+9WufUMqgutr2fwcDlSzdYi34DLjEo41
1uzJZk1yQ62jKpkfEyDBknQRBGSRGc6xJKNPxymVIK6uRt38oJFAVn5cX8lmhGRzhuZHcQ1zG5ee
1agNxminMkf5XguXWwALECMTX7lLj9Nr+V0LUCa13Fn0gt7yNkDZVNxo2EJw6V2azYtJwaQxVH5A
3zd9KMKCvcHLAfl66tDaaoFvcEXAdBbseQ88t8n5hWNg8BGz9OmhSbJvc67cFr32MvWMZYWOKL31
okVuBFpGPvDfRXJu4jToSqoVxLvNW9CrjMcyzL+kke72mL4av9NQpI+yvanAvauMVQ+VAm5TqTkg
uJNk39jaS0+ADmmJIFfcNHH2eGAuexaIGkQIDGeruDli+amlanG/gKLqX8ySnD8fOJ9M03hqkynF
qH7fuHR5tdtdLvvXHf/zQlDVxasSvKYY8gF19+VCMjujkG3PzF1pQndnci3RMPLn6+jCAM/zORn5
nJUN2BoxlHwzN0EpHVoT5XHbTe3vU+0nxdP1FX0OsJcGuSPVG9I6E1sDwk8LTLQa4yyy6fNciaYQ
NhrTl4Z4N5MXQ6psbJ18GPcQ6rgt90z6SfKUyD4p0erJfneCbrXgi20UHy7tcsepGw3VonlTHvr0
Sw/L6c5eXpvy26Tc5kTzhz6QLJDvGjc6VBp7geN/FGIvo8eldeZQZ54/TmNXLVlWHGJzlW9UqXkH
7ni9wfDHS2NpTeH1TqHtZs3W7qdCMn0QdVERc7jIp7jTR0ZLSVrbqnYsWDOhsvre9Jpovml3LEk3
IIte3xZBEji++Xjdu0SmuTOpGz0ZugamzQkkSggtS2AYJ0N7UqbfUvnbSESo+40W7OWGc7l7TfUq
n7TY3v3DFdUFSsg6sAlakvFeO4yHal/sAKf1ADEUdrWFzsYlraOu1LmU5yWsA1J7hO1oBq/TAubq
/FU8SrG5vQxtgWcDsnIeFpf22mRoJraXtdNKCIkrERiId39/Q2BPz8xwDkSVfIrlsgJ3VPO+zm9q
5133ks9X7OXvc15Spkq3SHiy7GgseTPxl0nDDPU7aM0OpSTIjjZSl0tjnIMYw7wY2qJVO9a/zu+A
8YMOwvjiBCM0mOg9JJ98Zy9KLkUr5PzCWvNhhVAqPRgKmCzB42LhzW9ENkiqAeUSbKfIK9jfz2LO
bKdaIhe4Q8pjjymDFLSFDPYjZFVl//Sn2PbHLfgmFOqvWZesurlbDnYkBznkQMg3KNBMvY+TjjGe
LEhzz45dM4b+TBted5rNq/jMOndxqUM75LGG2r+ivZP0xySagBY5ykfd42wbQXKIARHZqHCWRz+H
ZPnyC9lmkKZucadhMCsFkWaPQHJ9WZ+z9wv35KuSqNRAB4HVunr7NHcPmVa5Sy+wIXCQj0rE2cqs
IU0nvUItt+6glGOcNO3nqO+JMfqp/LgCBV2JitebWYbhsGc8SsjQ3L10STV2FrkY0ERRR+JbzuxZ
+uJ3nV/jBr6+fxtlFLaBf0xxwWS1LbrOmYme0BO5bfc0wPEmP9UnJzrYobQnwXV729/rjzkunNRp
tRZt6VhgCwyb7Pcif+2hzvP/s8FFDwC8LTBQj/ZOLX/N/d1CTnnz/1wGFzPyciIUdZDiUCHVlHW0
F0y3z/9/6+BpLJwulfspQRRUwGTZFQEBIV4tgopvx4X/fhCeucLSlmxYcujNlJ3hOqjrG1+ufw2B
LxtcIrtO5px0WYM2xfRSLTSwy+csGf3CEj0ERSvRLg8N6E3bms7YrvY1w5wACOPnnV67xeKaJ/Ak
7mLft56vr22jN35xenhdWwmi2GrNckX1NgEZ/jvquR6axPpeeSNP6b2JNzYEYQRZsmhH2Rk7i0el
ZZWNVib2TleL5m40tdEzjFVzk4EurqNOq8DZt2/jPy7ChQjM/oEOvGCSRKDfs0Zvcg41kGME80+C
SMv+889X5B9LXHTo1TnrrQzb2Tq3BQlNeoLk6fVPJloMFxwk20Ann+WAWnNrloBlT4ZnAyHa9A+g
499dNyZySS5MxLVRS+Nowj3moDEUd05+XTcgCt/8nKk5k1YtcwJkS6i8Mqo/6JcPyM0wkuwvO9R3
1Md/QTF44fQml0rEtOmMaYX/TZ5+0H8zOZE8oLeowOy1qLiLPVAzP8ru8iKa0BRsp8mFEr3TVUok
XB6SFOZT5sm6ELu/fdf/1wP5oiO+mN7VNdxjAlAyuZ8Oo7/6pgctmLJ3W7jLHlyGso+7ZTe9SEfh
45Mt4coJ4LkocXFVirbaeAFioCbdpYfRBeHB938YQkUNeaH3cJEk781qUMseXKuh/Jvede50i3rQ
zeBnsw/IC7I1EfX5Rvvr0nm4YKI0kwU+QnbfKL5RuZ3bQR+pR16PRtGz7Ms7UUXjY2732pZyQUU1
mjbPtYwekmMK2Om+OM6+6sXhEi2GqzjuEphefChvaOoab+Skh3GAImnlSm/0KEW9EIUj3AIuBI1K
NplgTS4O6gNj/lZQ1NH9+JlN5Iqbmttv7D8JnsnFICUdMzSqcC3OiD+vbQJ/Ln2yj4+0PNG9Fiy7
SuRXgnPK44ym3Oy6OGZXvpyfSr17SMSk/SIbXBCq6wFgywqvNu1pCPJHRgpHwUQnP60HCaxbYlpt
kUEu+JQArxSrw56JDtoqqL3VgoKsIPRYXP5S5hheqNXSRHWiB66v3xkfcmGid6gge+Db6k4zgW5a
wmtGwbiZU7l2tR9AqyeS0xFc5Z8UetM0qy0JeIdC0j1NNZ6UefYGvf52/QIUXOcWF04azWmXsgM6
q02LYXXNXLoh86SG5lo/LGta1K4xdiISrs0tRE/F1sEggc4UF1EGiehOBpZdsGGQYGneOnA7NE6B
oXCRtvwGDznC5ZkpLlasc5s68VI7u/WkR4Bf7vvSTZ5MrzxNkXko/TSwfdCmPVtfsxhqFelT/fB/
YALf+piAaGN8DjhqXTe4XaYDBFVrzMge+vc6xZAGU1yWv+E67Hw1LBiQ3609UZq7QSaMsagzq9w2
L61aN6YEqzUqg0NEoy5s9kwzVUy1vkGycmmL22eHEjmJS0ioM6Vl4Bei9CH9lUb2cQI7d3ff/io8
ZW+dalyKogtq69yfL5ML0HUjgS+4YOrt4BOYNDkC7VMAXlF/7MadWac/DDL4NK8aQbK9eQ+dGeZz
x9aYa11PO7KXI+RxwbrTfcZlE3s5BNJEJY3Np9K5NS5gdzj7pEmbDHA1DV+zfiKA13oDSr0GPumy
Y2pGIikEwdbyCWMXp4k8Dh0uid4DexRElt+VMnXn2NP1m9w4Ioe8Ho4EB4VPH53KXkfoltm7QYLE
aLmCPrpxtezrdSuiZbGr6uwBOKpyNyg6lLoxrPWUr8jyDXOKmlr3iF1ULlMMKCA4pHfLw3XDW3fg
+Tfk8sV4be1abzAvVZWYMa2NXSnpwXUTmznpuQ0u1szz6OhDDWIzargZWJmtEDFun7zER/PE6G0W
99/ciOcWuThTt4vk2A1wHx39uRgIL7XkySOkmkVDUaLt44IMht20WB7hjiNEr4vy5/rr+t6Jfp+L
JCokaOsswWyAnjgP9fTbWurH6xZEX4dP7bo1WaEzilPcgwQFHHoBeCeku/blffXquz4C95YsOlOi
OMUr8zGkPlVqZLCTN1buP11QUPO8s4Q59UUV5Q0G/YurgG/w10o71QS8qjv624zQgMMy1x8QUAlM
lyAnMw4Y0d1Je9Esoui64/M/uWsq2R4gP5rtcbOH8055cCLGKFYISb0EjsLngG3lkLgERfWh0w2v
y36k1vt1PxHEQT770xJDGyhBhCr7YFQ8w3mZ6pfrJoRuwQWKlVBpiWe869RIe1VxfVHokrSFa4DR
SJwhsF/jX5FnQcLiggQB08aiF2BFpYk3Fw9L8qXMo7QTvAFE+8ZFCG1qZnRkUc5xzJ0tQWy2QLut
HAQxVvT5uTghZaWmmb1p7Yb6az7vdQhHX/82gmXwsAwF1AMJeib2LgGN/EMRK1DBpl1xZ8lpJzAl
cgObyysgA9kQktcxCMmXYHjTXvBZPCPSvPg9DXE1Xl+ZKI3h1eGHtlRwYYCRoApWJDJlSPZFSL04
mg+M/JINhIiqzNu7CQfDawMgLr5xWFGGcakRc4EvcwdZP42y7GGkUeAVmwHIwSQem30CPwV/aEc7
leahahkpyIgKSYKqCJjJIi1IQ9Hc59Y9gmlP2QKrHKSBVb5wvlYkV7K1yTBoPvv5o+YbgEF7PZuC
Vl1mUSdC2r+NIwyb4PgBJbkBPR6VS5vISmJpGjKQU6re2vktWQKZuGMqOMT/y+KA7wQ/M2ZBecKk
pa8Mh8wqUJ6FWyEm7QcoChqBfCp/N0f9Q7FTVDjc8BEMHhoWU5KGWhQ/W2PptWZpBSK6iQhowjJ4
jFoRqJnFOC4GqgBPyAaWBXZbHtM8pqmMxhrQORaU1RIwoBmtq2eTG1vfckOgmrT5sc5scfG2Wkd5
LChs0bF0V+OXXA67CfLDTlzurh9p0aq4mLvIAPIRJ8v2NYkye3B1zCRV6w9qF25X6/vrxjZS94st
5EKvhW6RvWhpholusCgisWUaif8HCVfBovg8rVBGfYmllLIsekBX6B26lmUIjtmD6TYjwJFVAUU4
9ngffggTto37BYt0AEMH0TIchQvJThwnZh6PDL7hru/1vv4oqUKL5GEKyUn2xZqQ28v9Y5E72paG
sU2jgPR2NZeu1Nw6uhTaENxopcFXJf/6N9xCqWGyBizSpqZgEIrvmRrOmJumlEBgeJ3dGYTypHuM
6y8UbUeqBWoFsrKQ/j2JPebjHdO0dMRnU+dJS82mUeOq0kqI1t6t+fPYCKLW5kf78/t8NWAZ61TP
oOlz0At0jUxX7SbB3bkVo8CuieFTRcZMHM8/vFDIeCwZUiirwaAhMMl55xciweStuAEGT+idwRsw
+s95QlEpI/qgTXLQ6a9ScXXtviV3bRUKXID9DB8KcW+B4xjiKzJGGi/vEkxzWbmcaznurylgRDpJ
aP+sQQVZhRlGQwVlha0iPqRkVEzKGzLkng0uRqXdoBoKhbnWZ82L0q9t1wnqYAXfzPxleWlEIEg2
CsyvDxclGL41OJzBS+QQq09jdXTyfTxJbt9SkIYeSfVjgkS5Nu3b9l7K7NDUBKEYFFIbdk0oJUNz
0WDD11zYn9UVEmkJGwBslCowMAsbSTJZTE9dodUsrZAAc5VBagM7S+t3C5pT74Uk17e48MEfP5S5
0+woaRncfSRWcxjGdrybsqp6rcpcNaIiblu0JKD07tUDUVoUaBQlSBwUkV1Lb9fEpTOxfg+rtf60
annIvR4cd/fjTIsvWj8rUDJfVELczjLyGwgMzpk7DYSW/lAQxx9B+6sEmen0iT8XTa4c2oVqnds6
w/pLp3b6ioH2uHOVrMrDjirjl1HLhsdOAVuf29ct6BXrxRp8u+8r1V2cloYOtM9AnFob+eLLs1n8
ol3ev3YLaX7VLTHryED5sHNnnK4oTSDgmlAIi7lTvVqVW2BS53tb2kioWtIeOy3On82saI+JXWAa
Vh8Bl9LidnqZiEELTyd9lbtJUQ5g1M5j41hragmmx3G0JzeXUjkYABZFTkPadXBVHGewzY/QcPPa
dpx/UroYoHvtegedPcfK3HYtjNc878yXpBytOyOv5OcqrrMS+m0QCxsGNCDdNrVLcA0ZzXxykBS+
rD0Gde28dSxP0+fB7/tufAMBvLm6EPJIZy9OQeOP2uV878TFGsqr0zxZc9ITP80B9DFwMhevUTU7
9VFcTlBbVAvGITwvy7PSFuDkp/NMooau4w0g/pmvdFIT5M4wQwrAvMli2p5kKMjfOmqW/EBiMP3I
ChlqamRqJZCNU/qlKmP7jpg5IDMLLeS9mcbkpTVpc+/0tAmTRWseMWCoHGtVm2bfIi34n0sQrmBb
dZQU5EV7lqHUdYLsZxqplK6mRyG5/j0FM+Rr3cjKQz3M7cFaB+jbTUXsa1mDcQ1aGZMPXgmMXY3E
WX7Zdk8fh0aRfpvDrKME05stMNpytT7bGCIPpmZ03svWkio/1hr56yDLw4GmSRuazkyDeJTaGQJr
AyZEloTetpJBd1R1rEjXLNp5JJOroy2n7P+uCNhgMrAJu/ZEFl9JVqXz9MIwKVLAZfC71iIDQCFd
XUZ6n+6XpVXiwJhI/A0ZYx+2mZP3fuG0w03roPbgYRZKC9XcAFwBbxLnu+Ok5JsxF1rlNSVNf5Bi
odTTCkBckjl3/BKEGEaYNYnyrC2lNbmp2Rp7WbGJvIslku8dVtCgGW5I0K5Kr2QZUhBJOdpUwHGI
2XoWmOmPdjVCTY+qQ/y1zmcDcYS0D7I8gR4mZrAab0yradeYkLxxzbYtoWfQLhn6tK2l9G5RJPG3
XJ/NvQ0S8ZD2zhyhn4b7zBmW9Vig7XTTdpOz70Fwtk86ebovpip9bteyhOyQujzhFMWRAVmdXWG0
6k+lZ0oU6drvrHIYT30897eDlDtf0QRIwOFXk2mfJ52UuvbsDGG11PQHbojk2aJJ+staWummsnPy
NEHtNAQFTgp6k8LQQQVsFXi8lbDklVICkdquywOwI9n7tFJW8FjoThs2UptElW6SR8ycgJNpTYYp
d6GLrPgz6WvM68xEQwyy5a4G44cz5+48OJizxGBP+XvVleS2i+0xkqW6Kt24ynTTlQxSdZ6Ra2Mw
l2mzh0aF9h2T49ri4vlv3FTOvEBLcFjjsHEmLaRrR+4aZU6T53qFsmIAnir7UJuQrQgdZ4iRhUt2
ct8Oa3N0jFSJrLgzenduFPLNkjv6nuq5LXsN1BOrfWnY9E03dZDL5bm6RkQrIKY4mrb0RY/jKWj6
Ujlqk5Ue83mSB7dIKLqsRF1QVy7pnHoIx1RyWwwBLO4K8qcH2VgSDLt3CY0UjO3elnJa1sFEmjZ0
0Jz7auv5jI56rE7Pcr4CNjG2zmu/zPlJa81hZ6WVhPrXuMiL25ZkOpG6tSISK1MEkYk0jDvguB1l
Ih7cxk7umlGa7wpjJI+21me3iUNq41RZHd3pbR9D9Se3FTdTLPC/1a0ckLFIfCOBZIWvZ2urBcaS
wscUCLW4pVGUh6x38jC2uyHQ7DFVvQGsn2FvIoQISJY2H73nNzeXouSdPlaF0QMZE2EXXBrs44Dp
0NWuiuagmMR/qxKjnhvknlJ6jVppUyBVUN9u2leG94sP8v09AUDtQ3c++fL3M7bWuUW+rGWlMqkg
Lk4PgwaHU7+NU/x1Gr2mSASvxK1cHIOPSGFRITEdvuLtxG0/T52ZHrRS8+oRpD6GAC0pssDlr4Vs
KxBrBc5oHF+p/jN1nq8nyFtpOAIyY6tCFQRqKpf58ZLGWjv2A5BgaurGDrBUhR0maONqoorc5kow
y2ErINrAmCPLZM+aYaXdS6tUoV8kIdRNVumZoim2rccl0PkWxKowxAl6r0sLTjrO9WpSE2TD2RTp
hlRKfq3m8T5fVPmtRFn4GNeOQUVJ/6dcWMVy8IoxMNWN0jNPop9bdg2ZAmAbkj2J6nC+MX8at0vI
IDvKNxHN06dthDGUF/HFwPABqk7297NtTEnZWaDtgWrVpAe0NCHz0UuP152ChQD+UXG2kTx9rJnm
ZoqnBv79djqhCPmQpNKPtq+/d7S/RXP4IK+K6KG2/fGg0wBZYpTA+HqtvLbQvJ1nc2e+Fa/p99UH
pyXqtZnlWl/U0+Cb4T9NpPXp+lq35iEwIioDvI+pXzgOt6FsJNdS+7JAO0cLm+/GsfGkIPXUdxQB
AbuSd+ZdE4goNTdWCyyNgqoEXsCgVeOMltAdKfsFyqYx/VVMr60cxemuzvaOIqKU3DjgcD4TErC2
peBtyoV7p3YsgqlPdZfmdmjUY1C2qN72+1n6KdhIVi3ivAYkJhaonBh3myZrl545O9ZsmQW4K1mp
GBLDX6C67Fb7ZS/vRMPLbHs+mbJQPZUZgdsnZsc4MxCLV8hW2CvASvQ0SN+vL2Zz184McLs2AN/Z
OwMCe6ImEAkMNemmmUcPnEnudUOfVsKUbUGqh+irKyCa4DYN65CqIpetfU9WP0OJe52tl+smPq2F
M8H5GlApTacshrmrm309vICnOZjwHCs6wRH+5NPMjqLiLKEmIOv8VUIzEGonYBM9gL6R5vdjfsxS
x5Xt9641/3rXwGoNqVLFAnETI4G5dDXbisciq3qyI/HkDfV3qovKU59qYCosYAIF/qWrmBPmSqN1
lWVV3QE73eTTb9LF0TrSY2WUgj1jV9KFIzMzNqBaiD5MJY77NqA5aWkSz+hNHc0Dug8386EDg65Q
N4G50TU7bLlnt4bm1DLp0EzaM6pzBj8nvrxfH1hYzTF5L+pyfM75uHUxnzyz54xtPgPCjxaV6Zu3
KuSwlBf0Ip6d2dUeyBNYgr00FFJ1f/ZA7CaK2RjFgnraJ0pAQymXONXK9NCbO6I9k6x3zeE5zo9T
WfnXD9Xnc4vWqwqGNJQHHP1T+XIAoGaGhlp2oH3hsnnHUQSi/1xL/Ljpwf+nGRCNBlXp5R4ubd1b
SjWnBwfMNFBrANLAeYyj/APsHJ8UQaa5sXkf4rH/McdFIjWvhzFz+gI0ka0bD4/acFdmpZebs9+l
/2L7Loxxfl9qq4kn+ZDvMd2hjw/6+LdFcrZ3pg0GdR0ykvCFy70rUTGp5KqEhHv6paueF5GgxueY
evn73LeBtI8h5bIOTlTUI2n3lso3c/qQi7Lzz2PfbB0WBNAhVasoEEa4XEeR5IVJ67w4GKd633na
ToF+kXY77sg9OfaHJSQu9TOUAjz5rWjcSlRe3lznmX3uHA+pPi2x4rCpw+UwQ4maqWub++nb/Gi9
SbdzUIXTzhIxHX40ni7DFSh3LEVB6Y2Rb9ncsisSj73NyCn1t39QiEmoS5H1KHWu+bx6jNEx96cX
/a6LQdAUn5JbWeBAn+P/5X/ALdyy5DGbe7xWgE82kO1CG7TUpOB6EBEZYUfyLEriVZJ3SY9lmvRG
NxrUJO7T7OG6jc/vfcSo873kUxkJ5atcp5higFCO5qcHyCYMUJ4fAyWoo+7H4OmP101+jo3MIm40
DfezohpcJDGSqoZ8D1h8UwgwmsSwIBmciqAr/8u6/ljhQgieXGVbtaDD7MMidUnEgMdO0B9UTEsw
hl1HyLD7+TBcrovzSs12lriJhxRCM4DDFmD5pN8wtCpPX6/v38bteWmIc750sGRrTcDN077bD+aB
BmxAu+r95MWIMHrjll+gIZm/CKyymPjp0NmK/pH3gIeOez4nRSarqOsl++UQ7waQ2zKUhxQxyPhf
E9wyn/xjis/fkEIOZiKb+WEo703lBq2NIF5E45Cbp+vMCH8H6MaYlr2i75oZBG8e5gPsLJD0ErOz
ZqpLlaAWJDLHXQlTndpzMkK8fHCeMuehbN4NEZ7481sV+4ZrABkHmAKR5XCfCCw2ikJHh8nXy158
4zyNvhWuuwa9n6fiqwQSFK+CitMsAqJ9hhxdGuabzqiTGvmkFzm4F7SwDgG7Byqh2aPf4P81K8eH
KQc+gPkWGU/yy6DYQzEZcJI5O3TOfdK8tKV/3c8/5zlsD//8PhcPJ33N5i6TICEWf7emeyo9lpLh
yjUajfa/OcjntrjvRSe0tdIVZH9qVOzbY/kc36QHcpRPOh5GKBDVEVhtBdH3My72cgN5wk9HXyZH
KdV8n9UjgPMOije9PxtxGxJd6+87PUuOU+yM7iRr5GeRTVDtoaueBDQlSRGhNbLsK13rQtlYq7c0
a5v3xLH7sE6zpbthIuqGqCb9+XmCxy9m36BQDZp5EHZx3xyidnGnLfmhCaZADYpQ8uxjDSAve550
N8LJ2I0b6sIed1YJHnXmJBGwQ52UUA7qU/WFSU3RPXorrGzX3Ayi8ufG5XFhkrsU7WKFBqAEQkbI
3BzMooCGeuM6BE0bIRXMhodfmOJuxhVtvhHjqcXBfLPysD3qHiYKd4vmFjfmUzy6QEZDg5JNjQo3
diMIKii9AziCtzOrK19+SGWWqJyDmPrQLF687su9GqQB9fTnGmyjhUsxxfnh9obgUIvsch90LA0p
HXLQi9hytAJ3AZGKvvpyPXCIbHBf0JnQ5JEKPPmsWf1ukyaUB4AG83YUXMQbzgkhJuhTqJYFHQST
C1BWUcYzWrn6bp1u1szBYFzl/vVKLixwYcmmdd8YWR3vyqm5tZP5m0q7x6kQDS4JFsJj23o0aWog
icBHABoymkknyLH8/XfHSljlHQVOkPVymZJhFC0b8gPpe4raqdfYJ1mkAPwZuMzi6ZkN7kJaTNBi
9L0EiZVbxhCr7IreVSLlsBzlHfHif/X1/6yI+/oUiiUGAC/JYbZOtB9dWq+CPdsoLGBBIGK0dNYm
A/rv8pCOndWi6O1I0RKZD6ywkITgFDwuoYoaO7RjBPaYN/F5pcYeA5rMpBo0bkWzrDZaka4AK0A0
QdnlH7xNYk2sjeOJhrou4xrB6wPn53JVfWlV+aDZxQFd8TfkT1HKpMvWonm6fnjY7vDLQd0HFXWs
Ba8czo6Rd3lmMV7oauh3VVfeJNLfo67hcuc2uHCWQSGtw1rZJI0JHeN/ONBab7qXbsEvdG++lJGo
Z6pt7h9ItXGK2Eni8y5VBxCrnhNougPx+jX7Ag6oyAmzsN/FhzjK/PZFdye/AQk2hF0D50D8HGIH
k9+6kIn7YgcNeMeWAKWIzBPC6jb2HGBwIKaBdgfHLN9hk6ldKm1s5R+zA3JAv84+/rUny1NjaJ6p
fgL6Pe/6Z946JQqqLyjPossGHWm2X2eP80Y1aqVf8J21pw9sOCYI/PgWtcQwvZf9PBRNt23s/4U9
LpRprbyWi4y8N2kcv8mrm7L5qqSWYFlbO3m+Ki6YgTUdUCAbF6U0Ou40uVq9CC6Xz6PQKpK5s43j
zjvqYmMJIyaoTsrKhfS2C+I0zK0ytbg9CO73ZA8lnKe4CygeEK3n3NMfaitY5+Zu6qw2q1qIPfyQ
FgQws3RVc4gipSWAKY+1jUzY+X3dRzY388wI+/uZi4yQD6W1A4ExlUA3WtEL5WaZlO/XjYhWwvmh
Plp20ZUWJufLbySxANa7tVJL8NG2Sg7AsP3ZL877JnldjUxfc5QcZsXX3mWm6XCbRitoNp7Te9WV
3dgXAdC39+9/SLuy7bh1JPlFPIcE91duVSxVabMs2X7hsWWbBAnuK/j1E7TvtMsQW5iefrkvPldZ
ABOJRGZkBLDMmPHQ8dgT9s+uXcYMICZPKwB6BUjbiAzG/2/W9ceEsHvIUxWdGqWNufxG96vJMwDK
zSIrcIgPfFRf4x1WYYyFKZId3Q6ScE1gQ/8YFjZ0MDtM7tW4jooGhYBHR8uDlDZ+AzhlLxWE2/7Y
G2Mm1KwgO4Z2qBgf13zWF0Bhcfc1PrD8GRjfQR6yMW3Mn+tPkFXhr86dFfEbGXvE7hf883Ajwlmf
p3oZ1SEpTsNgf286UGrZyeP7/i8zISSrnE5F4eqIWLTKQbkIwflE8qkkFsTdw6OF02Gxcui/t6mv
1VZ/JsrY/mfE/9CoQsVmE9RB2xJpl1i7UUpm5DVXzXimL5P7sVteLav3Gtnsj5iuinbEUk2CbUJh
ZTVj/YNx+iUhCfU585B4PJZzIkitCdkQVH97TR0XrAoVKRcC1WBg2uY76dP2jpb1Q8Q61JvFkb8j
rtGmpsUSLM6onpX2acEpTqpnizyYNPFcyx9Hb+3BfCFD3UgN638bnnhnu+YwbeucQwPscRszTxuz
sEIW/b7DCwH/zRqFqFjntAZ2cXMUp/EoPVegPRolU1vS7ybExbRojSIFDBkZ1QKVU8xF3Nmot7ig
5HE/y+K8SJL9ZklCMMQAX78uBGKfKjR4qycTMkgIThcrTqIirmP1XEfFHZOWmYWw+MaskOxkU5Lw
gWtmvBQ4DpQ8dOD/Lh0lQhYUvP/RpBsqREKVVbUzkRG9Md86bNRNOWQf14ftdlECWbIuW5gQE3No
IRCHtFasgZyrOdLqsA6p15eySSDx+hR3UHzCZ43tdJCXtONlRBa3BANmxIaXDhTbfUCf0ED6Is8K
ZN4ioir5mpUp+PjMGCNx4QwSXi1g8Bg0IR8tbxveLYLpFrAF2SfczvDVLfpmsUJwAdmXUQ4j7PLD
uOmmo6HkPI3R4m+slOa9rMspXDtvzAkhBXg6gAg6xDKoPqXE9GpDmtVtOJg3KzIxYwUUm4FpK8HE
5LoZdylOeU4/pqZnDp8TgsGYo+7GPVv8BQMpvSHJV0Uet9/rujIqxK9GyQZtSrkZV8C0aEEVteAH
KW7Z+fewMn1A9n+eQuhiP2cv29gymHm3/x7H3Jc1sHcPytVvEcJcW48zAP6IpUPzVLJgoACZpw8t
NCIlx3873u/ttBjhALDKMw2G6pD7TWwBvKiE9WV6oYcmxPhS90ghCej4+t0iPaS7fnu1SCHMtU5P
tFStLYCIOPO0M33oXvjn/tV61QBfTGmkRO+vdnex2+AXRPPwNBZTmYHbUKpiqhUvC+Fe0w8nxX6E
UJ9PSBb0WvfoOIqkH78fX//YFNOa1EomXIsY6OhBH6BBRQ8KC7e/mdcAfpBZ29KWN58TM7GA92D+
ERgc/PvVy66ABkw6kt6KrQfig1cEbONtYB9q8B7Kij3CQ+H3cbkyJXiOZi1KUrLt6xmPmZqESd/7
Pfm6Nj4rdUlqsXscrmwJnoIiXK6vGJaMR3uI5rEIbceDjNRLPv1n1LdvFiXchh3mspQMEMG4g2qe
XV6G4atehfkg0bbbTZWu1iPcg3BBxbA4nEIFt66tgaaK4GZaePy+v0u2TSR4rqe6cjPdNuMuPQyc
eD3z3eqFTBIElsyMkEtXfZnN6VghKwJG3eghj1LfLUvs8k/vL0eya+JMbLcuTta5qxHrM4nblHxN
MLzTjlLRin9zZv91ikQgSKeWeQsicQRF0EkDGZ/fbQp69qV75mc5yHH3Pv3jDCJVRQG2ZQ0gZDOm
OvjYP+f05/vbJl2OEBRyBLqRrbhNZ78717dGCOqfW5ANee6zEvz/spGr5WzechWCZsZJNYGMGAwE
G30Jpv6+kcZrwil0ouoAAIgjq5n9krd6E/VAqrQJUqIe4wjpQoUJDXSIrS3xIqfa8hqQplCU7J2A
fzcP9bk5Ajjkb5fK1jpk58r/0B+XjyAy9CVbveuiV79EyCH62dZbrsBz8rPdgelvK75C6eRcZ8FY
Q0AbJHSRcRu8b3X3/F0ZFb5vauSjtpglgj5myAromSVhVjTBkKSybGHLJN/baOHb8s6kRluYZuwe
mzN2+Ebx6bk9p2jL/seMSL9j8dWyhKCfq1qXFxSPL5pnWaTMSxJRAqJXpypUTAOM/2GJ+Y09Ifbn
DSUgyCJajJf4I4ZvvXqgkgj2iwLm7QYCnA25Clszf3ny1eGw7N42mna2INRWQUPPXz9p1EPd8phA
owMMP7ebbppx83nKfP2UeBvauPj2vrfshhsb2O1t1h9oKeHuMTpLqw0DKUJDzlPx0DDJXS1iP//Z
x/81gKbW3wGAdi0r25VZMYGauwuYT3phNygJ6Bf7YAL/WEH6hB9zvw+tsJNKHO1Hu41JC/McBGB7
IRg0GKRdexdHECc9Zvfa0b7VDhkkQjbSXlmPcHczr4wJ573Lc9MGusSKa8fnBqgYC5lIg8yCcLiV
hBmKqeigPtd/tvmXUSbzvH3uNx55tQLhSDeVUaiuglPWkR8jLgY3cEe/7b4sA/EZibJahmPaL0ld
WRTOdaF2yzgn2LN+tMA76oSzS+IMY7RFmXm6hhM+5kCKlXVg8PZ+yXJZp0eEo/320KtfIJ50zVVq
63fNg5y2ophzGi/0AuKBcwLozuDnJyWQ4eJlH1I4d5ljsSZdUZKos85Tyzt1OL5/sHfvnj+rEsGJ
mH+3y9xCQl5P1qFKVc8unNME9oD3zUjW4QrZXlqYE9FbfD5XmQ96V4RaOksSSolPihMEPbpSc9Yh
YcnQQwYp8FE/ZOBvlXUuZaHCFUJFz8hcNfl2w4yDB2zVvZ4U3ki7eM4N3171iwXIhDtWkU7s1ktq
GhS1XNhos/LOCRRhDY1mozjc4gmuHBtQ/fwamGhuJkzyAaaOaCnN0HYfiVeOIoSUaV2KiQ2IkF0w
hmvQg4eNgYetQk1YSjopc0ohvIAxg4xahk9Je3BgZMuxMsEAotJLUaVh2+QqRt+/6W7/fZrrF6jR
BNNq+gQkJ1ZqeGwYJRewzLOE2KPobsV5A+fdVA+1Ywe+zewofxvLVi0EmHbOliGbeztWTLAB618g
Ek3bl/fP4W7Wd/UVhXiSk5ZWrKMI3NaRsMCxz+l8Q/PofSuSMwJg69+3uQOJkRreYiG33qQqeh/y
TUF1dFFTUGLZfKQIjv8dmV30HzFSuE2wCsEFLFsMyZO1PVXA2YLIrE8omKSKB0p8IDbyG/AudZJh
ke2bvzl/Vza3pPcqJ1Mpm0x3hU+k3ONL7PSNny+g+MyCxJABRncT6CtbQsQpk6ZJ2wofbdtNPI9+
VdvNy1Ztn29khVoRUftmN8XsBBoJzFQR3+y7Lh4i924rDg83AGfF1rlh3qY+kUJ1kR1kD6HdS+Jq
nUKIYZm+rHh2wjL4ok3rSZMxGOxn0lcWhMDSVj2YKkpY6IL+Ge27IPu8xutRf2RBGm51Wi0sQKZO
guohucnCNNIk9+Du+XNNkGapYH0Ei8LfbrPoy9R0BkeN2r2s44kUN1UKukIZp/N+V+GPHbGVUYGA
dClWuEwKumA17B/oyQnMC96zvnkZQj0EjUkwSGWIRRzRP87zr/WJ3Qy1G1PCywaRG4SP6AzZUXFS
fP2Cd+wYb+89WUFRsqEiL7ICRqa5MtGJysDzXByU7tw4Qe8G7we03dB8tZ3CCXTNvutcc8LrJLk1
2w89v6GyUy5biHjsLKfM7AqPvHEevWw5OyRaMLyeG5Jqr8yOcMj0qmSVmcIOCJUaMAs1/OjMrWcU
kqi13VZvA+QfT9h+x1WA7AcMdKqYBI4b0wlBZWWrTw6ZvSR97FoMkEqHfncvadfVLYA5gfhUhUva
BFN1QXvUE8uf7t0Qu1Hrp2GveHbqJefJ30RywYJ4kz+kd3ZMJc/jfxNY/lgX7m5eutkyTrCuPkyN
N5zto/aipODnHryNDQ9kMx6mqjHOaHjtOYNOk/MIMpz3nXQ3ctvbiC6mQG0ACIVPS/QKuPseOeEM
InSQc3yfwwyo9A2H6gSYTt+GxarHAgCZoy5JvncP/rVt4XMnJlvWDsxpsXNRXiHbcGOHA4gliifT
z3BLydLRvasC5Atkm4DGVLwoadApFh+ZhUvK1Qaw5rLnqdUe399OIrMhnMhyBN8WaWEDkue/cAPa
0b1toi2hQX/2wQ3nqIwTrwqzh00otYhGaBJLk5u9RP96pcJHHYCNn60WL8DsnN6mR/1YfJw85bk+
EzC0Yhz1+/ur3m2CX9sTPqQO2JzaarDXQbtt0oLhjNLvTXpQkXlTbw03qRM5b9JegL22KpzeouFO
iTl6KzaaZ4NEKRR2XZwfydpkX1Q8pYD8mVYFK1PEQduhIzFtD2js+e4DEnrws8uGQ0VS1l/3IUBq
QEO5Gvg4Rcg+xNIHZ+kQbQ2o5LA7iqmbraLsyovIZCfeXlsSdjBzjDxloDrD89c5bMTzhd+E9mGr
sqZyOYJ9r/yzLmEnndZwIIZs/1OSXL36BBX40ECwUydP/6hILe7l29fLExKndUJ0dwfc88CR+RlY
/9Rj30KANLstZePu+774r7WJI2XVOC5ax2GqBSnieG85h96UdAx3nyxXyzGEJ0tljBOmmtDLcyGs
hSkwPymQ1SuhCurlnB2huXaopQAJ2cI2F7q+krcycjEj+Zz9zf3RVw7qQ3EqfQpsOw+mx+zkSnCA
+/fCphYMuigdhDyCW5q5TY1BwQHYOD/KEPb8NP7Nv7YJ+sjqZVJ7gmMquYYJhcy0AGtJv3ZQzkYr
xbcvc7SEW138/3UPXS1PcMsOmKvKnNDbsLpXBTSUxI7ej1m7fv/HgFify7SR6yXKG3Hdp7E19OdF
a31InobtPMfOLKNo2Y2QV+YEv3RVkqXZiFb2rD1VyqfWlSxn/3q5MiD44ODqzJo0+ANoqbckZRvX
o2ESGwG/I69rWEbzjQxAJnMKsWTX5JgDAI2oibi/3eWb0tNw5N975IQsZBeZE+6lotvA8j8+L9bm
qNYWjZLgtWCNH7PqMuuu55Afffqqlhc1nyPwc7/vJNIFCkkCY2qTaBwN7j7sYvul9p0gOabx7/al
HUu5Z7ZTJCb31ysUkoS10bu0rFH9KEz3rh6WFkS841eHLC+jAiFC0lXNIWWkCiXr3HdPjM4C9m2r
GN35O4INOpSelAZdotl3QPBgAcq5RZQmNA88GHxyYz3+lxaFldroy3bdjPp4j2Fd/VyAnQAkP+D0
MSDdXIfybvD2B99u7Z8lCgEzVZ1yWNYc+ZeqLvc607sYxLLndijJwe2SQrKlMnNCvGxSPYeqEGpn
unaux7OVH1KlBMmLzEV3vxwBLs8EARwY2IQX9AzC6a6YMjvuLfaJt+7Z4m38/rfaDZVXJrafcHW9
uXlFIJasYSmoFi/8Jh9uFQJ14zul/fm+pd1ulH1lSvDDpV7hoWDbxq22kSBOOGvuYYNqyiXqZKsS
HDBzFCPtKC7tZjyAhcM2Hqv5rK13rS1DSe/mdFeLEjxP07ol5QOi5Oznk/d7MH2DLKf+poZXRLIw
udtRu95FwfdcIIAqi9UEVcYS5aLO0yMj7C/2bRKho32rQjTu1IJy5z/lkf+dlV+tVLi18xqERqxC
lSoH4kO/2aj7zEN+BEHM8X1H2fzgzWH+Y0gctsCh7QpOC0yBqQ812N2Zeiy5rNm72zu/2keRUECt
gHolNpAsQ1DFy3113mRy9ON63NRaM4wnHIZwa4Wl6GRXB6k02XZlv7dI4UqfNM70OW1JrLjrIUtN
f0yVaDH4FxM0wGXHgmqZbjL0wibQzHngE4eUneQClEQXXYgu4EqmFVj5cfTdrwOUIuxcEiYlp1AX
YotqZ6uVqDCw6jNKZi+m+aU3wCic3RS6xGc2r39vO4XYUk2lqZgEGR+zvzHVt9PHMY3m7LthfaP1
w3/nn0JwGZQky/QpR4kj8/rqWz2dSHv470wIUQWqiaU21Ng5o37GwJFjFx7Y+9+3sVt+uz4BYiTp
2AJRAMTjHtxx010LZSP2ksRZlF4mYGJ0aPLNeFSl0Qbmss9uwB/f/wX7GdjVSRdCSm3U+bRsuCMT
de/icT5A1Qb9p+YrAYWR/DksW7H4SE1XcEWVKDlseBk0S6L+oEAzz+tusoh9o+hk9PEm3J1ftsd/
9Sm7yDMViaOKb9gaO85BEw1H7ULdvOcYdAHHtXW2zMdhljjqbkr9Z3tFJanJrVhp1aivbkq4qMOh
9rbRXsnitexiF2cItBnkXdWCMmajU4+zb9N8Wyhxk39dy8onTlxZk58WF1q3EheW3BSGEGBKrW2b
psepX6aXXA3S8cku/ruTKMK8m9ShZJ6QtCNO+3x5aBGNFyKrbMi+lBBS8nlcUGKDY9Zh8bwN85cX
kEkE2YcJMzvBJuRrvFQYfkID6v7/9Rq/8hIh1uRr3s3TiIuwUu95fbYdSdNXdsoNIc5keTXRlSNe
DgFq6+gf5h+GG9vfyCQI1DfBjPl+WJF5hRBVKtOlld1h9MlMTisNWfFgDC/vm5C5vIj3HidnqksT
kQvTGuChbv3aJ/eQRoyyUyK5Rfdf/38+kEgn0ZtJxo0NIw2CpfNEPEjKQ621PHS/Hqvg6Ei8/zoJ
M8nf7wJ7VosmqfHRDIz/m+3sV2uoKYUv2cfdbwXWj00QEWpSv9oJV8+PtqnHMavh+Gh9EuAO4Pr0
Y+EXFEPXfQSx7Ps2ag6yXHY3CF9Z3X7VldW8IVWmtYDxdiyaJzTbkEgvt419s+BaoDI6EJGr8nfm
fGVOON01ipaO2/1KNVW/cr31O3pdEabnD9UN6pc+ueN3w88R53wDbWYn2QnfjS46QLDu1i0AY/Hf
yyXAQtiW/U/mjkFsJLi/SX3f/5i7+eSVGWGZre5kBLT0RsyYBRQqxtXm8ul9E/ux5MqGGKzo2rpO
gW5dTr3sCWyVxyxobsYINftflBvSDunu++7KoBC8EuD5qcVRytgwrnNo+YAy3SxH29dO7Nh9lALl
tk16k8he2ROCV03dlREdh10HbGV7ktCwaD0H9Vjnrg1+oVeOvPRkqYLErFgxBeoIugjgFYrn4VxM
QT99MFJIIUhC2b85Cf/yRBF0VLu0bMHvvzVb6e0c0tvydgOFpl8Kf+s2p36/fUl0X3i0UY86kjb+
frT5Y14IaiTVbEUvcDPQvvBMPTbBnMNk193mgm++4EYyhOE3cMKI112C/v24zjht6kE9AT6PQoe+
9UCP+oN7KoMNLDMetQ+yQ767tiuzguOALqpu2mHrJdv8Vc8MFlj5jGqbu1iB5BBu2/TOCsXLb6mb
BnBOFyP2+RBY7RelUj0D3dwq5N0Raq8KP1Zt7yVTSN3X923vRu4/qxTvQhBuN2zuSwwlYVRTvU1a
HoCuzkGaVJBgMGXX/G5IuzInOEyWNP80Eshhk6/fSNF/kypv8dMN+qOMHk/yFcV5qJqlST/grox5
Eo7rR8c+2DKyf5mJbc1Xl9/IS4MnIyp+GYRlbeMwQh9JN7z3v9NuPMHQg6qD4e+tQC9GUSE3ZSM/
IuQ0FE+p8dipfi4fk9k9bKa9ySkDyQgmpr8Xk4Lgt+cLwiU/1KiZgEwQ9NeKp96vh+pI4zKmnzEG
4SehDJMmchj9vtQtTJdgtkSHooxw2616R4Z5wzLqIx6v7bMSJZc6HM7tKQ0nj/rupfDXA/PsA7mj
cfe8dbAzybthd5evfoNwG2atkpsqxadUy59O7UP+1tMTUEId3v+Yu5t8ZUbYZJa5NM3xbo5XBp6r
vDKe9GnwHHt6YCw/s8SU9D93D/mVPSGUFTRpE4PjozbkOZumoFJjsN2l9W3qes0iWdx+SvHHmnj1
rS1T0plTe/uQG4v+iEPu+uqdc8eDOgB7rSR8SnZTvAMXUISsLN1SGN1blS/aWnhreVgQUZjk/S9x
DxHcr2OCk/AZ1x3Ug3266IdqbGug743QaYpGcuL3u/NX+yiUE22jTUp3m31MLk3snNybjVIUdNue
cslXkHjRwJC99PaRIlc2hVhWz3RlDI9XgMyX8++WgnJoTpUv+2hSL9mi6lXUnC1zqDsHAW0I1gjg
bK//OBwHwHuXg3qTgij1vzpyrhBd0Ata9Gx7oQzF+hOSfWNUzvazAmVkb2FQTExLZTq+b3K/s3C1
mZvjXi0xK5wmMzNEtCnCOCVe6cvRhCRkMAYJ2PTzB+tx9NUbGVZr9zq6sioEF9Vqx9qecPya5NTm
t30CqXVJmNy9xSHhbthg23JVsbUM/GPT1NsoYF3/0HrizbyXOf/+UYNMj26AeR0ExX/vHe6Cxmga
ADerT0PgnIzTVhNIf6iASfGABHMAPl1p4W1/XX+MCiduSMzZbWy0zDkrgjZ7JlQmDbX7ckQa+7/L
Es6XThqzb1ssq7Nee6Jjpv151j+4+WlpPibDKeWdLBpvQw5vcssri8I5q0cFGm2YnIzV7jzQ0GJt
yHV/cMJqvYOcrtaDN/i7xPFlNoXDNkDqsLQmZOyO7dfdx9TxCz3ixquD0bT8gRshSyVnbe/LOZD2
guAWngOQR/3bXWzMxTRrkRmxg9lau//RVB/eX9NuewvSRO7GvwH2PJHr1Jy7qgLRmI6+JL3tv6oX
ZfCyu/Vx8ruf+ePWdWWXYfaybVL6/3DJ7S4Q9KdYIeZDVSJc4UunKHkGts7tnc6MNVyKMnx/hXtx
w9mUFVVIwWEoQHAU1aUU8i0KHnHMb116cKE/nJoSI3uZiGtuVRMVShW2yHhKG1YqEALQ43QJ+uVE
AcKuIJOrlN8BJ4ZevIwPebfWd21QiIZTXxeGu6QGejLFLfgHj5ixeLBvy7MGOPTw0TjKpyX3Qte1
SeFTJQrYcnkHX8y7OGOPcFZABT+xdpTFyA0GJR7tK0Ni94VxrVgsgrUNwTZxVAXrEVQPB3CznmQD
DnvOcW1q+ylXV1llZcBnrDBlpmFFP/d9mM2f3/e/3Xzn2oYQ8hvuGkPdUwPTIlPAwyroL8uxuJiX
Ns5vykjO9yBxRrHNYmHoJSE1PlQGOVZAvvriljeXZP1WrphfT2S+KNtDMfZjwHrIdeyhUVMP0uRn
DVS6Ta9KMp3dzOp6H4WDnBcKVLE3l58ictr2MT0lTyjIepqf3FTS2q/UnhDtaQvqe7LZy2OLe8Wx
PZi3QAl60zMJirv/A7pyc4Q3fg8pTmgrqxiVdwRn7LpihHhzsoVi1f8111d5k4dw/NhuNB0Sv9yL
vO6VNcEtNYKpuoYgZLnDabU/NKZkaGE3XFz9feHq0slMMlXB38/5vYFCKNrF2VdXWgeVLUPwvmKm
WrowbFofghkYkDX9vPFl8fsRqdT6kX2RvaV33d2ydctFqQyTZoIblmrPZ5bVRqxajcfc0+C8tOmz
JGbsuAIBkotAwgIWoEL7d1yC3vsEMXtLRwN64ztejuqHzc8HjHswX8bBtfOl/jIm3CXVOiwTyI/0
OGHU5wMLivGYZWWosEfJsnYtbcqhWxsH8zzCFaIvTmqVuEJ/vRzKsP/YaL76eTvDPMg99WZ8cXUP
YxeBxO7udv6xKw7sZS1VyGzArnJMHrbyHEWxZcZzpQxQPJYEKnC3vz3IBFqPcH5kbghZguvnXWJa
C3jR47njCnst7SW3z1q+zA0mwcDs8GHlxvBTXVKLHkvoyJYh62Y81uB0hhUtFmQIqoApLdOmR91s
BqU5L46TtXdFhTHYw9g266lVkwK1FU2xPi91yfMfiTuuNGq1UqfnWccr9NK0aQmenXmhpm8amwL8
Wmaqep8Oll7+QOdOo37ZjKvpVWk/dL6W2/r0LUkdvBIszZ34wR2K5Dhm88wiVVFbK8xWqMVD8DWh
9qnJ01T52M1jat8UvePco65cmvdDbk/ZYUosE9ELs1Tf8sayWUQYz5eAjZR1vqOOpA7srlQw+6o0
qfvR4fO8RFOhksrv6sYZ/awcMg2TbHpiHRaEqTmYe62YT32C+TQvz9zRjWpCqp+T1Y3PhluqP8up
5pVnTUsGrUGXjbqXJBZNvWwtjHswWiTTRe+bgkdDkWZzyDNUJONhtNPik9V2Tm4Fg96vTThmWU3P
WctTN2jaygB3Y9laa2hOVY3fZDJM659VC+f/POVUq256DaPykY6/R1+bqbMnvx/r5JIro/tdG4hK
vbkHA3+xpuRlnqfq6CSkRMdGKavkuPTmukROmqlRMTZLmEIw54uqTYoTQE2o+EBI5ybfBjVvHouh
sPvXdtBoV3mtPg+jE672CN0At3D0oGD9ZH4aqr4CuoJW8DauD91X1QIdysOoAVYZdTYkDLW1NIoA
BZHKDLPRAjuRaqwqcMX5kEQ6rYzjQpys9ueGjYqHNLOHOKA1dfe5WpU2UBo5Z4+VCnlML6f6onmj
lULjGBKnTdQri1H4aqE3H7Q53XqYZLRmr3Vzs/i+Qhjye16s3J+1Xl1+LEPeYfhrMfUzKsTjeqxX
Djg3q5bkVcmaJapaS390udtO6Lu2GajDW4dWwYLBtWNuK9ONlpP5WCPz/m5hLOG5L0q3P1CrAcTS
qTCN5OF/5q6/8qJsvDlvulM3jex1GAs7Yo2dmZ69wvk/Jnlpled+NmCeFohTqCVy9TxPlv1jGhX9
DFXn/DLUpHK8hml2cRzGysmDZnUzoC6sofuRdSP3jUVL/cmYrHA0B+wMAQTMDEiqOFPkKPpQ35OJ
18NhXRLXhWxUNf7URtNBS2I2nUhR0vVoQhP5VkmAtjiMtQXAn1uNg+X1vWVO/kS1pPdootPEHxV1
fMK4tZH5fHJXVJeLSn/gZa/i/a005FPTMMf21n7t9GgaEq5EJXjSo4S4QxWlc5k8OazTZ6gRqkUe
mONaoGzKiuJGb2euHFjPqzifzCXKqF6uAWOJHRa2C23prsuTyKpL9aiDKfZYoLic3EzJxMEWs7rG
1wWe9NyDHjfUmm4cvjPV5k8kTVSI6ax5SulBo8kIRullriCKbJuFEVldOqwvzpAxPa5AuQ9uvJKQ
1OPg3n1Zi4oc9dmwKtBR1Lw5rmtS2t6UMLDFFB3/oVnAB3jNXC6ONxa68tMeBogfrBOrEs3TGmo/
z3lW5eeGd/PrOJfl8B0RdH4Am7DW+GWljPy4dBlwsgWGbULM8bbZy5gC69JSM80uTqE5Z9Vs1GAq
CX2uaua+6qtWY4pjURZgukeIIQ5FrxZ3mdUa/Q2p8N1iaD8rMYEG2e1M7QqaQtASuBQdSBV8yzH5
USGTyiJqWWbrZU49f8YI7tB4ijG5g1+XxvzQlTwl92VOLfQK2tQ+ZCVz7rDv2fde73gd8GWhzVFD
v4sc5iGDrMRi1qaXagaUp3JcxvclqUgAuWVoGo2TgWlV05rr48JT65CUqY67t7fL0uvNZkTHmKrj
l9IokzyqppUFaBe6ZmgQniSRu3Ay+zXyn7O2ZKsWt31pP1KzyhMPCssJsM1QCnO9tG8mJcSfrh5x
V81fksnkX+u2SldvKu229BLVzA6Dy6pPM+ptru/QVf3Q9Yp2Z9RkAn0Z9J+fHVdRC6jWZJhESyd+
C2fVwmkAdKtlfAjKVbM/FI7hfk76HASUproycNEW862OmPhZQSPoZmld9xG8KtNJxc13sFxmQcYK
uOj7BqHsY6aBQrXpFB7YxdzeZByxuTK75mtLWhNHpEbjWWsBtEDZH5N+uWu8pLjI+igdaG4E+cJp
XCzGaH8aLNoMN4uN4zSYDvRTOa0ZCfp8dfTQIaMDhNGom0Grqm7gDGqtnJRWax/GNck/d3qtHhQM
3J5r0L5/MReuK37WOTxYqcmOqWkvnVfmudEGhTaplUc5ye4Xu001j2VmXwWzCyo2c9GHT+hcO9V9
k8214rMi4wHj01B4eOgufVAmVZv2Xt65xRpjxKY+dnqi3dGmaaNRxzfw9WQpI4t1KeTq67EF2CYh
CjgqzNS61zJbN44N7TL9EzYEcwAs7VQS6tXEn9w2a1fPyNIJOMmqV36O+rq8lJBQPvTOaEQontCL
XjYKOhhdHlaasd4TNU8Mr8AVC+HjslUMv8POBAZJ7QcCNqggwd6ecT22wQIagidrYVbkkML9zKwW
xdKxxVhwzegLbrLkfuwK/euaWvV5HWzzM6Yshp9l2SaztyY2c0PVKUyQ1hG0glGQGain2Cw9UENN
buDtwP+P1OReN6vK6DUjlO3Guc8BqKuqbPUc7vavTg2FZrS4oGSh9St2tV8w+RQamFc4rYyWBEFU
1wPe86H0cGqSS89TI8rSCloDvb6WcdmkdeHrkD3BBWVlebzOem+GczKg9ZGyJDlNhfVSEwNilnQ2
fGZ07aGcRnIC454e6Fay2j7yCg5JFIj6lF7H2/J2Wpwx99KOVd+NMalDZe7YXb9kCzTF6Kg8UWuy
L0rCy0u5ckjs5HYe0THpXpMGOYs39SzBuBvEwbJQBVohcjoK9hoXd6KnpktpQPqID7XH7Vz5uKqY
PPJqpAahC6boyO6NJqj0qYxtV59P9pSAGmZMh2ryHYXnic9Wbam91LBXKLik2XRKqqY89bUx/Bh0
FyohtBipV0E37EBA03hcapJ8HGnenA2e9j/nRi0+cDfLf8Cj+WWx7eG2bThOUj3wbwYf+cNqKWCl
aZJ0CEtVBWtyqrqLDz1I3AgUEZ17Kv7meWA4ih2dQE5quSUwpkvb1lCSKU0jmJx8PQw0y19oZ3cQ
KFnZ/5B2JcuR48jyi2hGkOB25ZKZTGVqX6p0odUm7vvOr38Otc0TBbETPT1zmUNZKxJgIBCI8HAP
DvIcR49TVCZemIwE3EdhPXxrh8K6xqZ3mluFUg9FmjxPgbObO8hLTtbcOlJO5Fu1GTXFCbNRbpBp
Td1dkQzGQe+rqH9GaaaPHSPpu9TRrAKD32Md5U84JRp6AGU3PKog27qhCxKcOeukycVtB9IpomQ3
spw3PwCTxOXXjktlOVNARsaLOIJ0ZWpI7uRKjf9CssYl3ElFPhLbKkfjJVOhQ+Hk7aBc16qqynZT
Lepv2kWgupFK+i2Lw/im0+IFdBJDeO6VIcKfnRL5FE/jYDrtIksn2UB/y54qgoL7oKX6iSoLdBLy
abHAnSMX6rcGyqi/gCxTTlalFarf67WR7NW4ta4avUpTxzQT5WopYm2PztQYOIqEW8dVJWlwGy0v
Z3wFy7o2atN6Aw91tF+KJR7ceG5VfzJCzNSaNdDQIVGeknHsMNsyUsNZhiS965H3IoceGzp6mqWX
szcXQ3WQGqWC/Gw3RJ0vTQkARUYTNa6Sy8FrNEX1r8xoVOoRSwtxivUsPUvKki0/hzaMfZz1pEYG
lg1nLVOI2+gWyshQL81/jb2OG18B/+W3mEzJbkCkHF09Ls1rfIw2dabG6qhddFG12AleI24UjNJj
KVHJwP3eN4/1rCR7oyuD68jU9HOn6BQ3W917bSEjgQlHM3Xqrg+t3WDkrTsrM+ijF6K84PEQjDdj
CrSnE5lTADJ9khTXjWJ2OHWKguHmuVajl46a0TmfSQ2N4S7tj32O3t1OKqU+cjOrTA+YfgpCBCVJ
fpXMMV1sgk5NeFdVU5XsEzLX5n5u9WjwZgh8Vl5YJZJjpfGC35Gb6iPNNIwvjeHSen3dBqZdYJPj
q9Kq8BohM0Yt3JA044SwWMp46Y9lO+wSqwEEJ7OmDIObkbkco740/2h1UNIdKNeyb1NnTKe0yMM/
etLIJ0nWyD4nKkjmUY4zFjdRp+7cB3r/Pa3NBsThdDxDPKf4BSn4zJ10vcJDLh9GZBmS9DKPUd3Y
GF+TvslVnuJJVC2JLQ04bPvFHI3WWcBZGTt1ncVXEzHJPg2iEPAIyUicHJlwbyumZT5CSE2/ghDe
9LK0Mt2Zudm85f1UnU3c0a6Whum9Eg2QfzXJ0O+JKmUm6KrNsjWvNfyO1sEFYkhvlwsbG7UoFBqg
ZKZDBAsT4FzxS8n0NopY8wac5k7Rl4fQpMBSiTjMt8wAv4JriYV/cIJ8rkaBU0mqYyVAJXTe4cjg
/QGH/jclr7URrh5Z1jIE1BZmxA/vWclLP6lQFgfzo9cfRDxcohVxFZqs6+A/hYkSOSr+0e1Q/W7p
4b//Nvg4hi7LCAoqPxCA23ap69oCNTYqk5QA5Ho9yCIM4VZBbW2E/fuqfyGFfYoqlIFNO2X+5Opg
3EChGmJNAKb8ak+zD237KyGD4FY5bW2Vq04CdTqZWYaljSA6mB4ZxtyCAlt2KB/EGh7bn+pjH7nq
pNHRbFJqfKp4AEox7J2ptZyyn7zLn2uL1EtZL4qrTSpGAjnzHIti0wf1PUgfXXJgaH3pvnatu8ZW
7DB1SoxyCRxla0ZgbZmHSSIVbYnELLdIP2PLzdHcADpMre3ROMjq9ZRddxK4PU1fsGSB9/AgyRI6
t4UyYWtbb9mBmNS3XqR7XFyOaaNQcQCPGcqjwmKsyCp30JtqzEgNiUZA8ei+fV5iTMO2e2MXHy1n
3CHYN9cZyOGEZBkCR+IhkzIq93i5YpuH3QjZByhD34PrkinTI5zZ6U3/sz00u8tbLLLJBWjD7NAx
DmHTLK6V0W/Kl3r8c9nEFh3kJ/dhv2EVAwx56FoSIAa8t41O7T7dp2gDw2EPYhbBrdG4T9a4iBPU
Goq8Lb4eIwlIbdNjQ4EaxmEZ77h2Xf6ZqS15rQui1N/kTA/G96H7N+V8SimmFEA8iVSOu4/6iepT
KeHaYzKhuhMf1fvuyGRgqn3gDf99nwxtmA9jnLuqkQIWLNNSfT19iCPVrsLIvvwFmRNwfT8F4q8m
hVwGugY8gYY6oJcQmxH1STuothYu8cOA/F1AGbflilDppYwiwAAagnOTkFUVwjxGHF3QEwD5DgFH
qWhOR2SE8w6UTdKu62CEJi3eHYdaxzTaIITzsZj/ZccwCAQuOpNAAo+L1WOQIFNgLfWotBUoIfpM
ErS7ktFDquxg14CxAoV0tMtSVIBdEaR3a5GA66NRC+JTA+/IzwcuKoO57oNC8Sf6u5/2tekHIgrw
LbY5ZW2DCxwA5ZihEZps6pzscm86FW6Jaz3bDS+pQ/baMX+XWIagmzBObrkjGO50HC0VQDiTc/ho
rKp0CjANmvjdKb4ChVFtx+fObrzgZjwph2IfikihtuAsCuqd6HZCTplAYeDzlhZmAHT2iOYCk4uo
cRtJdo5JVMmhthE5sgvokZBdaPPGB6uerpsq2GQ0HhOOtue0DDHIQGpv2rXPjPs1PcZ3gctGTNS3
5ZlhUdEKFUHXtvwH89QK1BstQIV4RHgUzagb9YCRjVKc2KUpv4559wjWL29sXqPoh9rXbjmikKBM
Pm0A6AmTW7KU+0YCXz6Yyi9Hny04p7L+OVw2p2sJGH6JDDzua3MqfjeDXbixF+81ELjeRwdG2Rpc
xUIyqS2JkE92uW++oEgwtnPE/Gx8W5C7Ju5wFUOZTXLK69xLX00fDQ8PI96HDgPWUI/FjB/CyYuq
/q9bwMUTEs1VXyUAfupn48Qo3qhXPnWGrSeAtdaA7kq3zbk/iJBObGf5MLbaeR5RnufTHMyM+FQ2
HqbcGVJnXirbDI5T/Efwkdmh/WJKRV8MTywT/2PQxlWSoBpzjWYScMK9M0B8j6FOQaZ8yn0VFOPC
jHbTw1fWuAuapdlBwiDe2YlJQhK71tzpUP38RW2Adez6QR52IlzGZgwxVka5uGUOFQpqcYp5FYjx
ehXkBfM/zYt5iv05hrKObMeu5U+C7GAz+8IhxmSqbMGd+SkuvFusaIaYMqg5K9+AtIblqHv1GGJA
U0wKsIVjV9bWOEeVUIFUQIZq+EFf9k+5ZvUeBLTzP1oTld+CsQt+0R5dQ6dWteJaNqv6EKG6NTuX
vWnr+l39Cv7BAo8drWjBzK+hRT6agCT5GQYP+AkuepSeKYtC1Bd3MjAZBHIjWcb+Qradc95Cb8qo
L+IAwAP09IfDgJq+NHiXF/X1yuWscE6rtZKOVu88eokf7KNv2qFNwave2eNOPTL+K+jfFRignp4w
JiTY0C9PIs4057qDRnqgiurAb0vtaijQP5t2uvqWxgJvZe7xKQpwdrjMxciNYRp0uI+6pIB+oEje
+xbVnEq/7fOrdtxH/6XkskE5i1weA4jLOFYtPl2jPpPkYRj9y1/tSwjl/j5znVVc6+qZBoTIkNCd
mQwRpnCGWyip28lYuZKIzutLZsQZ47JbFZ00vQoMy8/Rx87LtzScBU64/YEooFEKdMwxMvZ5OaMS
tiRqFOgC780je8mpe2mfHEWoue2FfJjhFmLSIEOJVrL8JpVtLT0r+q/Ln+VrTeN9q8AjB9SVjhIl
52l6bEx5geaiHz/P4HKIj/ETAuNRcZUX0WK+BkXOFudjBrr7TV1rgW/WsUfT6xZUB6MbgxhbKW2U
jeflNq4FfF7sQ3w9SR/r4z5Uk8xLgUBn+dIcPlT5eJVKkCZURViy7Q/1YYb7UCj6TgS6koFvge3K
Lkbj1MvJfzv1wrYPz088pYBpBB3dZ59bFB060WFt+Ura2oTuu1rkDOwvfNmslQUuw4wmPQMWFB9o
PKJ9VD4PJ52pA7i/MPu/HMFEJrvZMRZKG29+o5VZLsFs8kYvMorYE9CrcAJHeOuWuaACK7LBDvQq
/tAiUZMJ7FX4QCMr3gEA7aXD7vJpEhjhk7c2BfE/Sa3ALyyf5NAkp64mC2xsetrHZvHgYzlSzbA3
EEit5FUezhN9vLyGr4nSZzfjn5VSM7SW2WOn5r2Oal8NSiVAFjDEn7tiobqv4O13axoqNwREoUg4
P38X8DkOS6NjOSM51s+MOyDamb/Nwi7eNPTSbfGQ1eZNBNYMostgo5b5qQUja6YBHL2BvzSRZ5LD
oA22oTxV1e9CFTjd9upWtrhUJWEP10ga2Mt19GQv20FfA5ykHRQ2GlDQiUoCX/I9tpkrc1x6YpRx
kpB8DvwkgdgMRkN7kzoJkFttcSbzdVoIIpJoK7nLQylNvZuSCb44XCmpV4PHomqu8qSAfpYApb59
Ua3WxjlKu2SJTEOCs4XJQqO1kRHV1kOO1yg4vqrCVrTWTofJnojgwG0fiJVl7gqx1LhP5CELfHnG
Z0w9GU/7KpZtXT1K9ByzHi197I3UBgjNxjDR5fO4mWmsrLOYvQpcgMBWab3ggq6ss1odCrpLer/o
7gfliuTu8F8PsnEuxF0BcyOlI/r/yAPl8cWYq8dmFiXRwlPBxXu6hElHepxA8wwgwi2OPIQ+Y59k
mEoFPZ2QNX0zLK+2kIv98lCl+lIqlh8swJXcGAUQwneXv5LISfinVqpB+XaIsCb1gXGKk4Ma4kEC
e4hg2V5UkNh+A30sie8IxUkqg2sPXhE8hffqzey9agcTRZDH1I/u1bvFAdsfoydYBMdQcOJ5Fil1
oRXU+HDiM4wfjvJr397Uems3w2kRFntY9PiSjazWyEWX2hynpgCc0Se9TXaQKVB26HndyTv5NJzl
F2jQuJc/osBPeDXhbgSmp8rZNwR7c1ThGfkdEIXLNoSOwkWTJJyHeS5zXK+LX/n9vnRQTapdPXRZ
CS06VqMjsCjaRy6CVEFQl1NpwOJd78WQsYrwWA59bf+XSKpIv0q0i1wEUUhkjdGAJFLOqKPBLQgQ
+f81oOJzmOJLwhST9IakxIGvF9eS5AB9Dozs5X3bXocGvQoZBXaVb0POI5CO2QhvmLTEBtQ3A7F9
INqsv7nWPqxw15qGl74RyRRXtg+sK6iFWJ+zuk7syjH8ywtif+rrefowxXmeKg0FlaIAqdYMZ0tD
myj/Lgp+mOBcTR0xckDyxfApAJhLQFwlwJFVY2co3OIPiXbqtXzTVW+Acl5e298cqw/LnNdJmL1u
GYzRp7MTH9IjKwgBL967jNgndI3Hy/a2b+UPc9wVls+NOXXhAv8D3jAeQeJAv0Xtflgw79HvgvpR
UgQrFLkjd4mpTUDHqUTkTZbbKLzq8GQORYqFAg/RufqdHExl3EzYxMZ8Av2MVv2+vGt/c/MDhmXK
ECiEYtHnZAYQ8VkHdM3CaPJh9CR7eJiuyDWT03ttnsEKIKxwsz/4xedR7QUiiqiMvOuzQT0oq5Fi
pN1fikcjknYEcyOUpGhGPlxe2qZDmKj5EgsQIsJLMRW60iXWnFj+OKIlNp4bNbKD0SuVxa1rd5hv
Sv3fVDZWFvmlpUEgR5OKpbWYdYKgSHg/xveXV7WdZ1gqvhaQjWjBcS+Ksun7bOzABTbjdTbtWGqj
XUFXB1JInRfYwOnqNsqSENfJRNfW5o5a4PjAWI0F2RTOGTs5DGgpxaMHqsp3yBTkijzzmWkPLNeD
1+9qX32SD+j9CclatrxGRb0GbT9FY02Qz17TF4D8Y7bd8q1AtVvZ05TGNVXdnlpTkN1/7W3iIlub
4gJJPQ+y3MU9WyUUdq61q6ywI1d/rN0csMTz7EJYy0P8cqlIU2Xz6lmb5iIKwK8xiFRKPEyPwZGx
2lln027e0SjCfJU9dPlzuLLFp8eJpi9z1KNmz7AvIbqHKYihjb3qzVeia060Lj43LoOUGtKsD++O
g3yHUbn6qS8d5YOI62azpLleF3c+ALFJgiVO/tpDqJKhDkx3xVEsgCBcFcvyVu/AJQrqPk0nVnFW
MrvfowXrLE7+G4go0NYJjv3W2Vsvi4stmhEBSdpgWckJmNkbsuvvoeT8Asd009PkmVAmGCCwXD+I
K0Ii01yWEg5KnwcquoNdE+3yEqNAtVMPIDUxj9pySFIUGogg1GybVHUNmFkLKEwu0pAO01hlH7Kt
ZdJy3SGFPJm48LQdVaB3RaCYxwAUn7/gBCRB3S0zNE0K1RlQ4sqswZEVB6hJUVRhbvf1uH2Y4o52
WBShNJTIwaWD9UvxGCPCciQOEx8V85/9zSH4f2v84aYJEuhcIxZgXoxIKz42B3I0dxia2wn8kgXe
L+vCJYuRfgsjnjoXmONKqcO+QNql2uGP8od+rK9bcKrUe8OrQZjkqU6J1+E/EOlgp+uSYe7bBV1j
9VWJt+h8R/dBYzNYIsC0zgDCiUfZbfaiZgk7YZcMcl8QcjuaUucod5VgLyiHR4yDX97LTaf/2Ere
6VPSWJiVUcOdAgmhfp/vW1yo3V4UjbfSVki8/+eL8VK4TI+vlFVsXEiO0bTDDCRg+oXA30Vr4aNw
X6XZksvhDkgoH6PqB8aLrxxE32RzLUz6kYDYWgb0Ct9sFYKbqRxic8RbLRyewrK1aYBZmFAQjDaj
hGqAdEwDvzPgPJ+NlFouGeaAyk6i/VJ36oHmN5HsXf72m861ssEdIwweWVkl4yWo0eCFxgBKKhiz
u2xj86iubHCblaSkWuiC53Mi3/YQagPNvgZ8Tu4aQnC9aDncWVHLEXJtGUiI9fMEpjum5SffZoY9
QbKnAGymx5jN/vLqvoKxWN72sbz3mLjyhUGDfLWasvMZYdrXlR7eeWB20PYl12SPoehkAfl34lmu
MAiy6+hLaFiZ5poKtVrVUl/BNOs9s+sKT22H+bsoDRC44vube7VGjIxGMYhS4e/1z6FyQd/AtE+n
/83h39+MKyvgskiVWMZyzBjzxeV+nFA26PeVsI6/GcNX+8YlNaGcj4s0w02kK0bpx+pgqdMdJwd6
e/+AMW0zKK3McYmMqoFYI5jQ2WIwFQhA7EOficaLPtL27buywwWMqrKMxqqxf/JxOf2VxjM7mVDi
SLQgLmpAs13T+4b8FWXJVbrXkOs2/+7GWK2HCxwzdk0FYToQCelLUrlGeTv9K5ejBNcbBWUPOo+f
YyxJgqmZKbZsLq4hK5TW1E6UuxRMkoIowS6eL0cV8t6GBVoeDfCAz4ayzEgSTHRDE2OPudzqVn1H
yoL/UHUwOiFkot2sgqkre9zedSNZ2gnCU8Dz5T9AnXzQwA+IIHgP6W3hgMhm2F0Z48LukkMqzUxi
yWd8CHadJfeGpB8u7+BmCPqwwTdrRyBT2jaGM4Aq2gGGW68dslBblr5ftrN5W63scDHVUou6N1lM
jdDXCIlroZ6iBTaxnEAVdfQ2q2Crr/RFxqcNm0WlErLzBlxYOSDxuTOqtuHQm/aEHsCd6Jn6laaf
3Var5bHQuIqx0tRNM7gCJMjC02PmgKfYsqE66qGreNV5Fk4yeCG+M+i4vMsOslCoXPQZuQPX9CCo
6VF/84e02C/hHjREdo32uyqSPdhM0VYL5YKu0ll0JDoM6a3pjsOdQcFkL7uXnUVkhIu4YSs14EDA
bs79jxDaCuPDv2sTrb8YFzmKKqJRbgKFYb6yy6rYBa55ks7WnlGLiRLbzci+2jUubAAYA1A1S2zb
aHAN43rp9/F0rGMK4MDBKK8saX95B/8mUJkgbqKYXYBC12eHrMk49xJzCP2MoXE84CRH8+qT7FZ4
oAqbLJs3PwZB/mON+2BNUeqZ0WHOvnGZBgcbYwPBBObnkDedxG+3zWDCZiRAZArK/PdSzuq09aUV
RFljQD4Lc2vKUN2kGCuVyJFkIMnMB0GIFFnjHj9FWkRVPGSSnwQzqL365zgtdmbd9iBvIW6eW97l
b8ec4cudtlodF0sWUrTg0YC9sYq+9WHuxTQFuBgtELW0B/VXE4lGPjcvmpVFLnpgNC9uww4W5bqz
lei1p87/tiTOGxkrBsglenTTxyg1PNol4aE0lgSCmMB/eq0OEiNnTpT+jubjJADRiFbHOSfN434m
IGPy08SfU2yj/O3y6rYPm44CjKbKOsacueUN6VySpmTv1tnW3+XHDfBW7vE8OnV7yxXqdW2uaGWP
W1EIeqtkicZwFwMQFMV+Zgl6Ye8J2hcfXFngoiNQsXNRZfAINtSYY6gxPIcnVpNkQyggsziI3nts
iy4Z5CNkALJbyGfDQ+oeVBiJM+sBaAlEMNKvsxHsorYwYqXK6D2glfQ5Ls7UiKxsxtYNuw4CprnX
3cYeCILeRjc66Ff5jQX10svusRn8UVBjSk6gU+cLQYM2xmYCHjC/GBuvVfap9TKEVxboT0AQRc0/
Fi0FaTH7/vxmUhRBVWoRxH5evxqsfKXeJ0jqQONnz9ot+LXsXHKnWKAOtNm9WhviHDEyldiI2gYI
kpu4dvof+j68V7zYYwCI5q1qbP1GOwK3fSUfRJLZWw6zNs15aBuHAdrRJuZ4ZtkF7eAB0O3AWAQ7
uZnYrc1wfknTOaLTjBVK4KGDAFma1mB5G1swmRRdKtmB1o3nRYnnw9gN6WPSmsMvberLwW6VMmnd
JtPSJyXu4ydjGSMQYZtZ7nbQIdmD4Uk5NTGjIgaVeiI/EUnLXiYTBD2X/W/T55nWi4KCCrqMvGQc
WOEoyAcXyw+rX3Giw9yDmuSgmAptiw5gPerw/25SeOrwMkg2GCb1b/OL4Eds3Woo6mFMFNc2wNXc
RpZSNQehApVL7WEGh9fbCDIihzr9k3RvOKBMyOz6pN5JUGd2FOGk4VbARFlRpgomHHXd4E5921Iq
p0sNP9WfWu06W14vr257cR9/n7sA0qgqDaNkyA+gPgJc0y2GsZXIThLsZullyc/L9jbj83pB3MGT
AhCXWnkAtaBXzYYEn+xBE8wDi5LXYAePrLsiymE3X1Vrm9yJ61CD7s3Gsvz52Pmpl/+ht/hysL1j
NUAZtHmi8ebNOLb6bJzPDKYBJqe0lHzQYz53+SMYVa8lUnqJognOuXBDubc2KI2GpMiRL8dvwSsb
o56uJIfcaXsVT4LCi3ei4dfN+PWxNh7KbsgNmAEVPIhJA3KgylGLZ5PqomWJrHDP7rHPs6aV8RIG
9cqxc4dfjY8SCc69E/vofzO9nuROWDHbeg6sPIVHuBtymfSTOsBT9tMuxvgyye1wDz5ZgIWSo3QS
gSY3i8Vrg1zKPEltDX5RLHP4Bb0ltI+YaCp0Dg/K95m484nVgtrDP6gNCgKLyQUWNTD0wCrhNuSh
c7NbNk0auDiEHtNCavCSFJGGbCUT65VykSYuyRQ2rEGXdZbdDt9V6lgRauLkzoy/V+RPkApC22Zy
u7bIhZrQMiwJHJcg79zH17jcj+S6hTzLX0hioetsOqyKHjEQTBZm7rkgk5NyyiiNoaJ6R74Nfn2W
Ey846Q/BDTM4vkiVTW6FFf/NQLOyygWaKs0TIvdY4xRCEg0zz3vtvj2XTv+98+Jb8KaWfuYBVKUJ
3kXbm0uZGBqATbLM47WiFIJkVFEZlIIRzzQ3EUpV1Iau630njuBs877khaiVYlpKloGj4qJBGcV6
F0UNA4mMXuN3jz6uX0d3J4c4ySGx9UOzF890bi9yZVb5nHOXupT2tAfGKcET2mbgFIzt7NW36KDY
YmzR5pE0TICaKFUVVCQ+WwOvX1Er2SL7smqq34Yqb55yEES7/+YGXpnhDmKuYW4RDNsGY3C/hh0/
PoZP1UG7656ra2QwmJ+/bFG0Lu4colI7yaD7Q2vezK8bECHDYQUmtq/41aK405dAY2cB3yFaKkhh
nlFRN489KjnQGA08Jhcrzio2XXJlkTt5aTTmNDNhcahMAEvL6m628F7uzOGxUxbVT3uyCA7dV+Ye
vAHX+TB3DJpmmKQoTC2/csNn+Z6+Wg/LjumOLj/jM3XJvjyBhdmOXpajcSzdYi8iXdve51VGzp0I
a5DKPAPlIKYL5GMDkDq4Fh3lQToruxzMDtLjv3CdlTnuekzL1ALTJtLfIi5BYB4f21w0Cb8Vt6Fa
hCI42P5lNPA/n7okizEAYo7Y02lHg+tidmURVnLLVdYmuAOAMSgoys8Us7odsavqZpxey+AtAnEq
9Hcvb9hmzw/FHFBBQ4vJ0HV2GFcVRsuEZJyO4X4/84P38eMegAcGOxOVTrdO9doQt28zNrNaIGHg
d1PhZASchbMoB9y63NYmuH3LJTJ2IX3HeSpHJpCcMX4XoDypW570Xf7Q7cVwum2jgHsBmGICScRB
voapXJoxx1gwUf4s/ZVEAPAEd7OidgfBp2LOy19qmkEwPwBVCBOojs+fqisLNR9DFN/i578q3Tle
QeU3pofMRgAnAaxn09FX5rjdDDPQn5c1oKsZccPSS61zKZR023QKA/ykEESmIHrgbJR93uqhifPa
gaEk+04AWG0OrQtCd790mTqr6l/exM2vtTLIxf1CI1Gejzr1c3QBg+ggyZ2dksmOs8fLhjZzAW1l
iYv3UgXuaQNkS+8cbQqmUZMbyWFI1X+iWi9aFveoA91yo2YRhsYNAImW+mYmz1KeulR0iAV2eHwe
hB2qXh3Rj+iQVKWjrWffc3CrUtFQxOa9sdo9Hnkrk4r2EntuxJlNjwSnOP1joM0CkcvwHSQuwhUL
PJEfR4sUSR+jroBBHa2IwpaEjSrR3nF302xaSzBngDFV3wYw5MxgfgTC7K8CIkr2vrJr7pu96V32
Q9G62L+v4ruqJ12moVrrq+lrlr9phuDvMzf+EpRAI8C4w0xwo3GeJzdLAeJ0PEit8rFMf8qLIxkP
pnbMoOks4mvZjEgftvhKgpVEmZHSAp1MU3ay7CaPjF0/JYJrZHPHLHBYQMbHQvWc/07NUppDkOPh
Gf9Ypt6WWgEt33ZoWFngvskYDlOrQLENoQE932uGtOl3Eoovsi1+lIiWwzZ15QCzOVXFEMNYQcGC
bvwIJfeyhwmXwxx/ZSGwaChXAwrU6DT49TFyGYdbcBNhoKJwFEElftPfVnvHBfCgqXV1KIEkgygC
lHAaKN40smt1RmRP5bhrg9pf5FHgEptHd2WUi+VjXoxqFgB6WnRe0r9JymMOD48FvaittI8xCYDd
mVrIyDjHa8og6fM+0EBBjutpr0tvimLZM/kZq41z+ZttOcXaFOeBJBu6Qu6RSmTyZFvyj34RrOWr
yCieHuhogiUT2AOQkHFpURfPM1ENIBvMc+MDCnACB3+wV90QPaiiwUAznlr75bh4bD4RQDDBArdC
hQ5ubl1TLKiLvTPRrXwSDKmZCplwjFzqhzg/KM23XkTYuGkCKR/oqXRQqPAVjZKAH703QZooW6Gj
KW4gKzYo+y5/qM2WhoEShgLpYDw4NC6+RiON5U7Fl1ICL7nt96GHuyK2WUfj3J6Ycnxvy9eintOW
f6ys8uN7dZfm8qKDpk4PzKt5CBxpyR8ur2zbhIYuhUEgcaJwBzkukqYmYab7sVy1dr009kLhjJeN
bOYRhvxhhTu54FGf+nQpdZSF9SPjyjau6W9M0XkqKt3LaIt4MzZXpWhs2gtzBTqfIEFURDe7GtzN
anSfDM+WJgh/or/PveiVlo5zUiPRqxVAaurXtv92ece2vBo//v8XoHwO5rI06bgsMDQzVOep+a7l
aPOYgnlD0SK4QBfLSVosISO4Hh9M6z4QPStEf5/9+/rwa40+6RCk8SsFWgJPVST4/Vt3kMHIPCme
zETVuQsPDyM9jUL0ucfyVzaMNs2u2todc9mGiF9kCd5hW5ePATZ5XVY14I74DKuf0zoqZwoMUHuk
S+r1w2vamwe6/L785bfPyochPr2qCrWi6MpauMcrn0CC1/ShMUMBCWdhxrwXEimy2MXnjgYmmNCt
pMAM8Em+MmBOdJEp8EZ+gOT+dvTUXbVLdoYnPUk/dBhWHW2v7P7Js33rsl3b5vy8phWoBfD6BMHg
ckzN6VAG3y2lukqkorbTVBfcR5ttN4xi6JTNgqJ2xMVxoxgG8NuAf632zD3j7zEHL30KHv+aL9ET
6OM5os7bZma2MsoPvpptX1lRMwBXC7md2M7Bscp6pylknO+Z6rywc7rpqx+r5OvuCalNfTZ71kJZ
dvOPDAzGgL9CHWhXMzjqEcoar6MQE7o5+rpeJ/cxg2UA6jZYJDY2tltctsr4DDTsznL6nQkm0Pom
uetfREnGpv8C92lAGlMlXzDZM0RGwRU+MrPQywJ1H/uY+U7UKtp01ZUZ7g7TzXbOzSIBaA16Txqm
ebviXtIAKnbqajB0d0zC4E9YjYugSL4ZRld2OZcNFRB4LewNnslxh1n3DhLP6bMg6LA88EsM+DDC
w7JreYmhnDKxGND4bLaBDY/RQ+GIPtbmxbYyxN2c8lglRC1ynAUgQqrszYKMoJCPaNv//98jeDw2
1OjHbkwUhiYju8gZz+U9wVjNcKxPI/Jd1CDd+KGRBFmOyCp3n2pIUpcyleGHFbhES2pHinJTBsMT
5CIFWZtoF7mrNU2hIU0T9GYKo3lp6vyetv1xGWVR2st+8iW3YL9jdYWbWkwNNcdG6q+QyKh87dC9
lCBPOUTP/Wk6G4ktQrZvX38rB2G7vDIpFVBAiuIZuB0bNbTT8JBgqMcEYRCuv9ydD/HPy64vOF48
NUA5LUunyj0odcnbKDEIjQAOKnILLm5UYEIsoMiNBfWJN5f3eXwdaKA2g2Tn5ZVsOwWmDBVA8WTQ
Sn7eudiwaiXWDBgarlAp1rrflgiNvx1qP0xwpzdvkbEuamUBWjh8D3B0h94l2nQfx/cdKAAgGkmj
x/9tVdylklvArTSFhruMlPYiudLypFBBiBXtHHdyDYyzthV7LrSZm1dXS/lc1t7lZWx2eAyIb//n
63BHtqnn2epYE3BQsh1QB8cmp3af/cym5aiTP41aHOLuDCYugVf8TcrzYZg7w6QdJau1wBZFX1sv
joGBY7JB8o11JscYPdZUeFP+zRn+MMmd4VyXwq7v8M1AbfBm7cLjsp931hnKJC6TURcVozZPGINv
mASyFJrKnbAJHqiDHFjyi4hCArO36fSdFKVjar8FH5E525d4uLLE3cUx3ri4KrEweV/5EDm96kCj
au1LTDmEQhzv9pf7sMZfyqQwl4aWSMzpPrpVd/0eI4F+4w0eATQlOmZn0eUs2EhebiwYe9PowHfj
J33ijlkLpT/ZVUDHj0lLQWVqM+yu1sYd69TKm2Yi+GZpDvKL2OviZ8G32l4MOEjZXKAOjobP4VDp
QiVRWlQLGxfqtM+1bme/0f5BWbTdSZVT/Ggfq6N8pQreiZsIXgMtyP/Y5SoqEPo2xilHMIEm50l/
Xb6xrlPxYPqhN9i1y4pt+AHnxQEl80FMt7G9sR/mucPQF21rhBlugUaLbZJfzYEoKdjMFVcL5A5B
ZYBQaqhxCNR0vi6G8mRosasOtU307ApYkc6EAF+SgaUiKnzBRxWs7r3eucoOQr3XAp3qEngwjBsU
Mg/DId4rvyeQG/vDfjw0v2YRKHSTqGX1Qd8/+MqmNUJGFwLY7BiW14xYYXA6rwbzRuUIpRQ2E66P
vX2HkqxspbqyxK1OsLd27/3VOw/v8veGJdzlp/CluHmhAxytAAsG2Q8evAQe9FmPShVzfBhhRZue
/ETf4E96jHbKTe3rV/EtBkow01Uf/oEMzOYJtQi6zrKuMOL1zyc0as1QswY2jv5/pF1Zc9s4s/1F
rOJO4pWbKFqy5TWOX1iJk4D7vv/6e+jcL5ZhjjDLVM1TqtwC2Gg0uk+f02R3SVjdYlDYlzLNb2bt
tTBQ84JcODTnhxspqly5ki2oVdtNm1g9yW6jsnRB5+Rc9rDNVAAlw7VcjfckWzAPRagoNXlvoKh0
SqS7Wv/Ri5wbeduEKUG4AhA8TBF/XHY9L/lAdfQ4qyRxFIBih9tWWOx/vo5VKAn/ob8tietBOnck
pYFkuwAGjQzo9y4CvsjcLwZvvGXrTXxuhcktRgjYdPF60csUs4WQl1bsXNUWNKTp976qIfqZ1Zy4
zu4eBHEA30IJDg6LUW8WAYsuh9SStomCsKSuPCdfchFSTFXDydrZQMOaYVbWyOmUJpgQCqaouKbi
clMqJecTfaoLsTaYGyoHhl+jRZ0HQBGn/vruRjQ7pOZ+Fb3gQ3l5S2Iupn4qan2paB4k0i+qXhvd
3WWX+5T2sethHJsUQlqssthBH9kCdVYhGCRhToOZ/OfiuvTIHhfFZZtsCGFNMncRBDipkpiy6S/p
y5ISSzdf5NRfOu+yGc7WsVEhq8VykoY2D+JituSfKajj/psB5mE1oAgatVQy/EWTrQgE303mXrbA
+zqEibZ9NalppbdZ0Lor61/sDlfVFQ6thQ7xTturnBYJ58uwOhRDgowM/mb6aKMKo+ymoPTui8RW
639c1GWcgKxf7yzWVQaEkJW0yQP6S4OC/Op2R+nOjCzpdkZDvwHcLP/C2U1OGCJMfFDngsptXieB
fju6WF0wgQki+4LU4BvIxO3Rl04tJ2XmmWTChW7U01IQLHMIj2r5raLHKP5xeVnrCT1/37A7yYSI
JI/1nCRQic8J5PyS41Iv+1q8qtPeERTNM5OHy/Z4S2IihjSggKCYQ7RHy0P8ttRZRi3Utb7jtBn/
8YQxkUKo+sVMxQFLyxZbr9G2Mzjx75Ou2sfdg2jSRz8cImNSI40A7uoKV/lTg3IZuU7Aca1as0eP
8n3nm4cV+65BowpPVUhzeeLulk/kwblZcFl+/CWpVoU50GhZoB7N2+4hv41/Aryw3PYYOpWvWsW/
/Bk5sQWg2Y/2ZkMdixasuUElOSsBxjriit54/bzYsyNDy1bjPQTYR8jvvUbvDx3/lYiFOX8h1bJU
FHNwgiUFZJt0pUwmy2wqOd6NSkqvmjnCaJyRdXlmV+A8xbCBDHX5gwht9cW9vPztUPfnt7DE0vWI
Ke1Z6OBaw2KN+fVCv5YFYFG8MdvtW+jdDhPn8lqvSCZPeVAKX7L2rufWqNjXALOpLImD2hlF1Usl
3fdwYdE2g8pLA/VRQgtysFuU365HSPbqvvydJBbhxB7e6pjwBs5GoRzMGD5UP7eI51atht8vf6hP
MA52gUx8q/Khaoe5rfzRbg7K/drs+N2LEx4xWPhWnwpCjnfw1sXEuDQk/TLmiKkqla0mh5hovbu8
rO0o+u4XTGjTW8xpmJNQ+hoYE9UaItrkWzq2nAD6qYLJbB6LRpmMOjXoXFV+BlK+NOj8lW5D90Sf
d7g5O6YwnlA2SdYaAvy8Azg9z0Sr7zhr+YtQ/WfLFMYRQNantGJBKPxc8gxP8vtABVa9cDRPslb6
npXAZLDDG+VIfyhofjcv5Gu068FF8J++HVu7bPQ+x0yKGAcDcmOwTjnZ8C2WNE5R6i8C9Pt6GRdR
ojlTCqnJglIqEncBI6IrkvG5TbX+YYrLfJfHdAKoV6Y/4n4RrNFsDkZFu8Ds5dZWSD5+u7zuv7ii
/vwitrhpxDEBKXOfBwZ6O6Wl2vVtcpNdaY01fauCv3EnsqUVxn3Z4qbYgHE9rYcMWaJ6u15S01X0
Zbo179dmMXF4ECTelrNNyLruokI1I8HvXuNvw2Gdawo9ugc3+hpnYu+fQozZ9a3rP8uClyULh3Ik
eN7hdRLLsVUqnEjGiTPqem7PLDRKCR00ZaFBGh37+Mqgx17lPLu5u7b+hjMbGOwQc9JPWTBmzvqZ
FCfx8ISc7fb5NxnIf902JtgIGIkkk4HLOzVCeymCCupRHFfn5Adsi7EqCz2l6RSBxG1woh9YEgKM
creSnrf79lB7McjWKx6Amve1mHun1vUQGpDgoFFmbzRGSwSBfa3xWN05KYPKBBZJUWZR65BWZ2D/
KoXMGVo71udTCr324qsoHEvTu7ydnHWx2L4lT5U2xNRukE83xvisJBhP0Tg2ODcQC4nKZsyxQ2UA
l5yiIyDl/c+m1B8vr4PjFeyogxJRQ1tIgp2rMsnKmoY8mB0F902TQ1Qjr75eNsfLfXTmTdAujRQm
bRwF5L4U9+21ZFG3uaJ7NbPjh/GQ+aofubw3K2eRrNxAVQ6iAIG2PFBKoHOphsDk1vSb+u8ekn9u
E1atoewhiCMBtx2IzV0lHvT4MSldzgZynIKd0aNNvaRJaCIteabX1IfSz2P4YzyVB9OS3OGx/87r
a/KCob4ehbNgGKVEHpIWsal4jp+6A+oaO/G07OJ9Dcgxn8+cc7JYQCWcMZWUCuaGTt6ZwpdBqQ4F
jw75E0qMuadYyu95rsVk6EbBFwNQNVjlcTx2D2jMeQR8Ddn10norzW7ogkud8wFXD/9c3Xh3EiYi
QmkxGamMXMvMT1022BPoe5bhvoglCwxkavE4pU8Uk8gkTjlXAG9nmSjZgdlqAe0N3gBL46nJ9zTN
7cjgrI/jnyzvk2CkpZlGOANFdezUw5jzLjLOKljq76oxNABTEbHmqfHKbHLCSLltKh4b43ZqqEMt
Hew54BJ8Y4E6c3uIJ5FBIagmFM+dE+4qL3JM2ELeBGUSLuvp5qrOrDHfptLkGlhR3CdRWPpUjxyx
fY5m57LvrX/kk+u9G2H7lmQAerHV8PAUwWUjoWc5eis1CY+t41Ov8u1wndlhgrwpRm1XZShUR+Ao
XtWncJoCcMUCnsDz6U13OzMlfwxOZgyRkyxHtV9Q70wJ5OkqjwlkM2M/s8BktHEItZqErBauJi8E
MzZmVq66AJAjN3ELm1ex5i1o/fczt5MoXcwcN39AyE7oTgKPto/391dHPPv75hjGammgENDP7hJ9
yRXOQNsavi752HoXn/19pVa7blHwxuvzpbMmmZSWUQqBWad3SwwEnbbIBxovPSfs8MwyT+mpFMds
NNart4AOwJwmP8q8dXM6iE6XU7tNilPYdBzs/ycGHtbRmVi+zPpYyTM28405Ivb7R+M66b0K6BjF
lo5RsHwVIFdhcroanGDB4sfRPmlHLe+Qyofp/dKEt3oxfcty8/ZyuNi++d9dn4WMD4Wii/OomG98
iAXeQNG9foLzu28E3aOVfr9scDNPO7PHxI1QnIqqi5GnyVlsCf1uMm6jVrHSivPdOGdAYYKG0uRi
3IMuJYiNyurSyKKjd3klnC+kMEGDDNMgq5UQB1PXFtbSqtdhY3xbSMlZCfcTseGiM1eNCkSn2l08
2QVy8Kd8itG7NVFP6P2Bk7/zdo6JHpoQd6BRl7JAh1BcP9ybkfvfNo4JH0bZ16C1beJAbg5h/MOE
UpbSiZxg8YnBkTm3bOFNl1OSGTmyv362wY0626vMwuKnbnYf70B4qN2qr+DssbPb/opXa/tExPJm
HBORMtiPZENjH6sDZEXyUZuzAMDm0B/bGCpckxTt9FD9EZLiOotN1MBGAuqDTnhcxASSeU3XWBSn
wzKhDPVQ9921YpYgqmmzyjPVEHzApihaeM3dGDUoDds+m6y8BSve5a+zGfCIirlUEczoYEpl3A0t
aBDXlBFaOpOrvL6JUzggTEh2+mEd0Ons2a9PqcfLKLai+7lZxu1Mc5LlKgTcYk5Hjy7UkY3GMitI
mJX+PAOZHTqXF7p1fs8NMm7YSno5KVORB3oGTejkVEJ8Gt/hspH1TmKuSoBv0JYB4QX6PhKT8yUL
6PA0NY+CSHXzGkJphdNrAC0oVwDT/PMFndtiU7/aSJW+zEYAVpL7SossgaaOQH9eXtB2zvzu2mxV
RCyjKB3TLgkGL9wRb/FFCJyivT+i/Tb7Mi+f5dpjLgw9SrMpiuYogIbg4fc88XhKDyNys9mveKMV
m8HvbHXMtZEYM8ARVZwGGPmDMjiUvcQKw1SX95BnhLk5kgiDzN1Uor1mgG4Oj3uVJx+x4XaGebaM
9RecZWgpafvabEPTVxK0hKMgR/KSaF/l6SDzFIG2jtG5KebcJlVSD9IQoyfZAEeXCPkzrSerBVbq
8qZtPmzOlsQc176YFmiVZGmgAFICtTz0PWdHTwpn6A7GuA/1f/XKPTPIpJtKPf8/yGhSy9giJWAl
lcLTW+PtHpNdZlotNGkNV+gW3Q7Vk4lufcprt65bwwShD97ABKGup1XSxygKyEavWXk62pGY3eb9
XFl6lPiXvxPvwLLduyoT6l4v2yRQd7O7Nj3FxFpujd0aHkx3qTiHabvMYxAgOzGIqBH2oo/iolam
KKQBPGCRLNA1zy4SWYeA9dfpX5snaSd6K4nM35AH2P5877aZz1dmWi+YOlo9CbGSlYkUASpQrjPi
RE/lQbJX8RQ+en67wnq2ZOaDkrobBLzxFn+NwUCrGh5mYuzWoZDjUNz+AFR0wEPw/kVO82etbB+N
VmpcpjmNg5VjUbXX7mUnWplHb6vOwvx4sFyvspzVDsLdGh4OoHsDtofb7Voj8Gdnfv8ZzH1AaFQu
Na2jIO1it5xSSNcCcJ+m+6Va9hmuC2eQldO88guU6dFIiT3V5O6yj28fqPffsP7Gs/Aqj/3UZLMY
7VXhkLU7w/ia0Ntx+X7ZCs+zVeaeMATRmNVyQZnU6w1ncbQDBBKvMvQJ7PXxCVz4o+R2f0OXkfut
mfsj6fpW1zM0W2qXXjdOdYifhNeVAzbyDFs4mgdpZ960r71DggSqMPNO5eww52CpzK2iz1mWlBVF
3kRDmxhW3c42gP+cDd7E9ryfI5aOTKKFPMUzJf7/5CfpztiteQVvMpu3HOYukajYStUEoEErDLuw
q3cRKa/1PHc4C1qd/9LhYOJRS6I0yUMAw1bF43UgGoXnt7n6NVfiseRsvhRAef6/yMu+cjJJyJtS
RjHTPGb72QUzeECuibvsTlqgX81Xfrb7p4NDvx9Wf0yy2SdRJ8CwzAVlkTLtbQz4XkXh6HWLEDrK
2L5ytnPdrgvbyXbnwkhK6lDpQ791swcdzMvNabkqvmMWC9i6DCUS0Lw645V4xQu222/+961le3YA
K4ZQPE9QKz6oAcjkdzSAuhTSkJ0GwHZ7xSPufLuVPy0VzLLQywbOHk/JjyEtEhNNoalSBCnmv5R9
194uYWEZxms7uLqGVsI12LatStxl1Y0paRaY/CxlcUbtNe8bu18eRhJU/fep6MDU1VoaHrTzfhps
U8RAgNXpoR2VPpofVPZa9Ien6UGRfhmCYyj3UXTM0LQj8RGiAe4Yt/ZEvhpTDvmlR7VyKg0QMAhq
TbsQcOWlvRmU24kcNaGwF+NRH71U9vUqGITTkO1J9S9qw3hVgdkFnGcQQGEpv0WhzuW01vOgcrKD
4uVu5IFvyrB1axU9JSf9nxf+IHEPwkfIWxAZRL8fP0SnZVQPk7EIBt1dlBtC75uCk0pvRKMPJph7
Je/yVqXDUACf/zTMhwjIgMS7fHQ2T86ZOzG3dEtbwwhDdFbMvFc9rRd/lFA2tkTSXqH+9wgI+k4x
ecFhu+ZzZpXZu7pMOzkkCLNIBcFiKdrxnQDG9MmXrhfcH19C37wpMktG4w9TRj8uL3nzzXVmnNnV
tEdJPxyRH+XjS5jdR4Jt5m4R3aQhb9J24/uBRfz9rDK3s2oupOioAETT5OXzrp1Pen1/eTHbWfyZ
DeYC7jtVrhQNvDODp3i6vVyFTnVVg9165YYZ/xVm+swa87jTBJJrnYgPB/4huxl6K+Y+EzavxjMT
zBVsxmE1Vaq0YqYlzJ/Vu+K7fLMWLaqdyRNX2cwPz2wx17AyGVmYU/QMQA7hpWqyi0e8SahcWEMv
PV3+UjxnYN4CRaKmkZ7HcWDor3J5Wyi7KnEvm9hu9r2vh51K0UTwN3ViJ/iy0Q6+mJCi9ChoPHap
JuY3Zd6kt7FGWkzijCbUf0bN+BIu1WRYaAfVXE77jdjyIXwx7i8Aj21oGXZ3TXIE2fo9a7vsxFft
2Lm6V4Ect/MaW+DrU20UIUwRlTkFLHf6OlP3MTgPiyrnYihrfqmK+7IoDkSrbT0Vnb6mh1jpD9IE
wrF24DTcth58H+wySy6KBhXRCQ3xjkbFIZrBh4F5SiguGkUQzpOCQaHwStXD3tWr5DGrlRrIvKRO
bclMpOPY1KBNHCLR7vPoy2Xf2NoRCdeiokMuAXcWEydCki4ZiDqbfY0EMJOdrty12qkfT0P3q5Wd
eMp3lw1uZZ2mJBIZIleaomsskDVLCkHvWnEdOVCBG4886SD5xM0P5JEcfx9oo7BzzkzMpxl5ZJ4f
zDLnbAr1WTdmmB1tcqM+RRjwjo/KjgR4ebp4iu0WHpR2/ahMSnZukX1wD/oYE8ypmLs3qTJ3uRKu
Oz/0frfm2qvxijxc3tqNUPLBIHNpd+a6viGk+3mYd1H6MEegBS84NwvPCHNHF3qud90c5sGSPM4N
ql3IEWteE2PTiISCkAk/gVIvc59QA1Qo+gq1IM2z3KvWoE93UcpL1baydFM6M8PcKaGsgzpWNtCz
eCuJpMgNc5vudWudBfsbSN91bz55xJk95l6B3wN4q7y5fu+uFFSd3wWdKzqrCjVv5HZ7D3XpjZxU
kQnj8HlBQ6XtuzQIw4OkucKI22vgoHC3L0rU7PCGBEfDJyDYpIAWF/JEgSqUj3ICBe/wK4BgHa9g
s34IZuMMuIK5ihiCu4ud5ZXDToxNwUzRcuyeVI06pIlP4yg5RixfDfnIObqbyzozt27tWX1Ij2kV
N1ReMF8eiqm9jMtw1OKqvpHJXP9MiIZU+PLR3YwV0v8+lsJOhIWZppSpioZji6GzEhlAFb9etrAd
AM9MMNGh6VOiZfKSBuWvxdM88J+pVjm4ld87s1O4GSh5SkfjhCTeupho0aYlabOwiAP8b43xlSxy
nlubV6t0tizmSi+bLF9SrU2D4jU7JCdggHIr+6IslnK7SvM0Nr2HAhjlXJvbt9iZ2XXhZy5SVlIr
anqNdsa9cjOV1huh3CMoga6rX9k1YJ672AltieOYfxGx3v2E8UxhUupMMkMDc0kT9GwLh96G+3Vu
kOyGXfHIi5C8c8fE4ToTxTrpzQh1L9qjA1VdiWGY2N3c36siJKPLmEeiwTt6TEiWBPSKlQ6zQ9IA
TxW8KvfF5a6teGj+jej4IaIwoVgckrEcMc8SSNQNzcmixFqMJ86R24j3H4wwIbgLazQkB339WiYo
BzPAc9LdStCZXP0NMkeONTbL7wuhW8oS1rrn2aZ+Gugnul/nKjE3wG33bz8w32MkYcJJmVeStJhN
EojgcARWG3Qn61TzZK9T4jGPCoPjFuxMulRp/TznbQT6TxC4LiZ6UgYwJ8ls3ufFxGH52jrc59+N
HUlv9FzroxnVj+SwYOir3qV26C2JLd4D7IHSoeqTk/pSdA7HXzbfuGd7ygQVfRLEtI9CsKrUGiAN
sT1OxqEh00lt6oCoQFtlWLyhvRhz7hoij8VvI1hj2ZDhlDVjfSQxZ0+dlTRdImBCqyKPMWeiEyuK
eAecZ4Q5eNKs1lEHkmkfJLmYLyAHtTY5Nb/ts/2+DubYqaOQj6aCGFKBSalenLB2irrgfKxtj/xj
hM3u41id1UIo8KYWH2gNsr7YFgC4iimXj4GzY+w8mjY0o5S1oK6Q0fz9lvrFTWkb7uwtt2sXKX7m
E4C8QU0+51vvi2OubbNtWlIXiI70Sd9hBNYZfwFIZGnfOz+2X+M9qDEPJhQDyvv4htdr2W6bvbsh
2zaTMJCUhbRBYhL0TwVGYX+svcp1tstJD+R2bZwJ+zKyikeBc/B5O73++9mlPi+Y/65rHADgL3yl
W+lpeDXObd+E2LIJVJn+SRSoHsNSyit0nHNDRv9IG5fWsIRymuxu6njr2TCG9817trD68Nl6wipP
Wq2r4kAoIEMP/WoAbr2ecE7Cxq59sMKEjbKK9CKR1LcZKAvDZFCtsDiBcT2xjD9+MMEEDdVMjRS6
3wae0pKXHSYnspWrVrXyo+7k+1cdJeHEyl6Kl+SRJzSzvYdEM0WgZMB8zxwFQ16GWl4EiHl1mTtK
2MfyB1eVZXsL340wSSx4rSstXLQsUMRmsppxhFQopMYv7+J2Mvfueow3xLmcyf06QdznOymEuAi2
cemcToHisqBxnGLji6H9pYBRT5OhKMFSHaTqsMxUAApxhFqeVeHZMdWYZExQ/ZLzm4FE0ABJ9qMQ
8p45G9/rg+F1q898vi7apB8HoMy753Anu2Jj1deSHznRl3hfPQnzGzm6xGvJbHzAD1bXX3VmtRdo
XIcyML408xsDGsR5517+elv3Dfqmq1Y7yP5NllwuSgC9hiRb5U+zB20ii6qHRriTY++ymc287twO
4+9JWECkngBsZE4o4qtdAi61sbBFEaq1cv21mzAv3El+msl2Z2hQTVhkL+N2bre/4vtqmQOBVmY+
goUIELtf+mzrQYGJtuLLBCHGXf+cn9AxvCZ7Xo2QZ5RxnYhq9WTEoOrpYjRIFVuXHxOeMv22o0B6
TlcNSZJYwe+ECGYcmXIUDOJpml46iff9Ng1IYKyHyqhKNLbzHC0FKp0icsj4SQ3I81pc7/xZsnQJ
etgrhku/03n9kq3agkHOjDKfq6OSXMy/p5Y0Ty7tyNEd+R7zN3bpAHKMWprOA4hvfqwzk8zHMigF
/w+adsEkWTJmY9vYHshPzmHYPHSyKBMIBcoAqDH3Djj5qlY0wHNSozAdrJqj4QkIcE+9kcDOmbmC
o36HRCEnUG8uTYZqIJgFwVHJVtWMNEomRZ8x/6MOGI5+1qFWofe8tfGsMNc26QZTGXowW4DLWt+J
39Sn1i53cmWNr1D5XazGnq3+Ow/kvOmeZ2tjdrQTpEIvszwLJPXbMPtNp3JyBd6y2OS/kUuN9Ni8
dKmCnhoWNNm9cuBxaG++EaFc+r+PxA5REnDGAtSPPr/5MqHFCuysdjX5yjVJLf1mJW7Qv1TH/opb
Adq6xQkA6UD3S6qkEOaz5W0xN7QII8y6hS/CjQrOWCAavk4UEpaOakl2gy8ngNbYln5cPg2bO3tm
mfl0kqYoUoeST6DkN12LYYfqZRgrju9vVbiM8/Ux3y/sNBqp+tJA4FSCBIY7+Zo7BcBFYnIBJbU7
Xpl884j/WZXKVl7bJElFdcZ+auj1arRyu/ZXsbwoUuJc3r7NLiykRKDuLAN1BamrjzmCNOQmNMsx
IbH2g1Z62NQ2HvN9Achlnf+bU3Bma131WT4C0TWwGhvIFrpoPkhydDAk4ZooAme2aXvz3pfEOKMI
GFwf6qCOEGcM8S2eXoyuGd3JvGC17XrvdhjXm7pxwVAxkJTCeD/oO2gvW4LOefxtZz5ngzNMRSur
daHTI4WiLx2dVskXLQdOSDiutC/AMPEqkJuR8Mwck2iRrlloOkZgPND9EuNEoszrOvMsMLdyPnRK
DH2XPBhROAAh8Qr+JL/Z3Wa0nKLUMpz57rKXf/5SqoFmsihCIgikmgpzfGPIONWxmoT7UtqN/U0G
jeqZ86E+R8APJtjKSz7lpA2BaQgEuEGSPqj5TV/ui8Wtxv3lxWwE+Y+mGJdo9BJPG0JDv3HAPv6b
nWfwtWvVaZ04XynrACCkXIae1Z0/Pnc/mmVcozdp0ZVxDvhul9/U0IBsKk+J+q9hJdhxNLpT8p2z
0NUVLllkXEWKhDkE5AX1VbSrn8KdCrCkuVde2syTPdPnD9Pzlrj67lmAakhoTELSET+Zy+dSp/ag
VadRlA8z1H21arw1ZpnjNxzXZDHJkM7W5HkBV0uq3Cbtl8p8zlJON4pnggm7VTWPVdVDwEwG5Uz2
HJJjGHNO9edD/dE3mJBLw5jIWZ9mwQKW3Cq1oppTPd3oqH20wARbxWgLTUzQfIfIF/0GWhvJWSlg
iu/ai3BETTi5A/Osy0OMr4Hhswci0TaBXoVsNuPz0tjOVZmTFNG3g84uJoQAVeN3Sba/0LsZxtEB
8cuopk/EF0tqFelXGWNiKq9/vHGVYAuxDkOFfpgqsaDTSACq2qwhf7K26cZroGPNfQwSPMWGmEt1
VL5ePr6bizozxywqH1uwtekIUzQNRv0UjvdVwuk8brrdmQnmvOZCV0wIhHGwCC+Z+WD2nExiI+/7
uGXrGs8CQhap8zCk8Gvtvji8KS0XFhj9tBcUulc/6J2SBwlaXeqTy52tiT2tyRSbo4o10Sfj5re4
s3JtHJM7akM/z738jXgbyJ7bulfaOcXUdCzMgbKYp17jEV5x95A5uWkUCfVoIKi2MwDv67xH6MSr
JlIdW7MDLjmH95zbKNZ//GzMfd8ANDtT6N6+KWgphRVf4zk529NhrdkLdkOtMnKoDQwtxo79/7Sl
bMNTrdqKdDNcpnpdCmDlYsW6bIC3oWyTs1mgCyIsaHLKt9VBA8dp+CD/kG7X4VV4yDWKY5cNcpyE
bXM2KkgJjGhq9zQuZD8DlHFvNiOvNssLT2x/M0xEsvR5Z/gNXlVg88rv+swlUHAZjwmotxbongl3
WgWCB/OfNws++AtLwR1jAnDMBQBCMvmHQr+2PDr+t4nsC4ea5dseZwzW00UU/OxAbkCF9RDf6W+c
UR1GnIvrxa6fe9SkcudfiGRg2P487LOwNdGs9MLMM2BB3O6AF0RoyS5kOZ1QswdrsHun3YtOFaTO
/F39bvCS1W3n0RUIGRu6rInM6Re6SjDCfCZ+8ay9/h73ynfLNaZOxGdhBzpLh3dn/8X5eDfJnP6s
G8M0UpU0oGLhGFG9j0LVbcDCOpvU7jFZPi+FY2azP/QNGFpTyVo0us/rgnd7fO6crzv/54e8UdKe
3R5kWrTByAt0FGxMDaBFmmPH833iN0deIN++bN9NMW8CgMFmeRBQmm4gY+aPSYEJxUKijtFFPB7n
zZfO2aqYnCieyFgWvZAE7XBIpifpbVM9MUNcVzk7+Pkl/3ED2RRCBcAHI24ouOe7Lr1B6cmNjceu
5dnZflKdrYlJJKKcYPyzayPM40xefT3jXUpd4q56R+1h7e12x/GKRxT8F9fU+0djsotUk6pKnWcK
/zBuKkxhAf8m2K/z6+BOT8svFe1D0UIllxPPeR+QyTBImai9Pq/iIFpqkcj4uURmoMaLX5EvGEx7
vXx7bBAvf/yITI4xq2IB7qia+E1U2Zqqp45KyamfMydTQaOiKRVwTvmXXujcVsg5CQ4vGLBsbEpq
tIDVI51qqFPsZVfyhyv5a19ZkMJQgsKFWthoc1bMiXksP4dhmNMYlRG6s5hitYFiD2obLB2plTyt
hZtmZ+wlTpzlnH+WpqMyVQ3seRra3Z2BSbmyKVClF5Ve8IosG7gJ1rY5CNiAvV4EbJ45L7E8GmJe
YJCHPqG+FtR3qbvOxjeuEpQPAsYJ/xW2a/Wjd5vMaQGjniGX5ZIFmOSp9ioMIru6G4KVBIBfCuCt
kDkkbYnOu6LO6FihxDK3tik5GW14nrLGys95wZ8IwPZPw4lIi1LDU8TbxSvvgImwK7fJLAUckgje
zmXHXC++S9aYyB3VeiknOi5GMP/YZUpdodXB9nPbj8jExYNIv008v/yL8/f+1ZiLaajFPp8E6Lao
L9OruVs/G+5AwVJXHukT/ynNNcgscpzEAlSnUxzMO/121VibrNQWHnXYa/6GLNF2MH1fH3NFVUIy
930CjHREk9iSZ3InStNxMY+YzXYjkzeD8Bc31bs9JpqKDUh2JQrGkmRPfelB8sNDrWA3Tcv9Jls+
vSGKlX+/7De8s8DkcATy9EY0AnkIuL6t9JABL6/njvPw5RlhsjajU9JEC5V431XHqnEXcmprTjqx
/s7P/v9n71hauh4c8ilehXTfdpkt0buOvrQKnoQxBItK6HsP/6bw9h6xFMb3dZqLlVajYiq3pjNC
Hl4fIqfpc+/y5+Eti/F4tY8KyAGAoknokKo0gj2Pr5LZ22FVH4uyt5so5dRdtvOy941knD4cIxKK
GdrcWfwyCj+b6XslnEqJ99LluITC3DKi0aQ6pMMJFPbQ90WtOwQvfBHP1uX94xxhZf0ZZ2m6NDei
2asAJ9DspwQBRpn8GuIvebdXCh4T1AYm4cMlxopD6DOpqTDn1Fcs0TaezUB+jJx0VzujU34Vgm7H
G/rnLY6JF50qTVo1L3RvYprNGCxqnlRjxuDeMxn8y/u4XaM983cmTgxqPBvtEkd7vDnkoLyL7Pbn
Sn6ruSsWTvhleqnHW992rvXuikzYmBbwMTf9hPmoIbfi9kbk1gC3X3F/LLCdnbimIOTLcmGXHMKd
cbWy369V0/Sk+i1nBznnigXVTmlk5vGkg5YhDMzUoQSFqsFWuRww6/m8EAhZ+GCkRkI29JBCWJGL
K8PGWpFLD7O3VpBCe7zlOAbnI7Hg2WgCTnJa12U+rmVUxU9/ioUtfGvclXxc9PXExivgslFO8GDl
HoweBFiZOaWBJtuGeKcup4RXft5+wGkKSumKDCwOOwEGkiaMCVaoG4324oV4UDiL3ydW/qzN/oge
VbfLdo3uYwTtigdI3lzemWkmaNV4xE3hkIV7kLM4C/lq1polq7z8dNNRzqwwWXAZJU09UtLuu2e0
XKhfeHifRqOzFo1WABVvMmszQz2zx0SrkKoj7U281lRMpqAntkv3kS9ymXM2/fHMDBOoqsGAoEUD
TF2UvnTiQ5Pu/oXvnf19JiildKarcJLpqyDJRn2pr45hx6Pj4+wVW2jGrAso/iR0Donhh1nrmsup
leywcQ31JJn7Eoi3y6vaTq3fl8UWnruEJK3YVQYqiSKE2Fub3kJaC8knNMS9+EZ4+I/22MSGjnnc
LfhMDbHe9EUxVWnViRU9iV7hjr7woPJkojjHii1Ca5DNGI1yFvxYwVQL9KISWy6K0Jtoy9Nd45la
nfQs7UhCWYDODXYzXPYVoGDGspNVjiNyHJ2tO8eaMJSSCax9WJ505ZXEnKSd54NMfKAlhJmoueCx
BTWEdXJ49MBfhIDH8YT1S3+6sM48j4kLeh7pPZkRF/SXDLdw5eU79Yd2JLsMKID6/0i7suW4cWX5
RYwguPOVW5PdrV1e5BeGJdvc951ffxPyuSMK4jRmPCfOzMtEdAlgoVCoysrkLIq3aUx0mON2LDLa
zK6al2J8MCWPsxpOVGWHoMkyj3GtDeFre0qDWJcWqKid/L4LQ3vmZOv7nZW/du/DHG8Ri6RezIkS
eI1gfCsdqLjZ67V6zN3I4+3eDqIMKe7GGvPq0UkMQgeQDBwxoOOqXu6EwXoHOLabeLxm6eUjJLPC
jbKY9K0EzUo/mW/S0KuU+4pw0ojLzgDw6/tTGvaQnZGhy3iMqyzABPYhE2rO96HO+/fOLbNi1+C+
hSyLVqGLPS3ZZzLUob1AlfF+aDXDa6Mltksx5OnB8NbF5g/AsUf9gjXV+VkZH8WFx0fL9QMmNij6
1M5gJxYO2tXkEqexMdP6qB5QZ+L2XPf9QAMDPEhuwa7KhAcTWg4L0ZL0mBUnve0FJxXEuxrDD5yT
y7PDRAYNjEKNXijJsVIqKHJ2FjHcWnE44WE/2L2thskeQmWRSpIYKNN96h167xm3+Wm2KVCe/376
mxz2L2ssZFgQx3BqOx2M84NFIytkyXv0XK32JD227oSuJAifU6sSLfLEG1inLvDR899sM6GiXxMi
FzMO10w0e4iTn2n20qogo4uVr/9tU3UmlxCnRZigII8K64m8VOjvGLfC5/6XcCi8yNHuL1vb9RNN
o+h8gn+pjOuDO4kkoPgAWMn8QqAkKwrHikcHv7t3GxuMz8+yQvopT4ECiLwpRZHawECdp9WHy0vZ
jRMbM4zLFxjOExqpzo5DFR+qBDjDteNA4KTd7dJ1jGQRRcT5Fd/HWEEAaD3RDNXvParurdjlQ/8Q
YbxmPWW26oov0kvpix7tw+U/ZdWWgeXAPydefXz/ojRFUwcVlEYkidnTso3J0q0YmFLJa8IZ3wi2
kIEZtQkgshjwGoC7696YY/ZWrCUBM9UAEIMz39aGp7Ku7EjgZDO7VRkTNEMqZsFUYMoZz88BXV8A
ksqRowHDhijcHVKnPa2H9PNqiw54Fp8x7XnZa14bQOzJNiWA73UdcDNTZHZyMGM1FuRkBgkqfTV2
Pw1Hd0FEccp+1r50S+vVlGBGuFUDhBenO0n35o/q+fJfsb/0zV/BbDDwfKFhGkZ+zMzsk2k0ERRs
p8lppHS9GmOkKGtY/ZqnEcPEhla6qdlmdh4XlRuFy69VEVdLSsfHoso4Lym6+g+7Ax+DvqCqGuDw
ZxweTIbzYAAsXIUPSnFOlMYqm89m/Snsfl3egr0oYRo6QUKGuSD1VUl288iYtLKOtBaRaJZbW18C
0UsGa5lMzoL2PNlEicyUJWA8cITfL0hRp6oBtTmoWnO7zB7XCnC/l8sr2T2cWxtMUF3rsut7guHN
HnkluB0wzxV9Sl65HQov43E77FZqt+YYD9YbqqQxiRi7fmiuMbjzE0yFLzq4wOiFmP8snvsnzgL3
HlNbi4y3IvbIqV7jQU/hIpINMjAvuzJ7azwpt9q5dwGWA8ckfV81XyLicqxTn/vgk5tPyGQdA/TF
pbroKb1E9Z3SSyQHMSgC89iD844nrMjxF5YYVqzTaZLHKD82cmW1+Z1Qp1a9HDhL2ru7NhtqMOlF
U9arEkFN5zB7p+l7dxj93hqc7FayRN8p7X8vKaboW3PMqV4MJcLTRwaBd5/YiQlZMc5DYf8IAMAL
FgzFgAYMc1FWWiflqSyEAIzQlDp3dPDZOr/ZTZpnLiKP/twHl4Bci6JqYAUQRebENYbYtHqPFAM0
p07ir74SLB4lY+fVvfcDNRg+iK4psqazBWm8icJ6KXC2o881+HAHwGAU2ap0V77SD61VOOVVi/EG
3jW1Gx3BiyWpVJPGYGcaw2RsBqEWcDWCqSnV3IbAZrCqEu9w7R7tjSEmmKwRKZMyzGmhWLgxX8g5
xxtccxQI+HhFkN9X3oSOkHbXe0iyvlw+BjRsfPiKG9tMWFn7oqmGEjWatOycutG8rM+ttY/OTWxa
pTj6hdz+umxy9+BtTDKxZDKSBYVxFciX7lmef/Tdj8u/v4unpIRm//tw7EEwB3nOU4FABcluz0gw
nNxrjjGgvbkFgB0d8B0P1U3inHjYqX1PBWADXJ3wF9NgbjrZMGLNEBAmQzzORm92BEvGIH9mz6i/
Uwpg5+GP0lJzY5M5h2NmLvqYwnvCb6ODrr9PO1DtL5oP82lW9i++jTXGVyHxV5SLCTE18U5aXinE
Qsd4lK9kiB8coT6Bae2CdxB3iwXbJTJOmnWE5IYWGX4alCEdsDxpjxrg4WZjJR6Pc2L39tmskHHP
dJxl0iwh4trsiopsh8D2Cbwcbxf3tlkSW5838gEE5CtSrzQwIRBPTkqQBTK6XTzE+f618LaeD3V5
NYzi2DTDQDn0QYOm6+zrdg/8oOh3X9YnztnbDZoba8w1l+iCBNVUvCfSQPjaWd0hcZVgBhCrc1bb
AFGuGgyn8U9A6BhPpXefIYkKe0OIWlKo3VSafph8icfIWnl1S+rWH8LkxgBT6Ov0tGmVEI3kPrmX
V8kKEyeJr011cTqR10nZdcCNLRo/N1k5HsJiHI9QwzNbaMuMThGB7pAnRr9752yMMJFKr8valGt0
4xsTIBclL58G6L1pifQQKc3ZmCA0iVl3ITacyw7C20gmWqVaVRhtpZu+TBZjsfKYiPqVnFST4pIs
TAXLGEn5uSyW8t+rRr1PwJhPGM5LUcYUmQyFZEW5TqrHtecMuu32wLZJHvPpoHlkjmrcGn4cFN8T
v7kSbNPu3dldztE/QD3uXt5vWTl73URGVc/ZmoFj3tSfprX0lkXsoPQWz/aqgh0wlAoLFXDOJ9yP
KG8P1A8VGSWvR5POvdG3loxE0/iRYFIgpjOXgcmp/9At+3DyNsaYNF2YRQEDb7kZxN3XRvjWdJzH
6W7A2vw+E7CMKM0aqcq6oJu6+WqJEy9TBd1RW7m3u3HhTbnzlsN44agoxjKNWXzUxtWa9Yde9C8f
sP0berMg1gcLEPmMBWb2G8h2/pKOkpu4hQ2SDIK4eI83W27x5dV3kYfmxioTT6AuSSYo5Ya+eCjP
C7wCMI4rKZAeNIvYEQCr9SG94uFHed+OCSakW42IgE712MqfhdpZpdFa89ti4rjgbszarI3JeWI9
7XtpAh9UkkqWAPmyQv6mCT+1zrifyfyF8/1231Uba0yyM3YYOKoF0K39ngsB2gHcdRTEzHtX8VyR
SXRAXdBWcYF7JsxWO9QakAbzfJEezguHlxVmyxaTFOLaQHf1EN/WIEQCfvlzCrYP/tzCfkb1tm8a
EyiaNi9TqUvjIFV7JwPpcmnWXjI1UOhSfGPUrUgXr0Yxuw7T8Qfnm9FT+2Gdm0DMOOLQ5KoWjwAJ
iqqVBm0A0h1oV5C78jvqmFAl4+Wou7f3xh7jkZMkdnImUtQZcL6QQj9RVvj2MHC+366HbMwwrihG
gPaCpSgO2rBwFHN2MvVweefoH3pp4xgfJHUGx1vxtM/Mr72YWdN6K6SHrA+GmguO5tSwPqTcYP3r
Mw1AZaofT1lapFvh+/BC4SmTT2Tn8sro3lxYGZt2zxKqnq0ygRg1O69aHYTLNZkDIcQIt/LSad8u
W9u/k98+FTuGSda8C3OaCsg3w2LNZ5DJ+esdxq5WFz0sj9cg3o28G3PMNbZq2qrLMwgU1/GhMm6L
YbQWzZXIM2dZvF2kHrrNhUF/MEg9gR1QZqkWSGfKQPVodbdBlQtzOiewkAyvECPjvrj5k8G5TT7H
ImTaeFUMUQI5AswX62FdAkHllO14O8mEDiNpSBI1APqgNR3M03JeoNDpmooRWXUuc/Zz92mx+WxM
3FDHol87cIb5ZdHeQT/8oTchXhKNLuez8Y4aEzggUS6OTQ94Jc0QFTtzq6vkgC8FYFZywysX72gw
vcvsWcTMUHdaMXRZGLTe4K6O7PRnxU2+9X7pJ4k1H0UPU63gMIA25Mp7ee6XfP7aUuhhv/fQjMQQ
r05K4YDn9XmurN9jeqNNjjj3tnDo7faKi3i6fN9ALOy9UfBddJVe4p2hXMkvtIUGbkpXdeVDfo25
wON/Owbw+Pfm+nY0F2lGWatPznL5VZlOPS/Nv+yZuMYZE0sZ4a6OAcg1JVuSXTpOFZX+Zb/kGWGi
iRjlkSRqOM5KeRvHT3IkWWPOQ/HvXJrwAoy9mcQ0aFP1/UrGWamXLkPIylQv7J9W4f7yIni/zyyi
x/u4H0wTcw9FoFbXYf/v51Le/f10Ezchd2jXahKrAerX6bduCoQczwaeCMceruSdETbqhd0SluEK
1gAw9rnqVzoEmf0UVgtjHOD2w5thOc+fIq+fLF6RdifgvjPNxMAsLMKmrfF9hNlbi7u6fc7Dn21i
X/5Ke8+wd2aYEDgVolKmOVC+vVMH69n0frNLmLZ6mILkK2QIncsWd1KpdwaZVEqqo3UYRQzu6oNp
LSXGIFvIVTafxfmeiFwd052jtLXGZvYSkfM2axFz18GSDtqRqi4Lbjja5icItqHEvmD+AX27y2vc
e2a+M8sEvrWPw1gutQyzCbUDx/G8HPoEujvbkxNaLjADkLDg2KQHlsnk3tlkoh9UmuIeFEbovN5N
sZ11kPdrDuNpSa2lc5Pb0l1OvK7MTn7/ziQTQ7RaX9IV6dyxVWOrMAUnb5xMOhdQ5TV9tflU6bxT
wYkqGhNVujRL8X6ac3S6Rs9IaxDq816D+wcPHTw08iCRxOLwRjNs5s6sodId3qZta9XzfSn6gMNz
Ptj+QXizw5y8cIxM1VRy058qvGsHd1BOfUI8Vbai7I7jG/vb9maLOXR1SfpSLeQuUG+6xp4fgXFw
lxfV1Q/pibKtooTKKUZwdpFtbq2QGtLUcgI/tAIu/aU/gmrfE+ZAIjxuYZ4l5qylhjaB+70AfrZa
f+DCcdMYtNitBvlrXuzibCOLv+sAajQNhfawjC+K+avVOS6xl6XhQP31nXTmQLXpqhlVCJAzLapQ
kDM2T3cNYpmAiQNdYIf30r3GE1zYy0zfmWVOVZIrqOFreN6WL8ad6pUeNU5VTkzUS1eXHGN/hJbW
P6jH0QV9DFpvC2Zu8Sgf1aaVgKEYjvGtYOXOfOqtzsuvIwBUIm7TbO/9+W6l1Jk2WUOkT5MmJcDg
185iLy4lcqps+ZoOjWUeN+PnrY65w/s5SiuD8sIrh+77gGCMjqe70jqj1V9BQY7nPh/tqZoGCUZJ
Jxo8UWW+44gnqEGSJIb7/IZW0HxbB7pIAt4G0l6cM/462f/+68Ee0nrTJAQCYuyoX1vHJEYKlgDK
sXrNdyACAop8zB15xKcEVNqX79TW6oL4JCtW6vMJFT7eQO//AubSyw1ZlXtNFdA1NI7E7331QLkp
eDXIjzHmvRm68Ru3GdahBPVsjgMyPqjjQdSAzm68WublKx/Tlfd2mA8ogFhWroo5CcT5W9ec17q3
Cq7gK88Ic+ak0SyBOigNv0rDq0URXDKPXxuz+X750uGZYY7apFV6VIormJtBmUIm84Q0E4rXEsfp
P8bk91vGnLE6Xwy5mEDFKjRAzFdWLfy4vA7et2fu6Qidvm5uldmPYyfVkPjPXjqdpZwj+MdbB3NF
47mUSUKOTnssWXJR2nPFe/FxPgjbD4ubaCWhEKXHNDwCFSrqn7rVubxXPBPMXUyGOC/02UgDNTwm
2cEkd23EeRzvoCzefXCVOfK9NMYa2GNnvzw31+1DD+3l1a7vqdAor52+cx+/t8Wc+74tQaJa0i07
E+NAC+axQyVEvNZdBlRNSlQtgbv4j7tIXWUTbcZlXJMQcnTBMH2TMZM73sWgGbz8pTjuxqrTmm3a
dlKMqd95XWqqIvJTILyoyQnO7ARBJCdxNGtLGGhL6Syi35p3iaHYffMwSefUdEc+swh1sI83ki7q
r8q7APK+37oMbct5TBohWI4LKnrET64mT/MUn9/c2N/BN1OMb2CAJ1WhvBIdSXPVJ481j59i/yy9
/T7jBWHVZSDw0eKj3gZCf1utXhlxuER4Juh/3zhaHGlEJTOw+yRabwtxuV0BVQLU27nsa39zjN6W
wlwFUaKA4L7qBBQZVk9cbel74sYADqbX0IX+PF5DpJUro7f7eUwZfLTAfNKc+v3aurzQMtnIo+Oq
PSvx55HXWuD9PvN5lDavmt4YkmOvQVho6I1vqSbxNm737jGBlAUyAi8Ltjuj5ktcqSHygfSMknHs
0KotFQqTBmt0FU8FrrmGDCevkLpT90Lc29hljhFlVE0XeSiRVsmecVXjY9nEajAkbU+e+LUobGg7
2xRFy8VI7QaNjWnmu/XTohVGE4YBbVCiO38YvC74B9O49Hc+RIqNHeb76ZlEpmSdy0D7NHuRj0q8
iwrNJ+C/3PnAd8edktD7LWXOWg/kv6KkBfB6d8hU5MFSjrKD4HGft5bxoKugdqJvHn6c4vkQc/ia
pU+ldJKEQE29lazHTMhAm3ml1OW/hxW9XyKTikVLr5rNOJX4dCo6DH4Y9BY5Nk4VUIGJ6IFX8qKZ
16VPyGRmSilqaaRVmr+AcVrQdXtqvnfFTVZctcSXIHHKCWP7R/7tNDIpmjwpsjACdoPnzogD0dk4
EBmmXkKbUt9oXvuJAJ3/dNnqZaMgqnsfx0ZS6LmeLqBSVr9m4Y+ZR/OwA0jYfjWVbdIIRls30KAS
glKO7V6wp+52ND91sZ/L0lUI2OAq3Erdv67evzfKBJhRKsowyosq0HtbbUByKtt1yCvX7BS331th
YomeE4w9rypGDe6MO0hu2t1VdlXiUTq6r/1mR+Z0SXkfiwkq8SzUc7SqkD2fKuXQoPrsheIQ2Zdd
Yv8+/St2qSITS+Ykb0tdGcoj5OEHDBvGdnGklD7TkwJpqNQfryJP4Xwx3tKYMFIUiRyLqQoN3FR3
BKMKajl8/I/rYgJIX6YqCq8zJC5c9QFNyvqxs9BE92qfct9lj82j5PPAI/vvic1mMlHEJL3c6RKA
xwN4LiVQgqCMcKIUEAAHHy4vcC/fgnisQSAfhgkRlmpHqWbdTMFifASWdew1MFz6esjFbNNdYsPi
1grjHUYrDZomIzGNz8tRt7Sj7nVW4hqBcguNSgc8iRSEE3ni/Z+sDgMwaCpC0JF9mOk1VFrXuQkD
oQQ1eWzJokuUybpsZPdz6eKbFeZM13IGCbhypZcMHS9rrugcwULHyrmwij2X35piTnNjCpFeTrru
q+1RLbxBf768ln13ALpZM0UiY8feh/beXCMF3RPTH9F0k17M0DX6L5dN7JbokHj/ZYM5tm1cqqNW
YLtmbzyXwXBdgnZERol3PfV+68a+YU2PmSOehgADSgfNvWx/N+2hcnwSJr5UzJEzp0uLkSPrICdE
CXRxCzf2usnWJgtdqel2tmvrFTHYHKLeiji7u1PrxRtsY5q5rvHt0kZvC/1/DCWpJ4GKGMNfuKiv
5FuJU7/ZAVW/M8cSMwL7WxZmnpPXYiiIknRv9TGJaxWSpXmV8w+GXKS9g/62QJaacZHIkoTCGqN4
/lsonLLUFUFopW7i8NS8di/TzXbK9K/ZPBZNaViqhYCdF3wbSn4rr8V9NueHOCuu01RxQQbjFeNJ
jzARFnqNgBFdLRSu82riuNRueNusmgkApEoxU2WmGqQYdDupC6swbgyZgAvzJ+j2Oe67V0/YLpoJ
AZGeJ600amEQXtH5FyjCOUqAzrGLkhDncuA6EBMOJkWQF2inlEf1RgMcmviCOzyJN6tNEevhNfel
RX/vwz2x2Ug2NAhiuxRyJfhlB1mJBjXB2RJzTo+Auyr6OTduI+jgPZIGOGn+NT8bhwmc5NKTYAJ4
BEjXwQwIjzNvN2pvlsVEHD0tTEVtxtk3m6usKi2D5BbHK6iLfdw5hY69gxYAE5/v1zTM0iJlbRsF
rbO4mp0D2ape6+iVUV0dpbB4UXR/SW/2mKPXLmYxag3IdYr6cwosFa8BuH+kMPerGIjTGkszOKmQ
Gpj6LgEWqLYa+UjE59mY7dm0xZBXhf6bG+HNGOPmEO5OVXBUGD65Sa7nc4wGnHmdPve58xuDnznx
T7Gw1ofLH21/D9/MMt4eVSY4O2LJ9FcI3TUP/cwJS7zfZ/w81kC31YwDCQg4NqZf6jr+mde9rYBx
bG0xxLmswj6Q0HBDcbO6w2uzsEgShDehRaEsEe+Fvfs41MmbTeYObcuyCBcT8S8FGBkdTP9lcCSU
U3mlYrr7H0/UX3bY3kRfdZTNv8IsPQlB6wWoYtDJZe7ESS65fTY3vDO8G/wkOv6q6wC/scAgoOug
WmCkyVEd7b7+Uqh+w5vH2Pf0jQ0mTMQdOqdrrfeBMTodCLAC3YswJqHd1n4HZYZvmkWnG4seYoGX
fZ16wofd3Bhm4kUzG9MoUG42oOJsUst2GTnS+LiYB31svbx8vmxu30vU39wsKhrBjL0UhS25IRBZ
V+e+dNa1vpYr4otmLNiZ3n5Rp/LZLCek6WP3cxpGXmqyu1wALkFSJALKyGZe8ySFSp4CsaNqmSXn
35rqR5NkENNuvDz+0f171lIkerQcC0YbZLQycw7R3yLDMIRmEJI2sYAQbA/iMA2OsPQ8mZJdL6Uk
CfhH1bVXD9tcnlUSGUCvKZBbMb9L0VE3HsrY53y83aO3scEELpILZO1CRK3o8+yVQfiLClsLNigq
1W9h5KjHxguvpXu8UTiGeYtj9rHu9bqKmzoPVGt0MNejnhtbsHurd9UjgPqUaDniS5PtW8XDQJFM
AKzYN3gH0SlI6SxCsD5o3+SXGVyCsT2Dgd6ILfUuvqeTMLzotns3GG826d+0+Yxph+mANYXH6HFp
EeJGyi/OXu5mJBsLzO3Wzy3kkRItxUS/QCziKW4YgCxnPhoPvyW1Ru5DfHdReLiqogQRCZQz3i8q
NrsKzTY9Pco38WOJSk1CkZW+ftWdKVHiwiW83XXUjUHGX1JQQ7WtpMfHdOltIwva1akEaAgso83Z
TZ4l5tYDZbWM1JikYA8Ynem7+UKHE2MHonnD0+QtTvLVwLQgV9Nm/4n1tkIWNFfPWj0OCuy2X7vP
KhhEqMycvlrDy2ybR8kP7xMeRRDdtA9XxcYkc0cpmRBpjYLRt6lCzvKSS08EjNoACOR3Ik9YnmeL
uSaKWZcGpYNQXz3JTt32dmpeL41L+rM0ehGP83z3oJuyCmYqBUDOV8K2zaErtESd4gwqwGv6bajs
pATn0cRF+u6fgjcrzMFbQfoWqVMOzSpoeeLYRegidb2TpjalBwMLhAMZTHHhXPD7tY3N4pjDN+tE
ziotr5CXCV9rb/ajIL1GTRtlBvgl5zzwdpI5eCTMS13HSgNxODcgz4OWPY+5iZ6oj26oixL+BywZ
S1k8N1rb1uGSv7I/0K4f1SjtMaf9Ryf7zQ79nBunEJZVXckC8suEHOrX+UfNmQQL9IZgH9Ss5pFq
vCfoVHHnLfazQfPNNHMJEFONzSwfMfgZ9EFCHcUtDqZdfE0xW+AAi47xPrzxJ96p2/96b3YZD53M
VihnNR+CSRSdKgqgUWgtAqf3R/2N/X4UWKkaxERx+7Vqu9nXVBtIVIHJMegwLz6snV9m/XmdoMwj
F46qVLz59L0IvbXHhJKSTOliShW6qckXaGO2HRqADViu/cv+shextmbotbtZVtkVrZKL4BXtx6S3
5Fp9LkzNqYh+oHV7wwA8b+Upeex2d7ZGGR/VDb1u1lIc0JBQXkcW5OfYEVG7vO1dYvd2FlvCE08e
ZzeibK0y7hmVNdQxVTU9Qt3xawKFiBhyCoBu59Z4+AdX3V7CsjXHeGVXDSLR9THGKHLyEovVWV/I
106aMf4fWebwAHzPYRTaoId4JlEHe01zv5pXDgBmL3pv/womjArjuMpposTHroqhNHYfN7zyF3XE
SweDiZ3JOIJrg4RY5xE00l72aXlaD3RQHko3j+THZXfdLbZt18MkLrhe9YIKZb5yq1EgbuSCs9LW
LKhUgiabR2ywF1o25ljBNqVW5DABoT5Kwkcz8abxVKicwLKDTVcBMf4rsrw2ODZHMJUHqEJWkF8O
PykdxmopUKN9Hq4o9dh6iK/R+PlBkfGRw6PC203HtqaZIGPGU0OERjeCxkW9BVVvt0LAHpy5cNYc
75PiRnB4j0uOR0pMxEmbpiClFEeBWT3GYm7N3Jk2zsljZe/A2dBNEcjNj5rmzA7lqUMtwoaWaftr
dqU/RGIZImDpIt5cmsTOTCq5roa6QQS/7WJXlUQrbO8u+/2+H75ZYCJmbuB9ZSTQqVjN0Mmlu9yI
Hc10LxvZ/zJvRpgAOQnJCE4UtQ9I85gSxRLS58sGdgjhqKu/WWBiopwqYVuO6hz0HlTf7hQATksv
dEJ07AwnO1dnw4qgn914fHgSb3FMIERlEQ2bvk6DJKleerwIrExrHi+vb9cGeJJAlU00BZg85jKV
qwRvqoVGi/pW7YpT1/EK5fsBcGODec4Ucg0IxogedOcqx8ynvP1aULvrUTi0B+Oex5G9m9QZG3tM
iJDA6tKu0HL288oa8f8R8jnEN6+7pyyx4uv+8+qWLqhWP6n/cTOZOKGq5SwLWQF9B4DHFN3uKh4R
xW7us1ka/ZybwKtgBl+RO8EIQB9cevNkxLa5Ziqk4/EOns2xt4tISe06F0bvsqPsHueNZeakRUZY
ZKkoC8HcEUtIbmphsrKac/Xvn7aNFea0ZRipnnuSFq8yPeVNdQU5jlvh+jdJlOhop+UZgjBeaNcv
Mufj8RbInLaeAHpYgMD5uPanLAKAYblXKw7VBs8Gk3hAFdOIu8YQgpj0bp96ca8407/XEkDE2uwh
k2+U0tIUSKIwXjtfLwtmxQxHbkvrsjtw4sZr9XnjiEJRVHlTdyhoLWVAVlCT1Gp3f9nG/m4pkiiJ
aOgBQfLe2QdDkKtQVvLA1AK5CiLzpvwDxRS6WW82mM0ic5IYULSNoWCSQ3DIjY7R1XqHNpureamr
PvHK4n8TnP5nEDBoJuCuaiV0g4Gi4HqjqBYmMk4Yx0RWDzZ4UPU5hjc5kc1XL6UH50PK+//rhFkm
Bg+ROZMhKcKAGEZ3isdRuRUXMw9G1egdbU6+X/503GUyMbjMlgUdXxUdqtlSH9avkg1Zeif7NINX
+NH8ll4T1EXKK/L0H+0yIXgcoG+yrDNqFnfjeaSAjwbgbAN0GvLR8Mqr6qx5scuDCeyfhrePyoRl
0rWxloIJN4ggkTyi/6fxwi/v+zHhV+5WrYgyHOqutuP8USJnGWqjPE2G/evlbR1s+B3SUG9VA9IP
3X0VP8xx5fTIe8zK0qtDz9u1v0kM3swxIbeJxFCeVdClApsMOZ/qyryOrmo3eaQvsfTQcMlgebvI
RJQizWVtFkDFqT6UgXHMTlDfAcPuispW+xl6Mj5lHuANJew/WTZnj4kxWUxQSItKwK2u9Jf6NjtC
puBh+Do5VKggcXJb/XH5FLw+SC6cdjY69ymotxcJ3xG1iqvV+62olnyCgmDqjb6Cbo70WAT1fW2X
dueDUPNWPIi8ydeL4RvvDCbkrFOdr0KB4lY5tM8gqj7rq9Zb4OJ1L6+WesmlxTKhZmoGLSRxF0Nl
NbYyAS2B5iWu7s3M67mz4LvvtLdP+erRm2uvjKY5qQe8BDuXjjLJfnXVn2q/x9xHf4gVi/fyfH2t
X1ocE1lqNf9fQ2ea3VeV+edWtKpvhf0ygN9bdFJXe6gQ3YA1wNBbyyul7x8YXZMNEZPEMvsN9QWc
1NMI1xXFRhwdzMBF+XU55OJjr5nTaGmkmnmpxd+clzejzAcd1bVe9Xwxg+RzH36nFEVURRTjNdHj
XN9SlYTS5oIq9kP4m1Hm4iBalPadLmPU80xrweD0r3ztiVx3Dh7gliJa5eDonHO6f0LebLIftxPi
WDMR1ENhcY0mc9akPEuxzMuq6Un76ERvdpjLQ0xnU6xblGvkpnPK5GQawHu2EJoqwbki+JL4WV+/
hahz9znnbPJWyFwoCuZrulnUIfA9irEr9qPpxZ1S+KmwcidBdm1JCjhVEGvAAsW4TdsMkaZpYhSI
d+kj7v0jbQ+2fvF1PXbnClDk4QuPUGO/LLyxyXhN3i1KlzcG0EU3PejCHGju2X2PWdT12H+mzGHF
zXDiPah3XXVjlHGbQjAkpTRgVBNLKxQnK9V4M++7MVXSkaKBsQAnn8lSDdWYNS3p0mOpDmdNNE5r
E/pK0T6DaeOrpIyfL4fw/U/3Zo65Kpq0aMO1iOIjUWen1Z9CtORbHkaV8BbFOEgYp6RYpB5TO5/r
0Yp/NNelQ/lty1NzRqltRMpfPFYotkGS7PL6uKYZP+lzXVhw/aXQfCEecTo7cc379BmjbRG4J8B9
b8Vu9Rw9V6Zz2fJuAN98SMZXtDTRw1qDTmceG9bcOekQW3Px648GYwHoldFqAkEOQs37t5oUrjN6
rnEY5DpoUjAgCMFxk7eNux9wY4RdTBKq/Uyp60QAYVbxi9we+qqy0/qkT/mfbBykGICzkzEIy+qp
N3qvq7qx5v4oa26ak2NkQNNa605ab/BQ6rvuv7FF173JKgRp7eJuBdoHhCvghwemL/bKE0qM5+FJ
PVBofHfiKeTth66NUSYXNjNhbmpVQMvDx9zGE0U2m58s+U4DMr49aPcDN5nZb2eBZV+VodsFrU7m
+0k1IXWLEgvWqR0kyIWBiLP0yZG4lDHO4ol47j9CN/bovm/2dSDGkkdiZCJbo7pHilverL2VfNKc
+BoTN6jbWuJz8zzz0M773/NtncytR/uxTThgSlwcVqg5ntRat6Tp5+WTTTfrw6W+WRzjNGRJlWZc
hOhYa+LjVMr+LBfuZRO7wWNjgnGRDAwHUmIWhq/3h073yPSrqx+H4u6ylR1JN9RgNmaY99EQJr0A
UCtix+v0UPmQGpZ+PcABHyj0bEQDpDyKz/1V4qj4lNoxOjW9ld3wpun2w8tfn42Fn6LZWRmlNht+
0Wbgvp+dWvw+tz/6IrEmAGMur5rz+VjK6TITSTPMoCEKU+len5IbbeLpePNMMPddEYqZZGQAg6ni
r8X4tXATdY5/sEE/GpsI5Cu5AbEc86YPak//YqAlXtLGFU1/Kkf0VajWAz7IQ7rx1kb/++ZoV3ou
V0Me440AjklQTtxIKq8PzTnFGv3vGxOhQFpd1zAJppQnbbqSyGchf/5vTsAEirac8nUW1cnvoU5Q
fA9r5/Lv73o0MmJJBe8UskJmCRESO70XQMPWDIYzNHIg963TVNqjmmvWKph/1p3dGGQWNEGnLGxC
xQxyjDnWEhhtS09we0v4poAsG2Udbult1wc3FpkwKExDV3VykQZLArQjaFNE6f9Iu67luJUl+UWI
gGm4V7gZzAy9SJF8QcjCe4+v32zevRqwCU3vUicU54URLFajqrq6TGbjdsLPSo84h8mTxERDMUuT
JO/kHGwPTqUVXqyf2gDjjsvCCQ3b9yRB4g3aYQzDs/3mYNSlmIA4+Q1xji5UFjcaKH6SPV6+O14V
blutszDGkxQjDbCQaKIIhJWtJrcaNdvXna+mOecZuulPK61YY+ybXMkIBuAlpKKlGP1o88ESF+Pp
ss1vlw9WcqjCK78VADJiAEmCnl7m05HN2A0c9T7c0YGu0e8eVc6C+baXnU+QMUGpMqcWRHOYTG2+
y9NpUBD9tNjRyldR/sFRjubRH259TLhTJlmZgLfovXIodC0F0uwQU7CUwrnd0ZEL7NtRQB2QMu15
QI7baeJKIKNcWMpDUIsSpWFIrxfHRJ02AmvXcqDly2EHpGWPB2G3aSgrkYyjTUkpR1KegIWksmv5
pkZrU5cfLh/ktgwVGDeI4UjwmZyjKuehEHIQe+fYUbDqJXDMRG6cvM8eLwui7vPxg/0RRJiXdNsu
2dTjf76qyFbcvOpVyHtcbtoEooSo6jLBJjsjogegblULdOi7t+rfFE838sJdd0hLEMdR3qzAvazT
doBaSWTe61FtSEMtYFwlii0y25WfY7QdpJ6tC0YE4OhyR0R5KjKpjCEVAoZVQAMbnSgwDKpzR3j0
aQYiAEYIrnmZ4KZ1aKpOJADuGITFKapGYRzTAAPE6nzbl6e8vjMi7/IZbgaNlQgm7PZhX/RBMwRI
kE5B/W1BRtuq+2zalTzEy01ldE0kpiaZisZyT/dVkVdFWsM88qtB3uvDS6fwTHDTylcyGJeVcoVo
Qd1RTLYQ8/Fge8dCu4lZMPUN1kPel5LNY6fbXKM3VkIZHw5mMohTUxv7wVPQ1DOd8Ini9ySe7pIb
c1fvQDYP4iI68y0DJ9UsbB66AlXrg3Of/wJ2yanMSsUgLSpKHeSo6tUo7ol6KwaxJXXEEgP/ss1s
N8xW8li/U5VSm3Q194fnysf+w0EAkmjt6DvFzr3owPVzjumwJdU+ruU2WjBLONogcNnn14pTg57G
dKc70Rv9FkOvPvfGob586VBpLFjd3/VSBY2hxRSnO9gVTrnTboMTcWh5bt4bvElsjuUqjB9qSi1G
mYzauCn9nrLYUkuOo/POkP58pc4YlJoaq2AnyIGpTsbyi1Q+lJryj1KYvKAZcnDUtTg0tNysjNwo
9feaR7jz1u259GWYXIBEpExjGaqAoPQNa2k6FvvSL/FdeNV83qkxAWVZlLwaa+QAVfGCJ56jyl+a
hYvZQ0/lkkJMBJn7aWnHdIwOxck4EFc95q9mdmViTYQy+4iS3aROHlkAVNhxPJljdmxaEMmI/Y1G
zW6/eMLNf7hXq6PqzgCQKygT8vGyRI6qLCzwoItaXploCZt14gpmb010Tbm4n2LejNrmzXYOUiyh
5hgWmjLG6OrXRWZHSWVnQKHI5htNu9fmH5e14gRg9qJu+jbMoxIfcBrBWaj9ikDSUo+RI0W/0n5f
l/vL4t6qvhcMhl3K17FKQuhq6z6Ze1BQjnKzuMKcBx7QzqZ4Lwe9oDk5ZirLXd+MYW7piY76sSnF
hmCRIEHfLTMfSRMY30iUyHbZdZUzqIp4G4sgmHSELE2PUxpIP9NoEWvHGI3hVqoG42s+KG1hgSG1
DyxpJKShtGvoOYkt1sOAF5aIKLvX3U+hFLBjqGDx9zhpRaBjgn6YEruY+jSw0DCqJStbAlRbL5/M
tnkBq0BVQfqJvtH7KBfIS15HJe7ioDk143U8HYryCUhfHDHbjzs0iv4rh4lzXRXVEXqJGu78YAeU
hxtQR9iqi8nfHdmDwOGaB7u4bWFngUzMqwBiWU9Kkh6kfrSa5IuZ/8qwzDmYdjY7jTB+7oo/y2MC
X63kC+lIBfjPB0pIVCCdqb7LNxTqHQSCDrm//N3+klKc5TEhsOk7Mo8G5unlnXFHqdgFF8v3rugh
pcBwCm/+jXOcLKZAOiiF1BOCZqJ+vSihpWHHQzBfFty8favYLa9Kvt0DOBsMCwuS9qZQd00Ker1d
/jRQsE6goJvI1qBm9UR7++VN4PJy083te2MlliY5q1t/Kro6UyJkTkPnzuktUW4HwQmlYzMSSzUP
SmrNMic4bb/KDE1RdZWIBuLKe5kqeNxIG40CauRA6YThUHYT5Y4uEKA0wNv22s4GVuIYz4ikQokb
qqIKniqQ1JS77GuGeWTcnIKjcZDuNuPLShjjFgC1r9SygrAaRJ1a4Y7JtRmMllhy/I8nh3EHMUFN
oNXRYkwzadeogyMVUGlWTiEi7mXX44hiUwAFljnICe7JfNkHWN9Mvi/kEKifqbqdD4699zsjlXPQ
7QDerpp2OlAg+rywIiHiKLPd4V7JYQy+68YlwCwpZmccgnk+itkXH5qj8QY3KiKvxtiO6UQnHqzG
tqetBDPPhbhom4T0PWbdxt4SwiOZQbD6rDaqhfZwKUWWTuIbWeMc6/ZFtBLLvBsMIMvoc2VEh+4H
rTFK+3lws6+taRUWea6REbe6Nam8U6an+CH/WEllrlksowMResT1pzzQTZR2l8PFtQdQSXx2R2gl
jIknYx/ORVAjdBbRvdLcm4lz2QE2c+DV72cCSC9PQtj3+P0LJv3jH0HO66vzTosJGkvf1kMxZWBf
AhWG6BZOgEbVW3Lf7RrEYU7s4OnDxA4pBLGlPmP2uM67w1BkV7UYc8Igz+zY+1M2S0XSauAtLDfB
a+WreyJYU0iJz/5Dom06xePMrTByNGMv0SWrQkGrU8GXbtTn+am1KWFXcUSbTzok++bRuOelXbzL
jAWujMJQnLqlzFF3ljy6TJ9eVcfhQKsAyPYLjmNtPjfPpsgS75WanpnCjCDSL1dCtJPMr2rIsY7t
TGslgx7yKiVQh0DsagIZemENAK470CuT3OLTpf3brRl6Ck/m5luM4pQDFYfoIgusEgECfZFk3DGd
l/jVKdjJgMsrH0039gnKRo1VYKGf7tNc9uztrsFKLhOntKzIZlkFpc+oWuS1d8cnrJ3TzGsAI5QV
97vyi2rnD7xeFlcuE7JaQ82MMEe2nvanPv4pRP3OLLGJGj3l9YOmnjTdV4WdGElWKbhR/CMD7r3J
eWn/xUfPh87EtawpkzCbUY8fPHGmG2jhXtnnmGQAZ1R0PX2TrfRTyPoY+fvzoZlQl4ZkWnRQWPsd
SQDy+tiau8uflGdJTHDL04JoSYMCkyq8gmS2mr9PrSUIu3nxLgv6y4X+RxWWa7lMzEks5hiVChK+
xKCjAKjNzdSVezMZf0+NZsdGuNfI+NUQkp8c2dtx4CybKbAuaNL0pJ8oMir2fEVXP7a/wtrCVrPd
n6Jjc5C/GrnFexRtZ4JnqUzuVMxiZQhSFx7ALwMoYDsm1wBo9GYu5Rz98z+mD2dBTK4UGmo6oRdA
k7T6iSLdg+X29vMI9yuDNJloJ6Va1cUafQCRH5VkKfrDlO4HXnF1e2HwbPcfWJbHfKlUukKiPgBj
6W10ztGvlWtSWd1BR3W8ReFYwXxl+pBKdvCNYy/0wC4dKBNvANsYTCptVU4eBZ0sMTWO5ugARkkF
YEvF4HJn2jh+aDLBRanEIcAOfHIQjnNkN+i8hW58VXwtwOMuUkjbN/oJPmMBL7Sy23hYPW4AvIkW
T2zYQNJNfrYA5Q4fB1vf9V9KStYGj3UmTm99+9Y0McGDEoWBwUHGN0JzDiopQz0ExUTafwgPph1f
DXaTWXRstrJ52OObIWAlkPGRQKpHgK8hxRbi0zLHVq3eL+0rx242PX4lhPEOoEGEDanVzAc2nmkJ
N6qnntrdtCfYi5499Aie+pvU+1xSZWIKXiXo3gJb830KUubIP1ID2WMkORT5sN5pvjlZMQCYAdng
8fpHb3BOrHuYGMcHyAAaj2C/ey9vTIZwSXvcSvMh/ZYfhcii9IHanYCiN95MgGZKPMOZDpVqLXfz
j/w5w15g+cCHNtn6qOs/hLm9ym6Uqi4Nez8VTunkZuAKq/aXvyn9FX/XFSuW73WdxU4ZkgGPDWFu
rGB05Si2jehVD3+XLTplNxmXdGsr+JyVwobVe4mKni0kKgPBV1AqpE1xCkvQuL2jAJDm/0Bmu2W0
a3mMK6qLoGgZ4LrwnBocHYMgSWprlRWjG4R9WdnJb0JnECyjtYAcfvlwL38/hYWrCPO2l3ID2UfS
Po/TDglB+CmI/rV6jE82mqBGYyok4PVZnkPNoqlyEVmJo7t46BihixVkSoCJfpDNw0Xn6Ud/vnob
AMtrEnsVb4PQuA7zfY2pyUGz/+0MmbuqkzNdTIQwxfzVfEpi0zFj806WS46YrbqggbF5RSeGQqe8
WTMRjCiPwbJ56J4XL90nN8UxArU86GY+k/W+E8XE6nqsK8xvgIIrDoOfgm6A98nkuPVWYeudDNYs
OgGHJhQmNoqfJQ/Z/PwU0VXmK9EvMqv0zUP/EFmzxQvWGxf9O7mMSURB1xWzgc30YLkzxNdaqa0h
H71RfgR2Lse9uN+MsY1IDMtQ6RIg4YKGW2rBgiH9ToXbZlrsOBJtRW+sBaW0nNi9/vL/Nst3ejIJ
DQbMumQEYKs/tL5E/LndZynnRbbhXe9EMNeQHIJ5eIhiyoB0hy0LzH55HSDxL+tB7YCJ/wZGbGWQ
UxsUspuxRXXou6EFnyPwdo8zrgAx4ZWz6G+4JIGxxC5SpErqcwBJ3dHuF52x0YJ979U+TTbNnw1v
yHoj4L9TiTHBUVBifJnS9OtZxmDoYDxppWFlY4Dl2t79t+NjLDDVSAfUlj4HGfWNqO8iHh4y7/Mw
ZqZFcgomoDE7NOORkOsm8y///dsutPr+jJGlrVSF4YStfPEggNVIOqa7DuGBAgNFHEvY1AWgTTA2
il2oMWe1BEtB9A6WLBjAqdBlT11izufY/PQrEcxxCZhOS4sW+FBKWAFTxlOwST5EjpBw5GxGuZUc
5tQo8GNIYpD4lulDHs5Wke5LUDloR1JyKva8Q2NSwEIA6wlW/wu/eZbjxq4HXgtk+8hUAvdHpU1j
J4nkQDKKFrhyvlxeT/pNLh3LJLdSHp3r9omdxTBOGZFY7CKUmA5q9iLlojUQ9Fr0fVrv9cK7bNP0
V30IOHgr/Fcjxs5aKW3HhKTZIWhPynI/Dl/zhBdj6Ae+JIMxtFGXA0MdgFUnkNwpMwFjetm9WRQu
SOkdWZ0sMjU8ugOeXozRpcm0KNMgAphZLq1E9bXAK9qny2e31Xg2ED011VAwlEvYAkgRmPmYtwLx
8990KpEiWi97yjYOrDpXi60EoKb8h86mla+kMtYBWjpMogQt2t16qls5drew9vF8WbXN41vJYMyi
79Bcq2PwAgQRFkuuDPUm6DiWt1X+f3d6jFmEfUMA50CBFg70bYNti8fAozyQoBS+4vUQN55u74Qx
9jADniOKBPAOyOlXAd3LHN3exNL6Q9h4zYCdQU78pgf0weZXB8iEoiGVddCV4CMFAGbV+7s8uWpI
bqsjrzy1Ue9bKfaBpxC3USeWqSb4qTQ7hRo7nZ7fLaP0q9K0x5HEdthnbiMZdpKljqQBbveypWw6
9x9FP9AYmhEGHfUYKFGNscuiYy+2TgvQc4w4Azu/UB4uS9sqvL9Tl3l5tD2YDrRWk4DmG98Tu/JS
4Dk1RzCco1bU3pDvvJTsjSnr45fURDDaYvfZ0BjLMeTBEJOmB74BlmiJnYL3j5KyAuHzZF5L9+C7
AbhM6bce7bU09ngU79PfD8l+Pmb2JwDMoP35b2GsKgn6LEalzPQLPXcwAOa04DQ1quTu8ilvG+8f
MSweupJ2GLxOwHsTlVagHJVq12leT3gQo5vJ7lkbnSluqKEwzl2Ro5PzhFqKi7kku/fUnfE2SBA6
nwCrWR+ezphOlIYgLh17xM1EtsTyUQu/meOXyye3BZv6TgjzRGi7MV3whKBJlSv/plCwYCrtO6d1
6lPrVCA4nIEIlEx2ciV4Akc677vRm2NVYlhGUZ0UWpDXlqvOvCPqdzU9arxxk7/44Nk8mAtITZQ+
bwHP4Qev9ImyHCNg3Sp3lAGts8G35vNmMnl60Z+v9BKCBDtRZSX4tCZe7TP1Sih+1ip33Gn71jsr
xtxICynmGpOsaJxeUaKf4sYEzJdimYtV7PWdaicuVjjKzipGm2M2mxmfAXZKEXx9uszuJYu5EsqS
ietiuZEP+sPyEp2aE2Wy60pnCK35OfiBlX0bw/E8ydTqP4a3s2TGCYEegdZUjrNtMPBNYSsCP9y1
IBsqvdDjfUiemowLZg2SzaCKs0OKlV5T7vZm7g7TbAWtX8oy5zWw/VxbHSrjixPWGgZRfouWqTXM
x0F/HfIUON73tXRfN04Eqk7DVrFCwvmatA586UwZP0TqGQVjXvdgWBldgM6DfIjSH6Yeb+Kb/qJL
ghhPBHRTMixDEQOe8Vjrfh6/XNaE9/sZxzOLOdDCWsBInmC6aXEKMHd9WcJfgsnZ/hifK4y477PE
xJuN8jjgQm9/RZ7mA7VoV7jNY/XIG+HZDiZngcx9npdGrCcyin21WDhiHtnGKLjxZDqqJLj/qBxz
X5uDlg2yIGNv/pkSeVUv8d20ONpbspAcpdEV97ya4l8eJX/0Yy/vVMkjTVuEwTf31an4Eh/B7uOW
I94ktEcKhCYMGVc73pAxx7PZu3xOi2XplNz0k2KwTO0GTQNNA/QHeDhApHL5WLfD9FlDJorEudrO
oRDhcRJeARQjW270+DPlxHPo0JnQ0S66gVU7DLc0gmcMpivkv5fuE8jWyBXOejBhohtDcFPoOsBV
gbefqJY+87jrNv3XlNEOlDUJu+aMGkoVBAv21krfaKX9oHb7MZ+8yx9jq2kMJc4yGC2WvDDGQMFT
kezoEAzIz3BP3crYzitc87YE0oalv3wql1sJZQKfGU5GbYSYvwm6x8Bwu+5baf6rYkzwU0RBUxsi
5ofMV7zkNt0XTr4Tb/XHyS59xR6udNXmee+maa/0YqKhOdDJ7wVcg5N5iOVnA4wFxWeS+5UIJv5l
chbPEtbh/BB3b39MpG+kvDEl7iXIU4WJfXkhJVIsFXSTrPL1G8nTwJaeP843XWbNmJ0Qj+OeB9bG
sXeWGKFKQPkwUzquSMkwiIbBkX01TTzcqM1Ydz5BlhoBfJNxr4ogs1GlnwS7FHrsVsteR98Quf5l
7+IcosyEujaUIlxYTe8vZmdl5V1gZlZq3F8WsjWAsXZhtq+R5MMilDmKgMXzbGuHwsP6v1Ps8xPY
cTB0zBsd5CnFRAwxl+ZKiOLw0C3oGIp2KqCuyUXY2LYFjYDbSMFQyYcK+qAQCXi6COFO+a2jnEN+
9H2+oQgRnS13lunMvHPkiWS8tyBSQJQOsxDGowZsYuxnONGDoWBMybwLLPVx3oNg9fK328xmzLOW
jDdP9aARJRrSA0my6ybU3SEjD2Zb7+qp5gRE6rAfks2VKMahRTHp41hFGZcG+gKbJ70n7GQuJel2
XfAsh01gxljvkqgfssN4MHY61pVCEDDMyFooKCjvItnOP1fSmPcPULxUlFHRyk78/Fqw2rvl+3yb
zRaAS0I8+OY9cI3AcnT5q213nFdSZZz16kUbgnhrITPaO3VjqSBDlJz8AMo5Oz/VfosRj8leMLU7
7nm4ktuh64+5sHmNEBeg10wJLHQhDlkyp+lku45eMqmy0QniaMnxB51x9AqUo0Vn4mzL2Vq84Yv0
dbBUPKYjJKPqARjodvYrLJ3LUqnFs2YKMlIZyA6GIupsyEQbWAkl8EMcFtlRK4J2ky3lmNuTwTSk
vk48eHmeOCbFEsuyjdIhNf0uArh7+IMMJxL+zJKvXfEQKpl9WblNc11rxxxpk+XDqGiAtzYLq3Mi
LIo6QGsB27ZTRTZQzGSAFGclHzuXqnHpVGlMXxmsmYTY6psAd1Cc2m+UkCekVHEH4J86oNngL0/z
5DHJl4ZNwbZWcUf0OTbdKNxJs+8O5KYAswetTPDG6Lfi6PpcmdA9pnI9xNjM9Y3iSZKuR8F0gskL
Uh5a7mZ0WwtiAnasqXMl5kiLlJvFm3xa9CRW9o06Q2Hzuh5bN+1aGBOyBzkzCjPC43qYvSZKnKx5
mCWNcy9seflKCIuQMbSYOJZigHOPVerAQP105E0ZcvRQmCAtgGVFN1VUiqu2thqxtLvC7XnFlK37
ba0HE5NbIUMBFXTiB3GebHXwVGOX97ldV1dF/IsENwkv2ecdHBM6onoQsFGntb48lG5XWUIXcz4N
z9rYhrVRD0afScgfs1P6Ld5Le8ORdtNvuvgrcAvsW5eLKYGTU5bAG6abjM/2elCGpQ5Ms0x5WsCL
Y5o7rFranXGSQWl/ORBuoaYba2GMw2omKSJdqyNswgY76SH+ruCKaXzTw06sPd2Z36InVE2t5i1r
ML9clr755VaaMk48xlMJ4EUwwDdCvhw0oqcuZhd5C/ebVr+SwnjvJOVjWOVTfCiz3yn5aqpHUruX
FbksAqRr78P6SAQtavsiOyjkvkKzcOi/zWD9uyxk831x/lYGO8WqCbowVAZScXKHUWi60xjgeQHc
oN+yB4qQnepcFrgZzP8cHFDU3msl6VImxeqMz9MuflCCnTUyvVYRbvMge7osatPmMaaDdWxVlgHD
+F5UM0npEJkYbolBC6KnGF7PB3sovvXdvgQO82Vhm19rJYwJGEuTTqImAAhRBxGmQByjBSpRyzm8
TdteCaE/X930dZwn6lyALTicXhcQ94ra7rIW2+YA/nZM4qLTYYpUzZWEPlKBwSamoU9BnQAU72kY
lNCt2BaxYSAeBwkD5JdFbh/cWSITmcZ6LnpljiR/XNS7ZFKuhbRxNLXyLovZWlVBKewshwlKqhkl
cZj2oV+VljFZxq58km0gkB8MXxVt4bU4zp5+RR+g5Lv5wqOF3E4OV+KZsNQus9EDbgSDNvsR5OqO
YJV3hh/szSusUiwupaLkPSi2reWsMROjErVTABfSRL4iLLaABY6Ji+m+6c1nrVigerEFbxR2peK3
SC8DLaOyKFMxBrYnWIxiT4XT2NFB0y2e2fAs9a3DtLJUPWz0KgjB0i3uehfbxSiMkFuCF5qw63YY
F77n2A+NFh+y7JWqTDQJirrL2kDRwSMqYXuiwAhyBS6Xt2bcAw+gaPtcdUVWTfwn64y1qLEolvUw
YHKk7RfA4A3DdZ3Ut7Gk5a96qiqfqWVBzB95jKlowAENkhbYFVFpgJOitJoisXrlkXOG9M/+eIZ/
xLBQiZIhROqios1PdtNJvhvdGGsTtKBFrMXObyWwwCp42IdOu78sedsVzoKZJDUMTYGM0hIfKFFl
eTv1zuXfv1k0WB2gwViHnquiFiW6hLgJnpbAwvEVD+nux2InLd5hEWgGFHssrNDhZap/cYSzbszN
I/blEBalEGBxoncpoW7kFF8xmOxQcMZsJ/McgXeW9Ocrx5uIMGE8pKGIatbgTRit0/dlbaX2YCuz
K7l0u5YbPre976wkcy9JoizEatA2aEWSg+i2WAFAunxNQY2Fl089zc7eYDBXUorURCRkRiUG0yiy
4Yq4LzCv+JmLD1UQwEJiW0Nj8WJAcxTp0jSKvk4WrJ0+Ba1qleTbZcPcvF1XQphbT8iCdqppEkmM
1p7bwNbDu6Dn1sw249VKDBOvcrGclSgFA5uWWs0PA+wCsP4rzRcmCzBamjW5pTPvh5eFi0hFPfdD
SFlJZiJXKvSq3NRd4OflsdCegulnQUJrya/i/mU0bEU2rLFvwGbP1XkzmJ0lswAyKZ4ZilqnC6iQ
lx9IltzwFWgQy1G4F+wJK6iNpTx2V8Jt8ouHxrP9dFyJZsKZKBSqoTc47hYszMVtAU5rzZ/uah9o
Ag88fOXt1GUljYltWZzOUogSDBAhJa+/LsBhlnxdgOdMx6Vm0O3YOo8ifNtsCTyDsplILD5wKYm9
0El55s93wMrT5rdS2nAUUWNSsXPqUI6MzNa/XHaWv5zrH7HsJ02adB5EUCX5kY8Cwx4LoU7uA770
bVaY5/+bcRSNjv/VkYUGqkW1KMvQBIdn8DjotsDlWeccIosE2OtGCQKzVPb1h7zY0a0IVUQxMrYb
7NKR2FJ+Syhk8xZ4t93irBZzHWWJ3JG4wlokQIF+jVN6knNQaQ/6cSrl+xSDr5FuWJe/G09R5kYy
G0PO6lyP/S597WRXFQDpyxlY4omgP19der1oBuj1qSYWpFIAaHyJjGej/sRgg7kyCObaKdR2VMVh
lHwSXgmoIQfKUzz/+LejYu4DGch5vTB3KCooT6aEh91gCxEvKPMOi7kNYkGekJPUiW+imiBhSB2t
lH/8HkzYF2fZrCq5SHxF1qwouwtbyTIFbozfmhZbfRJ2Y7s34miqCyL68lxexaTbSeF0GIVUtuq2
uAXJ9bNZFVaBOfJK4w1D8aIRC/vzlje0M2p2jUf3tTOvJU4HoCFAzR/1l+X2smVwxTFhnihBZGCF
evT1HhC2NjLYBFTh3UG7GWTAikdu/v2yRI6ZsKg/klzVqJQoFD1UOqlSbUud+ivOJOffxDDRoZn1
oGhKPcDy+dc0TCwU2WeVs1LAPTwmPhhR3QqmggsLA6Ie3ezPSqdyR0cClizmN3j58Ha+9SfIqkyo
WMo+l4JpHP3UGJ2s36vdkyK/6A0P74qGg4/Z1VkOEy5qVQ9zWahSkHta8bfyuvhCKfYCZ34xTk1j
SRgPRSsWIJKmI/28/Nm23zXncKgyUSQ11KlPSgwv9Q3WLSnQRmqXmb3Ifnoy8cZHZ6vnfUZqC5f0
ZcJKlYyRWWn6jATgbZVgH7xIYDvHlqf2rLiCv3SOwtOT8y3Z+eJkKqteaXBNE+JhcZU+qBSHDmt1
ePjb3e+GttWw299zbs3NGdxVcGM5kBSw0CS1hmtzambblMmLQfIrEDj/XFLDK4chsxOxdDRCMXYL
W5s+1Zw6f2CNCTjdXBhyXGCVTlz2VfWQc52Sk4qwBEljHJlBNYoFSjbRl+Z5cgyAfhU3ytf8KrUB
L3KYJof2SAVfu+cYL/3bLxiSxgSdUSVqNi0SxuKxVAmoj/ZRw7TnDzpqjHdQ+Llhk/XHZAJQAyoy
OctQBYjkp9yMvLJ1i8EZF15z5y+vgT8hgZ3dScQMy6lYxXkboM5+Fl4OQjf9LnrCkqJbYHiV/7rk
HSYThZQwM7QqBFmXag3wjhYhCDTKTukXcMlPld5WVsmEHUyWShisxsCVLpWB1w/D/Kx3Q+ab0SzD
jpIsWdzLxsIJOhoTdHJSJksbK4CBGYgjmtlD0pN/Sy3ZuR1hMWJZSzHcX9X+iMKJfCNwC+ycr8SO
GatjEKozCsJvVyDtZ1LMtRoQ2SgB8xuaPDtkV4aEWB4HKUUZKjqVT/oz5benAvXMUXe08mU6Mud2
2PxO4OzSTAwGy8DWeP8GCEgEXLk5SQ6VIlth+ZgMvKixmW6uJDDXei1NJBJUvD8Tn6Iu5rtlVwPf
/3P7VnhZm5jDIYB2Yr9VNNRRXFcY014As2I8TfWjUTiXrXpz2H0tg9rL6sk0GPok1HoORIYe7V/d
669KW8mBNKTssicgdIH+MXyoMfZscQTTF+aH2LtSjnmBduDjlQkJw4M8ONjY8WjCUiS28NQ+A4wM
Y2PVyBFJv/wliUy0NxPUC2MZVTYARLRWpAcpeo5D5kxLH3zKCM9fjjHCcCFYymhS4IBR7J8lcZrk
M0/E1fExRrhIklwrA5YwAjHUXE2VnlozlT2pTR45H2oz81ElcEAZEmA72MCnKq2YqyWW1QYsNy2A
LE7d+FG5zqwK/76BV52uG9v6La/ysvm5znLZaKj0gWJMjRn7gmwr4ldp7i255z2nOMqxLjaMjdD3
C234RRZtNWq29JW8oJea/KZzrqgpvcZOYIOT4PKpbkaplXKM2xlAe4hnZHaHsjOcodXtVHEvS+Ad
H+NfxiwaTSZhdLAtXTF+RWE5jnj7p5tl3ZUWjEeRrl0qoKzHiIS48C31e+CktnJQXKCWcjxq+6Gx
kkX1XQeqEdC6dYa6C/aW9ybmqm3DUa9qP/fSh/ChP/ISb975MQ5GptzslmwJ/SA4ARXKiqMnc+QR
6/DMj8mZTD3C7AUt/EetExE/MDJLiZ/0iPdC5Jkbky4VRjHLyVTPSAdnm36q+nH4OgrWeIteHmLt
CEQ9blmG2vCHeLv6YkzGpNBMowOXNsaQuxNNCKOb8bZz6Uh8dFA5nrz5ijgLY5uWRjmPTRuhaakm
wI4IbzXRqzHIZNykKUrDvALdtjQQXyu6KQLFhHGuWhaGSOwCDGCompW1jVW1t9rSWFn2VOQ3Rc9z
tO3vd5bHOFobCXne6LKwDx6XH3SaM33UbnPJU3aTaxw7LEiD2ZhzXfJkMg5X1QO22HO6JDYA1yh8
MYXPWeVZK8bFRqzIKyAYRJnzZgLyR/6a/yL+sjNfqVFWu1jirv9vv6ZB8/rfD8c4nNiYOtC7pMgf
geFVhr4wHoPmOh3uaiEFReQhCn6Z5a1cuZ8JxmexjP815pJ0ZaICjybK7QXMnvLPMeQd53bEOgth
/G1KTC0ZM7AXSZKlS9Y4OjPg3JHZuepdk++SJ0qaVOx4VS6OWLb6KhtqgakHkKPoA4CytcLSUtHq
Eo5//yX+/9GOrbPOZpUnglFnb/2t9Ji6Ecqs4w/QT1ndVb/nabWdGJ8thUXoSxcsKM1VHR2a5xic
ns1tv1O+glHR7Z/TwRpPpZe9Rle8DRj6jT7GzLOWTGARej1URg19mbyxyXRX6c/JXTq75o1+O3Fn
ErYD9FkYE1X0Nim0sgJtaSG8zpVnqrHVlo9V+SIoz+1gJ8LsttkXwFzZRs956lI/u6QnE1wmCaA/
AhzR7+untnusguug2aX9rlh2lz2PazdMkKm7PBzapJMAOVbc6nvgH2MmYfSifberwcHymdUsc2U2
TIAZ6jEx4lAAJo/8JQ+/JAqYFdV/vA7YoqupBbOqLEHkN5hjQSnyJFn1Tr/HHMvwDcn4jkctynNx
JrKA4D5NOxNXQVLgOWMcx6mz0+DL5S/FMX2NPrvXCR4mJuciAfBH4uOGO9DtKPOQezxdONcaW0/V
1aLRRMUU/KJ8aafrNvEuq7HdZDhbAFswNds3PnnsJyAtoGte0x6gJbej97ZY8sgDhOCdGhMwJICy
ZPmEsAi4Rl/Zm27jEk/e80gDOP7KVkp14B5VhYwqtF7eyTVQtUu3lJ+m6HdM9H/LO1hK+XGcZsUc
dcEfwm+qXNkKF3GJZwJMSChI2lctxiV8hZwS4knTHccEeAKYIBBnFTHmUldBQVruO6f/H9K+rDdy
HWn2FwmQRImSXrVVqRaXd7v7RWj3on3f9etvyOe7Y5nWFGd6Hg5wgAacRSqZTGZGRoAMdSmGqhC0
egUU0Q4uvMcyL8yxJEuACZdy0oL/BGMXkzvLJiQAnEXHJX9WgPCkZs0VRd8cXF/FOrYygCpKrKZ5
InrJn7kwMS2WHFM32qVHjFFRVBSBTNdt5Dze9e3lRCO2MCALWT0rMx5Nlfht0k9t84YU/7oJ3nay
dQFhRiCvAeSG6GVwr4BZqTd7az6I7jIOMe3/Csv2ETPYMuk0zILRYgju0KBpLSYYx09NJeFdG4tf
X7l02dlFsSppr4chvohZpSBWSW8XtZHgAHbx1MY3G+wAYy3hYTLs69vJiR7sGGMy1KSSRcTcuaOY
apFn9K1xL+pCZUJ7xSsNHvknL3vTmPwihuaxIGQLSmNXPoZWswPHsl2AVmFhOaNu7qSj+R/Mwm7u
MIptMiYkoCjODrZnVZr5wqBOXjKZGNlUIDMeuwracnZl9xMEU5GuoliWnnn9kO1bZ2V5yfXWt2ck
GrkPZTtIAS1t2NDNoOcEpC5U4OCtKY8dcvOLrswx146mGEashhhllovnkt5pzSv6FhgPjcywFf/q
MK6MLeF2tbaiyOKR9i1UG+zBIXbkZOfyBeLtgLHKe1kzecKE8mb8XhlkvEcLIrmFOkAA7wn2mWmc
oEzvkv2i15bCiwwIBoLmFfhB3cxuF8XJ+h5itPvrh0bdjHOrX8FcU0VE9FCsfVAZ+2MiHKuulQpb
pkIXO1Bk7v8E8lzTHVROR4xAd1mnmqVWSYNVppDUUqKiuYiT2oOOXW2USxAN+WnE9DLo9rC8l96X
RS/Ohs6wFhEEZP66lrqLojDq43Eu9JYoRtpT3hbTD2nKMYw2RxiFc+Q0kSBUlzbhWYGU3aXoKYb9
2jAauz04/uYcXI25UtpaNVBhL0paMx010S9++3Hc3BO1Ef5UVO6Sp64QwJNajOVsykpHb6CGlHlN
HiduUvSzakqkGnZhPVX7Mioqw5S0IbmXhLg8NH1kTFahDY2C2nqPym2rNEBiRXE78Eb2t78BhFQ1
qqtAADOZr9hlfTwbOFbjKFlDAUXgAByFCsfDOVZYRKOmjVrdCtAfbFBKBQOc+lpqDsebtmI/1vB/
C2FxjAGtomkqpexgtI4RVWakXmjDeaNvR78PG0wMSsFhQ2oFj9eoK5w+q0yMypphd+KOjG+XcVar
YcLPGGfjGMlxDmgtVO2hsSLcqOclwTZueXi/zVLfyhQTfKo0BeCvHvKDT+0yl5Dm7AXAM9NzP1vT
xIHUbmbzmmQYhKqGLhImcVSiqZWTTmrwWI325Fhi2inei3teBrV9W6zsMPUoqLcUojIbATAXgyOY
xG6elrasirqb8sJ7cW1/rZU15hDROuv9UcLzUdjru+gIAn1bflVxD/4HNzBnB9mjFOqSL0QDdrAG
aY7aI+8O7WQne70zO6C/OLfWUjNSrcgObNpwzvHmvaGrGBRQVWjJGcxChWDSSR43wUETvjfpvcKV
31jewF8yuH8Z+MJVG8Q5yD3yOX2/CcXzCGYPA2UM4IY5jrjp9RgP1ogq6wbaUZ+v3Cjze1WUEZGm
THmbW3qppcAsZ/mcxokpNJGtSTxtmC1NMx1jVBhoxJ/WZbaQKLQzaVqdZIdyGk0BqkJCtpeah7QY
Tal5SwXVTvydQThl082VrqwyKP1cSFCYrUowGUZPTXSMZgfOamXqvoC4mZxZ18Pw9llYmWM2tpHn
qi1quIiwX8YLIb130x8wwL5PdwnHG7dP+SqBYKMJ0I5BMkTUi/XgWFBrQUQI8pMUGKYG/ouImkPk
0vA5iHTgLTketH2nfaTCTIgZKxIZNcoGB3EsHKNpD+GUORrJd5wNXUL9lyPxEZ9l5swVRjO1irjc
0NBKWvCH6LjHb4q56HxNe3Lb8OoTnFuOZWsI4nGMp6LLwcliidUpAZ55yL/VWWBfX9n2Bv7rNiWM
Y2ptOM85BcTJAA118EsvHvXo8bqJ7YG4j80jjDcqZI61pE0FNFVV8FuY/nN5GUXT/6U6KcaBdFd/
GSszHM3uTeIkC7zlMVd4MUdiESUwnaqeOOKbSchUed9qu0SxWiBze1MxIL1PcHuPbvFjtiVTfUnw
8gTqt/L0vXYoMDw/8pr7vKUt/756rySyX+cyFBs8vXWb9IeEaebw+fqX45lg3gZUq0ekCQBHxHJk
TuUfQxbNJrn/34ww8QPEJ8XcTPD0LocRNNnBADQO3/43I0ycKJO5C/IMqVxFkpe+laxsEnITmAzO
cdqIhhTwWFzMKnjIdUVktiztezCtq0oGZS4ASqFbtSCOfBcD0GiA856QG8C3z9aYvZvSqBbkCvn2
IOgPbT8cVLE6ir5sazOUiLvg3kgn1xipJ+npizpIOzAs7JUQhKpjwtnhJQJ+jpCffwqzwyQRYgUA
AEwoNOMhTdDzGHs38i9q15qtLDoka0xp4DFnbpTQPptlAnMkxHmqq3UMRuYRvCLNrt9DBxHKaxDi
/g/EXb/e45/MsUPuekYbjEZXqmcY52puLDW/84fYAvDBSrPKCfScd71+vQg+W2QCtOFnc1coYNTG
l/R3ueuDhtQaUGFSvOixw5WeW81xvvA4yhfPufI53/18FV18X4omlZbxISGPYv2zwhsr6nfjjDjG
uVu/BpnPC2RCtK5MTZ8WQPQWio533E05dmatc/IE3ndjIrRhjLGUi2rozfRn1u0DzKE1ya3QyTbF
lGbHOQsb+deyJuSZEvhGIPvDxGadpKBjLjoRL59/UMqLvmvhLbkCj9lhI6H9bIuJOIOsV0mtlmjT
ZRdSftPaxtSpYMuKkxWejzlzI9mL1cjxy+2v9rFCJvKIpEJhSKlFr60e+1o21fFRiv7KMz5sMCFF
7CH4VvUgrVAV9Jp831br9lk0eLiX5dt/cXUVRKFQAdUk/T3Irlwdupi9aKDDdZjayIqLA8FY3/Xb
Z/MwUbqUayHFp7K9BPSxgqoqQFjvR3uhO/gJyPwq8EXETwm+23Vb2xFxZYwJGFLZkCAJATbsDhTD
1wuX1EKFoaNVsow38HpCm7u3Mid/TkP0UIrqtp4Wnu5HSXuLE+6UwaarrSwwAUKCimGY95jva38G
lUUKc6mPQqROA5GPmZw0zMnc1LvAJjxsEncrmajRC7JelqIfewmqzpNZ3UAnxi73zat2F99XbnLh
XujLbn3xRY2ICmR2ZTyKmcOc0T4qihGy0JPYa5odpCOA302s0VPW+vET6eo6N6tuMo4ZQPznIQi1
yiTKIA43yAXmpyotlMnleNTWJyaKKuGFrhFwhjHnUDAEwNtIDp78C4AApw6ScGb8otgLQXBt0rf8
iUfctZFRU0ywfJhkrnW9aXQR5N6ZRy4oxrvVoTpnFrn39wnuPEy22/GZp2/MWSVbGOgGyOuNGhR6
JiiOzrhkO+mes5FfX5FYlSqLmgjkrfZF9DcppX6KZr3zhkPxvOhxJlZld7Zwt6iZCjZPNGLr4IDW
B3QjqqFQieULHhsVuk1DFHsUMlfkKHaOxKMf2IpsaxPMCVF7nURFMmleJEExchSJaCa+2namHuHh
346hth8ELXm4vpFbC8PZ0HRNkjRdFxmH9KtSbVUB1YVa/dnkb5nxJFNOG3NxsC8HcWWCcUAC/SK/
N3Q0ExX/VhF+NVMOSo60OPpSCvkwKXHirIPin8+5KjaXpoGKzpAM8ICojF1jmGXwdy7CNP3LlL5V
uhfxsCPvxYova/uwwWJgBF+vhbQIBYgWBvONWC9NHehZyp0FLFqcWShGx7qlR7r0U4Fk1Cs6kAo+
ptYJTlM10W6s6sg3E0ULgMYuJ3Bd18GcnWgXoN8qjiQ3TDnvm8ydg7pU7eWKAEH6FKpPQt1oj01b
zdSVtBB02UKWy+aoNBCWwxSK9FZ3WofCaahTHt/s5sZ+fFA2cy+GVm/ReYGuL3qX6OlM7aGMIuu6
Y27FkJVjvueFq1Sikv0+7wwJWdFkhGadpNKujCGFc90KbynMlTu1fZTL3ZxhKehjEc0VkwKjBcLf
pF+rHWPuXVWeRAODb+lh6mRLQ47XF7+llnPOlqP6xRdXRpgAouFNrta0k7wyyEzBx7h5dZvFoMfe
B8k5Kjj4/s3H1MrasrOr79PJvdEDVpYcUuEpITeRHFpBeqcnv69/oA1gAHLylR3mGo9U6DwIFMDD
xpmc9hc5BmjltiC2kqzuEoIAR9zzQYHbtYeV1SVYr1YXR6nRydG8zLiO9nDTndGUQPtYsvxje+Y2
jjkfjonBMQ0LWWuhSNunbiz/yEdH4zng9oLeu1S4wnCPMcFQmNN0UEZcyQAa117uFlZiyY9kB9Jt
Cw1f+/pX23TFD2tshIiimRZqA20U2qKzHDrJcAbWyYra12K4FXzOId6QIIOPrMwxeXo+5HmnYdjk
oCdAyRC3QLp3jy6jid75bKbHBHTqjW/qry1yW97cyfarcWWdiSF9l2RyPSxPkt6OjTuB3EaYTM7I
TqtuR/95Sp40Lpxj806FTC46L8SARh/jnwYJjWCGRp+XVZYcpBa6+YBxl3YvQbG+602lbJ050Dgx
eStFkVdWGUc15qop6zaCGCzmoNIXf9rJ+u9G36sRjwh224E+1se4qz4Juq6KgIz5+k1Ov+fS46C8
yOS2Fm6LdOb4D8eYwQBZBVKGFZnLztO1waYg9SpPSvjc9qVNmmfV4EW0xRu/xOmPXTQYb1XaShcy
dQLiWK3doaj2aSlaUADYVWp9IxmDU/vqDgLljlQ0+0HmdXc3r7yVecZdQ6EKe6C7ZC80zqAvg4RH
aQHP8RfJFxFFFY8cwKpQxv0cQDVBStQglXyvUdwqdfTyUcs53rh1A61NsDeDQOKoFxrihcORqBcx
vJ2oN5Wcq5tnhTlpQyLmNEq73gvqt2T+QcAPOwG+iD4dZ8d4hpjDlWSdVg8z+N+TrgArMcCZym9V
D+2JcG7u7Rch4gbFyDXeT2zOH2dJOAix7Hvijt4Jkr3cB9kuUy31rAd278h2uZt8y+AUDjfvILKy
yxzqps7GfKBDeFiQT16J+qvWQCmEQP+SuiVSSc6Obtb0VwbZa6iH3l5bLyMoywgiyA1DEwJd4jcF
YNdwHx86TLhVAItdv/u2lwmeQWDqRFSoZMZjOg36dKSqBIDRhtRcJA2le+lOBDAkPaS7jDOYsVkg
JStzjN+U2USjeYRa6wjJpswZ98LTbPlmZke2cs9Z2tYFsLbFfMEhwoMjl/QWYI0Ww0rUgkZPGZr9
UQEb4WSLdr9rzxl4azxeRrH9LT+WyXZxYxF49iIH16icH/0dCie2et+pVpiaYKb9PoLqN98lb9fX
u3XLrpbLdnSDsUFpaM7BUyXdqd0rmW6KSTRndbKj7oaW3whvKHLr0bM2KH+OmqM41+I0E7hOWIHq
cOzAxFkXOue+24w0kqZJIqS8wYvAvEaoHk/ZpOA1kiv3guxEAyTJARcsf1zfPZ4Z5j0iTLUkzRXM
+PWpVy+lCnw7PWZS4F63s3WhkdVymKsmnJo8iadO8AKj+D3XGCnNRRKY9dDz5F223f9j45YVr14F
cteTMW4WlgBMWKrTiUA3VAkdPX8VYx538KYryCj1oBlOQazAHOuqKOO5IAWUE6W7tL0dBE6Kvrlr
q7/PHOUyFnujFYrgANB14YWj8DMp1eppAFkG5/tsB8QPU2w50NCSvpuLNMBcsfSquVA/tkoHZATL
wEHg8qjwN1+MBBmHLkMNBxGY/UpyQRW/xjxKbYt4vYXgP6h+10fhWcD0eQB+jPwsfeMKHG3v54dV
JuoTI5NkI286MPDjlQ/11QwKQOF/z4ePsudqbYxXaIIx9mTGM64DkZxMJBM0BDy+lGV/2Px0bYPx
jCwfw1Qx8LnS8q4VznN9zAx0B7go8a/YuE9rYWtnaSMTIzf0Hq8JZe8XvV3F84sftDdEKqy5D1/H
AG3gSq9tosXOX8SMj31kh8owc15IILiFS0r6bdkqN1I07CSBp33DcQoWlRcMaQGMvw5FQM2rg1NZ
u4X6N8F8tRImmM8CkJp1hXsxqiO7kY9UBFYYorVpw4PCbUa/lSUmnud1TZqghDhHh4p7BirDNDLL
3m6zY61xMH68fVv+fRVok9wPSKsO0QGzrQDkGJGl8ooGmyZWbRFmNYFCAlWWACNMSfAtzf0Ljaab
tJuc6462nWyv7DBLAbGR4cdJGxzK1zm1pNeFVyHGLALG2dM/GuSS7RxwFoWnGPveF/9yild2mSjo
J1A3VBKybKGp1OYy03bK8b9/ltG2wIl29CS+Jrc1CCZ+LgCP0Pm2kA6GB24jbjOerH4JExkbHwkj
iuHpQbwL7gFMWmYshcxMnuTb0Rqdyq1venQdebnU9s6ruqHIKtVhn3lnj1nea76G54ZyHl/Tx+ge
zU63P4YvRQEABl4A9a554413vneCvuz7yiqTwg1SX9FgeXMseIWFHVhqzex38js6ZOd+j1f3zSJF
BMGyCk+e5u0X+aY+Xne5xXOv/QImItAgiMU6B4XXHNLAlsoqsoA/4Ty+N1Pj1TKZ41PGBNMlsz95
daf6dioaIFocyugIpIZxaUvUFOpu9O1ATB8KDKJyTtWmS62sM4eqzxQxVoMGbx6MaDblbaU/q+MI
tsWH61u5/J1rW8kcogEQpWYIVQgc+MAWNyJi3n5pG1+3shlYKaZ2dKAvZJ2dtqvyCFC3CD24cqos
MXrOGi+Zd7pxDsSf1y1tn4mVKWbjAqQostpEoafcqcQimJHKLPpLJ7byUJwWuolp35ROyyvnbaeA
K7vMRkKVPoyiGEtcuAabd7Jz5QIuIGitGlxVru234soaE3HaHtpL8wSOtPxV30l2Be4hw9FvEwyE
Uld5CWweKmXTH1cGmbQsFBuRdp0fH3QC3ZluFIG9TzWniicnrb5zvuHm+aYq0DWqhFa0wqyuUsZa
T6p2yW8XNtXGmt9SMJDnZkrNwh32ial/lyf7utVtH/0wyq5QB2pBK7LMi2lvq7mXZS9go7Cb8SUf
Cs552Dx1qwUyCajcZxQq4sroiTS2kuj3oI/gY+MsiGOEfZSEpZI0yrIgOX6YWleOoM7iP1/ftE3U
CzrP//9TqcwVJKiTNpUUc4ktniLLzY+pBXeRP1yGQIIHXiOJ4xksBUqwiOvpIHc5NFq/T6BuGsrc
fGbThg6El0J0lYiU8b6gJ4bSTeNC65LcjOB9WAgi5UfMVqH4Mx3FPW+ea3sTVxYZ10uFvJUGFVpq
1Z/wdvT+UfQz7sJ7FVAPw+a9HzcdQ4eGsEhUgA7ZgaQ6CeSMJKXhpeRn1AlHbcCUmjTxirCbr5+V
GcY1Il2HPivBe1HZtV55WfqL6k441Nzu4mZsWhliEpJA6adJD5AIGsW5SPfDLmqc0OdclNtVyGXw
iBIiG/p7i26VsVeVUhBMxEO9NLTe68ln6R78WsIuQ0TiJVnbPvhhjAkQCA26Tvsh8Wr5V6X/kRtO
cvNvXO5fBt6lGFerCZuqiwIFzEzDQbsE72pK9T7BTNqIdmkEJR5OnFi+wZc842P32DH0qc2EOVbh
c+JBtoCJ2df7zEMdfh863HSccGwx/hCVUpz7Pq6PXjIbR/9Tug1w9YqH0r96kO36zKMt2vxaBvBu
KMig+cwqcg5iPBShPKPsU0IwDXMPlcy7f7fOrCISCsEiFH1kFhXaNUoXtnk5eLFw9oN9PV9IwJFG
2Ep4FcDNFODNZAnLwLauXCIojLwDKhXvxbmud4BSubRNFSjg/C5SjC3mRPWEoDkOwsyJFNtr+zC8
bO/KsC/GZCxGrCcERrPTE0uDAsT4et0DeUaWf18ZifNIGxQdRvz2Sah2RLxLR96h2vKD9Q4yOSAm
4CPwJxLg4CNPXBjZwXhyUL61pQXXkw7/KLTy6J02c0EFEEFILxqaKrH3vFzIwCqhZA/ueXogdvrg
e+VLuR/c9B6cSG7zIpV/kb6sLTKRXSuAj6ckyD29vq/UwRT90dQKmRczNrdztTDmHM/yGAkkeKdh
F63WUxxwNkMItrFnSz4pL6CZ/6sPuLLIHIEQCmVz41f5O0f5MpCTX+ILQoe5sFZkD+GBl89sAjvW
W8n4vpgFBIPPuu9Nhyk1pcfoTvlGzuQ+ey1/LJTv8o162700e4OLxd66NdeWmQMRiuhdpyrKNjV9
o8O+Mu57+Y77vlxSFzbur60wR8KYSeOPi+LUhCFIH1pbPZqgoB20Ajk+irpkTqK2/4uTvvqITP42
EsGPA+i+ecHoGP33pDOh4ck5AdxDx6RsAKzKAY1FYd9jkEhzRyj0BRaWWNmjo1rDA7RABZNX99jM
QdB2pYjQeBrpCrOb4zjKjZx30MVxqmcFRC6ApT0uDDmBzbuxN90D2AbM/EsG7gPGMUdioOsaQQQ3
xojdVAmm2FzCJrLyPnP/4nvhvWMQAMZl+UsJuYIsWfx+Xcu/Rlk+6kVlDQAhXLeymfEoGsgmMGOz
yNQyZ1uRYlJPehod4jrb0zaz8jq+Qf/zT6cUJg01K0zUu5kAmBLj4dkVJqrOrpgZ367/js2gtvoZ
zL6SgNCGzHi5SOQUZ38kkdMt3/77GK7EDQ4pQo1xEb1NodadQeq37qEjA5GhVOVRUW1epdqHCeaA
GcZA4lIcYi9IZicwwqMCmY9R0jj5yHZsXNlhzlir14PWGF1waH+KB1R4fQ0XamoLzrwjpQXyooVW
TkZ9WbXqHS+n2z7hOhU1QkVRAc/454ShymIgq/MEbY3X+oQeskMLF8XN5/wZFOOYjTEeS+5A6OKD
X6LlyiazYi0toeuaVMmh+CNaS1YuOK1ZO/rlHy0Ebuqw3KDX7DHPjCwjGZnolL9TU5TfUiiPLsp1
xKlHM+AqNi87dsUam8NWIHkhpATkLZ9/B91lSMDQBk4ReTAp70m9wZcEtfiPnWTZ0kBc1vcFBR+l
cpfc9LfppT1qFrAqUEbwvwlW4+KlQwEhEezUyo69q99hMJNLhbhZFVz/DCaFUaIxmsWmX36GVJjL
gBVKdDf6RXKaCxgr7Oux5f0VdW2HmRiH+7z240zDgOtD8qf/KR9GWwI5FfQIQb0HvdxHTGff6A+y
mzzOIKpqOLFn+35a7ToT3Lom6rIUgrkY3m+9AjBmKC+dwn2JpguP/nGzCb7eWjZ/0SlUpuQ6R3kh
2k+/k8T0H/P98LN3fMguim+aTR4wYsCjNdt8Ja2WyMRXmiujNAgN9HKy6QS+p2M71K7UYmC5osp3
oBLtNJO/xUSoresfd/NCXhlm4pEPzDNiexEehCI5trqiWw1yHOBn3/QESmHXjW3eIitjTCAimjx3
Q4xyb9K1p1qe8OrjQW25zsIEn4AKM6UVgl3ZWaoLxT97upA7xVX2kcubbtqO5hiS0SX0PA1ANT5H
8yHK47nL0KQGaKFz/F3pRoWFJEP7Drb0+x5DYlBY5n2yzWaEsrLKHH9hqDSa+hlGCE7+nfAw3cm7
2isO4zE9ToqjvCKs80naNqIsMNMyyhDUwCwXazPS5rT0gV+uZUDX+h+BupOb39fdY8sXMSlG0XpU
iKKwhKgFgbBXLY/JAfJApg7Vdsw5mSI5RToXe77liWtTzHlr0r7txRSk1/p3epfc45ihlqM5gysB
0OXIZuRyb0Xe6piT1pJIUP0BJsXvIWhDd+89iN149E/hn8Ywye6fjnbPHSHlrZU5dWNTlL0War2H
EuOo75RD6QaH+KVKrXqwF/aY4ajseU9QnlHmGEqjHtBOw00pg+gz0y+KyoGLyovHsbfS6hOy934b
kZCGEcYHjH0Kebz5pO5jdyE80aBx5vqDqUG6BTIuLkrrmHmxQOnHXeV7QfPaj2ACQKT7VZHVAB62
qaUjWwQ3pD5Zkpvb1Q46s51VgYnIqgIb6ZYpOeKe3nAJ3HkbwRzNoJuDQqd59N7XgjCnvbTLKVol
7Y5fQt7K0te7zuQCqlaXrW/E0YGIo6l3Z0E6INu6HgcWh7y2qYtvrYpqgd6WbS7Cd4LhbZ6GvY9s
Wf3WppE1iE9ZfHfd2gY3ECLaR9hhKVSjKRNiHfS+h84SMbHeOTOwb82TekPOeAajeL1oNIQ73rDv
ZqqxtsvEIEUc5xqjepiBlEzyutSvq7NgBZ7+CCeCsyj7fhc6vnN9ubwPyIQhbcwmo24wNDWP6k5q
/ogdGtijwLHCCXYaE3NCFErSWpolL88FJ0lBMNqRQyXlJ/Dy2tcXxDPFRBpDy4dKqlTRS4XDbNwl
0TGh97Nem9fNcAIaq7syqYngU5KHB4keeswYQwCCk4ptPWRW/qAzscSfxlYKR6iE+MN3MfqZCsou
F0cnMWBT8znPYI4b6EzQiOpqmGMZ44E1eo/aSa7u6Px2fcc2ayPrBTGxYhQmUucjwAvCvvqzNLcC
R7O0JwEElgvqXHA59raS6LU9Jm5IKU3nLoaAl3igf8Zf6lF20KL5ZuCFRkBm2pjdqbitrcAtbaM0
ueaXLbsStvRly1dhi6RgNAJ8IjngVebiaf8O161OKCOAhJH3KOO5IxM8qF/JwVCOsxfp9Dzns9v0
yjNnPzknix2Wi2stGwwpg6ilt4gpQTJsPx5L0VTv+0PiaWh6TftRc3iTGTyzTOxI8kIJa0GJDgOZ
7JTuNP8VhLumqHCuGd4RYAKHqFUKFJ9xbyr5jUaeenHXhw/Xt5CzFHZCrqvqrm/HQvASvOSI9DOS
fg9Vaeply4kdvLPGDsf1GBmg/Qzhq9btnGAPsb+36Kw5o1V51cXwpG/XFyZxzprBxA9V6wtVETHG
jCJHYo7uks1WloCJ38DxT9lJsmanPJTmwoDFu8I2n12rg26wgYWCaiKjguDJO/l7a4OnGRU8V3CG
W5lYCyjzP2g18z4lE1zkBH2yEmN7mGyuT62dPi6PS0jaWRSi0/JPYPLdRUDv+jZzMiGDCSkGaZqq
LDEPPKXGLgBXQDGAj7drD9o8uZERWlpCfv5vJpd9WEWxLsPcjtYjis2RkzeVmQ3nKDolou33R1/l
jN5vlpYgZqZSiRiSJLHyvYY0g0DOwEwn/U532WyGvonS0qF880NTf1AeOghzLkTykP1yAmt8Ctzk
5fp6t0/O6icwCZEIlIfsdwDmpFBAgDznDr1AjLqBwt5JoHWqPf6P9pjwRkPajqIP0sTKWciRsNgX
VAx6a7CXPDPedTxuyM04t1ogE+eEgiRVF/T5YYiz1yGM6l0mgPK1bajkctbGMcW+yYbKAKNQG+Ve
4UzW5CAkJGb+ANT0OwdA8tr/5jMhbx7Mj+WxNVkM+8rNoOWo5xuCZlIx+9bWqB0MOXEF428AtCt/
ZfUr5mro9SwEQ3885J7kx+Ygqx5VZ1tFO/76Zn694Q2MAFP05YCnwlAOG3BkVCjkyAgOFOoRWhKa
Ee/S+Pq1YAEFHcxJAT1L2V6EUNR1J7UUYLTuRzlA3z13ZlXm+cQSjD+nRZ+tMP4ejuHQQeqm8BrA
mh7oIXdDtz72B3pJb9AS4LdYeAYZf+816FmqtBlxO0zOmf6unvxTZ8/OOJqoAfIqtxvVuE/rY31e
kqmO/2AueJaBQoJ2LHoBvksfqAmidkAlgguvD/H18v1sknkp0DYoMeczFiiILxoYvhd5Mgqc3GL4
pgt+OAjr7Wod1EoKIQDs5OyKDq5YDapi830L6aV6lytmcyyc617PW9rycVfXzxgVAAQHGDAKW9X0
AfWce6v1O1vpDlDXdqTqpgp5wBPuJ2SO2hCMpdqVbbGQrPV2j75ceYF0QPlWxeZ4mOzWIh0Qk9zI
zNvf5YCuFrucP7AmCrhrMQ+spZNJeAy97xXoK6ePbdzG/oSCat5kh9pGAQw1Bmmv3EqHFGT7vJOw
GU7ANCmKAFfjMmd2kepzkvcgrPJy0n8jefZY1rlLk4oTFzeyP3j/yg6za9i0VpfmfvTouXOifer6
v04DOm/QZ4bMemlz6kNf75fP5pZ/X32kOa6asRpAVZVmOpjhG0dL9yS67fqf1z2ft31MHtLNiZQW
gRpCfyFxi0C2hKK1Mznlbd/XnPLzeph4jHpsT1GJ9t/LhaMHJV48FiAalOy0s/+w9A7EU+wAxruT
OdNp2+cMzAnofRvQDGeLDnlY5KoYDZNXvmpQQpWdzIm+DzEU/RrQE4dHQq2mNY1f1zeWa5aJKamW
94rRQEJcvUyTKbkYwbOj74qHgf8/squ72UXzeGjozaO9WipzGIxOAR1dlGueb9wUyu08cNCNG/NS
+IwrA8wpmAkmprCZtde7xB1DUzNbV9mFt6A/MQNH9/xb9X6pf8fHsYIMRH7ILv5NwWvNfq15fP4V
zOEY5tDox4GAoOtOQRNqudvzffg82cAycGseG6n6Yg1YSOCwwLrHTr42ZQth7FQAEjG1IAjkqG/B
aKqBKXodOBTAq55deAJbGxX+zzaZuzaj8ZBIMSaH1Yc0tLOb1gsXtAhooEJM4VjxW3ZC5m6N59IC
pt4TeWdm87iu1sw8tDsjbpMxpj4IG5WDgc4NiiKyakn3xSvZCbtlcCXcRWAG3Rdg+v7v3w6fV88c
nVmgqTJVULrp9Bs1O0vyY5rY14/nZnxdLZA5KQrgU7RoQ80TIC+l7WjuJtPR4MkCbVTbP6+EOS+V
NqpTlhXEC1KTokBXusJ9vW+eCkvSzODUP8snzCsI4H03r69v+75aLZA5I2JEsyhU0COSLurP8jHZ
g7jRbvfqOf4xPgNfe+D57L9ZK8g9dQD6KPTZPl9ZUaFiWA7wZ0+7qK9gcNll53av2PUfctBNHakb
JrleeMMFm/fXwij6f0aZ7xgFap7Nia56egRcCNI2KlNTaP97mNjyHT/MMN8x1ACFHhftJUW8C1sr
7n5IvBGnfxNnPmwwX0yRx6IxdAVDGZWGSSo5voS1/CNqQS1SxY9SmbpgvL6VaXUDmsrfc/MUSuB8
l0TeVb18py/Jmy6iHQ60pAKQ4efvOE5BNNWL56Sn6H5Ar7jCwb+bkZEuNN4KWBo49ZjNb7gyyOQg
Zd8TiZK68MZ2N6sncXqFMCnnPGwGtJUNJv+gY1PVeYQgDv4UqbQz4VaKH7X+aaoPY+dwzt5mcNEV
qNcv1Nr4Zp93sJwmUTVoPqHGWyRuKlUv2f8j7cp640aa5C8iwOLNVx7NZqt1W4f9QlhjD+/75q/f
KM3uiCrVdu36AzzAAAKYXVdWVmZkhD7Oh2EyF8iv5SAZKro3c4T6qtbELwpk1+4mWx0PbdpXhzXN
28NUx6+GkujnNSKjoAjDAXIBBKujKUIH4gGcUoxzhxxEWybTBjoFyFPRlkQb/d3IKEI79WB+F9UM
FN7U780xfkEviQWZ6KiA1Pd2oJVig+Zs/fk7cQBLRxyYeD1gxlDwNa4oF5LiNG4WgPID9WsXfO6l
YCvwttv+9zCrk/dZJ4EHFqin6lYjt01/zvOHyzuAfoI9QgrgjSbR4DVA2vV5A9jzmMfdiGgXea/T
CC7FKRfhK7lP1t0eYzySrZWL1hFsaEXpfS2BxlC8/iJpE+BQo5G7DCwjd+ctFgAg+F5qZ5fxDvog
QfqwQWRgPpLXKSRX3VXrQbg4MA5TUAWiiJaefXYmAQ7/9ygxvqHX69Vs0AgdytV2bY22XxnSwbQa
T5+1t7QXvVx5e2NvjnETmwYIeZaV6HRZep8U1XWRzjeWtXmX94fIDJMssvu5ly07NsPNVFGh8ZXu
tHai2jE/BPiYO7YONKAzMkJaw0RlklIb/EOp9l29ofLsXQA+NUQ/h8sD42383fx9KQitJfyegrDK
TM8WpCNrET21YObYClA/yxNlqKhDoj6sy/UgvZrtz/9sDIy/ysttaSWCJ7FV3lg6OGBE8H3RGBgH
1Nf5PNZdZIWzUgPSfpsVeDCloi47/lKYAAmim4+gG+GzD5q6bMq0LkXIEr2M9b26BpeniXuNEOvD
ADNPqTFiJJpOmfPs1wachCRoz6qbwX1XgaidiT9nH8aYOWt72ey2BXNmdn5inrroLh8Ejx6uCZso
IN/XZNtgsRZb1cvgJteBE7XvrLn0rUR2ZCIUGaTz/sWj7cywT7tORZm5a0AV5pMDlRE3fkH7+h0x
Frmy4CLiRiI7Y8wmKMDGXFVzZIeqagZtnT219uSZM9rNdCLIDfA8NVp5bFQNVAO0eIynBrZx2SJD
sUJ7RtJSb50pltyivgESY04EESP3rbE3xvjpPtJJJPfNGlpP5m3xC024jnWnfO+95plgB3aB9n/g
meZtEEWGQ4VWCkoYLEFl2UWmVsUG6qL1cwrxozQ/21HsXD5WvGP7EZ0YNjONlRUpUZFnENywbuKh
dszm6bIB7g2+t8DMnTnNU6bbCE62W+2knwsAZFI3TdFPoHiJnz2Jji7XUewNsrddkk4kbmIpLAsH
7YjvFezxO7ggN2iFN8EgUs/mbfoPe6bMRF9aNG0jtLHWcMGzOkdtM/pZr7/N1L88kdztsAujmYNc
lYq5QqdbClsTKZDnCFD95sdlE/x9vgskGRuznBK06eMttgJynd6UDz0ULUfUBx62++KZxsrdE0KI
7U5glx+zfwSwjN+ok6hC0RE1GDI60fUMcCLYMPysd9UXykWOVoQKyOF39Y7MKUSxLQccSV8oH+aZ
q8UyK8tMrR4sRVAIn3K3dNGVRfcLdFcAa4puaJU88nH4PcHA6cBY77y3zNwz5rRMZVpYVAJWASj7
DFi4B92L8QAKe2T6Y+JeNsjfRB8jpX/f5fnnWho0c5TVUF7dpHvRjKM8/n3ZBN+jfJigx2VnIiHt
pic2GDeT5KEz70f5cPn7/PMNAL2mgj1FRY/lZwOzgc6AtLLxFLnfDumRHE1fu91ciqEQk/1zJ2xn
jNmZI4AF29DDey1tfYsyoZNay6s6aIIcM/c225lhdqAyD8qE412cNtWd12BcH2ryqqHLa4JC7+X5
E42I2XKkrGwoyMI9qtovtXksimOuhZdNcJ8Cym44zDZrVaNLC2lbwup19IdwDCgPzAARqfa8gtdT
jBTklj/2Fpld1xSNmSVTkZ2UYNH8BiahHRtugXYrJa4FxyU7kpBLSjSVzOVZFno+jB1u6LQvnKh1
h/GZyILY413L/YuL2M0lc38Og9QYqQoEtWlWxknPtRq1AKtcX0iXD0GWz+RFblPLq4ncPK26pHrD
Ns+rUydzD62jzErR86/pTeU1JJ7Pir4VgQ0y4afNXJNgqhvpeVLBowmm+/lVBdzNclK5iINCG4hv
jUn8tDWRWTol8kwhYCgkrCW180ooe+qOZNda7gzZGB36XtNBoJopw2256agsb0sJBcx5lCdHLit0
BbTLepyXWjtDI0b1zTptXgX7jutOoQaqqApFfJjMguhlPDSxnJRoe90O76qgT9lL0znk1B7WK0PE
o8h3RTt7zNrUaWmhkd1agJdTTvTSanF3oGoBBcLkXtRWy3WsyGlDQk+2VNQWGb8XzZqUK0CqoqAO
Ms/ZjUSKRfxz+2GCfZPIQySXzWiCMeGsnaJTD240yyPBdqpD3UW91BMhIbhjAluUSoiOfmE2xtX7
fm2NGX4v3ny0Kzv9/CcBropivYyGfBWTxziGbDG6JE/X4kTG1htq9AMZL5d3HS942VtgNl085YZU
ylpy0sF+pihQiDg0ueFOcuWoy8nuRfcfvQtYh7C3x2y6DUkJK08RpKm3Vaj425UCtt+wfQVbGRLm
Cq6ot8sD5DpXaOUZqk3V1L6gtAp5Uue0XTVoAkxepziVdYxx71Kusnl0EyUwT6DbOog2PPd47e0y
14itNc1mjyboUT3zVj1UB9N0ZvCC9mEXFK0Y3M7bjXt7zF7p0SWjW228/XNtnVWQAyZe9Za9JM9U
WFi+GoWPFfrJL4sJvKCu4VQbYCj6fKinTdGyOk8SAH8OTaii43i4ajNvvrOvqxvFo7eWdiOFIswt
hyDABoUZpDItUIgDgcdEAes8rbWqJxCUeNb+ntBYWXjDS/Stft1O1U+Q5uO0r8fkt3r3J9WXvWFm
TYtlzUHzs0ph0wx/j/HmDqAKhKypiJCYO7G7AbJraQ8NgZJKcVLGB3s961XsFDlUwvzLZ4MXAuyH
wxz+gWiNlBoI4GNlcjbrNE+VO/7/QfyfF4s98Y1OBmJLC9CFqiM1J1WaoTYrGIlowpjrJdFmQxqM
DnhzdBtuB5JfD83dLOpz5x4xQ5WBbFfB+MVmbMeoqFttHKKwWu8GnGFzE5Sb6IR/OVA7A8yBqnQF
cWCZJSfFfKzwVNVTr5t9iEsR++8/WPqdJSZmz/Rq0aYJLLdlh7TJaSDfCuv5sgnuhYz01r/TxRzT
mYq0WGYHNZb77S/rpB4BKz3m5+2GOsHsVF2L8G1cLB2oT4Bcgiwq0dm82mpWyYQG5Qiwy/Q4XqcB
fLxH/AZvKxH0krvjdqaYbV1MxSTVBLQyjXQgMXJP/Y0GImxTUEPiHlELMSFmkUAqmsnPbIOu13OH
I2qQa1W9VtDDsPyRCdUwIChJpQWYkch5Bulw1FhCVbrXreNMFAf1zst7gQvSUZHs/B8jzAGNG61T
61TeEGzOPvEKrwyaFwPJmZc1owyvkKLvfOBmnNwz8L9o38iEoif8K/njR7BFnnnslWQtCiuUrqow
P8b3du9IvxdkSiq/uF5F6ADeaVagqaETyPyB5ohZuzrCbKQWmCP1AWKX6W/coE6r/h6sKyIJFYF4
gdXeGJNYAC2VBaSqCZzcI20v6gMIhVjnBWx0YFsENsqLfl9eUrotWF+1N8j4KuQ2ChOy8+ClMJ5K
2c3ixpFngFfqH7P8UsXR4bI57g7a22M8Vjlb8drUSYZsUxQYz8RJvFl1SCC5JnoXZs9CG7nuGfcR
0l2St3y/bJ53DvfWGV+Wg4RbWU25D8d4PCxddV6i7lAJ+TdEZujfd/mnbS6iJu+AC6qM1YmX+22G
2GUuyNeIVo66tp2RdpPVRMrQsy0lZve3bkvoi0+gEjGBUER3ykSzn6fORs9Wrw9W6lyeSHrQL20b
JuawN6XsBh3bhhAnM24jpXKWFnvoW9KrTiXd6CQ5XrbIDRf3a8c4uGruUjnTMKndX8shOhVg9quO
0o3tGufxYECsBR2nj/IxcuOXy5ZFq8k4Pcuaq7g21vi0WT+VCdjk+kZCXv+yEd5FtBsdy+prppEG
OD5ETSqld3AQU/VxqVfH1N3Ldvi1kA939p7r2W2bLI67wTSX9Z3pHFIHXnJb1Z7pyoeIJqjuysa/
bFEwfSyjCXrGZy3Ns/LUoNVLftBNSA//umyCeyUoH0kQtr0t28p001IkXcBl8KB61WMZdFfwmtqh
PKBepf1B3XRvjtn9ZmfmjdandriQ3312NePBWwufZdyrYDcmZr+36VgXytjkJ0hT4ZrbwIA1+TlA
sPSda3udwDNzl2lnjtnlS5IMpd7imlvL36CBclI9dbL64fJC8ULv3cSxPTztSJA0H1MrbMrvOUp9
chf8ZwaY+7OOYzPJAAg/detBn//qsufL36cr+8XvfcwS26kz1MPU9hKc7lR/M4vM3SCOjbAAWtPZ
dn/ZlGBBTOambIisoSoal6ec1KO7SGh8M2Ip9VJt7LzLpkTLQv++8wlN2k6lvNhrKJepE3X9MclE
WTbRaOjfdyZmnbTWnMC/meVt2/8YopdmFkyYaBTMhaiZzQJ6EeijSnPjT73hDaK6BW/1AR8Ei7MG
XihQUX4eBBo5c1WKx4jWLQCVyWLdVZXStYreHUWJUN5o9rYYH1Mv+TBbemaFkwqC0Mb2S1uk68EN
xvY2GBeTkFUqyw3hvO6g76xwkAFpDlYGKjY51B5pc7l2WJ5wJ7xVAY3pRVKvdL7Y04SEHipomqLi
ZcTsOymxCjLI1hbWreWpxoOhtE5B8oMuiVKw/FesjZS1hv9U1WaGugxVpPaDBQ5gvwjLG/QfX9s3
8/c4XA+Uh1KqXD28fKi4Ny3Ej/81yXhUg9iNpk25hZRl+jz+NzGH7WYmyKB0F3qi/mWDvCP2YU/7
AgJo0s4ytm4NlfWHIf1WlsemfLtsgjsm9IWYBHoHaLjUmRUzYmiH1C14ZWk3zHALNi/QP97ZbnmW
AuU49245CAIjujDsHgGzt0oF6KneMuM4Yq2MtJbAYtomzlzcKOjOl+LWGcdDat7OpWDVeJO4N8cc
8Wkc+3EkC3CsXbg1J92+06xvfzCJ4LEjMuR0oAvO7sVhUExCYuhAtohQTpTPAe01mje+0qJN9xQL
i4R0p7FzCDpZ26SMstiPzKopdlptpiWjM6KxXBsXu9I92eaVGl2Z3X0F7JKVHQVj5M3j3iSzbNE8
bYNBkDXSiQMdtuFMPMidXyFNINmucgvyiKP1kFeOyKWI7DLrt8xDsZLSQuvbGETLfRE9bpkAKsI1
QcUCdAp0t1TGlUxFtKhVGq9QBz4txX07QLlCkMyhC/JlwQCkVohiopD4niHb3ZZKAgR1pkFruUki
d4xl13oRrI/IgoJfsLMwV1DEWDWAmkH+Pv2lgXl+uTL9dfR7MMhSAjX1TkSgxp03EF+D1xO8IVDH
+mxyaMrRWiID85Y8Sdmh7KFtPP/R2fowwiaHkjUrFbUCZcl6n4UdFXH2FtMxAbanUh/poyRYKV5I
oO/sMQHnMFbJmHd1dlrq+6hqrvu+AHGJXLvQmT6oyM17goUTGWQWTlfGgcRolsBFtniqR9sZ1GN0
17xUR/1+BbeFcsyu01thEZP7/tY1S0d/B1KYNpuVHVJZnrJRR0ACzvThPJ1LsN9ML8NRDqPHFcio
6Ro4jkN2LWpn5UUJe8PMeWtkTSFW1mzhmhmA/H+H2I5v14uriKTUuWdCh3wGQK/IcrKa8IUd5WDU
Ly10zDy1yYjYLha8vrlHYGeB8U5xtszKqNn5KUseStvX2rAQDYJbKdV3NpjAUTH1dQDlmIW+Y9qC
2xy2qw5UolcAdHXvao6I5Tp3E0G8OUxFiOR2dtllMjeyVg0aOItz8W0KLZBCHKiW43QcSgfQR7pJ
8ANuAWNzsz/pYtgbZ3zLqiSJFPUaBj0k3rhBj9MkgJjohz85fR+DZNU6wOmXk2UxKR0T5R4r70fN
ATvJcCSBfKj89rEI1mBrQb8tqooItg4r1ZVvWzGMOYpKRnSuei8lz5Eo1BKZYFxL0SoSyD6HDCmA
xIlk3SH5qZ9EqUPucYb3l8FcALkTg/GYUwWJ6ipGJF7XV4PWufryMHVP+iY6a/zT/GGHGU1lEehH
b/BXfao4JGnvjKESOP//5ax92GDe6N3S9oWejHqY/p3eKK4JvUI8n7IX7Xb0ANk/yVeFKyJS4gZz
u/mj497d3NEwWi16Q6tTde5CKPce1eC9uUUUwdH5+RKDmAZUPGQiQ+CB8VWpJql6B64z+HsEqWAh
r9CrZjlgWoEotjDbRVf9qzUbioGIqXTFYA5wQRDztLq2orIEBAsVDTxaZ6jLA04i6tjhr5r5ry02
C6XZXabZUw8U06E4NwhOQypMMB2NM9If8itNGhaBqG1XaJXZ96YMcosJTRjwj1sNm2OQI/Q6znfQ
T79ZgqZ1lLfIFXWTcU/BbqzMKbA7Q5PAtb6GU/xTmY8EyL3LLpHnNEyNyBSWg+iAbfyL5zjpxxZp
+cy6taHQW34vZv+yCd4Y9iaYmSvqOddkS0GLVVcFKpidt8IIL5sQjYKZpi6BRHU2NkDRaYe6jD05
CpJWlG/hFrZNDdVyEMkDcMMeqaYb0WYsod9GC+p3jVGoqDqqC1SvK2Le5s4ZAMp4MGv4ZzNeQrO6
olgQhUPl47GPf3VbcHnCuNc9un01hEpYfAinfXZDc5VXzUQx1s0rssXgAHMgUH6MPOXbAryLs47o
roiBh86u1bv8ZXsUmKeelfUXMIpQTdGx875kR/W5WrrMMsL27/xGc/G2fNG8PMy/GYfMjz3jD7bg
3hwznXoUo+E0M7JTE/0k1dGQBBBbbn5qb4Bu0J1XL3O76STAhYCyqM75zyig6OHirehAzzdB25fC
6kQE97xNv7fJLGFe5fo2GQpaP8u/8+wmglxWIkAMcNs59jaYaLRRoXyXFRP4WRZn+wvBhAyu2Ngv
A/lX1Tlt7RCg5mvw/wmbnrlFob1pJiCdEmWdk1wGZAkvJeLN11TQwoB8RuFLXv12eUPyopq9Meb+
smR7SkFcBGQEerKSX719mxg3ySI6dfwls02aFkCbI1smHKQ2Hib0AYTQKQeHo3qQn5rEKQFEhLDa
7C0/EzS2/1WJu0ToZH09bx+GGR8cKXAnLcg98Kqw7vV3JOQkO9lj97aqTu9RMlD5bXlaj9WT+uvy
1HJ7YzCB/w6acc4TSZJCi2ta3aP9g/OTaUOdT/U23NhTdwAG3HIArn6RSwc99ALjohlnQrzSbOOy
l6ryNEMH8AdNlGSH9Fr5pt4nPwHKQOtn7Imc9//iDT5GzLgbs486heRb9N4N1AfT0eyutofFJS4N
v5Cs1lZPF6qi8X3qh1XGB40tZGStSrJC7ccC2oLSp2INf8UAEvn/l74WbjJ5v66M/9EMY0qiBDrK
gzeB1rbwQI7lopMGqqyFXwTqH9zxFtqCgfqjmVeLWcmV5FM0kroBFRcC2eRa2zp/igVG6Mp8OSc7
I8zKSVbWR2qNMXXmsZp/me2TYD9yDyK431Qk0iienHE0U9P28ayRGrSmRZjeRAEcKs5h1KAFwl1v
jVs8Bq7tzEEPt34nmkL+kn1YZ/3PvEwF9Ic7vAvRyltCws5+KF62YAI6ST6C7Ht9EAyX3g9f5nNn
kPE7gySn1oq2g3ANdGf2Fd88FAegdQfZia8RZAw+ZOL97F4F1c+fJBWsnW3G70RT3m1lgjalXPnW
zIe1bhwj+/YfDpDZlSWwjkthjiVmdPXpTRU9j0EblEFxJfktxDLR3as7zXUueu3zncxueMxWbQ3J
gBoS3Or2CDkN2ZWc9br+bXyzQHJ2P5/RT3wnwl8pdLm+LqcBEP/7i4GlOh+HxoSmDpZTCyg1VB2g
IDAgfZLmfg7Ihvl+i8lefjAiF7AstGNkTyL0BveI4oX5P7+BiQsGtYfYL2itw9G+UeUnY/2TrIC1
M8Ac0V6J5XGQLBImIDs4N2Hpx37zpnnmj/QbbWCt3MrdBEUJLk/dziib+DbSdul6KMGg2ojWs4fM
q90R+7VxwCEfUMEWPcjvKJq/eLLPka9d257yYAi8EzcK+hj5F2i1CmTqEAGauS03RRNqveWs6+Mm
BNjxneC/S8hyYmySrcUqiDzDLPo5xXeNcU36cy19i/SzMgvvRYrwvLBpWRr0ZotWa+lBSb6Cd1ZD
ZiK9hqSHL1ai5sYaUOdCWkwBVbDObJxhThR7BYNBqCRHCzDe7CaVBREkt+Zvfdhg3+vrNqjl0Pa4
5AP1oL++3Raehos+OWhh5w8nFTWEwZWP+a0qOaIsD/fkgWTLMmzDtiHMiInePXKWIjEHNdGQIp5Q
b1pkLxGlO7gbY2eBuS7yRlLH1RjWMFZaXyYT2LUy4qZgmpla6QQ4ReHORBecPe5b2NpZZS6KhURE
mSgJpYazhx68IL/W0SoUeSiN/FKDPtSOEC4P7Ls1dgwBFo135FCvgCqqiiY28/0BtptTCTgAHR02
wKI1y0GaXiuCpjwlLCeBHe5zam+IeclZjVqT3KgNRGu06ARuxgeqewDu5WC+EgUaolExPhodwtDO
KRUSWvJ1vMmBAjCfkX1vk1xwHri34H5YzJlT7KmFFnZPEddFqCKmGUAR/DCcBp+4sau9Fdei+0dk
8v2I7pbMrNSs67bORAinnGQ/96UHhG/07osc3VWO5uyIaq+8MGo3yvd7eWeykLWmUON0C7Okctbi
2SQ/G112m+QxkjTRk0mweGxDWTTWddN2SJZk4fpsHkDDeNu9RWf9Oro1T8ZBdppAvyuF/WS85wtA
KTrk86BZrbEFyhJ9CUlJCYTle/Ov/Nhel2gOzFOHcpbmXnMtYk7gzunOHrNHVRJLuZShw9wmZ7uw
T4qxBeVMDtnkjVntXY4Tea5zPzh2m6pRrdqUwQ7GNAS/ivLzsgFuaL+zwJa24qlT6nFMNqjQoPUK
6RJ0r3vx7/5Q3dQHKXNEWCLuLvmYPragZdbgY9Q3FY6rDTf9F+Ixs/0rEgkJCOZNZ1xztaK9t0jB
PTRMkCpAgkDMas7fd4DxgAMIhJ9s5NXruZquCQgtyr/r5yhANT7Ub/rX4rkPlSskth7+ZKE0eHqD
WLSHjXmmd9Ma1wr64UPtmgpSUi5g45f+g+BorVDe+5NuSVtH2hpJfkNHkv/zpW1WVbQlOsChZDgW
1veiuEoy0d3C3Qs7G8yQVmsctlqpkEzG/XyCCBGuT2QDbDzTHYiihNXzu9qMJ2Rw5a7dzjD9YTu/
aGatVS52PtAGuvzn4o03gA2BbnhcQc4I4hVhoYvrNHYG6d93BhuSxCkAAFJYryBvDWJwnc7daw9Z
m1rUu8zd+jtTjH/qN1Wy4qpG11D5vazPQyRYNepy2LDYNqAgatB0CrrOPg+lQvHBrhPbeE9SqUcb
qp5UruBPWvT2Zpglqud1MtrMMMO6JEG/BYgs3XJKkP8yRRcXd3FA2YBHPxpDvyC7jAL1BinXilN2
njy8xt3ynrI30ei4P6TfCBLV9Xex5hF3odBFiUANDhjB/+eJpE9FPGbK+KSsjTNb9+hNErgM6uWY
pUIVlyJ34C7wj9kKcZZYTW6Byn89GSfzKgoHRw/MgEotJ74IEsV5xQAhDXgr7FDcJuMwilhemnLR
05M5QW5VNp189G3lUTAkrhW8kzTIX0GmgFXxK4Ztk2JSmMjulz/BsXpAG6JxR4LuOPjzucaNr2aQ
chFtEc5aAbf5YZbO9O78trHVaPOYQSnz0Jzjo3pMYxfMJP9kLaegbrzxSvRs4iXAYVTFIEEfATl7
ZkYJ6UYpa7TsRG4nbwjJ0Qhrw7VvpJ9UFsvAoSvfxrdCc0QuhD/JQKOaKsqWGlvkA2JfHS3LisJ2
Uby+rjwUgMH5JUqYcLww7haAsoGG1ZHXZCY1Wcy+h+SjjacFmkL0Ax1gf2g9C5nnKViPosiNu4g7
e/T37BbR0qSk2wp0dDXtNzJlDsn+urw7ufO2M8AsWLaRkTQS6cIsO8sxECGbP1QPf2DDBKRXJTZe
1Gxf6gSi5c7Sq+xUDqinLahPNE5diJaGO5KdFeZBXadSH6MzhIr8kAPlhpBcJWxeNDCTldB4pFJs
mqgLlrs8O5vsdhgKm8xRmp863ZeH76X8dnnmeA8wgr5/DUTFlgEmG+ZKkdspblcAUUATO/7U3PxU
XlPxytnTUocyvFWuKGijX2QdMDywiYCNoufZGNEGG1U3zAhwktFGx9APotzqCRh7VlGLCm+94CsU
RbbROq+znl5pWqVV0K8c5snixLrt1Pl52UTc4nwrFjpgcF5VXFqfD9AUZUuzTiYYbbrZAe+zoxgR
npXEESwUJ8SAwA3GQnHy6J5nXj0QT+3nkdAKUetVoYaHZPRNejZzqHjHp/gJYkGB6uPh8G06xAci
GiVvH+6ss137pZQCMy8nVjjPmyPnE3p4BQPkzuPH+Ficdwlx0aVupeJURT/mZqR9ZEQXhGmiUTCn
Kd36GpRc4Gwqo7tq/D2bghI/fwwWQjRom4EkhIlolwmyJIsJntrSvlFk5JvXH7EhYjDnDkJRcPnh
BOEOZAKYNtP03sxAcJSPTwqqFaawss67g8jOArPVoon0dWptVD1iO1BqocizzuCdchGae/OxPQq2
Np32Lx7hwx67ufqyymRZAdeJcW3oTnY3BukTSj6r25+noAhEYq/8CbSBGzABsCMq/fvuyjP0tBtT
DcVPUwF1gRMhWhIMiDuBqkGQeMGLANHsZwuztOYkauUYClhUkbDw7Ax8e7Rm3TnKlf1dlCLkQUsA
ITUoWtAwdbS1fDaoFrlUAzITI81U3aU30E3zEsgIeHGgBptf+doLIiJwobqXB8p15bqqvjcxoFOH
GafV9H0nzejNSBM3LY+2guLVU1oLThV3vSDgpCqI+0ACzWzHbrFLDWo08LDro558qxpBuod7aj++
z+Ygi3yIpt7C9/v1tpp+z4PfN4IhcCcKjxrEq0iOIy33eX2Wpicg9AG/0wrAfooaJiA+pg6KotH7
/68I4HQ0B07JaW1mrjICx1DkDZgrjZ8mIrrlAbLbDnpN/xMzcEWfxwNlT2MEMZ6EotPgSNOpzd5i
40HKny+b4a3Mx2igSPLZDBJJ1mwayMM1kny9zJunLdZve5RF55Xz2AV2ztDwPRVe26C/Y+cR+rHQ
9CqPbTygtNOPMqXoZa84JMh+6MHwXDyYP/PDn0Tee6NM4DCTSv5HczrGuY3M5WZqVsFueD+ArGfd
22AupBoY/dlYO9BuoQWhdyDEF84HSrvci3w4b4fvLTG30qKWqWK0aDbCjTSSgIL2ysD+CR6h3n4H
sUheEhhXkhggxLs9QNqLmg9UgNAfxlg2IlmW0lZOTsthOFOdtcSzvPa1DctD9iR6BXLjZSREcIZB
LoR+NGbVSqB0ZHtQ0V0BPRPKSrM43VFHq5gZ/AOWbgRryD0DlqmiWcXWbMA8P+/NbFKjTY4lIH3B
P2tKbqe9ZsJGGd4cgvQRQhtQUYT6KzOH49ypkW0B4A46kUC/in3b9swnilrNvfFlFSVheGMCSTyi
cpXCpNkSjLXE2WzkKlKN+iFPQsM46vndZdfB2497E8y0SYZEgFFElQfZHkfqgi1RvVX60ZT54bIh
0VhoLLDzHcqct2Znl1uYg+5lym6XHECN4q/LRr4i5lUNU0VQ1UR0iYcTvSN3VlQy29FaZrTVTTsp
fhukv9Pr7IWCYqjoAppU9O+NKI6hH/3kPWAUVNzolcXFhcQmsyuipsDoNoBim0J+kOXtNm7I/3d3
MyaY+yq3GoT9UWuHivytnzXHqCyXtEI/+MXBfzbD3r9a0YDZcWrT0zY6eKOrtrP6kA04xr+zyG18
6OmlDnhp/czPrkUIRsEsssUdZanQ+DOgxcLqUrdT0IFZhJd3x5ctyIyO2eubJrd6jDxj2PZv2Qzi
8ggccblgC4qGwezzth0KfdS16tTNL1H6Bknvy4P4WlRnRkF/wG6LD6PdNfIEko/ZJSi65f5yFQcT
iuqARN+KGAm+oq/erSH+R2UNzcVsKcdOk7GqMgUh+mH0S+NdotNyW1ATwKUD1TK5dQhq5O/1a594
FNHXilKZdGt/OV0EtIuoGOA2YUvDcazGsZXLKbrYZHdoBjexOr8D9XM13o/26o6ke4NzEfhFhW8W
WrYE0SEiNyZ0S1AlMcZOnULpOPqzrx+uVShmFEEBdnO8VupTHWh38bm5eiDH0lUeaVeGcUwAAUA9
/mo8Xl517talyrr//WuYCK9RImtIJ+ik5sbs1fFhbhEnLP5lI/yttbPCHJAk1Zu8XLG1dIxRcSEB
e09jOxMZk/JRtLW4B0WBRAgYBkB8zaadJtnqhgaM+KFSzKvbNJbiKIsl6sLgjwmft1XkoyFPygQi
dQ1lF9NY0xM0WNGTVge523p1GLuUG1Lkw/jWKBkv3hb0UcvMYLzpW6fFcDGzK7vqAWpS3nQFGF9Q
+cm9qL/za/2dHk4wk4AoGsQaSLZ/dgV5RWRkUooFAD7lRJmG0SNx1wBhAyrcYBQibLgrtjPHbMJY
H8cm0rrk1Kq1o0mOIc4IfAlHmBEx8zdk3aZ2uZ6f0ucmXEL9ZfqW+vn1dlMg15riiEGU0wc911a5
l/c+94BhIwLmhsIk0oefp7KZ6ijLzQZ9VobXQ51z+GnF3y+b+BoT08Fp9OPI5so2m1CBbqGa5V0K
jdy/CIrWQCa397SrBVR/FBTVnKbfovcGd8ko2QAKMsTAu40ZFmlyZHTn4lTK9ds2ziewKYSXh8Wd
OUALgM+zZNNiMfKNVmvjNMf1qbI3N0dzM169fg4Y7mUz3JHszNC/7669GiQGQ95J6amY7Ccj0QNJ
NrzLJninF54etWlogdmgdmdmazKlxZqytQaeBb25iB7RInNAl5NTQjJZdK8JrTFbjkDiyizyCcRj
toPeHONU0h6nO4WA7Kf2xDVjkUE23VYlxgZycnMOu97vADGejtHB/mHe2wE1J/RO9KwyFzdmE48x
oHtBWaMy7qJfpkWNrQqHyU7Gn5UyKptfLGqKuD/ua9+ekxXxRD10p7Sk5IK2bp+X0iLXTdl2uVs3
Ra0KbjiOe9GQHqOM5YDKIq35eRN1cruAC7ZWwtl+kdEwsr5Z8k3dCkI0ThT9yQqzsK2SRplRV3Io
DbJv1Xf2+rBGhWNPb3kqCfbs5RFZbJgC9qNMmeMmPWV1cmika5tAkaBEGUcSOMivuVMVQqhIYZog
3oKEzTuafHcApwwyTrmSyFBZ2F4NXKXtj8ZC/Xw4za/ZTXKsval2KfGX4FBy/Msnu8zBJ7G5qZmZ
zmEMgfhbK4Aw7BEpkx4o9fb83kTmpFD3vmyVfpTdu6qO6hFqbzRVzNxDVtuPWRLnYNLrH/T+Zyti
uBR9n3klTEqFzMlkx6fJeuvS28kUVHB4oYG2HwAza20OiecmmiO04q9/g7oMrkwLF3fxu5sORGIi
EDXXt+zt0VXc7Q70TqXYPFOBV8nivWuKBJL/T+CzXono2IXWmKBOkno7qsayPKmP9Brtfw8vAGB5
bRhd/Rdp17XcuLFtvwhVyOEVkSBFSRQlTXhBTUTOGV9/V4/vtaBWH/Y9drlsP0zVbHZjp95hreTI
G75lKiCqxDICA/6ha8XLbMprP84GRtCDTvlaJCBW5KT3TI/xtwjsuby/PR0lC5CtY7pA754kebWt
MbGr5lfZfF6Kp9uazXIYe69MabYw1ttapy2wIDSvzR9T0Ai3ub2JE89fsM6ExNTCzjp4gJAOvz/T
LEWTUEkYApSD0+ZPwFUaWxvUlN7oCoF0lk/rIXYP3KhKroq23D9MOrqGXOQDal8rNmljSAu4cM3o
Xl6xB63+iJvfmyKi+mMclnT+bU5fx4qH+f1xmwb+EXk4GejENDF85fvzTmIxjlPWTUj9ybs89ZLr
8AlrtpULkma7O3UeuJsPydcIi29Ai3AuGh6U/u2Py1JVAnkHJCId5iaTb7KzQmAsz5qqp2CRXh/b
OKy3R73nfFeeCCqE4s4FQZNBlhlV90XZecJ0J5hcVl6ihfRXlIA6B5ZRLCho9PBDoSh1VhlbelwT
Z3Wio3RKA+Nl9RUnOqVAA7p9bR+npci3M1GoNvAO1XVaV+XMrIwRbw+Q0+iYjx1Q61AAzJKqthpa
Ly3YzUAmIB6S2pF+ckQTtaBPilcwVsvwuUyNfhS0cWLUS1nlBBZ71myCCYNt9yMaEAPwgQjZJA/0
keUBUJFHC8fCgAQ68O+VxChlLLgMEt4EVhsU5Sw4gqw4soy52ULhvoiZ59tJo1RSiIUIySFgv8ny
UOW2L/m5+DRg/XoD7JieOTxvzfyW++NRCpq2WTUZY62G6SuhZNyezSPEYh5Tf5Sv0+xmT1OQXdBY
5OKdkb/5w6fcHZXK+1aEkNUa5TrcUukM4qFTF6u2PFpBv+gOivBXdTM5cZ4jkqa+mlPTKMeuQh9z
64fYqZpkaQCLCurvdp1AQ1mq5gToxka5S6UWRE+3lZe4cPrAqKxYGIiSkW3QTz80CNWiFeolTPMr
hojsZeRgXLCczV4AFUNAVdfnE7YDj538Sxt+Dbof8RAt/kMu8XYI8ht2PlNes6peYxBtJKgvYJnn
D4Nn789u9VT7VsiDhv8PmdmbPMr8xBE0dVEZg0H5NXsswXuFNVb0Ty/dN+wmHlOfi13E8qX7S6Qt
sGtzQdNR1StnECiMwXTKAaeZAYpAw7Q6z7vwdIIyP9Ant4u2VsIhXwUbMKz2EF9vax2ryQNte7tB
ys6irZqSwRwrUmRb7bl11lcLfLmw8MZWbXEMhqfhgvfzT45clivbyaWDUi3LvdIRSpbWMzXMnPZI
cWtsHPtgMfFKf/3Oe4XwdIVejlUUYRkE2UqRVQPgBX6sdiZ4FVv6HTulL4Tx99tH5Hw8ekm26rNa
KWWcMNJOMspsyvJ8WwCrBrb/dvRibKFhlUFoBDKDHQXwy+fllAeRP3hkj607Zy/bI0ciKTPccFJ0
bF+2rpRqMy2Py4/V0506kDN7Qk27drOvvMUDpjPZBR96xNxsrLkaJJRYorPoCbZ0il/mxjYfVncK
rLDiUjOwst29PCqbV4p6Ai5ljJUDqXbr7FKnulsoX2bpd71dNyFIjR/xyIPjY6qlDJRq9DxR4cEA
y3uXOXZzI0QWyAzEQA/IIH2ECSpwargEVa5wePzsH3FEkZ7t5RHD3LnoTU22Ta3yGQY/e2IwuBqA
pIH8cS7R/NJd9VqHKynSzYeRt+DBesXsRROL2YmW5joBApdSHAlv6IJKmWI6FbCXK92t1s+3VZUp
C8TpimmRf+nuq17GeqdWcnXM21cFmzHKU6U/LmVgSJxnAltNkWuquqlgGYLu6rWlZPVZZFb/l5Sd
yT4CHtCEnSsDfd7tczG9CijhMbqI5pJF98e1uu1aPQPKftu8WsmniFdvYx4HfPMGhpLIZBKd0ZpL
vqxql1sYjBw9wq0sOMOxDAm3cuqbzu3TsF3YThoVT+tIsrqtBRfgDFQjUuxAZA3iQPtavBL9jxze
ICb3fFRMFfVsqUW5FsNidOA1fYD8hK0rHTUQWPJB4T9OQ0Ex9tdJxdfarJe5A4N02KzZQZOKw9ZP
D2Okeqjhfom32pezJXObRbAHg0vmzsxW3m6XzmjVvMOHXPTkiCXrS2YJdh6/dmpxKJZ6duDOLKzx
2AVmAqMZa8mJ4oBdg7PBwMw6dz+BKlxbabQO9QISxqjobUN9qQbDriSOsfPUyKSdaDHj7ZdhmG49
gknBwzyW36BV2LvasfYrTJ7xJqSYZihjnws1ClkCjvx7V6bFtRlLZo5V00w8DqnypdGi19u2wby5
NxH0gok5YfFe1XIRMCa9qyfJ0aqKR8EQD7fFkBT5Q0jfiaE+0AbabEkQLUy6ZmXvCOhIbsCR1LcB
syoNr/HEE0Z9JzWxinodcSYlAYLvCDAxq3UsefWxtObdPhf7C721JyjPkqDubiUFdiSWJXvqW+sF
uZJ9WwTzC73lzhb58108s5RRmNUOj39Jy+0kdausdeSM82xjBux9pkzudCclwTCq1gnDhv1mhLLa
jo6kBG26GFNRsDVTfOrdydP94QzYuefbB2Q7y90JqUs0qyGxJgn5nm44DaqOia/dy6EFJAHgCBx4
I+XMT7aTRrlmtR0jYTRGYEGITygRiwtvuIyZbO3vkjJbSR57aR2jBBumJLiNQQ2INfGRDDG0fvL1
3x3oA+CK2EzGpq4Qp1RfWu17zQW1ZTr4v29Mp4eVC5AFrXqVo7Q3zqC2rQortJI8stMyqg5gN4hc
XZIsbxvNn83aC3dF1kZ+K69Iv5JB45gDK+V6u1z0Bd8rqrBNgxxNRnIUu9diuaryOV+PufkyCv8k
kdxLonJYMzGiTa1bJTTRCy2dWrVHs7Db1F1TjvUxHdbugonK7oxvVqLUHBO5CZMclFZJs9z3YpRi
L164FlnqcszttkNBi4SSVtbNrMRZCipoW/qxyXYCZFUyWgwoqQiouL6FcDYfpi+35fI+HOVhprjT
zWgBRVwBSi0DlO/xWay+NaoSgH2Tc0amjaOejoYxNuSQMb8/omhEnWikgKiaEKiTwdaxmXD7NMxL
3EmgTjNvup5LuRkfFwkLXb6VHsyRUykkbuJDzEQjhhwD5bo/bmanFe28RuZU4cLkYAiVQ3f4a/We
N3DCdr87OZT2NXIuxl0MOQTuj7RBhpMcpuAH6YL+VHMILdn39nYo+stsYhrhIVUcDesQGy9i8dlQ
OJ+GWU8Gfe3fF0d9mySb41KaMacGGvnaJotXd/oRkA9hc9ouZW1bl/YZUE14afCaqsxPZmLFH2BM
BkI/efzvPtm6jXq7iI2BVsBLPrRgnAoHPD1BmuDigh1lAIar8HRbE9lt/p1QKrcqp0Yvl76vQfAl
HyXffM0BBicC6Gs5Jvdkb7wf7BO3SEP87Aft3Eklf747ah1ZuSauyHw6IEURrYm+6K4SEAIWsAJz
m4TMSt5OHOWMk7nssYK6ZMfxaKYhYbBPrqWTOmjD/NVz+UeFITDj/v0tKbOoY/RW1BGzXwnENf5y
wA6VTbBZU9dyuU9UZggg8+jY9Qa6Ee2xwHZsxkWrLWH+Owubu1y3NwwKAzleQj/C7n4TvuXuXJ21
Z472MF3lTjBlLOhJtn1lrHoYv+bfqp8E7tN0Y4x4OvoPgmc2Hnhwn0wXsJNIpXsg19DyZNSXUBda
1IL9FdvSCxfyi1Vng+P8+0KpNM+axQ6QAwvYxWOtMz0tTuRPeRtrz6VSrNdIGoU77DL3tT1uU7d4
s1xbqhPBrQvB7RvmHZfKBotlqBvVqpQw6u7M5UXPRXvg+R2ODHqstIi1sR9kuPBIPAuiYiM9SlOe
prBUFJtqgPzAPiRGWCkTNLQtW5WllcIijA/jeXrof6mzDXps5euAp0F9LVqUF7z8yo1QLOPfS6ZM
MR2keS2yCtgpAUGtKnyymlQdRpcsJgEzhvNYZbYr9vKoIJWrcq2XPR4kRSZfK0lH/aRN5UPSjlcr
qcXAqKXYkxcr9cdyMT530zY6nSBcl6F4kqoabkJUWnuV14GznciM1ftfRlnrJGvDYDZl9Kduhmll
4BhhrkrBhhYwec68YM2MpHtxlKnmxdBX6zJVGKlXj6jEf41/LbH9Q7cJfmTqjgfM9nuWy0sVWT5p
L5ay3UXo8yZWLSNc0R8SQfhpDxMXcJwVwFTMfWOllBQ6DSpsFhL6vaa+VqF5joLhMcN23QCO8jqc
0IniGSj7RG/CqGg5i7Upxn2hhNuEoqdYyMslWiOZox5sC32TQlloWYtiXlUKVj9ir1efo+jnAOD4
rXy67dGYD9z91VH2WJqoRWcd3A3hcVFfKx/0T/b6eQb1UwfYW5VX0GG5t708yh5rYQEofY1PNcm/
FuM4Kk/derl9Jp4IyrCyvq2Tpm/MsC1PNQrrUmJ3Eif3ZZZpAWsAhDWMOhFei/c505JghHmeMKNY
xZWdZU96ptjpeJbqn5Vp2XP0yxDuuumfzP/spNIlvnHNRKOYViO0Yi9fD0n1qMS/b98eW/H+Phg9
ODz2EVCaaszZDdu9Ontm9dJrXjTxQHrZVvQmhrIiqUxWSxh6Kcz6o6Z+3VZOqGZWeLEnCpZaVFxN
y6L8Xb0lWTr2QLUaXNEhM5GVaQte4+G/2Aepfo0nXuLHPNJOIuXqDODXWIs8V6EEWBpA2pp9ePvT
8ARQOiepSSfVG2LZ3NQ/MVp0AdCWfVsE2x/83yEwgEs9e8y2SZfZkkHKfFp+EMjv/BcWld1Fw7Wh
vfL0zwK0pCITQfkCE2CUwLRRpqiWhDVUL+Tx0QbAcwUDpPxzfVSOsZN5umGb4El8vn1Q8vnpNw+m
zrB0AhA3MFxS/jUaWkGcYxU8J0kW6obY2skqnMrCsqXOsPt1mLzbAplvu71E8nV3rywTsxnxuhKF
9NVgRjFR+BR7w5+17PpZdAtPBPgkbw+A6QtBt0iIeBUVuy/vhUrZWqWmVpRHMF7mi9dErS3yVmuY
HmMngzJlUy6mZCHQFIAWXIV72fo1q09yNnNUk/nFALSA2WygogBH5P1RijVVO3XBNk0K/Ky89tAV
sA2xtpPWrw1OCGGbwU4YFabURIp7XY/JBHfyTJrs5Vl+VK8bCLa7AFQNPHgZ3uGomDVqmKpWknYL
RazFloglczbaSXxOkkPPHbhkfjDCUktAQsk61PubjMZhVVcD6IJkE4WMgpReldjCveXo1+m3hGma
+KH/pD5xDIDpvhRgXKHDaX6kgJK6Bfmf2aO5CELS3NtOlnacYkzwEFoWwl4AyoRYDThSmRawk0qp
zTwDi0jR/pRUzMvwDDoYN35RH5SgfCbeRXCFO65PIxr/wbnsZFLaE21aM0sWKhwJpjMIyESLUdbW
1fHSAI8yyD4sTtOU/UXfrpZSH7VbgD/bgA4tLX/r8adcKO0MRHkjt4PFDqtkSQ+4LcASpfMewDVX
U5pHNYZ1pc/xCcSa4IMwr1Iwuhqu03rklYuYWvMmkE55cnPQlMhAgiq3ho3OsNvmzxwVYd7eTgTl
JAd9aUXMcf4FsQ8c24cysNH/OJCJZxDpZLZ5b9xxZ3OZirmTSrnNZEiicemQQY7H8tvm6k4LCrtg
OipHMu2cOR0QE/jvb6Zq7qRScS/vLK0c8noLx+Nf0xoVsAFNG6BZfury0GN42kLPVyslZvarpgX9
/I/ViQ+pTehlm8Il2H0Yn1gPA2+VlJ2Y7w5I2d6kZRvGsaAvWSg7BD6hO5Sh7DYBL7SSbOuDke8E
UTaXreokpljZPspN6pn657T/qg0vc+vN1s9uehkjjpqyDQET8kBAAVyrQULILn9Qlwlr8bWqh2Xx
KjZnCWUJjh0QPf94ojcJVAKb58ZQ1THQQ7UHQpa7oS4TPRBOQP7+JXNhAyBTf5+GymWFpTCBIlom
R8GIUdRGpV2SbW0stB8YY9COjZx1p0QS0lMtT/NlHbu1uV87Y32ZFRnr3Po2XzAJ1tpGrUvnSU7U
Q5Q1eC2bkdgAzUfpaluoSwFeaVjA3BmrgO2QevO1yCWJ19ZnZws6sHYIRID8Yag/KkS9UFbMqaWk
4ovlzuRBcPS77RI/Vt56kB45H4pZRDNRXAYeJnYCZUrHAdSwdKqMma7oa35PRmFLZ3KSbxO4lUo3
BsTnbXnku3/Qi504StPHAigPnWimx0XJnlrVONVm4tWN4JQbavdW4jW4+dsimc5xJ5JSdn21xFJJ
AbE8zpdM/JLKjmhx9Z1tUViPBVouwNLpCXogeytCP1sLIAQXP3tsCE+VPtvaE7b4veRE1sB+bV9u
H+w/uMQ3oeRH7cy4QYI3reJWHGtP/AMbkPjr4BaG3aDH7qyueigCs+doDPMLAnIWO1JYgtf+KPBO
qJqO0lgNUFBBsJzRPBnRSR4+F7qTtIUj83IupmfcmQOlnpsYJXWdAJZ7RlqZzofB+tF1p2oeHcH8
PAkXkQfVxDbAN29Cz61FldmtUybCIDAcSnBH/eQB8CglioDVPVZ5PvFInXmfkZ56HOUuLTINw9rm
OX3aQumE+vmY2QBvxYaZCkqSR53/VmbaPVa6/1dh6RCQIadrKz0inFGLTzgyx5fpk9Hbsw+84kCb
nf8ebx+Woe4kUiEhEle52PoWNBaHCckQyAvKYLu3vpoPi1d4/L11pt3v5FFhYY2EIjOmpg71xQPp
it3El0G+ckyQqZ9vQmhtIRhWVa/kzf+OwWd+9dg/FRjvx77ZuXoF+DNARHP3YLml5d6WzXzn7URT
qWY7W1m0zshOOvMlVTOnlirbar200+65NEdMo9/JohLMtBzSzRqBJ1UOCwzRHNsMSwVyY12UuVfv
0lQQvhbm2Cjgjs/XjZNNfHSueCGQjV04VxmTG5Sf6+c1z7R6QoBXQedu+XrFexkwrP69CMrPtOU0
rkWDNeveiw/WJ0y++MUnKZjvsIlygNvhxnnemahAODWjFGndimmwcEQpABlS7gA8EEAKTvmz8OZD
7fGyTEbf5v0hqUgYy0YxWAmhFr2YgXSXY0Uqd5Rz+SI9AdXgImL4AVFqtnlz/7yzUpYvSqnajD0u
Vx3vyvVeyDgjMdyvR5l6ZIwyZjuAP6tibpyAFA4n6WvngUDRI2PV8vm25X00+nf3SAOoTlUuq0Xa
ymG1DB161Sg2SksgRsJhjazXAiWXTGiexzx5uS334+MScslWK2oeMum1vo/382asc4SsE4XG5QI6
Ai8XtocRNLxN/V8XASDJAMwMpv3Ba0NjOklTi82sKjOhm62nRj91SbcxbCzMwe0TffQrRA6yTkAT
o8hBQ91GpZjWswzI8kgYNGcRI8XV61jyqwXUs+PST3YlGJaXjkvk35bM1Mk3yfQ3BPhk2TWrYYSN
VSDJ/y3p/1IA5Z6XuS8E9CdjwOnknlhUTjNzElumOuyOQDnlSSoLU5nBbwQAnS455bU/RFeD2576
mCm8+0Z0eTuRtqWv64G4xijoL6mnGbZ0rwUr6sxVDQpkHlMoo9H+XiLl70shyzYjFwmnXnwAYrX+
xfIif3RJPlT72bEI2gN36Zfx2odUdJFMPLoMBZNalHWZwATdmsb6I1U7Je5k/2HUDRROBs0+304S
5Q8FOYvzZjYBLg9wMfSTyOqoalugfFWC7B7PvBPorJd/IBUsHoA1INhzgFCjbhW8F1OTtJMS1r/l
3xpeXU8lok53UsMeN6u8jhMBGzvcNjNGcou9pJ1UKrDWzdIZoC8xw/5YFjYoize7uyIHBHnJVrrS
t+7YBP+gVvReKLGc3Rtl3tZhlmITY9xHFNzd+ld5NtCvk459SDrRWHjhbqszrEQVDcC2o6eK9hzd
e0pAZ2YoNQgDxKAIp5Cs0smPWzB4yaH0zXvedDcr5L2TR7kXXc60Vhhicq9/hTxRsKvTdNQCLDx7
VZDzXu4f02nc6e6AlLfJuknq1CSSw7hBjaX5UmW605UcJeUJIbe8+3BpTWbkMU8UxmAN1K5i+l1J
eVuPDLf57iCUHazCZJj5Mithtl07MTDz+7Y7N9l/TxdENvIMHfi1gBExsa3z/iza1GKEFmNksHL5
uNzVl+0AJB3bACdo7ZYP/NrKxwcBBKINidU8lHKA9/9eYKQOWHIsIyFstQgt6kOEst64DE4UP+ot
5+HD/FA7WZQLS3PZVBtTkUO1eV3XS6R7SvOd4zoYycG781BZXdc1s9blK6iB/Cws78VvUQAd96fT
/GV00cYFTjnoatHp5HXfWQ56L5luFGzKIuSj0ikgJRKd/n54kC1HOpDmtQies+VeFP4fsG6cz0dP
S0ypla+FCeygfjssrnaaOh1cF/iC3E0UYqrvi3DvFEWhTLlT4rGIWnPEcjMZ7SaYGtXJuIwhiNVd
mZecM7Jl4hNJwgr+MZnOWmtjkNO1GJSwuBNBoRwBewVCM1/wJsCxaI5oCyuIrDIvOUYeb8KKradv
wik3uYrDqCgbFnoABzkqp3Q5drx0hSeCuk1DA0DHSijcZqBSG+uTLt9Fk8+xBfYnezsH5RjFyKyF
fMbWCZnGR+PRrzasapNRxy7QsTHOm0liOsndR6OcpLQk/ZLJkEdSlPRQ+FnuDJ/UULlf/RWsKAlw
0k/tifdSZNkAULOQnqBwQgbw3ruwDRTxcKWGFpbtT0H/mql+NHyO2qMsc3ZryO+nTWAviLpPYW3b
eRhlAAgWn8T+wRJeb38wllLs/37q/vK+Kfq2G/QQCAmJXDui/Aqrc24L+Ug+jRCzl0J+xS5cJuki
60Acs9BBJRA5xgGtifJQYSpdDrcgD9twfF4C9ZN4yl6s59vCeSekwluXYP/LqjD1oktHJflSwZx1
TjbA+0hUQLPUpZTQiRHCqH8yhtiuy8vtM/AEUFEsUdQmlQ34+V58SJQHOf1y++9nZmn7D0SFsMZa
VLnqJIKSgUctzFYP50cVNR7SRcwC/YUjj+UmdvLoLBTvtAqI2hooCv9MqhWYUDDDxhN9khK2HCfB
uT0a6D0H1ZAw5pYcTuK1jHJb/e9pGt7rN43eWG3SLGtxiSQX2zqhGajecojupMb5C1iVN1HOUWmN
cgrzag6qWqAmIEl4UFdeVDogCeAYLU8IudWdzVaoG1WTKsjhYgL/0sQ4RzMFat5yIgbv45CfsRNj
1f0S112qhFOHSeylPDWZ6f5LbaNcQJ9mijgZkUoQPcnHyXwptsXrdiQD+Hz2Y97NUe4AvC7iiCEk
OeyU36vsl9E30eLcGk8E5RByRaiGATiioaGHmmrYWOAbB93m3Bu5lxvBR6O8QmdVLfbdkBGR3gsJ
59Ip8buTFKx+A/Sc0m8cy+W+GDkaoYvvNSIBl0GUYoAxTO7S2SXfK710khM9Rwf185Y64gGhKrh9
VM5JdSr9mpJizKMROW0JajNrtMXmsm3Byl1C4eQNNFx7hWnWtJI3C1tZiz+5oofDHRfwErcuHsQE
b5zs9fUHHqIHg1YBEVjXZYC9AJ0b/Yn3lyoaWjrpRp0c9XP5zfrc24WrlXbnWcfCNuHvI7c5EEqy
zlm/C4/ZmfcDWAorE+gekFoCxIeeoarwkM1qK4nCZU1spXCV4ofFQwBlKc5OBv0awhA8WLwmkLQn
yZNYfAFe120lYaAMgBLi7RD0ywcTteuUGxsGaF+qu/Jbe6+D1SjGuiK6rkqgHEd/Q8A0vzdn7iAh
K2DuRVMJ59xh7XjIe7AiwxBlL/UqEazjo0s4o8YT76nAWNQhJwWfAPrnYEGh43NXZwuwV3qssEQe
WR+MQuM+debPf1R0CAzezTI/HRlwxbOLbD1TNq+saNKvPTZPpSsZDLP84io4y1MElov1Di18l1vb
JDGS9m0A5RYBII+ZC4UGzirA8pbKLQZ/Olf6jAs9dqfe713pTyvGCnnR9A9N5i151AdcK6MDFHqP
1xcgpSRXsvOX6Wihkhn73EcRqyAhKyoAnUzYO7g73xt7p2EQdknl5LheVKCLjoGFOguKYbHdoNcE
6E07fgAnr7va2HXhAYwyP+VOOOVKhXKJpdmYUDq1HlrlCbiYt62QdzjqItuhVpJq0tWwHrVB8bJU
TNWjlOsCEHqGRjlqQO96aqMp2h7mdVk40tnf0dTB+AXiJzDzUo5UX6oyHXrVDLPmvC7O2KO/DKuI
rYfVvOutIJU91QwW3nAQ2yJ3cqk8qZ4jecSSD6nFE/0p3PyX7g4Yrh2wocCLwUxvvRNGJUxKPIz6
tqDdtS6AGozcPhNt7kw2K+bK2FKRdQJjjP+/11KzLc11WFI9bFNJ8sy+SexV1ZTv6Syp99G6JZxH
FLPEvzcLKm2WV6XMNQOci6RBNJ8T3wxrw9uAeksWv9ZP6CiD7/i2trK/G3YgsKIHijCAhb0/ZaU2
Oco6mxzWS3oajehrK1WvS615uTZcSxNcSoYcaP0UgH3gKIDerZNT7/ZvYF40KEhJg1Q2wSX9/icY
Fsb0VK2TQxP1/SqU4ye1PAkCRwpj2QMxYyfGei9mWrdNznpJRjMj+/m8XDNXwIhe9CD7onvsnO6l
cnjjEEw9fRP5p1W2ezxUyxqtoF/AG6V6iJVA3jobqzO3b48tw0Q3G1w+WHyj/FlUzobSAyYG+96P
FaaOIs9oOV1sngjKEtKuSABsRm6u+t3UZwuNJ403JMyTQSl/ZGAxCEQVY9iPcFPHYkUD27t9U/9B
A96uivKNWmuWY2nMVthizg892CfFtMtj6lmeEmC2qQbhbQ4SbN4iCbMMDqZJNLVA8IxyHDn7Tg06
bHOq1aBKoXXIQgVj3ptv+NLJdDFfOPqrT7BAeISTRJs/xPOdTMpFFjM2YlcLqlelWlhN8rXvurBJ
SrfuZrfQ09PSq56Q8Xrp7DveyaUel6ksaZmlYISErFR1d/lJ+ZS+KKu7oeBJICnFQ3VOU58XEZg+
ZCeW8iFLahWzVfSkhnK3CpKj6+dUGhBxfY4OsV5IiAYKCOLB8APwxvffcpPHpjEqxQqz1G7uJD8+
SXbmGnjiep2n/1g8yasuwHlzubDFzIxwJ5nSomLOAcuOxzReuxL0J/PrLFgfRCxEgD75at7nPO/F
LIvuz0rp0CSns4BJJzSngmGy52+SS0hSpdJWH4pvph3jqZucY/DC/n/G0dlWszsvpUngFc01FJHI
9ILiG4fqml27AUs7pMsu2yXADnuHTDBwPjBxZh8MZyeW0qS81Moe8FsaaF3k4xCiXRViPpc8fTHH
zQfPZPo94OyDIQ07T0AhfK9POQCG83oAQIioAS4qec5+Jg7ZyFAHx7gIs0umHgVXe+ackqnGho64
DyosRaNT8LwtK02L0bwluUbidNf8QNpXkZs7ZTh9Qz/QTq/RE6/5zRqdU+WdXCpaZSOeO0UC3k5M
BRsP+rH4qTuFb92LofggFk7xTbjI7noQ7pC3co7MdBE70dRND7Vcr4WIIqgcjB6h8awExwxTZ3OI
X0o81R+w/VJ+4oglJ/qgT7s0kgpsSmkZZbQQBBg8Z0BpFXsxapVu9AO1FO6YCFObdsIo71TMRZoB
mskMpfZgDadW/K2kOeciWfcITFkJG/YA/0Li+F5jVYCFNIZgCeHSfgaMGmK2I/eGO628jO3PzgR9
dcTRAj9Cwz7wHw+xj5tDu0lTHKPq1flYHjHBdwTUntrRH/sfVtAdFQcws5tN7lQNMfgTjA8G9pOx
Dcp5VbGudf9DKEc4530ptAlGrmvhronCuf+y8laJeCIob1cPpigUDToOWip6s2m4+lh5fbm5t9WR
lRbsT0J5t23J4gXsZFK4FMKlkaLAFAbggIw2gK3DbsuAfRm721BxxDLfNnu5VPLdd33Z9gIaOJMP
IhG3u7a5Z7oqds46O/2RV3bxi5cBEV2/oT20i2s1QUsBSyyFpXRZ08kWxufbd8n+ZJi7hA1gl5se
7jSKptJaK0K5TdbDPMcy/tj5sWI83RbDfKIpWAxGcACes6VTHiTNqmpZRLyPCB4IgU0gY1+EZ7Z2
0YzixD+mde+EkVvd2Vy+VqPRJYYQyqsj1k+DUdla6wja6nBOxUpn9qcit7sT1BV5iukXaEQGvKP2
kl2LyTc8gns/OMD4MWYH793bMv8UPz6qxNtNUnacaXOc9QJukjQMuh/xtw50D51fAe8MzNjn+Awq
gdYVLlKwPPXuXxw3o80Lvmy9efsVlKln4KpVamGLj42xBZpqOcpkOZsg8myObetvcihbj4e4sHTy
7JjA9Fo5pqefuzvSXQLdxVVEdSG+021SoPmHTRJQz4PDR8IIFYq0779uldVzYTWA5dIeRKe1W7vw
a0f+ol/bMPOO2hdedszKZ/byqLwiVbSoFAQyNig9FGg4mdtT3oU1pltl7jOSqbm7s1EBsEs6oAIY
pRJalR1/0wgneOWiAo0RJ+xv2WOoIi2+rbnMBriiAAQEsBGYq5Xpb5kmogp8DAv5Wva8eiWiICGw
m47wAv76idfBZXqBnTjKXVurIMrbQObJO79ezjXMf8syW2krjknyDkbXnwRRS/Mk25QwLezNJ4QU
/VlwDCeXsQBd+wJ3AZoZFt6ORjdJxq7Rdaw4QPvXh6b9NPIG4tmhbieAUo9+qozWkiFgPZpH5bR9
t9DIAqaIcCbNECANJK0tPd7WD96hqBAxZnKqJnEDlQSyUpU+q3FwWwD3O1FxQYpAl6TPmCjVzwSg
rg8wJxs9K2frkh3EA3A/eChl7LC3u0cqQKRroynm1BOc0b9ILjGd7xlB7OTYp+W+dZkOZCeNCg2j
OkRSIv4xMPUIVS8eEyf10rPhzL6MCk2NbzddEo87Y82MBjvBVDRY4qYTMdmC+Z9z/Zo+YXvXRNkC
eMGdV0+2Sd7Ws1281N//5QelPMoojyMepHgBFndVSCbTkiu09FzfJQf1VH/nAnCQv+9D7N2dk3Ip
fRzP/ZQiWxpcoJo5uTf0jhbjJdR4WgIeTvUwnsaj8pDbVtjxIj/nkulwlK5RPQLmxAw1/TBnP+Xp
WoIpiXOjHCNUqRg0YJUp7QiVj3BAFRstu6Q5Kve9T5Ddm0CokE9xwYSY9bZdYKDrB3OuaEJZ4Xlp
jHYTGocUDNqE+lNxand0I1u2G0zqF7zsjXdWyuHMhTyC3g0XCujCQHRQPThbXnGaQRMm4i0duxrH
w/Hcqko5oMbslwpAAphh8owf5B0IXPTn5ULOODjNCyQ+/8vvSTmgRs/jOonIasCfoTOs9L/kC6YR
JkdCkzKV7CrQeOjKvHul3FCcilYGvDe8KVRfNDo7EX5zTsXMXt7sUKX8DZhVlxzQrQaK4GaA7waM
y+i58co/iNT1d957ghc4aLKbUt4KCwzwcOOoppWHv0b3lKCyk0MTbILN7WTzrpByNFj301OpXjAV
dFmdIeyD6ZAGzUEKdIgsjv1JCjlXSiL6DddGTyNUwLqLLbQkUVmqgGa0HfS7BTpCQLArbmGfWRfd
WTw9LthGpgboB2RMBcrP6SEGzDyWrOJgOKo/xsfpXF6t0OB0gHhfkZ4gTEXwM8sTWE6J9ybfsXbA
w4RdIDISief7P8CHRj30TU3pGULMO4FdGcQImEQij5btYDjbkdScSa2ZB/zDCQ//Q9qXNVeKK93+
IiKYh1dgD+C9Pdtl1wtRIwIxz/Dr75L7nmMsU1vnq47uh452hNMSqVQqc+VavPyTrlhOInUSIF22
etvkY/kNL2TqdujyCvDSgjTD4GIKiXKz0qUE9YJR9dP4Kasxn6n5VNp35oPALQVJvMHFEtQ6uw7T
3oACnPpn9Zn1KZInPYj29oN011zTPROOrUQT2YLjZ3DxBVf8OLQTEqk8+5JU+1z+cnlZoh3k8hbD
bMigx3AM0Em2/qxZSzgsWuJanQmqEEUlXlxb2e6y0Q1unI/uyAWVxEkwpzWzenmYBeyVEkHnjaB0
XaQuG8Fg3lk910GOgZb6obkHeEUs5SxwUx55qI2gFJzYI/c/GIs8DiYEt37/djDOMfXk1hOJi4us
cmlNgypwoUvsSlLurOV7rZ7KQXQpCSIojztEIdIxpAEflZW4JEhm1L8YiZl1qPf0RlTNFQUzvqBG
bXORaxWJmhwmx2SXP7W6X//Ig9irvOxM64Mw+RVcuiY7NKtil51ipmyMcCj0w3AiHg0XhGwgnoCw
wvO9c0Xvd9ElYXJxZpJSQ1F65C76gV6DyewXRDR2xhkwVUBJkv34IAkpiQTh5tOcntL3S9lYdgAF
AcsMyxmsfsupkoh3+SyK/JELMHrRDIU+jih+OG4sTe6Ye/1fcOF+OO8mF2U60uV1lOFGkJMveju4
RDToKghjJhdQ4jQeNGQNaC6Wkk+g1kirr1N9pQ5Xunb8VxtmcbW4EimlYxCEjaF3I/rDrM4mEGGX
bQiiPk/3LQEjJVcxCkbVeLDlq34URQjB89FiEWR1gpaxj5FGdpA0fMpO3alCOdG+zSIPerPT/RSy
QiYqRuD4adHF/HZ5cQKPs9jpXtku5CizcqUygn7ezeltKt2WItUGweGx+AAxgKgBDKBmoHQHvfBB
zYuZxWDIvl9eyR9eUbqBdg7YIjA7/3EpVEMJp2EgggbKiXeg2LnB3bWTb9Qf9Unfg/HzVeToQpPc
eW1MbdAoKhxB9WLdRAfQF58nxzd2SQAyR/CKdKMn4t78Q/h7XyZ3fOfuP4Prhjv4EJB3IbaWusmh
3dMAM/o7KSi/xF8u7+32EXi3yZ1oaBMXUmWjg5eDV5Hg++W54JD94bH/XxM8nqxLIiPpU2ATmszr
d9qe7ppbBQmA87X+wTon2bHxIvCMCiLuH0px73a5FGBq7QWGMc4xYuZUAjafPCD8ekyNBsS7omz8
D/fzuznurMcZ6Y0JzIqooFYBKxURH9wlp27H+K77q7/qHWjv5rjjvQwm1UcLDmrUL2Q4gC/8UDmV
a9JHcxAVibZDybst7py3baQXy4ydTIw9EKyu3kJAlPqXPfEP38uWNRkKDLrCD8a0nUWKtOkZcKcK
TE+5knbS88iAOgfjVlR7/sMB/681Pi3tZXARAmYSh8aDDigJCMkgm5EHMwh95T25AovpvpoOgiWy
j/L5zf1ulHPJytQzxyjYlDfDcrxMXxKv3dcoYqS7wouuJcEDePu7vZvjXTKKktSApEQQlYeU3NTO
sRYRAm5fAe8mODesIwSPdoIJ6iAjwLvCordzF7lS/Hx570Rr4XxQj6BoPnYqTnN7T+dHPercQhcE
w00b6FibkBCUVZCjfrxn6k4BL9eI/NPpiD9B7iirnnPp8fJCNsHu2soKt2UT6F8UU8WrzLrR9vI5
BdVM5y5e/KoehQQs7C/+5HArW9yuVW2UmgarXzOq7PGJ8cTrPg3INbvDalHIZb/tkjW2v6uUA8zR
zZDHDaKs9qufb2ntX9460ffh8oC6B7Rd1cCvTPRTmc8+BR+2kQnyJtEiuJs/ytJsSHL0jCwpzMw7
IxU48vZFsfom3DVfKXE99AVWMaO22J+ZZpn+aJxZXtE8aa/Lz8ubJvQ37oqXR8DH6hHZE3uAS27r
pg/xwTpoIJQVvbpFa+Pv+klOqwFAOTaCzGbSMz+H6sPg1UEHIKITiIZyNqPP+1a+LX3lcL1tTEMC
LvigTo+p/lTHu7o7JsKHsMDv3m6ulZkI4BJjZMWEFGTAiqv9YHiW8lCBZ448O5DYQxaf7EUz9puw
w1WgeNvsldkyNZJxzLA6hiWdAvmc34FS+d55WkKmtQQALRBIT+a9iDZDcALers6V3XQ2tNKwej3o
61vNuYom0QkQRKW3RHhlAFS5Y57PqK6zRLe+Z1pBustSeRSifBEKQbQaLmg0Vd/EEcVxy7uTlDwC
Yy04X5uX+soJuYCRyGadTRVK96zK3N5Dtx6g6hmKqahZ+Bhs8C/bY8f1QpB9m6dcbV6faQsZCZuV
iiFAqx60anIpqIbplZ48t8u+EZbRRTvIBZBkInOjp7iw2OcajB1j9EYXKyy+lbdVSPAuEU0Oi+II
D4NLaFXoMkCob10s4lU3bO6lC1mfjuHHhH1lwQl/m/RdbapaV50zFeAM6xC3dA+jtNoxPiv3+Wn0
mbqDNbqK5iqGd/lbbmeh777Dw1LzyCZFmcMu69aZ6N0v9hueDH0Yl9zZsSv9/Lve1soml3/EUCzW
1A6nr4G/WhB3AIiMAYqzFn1X5rFCphLBCeHH+yKlzKbWAohZuymfWXMr+UVH1wZhzgF6AX4PobBG
sLOCU8Izm2d2MivgG0fBXSuvSxM672X8ko29qxSYEB/lR50MXiz13wUfVBDaVC7aSLY81Bgksf//
SPFyHCp0mNkUiepKt5BCvGzvzTEvRAOe9ksHMqibE5Rg/iGrasE2ll+DV4INn3eu/KMOivDNmYC5
MtG7FD0xBDcwD/EaJVpE6YAGt4TBOzwBVO3UR5Y3OL8uL1R0GfKz7lAS01AaRkRgWFwQ4+8X5Un9
+YO1LJngYHzj19/z6SSSdxL4EY/0au0qIxJFC5GRCYL//6AdyFE9CjuHgiPCA7yMpoioqSDGdj86
ny0QM4xPjodZ2FPpq1ei2XBBvONJwHqjqUmxoLqazj/H5OtIIMslYg4Q2eDiTDHkmL0fsSRJ/zFE
e6u514nggcuu1gvezxMwLJKpSzFFh6Ih3xwJil87NYYoDg2jTNACFS2G/Xx1QcTKkhemU6KaKt9l
g+4ZaaCMlXvZyTfLxe+RWeOCx9LU0K6NSsAK5UXeySAwfzKz6muWFbJvJ1Hlt4r2RbVykV3R4vgM
hoDXkpiQRp+HxNMqMM+RICGvlxcnuus07t0DB7dQ9EEWLR1RPHXPjHtucU18L0zvNPfV4a/oCFYJ
tMYlLhWp6KzXuOnG0D7UYXsuPWcnB4zLv9wT3RXV5ERPLR6xpRfJWKOMho4ZA3FkIHwivydIfRVh
cfiXj20euDUZdJCJxer7/fdEv1eoALskcAoeo1WO+WKMPcq2Q/MyDb/06QoaYpddYjOxNDDH5UDk
0gBFxcdD1TRFpmU2E0cDDXOC2DqKis/bFjB0b9i2o4OS4qMFoi31Yo7qEozOQ5Y/kbgT5BkiA+zn
q7jQFUuT5NlgBJpBA5VIR9oJiLa2c2EI3PxnDVzooZlNkrajcrD8gFIWQKzRWx8CHNk6RMAiT8jZ
KFoTF4Zaq3UMh8IgOU1voMdodCnASKZLH9sgDVGjeLjsCJtZBJPw0UxbVlSbs5hP2hzZs6UFWhTK
mOdJaahnN6UjCkHsc3+6LyA3BtYeJufpcFupqrO6gJMI2Zkf3TXQ9ygPg4sZrAbES9X/ANHZ3MmV
PW5dWZ0maGPCnpp8qaovsyrwvs0z6gBbDxU89L/4YZ40ssapzmUpgBxyawHZZ5+gUulf/jhbtxJ8
D6wSCiboUJ7/6OJjSWcrjWc5mMq7fMncvFHcMrtBEct3lhu5EJVbtpxhbY8rktMO0giowJFwkq+X
xPC6Fg9Ae/AcEZP/1u7ppoKWoiLrYHJiufzq7PbLmBX5kkiBRg3MCk9+ky2eGau7y/snMsOccmVm
khD7qiyVgjnbRcapH/fUEJDBb/nZeiXs5ysTxURIIk8x4EtL4Wqowpe2IDXZ7M6sTbBVrkzkfauS
qYTK+D+VPbqTrqN95gI8tMd7XBTztp5Ra2vcwVEgze04Zgba+dnNgi4oblDX8+LBXXbmUYxnf6sn
8IFhbY/PgBoo4ToDfK7yQTWIcJC47YKWYbrH2NVNHhih6hdfG2ictyfZT0Pho3wrk8U0tYIpDgvM
yjzErk30UZMT6HbaX0H/u8fcOEO+2ajVZ9cUQ/uY5KY++QqlF1EesXm/rE3zex3LtJZjFeQAp+XH
P8o8Sepnz/WJDTVrt6IZie3zYOO+lw02acXd+k7dGXUOo+HofHFsd2juC1MQsjZzTVCLYPIQ9BUy
tvWjtzZOp3bLQrWgyDw5nHJP3WX77miianpDrqXGrffjURHl0ZuRa2WV8yKzynuSgqs3kAwMBJjZ
vm3BVjmXfhQLDsjmHq4scbk0aBXqyeqIESx0X8W38fRQZIfLYWv7xK9scN+pKbSG6ED7gCg6v65A
K6v7457cqy7dZ14l+mKCveMrft0sO4utSVFg6lcTm05jLNHIdL5aT/1LPbrqI2uQ5Dci0JlgJ98K
LKu4Bup+aNModAhiu3xqy+Y8xM0h0XPBbm5G6PfN5At9C8nSCf8AbS2jXw/CK69Oh8fLX2zbhqGD
dR45AQ7YR6dX7Vaekk41ggm64UPiQ/FUcAtsb9Z/LfBN84koTAgamu5OG4B70FWjR1sT7NQf/M7G
/CUknzCLyfm2MttOWznKAjVtzwbyJvVBZcGoHHUMpIDMLviLXbNBYcWIpxlH+cddi0BIls+VTsNZ
CaX+mVqCu3k7Fq0McPe/nCtlExUpXqEAL1k/jD06BJ7ulqc33j/WJBC1CDYdYWWR/Xzl00ukKkhj
JBQF5dqjxatTC2jd38qKn+7LlQXmKCsLlaalki4njHIzCxafeJbf7rLBHVQXuPC7FBRF5xYjaHPh
0pS9U1wJQM4FsoQYe4FqjPAS20wYVn8QF/CHWjKLulUhf4BkEdyK8S45LHdLyLiCyU40pS/8plyk
r9U4kdR6ZvMoIzSnrCPB7RKB6pC1CwbQDyqv/85LuUNh64szRNCAClLtJwFjq/43J3u1f1zsKBfd
qQtM2AR1/ruzcrdvjnb89fIa/rBrhmUxsgYNMeqj12i1XBgERDWgWXJuVE95TP1OdsFV52uhtusm
bzwKO0nbjvFuk1tY2mRxVM2ss7Nf9ouf76JAuWe0G+XeuRVZ24yPQMu9LVCXZe6ptHR235IGbpHH
ptuMsxvN+zHyBdvInOvz4Xu3wj2Qsl4b+7I2bcwKKW9wfvu1pT5Ubq4Z7Xt/mg41ccnXunN7IR/N
1gtaX62Qi5Z5BwSwHjUkJMGAOjXU18G5A7FpKLAfql/pQdSLvuwz2FIueupaJRfovkdB9ItR74A1
9VVFJ+4wvyhe7KlX0Fb8/i/3lwufTVOPqFkZYJMA50557EMz1HzGqs+oaKEFAoBY59G9MKiIvIcL
qmXVlVXVF1FAZ48+M6iktYeq3c/EcSUKbW08hQ8g1hZ9U3bqLrkTFzrloujL0nQ6sBtNXg1SB+1L
7bxYauLZXe3b2tNfbS8iACoKhqrxLbJ40boEBWcZPU+W5SU73FMuRieO1bEDEVlzQGW2wsvjryYo
wBAOOjuw6TEe3o/hZ5wHU0l6VGfVu/E3WkVHeogTaOVm1wsAeJIvetSx0PJpY1f2uEsixfrHIc77
oMDsp0kAkX4k9a+kf86yLxWhrqplgii+efGvLHIBVpaQ4xTgfwuIdaTST9m+E3w7kQE+mvbEjGdJ
k9/65MkVMLVAr7W+tWNiJPm+vxICsTeD3fuS+DHFRTVKp3cYPTQ0BgiQvJCp9uJdfp5vGWV6/Rg/
QgYF08L/2jIXZu1x0jIyE8ZeMZzMA6bNb7Iejkp8nIwbctU+pOFE3flKFAgEfsOPLSqmpWDeFShR
gyC4zgfN+t4Nsdu2tZvXfmaw/ynix9psXawOBz+6WIxtbAyE6UfN1hhoWbd8yzrrBm3y3sPs3+D3
9Uh8uTee5jgF4qSJZlfToX4p8LDNCwaqWbYOARhHtjkP66uiSzQV37tFZsWiA7YbCPh/xG6inYhC
fRN0r7/b40myS8VJdSMfIdQFkeDTdAKzG2MBfpUfLIgcQkreBB2/+S9X6XC+pThZlVQoBQXWg4mZ
PCa8Dijwi4lUOd05woF7dnN8jkT/3VSeFVidyQKeJkQ+DURB/S9wI9FO8CTYfrY5iOgy2EItnS8T
Z0oylHGNkksNcj4LI9MG0hHtYLvKTj7aIlXgrbBgyGCwQjSTDZtvJiqZjrcourIBcVBqqSY/y4ib
Uoo29pei/PYXTrm2xjllibmnvCkMBmCRbpaT4sY7yWv9HOzYbrpLxM+ZrWrIyiDfSMR7sWrjPOrY
9NPwgocVQxyC89Vr0KinrvwC5lfMxIkFu7Y8ZW2Yc8x+lFJLn5GDdJlnSX45PAyN4BmwdYesTXAp
ZKNIEvow5hLUZf+YlNHrAlq+yx9MZIJLGq1mVpxyZP4e39Olcuvo7rKBzbR0vQj2F6wewJ1dZnlR
46Y17+Qc/GYY4AUjr3MvPWGoi+zYRG0k8nnRt2E/X9mMcBsp+ojcO6FfxvrbuBQecZ4FC9uKv+uF
cUmS0dpZOVdwAO2mwID+sT9Iu+JIe688SQf96ASisaftb4VmHBg2dR1aGh9XVRZDJqcRoChtPmGE
VirISYnI8kWwLpEZzuuUFIKZhTVHQF3HxzKcviuW26M04Q8YQWo8GSlo55bCusT2dr6vjvNEqlRp
Sxy8q4vTUrrqTjmagem3kBIEO/sV3YtKP1vJvAHJ1f/sJueXpTzQUovRcayMdj/puQtapz0QsL6c
92HjtLsutTzB1m4Hq3ebnF+aRs+ELZAUjmFzcvxuzwowwxUbagCn50G6Y2S/orrtH07gu1XOUfVy
nGQtk6PAPpNbZ5/cISKnbnRkLDK5X/zCiKVIO3H7AL6b5BL6RFOWlvbDEBjNOUYCb7fn0Xy8vJsi
P+VS+Eg3h66Qkjhceq/qfk/xz8u/f1NvZe0h3F1mAjHfFioM2Gc1JLcD4Jj471v7kZXL2JvaBL6t
OGuvor7uJoRvZZm/1Kaoq0dozEKtIxxOzS2keT0jd0mBAoKxUw5jCaKMdAc0qIKBetG322xzra1z
caYxE1umKYhQp5voSceLPt3nXrRXvjISGboXIvoEp+ITfiZOQLk34WrrHLcN7Z3mFoG1L8/0rF07
35RD9Wzu8wcRpbjoWOhcwDFVAighqaOAoGP4TfdabzpO2GWyV+7kvYG6hSK5uSV4eAp3l4s79Zw7
ywz2a/C7DH5+3wOkgv7AcmDoJ7wLZVdUavvDQiF2a0OvWzV47J9Oui7CnAJU6sP4WXr4Z7oac8FP
keKWgQbJu78qIKCXCB8FHT4iLBfolL5Oo9IGEkI/T3uGY8ZsC/gToW/DOqXWoyTo8m2Ozq4NcjGO
DG0kS1HbMZ5B2ZOfMx9vQPkpAnHO5NFHCgizV0DIB9h0QZRg1yH/YjCgU6QDiYFuO/8GLZ1sIQNZ
ZKgydcgCGOhI980HVr9P9n93S66scU7bai1A0wme2nMoQ50s1I4dqI+cu+m3CpcVa4RvBvKVPc5b
IaE8KDP4m4N6NFFYmIJFWa7rqvk/g0YdEwTQeKIo4GbX+FENxqkIScYGAS9CS1NuevnXEmkPFq0b
0evr83uImXLAtanoGqxx0S0Gyo7OcgSa5zdVecVtz/RXcaVbhyRQ9+W+P063se1pqTuLMHbswvjo
KjDNyK4VRWFHg7tQIoyGyGaUJSEjJlGO4OPDbBmF3tpll9xc4bsZnhCi02vS9BYloYbZXPtJoncW
jd1lCtvs/w7q+7AinhciV83Ujpuaho35PY+pi1Goy2sRbBnPCzEmFunnYUgx2cWcHdw4bFwIzc3L
ZjZuXLYQAwAxGaUUMJJ/zK0jkmSSRbQMMVI/WC47x78q3K8xFDzGV3wnxph/g7HxVnSkP6cxzDI0
6TTZRENa5kJlN1CV5uZcB1Zte05zVUaRKER9PsQfTXDBMRq6XGp6DUU4ac+GdoqHeCe/Rkdi+WVg
sAGaHaR5Hi9vqcgolwKCFw4yq2NNQqq9zBAm1Su/7n9etrHp6WDo1sCaayoOPy6DbXMAKQUYqey+
U/lO7YH7Nt2oDYZhd9nS5mrexp0RnmyTv9D0cnEKZY7SsFWSm7LSf+Vt7eP19XDZzOaCVma4L7VA
ES8ZSS0FxtBJriYTemzjKNsVSdrvdNIkvjSWrX/Z6Of8C+6xMsp9qXamfTVNfRSog0/ik9yW7hDv
yfR/B/18tMMl7KNMyKTbXRo0NPfS+T4i39p0HyuiV5boW3FhNomINRZtkaCRiQmmXbVvf5Ebeuhc
9oDtbxAUb0QCiZuH+H0Lba6dWRf2pAxVRwMbMhAYhydUmDcKVsULQWmmkpc5RohCNr+0+KyyBr2U
4nu0T07ynqVVi+H9BVDrwzezubjYNWZZJZKBsWQV8ADwAQ6HtPyZiOQRNqazPtrh8po+jR29WeY0
LF56ULaDnN7TvfIOdZVztKcn+7HZsRcXY4wmh/koLDNvHjxI/iiybRga5HE/xv8GsglRRSz7qD2w
vJztb+1FqW9qrgpI4VcFwhP1Pi7cQffjThSgBdb51k03zPNYmSi5OMd+N/nq8/RQIUZLXrUbQGcj
XymZ29wBpyQ6Kp+LINj292XzZJOV4iy6gmoSuD2YWGMMUXRjn+3zM3uShMVz4plu/Tgc7Hv6/XLQ
2XgHwbSpQV2BcWIAUPRxx+WZaPNSVXGYnpwf1W3rET/3lkORATvPMllZ1L3dPEArg1xs1cx57vUF
ucqC4fSe+i2+Ziwit9l2ZBNqJoCamzZ6Mx+X1ZhTpSJlxkWBXlgBstDmyqIu1D1R9jShNv+mMX5m
wJcJzfmHzhc+p9mR/JRlrv4CzpXntlFbfSY0zE4jJpDrgwxm9/MAARx0F+5lUT7NTuYFc7zvZuCR
12hepBg37MMZ/DDoFp+bo8IgwDmO61+MDsFxgECTTbwXANLnQpI6F1pPFqwPoip+3+buWEWnpG5e
KguM3jr1mx6ilKQ+zK31E/p8ApTaZqhfmeciVZNFZdSoJQ1j5aV2XA2N8csnY9NPVwbYH7AqXscE
LxSpzpGKxtTXoY1DIfGWmcbhspmtmKPJimHZhgJxRr6N2dtWESeTLh07/Wc1/2gwlCOPrtYW7kge
/50pbkVRUbYLSGRSWAAhiebWg1dV7V5PNC+KNf+yMfbLeH9cr4uLK0NTyyBhLXEAx69594opx8u/
fytbWv9+LozEBitSEykNnYbsMIO4y+w7iWA+3Ex3ly2JvhD7+coRBqNsND0pKMii2x0p2lM6ab/R
yws6fdy3snZ/2dxGgxfiMyuP4EJXmXQ5tIoH55gvkzeXsDGMXpr600vXuz3oV4cbSc411zbRhcXY
CaqPCHJL/1AkPy//KaJvyIWwYSlyzNMNWLl8Z7Tf9H5/+fdvPvc0vPMMEGipjsozAhcThiHnYmxA
1MBQiQwJ2R9ypIgmopbqQmdzx5jVTcEWb65Lgf6xqkNfC1v98YtOmtW0DkA3R5CTOkPidsYXwcI2
vXNlgfPOpko6zLjjkqPPehidNYZ682Mdr9hpV4DAVnUbCPYKdd+2LgFtZZZz1RY6xBVVYNZ8ss/R
7DHJFCZEU0J95s7es+EIwUJZmebTMV9Z5JyVTFnbxTmlKISpHqNcZV+PqRtAY15wxYm+GueNdm5n
o0TwbpFp5LY9AAjJd8FqBJ+Nx/Rr+ZANUttgHPsc38s7unOu4x0rJc43+g39CW5Dxv0AuZvLdreu
GhTbMA6n2bqOXOyjP8pa0lkG1WigkMx3pl9WDR0fTVRc2V7cuxVu/2RpoL3Z4casesPvCgC6TeBj
lPoKUC9ByNwYT0IMe18R/xCbugq0cR2E6lm9qLs1jjV0Z3xw5H3PvQpEJdkV40GYT41nohP2IKy1
bx+E/66Vf6VJyTQjzUwpsB3KHiIRoF8YJbCWMbxKc0h1VwTL2bwkVgtWP37CsivtwgZD0LEyJj/u
v0u082rZ9EYmM/L7sruwD/XpzGEQCfPBmHK0+AZ0AcVsKY9oFpSF31PpCv5q0GebvnTZUY8kdxiO
lw1unryVQW5x1ZD0rUmzLBhUiqzhruxy/7KFN56tz2vCNAMmoFRF4XUnMkKJ1dtzirYzin5nenDO
5Ci7AAwI2I+21/JuiI/9WTuoKjXQbmpHt9ZAISN8Rm4eZzzn/rMWLvhPGbD2mbmkKGEyYozliLYd
qsw6ELHmnoSRl1+Jas0bTVIcuJVNLvI3WQ1JSmLkKEsMpRv9HiDypPmAHXrADCQYBxxv2hf2iJ3F
0CbRlnLhy8mrZmp0HZNQWHL5LZUFqf5GV+nj4rjINcyA+BRFCzfHbKUd6t4CVWcQsqOPpR0AhnCZ
VtH0KnDJzRjyvqX8i6pv00ZWiyhBLWSGjrXmlwc9UK6tM67wXbIXOabAa/gaQKnJ5dwYRAoSc487
3LWqp0w6XF4T+xIXThnfJAMvltlYDt5sZvGjiL7LeDQR+qAO+xyE/rkiPAkCz+AfN3iUTkusI3Aw
Ii5GAo/BfNYLHMIZpTIUFyJP1E/e3EacBFlVLWhG8qi+Om8iqbBHKIA7IYmznYNaBgBVl/dxs2qi
aYbz1sg1Mbb5MdwrtGmTZYTLQ307QHnhKgcv6hBiGhsjX3i+/fwbezo0AMDziQHUT8QglQJ5cztH
/+UcZ659gL6gTw/KdXyyDuPpf6D32UwW3g3y0AdpVgfJKJwE0Acbrg/+NCd2fzBa52I3HtV+b+5U
EPjnyu7ySrftOqatKroN5W/2eVePraxLkDf3XRrOzvWk7qQRqPPhpy2a3hSZ4UJ02pZ9V9gJCUfT
n2fgnCTTxb+RJBrs3TwBhmkYmNYzTZ1nApeBDhvneEhDhZZuVVE3mwS+uLkU29ItC70XxeJ7tm0J
Qg9dTrOgwaBFP9huhimXMewX0Yt7M3g4MkgVbM2QZZ7zgppaXJhgRjk60r6hr1bX7yXDdpf4oVJ/
xo7oE23uHFIc3bFlFPB4MQcUs5a4j2Xwl6eRC5U68c6JLHC+hj5jm3eNJh+jfnELW/d11Hcvu/MG
6ANXl4NvgwKPaqKj+dGfG/gyOO2tNFTvIOh3z5DTUNRieLqX/sTALcK64+a1tbLIhSbqZDRrQe4d
Nv68S1/78wS+ovLFODANUutVxES4GW9X5tgmrw6sUjfNgHnRNKwwuL4cQE4RZ4+CTRQtiftQjUrL
MmorGpKTc8N6wiB++tmFA4Zv8PF2wmfglj0dcVZVMF9rKDzrCrgN9M5IygyaiOOOFeKHo+2zJwuj
Ys/OIv6aLT/UUQHBgBxSRoMnRelSvdfUKMFAr/WgQJFdFdUFtr6RLkPTVLNkXXF4mi5pAG9gNDhp
YMp3kv1VaSF7SBLv8lfaikNrI3wGGrV20qS1fZzxYpZm0GA0J1o9XDayvVXvK+FSzU5P1VpPkJOl
REpCK7aGY6EZ95eNbL3ldABTVNw/aIrwl+08FNkQIfkLkgJzsYkfp1eTkXuZ8pUKm6SbC3q3xd+z
E+BiRqE57K1ghlbiFn75i3Ru4rG53PqhvameRE3Szarban08EVetLElhVWQKtAftpn6udBRuUgxG
gUrtToM2T+aqL+xkmfdiUKNovVw8lIoiz+RqyEOpcFtI40Fz7Co6oYcfslFkFSh0EcBYZJEd9lWA
An8bWP0aEDQNZura2Sso8S67y8YgCRiTVt+Q/QUrC42a58ikqHSMnxkn6uLGd2bQ7gEj3km3Iv5K
oTUuGOp6Tx2bNaDlfHZLeu10pdvG+8wImz7bycnPPC9PsuMVzrWdvwiWKjga/ERiAyZkQDBq+WgV
gIe5cuY6V2jQviKLujEALlFcCUPzTD4u+6XKgggjMs5FmL7C0W9yJwv07NAvcbCYhxJgp2bsvdwS
1eQ2U/z1V+VCjaaM9ZRLILOuf6ug0mT3tuU1Ow1iUmyY9u/cFINd7MaxzU/aXGlDZxpnNET1Nh8e
p1nwiN4Mz2iHgqoHM086/2IZBi1rQPZCQ8U5R8l5Squ9WpxpFPsCF2EnmH9j6itD3Gkw8KhMocuc
hhawEWhkvw1c/mCl/NxnqIHL5javNlSMdHTjFNng86tl6FKj6SI9WFKyS8awqL63pTBKb1W59ZUV
Lob0XdsRMqPixt6x8o6gAFEdc2B2/wdG+s0PtbLF7Z9qxJkFShf5yOYJO+iKkFtWephTN39xDnh9
XbXgIb4V4d9EZrmwMuI5lBelisPVS65BvzozQggSBZk67uVPxhbwyUFWC2R/ySpcFqDOi+wJxDnQ
2APv1+/F3F82sH10Vxa4QBGPS+ooUaocmYiE/AtjaEBZa4fFY7eaNrqLoAsi2js+VNTFKCNnyFh+
hargblSvJ0CALFzkgpVt7x1SREVnDapPz+MpikvNxnOCjaJPoIeYn6Ig8eQXQGb95KEQkm2JDHIf
KwNZszLXShpmxr1NrmVH9K0YJOuzNzgypD5N21L5wm8e5bFaNcAB26gNEXIguFmszLMXKJB3nu10
bt4edC3xBTvJjuwlu5y/a5NSAJBT5m/qhMoR1YbYlR/A6OEXQOJrlSvE3W1eX7qqA/mvo6zI0wjY
ajWPrYqXUtadCU5XbxwK8hLhNOtEsKsbQpqMxPHdFncChhLJeF7YGWOXkR7SWx1MQW6lul2ggPnF
2S3X5gOEl0q3uc6D9oXpvaeQkxYFlc1e9vrv4E4GoxHEqwcvtza6LfRvZPpSklvaUJektdtontNe
TUrYO3eO5Udm7pbOIRZqfGz68GozuPIxondvorKTMDU2bT8eyifAyRaEA3BDyo/I7/35TkSlsDGe
/uEL8HXIyCySJOmAJWP4dtYaLZ/igxYWuDJq0dTF5pX7D9sqIwnlZe2SSB2SokchgwHaxx4sfMZu
fHnrdJ2TG0NU/dzcTwPTj4qGihY4kD8G8CwezGmygFaTzdFtu7AToyw3V2QAS2xpGhtG4C5cOzUl
SKXAb1DIAniKyZBjJqjftwG6d2chc8JmMFiZYyteXUnyDGjHSMcUDYZ/QIfKFXSH3G43+zZ490QC
FczhPsWelTluA5NJmXNjGPNQB1o0ve9J4s4YdHD0107K3UW7K0S6Dew3XrLIhfFoGPSEpjEqGpVX
V/e6fbNIvwQRddst3r8ZF3MSrdOsJMXDpPHtgwIpnbL3q6vypDLtajzsjNdF1KIRmeTCy9AsSjVX
cR7mxLPv2OxYeQAFRV+52W80uzzZjR+y0RMsVOScXDypl1yOu1FNwfgQHUyY1GZfB6qZgX+VwhOO
IW5eke/uwg+SxGYqq1oPJJpcdz+0IpFPNLbBx9eMiTct2jdaOJGvJqiYt5mp+e0y1b8vL3lzn21Z
1UF7jULzG7va6nwYVNbGUgIs18QL01Bcg4icZ9NBVxa4L0narKQ1XkCY4s5u05fMZ5ReA7qm454p
bqR3KcEody8aBdp+Ta/sct9ywcamLSRVoTed3TJdn+S0eI3LZjGyg6gOx07Zp1P4boy/ExpdyqS8
hhKObVTA5PhWum/6p757/Fdfi8cHxFAfHUfLSoJet11ZedCbu8sG/rBr4L42GPc1Wm0f42UPbYvc
woAT0zzfsYGg/0fadS1HriPLL2IEvXmlazZlWl6jeWGM5ozovefX34TO7hEF4TZ2tQ/zNBGqBlgo
FKoqM6dgveneRBf03h4vu2a7hiFhLAAeqNJDOUUNLsJMGIpjNjrzXDqWdKVVPEdgJmfmhxEKjgZ9
81qe0bc/JoIv1oldTF47XbZFesihDnJ++5jhf2eL2r0mm4yuLvQynPKkt1c8uuwRvINarb4U9St4
RZ9MTT/NRs45ZMw17uIItcaibaOh0FFr7FKMY9b6drMmkQdyTj8Witd4yDklB7ab7AxSC7W2zEj1
CAUNMtShBdGNekQXTPTJ+SquKsE+v6/MKLUzRyUNSSxgBgfOEg7gOSlB1Vd/ryi0M0F+wi4QZltf
x3qNKkoGwtJ3mKngqanbAR+A94ob3ek9Z1FM799ZJP+/t4jOr4lxgCwcm8tpfU0xrpIM7vmN434o
Kj0AeksYF2UqQsIOKYJ5WH9pgt7tj/JFceC1O5g9MXW3JCpR6A2r7QTBivD0Go4tUgUCorEc/SQh
8jY/Yy6vGTPu7gxSl4vaN9EgNUsZgoTWk9UJOK7fQusPPC4o5tjbfmXUbdK3ap/0GoQV1FsCnClc
SbQJ5yBoflJIHIETnAyAKp6OdBaS6q8Zl4ics1R68C6bYrnVJ2BbK+OxUxQ701w994WMM4vJfthp
6G0CJYynO10IjqN629oJRRwzt6OrDBN+U7DdatdAt768F8Yw4sS/rZl5um5ZoL7HmJhGk44LqZYb
S4rhLTDTIvMCIQI4xyBdRwrO1s0oefId52Qwj9/OInUylgGsRlVLarIE0L5c5uHw2qH4Jx30k4qG
auOMFxMvkDGNkpcPWhMAwtLzoGZvFUYR9cURrTwnMyt7qd903eBEFnaZbGeG8tZOGcRGAI79aI2g
ry69/Get2lpsNx6pM5qS0/zhzalxVka759JhoDzTRbBxGj+l7NmMLvTsGwN+6seq6NHPyFJL1JDg
mbX6Iy5/DVziOeb1vTMgf47IvRTPo6mb2XH5nYNS7ijdWyfDL9zIrZ6BUf45gIX/lwKPnF9He3jh
OCTzgO+sU5fc0AItIplpftQGZ20c9UBIYnu7DNEJ0UTHeJxdwXDNCz5JM+/b0XdfPyymAhrIsFxO
4NqUp8buNE4lleeTJvkRu+sOFDmNCtxDBlqO5jjdtICjEaVZySmC0o0xdcTZTvKxvqTku+2kzvdU
LVC2NXC+Ceou92KQ8mhXE6qAZDxt5B45njnq6mvTrYzECHUN9Uo/5EF6iyd/WGJcPgvBeMRLV3hf
jLr3BH2xFKkarKAzHkXTrYCk14Q7zg4ysy5g7CTMe2PCQKSyyjwR67lpVBwHf3HNP909Gj4X8bEC
gmM8EdLQb2jBobS2s0gdQKWSigEzvEjC1utBO7Xy5ZRwUlfeoqhTBnKCxBpMcDfUwmwP+u3ScByd
eYw/noISFXvNSoJAvYkgIi2z04iHRjop02S3PC0cpgt82KEfT7m6QWBO2vSjWl0oy29gDDKJU35k
7tXOBOUAcAlT6Ho9DrvmRTYOOa+UylsC9bmrPFWVSlusoJBB1m49NAnUnbZv5dm7VVBfPJXjeBNW
FInFEgqjxesgvbQZh16FHd12RqgQKvdjp/WoMx6BwUNJWHnenk3XQOA+yK4YWIot8t61zNlpdWeS
7O4uoBbRaE1xgdezDvYs0o9NwwT9Q8NuniH662oOAGTd6I4Br6HN+2xUZC3yzdK0DoQ8aOW46N17
LXRFDOAoOfGHmRPuXtPUh4tlM4p6FR2qvLCNUxRKFzkoZJLnwTPCGh1n4S+OQeLPX66MnUHqI+Yy
mjiRNpJpdDLUPD4KoEItj7Jbnngz4exRnZ0t6uvVWjQV1gBYhHTafP2WFKfTi/6AEFuiOq36CvRo
5xOGZo6cRTIvqp1h6uslyyANqSQjAM5VUG2WI0yr049ICzOoDUGlzjbq7CISq3fOX1Va7MnUZZvz
K1hb/T5qqlpkxNCkrku9rSdBLUVSlweGGuXdOBSP79DtAy/KMN/Ae1vUZdnUejxaIIFBVZeQ1Jfh
Asw48mHwxK/PvCl15ht4b42K/0AHmkY+pmmYPqmdnQbIqpz1pf+Nkvl17eZ+7BsP5zeTdR53Fmne
YEEXmwbKQyA8q5JgqhovSRcvrrPgvBlmwNnboa6DuZ/ipI3fkfcrSG7Sd+w7of1YfYJ+gRoPGm7c
RiMrCgBFqoh4Lkk6SHw+hznQSQDyP2BuXAiay/FashNXvkmPmyO6hZeAze78KsnnoWOAJmJeU7cg
xAa+os/mzHWTZ0XbEqSNpIQxgEKKzBbwzLA3k9BUyRZ4dbC0z3bSpgTx0qh0uDDSoP65XJRhNDvb
HanNNGHurhel5MzPvGca2z13dqk7V5AGuYvFARuX2wP4zWAWSsm2sb2T+b6z8smZ0/FY3Jg+Kqng
fTaRmSoWFVqREmXiNGHOxoyvzEawMdDTDav7jW+3M0LFVGOQsqXJ8iwke5qHljfDMdFWPJw3Q2LT
FxfZmaEiqFyglg0kWBp28/0M8pJIuTb6wm4MR0u5guW8jaMCZb4AOLF1wPVr44+qyrwIQ4FWdx0l
PxXZq1uQsJcgqkvsSD+NYC+axLcNPwkQo/NrJms6t2bqWGSSZPVZicpehNrPvGSO1Po6wDErR0aZ
t1wqemr9lnfzAiiw0N1H44sJcfap4iQW521A3uHz0TNMdZDXFk81cNEmop+uPyzxx/ntYqL2wH/3
L3/HyPlnG7KWTVatdwBWgoJWvMrv0MDEa8CuguhSeMyuV7dzkjC+zx57Xi+KWcHb26aOuJJVW550
RYrQMh2bk3QhXKOSrd0OT0TxSGhs3UPCwWtEM4Gee7NUujZ0VlNaE/JR9UCuh/4RXKqHLECDj3P+
/p/Y+bG5VDApOszbVBLYp5ff6xuYhC7r2/qP4Cx32dOYggd9cKqfcWLz1Fh4fkP+f5dwZ52WxaIo
gMdDKB2j7H9U2nQAQILz6mIOmOw3koovuiBs2zzVUIBErQm0CcAoJHZd20kAagGuxi57VSb4NTGb
CiFEylt0oUzzSC3B2qM8ZfpVX75os8hL95iXOAF+gRICpPwytXUYDe/FVU8QMiWXKOfEt/GfAqlY
CmJmUDLb6X3LTRyIF3wJWTub1DbW/ahNVlSnaH3A3TsXQE+UssWjsDrNGxk3KZz6mXPseeukonWq
VGK+Yugfx/7vMnbc2ulV52khkogL8y5+5RjkLZKKy5HVqWa9Ag6PQgPUz4wL6SK6Ua4lzEBBWfKU
LDaPrIHtnrt9pUI0WGd7cTAx7QaRTj8K07C5aJ5IVfQ/YGNlZmMftujkb9ykuYsF4HUiMGvHAQTd
oHMCSEPp1LPdeWQgfTjMJzUoT9YLt8rG2Vy63d6Ap3lO5SULEwugF3WyM15fiZ2O7RZInb5U2LJo
sITyaCV2/0REwerH0tE2u6xxNCK0U5urkXtDcNxUoUL1UsbG0quojS5w0woqeVB3upVR2SuuW18W
7ZZ3LphBZrdMOmKbUDYRzIaATgkcpgf3W4r5/uccNVmQbY9HDJXfLLyk873WdiYEKFTYkU1M2GjF
EB2N0xhqP6RTARlxTPEehOvqOQrMS+HK7ADHIaI9vGoCOXlfbWOuBgVUYBxp9msRYCMowTfScU7R
L7R+K+UPIQFLxRTK203Z33MCAXuHP8xRO7xUoloMVY8WuV9d6iHQRocKQqkDignxzebVQC/zxi/Z
hxOQURkPeIR2KsAOtVhH9Yp+DHkq9YccEitEBp77ZCFn4MtOKhKpEuD9B3KMz/euPBRtt+R9BxE0
9Y3In+Gqd9YUZ4PIjnDvDZ45ymlaJZMb1IhRyf8JbXaofiZ+dZE8kYrad+ifgQvZrY3aw3pL5hpa
R9Fxah9m4TA1B0HlHT5mGNvZoC4ltRNLQ22RmM0OqA9RnUw9sodg8wHOAaiwK16BkJ2g7SxSt1I7
xLmRrFDKEwKoZksj6DRzELUYjrBA5Cy5y36Bus5N3ZK3VPa3QyJDuqsWyCY/u4o4rmkxG1UejuEG
okUibxrhBb+6RBqHJwjIPHKYWgL8G/Q+wO5/NibXSZ3pRZaG41x7YFu0h/Z3On0rG9xZobxfNLKh
K/MFMjiuYU/H4t7whCtyMaBEwev9M++FnS3K9XEnxBM0V/D6ChY/DdqDMvqgtoKMBel51q88wVtm
2VwjdAAmSIU0kW6WxIMuGXGlChg3wzMJ4ymJC0bo4oKo78mBdZNzHIT9yf6xRzdNpplIuElQXjAN
RxbeRONxgyDA+VDMOm5YDVBFkIjUMEj32S1MU4mydBK1YBvLxzyuXvNtcs+bYC1jb4Icg91LpJlX
uRkUjA7NJCnBGEGpQgGZi+dh3p86ZLRUvIlxpmgZ51xRE31apCKUTuZBsFVMxQ6QKXSJILbl9b+B
KTXvIa3iixdJ7fAAkST20XF/Z12nDjOuAkwvkXqj0lXe1gdrmVwmpZ3WPKIFZhYGhArYPkglDnj+
z/spGtE4jVaD3g1g4YQdLHPV2UmvCLZtOKyvxSMvi2Y5CcbsEaNQ1wTtArW2CpC9LCc0I6Y5Gr60
iZOvRknlnPcT1g5i1ATE56RX94VcRBEKQy5KkPcs5uO2xrYKRlZZGZykMzlOT+4Q+lvtLNFo5xii
x+aS5daxbLfXshLfdLm71MfOK1vQ64o55wAwHyGEdwFPSg0KnbTo2iTpgyZDsetYKCNqKWp8maXK
H60eQgHSEHN+qjbRb0R5s7suchpL5v0AVvKD+R1g+0EMLYm05scCAtUhsZToOMrd5EHNqM5+iCjE
ObMG9O4qrEBd19pVqyi6q8vlfMjrKrYrtNMPRtzpjqkNf4QZ5JxLMceOUIq1s9RL51mgywrOewEz
yu5/KxXWNzktuz4zhHdEVAHZ2iGYnNHNrnH9H9Rr7YFjjxwX2hn29qikponlKZs2AEWTY3Jj+Ftg
ONZVfSRzlLHPrZCyjtLeGpXeKKXSd7HZCYEy2tYJrfbKBXDZnRwl8iKMcpW+5fJIeXlfn0pw1HYE
r0yUj8d6qWwLonhoiNpV/9DPt7VeXnW9ny4J54gx+1hA+OoqpGpF2aQ5NeelgegTEg48oabLxi8P
VUBe+TjOXuXw3ojMXUV0QrEGzBLyOw5td8WkemJWgwZJg7y+WJbcrqc/572EEZsg0SFrILYxDEuj
u1YLrjBRyEZIyMnTlVKMl5DQClNxdWKNh8phrMUQMdMOLWwAjkCH/Tm8S8mCZ3zcC4G6nmb1plh4
B4xc6ZTDfzJAXflNleRlqZmYXkTaSRy+upBCBcA7gf884dmi7qpWnzcT/IsYG3YIDWhvQ+fkYvah
1hnyCq2MNAO0IiBrh0ox0bumzjEYjNNuG8HEKxdvOYTpZJCKWd55N2AFp09GqOOrZqUgZ+ZSgN+O
SGcU/mKrNynCE0G5xS6vWcp0u92aqJPbGEKapR0hWVizw9CIV+CT/K1Foi2rMw9Ox10bCSO7QxSt
ypaOdYkRsKfBJW9kYByc9HLCeAZ5/nzn3bXfS/oWnqQWQPoObNYERKzjndf0oHAw7tA9Apte4eX3
ce9Is83tZjIi/ifD1AHI4rKGQAMKSmAndESPcLGb7hDWx9pP/e+8Gj5Zo47Algq5AFH0Dg9ayZ8X
yCbYRhAd42P+sOn2stliwDsKrKaKgWCoQYUKVQhs4+dPaVqFkoGCzgzQpCVzmY4SZKfEhbC9u3ib
txzSE3ecnvEcM0B9QIaxkb8BX/7ZZipms65ogD30XnMsXiqwPuovyy1pfZuveLd8I+bDnoUsWEEr
AERgn+3NMwo6KYg3wloKBe2naHJm71g32CcD1HmYllGUckkqiKSrHpYeFDaC5XaBnxDeRd7gByt8
7ZZDFwNWeTGgQI7wFWdBajit8TjU/vnoxbpZJAnaLqYCvKxCd/H7rm4qcWpNaP/+svo/1Xw8//dZ
Y0LG3gDl6mretbrZAVCaKfA7FcMrMl7Jy3Ok2KptoN6mv1Z3g5Nx5yDYK7OwLBnFPfyEz77QT6mR
5j0asbruNlCHF6sf55fGSKGwsg8DVPVE0rvFUvL3diEh/hqAByQRn1c9ZMX7vRnq3Co9JJKUIpKP
MzKL1l9ytA86RzB4Ty3mfoGZEsEBalOohn7erxbSJnlmFXG4qJ6woOjVVfb5DWM8sYBi+7BAxVgQ
HWV9OupmsPXgU8gwoy0+LPFta4bicHPeFPPk7ExRHz9FEU0pAV4O6/51jv/K80uNhzNhm4BQHFJL
cAuK1OfPALWS1H61AjAe/arl6rHJlBdxNh/Or4SELDozk/BF/m2G+vxmXRedJa1JOG314EhadFPg
LNvLgCJCJOevm6CBCK5Na04pje0OH3bJ8nc3v2wqXaajiHzMzfsSHHd2NcgSxyF4a6PSs05QIjw2
QHbf63ZvzfZqrc6giM4YvUxyIJc8F2fegfvNpFI1Xe7zQepFpGpE5eypcqVguYigaQ2Vs8IDhZ6b
jN9LavZWqVupS6skM9B4R081/2XZkqsFcWg5q7+eNqexIa8WGC+8q5CZuu2tUlcV9IqTeJZHaKb6
0c/oMGIyU72ZwYrgtkf1AtMFPLIxzoGgb6sYZJlSNUGuZ1X9CJikAeO77cAbvGQHkX/88r2usvNL
Yd6kDOQV2THSAWYpjItFb57MuAbCZDkWgFhyfJTVCkDU+jBIhZLKmuR6igH7mJ3RKx6Km9JrW3sK
8tQ2IPlU+tXjcPgPZOs5B/D9++4Wum1AWE0jIVA/QXTtBVMUF10QXxLSAuSkp+iax1fFKiJ+WikV
avIuS/tsEbJjAn0r2ZmvpFc9O0R/EWDgcDccFOOSJy/F8xkqylSmMQzdalqBNGWlW0hj7+nx2nuL
oXDBUdRFamLyE50OsJ1a4DoFFQB1IESgW4YlE8pQvxqh6EHeMmCuGitHv9RtySGjRf1z+apuPA+i
viRtmK7ZG0WlZrW1REGr2fVqv+slu4kfXU6dPWkAHRNaHx41A7WzX4xSl21czXmUZDOGoNXir1zr
cPSXME+Nw/nriWeGOh3TMEXmlgONUoovdf6kDbE9gz/xvBE67f57MQamWVHatlAOpuK2JRQdGEIk
ICoxbD1dgnQM4CvxHq8zd37lPUKpW+mLMSpct1qbW1aEnnuVTJdGVEHfbDYPUZndlf1gQsKg9jLA
JThrZG7kbomUd7bG2E3TOkaBJOh+pWlu3UKM3dT+NzP0AzsVjNk04wWDEw3u2iTzlR7UBUninv9i
zNWYMt5heFMQ+c3P2YOQWss8ilFyHKfGrVLLxwjMTVLknNcLzwwVsazYbOJqndBanFCqmrTULiqI
HxobD65Gx8a/nWK3IPJLdtF4jZouzTVIgfeeAiLN2DOu5xfVnt0OPXzhKN3wCrTMaLUzSOVGZTTI
Wa3kZpBWzU01CD/Ag3/Ihx4DsrFz/mOxjxcCo4beEYEvU7YSEEIhk62JcOTkEqoaIkTXutah8Ior
XqmFGQ13xqiz3C5rnAyxLARidq8pil1Ht+eXw3aKj9VQ5xcSyilyV6BupK51FYxZEWNF1XNqAdTz
718egdl3DXcK+lPUgR3iUS1VtYYkNHj2iTTUEr7TWB/Pr4Z+QFN2UHH+7HlGXC5mo4lWsBpOgmmq
o2Bvx/nRvBF+ZdfDL+gkRCcieFwceFVn5kZaUGCUdM20RFpZecTMBRKQEaxwijNlD0oDhZWE9wZg
O9/OChUqtqiJF7NutKOR/izb2ZelCRLKkztb803XS8dhBa1Ekz8tmXSDwktmRbwBBaZH7n4BFUWW
qV2lRLHMoHFHb3PJOFl9aC4mx7QVp/kJyj3ON2UbtDQUpCFRCB5n6pNq65YNkM8JMO2ktWFRPJ/3
GUbsAB8NXBI4BTAi0YStdSlktSCXepAOhY2ptUOs3DeAKlVbzwsd5KfunqfEOz+ZopaSDFYhi5Wg
BaT4rVwqgeWpdnItg0gFxFruf0m488Uc9anytbVmDZXGoMgru60ux+6q1jhQSMb9/2lJVKivpSbG
yEprBETATmk0txh0e8ApF96EpHSt5tf5r8XwBrRfIRmtgH3RUuk+EipwUqMWlXGINFsqKmfVePzn
TAso/IKuzjTIqMpnf9OSDX03US9C6F3aFaAxWNj5NTBCBeq8+PuapANrTc9ZjHDGzdSbMty6H/L0
kpjXUvz2DRPg9dMk/APIWv68CBlUWGqTynmoII+AUtC82pVc134XSdyYxPTqnS3Kq9VYWNKsQJ2g
+V1dmpigI92A7TD+XjxoHHu8jJP5fXbmKK/u1niUVgsdJKP9IWiejPLY+b0jd+qXU7ozQLl0tA7g
IO6GIjSjVHgxU/0B6l0/6i1uvTpPkhuo5NX/o0nK55QojnVBg0dYiXQlG8JNUprPxZY5hVG/lQnn
DDH9b7dAKqlQ9a1aQd5RhEp2WueLxrjUK/f8HtIFlb9jz84GlVcoYgVJyyw2gn/3SA2vdXUoZ/1N
UMp7GrMuRkhAfjg8lWAsSyYbLYB+B/3n6JV3SiB4yXM8QSYOGExXvju/POadAW0bdOZNEOfQs4Bt
XibFlOtakEqoy4NiaRBRwbkvdE5llq7B/WsbPwxRzj4LTaribirAxQgZSAL7Fu66zBHvZz8JzCB3
LXeBsD3HHdlH7MMqdQL0RlwHy0jARYLlTREUBlvv/Ab+P9/rwwTl8XkJlZtmBKwAk9qn7n2eWPq5
OBhd/g/IxcnH/3qiP4xRDj9mYCKqIagSmksctiUuKIxm52CNHXvREUz9mEOJsgUg8/wi2efswyx1
BgwhbqNOjzFPV1t+0Td2Y+bBoryct8L7WJTnl6pgovugFqHeDmAAAJZg4x3m8+6OQcfPt4kk1xDY
ISbKt14Ku0vVi0P5BtULVBJj4LjrG0LSCVWa4zeWBhgwxkU00NPSs5XqtGggumvLcBTLsMryA2SP
v/ONdibkz0vDPILZgstID8qqeV46Ubic+1j05ajjvbSY18rOEnVNSm211caaoI2t+oYIbBd4d+JN
x2g7GA428VsHbGeOihziNIz6WGkFBIuWH4o/HgRPuereZJ/Q7/Ceqax3lwQG4X++FBUx8hRlxFob
Z/TLyVhHCfq5xX2XAA4xVQm+9hpQgeKKN73P21MqikCFoUXLnITHXgw3/aoRwk7I3FUYoAP1fN4Z
2SHLwOMRTxGMm4vUQYuXEt3uMiUPfxEj7pi1OKaH3iUV5jngybKzV/aPMbo/0AEqMCW6jqlvw+vi
O2W8aXrFRtunF7+TDXwsi+4R6AUmYTtV1oPOKux1vpXV3yKvvspOB3ZGqGMGSHynK5sFfvJfwg9M
4QSqK9xKkLKSMb0Rn3j9HFbkRXGGvMNVAiGhzKGm0USGNujB0iReY4SmUXkZj+uWFXjRayYtYAzO
6V+4A3q9aYt2to7CctNabyIv7LKi7v7vU/4mAHanbzn8TQQIO5V+QInUjZB6TvHqn3dtmmb+Pc34
MPWlbAKluKrUpdg8IFhIdl3YybGBYoX8JtjgQztGvgWGshHUyJoz+jE6AKR4E13/tyxeX36H9Dka
Z5UgQbYZWQFqoZ7ht4foYbkrUDgkLF4bL81heuV+2ZSbjLmZmsWIPAds2hhkAtNjdYLuNShZOnvz
Ci8D1yPnvmHVRvEmE4FY0VE9NCzKpojZ/TEXsdVE1k16SBcbIl4AbbV+6kboq6QuD6bK9NOdReri
6TFGIFm5aRwU6NaNf3X/pSLN3x9t9/epmwaVZBBpG7hCVcynJLftUDp5NdkS+PPOuykrJoKqHsdZ
00UMSlH5VFdbs9HrURFOCvAw5m9DfBhNO9VAQsudOCeHi04Z97aowxdHELDU5tQIkqP4lt+pT7mH
SXcUunr09wAhvLXA2FO6w+Mc8N4yrJLKzjQNhLA2ATXYtS3CbCmspxK0ds9xH1+mlnzTqMBNguLV
xsx9fvifdlenzp4i9ak8VthdDIeCEcQxGq8VEycyfKXmPGuYke3jQ9Ilt01EXpcArBnO1rNpXsZC
4hjij27kMEgyb4GdGcrxB3T1LCHfUojMoTgp/eo26GyjEnJ+35i5z/57Uf5foHpoNFNmHhZoNeu/
pCB6iZBvlYf+N1Ea1Jzidpac/gKIDI5lEivOOKlOZV1LXPeFKaXd0bgXYiDtydhC7qi5P7u1O1xx
pyJ59qh0qxJafegAEgoGv3wajoUvlQD49ZeSB0jtgQe4Y3oJSlegA8IkJlQVqcugTiO8OQRQEOqv
qnSMzdyt5ONivp3fRaaX7MxQUQUXbJOIiYAXAMY8zHa2x1izc43TAOFZoeJJLptg8c0zDK5KkeXM
TbUexKXFPkoplwWa+PUXt/hYER1AugrzAJZZG+9lZv1X+weIaEe39R+Kl4Iy7uV7d9rOIBU6JACq
pH421/fsfzluYNcVnBxE0NFv0cVXcxbuoAnzUtuZJK66azEmkljNXSUTkYrlvQuX3ENrHkhhUmEa
rqxjzWt8cNyRljJB4Cjl2swL5CbFsS+97EGwe2cJptgGYfJtVDjtESwvHm+EnZ6p+ft+RYdOA5mG
gsYSderi2shNLUoSQhogFY5w2qDJgavIsIU/1lVyNx/BqIHcYb49fzCYCyZQb1nSDR2H8PMWL1Ov
zfliQYBWO879qWueRiREPY/GiXmr78xQJwM6xWMmg2vsmNUlJIlVt6pSW0x+1f1hSb9zx33YoqXg
u0yTk22r9MBoHsrr+mct3bfTYa45h525c2h2SuACkFSM037eObSiy7RTrTVQhrDRJU8XwlS6E3ve
eBezPAgz/xiiTkGb6FmXFbh6iIIJGbBeatxwtuEsHsTn3QQ0C+UzUHHnHYN19oCDFsmMmojXD7U8
aVnKrU2g1jLhNWJad53BOWusYLk3QC1rTPMxkQzU6hYFBOGt6A9l0M0P51fBzMT3Vqj0QJyXSS6S
pninDK786JhrzhI5SYJYuYJtbg7a/Ko0OJvHWxuVLch9ryWWBH3ICqu0x8GS7g1r1OxqNQXeCpm2
JAAKgCMDYp2mXRwqxVxrzKwHRWoDyTs+yZ4UlKrd+1o4GEAyaA647mKbFyt5dqnIUW4jcK55VoYz
JgyX1J2lv9LFP//5mE5I8LuKCUymqlNhY25FKy4tow56TBfF2aErZOe8BbaDfJig9XqaYuoXIW2r
oI08A/z/qpfemjddkF+C0Uu2azQWCo5NVuSQdyapowV1AwMMJkodaMMBFE6IHuFaEEl4LliJ/CU6
Sdhbos5YmUQlpDiVGBgexS9BEaFsyOUkR3YxBMt7aTOXhfa9AhC0CQAg+f/dbb0Ww9hrKh7aumB5
xQQgzYzJmbl6yHKN4xes15O8M0VljZowC3kjGkmoTfVPXRO8Uir/Ug0oxokTTrN80ehl8B1HATjY
tFQFxUG63FTPg1wUsQaGt7fqSKBYq+6Ae2q0dcxEyPbW2sINrw36fol8+YDoIaPphekHkRYXQDo8
6lOF8tAaNsfGny60q+qdDa1xePD192rjV1uEvBXVVDJZ+Pn7DVm+bK1Zl6FWqnetptpWBM1ULRWd
IQZ1/lB7WyvY6yA/5YVyx9ldVjqL4KVCogKy6l/A87hkKqPYVAvEM3nqqF6NPG/0V1/AC3w6pD6v
eMhKSPb2qMWq24Ifkq5FKEy6pyz3ZdJ66QqyXO1ClR85i2OejN3iqGNo9cpsaTnoZyADkP4CwBMw
vuEZxx3dlbFwZlQbIM9sF49F5p03zQygO8vU9ddgCnCxBgWZcv2nypylvD//90kApn0GLPIojCoi
0RGmVjZhesPIWgllITDyE76gvxE/vEcpaxmKiDEWwkskojD02TVTJU4kFbRP4bq13tboB3PmPTZY
DrE3QTlEFZWCPjWpGaj1X2ZzkUibMyp3amo6zXdKFntT1Kb1UysMVYnVLKOFUTzNNuW3lIfFZtY9
IbtiQYkLYssY8ab2bNpSI8tFTIfcp79Ib6h2LG+5ayAYj7qu5fLyAZpZ5P0JszdIXdZSVsy9ICFj
3CRbvZX8BncOihW+Dhi4rVyptnAgbxjZLzDczedOZ/rIP+s16f5lZYJRuExx/bSrowKImHrxI667
TXdH9510zTGvFcU97/+sk/2xZqTKnzd5Mbp+Ljt8yqh7bUHmOIK49X6JH85bYb4O92Yoj+maapDS
xCjC7USK9uCvwkNYvokvxdOMOhBhYSiuuNqJvB2lgsfUDoPex9hRa11srbnXa85cGTN67D4Z+QG7
jCFvpAbVktU4iO+a7QQvSDiCeNGDebR3ZkgmuzPTj+1YLyDMCCHc5k4zaNFb87KUDbuDinHMG1vn
7RqVBuW5UY9gOCzDtTVsPV+caTucdwem00HID8ybmoUEkfouq1JPuSSjiIvEwGl60xl0MPdAhG7l
PNGY3VBMZP5jifpAydD1eBka8RF8mwfZa3Gam0C5/ZuAgzfJyEzF99a+fKdJVVcD2T5ivJ/Hdn6L
5xqqPUCigMMQZJQuj7Kf/MUv19dufdS3wijvOBBQbNgPKJ5JxamaaqfNeFGCuzLioTsPTJbEkAVh
AHWaZ/xuC1DItwf9OIUbYNJWaGJ8idusJ5Hn3NKo8G/kdd9BmaUI69UxD4afQWi4Qv/Ll6Huys1T
mU6/20gq9stZ1WSLbqKMi66NPmFmOVecRQiX+Odg9bbQQX+1DkblJZNGezFusiaz1eYbyc7Of+ix
UcwP151UokKZm44gW4e8bDgnj+aA/vuO+1inRcV7qOGJkNPUZgxGY9TWdOQn/VcP8lJw0vn5MVZs
4ba+hA7xxX/AEkKC/JkvSjcVG0WLhXKC7l92mTzEASHC2w4VaFoHR0Bl8HyMeafv/WoNAzk4/MBA
0DLVeGBBIiITMGv32HuTOz1UPmSCfcFJnkmv9nd6pVyr4DMlrNcdWqiHNbztrnhQb6ZfGVCbR0kU
48A0k/FWS6uRzDPS9D7zRFCj6wJnoewYtzNBRdOly3tzLdc4jLar5liC0zB3lOrGuI1sBYlKzi2k
kz/4ZWd3BqmgqoyFuESmglkMt3iQnTLIXMiBKdfQlfGH2+GPfHf+U7IzwZ1BKq5GszKby9in71UA
MiOUVYEovdM0k6Bavlbj8bxJZlzdWaTiap2NUjmsAqaFzV9Zg/jd5VBN5TXlmM6BS9DSQXGNhzll
pTJTQ7IqVDeW7Rrz1ZbAefLz/j4Vta0Eejxpj/ZDVP211b9THsEas7Kr7BZAxegBXBMtqhZAPWCQ
agP/U3LKfw7PrfsOgHw0ATtyv5We7GxSkdrYIKHctyjbJfKfXH5OecUt9l33YYCOwoA+xG2/LgIa
UwQBARriEMhncNZKYHYmfSLegWI6284gFZMVsA2tEEsxg0L6oyzNSwnecWEdebkQ89juzFA5eFpO
RjXq2Lj0Scd9Wvg5IiCwRhN4LbOwfuWhqZj1mJ130PPHxpBWuTE2etDnwapfSyowwLVjVpditXoK
lKKVSy3lrZKZku9WSQWnBk/GKFmxylKziyNoDKHNAmW/A+6aa/lknnS/cebgP6QGZx841IBk9KJQ
VqC2uI7jbow7E4VRsL6tXuWmQN3VVwZIwSN7OWS5zbtfmH19AJlEA61nTDbShMdrLy9SDB57dDXl
sJts3WmgiSd4k4Pv+lQSVV0bK+aPCDGT+J1hKrjEcVmAQW0ht4AKnnfrIoHgrFZ7C+QMNac+pffb
jXLisenKzLRwZ/b/SLuy5bhxZPtFjOC+vJKsjVWl3bLsF4btdpPgvm9ffw/k6RYFYYhrz0RM9IMj
KgUwkUhknjyHCTlynNjdoCQ2tpjqU9HcJb3SwOM8WLv8Zd5rHigf7vUImurhbroTZdzcT7yyz4Sf
okkcJW8A5iRzeW9LaMDEhkBvhLezUCTQbMwOYVCPLQREmu2kYxEVQQXe2Wq+dPJ9M/maqLTGvVbX
dpi4A7Bj3vUSOvD1zj7EXneLNPAhAkv/6GfHSkdKtH2p8rZubY85HSRU6wEMsXkgJbI7FXiSi0Be
XAsKqngyqGEdUFQxz5QuGtohbNOAkGVn5HdOL5q74l556JX+a4L+CauXUDUao5UUhLp9eDCgttwh
sUwP/T57KAITSFFxqZd3P+i0RKmiT2tarxfWyqStTBDDUKLwpLQvleopzuMs6iLxN+7NBJNhQUsg
ikD1mgVpa3n2Yrh6tt/++Fz05noVTLIDIFVfx6ODZGe/QEcA5NuJbz1UMdjnMYlV+xAAvqEYZec4
fqfaDQkIJEtQ4AlIcGhYYpPX9Z/BhK1xTs0lJE55LOqnwsEbvb7rEv1iG4nrLESQRnLbH2trTLRK
2jCzIDECqp89xmL86H4EzAToD3M/HwchpIYXG9HbsS0VXD7g4mR8c7HCYcQcznxMTtUTWFzPzU4J
Zr/cF9Bo2f6cXJ9cmWIcZpizcMoUHTKcw7mXHhMUohbRXBHfBmUJVsFv57Bvp9pQod5soJwyGbs6
eU6qQzUIPhAv1NKr2pFBYAo9N2YZTpxaGmlMSKinrm7clPnkFXpA0Pfb3i6RHcb5SYOlWKOTnsY8
ubSqccqiyc9T5YBo4m6b4u3aekmMg8dxN+VlGoLlKfkM0ltPbU9SJAL18Yygn2dAyxhZDkjS30fB
xOqi2FxAjhqlzddJkW0XynFPytjOgo3jVo7XlphLQ2vj0nKGMQ6kswkNJxVE2KVnPFhe5lKUOeTt
4RaSK0ojaUOGDRNrs8xNUiSWkxlDggHrC1UnWI7VGakFbAkTOLqALUvMoS30blTlvsNs8jMV+KwP
5OBcqQIRfdqKji0vO4baHchy0KHUlNfbbXWVKJEBPImJdmxb3pjjLs9bN4uaXYjhwGKf1Z8c5+e2
N/IulrVBxvHrLEmzqAI8q4b0lwJZxvRp2wC3/IEXtOqAhQ5NIrbrm/dzWNQk+sV0EUJkJJrc7ohp
QPB85iDW+4MkZm2O8cfCCfECbSLwenaWW5I7Wfq2vSDejjlgfQepp6OD1og5vx1ok4wlrSFLFT3U
1nNU+du/zwtF699nriRbNqsGBOjGcQR9GVHIrh1r4ipDeJG79mXbFu/jIBcDIhCKIiotc7yPE3VF
OmjRhBjEm902In4Pie4IOhgkc+vlIiWPeXaNousAYtY/KOGg1wqnAFskZFpYeFsKIGSXgJX1VIWd
q+s3efFlFvGj8WoF74ww3jAsVZQPIToZswchjIvp1VfngXjpk7aLdwna/sKyOCcwvbPIBCZAIMd+
duw4GAfLm4djGVVemR0GM/FqzBMr92Cw9hp1v/0hqVMwQeqdVeq0q7iBMX3LjkvbOCZg6o+Szm2l
1u2yx2z5Fik7JxRiBukyPhoERRsYvigbN+OlDuheHIgAE0jXdz7tzId+/B3j+j4VPo386W57fVxH
tVAQ/sce86zDbFmnpJlZHbuXwaciLcbD4KGDTlGrQuwGJwpjN/81xvJyKvlSyfEodxBDNPa/QAdU
R0/kKzRSfNhDmj5htgx6DiydzTRW2ZRSBKSuPIUYqewHNy53sXJQnMnd3j9O0EKZHYwXgO8Bc/n6
1Fz5B1GNgYyOCi0tR95bkeJmXfc/mmBcUMoLaOeZGjQBu/7Q9/ons6xEtUVOWvNuGfTfV8uoQ6lC
Dq2RoMUMtC4d8zr02kQQ4Lm+tt4s5k40lTZJ8hm5xVL7ubontacPJyl/aLpTqkMacPpLJedw+ksx
akHs566PToHgpsRjks2ooxEIRTseMEqGoyt/mo0dmQTFC25IBHpO0QCjM1XdYvZwdtTCKCu0+tXk
pEGiRwlydHnIsxMd1PHY2dlhmg+6/W0yvb5oMFgsCFX87V39Acz2JmmfkEhWs2D0BqjCtOCVSw/t
3jkACrkX8f5wdxTUg9hSsNEDhv7eY1S5JkZUZCTIzF1YXhd7p4qGpEUmmNCktskYFymOcRR+rrqz
AoHKTggzppvCxgoboiV0hF0D5IbZtFw3p6qd7fE4B86RfBufqRyeDZA2SpZgFy3ApErVnURyOrwQ
tTbLJDuxnBr2nADdnNbZ6KZT8bxo2mdljjybfCV6LoghvKagurbHfC5MY4wLqbBMKruu75YLlcBV
7xI/9sOjeVoOVMQ7hnIjTb3nI05/kB3qnShv4C6bVpEwLqGBZYd5Ps3FGMYphimOSB9cazJco36U
5vIgTcclEpWs+MaAOrOAP4OuPZOjxKBt6acQgaUgX7uhdYtodMd6V/VP6Dz9wTUAmVgHAFPdROny
/Wko5mmM2nZEEUe+kYez6Txt/z6vpQCRkTcDzMZpodIVmRJjJg8T/MYFohZH66D66rkWPAC552Fl
iNk0kCAAyjco1jFJHlJTcVVpPw1fS0uwIHppfTh2IMCEoomDr8PKCC5KPkBKtHdOFg6aLf9snb1g
x7gWbAPwc2hJ4XnEfJJmBo4iMQuwEx/V+1/t4ehanFOMR4McGTI0juAC4O7cyiDziUyp0KbM6gFj
Uw9Or3tpdnHk8yD/3F6YaF3MB5pIG9mlDS54oznWlrEDWvC4bUG0ECbT1qSpKvsYikERsDV99FMC
80AlNWdrmnfblniVeDDav30kuthV3kHsfMjsAnSy7a670Nac5EUIRcYBM4uH+CqibeDvnQPmAQR6
VLKZKJjHHZj0VQk+UfeBVOWXREv87SWJTDCXVlnkgzpKYGsfHYx1lH2BgUXIx/5PRlj6iVCxmjRr
S3DI6j+cBk1aETcObxV4K4OpHSdUA6T8/XeZJN2q+kVPg3G+JcldKpr04uYqawPUB1cfPp/bIu7B
8ROMwL61TfG9LZS91Uifqgz8Pykcrjd9tY09tUh8bYn/zvvP23vIyy7WfwFzA8t9vBC1AntsWP4o
ZS975cv5/RFnlGfetpHxt6FIZSUcIavUF4AmL24UfTNq0d3OO65rI4zH2WNY9qENvrBImncDps9R
vgvCWPExhCnwO+55Xdlig+qUlpYhOZgGtK/dyfqOprY/eeVpvoA4FmRXoll7wdLYdMFSY1Nr5hbi
623tmuZ+NGZXHQ59KTi0vHfpellMTCX4gp1Zgo+vl59K28+HL3n30E836NoPOR7DELLfdj6+QWjY
6OBWAb0le1fkbdtFMkH5ZCB7x/gKXKubmDf9fNNhTta6HUWE6PydfDPIrBB1p2WObbwN5C7fGU3h
1VNxP4FgOE60x+218WPHmynm+qjqMbWVEt1OVTLcxmxyV63Mb9s2+PGD0jEjK8J4AZtwhXLUpuWk
Ocfuh/nKWZsewCH7d3iLwZdjMQo+FzdWrKwxn8tp4zaPytA5geDKXA5m47hIKD3BmkRW2G8UZZGT
UVUj9Z7cxHcgJYOsXHQ1rhL0+uRLczC+iChduH6ogz4IfJq4Dx02DGuLohM9i/6dAtFeb94/qB1D
gvHNDBNr09FpchJiODtLLsqcuii4b+8dDaRsOulAf1JH+xtOobEfKFZlUEJS7v1kOibxCPYnZbiZ
iXRSwSDr9qT0my4URHfe+2JtlPlepOk6KY3k6KRb4w5jbV5RHSvl21Jj1lz5AxZy1JEh/iabUADE
zM77C7PDKA/0gEewZagXUnlVFrvJH4yUv7NBHXR1KVdSXsstxPPQJCGu0QNvPHitfnW6p+2vxd+4
t7UwXrfUnTFbfQodpUh+WLL2pVCn+5qkJ1NWvMUoBM7Bv7VQSzVUiLxD3YZ5CpAwd5YMRKgHCmtT
0X4fPlNqX9gDfhsktaIbmYeVwJSooSC1NVXUR5gQKIWFPGpl5xz7IKzAXASsKEZ7y6uza3aG9arg
LBac44b4lVHGQ8oR7X3ZtNLAHJTDtMgneD4Yf0JozInGU/mmUMjVEXopVe57RymSMA5JjvNs6nsH
9Yup+1TF19Yg/rajcMMTLRj/xw5zwqS0jUCfjSkGyks+QjVEO1iBmMjwvzjImx3me1XKGM9Na0SB
dls8UdL45UzHF8AI8CqT+rti5RSMDv94s8d8qhi0N0qxROExRUMyT9yix8CJ/LC9eaKPxJzmzl7K
KeoqxMR46P1qGB+LkUoOg4DcV3V0CLfN0Z/7EIJxh0CZWoFIqUa/5Sp4jLGkxSOkLU5Se1/FdB7T
U/rdtg2uP7zZYBUfjKYph85Ayzg52YGCuhXlWf1/6AvSgPBxLQYICmkj0tCZ+yqPtSSUJw1YSoTZ
Tuq9Za6OdTXcKI2zuLoCLcwku+n7z0somjjhb+ObaebJkEzGmMw2TnG9XKH/7tehO4y/qYr+y/+A
k/lnfcy3Mo0OfAaJnQZN8aXRr60o2xQsgn0mOGFtjFmJ+GCZibsUp6h7qUSEWPxD+7YI9nFgT7E8
KwugWwlxixMV9Eyv4aXCKFp8nA7VVTRmLVoUE4zSgr6WsxmMqsbgzstBsR+NSHAzcvOY1ZqYQFTk
S2c4fQRRr/pekc7GcLCHJ2J9Ksk3PRa5GrdjgcrYP25gMGGoVed51AorPM4xeGvabzGmm9Uv5JKB
YRAyQmg4JldRw5H+5sbRMugur8IEKUG1lNsowZRF7FbK0yKiP+EmF6tFMcmFpTYWySsnDTLgVspT
pb+UvavPV7zltoMRfyUQcsftZKP3x2QVlb0UVmGjhJEPkhtGlhuJpvhEFthrNo5JNNY5+IyMlx69
4OZ+ewX/xQHelsC4NKZLZkNukwyappPf3qQ76aY5g8QLg3uGV3y17kQyHDxcIEpKbxYZB++h5WpU
c493aIkACiGaHzGZaoBxmt7ZEQS8U9HY1q4CRLj0Zj2b70srjPKTnP+B2hNFq2P8BN1b27QZ57ca
FNGksEevTm/Qnav2xqjt0el1t/eY8w018D+g2qgp+K/BuKMdK1WN2xLaN7p5UqL2ZUz1520TvEj4
zgZzXXUQAkunFrkEnqf2V/tASRjKYZdnyGHKp+EQ3U6iFzF/Wa94YBuUE6+etTrGjTw3TRPhGNvz
VwsMHobgbcWDv0EcnL4ZUabFC59xlCTP66qfzAgq3vbBKV0o1f2k1BL6bfFteoZWHYjI68+iGj7v
RLwzy3jFDCCkMZqEBBBY+4sW0kj1nbZBqrJy5cV6VJYpc83ie+eUN3KY6G7vRF8dDcAMovrbn5WT
v737U5hIGVYlkEWhmQadGs9+1+Z4SeiQ8ChiqdxVc6gJOj/s2i3UAEA4gXaZCp0cSLMz4abHB62j
FALZaYnTEA+HZI6OtRY+R+nsWkbvWRGmlnPr1IfKydbHR314AcHDXpJ/czDow1/CxCUrUxINmohp
EE3lYRxACDZaN3ZZCyK4cMWMkznKUkLQjh6c+6l0u5NyjH3TN3bOdd5TUHa0F7XX2MLVh6UxDpZZ
TVYkTQWTeNKcMNV+rNBiDijoWwTqYM/Qf2zR9jyobFEZYbYR+qDIkJw4PPWBfQ+MxW44V5/1v8L9
4OV4+8ZBcpWepi/bbvtfNtVCLQYEFtCvYfw2wiM+BPcycHx+9A1s/v2N9l25Ue6LGvoBIHoOqMSY
wCZz6f9npW82mSgrhbaRERkCk9C0xjN/mErTzUp1zvyuSJt9KGXz33kzDx7EUDp4kmGfhinXTPSf
q5m48Pz4RR+M5iJLTbYbwA9ceqFmgerF6jWRZDqTSLJ/LKv+sqhFE5ZTCH4P8wT0hCN/G1MBPwPb
L/5lw5BRLkKvHTR3jGf3kVlUqVKQQNUyzI5XA1T/zGjw6m5x/CLU0p2BF4CXLJbkF/IUfUlQahUE
MCaZ/fA3MK5eS8CfZ4ZEgolAhiM8LcMzZku9SL2T9LtQdLLor60Syw/WGLezwkwO6xgC45CxdpW0
dWURhlhkgXGydDabuQLTTKDLDbDK8mIGpgqvFvgyE/f/sxAQo5sKpMqAJXqfIavVoEQo76G7a7jW
bb64ajBcFjxvnF14JGBT/jYObvWQ70WIbK5fGhbKZAouHkVjvtckg6uk7cvwFMnA0D+r4WESjV5x
Tehv55TJVNTE6NHY66OAJEc9PWmL7s5i9lFRNGDe0IMaRXGpSiDxuwB+O13ou8bZ5dcOjF8tRnB2
IHPao/V4Ft1bXA9ZLY95VxfJPOZxi6xBm+/6EpN4o0gQQ2CBxRUrUQpywtZGJyL2ZulvI/++7X1c
53tbgcXkAGYS9ZiWJeEpS9PUrSqQfQ7E9ue2DxylFuTGbOL6y9VNwIFsMFVihpO5oJSkwHRni6sC
Sd49BbvmXuf2LwV42f4/1Aj8y9dECR1wLx3ZPxMVHaJHWmY2KKJfBvLK5SF5YEszYI/mk3/kDitz
zIFqjSmbcwKViHmQZD+Sk2G3THMlCBgq3aUPkW9lhol8zajGaljiPpmB+wMf+C25kTGCS3U9pQX8
TfLewH1P7iJPdsdz+BNZzXHba9iC938+5NvGMjErW2rNiu0ItWe0JkCp90JFukPkUl0wvqjZPoIg
sSSciOenGquVM+EkysZeI5LjnCjNsLrLfDAWpAfi9f4M9newKds36sP2UrkHcGWSiS1tIocVsGYQ
KsI1k5ObMRKk4dwQiVlHh5KVAEnGbKUu15FjZ1V4miLwMN45YNPrHrfXwD3kFsBq0ApSHKgrvb9h
KtuZ6nymjzf9rDRPWXiWqme9OWxb4e7UygrjlvLUDXNpgbxiLM+Jfq1NwRNR9PvMRjWmZOlZvcDn
ihti3o2ZAM8l+n3GuYbJJIWpagjmEpir9auMLGZ7h/if+u07ML5kLflcgzs6CWz5fml9G9qkcyVC
qPODrA0lQw1oeEzRMt8hqhY9IhLFV0P2R8YhiXb6ycK4+iubnJiJmwbRD+FoZY/5LtCxl1JLp7Hg
2lyKOwo0pWPCI0GUpTARUVrGj+qULQ+KkPj/a5RY1SImq9DkUlbSwM785gQNtl12rv34hjImVcIB
UH7QcQx0BWwdA4AsrFTriz6r9ak9ItbZ9+kNZl+80A8vU1A856fsoRGOyvH8BCgRHWo2kHYFnfT7
80qUziokzQCbOlnup1w/pQM5LJUhuEh4YcFBkQqjQwoG5dgBLCDj2oo4nXSapK954Vv9z1F7NgbB
seXeFWszzGrGRR4SifRozd/TsqPugani0fHafe/3F6o/6Pxuv+31enKQT6OsgReR5jBHoIOoy7K0
ahREM7p66blVTbeadtunmZd1ro0wfm/YU55IhYmOXqIfK+cePMHuMHla07lVdtq2xYtNDlAA4HvV
KHCdSdPUpoUGbtwTSObVx9lOH6EqLzDBXc7KBJObVV1ULA0ADkEKCcPQ3kn5Me52iaK5ehwJPI97
puDaOpg8IOAF7tH3Hq6ZY5pHHe6KGDSymJKf8NxJ/O7Yobjujpfcl88iPgtuXHTAFYvB8deSF+MU
aYkVVjJG9EAeG3+p9hjSVNGtulka1znMJ7n1rLvw2/Z348aqtVHGSeJ6wVQg8Kmnf1g8cAn7A8jd
ih0RF5t4oXhtjbnCRmeyRqfHN1xui0vx1L5GKiwzA/kXfQOJ8Hpcn1ltKXO0o0kdo1BBclTmnV+U
y35ePtfjzVDdmN3f2zvJPQErU8xTa9IbcwztPDxJ/egWw7ei3v9PBtiXljlL4WiMGMSzQEZCZEi7
JaIijeDzsI+tCQ3zZTYMElS+HFBiavg/FGKyc3QHArOraOaEe428bRlbd9JTowI8CiQhRfklq4C8
fZQkQXZM3Ze9+x3NxJSVgfEOUDe9P8emMiV9MYEvuVMghuYbeeGF5q2sio4Rf+fe7DBfX1XmsApV
NPm6PdRJPe1zd5Q+AeTgqm56i7bHl21foD+3sSwWbz0XZQPyDJwjSpacBs6O0p02BxFMjn81YmwX
YpoQ9HDY0s9oNGlUGBE0PV7C+8VXLtbnxAdf39W6V7w4cnM/Cay/ttf2X4wCx6MgowGvAbOXCy4o
pR7r9lUeptI9cia73DN22kEmbvhS+um+Pf+metCvG1n/1yiL5GitWK+b3iSBVl6J5YbSj1A7IWBs
r42624fv5gD4BaFtFXyr1F1XmWGDcoxRdFQtXoHaNQldULJ6ILjbFd3iZXruNXP4advkh7gE/mKg
e0Cmj14heKCYrnAa6RYKQBZytTIqngfUkz/FzSJ4mny8u2CFZoMUm6+aBuso6WRN8qwRCPnE7lC6
8Z2O0D6cl0OU7WlaL/ki+piPNxdMqhhw1R3oouPNwlzRBIO2ibaARR9T7HuqVDF/SSV3CpwDZYWW
iCCb+hCsXs3BI5ENYCdfexurT5dq2qjgMomDfMxdafELMOkrAkocng0ZzS5MyYNmBQjY9+4xjn1B
jG60T2ZzQft51lo3TgQ2PqY21CGA8FZ0wG7woGfvYL1WysoBcNN4bP8mD/RDpdfloX2ZX8YLOu/n
XFBA+HAJvxrEAwVtHx29WeZDtbo9Qt+7hXZzeQOmK7dJrzoSGisoFYGviyzR/V19I9vJS+hs95DA
xPBGl2Kc15FduQPDAhl3IK747S4PszLmOGeVVGpyTRXjLvb95KfH1ssgDEOu4X4JjEAK9COYFs4i
fnSum0DERMXDSEWjnVnmNBulJGkOxpadQIGu2nixq9MfRI2VCWZlxRwCX26nCId1WO/Hpc/3easJ
G4Ifrk26gWDSQlcOxxU9wfcfbLAXXZst1Fu7vfZi7MErCjEi56sFFbwUw/6iRhfXP8DlgRQbu2aw
0lilk9hVX1L1hMr2WinedR3xlhjvofGbrQvelTxjCigTIHmEDgZgA+/XpmZOAuKaIkRnuvWl8a/Q
uu0cb6mgFYQLZvtz8TwCN4qMxhoqKhobfnWQ8yP5RK+ptMs7Nbo1pOS5xVHbtsINuaCqoVUGIEeA
a3+/pD4a1XKyUdjQD2FQH5wHpLpVvFcO0PQGYVg4/W72BvdY2WMvZeKghaqkGIMphseo/CnHxj6K
C1cmze5PVqbiMKFqgyjFJtdzZ4SkdQaAtCrHbxb7OABD1bY/bAecaMrXYVw8Vatvk6r70qnzt7QR
tR64XxDsWhS5BYCJTk/KKnSV86KVclfZJxlQ985JXKvez4moosIN/qCJ+tcMc+AkGS8iMqFGmT5b
L9mX9hDtIugpFM/Zw3LNgS/4zQFrS6efEHkHsgObiisz6UelK/U0VMhUw+EIJUNL+RSNZzV5SlPB
cWORXL8sYagD/UIUVdAyfL+D7dBorUWJSuRpQMkjwsDr2Jf3oe48zVLcY8aD3LRRpp57BTc4AR50
h+Hiz9uORPfvXYJHl7v6I5j9BWi7nUgUWydtWL6AtWsP1a7DtglVZIMJ/1VIYqeTU5QXr9YP8Lf6
7cEC2O+I5xq6iv1eCWQwzRmB4YHJ5GZ0kTD70e+Own3YbuaGaHNcEZOOColkdru2b4MuaYFbqG4i
ISyGt2A8QWTkeDidQHG8/7K5mZLCHmrnFCn3ZvysjILTL/p9JlI7cVPrfYWyN+46dwG2SxV4Bd0L
1ivWC2Bcsylio0yrEgiUqXFH+VSHplcQTxKSR9C/9IMh4MNx5PA/jJe83ynbLLWymieQfO2ykxmg
ZnWbe5Q+p31Sj/1x2xF5IUtdGWM8IIQs3UDUnAR9DsHCJfQ7VD+sqvsfzdB7dhUZu2ox0rnrw1OC
0L9kF7mF5uogOFSitTCZd5HL3RwloGNrpr2pjq5R7DQiSBe5bobqKAK8gaffq+rNaiFjIaWgQc0i
qNr8lD734BnY/h4figKIPerb76tMqFXqApDPVo5xO1PkGDl0OzqMICIz4m4VhhDAlCCrBvgl3n8P
OV+csYgXPPyRP6V/j6E/tn+wUxpVfkPWBP1uFkmvqW1WDCOALZMCuBYIrlpFsFe8b7G2wBx5GaJk
i42SNfrDjYbhiSE/TGo8CKxQr2GPI4VMAi+KuQ08gN5vVeZMsyUtFmjLVclryV+A67uF8yUOb/L2
IIWxwBz3doecnIrSgg6+79fG/MrD2kjVwkpdIlStixOJXNpzBwPfEzkNMAzV5fH78te20/FCG57g
mNTUHNRrWJF1ySRDSzAoGih95MplCYL+6qrL2bFs/962xPM7GtI0FVUaCkZ6v5lhYw0geMWFM4Mz
pS40t1Gcoz2KNpHrGSszjGdEkoQWRozXKvitT9VU79rs6/ZCuFu2ssDcBvIQdvMyyCQoEW6c0Zuh
2SBrkTvOgm/zEW+JiLDeMrrWlT8M3STZ8jKRIPzkPFanxTe9ZE8+yXcKtEXSJwqCGM9CuJNoB+mH
XFnVsGlGSB91cmkepHz81mJ6aHsLufWm9cqYuwctNUXOLKBWm5eJEvruoRHp1i8tNMGAs9iLxpK5
L5+1PeYSShdTHYwB3Jbmtd+FGPWKrvnFhu5rAnpBUdeCm8qurTG3kaLkJY5ckwQD0SdPl80Ha9Hv
7Gn2Kzu9r9IfBtj1XS2MgPyuQIUibNHTs/QhcKECpeBJBO5zthFAB/OXxinpQ48c1Z9UyIQS9hdf
i4NosdxjvTLFnLeO2MOgQpMsUMPPWfHSh0FZvmx7C9chMVGBlryMhiuLYHFCkpTNVAL2FI14AjjX
vhBhnrhnGnVBKnFDR16ZSG/EyygNOeCti5b7XT2AlvFBLY2TJhxYob/04dOsLDFhMC5Iq5lxizsl
1zy0NMyw9kZnp+iGp5qHTP+RKNexPG7vIO8iA2wbvV2gcyiL5/sjPZqzbEx1EgfdBLJsAJevUW8A
MDnc6GPyUqdQEyfL87ZNnmPosg7JIIcq9ujMETdnTQuLGWFyTI5y4U/LNZX9bRMfWw0IkCaqudBK
NwwNssfMuqwpBbIVVX/a/ZS/FYOLURVU74ZgArEHYGr143hUvmxb5S1sbZRZWNHPVtJ2qBp2LZz+
5zjv+/T+D0yoGqjwqDIp7sz36xrMLqtt4PuCpq/dafwxGC8y7udtI7xjBbzRv0bov6/ifD0XKM4P
GdDzyrMc302/OTj3+sJc/z7zcQyyJDp4LnCP5AdbegTO1Kvb0zxCikEkVsL9JKulMJ+kDdtONW1c
lG3yGdgWqJQf6lBQBhfZYK6QZSpka3klUp2uNVDuxpR72iCahKe/woaH9aYxJzUZrdnsB8zMGLGO
SWE/HQaX1NlOAb9pVwuuYdGSmHqgEU9KYzgwVpGdpR3SyJdFnIuvBaKNBbHEKk2vaNYwodtiA0Jf
RGc5n91uCt1xqnaK9KMLHxvrSSm/bfs2L+CttpFNNodpHkHcLYWnMQSIsx52fZtcCr08y86yL6F+
l6qG4NEj+HJsvViuLUwY6SnktCF4vTTT31a8nzCxrhrAdc6ZqJgrMseEiCppI6ke0Qay4+qezLlH
1Oh70g6HqtfcsclFoVYQLUwmWkSKNgFsQwlQvhq33WU8TEfgGLJzjkRU9ikQWMQ3wLUI0l0ddA1A
8eiMd46yOegGfUVaU7FTu+yktr/J3/YrRL2ZYB94BsYTNAXiuCh+lfs6GvamSImQ96hH6/afRbBP
4dacF0MvDOeUJxi8t6r7KINWeV7s5kJ/qdv8rrG7fT7lD9v+TwPeh1O3MstkZUXZhXXiYGFl0X9O
B/teloCeUOtbkome4txXK6TeLTz4HfyHnVtOQOlRzKUSBdUPJfMKaNIme+PBckBh48pAajeeDaSB
CAvP9f+VVSaPskG8rqYpKDYKcKIM4Om5GGrlLcX3UhO897ixZGWJ2cu6z8x40W0kGdVV6V80sEGZ
ze2QPartvZKKBjK4T6P1djIHe1KzztCbGU1QZE0QkcnLyUsx/uEcrM6vqx2RL6Z1Sv9qPimiy4d/
4t6+JHPGx6aLZRIB1hiHV2P4MXQCgBL3vlntJP33VcYRS0WBQQq8i2Il2Vdk9haQUpC+3287Pz8t
XNlh0gFMiZlTUwKhnJzIsbgF5/kp95YH83bxlF0gn40vzW/OL/+KJFRpgPbwwNPPmMwkNCziFAXI
iUjHKnPOA0l328vi7h5qUbT3D/Vzi4mH2Di9jRW8y2vnLsv3E+ggB1FxkOvrbzbYdxBJMY5s9rJ1
WmRlQZtMro9Vb8yOW2A+F7zaRbpXKz27S1UTyfb2+njehxRehloDIMOQ1njvHXNcy2WcooVGinON
UaRMgJzg7B9I6RGjKBgZIpHMwZKlZakmMqN3loaD2839cp3nrjzOwJEKckW+B6JoCH0z4BIMtpbb
ya06qT3cwbhdbsER5SH32YOWeKcsrnGQoZRaUaXU7Q3kLBDTsW9GmZDomKlMjFjD9ApynekCPk+Q
lIkoc0RGmK+UYTI2jjGpHmR64pqLJ5Pvkyk4wHwbNqC0eO+D1Jf5UoA9y8kIkrwAhajA6PDAmvST
o7WC/eI5nAne6H/MMOFON5skUyD7HEwIBxloTydRIUa0EPrvq4BXxYsT9j0I6s16r/cXDH+4mv55
+6tzq03rZbChp+yGMYtwYeTTvF9ScOCf9QKcjBdr8Q0z8xPDrdOXSva27dKf/ZBi4LyCrwsqWaDj
e782bVDqPCkxztJnj9b8w8p/ZvOpth63rXArd0DJQFscD3zUgJgtzGpanlYwjFZc2m+UiML0pWt/
oQCTSDz6wVvU2hqzl21uj20xKUABHyuCnmyxp0Nn4GugJbTWB4rAl4/l9z+BWK3N0mRn5SftoFVF
XdXYS20+kPLR0QPLGX1dudPS5+0N5bnk2hT7wCzrcWhmwO5GDKm7mlp+akMocOeqiL+LmxeuLTH3
lS4pabnkgA7Y1+Vl+NFAUTk/ZOfwmDwXNxTuGu62l8ZNnd4sfmDQweRnTxaniwL5PrzSyR371Ffu
ENiuvpeP8VWER+IFEApwRT8Qd7JjMyuccgMpdi85pxAa9Zrdu7HxtL0kgQUW/TmXYTK2Th0FkvWt
iUe3i07bBrgO/7YElnmv7Pt5ygs8srolPJgd5AmgAdaB6DfORPUg/udZ2WKujrnKwCE3o9wQX6qT
5OJQ3aZedHIOr6R4e9ELgbs0cHhi+BwVXUy3vD9UuZElVtFhHiOXD6X+NNeYDW8PZSao1XErHNbK
DhMIS+IsqQkS46C7dLE72zvTcIv069jeVsbZMEu3F71I+EHRoUAjMK7JoNR+vzTSyn1ZRKD1anfk
oT/khyHATexDYgdIERHjEP+7rawx360eIcku95hyNsMd0PGH4VgnbvY31ZaElMV95om8nhujVgaZ
LwfmDZCF4i44ZeSSABQzhG4qJ+625ws3kfluhdFVuZrg+peOy97a14fq3PqjTx+s4puFd5CRaQDa
ZFGF8g/VcMOMkzEDcAt6tPsKqEJ1ET17uCZ0C7RQCDuQ6WIi+xSj94n5KulErMoDz+yxL0T1Em5M
B+wYzx0qkozxz/eOZ+VFpMQqeFEsDETeSZA2SfzmDKrzEKf5gQokOyftSfCheO6wNsrcjrbUVlWk
KAkYA1w61h97NWbB2z348q49yE9zv/okeghxs6q1UWY3Sy3FvVhiqrBVvhRoWCdHW/fb8E6ukMYR
9/9Iu7LmuHFe+4tUpX151d7dXmLHjuO8qLJZG7Xv+vX30HNnLNMa8ZuZl1SqusoQSBAAQeAcYF6W
zWLXqnus7O4m0q5uWUHOg9nC9wtckaIZY9q4O6PXYE6CAdi8/00C/YJNroERITqKBDYGIOfZRm8+
NLLMu/7Qr2RzQxNgtYDsofypbG+/2phSPBkoTiaVrQEt72z5cyifup/WdXS7/g+TLnu+Hp2z1CjR
OohX8/dKCZ08xJqKs5wJg9/XoaF+s7rCG2Nee8GeLW4FMaun61KVlSAuBvXyN4KAvCTB2nHKJDs2
8O6iysjA8bPiFBetU6l0dpbZaE7m+L5dCXATJpoxDIRHRoKVdVarjgp6sqQvc+1Wxo9/bGPgxLLQ
zUynqNFA/X470mUkHQCkzJMJTgkSr14jTJ+PRewd0HcymAO6oBWWlESDJw2ioAay+RpYoFYCarbD
yyR2lwujD3g7xYlEh+p7dUYQmAwF+mNP4OOyrdL43aby879RZyODUSdu5NLC2AMgyiIPNVoVY7/5
j2i5XsEFP8quoTypk4+xCI5YGruZkwp03TfVmBQWcJ1TDoRL3DxqRz0r7goQXOVa/0wxPnIu6eLO
6dlKY8tLgp5nSYvRhHPSPBjy45p/7qbfxxrteALwQNG+GTRtSaZCP+G9e1tkUGPk51r5IhjIZaMn
da2cmVMU5omhv2/EFGmVJnJSmCdB/lXHn/r6XFm3IHE8VmbXyC06kC2jOQvmzlheqgAGcEJh8byc
o6DwZgwwa+fMTryYCy5DDYy1hK0oxgDrahIbZcBwRdZN9rj+nGV37FG2Au6yNoU6cPmOdds7VFt5
jOVpcieNQqPlZ1F6XvvvJo+D47Uf80AhFqUdjENDVlTyGKaLDdihJiSnPMzv1sSms+AgSvUQi77I
P7WziXgeGO6xfpz1ZEfqh6yV0OaBA12iUzTNL6R6bjG6b5iuCpB4HnjsXsVR2iynQg/6xiABdbo0
GdDN0To8YxinxQWrczLgIAx+Jdu0E+Jf4BEBDW4rk4m6pTVaar+ARExa86ulAiYu7wBQ+z7aQyZQ
Ac8/Ns3FQgFt/jYJn+XxiVQBKnVSzbHGPc+0VYVxGzK4KmMLwypnUHBf9Uvnta1+j2dUTmb0Wvg9
UojxG2lc1JkZ4QlkwUuB3S12cwOyWW/FHS53tDvx6+hcXUne8Pnlxfp1bJB7yTsdL8LrBOBjdbBX
vjcRIe6LOpoxjqNel5Ut+QDAx9ClsmLoUvSzEO+SJ4kjk+7PB3U3Ihn/JetjLoH/G8Dg8q8hu5EI
Jwugn3z09xmnBZBfQ5ANlBR6I7EjK8FBU+0kzuyh5PRK8CQx7qqgqZSsYdi9r1H2Frw2/1kA82ue
As4u7fqNtyVjh6bENa2mXkdrZAFidshBTxMGQ6Jny2lQfywegC7Wfxd9EaPbJOBN9FEtDtZTZQoL
umJOA9BSsV9gQ+5Um8yaa1RIDubAKn83/e+25pyIvWv41irZZ5+0Q29kUWtdmJwoq16Fc9B69N0Y
NyxuJrd7zDeLy3isqs6tPtFFxNO1M+9HUYu8Senzx1SMF85G8kQxrguQKs2cKvTGr4iO0OPqav5O
5so7NhfOAWOJ1UShnCZtxuqRpHakGnzSPM6MXT0MERPNokpn3hnDXwgAWJuFJqbaV0smoGp/zOd/
4ybeZLBlzmaWlDUWQUmsd4pNJKddeYa9Hx83IhjLBgJwqkkxPFG1OO3X+EZ2dCc+txcIXANULygP
iOWunKYgzuJZTFSORGUaBoL+6awynbx6LAQcYe7oHJvEgyADVxO0WQI6Hq/PCuMFlUzNAMUBeolK
r7F8rR3rbpTGboFChdkEeuepK7HbyZOks/YPGc3RLfteOGMfWmFZiyhAeL88kVZzG/R7WL/VVDuJ
o99NHKQCdkEZaR+8YyHEpSwIRmj0IjqNyaUvpW9rOnK8PesHX8UABknDBdYAZirjJzBClCpEMKYw
FXPPnEEo9C0H600TP8ZSoKpu0vKw2z74QVYk4y/aoq8QLEmB+7JnBoZPqXSLyVZ7Z/F1vw64LQs8
HelSbzLG0Sjw6FMI5BWERAnzYPJVvw14Y2Zs4GT1YrIOEESNeE+AXpE53TVJjTGT+WckyDZYGjmF
kw+ValYWk25kSZVVMcYVUBNYrdfnO+FGu+/P65niE1WJzVPug1thJTJHr+vJUM29ivnY37qB5ifZ
o2AnTe9WeOq9MwIwGcKtcHt3eYvKHLoFQ0JRV4ITTzdv2jG28QBiF4qNLMj9Z/GF0Y8drJ4bY+xG
PKvhxi6eC2UEdefiHIvg2CE7rNC3a6qZfUTOSh0qgmJHyK4mXD6HU6+ZdlJ9H7p/2Anyh1IoemgS
wO9E9tFLHdpRMdMhp8zqaXxCO5WlckR8uLmzMhjPL0tlM0UtdkhUnuNYcZc4to00vxatX1Vs2YsA
VDJJfzLq4rYFUJ59vKZsWvAqHbMfgGcESiNy0/dnGxfBplqrvjin/fc8/bLEnORm3+43AhgHmWNw
jEwL6NqT0xydjZ9gB7VnkEjnqmeCvMCLHXLOHnk8QB9mp1m9GCc55U3XgoKMnKPrKChRrYovlLbJ
+LaGprvejV4ExCZKOT4HqW+48cuvJeRd7PfXVscMB+DokfUzsyJFkrZZHw3xqST35oQK1j+tMf+h
5JsAJlWRkQ7FWpyZIZrxtMRujFh4wZQPQTpeLz1v7HR/K1Gkl4Doj5I929kLDmNNSmMM40m3gP4B
azqe21A6QIVkdNBHbP40v1rnwjdO/8JEEV5N1Mx1Ct3AmCjAnFqDyBGA8e4n6XPPe8HZdZGbv89Y
aCqrVpFIIzlb42cQqc8qgM9VJ4lejtXYX76NHMYk46wzCrNaKbGIfNbPyXPnJFi7wc9P3RWhb2IB
D5RhNwnaiGQitzYSDUePPsgSL2u9fijsZHjm6EXXZ3sVfLXCjRAmbhsK3gAFA+tHvs4//7iZSTfL
YKcnCghFgn96X2LlMbGbaEZtRB3sATf5Vgut7NpcfnJ0on/jSCcmWpdyk1WjBLYg+Q55HKj5vPki
17bqjmeQO70kN9R9gIyN21jE2zEmXuctioGGBDI7MorEw7tj47SmKjhSXwnusZK7OmLs+k/3xJ6r
Gj28QovWwzz6NEVP/XI/CbozrZfK4F2qdrXaiGKOWGkASXa1DEQZ6ynTvVTP7VznRRrq7T7s2UYI
c74iUCSA7x3knub1CEzu3FOf9YfWo6mqUTrHa7d/mDfCmJNlpMLSSbJOH5UmLwNlLs3CzasGfQFJ
mIW5b7m82bwPZTnW3TMHrZNLvShMzElFj390ijYOWO7qS/MTUDIykHlIwCXC5AplTpuu95FWjqBm
zVs8z6qoL5mlAySlIbPFU3GirMcRXlIFTl7CXWDmBMpWZRm5gt1Erc68rjEsUFxnva3+SjAW5ElO
5S7o5bdNXvPR7ql4hdBDJQO4vYwVFZE0ZYOBPqe8CETla6Hcd22Qqz+nKeKpuOs4N6IYG1IHOe1n
MU/QV6ID3pH46wXYOVf6rRCAlSdQeZNA+7eejUDGgNp4tcQahMiAMRNNR/Ol0PJmlMxtCe2KS9hF
Dq+ssb+NG5GM+WRArJdkOsoCJidyBXT+wos9O3fEz+iVFAKKRMTrPaE79MEPbEQyliMWjZoXQFc6
N/JoZwN4NHtObWE/Z9+IYLx0XI+yTEazPSWikLo4IvcpGVcX8/C9v8RW4ZTRejcMFWiHiNXZcly1
9tpxLYijKVvjGJEYxRgRAjCLrDwNpvUCGhWX4+g454Et9FrqmKS1hTbu3pX8BLB3qe5oII09xVfW
3QJSGG8KlVMX221mcxEGqEEebCVb8i3KAny1uWWEw2IPk+TVk+mapWULvIGW3QD1tqEqE6Ai4ISA
PQqpOolu5eVsCZ/mf5W2bEQwjgUDrrPU9FZ7WrPyO5Eld0Gj99KWnPskte6jJWOcymQBTM1S4a9L
Mw5bPGh38rM4Lr+tNg7IXNrdOvEAuWiicCSScStLRzFK1BKFPbBcqxQZ0a0vE+BA5dByeUR5PJNg
HAopjbEwh6g9DeVlrYBaPKJDWG/9dog5ps87XYwfidOy6SaCDZNj7Vw2QmujFevx+HjxThfjSPRa
nbRSFFCQle7M2RWGMB1Ge5bvci7m8646YA5QgbNPQxtzG21i2ejXCiPw8jV8cXlS3MYpgvIpeRp+
0uRhCYWHY+V2D9XmvshcT2crB1KhgKxvHQDs96WaPgE/4L+JYHJYqc4iQ5QQrZsYXdU9IV8Ekjwo
yBmO5ewu3kYVxj/Icz2uxVgVACp6KZLcBqzPsYD9qu7bLYr15XjrNTtjnsjZHNTOFiYrGHUL3ay6
Z07ge1gHlCkAi1g0sqes6Z0cT260NJwd288QNl/BbJlp5qQDbE0UImD1rnlWLsJ9HOAG9IXG6tRX
Tsdq757mjTxm/9JcApenMMWnhuAh4kyGFJC73wi4so7lfEDI+ePSqKF+gMk7kKEyipUL5kbA/iCF
fUZAzTVir190vD1Edj9WGJ9f6hoIzfAtWlipRM68ce0n9CQigTlFkQG+wrGsr0xz0FKPRKD2s4Fj
J2aeISVK43I+dtfaMDDz58cyqxJHSqdpGdC4wQp/mk/0alFf9Cvr2+jRfFv5x6/v7Oow5q3UyVRI
fVKcheJ5rJ7WgacR/eIPIQJPT7iAAT8K+CL4ffOEoGIAooZG6al3RxBvEHe8pAElgql8gRsiqNM8
EkaXdyMM0S6qiFzOYXaKAI0HXqaT6ssX3hTd/i696cRG2oagpUUt5tCc9YeuzJwkLT4fW8JueNgs
GxNZK7nJm3nBvpj1TVNdJQ2ebdFLWgxOJoTHovYz9Y0sJrAK0Wq1ckQTPX+pPv2RqLeX4VkfbP3n
2qCD/3/pmPwbv/e2ikyUbZO17gyCYc7OW15UL8P4VH8GjplH2wqrH8dK7rubN2FMuM0zrZC1DLX2
QrzLG7/owfER+arGeRTkWAb7FqKPhd5UsQgYyPquk5+qxjtWY/9S/rZX7EuIJSaCIGmYWFlvq8X+
g3c5ehB+K0H2WpnC1ZjzPs1TiXFJWbIsBfofivMiP1jDl2nkpK2cnTEYBzFXxmhEBpjB1hRI3k1h
q2nmiGMgZg+ctdvNSjZrRzXdeAdtHGI0GXeoTgarL3oAIYB7TZ50sDNqTmYvF4PLAsRTjvEUZVXF
KQp7VthrgmPK12MD4pcWYJ3a92PleLvE+AuQx65CNzVWWFjoPx4eO4VneRxH/qHDeTbSUlGQ05Gv
4rlGEjlf6os8AL+BgEfm39Wv/zqvLBxVVWlVYiU4r1N5M+NtVDZvm+HleM3+Jud5E8I4hQVd+uVa
VOkrMw4GsJ30LnLBGxtInmyXAQ/UffeC9mZ/bGtzBUTHZWym+DzKv2vzOolizIxgBrt0ZsHTk+dj
7TixkB0A63rFEJKsxhSnGEQY2uvcYr4e+p8EKE5TLdoVrwWet5wsSxnpgYA7j1p8Uq+TB9WZgiYw
POVuAjNigwySdwPgnC12WF/XrTKt5Mg6oX3GVodnFbXlqrhbUo7f4LgNk3EbiTaOpZnhBlAhCLfK
t/ql4RUheLHQZPxEoypFt8ioyGcWnLqFemDhABR1+GoFFZZOvT+2jddBr4NEiWUpqXH1bNQYxpGd
0K+l+eNtotipl9yig0W3MVZ81TxojvjDlDDoxnsT4G0ck2/oUxnlo4yqQZX8knT039d+uqLtWeLk
ULyNYxKMKioWBYDTURgtpzQ5GeV50HntJBy/y7a+jdE8tih0WmCysW5VFKgfBgCuR1eqPSRu86ny
y+AfM5/+kbP/5bY+tMLlSpfUQpmf0xc5oJ44cwWvMTz9SrhWPMAB463vuuNkNrwske2ISFpZaCuC
q0l2NaGiC5JFVBGc+hJfobHbt0CEUQY6JzfgCmWSD7mT88GiaXDn0QmeNfx/rFuPVq0Nt/GGkDex
vePGMFqFCUygEgMgBpS979OEdVKifO4BsVuNw/cEeAxJap1zlQTZEIWky3ABLKWLIKJ5zph8o8zu
61i51qJfx2f0o/W+/wzmlKzrnMyiuKSnSjdtQfpeKg9CxfMDH4P6eyHMEYnlNpNzYMaAx3fyVpe4
IG45zQ698g8X3pV/p3j+XhoTb1E8V0Y96si5VBIn7kvavEzk1pHyp7YobEMMdOOnlVxqXqGSs5Zs
Pwa63QGGJqkosejYNMeYb3P1dLxdO6b6Tjl2mMOKtM4cWjSoLmfJz8MltxtcQNeb/EpE01x5li8A
czX+cWx6L5Q5H2grsMy4aMhZBNZUBkTD63bhHHze2jH5ed4VRqtYGCRvyt6NtPY5GhMn6mbOy8rH
dIVqolmKCOIssFcwtqFOQreqq0jOgiTdRJIGkycoX0+uYYzf0qFwx0YZbbFceX1Qf7Nxf0lm4QeV
eVWiVkGqOfqyUwFRe3iMvwk3OjJBeg6y3H3peB3tHG3ZolTR5WU6d3N8qt3oenlZvO4OKKg3xBWc
HFTS+Sd1cBS8dJJv/Ab+/Q1905exmRGgoXOmLclJj9LPTRSdx65+GtT6+fhAfIzy7zaULfxUJDP1
IULaZIhfFIxBNF3saZ12u0iSdyzpYwx+L4n+vrnXAWZKGHKjtUJLnO18PhkRN7Xd95Nva0bXdCOi
U8e6knR4ruRE79xrqHm9N+OW8D9VRnjWwUQgQHoUVjvXc5i/1FeUrrZx5t7W7sVThmTNM4CGMV/X
QeZIny2XCz/Msw8m8BidlRWiCBT2+uvoR3fmeQgqpxTxAD+h0I6uChHjph7vcvQ3YfdtiZlQZBgA
2jIolmPjSSB7y/wWhU/VNm3a2YwZjLtjo9mppLy3GsbhdNY8A3QRwxejnzzIXgPkLd1tweO8gGhR
DLsL90WcvrO8T7rfSWSLQ3VTEoJeQaDbnPpTAd7N0c5f65O8lmO6Q0eCmJJ3MS09HkQyKySkA7jN
2jy2cVbapUruh9oI8nwNjxeTJ5B1Kc1cNMmMGlEzzehaCmdM1ZZpbutj41iZeyyM41jYgpHcDSC0
xfNSqGXaF1Wp3amar4XMCnpS8fJPnizGtaCPYK5mraTNpArGQyeHnn6QlLRh5/bEjmwKsM8ftH2l
cTjaQcbfSFFsTlazkvPcuIOn+WCt+lE1duUAhMSJvdyZfCFIHySv8LsfjU/hSHg+j+NVDdYJpZG0
AoAxPpkTsdPkuzXw7k4cp8pWlLq5JhEeIJKzGJArihpj3dRh8mX1aO8gN/nkOFW2ojRmEjEX2jzY
efSOTefYzVPkp9fAz0785ie6+wATAp7pQrSj1jm22Z0L/vuzz3ibxYotK8ohPbmafdp/o58o+zgF
5Pkf6Ok5LpytNMVtQbQpgqchV+hRGx0QhaDl1FfuczAaJJZDwvER9S2PoyRNBT9YrQSAfBkolzJA
yd9HSblv+1ZVBOAS4LZWusqluC4c6aa6Uv3sHN1o3LLJrp4bgYyNrpFoLpkikZNi68HsAvXFyRK7
cH7OTmSTsPj8L4/FRiQTHaM1qk3A6ZGzruPsWV+6oeQs4+7B20hgA2GaDOqs4uAtGEk3J1w3JV76
ydsoxhrRaZAMs4UnZ+0z9S5dUD9JN8CgPgGHP4w8XkqxGx7eNGKvXyuAGMzCzJE7lYm9moZdDhgQ
nOxM+6kWD8dGyFk99hpGgOBZyqWC/l3irhKxG+v5WMB+4rDRhgl2igaqkDIDaJ2U++vX1e0czJuH
auOizQa14+yyhLyhht0whBZ4BayBivhh1kxFB9HcxAveYIDJsz7XkWpL5gXDxjZHt12XvBFEV3eT
5xagXOljNI8DL1lDemmaXqXFjiLMj2q/ukJbEgwYSKd8ie6spVZsjTw2QCbkfca+vn8MousgHWLO
tSwuTW+oIM+ZfTpAjZ5e4ha/Z9ERifP6PggCGPOmucg8xMp9S30TzJzujJgmBuBHM1zjwombm95Y
MR75czRRD0mzf3XQ34QxB72QhKUxKjAqd+WXfMyc9t9F2P8fnabryJzzQl0Agh11QtB5xk/DB4XT
/ezQls/WSc48bMV9Z/yXOixSep6reSqIgxH2qtcJv+PeK+RHjn3uOi5wnIHlBTQsmswoJKY5KFjQ
m4X+iOJG88tbq7DNB/1z/qnxc9d65uJd7yr1JpB1Xf1QCwtKcVYoyb+lvHRIEeY8Ko8P8ICoeFBe
tz+1Yn1WXwOnKJJNGEISeXOLDYr7Twmg7JVZBHpZShySTyfV/FFr8ul4RXdP2kY048xyNR21pAWO
XmtiGrEKO7QgxdlzYbnHcnjrSDd241i00UjadEEVPl0T1VUr8a4shts67Uye7+BJYlxYny1zlWso
aRq3eYpWZzxC3ZQh0DNSWzm3dmbnt8LDygkKH0A72C2kX7XRL1Z6AKYmOr1N0gaKKujd1TUulWOe
5F9KYOKNuQ/QPv9Ir8/5j+PF3Q9Jm11k/GXfkVRCHdc6TSjjNvdd7hYOQHBzG3dZB2O0po0yNg90
b3+hgSYNziBVAx/re5ULi0xas6AmshQXLXsYzFtVeuQoRm+qHzJKsM3/KYMxm24lQpFlKKpSxVRH
sgHcCjTQktK/+8eyeOowdqMWqkB0qTHDQXhazQezQY8zRx2eCPr7xkhkJA5xWwJgQKgfrO6TqXkt
73JMY8bRgrGW0E9x0isTsK2ix17q7UqO7TS7NVFsmIOYNyUr7cZLoGMDRYuy2r8WdTYaaSSO515E
vtChaNOcaf2y9iIXz5fXqUOT8N5RfygYUb8/3qz9atFGMLNbCRAFwLZK+dP8/pR70af0EWyY58Gl
tRsY+8IdoaB/8cPKbiQymxdryxBXgoEyrWbXld1f1QAslG4aXCYHm7IGUB5OkVOA2PcrG6nMftYN
AMLFFugQarB8kT6JZ9lJwy5IXM0z3VKz88ExAtoa2F2i3/w2jH3PAkY1Dc3DYFhhX/1StZq6qZXB
bHGruYsj+YorXYAG3YbG9eKX3oh2CU5I2r8rb2QyjmWq6liNOjyGz/ClpYuBHKd7RsbrKJ5w4mIc
7O/rm4aMi4nzXpSFDHXADgN340s3vXBMlX7uR8N5E8CYKka3B7kir+8L1FQT8PWqD7SwKXm5H/Ey
2F0fs1k8xkzNyigtBaPrZ7W+qma/inyz4V0feRoxRjlpSa+P8WvplEKtlp+T3LEcJQAzo79ELq/d
cv+wqwrligUYJZ5k3/tNlVRrlAoauoS/ojWZVuD86Bcx7MGfXNmtg5FHok4V+LBlG4GMTYg10Rup
QD0zS35ExX2DJkhTqOx14Jg6Tw5jGmIzVNGYobwodt+t3pm0m1ZobI2L/La7YRt9GKNQpb4RZgXP
6PRtUnGrwHT1xJ4d05bdBIg6Nsfkd8P2Rh5jIJZFalWNKKkBuDRf6wuSYzzSt4M2UHjXqH1/sZHG
XNo6SZCKOs/RPHPCdCReDibBHp3mqsWkbn1t8rTjbRpzbRvbapwasYxPYrJ601zZnT56c3qdjy/H
y7jrmYDpqMvgR9RF9r1ArvWmjSusIthOStI4Q9NyNmrXWYBLHAFc1WQAQr8/WDppljwneD5eyQNZ
bkcVnNXOsRL7z6sbGezhtcoc4FNCfMoqm1S26KzudA2o309oHDkpi/1HCZRX7t1NTDRDxQwIADwA
0PNes3jthKoTVwyvlp7a3Yr5SW+/Rv0l56VAu9bwJogttRpptAInBJs0KM9tdBmrX3p1Lsp/4ygQ
f0FlaYEsRmVMXGmIuTYLpPRmOOqyE9ctULZcOfE5u7WbP24EMca9ZL0465MpoHJs3GK7Vl9FX2T3
e74YN9Ozcpfci4A/r26XnstNs7uSugp2a1HXjQ9MnYasJrE+48FY7rMAyCQYSF9vE9E6DyLP7vdd
xkYW/ZZN3ipgFJb0gwiMqM/JpzREp4bT25j6WFAZSbk0A/sBbCOO2b5VXxuZdDhnlppflfU3q3ye
Mk8nGBBVgSewuhHQ84zIAcuHW4m9PUq8ST0asT5EtM0XMPtqzUUqYuQfTJsBqsqU+CLxDUd4zE+L
W7mC24XHhrTrWTbymPNXCgaZ+tyITkocOVWR21HaYpZhDY7FHG8kqF6Z2TZpsMgKEkfwU7o6cN8x
poXXm4fxbAUEw4EOry151yX/qRbEMQ5T1dJJQEthfp41UBupmc1FDz88BZDAuMu1FUnXY9L1NJjk
a1PJzjyOn/tsdA1gLXIWj27C3xoFZDFpTkQkQVs0PBOp33JkU16Grl3dKUtbuIkeDI8iXhitnX9S
vMyLfV4f46GJQDqT/Ex4IE7rdMTwaJ+4GZAnDKsB4hfvrPPE0N83Rz2Tsim3dFEIhRXlu7K1FenW
VP/T+YIyjEMxBELAqIiG2uS0onuB+IKn/lLtErQyha/G9j/l1H6tN20MkfEoZtktepxqQmggrBrr
YsfF93LmFdN45s54jSgxuj6LcXWRrZtcamwBLWwcG6R/4sgGGUcBAJ4+X5cYQDXXAF++Eb0enaUx
WjGiEAy9fg4GOzR75n5z4aFqcE4aOxarN4kpDARJsRGL3groJMsyHmcjcwc0X/03LT8kWmYVNZHe
9nTWydMdNAk+dro9oEEQjDOKQ1IH785u6hoP0w+B01n3Nz7SAOACuLZ1lX35bgqw+PZFjual1DZu
KclS4uvuQpwJrj/3ude1/S19k8dsaTpFJhF7gxaFJs+X8EBmfspeWbJmpznpl9g1PbzM8kLOvrH+
JZbNxJJJURISo61c1i6WnDpy3vCMlTrfj8b6JoJx/6Tr2lSwZiMcv06416RnkATa44sCPhg+dPa+
fb4Jox+zcVxWK8qtogMVUUlHdNI8UvYovW/cjDejyVs4JgwA6EFbFqMFjJNsKKdcUJpHMxtrXqje
d8Rv+jD+3pKbOh80iwAsAJcmDKEH8il+FH7PZ3qLX0L1RjrJvLIdTyjj/ZtYKuRZVDBzU18PCNZF
9i23So5d7Lfr6G+qMd6/agrw2xO0cwqlPZ1phSJDAMiepBCzrj+0m85tThXI6Do8rut+ga49zT32
MNTfH1kmEw+sdJkHEwj857SJ3LG6xRUCeWXvKMUT/ncsa7/qu1GXCQuzYIB/thQxnPVale+cOSQ/
huvMtbwoTG6mhxyuLPmNOb5jwbzNZByLkTSRWKZ0KGwsPMl8WJBbDhqvLYma+8FSsuMVbdsV/SAQ
jDEFsqM6xbcCd4PyS2S36PYU3OLpWKn9rvi31fxQYo00pZWqKD7JGRmuk3Uer3JzQkKWCfF6l6xg
CvX0ttH9SqyK2gYLm/JtaZr2SiTRpHKW+NgXaGz6iSH3jLQm7s1r+zVVLLuafx6ryxNAV3/j1bLa
FJo8aYvzgH7gpDNfpkTkrShPBv19I0PMRlTVUDkHQxIusBjiAFRh4vY2mUAMqfqout7z6g2cMwFm
kfcyjWzSjUioEX3uaMmLNniVL+Iz3jrt2SsBldNcOng+btvscUjS2MRz6NoqlvWavpDR+XqKythf
VJe+kQknnpb7F4Y//ZwmMl5GjsYRzLiN8NrBSvGA05MQyBdeJD8+52gOer+WJIuBF52aoGSOPIvc
DcRv1PDYDHkiWFeStsRUaj3GREjmGICt6e7j9uFYBifxwtjWez16UD5nMp3OUIPkE30uAniaW3vo
VHUSjzenzbNANsdsEylu+xhpXnZCqw6mT/Cib90LiDWGraG7a8X7yRI27efiBy+V3i/y/eXDtNeV
2Jy4VSijUswgmwK2TcH61F/ET1IQP8BrQtcpLH7wmsqO0yONfXo0SjM19RTlojHGPXxQFydqRleT
xu99ogbHO8mxltdXso16cZlIQjN3/alvTMck8bmrNUeXortjMRy/9brKGzFaZFqjNosgMk4LW27C
SCO80M3ThMlUOqGdxFxEUql+m78C1Q9P6sAQd1IBrwHNFQlTzH3x5j15MhmvUTTrUg4F3HGVP1V5
UI64+3Du38ciVBZEXxoi4B5piCprcydP54j4xeoebw5PBBO4SCfrazrQkZ31KYkeSH/fFRJne+hK
HKUeTOBKOjXKsxE3p6hcbcCxzI2nla0ziLmtjOJ/coEqS5vc92Bf61UoJPVfG+Fe7B7yiLNmPH0Y
a6t7Y1wr1EbOk7B4qxG/KLFxo5qGg6zcLqPi1/EW7b9W/+WGVIuxtGiyphmMQ6izhrOf33cgn0z8
OpQfKA4M2nWfeAGRZxRMpBLTaBanEgpKiiNMv7IsBFIYxyh4MphQVZTaNKYpjGI1v0et5RWiH0k8
ITswSehB+2vpgGD0PlZlpOkzMYI1iOfxlN9lt8Xd6/xi0IIDS3QLV0BhJOTi/FGL/nuL19iCqtAZ
A3qDcW8ho2PgiTVTJs7yfYwTSMZ0VdJBrIrJQvbxuDCsdrI0DBY20fxl6ePPE4AhNVO6B+0hx3/v
i8JTHYSp4Hpmj28GSM8OHK5nuY5cgYzovvm85rE/jcGxoVOzer9q0MmUFFXTNBGgG0wdAv4bbCuy
jiZ09OCm8l0t3mfS9876PsU36z/lG9WAZ7UVJr+3jBk/l21LLKQO9SepyE6qxGNO2nkgQeYqoYPI
Asa4iX/fy4h0s+2WDpuk3NLyqRTmzgqyCROsZDleJ/5FPe69PGanarKSqs4KLOC1HghfE9AnpdeG
0wl2ekWnMgqQJHdhe2184qUtOwftvWh63DdBvs8rvZITzTgtgAIXQNsYolbg6A/GoxRQauGop8yx
JOBVjHec43vBjDPWV2IlQokxSel28Iyv9KYgeNKdFFRgE8s8wBZz+kQ+Oi4qUDNEPC2D05jt4m6b
KJmSdNbDND1l4xmwBXgF4tzWd2UALc0wZAXUU69J8WY1EV/KaEgJao1AuJy76yRTnTJ2jo/bDlwG
NNlIYd18bq51MpLkBFK0VXGSAiDx9mtTeiB8N76VX0Q0hH1Htibbos2HBv/oJN+LZyKAUWlDJNYm
2lGaxhbF+UlOtZTjJndS+HdCXjvRNisJjBNdH2KEsuVu9PVz6cdeewH32zd6DFtoFt9W3EoSdVSs
I9ssrMw4Mhk0BkW2aPrrZJ3kEj8DCI+zOquHrgeJs42cZXyt4m00XBTQ2YozNDTGp6p/znvO3+fY
Issmn8hKN6pdjF49jLnk3W2WP/F7xam3PVoxxnNVupCNTYYUZx5sio1dOYIjnsTbGRhWfIbKfZUQ
0MAuKsoIa++dFST1kpxhfzL9vjEst1zBz8PLevf35U0I45iE1Jobi14eF5CTrRNY7ExOYN65G1Pj
fhPBJIY1GGS6IUWL0OSkN/RFonrUUYYubPikzqUTEanfXcTKxVQSl4lnP7ptpDPuY63UUtA7Gm1w
a629eJWHF6WuFaCLKM21pUyCLw3/R9p1LUeuI8svYgS9eaVnq+U1Gs28MMbSe8+vvwnN3RUFYRu7
c54VoWqAhUKhqjKzx+yBLG93kjz3XhV3++CAYwRtrxiKdDYI4K2/clcLsiCSqSJGK++/rTLFKIE0
W3aSzIFYzJo7RUcBXgHbAydfYbvRmynKaeuqr1JjRQo7qOAWaoLUTJxa+XI5SjPdSFUkUEgYlvJh
fiRp9yzJJ2BmVYhdbGJir5/+mQHKT61Zz4RyBcGy1Lb2IkMqitdIYC4B15hoWjLwk3RDPi36osyL
1AgtzVOWH+PORVaRj/ohfBwsUF9iLPouVwzcl/st2DyCCZPEglOHi796Dc4ATwiHUQLDwbNUQqOD
tO5DCUzMlURXCw3lXkxNI1wlnuWJj1kkYnY483k4Odb+GZC5I18f1NN0nUau+xIkWgs0r/rM62rT
wYzU/+4DlmJiMaZsKWjAvz80NaAWeGVgMnQoH5PpdkvuLv9/5oYdDVAfKLFWsd1lVDJGn2TCXTBJ
V5kzeqbfXheAlPA8gnU0LVVG7m2KivxhcCHZs0wXZmCPIHxpgwnWNlWvGzihhr0q8loxUTwWFXoc
b9GqLFsXFOu2QA8yCB6gJwb4M655T3B17/IesrwA5E3/MkY3go1sn4sKagcn3box58/zHF7+/6x0
kCC2JAM0NRYeK1Q+Vm2VqrVmDPUej4wz1mguWA9NkH3SvORu8jdk8a1j3CUjF3PDeGEeLdNc0Xux
zQn46tOTpM6eNYRQr3b2pbK5JAuMliZGTPDAxCsY8Uh/lc4+JEtWGldG3HVL2LuiU35J3PKE8QR3
9fMnMvOtADxvfNrQ5YQEyDdE83teE+C1Ok6FquMvoBNSEXJWU6lpeBP25Y+1iE+qNjeODrVDseuu
5XS90ZX4cytY/jByEVWMxBTFAsmQQJmOyUONOobpFBuloQro8PvzWSfqui7BcaVhH8w8xROGv8KW
qZmWhLKBTNdAGqNVMqGQMCG7CX7T1lfqPDxedlnikR/28mCCfsOnA8pUGCY4CRmmMSQtqJXJ20Dw
26+SOwJRsvmp5F+2yYgs75ZFhUp0pMcpI76aL50jZmOAdZ4FK+a8MlkPagkz0qKMtgMkaGlpU+BW
ANvtYQezNTiN0KMH0FW/S4IkwvSQEWC8MdJ+1ry6Eiure2eXigK5tdeCiJbsqfkt/k4AyhHAy5Fv
QNEPUXlKXP3h8n4yij5He/TZry09M8a8lcJpmC3DNRK1kfxVaZcUs4HVAPh+bDSinc1S85hsZWzx
Xojkg31woreNpgVB8s1SAQuHlvvirK5e2phjuk9xLKrZrn5kpGLCm95gnoyDRcpt23Wf1CLe8xNA
o/Yg/c5r9/Kesi6md5tKOamOsZc9j+P4lQJ2h0Ih6RQngYH2KR9NxVsO+fshpsZLlU3JSJ7Y5e8M
ylT1/sJZDs8COZMHC2qDrHKbthSd5lfNFrcjCNQEpTSCA5W/l7+q7xyTzEh5+EZUVhwbawX8wgBQ
Y5gBki2F9WfxBdLjHhnzumyLvNIuOSD1iiuxNmFbIe0o9F4Klssp/poWd1Ls4bbnODvPFPVkK5p8
a6YBvm4Iq9c3n2soqA4FBDrweJkq5/K6GCMguGwPe0iFkrFqO3HbsTCEsN8GaC4Lx8SsUgR0jgc+
Z4415mXwZo0G6ptqUeIeak1c7fuL0rtt6i6mM59Bjg72uW7wBLDvBcNZgu6Xn70Uf/UqOK5Xo8o+
yqoseaWmxSmdHFJqasAkipe4Ci0zM4QYIueUM2+iw4LpMKKVsQiW++y0iV+69Blz/jVvlvq1UnXB
NzUqkOwrUNJ9Z4HM6N681/z+1rxPgSdwCK9RA3Sc/CR8Gg2UGjq/OxMJs79LWQ6rpKPL2Eoq3lsj
5pbaSHZqf75SgtVTHNy80WUXYl9FQGUjGYWsxofvV4GkQF4MIazbDNNRzYTZmk2R7jNIbVytgpk/
WI26RktuiRznZX/KN8vUp9R1zHJXeQZdBHxKIbXV5MGov11eHc8G/SmrtVt2wmaWTJ/05twL503m
RDJWMR4n4G0d1MdS5XVYqgI2hNEhypmgn3NQ/HKkh9l5nXvmj+WSn/3RQ99MkmUf7oYOl4M8N2j9
y191TLYNjvIdNk8bZjEdEq158/3sBP6wRupmQNFaKEUy9NzIm2VLmTW6myY10bxuQKXOiny29lK2
dWn9rli77s94uf/VyTdNywBrDqBF1DYrciaPhhgbYbkJ92uZh1DihjTcuD5ddhnyfz7u7Zsdam/F
Td6MfQRkuah+xRiUBwn6ZQOv761LFqjNnJZ5loYRQOztXnn8wwpZu5goCsUvkIAXJ7s4EzU/Mmk2
QmrlC8c823neFkhdvfG6ttATNckNtWOkG5o9rhqp7g4hF/W/YIxiH8E3c9T1W86N0qDWJoRy8yyn
OSiwrivrb94n+psNck0ezsMwjpUwlAXEvRcdcNhwbp4Vg3cvcBZC37XpVNegjoYI9tL2Tox8vYjt
hlc2/A9Z7L+XQsfj1eh2Q06LDHMPagCQQWB58tPo7aAHTPyes2//IXa9WaNicJmUeZwm+DiLIzqW
ffudeEOGnFnxbABggsuuxzla9MVqGnmpocII4isV/L/iVWd9umzgPzwg39ZDBYltbAcxU/sClG6u
GvRnMj2HsbKr/WE+ybfSaTqbfnXLg0kw14WuJQi9MGYLxON792vLEquqQW1SxteZChYJPlyBeWgP
JqhTJLepvEsEvjO+mMF8N1wDpm85WbQ7InCOMaiTeDyHJAp9iFIGahgqwDKowVEW0wIKqmWHMKFU
dSBCLBaKWnbaGTc5F71GjuclU9TxhbSY2mJWagnLiOD+xpDQDBLeVo53MHOdtyXR9NBlaWkZGCIA
W/DNgLQoMVa53JVu6pNpToJot9wFF+gScsEL7BLDwTaVJ8dNW2lxhRKDhrEI8i6wPAgLuKuX/FeI
E1YPmGCl//X5dOpkj9YyNJ2mktF3zGtFojcEY9hDkgeBnqxUzp0FKjmXd5jjMzRRdDfFYIW3RiFc
69kpjczJsk/D/KLw7jD2gXtbHHXMR2vQBKtED1BYN1uvHIybcJJTdhw+7B+VBijFnqyTBZg2AUbM
0eBAJfpudYZzhzhs/Ly8b1zvIBt7uMBkpFVtghFjWDNTh/QKlvm+APHO7AknLDN+4AEweFtIxSz0
tsVkFAXAX9vNSdvu1Jerc3lVPG+gIkilgNq3X8gkp3QWdlc0Vjzz7THm6Tqyb7HDt6Lih9TUeZtp
OfSM0F1t7ATZE/rCu412+k9otIovq6eG3KI2Z3k0pwNmuVZ56/DSb1/GzE5CJUTvwEmfxxz8Kag0
YFwa0JnOFh8ubyv5Mh+ipQkSCVwq0ECkWxb9oGuj2nZjtAzCaTH2l27N7tu0cttqfxy01r9sjn0S
3uzRxUq9yZvaHHARyIF6UtwEHD6910SyXbiLzVMCYp8EE+9Q2ZKwPhq10g6jkAxDiiwLGUl3o5PR
Jic5NxApz9zlijtKxdxNEDGoSBoUGYbfn7wsm6ymmvM4mlBom90xSn9oV+ARnq80rzr335bzGvSf
tMXhxUp2hD5Yps78bCVyKwvDivlW7YVoLJHpbeGbbnfnHbcCuYbGnBPWmDfgwSZ16uu906x+mtJI
jtf8yuqM3od2HzS5pmG8r+Pti6DO0x1IRkzOcBfzjKpgo9BUU5PR16KCQZevqwIiDwB5fize+oRp
Xne2S0LUQCYDe2cJebPqTFc6mqTCgp4p1jjmmIMlFVTS+EGfy+u9P8RipaM9XT4oLE86mHt9Qx9i
uDYofaGrqMUpiWorovggtUUwlWa4Tcp9pvGKRMznyOFTUhu6D21jgg0I0TUDbHz7LFq7s1re5TUx
b4mDEWoL1dzI1b42IKBjdC9bufzU+pETX16bfx/i2b9tQNj1/QnUhwb/eBqzyHokn2m6Vj0LK/KX
gLTqkMe7ZMYApGzgDpPsNuCVotk9YAvdJoyrGhKYed//gLoj5OglAjkhKRMhWvCH6EhwFEBtRHBr
TK52atz0Xosu7y4zBMjAb1q6CjosJNrvLQsaqICFEcW3xZm8MTJesqs9nHJQHs1e8lN2y3vlCzfi
se6tN6MfxsPFtmrUXQXpEcCzq1/eSecaslMxEJ/Gp8nXfxCFm/wXL99guausmbIiK5YOtmEqH12L
XldysQGv5XarWs7aP0w8+UmmJx1tkEfU4QS2S7fnG1EGFYP2LPibg3uZ4OgSD9jdEN/zuvysP3bR
GAyiDRpzzmHhLZEcpoP5pu/XfS2hP9/q3xVzB7UgGg0Th0aQGdWOiyS/4mBlqwcQeGoCAunt7Jun
yvvDsJCB/YWMDXLdhXwY+nge7VHXFASzx6W1sKnxp1pBgVP1qmsIlBUYMyKEbbwaAXMTdUwXocSH
4ZwPc1ObuIwqtJlPUx3g9WLFC0gveWOKzCNwMEJ9KUC+djDfETm50otniFdZ34wmqBRO9ZlZjsC0
FKHMkpCu6dTe9bpZ4bkJBnOSzJA6be7ruZ1dy5FyXUUJBuLLX9KdvnNueeYekhEEXUKa+IExKxY0
YUlfYcixfDY1YC6bOtrGwr0cvjhm6OEcS2ulZV4xJFvHp3jxeukJ0q+XTbAjJDhdwGgmmgqW9N7b
tbqKMSbSWlHjldH2bQMtOxQVdXBmFhH0ZGRXtGuHx4rIypLkg1Hqs4EzcFFHM8OQ5wgQ3fg9Uzpb
Xx8L2avS1tm08C8WCdJVXH2At4hAt7xfpDXHxdYsNURecO/9qB6KkHiK4HRu1RNtkiXqg5ibrzBT
sqNZKhnM9FgDEhLLVAubsGAQHd0mqMPxCk+04ayeCQ3qP1wqddcKUqLJiW4mkCuoZbuHbE4IBaYH
zEgGZol2ye6ZV8uVygmaLE9VIFiuwJGg2mpQ5x3lfFFd9SGPzPwxWZ/i5bH837XVgFs9mKAcdRXz
qa4SIw6T+ncNuiXI4kFxk7N7pEhEx+KjEcpR1lEZZjGtktB63DwikdGgywS1E6+/5tU0mffM0Rbl
HVpRqTmYxsA+GsRBf1veNtd4T99VKM01t9Nn1I8uL4789ktrozxDK+pNmncdPS29tfvMV6xAwehn
wZ/hJl/7kiUq6+rSpsjSCigoDZQC3U0Vkp517BdRfVN7KeixtuDy0lgvg8NW0oGyXDNp36vNCtOx
gyb2Bt4qza1SMbCM2Z563sADcwbhaI+qNYpKkwy7NgkBqV2JHqHarq8g7hxu4f9Otf3O7em0Tl3j
Rl+lOjmN8e4YhXhdZ6AZ63X/8g4y74HjkqjUzhig4zlCM+BkPA4edNS86ut4hW5ZAoyX4oh28Zj/
mnmvZWbb82iVihtaXsr5WscqyNgxHXoeiArkSfUBO+G8BDgBihYNLgqr3MZyxPLG1Ju31Sul2m1i
k7eNrGROES1ArEARZyg0uFpJTFx7ZQ6W2lMWto+pmznGPZknyr2SK5L9H7bvzRr10TJMkat5lmDc
NEOtSN/8YsnDctmv8jz/LiTr7bYWwMBujrLFTxyHYR/yN9vUp1uTMdOMAgJm20mwbAsYOeiX3SyS
LT9qAUEQx42rcCa+mV9R0tGdRv0KMFVqvbueamB7KZCaxydd+Klm50r7mzk65WCDWpeQxnsbrx0w
VcWjur3Mq3d540jw+xAcD/+fuse6etZTEIiDhKR/SOdAHlVbtG7zPBCl5yH3c4VzNTPLi8cFUXea
pEBwYd4AGdLvswcVcgv59/xZuCYU4Vs4csHRTL84rI+61kyjrhAeZyvcf4Ci7pkUioUH4Tn/Jjnj
Q3mf+DxcOfsiPVikLrZ2T8xaqfDFyEVaedANQ236nig/Fm58Y/1MPl/+glyD1P0mzZU4ySaZLzjF
96TVlAVipAREbSf18k+8FyLH6+k6eKvkabtI+IBN/TNJ/FwGjTLvwcazQd9osyygRKSlUZ+L9rz+
niac6eL5n22cQdUoMiMz1lKeyWREHKidLYWpXzgzSM3AF3XffxJ+XjbI9EVEYjDkyhpUqqlVgfBH
RfUZT2tQZoJX0hAUOzZ33hOKHKAPJ/pghVqVrJp5mTfIBgwohGUgyEVMQjtX8Ag6Mw3zk3mTgQ8A
KKvLq2OHf9AUWpoBiI0hUn6op3krpAamlNYp90zQUVvLjzYBszzJ8BaMsNulaDql2fixNt5zjJNY
+2HVb8bpauyyW9lgKBCwwyGA7Gnytf2834iPZLKhvsZsdccDwDID58Eg9TFHw1TitOoTEGH357HL
nCHdT9B9BLd4EggTRpUsJZhEHssX8+sezFJfV9MrpczrBJ1z0aruQNiIIlAi6oVdZAUysmofor/a
WUMDw4SkWSqtoyRAvAZiwLMQbfeY6HFAkHcrf6nD9Bu5VZNHrnA82bgPX1IzTFjE0I6mUDeeXsSy
1Em4kXroZ+5u5c2f6ytCirV85vVkmGEGLTXM80loQNHNp0Rp+02uwF2wSr9RyLQrjI8vT5f3j3no
Qd2pGgBxEO05LPdQv1N0jMsqNdEEbHdM6GLALPt12QL7Sj2YoFxx1eZ8EhNkeaOb3RBVu/IxCzSv
w/CLkHPJvlmbhmQHgA3JksH2TS1oEtKs7lrcb4p1uyqlbZmf9XRzLq+JaQSepUH6TFQ0hcoStkYx
qjSVilOsvXTD5BWZ6AgWV3+A9XHUgxkqO1AGVYxT4IVOo4WB3xUIlPYW43Hu4NbPXQQGC/4ANesA
H01S6cEgKIW+CAA65pY9kqI1yYKykxwVi2197X405/Fbbqce78nBDM8qBJmQqyJZBdTyvSMOgtgZ
kAKMQwHD8In8mOSOOsSuUey+ElfOrD6Wgy+JvCEcVmA+mKUDsxbr6DEOgK1u98ajGaDkdJ0E8m2B
Hs+I/eVWnHj2qMMwV/0+9iu4gdNodhW/QL0cuNW7wSWK8EvIkzNiNiGO66MCcjlKRiYJY4rBmxLT
+IhYS4DpB0jfBNan6pzeqL5sg8C3sKfbPqi5BXvmSUF7UUHBFPKtH17kxZ6PwzAnUSWfJOMr5gKE
7tvlw8jsmCHw/9sG2fNDDDPnuuiKMiWdVdFRn3M3wX1zyk5T7vZhdd4ghQus2Km4jZvT39SJjrap
68AsxmKpRvQ/DBlNeS0QlIdSeFFj3sXKLI+qumGigP8q6UfFNV3fDXEs4DhCuGm28qL5pUsqRenv
QgYWjTBZc52VOAd912ESQYUDqdD8pAWxoeIhtsWagpgnWJ4rj9AMQnvxiYjTA4PzNzH1YIzaydaQ
NvAsAwRfS25TeuiIeGI7e5d9hYmmOC6J+OvBVxrUtrc+z/IovkbIhmoIIA2ps1y3ZPDOTT8r1/pt
F9Vec6umaMpZ0V85zGGZ1NUhCksnSAvwP11+vc8NFMzaPHPNeLPjteWQ1zHrVMfVUhdIBmr1qalq
jK/orvW4Q8c4960b/af0dfthBLENZnCfRzvLyjyPNqkbJLW2bdUSDJKoAZlCGkEBkEL8l1cRlpmX
42EjqQujVcwKvAyCEWqPu2WrpxXDkvvkpD+zq9Jfbd1Nn4snU7bRtmhA/aLbi9s+VF8a7rwt84V7
WDGdQ8nGEmMKahKiofL6SMEMexWIC1Ci0OzFg0b7L5g/mGH1bfEmdY0YfbGD4hZggLG9VjGpWiV2
ufKeasy76mCEujsgBrzvMkE3aY/66/C34FS5u91VkeSBEeauXzghgJkqHneSiuRx1o3KmMBfRz8B
5G8IMPx9DXrRVwr7fxhwTCrgdFqTCpWGlsK0j6MjxWrvgi3sqdrbH5eDDhNiQchQDFOX8PCUqTNf
NM1UF4Meh0S1iijPkSmyzAN6y6sC1d18MjUtXjXuEvKosthberBNhQC8Aus0ltMSlAKLR/AV8+f4
/CfdANCRB4hj9piPS6VO/zrLAKspAsQqEnd7MAPDz3EakDwuyOw+4UBgDrG8lmpn5aEPyX/+cFkd
FkrFA3ltNEE0EVi35i4FwfQwfk9RW6gEMIcTPBeP6JcZf97s0Q9PDSjtqq4qnG8oJ3agZ+/+pnJ2
2EuFOuSDkCeF3rcZZoDEk+KjBB+YkYixX8L7XP/izTrwFkQf92rsc2XA272NTyWmALTkF+ccMKPW
Ycuo4w0oU5+VBhZEOkExhkVKiAWB69kxUih6IkvzFhuTKhyrxMMvOAb9Yp/3aUxzMxXCeLXLs3rC
dDYZvyPhRXBUV0I21dvZTwU6m7ypXOZrytJAPajhRQMSwvfZhtRqk5avKKmlieFleeHq1nYuxd7f
jeIrZ5nMZO3NFl34hASTqWRgkUHslMDvknmCI//UAsnrg+5Kii5be+Vw+rip/14ZTRQ5F7o4m2Up
BD2mGcuoP2+QB25uCPdfXDv6WbtfPfFc3rzqXrnCzxEE939ViwEdpvHKw2nodIU01VthNWOiL3GG
nBjG1LUew7kV0rf6mqvgzr7mD9Yo762rAj2/pkhfEf19pDrTr9gtkFhIznwjf+YlOOzD8rY46nqa
i0nV8g2La61v8oQ5cuUcL8+XPyP7yL/ZIL/hmA2r1SDISxuHJnB+VfGzM3TnsgX2u/6wa9TdJ7ab
vI45puHnevkuKm3YxLljpeJ3sUqjdJJvNaAa5wmDlXLJexiyT/7b8qi7r8zAtiTUW4kEplfswoTK
rI7GGxj7DSBt1Ef5x/xMHjN8iRVysD8ejzfL1DW4WVsxQIQKfB3TPDhzuoIJO8X5l9s184t8sPxc
zCwoR7WSN3T59nR519lx5808FXeGRO2XolOsCCOQo5007WCPk2rv3V7Y+4qq22Vz7Bf420emM+B+
lyUjbQuS4Gg/8jsD25y7MoTMnoTnLJJOaWh+bp3hs/VUcQo4nFNCJ8ItmHZUGbIMoQZwT61CrspM
rrZu9i+vkHNQ6DJG1fdqIci5Cf40UPlpo2+kIiekskyQQAY2UEnGsCEVXgbDWItdSYRAr1JbFqCy
MPLUZ1mbdTRBfsLhuHf5lJv9nMZhptauteDNYGjOmv6+vFcs3z9aoYKKYAg1CK5wy5eR4v95AEqe
zH0AsvK9oxkqsIB3aIu1BQDYag936yndIMCmB2kVGSb0Dgtez4+ZSB/tUcEkxcy51fcCkbo1gz/A
k8H90zetHS7whHWbH61RAcSaxGrouwmCANA/V9wciRKUyx7/oAK51MFsx7DAxoyhcxlyyO8dQ1KF
DvPoI3KHF8nfXQBWMctynQB9+Hv0/mC/oSPZ8aYHyL+loyRxdvA3gkETIuDvzfZbNmqChAaHvotR
TXi3JOiuJz3q3Jr26bJXMgtob8bAsvbeWK6DBnpu+/RUpJgbbv0ZAlsgBlmwq3941WqHV+thHmk0
CRSMDyvA9JCPfDhv8dhPSo1Vngaw6wnVz4bnlMzvdjBAxYwcDc2m7SQrrHLtShxaJ+7X6xV0qpf3
jmeGihvNPM/tXGPstSoWZ5ggNjPfV7vJCYDMA31YDPkVh91KzX4v0h0YQFFDa9JyVHQpG0lyNsE1
tlCwnv/ZoiifT+peKcUWY66CUPt6mbn5AgbrXfQvm2E+/jVwh2IQR4RSHg3zVdtRhCGMHeXRGK0Y
bNW/FR6KcOf5t/VtddobkoHsAvBrgmtxFPrYDvhmm3pB5kXctrKOPpUqqHd6OXm6unLWx/aNNxOU
j5ctGH47dUQBHDCD7Wy0uS1LHmcPWYnccQ8pPycaaBCgqYQAQoPXVWmbn3oXGiPo9ZpuDlTM7fCj
Owunyue2pYgXfAxRb8ujXF8yWivdqjUD3mBWnPh+RwUFzMhe+h2EbGCBq7+RwaDuiocpZpZuj0um
TkMzlhY0aMoYYJz4Xt/sDUBpvHCAsj/Hj8mdhf22ey76iOcw1KFA9z7VsdWYkVu+TmKYZDzhT/a6
CCcokE1EgJy62MxhnHPJwph348WtU04YZQTa8FPqJ9eDBqhq+SBD2ifgvaaYweVglrpqKqXKcECt
4mQuO+Bwbgb92cH8vqlhVTwOvFIKMwV6s/balTuEsg58sbJVoeWNmoCtL9ed9UucnVq7W2K4zOzG
xtPlE8L8bgeD1EGv4nEZ9WoFe2z/PTW+yK17+f8zT/nh/1OnXJfaXtTXUohkY8CA656oARjW9bCe
DU48Yd/Tsg73UDQNkGLKBSdwLygCmfTWr6G8hBG11O+vyqvSJiDf3gH2gvOE+A8WLd1Ak4sg/8jm
Hr6WgN0zV0VC4esFcHfCXUyAfp1i17/jW91HaIu40FdmRAOq4182qeOdzKu5jDKGM+MCR3o3/Fkf
rmUrdpf4W6lyqSxJgPwQxg7mqE0dRsXUgEAq0clDTn5GxpzYG7rOBMjcBtIXMMpedhj2piqYXREV
NGYB7Hi/qWSiZRFkieC00zvJLbwUezqeDG/0SDtI5SsXszN0hfBCgZrTMmRqT01jbxUNrVfMR8+v
inXpre6WwI40bh3wrlbmiTgYo3Z0VVcBU2wAvPYQl4+kJY/9NI8Nr0u1+S8aMQaasJapYR9BRE6l
rqMklV03FHmUt7VcXIkW7lu7SZP25ypksWgrcS74u9I3wtesNFOvATtV4wDEUw1OPxiCNxtyObqT
lTTcpz/Ds/DbgBiVsOmyTpfBk2GepLrBa488VEhd1XgwwCUCwjEUHkun+H7Zr8i2Uo4Mc9gJfF48
GWhAnjzpYt8YIpToEsOvRydfJjsXBVvL7y4bYnzfd4aooLCmUJfKpNSKVnmwq1awNyOHyKt/2Qoj
DJAhMjB+A3FLsoz3p6To+mbMAe+K8IHdypBs0PjfbfGtrF8vC69WwrgkDFUH6ggTNpqKia/3xvZa
N4XUBOh96X7spj0PBefQ8wxQq5mMRjCtNoMkrXallYWzcVWdWGfcUE3RAABPwlroo5BZKnSSZwCb
xCC7IXo+CTAQpENIlGF57zfm1wHzr4bIKYNNiVpPmVrTvuZ9DJSwM0L3K0Xvag0TyW9UTqmSuXMH
S+SXHK6gWREnrVRauHUMRscZYqy8W4781g8H52CByrusQq1rMUvw/G1/LKY7a9c9GmSGc9mfWXoY
BnSdMBZnYNc+aCVsvaGKwmSiK2aLTvOQRmZA+GPUaPuBlzbubxnzRm3AowRkzTm9s0t9qiwTWz3v
YRevg9lFCcPTfoBL2OkCw5O+xhLe+YSMcPhO5tz5nvLqd/T2ahLCEroQOjIXanvzXMsWcYH9zbyp
c6huDLZmfJLR5RTy0FC/GPFXifdGYLknUUAyEX5NBbfee6cBFwJO+r4DOq5WjlXmjiQtfgvtETxX
hukn58uyAj0iFaj8UaKUTJ2KHmAlMaypQ3+1Tdz+XIRNYDz0dWiepRP5rv2nrvUum2SF4KNF6ptq
jaUkDcLuSUE7R7gXpOsR6fNlG6yujnE0Qp28XWymUiL8A/OPP5yqIJ6+M/AQMUCysFzxXgZce5Sj
1JIFbcQCd/nidKWNKS4w3Y+n4txBK0sMS2fgJA+syHJcH/XwgdL7IugV6CSy7HPaYS6m4xjgrYhu
PBrSMKPQ0MVRstn5mUDymwDp5f6g3ZMZ3+WKl3pxlkT3Hoc8iys1S5OTOA83wPw9Qn/Mv+wWzKP1
5ux0Z1GVRPTCrckKFXDtzLvqbZ2vT0/rUnijyBONY4VmTbMgzqISonkaD5zC1ljksoChedXuNsOX
V6i1ZV9ihScywnp9k8F1WSVsBoakUiEDZaDNjOs8iXakTVF6p3rrFfo0GOvZAw1wZ8wU35a/sr95
DRiIjRaYNkwSQMgnPdxv0CkCtBvFXkyhvM6/+HJr63d92Lmz1/n5feLmo3v5EzJThaNNKmCVeT+0
FR530XJPFGlqf4Qa85V6S4ABWWrz4DPsq++wRipcZRVQAamW1qfp9EdqMBaC9qoONajvEfm2+Ea5
2x8laCeHl1fKjJOmqIKCHdIkQO+831wlWWYlW2RQYTU3YvsAqSLbrGrezc6M/wcr5O+HT1gNFb5w
IxUIXGBXeKr9KiC8whYmDEAiAcjO5UUxD4VJODdk2TJQCnhvbjSGXspqYw67xbDXLbMLOUEpJXXW
mnPWeZao79Y2c1po/SyEu4q69pzIKOtB6XnWolQ0k8Re9E5OODbZQdM0SGIJAIFhUtdAClrCphzi
BHLJNUYJan//nl1vkl0+L26NiqLIq+GTf/ghQTkYpO6BzACVVl7sRaRPEGasFcXL5aT0e9l8EC1z
9ZWkW7+XbeVd/oyMShiQJf9eJw3HsID+M9Z4raH+SpqBRNVFCPj0d8wr4WCGqn8pYO5OFX2rI8O6
rRKUoOMvl9fBQrG/Wwh1yIQCtDNVUklRU1/1o+ipeuNLjXqu2saNtzTcBnRHjAD6m49jzSnjs0PZ
YXnU2YO2Sr42VomXG84egdCsYR8CCgutKyHi5dKs0s27pVLBWpqbtM2WVgcjAUBOpkMmpQA7gQCI
bdyLiGWCy+13ctzzA/HdtHTQxYImj/kpec5uVIxpEBVR+YsKcpryN5niJ9z2Q8iXiuT5DnX+zRHC
aH2BV94IfASZkMSX1aPFj23sLnoK0EmYeJ1Pnk0q66y7JplKC3K3tT7dW2u+OqmMOgPHZ4lPXjjz
FhVk2h0EMeKG/mM//f9HjIGHIIyro/NfSLLxFkWFmH1Tu1Jrwb4w+0mYvwzX5p3+c/B1myAwxl86
SGMizgrZV9+/wguQEe9viaIatDo3UCzus3PxTApQe6g8tJvd5bZZ29KJcBdCH/4vSsaHI2LSykrS
Vje7qZTJSbpdsdjaj13kUPUVmfmGtsZpxsArD8F6+YiggfJ+rfVUl1KXGEbYVY+S4aNu3Ge3sqrb
s/mcZxwgPPNStKA4jZRUE/GufW9MbxYId6ciclILHd/Z7uug3YJG4UwtMl3mYIby0GRpxFrQjBTU
uX4+/rbkR46DMLOWgwHKJ/VRsKS0VddwOcWp84fBvDgnTxo8o8fgFw+zyVkQ3e1N191qc8UsI72U
7jJJOudVzMkdmH7wtiSduuuQAFpG3fSQ17S+mfNZKZ7q8ddeouqx2AJKR/9sB+kqQ9Jkcp1mQ3Yy
rwlVNLTbiZ7EyYS4A6mk8Kby2ZnRYXnUXSf2a7JYUgLszePikdqR4MyOBHuEmpovgcyMIAdz5IMe
0lpJBl65Ea0kyoT5xhrM53o1HEH5C8SoAaJBCBZZUIsXP0zITcLQGJMqRLr6slUYSx/DNHcvfyqW
7x1tUI4xFUneFsqYnUTUhFQBaLil43kDOS/0lXK0QQUhKVdiZUPrKhqXxR4R40bLgCZqa3cpuLzF
n2Vc27OcBk2r2sIAfL+cXY/6GozFTTs9jdVzppxr2TgJ6fPlxbO+4/GHUW6zy+oo6psVR71Z2knt
Dii9aSKHN5a3w5SzKN0qJBse1mEvZ/flrlw3WudcXgcz1zsuhCz04JCFvqlTpknZ6zvrX3yRUiD7
Dai+m/CyNVad42iMyn1isGIrA3gBT4kcLIBHZvm5tGonKRd7GzhXCjOvPBqj7pR9ms1MhBzhaxY7
V+j7E8wdCEb3EyH9gehte81jwWTdY0eb1AXTp2adpTHOXa/IdgWBrXmBVoEifjOH4svlveR+Oequ
EWNhM8fByqMm0/0yAUZzmr3WzB2oIXu10frlNvyuDWkCSbwKsaj0qtpXzlOBBXA8BpoPDy5RnqZW
TadIQR18/T/Srmy5cVxZfhEjuC+vXCRSlixv7Xb7hdEr933n19+E55wRDWOEezwT0fPiCBUBVBWA
QlYmOv4SMGSS83uIK8N8v4qO8ro6i9vvh6/iQ/g7KzkuxQxEnBlAmC3hYktjCeN1XutUqiAYor9U
pqfKvxWN8zbH9qSNDcqTknaU22gYCBvcfCy86iRVbh/Z2p681iu1nd6HtyLPfUlq+5D6NkYpV9KU
MItavYXmo00uYbmLK/uedFLl3vKVx9PDm0XKl4RpLeU1UcpgHsH22J+X8lsx/77usOSDrwyIfro1
1mUw6rnSfaF+qmtXlZ4kUCqZgj03sT1NPGJ8zpDodqaxHhZhEEBz2heiFxXoe9OFnV4Y++uj4jmH
Qm1RALhWY9u2QJL+tAYwWAJah1a7zNFeixgKF+Tqw7u+8maS2nxyU62KMMVFqxKFm74LJuApsi5o
oDFQyX8SxeMMkZnVLq5ItzQ1cWNBmbARgulQBxCad3QnRyPV/KA+Dq7o1gfRDx2DqwZEhnHNYcgK
b7amKUpicS5wwUN735uEdNQAJowWKrDQif48Odx2QuaGuxkotT+pId7almQqgSIh0mKC3UD5AtBQ
O7sDsZ/Lh+wyK+T6xiKVWiwRZeNlRJQbESCGhNVy/tqBazIEw/Abl0BpJ9xOe15oUKllzCulnfC0
6CcAq8g3Zf0zM+4/4zOqBr0ycnO1PrwyVAXo2QcID+v3soMyR0B4C9Oz5aDcOUFupneqx5KrK8Ac
GZoYVfD7AR1CPzho0dKgDaYwfSM5CrphR62bR7xCB9MIuGpBMWwCbmRQ0zdY5tJmko6ID89C90cw
bvSEM31MRwSrDF7QZcMyVSofl6sQQVYPF9VkAgtoGR8Fs/rMQ5p+sUFLeplmCNi/2glB+Jo+qY4G
LlpAprwG6lToD+ZffThjosW9CnkQRwEyCIFe3q2aV7efwYNsB0Rl4i7utUhGz0SgNdqtFo63ac0r
pDGXfjNnVOatpKXt5mqGkK8ERJn8zRxca8y867HDmyjy903ea/DuUiUZqAaMoj3USvizH7SH6ybY
h8fNQMhANza0alGAqFzwWoUSLzkZQ5H8rvaaoNgtPu8FlZ3lgJED3Q7eA/H/99aUZRBxMF7DQNxD
rttT0PKx3li3hkPoe7NzCZVp3h7JXqmLSSqVv52Myy4XgzD/s4wn8P47k1Rxbk8kO3/YoTbjorK3
UQ5LZIYg/tblAY8453yUnbjZrV1l85H9zO1wY4xKO2VeJV2dVqbfoO3sYXoGu4ab7cUzmjVBkgI2
+k+VO/WNRSoLhamWhtaoo764U3YEGRsew1+r5RKFH4AcT+s36Zcqcub0+sLpdI11kNZMSwQ8VYmm
pxm38+zIGie7Mos+l4Ehk7/3R3VKy6LrgCIcd7OrgRYJXLBgRhhcogJpuSrvLM8bE5WZrLSSwBeA
M2Ic5MGU2+U3xU93tZ8ozuxMeGoYTDs/ccvGZBj/7J4f5ASsZqpFPS9JkItO5uePIfCppF+5PXF9
hZm0DB0YOQ1agHhofD+laz+0eVfoEbjqx581cBkDJH0sLzlWlU3EEj55itlYpIIvNgGAMlfdCobl
DF0Puyy8buHdItjH+40VKuomBbhbOQRjV+UNrZ0avnqoQTKBVv4npbyTd7lngUXA46Rn5mwC1wWx
IQOwU41ymLINo1EjMJoOnM/6gbxPjT8AYhBKVzsRUffFlxLOKwPPJrW3RWuXQu04QduV9ArCwcHk
HTh4BsjfN3tOkeOZb+pFC6iM8jh51puWweiEP8nZ+v9R2mVeWzaTSKJyY6+zNFweeoDkOk89kCsL
WFCc8E6+I0CC6k5GpBtHro48b5RUIIxd0umI9Ri4jNFdPCIKrqW4D5JAb239K9qunv6lt1CRkEEb
OO9T3QxIz9fwGoGLYXYUPDmgBrVLXItbNWfms83MUkEB5vapDAsc7nMw0s7inVa1Ts+lPWdueKZu
oZdRVU1VpNav6qS0GBsdKNVH9d54EWywyfilZnc/i0Df1fuVx4/MdpiLQWrpzNKczVHrokCGyK2u
fEtXMJDpmmMlz9dXjO0jF0PUgiW5vgizoaWHYT6jm8E2U45LsBfoYoBaoLYsx2xesEAtwbOMpdoB
VyI46aeQaxBMVgxNBUgTV733MQZo/NqmZQNmKGmQnMIKc1vJWtVeZvmP0nfyKdO1kMczRqbnw75m
oaEL+n9oX6dLO0mH/t6+BlKzd+O75kHyxxs1MN3pbtitTnH3H+lB5RevPsD0j41dKiuvahuDlQNN
w22z9s4oS6O99tNvGeJnOyIsZV/3EuYh3RBFFB0UVZQg/v1+csOw1IF11Cc/DnTsOtHhp3Gy9kR7
MHe4SFGyUvSkbo1RKznEmj5UuNpAiWxMoCGZQO4wDzTwAIWuGFivGljGdgDsuYLmcEV7uEOljprd
LGl9Lxd/NaDrTnUgRJUaRgtqvh88LVxW+F2G+kF0bR5Ty1QGgNOrKn9S9GS2i1x6vL54rAjc2qCO
mEYkFaW4QgCvNM9pg7a/Hz2P65zFimNsbVD+mElFrhSiVLxRxBCFJSTI3jbApWTYrU901Mh6dV/R
9uVMjhIQnYP116cOK9vPoA4OS4TGOlMBKmIZFV1yjHwBnkXKjJvVmrv7BRD92pnBzFL5yWjqTtkt
xm9dBwGw0RfWH7mopdJGp0j0mgA8InOCiLfW5O+bQ4CQ5Wqmroihov8JHjs7EjjHJlZSMIBbQM81
2hBkmpy3zs1F1tbB9CvLkX6UUezWxo1o6u51f2KRnmCxL3aoZDDm5jBOFbQ6M1s6g1ymDsiNTA2y
kxrMB+NVOIV4sy7OuQPk4nXbJPg+pgZD0wD/Jy3l1AKnkqlOQ6mvkKjug+wedMpgGmz3MSevs9I6
6oV/m6GWSoY4xgT+uDBIu8mee8EZ4tKO40dRdwVeSYK5aoQDQkJDOoDCVHhWcL26LbXkIPS5p427
BQzwM9wj6TnuwZy7jSEqRscwTNtqxbI16vxlsYqjVtU/Y2jzJdHgAvXiCasVWEbLebNiuv3GLLVk
Yj72TTRgLqU6+RKD2MPAk8t1r2BmuI0JarniJBxjNZtDf4B8lXqnjvuVd05ibwsQyICQm4ibEF1F
Hs25y9TQAOrQW5zFIzw/sy3dEiL7ZMe7wzL9D3cuEOwaJqDN1FL1Qt3oVoy6blYkdph5ifykDc99
KXlCxDkAMuduY4panjxM9G7MLdOX19NsJm5Wf0MxjhO2PCPUAml9PLSF0EG/tIt2hVjsBkVypSXz
P+EHm7GQz9hk2AS6X0nfh2YwTYsQDJaCTrxUaHa1EPKA/bwRkajemMoHvELJmY5jrXDuu9t0PuHw
fH00zNoQAOB/ewGVZyVQxIQditWB8dh8l6FMLPn11xKC1uDxg3Q81BNWTqz+g5dfTFJHr0RWi7AU
cWUcd8aLiqwOEJyb3EHMACLavC5DZkLajI86aWE7ljJ5sFDQMDpHFB7RF47d+TavTVfOQifTHgye
BBhvgDRKoEhUFajXWfctf/wZgs5o9sMjGC2AMkGvNO8xm5n7VLJTAckPHQNqhOVc4BWvB7VztLyC
2n1WdtddhOmFl9+nH7LTOKz7ZQyTQ4Jr7ywM+y4p96vM69NhNhmi+/S/46CvOZEur3lcqagYokYv
P1e3c5Apb8xMnbu4069KtqcjqZ3EBxUMczc8T2Ev2+YDqIQYo4totoppCvJjgraxgEiAoaGl84Dn
wLM2F4vHvIJoMv6zVPQl0ZBTeZHlqJYIZ9If7UV/hhIASMBrCCrYwisRro126zdzh9vPKXeuLynT
ZTaWqXwsSmidjFr0Kvdm9GgJ5t5ceJA85oljY4LKxmrZlVKTQJOlCRvbKiu7NO5XTXOWmpOPmSVL
tMP+PY1UQu5xuWmVqBYCl4i6v5Hw+na46/DqCni5yyPn5NqjsnIvx12ZDPDTcZfLdvJAOgYAA4KC
tHFf6nhNRN2bc1RkZmmTtP3iWEAo6imb4lRid0lQ29Nfuxy9ZS1Ow4TcOFl2BLqWf67l1wQdAqRs
MIEw/X7v6aa+MpIRRQcsXfKguKTqYM12d0tQZQkKboAtp9/RN7Arv8x38kHh7UwsH91+AHVkjRfB
1PGGlh4AJ3DyKbQl4GauhwHrBLQ1QQX8HPfiUKLkcJjkkxlKTqrc4LE2bb6YM8cSewE300lFnKYv
uLyaHcHdpk8E56s8iI9Qe3VltziXDq9Gyoq+7cio6DNEYezCEtGH58Bo8dMKrGzxaey4NRveKlHB
t6omuppUuEl8LI/Dc2cT4u3e1nA/Wz3IUbg80l/m4yoUphANiiHj9YU6PcRC06RSFFqgbkq+F6WH
QoCdvOKxIP9ToU4q+jLBkPCQ58z76NYstctWSyOpoYIFTI/6wTiTV93KQV/CBLgM6RRKUKSqduBc
2g8c32Gv5d8DpvffaQTmcDVNISi1QB5v9OLcjk/N/HA9FpgtWJsB0tuvmqtSKxs9aZ1+06+GIlrt
LzvSN80rvrFOFFtTVNxNZSYtIEo1fcGovSxOO/TlNg6wLLwzBTNXby1RYRdVcQz5mRiUi5mNhvAF
gC6s2342SP+K8KodkL5+cwGU5FfpAsLWKhV9cmSM5WJIOlx03b1tSJ1DYFWSEwEGVJ9kztqxg/Di
IVQQRp2czOZSpMECpQIJhyTensczQG0/hQk63W7R8yAsf0/Ssza4152PdUjfThh1CYmzUi2LBEdM
ac2N175Bb2/X6ak9VFkBlsL19zyoemcPyVrdRknEwZ1zvYRKKVnSD+MwhzFUx0YXAPfCB60+stjg
aofsF/Z4Lrk2M6YV0vyjgLwcoMn3u+uaqF0z1HEWzO1LO3hojBCilyzZXZ9W9q6zMUO5f6ckoSA0
kxCA2U90SCeV4HWlI3wZPUKsF5/4gstM39+YpHzfrJNZFtHzC0JG82DcxOcKOkHe5BJRi6q3rTte
aYvpmxuDlPMLZVVpYg1l+mw9l/phVfbXJ5H9+yrIrBWwR8g0GlRIjKhUugGcK1Js9+NPEGpfN8C8
dxCGkf9aoEagWxKoVUasUu+WATlNkvf29Z48BvBp3Zm5d2OMCmVRTtK4ryoraAfNTsFYJYf7kUeF
zB0SFdC1Xtca1NXQwQcdSuJ3sWt43QtpM+W3tzKzx2ZIVPj2kMjFW6aVHnLllzn6U9nZSnoSQMOQ
/anFgy56nAVjugT4aHT0PuA5hW5D6ywrkcdRlQMAFR+bxhEhtTBit5w1KDiFP4n2Ni/FM4+qG5PU
aTicsqoxFni5poNRUUjv1+krBKtsGcriWR2710fIHqBp4M0RrFkfZP6qSGjlNQTub2gfsrS36yW4
boDpheCnRPVFEsFoRC1Zl0jR0KB541CZThQ9xsA5rz+um2COAZlV1izZgJgkdWBrAIgSEllIgyGs
D3jM2CfhxLuWkTT9YaO/2KAxpeVYyk0B8AMcYUWjarevf0x3yj7Ga0F6kjmwKuaesTFGuQBaQgxJ
6er40BU3Yh6k60Mi3hZcwhnOvNFYnFrVl6gp0WczgdBfsAHoqBzTJXAOPLfgblueeDJ67IFZiCYL
lQdJpjZDSTCHvimnLJDbh0jc9/3vpXsRB95tj+lz0Dz/rxl6M0SpVgvLBXIMuiAaxzgOp8SedTGr
b2ZhNHncfax5BFIAOA7D0jWABt5v8XGhQnssFMNArv6k8reh4WQhVkbY/j7lDrpYp0Pdodwdml+N
2FXjX73Yg6p6p4eJfz2UmOl8a4taIeAT5aVoIgEHWhMkvaUbea0vQspN9cu98JlTy9YatVBNB9bL
pRWJCGzyvQ9QebB7O3027TdJtU81FW/NkYXcVNm1qdSbeYCCEkBFnmlpx6kdOGcI5qV1a4P45sZG
bkVlbygtAEuu9NIGnTPVu2QPcRwU+3qP9JREjRc6cuv8y5Wjtvs0bPRwFTpoVZwJ/YJyU/ye7ojC
UXQu+FptrHy4HSa17S9tAkhdJbZvZA/KMd3N4CRRIaA479tT/OUTYzM3AU0t3GCt9RINegQ2vHlH
uGxnf72vAlASeJb7GTDM1hi1gp3ZW6PQGAmoMTsnWk5y/BoOaNDhhTXTVbaGqBVrtXCWs77+izBD
9tAI54f4pwcj2IBQYWhAdcQrfbNyCSZSU6BDAMY7i4o4CY0kEcSUioNOyB0sgAdBUoVu1bSx0+kz
uMitMWrZ1ryKRaXsM3Qd1cG0zyG6mznN0QB+g7Caht78jeMoZG0+bNOb4VFrB6LRas0yDbctuMng
za7srb7lDLtpZ+01EBeWe169iGeSWsUFDNW6JmBGFxRrm6+r6a4j5wzFUoMzthNJRZuZVUmkQfIG
hWiArAFV8JpTGduRl+yjY++NIOdA12+r84lBWHG+tUwd30rQKS8m6L989aRDhC65l+8IVxXyGF7w
eFPJc07qIBdNKPdNZPV6rdyBcN9ODPMc5uFtKXY62HkzTs5kbdyXwX2ASwk1cnWel2kgVtDksAzA
dZL5F8clSUT9s0vi3PN+QxAanA06K8M1uYL4dB8oft1DMAZFTPMlx1U5d4TOvW7zukt+EDzv0gE8
7Q3mUam/DVluz+pNp3JKKWThrw2LSiQ4yCnIigqedsW7DJ2MnSsqt4vmgbQpFjmJhITQNVtUHjFK
o10qkPgHjXWrlcJxEXZ9/FTK3AcmtiFQS+D6D/kWg4rlXFRAvtMqCaCCwtmANjDBZcQ7sYdYOFGX
rDM7vKl/cyvdbEe82KXiO+tWaSw0Mz7I9xBgeyZNS+tDW4ErCjrBoQ2ooG/wBDVYwq9IKhejVGhP
cSeghVBqg+YPQZEbPwrQRRHTrS/8Tg13PZCLgHkTHzQ3MR3T+dOcBZdX8+YNnYp5VR5NQxhxJrOq
cy+fhZSHQeCsKc0YsnRSMQC0a/l46pHv0ycCJ0zdpLG1FYDrvwr6k1088pQS/iFp/z2/NBKr0IRI
X0FKCS61AwjVduluFG0z0APxET2c9wII//pXfncAZ0JpsE894hLejtDTHOR7tfxuCM/Xkwvv96nA
V5S1iYeiiQ/5+BJbj/X8dP332cnrMm3E/uYAnYBFT1ni0vBL6zxFZ2v8LQGOfN0G+wnk4vsmdU4A
J/nUpRUOy+RkUuPwOh4saKpmbsR1cHZpdmOLSipdpfZVo+JKNf/UD6TJPPsylc70k4BYWyeEepjA
Gx5vDql80qJOola6ZaEpax5t+VDcrgFpgjVes6B6gnyzC6F6LlyWvX1fVo5KKCZeejqrtfSg3an7
xRuDwscTMvrpyRnFArKtPtR7y9W964vJGyyVQYayb/FKCCr7oTAcdeqcXn5RBl665C0jfcs3rFgW
lDVGc/RO+0n4lLJ96QunIiCS8VrAGxXzqWJzw/ogq9z3+pSCvt9HfcZL/Glfyk6119HLJznTr6m0
xRseyQtrAbcmqah4i7tYxo6gjpWXqrkt4P4Y7sRR81VD5hy+mAwrW2tUXMTSXFhqO6o+TijqIfle
B/md+EwA8ibeEdLbLhC+xA/wG0f1FS/2eKdNlt9s7dNBgrJhDQxr6C9jYXcguwwjMOdAgfi6e/JK
Kh8oSutIU1p9ztCtNbooILtRZmu3fxGepLgyu//SHhUPeVV1S9hhR41QcSUF+V15s2p44gJlPDrD
/nc1BN0QFTzTg5IYihl0Ks2NxqzbClTpyfil6UdbsTgbDmMC31ugHAUH2SJW0ykEcHHyYqc8z1+T
PdGhn/flK0+piszO+7Pme2OUV1hVOY6ioUSHer7Nu708P0TTUVBzZzRAv5h4TcbZ7xiJ5b1FKm1W
UaVZkg7Sk/nn5Ck7CYUU7RT/yKAODyLzk8Kx99HtiTkUR0EIDB31t61xs7+WYiZOYamZ4N5qErc3
9e+Famm7vje+chyRZ4ncLTeWllBX6lBXCTdveAr3NZiO08ptU2d+IGK/MmTaW9WdeXAiRuZ8P0Lq
hNJUQqHLZaNDRVUHr1GDHlPBAZbqecWrPEGq8IoqvIFSR5ayNidLFiGhKaq1A4k6RwH0FGheTsbk
Dox8x2ZC+3FdFEUBvcl8zoP1WLrokz9F+27X/5G8bGcF0v9+eH4/lVTodZOa5aIJ2mHC6boGi0cA
cMlvFYKdwCsCc9c8gnKcM07mdAKrTjidwbBuUgmsXddONCIk5ir1hzlYRS/Tg+u+Sb77Q5RfTNCb
eV5JsdZMOJMl4W0WtraEB7ZoupNig5f9P+6pmMGNJer6385iL3Qauv7JDBJdn/AuBILpvKKzb9ot
buH2jb18Bfpa5r1ZfbyivzdNxV885Ku2jBGRiW+Pgg1ahUctsrNDsUeN6j57Imwoy03+2/rFa+Bi
nK/fm6ZCMAPDXyyYSfp3A9cKgZllp4ODgwcxYpRR39uiok+bRg3N10gzeWUT1YQis1NoZMmP8jl5
wp4HumPlrv/fH33eW6Vi0RQ6U+o6WJ2k+3L4lQycN0Dy1dc8lIo88Bqn4P8H50vVtG5ZfTWqP9dD
gJ1NVJSC8TgLwhSaUghvFOqklBZeGf+jOFWotvUgBj1Q0LiZfBFTh8cXwQ67i0nKLQRzrcBVAjbc
qrmTVXRZt2DcTZzGnDkphD17F0OUTxSJNGS9mWdBols+VNsOglrt/uX8UR5QLFqESpuJTqRHnLTI
NRLp2EksW5Xs+JZs3p3PjWl2brwMjHKLIke9fgwBZG1f0qfxGDso13xdH9Z7bV/coYF2p93NnE2A
nUZwrTMlSIXJtGANmC3LsRm0JGgziDY1iW2MqIhpfiHdVr1v/Lo+rewBXqxRA9SNyBoyfRQCcar2
g1D4eiZ68Srur5thp+WLGfL3zVZq5NGcd/UKzqb59bV050a3O8jHZJ+A/JA8cTFEne5CU+wENOEW
h0rWnErfVdazkr1WaWYXICo3812Xl44KNvjItCv99fooeZNJ7aSWWIWNBi3gIEbzjehG5rnk1dc4
JmjVmmqsVGQSJQyG5oe+7MX4Tgw5a8UzQW2hytDXqZAJ8SFefrYCWMOCpuaY+IdN5O9looVqDEhX
FBH2aTABQmMB5Bahq90mv5M9uTb1e+icxF/+94fGd65hUNkQjt5DHQ9gREVObLAyQC7KXqLaWSJe
i8Y/5PrL8KiossQkkeYMMdx5Gqh5jh3yhul2u+aoVm+P7XysFjsFX0xSEaanxdqqLRx/tdDBMzWV
PYbx47/yb5qwTszlqF8l+LecJzZo0uzF/K71364bYQDC368TFUVJv84DmnrwpJ87YuER0tJpP39V
bovcSZ8NyP2k/oIe9NIBMNzjGOdMI12+DrM1bVXUnQ7RM8HXdfvZh9CQALVfUNrpOIPHwK5+gqwc
Q9YAaQFtvWKBDvB9esSbH+jgiM5QvwvvSROD/E16WM6EnmRBytc+k/Q35qgZFsoETXQttlK9izyj
vVG0wtEmzlQyZ/JihM5UUjJpMkgdLb8Vv8aGm5ucfZKZpjBVqiha+Bk6hajamsuVoeI81clOG2l2
Nn/lggZIoH44Fm6MUDlDn8txMYawD4w691SAOrtqsLOw8ovQ5XgeuR5cM0Xmc7NFpmkYmYUJHaYL
k17yhTDpoV/tzCPQZmeozcDI7G6siWmvTFW4wrvvZ+gOdk5zyl0z6Fz5pb19Uxh4uj4+4lPXhkel
xEEVQeoA4frDEHpgO5SaezFzQz33pPWlF885vzOIN6FURuyN0FwbYwBc+tQfm0NzImIw2t7a9/eC
y6vG87yRiuC5LCD71yRVICWuNoVeuSxeP3JCirtqVOAq+lhKgJVCFsLRoYgcO3KDuy1i2NH2zdN4
L//g9TvxTNIJUUrEXu7Ktgo0yW4DlDfPym1ysr4MkMWMHPTNoY/Av+4q7Mzxd2TTL3mDsch134Dl
rpDroz4n962sceoETBNESQ4aKKBNp/GlahaJbZhIpr92kt0DjdPw1M3YdcaNCeoYlc+gsEQJCYTi
e5Bpge4mApfKX2jPfl+cs8zhlo+IR3+IsY1JqgIBrnh9CeWyeisfgXkHdISjQXhcQHbVekTCNHHj
L8mPPHfMjjOjbEfZGKdSZS82ap9WyPeTM/wBfqRpwb4z3ySOcKpGO3zRR7T66pxru8RMKxurVNbs
yqYT2gxbGUD3/9FQ1Vx1T6CU6c7wBvSqWqKjH8Vd29kAD3MOskw/QosxOphV0ZR0yrxlgAFoWKAy
krT1Th1UT1o4YAzmmm4sUIkaOl2FZHW16ZuG0yg3U93ZaR07RnxC78Sn8svGGJWkK6g5zYs1En7V
eYdjOeBx5l10JA1WmqPeoOIZXA91ZtrcGKRydDJKbSpIihAI+uhmbQO5QUO/HzSDp/DLeP7CEWtj
iUrQpRWmIspk5ZuUY+JbN5lv/jFerN1809vlghGmfn67uM238nW5GW54wAt2Pth8AJW7hU5NrSG2
CtR/CAlqsZfqr51izxA1IIAToX5Vfl2fXI5z0ieweI2KZqxkTG5aR7aRzq9yMrmfsAHxTx2ShzKU
R6lpnTr0kYo9plUJZ083nmujdj5hwYJotob3LmgEUfOWFoBXVfEQ+tqq3fby6phLxwFXMb3wYoLe
4/I2LKIJz6N+i6fXQjduLD27F4yBUyFmmZHQWKtJKCiBh41Kz6Y6ilaRokAcJw/L8E0CR1XZi7w8
TPIsvQlIugLpSbw3GWB8e3+yM1crztY+Kg6TgSqZ7KU70x0Uu/Q7l8Bco53A0e5gVp8lA+9bBpq4
iIL2e4uqWMlQSQX+nyhMyE7pNqfalw7NLjnzqs/MKdyYohIUehVTYE6TKKhraxeby7nE1UwueUhF
ZrBKoMkCrxOEX02ajKubhkIdyxCcsIe+dZXdACUSg7wTNm9Y4XzP28hInHxYtY1BKhEKuYRGAOCy
AmGqWx9E16OXjsKXPKy+qq28OGvXJvtc6jTO9sIdKRXA/SjFWSrMOXAWBMdOuszJE5du/0XywHu+
Zi/gZWKpaBaKWjeNBqrLrbCz5l+R/LstVk4IcGzQDAtxmdcxaGKKQ5Y0Z3UyDjGoFpeBc/9kHng2
PqJSBzwpXVWhWuP4YMV29l3ZdY7yQ3CE79I9rjdeCIJWhWeSGdsXL6HfECDwkI3zpKSBfopuYXHf
37SLCxFw9B0sfgjx9qfryZd1/5VMlCaAYsOzOM2bhcaoqRNzLBc0El6MFFBafdCsIJUh1lvEo8rZ
TZgrB14MQ5KgnqvR4xvwwGMWOd7mxXFwSku6q1prV7Qzp07L0DzGkdGCcDUYugxVpmH5UVRN6rAQ
rzgQtSHJRaO8g5OO4UVHXQKrr+IQdFp8KnVesiRJ/kOgb0zT6bnsGiuqQKhm1g4w88gr9U0EmeDg
P6QqPJdhTunGHvn75qIvT0sM7SiUSao/i2Meur310ELdORuc3pshgZy56SnltakyKIfeTzCVp0Fs
JFRljc7RbrGFc+0Kx+FQ6LYAOF4YdCnkV3K7ftZO5ff5Wfb5lEMy69gsi9htkcLRdkFTno5tmOlp
XlToTChuLVTUwn0M5ubhvgCtsQ50McjYThmecIhCRefXbrRb7OU47qGy412PIWai2H4LnWLDsplq
SUVPplc9gyX+oH8jKnQ2QWX0joze7YDXu82K261JKs0m1qo39QzUqKpUQNqDPAdv77rsD8MfzuBY
KeliCcW49/6lWlOCZnjIOk6H+Cm/I4Bm0w1jm+C3VR8aGpwUwXw6wJZM9LVVtBwq5IM2Dj1moVyE
KzpczdfhOXxt0Z0Bte3UXs6rM4OJIgBViGNw8iATFLW1SoXtKhWCZeTgfandbnIJK/3oL7+kvZgQ
sswdD6LOdt/LIKmoHeVRr/QGBHVrXu4b86VdS9eMjsvc2gX3sMNKETi7iwYokNDtbVHOYph1gwtC
Ajril1VyY0C2IWSw093mxXitjtY9+L993sWZmYIvRkH7+n4ZVbOR5yyVU9zHJBSyFF9ys1fCDaHb
+S3hc0N18Hbgc5Ex/VWT0Taqi7qKxoP3di1LFCxVMghBsAkCOSiHASF8JC09QOne547G644lnkEn
fHljkPLXdOhGRU3U/JBNbg5aiGF6/kwIbixQvtmLhZ7Juox2vUdhsGVHORLhPP047bIQcqf9ngfa
Y3rnxiDlnaaeZsVgrsUBVxp7zYXd0N1owlEHnXMZ+ddHx5s+aifJGnldjB54Rzw+2WJZ25PEyc/M
XLkZDXX0HpRKblQVrTVoG9J3vSqBWV/p4Q8h1IOhlhk510fEs0dvBw1Y1doRYKi4RudhbtnQmXcW
LbfFmHOvZWetzdCoyLaEfmhmMRYC83XdJX5+Nm5Dn4jKOISlpOWBdBg9GLqx8XUa5xWi90Noq0Xw
tXN9hHBxdQveb3RiJCcxmBe7CqzDcK4eB46PMBPYZZgWdRLPjHAdZRMKnTK2n+VLbt424f2/WjSL
ShuiJvSCVKLQF2kvZXPI4Ih9cpc17nUzzOvYdgapbFG0atSVQg0hXMidQQLwPgQn3OisjngkJxUe
xSXxtSvJyaJShzY2hpYZKN9E4/daO83T7yHaj6PXQoDT+N9Fr957B5U2lNgCOU8C9XFUJ+xMtezZ
vBt0zkLxRkTlCyWWTE0RxPwQR7kLT5wEW6sdNU2dVnT+dYTR58y5kyeriECwtJ7Je7GClmLVVe5J
TY/fsMmstGy9g0odedHizXOGNQtiLqBp35kBlCU8okHCiyl23sVbtAzWdTBbU45YddCjKpQe3BHz
a52+NNaO4+msixAoRP42QLteokRlOorlGytp5ndODHIe5Z4o4ZR7noQRO0NcjFGul0ptqSwEWDug
L2f81o5fkpG30f9Dtr0YoVxvDcWsKXI9C9qfxpkAsOOdHIQSTvlEtojXeMB29Is1atuK9FpV52Eu
D2X+ICbDU1ZUrQ3nsTMrvjeyyE7ElbNzvTHefkwXF5uU/wll3ShTspZB6+oH0tk3eeiwuEPX9xu5
UnuX3aRoQPo5uON3y+vQOiMc2hGaPPmb2gTvlMwQLiAZ5fI91P4GDiGriMWFfE8ZlBAfzLwI31J4
2b0eqLZp97ez53x/TN+Od9kjbw3+ISD/+wEfTrEgtxC6BtjpAGiVoHut9hYIPPFY8qXe8wZLxvLP
c2/Qjc3hqAijOmDu1T3BpWR7Za/ucAvyOHHJPp5chkTvdIZRxJOGkk9mv/zVQJPdR/et3wKKMJ7a
3+HnQDeXZUS7xPszeaivFchmAb5Nj8YRT9sHzYdG3C/ptkYfm+knj7wyMvtK/rfjADH43mI2ZHUj
C3AcAraIoSkaOxL6+5UC7zGSM9/KN7x5ZU6rLqMaQV5EAPR5b9FS5iaLSvAWTGWFFvTfsb4317s4
CjjLR+5NH9xkY4daviSJoPnZYZOV939x2a77Jkjt2OPd4HgDohYtaow0y1vD8LOJKIMDzHmbrqil
FC/XR8Qu5WxGRK2V3FpZOqx9HqimVLZuayUE8CPIRuJMwzRFttUWaBiqFm36tcqTft+UpZQ5IjBD
4FDIpqSym7SxjrGS1qmTow1NtGO8ksd2WBvLoyVbYLYf+l48xvL/kXZly3HjyvKLGEFw5yu3brZa
qyXL0gvD8sJ93/n1N6FzZkzBmMYdnwc/OULVAAuFQlVWZqee6rQufljKVN1VZaX5XTGqsVPZ1bI4
U1cDL5jH0xjftqk+qN7lpfKzv91SmWvKXpV1zeshOmYpeva+/l7hXR7GzjNPa5j4eBE7ApPU7y75
C3NpaXK5bHaNgYllBB1xE9SH6grlG6Bk3OZaFC+51/BufcydNc1JMgydUp0Wcq5L4N5jV+6FSATq
eZeWxNxSWhNpIJogMUoL4zt4sD0kt+m1+d66GTRHJAP0D5/N0EA5ibaeJjPXUGMarRWV0Psagub8
X3rzRwoY1ED0nzyJknbu89v42xxhSieLLNdog2Ug9bSuN+VrMXq1hGlKz8xEd4HIEhO0ICagSJrW
gQgFajCneaMCzIDqTm78GCPROCvfMFRPtQUOQuQ9Nz3cLZKJY0uqDrKl5+N/WXOpSClK5UeqWQh8
9eHyKeD75a8dZWLZBrCOBMkakDlpkRNJD2Awc5ZE1GoTWWECWTyQeDFr8J+sAD2T83BLlQTVB8rP
o7o6xMGhsCdaGT8p3e0j/VG7cmmjrhpIH0oTXDarX6IbXEL6BJxz/8OcjrIzx4STck7mUltsTGkU
ZeJggC4Ej+Dx8tei+/T7+bYtytkOCKPFRBFb6QsT4gzQ/tUWr+/Bmj64ly3w77ZfFpgIYqVIO6sc
JDJy+13LDtL8aul+BDmzy2b4x+uXGSZugETZKpd8lI5D23sx3gpy5sVNmCZf0eUT3S30N1/YNbY2
g8KCieEBPIz1T9OXGB0BHObxenpeX4yzetBP8zlv4IJUS10E6BOsk63PQCMtjbSEFCfTHhxrc6s5
cbrILzEeN4psCZyDLdRkWh5VSp2mJwihHLcNel2aIogW/3Cm/v5u7NuYdLVVTUOegrJ8BFdAe5CA
MNPB0oR3hvAEC3yRLdFki2Gso6msx3l8sNsvxPBXw/YKU8RixK/Ig4rnv8eKFddeNgKKgJqAHy2o
Rlf9QsVi4/v4R3Mcwea1HOx7XGcI9n8ypYZ6/N92mZBB2hjDw2thH9sSg67j1yz/Ltk/21VwAESO
wUSNAQq/WVTMaZgtn2Tlu5IElw8zP7r/WgYTM9BkVZKs2vLQNN4S+xHtR8eeBMUt4TdiIkaUToOy
bgZlcKQFBjy2n9S35BN9nQHA5tS30kvy1DyJ3p7cmYxf3+g36q5YmUBivyHlAMySwDNQrQGsqLsa
Z0d6mjG/SE4ELP3VoaoEofjytv7G5zUlxhhLG86alf9Mx8ZVgTzAFgis8B+EfzvhbxxeyWRJ+mgl
xrH6NgARAMTuoXa1l/7b4ko0FX4SPZ+EFpmcQ1q6bJlbGY35Ep0oSoqTqGEH9TgUexWvuB+f19KR
/wT5sP+Q9JTs0oFqltQ0ThpKMFd2gX37n8LN8KZjElU9ZJs7nmNoPcZeJNphup5/vn9sVoVXmaNu
6swUgtDIfiDJc0oPpksJzKm2ZOyJRNj+ISn/6zyi3fdxpWDgpvoOPR0xSyZHD8rTAEqextcPaPuD
blf0wBc5KhNfomTI1HzOgYLrfWV6URJf2x4uhxgurGL/9ZgYA8p5bRgy1IBo2aJ66Q/W7GAe9SZN
HfVA3ps66l2B0lP8bHpiVMXlEIri2sctzZOpkPtuIKE19i6JfhYiCsvLd53NvmwgmGRNVYOB5Sbp
Xb277+PBmTMlSNZJ5I6Cz/Ve2dsdBA0NzDqSNbAI388/pW/od/gGoM5joAJIHo6hfNQeZMH3E+zf
e16xs9lC4XNW9cw+FlZoWi9ZI/j7dP8vHLH3I7H7+w2GsIkyqmByqH/ktUeK1yjBRedp+o/Wvm1E
0HSROSaWKIteaTWoD0+WUVhXJbTuHruhk6+7Ut9Otj7KtqPIRpK7DcYhM6ew+qQWZNA8h1EVUOEo
MggsMAn20SNJK8d6b5jJSQJyIa8Bpl4H16qJS0RUzbwcdmeJdc1FI63dpXJ1MmWQeiGNqKXo1VyN
W8hKflFjEb8wd2Eq8HW0Vgj1OeblnUZAvkkDpAsA4AqycvRSPXISO3LbKBfsIbdrq+5sKR83MSIo
lC05xDGzMx22rLz+KfFsv5UcdXMa0J22uNg3yZnH4HI8452HvWHmCkw1u6rGCmIGUK/UDdOtIT93
2QJvG3cB8x1MtDsRapGZxazi5TGPXxv5rehBTat4zSofL9sR3ebve7wzZA2K3ZKuJO/VeflJh9CJ
5WWdU32mzATGQwkWREEI4x4/ALwBYwFjENFohNuZTLMKg4kpuGIhbH+uoJOgHvqwOIkagdxAuTND
t3hnZs7UwraHNQ3nJfaM1mkGzdVKQWLL8wSICfy9FubyNDatzU0V81h13l9HpLqRTOFQNjcB2dlg
Lk+9gnr9Vm9RGMv3RZge6XhUq7tbeUVzvBLIeOEMGD2lvwXknUkmPKlEh1ifCpPaITqp75TdG2zR
V5QwRecW/n/ZYkfayq5ValvGoJ72zrFYAsS9uZGjHUXoH8G30pnQFBHSZ5WZ20elC1atdYbkzzqp
u7WwESnvFPrIXo7tz3XF2GEPtB1q9/ZrfgdSwychuo+/dwagwJqCiQn2QV9skAzWIyMKdfW7sp7K
VoP+R+lCQVIeFXdYD0bnzdrhT2KG+csqc3/iaVONQ/ouuEaCGZ3DT+0hPbSgHJQKpzsNuYPhb++y
Uf5p/mWTCRoyWaYYtXH7aBS9I7Wd0zQ/BkWgVc3PvXcrY2PGmlt6TKeCMDQq3UpfKHVW96xeD5ZL
Yc7VdSuwyF0WZjmpqCLuTI0xuGAyoohigFxH8qhYlavafqMKZg25fg8lWAg6G4YKUaGPgbDAXEFM
slYK1/TZHPykF6kSc7cNiHQDsFaotVoq83EyYmfSlNiAv5/0APz0z1aoogdKaQCag9Q46du/d4a9
PWZFGEgz1xzTVWE2nIY+PlrbdwX0KJeNcAG7eytMbB9VtZ1num/yCXTcV+0PApG4s/VJP0FU0GkO
45FU7vZdYJWbr+32kon2hjllm6UB+mYbR6oUTKWf1lsZlg7mfeQA+H2tOI0rrrjz3GS/XCbmK6Vp
9LIJQLStJk5DHm0R2dJ7qsneKjsL7HzLujXKtHTAomkH40QLBxQ0W92IcZ70+18yxER6NCJNaBeA
liKbn/tedvUULa3e26QhvPy1eMd3vyIm3uMNYVUZsCyhYd4Y5eDka+7qmSgZFHwZjUk3LStJ11hq
UMSCvGw2Pc2JYLhDZID+/y5VUvB32wHUwyHufScC0VxuCfJZ/rcHi6SsEAOvA4NZQ9eNaYFU2Toq
w7aC8iL2rK0IVal7Xa35NFuWb2rb45I1d90kifgHuP6wM86sT806vbPpDO3WhRm82wTrhim/Jkpw
2R242TR40jQiY/ZOAXb540YOkVFDg2QuTqhTnXB2b6Wb6rk66hCASk7Zj/ZKRP/LdcDdO5KNFomu
tE1HpNAsXxrwiaEZbokKxNzd2z2zmN1L9NgwJRvN/W6YHbUvPR20K0XyKVJEjs4PuTtTzEUCot+m
gxwJEOEQp1n9Jtie9dKprjpfugcazSlv+2dMi13+atw93Bml6995/9oP6zYtmJmMleaEmeDHuAY4
rBBB+biYK4y3Eh1XvaWbGrOPcTLMU6FY9vtTa72O/RwKoCouk+5gPFxe0j9s5C9bzEZ2y9wvRlFT
TtXpy4auSJBjQDIHZ5RnfGoKJznmQezlz5fN0hX8Fnd3K2R2Ms6mtLInrHCyn6YxQA3z8t/nRxEN
dJ+QcDMUjZ0MlwHbKdXaLk5rbLS+1PbjgdTml0xuQLoLfWrXMobOGQ0puSLN9kDkVMQayz0MkMTB
J0R1A1RbH52l3SCO1xcYcDE16GZEtb8oSzjl4804Sp5gtdzt3Nliosm06rE2LygzGE/Tu5wR3uZ3
1TPeR/q7wvB6XP+ofLMzyYTptkq1tqWZlWl9X+rOryzilBh0lVIRGISfNO5MMcdBbfse4lANBXzR
9Gq7yq/Xu8ml7J/vSeP2cnk7ubup45kESSPTxPn7+OVqwCQ0a8B0rdx8zkGn33VPlw1w44ihGJjC
MeCeLMtYK2GytmuLOFwqJawL8lBvrRdr3Z88v1QDlRMV96gN8M7HhaTKWMcWUm4qPJ24dFBhOM53
2TPkLfFKyYMMk2yCXJi/tF8mmXBSKZu9kAVik4rtqv1d1B1akQAk3x92y2KChzZsVk6nrFHN687q
ub6GHNqBtud0yHfFoM6//LW47rAzx2T36mQA1FJinnXqvqzZ52kShWBeDWX/mZiredOTcWoyoHE2
fXHUynA7ffAlS/WjJHE78KCY8uhrZneMa+t5QnH98vq4n4zSW+hAtRiYJ/3oJWas5EldVNJxVWVn
aCwfkopOP07eZTPceGiBAx/PSwPyxYwzrmOqN/EQY2CzKVxDv7Osa3t8iGqBGe7XsoFTxkKwKFYe
VC2jfigVTPsn0QBiIOjJbyKUE42m7OUFEgiU4zFYTTQ2d8P7Z5BzS5GOxZkO2G3H6jh6wBu9T9qK
aqDcC5oGCoJ3uWzoJnOPQFHKqiUNvAnrKT5u4PS8Nm/Uh2wF0RckBjoXJIEH8hJVgn3knrK9XeZO
WedWsasUU6iDh7RAB4081VJcTvIX1QXxhRDtzzf4Ts+tQJEFj6WPfihhHnYoTSsLpcQpoAA9YpA7
CqIBgZ744CD4voriI88lURADIfh/LDIHbxolI92yKjm1iTv69hcNbOTZrXGXu8nnqcMMmXzO/F5c
1+aCDTTFtDGsYOKZw/KJ6GXVlEWCvdUhVBF/tU6VF4XlQ4mhVPVhcJRv7WP/aWlBZiWKz9xWyN40
Ezz7ZgZdf6PFYRJGUHG+20LyjPKm9WLfpAeqt1h7qx7+WVkOk7cEcqYoL+HUfPy6Xd4sJJrH5FRJ
ILjJbtb0tRNBKnmRbG+D8aAKuV4+2bjvWuummgOVvKhCJRxeIXVvg/EZo0LSkEtThnmI9AjlCCd3
y3BGM1WEaxQtxv64YUZst20WIZBVRu4o2VUuvfZCxUje1bNbDRv7I22INm2by1N1JgHVU5ic3mvD
OhDrcnEP2y8HYIvqid2uY9NIUdhu16N6LzWL1w3nrIoFgUuwbzoTt5Bwaao1x9UpKTKQw40OkSZX
XgWXtmg1TPq7aGAq1CqIgK39GbLakgEEjYEeS+T8+1tz/4Hodbd7cuKgmlafyZDqBa9uYd9lxbOO
t7WoOsAPC7uvQ3d1ZydL46mZV3hbvDpAQFWgVUr9EiOSvv3VAItwQNwKHF7JoRFVT0XfiwkMOslG
u+kgRjx0UFR77K3Wi9otuLyNvKxgv41MZChnq1NNFdGnr75n4w/rj15gewNsWFD0cdJAoYqwEEOk
anuTEE51vz4TH8JpV3bjCD8ZdeTf0hALPFiGhcYi3hEfP5lpYNNGHbwnmeZHh/UaeLXzdjA+DZ9l
Tz6KOD64nwmPWROzPdDZZikUMrzWlUahpBR2fmzS2K2AfNYHEYaRn+78bUdlWRMMvRqXGdTx4DTN
U1fGjVxfqzeDbx66m+WmOYhATVzPgHiNppnIA4Cx+LiLeRz3Y9fFXai3oWzYzrgJZ8Z5H0qXUe1A
8osEzmScD2xpMXI7XEtTkN9ofn0orgxn9TpgkeNAiEKjnsa6xd4a44n5MuWpWudZiGHJLKQYyvqQ
yQ6A0FfbgcSOdD35mz8dssXp35pZEK+4hU2dmIohg03JVlhxqm4sjMHQU9zB4LVuH5A8BQPYeDaQ
AMLmfRwIMxoaan9b8M4ic1GiCATWvhpMMFXqJHc5wMqlGwUIWtYtFOKgD4cBqsvRhLvFvyyyQPOh
7uSpmzGvVapg9Sik70u8ftoa7Vwa4z0EmH0b6Bb/sk2en+729Te4TNsYOSR7wSZif8qjhyL5g1fu
/u9TJ95dAKaagKF7mK2jLuFBQ4p7kgmZoXjZxt4Gc2mWdtFN7awkp+iaEu1mGA75trnN/6Ovwy2h
7k0x96Y+1ZCZsFHWrBegmpzKWAcSpB20BaD9UI+hoq3pTSeZoPpN08ED4WjkyXadEkfrVX0WvTS4
Xw8BAL6oymDjYnzUtNWsIjXKnFS0p30AONSXHgyMqWwg5RwTZ4a0x2V/4VZA9V8m2R6aBST1pseT
fZzQvSBq45PEdvpq8hI5uZ/XFjLk6avcIulH4Vxgm3dZ7G0zb1bVbqokmzQ5jF7jBxmq2dCBDbZj
jtHheIBKJQ18jScwyo0Dui7rhkpZ5m3mPsyrPo6tybAA/J19zKgB3A8AdwzpFDqkZnuiFJA7JKHv
DDJxvQSRBQa4zAhPKes/nPZ3FNpAWaHSQFQH4G/pr9UxYX3NogGMjWV8spcbu0HsJp8zIWk0f0kG
jdu4lSz5fVJ1HwWWLpbRyMasN6TjiEeotHQOHrXVs47ylchHuadiZ41Zk9LIcjTFRnzKwW4Vq9+b
XHDuuJuG+SlUg2wbo1SMAXmaSFlBueckF4VTgNoKgrnCSgn9zL/dP6aiqLREA8AT43cDqjbtvIIG
u7EWX0o8Na4BpQmJ+prGgvYrt0YCic6/bbEup0ojsVcQrE4BCYjXHiD/640BOdGbrnBFLs7dv505
Zv+2pl9kkg35qTZkt7R+JsYXLRIAW+j2XNo+JjS2XaeqiVpiqqSyftjFUDtxbWxukQKa2UuwKwgT
9CL7aA/ci6CoVWQbHIyGymxhXCwZ0boIDNCGKgXThhkEPW5JoJFGe9D77pxJZeygVFk60lY8WB2B
Clgl9c5kap8Ev+X3A/DxtzD7O5S5ZaGLooFXVvpknbZwRrMvva5+SqAkyyBM49RvApO/R8mPJpnt
jtImV0B3n4f9yTgAInjKNi97m1wqMIWwDKJPUUWWw2HxwSR7ExlUjdJotwzayG3rKq7m0kthvs48
G1rFbx2GiCGieGdfU9xgdy2dML3ui/J8Tmj7+CuYO6lZh1wy0wyvsRNliqJZYoN+++Z36BqIQGi/
x4SPxphsakiXcgI6ASX9Xnc2ydsm8wh1LydBbdOoRAVp/jdFVqFYOqgg38uNu6g9N3LXyxmYF7KQ
BHZQBOUTygSYA6EoIPk5JoIz9HtYwOoMWmQ3LVnT2BLL1MhgR11UKyRS0Nq+rt9L9dfLfsrdwJ0J
uuTdkta8nKiUXH5a5dtsNo+ZfDvNx3ZB/mQLAhBn5Ozjcugp3dlqyl6xykouwnbFVKqbSxjjOUux
nP9UB1PpTl1f59LDWBnd57SolSAdugiSqnVXQsq4y/srBQ2B52aeycEY5f6QDiOxXMPoK8Ox4qUz
g8t7I9p++v+73ztPjQIc9gBF2eysQPNAei1F1L/cwLTbfuZOm8zWbiU9AmGi8WZ1pduv3y6vgfNO
/LjpTBieVbDFLzpYPIBV1qDQggwR4+/Go6QGS4OMg/hiLQPRxjHhdk1jWQd9CFryoCcfMjebX/Lh
TrAw3mEENsPWbcvAXMO7t+2+zlgCWVkPTY5xPmdeHflnglnC8rC+rDgsYRnYmVihmbewvU1mYUZl
VH0H+hWAOLYv8+feKbzubcWwc5g95Gj2Ui48UBdeXin9o+xFujfK3CSqVSXLkOh5aBWHsoVWSnw0
t0DqU7e0X1fRZBj3lKIchHa5aQHRwU67DVpj6f0WUWboJlQ99c0AwsF4NJxn1S2OAJwH3jI7/x4L
YBIQhwKqClIPIEmY8pBUl9tAmiILMZDfPiSYTTkvnWwItpJ33PZWmLtpU5t5GaYxD1c0+GYV18Qf
zAbQhWgqsQ06SMSyglYJql95jmmwjTgY38MlbD9jBsbViLf4lJBMVJf5Pa+jBoGf0HWgHFS2x7V2
0oJsboqOk9Y7BrlWyVcw6boQAb3shpyn/kdDTKwy6qkDC0NaIiemNPb1IaX8D5jBh9PLwvok73jv
l8XELSm2FWINZAiz2gHc9zyDiDR3ISz/dQFRiDhv4Z2yvT3maNsxnpiaaUNX0rpJpqvBjsCxejZs
ydGGYyOiJxd9NOZMj9JiDFI+o0JTJM6SvmzrtUSgPHO4/M148Wq3KFaOAmozJKr1LTrm/VtefRuR
JBHxjAX3U6mEoOkILAAK1x/vSWJAKahrwUrdfDFbb/IUyPVEd/NLDzb02qHgoUgUE7kL25lk9q/V
rQ0MxkoH/UBP2Q6KAXYlAUifm8jinfnXstiKdVb/9Wio/fyzGqjH6QpP9J9U+RnuJzpd3NAEpQ2N
6oDTysrHTazXUtEXWrwevpm2Y3+het3R9/4FbDzFAyUTjwMiUgvkeuHOJt3l3RWaF4jzkaRnYHTJ
MuV+gExiPc2noX667IacPjxCx84QEzokBfeWNk3FOwWPmTr6F9XDyPGd/mr65g2wpIfCh5B38Wrf
ieQw+GuEfomtauiGsyASiPsR3HYwPRovq3kozZOFF9n04/IKuVYg/6XaIAPDuAXzDpmsQl07AhVS
c9QeQP77Sn7qy3WspN5lO9x0Tt0Zomdx98kiY66NblZh6DZ9GCKHMjeUB+BF3BlCmqFWOf8PxAjX
N3dGGd+MRs3u1BmcDdE1gIHH6a3Cq6ednTGQA9qtnEgg1O6kO8ZmPSpUeihA3URYYYKKmm+KViS5
dOzR32ju+oNxVzwTwLbLwJwdkZfwnkEaasYAsMoE0jOMgxI9gVjnCqE4FKVdTZ2dbLkd1CtdvlZn
0UnnxS7NxLwy0lYL9POMLQNXTQvlvQrlTOVUABiSBficvnY7nu1TjdgyHkXQTt4HBOzMssHACpsK
455pFjUzHlMymF++SgMo9YUFM97nspDxoC4HoA2OwUe/BD/7IEmplIfFuQT323SM3mcGAaVGwigM
lnxrKp0Ls7Gi3+qNeTNjOJ0SvfiyS+eMl6Ppt1AlKkDpJWoA88424gdaCmg8q0RlkkbSjHbWGhCG
q6DwZ4y3y/JGpqdYfhMcbd41urfDfCRSjG2dxKCKUj8tAZ1UNO6U79uBQkiL+8gVCbLw3JDCpU0Q
aMggAaX/v4skbZx3UAgCJGVbb4b1XNNZk+fLS+K5HbBXFOuoaLrK5sJjNi/6LGH2sR1kw1XrQXJn
m1T+ZSv0rmcjBWoygCCiEWpZOpMLJErXpM220tFY2u2i08tU+Vk0rMqpCUPp5Zcdg3HxUS8G3Yom
vMOuy6+Kj+qPOzjJZ+tW9ih0vz1eXhanQw+fQwmVaCqIlADm+viBJqhs6EOGHFE5UHJcDBlPQY2p
6bc8dWaPsvEXmlO3B/XxsmEONwh1dgX3Iv4h52UcXie5Jkv6kv9XPxatZZBsyQ55sM4xdGTtw/wI
dq9DF0gvkbsQ4TAhb6dhGYpIoEEEXIC9s3Uyk2SVs/i0HqqzdSqCBKm/DFUOmnuJybA5JwHHAFkA
thoXjcXcqZodb3I2VvYxXhV3sWsnk242NDIubyu9sBg3/WCFuUSTQUmVogAuq2ryq8pqXWLkbrpJ
L4OkBIay3nXmJuLo4RxA2ATmAqNW2Eb2WptNaWrsLqF51+xTrqW8CSSwKVOqnOJVfhufha9ETrRU
FDBNAOqpQhSV7WzF06DlBfYTJkFN6BVe/BpljnZHaaVi13izPcOXXkRVZ879/cEqky0MvRQrmo3e
UL1mh607RIYP5C6E009KJgJScQ8mkJVoDmF+14J4zMeDaUt2BXUpwFmL2lF+bpNTefEJ8hUP1U8F
mN3HAVhh6VGkwcg9FcCyoqGiQtIKknwfzcbGUDRyChxS9LS+Cz4lnnmz3asH6ZCd8DoIL/srf5lY
Hu3zqsCsM3F165pOjdWqD5svxr0EGnLwooDoYHA29BEgMoVddv/9vBK6YL9ssuNE0tJHS64myMPg
Y944Irk1lFqQgXFddGeEiW92EclzPeZQyDOfdPNVwWfU6/uhFVUouU65s8MEcDRBbfDeKykEYqbz
6kI0AJcGOCahwjD50ZkKdXWH/k344fjrQxIGHUUTk4/0d+1udq2O8NBHq/dkoYIHQLmTBWgAUeWM
ODTvZ6/2mkNK3OnlssPwl/vLLHMG8zLS4lxHDp2WtZullWP2z2mp+LIF2Xsh0oN+JDac4gz8vUjG
O5UxUwggQSA9q4xrM6nDUk5crcuctiqPUhGjFWR4et54FcGzSCXB5cXy7oyd+XdUyG6Pk1YykkEe
pLCsQFZ9hZTbyRtBv0nwHVliqTEd2naSoYYZQXrCng6TlPtoFjnQFRXcTYJP914K2a1Gj0uUgts1
P+lb489Df6zb2B3xolRiy7H7+HB583ivWBzzvz/ee6jb2RtLZZKTTc5PxbnDgxJtJ8zUFw45JQ+q
SzlNyrfLFkWfiwnZSCeySpll8CFEd8kcSM2ngXy5bOIf4uWvRdHfsFtUBNa/dC5mNAfeBdUh8AIJ
gwSifEglaOrSuavsTCIgoMhJ6P/vrBZJ1g75gMPe1JlHuoOaPpqd6qiKSGyIA12msfnX+piwMnTt
knf0xFlPS7B54w0k3AMj1DdHQz6Ku/2qOxRPwmjGy5v2ZpmwoqRrv8kyQCU90LfJd4NyiZ7Sa+Wu
+NlYbvy9DsajdEW+dYEuGi3llQA/LJkJMtGcgGffaiQ8LQaow0Fp+Tgc129ULSF6EHHHCA4h2wLp
9alcmpHoYQocTaW4Vmy60fy5MQIpLX2Bs3Iem/uVsVOzUjUMaWbRYP1ZO9EuvX4jfTaA4bKC9apw
RW8K0dqYq1AtJjXtti3HkG78iRBIm065v8UxWHFWt6+FKRp9i124Hd6hErtTYSZZvVb5XIRDhMO3
9k5qhl3TgoDnYZne5uVzSgpHWUR0Q4IwozBhJttKydKGBelYOzhF9FUdUgd67oJozXdLW8VgKyiv
oZLMHImpSpMmJSi2JO+swf1BC2mdAE9CV/JEEAveGwJvI0JhV7QSx5wBaR4qE+yJ2ckgyHOtr2kj
yBu4gXNngb1L7a5S1mWMbdC6FCj0TVcKBJBGMItHznCwbub74Zv1ZH+/fAJ4Hrk3yiSBBlLAzVKB
n1Y2FdPx4SAXjplox2y5npvDZVs8t9jbYrx/lrc12Qge1PLsLcUX0Elb44/LJv5hE1WA1vDS01GG
/ngP1LOZQbesBKHnSbcdquuC54GfgkT0dcRGbtfFk/7YG95ls/Tjs+eMvg7+ssp4Yj5VeanqnRkW
ansiSeVE+hQobeKjXOO0G/gUMvXUk/kPsq+9WcYn82krY3UxpHCyJq+d/RGlkVH01bhZys4K65cm
BqytYsOMdXbG9YKCXOJ9y22n9SiYmL5+0ufLu/kedS9sJ5vxDWNGpmXDuozJmxM8oFdfOVGlhAwi
mqPXKrhq7ScIiLsYm6zp+FgoCbaWfy7+/qJsKtg3Xd2tTV2G5XrU29s++5R0k2/YiyeJFeb5seWX
MabyIk9ZoxS2vgIkB50rMBClvuXJoX4wD7RyvB5FlWP+SfxlkP6g3b0w9ybqMBLGvJrxkPaaM6a+
IjyK9Dhf+or0R+yM6MkQ6bENI4NHwaOpj+LZdKI0CglGlBZB+BQtiUkAu3jRullB2Zg0q6vUV8v8
Ld5awZOZm/yh9k0hvoYlg8bz45rW2up7O20xzPpahUs4XrfXESjFlFu8ZB3VN66a6/FK+YMWrLK3
ygS1drSGFpGtQFehCU0M2ChhGtI6EqXHF9WQ6BJ++2y7JTKxzJbMuKt0ZQ3z5qclB6Y+OcnoWSKC
Oe7tDYQIiNmgJ22Aa/bjVkok6rq2q2lYsQ6av10tJrhRkxvaKNdfRNBi7hHbWWPuuaUiUZNTa0t0
m2WP1fp4OWaJ/j5zt2ltOSSRDfVdbPXV1M9HjICLJru4Lr5bAxMmJpC2b9UkpafS8pJpdfrcrepK
kFWJFkL/f3dq1zwZykZHSrrMBaiO9YdCHkWniL8Q01BUG/rIaIl8tJGXirIssZoDQpN8NwOQGQbp
j+GIzANiNDhBlVP9AVOIie7bL5vMujCZWy3maGQniL75MVQ6stId/73y7UcjTMgbTORvuj5nJ1v5
UWRPhnEuUH4xlofLzsYPQ7vFMGFo1vUoJ52Sn5JQO9EeTBJ0b9FZ8+ZgA7pKftbD/qoLLlvlJjkq
waAd4FVQf2WMjoNU5oUC4BO6Py5pH7Pye1K5gyE5XXJs5Nt+e7tskOsmO4NM2MsaNU2yFOMU6fqo
rT2IlGa3HEWaMVyH31lh4l2GKbQSxOXQWwcGKcXlnuUCxC83l9ApbgovB0DhmEhnjjnRs6IqwwyB
FKS/h7levKIFDVsPQmNJnZ8u7xs3gu/sMbFONlKtgoJvfFKXK4iRPoGjwKnN2J8wVXDZEtcldpaU
jwfZXAdAqxb6UD9N4Xbsjv8hSRIN7og2kIkXfa+oRWWCBhCqWUkxO0l9Y2fKcVrkQCpFTCSi3WMC
RTzVOSEpJh9V6bXTP8dgZCqGt0g8pytaFRMsNmtdsnQZKOxo8rTP0Su5te6p2Nly7CVHebQ0fz5X
pzh3iaAkz3X53WdjTrJhzN1kkCY6jtFzHn1Xc0HCwj24u7/PHNyoWcAOJcs01l7ZEC017hXz+rLn
iUwwpzbfxmFuth7cEc2Vmt6n8o0xfP7fTDCvq2mr5yZPp+y0ksOa+0Q6l6NgowQfgsXWjVapRGbZ
mGGzBNL2JlRIE/gyi9nQE3iYlvVWCHrps673DUaLoq9R1X2bo9z/n7ZLZWJBl6dGhQpddSL6W5kf
qjJ1pOl42Qa3+QeEw1+hVGUiQTVvpYWBN5o5rL7qxb7kLjHIWiGk5ycn9a4X9B74j9+dQSYaoJsc
1VqcJgABrK70pbujYwPpeTtFt2D2w+BQKQtiKtezMaVoAe5ALMLCSCeyQCd6AC+RvKSuTR7NBhI2
VSDYSF5lEKWsv60wzp3KtioVC5iRLUxKubKlvElWHBRmHDvanN5scuzXueFvw1sSi9osghWyXk8a
aes7yhOn4aWmzA7A/AsGlS6vkGsEoA1wcpmyDQaHj1fTOuUVKQka8NK0OPb4NVFjV4TOE9lgNjFu
LanKZUx9W915VYBDORStIFRz5qqRUv5aB9sKbguQG2xJAerKsrtvwClJouK5aeXzgt2Lt8y3ez2Q
7PI45JZ3eQu5FxRFs2G2mjKpMb4PGftSzgioUhaF3NgzxtbxoM60+sk2lwMgpoIvxn8RWhicJYBN
6PC5j59s6rM1L2Q8C6QryLU2YekvR+ssj+CUrAG0+aOsYmeOiSUjuICUQoM5W+183Xoh7RwYliP1
h1KkyyFcGrOV6Gko67huLRRUqUwg5mV6oKYWkBFoRztc/z1jBJxmtzTquLtHXDz2BYHUZwk60u1b
2kKdSZcCs9MPWjqeZG1MXZI3gmFh7l2zs0n/f2cTijR5opgzSLTzn+g0yMnoQoXOaZQ/0NUz6UCO
AaJJA3OB76M7O0vr1k8F+Mw26OrFD+Npdd+LkoHtGmCtVV8XVwElfhyIeHLpN2ILI3uzTERRepsy
/aMwYoMQ0pGLKXZmQ9hr48WUvRUmplRbNNQYHrUxHeiSWyrslXnDc/Vcf5OewBDn/R9pV7YcN64s
v4gRJMH1lWQvbHVrXyy9MDyyzX1fwa+/Cc0Ziw3xNM71TISfPOFqgIVCoSors71BbUGQhqxeqwuj
/AslAj2cWirY0dEdPMmJ3PwtBZra3BHQCRU7kVTbB9D2y1aCck8Gug2Xuc1t5aBXqJVYbN7PM+5A
fe3jD3o4TDW8fpI2TGG721VXnZMYjgpsNbCzm8uxbXWbF7+A2+agjPrSDqGC1ykGiGT/Is0xTe8v
21h1mN82dJ5bKLcy1CMrCb0VaTjYfbFV7Xx32cTaNBJmJf7ZSagln5+6QqnTaihgQ74rQAWl7Iu/
yK66ZpmJ6KuJlsOFZ90egDRJMJuWdHr5aJho6qG4UwjCyNqlA6AeEJ/gKpe/wD0Llt+NBZve7p/a
LnECTceIGq4D6YEWiifYvlU30PCfCYJN4MK5p7lCYxlCVGWEEoNDqfvBjc50DSANgXz5o5/PFFyF
rEmrewkMuoUJF+A7+casouSxSiWaHOab9Hu4B4QAUsxV7owgPtNddW97ora6yCL7+0XQJBBkNMAt
G/jgeHNGHQAhEU6HHdovhxoBGfJQzCN5udOuqbJxJE14kIAkqzrVae3IGSbJCelRqyEWPu4vf721
GwcMsr8NcjcOSYbBKC2Eylx5rK1iN1nXde8UuSmIFatNRcwrAjwKxg0Gxz3fO72kQ5XKfeTLO0b6
FO4YzVUAKgxlh/6ekmNwB/ALIYf+atbAUiEGTAcjK9/MTGmY2nZmIgTbTkDBld66LCNKCegTWkRI
IbabHeEvn3BhkIvLQZJXTduWkO0BJarqIhrvoq3slz4ry4oYJ9djF4hSoEeAoSiLl4/o0rHTGgq4
FZttMTDoFT+p/t8a77HoVbVaMtUWxrhv2ILGpNIrYK2KYwC81eAxtIcE5q7ea33rBrzznuTp3mUP
Xc3eMXAClCwb6wVk9dxzIGGG0R7NQsOLDvnGjAz9kCmQYkzbmjg6iYmbT3PganYwuiXos50xGp4u
/4a1EGeCHg3QVQPcNF92mZhBH8a57dtV5RT9bTJkjiWaUxUZ4XZ3Tho1LvM4O5DhoQVbEEkctRNl
KWtv1uVK2I9YhLBsKsuqMyFiwWBIyj7yoEK6Y8KSIs9cCyxLQ1xgUSsilxJ0XQ8VRl0Us3HT/m5Q
ZscQkdGIto0rlElFgFFwA1i5AYZ6NGLDcJfKght11fWXTsh9nDSO21xmlw1Scto4GnUY+0G+s476
fRe5w3MdO8omB0nWnzRldejJ66YNyAzg9+dfLA+TGE+CArUM2jsYYtOL0AlE5QT28/mgtTTC5SVN
ZM6KNoG7oyE/mvGtmNzLB2g1O9aB/wYLJaDEOMvnq4gGu9MilEkO5kPlDw/hgeWnJuhjGM4oc03B
91r1PoVNCrE5MoNnLp9Nqmu9pFG/xGWTkadefemnF6MVsQCsOh8WhN6rrmEwlAv2EcELK7YnHCCz
cuppryR7u//rD/YOeMnfRrg8OyT1QCUy58j0Z8zLZ17p5q6+aTA+w1gA/v9i9Wix/DaHLv35p0JZ
K+wKqcfIjCJHjm4BNJVIIn9YS1GXRjivprGRVQR0qL72Zj/IhwBHCudJuqe39bcZDZ072cs20SbY
2H/iGYvVcY4YBkaijLGaH7KxB4bXGoHAsQuwaQ99uA1bTTRevur5y5Vy15dp05wCm5IfjJO1M0Gp
Z/jtK/SqXNakN+5F1dbLHgmun/OvVybSrDdzrvq6Cd1KSDk8qKKLajXpWC6Ju0SsWknKKFOITzLZ
VWum0RZswz69xRj9D2JNrh4pYKUKjNu4tp2ulreXTwRzeD5aLe1zd0udSKaBWkmOS4yh04b9uI2A
ovqTx5oJUkLMyMgqmPy5razyvkgxhoCeY/MotZFDGhFQYLU0vjTB7SQBY88Q603ImF+nb6CadRUH
4uCFWzWO9R4CwJ6Bm8i5vH1rj4wPHUvcKhD1M7gbs00NkzTgdffrrneH+ZkouJ2tp8a6TVSvbhuB
uVWPZCqq/zHHxUg9jsDpFmHYaKo7Xy8ktx0jD13cy4v6qOl/cQo2HWqBiwJ1f25VZm9VTdEOf2fC
TOgBIgiATOl71uBg8Ai0Oe6HA6AEjvEue4lTnT6gP272JJxcY2f662/BUBfqsCAX4WXlyzxqI4yd
Fx/ixZpLKpi33dajXgSw3U3oCS2ysHXJInckoIlANVlrQGH0Jt2wyfp0B3Hc0vkbyCsyt3oA9c/1
cXudZlTt1SAH7giM+u3O3oxbNoAkOoAiM5znzGYUzJkaZQczd6eu3pa2S/Voq6rH0G4d2t3W9e6y
F61H68XKuLu2KIYyl0eceXkn3ZhbCCa6GGPZThvipltbrO2wlniZn/Z4YKidhYGEvYSsxI1suUO0
iffZ1rzuDtq70bvKs3oUb+vqm3hplLt8ywLnB1VYyW+AKmSPxuAHY0Fln9D0RanY6st/aY27cUvQ
w8992gKCkjlAjQGWLW0MaNr3ngEWTNWTndATsRT8lyWaCrgRwDYB+YDza9CQozqyPjTSTvTASg0f
qfod9RjhjwjXvh7GF+9DbkNVVQMRfxQU4ApmJALN7XgqXcQbF9oct9WbJDzvqzF1YZDb07FRDcmq
gMSKSeVCGzCQGldWN5cPg8gIt4c9+KdoV4F+Ua1jd9SulRZIelFbZzVTxyQQmLowMQ002/mHivV6
mKyujXyFNhuzzQpHVee7Qm3e+rYT9XQExnhay1RtaEeaFKBoUjod4OwDdGPG174XgXrW/e9zWRrn
EaRo0HMBkwt0vY0qfo7LsA1Sx6wx1LUZoV+mOnYTYqar6sLXJM+bYiOnoNV1LF2yT22K15Kj2mMg
Atmvf9Lfu80/w4pJlmllw2/KyHCkiamUHHtJgNVajWmLtXMZL22DJIQqJziC1ceuvQ1FkH3Rv8/+
flnDsKYAVT1N9wm48cfw56C9/onjf+4S28WFgU6CLohmj6CxKF7TOXRN1EWDX//OBndhh8E8V4Ea
Bb6aX1XZYz9fW/H235ngbmmDNsbYVqACjuj1EB2r4odKni6bWB0zAMfUP8dX42IEJVJd9iEGG2TT
7Tyy1TaDlz1G7C23UX90kC2wbqp9/03dko3s2Lei59xqirCwz4WPsa3VLp5nYDCSFwAZ3Gw8Nhgy
iKdnLT1Gzfcu2l9escD5+G5HiJZ3qql4jKftfYDivBmK4DKCM8qr7kBQbKqySO/95r07miALU67Y
/M10sO9A+7dnjQ3hZORqwsoE2KHzpqHMybuKKbejAhADLrDB6/zCyyQIioY+qzDEKVIfUWq3WtVl
pDv/WOQcJ0IGR6oyMn0FHG/at8m4KSYIpOlXmr0lzbbTH4r+7vKnW89EFjY5Z+nULGoTnYDA9Nep
8+gmvmK5iLTJRydEI47lInvN9i5bXf+cvxfKg0/AumuYNcGdM2ShK0vEM8ynuBfdbP8lBfk0w104
tG7liWYTHj5IyVGZ1BzkzAAiof/2QSn8F5pIuSDQC41yaUio9XJi2X2IbFmFjrqyz3ey5IyvGuBk
MqaUMbnfi/p+qwfQlMHUioIl4y87D87KHMhGSLvGL63KUZITjuLlD7Z+dy8scFs5Azugz5C7PWS2
kz2yJzmGS0enGZEhAxThiQhL17dxYZDbxlxuZrnRwHoooVQO2sNvGuaXyl0tOSbdx4+hi1LYQbu/
vMxVv1wY5W5pDMP0PZrQ2aHMN8N81BKMwSBy/jsj3FUtDZI0AjsJHR2zfs/U8TaI6Qbkj85lMyxY
fHn9mgwPiwozRhS4tcR2k85dR3K/CQN9qw/gGnHSsUZhSI+h4BHJaLG3bRVd9woVzT+v5pQL29wS
c8wNRh2t40MzvJTKNwISQghJEcG1I1oh+5qLlCSCSpHRjinEke0RraG7Pv1rlA75sNfie6kThKzV
bgf4Pn7vJ5ecaHEETuRM1/3wVw++KLKPLCe4jU+4EkY3u9J31jZ6S8leRHW/frY/7XLX0Bi3NmAL
quxrUMxRaycDlPKyp4i+FnftxAG4vescDGw2imxU8Y02d5uydZLg+bKh9SLpYg+5yyaqhmQaZRve
dxxB3gvqKy98AsPOId+KUHj/JYD83jc+Js6RVOitSmV/zLJHSZpD3GfWq9p2N4HWHwsy+OUYbbK0
3BhU25AiuE7DxFWi4DRrveBSYN/owlnk8dK9OeYU7dL0YCQvJN4kJHMhzexUZeg1w+PlTRZ8TcIF
Tj23m3KGSsBBBzuy7k30ZE7OIO0uW1k/e8AsGCjUADPH3QdWZCQy6eEsI3jKAMurCci27szxaarv
zTgVeOj6/n1a49YUK5ak6lGl+1ElO3M0OGjFOAP4VJXu2ZJEEjyr+TP0zf5ZGxc5wVgbjg2BnosR
XFehhjHFaFMylevIKe37NKz2VPuTZiNM/rbJRUy5DIhFyxZ4K/ObBZ2zirxc/mCrW2gpIBkAx4At
fxyXRbBsUuilpl0r+200OaVypQCwKcVOP5hemjSCK249q2QIBJSZFE3h8fQQpAopyCUhz3qMHsvr
dN+64Ua/Do/5sT2OvnbVX4ladMrqZ1vY5LZwaKtisnsKJpHMqb6pu8mbvfJQntJT8ZK89GCtt66y
uxCqTWLg1WrisLDNXUVVrcZ2EJeJn0/ET+rSkTq6D0wRlHn1bC/MsL9ffEQCeHuDmXnFpxVm1Xs/
kE52NTuYX7vsLF/t2JphMU0o1OqZv5zbmbrclptYMn2tIk4yQE4QnISjtpU1wRX+dd+YIaB7gbcl
kBZkXrtYkDmoUd1VgelLwZvdXw1h4xii4/z1Aj23wV1vQwTJbgrCQUxwP0raTmsEI0Mr9fFzA9xu
tYNUFoUUAPD9kN6r38en4a/xNQRj1e10okC7vqr3lz+PYNd4WG3dFIGtDTU0aLOf1Vg7OhjBVF3Q
FBYZ4SK8XuR6WnbgLa0VybFiyHYHkqvXQrIqFk3P78az3ePJc5PBnO1JisODZrrWHf0+PWTb8BSW
Ttl43fdyG9+kf13evq+h8NwiF98NM4KMQJBJkE7KXbl80mIgWHJHAdXgGN9ctiVwPp6yJtRJSssB
uziozxVqi8P4eNmA6DOxv1+coFhp6JhC68zXjf3cPGTzZhy2l02I9ouLOmMVRBhzRrNSmbvNWP+Y
pvcwsN15/K6KynPrged3PODpLVH4tmQ9pJYvd/W+heKhpQJuEQJP1whSMtGH4aJCqWgj0ackO6hj
7gAhZeWlIGkRWeDCggE5h6SZO+ob/VOVG26QjgILK8TvZ57M57hFQKSQ5hWuHCgmGa7+wrDuTDYl
8uTEkX0ImIA5rLWcBJLoAsdbeRCdG+cCBLVALhLFmOgPnzGIeVBdyWlP3Qsqm+/1sbo29oxKVlTb
FPgin90qYRAoZILRRPshz9A80/aoGDsZNIqCRnALimxxccLsxjjq2nQGtDn3FO1GjZ9i69nGUuuX
yydMcIh5IPDcZhDEq6EilBc/mulnO0GPvUoFyxH4I+EiRROrYQ2dm/AwDk9W8lckUnQQLYILE7Gu
5BRToQjkYeTqQQkA888hjgWrEN22hH21RcDTaKlmQwQPsN7C679pg6or+WZyJUbyIJzmEq2KixMW
jeJcsvH8JjL4zRLFka1dlItWJbLCxYpiNOcqKbTJH+L73H5W0r0t4g8VhFa+z9dMCqUkJZPfoUM0
k8wJupNlP5H4/bIvi+xwYUENy4gOSQ6+8LrQ3HnWVM/KK8jSKhGmA9SGFLeXDYoCEd/AG1MDg1Ny
kx0Aoz9GP4rbcTfveyDMTfSaoyurdOijuMEtWicXHeZonqNaj0DwLmedZ4BmbRtNTecUqNZAkgvg
JcEy2T/IJ0oAiuogtgFWVOOX2UZSHZHYQlJ+N3j6NkWRXrlWdn9jFKBdJbgg11wSJHgYXoHgBrAK
XE3ZVKpIpdD38EcI/I7bKvvZST8uL4l59ZcVLUxwrtJmSZkrswLObrmdY9ccFAus0kobJ844QyLC
bOziiIk8eyvHcxRtyDiHhiCerC1z8QLRWNRchBMIIUnAGIPENqjp65gY+yaHfqTZCQroq95iY+LW
NAwT49fsZyzMgGAnBiUehvxm3CUWOiuBTp242I/jt8t7uvL0xrW8sMR+ycKS3upThyEaQOan7fSt
8rSDhnlX+RXoucL0LKCfoFIpBF+sh+WFWS4sd1aW0S5EkthAGprJFpc7gDq3Jsqi9MoWT0CsnYbl
Mrm4XDV9EI62bfrhc4fuHABX10yXmRz+FhASwllE9rgIXfWQZmJK1GAIaMCVRa7yXbqrNvkxve12
Ue3Ye8F3XL2uPzeUf+QNfZFFZgYGRUI25EH9YBG1r5PAVR8oWPJ89hVFL6PVw7CwyR3ILI10s5dS
C/WFwNOMK6Oqt5KI6VZwFPgHH3ofKlhkCLCP+Y1cZg5N7oPCrc2dYANFi2FfdHEQOvxHSsPMDroz
eANoXx3pfsgdWXGkN/3QuJVr3M/jThK8m0XL4wJKo2dtn5Icr8viNtbu4uIpDK9NYa9YtDouoIxJ
Wo5aWoLbbwPGiiN4RGYvuK027IC3Nz3cI3yI2z8Jlgv/4GKLictCUwOK/liyp4UX2Q/gXL782Vic
4O+ExbnmX4B5lw9SDXGwgyXviBG7OhCAw6tu3wby02VL6x9KtzDtzeZC+QGmGCKawKAbth+ZgKOW
NxA9dYqh8loq8Ij/Ehs/LXEukYH+VR2NNoMwFsIx+JnAqqX50tPwCwRXoOPWBBNN677xaY/zjWYs
YzVKkJqkxrbXb6vgZZRFgOn17/Rpg3OFybKsYVTRAJC6+qQoxKFWfDPT8pSDsj22w83lj/VRCfzq
F5/2uPslB1Ku7SbdAj7Tukse6+JDLQEMqE5w0/rRFfmlsua6kJ9X+PG4iwYvJrDGTD2FYYadZhID
1ZX2H2io7c2CbHZ9X23IaQB1Yukfye4iahVmSbvezrBOqwKlQ4zhi6SK96b0AzmEb6SiV+G6r3za
4/aVYsIwN6IIr3jUQQLd05F21QJ/XK9TAA/1z6K4PZyM0lalmuK1tlG2yau5T5GSVA9M7QKoYvDd
FJMzXctO7ImQEf/l832a5u5tfZhMu6Y2hqsUR79pAB4KQYKqPlaRa+8Y/YeQgHI9U/htkb+4g8rQ
W7NDs290rV1yGwErUbrBI0gytvOTOPNaS6KNz739QKMtHGbQu3FIq/ZvEvUWSQmBIQZavnwA19OR
z1Wp57epGRQBsjtwyarzyR5um/zl///vm5DFRdcBo4kgbzj/9/MgCyxSAzkGIikq7UwiSMDX/NyU
DUVVAIfQVZ3zc3h4oaWhNftxBrEO6bnoTKdtBW+mtStlaYTzc8OM20Gr0DeBlMy4KS1DeqwR/P2K
KFdlW/+8vGUroByQ2izWxPl2Pw1DG8qq5QeVQm6nUn+wKvpQ0bb3wtL4EWpB4vVx9CRJ6XUap8VB
GutfdZhF28s/RLC3X6S7glSaC9pLfhC/9LqXlM+hsft3JrjMtB0sUEhpZnSwh0NcPgE1Mxl/ck0v
tpPXxVLUqsPIaYDEdKts6SnzzPtugzo3eF/UfSk7vSDVWYFDnH0/g8tQaVw0eZFK0kdYNNxkq1ZM
adJjnGOQWrm8g6tlkuXyuBMWBdOcKUyTQHfAj4Xxn9oN0NnR3QrglcBJnOYJ0o/tC80FltfdA+KI
bOKBgDz9/GiTLDGTosWVNkj9Nh7CXUmMq3EcBBFq/Thg4NSwZcClIMh4bqepIpA6zNjO6VuGEe4t
JOx39H3+NW8aDNSKmF5WACb4egtzXERppGio6kDJwEONtI6BWW7wJoTOClMjAXe4JyqXrO7jwiAX
XaCfmDapHVk+5pp6hwyD7jZUesL1LcKOrRDpYG0YSYZ2IQaF1Y9e++JSAV2pDAhJisZCW8utU6ih
ETzZapvXLjFzKHCFA7GOYxrjDdpJ8x7/wvhg9GlmbHU7wP815rFyZwDeucskFewZJcS81Q3YCZrW
0fJA6h3AlEHdHWdS6JA2KjZtrubDLurqodoIPJ8FBz53XKyGv5GlvM7zqbAn0BCBZ90xoHASoDLB
5OSFsoLsq/O2FlU6wjkh7Y2gloIKfaXd/N4cmahX+TN8ChFIIImxZSm/vLdw9+wFi1y7oJeGOXfU
SWdnURPOfi/v4uvBzx4y2ekc46HGRBPIXyJweou0O1eP3NIo55Jli4dGWuONTXfTt2DXI/2IR3fe
BTdMBUsTdWRWENI2iEt+10D5yRg1kSttHrvsEGEguutKkA5shsrvC1Dc0OskgbQzYpghGshhy7jw
UfnaOZ3k3qhzvHtJBK555WjP2344EQ2qdHLp5M3D5W+5lkYsVskPyqRm3yaSIU1QUPteqztq/wqr
GyvwLltZvRCWFV4updPGKqIU80w+PSjbGdBoHxhpKP/0r9ITU4HXrmqJKZ78ENhl/+6X3VyUfblr
T4tJQtF+Z8Jtwa7wwJXVuprXfiCJRwxECOx9HO9L9tjJWQQzJdTkespCzTdOrNyUfYzVB2D5MG46
sFI68S7Yag/dxtimTOQoSh3Rm2AtR4e2KW4L0yKayqPlxqkL0zYO6YeGKsvRoZG1U/eiK2ntglia
4T5oq9NGTiqz8Tv7xsxPNoDSo+gpt/7xPpfCfbysQY7bKjb9EKBM92yI2PJVX8YsS/amCx7Dqwdh
sW/cl6shT0BKyWp8JZWv8ty6VfTuJk/Ck5lBPU3gliwN+eImGuh0CHhFVMh5nruJnct9Ww3Q/i7U
4zi59oyWfXlPs+9ZDLY4/U3W7ydF8GBYfZ6C1uq3UfZJF77ZUmOkfRlgLuzZOLCieeYN++kA5hRW
4Q23wqGI1S1dGOTupzCRh5oEswXanpPZPhhK7DRIBdHYvLydqyETgvD4eiBBBzv5+cK6gSiUYFzB
N5K9RH8Z5THTKyeXrsZ5m1PNvWxtfR91MISZhq4amIQ4NydZE7RfMxAihc/VEaysQBZLYMLMIyj5
qv+DaPvqNkK1WkdWC/4ZPqdtumm0grmJD5P2noaNp0XXHbkrpsz7k4XBBLShoDWL9Z0vrCnHTk86
RYJGR3zPNDoYO1h5HDb6x/A13V22x5z8yyFYmOMu9EZrOySGyNUVM3WK+CUWElGuxsKFBe7ROtJA
7ioL/anKQ4MKiXPmzVf2vSK7+qnbVFA7ofuJOD9UDH4KvGT1o32a5ufUwHLb5ekohYcmTtzI9km1
6frKG/4oDi/scI9V0HnSRG8MNPu8fmcEb3X5cvkrrb49bNOEdiwU2vGm4iyY0RA1qQYuH2lvK5ja
am6h/ZY79DU9zpDIHd4AItlftrm+eZ8muQM90lSnWYtbWwfepppTx2hfTf1lED3DVy+xxdK4C6ZP
zVhNShSaMujkFac8uTYjEYnzet66MMLF+sBs6qLrkfqAtQ2D8NNVYBzZk6D0okNO9kSkKSdaFBfm
+9CSpWqaJHBc7kh70ovn0b67/H1Wi6xLn+BC4JQhgHSQKfP1HoVcJ533TP8GMrytkx4VN9oHD3Pm
Jc/gl9qNe0VwVbM49DVwfLoHF6esAHp6JYWKB1CjGMYZ0cHfmso2oNeqqKYr8kQuRo3AWbc0m0GB
gRg1WahhkHvLfuwTwY6ux8LPJXGRimYF+FtGjDzP+uiaSQuM4FbwzQR+wVfOcr0jFThRbB+hMPIU
rz9NV7KP/m7uz8jAgVp5lK9EvUPBuvhsFBgKlCc1OEqVlodcz6/TTDgAwKLBF3eAkhWYEdmlzDPP
FJpWj93QYJR7p2zVTbItkx0IEzB3WWKgNCsFG7m6jwtznEuo8WgHnYXcrUuzBxLLL+Wg+okRidK1
Vddb2OFcwoqlejZNGeW5d1ZDk5x0k75F285RdrKN5z1rKGj3QizAamr6aZZnRBmLTKGtpUnYzeaD
vpxNIatO5f5Jld9eGOLuFbvs6kkL8PKs88ip47dBNMkj+FAfgXmR7846BWdnjTmXwHSlci/bp1gT
QK7XA+FiEdwNgsqimuom6mTKQ/sr2A1+eM+G7xmvY0PdDopqymZ6Dt3oIOr9i1bHXSvpYEqzpGWz
T7TEyZrDEKuOkIJk/fJarI/9isUelmUh2eWEj5QRF7WPHQaMIT1u3LA3e7wVIl/Y2blwlPmOZDO3
amaUSXQw3liNJ7yufM1NcbGEO3JQNuYdqxZYW7Hl9d3UNKLjDwhr2KlYrBPI5nqUYi3wZ/M9V67i
EEDt8FUQgddP9KcRzuN1bYgmzaYMt9R5lW+4xcNwJd/aT0x5DzMcDz0Er/6kQW9bn0a5XKpq4wAY
GB25Rv0+4yWrK7usuhesbH37TAtlXAV/+Erk0MxxaqXoqE3vTezIO/kwgwcdQ2zpSX3UbIynKCd5
nwimYURWuTxgSGIQ2NtAKTbVSSm/aUjjh+nx8tJENrhoT9QpLJsKKeIMKKulXffafS8iVFl/UVqf
28eF+rZI9UypgTMmN8kjY73SblWf3JmMGfaK3IroJgRr4p29UCBMakgyQKwUKDa98cCo4RhT4Fze
ulV4ILb/H6/ga4shoqMiU9TCGY4NKuYg7r5i1AR4JoNdMn8Y9/8DXfFqxmErYO8m6M1YMufvkVwk
hp4H038aXfHGDh3zHpy0fnPduAWAWIGIY3J1PxcmuUvACoKx0hmUbVB+2TR1aAukind5M1djx8IG
F+7nBPANqwahkWnnT1GuP6Q2enia5ZWa6N4U7SBb7iIWjjGpO0lO0X5P9n34K5oFue76pbJYC1vr
wkA/yOVkJ7kF8YsZCVu2rV7m+w/ZtVPg6o+XN279/bqwxkeJONTGph8bPws32mHcQYD3Ntxhxrb5
Dze+GCchcgguaBQlCKQyrU4OY/Wu1U+t/cMsRU4ncgguZhghOrpGix5MbL/onY4pUOQaxrdc9NZb
t6Nhkh7YNQDYOMczA6JgzBdFPKpdDcl2ygo37l7UYn/5M607nYWyEyGWAR7Jc59I2hRpZ67jCRlp
TkNkl4gYn9iGcLmFriggD7fA1m4TvkrYD6Us6VIk+7093YTheNsUzUmxwCDdm6cylBsnp9N1bImi
+8oG6oCCgBYTUqHAZHPHKbQzbcLcq+q3/VOtnCy8UebZswcRKeSao58Z4o5VPA94kTRYoHxn3kQA
A9VuDj35tHcZbh8vIVc0l7Xi52cWuaNlpEVMpwkZdpFtCY2dFKoJRW8J7pHVD7fYQO40mX2lQ41W
tvyslq80kMBq4KGPQj10UrvZxA3dG4pyTKJge9kl165l6PPAMpSLLRWjw+c+GbUYX0kM8DSiHnrN
uPabq+5A7phQm7wPNpOgrLF2Xy7t8YVeKFFqVVggxjMU8ewV3gwmocRr9ppTONTrH6hQl5l9oS+H
4nOJNpeS1nid1wyt4ctoPBgEX9Ej9sYIv4e19+920+ZOeNUkstmP6ozGVIh11U+gHhiAeFHAspu8
kVv1XmCQ/fZLa+Ou5TGrJwvSq8khCSu3jEHVQhxoeAx0n+TvieWqUMFLPDsVtK1W3XWxpVzAlErw
M1sVzDKK/+Im3uk7BRJEouez0Fu4uNLoU983moJL5m7aaofgAFsn1cc083QYNqB72+u35MflPV2N
ZYu1cSFGzeIxpRLjEh1mR9Ze9Mh2DPojEZWNVgML0cGOrIK/F3Th5yePJAWYGpsIDNf1N2O4MYLM
kevN5bWsf6dPG1xYyaCsNySpBn9MarzbzVH20VRN97SMrrNOBb1h1M4bJU9tRzahOXDZurpiHrJ0
NtR00dOBrgZ38qSqrXuIy2PYDyXUDy0W6Rm8zB6Aq068yd35KrhlxL6KW2+r6+DB3oEC1+v34wGx
x9XexPIiK5t+9ou4A1pO0RR0lTKjQMi0TB5nJ98Ve3ZEvweODNo7WXBSRAa5A9p2eT5rWhj4ef1s
d88BuUlFzboVhz1bE3cYU1nOwqQvZR+gPrIJjMF0aDTdUiUoPTWURU+e1RXpoEaD9JcMMSZuC005
mKwxb2c/jdSDru0Kmx6KUgQeZD+aC2zgnv20wu1bENtGNwWB9vHE6a/BwN66wz52jRvL0d0ycpBC
GYJoKloZt5FGmVuRiQalPyX3tbRP+vuherp8JNYSmLN1sd+weBeYldkGVW2TD15kbaN4LRIY40cP
AEMObob2LxEqUrQoLpyFahGmXQ3eprrAIJ41bFujvuoKkRzzWiJxtjAunCnNkChmm4JEY9P+sg6g
u/Jy8DtCnetvvKCoa7GGXTozyMW2aBhNadBt9GeSwcnjQ6L/7Gjn9RHyiM5VsMKgeBWyzYn8ksuX
1Fke0m5MUK2bgm9IqR5U/ftlF7n8wWxeG4OEXaxI8Wz7sSp7sxR4TTZ4dvP2B1YwO4meO+Rrvyiq
hUNR6pNJTcDb1MYjYfQwB2TfW7qwdcFO6peTDIALKhWGAbAOFy+oFAWDmaeyn/kARxCvBF5Hue4z
l13gdJ8iQ3q9vLa1gIhXEJMDkG0NUx/nZwwye5Isgfb8EJHnCthAyXZl4z2taveynbUvtbTDHa1E
UodC1rEyg546srGLQzsIYPaipXCnKsOEJBnGTPYnDeMPU+5abQ2es51eZM7lxaxVLPCG+Nw17jzV
jZJEsYyn1eiOIORDgX+bu8aDuu124VbYglndOyAwNBUQrq+iYmSOJYBgGW7mIb3GU/Gqrh311Tpm
TnvsoIvYnQA8nAWvj7XDi2fqb6NcgAePe2zNfWD5eR9uGkX2rD+Y6MNMBIiXmJgSTHEuQSDJEKcZ
ri0V4q2dci1lrVOmfxAhlkY4p+ioOWpTnEYgzqi2dfyzMYp9KVrJ+l59roRzB1PSSdGbQeATot7G
k/woq5ng/KzeGUxwjQnnaUgSudCgJFSaQe1s+803vd00frENPNMd33vimodiI/nS9k+cXIPSigU5
QiJbXEaq24XeD5HBNGnT5+ZDw0L62XszZLUkLxLU7teP1MIatz7oSaSKFaNrOx6aY7wHrvs1ei72
f0OlS1FxZDVWLKxxKVOZlIZRY1jH70ADL1UvdbJVuuMgarasjVlglu5zD7lTlIcyeElYmsSUCORN
7aL6rHm1r+2zkxD/vXZ7LI1xsTydUgWqB6MNmROmBZhsuyvrWG1m4C/SbXv1BywNZ2vjzm8eB0lN
S3AV0sS37Xgz0xMg9Lt/6YXcAQZ8daz6pkPnY1cdBz89hDv1ZvSgGLMJtyKU1upBXnwu7iBrtdFi
MKGQfMvutjTur01N2l9e0Af5LX/HKwAKQooMaqkKjwTrkzHU8nIwfcN002v7pt2D0xvDh6lTxQ4T
qAQS+qeaOMlL9mt8J9RhskMQxxFt7Kq3gF/DhmKxigEO7sClFS1mkCiCVf+m37CJlciDhjY4Pf5G
LQpz0NW9tdicHeMYh+HzTCMo0XyXJwUkts/mO6v5MIvmxqg9um39BhenqBwpssg5aI+IqSRWNvj/
R9p1LUeuK8kvYgS9eaXpbrZRy5t5YYzG0HvPr9+EZnfEhrCNe859VkSXQBQKhaqszCR5aoXcVqWn
63vJjCKWiG8H3Kco0XJz89RCPljQoPDZbYvKX8ajAOhMwkN+MHcKWFbAt6GZiizt8stJwVRabTJB
wvRM2FcK5BrGjfqg262f7EOurC47FK/sUTsFbka5icMY0+l+fCN7NWaZcmD7FPhhvOFFYgZ3JsaN
V9aoXcoMcM8vNSCRERSeff1bdewib8HsyrBDbf6H8K2U7aF2GhvljphLHsLyEVkEgQYyewlMM9Qp
yIFIKoJGweDWJNmW5ZUl5/HAfHtBuV7TNdNSDOiWXe5eTzRaY0je+qVYuIP6JBY3HQi29LYEPiOy
x/6mAdSlAy/Ldecku0THGWCEob5lQObxC0y4L8J5FtJE9GN9djGGsF3E0FfTZHPdDAmJlBmUSpAe
gK4HMrsfiJjVI700TUnXZ9StwuIwBFu9AtW3uRtAnhPdq/8CFveRLCoQ8tIB7aZOQlOHZt2oUAzo
zNROhINq/Li+GsZHg8AcNAlU+ANWRd02QlFmaUjGSRPDN6Pfufk9hvbrdRusuoalAxQhaXjliSJ9
nqEfOgv6gtQapb5+RIUv9xI3BbnKAJ6czJ482S1OPCwN+c+pfbKI+tlHH1yF6Us3lPtJVaoBzJOV
/kup74bxWHWKXWkPU8+54TiWaGBhEChtm0YmBvjmGyuqbAuc3rN+Ky3AjbUL5xpjnN/1smhAYWc1
VSzLYo93JXg8hTYe9uqUqd71LWMUZy+sUFGi7NFBzFrclYlPbkoyRPOfCKwxPWO1SfRUbmsaGehv
VMIsZEl2+Z2Mdgo3DQKhLrnGnsiL8nBjrIfFxdqoMzUFSoCpbUlFm1B4ILrtoN/xzQdtK2wTjw/I
YG6YDm5mC3cZYhMVDotwqTFBWwMaVN3N02nijvwyAhIqKJ8GqGcL4M5mk48zaq56bfrtvLwp6hjf
dUr0pJjh4uZS3f/qFpET55kusjJLuYgsVc0QAP6J5mADYNxwSI8E7czDOLFdZGWHJAureDtBIDbF
XNLykQyIHkY8nR5dq4/GmWyXhW256ct172cRoFx8UspFJBznKhrA8zDeaef8wyuJnlqX29OdWEPB
UXIKb9zNoS3zYA3sz6og6uPli2uM7PZqub2S5t24oNIiQ6Een3VHyLTlHS8bZmRywK+LBhDDFoSd
RSoJKbICTwxplP0pO6byoYy/1+WuNxzOhyRO8CUIr8yQ0LlazRImSTjKYPICf3x3JCp48Tb5vez/
KAfzXvCsy2y9KOrbNXi7B3odLH5eHITlvmreOx6IgvfdqFslD5SlH9VB83VxP0enbLjJldiep1+c
D8dIgdf7Q6OQZT2Yak22UItw/8ztlFC5jDHWLGzVHUpunJYKM0h97tPHs361T5WiLnNsoPRRjPp+
WmIb9Pj/vNl1sSI6XiymFRajhAFG1bQ7cfLE0LTNMeRcxryVUOGirgaIFEy56Cfq71D5KfLE5ViP
hYt1ULEhkKcK3Bhxus+O0kYBRIEA0kufcN1bLneCi+PSH03w1cbMNSgSgxwJYPA0lOiT9lvM8Otv
6m12ME5kwD2BcoIz8mRK2GZV0n4GgyJSqMtzK3RAlbTI2fy83ejJTVH+NHtevs6+iDG69X9GqC+p
LoOulh2OawTUDHDOkt3+AmwcINbfkicTuM7Pf3WqPi2SZa++ppSJGQQYwLMpnY2zsulBZDjdYQL0
SMaRwfbHq/ExM8PVCqkoC66nxSgFg5xiQltRuNjHyk4e9LfgMTySUh+hJAvKfcdlIOGZpiKvBrRX
2I+4RyLMXZU38QG4ocDX/eWufRU3gQ3+XkdsHeWWy1PAzEdWi6aicJXopSlZAimjjqiz1NtMcnRo
xoOuAG0dAh1qd71TPCXcgiD77H9uLxWcI7DpzdJSan4xPxTVD27jmXMqTCqVsyR56EVJTPZWcRb6
yWvNPWia7P/OSekytDGbc60LaOskR6BDnX4b3BoO5l3twCZTSjwyKN6iqLgcdXo7lyCr8aduXyzH
KdkF0zNnSSQF/ZIGmNChVvEux9gwFU400HSZs6AAwYbnxHiK8Pib8aBQDyGXhIy5nJUpKqhMwzJU
mgq/X6o7c9xZ2qvAExVjFbktAyMFlogKh4KH+WUYMYtYH/VSRVaDIjfeR84EXJwFSmzB1Tm3JtcW
tT1SFUxFYqCPiLdzCKbl5kVDgbs/gkpoG3icfWJmN6uFUfvUgA9GjEfBQryq/PKGLA3ERT4hjAjs
3k92jTMfeBO8LCDXxeektsxsamHKJFgVdp0bTu50lAAQgGj6Tv4hNLALq4D8XF8rM1aslkr8aHUV
9IWeWXnVAdsIruM5sUFa9q8O8soEFf27GPCnIcDWESa+yKnOQ2cTEkWkPm6LQthO5jgL2/c//ZKK
+aKGcr5YAh2QFIMdm+APar8FEydV5BmhwnsXR2WQ97hDy+UUZccZJT1V4GwO0wYg66icq5hhMKiF
pMXYannRgz6/fceIhilCeuXt+v7zTFDLmMsqytGr0n0h614DWf4RNskpnXtO6PtiRlFNwChQuiNA
CuUjB1q5WdBKk272OuQTcd2GEBgNvJRbYOMZoQ9QGee9GVjgcVU3unLoyhtZ56QyTBOmTKabJAnj
YZQvR1WfDNh1UExk2z4uPZAvBO3kXt+TL2cSH8tQSWUVzSIZn+3yTFaWGiflOMz+oN2nKKK1nc47
k+QnLm4iygQV4bQ6Re07axR018wtKfWbbu1Ct9EmtGW8GPPlLf9hDLAWFYyp+GzUPQF10loL6073
1fGbYt2Bkz9y8vYByAA70wSvDWdopweP1z/ilxhOGaU+Yi0tqt41uug3igsVcy3xe+W7af3TE0pZ
ob5jJ8ddJgsFHozNbsof23g78MQYv760KBuUW5fCFOdTAm1lYVcd5e+5V5/kt/q1+i6dxnfe24Dl
4KiC/90r8vfVQVV6XckHuZ19sb2vw99z8qQlHIQJzwR1hoQ6D5AdiZo/CZswh9LvaebNWrBP0Ocq
qMA5ajOu8LjXfHM6CzIIuHkaSzzvosKmpI0tIJ5ivK81u24Wu4RQvBXPdiX+YxoHavepZD7I0eYZ
gxxcwOZTNT1b5c805RyVD8TN12jw93PRVRZTnuOs6Ee8izC09sFXl7ltbUeu7vY/ou+jW3jxueYC
CTi7RFdbynoppqiFNGcLBFBf2zooFP+rIPBxtFberAFYPGojSNTazE3zmyJwDMxtGN51K19f8Jd7
9OV2U5clEPQ5wFMFg8peeBegMKtL9h/0XoAIx1kX5wh9FItX6xpqSQb3BoJbAGVFoRvew6XaYtyA
V3dhuzlqiWB8VXAmqfBmDnkJyIIEApYkB7+i7AZA4ONs2Uh8OEv6mv5+fMRPW1SY68KhC5SmwyBb
EmbtIZit5ZAoibhJmzK4KSpLP+lTmH9bRkuM7FbvhaPeqsl9GXXVfbXE4yu4VItDmyn43FrQjO/X
d5nprZgcg0QnMjGTnmLt0tmyxhy1oHgqvV6A9IrA6xDyTMiXwbcVc1WQ8PD1pfkgqvc6L2fl/T61
nS0gC6bQJynY71wTc8xl9XD9G33tGJBNXH0kahNNdcljWcN9OGHUF1TUPiG/jJzoHDwu2wnvNWEP
4sYX3tvpK98eZZe6tiqi3S0LSwBeweUW7U2cwuTc7cqTdV/tpLvBA/edDWz3Jn1P+XQFzARntWrq
RhurJGtbWYT1O3VfvMV3kWu687nadTu8Gm/l3p435qY4yTdG55qic/2jk7vmS/ReWacuO0Eb1FiP
q9aXA0/IZ8c0n+NmsKv+JLa7MeNkwMyQsLJG3Xy6JCxRUAyLP895aKPKdaiWbqck1V1oaRxkL29l
1N0HCWBFTwNB9qXO2kR57cZLmHvIhg7qmEhOkrTnLpp5gYh8ryvfkwZuBOUy5EteLf6Qj+DSzh0p
Fwo7hCbK0g4uVKrdsAAs1qgc8A7ttMbaCUmEuXYBk1DhaYymQ2pWd5L0b94eq7NFE3BJlSzknTJb
/jx5RbXLprNU3F93JXYm8Lm7GhWBJKWy0g4jBSiXNn51nm/am9ohLCbdHgqzdeTK7rwrBq/kYJ2Y
F9rKLhWZyiGp+wgCTPs8coL6KM4PSck5JuxbemWDik1d1BZaleZQl9pPrwSGFkALYNhHN0S+hw9w
4jivRoWkgTQW9axcfDPp3EUHgZn0pKo7o0ztLDuI1dv1reN9QSoGZVUtRr2KqzrCnG/6PIee2Lxc
N8FcEaCfqkrmlBHnL6+nOjYFXQnwARPldyCC/hYwRuFYTI2r1X7IS3y/drxJTF+Zo1akqrnS5T2U
UtUtehTA/bjpNtw2Xu5PXul2T5bLZapkfkQDuGdVwQ1v0ImwhmGrzCrGdF902yY8VN1taXFiGtOE
KYsYR9NkwKcoT6+kMk8NGTAFcQz9apS/FYp+b0SNf32v2Cd5ZYfydhGjp3GX1uoHaarwQ3jtbzSM
20Z452vbofCynXoA0a573Sx7dSgHAxhjgYGTitgGBKkBv0SSpI2HYnzOlL3KYwjgmKBF4kAdoHZd
a1h+UM52Ue0tpMAWj2aD6eqY9P7fdShUyaKua6kVG8xA6hb4SurnqL/pw9ypY5AW/y6Tx+tfjezF
lxtnZY2KupGihEM1hShcTV4cZocp73nuQH7iiwk0fnRTNhT0nSgT8xJNcdRj6nrck5ly8Mz60n1m
/2fVemaOsDJG+fjUgNkghD6iX4RekN6M2r1Q2SaPmZtnhfJwqOSISpehrARFJVsw3+okcecAmFGN
d3Ow9gfcSQYqcqB5hZLdZeCTqt4EzGcGgxj0P/UPTqPwrngJdk1mh2/lBlfy/XWPYBZ91iap4Dca
7VC0hY6RvWPyiLEIZDx7EL5tyP2r5hDXda8bZJwqjNFpigXSDQmgWGrLgjhJhy7BFLSEikYfPKRN
BOp877oR1vPgwgq1ZQCMaGWbLZi1vosem0fJDj39tqkc6X66a4+NLdrRN+tn+p69XjfMWx29gZOZ
xIHSg6heelNHz4yPc7D970xQGyYVs6E0IhgUelzwkfI7aWQnLDbXjTAc0QIeStR1RZI0gz7FhV6U
wzxKs19Hk9uE+a2eRU/XTbA878IG5QkJGBRnKZbJU8r6YWyWHYkTktP7wzYGOIBjjbciyiN6qZj+
aIljzMOPHOMlcsEHEWwmJ8AMc1fb2SnmpDGsqxErBCJbliH682USIzdGjIt2FcZwG7v9PXqyF3tG
6Ro3823vWoBBKCClgr4i75XKykCBfsTIJRSBMBtOx5ESquyWUnYJ1F6UTe6F+/jXmNi1O4DLrvlV
vi8/OV+X6fcrg5RTpipI4PuxmjBJTaI+KKpNcM07Ijh75414hNCjYGuFE3HOAuP2xDrBZ2BKZGzR
JH9flacmw0giNR8w7pQCo9XcidLGanf6JLlV3Ngq72HE9KGVOSrpANCpr2qhnfyp7R6qKLpfKp6e
DPlQ1PW5XhFNyRKVirmMhWT4w6C4tTY7hfEq1U7Jk0bjLIXmYUkHoI2rcoGakzjZS+7nvGcCbyFU
HiDoCZnILEHjlAV2EMZeXJQHyai3YVvwtOJ5tqhIEpm1pkw1eN/Aomh20D5QnKh0loy3OWR/r20O
FUOUKDOK2CorX9Leaytx9OKoCPtk6O0kPMfGDmB3zrliZFNwB/AcQMURrCQ08kGqNCkdYjxN0uc/
jECkfYZkgIzK8JNqVmn0why9aaZQVnqpByDQI8y20gEMgVAU+4XyPBidmm2+uBUXRfR1gAVE3+tF
UtsXRoqcpaAWhazM/5KRbPuNse+4Om/sKPX5Nen9mwAPC8wi37fdu6W8yunRVDhVK3bMX+0YlQEE
STImeV5L/oKpt/JGxez28pIErnKz7AmVaH1unpTR/uesc9RHpCJwWVZdO48I+cVrlG0Kv9okLoQH
71VcAUDa58gdech+3uc0LqOvHFlanEcI+jHU/5rtIO4FHvUIO8B/7hgV4MegHKGMCQ0e0bxRlG9i
TeTd/bId7dpcQAP+fv28kf/4ywEn7LMY2GKM/4QiuqxjjRUFRWLrMeLVrshOMqi4tfL7dVOsj4d5
MAnDuRjVNGml4D6DMy7tIgA719hyCDEj+djzuoesgAU4qa4ANWUokOe+3CE1MUIT+kEVznO4U3aC
90c/8R+D2+F70B00TJRRMDlOT02VIQQjZtD5+aLhiNKuFXaB+dxBKv6ffzL5Y6TJIEKH9INcCrJh
6JVA9zO9UJwyaHTXEiLdWeKAM2vB2hwIeKCxhX6UBpLey++2DCjbjCL4U8zyZxRLtpH4Q8ojeWA5
29oItTmaPuuVoFqFr4TFbT3N7ojdcuR0PEuoBY9yItjXvx8zLVRQzDYwk6tCWoE6TTVk7DSzNybA
zUaPiFMkEGRRXRUg9wzDzsLjdXvMr4gZHBPch7oIjY/Lr5iZRBhNiyCg0x4t9dgopT2MnHoDzwZ1
d8yNUTViNuLEyo+5BjL27NbKuB+OdY5wfP6uhLo4LFDJiZHckCn77kgIhz3o7/2aBdvw2o1wmp6B
Z/MyB6NG7UHmAvbY1i1AOQ3UuoBrob4jZs5SbSgMDIcRDDVRQRW2zZZ3ipmfklQdUNgyNFOl/DEr
NHOS6jrH7OM5jIE1+1VMvNuRlLPoAItzheK4jNInipOXSzEh6akWAZbSYMxCxvBZcFvsxE2BuTOe
LhXzJgaRBfxcxAsBJCCXtsCRW2EKvpp95dz+zu8lsJyNiEyb9jX7jnlwUPMaCPKhPfHSUeINXxa5
Mkwds07TZrlVAW3py8Miftc1TnQiH4n+fcLSoaGoC5pPuma49MMCAWzIiBvhvaZ/U/NzoHmG8nL9
9DKjBd6OuJrAbwK1I+r79ZpWGXqBZHDew+lzR37ONqVjOZMTLpv5gZ9+sr7b2iD13dpplOVJHLN9
OH0zwjfB4PR+mCvCtQ6uZozUY+CM8r64VcrZWNA+7TaKgvmofmveBo96hyWRAxVWrsYJT8wiB5Fg
11ALRQHAoNZUp6YQTmYBX3AGaNlAUqywTfAgEH1m+YVLckLCHe0ahPaBTMxAaJgejQ1no407oVSw
Qr0CgX4FRWjdDRWndeVNBhIXHicIa8/WBqn6ddVimlnCzIVfWOccWUzAJbEnt8S1JVG3yGL0Qp2M
mHscfhBygnbb7dofsU8mSEKXx1TOXI6lYxAQTIkmpqfxz6wKCuMSZ80U9KZfEJVV6B9OM6ctwzq8
mAFUdejF6oRy4dJCYUZQJ2nR9J3C+zrf9a0K4v/72IxdzvFlLQVD7BiBBTsMiemXhqbO0MFYpZq+
8dB7Z9WJ0deyPKIFKHmpm201nkFWPgMCM/D4yKJlQFn10iCCXlzMcodBLT/Y53fZOXoICqi+kYiB
Hvqu2aduFP4nfOjMpUJUEl8U3S6oiV1aDvTUSNIgivY9kAKZ+GjK3vWPyboaUQT9a4ByC7Xrh04V
s3hfNWcTZJn9PrXerptgdSFxv2tA4UL4SsL4/uUi5llqERwhvxL5eBHgIbyNn8wj2rmA0Nj6Rn3J
HG4bklknXxulnMQ0+rRtkgCgP9TtqkfVizbybQFauHA7QNFG3ZSb7mnc8cCfzCe/KYIQUEQyADYE
ylckMRbSSR/xWq1OWfs4hw9zktl6GYJT7cbUz4N1SktOLGb5JxpShoy2MqmmkDRrdbarKc1q7HDg
WxJmHQDRaypPXGo/7lCt5zgMyyNXtuinSjWjIBrJADrmuKW70A6W++vuwgojawNU3O3rSJy6ssGj
vjGdAXQfQhzYqhU7S/jzuiVmUWhtitqrCYrMStOjTt/vq2N+A1yMpyc2eL6PJkakokPjhGeVszzm
VY1XA157pFMEApfLzYLabVwJVbz4zY/R/Jj5iVN7gbTwj+q5/Jm74vvCHeFjXZ7g5FB16JiCo4PW
WZSixLDqKFl8+aTuP6YH78It8vu7zgEXlMu7OpknHvn2R7NPNRC8LteoL3JbthKmtPSTONv/J+xo
OHHrEcHW/Gzc8uaO2ZuJ/F4UEShJWnxpU16yCc2KXPA12Rle8ZRZQHpKhn/at2CX907uS16z5TUk
WPETkwZ/rVJZkDRkqaKLkGdP+6d52sn5UeaRMzJP3MoEdbqDCTmCDjy236nBdgleoybjpY/E0elM
ZLWKD2zgKoAEioG60QQmGjJfBEqVjTS7JEoWYM4cRpvHVsxaEd58IIvRcfWYX9wRMh/TArzpfpyd
wQCRKq/axdoVC2xZkAlQLAscU5e+0Ipxn2dzCb5ycNS1qXo3jrIX5hbnu7FCFRnbQ/6L+hDY/igz
WZuofROCN3zWPFN7yM3nRpm3MRfIo5M9pjcI7KlgcUB1A8Mz1BWa6iGaMkoIUJmWBe/gwIb481KX
JjDmkJqOs6CpnamW9JtuDurFFjRVPBaNrD4GeOqAaX8KdK+bquqXng5DeGqEqXnuUHDyrKEx92EP
XYpdMicpOjNtYKCtkbSIvhFiBsrJy1Buk0KT1UMytsuxErPWhFCgiLE+vQu8sI0rDBWmkbCdi6kE
YbJQT4GT65P5K8+0MbQTLa7jQx82wR6CilnrgJk/+5a0BSz1WjdgSqf5nk9G8dpnGShbZ7EvEqcb
21p0CiuPpE2xSM0PcL+alRuNUfM6FaXxsjRSMRxbNHOn7dTXyCHMpl3eczk1KlcpDfN7XxUFChvF
Eko2+obmtxlUHDdBbXQm+v+gk3Dr0igwz1zBWVM7HfU+2CVJpJt2VrZR6MYpaSSpixFtOHcP68it
d5SckdWRS+doMMIQaAF52x2NzbSTbggZSOhUUDjjkfMRR7zmPuS8rIxNaTS2gqAsfrgEmxlkyQqE
4lQoPcQnYMDD4P364pjnYuWtVPiflTzLrGzW/Ll/j8tjrN2b9T6QOVkP85CvrFABXwjUQYlrhN58
3jXBU9MiRRg4NpillvU2UUdc6spqkSCg+iG8lO9ij0x0pCfz2H6Q/UV36SZzJt6FzfuAVMhPIK4y
GISPtwwSJ41/JMFDDCESieOEHLegYbp5pcZV0gwKFOtnPN7zVN+qYeZYRZVAOlvGVaCDCdPgEfZz
No5G4ZqTAJvihKeo9d6Hu7HftjpPTZB5xXw6B12hNeQQtEI5dMBqb3Clje7U36T3ELwnOuQ/4sTu
fvHmq9kWFUOGOo2oa3TOAy1oOSgjkBWUWu8toQqauu31Y8VMqywQ/uIZBeoziyYiMxCPdRxlIm5G
+BAgFetKN8opg/oS4bgOnOA7xyI7Sv21SFddFlAUNEUKDhTTcP5oWKYj5o7nV3VDaDXEfzGVA0zH
pz0qOa5U3YAMHZL/pX7U4tEOdU8Jf11fFOu1tLZBJQfBYiA5LcHuN2p2GO+D8CmeD4YU2XHnXLfE
zPXXpqhrOxlRS+gGUAgMQKuUe+hl+Z29YJZC31RbTBbwPt//E64+vx91qwSRUEiNjkSO8AkQCrTg
TU3sebT1o3gu/XITno2f0VNcupyVMkMJUO0WiBoJ+x/1UVNxjMD4D+8f99ZZ9MaTtJtEW7iJHWOr
OQV0O0FRuTfvixPvQcU8dzhzKLrjpYE+wuXdlilVZQEnDpB4eRvGP5X2ibM00oT4cnn+NQCSsEsD
lpwFSw8+b3zTyVWO4T47lH61L7YK77JheubKEu39ZlwO4OEDX4ffvUVgEEU3Bk+Y1CmAZ7XFs/j6
QSR65rGUXf+EX4T+wCvTS0Kehnupyzxk5idDCjmxi3mjrZZGnQQp1KqwsXCj1citRmUTJRA/0557
SMJwtot5u6wsUUdAytR+yCIcgcYNTs1RdbRdctZdaQv1ble2wXnFpdZgLg7UexC3UjFxLlMmldEQ
lUJAkpDET3Ff2Emyq7u7LOU8N5jbtDJDVr7K4hIhlq1JwTdcmtcQTdvc4DWxeBbIQlcWajzosz4C
6rjbCJsJnfUKE2CxDzJZcJcnaGXxKH7YX85UkGJ94Akpg6EuzVlsLeG+DwYnkmw5Rie1+LVwwdtf
DQHzKYJDWRFRxEWP5HJlfd7NhTxBiCKJ7cyfPTx0SJ/zrQePaOaUPiFBKTu7AX6FJ1v/1SEvTNO0
jeUC8TPVWDS/bjO7NMbnJG5tSeKyY5PocBmnLu1Q0UPP1CpTNQj0WA/BNoLbR5Ed3Ak2QsgGE3xb
ySF7WD6KG0SRrfH2j+l/AAddfWKDugKSsQjAwZGH+6HdKfEbVGxtTIHxjjf5lS+rRIsVW0j4WFUS
Q1cu2kWC0IRzG/jRkXBvp14n2upj40W7fNO/lC+caPI1+GNRK3NU/p9rbRwlCTjaEj/e5ZhKBEfb
HqTwZ14/jeklK0OUgypKjuVGIhwUPliLrasDjMc9BiTMXvl6dMZvJFMtSwVCiLwtfAOMWsBvybep
D2ac7fgiJbZ0y/mAX+808gE1E6ED7RPAIi73azHMqByI3scf4jJyn1n3JSbVj8apeW7sxEueyhf5
ZD1yDLMd5a9hGlugYqbbGARIYmlnIvmOWTV/sAn5rH7IHK7GBDO+fC6THsSvmr4XOxGim+K38nl8
1gFBGQ79m/mw3IU+GV2FEPd998ZZI/l4X7fzc430kYvNCRUupLLyaXiVDUfdWwDHmX7wKN31ii2+
la893qkJITct33lpA3vNFjr1JojN0d653NopGAcripHzWcp9220MDZU8427451wuxIM+zVCpgykI
APNneKWqifirMOOfMY/rgtEsujRBXeBJIwSiXuLe086EI7MFN1arOfloV42d+mS4UXDxyC+9GrCH
DWcTv166ME56eyrOCCQFqPyyg5xjUgjkjZXa5h15ZcWAN+KdcF/8Rh3qPngZRZuH4GcaVZGtI45i
IofG0ctNpxRxaAb+VISOWmm2LjmcdTFD58oEcZ9VpE6gHbMEA5xz3tc36V7wINMF/Ub1YPgcS18f
H/iCK0vUnaD3Vpl3QDJBWdzWzoVv2YRvDG2dt8abN4az7MVN5zjigYfSZzzwLi1T10McZ90iQM7K
j3+b38jpA4zkZrnXjI92g7hbeHQSvH2jwmk8G5UGDXpQIlrnUn7ANOz1b8m8hv5+SlT9LzdN6ZtI
bUul96O01TdFX2q7JRW/p0LGPXTMuwjVbJzeD6J9yj+aOJvGGfXqDzxxisqME3uCJzyPG6DODumG
hwL7SoBHEpSVQcpNoiYyw3iQDYjCLpv8vtoMO82r/fY25vMZML/jyhblGKIc5lkKbW5ctL03A5LY
Ffa0s+COzff6Fo1FzI2WnL1j+sbKJuUbed+rYYXauZ+Kcr4x4qbd63KmcW50jhU6XM1WD6qECSnE
XN7rydGSOSkX88vpIAdDpwPFNPreDhcrzQR0j/DK8UBAJ1ieIP6bDwWUGYix0Sj8Al1SzbkphAjv
NUMJH5p+cs14frh+jtiRAZBGzJmB6ASNm8uDFORFl9WDCNZU5KnxTtoJTuXVADyQJ3zk8Sr8DNwB
nHtlj7qMkTFaVbO0oIfbljfQOQFF6uIQtaSW8wpl1JiIJSLKidYXigWUpS6etFS3FELXrrzGId4X
AUoUhIxQ3xin0dXAX4wurHv9g7KSDQDciHo6EeykAxOIDRbRyq3OF9JNV/ljeIpE1Y51w75uh1Fk
1cC8+mmI2jh5mJRxLo0ORZgM0EBP2in3wjOoA23RTd1xp760HHdkBqa1SeqLgruwBvmhhuKINztk
xkx6KQ7GVnbTB14QZJ1eCehKCO9o2D6NCrqiivm5KkbQDZNdEUO3aJB5H5CENjopXZugwqw4Guk8
hOibmU/9h9pafjIrW7sZwDlOGlz5Bi0ujAY6P6/vHNtDPpdG/q9VviEkGZAPMQhsjMZL9ds4eZ8W
e5h4pAoyzw4VZtU4SGc9xW6Fv9vZnrBd4y/Txwt0kzrKNsQA5OBYXugJTu1KHwLn9a5wkpOw4b0Z
mUdx9am/lOfDYtLjMgHL6kbeL41bPC7HDC+AFEJfxbPeO2YMOsJ4w6tUcryIxrAIyQK5zxyySo1B
9Af3URBxjjvrFlivjDoSQzhl4RCW4FOTHlPztYHCkZnfXXcYpg2ChQSqjwySkFWuHEaspHSZmsHy
zeZYz3el+sNQOZcZ80NBGwnUX5IioXZHmRC6TA1mA1DFBWKxy7sc8oR3GbgXxKuVCepET5bRxGCR
t/x8tvGV2mdS9o82DSbr3WWvvkaHyim2PIEw5iEAys2ExCEG+mkPyALZ7MYSpLeaEtk9uHuskxHe
JaN3fYuYLzMo7vy1Q/lB3xYxVKZR3ddsEAeBbNxV3qOzdqMfY1+4E2NMOGee9RbgpL9dN830jpVl
6tk5awsYMqQp3C/DYbHuaowLDrwGLNs9PldHeWAQNmFhWGbnQ6bdlvOzyqvofmiffwnGBDKtGcCG
Yzrh0gEra0iihfRlMj/cNef4W7ExRzxww70OOrHFKW5KSINBHTfaiTvlzQy4k8zM77j6D6gdjHII
DUsh6c8kfh0/F+FGbTgpCfMzrkzQW1UmTdbNqDGFigr65XNVc3JecmVd+4rUPqVFYrVFCK0OUQvR
So4MCJB1Qe/MZXwjhXXpdYGxuNf9jwGwx8FerYqKHYJYJG0XYOvITNPiZiC+N/34KAO5CnkIzgrZ
YWRljQojtRhCBDNBl0v+Zpz1/biF6l+3E3I0LHVb3eSbsPZUw+ZNvjG3DpKsGJ2BBprycdmuYjCe
ZGaMKpLoS4lI5hKt4tf1z8h0P0xEQKIOJwASgJcHYAR8aJA7EVw3k91qj4AfOWL/b0r86CpoYESA
Shi4nS6NmJYwVGWD0rc4A1CDSU51E2ocSAMrrVrboE6yXGdVhbOMIsf4UnR4/z9W2cNg7FOMuaci
j72HtS9ra9SpDdNCA4kb6kNz8bMyN13GeR+x7o/171NHNlXmZmgHkLNYDUjTdbsSNFsGzleIvev7
z1sItf9V2tWJSLQ6y150enDbdJXzbywgTJP5UA3FtMvN74EBXSwLEsZGb9k53Liv3OsWmI9JONZf
E1TKOQ6qNIc6xM0iMEKqHlHwWbYELqbhKRm6PPUjZl65ske/wduhTtN4ITp0x1d9Ox2VXQrF0eSl
2wsnIrth3bYHXvWCvUgJJOegR5Mxl0UtssJU22CIKMLKd8NrBSGwaBM78TF7niCbHHn/nGcL8KBP
c/SZrftmEqBujWfsctumh6UAVeqGs29ML1/ZoM6skPcjUKOo1slbzbJnEEtuK0D9JiAVp83kkaaj
bCM9c3ikMKyot14cdXxLoUAxoEYvUJB+15ATSpG8yJxbl3Upyh+SOxjqQOmBsjFUSW5EoyX4kRHb
/fwWCaR5CgLnbBeonNkitkeujFHxAjTkqBbNMAZohK/tDBDc3Mq3y420l5wJQlYZGINO0pnX02RG
j5VZKnooS1iBRoqssRTtJHuoRM7CmBsFzADG6DCGC2r3y+CxqGmDaUSUrqsSc7ZNs9dT6SWbRfvf
eOLKDrVZhtHMdf1HP4h0OApXejff1MLp31Kf1DXAAJed2sBZOHkFg1YWx0zB4J4BpiAM0lOG01lp
47IhF/xD/v1/SLuuJbl1ZPlFjKAn+ErXzTbjneaFIY0keu/59Tcx2tVwIG7jHN1nhaYaRKFQqKrM
nF0wD1iQ8hbt+gVSiZKlQIB93oPSJnHHY2LX3GO+uYMr+4zjxEFXSqmGmZpM/mHqvVX8+7m/zwtk
XAQYGCMFAzdIjZFkJ7UlD0+cvaM+wGaf609IfWiVI3UFMsFphnIXVRqgOmGyrxyotHXI1fTdDFir
r0X/fWVK6YO+ymoMz6TLuQeks7lvzHtpfOCsiOZDl1bElIjMtgr1EWTDvngAVNoCG8su92WHzsRd
tvRejLxkibmcNYJi3iJh+5fr2RZt+vXG3eIUzvQcYq9uBlv0ShDCtc+Zq3r1/bjn1Uq2Q9fqmzL3
2pCDSh9l7sVX8IQV9vpOtlNQp6a7+aZCPyC+gf1n3hW+GVc+jLJsS4M51nIXY91y/CygEiWdlnJ3
+dtuX9gKQWUD3BVUzOOzs/RV35azhqM9eIND9TQDP95p7mS/z2LsVY4mzfaHBKcI5kM1IN1Y2Hs7
SG0+vA9u2sL9mFnklWIJy7PqmLfSrXmb3SEdOnCljGiE+sOFVmYZF8qTLM2NEBpNkR/sRowRyPcL
qNVAeOtkNm/ftj8q4M3od8sg/yTMYYeyC3DBIjau8RIZYEnlKLjhqWms6klygQO1lnvONm66ysoi
c+bbUI/rThxQzMM7s7mprYfMa46ZZexUr9uJmJfj1qw2I9rKJHP+iziYqhxAPxS846t3gryrHLqH
eGRylVM2s5SVKWb3ZEMMMLeHC1aYZnsGdaduK/OrSg554XM+5LajfGwdc9BJpxWzOaMzRsez6aqq
vbajDZ/U4Wd4/+M0/LbGnnA9GhWpGjE2ED4FLoayD3gXQFlWdcCwAnK6xe12ocOdquF8TratVcgA
+/QLMtrBUw+NczbQaqe9rflGt+hgWelEIAz5q1z9YxNZ0sYshXRBbWAT+/Clmk+qcpJ5z+vt7wm5
dx1cBgBnsisLkiZp4kkxoB02vcFV3MpbnPSQ2501vuV+/QBdTn5PetNnVlaZ9GgpwkQpZfSJR7Ao
CChvJti/YE9JFCBY7V320M3bHd129LdUClBmUpUyURXBNFrTH6raEbTKJWT0MdtslzqPUG7TTwxM
tYDEGNhF1jtzkJH12Ygmoa62xK4EUQGmTAgckUyDMwJ65Qx5+PMvlkfQuqPvcODMmVy6UsdyTgsh
8CvFDkZ/KDKI47xiDIzzGTcrc+Cx/W2I2bTYFNveBEElYnTl05Si2lMiACrc+g+C5eaurawxGWwz
ql0KCgIByVJ8J0JoathH1+lOvTdvJ3fE4J7gmCcu7yX9q3/ceiurjK9oA9Ew2pVgjS+0dAytDoci
56ufi5t7ArfkwFske+3lYWvMDcwpomAb2jVpRKtVTg2PpGL7PbJaF/0hqwy3DcD5Wi5ZdtAsYL6/
6of2CjmEndpvE8gHd9Xe2F1h6MsxEz556eZNu7LNXHullqbCZKbRoXSh+Uzs/CqCKmK3DyVnOJBr
8yDvw3uFNzLEs8rcgEEvaRhKH1EBS561xRNbDfVC6/LRo95wyVuYq69Dz7cXBwljsuJV0D3M0ZfL
f5/+xgt/ny3WFG1WZRIgw3CPzq1GT05EZ9JOYKxIJcVB8sJZz3Ya9rFVLEZtadrURFceofItvGp8
6v7aXXii+iuFm17/exg5HpErc0xEkRN5mZKowOx0kNmS5moQ4DELnk7yZlBeWWEiSViGeT7JM1IG
yPhqV3N51oarUv8mDpN7eb94IZK9ahQpiLRGaYL3e412JGnNUkVOWXvjnoci4Hg4qxMhxwuqvATr
ItnPYNhj8sbSZ4ezIk5AZCcnWtlY9BZFHEz4QoHmAAAB2jHtl8mWvQm0zn+V8qz2iokVWlFHcVii
rZu2d01zBqOENXYcL+ecWha/DiZCZAqYr/WV+HFoz3HAPUa8nWHigl5Wmho0oJcbPJC+yxj+znfi
F/q2UNz4PnJFqMJ4vMPEcz52LCIl+tJqIPGkYI/BoTolkL3wi6fZ+SejV5yri22FR0YUiIsEidGo
2VftwzgPdtntq5LL1UeDwIUgqDNBAklwPBUCcu/s1PjjK50w0c4SnqJSbf1lKejDAVml5b4Bg44R
RYMfK0BWKHJoYewjtUSz+p7JUcFxxe30e2WOzTf6oR/SKsQwBvR/7Pmn4nU3wy/5Xrd1suoGPUiI
T3F9ZTsmogr/rqtKWPhgWvf6KATJgNZKdUJft/qu7Kd9ehZv5PvkqvXVU30f3WpfePNshLr+n7sJ
nQCdgJBLZt80SW3ocyk30WGZquZ5HLvlkISd3NtimZJDqWbSftTEZjeXqnmrZxPmwbRI2YPiZd5D
pU36ilS336H7LPRWpFWl4urSGE82JvOa0enNWHVlAK2fRoRHd1jMMnTyUlyuGz2o0XOrQ+INwm0Q
jVY27EJZbxJHn3Ihc6Qs0CVXr6fqrpmm5FsWjPE3sRUIsbRsEU69MohfBmj3HsRKMQp3WdRadITE
JOiwhnP5TWpCaTy3Ev7Lda30IghExEXpvUKt0tEBEW3XgVihyhMrCaqgthYwSJROn7fRN2ifAfVb
gtUihRBkKMm2nPQgfRjUJfVHaerL+7aU88zWWhmUolOJ8bVOMhfJQZG0f9CVFLWLdixPrV7pr5Ku
5VetJEa7NpX6GzkUcxGoObPtbRSs+/kAQez+uq+L6SXqDf3cKMN4VS1p8TxX7XwnQ4slAldFEqEw
XQvkuzpmEUrm+Sg+C8EknmrIBS222QZl44ZjTBwVXCHfZaltNGscltrmXEHb8frDZZj7Wy8VuYiy
PAP5fbBr7fwWz/3vqkWrUQDsg0Zr+PdEBDQv+bDInMooM4NRStPsUFYpKD9upb61ii62J7AMXl4c
b230Jlnl5WadQRxRxNoi9W4ApX/DQ09uTlmu18Jk/pk5LHIU5NFBsXpXBjoa2G9w+OueuOfiAnir
YW7vUGpJFIFi0q9ehOvFKQ278MqdinLz6OSqPT4UryoX/L15P1D+23fVY3AXfv6EuRqIQZ5iGnB6
o5TqGXJWwK9B9mF3/0CSeHOJK2vMhgWYA446uUPBdczdXn9UQRR02SW27/GVCWbH0kIKCwVe4VP5
qvEcedUx9FNfsqmEi86DFm7lKgrYsVG0oE1Zlnx07kuhSksIL+kksSUQTYJyz9A4ReytZGFthLnD
gQPKSJAHnT+23zLRnkDUOfp1/1efbm2HDRV60IC7BFNXwj66obVIckoo/hk9FhB87P9io9bWGM+T
k4pM02IYQP9Tz1v2wan3cjQWKbsY93BtdY/W1hjPK3KjSrUJs4ekj+2idyftNWsMOxAOBm7TcVcH
92P1V8F3bZVxRsw6ZgAhwRkx9guWLHI7nfAqBLooztDKxxQd9wmw6f9rk0wUMYYsqKZaFShTRfx1
OFUY61+ucjAMw57g8HKhrUf22hxTKJCDQq3VChmf2iFEJiS0moZMthqTN4lkjlnOnZPkSG853kN9
kc2E1naZR4JGui5oCpwJ9dzPaHn0u3xXPYOMTMH0dLOrn3n0/psz/iuLKtO5ihGbRyHU8GHtOrPE
n79q2IPdlhaGSp3M5WsZboXLtUmmODk3UZAKczH4hvSzSloMpnMmCTYz6LUFJrTEQdtkek0Mf7b/
Q4Je2qUd/+gsELY4Ono5pgMe78ubtxk00frTkSSY4OVlljWNZhzj9OPkSw96/ZiCyzBSw7/ykJUV
ZmmqUdZVVb/zCf56zwUoRgqPVLpDpDQ0nCC9Wf1BqvZ7VUz0bMOhqesZ/pH4UnzX+ZD73aMof15s
xTgOu3/Qzdk8A4A8gZqAYIhQYaJLqJjpItcaQQRt/OSN8hbCHU/ZHVVD4RNSb5+AlT0mtADfE4yt
hlyBXq0FZpLyxAm8+FT6dCAJkOzE5jYa6S79cc5XNpn4kqTqWJkGRKMGTwTMpbVD13SHgwmK/mLH
GyfbPG8rY0xQGZsgGcOZCP4y3Jsgu1RbjufzPiEbROpeUBqhwWxQi0svu1H2VArF/AoWYrux5D1G
479fPmv/wy1/Ownb4DCXEg+aALqNFEsvQVUX4m/alWhakq24jV2doSjKMcnZM5bOljR5EEhBLCFS
jm5/V94Oz0jOE4I8llJO4Yj8lUFobbyPrKMz9jmJ7ftiyacoCg/zIdjhJjijaH3u32/YeT/zhJ//
xyb+NseiGXMwE8vabAh+PFvxEzjWHlR81nJn2AZ4T4Aa/gda19tn/cMmEzMXA8M8wxhQTrnFM7zE
KzBgC6V7OlNQ1BBa4LIhbx+GD4t0l1ePq3hUxowkQNO03d0c3wwRb9foT/7zaH8YYAKmHGuzaiRz
dChOVDi83BV75SCj3CZwR5S2CjbQfPmvg7CoHSEjIfQ2DM0neWvF5lFYMquDZBU6jpZc7TjuyPty
TK7Z1WmQdGlA/O7FkByam6Tn4ii9CuDsReU3c8XO4s7i8xyEuQyM3ki73Mx0BGet38kQWhLcGANy
GCF1qjt5HxiYl+addJ5R5kZI8jQv8wA3gnQtH4KDdIyc5qicdbSlsgPelDecL7sdWT72kbkNhFSI
hABVI2DXBkcBkQt93i272qeCLbzZIZ7TMFFFLMNuTuh1N9aJYk9iUYLuLVTmr72gCjdl38leM5PZ
u7xGuk+fTwVIYSWQK8jgOgbkkjnoKWmzspMQy/RBKi1ZXbpjF+mvipE8iuWkupetbRQ4YA4cJLIK
RBZwuYw5rVWNpl4gbdk4s/2rwCH7lHKBP1f357H4bIoJKIMCKtZ2MKAX2LxEcW0ZMc89/nTHzxaY
iJLIUyqnIeQXshN0F4Hz8uIDcQYMZniSW9+3R55Awp+Z7GeDdMmrGDnMRd1UJTUoy1ZS3E7G6JQ8
cvONJ91nK0w8SdK0XsRiVEE53pxa0GIoV7FP6eghYeH8e7DvZ2NMHJnzclj0JFT9uLoqup+l8vVv
PE7RMQAIWTENszOfv9miRWDW1aEBQtF5FLgcHgo00KnoDe/Vv+lxK1NMeCoGqcqSRgwP5ezmYOyV
8m+XF7O5/ysDTDwqOxJJXQ6Vgjjf1Ybdmceci9fddOqVDSYM6QMECSo9S6AHOL10Ph3lKI7xScOk
HVSP+PqDf8ZYOADI1UCLSCQFwhzM/qi4Jxt1nv7ThY3wHgwcOuJQ4IXLkyXa/oAfxpgDFBVNDJhK
jFRqscXoe27slZrXJtqMqKsFMccHvZpg7qA84w+102cJuNu+Nv1rzVMT3z6mKqQqAEoDJQ8rMSLp
YwpEDzYKY1nGPtgVlCvkPM4eYsI/qfRsfjvMZFH9MtSoWVYzqSYx0BRhfphvhXsdQ9EYDNnpN9Nt
fEp9YdftikdeEYRnkvH3eZKloFOg5VSElLfJtAqAJ5fgL6rS8EHKNQBBJ9B6sH3zxAiySGpmOr0u
IdudUInsncr6NSzF66ptRomVMSZKEKPSZRQioQYECTMTcGiwMV4OEzwLzGczEzNT1QAhr5qPZfGo
j98v//3tW3y1BCZGRKgTmZEyYZTmRJEamJyww3N+ovhcbjzajA8ftthGebdUcdTVUYqGEkapbeAJ
n+UbypGWey3AZbxXAs8ck6DEEP0CHRBcAe2xd0QrUM8mmEMw7egVP3iz/xtvu0+ex/bLFS3sCinI
53dVg8hW9qBGcwxXR+YOCeUjxh44C9w8UqvPyYTbugtA9EXgfZrcWrm010fdDpp7joNsxkAqLWMQ
SmDDCm8ZxojecCFATAzKudNJ2g9H8tCEVnjSLapbgkeXL1RWx+sFbno+1EOoWB+k01T676sECZLH
SgCCWuIr3SFfXtL5ibOwzdtxZYAJ7qG55MVSBNlh8MCYhPdA/Ci079retNQAdk4uvTXPIpO/jLWY
mWYCjsAOurIyRisNEAtU7uiIDj1t4h1nhZsHYLVCJjyBOiRvFCPKD2oAZhRlHznVkVwDNrq4mTvu
eaJpvB1jYtUcy5VRd3p2CGYMFr9Ahc65vCCeASZWiV1dELExofMyD0fdzG8qOeCUtTkm2Mm/KM40
vV/E2TeHXT69qAO3jrftBJQOChg1Uf+jxNUDw1gVeMuQM+Sp6KjrtI9tiDal/oRtQfGVEyb+fIwi
LukfBukPWh0kEnf1QFq0upXar+S7OflWAt+haUeFxy9BN/iPB+jKEv24K0t9lMQ6NN9mP2hJDJFI
1LRvq0br96g3D545kumm1BXQw05yyuMB2to4ABpVCZqYIsi5GedrpkLKVS0kYIfMG8uE/LA1CN8v
+99miF8bYRywWSYp6I1GQOsofqL1wmGfHecvtTN6vS8e/+6VuDLI1gvThDRTHwqTH9enTLiBdknM
o0SQ6I9md21tg70mI00JpR5RIn0Sd/pVg/qIbBu4vbpvFeq96r2OKF96oIf6GzwCwtPHrik0gq08
RgHfypDmyq87M3krrqujfi1gWo+yP4Mf9vL+bV2Ya2vsSajCSMuzNj1IgLZjjD146ee3yyY4bsiW
C8VUbtImhg4ceLvPfTYcYkwHXTYhbR2z9TKYi6sallCuUqrlvRPuRbffZcTChFwDvLz2U7Yg50hF
7b+Qu4Tb5tjo+n3eMOYKm2e9nYZKwFjq7h1froJ5Kt3Fh8gpwPmsvy3u8shHVW366DqGMUsuJdAe
aCIeLL8El1G9I5RoGgmWCjWKBpVswRFPjT3u5x0vj9zymrVtZslhuCx6IGXvMxRBcgzagzRxQjT9
E+wRXJtgLup2mAZ5lFD2NbF55nHIzkR1lYj3OOKZYWIkAS2OnmsZ8bP4tZfOMabal+4kRTwIwNYh
WC+HCZOJKJQt6p/Er4frJt3LvPcy5++zlzRUntIc8lThYZyw3RHxYi5kkHNLs43mqoTKGgrGmH0L
HWjKUWWE6QgBzsyZwO6K+HTLq55tHq3VV2M1ZHRoaRh5pk++cD/voDN/F4HVOUJnNj7pDvIDWv4f
n3mD39sPwI9Lmy3a4IlUk6gSiD95yQ1lcuwONbqykWtywZFbN816hXRfV9FeHGsl06lKjiBBXlR5
rs37eICAuvEYGreFjqYKFxi26SoG8GfQbdXAvcaMXiy6UqVQoTL8ScAXVN5mg5MwbtduVhbY6xMj
EHGmKih6HWh7bdmnYN7EwDnQWTG3G7V5glfGmPuyMMRCDJJ+9jN9tAlxTaWy1fmoqZx6+GbMMyDd
axh4f4F38/NOLVIdLGpXg9O4yawBSXACtrXS5lxkm+8TAzIqCgg8wZfEfLolkUUFEgIYd3jXTIpd
9Ut1pAOmdM4iaDjmNr1vZY35dgNRagIxNyRvuw5A7nSH0T439fo9Z1U8OzS0rLw817SiF8BTB9kk
/VB4CmQenqW7CkBVT32QDnSwfD72nTUfE9XSfF5jYTM9wNvi91dlThn01jSSx3iwjzYEZLx0DwqM
x/ax/FF1FoQZDpRfHCzcWe9g5IqXTW6ftw/jzEWddaaQEmgYHOTySRJeWh6N87Zjfvx95jKm/DYR
FAER+vvHRLtOurui8i5vIM8EcxnX+gRtTxNnbKwNa0xFZ6xuo5gHhtk+yR8LYU4YkYe0TIpC8KUm
cWXilub3McZhljnuuIFAxPNv5Q7MZSyY6oS2pzah/d+grRydgAV0ddv4pkDz8BDci050117/kgKM
HV6VnueN7NjK2KkgZg/AJlKcYkwyNr4KDGKCWeHxJrfDXXxCgIn272ooPB6rzY0k4LGC/Lih/oE/
jiUTJE+lRJCLH4f2OGmewM3FN/0dFSpoP6Ph8QeeIxGNROnEJD+Q8+IFB8qaZ9oNSCnE9yw8Bu/2
Ze/cfM3/NvgnYzrS7x4tFtTcjOtE/T6OSISLL5DazMntZUtbn2/9zGDOgWJG2mQCwu23RWSV1WlU
kRVwP+DWHbC2wpyDJFkmSpw9vVdNJdAORo5xtewETGmNR+6ow1ZsXltjDsOcj4aaxjoVJGmfAEy1
cOowaUTpDnPNEb9UrrJr8Jg4dDslsbhCxdufVMXcokpUyJMz2UhdlbM8Khlky0AOQ2lh+ppKL3SG
FQpW7tO6Y/Ro9mden2J72dB7oEmQaJrMRwbQBFiqsg7B1v3r6qNFd3nPTWHphc2+Y96jDdRZCWYt
mCtWaZJ+WOIQYtOYGJuwPmgHXkEHDj0sHi/45pKQoEgQOsSXZNlgurhp9Hmmtc0ytmZ1N4mdnZWT
04ReUvqD9GCWvIn9zVimqyCgxUAQhDPY3hJR5DTvBUiAjjYGA2pbddsat3rxLfwRngc7+Rrtm90y
2o1qCaCs+4vjuDLOHEdhIEYSSSnq4YWJlCIWpAOR8uwRoKb4/2mKcRdIu2tFLpuAP5fkTpdC05q0
wMuylJNlbtDtIvWDsiSoilUVtTvmOGbzkGaEBMAhe5JHRXOGY/OcPDfPtK2Pj2kLiQUhlOmaVxrf
9J4Pw++X5ipHM6bcKIKqQ36b3y/ZeF2rnZXouQNk+R7KatB9CS255imRbl0WOuYWUKLERBla5J8z
wwVlUCjj4v09tJJF2tbWe84XfZ9X/OMErkzQn7BamG4kg1ZOSNyVJq9fhbxMBasKleABKnV1bWlh
Uf4gQxl7s1Qab/1kEqdYjMa0hiwjrrzEAtSJI/By2ZhPCZCzkhDRP9Ma7Vlv1eW6AA/M7Uhi8Qa9
5XRfQ3NFsSMtEEonQK0b6KZS614LiBRcE0VYWtWqpDZcPJ0SzoVZL3A05LYiKpIbkA9ChVrGPf95
vRLpuzzGkIuvT2grjw9d95UkHCrUzbLv2ghzHsQSOHayYBAWHlE+zU+FA/7nffYzesqeDLAomI7x
8O8Pu0F0k0ZrAwMvzMEolECqyAxiNKIFdqogylSxE/5dM8KAEjXImoHjgmN+/nyLEql5MQPyoeGt
kh+CL/qNiXoDaA6BhGif439P3KBD3P3DHpO+d20bgbAW5CKGkZwXLb42BF65bvNBvrbBuATwkpMI
ACvlDAp2OpgA5sSFfAiKNvN+Gu1/L230eUmMc5AknZI2B/qbpOjfLFFspUrFrUdthY71ohiHkFp9
mGIqMynvgsbSb8M95QqSvy+3HbTo2muRLxNBoxEbSlYm2dKJOs8C2kYyZlGnwjXLyVIHaQ/I8Akp
955ERg3KiMnWy+TnqKc7MmW3lWqCJi3QW86LjLN4drBRq5qy1PII5NAVgVx0aSuTdfm8bcy6f9pF
tnkP8qA2WYRx8Zd7iFMd8ndyK4pQoLSp/wBrtZUprT8ucxUMEL6UOmVEKRYTzLSPVLm/pNNS7lje
1ktzbYq5EjqjkiC4iqWRfrFU/UZtByuVrkxezWjzNl8bYoKJAATqkM0Q2l6uh7em8akaqgQZIvHG
xPiyZpmaFd2FNlo7Nu9VxDv0rBw24JWtEM6j8v6MyN3E6wUrQBIR2qIVXgNectlfNq+djzjGXju5
NiptYCLGjMuuXaCgAhbCjmdk0ynX+QLzQSeg0xdDIeEheB0h6lPvcFnvh0PvSC6oezwehmVrUWtz
THBGC1Uz48qcfGXytOGgoRlNOJnlZt61Sk+Y2DwUVRRrAeix1R0lU8x3Cl56zY5bg9t8VWo6ZDAo
z4LEdggAsghqbUnAmIJZI83rd/HjFEKOUabM8p7Mxa1sxUod6g3g9wMzMBDRn+/RSRO7PoN2J6iW
svI9ftDBs9bTwJlFXz+88VR5e68+DDL3QRc2hWpEAsZHnxTIzYu2vKt88EMeKfNJ5YWucregji/Y
eEq/0t9gQhc79bhDT9sf+vfvYF+049iOVRi2CTJ4etlC5fZxuRqBcm/O/XG+u3zqtg8EENN4OUOL
1RSZgnGDWzArUwU0P4fCp53PAWpJwX6xhZ18zM4mp9O6FTkhqPXbHF38KpkWS1KkY6pj+E7Vv41t
biGMPgVCfkbixmsj0Kc/e9uubTEXAtqb/RiWOBmLdMoKW5qvwuheILvI9CQMFpaqZFcVb7pw04tW
C2SuhjBbctIsMn0tRE5a3y3lm2zOFmfXNn0EpA4KnTiVdJk59GLRFmjyF5pfmcE+q5qDGP6c+sCt
+/qqxYh9I19nNSaGQq/XKxvkHZxgvZm/o8P1+wcwp9Noy3AiVUxAjxCcS7CgoXF8kwW2hvrPbe0V
5zmxeXouWzmLDmQ/xalKECpmfCcfgB+N2yA65MaLvkxWx3ukbxogmO8jELulMy+fnRM81+Ysazh5
MYgDiHGdxw5n37ZyFMBDf1tgrp+EaGqyhHWC+clf4/bLkb7LKRsCN2nfPGorW8zdk0GUR5DahI7t
LqhTK06PGgrYRXuvPc2OfBKtYgcJCs4St78hGk8oyekKRMo+f0NZXpBahjpkn/LIWupvbe1yvuHm
ukxVIpg0VUX0sz5bmDRBmjK5mf3FtFSweGnP0zHetV8GwDY7qCnUUCfLHnkkwpvnemWV8Y0lTKZ4
zMCx29eKZ6rztTyN1qj+lYdQonUV7B+yQgizujYEVK2nTy1NQE6u7WdltPoGRNfCUQSyKj6Xqt+S
bz2wcpe/69bGAQGCG1cBYhLmP39WKGwYVdKks69mhza/7oS7y39/Q58G74GVAcYf8zJUQgMnw59S
rzoBPWwBsOxorTVVNkXQaNA0D1wuSo1+MPYWMIBCFSHCB4gLS5FWN2VrFnUco1Cru+ot7R9O+26f
QPgNd3h6za3Yvstc/GFxlckysVGOaqNSs1jxg6Iqp5uw64P9GIPTzOsHgxy6SjQQoYFg+6EvHblq
Mrl/VOY5eR6h6527SqtHgt01Rf8cJp2KUfuiS8/lFBiA7RZaKkEqQYrepnzSkn0tjNVBGBpRt4V0
AcNXsZxnKIyeRGVoZ1sqodXhDmqmXIFOvLiLJCEZLR2wtsVe4jI4mmM+xpYuiBlU5ioJYpBTK6Vv
KVqhb+08B5ptzmN+MoUu2Ud6C5rGWhoaA10LMXijCkqSJYAw+TBlefIAMNGc2qCCym/wdq1U26iW
XHcTscH/ayRtuQ/nASPqC4meQeMZzd4y1G3qTaXctZYipGVlj0IjvRhk1kU7yBbZCkhV0bqXFL+E
ndAQdxTJ4ApLIX4vIWKa25pSLT/kukuuBrVqbuJhKGc8jcTwpKlVLNmxnstvWpeq1b7qDREzyaWc
PBI9bAKnViP1O0o44XHOyghlvWEimY12QvHa1kQCFbJcQnhjhsiDE2Os3wP1FUq3ityr0EM0s9Gw
G02XUMhN9SCzTDGbG7vXuwpSaqjlg2gpyyHLkEngs03SrNhpCpGXuxBqM9N1FGhAkcXpJNeObKAg
0Ms5aKfaLpGep3rOYqdL9AHUvliXWxRq0rhAj0OfQNXLJbdIlYfHthB7b5zSkzGlsQ8BczVzoBq7
VNaMMfBHpZKE1i6IZraWlsTZfVar4X6IhOxeKBGDLCioTNU5iPtosKDmi4lz0LiSzqqpgkA3Dc1X
c0FLwOryNnOrXFt2mhqHzUHQwzp3+qCIBUsNqpI4mEJVdSsdx/I1CMY6cKJUkkYvLkLpVlwwnGtJ
SaosdqS0uTOW4Ja0c7HOWxeiMaCcAMZEe1bnVOWVebbi9voFzWT1aKmg9AqGZH8RMo9UyImSbh+l
vHGzzTx6Zcdg+lC4FUy00Xvgml6kF0rdBH5fp3XSB3PXodrBY3rZjNYfMcZg0naSaPOC+orpj9mP
tnwMjP3laE1j1J8xzED5V0QnAZDUz7eB3taZEMYKNDHUFyO7XpLXoTuCFM5q+gy8btx3+fY2fdhj
tkkMWzWZB/DJN/m1cT27khO7CeDLgXEd+rlP0XX6HY9NezOLRaP5v6tk63FmTcpSmSDsEDyWoPH1
80P8mNrjm2QApKp71U77bvIm+TaH0tZGma2TzVJd6rBSUN204tEhtxR2WeKVJ/vLraZZ6N4jWoB2
ieczm3Npa8tMbtbrRI0hT6D4xjXFpwHVDG04OnonHnl92S3/JICUwnuAvzPYEbglU4a40fHOy5AT
+NIIXkYZanjOZS/d8pq1FforVq/JKFdCsFxj/wRo3ckgyipxReqctw7PCP33lZEliAtj7Kn8oXSr
9QfQoVu16V1eyIbKCVSmV9+LSY4WYwSbYoln4+SFe1psIDfSYMGSjVekHdTAF6t7wdH81AtcCbPc
pqM9XP4NW0d+/ROYN6WUmCOyA3nxk2myJuNxEe8ItHf78Tk2zjW3zMHzECbC1FFbTVDuXvzeVnfR
QwiBbTzprPZFOixYH9bKcRb6+9mQtl4fE2JaM0qWOQHyNOoArq+QK9X3QXaKgsCeA46tzeLpyhgb
WYQRerVaq1P1+O4kuxgTcCjtHVVJ4hO9bpau1taYkFIY8jRFA76lGeFdKdvNaXxSHHzQve4b5760
Yjt/THeB17nvVIIAVqg55lEhL8Gp73AXzsSY0TQCGeWJ5NDbPYZAINMDgPSb+Y4o51VXucaYxxIk
Q8VlGg0MRzSjVQ93U/G9J43Vzq/BuAfPrmWgn4oBWDKZlpgWnMDA8WCd/vs6MEh5KKk5sA+LLu/b
zvBQUeLEBZ4JJvaoYRTKIa3OifKXRT3K1f7ymd+cv1h7DhN3WkFIoqmHn6IVW1XnRrb19qCDpi7x
G8gsNYBa1raGrrXYHlLBCUliKb2rR3cyeZ7vL/8YTqD9owOQhkY5AAnhy+3XebotzOda3102wfUY
JuoMuamAB3ZS0MkMoSOVXIeP8zXFr+K2P5c8ET+uOSbmFLka5tqA5ixC3I2Cs6CfKNdrB9lACIpz
/JHz/dgUNMyVsZ3rJj3MpVu0P2vzSyXwvh/HIdm8c1zGtK/AFPn+/cCIeq6eGxCN7UQPKnBHFP3M
Pa9xT13wQtw2mIhSBIJQp/28+FM9WkKOUgheSUrotby5Tt73Y6JJpZMqyA2y+G31NCx3ZvW0GJzw
SPf70lqYkFGQJM/QPMQd2yZOm5vXYVDbGJ15jITYKcdpB0aWp1Gv/ctuz1sZ/fd1pIq0uFU0nKws
ehRbLwW4OS45NngpjMGGEuDQl5qOdHROeCfcU20txZrtCpqwduzmtu7T5o3szaVVXIV2BWYp3mOP
c8Ub9N9X62zkWhIiguNW6pWlp4AnxOdZ+qGiAx38uPxJN9P4VeRkQdxa1zUG5iKIH7xKjbNgfWDD
C5zi2B30ayOyzcN8Lx6LM4/1gXcCmZASarOe9DFeSumkO8tg7uO855zyzRMnoQqOGivGgFikTqYR
dYpIlx4MwbQBW7gpssxCCr8H/9/fxPyVKfZw16Ksgi8OXUVyVShgAn9YaouzU5veDwInmEFpE0Tt
n71iWZp5hD5HQHfqJbnR0asQbNq7vAG8DtBITBtpXBk4jlG2i6dpwdzIAVCLaHRZarzc58Hgygq3
qrrV5CIfi2MBH6mcdUowY1o6O3V+5iTe/7H2Zc116kzXv4gqZtAtsGGDh+0xdnJDJTkJ8zzz678l
P4OxzEHvc/Jdu8q9JVqtVvfqtfozRaKqV7yZ592BQTBT4S0HBJUpsYhXZWq6BsCzxV90x3jULsvv
6Ez3EiU4FO888qz/TL/MSDApZxz3Jt3fz3frzEdUEkHQgXOKgQqfwP1dg3RPOCGgQJ5tBXMipFdt
nijJ/hFXNFGX0M9QFLY3KqLbJJsgewrGErpoSqBXrih7em9aRP4t5OV1FD1EaQ3OfC9Vrhr5vC5P
5vhsjtM/udk3P4Q5JU3byfECNKGfmY9heotb2BK4I4a7p35jhLn+KlkOMVuhhn6qZYujRlN7Gcsh
tKW6Fy+rKCy82cndaL0xyFyG0TQtQtJimEC/V7VHZbmRO7+U3VC7Pw4Au64DeCQxMLEvgUnp4/lf
UDmH7kubBEN1O0HUQyRBnMmcT/Q3zvJfKyZTAExjs5TlPEqC5pT7+q10KUGjmLr6V/VOflIvNEFK
v/FY8XYvg/elmczDDzC5Ze7WFIIi0IQSFNHqedWP3aIRuoj/2T2T8T1pVkM5RsnKL68loD4Kr3NB
omunIJnlhZjdwZqtLcYFxb6utFoq6ZwXUli/OgHe5GVW6RsukLbjWbWawUaXQ/IMjBM0vcUFPe0e
AqCmFQV+ghYzs1qhncwuoz1m0GVHt+kdcRPQmCBluk5k6z98xcMVL8fddVEV8y4QL5RNcO99dNGs
jedoRvvEJ8tj2jxi0gEdFl6Hb9eIhmlRQzNU8AwyRtq1RrEsJjFEMy5S7DVZZRkjBzy8W0Ta2GAc
El2uXgspQ3BJRgddN6tsHtsa5H+aY2ivSvV8fLR3y+7mxh7zvZLFHI1QTJOAnCEV1PoFSi1onH4r
rpu3GQleXZO3h4yHrtAiDIfRjINRQVdEppLiTixyIF37z8bNqpjImEcwoot9EnSn5aTaRRB9Mx2q
uVSe0ArmHbv9NUH/F2rDNOVjsma0hEmkjJh/0qLoZxmbdjYBrjkXvFrDbrCiOsP/tsO8vTvNmFWl
Q7UmzKzUr/3arezCVkVX+1b4oVWCP0cWTxwHoQ7w6cWlyxomE2Tg2dmTpcqQji5q0GGoXvZAwxdK
YT4Q5hZ9n5icS2B3JzfGWO+v6kSpJ6ALK/HcJq4+P8qFz1nQboTa2GA8PlKMvNHBoECR8z3UjgB1
pbN/PS7q2+J6qizztbVEaMHjRckxzdtL1vmVPtWKhix4/NN5x8brID2E2WLaKdFveW/l3VCyWShz
CNSkEMd+JVGQhbfhhA7o3STcnEYvnB+O18UzRL/q5tWorXNfR6IG8o9Abr/HVYZB3h8mcbMCM528
z8fbQ/p5N8aqqus7Te+gBQqeQAUXKj6dZQLT+yYIwb3PeOaYs11KaTgtULIJUl/8AupjD1AEUCD+
S1Bm/Xq8kTz3Zw44tLCrOtWBblrix9C8jNndPHGepvtp1sYrmGQuLxZBGVcw8lICzhpc30UwX6l3
oCR8W1bj9jftjc7xkF0cNt7C/44iGO34+NWEcBqrucSYWneandlvfahKCWDi7K3B6XwMf99M1+Cc
/cZ77B8f9k8vEJWkrV5FeHMNaFEUgm7L2WAN412o8sCS9Ox+jpN4HtM1gnyYOW25NhVCssJRMM/8
hJckXlfzg4SBftUFupxPbLqb/FN877/tMYeOlLVaCNIg+tLP8bp/ah/jS/lDjy2wHSOeNBeK4oKm
wAsP8Lp/2DFHKalItghbwOwSLf4XoVa+vujlXTWJ1tidE5LZWhNZTT9zgub+mXi3Rw/o5rxrYavJ
famhDqCHlmYUVmculjBy5ql2V0VhY4aKzE55k6rbWFFCpcczADjzvHqK8pNceNl4wfCAlc7P1cQj
XNv9du/W2DvVqEuxiRRonQr9ZBXpFcl+R9q1kHhEdI8jyn5+tzHF3KhqNqQGgVCDH86W7JmeelrP
iTfdjQEdqEpP3Pi8ew42BpnvpeRRr6gdSIRVb/hegzS2PLcn+uB542/xuW1QuoBP525jj7lTMXJL
RknGdd7m08+6h9xlLTiZgam4LnR1WXUBH/PDXj/FUnNtxCkv1dyNMBv7zLmvhzKWcxEEMtqj7umB
eKJQXtBq+ID6eHRitHKnKx42dfdQbIwyh19tpq5aFy30I7zkWk81Lx1vwpC3Lvr3zYnIFmg1SyB7
g2Zyfdc2+XdgnCyl/SGvEaemv/9C3qyGuWMLFBNSGbMKPokgVVq6oUPsckFPSQEXCg/EQb/Hkb8w
d6zQTFIkSTgQKd6IaU5liGzOmeMdb+aKlSctNMMcpTYM3v1HOtl4SFJHue+ulRP04mz5lirocHlW
jg+fyl6zsiqMmJRG4Rmkzc5yKh0Mygq25NGeWXtferzrdReTCggYNO4x1yKLJuOIXaeKMWSpV2iH
DietsjAZcJUhYlrqJbysX+grAY3ylYcB2v+I72YZ51wGMe1Ir8YBWUJMLc8WDyr/N3Hz3QLjk9IU
plU6FgUSljdaBLe5IW/qzSJV0A3+eCMZtywqBaKgJnxGelzsNxrHF/ErHfajYjpUsw5zr1zRut1t
NClETQFS2hSZbSzNMcLwEIYQeid+onJE0lXh6U4NguDFWW/KGx5hwH6PC3UhBQVhGVyjTLQUUcAp
o2opA/IouetdDnhHjZpDCCL4/iqzIWflj3bj96f5S2un95PFq4PvXvSbH8A47JBGcwE21RQim3aS
/TTk6zi/J1DRiw17zHmSIrtBdGON2eBCUVYhrBFEmyVz4/h7mZTX3VSip1eeOEFn9+hvTDEOK7Rr
MldrTCcddepBNVDa622E+7AFmU0LzUNezY23lYzLzgAOS0kLnOtILvLgV2uIlnIVVOB97IZTJpvu
8RJ3qps0P9OBNoSzAnfNOI86VHJNAI1BsMluW6AAnmYf+C5XdYxvMlLexYmeirfp2OUMseaWY38n
2H20z/iOUYTVHHclOU/26pZ39BHT3NCi6mobQXOnYv6R566fT+hHk4wDabUpDI2Wo0m5fuumQErO
x3vK+/+M16yj2Obz0mRBk8/6fRdqwqXXp9Y7trJTj/u4DMZV8r5Wh7TS8DiCLp/hdgDl6V87l7Ke
g3WM+2inH+LjHf/RHHMBq72cC81iJG802lJphf76MNum1Vr0QlpPmTOdlSfOGjlG2fnOPjNKYkxy
BiWQ1VVcYNY6a/IqxNPwMboDVe3rP0lmPiyUbTQDizoJg4kTAbwcWC1OpsF7qux0LT+aYPJ5kqn5
Oi1rfY594VLd9nfdTXQvPOC5B8mOzIkea5rZP9CJ0v99ZOijaSa1B5MmRjTkvAj0Ijm3ymWKhNMk
cbI1zglgJYPXDrXiopFAFxs/d0D557+P/YL62oEvsnQWpakLgrjALdAjtdQ2wbjHSw+xb518jafC
qqrGUvqeE6poWDgyyoSNZkh6E2wy0NbRn2cxtOL50oxBM3HWxnN5Jnp0ZVWGY5cj0cXYSq4Ad03I
KZF5LIk7NauPjsCEjyITVBCq4RuVuZ1e075g46l+Wjnd1+p1tiW7wvwfSHkAYjz+eLzApTGRJEqE
YqpGoAMAyNS9DLq+2kPx2kjO4tJxq//9cfJhoSzqNRObPgKTcua33Vdiqk49KP8o4BMDGit4/IKa
HJ6zedap+GAmiLWFc1K23+Y6fxLTxjneNPrVPzvfuwnG+eYcI1JxikUY2oPUZ7Y+1VZrOqJI7KXn
RF365Y9sMR64xo0iN6aSB0ZJ5yowjXDVZ5pyY+gLAN6gfvdJndVneW1ejhe5f8LeF8m4ZBspWbhM
iE3ZUJ3S9BkTh7YZZs5aPx8b2j9j74YYD+yWKB31vC0CbSgfovFbR4hoVQX5+kdm2N5mrAmLvK4m
hODNYbYHEBjZTSvlVjllnAXtDI3AyWkOB5VxiXKXfXRBZdWMYRTXPABb9yo5tCYFYXgftUu0O0cU
9zwqwBrzzNKL6pOrbMwylbAiEdculeUSL7oVtzM0J39oJ8y8Ulahs8zTz6WLOLLGXJuxaWbrKERp
oOSYi8ndZbJkjNuC64HPzLTzWP24o8xFmajJ2MYjjHWn2hes9kJBRcuFvvq7S+kpd8e+sntlbnaS
/n0TQzDekBkRUTIfsDB7iaa7tg15+8f7WvRYbGzoSwpKudjM3kgsadGSgE/iifIRYkJMsFbOkvav
mM2amKCVJqEUFw39XhIwl8KrYCUncpvgRWoE6z0kwN9YOnhPit3DvbHKhC/snSwrRVMEhv4sDiJc
5JKNX/7sazGRakrKLIlCgg6/+V2eX7P29Gf/nwlQMrKAZhyWPCg65XqsjCfT4E2D7Abb921igdl9
JMRxkWlwuPahVNEZPqmZaLVc4k+eHSZEGGUmZCBuIWfRGx1MXLVfmxvBbpz2t+jM3nSNQUSHONza
z+en+4fjywK0MdwFqo3i7fhSwhIqxU5OYYlWjhCIeLDovIRK5llkAgbY6sc2xVAu5va6UwlKJNcM
OoCMzTvQuv8eXwz4PRWBF5z5Rn+VHTrpgvzq2HF26r4f183EkUQJ86TRsG7Kdwq2VTv0l8vbm/AH
D9rPCVkGG06mphZ0MRHOjQgyQQwPCH8YsFj0dt6toq6sCS0YSq4KqS3hFkQDznCNWtddwes6cK4X
FqgdgqsrydKxPqf+iBpIdEo8OnApnnn9FU6EYlHa4zSOK3QnsawOyQAYddSfMo93mkaIg7uSxRcW
PZFXBfzBZ9ULPWzcaXApqJhHLMA53SzAcAJ+XwSFPPQT5ttS/ZVCY3oB8rYZOK7AWQ6LKezqtYfQ
tAQaWC86d55wak//P5bDZBh6aogjquBxkE8v4Zjai3TdTvdqwumMchyA5dMADUMi6LoUBw2pqx8q
cKxf2iRNnAJcB+5xQOCZYuJBVgm6sKqouS/rSY1vleykcPuhnLyCbVjkiyItkaqSM61ECVbpUFwk
xiZps0n+8b/Lj32IcCZ1yU0Wk0BARWkXNEPXXD7V41+6ykM28xIXk0khorzG47iuCwTR5gvwTOJJ
OSc3+rXwvNqUVh/0Yqh2cfNbzg1iMlmFpgqpSsaEkmwpbukC4ilYcWp3qK7JlniezmDnPfaO3afe
exLAtujFJNHNZMSdVedurvVWLLwuwqXO7pLsPE1fjo3RD3MQktgO/ZSrjWFCNOacGn60fl8gRIru
1qhzXpEcjydMwlGQZOrEMANVe/XFTO6U7rqqecAUztVHmDhRgyilRIOjCGLAbsTn9KLfyX81jo4h
+d5efuTPXB0BTgAkTHYBFpZSzrI0BWaKdrIKT4Kmee/xoAa8hTHhQomnWtFyQTiXU/04RLqjtQsn
+PFeVoR+wM0BliNVAp0+lrJKln5Dn6qNDULo2E0h8OQjMQrS6s/8nFDX3JhMW00yMAoGRTANb+Gk
sIelc7ry1Cm4qyAXaoi8KhfvezEhZAKKe1ByYHLT8PtcntXCEZMrUUmsVPjLaOxMOh0fLl7MYidh
aMlQ7QTk8707nRRXuNBtDZ1psn4OzuIMj2AQ+ye8gB+CMaHbsNlY8LnJfYYqZTBfqFLem0yY3YGu
xqEJLq+UtwN525rT2F58EwlA+Exx5Kf+9DtLbBOoQfAwIstOPIgdTq+ChnqA9gwIwp/mOho7eSOF
XdlAuCnzozaz5KX/pZTjicThrwHw5OOveRwqNZZVTgvrKV5WMQ2k8qs6Dk6Wj7ZW2dnAm+XmHEaN
JS4zSFhDsBlX3XqhLA+4u23htHrhI73nIFLpHC9sv/j73xtHY5vVoDgy0rrCc7BHkYrybYEK7o5K
B4Bl6cyzRg/Z3984kJf46J1dr4lpukjCuY7L+6GubuSmcfJEdyugaBUj8v9wcUyYmfKkE9QQjy9t
dmkLHntpt8SRQBz7hjcABdKxxeNwrYlMlMnzspcLGYdeq9OTpEbgb+Z4ovwZC4YjBxkE6Gy/yQIz
Fw8meeaml/DK0x5JbounFixp7bUeQMPD1e8iL4PuNglMV8S86an3+FpY+92yzS9g7qSsGvKiEpsJ
LeLRKe8kVJFWR3GoKmDjzCfKUzi+TfglXJEneXeDN7YZD6qHwlSKscXqpTdxaeDaUQY07Nky3Boi
YG9AIOjGuYCweCGw++GpvOdP0e8/6ze/g/GsYtHadU2nHAhj0C2jtktWa76H/BjIzluN8833q8kb
a4xbtaQCtVYHP+4dCtTp8BZWU6T08W8FQwrA8T+LvPIJb6OZ3DfNigaMD3hDVEZ3K6vEkjvx/A8O
y2ZVzF2l17VkKqWYBy3QImr0U1l5mQ3nrLAZrjqvbayECG6qVz8Vp8Kjos//Kr3zEjXqeJ9C2/ti
2Cy36ZQ00wycfFn0DfFhUX8uicaJLm/iKkdGmDS3CNs0kmqMvlVqfKO2i2Mksm/opjMLql3GyxdN
+FmKyq0o8oiPdy/AzfKYqAMxP4xsFTPUyLUrVfJCQF67H+LqHHsE71gRJrRMoNqSwWQeYzig8FMh
sWU0WtXs5yCr38CuaS2C6k5Lfi5AeJ8NvG/IWyQTXNpeyuWsqtCLV9HwXzwlVK1UvldAPXe8Ts7h
YtPffqlbQclkPInU6a7pi2eB8OZmef7IhIwOCh0SRvTRTk568W5q1OGcCfN6A9JEHmfSPmZp4xxM
rCg7FZSU2kjOtDVTnEOve4hri1yt59AZ7XmxIr/yFVt5jq9au/6FweTj7eTFRzbrrcHYorYVFNBB
4ZNAvxM0bT/UJ/nS/s5vSyga67dcZofj0AKOh4+pTCpBzNvUhH/Bb6Da7OIQ3mMuAZ024N0566Pn
+u/Pvclmusq6ABswYeCUJmniKXfB9u1RAQrI1jrFy7G141NgsrnugDHeRZghcywbqd2Q6wy0aWR6
mHhQt/1U979uY7Kprp6SVDEyFPdoNRkkAW5xYzyY14tLN9G4G3nbeHwkwAv88ZNF0A6ohqbCLqoP
WfdsVk9q+vV47zieaH7KcCthwDQa3l+jq0Lvjw53K7fajXaP6YBT7a1fefjW41DyCd4KvtxwjRdc
cYL+c4q+y4l7vCKZ5w5MIJENqRyTORXwQFhdCVxd5EwuvZv7tO5LVfe61+VuQK45e1Z4ocjh0ibO
FY+1hestTJBRy1bKUNhGDTCQ0Npez6Jm15AFRgGQttKbH3PiHS+dt3ImP+mmoU50UBQGqkF+5Vr8
lIy/c1109QxUpsem6CYeHPC3i3/zbAfzyDQkaoGBUCkJbX1M6qtV6rUvXYznSijUzV24EpWXVnIW
+HYbb6z2YLIVSKUnQQsdWNXO3RiEVzfmU+cubvpgAvmWgF+ynzjVOrpvR4ul0W5jtsgjQZ8gT4as
jPpQ5lEuktbjtUJ4Z/HNozZ2jFoGgZ8IqTpwaE6FRyFVURC/NLndVHBVqtb+f5BM5xzIt1+1sSqC
oEyFLBcKTdeirdqd3YFUTwGOcDxFb9rEvD4ZJ6x9QjsZa9ZXtLJVyIsjJRi2Ugon0rhaGzw71Js2
C1NLAzMlIRARlJY+/L38oqSTudVcyxQmZotXUJfiHAueSSb2lNOAXoaOtrs0P2o13nhY2Jz84e36
Rn+3WVg96mGZKkjdqTpk/1QFUAcC3Lm606/++OUIipyP22hSytxuQInfvNED8gINiPvxhCltG3zQ
/nFU4Z0AFvBEkfRLXeGGrX9SdSU6R1z/AEHa5KL+YYkvEVdAbb8iaICvVQU3hgIVtY/LW8RlaZQC
qUq3xJE9m+WN2KiQIaqT2MdEMyhyoi728nAa7LRurqRmJL/SchJux1wBiL+JU8codGINhRFdzUP1
oy9Vwuss7we+9x/J3CUl5qsjtYAqxuzKv+UT2DscCOvdyhcdYwTyObfnryK3NbvvzO9GmQ9PpjbO
kxDdpL47dyo4yD114k2Z7SeK/7EB/YuPuy904DVXW7R/0WcOZCBI5TvqypFdAubAw+3vx/F3Y0xj
p8tqErdSCE8Os8RSwug5SzWweKzdGd/Sq1X5ammX0zrEfx379f5t+W6YuUDINE6CZtBySGGnkWZF
EQYhtNdMzCyhzTkx6NhXJDZLBce8ngFkipfvcunTh7qdriEhZokJj0Rnh6CVVvbel0Vvlk0c0sLe
6HIMGfu50bys49RboAb7hazHrsI2KMvmMoOYVulmdwGjvh7Xnlk3Z3VF6U2UTmIT++Vcn1Afs7Nw
vk27yFFIeA21VqjcfquE2VbI4E/Q5ODkEbwdoo6/+d1GOuhGlTfmWcqT34ouXKaVBJDBuAZpNs/B
dzEhmz1iLiFDqiE2ZhDhrCh/qd0z5g2Jdprl3EqUa718LRfHJANnfXTfP+cr79+FCWnZUpNMpzBH
klynw+9W42Ap9mvwm0Ux4aiIzapLU3z4CSAlSmre/zDeYHmQc/IUXjWRd2yZOJTFYSrHCpaTp5gW
kSpAemVrrdyOBE1Rooz0bAycM/Q3yft/t5DNb6MQU3ixIONNeb9CF6zxCru8yn8vLi0W5/b6eBwg
OF+MTWyFPpQWqE7I52mubvIOJzbmJQ08E0wMUmN0TDMd3ywWXLI6UIwSlcfePLcQC+1TH0wM8zf0
NmvNzWNfrHiSttwdVT4eOi3RliQHNVqwoAhP08zUzW5GMK1QFmXyldfp45xxNqsdwfRISIblyosf
GXa8ul11Tdq//uy7MZFE0ROMiJrIV4bxe1v97ATexc+5H9+atptQtZSaVq+G8S9kzPDwrxy2P4WW
8b145MHKeC7CxA2z6qsM3ASRL/WY6JHJpDigLuZFX85lyGavc0X0CW+OzO9GGRPl0fWSa56sQEcQ
Dx00kZzjT3ScxUhs+iou9RBholY/6yDsGlKvzl9UHmU3xwabtkJvOILycYxu6/gCoL5kvrS1e7wM
zrd567JtHAE6QPGqRLjVSeN3+ffwTzMxliNuzuaeAIKVg3IzQgKGdy55AJdoa2V3owfuWZ5n8xbE
xIN2GacEvVX6lqfCGCimYQDXXm+le0qVX6AT1/LUHvcvEkOCahJ0PhV2VLU01YzkA3AjVN2ewnkn
Nz6LZ17o+ZumwLsdJiqEUV5KRRdRkEF5p0CWKQFJPrg2zrnHqzLte967KSa9KKYpVAwd5TsQJ/wa
s8aCyGVpIW3jpBS74ZsYhIBwViToujOGoNC9KI0GGKB4r13eRuExyLxcimsV+NbcMzh50966CEjb
oHOhGaC4ZW4rssTVXKwyOUvCNyV0Z/NWaThZzI4JOueClqCq6uDsYVbUKUoediqueLEbbG24jUfD
BmXu8bGl/4RJxT4YYUJqqy5lZ4RCFsRhdBm0yB7IahNhvBllHiPwzoH6YIpJytpqKkhU9OEZIjfz
td5FSMuiiPdhdrj1zQ9mmGws1IVKX9aWTuwUt73bXOGZDCFR4RZCusUrpcIu3ASSHu0Nrz52/MF0
9q3Y6XLaji3mMnpJcAfxVIHQr0qfjj8YzwjzRpSlehSyJsoDtcy+9GZY221eByCAvD+2s3MLbrZR
Z5sW1dCRpFjFJIh0zW7qb5nyK6tP4uImvOHC/RWpCjipQO1A2BYl6dpCb4cQj8/M1VQ7i581iRPM
qWt99vJ3E/QnbC6nSCDK0IppHuiaVUw3Inkc9Ds1/NYZ3tDrnEyWZ4w5t3HeN72xmObZNAW0XKKs
SJ5CsVEwsp5UgAKRUhxtORyn1BLyafp1/N32SlT4cO9rZU70WMkYrOrghWJtU/1vSK95y6UFPF4G
GW7kag7HU/ZDyLtB5lxH8dKkWdMVwZh1TpKC6XFAoGrlZ7LylIf2nfLdFHO2yUzVjMou9nMZwGUC
kbXoDlhYK1czt5jd453cAwa97ySgeEztZ8y7edBUupOefKN6lBNUskAceM7OUWAgFcDwpkVL0PE5
R0+UR9e0Hy//vViYZ066ofdKhaFHmC9vjdrps5fj9R1uJv4/c4VVmAQxW3UsAiL1p8F4isTBGhNX
JuMF9GzHtg7POGwxyVQNMuOohXhdoELrpBztyEQrJOV8sENHhBG6oZtTnkHbE6WTJPVnCagllDAU
NbTVDnqDvNI9bzlMPDFpbQHqP0VQSV8LiIiBjjDkqg3zlkP/vllOF0FxNZtxrppTeF99j64yTFqF
14kPNZOAOp7+oqZcMtW92omugjAFZMyIxyKrITaIAuQUS7hdX9/D/a2cXKDUCHJhR500J54DAhHg
ebbb8fvIi9O7S97YZr4g6ihptwzAapY5sFjyidS9hWnRejwfu+Pu0drYYb4fOvLQLCVxFmjLXT3+
LHn/f9c/Nv+f+XRrGNdTKq4QECIvxRrIIKsnP46XsLtVyD5FCaremqQyYb7I0qboIUIfCAtgwWLl
kv67iNJtsfKwNXvPBR26wv81xQR4PcUoZS1ht2g7Z3Ukaz3X5wUCdrXHI3rejUkQujcUWcJTmJWf
l8p2ECQRDiCY01VbQHZGjQa/0BboeRb9WUxEDnP2ridsDDI3iqF12oheFYj4zEto/hp0TmuW8/9Z
QQpzNvu664csiKq/5nGwovzPFqCwtwSUTccmxyuhDrNHM59/hfI/YCBGSv2+SQpzU6iQHZfzFsTY
PdraFItevgzu4KBEfg5tnnTwbvq0McZcFRDtSBXQCUAOOZuRDYq6cLfIAoioKsihyGtyK9Xarzwf
M//4QNEv/SlH3NhlYs80T9EQiemE4cjexzTUW4sZCmOc0LMbGjZmmNCTJlNLSIzBGgzvZM03HTSP
yd3xSvZD+MYGE340sYXgXjHEwNKSnwZAvJlNngtfQ6oSPfKaVrwFMYGo0XM8hkEmEGSrYA2QK5gH
q4q/Hi+Jd4yYEDSZBSmyAsiDQfwKxk5R4DyD9xehob0qIdDJGrNjYjSIAGjJSZCriVW0hd2JTjly
EuU9nDfO0bsVZqsUbTWyKAIVGHTJRnsqnAW9RAC9cwc9AwdUFv0JE4V281dxB4bCHgwT/2QX3+0z
u5jWcrcOM+6MUf6tQfO3J1/+dwNQOsDzA3eSLrLTdmulFW2+rGA61P04xGzVUP+DD7WxwAKQxyjq
pkwos0AQopM+SrdC2d50KrectOdwWztMWFXEZZ2jviBn/ab2V2fwQF9l95Z+oTzJlA+sejneOrr3
bPjZGmRibD5MUTp1WRaUqXSzip3mznHZWdIKaFTXYephyQQDGgEJ7wLZ9cqtZSbgmkWk9mLSppAE
nV2Khpy+jaXVY+qv8TB0dIofzKuic5YnoHvckEcVtnfyttaZsKvGUULqIYWAXePP4OmovlRcIjne
x2RibivpYQEK1ySYGuk8lWD5UxTIQoUEMC1JdldAsLtVtecMf6mk7j6Jvy/pqzaZoARWTsffeY8P
UN8umAk1jRyJPRReMd9ly61FEY31Y/pIblWwQ0mnobSkGz6ygLfLTORR1TYlxpKRcy0jyvRXovxb
4rXbd6+d7cqY8FJoYUUSBUaozIRyDUJjR/tGJ0bpbC+PSmm3zrG1xmZuoOYZ+gn7mC1vgyulUz0D
o9W5hb846Rm4aE94Ov52x2f0ExgkWeKxLQ0N8ROy81XxoKHpKt1HjZdChpGHE90D/mwcRWLf/+Ya
TZFaNZAQCJIzBO07gH6udPTnb2uwu2r23FjTiH72cg5veU2p4xMjsbWBPM/SWMqrDBC4JyEGBpzw
ZHGox/19vPuMApmnQm2ycjqXPebHGsMD2MTXBjwwOsOeBC7TBg3YR/aYONNCqbfRQ8wXdSeoJJ5B
BadYw09EAbDktrz5et72MQGnLsZFKDId0FqqiBjGNjgWjl1xb0Tgg3cwYaRd+nIxpTfG9N6vL8Mv
82790YOJt8SxI6cOUznpafDTEzJaRbB41Ch7/ZYP9pmIAikDYdU1DS+1s+lR9HBhR9e6ZVoaVNSJ
UzvH6+XaY4KLOicxQLxq5GMkQsZsWgOYa2KXXyCkDoNxwDsBu32E9/iCphIcalN+SfAKycxEyIPw
eXToq/eSzZgc7eA2MDn5rTdZ9637f9lbjvuw4I5C6ARUcWe87SWrWKCvpKPwKNwi2dEdJIgQ3hMc
hfNo4DkUC/GoxqSR8gHhBtzVv817LXZAZHSfnMYzlduIVwtNXav4GYG1VrYo+9mffeC322Wz32kR
JciAwGoQfTE94saP7ZV2koI+oJWG5dzzdKR3PcrUiamIiqLIisZ4FCA7atLVWkz5IdUAwt0/THQ6
UotoVveUWmAmtYGdPF7l3pclqvkGSwMu7G02YLPIviyH2SBJFoxDUE/XBleYkiZrbJjbGmCOpSHo
CKsLOv396+hoLohkbNlXbihjXeaCYP3hz9bD7KGBsr9pdkj4G5PIVlkPqtMUqKYcW9m96wmBeJoG
wnhFZ30zziZNKPQk8vPrGdgcsKpHlvhVdRRPuMfVe17Lf1SG2Jpk8nFV7wWJoAIV1B1xWlFyo+Rl
XavbuIbmUrraLUA7x6ukEZv5dCDYhP6rJsmEkhx+DDimFMmV1IvwDRJooZXMg5OEl1JW/tAO4yKC
2JMhrCDMWA5XCmD8MqSX4uK72HEiCv32R+thfAPUT1M812gtj1FpTfW12KNavdxmKFA2mCGb/ePt
20lxP2wfE68nkvWZ0qFupLTInzXirMbVXHL8fS/H3VphkTSGPJB+FnuAVyVfMEorS2/KsgWu1NOL
61B7KNfRrjN3KR1TSTgfbo8B44Nx5lE6mGUsqFKUBV1r0UJcllmkt4ST7JMbw+t89Vq9AqPBnfF0
vLU7UeuDXeYsaFXcTk2NWVUzf8yLyIq4k2v0P7C+gngIdnYoBIkSy4MWSSWpyUBavzf/qtLwJC+g
kTPFK1NJHRS6783ZsJVW+7Ikyq/OqAxwxevfjxe55z/bn8AcC7Ve6wkpG9ptxVVJQkcpUis3Su/Y
yt7zzwA9o4H6COQ9ZVb2rxpqSRjCITzn18sp9Ay38vzEXgNIsng9CnTpDW+adO/rbS2y5zDtW3OU
DBBk9RguaU0LejbW8ar29k5WRB1dE4hYEZaapYrCAgPFGCsRht9zbdqxPF9CLeVgbj7vnQq6awWK
0qqCKUdRZ1aS6uE89m0n+VFs96/dl+KMcbWzdiox4TVYa26FGN2HKBhv9PfzwWMMM7GlF+RMy8cS
RfbX9af0uqJiF1/Cp2Ky1ntoltAm8KNZWDIn2nz6ch/NsgyWREjBx51JtW9qGNLRJQhbEOnH8af7
HNFgRFVkE4dOkjTjjfVxk5KsWp2E1VCuviBU57QEaaOm2aphXlWJctspkJfKa1+t58csHLxWNb1x
jjiBjR6tD6f/7ScQ3SSaRqjW9cebT0xqaUmmJPQ78WvVu0rzKk4+SW9wfDiWPid9jCnmkp3ltBfA
eZtAeKl8G7gMnfBJtRZ3PdWB4HCzWooROFoaE1XkMZ+nRG6SQC9vSf1qrL2lZeCe8qfpqupj8DL5
Rcdb5KfjyCySOSd5VoTRMiYJndOT7ylPC7TXH1S/j6z5wbinfZvmh/j/SLuuJbl1ZPlFjKADzStd
N3u804z0wpCl955ffxOjjSM2BrexR/vcEVMDsFAoVGVlik4J16oOhRZCoNptsQBNvFk6o9JqlPGS
l2W4msiVIXsCZ9U422mAp8W0DQxE2Wydfmi2qZuSeQrnk303ASOJWWB/OdFnfB5kN1Jw2R7PMQ0b
8tUEdXs8EpiN7EcrBVtHBRBUR3IHnA2OWkcA6coe0DuZo6Wtf9nghxwQX25vkAk0el0ZmTZXVTi1
d4nyUo6nOfmcFQIHEVhhm5KLrkhLPwEO1RmPfXyUlGe19zJDEK75VjQb4t8qYjarE5STPgMbHqws
UmDG91ASXe1D271e3jHupQCwwj9mmBPWVogrxLJGiAKlj/2vlJJnuvD0PrDuNmjVpXeNcBKW5+p7
m4xfTMZiWwreI6d0fqm23JuUQ1XHAmcXGWF8wd6aoRgrcw0V+dNkQsXltf87d/tn79hCwwSXb4bF
pkIug6eZD+t0WCM894W1TN65NVXdMqGSCAdnE4Sstgu9BJcaOsijH50Kb4O8ClUDUd7ZhP51TxLH
CNJwGkSPDYVoJpMogyFbmvJFmUJrKMPZ6D6je+hZafHzsu/x7ue9GZrV7q5OU8vlCtgEzEFjpsgA
mwpkxgWZFdcEzXiQ+GAhOuMEkR6XKlLG6jQBSqhu0i85L/519kZ3648NVoOmxLhu1KUoN6nbZ6L9
nCqIPiqCx+DHchpjhPkkm96N8UJ5dHtw99lBFsifQYl4VG7JIXbbAC1DoHIhcfdFBKP72N9iLDNf
CROU8xBNoN+Y3dGfT7NvFJDYybxZcppjfg1Fy4PhULaF5GH8JiQwox+ITQBMDcJTALNoss7mcAVE
JPrcnBJg7eOjdrTCd23Xkwh7zA2DJgBbBEUSqCToTEgyxhHUiKYCoD009WQfLLjfIi91tQfpoB9X
EM/NRxG2X2iTcc6OlGMvb1aMnU0mp/9E8ZFZQLvZdI4dRZL2c+ILC7PcIwHyYBlpAE7EO6PZ7tRF
pI90q1+n0Cj8ScOAn+HWB3JbrW5lAZCpYXRe8kT1bl4whvzEP0bp7zujidWrSaurUjjnkTMPvVtU
ADCK6LVES6NX6s6KPRuA79pqfFpPGeSAq0DN/EhzTDDkJsfmC6LM+iqaaeevzCY69U5iskyvxBg6
KS8ItF5n4D/JlzT9Uv7VIwNx/x8j9H7YLSwDJnpK87Q4Dd/Tr/UtOYJ73N100GJQNtRRhM/8WDCk
Z35nj270zp4Otr9SHjG8Y3yhkDWqrlr+zN26dmavczow8qsim7x9BOWOTUt4xIbg3LnJNVcsfchs
SELV1nFS4+9gW3eiIRKR7vDSKguej4uU2KalM544qGrctZEJBHIUyAMgCem3TnvoRENCH4ensYV7
O4wv1pYVF6VNRYxQpojc2le+G6cqkB6rK2BXPP1a8ifQr3bH7QFcVBDYKK/IUyw8eNxPicKQ+n70
dGIw/0dVLV2jZ9oa6ph0VUHVJLnS1/RA9fMiKLNJ95qIc5L7JQmwr4au2DjzjPOQrQP/aYlTCGEl
J2pup/lLNX67nDpwviKaABQkY9OiNostlzR5I2skm6Gpf8tBeaibjgkZ4rwbBLk+ZzEoySgyci8F
iBydOXkDIfKU51YUmlBY1FFnIrKj5YL5Cl4R4cwKs2UzsTc5X3srXE/DtebFJ91D4gUeIdkRx+L/
x5quWzpKBjaQoudHrUempEng2g7jr9Bv+t3lAIGA5lIa8TQQ3Ti8b4V+5j/mmJPdR10xbANONrjE
nVa7kWzXroD6FzGRcu5TVdZUFEDol9JU9sW0oby2lnqD+b8v4NFwoXZ/txy7YwPBt2so1gbq0Qwj
QdmTUxGBUR2ZKeDeIIlmJ9mqYahseStlJCiTB0lTzduumm/lmxzU94M71K4I6fT+aj5PiWARnwhI
OKrfzA7YKqq2pEOcyqHxQMLaH7zpesW7DQCOQ+4uNLY4+Q1Fj5hoYy++EQy+5RRH0AV41UF0sTNP
fLiQTfA2xUlUUXtC4+Xcl1D3JlLSqOhSAH9gZMXqTMNPXf+s63LhlCQT5MGML30wx6RpcVSA3jmW
rVDRHlPi5HWFISBva79cDi/sEflgh0nNltgYbcghjSgzR4fSX46T0wFcSKdVxBQ8TIxhjGlsMEuy
pugzWwdFjXzop7tou8+S4+UFMZnRBxPMkR9bMHVMBj4TQCNO3L+MiqgffNkRNBbyIq9LlIDFBk13
tfPjQQ70cj32pgl0vVk4Uy+JFO8E3whtaMb1LHVpSFWZIVVDQI0uqKXHGPrvtD63kXv7+fIWvldy
d+fuwx4yQZpoRhOjzDoeQUp2pPwG7Sn1c/e7gbp5+aJB7JSy/Gb+fEwOOGzXxqOI+IMNNr//BQUx
zkJ0s+X3CLjLy8zZ7Lo5xSZnIQmQBT5A4UxuHN0BvzH6uPW3tvEvr5rrODuLTPqgz2pa2lpkHC2C
KYzW+m5H1ctlE+9lkg8bu7PBxBBj6rZRgYjrSSaN4WIsY3nM5WIMmqq77oZ49NocJRUUw9KrLcky
V29sEYBZuLNMYAF15iylqpRgWC2DZEPuJ0/5QffIjXQog/mbaFCDe+QxJ4QJaDTtPsTwZQWL4djr
RmjMj1l5sxIfggPO5X3lfTobvQlDVZE722wVJ46TAirk0XxMrd6VwGnl5KomwqGJjDCXe5Ri8jRv
0HUn0VdM/DnFFF5exXs2wngHZoEJbjqKNcHr4PyY29AAgSS8bkPZ8mvVNm4zkGs9xSVTSn4eSwdb
H0O9W76UfeNosya43znrM9BThU47Hgx4NjCBs+hA2AwrUiiNui/bQ2jZqeCIcSLnmQlmC1W4xxAN
4PLP2pslDdppcOrF8A10qfNeVBDjOTqsobZnaEieMR5/vp2lXIKnZe4TFB0WDxzt6ADmB9MfAXgr
A/LZECyO7f3RkGVosmmgjA0yUIN91xVln1mdIkFiPgDQ7pqmZXHudMfpZDiKq9wkePqIeRM4eYKB
8qWMainRIVpA+0q7QBkPipEME0Y4DPkhL6/UrHZIH/SiaXKuGdRlNQXdFDr5cG4GwpYDRFeAOgeD
kZOXT6D2cbf5JV5/XD4EPBeh44SKgicV0k3GzlKM8lh2NrTNxs0di7F2qr7xbMk8zbMcRhgbuWyP
6yWouoEyTzYtihk6X5gZS5hLrsGaRxWb6MhS5FVXumM4RpBDTFMWcDVw93FnjrkBMHXamXlPrLBK
IEIqexFcxNC/b1PtCBbGO8/7hTHRJJ2tDsW/1ji2v+Zf5ltC9fe8PtDv9LfqNnZlocQE1yCwVwQo
YAPtfebToT6U28tsIvPKoptsiPxxE11eTI30/YihJIM2DaBrMp7c5x8rWZdUmiHoFtoKzpQERZnY
2TLdkZTagbSXkw6tp0+CT8ZbF950RMUdYtomW/WulsRuEnSYj5qMMrT2kkL35PK34jmFjmYoDhZB
A/GDjte01Pm20u7KhALsdN9YyASsyFGqf1l7+r2BaHJpOlGxhawcuYSp2UTuajsczJdIA51o/Skb
dJHrcT+TiWKCjiUZJlsX0aoUDykzscLsugizZwsKGbTea91DsfkWw+Pgrzqpx/EoPWet8xcJB003
/jFOE5JdQASTVZuYi2aHddSM3iTXqS/HkeREkimiIuPkNmemGHeUG2IlhQqYFY60u4F1HaDQWcjM
zyADfn+z3YLYkLFF0TZGhh12WXWvdnEKtGl2veSpT2IlIOmPpISfIKUIR1MENRR9SSaItMmQSBE0
vcPf2on54bd2ogj9wD1ipk3vL1MlgAScf7O8kcYhAqvbaao/d92VVhz+4oDt/j7zgNr0qW2sFmha
TNk6GvHnfvaz6nUeBY92vkP8WQdd5873InkckcUl+akAkal1SuKbVUikJtorxr8zReus2ZytcETx
3zhBvPjV0AHk/75C1jLBI/Q4SaIDTfeHzUx1C7HPQtT4iLqzuskmSaog7g5u+8s6SWgZGR5CIkj4
js3BDoUYEW5I3FlknN7SoTeRzgaOVhy5cXxnLnjNt89Z/1cRcWeI8fCsrbZtA8HeScrTQ2qr3rxW
z7EphGRSF2a3EJPxSAxVBa03FrqkbFmrJhiXOQGnD5iUW3g5HrOn+JmcajAxiiaQePu3N8eEpq1M
i3FNsH+Zcm8sp7R96JajVR4vnyuev6MTJNvonmtoDTP+rqNb3pQx3szjTHwLtHQqmFzSePX+vRkD
nRidtoWQ7TI5LiA1nVESHdxTY+tNy+NS/2xFnCC8pRi0qoqLEZgM9paPp65ZwA9NwmTrnE11VSOc
S0GxjfdRkBkpaFEoqgxj5+EBg2iA1Vnwta5bXUu23Cl15+o4CJ2NF7b3hpjvEo19bRoVFtO8qV9k
dLLjI/Ql51+Kl2NMI7/eEldF4Pi1YUIEXLWCdIaeTdbVsYVIA+HoNLE+X2bUTE1qxSU6+NsxBTH6
+Dx1NzmWLDcCS5xYiLqrjRKRYhmazb4WciXXN7WYQNek1g/AqDxbiVD5h3NwgSEFaohqMVKI1/lq
itowKjyNgQo4VWETgAACirsKiJ1ziMKJiszcBe2MsRdhXGpNQQB+iKTZWbTJSXP38lniWsDUNbow
SDY/VPGTqdQGtQHIQZ6+pupPWySjxzlHpox2oI64gC/CwpbtvtiUdUKJa1M/IfDE2o+5eLu8BF49
9MwGE7OXSbVJnMsE9cn6dryFQPVJD8FW6Y735ZMQMMHbMRCNqCgiWKqF2si5A4zALmDaaDKPypP0
BBCck3+Jb7QbDZpjmB7F5SdSv+VtIaV2tNFxMACGYsLEkLTmONkZJXIPJ+PLhnkS6cflLRSZoGve
JSrZVmyylhXaUUtGZ64kx257h6yCD8W3YgJmYsv0KcBY0SptW9LIhvRDUjzVZh2AzuJLYRBBdseJ
duCN/GOG/hu7xehgbzIrkk9gSwAhx9Vw1A6UDTMTEKiwDWaaiJ/ZYe/UzFrkpMYDN1pDOspYu8+W
p3xR74pfwAZBOUfUWmcne98toiZnoieLFjAKqOcr0walRS/K0iDvRNEr1V39EvvF1eJ+vjXATiiF
lm89imIQJ3ybKqpJtJqlUoKGc6NmuxjriHN8qpqHMj1GwwvwCYgYnqoL0gdeyezMFLO+xgbXnhSV
xjG7/k2lnJ6icDoWV9knqswA+MVd/bqIwDOiBTL+Em8RScC3bR6jn+2v6TrHcID0aDxLfnVUTuZJ
fwNhEYR0ps+Xzxzn9j9bLOM+RTrPUxFrUOueMUe1BZVUO/YiOZKwpsW7svZfkG7A7kDYxSKPHV3g
jBLksQqsMArogD2VSY6DvwlXe2tMNCZKm4GKZ0H1ov2hDF+HNqht7/LW0T/BZBQUx6KD444ChE1m
QRFwXCVJFjNMWyN1a127T40h0NXuswyeC4iTACkvRDvySoNnVpmFRauslZY5Gjh90WEDhpy2nbdb
KkI+HCzMqPmXV8kLl/tV0ji3+2xr245FPcfGQY58fQDpT+NUs8AJBTYs5jJbSmNZc8sCewgGwqzN
HfJf7SA61jz/03TcmTZkuJCzMwcsT9OS9MYG6tED7VeWBxSLAbTWHuwD6MfCURUZpDnYB//YGWSO
FqZS+mVBjeSYoy3fVGiXS8dU+9WCjGCCeE2cB7ny0pVXWS5wTF4oIQYFQ7zTCbM3XNxWltIquBLk
5QsYFxZw8sQnbf0yzYIl0kjIrhBzNxhlwkvL0NgydWcOhYyZtuKU2q9b9iZk1ae+fOnvMydsXFZl
WFLo+LWt5mSl7MyR6VXNp9QOlvpqKgU1VV6vC7i7P+uh/8/O1xNk9WZXItFNYpAWmoD55ofB8Og9
ivbQ4fLB4m8eqks6sSjZHnOwuqzUZaOGsbExHjFoemthBut/MWGyyIalNpQyNmPjOOdPanY76oI+
BXcJyAMwNAO2JBys8/3S2gZA1trUjpWMymmhubYsanBy8xt0aQ3EWaDnCPuaT3NS5kueaIf1gaKK
oAt4N+Au7vwNks1gMTgKW2Zcr7MtkMbh3W1BPeR8VdIk6WvUptNxekueLSjFFqqzXFd3aEg71l3y
OL5JD+UPaFwdIkGsZSFU76kVFBaBQcF7H0xUjMPPXTtoCho/x1ZHGDTM9ApvyUNetbLTb9XVooHL
PQWBgyL5VmR+lvqfo9r6MhAe4F8C/q7ZBE7KTYb2/xHziRstWmK7muNT9T39VBOnCumxSF9ayZnv
1xHPG+Im/uz8zbWDISy0TACexKODidYE0ki5RDrsRJVD2G9sr7tkuW+LSbBA3tWzt8ME6ajop64c
FIA39Gd9LN2U9umr8PI5pB7DxrG9EeazSummxNGgoJzXvW3RIVWft7ZEqQ1TkcUDUQ7g7ROcfL4n
7faP+W7lpJnVFjW47W66NZj9KRwPGBa8JsSxE/e/hVLxsklUY8ECgN42plyZ3SyHrWsnKMOFXR6o
NSijQSO+EEeJj5c3lBup94aYHSVSb6EWC9o++gaB4FGwlU58DTYVsHrWorcHN+faW2M2M9IXVUr1
1g6Vp9XtAGyPH1SID3/uvT6EqNXg/E32ujfIhCCgEeI2RWXumHVHE4JNUnU1CplRBR+LLWDWCkTp
9WLNT2pXOAnVpThstV8XpaC4w/dFC+0vDW03lOvpNbK7Vs1iLvuuMBJoUUzeAjh7625X1mf5Pr9e
OgjU1AEUDuTgsotwV7czygQQUx+7rDC39Ui0H9Jie0ka6lER5MIBHfry/HC4d4YYn0+tDJylS28e
wRw5vL2rSvqSGwXRAEAa+S9a2nx3pHgHVBdMgCwYi1ERFZjQBxkUGBzSLjAwhk8RAqV8Jd/Zh8KH
Q4pAxNzqlrWzyRy4xM56s7KQPY8ni4793+TuCK6y/67gyA3KO2PMebP7ZhtyczXCyJo9MJn4mzwd
u6R+uOwivPRlvybmlGl5b1UkxVy8hbqmoUKoKfcvWxAshC06S1aplwmdUEwS3Vmm2wZzG2ADFQV7
rgv+2S9WbF4hsWZkykij4ewPz++6jlft2+ImgB2Pr6JpON6qbNlCPwLALBS56e+789xpVaFioA/7
lj8p5me9eY7zt8sbxw3wexuMjwPrDDArKJ1ObTy7lao4dXNvjoFcXzX527SCilg6IkcLctQrLpsW
rY7x9DTXZauS4elRcaCk8uiQOf3fZM775TEeXs5aRUYdX6yMQJYaO1krSM25efPeAuPcUhavdklF
I4YgQpMjghR7EySB2bn6U/MrAdULKFpFbxrB3rH+Pqa1PnebaoWJ6rXr6I39AbALwQfiHdvdylhv
t0Cy1KwKPpC2Dk+JYgVtVgaXfUBkQj338KGK4kHLkLCp8+bIA2RSe0G9j/ove2vYGMzH0w8IUWC8
zi1Ug5b0UGiAfyvPte1LgOsb6nWeiKaB+AdpZ4hZypzXKuivRyn8DSUrgg2ta8C06eOpmfzL+8Zd
FSoB6Fi+q70yTmdS9XFDghhKN72qKnF0aXJiebtf5kLk37yYhw7vf0x9YLOskpRIuowNTFdndSlL
RAw0eA6Ig0uhlHEgktTi+rYGais68oTyN7OReqMTYOtR7FjWDujQ2hnn1l1FkEaRFbrsXWy1pwzq
zTWslPZrp4frkrut/HL5K4lsMPnYojVNkw0oqwD251jraYScRdEJX+5cM2DUMAkU2oD0ob/vloKB
UySEoEZByrAE5S26lL60AqGho+RbBva9+q1whUSL3JO7M8rcG+tgDa1JcDdBYrHCc+44vlie+jR7
sicDYghZ5UNyuLyd/FCLxw6cEfwXpsnsZy+PmaHnKznMrnWwMHcHmRUMFHuzF4PcUfGHGxE0iZtS
A1yO5h80wyi293xv7WVSjNJMUdlxu9RZvPiq8MCt6m+HFINrir+8pMFfPYP2RpnTnaZFMmOWEXnn
pnyLxxEz0u3XrVJ6z5xSLzFIOILQFgqAa2l+KdrJlZrZN0dNEP+5fvVn7Wzrs8+qPLbaBCRmDQCq
szomIZTGMl+bVvn+8qfletPOFBOlzZK+Z3o6lq5JAbHXz5U1itgBeWXi3a6ycSVR52hTFspfcKCS
3Cg7nWxwaaUeiiru5eWIdo4JLks5o33QYY55rFJHoao88s3Qi0jOWS7O9yqWbYIsQ0fdBuoeTDm/
sPo+rxWE5i0GcMltrjevd+hEXDI4uredll9puGqY6MKIJeanSRi/Xl4n97OhBGECA0SFBJjTYcwZ
KVNDjk9xqjot3piaCE3K3UmUJNEPV+hUBOMYednqDdj6zNA2Usfq7tYoLEWylyz1w+993Blhbpwq
GcmoFDONK4s33G8B1XXdruqDDX6C2asewWSKeDYcUk/kKfwd/LM+xlMseZhsawFaZq7va311JWEW
x33Fovv+zxYyUXNcomE0IcpzmCkd4PhIOVUMb3HHyZE9OuMuesNyk5OdQeY+kgodephUP0CO7m2j
dGT1hwohvfzbZefjxWYLajMAm6MDowIQfh6bp6VMR3tWtSMqsqOvfgXK2ItvIAWEGY/0WfYgYxGI
yqW8O+jMKPNqmUGmvGAwkzblZ1/1x0fyWoPxn7YF5eflpXJFJDW873dmkTlkOdmMaJOA2SEgMDcD
4E9yhxIXFW4dgiDzICeBkI6Ec+wsTGEAaA/0E5XlPN/aIdlMA60S47DqV711r8xfLO3l8uej/zaT
mKPeje+mYqQWBVTGLac2SSEZFOUnZb3X1teGHJvmezLfkDoD8Wd42Rh3PQRM1CoyWfAhMDfqqo0D
4gj20KTE9nik9bZ+XWizYE0CM2x/dTNB+kkivJhiYLTzTDnVg+Vug6jQxwkacLN3tU/KAMvSAyt1
PFidlOanPO4O5ipfW+YcXN4wrgmAQHRw/QH09H4MdjllHefW2GvIKZNIgsSEchgy4l82QfecdQAA
d0DSqAJDipGAcx9TF7WNbA3NaFLLn6Lqa1skh6guvve17JRQ84b2rJNPny4b5Z7fvVXmNJUJmg9F
C7wC5gEGFElVH2LUdw0qenLtrNfDYbwSSRXxnoYWmKNV8N0Bxwrw5/lKy3TV6hx9qGMHg7qLF9RJ
DmUqsyiU2eHVD89sMRdmAvbOeO7g6dn1FlBRHz2cA8XtnNJLhYBF4cqYm3PZFozZ5ZiBiG6ig4YZ
u+FUh6qT+eLpcW64R6TQFRVwPPVDp8qQigZa6FiZAsKUL2C6pLf0ctQe1x9d5+jfKeprfCXPlx2G
dxD2VplLJuoLIGn70gwlCFb3X1RZ8L7mhcH932dOwboScxgKdHKkDpojUPC1Rwf4ZK80TEDzvKYR
0jFx8mBrb5E5AemStXZjVZSOyXSiX00wHfvAPtifEv8vshuYQiMCTFNALrAUDpYqtWtEi9n1Wjld
kTqtCNDKvR2BP6JaQijuAHF8frZq0ldGJJdR2NkoTyigfqH9t/jQjmi+qWCCEGUAPIfAOcZbkIDJ
Fqjgc4MAZ0pd37TIOuZXLN6pdcElQv8AGxf3Bpjvs4Df2OrIaIW2+rOpwxb9lO6+tz6NauJd9u33
B8JHU+AdAz+QBv5DJvu0k3YcaykuT2Rc37TGvppV40Q1aSsTMREidKVauNWsOVHafBbYph/mkm26
z7sbpugBMhyqzDzqD9l99l27sm8HzLx7cwDlAMRhO1whyN2LHte8Kxpzuv8smf6+Mxv3md7piZme
zPpBIj9GUKgnhgDfIrLB+GQM8azGmiC218mDvxk3Sxt5s4ixh6XKo68W4OEwLgU2bJR+WFBQnfat
Um8LhNk9zF6gBpO4VP8woHxu9gM4rKj/TzfaJxCdhUL9bOoaHz7fzjpzDEa9xVBaWwB8X92iMrL6
PejV9Pu4drTqavVKwONFmTB3W3cmmYOR4Q2DQaBFP9bZ5GVL8rqm8qHUiheBZ4qWxiSLeQLirD7B
6HgCPArua7A4e4nsWE/gjHOAwfgmquZzj8KfhelMfqCk6ioTfdbBI9I4Tba6uQS4b5b7Zft0eW3c
4LWzxGQHo1q3fTNpGAwCQMJyQJN++e9zE4KdU7IzGWskLZLZ1tCAhEYYhkyOk4xCseJWoAvJRJNp
vAwSZU86eW8S5cMAiCYBfThQSHZHLL/SrMCWareYNVfTttuxLj2lioO5KYLLi+QGaBVvMh1ZiIk8
nAkh9jSty9Jnp1IbHTV5pDO78eK0RudFlSBEc30eVXAdtQ/4AJuHx3OZ6fmIY2YWy6nesleSKcfK
WF4vL4nrFxReSzk0VFxtzJIqTY6btitP2DG3TO+H5sdlA9zsDfDWfyywm9bG9ZJkLdVd8ONP5afy
Kw0Z8Um5jVOn7460hZ8LObn42/fHKhOlqjG2lcgAOqdYPunpi67fFNLh8sp4Cdx+YUxUGpRpVhqj
A6ZWcyrzuUPOUdyo8aPVnNq8dS8b46b3GmbEwZGAFgmaP+cfKu1sENVgkvBU4vVCy33twQjXwAjk
4w9Rpsj18z+22NfsMs1m0qukOKk6iFWKL3UELYle9+vkMBuihgI3Bu6MMZEpjTrLwBgH+nSRPxtP
w3APthxn6UQFRW7M2NlhXiw1GaQcnQtAT0tLd5K2DkjTuaVSOU3RKI6loPqQqYCw1L7g04lWSK+d
XeaxqVE9KVKlH2XiRMRpWxcPXIrRAb+Lm+MQJH6uOqsXXSW+CPAo+pT0/O9sI4DEZAUhwNGuEtOp
uuE0Fet9NliVU441iklG8/A3ywX+G/N50Gm22RISqJ2KhJDePCTX+slw+8Upc2e5Io8T6lbKTYPp
jug1fhIVc7mRDAwRiM8GKOJYuSZbyYkUy4gz+qxReogmc+TqeHlt3N00bPx1zISBbJn+vttNPZu3
fkpw71S1eRcvUu5IRgeF1q6+y6Wt9lo1Fc2wc9852s4mE2bSRQGffaER1BBWfwn7A3RN71uPcmqC
3dKzhf1s7kbuDDKRJtvsZrK6tD4pT5SLGyB3ADaN68lVgxoswcqPIfMHEcc094z8YxQjzOc7G8/R
MNs6GCpmgqaekTypkvFqNySopkVUPuameTtbTMRZFugRrzUigXEjn6yTdkw861p6MRwdw1WxJ9LA
4t+AO3tM5GmNdpxLe6DU1jSr7N2k8YzPqV+6jR/p/nytY2htGMPLvnr5M4Ji4XxHyxyVeA053zHt
OrcwTgpizP9mgYktwNuCbFzXIVXdfteap2gTVEi4dzidFqBIBxC8Mp7fr0WtrHFGjkb7bcges7H0
O6EWNtcZdkYYb68MtRzNYrKP8mF7S49FkHjf0xTksZpb+LEnamVzv8ofc2xFcChLNRsllFfr+CYC
uWPXCYbN2XiBQQdkBxi7BOkAOHNQZj3/7pNeY1qxyMEEmqMuogUN3oWQMEHfZ/XWUHzDMF/pt733
j4Ri7sdhRYPklTZONQk36YsK+UVoiswixRKuDYwogIoThR40D87XFJEcNABbaoeGDLiYeZ1JmbtW
gj4xE4LeF4LBJcwEEANcHuysRRLJSmFIxAgLcPAAOFZFrSOPBwL+wcvnhrca9E7BUYZnCrDcTPwB
2WqqZtFqhtnW+UvvKc0rOqDeZSNsb/M/y/ljhdkzq5QUNbZghaBH7K+ojq2faKNM8mNIyvjSDXqA
kKhESueoR9HDln0O/raOEbB35SBMlTBrTGxz0rbOgMx3Rq5zs6ohTwtAT6k5iVyeIuW7lX2Lhg7s
1ElYauajYPHMMftgnlm83JfzqM2mAVI2CbS/tTOFGWjnjXAMorvoe9M7eHMLkgM2zv/HKKaFgV8C
bfL7F9llB0uhS1k06CQs3lBAKG8prarpd8CJaidy2HwMJHiSIEYyWS1rk40n8qQMKmp8Rrj0b4Wd
enp5vSZhUf7KzMzTk2etFhjkf1nMVKHkqkLzhuWDLyeSDyDuNcANVNxXqCGjUw4Kmg5DKqId5R6U
nSnmClPUSCrSBItryVVif+sgLSdbgq/GPfU7G0y4HNYNY6SJZYQ53m3FOEEPtz5oc+3qSxVc9kru
cqBLZBOgirB7jFMuU15CezDSwhoctYT4Q544igiWSi/FXXnut0MAs45aDLS6oG5yHioLOwFAUJlA
Y2JcFe1rDULMbbjXMGG1NcGaKc7lNXG3b2eO/r7zebu2NyNRRiNMV19rjuX2ViweoIMCM9yt25lh
Em9LSVZSgEstNFv1azQnX9UNWlWFCOfN5PcfNo/JOGZonRUQnUbYIN+qPsznsFQ+2c2tLipGs8/5
D5aYtGORS1XdtMYI+8gvuxVREfpR/S3o3a34E4bPlExz5Njvo+deerv8yQR7yYaMtS3XupVhmk6l
yMOPNIr8Yrb9y1a4eQjaCwDroVaG4W3G25XNjJOsm2kIpsPoUbhmzgQxPirX2xzS3rUFkYm7rp1B
JlpkS9zZzSiDctaYIFBzReaX3BLkCOy03u/vtjPChAs7UjRN7y0l7FdnCzYQ62RPSdBdxaH9oLhU
Vr5yk58id+FeZwgblIgEfPYfCBCJMmB8G9xErWQZDqKvYxtwGsEXo3cyGzoA+6d05yZAjyyqzI6l
bUyyzAwbtQoJhEqzKfP6XkGsMvym628HpfFmVDAiM3L6RfSc4F1lNuAgmEZEWwNjD+ehhFS1EuW4
WMNJ8/V4dBcDg/DEg+jQsIUoRGn/tiX0/jH3FhkXnZshWiUDHqMXP2NohkKHtlsEu8rzyr0NxivN
ae7VjSxGaNuncQiKyC2zx8sfTmSC8cmimkdbbhC1mvZzWQeSirfev2ts/d4pIGjAxYUMHDia82+z
jYAylGZihNJ0VVRBB0i9CHjCXcXOBBN7yWAWGNzHSFIO6GSG6GRck1ZE3chSq3xYCBN3c1StpDpS
cJJ+UdwC5oYg2fBiha1nOYpbxMD7ZQ/p03hcD5c/ksAyGJ/Pt1Cd+nZIohTx8Lt0NA5UMZ68gpwN
TTvrTn6afPtUBgDN/csX5+8VA69tQcIBCds76/vuhkaOPm5ZFcMB29XdrOUBZCShYG28+GTvbDAe
uA2aBJ44JB10WNT6Cdb4FxOBnobD5gDNuKPIItcgnmmoC6BtYdrUmXaLGjcNVcYVXjLp0Yjh5bR6
2NA+F9wo3Ii0s8IkN0opzcUmSXgRhu1tFZSAfuf36rEXqaNwkija9wfvMdAFgAMxccjUegCUMYoR
5r+AaEwfFQ8NEj89KLfqHXmI71WvATpJVOXn7OGZVSYydZXWpXkna2G+lL49X6OS6172C9G6GLcA
/cJogKDFDgkZbsbaVpzETvx6fAP7YnDZlGgxjENUq5r1RNrMMDFAdlyQ2wjyL5dNiFZDf9/5nFQP
5kK6lUAm1auVY64mxy66NRNRX4lrB68D9HkgXfOB82HIdfAernhgVVobpirktMvUH+T+phPqMnMc
HJWFP6bo77slFVHUgl9vMvGWG0KM7h40iEt0wqE1zptkZwb903MzgP9rmKiFGICqv21zsJapU5RB
BNSz0hZubIrm1y7vIPCs5/asIo+MGQExBIP+un0d+7sGSIV6/f4XDgE1PTCjIzcDQ8e5mURrMqUu
8TyV8hebjpdh6qt9GcbjZTOcixG798cMsxqFFPIEYR48sVDrz/MraXyJLVHVkHt+dkaYELR2llJY
M7ZMu8tvix9Q//AobfiEOUbZg+bz/5F2Zctx48ryixjBfXnlzlYvkixbkl8YtnyG+77z629Cc8+I
DfE0Zjx+VYSrARYKhaqsTGbhgmWQij5xzetZDXx6wFWnNXEG+de/2zVif+PaaV4tRVphQRn3XGVO
szxzrJ7F3iPu6stQQUed9BTlLXwZ2ZMPq1340aE3Z0sEQtFn4yBZfkDFnyUaywU6BGrADz/r+U0U
zmr28O82jUrzoKWRAMCEd0Y83Wmd3SsvPIvXmrUKKs3j+JVL0hrCZlUnWmu+OBg0Ojboid5eyX4I
+Dg0VGTTjFGOtBZnE48dcMRbEOwB2ODBUBh29p65Wx9QqSDQdXkbRhO+inBZ3fqeVFhHE2zTLWYs
CFUo69Zm7N+nV5JUcNitzAgkFao8S2QZww/N+OP27rGMUNFATFoM22GsNuiQIEfHlj/FMeslzQgA
NN+gEXejsnTIxKHvZfOYb1B+El1Q5cHAtIqDEQ5bZwnGsJZFxQQkCXwBYAiWhXElDqMUrXgotfvb
e8eKCjSkBihbbcgalIEh2xdkd6i4g8iB9JPm098YEtm/W/9ydLo00M1w8ynEkW3t6odoFX4P7Fqw
+obTH/rFHAZrOILeh+Ap/wZTJYnSVMngyvupgKHEnSCkUFAI5IfmR/tE0tbMUnuL8FakTpRZrBEj
1nKp8IEaT8m35M7FjfVajIWV6t39rExmojX3axJbgshWCyU37K1VUsEEbf/aEHr4DX9YjxnGoBOv
d2K/uvzrIE+PXmL+te+7FCdPFr5X7YtSP6L2wnDQ3Y8G5i2imiQS8PT11Vhx9dzmIa7G9mV2CdlO
iLu+RkdIdHtU8VmfbK9mRobI/7JHRZNSGscx4rEmIzbxvskDAl8aSzNytLOSmUkwO9kvgF8OMqNq
sdeRIZ1jQvRDtDrpZ6ISa5yUGKsURN+yb9Ni8k7hJLB4qp0yN0XJ6oLWy7319fYO714+G7PUTb1G
kbSWLfJdpbFT6CuPT0b8sLDewLvRTJUIaxuqqxiZv/6MapdmhlCKUjBXD2nojeCq4SfWDpJv88n1
N0aokNl23JI1Gb7dZE3OcC4O+IqnFTTY/QmCVfbtfdu/TDfWyJI3SVvZJ+2kjEgKAR16IDPXg9f7
8hf1TbJ6iDYz7bG2kPpQkD0tS5XcQVA1cqvEUlzBzO3oO2dJnuFxAGrZyx3rHclcJRU0Z1kqohJj
BrCKObtvtUsIRntH+SOyAI5izursXrSbTaVCZtQ36VDGkxZMABnr0RckK+bt78baRio+Vg1mWbQO
t0CqvPXFAweeJlX8+q9s0HkWKAc6qQBDQKAWXl8HWgXobXDbBGOj6NSq0hK5igSUKzqkpkA6PDRl
zDBBPu2N40RXetIm08cM5zYQ0A2XOEvmKruAVIPkqzLrSbcb5j++O51gNVNe6AkCY9C/xPfTD8D0
LQ5jzXh8r5bwI2NPyLIMUrEibPJpUskDRboMjQXpNTe81xyMHxfvtPnsy3J3NzGnCooAECUZNHOl
GA9dZHQh3nh43hvqYR0HkzdCU4p8aZGs296xG9RR5ETRkXAS0N2RLm7a2ehlMYCIKQ+EaqPFdiR8
0Vg0znuLIjOeGqYjJVGlUQRxFItZrWNRYnjflkE6Qgf9kjaJqYhfbq9o79huLNGNwKhatBKAWZRJ
lNIOeePRGFQbZLA/fscMhCGwGvAF0L2DNptjvUWLPYjKe2jWObWevwjTwHL3vZsKAw5/maHCnNIL
Yc1LkhaoJ+GFaD6HNrYOzATvVwdrJGWvnE/GHf4yR8U8qVFrAcUzaEx/A3MFUf3rTn/OjCAFhl7S
sJ5Xh2ilKqxLctdBBCLHRzjiQVV9fUkKUp8rOQIueEAs40LY/nK7O3HnITX12FQeeBdIfrv4MtwJ
v25/yd18ChJ9f5mmTvjUDgkIiGBaPbVH46WDuFzJm3AazAG9ELrY+CCVv9PYxfDsh1Xix5usoI1k
I+YjHVQQ2ld+dPjpC8aqbq+M/HA6Lm9NUIlAIilVFpeyFkhZ5UIVzh9ClgomcYhPJpByK1DvxuQW
rcEWgeU3ntQIzYQFM7kh6gPgL9SnZ4P3E/A6F+h6RRmDA2v3LYo6MmEKlWCWpkDGiEIuxSO2Tva0
F0J9ouGBTd6iZChYe7q9ibuJzYc1NBeuP5TW8YJe8KMM/RkAvsYjBHwdw+EFU70oh9HjmEVEeqib
NLdITxJkZUBdQSSIsigmTTYuq6gFOabeLloFWD300R6Xy3woG5Dz8b5+/g2cwZVN6vk06AQiMuMQ
pMmxry9a+yiwlAH3XrnbZVEvJmgtJrMihBpQBvqXOgXjaox5gakMEiG3pKW4FJnKuN52L4PNTlJR
xVia2RBarEpKvw/zWcRQcuze9o+9G3S7Kip6qBmoXFoSPUQhuST6ItqCUBz6fKmtKWeBLHdP9GY9
VNAoI3FV1wrXdcId5TQ3jZTRtWNtGBUy1k5S+7UhF0D1aww9FfyTusD4KPv+DdkwwEXB8KXRUNGw
LbkC3Xh8FdHCnDMhIoVb2+nP6o2PbMMDk4DLUlLc/Uwbm5TzzcYgyjOx2YPXZ5g16FH67SA5U8VI
hv/H6qCMBqlvXKUSdYfmaIEBfYfoJF0wyFo8dpiJKSzNgVKVJfwhWWi1+rddcLcWAa6+/5qkJy5T
STDwHoLJ7qBclsnufnB48cU2Co8a5hWlxWzPqZnZLMO77ggcLLR0RVH6JO4D9dK4A5cSfF8rrEH4
NgmMl/quO24MUIdrKsOhFRdDCcA2ZTSOWFzkhHWbkBjw6QoDjz4RRFUFAGOu43u4zo1hjKjda18w
/uJLfgECnPmgPSz233me796YyG+AH4PRT9wtmAwDBdqKGzPpEmuQXrXG40FvMfySlc6so0OX/k6m
+mGQnntr+yIcZIC/gjWaGrcuQl+UwsoWBlbXYNcbNFUHiSPRNlGoIyYuXJitjaoFAybBFHDjVszI
sXuKNyaoeF5U5TjK3awFy6EfPBFTJ9GhQVdPI3U+1KLBmgdhpgcWScJ+irixS/lhuRT6GJVYWvs2
YmCJTAJjwMYlfbH2B39MMUfNKuPsJsSQEcCjCUQQSAWu3XIVxLwBhkIKmq6HbjRhsy3MQYLK+PIo
TN7tCLJ7NX8Yo6fbeFDj1Fo0SrhXFtQSfwnipYYoDNwk7c7S9HTb2n6I3Jijkg0+l0FDiMnqQD8B
Uz6jcEpkEsbWWr0BLISFq6Vm9fw7RqF5h7c6YXd7/1GbhBsJTrPmEfmG9vqmL5Z6IGJC0nf1ywJl
BskBlz/jMt3zVhFiYSIPTjsFVe7rT1hyU9QrHagvci1aT6AXWO9jbi0Mc07a/o+JVyoWEmwvXm4t
0kdQmHR+MQB2TI3MFCbwlaVWMrIwjXsHfWuFOoVxJo51NNV6sEyFqdSZmYnO7Y/FskCdN60pMlB5
N2qgD1+N/lvC+v9390kQBOP95kIZ//rLxCtfYJAM40SgppF4B0PBlcH4+LtL2JigNinv00JTZ8Aw
JfE/SnyRDUaewVoCtUWDUqqcMELNOKl7s41IEfSRT9zb32Fv3kbCgxxUw6QgjzfX9UYBq8gXGhjc
UdVNzsr96I42FDy8MIiAqhnN1ZPw8BIc3g8tljjw7umBvuz7xJcGup1r0wBVKXzb4BstYe8awgjA
rm6Oy0FjtY52v9TGEOUMTYcCizTNUqAvl3Y+RjNrE/cyDEKYBRAw4GafZrDUUewKoQAIlPeic+R3
XmEZmJKsjqSKEzFZAvaGWZCMAWaFJzmeknQGCmohMKoVAhpEZ1yRpuD3PgSVVbc+sSaidp3wwxKd
eLZ6CX30DJZi/lyXILBNTvr0B8MHd7cPYxBkuAThm6e+TzZ3k1GiFIDWs+7FVn0hqgWR15tEtyOd
Tdai/sf+geJfBwuHDLkE2vNUbpFrxDco9dqo8ZnQM7S7lfO4pPWLKDnU6a8Sc5ui9p807p9uL3fX
G+HKRPQds+bvP25zTa2LKrZaEuHE5d0JIkbezHUslALZMTrlxTTXXzboHZVntVoTHK3W5hcz8Ruv
9ZWHAUSTpKnOyp52nQTSjsiuBcUA9u96Ow0Zvl/OePe3WXeJhdypxyi2E11gDVTuf7gPS3Sqi55s
pDYLuZgsEqdUa75bPQ3vydJjvSf30niRUHUiJqogA6PCe1GqGSj/oVzeS8KZBymYpY7xudKn3Izi
CQ3uXM3cpCzvDfRNrdsuspetbW1ToX+suFQu8ZsCvnsMh9pS1bssA3yzQycEtNkzAzC8m/1u7VHn
YZLyIYxSXAKdM9pEdpnM3vbmYNdmZLUnw66ZRLJMm+R22ByDFtpVnTxgfzHB/JZiwNcbvMITg+gI
bon0HFZmaqLYx7hUdwvg6FCoOBwKet205kySxuMo1I0epJXJW6tdBuq37IFAeIyvhtceVo93CQX+
P9SwfS/5be1SW6zVslz2FexGxjnp3XT5XvwOxmprgtrRzBi5uh1hQgpHp0TC0EeCi2yR4Zy7p32z
g+Rds/lwCzcK8SC3SiAZuVmJrgiK0opjGHmfKvwUwTZWyBHZWMnaaVrbGi4pXBQbIpNefJJMohLU
43bQCrP8md+NdzXg+rIrEh5n8DUxfgNroVRYywC8ahRw7geiMhMhtSY3cVVhMFFikh7v3gkfq6Wz
MHXmwJaBpk0Qhz8WTjRlhTUjuLcYwFkI9ZQGsWu6rToUad6OOZwDrAH4XI+Tmprd8BvVnK0RKm5V
YVNpy7wiPBvPzQJ9cyha6r8TrGRU3dBakdCWoNunwDUnfJXhKat/nRxgcjx1sjiocVzAMKyaglW5
cAXZ5luGO+z2CdCvBY0ilDnQTKKOcL7oc1sWSMj1r/NLDd20wqv9ULQWl+THuZUwHrQiSYDpM7A1
SB1obZLmdUyRtyqgRBgxkaj94j2iaFF5eW8CvW0RtcMB1KyAYHwH8pC14r00YvsDqKPe1lqPJhZe
m0Xr1gGRUzMsvDsLhE5grtj0V8wtpk59GGeyxtW9jkwwD9CXdNILmEAsDA1C9dCtvfUfaga8h+Xt
Cqkzngwin1cqZmUm8VVLkd9yTs9WvGDsI93vWdphVuJIV4JSsOUDGKmQjomNr5q6WaIsUbAiF3GM
T45DxvdA4asix6W2cRDSTJMK9K7xuDNQT0rlkzENL2rNQ1R01r3b2cruV0OLHPpHqg5STp1yE07q
V1mbWxQgL9KlhX/GrmqjCnmZncpOmIiNvcxsa45aHRcXeGqleG31Yu9wyV0oVqY4BaLU2NIs2lEZ
ZIrPWOKuTTy3wNKEww+m8evrSDfQN1EKTgp6tz2i3qKAoES402uIFYgurgTk1os9n3MnPBc/Wb3z
vduBaLljghZ6NsA2XBuvSGNtlUsRsdsatcHMmfzpew6jiaqCz4cWvChSX7AU8gEzuoDjVqNmjb1l
IP0a5M7k0t8ZctlaojZSLdQ+mkZAiZRYseSpmcxcq+8htfnU4hVt3v5suxsHPTyw7gs4Dbp0vXF1
UejLiKGkQEtl8KQV+iMk0ezbNnZrndrGCHXpRUMoq/0MxmXFFA+rS9iukoNsC8CDI2aljmGz6hl7
dznRh3rnKflM6Dho6ZJNGrhranQURP6Oq87z5Nxe1s7WycCggrMVBRrMwVPfaWmSHHpd6Pw0fW4u
yPSM6TduF5gAOQ4PYgnpU702axK5kwZBC2bDlFzSlslwoU0vqwOVB6ZKzY6L46WPVr6C9yhGtygX
70MpqSGfCS4V45xpLi8A1Ts7tcCoCu5hF67sUBsnlWFSNBWq0POFKLEXThiITzM6F5BuYVaC3sFO
VKS/skbdX0NYNspUY1VpwL3JnuEbT9FZcAtfP3SWcNffhW4PZrIn5RACwszUqt4L/Vv7dH1IzCZj
bknNPfqmvUW+4Bee9NjYzTG5b9zyxAIP79vT4TUSOCWNT1ICyMSlZG0GEodX6LuCk8dWfw0gjI+s
8Wt3Z/i3T8H+1wTaUINwJpHsoEIv3v88qnsopMhe96N2QRhvqmb41qLXavxTwmCSjMA1EYA1XCZo
LFPhKtfmQQ1n1MH00Jn7LwVnVhELb7YTO65sUNHKaNsqUTk8uxdPhuTvG6ELNs6QtPA69LKPnCf6
hs1kX97JZK+sUqlzhkH/hSMVPvmhDWJAOtX7t9VajmwKJ9b6qA8G7PyayCs+WDIWppw/N6tgc6wC
4l5mjvVg0BWFY4hO0DcyRPqEQhs1TJxB5edBhzxTbAMi9SW0hcfWkYMO2UDqZ/Z013ulJUdMGey9
Wwc9NDS64Ja6LtHF81EejGpZMSOgfYmfyqcYPVIUh+6SoDuuzuix25W7R29rkaopKvrQhnq9Asp8
gmTka25DRQ3YgwnJEMYvcov1+tj9ktDygNaGgqgtU54qxEaZGxMpctf3Sv0sN6eIJaq3v4sbG5Rf
9gXX5VmOVFL+nn1Lf0l+RdZ0GN6yQASr4uKzSqV7txCEp/5aFOWeaZTJuchhUcNildzXGHLfUfFV
Y0qu7G2eiEqsJIJ/TgL3+nXmk8bh3K9ksHwEbE8SHDKQPbLAV7suIeIRjgOAWxV8z9dW5EoD8rwF
LKV1Rzc5t6D5DO2ltPBAzM9/62VDbk/qvgNPGZS7SLcKyhrUugrsXryEA6bZq9mX88wMx9ZJkh+V
5g2CYWUS6wLYyYOwi0SKB2kQEQC6XmI3V/0Ivip0sr9XP7qz4HOOflSPyTF64g4ojf76hxLf5BLQ
DBm7SXgQEWOoPS2ETuhyHIigCjVnFlarTcW7XGehD3YcBPwTyOBQEEKSR7/Z0lLUQKCgouSblF9E
ofZBhndUWFXPHXe/skIlQ9PSKi1fYPcGZbE5AcNL6Vdj/tH+xjP+yg6VBmmp0oKVXkIxef06L0G/
/BBaBoxo1/M+Nowu0fGtlOR1EYPMcTbKY95EF1EbNFsVYs2euhqA0TmTPF1m8V4xtpAee+uUqdCU
XgbGQESvKvkjw0umbRZTSu3buQ7LEOXpYtF3RSQi4xc6UDweeQjYFTxMMczsOh4C4HvvUvjU7MOm
8ZXUo4WTiJ5QzqYym9g5xsNvLzJp0JqS31uKBKV3fWxlKVxEKVNQ7izEM87v0wyCN/TrbbRNH8RS
c3JAffsONHOiDKgP+D00Pn+aQzG4vankVfEpXm1+B7WpNeY7dX7G72j4ytPUC5Q5O713Ju5rJjJC
1e7325iisscq5/RQjrCxaq2jCCJ4pTGZtbyeBf3bbyxKB6gCGQgwU7SkTINaMi8pLdqnzUOx9F6u
hFYqYDReMTPt4batPegjyEQQpNAuhaKpRsXDqkMalqWdjuf1aE8PvQ3Kiu7/wY/Fi3oJX6A177Iy
vL3MAGZRdSE9TRTRqOdi17Xlylcwm3wjAtlQjLLfMH39EJoQV0ROxyrZ7b3krgxSoVKc4jTuJhgc
MF4nPqAP5/IOKYKSiST1dfUwnCya5Y/Vke8iu3hmbPNOgevKPBVBqy7sxWXEN1Uuglva8ZMICBx0
Y8+LgRoX+kkOBDnt2W3u2AKMu6H1Y6/p0Kokcp1lBWwnnaunTlV9VQBrWjF3O/8SjIgRG3YD0MYa
FRrUmrAzzdjorEcRvTrK9WubMYIcccpPx35jgzr2KLjWPTdhRV1YuELafa8APWF8MYLMuWWDOu9l
34tChnny94OR+AAt+BoUdP6GjjH5tbcsUUdQ0JaWqzPsGLoPR/LI56AnLBz+nhrn3pN764n09HMs
RNPAxbDWgf4Xz1O3sMInwfuT5Vz7xdjF3ai5+VLk75s+o5o2nQB+JKhX+dlZtuI3sIB561lFh0O0
M7fzeTtlMsSyHJ4KLmuocpVW63ogT4m9GN1R4HM/avjEFEfDlCuo6fDR6fZKWS5JxZcchGTjqGJb
y7H6rsTZN4M1YcLaSiqETPI4KHnWgyg2/1JEfygKZuUN02hZMGRGbEYucf3NEhT89WUlp8sZ/mht
7ss7UyfA8AVi5wtUj5hUUAynRBnx2mRXZYNYQ/MDJqUXGYKIsq1fSNWJiLay7oLbEepTirRqTVp2
PIwN83dutfX4a8PZt71hNy/5y+1RebleTzGMgt7LMLEawDjLl6S0eH0258pLJEagYpmiokcyz2mV
xug88xkkApugnu0JeaXupByLb/f2JQYBoutV9WMISjoVq0om0cpF0DQ8GFpqGf1PiQtC3SwUxqFi
rY2KHoLMZc1A7hJ+PanjUQRvdg5ovHJuWBoe+xnt5otRMaNK+RXE6NjG5Jt8IDIs8zNBP4Sm6v4d
UWSmx1PxokD9fxF6LK21BwRiMjTZP8sQ8Kjs5SfrNbqHBtoEfXT3rr8c3D1JBx3W5BNROcVwqGu4
0WF+zALBksCrszyzbDJOGT0ZXaQgvACMRQpGAFjK9deiQqdYbf5VtqHRaL9ZU5eQH/DZokkzB+4P
kLI5kZD7t4/z/8iS/5uuau9fc3ONDUIkR5IOzw9P8/1kiTEkFMCG5hKWNzI7rzg8ZFCyC2sTWW75
/veNYSOqpnHgSTPWBZ0Yak0uIVfnZjPWLSIZO/kZKzwyF0tFlKESwLm6wlnA2JBCbdIECgRIQMMa
bNFVYzM7Gl4FEivWNBTLS9//vlmsFMpCVHDYZZDIW4Mle8OP4sA5pZ8d82+rkzt/Y1aUEdPeN2Nj
U4z6cebI+wdkh65hmATwmzyshSk9yHZyFA7vEzGO7qwXNM282361G9+AfyRFZgNYWeqmbaB4PRvk
FaSkoITSWi/ru1/Cmj0smexIqswzTstuCrGxR12zoTz0QhKiXtQlK8p6p8iIAyGxeJkRt3eToY0d
Kj+HOmWhNjEpDwyxLcyl2bQMC7vRZWOBumCFqRkUI+SJKmoWTHLsc11z4aTFuv2B9vCMYL3++ELU
WejwaEwgWS4F+XFMMGlDxuoBu9Lt0k+CKoheAfgFBD0+FYxGJ+tTUXetpHV6HJGzgCYdRsDv8aRy
jPllBg/a7SXuHoDNCqk7tk3qqSLQhUCZuUsUgvKYX81syu1wyO4KtTB1GbikkEXFt/8BNWgsgOMJ
9W3KLODh6MArKKegYn9n8KsjiYs9Zrp9e3X72/hhhrrWZUi38EKHpLmZvoNMX5xrs8qOJWvsdz9O
Gx92qOt8RFdsXCpdQgI724mfOQTyWvoEEl64wx0LPb1njyhOQujSQK0evMbXF/oaKtXQt6n8zpOH
EoY9PmdA9Oemdmi9uDGZlwI5UNQjFQY14Okh50PKRdcGx7zNuSiBPxat2QKeB7SaXZy01ZQbW/PI
9NdYMg7fThS5MklFq0gajClMUTGNFzcae7MX539pgdrFKqzWcp1AGD0JD9H4oNXube/bcXLwzAqi
TDpFpJt5vWn6khgxWip6wOWKV86TlRqSV/Ah4wgT5/r0bTZmqCCVS/PCJ3iBBglujDm85Etsxpkv
zX6UFhbPHBNgLYuKTd0A3FJUAyVQ/dF9U1wo2vxcXiUNSqHmDPm5zE5PQ2pFP29v5l56cLWbVMgA
Do9Tk2aSgukwAwekImXmAQR6FC/Ly2QjF7orZXt5vG11f60Y+SFzCgBGUE6o6lmezi0SzGXQrKkz
1UW1lN9AoGFlH0YoP4RIxSAvBFreYJxziPxmYOXJe+8NtNdA7YcuG9C9NEC5FbquGlOYKEKHSPES
Jt/5cVRQiOFR1PqHCpOkzXZljnLJWI2MpdTg+Wr7c8mAIC9PrTo463BZWCTfu18I02GYBZcNQJAo
U1M+LlmvIhVQ5ATSXG9q07giJzm/4QcbK5TP19zYtZkMJJDeY1DkMlWmggLqbRs7lxXK/h8roRy8
LHMdUnA4x8L4rEpPszzZKpgP4rfbZnY3DFsF1ipZlgWaPmIdpJrvUOMJYm4hL4l2GL1ULSTZGkKF
YWs3hm9sUZ4dZ0DZ6TlY7XLtUZceo/nbb6wFuFgANRRVFUXq46vloihjAyZCaTnLIBzKpucIkInb
RvYqYjpB3/7XCvXx23jpdalMQaMAJQMV776WN+VX6Sx5RGlXhkjIHYstcictuzJJ+YIccp2klNg4
0VMPHTh6BrcJeo/15tr7PtB0wetDQG9Lo3sDHW76RoZ0TSDGsYe/n+uYWVrZu56gCwYxaYADFZEm
iFg4TpsSUt+eLCTQr50HsTmHVNOF70VQQvZHsSGV7dR288z4bjs1fOAr8Y9AeCTMZVzfv5USryME
2ECKxffWrKhmHUZWrD5K1bMmV2Zb2WL6qE+/4fMbq/QUHWY01GKC0lywSr9qiESV4X9+Z13QiyRh
FvCT91fL5tGaaLVmAN6JF3q8nKW8tNWMzM5Fr6q4noYRwo5o1A9p5I4Ja6J558kKex+mqUQ3nhqh
aUsNde4K4vT6o5jnphzmpq58G8tHxjrJ5bpNbMCnBwAg5nANMLAAk0hdvmMzDLzSxppfOcaFjFlG
p/LbnzRV/xQORZuiAhUXcZFQ8lCqh66I0w66NUnjPSa7PcaS6BhP26FSwrBP+UrOx+wgXcqn9VgC
85hZ67l7wTAutEV5n9RVWI9JOuLTRqkoGUsF2iGhnB1k6bXhvgvioWDRfNGH/E8TgI7iPQr3oF0y
l6W1F8Vx8sNI55wWPLd+w+cYUGoHsOfk2juaejH1Iq6/MrZ030s+TFMuKWeGNHS8kh0mxSTjERhz
/GV8B22xB9lexgjW/uf7sEVFFLnPQRUeG/lBSXlTmr2q/9kbg12MLD+hAzO1nzQN41BXSaMBw30Y
G/v/OZ5SO3bLn9x/0gW8erKbHpT72zu56yYaoQ8E9EDGrX0dLodp6vEVBRC0gUYqjvXjPCp3ktzZ
t83s7uHGDHWqhVhB9aaWVF+pwz+0ePqhhWvyNeo14yerZ0bfou+7uDFFneqilEI9RjPQS4Me6Dki
ZQJ9Fnb/io6KtB3qVJdT10wR6KV8kiBIdvUIuP1Jt7XTeu4d2YWkKijnpueGUST6hGqg7VIHG2RI
cjV1se6vX3o79ICgdmebPIy0uxTKRFUKzLFgratVOpkrva4Mh/n0qvjTvi7hXYQUAoM71x4T8VWe
Vi2nQoYcyb0NwtCg9SFfCzzD5LOKHrshBgPj/zVGfcx4iIpZa6X8MMhurXghfxrrQ9S+cNUdX7PK
YrvnDzedDsplEUMU1M6uTY5x4nWYfBWJ0aA1FmhhzNvnYP/rGeBlAARXlwDDvd69jKsjsS74xU+P
ZPRWc43nJDIxf/i98Awn/hb/WOwaOID+e1OaEzPF3P96G/vUhkayEg09VPf80Z0cUkRCf8OdLc7L
ndyr/Nur/UQu8O4r6L8A6UkoUehUvarWJU35WPfyo+CSIb3yrgoIyIFjT1bufr2NLRLpNglSI6Vc
p1drfpgA9bdldGsGQGfru/6wHrLQDM3e+6eCPPTyqIQ9SxbcC3Am1MFeuexSG2AO0l3GHu6t670C
x+sgG8bz7XpdWVqWk9jh+hlCB0JJ7RG9coezdBCtjXYDoksEt9xSfjHMkvBF52Fbs9R26nyqTxUH
s/PL+6c7jWYUhGjQKxi6yS2Otcy9G31rj9rLROO4NVbA+M7naLjNOibSpztdS72kHIIinRxtTK1u
XL70oFzW9fQLY730u4F8S0EE4ZSq4xbk6ReLkg3LCOWA7BDNem3p8iuvlqUpdOIFZCegDzZyKxUH
M6nFr2EWloy48KnQRZsnt83GeyEJPCeCMmseKSbLVuk2jdnedbZyIN2G0sJVcsekLt51rc2aqSyq
6Jq04GYlwvwBOE0Iy04MWrjoOMfW6JDh4OaOZyRTn6rY9EKpbCoes7ouZE7zUYayElDC4dKyepOI
weaH0mPl+Hu3NNJToFZBt0ig2df7OqJb3POYXjkMkQxh4nKMnFTQQ3da6thauvxn1mU/Ga60e3Q2
NqkTCxVOMQl5KOa0L+FJxSTLeCc98l+ygDQGypP8+Dv2ZMiMqxo42nCrXK9RVhNeSxpR9ZeHziEy
HjEGV/C+sFdUZnmf1aDe9RoUksDibYg85qGvzTVct3Rph0CrjrKdKoAxaIxMmJz1T7FnY4HawL6Z
BmHOpfQwlOdWdaQYHRzuIMX/tPj27osbO1SMywj1rKDIxSFFlaXw1/koFq99zWIR+dRRpO1Qsa0s
qnHNSi0/8LnNDWZ2VgDFSJzYVh5DV7wkI0ig3iWDweTK4HbYS6CEzRKpuCJlfCFHC/y/1KJLJ6Zg
gMn6yIqM9bJy5d0KnrBRXxiHfO9RsTVKxZVhGpKeixRohKRBO9zl9b3E5KxgeSEVR6RiUcY6bdND
eMLdAOWMNLSi0aneBjs0CWGFOh3DH7dPGmNddO++HnKFX/kuPczTncFd+g7TFyMjv95dFzg4NPRf
MbRIV5Kaocv0PO2Jjecl9RTx4TfWsPn/qQQ0VEv4Q6nCF9uf6uTMEEnKFAY+7X12/9MB3hihsky0
z5MYfZsUFY90NDV3OoF/7JW/B6PIy58Qv8UP7zIbiju/fmN5KjJNsCag0fw+Zri5R+u8hQgJamh+
HxXmnF7y5cKLzFmI3QC1sUKtT5BXaFDoKoSKvO4b72ROCd52S5TMt6iwpvfZ2driXpXBub26XefY
2KVCby8IrciFCL08Rj0V6FuMLLbs3QcCssy/NpD8hM0GTknNyZDWQrp5GJzEz13O6VzJ423R/Bu6
O7tXJZl4kBXMXGr0k6vqGq0cVk7z+ANBJscDtKAMSOAUT5FVlWbpsZrauzuogRkPKQEYqyQq5K9j
JtUCN+eHpIeE+aRa0tfbn2g34dgYoGI9n7dSn5V1fghhoBUTy4j8KFtNdfCWkfWc3P9aG2tUeF+a
LpzzMi4OenFfTIEOXss6s/B1zURyVTk081QEadWhk0VzZDHg7p6CjXEqzIvSEM0hiAwOhpH/zJvV
TWbRV/L+NckSRlT8BFB7v0I3tqhwrwurlg0hlx9ED9rIkQOCgwXv1waPZkwmq4MZugvg5Wyo/m7M
/zBMx/xSrri+VeMwwNvALqPOT431XMiskLLvl8AdgRGclyBhc33sUgwCV9wyRwduuY/Sn0sZ3HbL
/bwbc5D/NUCd6zDmyKGYOL8dldAW1+i5VUSrCeUHsMbafTG6q6zEliIvrs41zpK2b3mW+HzG+7d/
yf6GfvwQ6gRmOeAX6givKdLe1sMzdJqtvHu7beR9WPvTDbRZLnUME4CUUyPWK5/IlQFOpRw18GGk
4D3L/CYyjZ/LKXd1W70sSBdkX35OXsqHxF5RCals/li8lQf2RNL+cQUtB5ryuJvA7nj9lRF7uDjM
awO/SgPEEkWKu9HPgtSX/YgpELp7PDfGqNjQLsCIG3WaH/JkmkxU89wm7SAcDGavbmbBZVnGqFig
tXPM15CM9UupsGW0yqvke1ovZl0xcjDMiu29DjbrokJBmKlTN4yG4XNyyEOdIpdD1RuLRsoexyHL
5dexbCVAZrlmDI8QFZjcAdO6ulsZ4BQW67U+IGKuqSlVo9JaVdZmHuL1IvuimPItCLEmXrir1UpP
nzKMUQVNWInzISyhJH3fCYPuJ2olgYpWSUrwOoRxrR2TFsAlq4qbL7hcQtCgyNlwaJCKXGIgZyC4
FcsTYFOdoI/OpOTdUx5KrZVG3c8w/j/Srmw5blxZfhEjuIN85dLNptRaLVvWC8PyQoL7vn39TWjO
sSmI0zgz92VmYhzhaoCFQqEqK3OuC7fMivlaV1BQOkVJA3XnPE213M/iJTqyYfrHuI/kV/zsunNb
ieaGm69V+rOX0ZHzFWsCXRKZFAyLZ1qLTx0rxeQpahMvJzDsdVn3Eo+6drKV2jhFfTD/1KreWUsb
WN/o3K2ZdBrUDm5P3fUqs5u7iq5PqSo7PUUSM1Xnul7R/HjJ0WuBaEGUKg4ErwPDntr1PrWG5bYY
5+UBlMdG7ffLqE2eoazRg9YvNRh8prlYPVueotiRzJ68lnSKHyqD0G8YeozAmGHrxUtfrvHoDmgK
Ru6IyeM7fUom9DOhheHTWW97NwexmOZIhg0NgFUZ0K6o12Q4y+VK4+t6LbHtSiavsC0P8890nvPb
tZYl+aRUq3q7dnOxOL1hLbE3rfrUvthpMj1MQzIUbp1pi+RcjkC7ecBvL/0ggWMwqIyxyGmYZ52b
zD8iub+f8+oxpmCTNMbDZWv79+PGHJfWZ5UdG8mA+zGRDj2inOqaLuNEM6+XwRmeR/+vMpKohLRb
z2bE8H9FNEjAvo9o+WDRrLbbImSzpBjXwFSDElQ/29epdvTHyYN2hyPdZa/WTX2eAlEH8gOn5Vta
sDHPXZsQAiiTNEKBufH/akaknha59AwGm/qNbNU6mFelC8nDQDnlJ+1RSR0Rd9QHwm/+R3BXazIn
GPOGMiw6Qa3qFJ/183yIwvSkHZYX6jMOpuSbCTYPzZ0iRzxYu5s6bPaAu1AHVYPYnoLqwtBRP8fA
TNUcL3uXyAJ3bZXlaiaSQttTLlfeBBDALAkqBn+zh3gzAd+K/j/fKbCUIcGYIhZRP6uLk17PB+2g
eF3joJJ1JAZ6WpHC5ArRLYd4Zep+vrzCD3Cfv77hH/vcJjZQOolbAw+RydXDxp98eqWgSz+68wIy
lh6SVaKXyN8kAyjXAf+l2B94MBJt1IxhwJU5gXmZ6cZpr6wSCoyMXz12grbh/v38xxh3UFZTau1M
K7C/9uxPcjCatm/Xd42Q+FhkiDsMMnQtB2CCqkC5LU/qNyWIvoJoAaV78PeArwtP/np2bI++Cj4g
W8CHhA+Yn//uJvcBpXXRrbaNi5AkDhsvj04I6al8ZJ1JVg7KiS9M2veT6o1R7mBYkdXOo4qoG6Ur
vY7ypg/q3L5p53h1Zzsm4EPTes8epvwO6PfoPiHWXdtaty0Bpj8vlAfBJrAof2kTuJQvriQ0hnV1
CorV+BmRST7NWmdUbldCw6sgUvZaJ3lx1U4AWh+6STIwGl5LIOmkeV67l3/MWx340o/hUsIK/ZQh
rTISjN/L6+amw6Ey32aPR6f9heBYeuWt5OPSH9zsPIJodkGNobiNcdKsc/0dgvaYvRarkzKzH34W
KNVZARslKl6Vvc+bkSyExCe9+V5gbDLDZxqjmwwUlJiCsGMRkcq+k2wMck4S1SnV7bQqwm5xk09s
sKo6qndN7A8em8C2vezL5Z3fDdcbg5wXJBJATVYbxWFm3cjlt3L2L//9whVxX7bVUNGp6QgIAHKN
yS/vyFX2JAOSvXi5v1w1orO9vyBQ71sqEIto57xPMqK5jPNhJKBLgMql5GQ+9AWiHwpwFgrSi/YJ
biyKzixcfPSSPya5PZQQStCAQBmspZaTROOxfClr3RFsJHuqXLLCbSTqYpFq9KQK1DcSt+6clm4V
5o82NGJutDNLnwzdKWMXupDyVXwr4s4SrZJ7Sq3ZXI14+5hBCm4ovzblypVzE8D6ShVx4QhM8U2q
vq4TkPaaVVC0WuP2pvkFs6KORCShd6qXN/WtNLCpYEommVqlNGJ0BhgwJw7zq9W1QDKC+o2wniha
FvsxG2OkplO1qPiCen+9Fvekf+jnT5e9RGSCu7r1urGLdq3TMGlu5/6pX/1h/HHZxH76Y/92d54B
3GoiwyyUBqU8zS9Puq+8RiftAVii/Ff86S3p+rr8U/50lnJBnETHS0jFf/L0oVSalnmJ4REUfZTS
jJ0y1V1bEyQ+e+F+a4U7Yo2p4BKiZR0YKuTIPfCIUHYVVtHijwqtIi8Fwf9Zr8FY7eqpbn8W7Oye
N6KJSCCMAu7XD7iCHj3Grk8Q/Q0w0z0ndnce02lxomRcnAKQFWdEp8QlzQqgpJ2DSEnDJD9dn6k9
GQfBb9nLkba/hQtqvaKnpJLxW5TH9JrBJpkQODpmBzbJTA/J8f9pj9t7Kk/F0C5DAfyNX0L5CKOU
c1BNeOY79j243twlEEFy2BL4iLpdIhfRkroyiyGa0CEZ6JWlHYwGhe829o36RyEaed07mBtb/Li7
rczT3FWwNXUHNbWQUxteSgX+u3f3bf2XWxCo66p1gHJOKNnSoY0jn2SCz7S7jD/nkK9wR4q5oiRc
ZGEF4inbtjCSmRzJOgrywd33ztvQM6TMwTClst+xCZUlIYu2gGT5rSS7AnoW++3VcFAPObRLJUHf
e/dBubXG5QyZFiULtEsrwBRHD7RPuAfq0ukwo3k/gtMzvcHo6Ut+XyRoaxmaI4Jf7382ACT/s1ju
qHVr1/ZRMeShXi5Oro3ILb1/c7rYGMd/THCnq6njRjGldXpbIZOYqTBloYIolcGgu1dhmWPfT/7Y
4zwRROd1N5ag4ah+5XeMHTU5ZGfU4kDEnFz1LgBEQvpewS7ySYM+NDFQcR1KG3n03FjdzzXO/Mvb
KFgVny0ARlDUa2yYAa0+l2PhRVrqqHktsLJbqNq4I6+eNxmSricYaAqUHuPxpXQyqsnpRuo2WeIM
QxVYq+xAe9zN0JiQ6htdOioYHCWz5EiK5MT0STFTb0afObGvWvuhB9awrWKRT7FTcSl8cmVEWZ/j
vmvxeo9GLzozYQX6kv1swXk9W26OM1N4cpAeW9HNJArbXBqlm1EZKV1RhPpZDhmEqTg2hptdk4zV
Q1B/yY9gplhC60bo1rsJwuaC5tKrDrX6NK/fOkVgiLuuwvE2g0hGdqRH7cU+G9Bn94pD/YTSl7k6
l51vN+/aXCH8IGMXRaWtFl0RTmkw+WgT60z5+Gi73eBa88G+V7Hflsjsrs9vlsz+fBOJV5OMqx7n
RRjbX8zVTZcHQxGQNeye3D8meJR4BI07q0xHJJRp57Vx5a2zYO8ELvN23WwWkebWoBMDyQyhbQjk
7LUSrefCnB+nMb6mWiK4vkQL4txkHWvaZQYKlFVPHLOeHG0QoWZEK2I/YbMiS7VjoBgNGppP0YsE
xgmIfK+BnDrS5+55diPHAGWb7NSuaKbgLVO5cOzfWm4by7TVNZ02OAOtdKuoV6mWOF39pAxnrb7V
sviQy/4kFJEWLZe7oU1lKbUYsqUhpOwVgIwV0Ask3vSVhtFpvWk/pw/dXeLbd8s/pSt8e3ggF4d8
takrqL6+3+dkNcpR01PrOBhOukbOIv+K81YQ8feP9sYKt7woSYEOb2IS0F8MlVmEgBOPr/on9dY+
JldoBD3KooX9jU3bALmMBspjvoo+WZA06RaATyheVKf4ajgix0rd5Jf0MnmMdg/cHqpIxWn3ZGBe
4r9Gue0cG6MrBhLlYWw80+ppod7lICn6+7mNLHN0FCUMSodRWx1HQztEImlblR3eD/6/WQJz1Y3/
rzbV+6xAqdIAnZMd5Cfo2wbLNyZDj1vgXh1c8gDlcUAFUEW4ZeJ9YuGJ3aoaMAG/95HL56K2NKKU
IU2I4ti3I0ChGOqB6KM7Tl7y8L/MMLEvc2nZXEY3avaY1OkEJtYULAe6M8q6M4hak+wv+WAEjCs6
nsA4chq3rC6Nqh6Sp0VIawXyTMbiyAtxI2uFOu1ae2tqHGYUABTMu1z2m/0N3Vjmlgc9trxrKU1C
RntpH3LPwBXusUZE7rc6mhAiytddT/1jkH9JNb2CEbdYQ+9jIV41l263ivj4dtEP6sYGl6Fpea3b
5fAGIZHd5sH8BSoO6HmZt6M/XPfu+FPcqXoDTV74hDqXnaXaNOnATWC802+vDVBqhhaw7fOzcZiO
jFQivpa/y4xLV/YaxYFKg1CgSvQtde76zS2psMH59tfjsXoAEZs3Bst3NkHLpomKV4HvsCV9XDKI
ChgXP3j0uG3OoXNEcEtkIStwM0WPyrW89WhjTqo8CjVYdg8iVHvAZwICfpTP38cfWcFE2GLjjESZ
Y51xGhj9ZuLZbnyqgTF+1ELVWwJhfWb3Bt6Y5Y+mliV5CZwkwh70jh513Sle5sA8rUfjSH9ofuG1
5wwynqkjmiHYhcSj/fJ7xdzZlFJFL40J31NmGk89uIVybw7GID6SF9YXqU6Gm/rkq2igcD8a/bZL
uFmJQbVqTDQAr2CtHRrlV3p5rSjgmD/KheUuGKocT5c9SfBpeeaNIVu6kVToXaSa06kTYqyvCVk6
/yYq/FkWd0JBZA8Re8MkgXx8Bt4N5Q5U8u+YdqOB80E9T/gBd69MUwZoEPVbnXxIGZOuAta6ykLS
Jq+g8CudoZcM4HOWxrct8O4uRIOWhD1C3UQtbqLMSrzGUBq/WxBB4kkbvl/e6P0QAV0tyC+oGk4s
51KTbPRLX9QFWtwOOH8Z403sWx7wL9kA4kR2gkSPx92P+8fkGzpmkzcMdSyvcx9bQd/cr+OveL3R
4p+Xl7VvApNnNqBOmO7hvuxa03xqZDykkmTWHmiZknOaz981ra7cf25JVxmxmKGbQIBz+5d3BEKm
Ro+LWgmT6LiiZ58LtJL2LsiNCb6e0/dK1hsEFdOiBG8LfUFz6/IaduPK1gIXt7NaHrTeiooQ3I05
qAFIgEE6tNN+0qNxVqBEPJ20n9Id8URz0XtlhK1h7ju1arZSSYb3ZXHrNJnfq5/leXYK/dSuJ11E
Nryb6Wv4Rgr6vDiD/JU8tcZc1sXMOCVi02GD7pKfvq736neMnqMl2l2JKpq750tDdqqCSxYvJ4Pb
2rZprSqToySc3PWgu50b+/0VJsBuIqd1p0C0oSyt52/grTluQ3EzQ36ZYlClJYCRknut+txZh2gQ
eP2+GRO6T7IJ1kf+ydTRsVMTtSEBmdJDDGATqXJY6Vp3VAB4vOyeImPssG/ixdg2NnCVmDBX0ZmX
a8dKwCPUeXOuCt5Me97I2JH+uyruzRSRNoqS1sCMXrPKfpz91ObMnYv4m9k3i9vHjaviYr+8uL3D
raHDhV0EiOuDZunS6WQpbR0lb5TqSmkC8Ydg+3ZbCFsTXMKyDnMO1CbmX0YJ6rm6b6WOflpuJxuU
ZtWhfTIFsLTd72Ui8GJR0MrgNUoB7hlsEMHBB+X+Mdf6uyh7juP4HI+1oF62l5ewTcORBuscck7O
M8axGKYmWgL9OIMhpjgqx+akX4nE2ncXBHkRRbcsgDR4Ou8xmyAI3GFwaYDoRfmtM15V+1PXiQoR
u66wMcO5Xz10ZquPKJbJaXGap/HcdCKCLpEJLmVuc3WO0nFKQ3nBnJD8BOajy+68S16ADwKxTvTF
jQ/0eRXu9VmLVUwlQ0AgrDFiKN9hApx5Wnn8N5nE1hj3/RUATtpeHcxAi0snwltYRS5nCHLR3Tof
ZL7RcAfRGMZ3uSu+jm1aTHqOKRqtdrXiULSv4Ox2l/r7Oh2IRa+J1bm28q920tZ1TDRaaPUTLpSn
RdHrMl3i0Jp9PWQ0opLbNd7otzftUYRp2b+nNta090dJtzOjHHRkTMWvxY0xYV646D3fF1DxK4AA
EX25XUdEamaj2gzJNv7RH5dNVpnmkobdvFz1K0RBwZ0gKA3vJYHaxgZ39c4rBhPMEeDGXHrpJY9q
P+ZYEL13YyuGyDUN3wemeL5405RKgiQ9OSUn1vdZg/i6ZfgqL0NbT8R+uZu/bKzxvfO8Htp2no0i
SE8lqm35ITl0koPh3dqJXfWL9lVEMLHbgdta5PaQjEaWSCrqsWwiiDGfVD/r1/GVQHBRC8n94jEF
0ujG+JSc5jsQPQg1KPZiL4smmD5VDQVZ1Hu/hL4wuPHBJxmCkTjUzdGdkvUZfXYkN5booLPF8MmT
DolHBYEL9Ct8uYSm6mqV0L8O5kN/PRwL8AQPHooX/8tQk8gWF7rmoS+oWWDaewRmG0RIrHMHEUvG
zhqossBN904bpnpt3TRAJQqi3febKENqyFZNdrgH5VdNJMzdDoJZw73caWuCi1YN8JqpFAMqPc2o
ZwE8YKa+Cr4vuffTwqFVHAgumr27f/N04FPQssgMTTdnC+W1wYcgEORcyRfG6QTw9KkPW6hFe+MN
nvG3rPd62fheZNna5jJSW8mXubfMLBzRau3UxjFGySkzUWN5/7P9eVtyCUGxNNNaduj1mJChwoSq
JHy97p6uzeuVywcSJZvrkWAhqZE6sbG4ef44zA+0Fnwt0YZxKSg0QMeuNjSgSdIX6FA4M25MZRC8
kz8W5oCKY2StUGdTCSrn7718MS2qaDnIaKTO8Ky29OJKD+NJOVHddMpWYO3jkt5b47ICDNHos20v
UrBOMQTC1Ck0puFLjNGyy77GfvX7oPTODk9tQBMiVXMXJ2GSPigVxNzbUMO4yqI/KUbiLZMAAiRY
Fl/CtTOTVoPZYv5xPI7mp6R1yHB/eUU719j7JXGxgkyRJpkqelMTJOa6m+qG4U2XW+1e+VV5iQ9p
TsGiPrr5e4NcchPLttRksk5D2zqn3dlMJUdPjgn9LFiYaPO4oN6iLZO26iQd9fv4pgfMOw4Yy6Ly
MIdK6zAlX8kTlsHZbl1yEPajNs/jhaIgTZQEL0hI1rASuHnXYaxbAUmmWCJPFbkjF5OMZKyLomyQ
gHRU7b0+1ZseUR6k2UcMmUwvZdNRKEwWKlobWZomHthCwXxatN1yDzRP/pIVVbJ6syEpTxCmgByw
BneTvblSFHwS2cobN48xiSnrFrzdUOdFvaMzic8YULTvrHgwe9fsijGsSLFcjQutUCadgG2vM31a
Pv0/vygXIJeh6+gcjUXYfpcUp/jGEHjrq3w3htK5GJ3puvCoJ0QW7PsR0kkFXOcYt+BiyzpBiBJd
MNzXOQYEjYMStK+1n2HKCrVpxn5Kbxfi/AuWKXZMfpvlk/IlL6oMeuIUrT/wIKBSpd+lr7oDQD24
h80b5cflzd09lWDj1yATBDpUkwsDRRevSOjyNCyX9CDbn42qcqF/Apnhy3Z23jZY18YQd/zrVSlt
zB3HgfG4HsihObMRNeM4efFbmV80BSFaFxcFMikHrV8s0RA9YsW+p6Bgs2SMB2ve5XWJ7HAHv6wb
Ekk9TU5pF2pm56jZTwskqIv0dNkO+70fAsxm+7gjX+nTXI4UaYisjY5KK2cVCXh/zOXefyDulLVt
1+QTzfGGOlpheciOw0E6qkKYs9ARuAzBMCW1Jq0uQUtseaNpgaoKXCG5gXbZ0fZUQXlq53X4fl3c
OZ46BYixGGQCta05Vqb4ACAGeWX5caS5miTd1GnxYjXDsekpSqiWV0yjwEn2L9s/X49/QI1ygQGS
HNwt+XMHQQNWR4DeKLnpQ+O4+m0onUSM7LtXxMYi99pQ1xqC7BRJZQlElKxd1XHtKAUI+iQJzE/f
o/z5sn/u5n0be1wcaXUK2ZyKgNY4jZyyOEQRaDlNcDZAntYmgqfUbmjeGONiSawM+dJXKwkWcMR0
curOGiCXg6geI1oTF0Oagtpx164Yfytv6OzX+UHrE4co98DpOZe3b99LgacEmxA6Zh9o55M+yvsC
ZYwwehl844BCvpdJjgbYXHvsvohysZ2uKw4FCt0q6GnBqG9y7mFRxCw1QzO5+FVXDuPiBXuRb36C
LsocTh6jo6Gyo5wEq2SFgg9RbGOW8xLZXMnaEowEJKbSWUGXjgZohpKyv5cLs/uEp3/y3Mediscq
arAAgA0AEg8K+cfvZKzeVAkx8UZBjYGrZ0C5Ys3AKEHDrE4eCiu6GoY1TKh637fNuVOy6KhaKw0E
i2eL+7B4E+ZQvzYAleAC36Cqy6ovJRTAUMbRXcwCeuTmP1q2BxH19/4X3ljjwh4ZulyZZCU/kcf0
TvX7WygguRQ3Lr2zgcmAVKknRGXsnss/NvkwN42Lppltx/pssotxUYd8YfUbVlJhPPiZN12JqgA7
hWF8S3DygBPLfuPOfp95F1WTS+jL52AtmFEvGoMc9pZrVVhv2L2BN4a4z5frfT3qRI8CkAvhlCzz
4IIqRBDZREa4rxYttNMTDI2GywBmGLO7siTleNkPdzOWP+vg37JJbg/1ms52YCWUonIydvJpKjoS
2NMUO4OZEcENvBtGoUcC1hBdB5cpF63xP3O7ntCNaKrPmupnSYbZJjfTAW2wD5fXtuuAG1NcxF4j
NTIGdULWp+iO1RWukX7J1G+XjewwlsDlNlbYr9g89oi+DDom42kYfzbv809MZc+Inega2mL3DK6q
egDuBYPojhAtjksBsyTCfEMPzk8leerTQ4ShXvsfC+wZ6K9tLwbuYzVzVpZNxaAo2Qh1LgDgfYLi
nvzLTG9N9YaugqrAfmq0uRK4T9YYRpUXcgnpgEN7sq/WwLgx/PoXe+8sQY2CmLCavf/9AD2wTQt9
HTR23n8/qhcqHTIFLLegm4mO/SOjNJXc4VBdT94A3ZoktE+iB8nuyQY/swYuXxVzT9yd0/RFK+sE
Y1WD/WiAO0jt/5V/bCxwdzqmeZsqZ0WqqdX8taEP1AaMqZoEL7ldN9yY4XZPXZZlzFQUpwwInK5P
VnM00/vLJ0y0V5wTWqnVqmmbZKFhxYG6Jle0Fw1F7PvdZhmc300gdcqNJZOOrWfdlzjEqCycIZp2
UKnD+imlK4rtf+N3f1yAixvtONs9kaa/GIcYbQo4AGPIbHt66htnJm2WHZTqAD6rfnIu7+h+OrBZ
Lhc8WowKo1yrUQzQouAHZmfpxnjQbvLhoEMGj/WFW+JbncCsyFfY1bCJlKkMKnRjseygxxCtrh7G
tXTI9PXy2kTewl3MxpTElkGS+CRDJSlfz6siytx2r8w/+SI/710l8pqoRcVyDIyyrs/9tQHFDNNL
fuEhAI+pnOZO/yKdRFDF3e3b2OVWRqLUNiYCwsGE+jMYDtSmdfRCkJTvXs8bI1zKEauUGqRfosAY
Gic3Tj19sHO/pokbia7n3S+1uTg5d5hWzDRXb/nh5E3Jd0P7ctkTdjB0729mbsPSNSeLXaX5KUPJ
bmrcKJQcACyQ+bIsVD50pzaUQeIibN3vrszWCFofoKkEEOa9o+t9mi2rOUjBVP7sAJ4joqXtusIf
A/yTJa/K2VokdA9n5RqdU6hYQdzxQbB9+6sgCqT2gL/6gIMaiFEvKbUpGHTt2/gqv22/aHDwr+u9
Fmo+KjajLxo8YF/kw6MIift/TXJfzNaqSdUXyKTM0YuCGUaIsbSPxCr8wT7WpewJVigyx32ntpJQ
X1VUFLaO84E+xFfpjwxYWxSgQuvZgkYEe/ky6W7R9b8bQv6sk7/+E5o3YFFQQQSjvsbKtbEeIb+7
TqFgfSIzfA6gyDOtWjsOyeP6PQ6Gow6c2Q+kGvaTCRIyVEm8Du96Tfi03/fP39/R5rICpcmAzsDj
NuxR8KFhrvhaLoC07VcON3vIpQVaWyexWYAdaPzefGaaDzYoBZw1JG9VEtuTBJnOGzvPBee02XnZ
Xl8ZtNbtSkIzMzCPzQ2bHD8n1CFQd+uesmN9lX6e7weMODHFCeLh9DvJDaQLhG/P/Wxls3S2/Ztf
oudg40hUFBBZo51NzHc/k9sYsGCQRmJyBnv+T9XX3x4CG4tcwjB1Vd9jZMcKqgFo5PJsTamro1ZU
ZcLchH23S9vMXQvNKEHJu8hBQ3GIjgr16kd2IpkIhKy6LbhtRYdREAVsLuiA3LNWwECACQCQns+N
5KYatBpk+xhZYPTqML65ivofgtDK49fUtMuG2MiycCavnTVD+lOU/l+2oMvcA2OCSoMpxdBgQ7fM
LebnohZAuUQGuNiilIqcDOmanQAQX7qvlojobz9H/e1yOs/I2WV92s0m+AMYI2fVOWxEK3Pl29Vt
oYsAbLjbnkU13v3C68YoF1RINKJBCuQd+m0KiN3WoA+iYPTBGh9ErrC7J9pD9uebc8zkIUt5xA1r
FVcgGfTZu5PYbrI45MzCmBzYQlHo3X1VZBmwI2D8IE/JeQaBiEdBSk0K5HuGHzO+VD9tXzrXGAkt
DpBECsUMzjvsqrq1tck5C6Fr0uUpbE6h/chkQzI/OpUeKAKeELbuRz9ylPN0ykMoSF6JEHN7Ke3W
OHcZYal1jioQDbVJcSQUFugJqZNT2Ydp8S7fuHv33tYU5z4oONE6kbBOgGtQ+bHs71mPk7EoxSKo
lOy5ztYS5zpQyamteWziIJVs6P8knwzFEHG5716xiozgAfQw/mlwy7FA2TUnFG0IA7z0i1vgzmvc
8QrTGZ3PBpHoQaS9/Tfe+cckvy5J75Juzizgx4fPZe3YB5CsvZZf5B/2mYR52KuH7lU0TLeXJ23X
yd2nkVHSdWDDdNL0GEM2x1J+SMD8GSK+CuGGcteoAhZ+kthWfEqBrj0q4JGqnpLX8rMC1ZzUR7tT
kMPvL4xAKhvpO7jaOXtxVGBQu0FtslbuyuFrE9/GHfEaWzSivOuNCiEGRLhA/sLPQ2kSGVSpqNJQ
AuuMTRVvjkUDwyITXAgxe3O1Roh+n7Ty1pgbYPwq7/Lh3d2szSK4ONGaUz/m0IYP6thPQHJgr5kT
56PTdPnhsiXRWrhzFacjFOYXSk+yXDr5VDhL5162wF4ufBIFIdvfH4T9gs3NIjfA4mU2LOhZ5yzx
jxycsU2Hopb12kM7STVqZ5EENnf3TwUoGDhMggEkztlA3Vw3WiRJQdeb3lLHToMLW1qPAKxdXtz+
MdKgggaFbGBVeFSwOcuqPJIxwVAzqG4YBBrc1MQ3HfsI4dyDUP6RfY8Pu7mxx+2mlVODzvXEtJzT
E5vXyW+hyOj3v9hYauJXgsLF7oW1MceFo6UaiF6AbT5cI9vVk8xt1u7GqHq3QsXYGTEFKtjPXX/c
GOS+HADzYySRPAupajkdsGHlVDuRLjlNG59USkDkByqOInMk2j7a1PSoZd8YLUZzR00QsXYoLJAq
bH4Ll/6DXaoD+4AhHQd3cRcw7dbXaMD6wzfWITU9TOo5o58G6rPh6lezD74uoVjr/iW0+Q3ci6AB
1cNYJiNSpKOWuyakB8D3GzeO9lD/sg2n+aSCvEaPnX9BJYnFs44waLo1TDZxIagYizqiSUvDnhw1
w6fGK5kFRYEdEoT3Npizb0JDlo263FfY4P7AriCIiTziuB6qc+KpJ/0xvssfUlS8k3N7WELIz4u0
fnbDxGaN3GFSZ2kmhcVg6Ylbd1+SBZEpvoasgCBK7OZiGzvcKcqrpIirhZ0ipBGkc8sCb/Vvl0+O
yAZ3cEyoypSpWViBXd3b9oFohRPL3y/bEO0XdyDkubWmWVPjMJ0eIR9h69TLkrtIer5sZreosPU9
zunlWYP0iImZqs6PjqabHuyH5DU7aa7syF8sv/OFoITdsLP5Qlz5LZ/nOIoKIGrMpyVkszpzoH6V
MESD2hR7/EiaI6YWEmwnj0rQq7iVF/Wter8eFEZOAzGdOwMk1sv1jHcI5EOuIl80J7Qb0g2ITANW
SYhic86YKoMUmfGQhowmr9UTp1/Kwyp/XWcvrWdBPN/1yo0xzivjOGoXWQXwgkBtxHgykyepEo2w
7m6jgYFtsCYo+DfnLZO1thVNgRNo6NQdS/T5D5q5PqfTYEEPZtGCf+OdkBJko2mYcCZc1JKsiY6q
YUsBlLxd0nlKe9VWngQCHgUcX6C8pVdVFGIwuJV+2cuNoVaHy79g11k3P4APW2VFZrOz4rA1HkYZ
b0n/8t+/+9GIqYBYCJJuACO9D8tjGUWW1BEpMMzMsYdfq1LB+0WyeLur2Fjhg0k/gtingJpLK5Nj
FieVY0na58sr2U/PNkY43yB1QZQoB7Z/CRm0CT4CAev1AQOnHr1F2+x42d7uzkEwASQ3CthY+UJR
Bp26fG0jKILp6aHtyucls66BK/Uum9n1eAtD4ciq39TH3n8g+N1E8caCEI5hu/ak/FyN4UQt6paj
LuLa3/1Mtqax+XMoaL71jjd3dDzKpqkuEAVN8P7orJ9xJPDm/RRnY4FzhMjQGzPD0MB/wFmKQ/1e
hjotGmNMnaTwyOTkbkEEl/LuJm7Mcq7RE6tULSm2Twrkg8xScxpzPZVIdUZDFS2RhYQPWTu0hAnG
3vHJeE3GxE4xx7AAY2Hem4vT/HrrETxonSOjYXawrrJH6cc/dxFVZgERLxNQDfKbOvVJW2drjNES
v5Ffsrq9mqCb0YMP87Kh3c+3tcTtoyklY5/oUQrEZnmSkJ/GL8YDSLh1p7kefc1PQk+3/8UBwNQz
XlymrGJAmH3bjVOOMUgs0kaFynYF0pOodSz6Orc3eBsJ7q/dxq2qYMgCFwvQqDwkZ7bsRZcIsJFS
YN8az7LfOflhfrVO3aE40TuTOmzGIz1WghbPnneqmqJobOraBoTw/QoXE8vO9RRvPOiH1dSp1d6h
JEACKdjK3VeOqrERCM1Gs1PmqhmyFinN0K7xaYizSPF1uoylO4FubXZKA+MWy2SszSHRezBqmEna
aK5p6/WPobALoA1jxDwn0tRVdWuiSsEyFkqI13frdDS1vixzPoIPHSQgAK8o1AYyLK8LRpWhSJlT
rK3R+qtd2yKKqF1Iy3ZV3PNFbq1mzWpCgpbRFqn+ehX9KJ6mn5Gng/5Wvp4SB90p4ft8r9ixNcvl
Bouut/lczBFmFRiBTB9MBzY9ILpndtSAAVhEJVSH2gqGGfmcZywXsx6hg3dSHlEQrcH1BWUyTOPQ
U3xGfwrdYtZ/q12x+vXulYpha0zmq5YFfQMusoxWkeBBCpjmf2nc1qB46p3Wl9CfBtOCqCK6d6du
7XHxRUoJLocF6s3Q1hzjq8L+Bv26yzHsjSedj8+qCXA7Zm8AlDC5eGK0cwbEtZWeOn8+JF/zJ8sd
D81niMtQZz0sfnVfHamLWIMsbwVrbHYkZ/WgX9dHUdWZrebjLzF0kKNYuqbxeI3aqCE8psZQOqs+
rcaPjtyp0Y+luR/LLzT7dHnZO4Tu8CLztzEeu6GPKKRUucwY+dg7iym/dofV7Y7FEaP0ngKgo4UN
YWyAyt1l2/ruOiHKimaApeBWfB/fErlZ60VSliCP79L5QdMb0b3E4tbHnfxjgfObMkrr2izxzsHj
nt23kYfC/ROa4kF7BM7g8nJ20d4qSNIIwihuQx68TJNlHVoVN5J6jP+PtOtarhsHsl/EKubwyswb
dJVl+4Vl2R7mnPn1e6CZHVEQ52LXrinXPKiKfQF0NxodzvFJfZCzJI9gcbBMf1dBNoIodz0tWYMO
GTUMqiocrTY0cnMCKWixrna0LOaUVSYYLBmZGnIan/ZyI5Typp1eKEojSFGgL0FaAPjfOIXGry7H
u0BnNuvvqgZIERQdjAbYT+rqm+QynEH+gSLZZSR8rn7/Gj6W/nxonxsXvWyPzDwQQ+InzDlQTuiV
0WaHPDygC9zUtbvr6rF7m78v6S0RtolX6hagyUOCJpupL0y9vtH12M37ex1JlD8TRB1UbAgZWExn
NErxjyLCS+05L29k/et1Kbu1aXGzHuqaU8EFPK0L6T85Dg4xLj0IT5JHUGDZzYaszSOnt9m8MuK6
Zqo7jEtKTqLeSlNnCmkwxQtj73Yvms2iyN83ckauFPpqzKLAwC0WD9lJlTIvV3RGt8Judmu7edRl
o8Vroc0TWqEwwQyYqPHL4sQW2svv0Q3FC4iaJQeDCAx/ux8xbFZHOdxQ5mtVWgcERLbgxtbgSa9J
ZMV2ypsJsEVACGCJR3SYO2FqCcofbi3li1Wxio0iTMu3vpayBzKy5sesxBZzYynHIbZTppYpULNJ
xwSGH9z4Up3Ho+YYZ9lND4DJkFiGQBT9k2N831W62jiBfHrhIwC0kUxlaafu6Dd28vbuqUGMFb1c
NzyGo5Jo588JvSJVQnwo0iCSXsqM1clGOi6urYfyHxiVMSZNnNOAq/RgCRfeXMMchCQ1Hx/b3EjP
2WRwZiGF2jHqutDKq4IRi7GWSLmWJeJAdtmiHwl4fmr5lNfu9S1k+S6alyspmnqqE2gJfwg9GYAw
7VG5Q3+lyZulJTHMbve23ugH5VOiZJKzMUOqzuAVv0QvszjUzgLiDxn5+S4HOrDOYl9hLpDyL01n
RHMdokSYB4nfWDNvki7j8S/SCyh9ZfEFM8VRjkVOsiFrY4wx9658mIMGPqV22ucIHZ3s9h2mNMqT
FCAmjxtlAS83bBzpPEsHnE/3xvqIXsNXhq6wzJvyKCtuhCYawwT99YRBZTxinAqZ8hsNNJox8H0c
Vn2Xof10RJ4Jy9KVIwxc02Kr6JqgGHtGLLenkshQIn8AFCsFqL4fr7ksLDS5GgG5JCYqUFVB2i48
oTPcLZWbpe3NovOubyLZI9qlbOVRe6hLRpto7YA9jAv1Tom41QyTcTYrKY9tZAYWHwzw6HIs1djR
wvnndel7l/q79E/Nh7VitKISASFMTzTNVpAWc9M6v5t7joX2RvT8v9f5KY9SSb3e1BUKcHlcNCao
Wr0wXN2h7i8RWNGHsmdML+6mON7qD+BrAjcFDYOdRWOyaCv6riLdMi6hF0ZWLpjRgUwUgHWpeJSe
5xv9lU0htWuEW8nULZGthiIIqo53I1JFmrw6udDeRTMgQZTweV2NYECtuu50cMsPYMtYdXNUxtC8
frI7YJIyUu2ov/yzfuqmqON0rPlcAMME3uiihcTcQ+2/WeYd61XOXDGx201sCIjUpBMXlQOX9eRw
JuBPMjMD4Er22GBCiYWRsOcFtiujbo1Jn2reqFC1CFPuW8mf1qj+xdi8XRECmi5VXQYyG00h0cZA
Kij1NA6i7+MpAzE3Zr6tIqjvF5uU3P8PnnvXEjcSKT8QhVUalgv8gHjXHfQzedpN58hJPAwDGsim
1IfYYTXRMlZJu9MU3EVjy2fpgfBhcqh3yoyAbNfo3xclUwEZhviVYQHXgd9VZWYqwnwQI/0VKc6g
NhYfb0lGr+UO5CKUfiOQNj2OUwclG5ODdiE3UnZGPwh4Jwk5t/xGZgTcCbsKQpOcYnhDuv+va87e
a0zCVAwvAjkdGXgquujkQUKNC93cVXdquAd1as2x600cL8O+98/uXRDZ+o3JpQh1U1kH3tA8PZTN
6zx71xfC+j51DwKfWJIKDvkhQwL9BsoyGQucbd9rbPaKUvkEWdS1LID1k570O4xm4JkceepFOVQA
zmch0e7e6+/C6KdIrCeisMwYxCpnwWqXFzH/Lgw3fdI7XezUJStnytAD+ilSKkKdaw0q+4Bo1eTB
lEBjt9wbMeNFshs9bFZF6bsAMgANDdPIqwlpapdJxFnxnEpHuTDgOzhJcAetaJ1+rWc7CsEjdl1J
drPdG3V/Y2TfaOHKJ+A/WPkW2Bi8NX03YGc9ekK0v3pk10uLNQDCUMpPjxOh7aty0fJgXG5KcNpK
yQ/GgnbdMGn9kDWC92lQZjVNqwAabjUK8hN8ooR3svCKsE9H0I6+E3t5LOz0Dg1lfyiWsjZpSiYR
jWyhnzwbZngYH4RX/bZJzeUHCKBs+TX9paJL078uddckNmul7G+UAK3PVRmYIetzF7X2XL9UYgyE
h8SS5+OA//2JPImedJnBMQTGB4zvGOLqokLSxoKpgbsgn5yiuZNYJrhbnES2+Z+zlOjSHeDvpJnj
JjWYG7sqvL/nNkLbcEo0xquzK4MXjdwDk8nS012z3EimzHISxFiNGoA0Ig8BOOjRl7whKNyOcYDX
lRVx/Mc7ADhRed03SAWLq+Gn2Rdd6NyINU3HEkJscmPi1ZpHIxqIuGAojxEKPqUIFjtW0u+6Kko0
SrxQNnKedQb0H7xcP9BQQ3B2Qrv0V693DCAbFWj5Ir2cbJ+yHyhvDou6suNBkvGvQswQuqqnuOjB
PxqGs2Bsgk0rtevBNsIo/2LExgJ4qrg8hJHQBbEi9OD4FFiWvVu62qo+2e/NoeVzn44zoPeD3tY9
/k71osjUjqnLWRinOekPBOyEUDzx/uSzlH//5bVZI+VX1nhG3UWR/oYTIngJ+WV86Y+1r57QLIsu
RSTBS0v5ed277IcT72LfalCbNQMOs2yMqE8Osty7Zd7eYXrKHmPeS4XJKjj1bl07DeDNvGOE2pmr
IreYMvv6j/h8vArmtHhEoIDSxYgFdbyDEI5qqmYYdR2bYNT6kxHrDBE7HQkfZVBnG+dJCGKUmfdJ
UjU51hd1shI8UcTUjC8LpuYzD5CpVmT1mYnggwN/IMKCKjb//7W2jz+EOmdpjYwIY/sAtglhtUDm
W5vbPDo3Q2J2glfljBf9Z6f6QRx9vooy5GkqRVmwGoZkVugIVYd+RSkijqzZmIJuqmwtCu1RYlHL
7pQvP4qm3jGtGhtjz4GIRlXDm2VUjsK8oFdDaw7VxN0OpXoAazrQmHQAsqKH+bpO7Sj2R+nUbSKB
5qqeOdAkTRbhLE0c/asaaCCHlF3RHyfGLc1Q4beQb2NGRiGBhA7MQkHbPOp6D+bZl+vr+XyhfFwO
+QEbAUKU5VnVkcoziMrl2czLn1rOuBk/h98fZZDfsJHRRnKxJFOv+1mbmTFoweQed0r02hQG63RY
oqjrA33rMoYgGt4Xvw2xFT8CP82a/aW0qh8qphg9YCo6qsOegN15635cI+Vr5EwO23zCPkqkxaV2
hVfSXjaD0C5LQPANgBPDI9TsBBVHC5a7MbfybywfwFo95Yxaoan1MIFRov1RiJ1STKx0OjfMnnfy
nY/pw4+LpXxNXM6axK3wNQT2unHygEzEJndAh35R7cHughGU8LXXvLJyJAxtpYvfa9StfCrGGVi2
1tdM5Mx1Wo6K/P+HDv+wProErrW1koslEBaHDFi+wDY9JrH7R3b3pk8bm5hKA0yEJZAFm7q1ReHM
57gqIkZFZ+dF+HEhVExaVsCKaQcuD8BhU0IrK0/GcMBDhqKf4PC+esPfX1/WToflR4mUP1ExO7JU
JbqKpfIxPeUBIjiEjlNpFZMpG4fZ+tsGWaCYLMWgXIzM9S262frQT+XOrELNbo0vIxMVnWzXFb2n
80lSjGSythogc6yAX5H+RAEcvGvStwJIwo7sFxfWm4J124iUW0m5VedyGZqYLaYKQOHYLnlTRV8g
563n+sxKmJHPXVsg5UC4hOfqWAByYi4U9rKaYy2ZsyZakgRQKC1mBE87RfCPykL5ETlTOfCv4tQm
S/dWAHLok9mjKC2gba28m0B/xaq774xxfRBJZ56KtZ8FvgAEtAEEbdHBGBe6n1qn9e+lo+HIpvpD
QnmVuxWPnS9dmOgMDA2iM1FjHKXGkqMBuf4i3v3dCikH0Um5w4Pq/0AqzTALiQpWFKlp4lIF6LsE
91JnX3j5h8GqJbGczKe0U1PzkZGPYED6p6/AuAHpOGnKQw/MZQBsGSMo2nnTfDxEysmURdw0UR2G
QRoMTvxTguYUT/VL6cc68KlCVMeTB32xWX3O/7FS8MEB1glzhjRLWx4v4pzkkMuDshYoKxih5Zza
Rxtb7BdujOlqRuREFvLJHlHwkBVJQnc8DTrBj8s4IauYBEMlnQ21O0Qyi51rN5DfiKCi6TEV1iZd
U/QwAMWxOhDmuenUe6yV7IYMGzGUJq5GujSR3qeBOIgWX+SWpPWSGWtgfNKiG07CRFkaM94o+95z
I5S6/kQ5jIu8HQU0xJP+PGR/jhhHfUMxI/hlrPBrXz828ii95MShafSp+icBu1oGLlzwLgKfHBwW
gGN2Wf6aKZG695QIs+Nge8ONdFI9wVVOK1qI5oP6Q3VTZ2AS3jLlUfE1yEi7NRrGNFDAUU84ikjj
EjgY0Tmuv7ABv/YtfbOj1P0nDkqXSkndBsqDdpEBRDfdNGf1dr4PH5TDdKouiWvYrAlLltVRt2Cd
oG20buf4IHSHbqjMZX6+HiWxBFD3Xi/3mVypfR4U5UHEtMEctSwXSezpvz0HIPXw9018KSqgoxs6
tCZNd4vVBoUTu60v4JrBMJn7G6CccE7/HhN4qD9KM8pmxbzEnB5WbsY9k/mcEPmN9iylusknss3V
tQ8q7ENXcC+LInvx0vrqGJ944PvOsm72XOn9yRYDV+HjL0rGUkvGjFwR3LmbbwZWIpbhW9DU8FGA
LhVqJasl3j7/AJEnB84BHYEnOWTu9/pqGHan8ZRn6ZtCzjEHS5pYezIkAoI+hCudO8a48DA88Rul
048nSjkWbpIKPVlCw49r4UXmxhNXjMd0AtL6LP/hUVE+pRvVXKxUIwy4+i5Hq1k/Pf7h7lFeBFjM
CzcZUM/OWfBSTd36pfYTa3RUF6TgzEfQdfPWeNp/YLZIkQclPSz5XyrMe2wYj0emOlAORDKWtc4K
RYRbLJ7LRxnD2IUH3B05svtnzPcGRmJf38PdSPLdwul8H1dMdSSNWBM4atG5k3KnOGPowb4I0PoJ
KDmg14vatmqIw6LnxTTQpmMjPQjGi1Gw5q//40J5F0LtXDn28DlZmaIDcLLwqqlPfdB4sS3cZ8Fi
FzYHJsjeY/Hu7j+LQeb2z9roQA7Z8FaVOAxVhk/EHZfu7E+Tlb5oZwLiBW6/hyW1NEYDBmNDDcor
52IoDbKA6H9JDavsLRT47ZHlmojtfL5o3ldGOVou0aTW4AUt6NEbM0a+mh+F9Es+vEbdw3UV3Ckh
Ep/0LopyuUm9tFwmYJRYPvMHHtso2cOv4qkFC7n2TfwBtDmzfpJAzcKo6+/b87tc8vfNXVrLTSys
sx4GknEosltpYJzT7vdFsDITIg1Rph+FdSW21VxBJ2Pppxz1Jq8yAmGWAOqM6pmXpMiQUARR75fk
SW0YlrvvjzYroE5GyFMZsEmotCAwBP5f8yvzwhOpFqrAo5A1U7xnqAL54Cet2wikjqSXljVrNQlT
5SfuByYmfVD8elmg4yGGwT6XpeQ7ZUmo3kYedR2Kq6qH3CI0wXIYT+mXFMxOZOKby03R/70kwUYY
dSFyM8gf9eFNz2fE9Uj7kNYz9SRj5OE+PbYe66G06yg2Aqn7kVNSjPGFEQBv6/OCiCY8xDKjk5ep
IpR376a0kgbQnB/WB9LMTtZkODr4Ji3RzZ3SY8EXsnSecvSYSAYQ2cJh1LuIzKj4Xq4MpWcIoPv1
RGkaayQD4I2q3FKEp1Vn1prIQV/Rcrpjr0vKIg2nVAvyL9wDb6kowzdecZbusxNI+x4JEHHuzV+v
29auQ39XBplyFsY65PIYaRjay/6qs9RKmlMtDk5hBD1rhIOhdzQg2ZhkMV8noGDsFMXCsLXXjlHQ
lwnDv7LEUM4iGXu1F0IEmK36BIJGeXhUmYOArF2jHITM8TNuJsxULorZnhSXP+M9YHHflW/qQ3xD
uA5TJMOS3mRSs5Fb/JqSUN4iEfQEQ1oYslTRI68Mz/pyV68PZQHshsbRuswUKz8vBrNaGWP/++nb
jabQbqNQuZrP0PUYnnnrG6E+Lf0sINNZVmLDJuzriskyOMqDRBVmuWtORE1hesmb15Xzr3+fpSaU
xwjXqowBNAnsJuEvrZ1viiUL6kxnITIyNEWhX+ZCoWRzJGDGqwSioAraA+37ovzIC19lMaqSX3xF
NRQqAIxyVJnCKcoOfGuG0+hx4Uu/eGt3L+ilNYo/+ZH1MCHO4ZpEynksyro0tZiQ8Hr9orgEVUD7
BmQNEFdxTKoscuCfhYFTXQLxM+irKLvuZKOLwVVdHOT2JE+5la2jq7RuD67RUjrMRcRQwP3OA0AZ
/K9AysilNGuEoo64QETeUlvduC3sChjOuil3zjh9LUG2zuIT2Nf6d5mUefPSkq4DqUVmzbPeHmLW
W3JfHd+/TxlxnxsgG0S6Bkw0hQluUxs94m4/Jr7cgq2vYjZX7kdu7/IoK064Zso6tZyRN9HM/rF0
8XA962ZkpSZwUJko5fsPvs2ZUVYtNlozcQ1A39Vz8ay55UV4zbzpVjsTEERSi9ePkcuiBrx+aKCi
heZuXgxpBgzxtcSNI5Rfs+JrJDrXXdV+GevfVQEQ5aMA5LQFuWzRQM17gwNCSuAh9EdQ7zgK0BD0
28TqneQ2RSEkf0qt5dCw2sr2feX/niLAzD7K7xQjr0BVCbr11O3L2wLw0xzD2vad17sI6k2RiFEy
9JOM8c6Cu7TpZBuhdFb76CGXOGeUM1Aqc+MhHFKWmbMOj/x9c3hJVSuK1E/oFl0vanKL+YXrh/cf
ofD7yig3ouV6DmTQAYkH0JgKtuBnXvraoHFCx9Rj9cKqje+nKjfKQrsQwNhVwM0hqUoyyQKIicPo
483sVS6aqBiPZYaTBK0gtX16DYinCplnrYqdbk2tvvmuwEFHv2r5i5EdcxBzsuYjrjsx8Mp9lJkP
Q5WXVR4fktCZV9FcNVAkZf6y/NUClpVxfCzdpzxKrwN0s1VrsBCAacHIrOxbeBueZLMKVJCEW70H
SJYb+Tewq8gT9F+toTNwRWXw1SK3YMVzekxBAXX2XPrypTmRxtHQks9sNAOGCb69ijeWMHJcVAga
rJzQV/BA+F47kHhndpKdx/a2nHwemADXd5exuW+6vBHZxOksNA3gR0WgDMSnhp+BuvztugyWAb79
fSMk4iS+a0UtBUVPeeIXlK1rcg05q3AQ3d4DtT2rEYfhU95C6Y3EsZEzrih7jK4Fxc18kvzC456l
O9IP1gKK17CzF8YaiQf+HBwBbQnAJCgc02BgRTTpXVfj7NC+kdxkfupqN/yt9I0MHfbngRE776/v
XRrlrIEnUyMTCFw8efkmp7ey8nx9Ofua+P59yiePUlzoWocTEz3JHYD5I3iEV5tZwWWtg3LNixQr
A16kRbDk6NUmhL4oGNfHwRViSzdJuSBkAiXsO6/3tVHuWVWjMlOnAi+nBprXAEOwT0zFuIl6TJnw
jLcw+dgntZA0HWQdMugJdCpwWOOyWzORYFaHTlqeZ/4sVo7xe3XpjRgqPgBsyFTxepIdagnzvrJV
OAJv1j5/aQpLdQvbuNWt6xqy6zg2EikN1GIuN8oYcXKsP02xZpbqMZWYQE3kK9e2j9LDdNT4uNTA
ACg9qF53I/jjEZnHu+4Ug4ggspmX6a7eywLAtYDRKQL96uPFhiCP19NhCNFe3jwPjaW5xX1nNr+A
JIBxpMVWnvkv00k0AcIymQPDF+8/8N+l00/VpgLhx2Cg6jgWp7LofI1TbcP4npVPQsuhXbGy1kaL
TaQI/HL+JmXyoZI0DwPzzm+c7eZ3UEobSsUsRi2KuaBSsorokK3oEEtYYy+7tr+RQuksx2myGOZq
H4xAUcMkVEK4pVFjJd0b02U56hFzNGlXaQGMBwdtqLxBh9G1HC5toiJJ2eoXrrbTKjXDwb2+efu3
HcDTeIBCGoZMj/PoSIWGY9JFWJfuLc8oHfsG+tWHEY8uMsPD7AbYX9W7QMqhheWczEZVFoBqKwP9
INndObyVv8pBZ7/NDUWWlv5eq9RmlVTYKXU6B/TLlPPnvDphmNV4arW4f2Ts5b6OvC+NCjTjdVox
SmakgX4mhAbJASAb+auM2F2yWgtg7PrNyogdWLtJuYA563uj0ZHEyZbKaeXQ6iTVRLKK4T93b6H3
/aPDS01Pq0oT9DzouJMRPmnGagIKzFT4ArQGuc3Yx93oZCONsuhOD+duiAyMHRxGe7VLO3JKso0n
2eds+f66tB0eJYTOG2mUZS+5nKddj1T96MaPxU17ivwMViDe6iPgpDRPcMCAYYn+4Fe+ev9blYiN
dOpm6ipNabve4IJE+GqMPzvWfNnulb75PtHZTWwpGGWnVOMUH+q+Nuv1XsifjfBmYJo168yIom7k
6GCBToQ1SwPhsrqa253bVzAHksEX3lfAX/M7kcpmWZQXkaVu0CseIYTcuAWA2JVyNrvUFTgWDt1+
imgjiXIdXKN0saD3EWh9hR/6IfNLMKPMvv7I/9S+xTcpGrvh+5msFSzH/AaDttlQPuukKa7AY9a7
o5s+Emy68Vi+imBSuhAAJHAYXzcE5kopXzLqadPPRR8F5Zc0AD2cuRCMYHs2Q1s98TlKcZWbe8wE
BMNr0mMbnDwCYSKFBUwHJE1Tk5h779eFOdm8raOgyQUsWJL9pMf7odIzHEMfLr3O4cXQ2tIXUiHG
4wdEj29QTxdWOmy/v2MjjfIw4gh0AYIsdQhncwHl13dgvCDNIj+ClK6RTPFB8bhDfKhYRsm4HN7G
EzcqFCVrIlZDo/sN71XN7ayW5iJ/Z2gNSwjlYFJNK2dewNTNZGXfMUU5mJFfuv1xGcx0ceQvkjP5
M8bjGW77P8LPfy/bNyTc7eKMZM0UJcIl0ZriX+3Pxqos1Rbu0N36hRB/RTb3Zz6HHvDQyris6wTX
Upg7bXQsu2MlPwOK/PqGsvaT8jdhj/cJ0IpRJAkvAiilVN3VC8aDnGXqIhWplFE4tArx1jwScWbh
F6BJLCzlje1ptqSDcegBlauxwGVZa6M8DDcokdJLiGjzxeXW0yDeSCjH/NH+0TMcvYrGJiOJy2DN
gYOXoJs0NWueBZCwg0L5IWqg23JiTBSh5ggw53qwlB+hBzx19NkRup/lwt82tmoCbbAE/iXo4V7/
bIWUO4nXuRZjHiS9UfYQrg7AQjDf6vyGDEUAmisPvgTVoMKSkCD3LEXB+WUiY1I2sow49+WZVe7c
t+KNHMp7oKuvMoDEGB8iYFS3hUXgv4G2Jd4OrmriHTea2cPKYkvad/8bqURPN74D7TryMIcY0/0b
X1M6pvYIelAwYzvDK8v9795vG2FUqDJyjT6nItxGDRISAehCqcaIzveVcSOC8hmptKILvkdWfbkr
MXwWiHfqQTkRUvYBnGMn43v8XD6LdusBDoU51EdU4VPWYyOc8iWgFx8yrlJQec8t7jIGxA4Mp3b4
1g7BKcDZv3WtbQTSXkRLeW0wZjGoUr8eb+vuJKS/86z6V8SnBnkO+NcKv0BB9PLnAsau6icojK9b
GPmV/71tn7ri1z6UQEWDlJTc/ZCUwuTQWApETaS0G90VwSGbMNVk9y2wWRXlOGZguqA+Tdr+rfAu
/ikjCkkv+Wtn8z8q0i8EALjmZfGur5Nh4p964QWuTUrAw6M0cVA9DSy1lVUAcK44reh7QbnAZiX7
diA14Js366ScitTME6eFkDi640kzObBDBYSSKsME3y0kB6lfBd0jQBgcgzlEuB/tgVRJADQysCU0
Sj1nVQMKC6eCgPhcmd9kK7fjS+JVJ8P7G0mU9RT6D2/2r0AasR3Up8mKKBr9lafZJW0VYEgRAJ42
2SVa5zBIdf1AdxVXFf5G3SQ9qR+dZ9KMSTLEZegryZiYuYwkRyWvbie1XjRgjH8ubtK0M4uZ1We5
60g3gqk7SR+UYW1XdD7G4q9MO601w+j3T24jgNKbhs8BBcyhCzEPwGYD9oD+RXMi6GkVEJyz1IpP
xuP1zdx/5m1kUlfRWiaVrs8NLsC/gC9zmLzi16zhigAEHm+31tCbACdmyGRtJHUjCWNbtDEwpd5g
SSSgVMSxmfyqXyRAvqRmnpkhHtTMfkWStfnk8DYrpS6pIkQnRDKCJov3dPgB0g9WBMQk2EnG3Thz
I4q6ktIKFZO8MAw8PID9AeDZvOPtfGYuiSWHMnU113W+m1B1zQ0TkzfZjeYm34zIVO61pyLIZDS7
1Wc2DtJ1sZ8aSKqxaaWqzTEZXd6K62MJvhTuK0NHWDKoHFzUrvNQrxNQDtCySCbE7OSch5YqWiQu
I7nh/KxI7Foof1VLPvWOiJNWKIKM5hjCUJ/5CHK94s36mE2Zu3ELcIN12ZAMQXjzBpsgUC81URUS
1EDjQEI3WnLIrPhFNjGTZhdu9MCseu3v6Ls8yuomXhjkvGp05Dmym/pRdpDmOCo38510EMANVqMz
QL2/for7hq7jkWzgNlI+5ZBmJcJAC0o0sXFZFq8tHq5//z+817sAygC0GMR7fDsmQe/2Nl77FpDj
7fGo2uthCKqLzmof2Y1g1H/l0bkioVK7NV+rJRC/xaJJWpvqB84Rb9d72PhzfQPWBjt+YnXAM7aR
zhatglG3hoTx5CJLjlyS2R2X313fyf1L9X1h1KU69tHcCGSET/YSX/ATjCuQJB8rG7wfjG02kLpD
88rg9BR1bJR7SGpdso3XyuIcxekd1At/xXesLtP/uFTfV0Y2d2NmslEM6jiXhJpHcGULkEilJaY2
BgUHl4AATH7N+ZXusvKKrEMj5riRq5VL3AxoyjzE3GWJb5vfGtPd7CRlzrImTNkohmhPzxEAgS1B
YRjv/qtOQ2EXUlTEWZSEDC6Ln3lkS8hg4ohmyM6p4YlnDCfO4HJtvfqv9ntvJa7087oyMiVTV3XI
NQ0fhjHw2YDd0OOsRF07cTkQN2/jRa1UF/A+06PWR5NkCmuPCj6vlV/5Km89XPBIx/N8PPyq25Ln
TENM9eg0h3XGmW3frRj3VblnOayX8vH6z951sJv9om59XUiLOZ0x9jOtgTwFIucqUXBdxK6ZbkRQ
/k7tKqFLQC5/4EUwBi1e0upmjTn36ljOVlImplE61yUyFkWnsxDz9mXexNGhQyBf8uDi7METyFjW
vh9/XxedzZI7bcqHEd3tnK+hwOBxJriXb2S7ioGk+uZUWa/C3dt3I5FyeEObCl0ki6TqRjLwjcfh
TUhwsEiplJ0zYK7wk+MreiGKUChdYmtEvq529dv4JTqlz2TqXXxlQVowBdJ+b1RmKYp4VFLc2dYP
HcZII48PMBaG1qTcEr7+mZ5Q7q4u1CkBEnsWjOOLxtkdSJ7nmpEA339Ybw6N8kijBvQDHv+hyJcH
i5P5ua2mJmcRIGHRVWNTRfgkgWxNsRtHYj089y+vjXjKLfVhHGqSgvfZc2tHN4or+DPahrIAbXkW
6H4s+/qW7gYbG3GUPxELrZx4LQc9cuv30406BFxzUzGxAliWQPkUTtCLvlEm3ZfPpGe0QH4kO6eg
QDS8xk0urK4hhkOhJ9OKJZ7qQkzQpIT6bJrfcdWv8Lf6NN93jh5NA5dmjEFWLgz09AHKqC63ZfVn
fpEeRFsnXlcXsmt9fC/nr/lyMVA7vK4A/2HDpLMWYawqvinkNoYIl3GdetzA6pmQLlcAKHQNXL7d
iSColGdWhmO/LqMhWNd1CXSpdF+mqJRDi4cd6XyI7qv70s5B1cLfak8rYEJFs7gAwvLI6oDYTyCh
0wcMnKACB1Hdx1CpkbSqFiTSszyYyoW0rpCnyaiY8c3qsPsoief7lAjYiKNcf9mlKQARszzIc7fL
KmeqBYbl7u/jRgTl7eu+5ERtmrIADWjSgKIr8MFVK3UlvGDtJMBkTnlDHl2Jy5pD23dSG9GU349E
NW/WfM6DOFisFS8UAxTQnmFNrnKQT/k3g5nvJA7i2n5Srl8e+6SMoDZBJd4VSmrryv3C/zXwtiqd
pdLWgb5+3S52HeNmidQ1oPJZiIsA5l1MTyMKNZ1VSZ0Ziy/Xxex6KpgeBt9FAwwNlGOsJjFdMtJg
ni+3Y3OYuG/15P+OCPVv4hVVpoEWAbssRl2phEE2I5IVgDUzg2R6ta5L2d0vA2TZMoiz0VhLHZDE
10s3pnEOOFwA2hSe0d7Uye0iZIxz2TWsjRzqXJSk7lSjjUhe6FcR/oonRhPk/oG8r4O6f4e0yTg1
RAxV9l4fnaTlMiiMuJAlgrpzJyNLJ9htdmh5XLhfE/1HFv/hKii1ioexXSfw+B1CsTrrk3Zco94K
JRbIEuMw6PbYKQzVSMpU3VeK0QwFMHMkX6+r1a7dvx/3pwHOsaz6GWhpwZK8zCNadYZjpSIe0gK+
kGwdLaN1zJpOIkf8yddsZFK+G3x5UcgPS/jGItHdFI7ySgBS0HjhARzlVNjTixLkTOhJhloolD/X
q6kDGxPOrASjZSo/xyqICHiW/bCkUK4bnZsDxhQ6bGj7XRMf6+gBE+7Xz2w/HbLZQPIbNiEFEDyq
uOMxkI0RtfRU4q5N7f44YcI9M3uHAD0ieq5NVpsha2m0awD9zBBmE1wQmsPlp3XpzSlipjjJMVDa
gVqpBDodVQF7sExZr55Lq5omYClqnMEhjZvdOXaRDPQMr7LrXyyimL347IM8ypSXSVvEdulBqHpZ
DmT0I0Ydn78Q/laSF2Gtb2cTt+JokxabZWiNoYwPcRQfM2W6z7GNXMQist+Lxz7IoeKxWhKbWK8B
MZcG5WMNNCD+MgD2lJAq5OecoZGsRVEWbQxhNyTriAKU8kVDTn98KlWGiB1X+GE9RG02Oi/lq6Rx
LaxXH1dTFAVTGhk+feeG/SCBslxZUZKuKXk+iEpn7TmrXiypval6lXHDsjaL/H2zEqOplZWX2yWo
1e+jkthJx7mjwBCy42M/LIayVQMOduY1PHMNflCtoeCDcoxyE33zdjSlfiiHzMkVolFXDFehbvY1
6YYyEnpCRkmS6kgyHvmAd1E/fmIZ0Vuv+DVZlJPQQqXO9SVKDmsDgF9fzhejOc5tHSde2I+VlyqN
LpK0YUpyePI6gdsxQ4OEsS7ZbDPcMdHuaz+G8iB5VuCJpyB2JtOv4UEBAYx44d0ISajYYUFHMg5W
JbWvjfbM7ZT0q4hebAEl+wtcyewPa6j7VZMUNrblqRfQ9vo/pH1Xb9zI1u0vIsAcXpm62epWliX5
hbBsq5hz/vV3leZ8brrE6brQvBwcwJje2sUdqnZYi6Mh59PqTDCxlmSuqhn3kGzW3DBtPKlLTmKK
MYw6tWOrec0jEMkr5s7MrKOpW5ymOk9n+gFWOluNKJWL0WPTsKrdYdJ9TcQEBrD9YwDjYniAoy4n
1OhMqBFCPdNngmWgvrzVydPEgwHZ2hZYO6fORJo6V+R0RnEck5Oyo3ryAdVfl9xh0srvj8uz4KXY
npEcjIU/RLojcU6TE390Jv5MaaP1ZgRsUHV2ZBLZtXWoEu5sI08KE4BCUs9xY2AmoZ7VzM61YrAn
qVKvTK2wHDMkuKx08V3b5P1+SqXEVtN2cYq+2mGk6U5KQKO5jNVT1kglZzd3O8zrOsgeZU3S2LrS
UqDsEymlHCgg+9YF8FFFWP5H0RG3X47bUEP5HBjOohi77ZtuyIElkAQZIBrd+jo/YNvz1L6GD7R+
G6k2tx+97ahniYzp6ou8VEW4iH9iMGwMtFeUiJ7blNt2k7MsxorNztDB4ySnsGKCIm5b2xNwBoyT
5GiO/Bw/GIHuXT7QTZuSRPAsapYJHmkm0DakFetoqNODIij2DFCUaLlpJs7zhCOEBVKMlkETxToz
9kRWdsVgXTX54kQlr/a4fUE7K8NiJ7aYeSpns4rRmTPoloQDcup96AMzwRUBDX/55LZvuStpjCmW
wPmWFWtIYRizByAlr3rTf7W+6Jv+eFW+Lb848ujvfTL9lTzGEOUwjpo47KSPVZ4ukPbhIwkQ1Dy6
/M6zi616GYYf/xgGi9OjynMvhmOcBupOf29RRnLSu8idRGd5p9iXKoaADZt7CeFZCv33VVqa+lKo
JEFDu8SnRD3aFWhwTfAvnRoPjYx9iKXOvRHwtvW4n5KJrJO0qLKW4e6DrpcvPEuPKHTsR392a8mW
r+iI2eVvuRkwV4fL3OtGtetHfRAjdL2Kh0rUVbtvp1NeogNFitfLsra6xn99SeZiJ1dRKapRApLQ
3hEeqqDfEW+xP7AJC1/7YGnz8HbqsQj9heftX6KZ6NLpqi6FaMYfGhQ/yh2RsRzPK01tdb/+CAFz
GIvbM6QpqXMRH08+Yeh/KW3Zw2ynDzKv/Cl1KH9P+yg5gARfUFkW3PiNc76X/JLKZ25yTSukgrKg
G1G8CBJ4hHIv8eNTCfKWb7jB7TTOXWMLUfUvfZm4k+HVEQrigm0NzJRHH7jSKC67Jfg4fhVXlKp+
wnJkBCT5htd5uWS3VFUmBClVK4UYhUaNTjjO5Q4LCHZMrtL2+fKRbqbB/7kHFcOkQbkqLXVJ+iQI
w2tLzpxRkDkOuEUB99chMoEmya28GjKgS4Mv5NB7/SHNcJ+QMOqperQtMDmAx8cku13N9vIOmjA8
8gnXdjZv4StFmbhjFWE694YQHcQ4IPmzml3L9QsRbpaRR3a8fUFeiWJCTtvPKUF1NQnqxgbLlrmT
vfQbuRfBpoLGpqPfLNez3x4TgKMFlBiDly6pq/9b9qLflIlCcdtMcW+QBPkEz9ndgPD6VTAQfFgK
uqOpuq4rzIcV+nkxskwNg/Bk9IBeqHfA1wJgs+wmaC1h/4zfWtpOWmeRzFes9NGc6wX1SfpK13zr
qjfxirP119anLfC+9mSsAr3ypgi38MSAkW/IqOjplCubia64/8u9aCIQRMHiNwHGan264zfsQduU
KliR7n06RCEElYuy30Ox4zXVNhU//wEfJYVVtpbNWa+NEXW+RX8TUkcSvWp6uhwKtlPzSgYTXets
0sEuio3iBMSpj5HT7/RX6X7ZiZadXAMd8TbTOLFhCzd4fa4f18yVWgBBaCtTwiIXZQsEEC1d2Jlv
jF3hqW+8GcbNCLBSj4monbKomdBidKMMPcvCQnai2RmJ3Ly8mU2FAym9XeNZSWMCazsPeo/LjrUn
FYltNY4dTSEPoSzu5hzrOjPmiyLt20AGjIxgjM6+/C155kL/fXWu2dBKSpjDNWOrsrsFzKITmnv+
fxPCOKMplXIO8DlyiPunWLuW9MdW4djkZnpanSITSpsljqZywCvNMsqbIq7RytZ5Iz30z/wULlcy
mHBZ5HqtRIlQB+aTeMge6cJ3hMta5JsB9WpzT8dQQ+/y2W3G6JVQJqBIcmfGYgT+iFmdn2th8NM+
id00Lm4VAzvfsfG70YxdbfDKJxwn+MhdK8PQZ+yuDETFdTh9SAsA4ErBkD2kw7XMY87cmkBY+zY7
MwwGxKgtUxHhJJB8yweqCrHbp8hVg+HwTzF/+I0CEe+SyDF9tqEdi1aRZA1aFLn82LaZO84/Yx4E
OU8GE0riRl9KpVaEoFPuc0D2EcUtlNa9bCLbt8+zjchMCDEXkGOEVZ9iXH5yBbvf1b/zfe0sV/rj
zzSoA/ExdWcRWCdfCR6YlNNNVZVFWWduvXW/aFmvKWHQtrKTyqlX5eHRnAeOfpsusBLDHGI55wkR
phlb/21soTdsuu2U2s2iVPYkWo29NK2dAIK30MXd5ZPdjCoryczBamMWgsZPsPZt9hDFz7L+lSLM
6vep+aycrG2qTgfgCtBv9L2J15Ca+eX47bIO2xWYlRAm+o6jhs2OuUIlEIDx8T49hK7mycC8on0/
3kLhpsGvhDFx2KqKnvSKDDTYrLXFFD2/+XtZvnBU2gxOKylMJNYbs0hg80kQ9Y6EVdoHyacEtSCW
uK/dxkOWrN4BFu7xqcl4+jHhODaTpVBbzQysyM7b21DxwpnzwTgiDLb1YQmRUqeY5bHkbwi8s/Zm
ZW+cA6Se+SmVnQ/QYG5wjdWMAAHHLbHzq2O8r3eWlx7/wV4ClgHHf3kKMWFiJiIZAAiI+C4fZwC7
167cchyVJ4IJEVYUWUpfYdxGSACM10/TT8GqXxaFi7dEf4g5OJRkZWCMaaJsAi77b48lIrZq4ljp
UfAz7yjQTHpSrkEnDR7R5lDtuJVuasmX5DERyArLYjDGEKeGplt3bALDN/aUCbZ2x5ceW+PhlWiP
V5HHQ3DcCLp4EsqgiVHBpKIojGBTM41Im7PsYIEtO9SuFy12AOhrZ5pkS8neUPyw/X3ZKjc+IkTi
eYgVZ1PCleDvs806QOCLGSpwRn2a2vd89PWCE3C3ZkogwwIsiGLIePHSv2EVcbOhm3UgKmKW/mVw
6fpQ7lSGPV2ZLvBt/0G16d8EheMB9LCYr/iXVCYED/qM1RUlTA+kvJKTWyvjMAjQ//7S7zNRN4mL
Waom1ICmuHoAYzxwuHTpNBlCd8TqXvJ4+TvxpDHRt1WHMiXhDHLb9pAD/XvBgIxyHKrCvixn0x4w
G4OjwXyvxpYn6rjVksRoLZQpb8P0elJee8m5LGLrKQtSpbMMJp4TRSsXszT6oMXWO6hIMVJO8Wt3
zTulg0u5czE8gez7PE4Qe9VQJABg7WjNBXe09pWcwgcgp+0yAHpwIiNXIBPqF70ewTjYDEH5DjhU
GrIoGqPY20pj0wwJoGdONXTT2s9nyr7VUQttBiNcUEGLLKeSJS/+Avjq+qt96Lzy4rDT41SNOwFA
0TI4D+9EecRemQTaNh4p76atr3Shuq4kLWpoVFM1DIEpF25cpFgouq/JD6El7mVL5AliApNakdIY
e8TbBjos5TeSOeAcdgbeIjbHqT4eYyuFCkFVrE5qi4M6uH1b2JZ4qBfe1PNWp+qvD8QEpMLq5UrE
wPAhzmz1gL6w4lcoghV782ZobNqOA3mmd/kE6W9+CoKrT8WEJUXOOgRCmbKN7lMwlxtLMA2PJEWi
er8siaseEzXCsswXLEX3qARUx/AwBSDyQ7m/8Uyg0FMgI5e3osn5bJ+f45I1VCagrvL+KPcndbmW
8nuOVht3m/VHY9/hhPacKwppbH6vl30Fmvtpn12NQJTM7P5YYFeJ11zf1golYUmRLN1kJepRZBAj
gx9nbX3qhfaxJ5OTgufssmY8MczFoksmXdAV+JaBhnoq13ZR3S7j11LJWRnmalgbC8LeLNOG5Qhy
zNjr3kQQ+oYUHfZkuSJnwXs7yp7FMZGpG3vNzGsTu+NTYSsopbe84ZbNY8MlycJOgQKkV0ZCmTcY
4Gz05ECE7Lu2LE7cWk8k4cwjbuoh00ufrGMlTWdCxbgsUZSHS3yQRsUV08npiufLn3/bXVcimMgg
iWNM0ljCpNNBxgu4PqE+mHV2jBfPRwZEOflJ5njTZjRayWRCRKbn2miEZXYYxtom9XciI6p7jXEd
6fvL6nEkse9FRc77GMSBeaDoeyE/hcbLMB7r7CmWOCptVRIArfznU7GvRtWMdZJ1yxQML6JDpx0E
J7M7zB78/0BXcaUxXrtMedrnMlat5gPl6Z32+hEdQFf74MTiPrQ2gx8A/j+oISRLo/l5lRenrC7N
sRozoAqYu8UFNP6TZTkNxswp7gpOk4chuv3ZzgLpv68EasucyaYyg3lm8qZqrxivleomkztmvA7D
5tVipRpj/sBLUIteAcpSjyEcTPmU91Og7TE9+pa9x48ihrau0YNDEAkuG+Z2/DhryLiANNehAZIP
TBrMkiuWP/IZ0EAzpyrPEcIOimqZXpC6JnGQar4c/9abO0X/yn32fH7sWCiWeM04aygU45B8l5UG
QJPccvtWDRe+9eew2FqqMi5NB8hxEmSB4hd+fSi/L3vTJYH50AbFXeEYgFqJfS7AH8c42ClQo4xR
KSm1+DCZP0Tl0Oc/DE20m/Ttsi1sR/mzekwuabokqrUaYiz516TtUv3nf/t9aiYrb+riejHRj02h
QGS38gMZeJWDzQChiPgGMsAksHX6twQY8yLEpkUw/gweVpD/GG+h29mZPbv9rci9Gm0e2Eoc4zxJ
2IutHNZT0IidWw2AgeON5tFf+HRfPktgJwDDsoqlYZHagHLNAmN+vxxAvnDg4ahsOqgKUl5FUnRN
lZk4l4IDLpRMGHYM0Jv0ZxcHqs6d3OYJYT6OFDYYjMkzIQhTMFEvruzlB8CnAGK0fTHu6ITxuOel
jM0AvlKM+UJAKiaKILQC6Ebc1pqdFhdLTX0sp5tpap0vmPdZFgttYUroADbZGIOUY3RyTPSqvPke
zgmysBZtKsxa3TXkoJvE0XM3iwsnbrzLamyNR1hwof8zBoXJ6Zqa55pl4cxar4i8mNj6oQsoinUM
juPZnYPoLT4CLP8Q2tOueyp+f6EW/dcfQL18FScStddTOU76wEIo1x4E7I81KQ99gXeWTLCbWr1N
TKsag7j8pZSBWlV2H/uXj3JrxO4vTegfsdKkR05PxGkCOMFDa13T11rkdnv1MX8RnkS/uw4fZExI
NbvCueOh4m3GptVXZO5KSaUUS9QBptWSiG2op1D8SsZVVYCXSZIILhpGtwr0lwKYvIVALW5j1BW1
jvPo2PbdswBGg5KU2DhFM+cgaRgPIqMrz6mTzI7Q5V7Nu6JsH9dZGBMBFVLklazowAxIvufWe7l8
5Qq0Oi0m+FlFp5JUqMmhkX+HpS/0T0vqcqxtM/utZDDBLpt1LLOmODDtJv9B4URMdzigmOOJbuJh
T58TKLY96M+RfcpNrdyPqTCB9cS8MszrZDlUvIIbTwRTFyV6WJddjtetJXdX2fhNTqe9MHHi9nb1
VQUnFcrXqgywir+9FIyjIKuvhRTl3goXO0oZmD13oLij4+/AntlzvtO2rZ3lMd+p06W+6uQm/5h7
wywFuqJ0VEpEebnwku/9nrcIvP1MO2vIpiY9C/temfPosPwEaJlXoh9GoW3kY2J/aa3UEjXAfQAb
VwLUF6NeqHahWBi0tAzc4TsgD2dOUYepnw29yOmpbCt2lsW+q4m2NFNFaiswbv5RzHwUvpuomYug
S4ufL384+od/uoythDHWOM8YnZgA+hnoTe+EABKLiu+geWwEfD/jLs4TJ+OVtjcdYCWSycWLotS4
VKBeVU7EVQHXA0zxvuINuX58/8+a0YYbFhcMmd2XBImV2jVdFsEiQX5YPAL40Bc8tIxegINI530k
F13U3eQAsMvu7kY/u28+yJSw5P2BePqFQX/Y0PkPYlyybVpdbbpeCOpvMiZPiWbL5JjFPMfYfFit
xDCmKnRVjzZnh+6V9QDOKCPfZYM38WYVtxuaZzHs+3cwrFFNdZUcStt6SB5pL78BzpPhjGgO4z7l
/eJtQXMUY5/D9aCKkrYgFaiZeRC02DbRcl+WeT/xdm15khgLxZoXeKkNCdNTxAuzK0H5YVjPpmTx
gjT9nQsmyr6B8XAAa1O+0OHScHYoLHSEEZnmvbgmTu7zOuvbfvfH/ti1yHLqY6FY8MUMVf/ZG8Pt
EpEnbGPytKIh45NWqKzL4ChEPYtl/ehJRJquGvGiMzAB3e7iHVZJexcbhyfil5xouanUShhzocLn
b5syNrB/Nz1Iw+A2ojMWBUelzVvbSghzkWoF4O7VSxgHxgzcbGxcd7ehKtvqcqxCHpjgZkBeyWKi
RNnPvaXoUnFQ2tqd5GdNfOiADtQQv5rvJWOwtZFTp+MdIRMwxqjL86yeKIZPaaBk3P2eJrwcoq8M
/1jiWTU2YytGMTSCLqFWciiCKUgBWKxdjz9pA5rccCHXlctm+OlhGSWSMjVqehDvQD9D0QQp8kT5
U76pAxmoUkZwOZNuV9JW6jFRY9JJmRuR2gfGA8H4PVCYgaRaAjSRAksVPz76MU7xxHsUbd8XdHAQ
qtbHBAs9iNWDLGtmg0RdtwTZUXQoJHq+o+D9g4dNlT1vsHRraBYf8SyNXgRX0qauHtvUrBD3PeOG
MqxGN/SqJzjiryoDwWqzM6+xl/fIOdzNULkSS414JTadc5CsDphH0k/6bjpSkeYjBNJnAKYXvMvi
tl3irCQTVdIEFLJD3pJDXWB1urqyMGfa8p5nWxP4fx0lE1aKuFEjMmAKEw0Ay4nl4hSDOqxVBs+s
C9fKu+OI7Zx6HoNs+VI7fnWebJjROhQLukEIhsYVY91tlDsBkL+Xj3EzjxqSroAeU0LxhYksJQEL
QV8AKapPseOLbbRhb45Yw6s4rrf5uc5y2Ca1hrGCqpiB8W7FrTP0sb3MN63BKcR+BIxPeW0lhbkq
q50miU2CcXFhT4G0I6fNbPOQX01+h2hWo+6XOx0SnbBTdtlVjPnn8Iocu4+XauwWO/6s3LYzrv4k
JuQk4WAq7YhebI8xvcxpGoyWFTflLnaSHzEQ/E/wENppjE4l58G3mRJXkpmg03eloRujCN63Qiht
QY8kt+/bb1Zj7Ue9m+1YDznGRI3l8/FrogG0OdRnVMZbpjHWpYrg+gy4VrQAyW72Ja/afemWhFbD
/4lhHIMSyOatChQmdd7X8ysYxWeBF8w2U9NKBuMXGQnrWjHRejZPvUevSIK3YI1p+UCMNq95Mxz0
T75wciwm0mRFoZD3ShoQKagLwymUfZt+14vRVs3HMec447bT/zlAFvKsMVD6x5YWOfR95RKzdbtQ
datKO1RLxTFClaMYY/4mOAlTEOPi5pIep/lem+6+Er/OqjBGLndqmVgqwGDawjMMu553UhoUJaeM
9i9efBZD1VzltrEJ557EcxbUHvYGG9t4GfEQMF3AjdXjB0mMbA+/UZTkTHJsLbdZ4tkONSapjrFl
9YMQJVhwKBunbTu/kNN3QegDTIV5NdoZZAd8puK3gA2xy0e7PRuxks2kWJXUiZ7mFZZuH8y74ajs
w2DWnPIn5VSpQUhq3pu8tRGeuTARBGzig7VMsbCvh+Rd1PSXseXUj7ej4vlLMsEjGUxZr6QxRsWt
kmx92c3CTopeVJ6c7df36vSYCGKiMZehkJggFwmYyH4XPdrM0APlGnTXd1Ludqi/8woYPKnsm5+0
xOiALU/JqSjWLi5hkS3kQGToDCw+iD5lwynARTdyUu/2FfesLvv0j6VGnRYd261lNrY7SzOeulgE
dqImv9aSJXuSEgOUD6Xb29EsS78llQKq2SLzLLHj7b3/yynQwqqpmqh4MlEnaxetkEKgx5aedjO4
ojfusgIErIOzOHUw/WhAvMIrt3w0qD7H8LNQJhQlcSbKtZYArjlt8RjcdcahfWqOQ35D6t5egrCx
89+WPwjqU5iG18PzItuzjCcdGN6l39k0XFVE2Al65XRkPsRS6phY/dQ70ynMH/RZmRiRJ86VB5o4
p1oEnrtzUh47ZjDWVWMSSwxxaGmNGZ52F/7SvDi2xZ+o2briXuWBe3LyEFtcmYRQUVNVAT5BEdlj
WDimPrkScSbxC7tH6zDKFlYUgzSqWGldAJza7lEDXdSxFAfyJCdZx3mYbNf10Zj6n/GxLljrZoup
MmB1UfhGzc8AkW95BFVM0IHu9HveKM12QDuLY+68hSpkuRrjiVLl1UMfkUdBzA9ROPlFJPn1FHLM
hCeOcS1R1sB5ZSzgKdTUxU6axWm0xpHVyFMs0Y00MjiX09D2y+GsH+NWJBp7DPrDLHVr3s+d5Znz
+Csqk/fLYrYzz1kMk+GFedaTTjEx7KC/6eRnPPqXf59rFkwmz+sJpEbGIu8by1YsuwT0kJdiW8dw
pOrbx+waf6OAd3ZMBodH522dNylWWtJ76Vg7dHN2up9QAQa/wFXuZydeBuKdI5PBS0ERI73FE8ya
sETQgdObcOqJ3JNkUvhkoaZtScisykP5Ldwpe3S37corY8zb0MVFnkrbYepsGkwmjwcrT0dTaIK4
8eP4bh68okJpW+MU+Thi2KaS2coNhm1JGNS55UjT/dJ2dh75Bg99819S9R992FnNeQDZ9IipNWCr
U+TcZb98tOWw0+JmO97hffDrXEiLBhMwVGJmamRVuBvv9MO8L734OtxRXFvJzlM7d2JnRH4hTnkz
7CllOUAOdn3QnKLfvHEjjmkaTCSZhkJqpRRt3ba4bqJd0/D6OjzLZMeiBROILRbBNHF0VH5qmNUT
HPlWAN/BtYr7cuYMr5ygQk3v0uEyQaWdqwhY9WUYNG4SCMfRqTObIgYvV8p1vhsO4VG1xRfx2Oxi
l0v/zjtPJrosqZjHTZoYeO7He+VqPiVAsO7d6D6/xQUF+DsdR11O7jGY2CImyaQSIZkCHRjzUX4M
5dZNAYAZ609F8YNztDztmChjKlajFw2+pYVKcXYr2bUjAHmn8crj7ILzgLsLy7UeJs6YxSLnnYCV
B+lm8ZejdGV5yonG6o+9EZ83pMZJDizhqaBFqWllOlg6O6cdT914nIQvUJjg3vUn1JjM5WTIdUmV
BSvcS9YBGOt2Ld3q9Y7zpXiK0C+5epyjOa7mpgSgkiiA+c/f6MbNsDcc4TQcFqcNMi/j4u9yrIMd
QxJR0M9LE42SVHrN2iut4j38t2/j55NjnKsxNblXFYRN8SBmgPPLXIqNmHxbHAmoush9vEfT5imi
Q6qqJtYqLXalEtSOErqCQ4pKg28m37r4FCucYtB2OX0lg7HwVBlnwL+l+UEo0h6wuYUz9Ypnpo2T
g4y2BYyNAlT6RHLqwnziWAnNM59C5Vk2u10p9FobdxOif1g5/TtSEECtrKfMcOsAzS2fC1LIk8eY
fm2RRlYGk2BrgMI8RTe5k711h9lXUBItK4+jHufzfST9lRNI87gkxoIWYeuFu+EXwDR3wnV8KvaL
o72D88Y3BAwz2P9RKptSiblUubiAHjByEbVueg+R8ljf5TvpWiuulncsHx0UThqgVnLpSzL+nhUV
aDqpvyco4vQYEKm8Nmh2Pc9aeUdK/311pHrYVe0Q4SE3H0A8sbjUBaXcNhM7RfNO9jFPNzrNb155
e/t+trJUxvUBeFNXAwCdPmo4/4xpdfB9iv4PlkJOPWy7yreSxiTVBmTmWTmZFCbfPKiOciXcj6/l
y4RCCeWnHZ+56y3bRc2VSCa1tpBW9cTsPpALBBtgrAc5oIBdMx/2dfPOsJLFhJxwEHICFFY8j1+Q
fyicZr5rStc8grdL/ElXeEQMo/VXxmPDm/XdzBFn0WzPS5HHsbawfnVIpis9v295w53bVemVACbE
9GoHnFBliYNWs5OgCgxgA5qBAbhXGfDZsyu6qdu/lc8h527EcQwWHqlceqsBVyWA5OL6VhEmu0Mx
T9AGjmly/PwDFHLlf1FXWHkraVg6TVSHVIYDMuVvZHkXut6fywb1ftDBA+KWE9M2M+/qVJnwUs0Z
cLHrsDgYU1UctGzEZmg0LdHOAitHgipc0r/ouTIGtZJUvjrp2ZNmxZZsJ0sWdSAXSJMZFJbAoeGN
cG4alIXsLIMESbRY0jlTVcxqKUrMpZancHKH+udXVF8JYAxqwW5L3IL5IZA1G3OGvyitSuiqdpkB
XDf3xz2vi8/TiHkcKkK6VFiOAOahuTeM64k3zM37fSY/JaEkdu2sJcEyPWfpSVp4d89NY1mdGGMs
QFzrw0oxsDVnj57hTzrQenV39gVMJdvTbxND8O7lj7QZ0CyQ26k6EFh0lh2mVwEbZgoFWtd96Dfi
70wYQZ6KtWJAzIXvl2Vtp6KVMCZ61iTqp6yTU1D3VYHlZzc1di/QQAdH0Y2Z2wtvjIsXWZiUC1bl
wrQ0GGBk7FtpLxXflunxsk48EUx21bWF9DLpk0NafRsrP0+OMw/TZfvYViGEyalipg0Z0TsQEKIL
I+D2Pl0Z3k/KBALNOCbI04dJpqNV9qKgKLi3g7JnAEFWC0C3t/92ZowZ5HKXjZGMz7JIblE16Hn6
qsUr62366vnQ2NmzujIRTwmIQtU7Cibe/yZILKVr/QhvZLf6HiZOKtoV79lDP/fnyyRKr6KBuqEs
MuYg60S15j7DdAgI+ORCsEPyZI03heFdPkL6GS7JYUwitKpWm7oE47ealOWeqEWStxipCDAKtVR2
C1kaL+7abnbEUmu+Xxb+Lzeus5aMkbRSL9fqjLWcgj4PCqA35C9mD25UeqXkWeS/3EvO0hhzIaM4
YCE8EgKrsOXdYu4kXwEeZnxa7uufYMM0XMoME3MpHLdd4Y9c9omnGM08pREBEkb6bE3HavpeRb8u
n+S2kZ5FMBmyUDq906sy3OetYSvtO/D9Lwv4l9hxlsCkRJRTCAHsCiDtMQKvuIlPfuuPdJCm2Vlu
z8O/4FnGR1Fqdcki+QAi+xDEAZ07gLMo9czX+CjscgCVlM+XVeN9Hnq2K1G9juYAALTxedDxrTE6
MQBwndfGpLb12c+w0AuSSDSjNEbI3BVlWmVoedDV1cLvAFxNSd65j7RtQzjLocqulFmSJVrqdgr3
8bfF70Ib7J27wU5H0M+ZGHmcTlVt84RuH+BZJhOrkmgmZSjBr4R5smuxtHWcoIiH4le+01kME6pa
dVZqAxg9gRZj0eR72x0inia802PikRbPaZklKJ9V1SPQGm1Z42zxbR7V+V6mMDrkS0e0dIIOHXHH
zrekR2nwvnBMKxGMDvUg5cusoI1S51ep4fTmZE/C+3+TwUTSfNIkYhKoMY2S3Vd34/Ic8nYcNjPT
+Y7Hzp5hBiMiM8CLAy1/TdJHGb2tSj/FSLaN+tySp8sabcY3CZ4JKmgd/2MyRqxKE0AnJOBLZgFI
c/z8ZMn7ClgamNnfTdhg/tLw9Vogawq5UKZqL+cIqINLyymxZ10bHs196c1XyBSttTTGKiZTaUpd
h3ofiRYTPwuxQ39y/sfoHmQvl89zy9DX8hgLUYCoGip5nQRdVO0NEEHbSt04vSZkvFrf1lNnJYld
vMx0TexIgrdA60mggQaI0bMeqLThsxf34XXKuXNumeVaHJNpy9oaWoUAGjROtDvDfK2i1LXGxQ7L
fa0cG95LlGeXFpN3mzJE8zVDtW/6Se7pxKfponuN5hnG1/s3Xlt0KwCutWMepnk+gsKUACd/GR6M
wQF6OO9z8STQf18lKG1uwqlsEugDapPIpbc+4lmOZTghAIXtaJ/dWa72eNkaN3tYa72oua6kTiCU
TxY1wRjFy+LHIMVKXPl2OoygOQEFF3eplWP9FhNM4rGJ5DHRI4xL3U1WYOUxlmK8yzrR32BvFGuV
mPjRtnOCmfIM4F1qfupN1VOk+AXA/PsIWAGXRfHUYYLHoFVLl/cCsBwkd1Bcq/jZa5ynAE8bJl4M
7Tg3SoTVLwCD2sR4boprLcQqUelcVoX+zr+fGphM/jaE1EI+VHJ6V6mbo6IBxqEC3U7dN4tNhnd9
qP0QGBIpdgQvy72sn8TS+yxFHzd1B2iovjbssr5WrV/60qCAx9Fvs25+Ngv8P0ZBbSyyqZYwTeCp
h/K+zNEgBoVzoB9BDunklT2Uzldu0BIo3C0wpaBRxzLt9G0UzmWZClgZfRXTK6H6WVX+5fPbnJ1c
y2A8uDfmtlW0BPWR99Yrf9DOo3nbv7Yu4FwdMCvbKXft8V9i71kv+lFXUcMwejUcFdh952YBJg9x
l26uRrx5zCvi8i4E2xZyFsb4c44dullegPMLdth9P74tI8by1NYuF5VjI9vufJbEuDNZer3WVAxv
D2FnT+adoI9uKXYci99ETll/McalSQEoaOD8EyB2S374Ld5r++nZuCYn8QHIxdl1skcLwjFA+Y2Z
DOCUWi4PL2g7V1sqcProUinbEJAWTRnonxAopeKUQgIcmlsDE8eitpuszDViXq2IOtfn6HIWyKTP
ZllkOSpN8Eoem8E2QAwhgAOqqUG8mLrE5WXrf3GKszwmmcoReL+JmhZw9tkDV+ltC1+v3sxjGNna
jnZ0a1yXeW/ZbUs9S2Vcccp6kDGLeXoosnyvJU9NrwRWed1xtwzocV06Tsb/slk0SWRZmO+/o3xP
6FYjkMmPjacdBiAPy7zhhu27yVkxxgWFeqwnYepC8AZOePwBMavedVfVvgbr0xhUvy3uF+RJZFwx
ieRyGdNCC+TGR2velvrXy3GTJ4BxQkWXBwFgF2Dm0xO7nHbC+HRZAM8G2froUjeNUc4Thq0wSD7b
8vt8nT9lb9Fz3LjWHSU2T2+IO/N6/BwjZJd0NTXBEyMGRE1b3E6xOxmLPfcvisZp9vHEMOlUT83W
BJdzcjAFUXHUGW7WTMBrC9NjkzQ+5yw58UNh4oeYAXdlSQcz0G6SR4SPK90F8tyjgughuD0vQPOk
MdFDyVvFiAcNYAVIbwqozhqwDka+dB8G8qseYDb8UMe25NAncNzZ6onfJeAdLxNKxomgqRl1SdCY
oWVPOSjkrbQFIzGZYi9Jl44ToT+7g25pEjBbJQVATRI7a2mIuagYHVbM8urn0F1PISeEfE6tf/8+
c6S5KukAeynJIZIjW1aehfhZSv4fadfVGzeydH8RAYZmeiU5DKORxkqW7BdCktfMOfPXf6fl+63o
Fu/03TX2wcAKUKma1VXVFc7hyNh5zPwuhDm0PM9j0gtd/J/KAcYqLcGufUzye5Wbezz6Ter1fvfC
v4uj33CTBVViXi2kmEu8eEMrLxrVasv0VHXZSV1Ndy6iB84toE/oSwIZN6yvJaB9gcL3TtseXUlX
maeCi7I8Rtw7sOO9fleOccCLpvSrEaHTC2SXZwNoL7TBcwhP8r3oxr46vw+MLneXNfxs9b8LZZxy
G5VK2UyAnpAE3TISJAiA8l8GK2zuLwvimCM7SzkvmSAZfRQdDfHBSL7o6lXBW67l6MKOUmokmwqU
u/E2xGC91rysiWkrki8Lz3+mCnVmGytMSBiB4haxOe4CNDjG8lDpnFjJOy3G+2Ygg1ygDHbFBPMg
TD+aKXaaf75x/tu3NxgPoVSoYtd6FmER4Uae/YjcLdxiH8fLsVOgrWYakzikUiB+lzE7VYHGPjmS
IArGQ37X2/mRVzffaa39rhXrI6rJAOJAVAGvWsTGj60X9vSdrrW3/nwcThIAqK6wcOYInA1YelMu
uAqDcRW1nmDhgk5D/+IDzUBWSbEruPp9zkR/149xE2M5zGWqY2YKN3U4UHZetFVCG28JlCviO6wQ
+mro/5nFM15C0eqMlMtYBqLwJPbfoxBY2dw+G/3DLxwgWz3NRjC9hENrvs+8Gd+n9wWI/gFUbD62
w4Lwvv8KppEzMAi8y9rtfznNNHUF8CNEZbRrtVmSMj2WgnoFjmHbWhOK7rVNEkdbnwzZr0L3ssD9
2/23wE/7b6oO3tgG8OYYVCLhjZG+DgXHGnkimNpwnCwdmgs9SG3aCtxoZpoWN2ajqmLQVnWk/Btp
moTfKMoYjmbHrrqwxOM6BNZUFh7G8SYvPVPmnNmuc9cMVdGAqE8AyvS70xX7QgfKOOLHABQO2ZHH
h14EryJHym6C8SGFjVJlkWIC2gBrjqK+Nclt2T01sIm8eOsVTjzcqY7hHm9EMV8oB6+Dqk+rFszP
02F6qW7R5xFt4euMeXxptjJHwto876myn7BtpDKxSzeKPgtjgG3M5zigSTZwG1/E8wzUBtkPbZ1j
GLvufyOOiWNxGYqt0Q2oCpDucW1ew0h7vXyXuBoxUQxThFoXF8OI3QYNCJHvFD3EUb9T7sbKra95
3oKnEr15m+i/6stEOhEnGEmeqnxPCKcvyzH0T90/khOsNgAHZkliryvi0YrW1FUq0xVDiZPJ7Oec
m+/DBK2SJGuo9hAWPg7A13OMI3aagX+nYf2yAqWX7NIxBx52yK6n30ilP98cIawiQ3URw1JZj1el
qltaFp6munbaHNiomXA/Nzw6rN1T1VUiGqYMNm12dTApQNknCL0S6LrXN409lz/EOijD2eKY4655
GKakyoakqhKbBqxYs+kFIibHCIs29uxoQGw0vtDl5hY7rDl4YHib2/s3AAzh/4lf7Fp6HdZq2/Ul
MH1QarN+FafMg3oAhgKqfbXHm6/cd10bgcytVso8SobaEECZWnylgPuV3T4tX7LT5KDwch5eebzc
u19vI5C543NdRTGo5/KjlgYpyS298Lv2EBU8zMSd9RuaXH0cJXO5jdEoRSFCStzm5KdGBA+aPmjN
Ykmyely0AurVBNO+mhhZpP3n8xK/S6fHsLkXojosLUCpQfwk1UdKfEuywalFHqIVJ99hSWNmMDCF
FT1Nus8AFksMAEkHws1UeR+NueXzIDWxMWsAHIw8ebpdC1T9mvOoZ/blK7eb6iiiTiQwS4JagDk1
udIw8p0uYMro0oNqWDXAJeqK1y3elQKcDBnwp6JpsLVFTcY0k9gjzNR6aknAPV3ku6b6x3NFNCf4
O49ii24TFoVkfQI5oAjINrmz5AILJoJ/+bz2X0gbKcxt0qR4rMBegJGZN+mZIvwVx9UffWymuv3k
DKf8gKh5/c/HMH7XjblaoZRXKiZp8Dpf4sQBrETmzk2n2KCw4i4o7H6sjYaMSeRdbwIDAbC5vwZa
0CcWUZcK3QUrQoabuaA6uOG54f2g9vHtmFAqqEIzzhOQXRUjaJIrTQwiQbZiUlkFZo4B78aJNLu3
eKMjc70GgJ9qqQqE5YqAsXdyZ7D8CIlbhN/H/EmsZyfpOCnrfnL8oSGTghtx3kZp0SMFN1K7TO+N
0rwlMXGkMVssvZOfLtvprv/YRFJGQUFe1DCLEUlFYYGvD4yGWJqEcWeeP9y1lo0gRq80NvReiZCk
Koq/ZDmGLo8RPtllbXYP70MI+7qVu6JW8gy/eljB0qaaVtwajuhW93E5HC6L4qQgJvOyWLpazcwZ
o8yq/loOL/XgXP79PFXk38PUELd5Lpn9EKBB1VopWBbzPPPMbsDMTJ0d2qjgGJ7Ek8gkHDrY+8is
gqGEcrQTG8A/aGfetH71NrnLiRI1RGcttQefhxDIO0rGVa5ln0arTkBFlx1VzGob4tvls9yZLoZb
3NgF4xYB1Yc5J+xCgB+ptFcjs8Lhmyg8T/JRi9+0EIvN4ZWseQr8yGXJHKtnB4MmmUjZ0mPMpdcf
8/RurjNr5vGn7l5hU1YNgyI2q+/Pj01C04eVWQAuNwlEwExK80+CXKbuX6WxcC8rs/udTJNooq5g
qJnF1uqERopzbJ8dw0F/aPrqeVQ43mj3uDYSGKMfzTSeSSvogVz8tWJ7LRq8NH64rMV+Yr0Rwtj5
pI/DkAndHPTPMwYxS8yGFZ4WNE4WdA+tHbkSp6fI04qx73BIxrWmE7qFOhyQ9zpTVFhqypGyqxem
WSlLoYGlLBZtTM5B7zCqYKRoDmUgWOZV9r26/gU0iobiW3Umd5dP8n1zlC0m0uBIRMiVP83Q1qM8
1yZeDYHgg//OriIrd8Cu8A6EQwEjVLu8a9wYsLuFU9vcIu2ePUKsqGuqIYqfSorRLC2hXKFXK99G
L2AOzu4UP/Ok7ymA5c8Uu0UPFJ7x7PWqNjLZqmLWT2Ikkw44qvN3rQCyq+TmMlzWdK4U2arJYNVD
oDQPUfwvijwa2NcIEBd0AOQyg2wpgIaxoUjGoOnzKxWVESyP3V7+nrtvXE0RFYOoAMhX2W7p2JWx
0WcFkvxn/VS/Y/Jk1+lTjSHl+abmYifvuuWtPOZiJDWwRqoQQ8p0a5GiBGJO/kibmkB/5+Tje3dw
K4r+fOMkjXUdlbDCehp8/qA01lx6hsGrf+wwHoE/bnOATErcxsYqRBLm5OnSTNHY9UNsV3b4IzsW
XucUgPwjz4sj+4s/cOnY9sIALr8hi6A6UfDA/l3DidRFlqQNcP8K8QVZq72omV0KuQfaiwPHUPZS
ha0sxk/XSix2gwpUkPjUO/TToZb/iFHlAKQZkpN/XQ+0MZ3F9lJwAipPMuO81RQ7jWoldkE4Y4Kz
fjDKl35FJxUEziIJLqu56182J8qYp7koWQL2OSREGrIvwJ8UPLaxfav8+GaMVXaxWZT5CqwtkbiV
cdUDf3BYncta8GQwNjmaZSvLLTreJRh/M9mJohtR4RHx/hfLB3mKRogpKyKT3mMlPpOXKAIY8nV4
vbrkuIBgGPCNT8pNW9vZaTwMASYKgOyVPf1zNnd66/6Wze7bCVFZV8qEJCuTHgp9turx3znGDwnM
3ZKFNenmCIu0a24XNwVuc/hD+Fqd8hs8Pg/mN/3h8jfjHef7pOrGXUXK2iVF3dKp3uEgH8vE0meX
euTxyjhhObP9eWpODbA4LcpEw3tl7xo+gropE3xKja1d6SitlmGVFOhrPQ/aYyHYHPV2fdVGAPPq
1PW+ThWdTmE8jw4tjkh+AWaAF/mLdKtg1s8M1KConOiVI5f6pU8JC6hodFSYgF/AFnG1UgbTdkq3
Yo7IxNDFgMc6Utx1Sg/MO0WqxCVhjKta2h7DoRl6yMtivqahbJlTczC6V9nsEzsq5p+psnK8I71l
l0QyHqte1wnVcuyz9eFqi51VGGfwAwhy63SdRxLsbq2c4aRd77I5UcaDkawvwPGAmxGDpq4cfs6J
bE2EE7x3zWUjhHFhEQmVRAXD1DESMYedf5UGDQOAN5PuXraPXbvfyKHBZ3PrykmedNLpoNE1geSo
vzXRcrgsgXdcjOHLFUkFSQE8cUGqaxSzznGMZ7bB2xXhKcJ44wkVnCxRVyWYjdCi0HQiD0d0Nw5/
HBXb6llEcVhVdJCDAkVUtM4q82YYv1XNs9T/uHxknI/PwkSmKYAbsaNhBGEuuWXaBI04fkvrxZ3i
mBPwd4u22kYr6j82BjAI8IhAhF7gl5bmbfja0QcN0PZwgpPuywqoEyw6nJlwB4M5hsGm3tqQKVoV
FineiFeZ5sjozenAPL58lLslnq1+jH9Awo0iXLwiR5wPaAA6yoiF4QYkMFoQuqrXC4f6KyUTL+1/
vu2AGA0WEYKIYiJBYAxfkpZSLdQIHr8868b3vJ6hX2zXJq9RsWuYOvC2DYx9ygjZv39CMTaHOqTM
n5l2hb6IY1ZvZXZDFDsmCy+M7YaTjSzGL2WYgJqTVKLYaok//YV/AzEQz6ILoAgv5b53acD45N03
4hj3FE6YFE6rHNvKz92BdiCpaS4/5iNoVP3I4fIi7XqRjTzmmykGpgrqbG2D9ESOxWH4C3fw1LlZ
QIe80yM4krkoYHsq0n152AhIrMHm+fvXa3WxkUNDxjvwefnPmEHt/4JLpxs/vG3LPQ234pj7nmCS
rEzrPg4yZFgYLrfijOPw97zXVgKTBAxlX0ZxPALiNvkugZd9rYJ+8bNe4dnint1vBTFXe8AEtdJF
4EpMg+ZGw+aSftNb6p34Y0QhhqKLRef1W/PE27Tc81tbscx1K4e1Bg4XAZdL2jtF7UpF41e6zNOO
ZxfMTcu7SVKbCKOaFNtP/km3wSi1+WICO6S3F5/XfecZBnPVymGqI7PPVEC8YkI4la91AJRedsY8
y2BuV6gKcS/FKuADl8Yu22MNZxwuTxOPh4tnGEwuoDUxEj8yYkS9uR0yPNXnr2aqWUVzC9Uuq7Qb
PzfWwO7wL1k7t3H2DjxseLKd3AgWOUh+7893UWXJb81DeQDlV8KTu+eIt3IZt7GSCamaWdLnUvpg
upVHwLFQATiQkkv/m1C2FcY4jUgvBkMaQcIiSSg6qtNSWWHSCQcDC7lOOYeixzlVzh1TGR9SN5IE
rMKSDr2OpxwAezLAsgsbZTnVAqwmjdfXPM/Ik8m4k3lck96odPj+vGndnoAow1bbWY5sOdf5hrMr
TlEInvGoJ2ssYvUskUJf5igJysFekBaAKzz8kr4qN1NuJw/z18rBlrBr8Nq7PLH059t8rzfSepIK
FObGq8E85f2dwuvj7V7zjWaM52okPddlRdD9MCeglM9qLzEisAymAgayor8umwrHbbE0Pbh9aV7O
mPlKjcdIii0x5OzT7DYZtsbPqNOnadfFIl7uSW7JKPKUTnONPTb9MDjZD9mqzvy9pd0T/MgJWHpe
rQdx0yKbxXGcXRUrX4pf5GhD8kYndqvfW9UYh4zSexfPadhiGxAwdk7u9lfil8YB0jH4lDs+USEn
prET0VIlrUM+zB3WXsrAfC78+Kwf1qPx3LiZM/m88a7d5H+jH9u6GCJhweZeQwlBpkNyBWwJSo3o
1Ff1YTzI7hQACwtcl7zp1J2takwTf3w/tm1YhhKmFFVwmOkAVkYeGbvRtfAy2xS5Nr3moetz1WTc
czzVYOKKMNEwHMnRfMb7xs4e61eltUdbsyi3ZnlbA6VXMzlR6B0IlM3Pt4oyfjoXU0HTAQyP9XHh
DANyyB2tj8+ODnjg2CmfMiyZuj12FqpAsVNUDv8H5iWOC2ApZpq0SI2KXtDwej5NXuNVwIuf7eoE
kCt8X/x/+7LPofnDJa0ZHypMfdZKFP2JrsxLfuv/AgnjgY7S23dJDON4QNWrmpEBQg9dOqUhMOOw
hzFMtlY/zDHQNlYe3wvP07FFUBXM2E3XAGcmDlZXPuRuGJRPpU8BbUGY9GQ64t3lg5R4KjIOCL5H
7NQFzE1xsBzNM3CC5dxCwubAwSbXHXiRl7fwLQYajFXbvDSRZzdMmqhIQJ2RROxKhOOj0N1kvHu5
G2o/vABbMJLDTDDCOkuDSRSDNM3uayG6VcLCv3yIHDXYatEStZGsa8A6SCVgLGEMspU4Enj+jGUS
CbtZq7sQNbw4kGP7F/R36MMkZWDLxAfeU2Q/LkmabKAvqxPdZMwiWSJJ0oraCFCMP1BxgML9Igaq
R+HxFp+3YrV7ghtxjCGEWjEAvrDqgm6xJ0wNgrbTuvyNdk3hbwlo3f+edUlxaeDdDUDleZ6tBNPa
AvroGmfCnyeEeRLUcZppoIjCvLb8FVQ5Vfoo88DudxOTjR5MpOlUbVJLHX2nWnBLU7DS5RyrljEu
f3heTFypqkmUZ13XA0npXFOv3bIZr+RQ5eV29Eg+udiNPtQyNtlwZw6NUFAXqwgAEpymyh6j16rs
bFNoDsCdOCjlX70on4ZaClqF9x7ed7gb8UwgyTp5MXLKF73eK2dyJFi5M36QB8krUXNtsJLGoyy7
bOkGi7naLaZZmHKUHSOiYhnDtOOF93TbNZGP7J+llgNItjYJGaFBhL4VXTCZu+lT9Zd5I54XLBzn
R2Wy62sessWuZhuxzJc0DUNUM2y0YOxsQZHkp9Rw2j48Acy3muI8Sg0NR5dKsZ0ZwGLuOWnF7taM
vtGBCfjVGkbhWmjgoUK6Ot38WqOC/V+DusLu7fYRMOAcmbs+YyOSqfq05mRgbj/RfGG+n5eTsX7J
o/vLvm8/emxkMN687EfSNgowTgYUK+haR+qA/+/+ncaBuwPE+0yML28HIY9jAcgtte4nxcui3/6Z
NmxUJ2JoRHINMBA6BiJYxSE50BFwSqKQuAYvQaKO7pOD+jg7NriDH3yO9RrT38RT3OwqdWLAMg8Y
T50POa0r8QC0OcfHRnoD6fwiZbS+nx/UrLTljLsLs+tzNypRlTc+lygZuo4rLhIcxElxVl87ATgb
Bdv4wIM22bduzQBslymiNcdERDkZJWzlAGykKmJrSXyhd3ugw1+2iP0j+xDCxESshLetMKAvKDW3
RnuOeLvuuw6ViAogPTSi4OB+Py9RA8USmprAt8lGW1Eem+RLBNoJnYdFtPuqIQom7TTFAG4Io4cM
kmVhNWHYsXmOMxelPmsmr0TorFF1ZzifUOLECnrxPxn3RiJjCSpwEgfQtDdBht0nHXlXcy1GP6Pw
pRRB9sIt5PDEMQe5zmOGEaoQmxTn9XnxhJOCeg45JN+T6ygQbjEYAbq46qH39OCyhfAEM6Gj7vsJ
q+Cx4bc9KgGC6Cly6utY+7KqKX0elDC0GkHhkBruJxeb02WiCTBGkkRMFEDhH6vCoUxI/VU0Hoz7
+AWEBV7zlP7FG/ul0eLSB2WiyShoUhsrCGDLIoXXZbLWHjFqLL83qemvzdz5SS+9XD7c/fCy0ZMJ
LySEf+xa9JuyycHqJbA2ybcEe5ErXpIoPfB6krs+RRVxFVUD/7FtazMb81ZRuuLY0G2V5qBM39eC
k2vsjhmD0vlvIYypVk1b5KOODkb1s8OoKMUHpyNY6SsGt239oGADM/ZlyijttS7vXbzrcDbCWXOV
6kKqK8ASV3lnGdmNGHX2VDwXJeda7D/zNoIYC+3IOpN6RaoIqHpwsnYeAim6rQMgSynk+sobF+d9
OsY8G5Bkd2NhCjBFJ3kR3gqgpM5X7VX6BHCG5CGNMFomXv0LNitUAzdqMgbaGfOSAFELAe/0awQr
nGwwg4vfQqhKGQ1FEftclllzAhP3fJlcqMf9k+JsToLsK5ZbNTBMzX5yyoIUkItufMxtHo7Sbij8
0JSFOVBIDXyICptchtrZmmxaAi974HxCFotHmYs+1Ko2CbSqsstO9+JlvEKbwbnsVHiKMLEQHBF1
Mgqz5keYT82Hv2T9X3nnzVExsS80zb6qOqC0GqOTfDU8HVkxIK5iVz6Lb5SzNLzj2j/nYrPAPLUw
JLK8arrfgYUvtvWnypMBx63bc2RplmGVh/w2cjq4tdG/fJ77wWijLuNTYiHqY3Huk6OgjF9X0oOs
niIGJ0AgB81uVo3enBBH7vpArUq0S4ezmOhOn7SeNvecbVied2U3e4VaUUmTolDSOhqwxAY/P/UV
aOYAUUXdK/ZjH6Rb4ZoWriPMSPL46vffeZvDYPyQoqdiGlUZQFSe8weMYSxfqWThMKRWfzTOUm5N
D+CIfv3Db8D4IVlbV0me0Cobn+PWV54J0B+jg+FUb5XhxXfoqrrhgSOTXpRPGcFGVcYFKSRSQDGP
QEauKSW74hvOejO56yEFJjUPQoNnZezGiNgYfdILKVLlIH5QTnSSrfUJpvPpYs54HR54nCH0yC6o
x65E1m2TdD0tdkSG4qE4YJGltZT4WK7ncbaX2rt8nNQwLolj3FJHMuAjVFMSFBKxhAxVojm1RulB
VGar4gEJclytyXioMe70uh+RBoi5k6/ALx9f+pnbc+BJYTKdsiuqZTJkNah+qrQ6QFkl1c4CtZ12
Nr3IJlfx0Qzmb5cPkuPfTcYdIfGIU6PFgEutP9bCc59x4gdPKyazQQ4sylOMGx5ri2XEf8UVlvsb
zn4UL76bjB/JsfrbzgDHBeT7VDgUOV84gELmuohBQNj/DxkUJ4CwdXlxbEq9XFQSxNFLBdisGDTi
Q20RjeehqW1dMnTGbRhhNg39pGMA1ZsOcnmQThkI8bJrUEcWJ8z+oZGYYwdgQjpD1yx6D8yyV/9q
GvAjcdPYqn3Sa2MxRiO2YW7zYEUO3l3Pvn433wnXBAA25bXM2/XZtxsCRixVpTULpmAhhEoZDTGe
qEhx7Kx2KR5IM3K8yH+xmw8pjBsZi1Sj/Us0czzDEw+YhvWWb6s3gO5a9A1+3rFb8QFGzv9rxXiS
otGFENPstF9K+cUaLIgRNHM0V+azju4HnA9ZjD+ZzHacTMCH0gHVGwpPrZ0Uj7p/ik7NK6fzPhfj
RqYBfbdVQ4dPlG77/l5AEtfxnrf7d+5DIcaV9MMwa1pN685BARZVcoiOd8n1olgEGZuGRHF47a54
EwzyvoP8kMq4FiVuZwKKecqEO2LYy8PQi9e+lsHyvrS4+u2V4rWqFX2hfGKTL33rzosfxQA6v+yo
d5FzKL7S/9sOk7Q0eYqllhl/SN9XjWMO0gv2FR6wz9y5rUTOXdi+TBOaNbqWAI5W53GhcO8K44ma
Juu7WhLi4+jSnjgAH7MDcubrxamcyrDSa95q136M/1thdrUrb9NlNqp4DiT1cR1+Gsa1ntyI2Tcj
fb58tJxP/L6quqnDpiY0i/CgClLTigBXXxUcAbsrXZtv91652UiQqh7Q0hV2FlC8xuL5cFMc6Mh4
+Zq+ymdKaoA7eRZ+5odOtAZeWZZ3jozT0dJCaqpwDf0ZsIFZnX4F4XkwRrUjtmBfMQ3OPeWJY/yO
uOoVNg069J8qhOHwJSqPMaCei6pzQFryZ1+OcTu9nCIwpRPCcNF5HWlvq2Z1L4vgeLb3sdfNp6vi
sW1M0mpBpoO2CbtHpAZB1B8KYZxMtoR5ZZgrsufmTQiB2HYlcmMdz8oZ/7EKRb/G0tgFFdY/QHmG
F0/miUD9VI6i03rhgRcTeAIZhzGAPgkIe1LopySs7Alsst+KjKS3f/R93p+4m+/TLW0rFinI9qCd
LZgg1irfAFHH8b77Rg1eTFVF+wFr1kjTNlIiHW8NYzEwhrsIeNu0gHeMl7suHOxGnew55a0O7Fvd
hzzGsEsiFlEUydhGy1y1C7TeqbLHywe3P7Ctfshg4mlJ9N4MWyxyayguKELr9FVmod7jDyS+Ck3R
LeQJc6pAgykmiww5YEGJYGEx9XFFyUnUwS0jhv/OWX38UcxNUEopJBHdtm2l3l5Dr87xbFhnjHx5
3cQjXuV9VeZK5FpRNaADio61GR+nGA/W+p5EstsklTuLqnX5wKm9f07lP1Rj7oMwlX2WdcUciMcR
1fkMkPtd0HoGp2T+X4oqf8th4+YKeFdg3M0qkDkwlndKAKquF1b5KgbaOfbTQ6nZxh13wpRGkU/a
aSKwB1RAxGjsem1Rqaaamx3qG98XG9/NHX3Uj8xHHdQkix970dPl09y9IRt5TFQb0qIk65DFQVrf
atpNWNWWmHLmiN5JYy4pxVz7JtP0dNJQsK6dHvRl4bHPMfRVu9ljeyUH5s0M0gaaVEf2SCz5VEJT
3ggYT0/GE9RdacjYu8+OEgbOJvIl7CdMdTh/dpiMK8hHaY1aAeUUcRzsArTzrW4NGpe+b/f5s/lm
zOXOMrHpCC03DkVkCaYD0mMrUe1pQA6vH2KgnTW1NSXE1qOflxXcvxQb0cxVb5s8IQXm7IIay2Wh
N3jat1y0iNMewrNiF85ypf/gvR12A+BGJnPhU9WUBrMc5IA0bw3g/3hNRs7vZwcwgCZUilEKNLwu
l7Kg0rufxqTzdhh4Qug33UQ+jUgTVnCrJMiBcdMLz1XE81e7D9WPY2InLQQxk+s+WpvAvAecCNZb
iFOdJBtIoP8LjRJPH8Zv4HPMtZyi9aXe0zWlwVtFa9at7htGl7FPgz4/TJ9XzaDWdcGPsCsuZbia
hlkALhEPZauqXRGG305u1wZig0p7zvFbPB0Zn9HNMgZVUzE6KqlwECr9ro5lTtuG45Z0xmOEQoii
YVJqQVWWrqA3T3O0euWo8YyDd3KMy2hDVF51EWXzHq9Owa+ujOviBkCMV4Lduer3rrLmAyA8wSrG
o8zZr6Fv7JJxGQNe1YJYYSRyBFCF+Tx4s1+GtnqY7RLQHyJY2i1R5+QI+z38jVDGZ4ytFEcg6gFA
qScfE7/xEi8KJkd5JyvnxZb9N/2HNLZNmcyy2q0tLkP+XHwdTxU662prx0/Eak6aW9wbPOBQzudk
u5bjOvSFodXxMWsUq+8xmvslVh/bxW+7t7654zh9Tk7CoqJNXSYsybBqfrdYuHHNnWQBeBgsFemM
unBrC9xV/v2X/uZEGfeSzQpgeQU4M5zpCcBoP8Pb0RmD4REL2/pBA93M/XASjtW5vOa9t+iVu+Bk
2KamqNU95hRS2Cs5NIo7LkE+nDLCufi8a8ESjoxRYeZkEUO/rjCOMQYAUlFt6a55Hhzzp2wljppa
2Z/eC7ZTSZLZqEHYQnmQ3gEqLbxer9WDfqSUroRjOPsnSRRDJ4YkfYLTKkF7WYYLRifDDMuyqWcO
gx1O50nzOAbKE0RD4ya4luhBRgVIe1CjjfwOL3IAErrAoz+NRzTNHAoloN31vGfPf3EyH/qxRpqW
Q57XpRDkwM7NUdSkvi2/Kg2Qa1YAuOAtlO7vZWGG5/8PlAasjZ4rQCF0RcDgK4qozvKigJNavUlS
hw5C25h3tGJwyVv9ZJs+54TpPsHnS/EhmQmFo9kXpE+T6pjBWKMr+uxCwn6Sfd5w4n5A/BDEBMRU
6qY8TSBoaAtPMIH1bKCsp088k9mP7R9ymIA4VotuYoguw0CUDFDgc4sLGDrpa/Om5Xb2pXL1L/qP
y4fIU40JhKsxit0k1mmgyHapn8X15l+Rj+gbA2HC3tpjAnKs0OYKe8ONsuZenEdnEMdTs4Jc87I6
ny6dQggxFGChiGBS0WVGHVFKxnKaFiFosSWYfKFcKpPfl+5lKZ8BDqkYYJkDz1wRJfIJk0/tlzSb
TOOdbUd3KTNv4ungNouPvP24XY02ohg3koxZ3o5yjOuVO1N1yMtAqb+UM6cX+TlbeNdIMUFCIyqm
8R77Nre4kmVNLaMCAOOVBcw9uqiNhY3Ckger/flrUu0fm97vItnqXq+MZZ1o2gIk5JtkdGb12Zzs
yx/q04WCCCgEg6DEBEAT/d03dSOCQFb3ehALWPctx0M88ZCA977PVgTzhko0ZewByi4Gs+QIomkN
6U1dhoAV4kHxfbqpjC6sIdTL2HbUEPImKOOTvgTcXb7PwYORwQSPoqklDHtUM3AuFVcDgpD4TbcH
RwPqu/KNx+rL+zj05xuTC3W5FUcNJ5dX5yS8I7zRjl2b3n4aJj7oYIsvw6hKjoAlF3K7R2FOsBPb
uF8Uez0UTuJqh8v2xj1Aai0bnWpQICXivK6B6JHjGuBpY+nXuqdi7D/iTgLtmh6YjlCyVokKeoXf
hWka6HsBJQ4mLCAriG9G/w01EIyZcC4RTwxjFFk2YTl6GaWgQp85v0qGh0xBPfnl8tHxpDDWUKvF
vAgTWNIGpSY3U6tLllEUZynKarvSU+npsjgaSn/LHailb86OsY2+1ReidPUcmI15I0URoBcLpXDb
aHhNi3rw+2jmrft9zq4ZmYxxkCicoAm8kXH9C+sjfULZG48jELpX7uQ3utV/u6zm/h3Y6MmkFKQf
h0gfqzAARkXkrafsVgS2ZGFFoLX+Wd9mZz3gsWJ+bj4wejJBOA/Dvpg02CWd6absy/m9cKf9UFd0
82k9NXMM3ZIw08WbBebZEJNp5HK6FtG6lIHanGslqMP7dfHChrdPybEddgBvKWUQWK6LhFWv1QXp
003vUNbuFN4l9LPAGGzadMOMKS/h3fWYSKWwMqwDmZtFXMCwPtA15dwMiiSowNLpATUaYyZLahHF
CXtbfE59DJI9XLYh+rk+XZWNVMbNlHElpaTS8yO21uN7ABy6IomuG1m+atQXIifOZXE8JRl3U02T
LBRVYQayMlqLAhRCHs3UbiTdKET/go2TboG2JqpGVBzrdMrQ6MobSxxKT+w097Iq+zfBUBTkVHgF
EZE5OpEUSlWsnRSkiaUghb/pgMsXu+RLi6lNTJycJ4f2FchdzX0H7iq5Ec0c4zqiYTOoaYFtROCn
O5UXXU9f+tRGp/69/Jpfk9ZeeWJ3r8ZGKnO02oS2oagDYXZQwfNzWtLV6pdjk97Lqnf5bOld/mSV
G0mMA08aLJm3gpkf9UK4BXZ0/y0Ntce5B9V0PSHa52ZWuJKgPWY9IHkuy9735BvhjCcX5yaazJBU
AfbIvNnNf0gW0Eg8QH62loAdyf8BLWDXtwFvBUCLAIk3WFSZqRXjLu6R/oFGazrWgeLMIB2KHsur
KFCPICAEdkRu86YDd63oQyqLLVPVUprI4G4IjPpHly5W232ZSl5/cU81TRJ1QDsCGlBh3VpcJQmJ
mmUOwjo6zNljMZRBmfsCOBwvf7c969wKYq4jIPBJRrS+CozcW/oFI50naYWFTseYiyax58a2spj7
R8ZQU+d2oIFXchWUflYs3hwOhkXHDx3d4U1U8Q6RuXldF1ULtkCrQNScMsEQXflFE2/qKLh8hJ/L
PQjuW72Ye9fkhSQnHZmDoQa8EcHAamED41nDRv/gjqjXt3b+qCiWeMcLu586jIxk5tKpcj6uRpsk
8GgSHieAn3sdAZH5f6Rd13LkOLL9IkbQE3ilqSpWydtWvzBarRa99/z6e6C994qCuIWd3pmIeakJ
JRNIJBJpzsm87I8o4SPUklnS6oowtaUbqj7Pj6VhYwxVPaLpEVPJSGz/KS/ByPZjeGIHLhQmmUXb
yMVOwzTIg45uiKPJiPOKLGkPSjUaXqNM10PazzvBdm4vqq6Cdpag2Ew5s+nQ2J+XY6H64eI35KhI
kxPQezl+alCq1fMdqVWbaIDIT3+cl7zlWTCCq1oGkhuKyj/Nc92opyQEjx6F9eSqYmv5vZCcavMC
XkvhXudG3GSFWSCt0Xpo6vQsdI8DGStxMMeA6bvAyV/fkqMoJSpSjXMzS1gEatfg6u3Ud8kKvba8
nLv388v30enB338mupUUyjhSLL6yqtf6YihxU/pUi566bIj/VHkUepJZkxugsL4ppEQywmjkKzWa
/6DMNj+c/4JNLVcfwDm4YNABa9PUJZ7vyINpINzLstibw/rpv5PDW2gsqz1wLoHSRO1h3FnNxdgL
ZibZnzi3lpxPkzUJ8Z/SonKVxqfWCvZSaIgoEL93KTD3tVovdvJXLiXW00QbZ0vytWtW5WgdpOV3
jD5SAzWKAbcZuvHz+aUTyuTcWDflgAQdgLE9OuCQyt5yT8EUppu9yr1t7BXH3BHZTvAqE7V6iVaU
c2NglOponKnRsUZku9T7pH89rxpbre9bxtIelqUDxIrbsnSqJisKM8wLF1d03DUob5p3NPHOS9m2
8U8p3J7JMyFTZoG3ymh8kGOq+p0kGhrcel2ZxqcIbovwrrIA7MjOcUwje0r1p6WLrxqkXkOtdINR
8bNUhMHC/ua5xeN2J6kmxaxjYvpx2aguOkCKp0mViK8tUXysU+1H3iStwN9vW8SnntzbnAAFq5N7
CfPBgLxC8YSkLiOfOvxXG8ZzqauStLS1NADDa4rtjji9gdZhQZV06+WBXDJo51gJUbe41ZuHEZRQ
WREdc/Q2taphl4VrWk8EcQIxr4NiAqKEwEFt2iGKGiZLZBMAaH/1HRGJgqovigoP/+yQJtXdGDe/
tUy+Pb96m+lLC3NoxARqEqOj+ipnzLKBIUVN6GUvr7qb2Jts5cpEG0ZzTH7+Y4wBOMS1MO6ajEPa
z4EGIul27B2pe8qjX7MscBNblr6WwV1SWUtLOZeVyVfngnWlderFuIz2KF1miaCdZWuP1qK4PZKL
tqFZUNT+YL5WQEWedfbm/31+h5ht8Sd3LYR9xOoSSVJj6mhv1L4Z5LtkvBm7V6PeB+WLFumHfgrs
8+I2L5C1PM4BmouW1sWCET/NBnhBBqSrDLR6AabhbMWZLwynjWwx2KVoKTmfqIMqVQY0OHqcFNso
bnvrkGSCE7X5hF9rxp1iJAs0/ItxrfnY+dluesZT+ll6AtOio7rzwex3/xi8i7N3zgOqRaURLSwX
v51eOmO61cv+RbBdzJzPmAcfVEsE/AtzE7G5sPGJUSAOB1wkg8O41+hNei06wltO3SIY81QtIisK
z+usWvoSpVIFbIvkvun+1PHuvELbhvD59zl/NGdWoaKAJ/kK8M7qpHITi9gRbURmvr1un3I4V9Sr
XRe2VRMfaasBKLO0zUF1k/lPUFoPFdFUt8jKk1klbtv/GWJlp8alm+uioEmkLeesQjWUYlmzKGA0
0bsR7tqkddVJ4EFEW8a5KcxDzUFUBxCCAeSmuEm7v7iC1zbBu6igldFeh8Z7ZP0s+VXJ/1jDw3mz
2Ar+1iI4r5SPaFEaVBPTDZMXdYDEKW1CU7sd3s/L2ayerAVxjkgp6VxLbC7PuFd+oIsHaL+6u+yV
Iz2iMXEv6tnbvq2obhDG9IdH3Vfv3o9G1+dWOvskuqTVce4f6vleHf40IrSW7QX8FMQ5P7OgS1vF
EbrIzNhujFcJr/ywechFeZRti/6Uw7m8oJ80HWQIANkZ6SGd3HahR1oKJsQFyvBOD1NifWUCwf4Y
4I1jmjsw2NpT/ozJsfPWsKUMUUBLCkZSkN7wLdlyhjEnq0nDo6VdYHDAVaK3UITztC0DaRjTwGtR
/2g8Wd3vQzKrfTtkGl4b+3G6nZRjMoouiS0PQJRPGZyz6wpaqgNrl098BlwZ3AwH1AUGhyXvyKkC
5UBROOeXblMkGGUVndWqQe361bBLWox5F0mSv+h444wSYAJ+npewmekhKxHcVRESE+imGQHw5nX0
AJzj2/yxeTYSJ3nOLxiycwZ88NqWNFvUmrnpJNaSufW00qyKAWOdHOVbcvsvHF+1soPduAMy16Xk
ls/nVd2yEXB7AiTPJIpqyuz3lY0UQTCQSAIUMhCEYYSokyePbSvYsc3Iby2F87GTqeKik0AKPe2Q
bf0F17dTbzBmhApuAzqA4jH5I0Ic33J/a5Gc++vKLuuiprD8Xn/IyYUSO2rwvoBZslf/5sJfi+Ic
oNVWixZGueU39aXa3VjyTY6HXD2eOtzqxvA+RCagTy8r8q7Jh3i5O7+DwsXl/KJqWoNqTBAfZC45
otGGQdS8kfvxZdwx0qf+FN+LGl83H3crnfnZsQgDoplsphYqEpOruC0Q5NM9y6CDl/de1AmzdeLX
wrjjOMzaMo8VrugZ88FLXDipqCwtsJYPdVfHIEkMSWsl3C15NDpN4JvkKWtREk9/F6WIAHjrillr
w0VmQRI1tU7AGFtob1brF0Sya/qrRUlXYBjMEfIB/FoQW9aVUs1oDpMiJTCMSzQWgOspAxNMcmiE
AH+i/eGcSKz2s1FpuMx0M7gq4+o6S3+f14UdoXOqcA6EmCNR+lCnfl+rtT2XqtMu0iWVTHce1J1W
FXahVe7fyERzBPoYDZnq3D5FgyJnEUY7/CS6a8lpqO9B/TJHO5PsJe3+vKxNv0+1T2HcXinWQEjS
KqafXQS3qpffdgfZV/blBYqxh/a5FNS/tnfsUxy3Y7gOsgDZ/fCYG4NtVKmdihq9hBpxW6b00VIN
NTWB+ju4gNkH29h0oI5uy/AR1aMIyWr7VH1qxPn7pTVCFYdK8ml52XelgzwDagiqrXaC1MzmY3+9
VZy71zWprUlqGr5+C4LJ4sE4YNrblbt9+kAYxg1y7yIHuH1LW6oMNlqCI805wDFSUzwkCRrM+uOU
FE40Xkfg1hHYoEgKF3uo3WSUAbjdj8XF6DUP1im77sAk3LosmJsezdMsBAzatsNPxbgzprRBmhQW
zlhFfw0hEjSiUE4kgDtXANEmc95goKDS38Dqa1vZ0/lV+z76i0wMBU2xruDJb1kad/1qdZnqEl10
ECBK14OP1Xu+qRMbfCqn/jG6j/eMHcjc6c8Z5l5uyuchsd3zn7Bp+p9fwOepWwB4gymqwChY+aQA
tjIbLyTtoR6FzKAiQZwZzn2q1A1Gco/Vb7R1A2PFWdz+MtpVz9aj3tvmb9RBHcwrvf13+vF2OatT
iaKN5LcAQETyyB4meujSp14XxP2bxrJaSM4aJ+C6T5gBkXzDerTIiykaMtk8YKu/zxljmem1Nkyo
2sX1b816iIArqu7Or9V3fpiv5qhznj0BO0hoLQjMGncBRZXuaIf+Ltmh+QA8oK07ecNV09oY7nf+
6imx0o5ZzyrcMMO6tWiLuAblnjx1e+uxLQWvZtEGcU6+bsIS93Rk+SXm5w2AQYtARkUCON9uDJpU
KjIENH3h6WXxGmai+vD2xbhaJ85hNP0YxwGFzzMB8MgmNyVHd0Hc43zMbu5EeFAClQzuuRwGhFq6
EoIt3Sxds6j3takKxogFds1PsBRz0SySgkEZjV72xa/Z8Pp6f96uRVrwPsDsrAFTGWAeCohPas2p
YlFMtH2xf24MT6HYZlMqo78DIcRhPpLb7oIRclEneSreGXcAyN+980ptP91WEpnWqyMDQHM9i2gI
pm+6xIOdVbPlxmNg3JdxK7+NaiQduxp4VlEe5JhL0+T4AT0Ro3LIDR1Awfogha2XTdL4k6Ik+m5K
ClJwgm9kK/st9F59I+dQsqJQNDM3Q+CayQ7ibju+rQ4A62CDxjtR/kNkSZwPUStQP0JBQHmlA1rp
3mj1FIiaPbdlAC7MQg3UlHXOlLSs6dOu6yo/03+32UFL7nNZFCOym+L7on3K4G6SqO9zMwZ51TF4
1G/N44cheeUP85q1mP0HoyLs5j0njzOkKciXhAJtBcG2ZQfH9Jh+hB3RAeiEIt22j+KnbpxBtNo4
RFVWah+9J+C2eo4vtVN3iNjrksEwg6wmfz5vhKIt48winIhMxxnP8yxADnNXBF7eeOdFbL4wDYxL
gpAeraMqJ0JK1HYBLs3kdxJ6xCuZxvsyryoHgx0Uj4lgdOsYiGtyV4tocrb8jiEbFlK0lqKpCj/r
bkz12LZFMiOXEuwZ5jg4Hu8sr/FYqlEFbc5BlO7YSnB+EcmdgbYacsNqWV3lXdmlB+W5e01kW7vq
jgsD+XKqxxGgJ6EtAuP5GGfgDPWLYO5gFLSeip5GCsi0K8zbY9jXmi7Hvh9k22jVBISPiqH/WKJW
uWrQvPy70iLpeZaIDA7bXo5/BhqddyRuS0zoB8H8K4wXOh/UJA6box5EKG9kcor2Cczo2RIaEGt7
JHi/d/j9aVzmtvUArLTP2wE4LtVcP2Y0Hs3LSllArtxWquqNZUBPYdDknm5IM3GImszUiY3lvtSG
KHXSFoBedkhT7XfRRMNdqZoTytZWbBb2OBnZ25D1GoDBS6VVXKovwV2kLvqD1ptJczmY6RS6DRm1
AHiUuaZcKEk+xWidr4fRjrXBKBwgwpPckdNxNOypa4dkB2Hy8wwEl8ou5VivnaazNAATVEZwPyQB
yLRRVQ/y00DqMQHeFgil7FqbyXFYLOt26oI8d0ic9ZGzaMN80RM9kHdyDpwWz9DVSXc6vVlgd6Q3
r4yAZvlp6tvuKtYy47dijmblWtYweVZlKtd1aqjHetbQDqODRk8/SJWaXykWMMhtDPxFlS0Z5djt
lykLTqZaFZhKjwxZcFi3WmoNHBTFoOgr0cB39/XinA2jzIwgQ1H/enCD3GUDM3piU/Ritj7gYPAO
mZ4YPLeoSL2V+FxL5gtE4ZAMStVKM5Jq6KABtOjv9KL0wTsPDJq/6GWHLCJrioU2fYVypzRqaKnQ
li4+SFFL62ZsQWhuXVaS6Zz3fdshqambVNMVaqp86X1p9IZaPfqw9X3n57fkJrzsjvmFcSQ7Nmso
5OLe9OeUuTpVYdpx19UcjegSbgPVL9Xeq2uYTqjbui5Qi70GOF+jU4qOYE0xLIq0yVcjqWLUjpus
L30lKA8V6K+DP1HxNhagUO/uz6/gdhZgJYt7GqPByzKNmA0a7U3GO3Wo8P4q7eSmcBc73QeRnfr1
RfdruKpLO77pEDthwOJw/iu2jsUXjTmDyaUFQ6qFngB6NfPNY3ro98l1cBMCqLj2rWMCULf51J9E
6antOHalPefVzVyLDdys4TF8Tx7iQ3ef7IzQDgq7jTGSWPqFV+yVt0o0kb1tRp8bzJkRVVsMD4wK
9dMs2qvT3srILqZCfB/29ZwdYfJX1dGkpykE83Jf7ShLlrCfQpUNMqe1E6NyT1xwed5b+wWIrOCj
cM5v44ZaX+RxahFtyaW4R7KboN9VIbdpmNuBiLJmW4hBVUNBVhH/fFWqjusO/hMPqjRWbSO5AxOJ
U4hYeURCuPf6KOlRptOl8q34UabeDKj/Nrv9m9X6VIR7spshkXIzNalfSL8C9ZRq723wcl7Eln/E
jnzK4K6bNg0HaqRYrPm2c7sPIA1NdsyL3Ne8+N68kv95IgryKKaXGIqzzDckl2qXT3lcAs0gSH9H
Vdd6jVXlApiGjTj+ixDOAhSd1LUG9j8/NONTVGa7vBbxFYlEcPvfpwu45gfE7X0Xu9Ec349CCtfN
C3m9Vtz+a+BXRSCH2b3Ria8+BoTd4KY4gQDS6/4Ir/+Nh5YhozUDY2wAeP02hJktmMdPMoP641F1
gHh6kLwOrl3zmr2oorFtdStZnN+RwnjABgFUctoF+9QrLwPNrl4t9FawsS9F2Ykksh3/5uhWAjnH
M7eLmY0LaiiFtKv1B6sEpcT8PISiwU6hZsxvrPIeoz41bZRNlh+/m5bDINoRvvkTSKwvc1/5gAEV
nOBNT7RSjTP2AjFpaI1E8tVbsk8P2X36R0Wv6bPxkciYZdtCyv5BlFLaXlAEVBpKAwiCOT1bNcS8
RBnPvlaifbyukRfL9nmTHedKxJinblvmpyxOwzQIJUzStTMGyQG4BWYQ+R0jWCCYj9wOfIQ2AwZI
Dos3Ujt9+Be4v+h0bC8yNUHDICs4JdxRlJYxhaItEFJG4HuhD6jBKzKQhYXt7WX9lMO54yTuh8gY
SgDzuNVFfhU5hVtcD8/Ua13GhGY4HXCAfVEiVaAdH06Cc0UP2hA10zHfAzxnkm/NXpBb2VQM4Dg6
ys1omze4AxjGIJCZ8lDydXpFotDNy2sr3iuLCGF4IzLGrYJgH9VENCbznWGTHLRW3zFEZ6Vwm+Y6
V/DACH6ZRYXOvdwVnL3N+GkljYtKiVKpYa5m2ZFctrWDNy8ojSrg2ynvo49JpZ0orbq5iit5nN+c
S6lsongkoBe9tGTtUkciQy8PSAT4/6Vm3H4hlVjPeR1kmAgcPcWNveE53hte5zGQo7Kz/ybQNmTc
OgTzcIzglLtQhwrAPUWUEX9Ap9ZPy9YwDVw7udOiJvxu3DKOldBdBOEP0+LbtYDclGFaGFPBLMdX
b532RS73epYeafZTjW/KUBDtbO7XKv/FraKSR1HXh73lp3F7ysDdMIbEj7Xa6fNUtGOblg/YRVk2
CbvCOdeBOGRWCtp3fvi0ZLh5RqT4G7CYli7bNsUJ7OxWdVO3fRXNVG9V5kDr9f+i+TKtAa55rZfh
HccjBsBs/TIGkqZ2wDwnptr2ObII5DR5yKsL+3O2031ATQPctimjgYAzG8sinZUkgBhj3VoT0hbt
JVo/nM7WjssTYPWOhj8eRP5SKJW7DlQplY2KtqynxTw2vZ163SF5l29Q68IMUIwsTXLsT6Jq8aab
XunK7fCMoe6EpGAwrlEt7tW9FN822bPg4G9etp9C+L0ctNHSaYPANvJZFmg6BLvSZ2A0YnjZzdO3
EsU+ZRUrkRHPv2BBUToMlVtQaV81swjobjsDvZLBnfB6CjVkYzG/Iu/NIy7TyKZ3emX//hfZZlPb
5C59FSyhYJ/49iqZxEUZ1wHKxaXN6tTFrv6TA8V2AEZYejNfJF4s9GQimZyn6WWpkosGa1lXwNJK
HaJku76KBO/3f7OcFuaoTeQmVb65uyBB08kJDD8Be5PuKafAN+4MkPixa6F9zR5FrfGbHpQVENDt
j+F7mf2+shEwz3ZLYpRwLYF2VWXxAZlfO607u0uJe37fNpeQ6NRQEUFQwIV9FUXboeyDOpP8VLqa
0DhmKSddmN5l9vbtxlkJ4Ww+qGelCmd04f8L9KkA4gxxY0fGm24+1IfzGm0u3koYZ/xVS6lVy+wS
b373pLGr/B10WLapiu6ezZPMZlMxy45BY37W0wQVYdNMMaukEuT2EQdJHmanzYf8oneZZuSu+bun
FnaLFTqRzf+w1ZVp6FVEugG5fqR2w4N2CG8RWT4YHnseJ7eLZC8351dz85pDKxRKaRSpMqBXfTWQ
upqa0ChB/yTfMv7KHlgJAO1yEY1dmZEd3LMzkFxG+/EkypttpgJAxU6R7JVRJ+KrAqh5ZAaRkgWd
FcvO2CkHy2t30BSw/f8BgvPWSVhJ4ysBAAbqB6smEbiYe29xx1+pF3oWEAFxqXqGk3jUFZnqv1lc
9GuwqR5K+dp12+gUEmNwa1FbAX0NUFMsYGtGnV3MbvDQoQRb2eSQHLpLxNUiv7Z1LBEAEhQlUCTF
o/br1krGqIZTlSPVcjSPw432ihYc7dK47f3y2hjFdMxbB2Ytj3MDpKi1aAlT8vFM6azmR1zFd+fN
lcUgvKdZi+AOv6yMdRthgNwnxWznGAYMK2Xflu1FX5TuABB+rZIFHnQrBF2L5J4nTSqpVjIYs2/l
L2O618t3bXiXW+JIsej0byYF1rLYCq9OfzNaZmRUqFYZ96wJt3Fnh3kB6S5+DC7U35hzM/bErncz
or/uN0jFREHg5iFZFeo4k1F6hQyjCng7CxDSE8DRzBrTaL/Ob+L2wV9J4QwlSyTUmQwkrqSDuVc9
5ZACfp9VslMc/L87BitpnM3kA1WtUYdZDr2tHyswJtKr/kXZ033mpfeiM79VWsKB+6x1cvYioS4n
6Rm6q5qdcZ1fMbAi8pa5wz2qgZggjH598MLtyF0CZpkchMQi3K7NeGb9BZwVZXXcGF1kgP/cjxnO
yHPwBjbF6EneMUYFNOUnTiqa3xEZDvt9bbkYmjFiQtDUmi5ebSx3hYGZyVk0JrtVMvuyutx1Rbu4
UKMEXYvzbQ8wNI9lkOtHwKszEObL7r1UQRlZAd3HeDhvtFthx3pRuTfZIAWGio5QzGcOqVdbmdeQ
yrbyxQ47wZW86XBWBsS9w6gk6T0dmBOg4QFDyX9io3aLMrcbIOba8yxK+LAX1jefuipbcwZLxoxG
2VgsvpolaKDokifSVKbTkzp2zF4zHYyA945pLsOhsILOPr+uzBjPSeeMtapncO7SiGAcyo7ldy0T
cbT8mwP5WZbnTDOXgAs6pHTGQz65kT8uf+2i9PJfIGoFn3DjhTeaF702XjnYYNFzx4OI7USkI2e0
TVta6jwiDGiq/phrqKMPk3t+GbfP36eSnHkmWYkQJIYI1axso7sy8ncj+S9lcIaZUnVUABYe+Ip0
a1Wu3tZ2ZXl/oQdVdBNzPCoyqpwxFphG7gsji484aXFzpYwXiaj9dbOcoaxkcCanBEEhyQNhQM3T
j8bXDuMAxtPu2CIZ3ez1yvubRPtaIGeBVAqsXNXj7Jhq8w4sPqFNDPI4JrXgLG2mcNaCOEMrjLhq
GpTE/XwG/K62Y5F8+YfRQVbvqNQAabh6bE+K4KWksk35doZXC8oZX5MbY6YRIF8v1r64mD00nXqR
i7am7rQc8O6cMTfPMv05cv2RF3jzbeHIJ9GrevOUrb6CM886UjVwIyHZOoaXVaCDuLv9u/VFKE1N
HQwAfMI/mZss7CSIqL3ZYQ+l2OsUtIDZMtBcNSex5WfpLX/NBeNfW4dblQkaDjFQhGc8dyjmME/r
JQOYOaGeOb6QGJgUT//83K1FcGeiMqxaCcZgRj/lEQQHdr6cBhFKztbFtpbBHYOsnzujNqrkqJWa
Q1WAfN5q9f2iHMryLzzVWhJ3DqQZDE9ZjQioAqveRJ4nICct/6UMzugntU30YUGjPg26Sy0Gx0qC
akkQC/Z+M5pb68KZdVrqpZbrU4DcZRPb6R2mQVzJiy+kn7kvuzmww4Vli62TtBbJ5WQBMmRKaFsD
d+ZxdmRGXuM2r6zDFewDXuP0B2EWgkX8vAf5lIiUGH5fhY/trBp1msga+rH+laAtDgaD2cBwnvA9
wDb/myxkwohmaIDy+nCiK1lLSyJ9aZDJVK4T9eNFUO613G5Hx3TZiHvodKmtnsaTSEuRYM5iQKsm
qzmI4Y7pULmR0bnxPKV2lgRgbFYFRZpNl7FSkrOaSM0tUlh567fdBYlPhXyoRTMeIhGclcRmKSVh
3gPF0zyYoMWSLwvRxSlYMT572SV6nkqpQfyuORQEDbEYJif9aSKzc979bcYE6ud6fbzMV0aRAlOh
inJA9s7H8kr1Skz5NOgmtxkiVHSMO7sVtPOIVONepd1YkAIlguI4hXegpjWD+0k3HEl7Pq+YYJM+
ru6VXhmAX6fJkItjnN632t6yEmeMdudlbD7K1ovHXR4j6mg1aNABBXoEkeRTfFgO9WhrLbJN+rV2
ZJf+eIgeWXrm4bxokXrs95V6tFmCuhoY5vjSemTa1/LiLrrg2hdtFft9JUTuIhTlMxNPlJFezsXb
EMrPda7brQIc6fP6bHrelRlyLiKum7rrCgCeRljAsm+dXsRN9l0CcBh1y1QZO45uypwEbQkMs05x
neTRQVte8lgRqPB9tb4K4DxPUixqqVsAK5dbwPGgpzT5mZLLuBOmAkSacP6njLSw0mPQWzCM5iyw
8wPYXpzGy560d/UCtb2dsGGXHcqvV8cX3XgYDTUlUZVGKfWHnfFDc5dDuyuBMMMqiXBMAp8k0I/v
+kA/Wd2PcON+XeT7CCTIAdEez5ubYK8+EnVryzYTtaAGRnUjBbDrSuxqw2M13A7S/Xk5G0GMAVtD
VQNsCMhG8yW2PM+lqUUK4YMj20AB3x0NB1Ubeae69Q6trOg9ErMLfvcOkIoZIdaQD4R5nlwQlFbq
qJV6eJSGeyXaS1Nv9/JfmDsCc8C2mOi2AIr2V+eQLe1kAFEzPJqZJ8cHfazsbLi2TAHQ1cdu86a3
ksOvYIyiYYV8vvxRpKx20yH06Z7hkP8NBCNbtv9XiUcCrVIgrS+5aiGy3SWBrxk/iCKw7Y0r46sM
dtJWltcNCpkidFXhJCUPAJeUfiBReqqua0Aj67Zp03072HIMokRRgnbTKFB6ZY8pdHfwqOckD0Iq
taOGmGK0e+0FTbeuJLoyts6uacLmEGNihNvkvKxcmmqXZLD3rL4OtTeTvAgO1JYnWgvgvCzVe2uw
emNhUPyMECL2qEMx+XZU0NoaOCL8yo2UPfYLsztgzURBifC1pHgcwH9oQV6CFFl1XLS7yLwbc4BQ
zf6Q7rMqtSftviJuL5ox3VxKlF+Bk4xi+beK6GiAYdnIMUZsNYDbDZ7w/wmOsEgCF0SQMCnCVAkV
vxvorplLr489wXZtOVpLxUinIgOSHk/5r+ZeaQ2qg4Nl+YzuOF1sgHEfol14GT1RdLRmx/g+O4oP
MrMy3meAeUbWCCWYqqGcYkocyM3U9brfhF4/WjZpf8bkOtFfOkt062+t4VoUp+Cix/KCDgTJHytw
3UwYHBCNB22aII4SVdBpr1JMfX5dQzrKejnPmGzOLhirRr1vTvkPBpHAMFurUWAUW25iLY1zUE2B
hbPICCQS80D6a6sFlKWwkWfTLFYqaV9VauNUa8wWOYT0XQ08/YgBNS93ag1MsfSndKs5pQsHvxcl
7ES6sc1cOd8+GPJWzyHWHH7F876p3tLyILD4bYP43C3O9kw5mEtlyqJj5xZgjwP9AupuzrgLrmfA
Tl4VXipsJBWpxdlgOiklKYwcaUigqjTdTZJ1dlYILmLmWL+fqU+9OM9ezUs+I0EIQ1dekvwhle5U
mtlDvTPlR00VJH9EGnFeHtgT2VAaMVryJvByXA3tTtPd8xslEsHFLzO8bhKNiQG0Fk+uLqb8VJuC
XMR38mwNL45PM6dcdieRdK2masYe18G+RdK0uQYu10vsGHtQc3ryrrHBHLMfczsW4mkI9KOc1yhS
WgZ6oAJ+Un1vuxeS7XRNYOsiEZyrCOSpa7RFAk1r1Ll18J7EqSvn/l/sE1Dx2S1IMMnCuYou7rV0
rnGDUMCN1T8n+UfY786L2DyyKxGcW+j6VM3zWgEpJ9mr9D0mt+f//uZ1ZFpobrJAYad8a+Yd5LKo
C4ICdHHTVu9q71uTUxcXciToy9/ckE9BfLtnPCC0K5ty8KWkyMGrEOQ2wZAFLWfB4dm+k5BD1FUT
I7/gwf7qSYeWxgUN2gBADmbksB4m1qbbAtN+z8aaRbHrZtjMuLL+Tx7nEAqF0CRpkWlZzMleRtOh
YbDPk+I+HmI/ncl9qDYvKXC/8TC+UEZ5h3E+RzbHNwUcMEVGEKWFA54qovzZlumw6WAKDi8EZBpn
nWM2KckYA7er0J1QV+wgpYL7eGNoFaa/EsFZZx4FuRzGyNCFkTM6yg4tXI9AziycwPTSi8UZ/fRa
els60RaLVGPGtros87ZuDE3uAjB3Thhcz3bExdhA4iZPE9rGkFd9jUTUI1thwVpV7iJTtLjp514B
g2zyaBQHtUb7Odp+WlEKZeucEBX95bomGwBY4awpGmStj4cGqKCTu4AGtV1ie4gE7Qzb3n9ls9wN
k0RDoXc4Oii3Ltg1ulNeaW6PP+c/0c5yTBuwGZGtv4ICh03niooZW9u3OjH83aOqS9kPS6X7wfBL
R/dC9M8r1rjcPtXjLxiAqlZjFcE+4LudnNTOiMm/WADZJNKCu2LUWB/BRh4TP7Uk5IKWKzMeBCI2
MwxrRbgzXDeV2qNjTwFh0MBIiuzlpPoo6AIAR1Sq/UiUfYuiVovG9F0dqoBWQUVjyFL3kxuhRao5
gJPoP5nKFK0cd3ylLjPQ9Zoovtbb9L65wBCoHe1SAJdgxK69YGytoqrFRjHhq0lw57eMqTVRBakT
1sTLULaRGb+ZHECGgSRee5Hvzt+rm9k1zPoYFqghVWLxj/NcGsMQ+DDM+3qDi/lMp01t05cu5wpK
pgHjHTyh6+C82C3vsZbKRVYaAvxMBla6n2mhPdWNHQX3wSCSIlSOM33crw06W/D+Vw2bXkcv6VHy
lKv2h3GrHasr9YBkrCi5suV/15pxJyFEL71Mwbvj6z/jqwX22e7D1A5cADPsKuSqcCYYUJP1cH5B
RWK5Q4EWnnSclAwHMKg91Iecbh6cQkoPadgIQtZtURiNZkTYaBHmPH+S433dAszHj4zHpX1v28sM
yPkIX89rtG0in2I410/lYirNqYyOi2IrqpfNiyePorB1+7ghL/W/yvAu3tCCZaYLIgM2uFTswp/t
cCg7d3I+arn7+dCRp/N6bQcjMsBeTENhCWZOsVZdjGZpKJtPHlwW9mGAYwSiBUQypLXo2D8riSfK
wm0tJ7hW/k8qH9cuhrpompLiHVVHNmB6HHmebTo455Xb8phrKdy5HqxAibIYlGAmMOsi1RvQ6Hhe
wpb1rSVwR5rWUSiNeWD5UlnZwzC4zdi5Wrmn1T9HoETQuFox/iSD7XmZlxgUl6n6QSidSSJTECnD
ndpxkXOlb+Dsux8mmhcKPzxgAMbpTrKPMe7exa12K7lC77u9S7i7AHRC2H++3qDEKNu4MuEs5pze
9EF3kprprwzhUwRn5LKSzEvTGYFfJs89vdNEeEnsE/kggGCo839V4KEuiTy2GsM18bP2R1UsO1pi
NFxKPKvYNZKnRanA7LaPz6c8zrCV/yHtu5rj1pkofxGrCGa+Mk7QaBQtWS8sy5aZc+av3wP52ysK
4h3s+vrRqlILRKNzn4P5yEGnAU5EJKsmOy1s7bD1L+v2pr9an4pR7qYogjEWEe6i6flDBeloeqqO
QIVzMKyDtaHU4zHH8I7F6Pg8RWlVzLimSX3Va7cVwWDAGVbgKBs794bC9jx3PQn2sXrUW8kS82fO
V6N/5CVdoIdcBYTpQoLIrFKyb8FfRdl2Akd3iU+zg9yJXF5vddNnrG+JvuqVPBI0iTFooEGcfWw6
0JmjBBwXxY7clhQkxuONAG9G12uBTKVAyJuyMBLEoRjj2qPXZeW2YCOcQATDjT+pil36mIxtkMxl
FieE2Hvk+4LgVfvKK/3YjpOrPykrVyB9OZcEMpaiQaV3CGLoPF0AXBxiLTsKOir9P7TvNksuqw/J
0pLXciGOeoDDkfOfrTHTlc7/Q+MFt/ZlvdxWfCxvGQomLwFA+llNYqVvQaqGJfBB1OxWbO/akQdQ
v1UVQ0foHxGMYhiL2ZG8BPMJUNb2ZuXUPVC/1B2RvlcJx1fxRDF6YZZ53VfBrO1lNGhi07DE4tWY
U3vAWqNa8Qbv/+WNfZyM0QrUHFCvHIMAPd7Z1VD2TX3pRgHmB93QMH/xMv1NO7iqZjDiYllK9NYE
rUUi/RLSqzSTXLnh9Qo3qxmrmgm7Rmh2Qg224I6CmUgH1E1QjT2UimU4FE91+FHvjbPoJG54zu/H
HQ8qY9u5fJyR7YENRj+CxL4g+wVAimBpsNAvfxIAo5jdde/TkryFsO1IdyWRcWfgAepCQdA1nHdy
Stq5zH0gk5tWNQNIaXZKDKDWO27msPnwZEwpaZIKnnCR/nxln9sYLGkAeIsO5nwdoogr8kDCNsO2
lQDG4QD7UxvbHqmJMHntcjBkLDMUbpbGnCBqUytXchgLgkW3MRQAqbJXshBoaqGjjDdBsbtsprZv
CVPpiASBR2Ow8wYjUdDSLcBLO9qTMwBLkHYSgbCpQzWm3yFSkuwt5o2+bB/tQyhjTmK9nYOcIuyk
OViza0dEUzaqORZ4Y6cBITxongHlB7LzL2CXk1IuEomiECCJ2Cy4058irzmGV/FePkQ7CuQJDptX
3qju5tFAxKYqQLuUVJM9mtbPRiIhpSTNc6PdipmHcV3OnW1a43f8R2C3iSY7ZlNrU6gaE9iLhGPz
DDi/6Vk5iC5CUle/a0JrfFYUQArnTszfDN701yvRzKMe4wUv3szpTPniSW7t94IV7invReVjO/Dy
QTefMsZg0CKhDYJ3i7p6ysJclgXADQIgfBzlsrH6jEPKvO1oPiSwY8JSmqPzm8r6nvKVAd63f1yO
gjugtizbIJ2TnrjZF1ckk0skcqXXXY4oZLRH+LbMCd30pLsTILU7X//O822b1mp1QubCNC3O8mlE
xpxjvCKRQPEadLUFpnqs6S0R58I2lX8ljMbqqwuTM7QflAFni5r9iKGe+azyCig8Eax573vJNEJE
IrV2rIZrMfWC4OGy2vFE0J+vTpHMydT3FTCHCWCyhKH/Jiu3scjr0HMVgbHv1SBOOnCqYSl6S39+
B3ADOJdg4WowOw7zVNjj//+yLUzi6oKYkFEqAEuk6ph8jZQfJN+pwm+Bp3DcczEWsAQX3yioqAIF
KdCxLe0gO9NOt/sMM2ajg6F4lxvc8JScCeASaTZ0wYgA1mjr50YC5AZYqOyiAw95/zPfBxaYHF/G
V+3uPykKWz1PxL6PRgwWoe29F2W/rx254TSkN4AgPt2YzJiLSuyGfibII+Rz78I779SndALpkLi/
KpDiig/TqTkVfs2ZH9lOlj40RWbsRgf2qaYaMbBM4wKamE1Pqf2O8DsfecI4D+5LD1iWlqwTsNWv
k98R4NHjY9reXr6q7eh7dR7GbiD0zlW5Rq0ju5rQo9KPAvWX5Sk9STe9R2zVVmtL3AmAbLlO7F8c
6dTwfUlzV9IZkxJlQEEaNf1PQhPZ+UG4Lo7vVJ927Og3PDhK7u0xtqWTkchnMrYBaL9bgZMJnOrY
ewIYvQNX5ww2bb94DGmbhggOPZHNbMZaX2ZBQYWCnNMfFDU39eM9tim92UmOfwXNjjexkse8iSWc
AP1VoWhAXSg1nOmbCgcqwYH2x79gwPwsjXkJchsAjaBAsApUT8C/FM70VBwzzBkXh3nHu7lNS6bJ
OuZ0FBA8aYwHTc0la5UQHrRtX0tAvQAzz1pC3VJajmGh+v5FI1eCmPcwK52pVyGc3GT4CLKsIXzj
6Pzmq15JYHQeK2rSkNeYg6T5H3FSNzbcP8xUHUa3On/cke+86Hs7nVkJZRR/qoDnaxQNGIoke6Go
HemxiixNQD4TNs7oJK2lgoM79Hjg4bzTMp51jkibAJQdo8D6o5g6Uf8j41W9eSIYxxobmaphEAes
bKPqxKqwG4berozC51zcprHCyLYOcFddAp7E5/hH7QHqkMyCBJcT/0huIjtx0CDe6ao1XuUOfM3u
ssDtc33IYx5YrdQl+pYIhJrQycyDKLtCxtH2bTeKMWNKewBMMzbNlYt4bMxGUvbiS9QDTImu4ARX
4aE5Nm4LPokfvfc+ULgD1zPYAy8fcNtArqQzNxcICdDrJWCPUINFzXEluca+AgxlY8lvgFvgRUSb
ZmQlkAmIKmCdRZWC+Zw5/B1qV/riq9GNPnI0her0FxvyIYXdLKnAcb9kMfr4QRXbtXCfjeDpJqUl
L2cp5zhwzonYnFeWok5TxgXVpLnI3Flpf4LC68YgNfhbAtAwXr6xrZMBdtgATY9qIJenP1+lAGMR
SEWftdGhME+CuuuKvRpcT4Obq+5lQZuqsZbEqEYFSGk1akG1CHIaVNuXJ/OOXMdXA2bTG9+ULcIb
qtoy/GuBjGoQdaglIndkb96j3+hNwAYNLfMEJfHpMG3ygpR34vVtOULZhl0zjpmuiwOEIvk0UKBI
PM535OkHY0SCBlvgMwYcD+RcgJ+zexj95ahflz+1c/qQ7Opz7PU7XuSzdSzg34AuAgCJGhgpP6tJ
0pmzpjQA+gvMa1F9TXi4B5uHQgkLIGzAcMDw6+ffTwqgwstTK+0Hw+/m3830Mtbf0/n18rfjSWFO
UctJZvZLAoOEFuP8FGPTLQhB9cMJE9+LKV/Mxeo0jObpSqWFU2Og3+0Ft7WFsul9q4E9lTIg0xCc
uMkhBE4RiKuxusBjrdwuB36IZ6PUUhAD00wh/g/WJNwaJsnbEUj7AwAn1W804V6+q7Fz+evyjs1W
3o06nXVTyaMDoFUWrwaKeeKkJ+2hOAqP8Kp3oEo+T26DhB+oaVJuZap9+S/Y1lIMaaK8i1k/if58
ZczmTCgMYHmGBwmRspC5idxyzrjpwY0PCfTnKwlw3nMrThgublpXV3Y5cfSKoz08EVSJVyLSok+z
fKjIPpgsUHhl01WS/bz8nTZtMVoDEviKAJkOeMnPMgY1FUmchQiwnkVANxde7neH8NQ6dJdfOvKQ
/DePtBLHvLtympoozwZpb5JvZWXPws9UeLh8JGnzba9kMG8uERORRDpS6/j3eHhv5wJEfLmG2tMB
2uEc3pLQGmzDMmJLtMABJVqV0wEcJHSiR15p6PIf8wWrg5Q1kAoqUNZq8b4fHxVttvQ3mVse3xaD
GrxugFVF15j41TBLcCSqSG3+R2RpB+H98Br6LeJ/2Z1ObWE1s2/kXAzEzeFUw/yQzDqhuiZTqC09
Vm0XIH4LroLWXr/nN+rptbGmFGObEpgewVgPaP/PmjqPpjYNxoy2uYLplz7czULnKMviVgq5ATjW
Tgej0JSk3mV12qwrrOUypqTrB0XQszoCDj7N6WrbTOwYu1ktzpid9F+XxW1dpInXqKjoo4BsglHe
GcwJWGmJQEApAPdUBb8WCvXwEELsXxa0uR3xIQmJz+fvCco+QQYIKNbZS6v9PZVWdyW6GdBr0OJu
rOCX/iJ5/UMN0st2xxG9eUjsAYCTTcM8MQujW4bgzcgqiQ5Pg3b1evIoMGFx3+3k22DXA0GdAvXw
Uq5todgcxV4uJgi+pEP6kGlagd0tUu1aAUP0vV1qubUUHIXZwCUFzSYFsP2fIMbGaUabTEOvEBQB
ZhQSFbu5XzoMxFZH8kJrKPL1H6QUGRXvuLBo1s6LPbeVdvU3MGoUgX23q9RGwhfWfLS+7eWp2QEy
+5uBL8sbxd1stK9OzCZF4ITMUzPFiQdv/Cb/HLG/mJxnYBQgpldtGSD8Lm/WZMuRrEUyBm/uJSNo
M53s60iz+vhNDm7k+vdlPeXJYEzbSKpMMSoDc/3KryBJrFFxR2xH/YUQDWwXKDuAh4Kd0JlUmE+p
mpB26a8RcHllIJsHguxelrL92ldimO/VxGUOLtaWYkYFt9NVpuGpRw4cIbnu0Dgd703NKh3xmHFL
HZvDXDDX/5yQ+YypnqX1pI/RITRsGmEE32N/spPr8JfCNS3UGH9xEitZjJMAP3ydRSFIZvTmVAEy
sEt0zn1tmpGVBMYdBNnS6fMICAvSgCznhy57VXfuTYdzX/QPvXQQqpur2K9Q50jMGqRBk0dhcWtf
b2z1NLh0OiE8o1zDg83jagg9+Epi1kXgDimhiDO4xvLcbZCaY5jfBnyaHYd+BzRlyXsfL+TpJu+T
sjFoCAJbrYT5iPbYz8sxpgPsXyy8koauOyE5oqNxmd3xKh6b73t1lYyhjrOoilMJcsUys0WhtoFQ
5wAUkqMxPJ1kbHGP9mM1zDAjcYEyQ/ejbXiunCOBtb+6WOiTkqGlD9BmUESOrgHk5vJxyi1Vt7vM
CoFlWfhpxzkYvZevOvpPxUhmvp84jUpGOuQOsQp8mvI2UK9g6wvhKg3/Jk1ZVXDYFYI+N7MS7MQE
UWZ83V5T25XaWBLCtA5WRx1ez3gzLVrJY5cHCkGrMtBcyPBowBGktJiCTTH9RgczqBZ/LJkrkLHP
pSr26aDArFSOcYtXgMEx4yHwFOzPlF7yxhvp3Vb9f66OxdqPsBVLqnTEoNXyUqr3s/ZTHr9zTBi1
6xfUg0WnlU0hl9oMedhMl31bf3jCboQCVCE65e9ric3rhPAOxZjmagAbBKl1lI6E0tbkA+kVp/ub
jsRaM+gfsTKTtYLF2ibPgbIn3w0o/kIzLRmrY5c/Hu8ojDE22jSJTHST9jmW0/TqoDdXSc57VJt2
F+mUoYLJArNwzPcC96tWRTOgi2i/W4Kpz+4DhP+P0n45DG6yE3cgPpACm9fw245OV4KZbyg3RgIk
rckEMuwIGo3YNVS8rs7VgCiMAIunF9vx6Uoe8zXBKhEAVAGpTuti5klyU/ftrgHJLQXZNR3e4tH2
8TB1rYJWDHOXLJKMGU1j1WaShN7wbEt28nM6ZscCL5mcxF3gXtaUTdu/EsacLYvLJRwVQd3Xyb6Y
X/Pm/vLv3/54KwGMdxbmyFBb7InAFAY+ccTH7DzsNIf4dGHMeBVQVnE4IjeDn5VIxrFU1SAHAfjd
oZjEo9RzoLAAqx5FRW58UJE/cORtvraVPMZDy1KXkUrECnnrBj4dVQC0UbAHGand1DYdUB47C52Q
vzIl/1csWNuYDByT0VgIHQJ1HwMQSmh36EnbKg+reNuzrKQwnkXpCRbIZvCRK75ovKMupLZuxw1G
y8HsegL81d3lz3nxa+JY1C+sLGQL2kAZKSHSpn626S65RAD3y4t5LuoIpNCfr6TMSh8IQQnjlVwF
twrqB9EZY+WNNR3oTsq8y3mTmZt9dox7/HnWkMiYyzkrNDQsVB15Pehp0dE05X14Et40i9iynXpC
ZZHvf7ewCUIacLyD4lWXWeJRvAVJK4iG5Dr1zHO6o5SI5E5/zGYAAtLtGx579r8c9EMi8xyaZYrN
rMH8ZJ+7AYr0d/QJBk5xLIkDEM/AGvfFi+mIvO3lzbbB6qjscFnaCqmuq1i0lV56N7qhVOvK92Av
/cD62ff62fQ1DyB+mh0csTX6wmsgb1s6E3hjgHcATanOXDBptFAxZeHP/BddTEyc8EWwkfkcZOww
F488Jd58KSuB9OcrHY7nXJWqFoSQY+3J+S6bdiUXbnbznaxkMP4hTzVMLyuY1ku/6c/LVXwwbfHc
P4/OfCUdA1fkTB1sxhQrcYy3AKxDmZtdBXHFYk+N+NRnxNIo0GxJOHaGe1+Mm0i0kKSyglnE/hBe
06WZcrLjR6SqKGhgsg1Iuoe/ayWbgAAhomICYY85X5E3eSUCoQPoTAbYBPNDdC9fJ6BXulIPpZed
8ie+4dn+ph8ymXOCn33KGrGRkR/TPZbCkV/FygM596FHOmIqVhlZxVtgzxwbS/X9SwBvwuboIjYJ
TBasozCzYSB6YQKzoLX0Gjs7b5c9xbZvWklgXAWqa4kqx0hcaSH4fUMHq4wCkKTf2fD+gvQAldmV
OMZnmINRlDgm4lstsZLYy83Xyweit3/pizEWRFbaToqDAlyko2P214NwVvK7IopsSeDtG28by9Vh
GOMBRInWHGZ1QFCr+QBrzb81V4IFCgsbILgg/Ka4D6YV/29RATM+Keewm93l9edkTEsLqBixjEIV
zW0JpGkUV1McXM0pS6u+ksCflDvZowZoFF5muW3TPhSTeYQY5MtKJcMQTnuowWkIivXQ7XY5xmj3
5b72QIG5u3yvXEVlnqBZzSQqxNrEKpkIWLbeH3bZsfw5e3QJJLPjp8vyeC+P8cCCPpej1sjGfmrR
uVdONU9Rtz3P/74g+Rp6Sk3fqGKCoB4oP6QEMGpom7yuJE8IE3lKZTxhopVgyGL2JPSwgvxqrlL7
P3wqnIQxIX1dymagVOo+Es4AMStHjkO7rOUQwBgNfTTlOAVlC7S8c7KH5Wr8lu/eOTv30WLXezrC
UZx4ocF2EPZ/nzfEMqYkGdplEYDVjPiWeOluOUboIKEMDNZH3X8PcMFQI++4yStVrX81YZDLmJVK
JvG0EMV8Hxlpr+X7/MfizKexthKAeYGUEeXEmzywllN6Ds+8zW+eyjAmZa6lKC+lBQ5B8Yrpd9Ve
kTyzLmsMTwZjPTSiRlUUmphBMNFqAU5pG/9IJfe/CWEMBnYYliaJEAclxrnCVgiZJjsNOQMil80S
LouxE3EYdARgkVjFAB8p+NIBqIeWjvlDhYZUPgZruEilF00vQRT0OWQ1Z2U2K4qFY5yk3zooVsBd
RNs5Q20Lh8aOuYANF00hBDJGJDemqhKzNjwoiHLGND1NvcpZieMoxHs9ZxWGq0KVywYAgfeCeYrK
vSRdVX+ZW/xjcN9vciVjSUBqBrR3WkUZ3XRXPfQ+BXTrnYJOZ6Onw61hb0eNHxIZA6KXkqyaEdS8
q84q8OqERAN9ymBV6n+0kO+mbHU2CYzQkQjQ0n2R2eZZAELE+wC1tg92aWktwLq6I65kRbeEEwjw
dIOxFpguiKsSdJX7QMH8Xoc5HoM3OsrTd8ZYyDWWThsJItTeKq6o509P4n1pWgh04PoDe+B1pXiH
YiyHkrf9GBKMoqvmDyLeoqNy2TLx9IKxGeBXm8JQRHmm7HUAJgbnPO53Q/FrHBLOQhXnJO8R7Eov
smIpuyhAiaYPT8H8nGScy+G82/dBjNXvF6VZbrumhatqQDAGS5QBVGDkhX68UzABRjUZSxoB7XW/
/Mwe1Nhq6W7AlX5qMiu50zwUZRxuwZr+zgtO+AsRzdCirdbM2FT5OVNGKa87VkeaFRUuOOk4J+R9
RvoBVp/RrMkgLGkCnxvvkuU0ik7BI2SgOnvpPPRPWIkIR7029QI3NRENoJIYpRgcSQksM3Uk/I/e
lxwfT5/lJYGMZZj7Nq5LAuMH0iWrlJ5z4gU9QpjyteZB7nPeE1sRGBJt0ZYQRZxqOk7LmzA8ysZN
HDiXXy1PC1mrYGbGqE0Kio+Dr+qBI+u8iIUXcUqMYcimPgVFDDpb2AcM0P7vaS6+WHoLWERAVzgo
glNyop6jfv9SxvnHUbFVv7kZ+yQokIsovjl7FFV1DxZgpwFTzc/iTnxY3vhg/5u7kf/krgSe97NG
qno0qRkJBtRUOqe8lrFRF6EzROuc1W6yMXeApV3iak+AzOUY4A3dBCQiGF4MLGZhVJPRzXBRjdhI
wJAkZrG1xIrbi0+JWl8FIHdXO503YLTVjvokj3FhBVBQtRiZBtZAAVXtZp55nTwBhd1dXGk3CZyX
t5UvfRLHaKoJAl4y5BTB9iB7Q0HThn30irA0B6oShR7q7PReMrz+Px+UUeAoMkEAlCE2pW2cAttO
4Zt2RZFSxV0qWoJ3+UVumM31Ob94N7BANih36vuqRZdWtTv9qC88eMGtCP+TFEZPp1bOQsmolf30
M7xWvcKL6Byhr/oo32IOgRenbpiZT+IYZ4dNslEWB4RyMvmmhN/m/38eSPXT76fh1soRyCrKwoUZ
IjQMMdyTHtFNtyou7BDnhbGN7WppAyMrTYwKnycATmJ4I7SS1lbvOgzgYCFfdgvf6G7+op/36XCM
lwN6aBvV7aDtQXx1jFGMNlDR18fRvax4vDti7AfRVVhMEXY6aZ4FObYr7uQGTwJjMWajTJc5LtW9
uaNPSbPDW+E6PNXOYpt+cBx3EyeQ3/IBnz4dYzTiJlHEpjcpt4d+NiPU8hFkgQAeHA4AzPFKzOZn
HDO8NfD2SSZjLhp0zYuKwFAB/RSD3Zlj3ESLI6q29hDsZs8AgkLqJI/CeNBEjmyO7WBdXhuWQCdt
4AKIeFNKXgr2RCnkqSPP8LM+bh5rOU8MtH5ow5JCijVP0nfT/lO05GO/bwRC6+/JwidEalsKhYQQ
BUB66hlgq7RVAaQXECqbL0AUJfYf6re/GRf4JJgxKlorajFiI0o0bPjjdeYFNyo2CjuXjgvoicOL
+HhGWabvZ2XF0qidJ7kDK5Z4UCNHcZddbEff2hhHhHPzMvRiLj/5bX0xREUBZ4BqsqhAQdwWUTIA
/WheCis074ryuuVB620/+n9ksP5MwMBFpVWNsl/q7rcEoExLUXku+l0HmLgcV/UhhHFnsRCLkTED
mn22n4er5+Bt8iikef8IijbQX47Oj8MAGBMJyE7TE5iV4/2EkdfUASPJW+gt3+Mzz+NxPq3EeLy2
meUhDnMCN35Qg8LS5Ldseb58fVvR5qdjMxq6VKFINAOjcIqf3RRXFOc8AvKSb+wzq7D02+Ra8Osb
HNNRK4t3wn+xAx8fnVHXisTvo3jYArwfHAoXCux98YZCcYDAPeDGt1sD38CXfsfpAn0hlkQ/P482
r6t5qoGNMR+AxOFOOxXY8ZSfmB9LbyotqtH4ethl0djp+SAM9B6QAAD9yA9h/5CUPI3dNGorAYzC
DnkZDWkAPK5xfgEepI0pTauBlCb/cVlHeCdhPpqq5EEsqjhJG0pgRrDGPrAuS9jU9NVRGCXMzUQS
2goSTBXjRuj5lCg8CtN/lMIoW4mdpqDXMLlYCyhuohjYY8dFGjjB97ZOrw5DD7sywbpp1AUpMbIF
sHTDrzzMLfriDcqN4JLxQo9HAsa7HSbmUtSimlCIBsGZ2NktmqkBr4+17VSwhalK2PuizHefT6S1
jZQVEmxE685uZJe3w47O/4qe6HQA7+B1b7e14UMcc09SG/ZE6ZG+9OmT1n/Pw6Ne8toT24/nQwZz
Sb2Et6kukFG78jNdLqvfusVRbog/YbxUPQAbeZe9aX+zPAED9CGXua1CVCIyj3i0rUu83I28ggAr
Z8DCMQrt90S2TE4Ng4aKX9zaSiATMGeTOowjAXJUm+1Mw0t1ETMvtZUPtYNp/8a8WzpOz4InkQmY
i3Qup3xAC7yuQq8lwWMyNjfhoDpi2j0ssvRN73ViD335cNmIbKf3q6MyUbM8DXE35kAuoeBcwYFY
CQY2Ct0Ka0vBaLfmdafYMX+BLvSy4O0X+M+dsjsOuUbSXFawbFCU2Ccb/DTpncsS/sWmfIhgbH1U
zMC5rnC0KLY0vwGoE4pBoOG+1Q/K0XS4SQ816Re0Rqc/X9kwqVgoBiSiOuOxc+hmVOSRu/4ntWD9
jleu2FpLXD8KnbEvZlWAsKwC69SAGejuV+vrd+3zYOWP9JiDTQ6aN/ilA3BBW7yTEpsbNXMsDjte
N4VCnmkgmNtXP7FtChrbdJehnKE5SwXpxEZJ6Fz53OyApziMESqXaciJAMXJrvJvQmbTAAg9S6AI
2QGxKAKl6fD46nmvhIXCblWzMlNJC/Y9Zn9APeFrvuplXnpS78bv2e+gtxaXdkt5icJWEVfFTAWo
id5HRjXG9Jl1HqhSBievnf7A7hBCt6mcGWoVYN0dG3520NiXX85mvYW6LVHHYi1hoWOiYiwGScPq
WDCfBrWzlfoqxd7KBGRnhRMmbWftK1mM4UPiJRejAdCppHyHT6cMiYOlo6caH3Q30p3BpdMR9RPW
+i+fcjuKX4lmTB/Ji3yJxkkDNxcw8NFnf5U9Y7Ykm6ImxLZiItax1Myarutz9KI7f9N8x+X+851Z
SBmhaJB0Dtjyj67ibxUK9LkvV37l0iNXftza3KVAahS+mKiVRMYkZhEx2rzHzdIVETAl2aXfYY+Y
As9lbuhxgefo7V2Sx5jEWRbiqC8xehxdpd/eiWtPKIjroVU96dj3Sm+UnybmLINr8aXmbXZuP9rV
YRkLWcKnhp0c0yyNZmhxao3hLgkw9DKgAYItgNc8tUOvSHzC6WRu2qiVZPrzlSdIodES9veAeDkc
pyhyhGLhKO+m8V1JYKygKBCg9neQMIzaMVGwRhEH9rSMvOGa7UreShBjgGItyfuhEDWMSxl+vBv9
8o6CCgQPyDdBmnQsXnhTANuRM3AEsC0B44NlJubrSYUiJz2UJngsv8mokYcuSEQONMrs7PLM65du
QV6AnflDHvMoiint45AAPGg+hDt5976KeGj3yYEHEroZP68EMa9BiJoWO6rAeEWwflbGzCZa5+Xl
ZKV18jcauBLF6L7cV3qeBGDImerbmtz3AmcWYDu4WglgVFzVUlma9BQf7fZPsDMcUd8ZDvD82Abk
G+tNhV/JYxReKtV2CcZ3ONDRFazC0Qa3F6yhA100posxcjPCGwZHXpjDuzNG/9vFKCtTwQjwoKVW
1XRubfiZAIrvgUMzwxPE5BxDLCbKnMM0N8nLgkqd2KHDIT1oSetd9nu8L8l4XKAulkNMR76q/Hsw
PuTNLuSCrGz6mdVtMa7VlEclnJQKh3HSa4oGUtuRQ2kAy73mgRGNo+2bAcuHOLb+LnRCWsVGhaqi
/phPki1JmB0WJKsDlPxg8hbAtz+gih05nWb3LPtUmCvliCESdESb2NXRvCczhoma4m9MvPwhhvmG
VZYXATY6Mddo7Ib4QQ09jYeguh1efshgI5BJRom6jkqy10PnFPjybj+BzUNfrAVsf++JCxCV/Mv6
9y/23QB3gg7cOYkdAQTrKsg2ZWh6DcJG2lSgI+6Gg72HPfbaT/9ZHmN2W/QoQ3kBcnHtxj9iJCnm
dXasUMOkBVPtrnI459v0/ooEpE5QUpjgRv7sv7RAz2ulgPILu8l7p3PaKzfiTeMG2NxPDskbL5Dc
VMgPgazDBJb8XIs9CDCEzu9GX9Jeo/Lu8qHo3/wlkFuJYHxkqxZqHDcQkYDirUXQOHoRFoq52R29
i0tymLuKeykwJ2XCeKiPsZGn4Yj+xW3xbXELFxBCXApr3rEYN7n06jKlIpLozqOdC81OD6kCUD9t
H/rCY+8gTLS61AKl4Q7rcTPno24HV6uvyjjRVk+KYIihKYove+OpuifH4TVFY5ZmAMHTTGzz1+V7
5KkK/fkqMsXXBaxWDrhHQXLm4E5SWiuPeHTVvK/K+Ezs+mqLPr8rCy2DGIBGjHa0CHL5LNuNidXn
Y1wmGUZlLo0xPMzY4ZCB8AurhTGKyh75uGg8xWS8Zl4bhlqU6IYCQhiA3cjN3oA75WBWxFMTi9fr
3a7uKIjhMXKiAVuReQd503YgBECpNdkLrTtqGFOM3TFx8yvpWURRp7Dlm9kyrDS2Jvcd0fiVhymx
HeIBoA24oHADmsE8jmrSFzOTMlrBpvj5mQMMaorSQUHKi5PwN5q5ksa8BZ2kaR5UgIZOVbDDDYCy
HHtAeivOZaV5N4ZfLIxmor+kUOg5dhZTRN8klWjBwagAGGbJma0+0+1fcO7Z2v1cgzq1fFCe+4fU
iZ2ai2i07f1W8plzynOey3M79Ci4jq74TT0mAOLZt86Ekeq6sIreETh1e/obv5xYl7FqrCg6emuM
7R6BqdmqPVqiRfxIQAVScQLKzehr9fsZXSVoDUoVANr2reZUxbMm3RptYJvZLykm1uXb287pV7IY
ndQ7I5XUBTk99UPoup6z9hj6Ci7NoM7VLWqr38UGt2G0aTdXcplba6cuH4QWLQhNv04rW+gTtIxu
OYfbtDErIYxxLkbYZuxY0T243n0PHBzjqqcNI4DJcl0t70iMlSZpmepj8Q4XQi1a5cUvxp6O9E3u
tbazhe8KZ7FgUw8NEQCBsqkSYA1/9j15PkoUCRhAnsujIV0JvBhl+2khqNQlEC4ZwCL8LMDUhiwR
9VrYZ1CO/CXyQExsTpZmjQ4NH5Te40JNbF7ZSiSjF0rTVAlJ0EgU/e5KckOsY49Y6AJAP1ZAeAD9
2wc0RVU0ZALqapm5sjlR86HPGqCPntSf8a4GipHi6LeDKwJXK/Z4EAmbGrISx1xY2ySzrNUgblnw
MavGFhu/7t44Sr+pFSshjGM1QQ4WGBJQ0c0dqHZEW7F7fzrqrnJf0h1sgPXzEoLtY8kYvZGoXBaT
szfiLDFSJD2t5snjSwHbwav0bJe1QSP2RwZWuT6rYhAumZnPkAE6H8t8Nn5nkkWpsk1XJFb1W3pG
8f5hOI07Ln/7lkZimR3MgRKRsOjNaGQzNoGxiC3gKj3apGh95HMuOdAKCV9Dti5vLYx+6lU4OQMQ
fYjmElERkSyNABqgdi/rB1Vp1nmtJTAqHxA6D0JBVQbseOvGL0E1rKi5EYb9ZTmbqfBaEKPsUmnO
ckqAPjB5xUN1NbuKm9xrTu2ofnyDfvMpOvCivM33vJbJ6P4kNUmrKtAS9RwgmvuWncEviaXvzKp+
oE7iZr3DxbHfDOvWQmn0vrqzxciQyemw+zSs64HljVmtR8VSnt+3UHmgclu5AME/4O6ppob38Fla
kfVFEkRzBAZDmgsMO1pX6HxuEZfa9i96spLDaGKXC1Xdawgf+4NyUNz8JT01u+GQ7ikoVPaWv15W
l03FX4lj1DITBiNRBjBoRsKpbbGtNs3WZQmbik90ICMTEZAN7GbmWGDuqgDo2n5WrUlKrQGrkmSv
YA7zspxtJVwJYsJDqYpLHRy82vugyvBAR9IHKy4tOt/ZnQSH9+l4B6MGbKV/OVgwQO4BughV+K53
v8fyrEe6bfJG7XlimGCAyJFuJo0m7bXaRJ8nSWpx8ENjlJojSVTzNTMHgVPC5X5KRtmjKp2litJ1
mvfKbxCCojE9WFD4xqLrJwJ3J3TLk5HV1TFKL2SYiyeYVAFZYXkGcDftcOnHUeL1s3hyGG2vxmQB
ZomIimd4Lzb7bHSbgJPM80Qw5lcTSCdN6ijtI/Uuz1xsissTRwT9FV9NxMeLYqwtmAMLiYyoLRmT
2y4/mvw5q68M5a6cY86b2rQOAP1GSdqAE2ZJNZpJqopYxNr7MN4LXWx1A2dcaPNrrQQwNrwjaoJF
TIzL5e2dUPuSeaq5ZcyvMkABL1F2VsoBi+Xiz+9Uag21wlQoiC3s4MX8qdiYDcIQ8R5cqYDpTNza
iz2eR+TI/DL/WZMsqVTMlJTmfV+/xP0h4m2xfrULn47FQuuPiUICDTtbe0PBSzlN7W9wumTcWbmv
KvBZDGPlCik2DKFGYmDu4m90zxiD5TfCyxWgjBCH3fJSA6q7n3X7szjG2s0LZrjCoZD2RXFuTdEq
i5vMKO1Mef4/pH3Xjtw61+wTCaBExVulbmm6Jyf7RrDHtnLOevpTtHE8PXS7uX9/V3sDBmY1KXJx
hVpV7bTsFVHF+UwQ8dEe5+mGGEx3VIkZx2/9zFLVHIzCGPukIImR3P97IvLRGjs2J09GgwI3rXRN
CuLtqIBBMzciexU9GGeqsR+tcF6uS8g45M04gRSmXr1fNDSWYz0tmr2FxK8hRvwPtCAfbXJub6tI
RGY5swJDcYrA3KlO6W2QkwFR9H323B6oV96IFDXOPFPMqKmgt06prmvci2+auVRj1r4IZ83+hVNT
gw7YuATACOqg43M3LbvLUcb56/BukrsO1kDlsdIpCcr1s0EDLRbUTs7eaqrhMZSheKXyHnde06mX
mehgbV1H0MfAHNq8BfHoXV6GyAznE2trNpJhIFGQ6q9TW/jtdJWYmHwTKe6c9YPvy+GFflQy1RNN
iimgoCaKNduqd1Ev4uc7+01OjPDHoAfl0tijEVwl9G5DQyAyOsGTKzLBffZmXeesKLFfWnmTK62t
i7g+zl/ak0Vwjk9KM5lWFB8+m6+UDjNKTJuodEYK5JZLwdeKYjV05+8vn4MzrQdcoROznP/rzS6d
EwlmZ4e+UjcO69kunpefbSpFBPY5k5t+tMb7v202m7qDOBFDMhWPKNY9MJSK9QV4CyfZ174eOVog
WKLoDHLusBmlclHjFaUtwyHh4vY2YPkP1rU+YDiqBE+SCuyhEOghuGEm5xBrSttpMyY0/7b56yLp
rr4YthSVfiaPN5dXKFogFw9K5dqWOfo6wdwfpmFfzw915F82wfzBH8/yyTHh/MW2KKVMF1WHTANT
qit38u6/ZL8CMxZXbRqKpSgGhjcb1heZCf19Xabv03bcVuBIwC4oCUdyBZ+J5xJENXyG0RSVC3t7
1fzcixqb3H73elfaQfQvIHbsinRJBM7E4pyJGc9xG8VA5VdmZLeKbpdCzgT2Jy58L4vzJqmyNUmh
YlkVaAtckLPu4ifWWqjuM0xni7iez0dR78fD4rxIKy3NQkdEHL0Xg5U19yRvuy4P6a2yt1z6ePks
/hx9u7Q4zovolSXlmhljjCLU7PJH+UxjDFhafr2rXqJDehjRzSR+9rw45I24nSOO4857awiYMoky
iyh8hZ4SWkWL1G2BekffDBybjNUaHEDyd1ZYIsASDcv9mfPBc54Y5Ha4TJqhWtMOdHKqBmm6rPTG
ofGiqPSsTruZk0WQmJ3/pCcGuU1eik2aoi7egjk079CiCiUn8skro0mQXGEP5+w1PLHG/v0kMK4H
Kd7U2NoQhjMaqnrHaFPZqHXywqgZqrDypE//UGv7uKmcj26UFI/fDKs9aEWWh22v3XclqtoLUAtA
abw0IubBs9nNyTI5Tz2umRoragdC72yxIaow6l8L7dbQXyWsdRD47DM9xo/L45x2KxFlrBuw9ejH
6HN3WA6W3z8Btmwe1AcKYOgc9IltBaIiy1n39r5IfiJGqZo+g6jfFtTD12r5nItkRc4+dyd/nwv3
2nnJ+2qkGyjsnnoQ9cwvqojV5kzb48PW8SMwY1ypOTEWPKnO4ufXUbg8DJJb7zootxN/foQq0fxA
9lYg0iAQbR7nuOMlyTJqmFuwydfbemPM/5JfnGwe50eSqRusKK6Qv0ymm3c/ym2xS0oxT+Rd9tJn
n/ITQ5z/UMxiWo1owldCD5Pu892MerlYfU90GDjHMZtRVkjIZgK1SGz2iZpjMwpwBz95Of54cE7W
wvkJS9cyA+QgWyCPNhi9PO1RQg1p13qGvXptyAgojSP4iECBeTQxN42JFkgqIKoUQlkEDoRPDyVF
SbtcreA5HHTW75WQSRM1/vK1vPtFY2PGv2alrkWFGdGTZ3DeRIWS+2ZOBWEDLpiTMkNkdFfrJ+lJ
Bf4bJfbypn4RzXkIbgOfPnZEm+m81ZiRah9N7VDru//pkPJ6sHIVVyC0xQOg7gaM1Q171mbJwv97
o/aDNzG5gM/o1s4kCcrOhvbWNpU99sdeE9XsRXvFeQ4aUXNIhmgLpH0RUIyXlhjSBVizuB6D7qeI
by244iKLnC+ZstaCUJWxBfp0v4H2fyxb5/L3Eflhk/Mi04zJc3nBW9IVTkMdVsvKkH3E7JrpDFLy
Wl3/wigQ0YS94KqZnGfZ9LGIqx77ubX7eTYctbmi5WucflbK2l/mXrRU0W5yTkaRpgGsTXjWyF37
PEGyFMoGyBif2ABkFqaoRXYiSke2hAt+zeTCEWtqNT0bcfwlsKaiAD89Z/39KModRZ7D5DxHTFRg
2mtCA1VXMQs83MrT6I+mtZdqRCa5/qKNoz3E3S6vW4cOT0iO3ChfvW4QTgmzS/DnijWgCmQMrAH2
/jHOnKI+s6ZyQ5kDM9do48ZeNtjrzQIPBqmw0BJruLBo5JJF7hits6w3FjK+kMZu3Pa2nh1K5aHI
RtuYD0SP7bo4NlWYdw+Xr8759/d9pdxxkiVLzqQRdJ1EmfZpCkD1SO+WCJOeamOXqrEzwdw1UlE9
6fyRejfLHakoT+LUKHspgJJp9F1GFZbpHwDfk1OHfo4eNghv/peMjC3n0jZzZyyv60aLhikOB9DO
d7ldRI8xuZ7bxyXZX95YwQp5CbbF2lK9k3Fputiti50u3VGQAs4Cd37e+/zeR5ULcmstmupOLklA
tW/5OgZzYh0tKfHTOrudU+rSVcSwLdjBP5C6+ZZPytSBYq1/HbdwQJseZHw0tObHyxt4Pn9X39fG
LulJslcsUrbGeA+RWnYBlCpu9M+/5JQS13wkAWPGy/34JrmObLDoY7KRCsZsRJvLPVyZVKtxw2hM
GUue9Jj34A5fjgSU81Z8F0eCkFtwE1XO5yhpks8KwJ4nkXAfdDthC+ZszedkWzlPUxFTk/pi/Qm0
gLTdcGggFrXeonxMfJD4CHs+7HdfuHL8dPXS1OvYUTxYknETx35N77vKFRwVVvC7ZINzJ1ZKQWqS
Yu9AuhkqP9bn8Xrc1Uc1s+ud7tKd+WaEcCg7cw+Us2kLy+Oiy865FQUlEDNqR6TQn83V2QD9YTVC
yUte1AfrLn9sH5lSuwh1J9hZfpqJmm2yjhlCbUJ2i+RM9bMkgimcL8W/nxa+dzZSWtS0xtebfAoS
Nrho4oCO0HTla/D4oy0eRc6I/Eb0QAhOqcb+/eTyR3k+GaTB2gaXoXWZYiYjXlF8ZT9fibJp4So5
V5MaXdpaC0IPqbJ7z7IrMIBDT3WfrDbUQH7Np7dXItoV0ffj/Ms65mm0DDkJerKTM18bvkyZAIP8
l+LObyeqcV4FTTVK15gF3yBUkH6yP+u3tRTUb4it3MgedhBon0M1ty9fyfMdo5ODw7mZeEswT5hk
BAenCzBGvYuh5W1DasyrjkPlCKyJjgsXxrRZsmoDIdrPjlHzUB+32NbuNgdPg9M8VbPAnuC+a5y/
SWk8GkoRk0Alu8wIMyP2+tLResu7vC7RCeH8itlDOVZbzTUowbNvdVfWstkyEcw2C4zwIBQ5W4cl
U0AsTZLKV+FL0gkygokmWIsgcOCBKEpXGdo2IvTSCCbASW3rwDfET0WaOKrpX943dnMuvAc8hdsI
rjWkLDKGD6PuhzJ2N11UC94cwRHgS/vdQrYZwL4xMHUDM19r/bgNIB00ahL7WdWagvsk+kicr2jV
aISSCwYygCu4qtfkrTUSZ210QRAi8oQ6+x2nfndtq2bIUVjUmBCz5kOIWbXnypkxzAyVXa++SV0Q
sAhh3KLtZP9+YreoFTOu0m0Ds+LoGa/pVRrmDvQQjWMJPUTw6jxWDnpEweVz8pf2xW/3qHN+Yyi2
PlbjLgvVuw382fI+3tGdsevs/wLrOQ9EefeJOu825jS3SARiWmlfBYa/7XOn93+N8oDZSzjPILoF
nPdY2zZqlxECRur0NLUPeSdIPgTfjK/gy7TX4ZBQ+iDroxl9G6Ubs1lseRA4W8EyDC7HiSlJK0MG
+K8xLMnB/EkdJMqmCBYjssIFHAi+l0iJNPBL9eEyfusMQXVYtFlciDFKctutFgKazgxiQpyU0i86
yG1n1CD+N1/BM1X1ZIq7ZFsRcWMeu9gtWthpD5cvjmg1nJtYcyWnCe1Ajdsse7MCU6apOhLaU6OU
CkIYgeczOM/Q5XKsFizKjVq/n25i9Z6qL5dXIwsyPYNzA4o5F3m2wob5VP5o3rbXLtAhJ40mWPkq
rw6BGBx8HqtJCPMx0fI4n5BIUddmlpGFxrLYixnSltqKqIAtcut8VT6Zli0fOyxQe6gC2bVelqvh
av60OC0QmoVXPlSgYhIcw5/SrhdeYb4sb8VF1EobqrJQZPjJHwbyxF20y8CLC9mlxgMZN5jbGNLw
k9xgEC+ylx3Z656q2XfLd0Pk65m7u/RzOD+imr0pmx3aM6g5mbvNHXfVw/bYoLg37OnRfGD5TBOu
j0UYo3Ar2IwzrDusuG+abLxBx/9yzjiPtgpS1HCWUMRzU7B9dSDpZho8wnb1+RP12xLvlnWUhOSU
UOC+EfITqIVjtxGYXPefdPyHia9dgWtr0QRu+i+X6N0ut7+DiTnFsk7hE0C7vvnE63fLV0A7vykP
5ex03i8qZKin9LVbav+0vxgCgyiFRjSAfz4GEPUMwvyKoGSb5hPUosrOW7P4rd8yb9HrqxHEOb26
7SyL3CyxLHg7zu74iW3+DqtbstIyAXQsv5LK60m9Xst/Or0nNrjzM9VF1UiptAWFZVs3TO4+u4l3
K2B4na3egr4N0/Gmn94UO/U6eRK9XucdyLv5P+6yTC25AsVvsLxGu+628dkE+RBmUFXFva1d8tW4
FYFZzlcAT4xyJ6pVa2KUk7yBroLpw6me9CAjIk1xphNffSwPEzROtnB1k6sCis61J+rInY8PT36B
8vFUqWMug7sFNUgolLI5q9iTnP5TCtxQ7TY73bv8DrEz+oeHOrHGxQjFnA5W224o4w4g1laqm2g0
CmdeFG9O8kOVV6JIQfhZubRi0HQSqzkS2ckvvzDhmu4l3nXe7G67zWHqUNtsi4JuwW3hm3VFUUpp
VaHlMOlPI/JZdbOLXFC6PUN2CB97spVc1KBUXd2C5Ju1yYqAONUt2P920SfN6zroAckOE0eIXRPN
nPhfWCw/Gud8Ubb1i6Z2MK4eQe58W/i1g6F9DGZTqBcwXdnYF7X8z0YwJ+vlXNCaRalWdoka1PqY
ARec4yA5eqePt2NqKf42tsZjIltJYddRUv6DTPfHFXPeaTHWJU7nDH0Vd/OZ3nridntGecjGEWNf
1IQ4w2rxwR6PAI3NOJXiCvcSrKjXxWwrd3VhE/BOMyJtem8eUM5W38Y3JsQsBclOf7p8U893nN/3
mweEtmZMmqVFXS3t7Pi5Yg1n5hBLe9gX+NAQmfcZRWojximfDb1PLHMuqa4ZqbuBpTev7JFl+Le0
tUFGZ32pVoib1ogpih1YW7VE8MaeTZFOLHPuKc9VSNXGbRwa8mIXX0knihhFS+O8kQHJKT030RVM
r1vVdJLNkzTLVkXyJSKvbjEPdVJskOPSqLMBXi9uf/LpSg75FCU2A3l3O4jKizACoo3jnVGpyM0W
o0uXy4/LDGitELwussB5nKYpUS434XEaNy8wgJ+APmexoQ+7l44xxrnFbR3hJvIeZzS0BXK36D6E
5BkaO6F8DR1DVuKtoE8UEcHbeB4ecHL6OBcz9umMXAmi0tFRKezkE2IA13TpcfYVv7lv7kCau798
yS9vKiqfH48JmZSikzWssI9auwOgNdYFN0qwKJVwEU7aD5O5oJqBurX1hnkDv3Te6J1pj8HgpNAM
EkUYoiVxzoOMyjLoGxR3h+pzW33pdaEsEfsMf49hVF5vGrLBrDuM4sPslM/ya7q3voLxvNwZ14sz
u8XegJ+2UZLHkfwPgOvLsQUo6T5+ssmyKmie6oBRPJTP0K6H9mT0qDxqnzN0iQeHXJnX8cvlUyIy
yTmTiMTyMLDLPaX3WzPY0GJOcwHMWvTZOAei6XPX0BnXO0/uiHo7IJ+7vIjzpcnft0slnANRdTrV
mFgDEd1n8657pFfp03o7vpVBsgdtx9U/EMmwBxxAJUoUFeee+1BqpCdzqXcgNjow7h8oJn6bUAJg
FIWS+49h/Ls17hshULRiELgrgUSXL+MK3fFiC82ROGURQ0Nb34N2PEBO6Y0WaFVBMvJJmS1Rfnz+
dXv/EdxHVJOlMkYlz8PFRxHkdcztDUy4Nrh+0WFEwHBTYdITU07C5Z8/oe+GuW8ra3O8NXkPgl8o
8DVh3j7WogP6l/PzboN7DUqtl0yoVgDu4uo72f+Zn7oxeDZMu7svfVGRQ7Qk7jEotIpJZKCeRRsr
BT59+NLhfzwrSXT38s1gm/OnP/u9MB7ibWUJlTKIBcGII9MvBegpTP1p6hI7lzfRETl/z9+NcRHW
0jbqqDUIgJhuHWJL9ECk72kwY4g6CQ2gzkRPnGB1P+Psk0io1tMS/JME70/u6sP3pr/DxIyzlXuZ
CvbxL6nm77XxcsezkbbJpKIA1iOVN/bVjXlbXTFEHcMEIyZygXsV1Nz/8ry+2+Seux7OR1IoikLN
q3SDCSomfkyv+9fyIN1l+yKUbi2RybNQlHfHxvPtNYk6oU03SMFSybkdVfQw5dvU2cpafIOKVuaq
xXpsk6q7SdfsS1d0otxI4GZ49citrcutGNsM0kLguinuChDgSVVsS1vtX74aIkucV63SZo4aCyoR
W5X4FjK+l7UBPnoQ5fKiQ8o5zjzr4yan6EkyFv/1C6aoMJa53g4d/CZxm5DsaYCM57OoUCG4jTyB
GxDfw7i0UhaWkjf2KCIQ4Qw+O4AXvMvPEvrJ/dOKIY0bCcCl6Nhea1e1UzoQYHCqe4wyOSJaAZGT
5iWS5zJN47SsUU97lV8Zi0HiQhS5wcDf5oE1SFjPEt15nqiaduusqzGqhrNj3bTXutNCKQ+FH6dN
UQtBDeZGuhWGFoLPxutGdsOqyFoFxZQc6fA1cXSnuhm+TiBrX1+NEBX+/T+mX7/9DK8dOfZKpKQ6
nqPFUm6jAczsQ+xBIdPuxvhQ9L1LFwivtU3plNoWtvpdVShelsV7PdsEl/Ivedn7b+HekLxZClWf
8IZET4b1E70cQS7GjFF/76B/LZrJE7zEPP/aIqXLWBOgR9QCo/tfkxKTpP/UbXz3qTwcexlIjtLz
sgVG1diKdJ1qt7T6lm2Pl/3Z+Q7GiR3O0cik0QuwRDJHA+wDgNh7vMFIM99mH7QwGPVtnqGsDayp
sDfFPsoFP0C5EG2eh1ozNgzsDC5x4tieP6OQhZr+5GWxPT6k/zhKebJWLmCjSqZHat5iUlROSshv
EQAvahRI9Sw/EBnoUArqLY1EZTCkebvPOjrZeVdZtomZZCjRl6M3g/nys1VJkJqylOlf2r7vv4+f
FTaW3OysrRyDRnnuRk+N3qbsm+B7C7wvXwcaVFOrxxw9Ffa9mTxMFICI0bZ2BSoYotfkPCLuZEXc
6SokrTaMDBAXyCn9nIqK9qwizIqEiSBfFLyYFneckMeVjQFF4mBIlMyvta5+zHL6Yg60OPQzaeym
nWNBtUS0PsrF5L1lDXo+4ZlGQQi0lnQ/7BGaY6godf/H8J8H16+UagU8KW4n4KdkCbr1axaLaL0F
7wiPrZfMgi5xgT7q1L52A8YGdVG4L7j1PJY+GzQAhw34ztkhDpONqCpbusZr+aa/siKaKRrFYkfs
gptRubfBqKLCwFyLxoYS8tqwJ/mpJtdGLOJzOT8K+X7WeRrE2tpMozJXJjFcPQ61nX36pbQnPdc7
y+nd5kvrjq7ikr3sQWYLU0vWTRGKjoko4OEx9TXNpw3j28COPKl3PxWnjkbnKBDqVVz1SnJFqpSi
O6Byd1xShlgjDZKcXx6lcMtjemD+BMB3AWxT9C25O55UA2noggrK3B2IGlLMmuqWr5X3Aicpugbc
Q7GSoYEepcLUKCXLXp8rQLEtr0M2DDIW6uUPsSsavBC4L5XzJAmYeDVIqoBIvzfsOTPdIroiem93
7b1iiXRHzkOk388qD6OXAZfoaQ1cCIjnfzCZO8lbb+qj5WnH1ScHhP8vvRByLthVHldf1TpZohIj
q3M32Oq8a62ny99NcDx4AD04jmor3xCSdpsfk97dqqut+1zJohayyA7nUuJIqlMU+GgQFd+nLgQT
q02VsI4/XV6OIMzU2H6eJEo5BGxNUq5akNdoMarGfsZE+tiLdElFGQuPl5d6mbQJwXgTc8kWCgaF
a852P0Md1NopbumDJP/rJGp8iVbHuY2EbKlizGhI6XnYx99l6yXPRc+ZKDHQOIexTRPYozZUJlhx
icnKWg1a/UAyYIhKvgUk8fIXE24l5zhUakZFnmMrweLU2/U9a84ugz1Dqwigr8orEztWEByI0lzR
ZnLeI5IKIBooCvKDsVtIbq/WbogFiB/B9eUx8/rSWLUEwqygnY3MmaTS3PdSS/zLWyjwgzxkHtmO
XrUTDn251F4T7UxrcIbq+6zt8/blsinR6eAh86nZtipZWqavCg06cFjU6fMvcF7qV9LeEtUDBX7j
D/z8bBml0YPAeCPPhlo5k6LaivW17B8ECxMZ4jzHshbADmcoB2SB8dre0yuMLyUR4AkLmP8HZ2tt
8gKNb+1WJFn7F4zA70ycx9LXtSxNBZu0kx9IqECzpbcLV4b85NXkVAVY+onb+tVd7ItycuHH5PxJ
A5zxKFMIhBUHpkK57bfryTPRAMtdyxUxpwruG4+hz3vM+uQG3k9FDhv1yex3ZBFx94keaR46by5p
tvQlAiumdYDRuvt0N7yYj9uOhozHOzlaB/NeJHEsun+cJyFaDZXaGWe0Su4b680o96kVpuMuK3aC
Q8peyQuBOY/ZrLJYwUBRR4PaIyCpPLBJrfI47HUZx6S+FStP/axDX7LIdZ6jtsoS8HCzhk3yyHIP
JinUH4mnXU379TaqbAoBSvQdPMutnsAt4EWlLayW/xTVufQzuNtp5NkkaYAJB5NCzTkYrLnZbUW/
ycC/gXXVzlI1flbyxkRirow53pBGsmpH02r5oCe53tiFXkyLvUVtnoGiRp/iINcq01M3Ob7eqLwd
kl7pQdfUbRtk68CBl9irimqdjW9rxjbZrNj0gbsr4APSajoUUlVlTpZmSeWmqQGF3EWJux9QXoq+
gH7KMJxh6rrHrlgtsMiXqfpq5tGMEaBez55QtrA+0XQhmV0RS/vRrBQjEWmV6JOvl2NyzNSmandj
TibLGZU2hzhIUoUpbRN/bCZtsZuyBUSNEnl5S7YCHBKaMk/X6Ziqqwt5h9XBT4gO8qrlQDFnaYkR
ndGgkU2rpoSUb5foN7I8NrUzl0Q/NNKsfGvNPJddQxu3Y9Kba2UPVbIMwTaTQrW7pC1vzDVFRRZa
OtNtrOrNasvpOCr2SOUJ07Jjo05OXujLvTW25AeZIBWsJfUIoHo216aHubfxoR2t9aYdWwn9/UlO
DxgoI8S3ugUEQrJmpBCLVs38bbTqBOWtPG4e1LbZvrcDsnhlSmp/m5Tkrt0qvXExLUwluy2z4nHT
ZxAwk5J4Zdnr9zNe91tZT+LE7voIcslyvZhvSGqHsB26bd+la3GUM8CQnVSVjW9xP+X3BLKruS1X
U/JqzqBIsyMNpSWn2kgCGZFE7n6M89BGTm4MIK/O50g/LOlqvFJ1mj+DL0BGoiwtFLzWyqw+jJah
ANxldXcs6i0WTQOIaFOql7HIey8H5Udtr7VVTnbR6j2ukdrK1JajIb9fNyIfoRNYd46qagQ4iIy0
V5OhKK3bDNqKh2kGGcVdCT5XxSnjGVghE1jn1xE4qB9WYiaSbXbjvPlr29C3dVKh6GTUerd65grJ
HgD+tno/dBjGcOk8jZ+KLLW+mdsA8Mpc5sMh2kzIbJJk2XYtDk1jb7Saaj/LJ/1WqbEJodImGrEl
Lek9JUunA5SUpsjOACh/bLSpS+1tM7awgaTT5zyr+9QBod+U2FKXKBhkUvqGeEpCgVrNB1XxksLA
52paY99PcvskZdPqEVXLhIyhIv/J3qiT9CBpW5pUpAWv8M3kttfIUf34KXneHCjp4YG1HgX+mnnH
S26Le2DNZQQfuQXiryzQwwoD9Olhc9Dks1P3f6zl8cD2sbEyKVdRs5EljKNojwaB+zMftDJsIJwh
WJcgWOKJozKrsjCkhooofcivLR8a0kpmq27/SQNZFVZ3kzxZt5m4UST6ftxLu3VE6toFCVDnjz+y
23GHHPzTEA6e6k/H9UoICBGsk4ezG/qwWOBRNDGNQUKoSMPLD0wTvUDgazg1jr0HoNKy+w+4OZFp
7uGdi8rsMNKGePRQBEBKeAXodLuvuaPtiBvdKG63qxxRJCOKn3huqQG+Up0zJGNs/CTfN4/9XQr5
JslpARz9bNpSCJK/XHaE6taCTIlX1YPchtw3Db5srS4OzvKhsObJHQgt/UHDbD29VhMfjrM0vg99
e9/NX6cheSvaIrh8tAVRqskFGmNBk3pYkRXK6+2GrQYBXO5eNiFaKueEUM8Z9CgD2mBUHnvjuZr/
t6r+H1RTeBvKvNLQ2Y+O83LczE/JfJTl1MlzEU6Q3bcL/o2nJU6TcoNEBXYrtzKnNe4Q2zhNkbgZ
IMaTGi5N4YyYdr68f6wgcMkoVzBYVVJMUEMAqAeCOZrkLWSw2/iQbDdldazXzbts7vx82nvhjyec
iqiS6/PSgUQdnB2vLAZG7c8BCy5DkTtNZ1dXiPA8NqarHRXUSbLvg0/g4i3odEmuiM5DcHx4THth
QEk3j0Ai0iRfVOOZlHeX1yv6+5zjyaKxihD9xGGco/OufK9a/7IBwRXjCYvnrer0mPwEZR2VKLZl
hKgacBOXrYiSW560OIrXoe/1WEUdi1GSZH6BuSdgS3V/3RsN2B0Fx/IvXQRL1k3LMpmc38fgQoYu
aTvrjF2GSVhirM28pff0OLrJXtlHHqUig8rZi/BukH3Jk2gGrc+iHyfkZmyF5nO7y489CN53qk/A
0SWcE/8LTOrdHue4ItUq5Q5ijCiRRDvrasUcReoBNXBoA/2qC8WggfNH8d0geyNPFtjTGDwDCk6K
iSII4BLWSAR7eN6BvVtgqf2JhUnFE9tqoN8iIbQRQwyF7MZAzCt6/jF/N8O5rCpvaU2Q5AVJWiJF
8uToWOcAuECG8fKpP1+KeDfEBUiKjgNIQK0ZyDKSYlCrUwBI8qsKA1T4egLPKDDGa3HRbMt62YCn
mNcg7t+sJpinq1YN9EVUlD7vMn4v62c/7eQzlSDVVCMTtSOC+VvzcahuFyG1hMgGu20nNrJBN1JI
jrBKB30t77V9fGeBZG7wFL/w0gflynJHgY86e/p0piOMZJBAc+SjybntiVYkbABs90sFju7+C5fX
2QfzxAx3yPNIjwjKH6h0T1cWhbQ8nmSaPvadZmd0AsWAANx49lyc2ONOe792SZ3q0HlKNf1Aemgx
d839TGO/p90+k2TBLp71Eifm+DNvZVbSMOmiWHo2h9dF1GY8ezDe/z5fdNM7cCOVKJME6vg0J980
6ZZUweVrKzLBvblDnE7dRrFjWhdKmodyDun+5Vk/WQV3vFVlbQ2lQ2V0yZ4WaNpsGJ+/vAjBdzC4
909d+qmualig60tkPOW1YJPOds0NQjBho5vQN+fZCdK2kdTYxAP7/4XNe59NFUO/Tqgpe+5mnpji
Ez+AYWVzZNMaTFqEyTjNPps5ELHsnXsXTs1w370uqNoPQMYFXWpOXiEv65cZ3EfPELTFQEVWdw+X
P9HZXsOpQe4UlJrV6B0j7F7vkkDf1deK14PCTLouXmJQamKaF7Ntx+S7Jmpdnm3znVrmTodet5aZ
UzSp0mc1ZPOIrWN+ivwRssAMLJf784uwv3HuWp3a5AIkpSrrbk7BltrUNlgZfzWsmsEm36zj8KxB
02m9ml+EVR+2iXyCcmqW/ayTl2QZt8FsVaTuGup1AXWXK62308P6yuYGY5cIIHCiQ8S9IlOqZOog
Y+Jtkvwuvh6jH0pyj7qe4HqfrQ2cLot7RpAFjVPLoHb6XXxv+GWIBsCn9nV0mXjbsIsc9Tq6FnVp
z47wnlrlHpO6sDAKyUaG0x9rOHuKNx5lX0W/nYlKD56e2nVAgcCQwf5UOKLOwzmfdmqde1sqMicY
tlgA07dCvS7tlQjeSsER5bM5SJGN3azAQA8osEonvyl6ex0L//LFF6yDn0PuJWlQjLIAfy/itcOq
RdFRo2oqeIlFR4RP7coqKfCWIbJdd5gvjTRbgkAiI2XMHV2BBPh4qO5NjHqLEFyiXeScC2ssqj2k
3YIZ00vTTSlDJvPx8g6KTHC+pJuAbsoJiJ8qfZ8pB0s9ZvPTZRNnM8iT08YDTTs5MSZDxQPXe/2z
5S+oKCzgE9q8GB1Z8SN35kG1DCjOgG9Ggd63wsPQIJOdGLq1ZmH0+VcyN+23ezYL3zyJfPGfMeFH
U5zzkI16USFJloc12mspOqTKg7Y46E/YXSPYxj/94UdTnMdIMAHZ5dmQhTTrXc3atS2G3JXVHcEg
cfmD/XkmPlrivAPNxyyr4zgNS7V00taXaujniEZlBcvhcWeruSjpNmltUGToyUA9ZMUs1OJPlcAT
nTl9H1bDY81KyQCDej+DO/CGwUyhN7+XvNbFmMl16TaOJLL3p0/6aI+LRaKeKHFc1lkI3qfOtyyb
RVqS13gNWE0QHbwhLtiLIi7BOdQ4T5FConrtOzMLlFmy9fLB6kHiJ6V2sX1eNNHcztkVUsvSdJlC
9pYfSDCicpalRc2DHD2DGistgfK4fATPFGWwiyc2uNffyqV8qqIGGtgQnYC26QaSqg6d2TC5h8pR
ADhkJGwTnD33Jza5y5w2UEtvZxzJtjPsdgn6uHSWXABcPe+dTqxw91hPG1OSaikD1Kh6VD3Mj+00
xIoMnaILQqgzUcbHXeRusmmU2MOlZ+hVqDi/xvfDt8JndLQMhWzcxQfiD2AxXq7Vq8QTERidveGq
biomMSwgH7lPWPVmK69gbQrHDOyODQYdCWLxpvG1WvBAn/1w2v8j7cqW48aR7RcxgiS44ZVksYrU
vtiy/MKQbDf3fefX3wN5pkVBvIVuz0RHzIMjlAUwkUhknjwHCmOajFlmjZ/CKWkmq82KnqA6AeRA
XhqlsRv6R2FxY4X9ik3+i8aMVhWtHp5o0jWnggJd4GjDEnrUTCJTEIN3Hhb4dBtr3O71ijE3kdWn
gGL27vKVuFmAGtsRktlfO78CN1H3KsoKd4PIxiTn/5Nqynk2dllQj09NNdgNOUqqcggVt4w7AYRQ
ZIs7Bbku55KaqvQ0ta+GdciW+oR02LHiQ0x/nY8lO2AftpUEKQhcxDT59C0DImSMSAdbQXFt5FC2
lO4HzQYSrn/SHo2bDgKGtRM6ys/8y6zZy+mNN0c8dMQi/8cH1MffwQXpODeUtqkTvDC80V3wQo1Q
Zs4vGBr0H0zl7R6/zaq5zC4ZadqtbQcA6l1aOOMlSvfo7ECF4bA6+XX9NbsFreNRdOj3r1sdsdvA
dhsqXz2djSKyjFFrUW8EzeAP6YZpBoFKcmzt/F6+1C5E02PMUz7v6rtBrthQT5lW1Y1GTzRtg7ag
9mjMrjIn4NVajOsCnZ7MOJ33qP14826Su+JBK953c4Ssjxj3lXYbp8FA3fMmdu/YzTZyvtKHtMQc
dZIGWbk6EVKkUlRT37+INiY4B8kwodKGZI2DRUWaTG3SyXbY2p2xXLfSq9YnhZ3kpR+l1rUil1/P
r+//iW/ve8hF02FVcTtMbRwYX6JrhsjGbHhqL7U9m84AUpsIg2HdazF45+2K9pULq+uw4Nmb9tBp
b5G6oCdviYr6O69FdszfV8aFUaRd8TxJcxbklS3/hbEmDyOD9VPoWYrNnvRs6G16UiY76gWXhsgv
uaAaSkM0DOagnYrlZol/VeGXUhXs307/8ePquJQiKlZtTiUN1CVvUNTqV//6W40EKqbPiaiRtX9N
/L2XPEMDaZuyXUyJ+lajB4BZoVMi29mivLbzcOji9ct572A//kws4VkaAH6cG0OCaKosVwcSd6Nt
MjxiTCOXmnnphFV0kHvdHkpJkMKIvOaNDXKTXZR9TjGcDohK6g8vpZt9z5+gHXdqgcp5YUUgHcnG
PRXCtJm/f1qxIcNdqQnUHQ9Er/M+zEq5pKeQHqQRHBHDXbT8Ssv78xu7e+w2ZrhYk5hrPq45Ufwu
+TaRr7GI8XDX8zd/n4smuZpDg4TikRcmpzA7WONTLv1J0N+Y4CKHOoQyzbo4C6J4cpSq+ZIUqZMl
o2Cn9l8+Gztc+NDCEmV6YFuDIagv81t2adOD6s8BYErHEqN0IuTF/pHeWOTCxhgDcVzqRYZXwnKY
H5K79lR+JU6K0QBx5VP0pbj4QatJivOpB6FLRIqgteLWWa1IBXNjOQpyTIEpvsM1g92lUJol9efW
pwaedDVul07E/LsbM953jydol9IExLvsvc96KlmAwbk3pIIosRIthss5+nnUShIhYabjhTxUdg1A
hvTz/CndDwZoRJkUtTNwGSNYbGJQrFJdTkiW+jK5a2MdvfWXsfuujT/Om9l3cUszVIKHIVFkzgf0
BdMMY1JSOFx8S8CX2Z/SG/MwQmNBOcgnLbJFtDAik3xaOgHiERUEddTfo6kgJmXM1xfLTf0CkTsn
/7KKeFvYB/kUWd8X+ZZ+bTfTWjutq7PMp22T2Vq1pEeZmNKhkqXqwQr150lfS1TvAEeq0/7RUsYv
VZQOp6QvUvf8hu99V1WGFAcIbS3F4NkE1CQHdg7FQ3/GqE8XlU4eGwdF0VyMFhzPm9pzU1VRFUXR
GViIV0tManVdQgvpgVZWjjydwLBry4ughrJ3m2yNcP4TkkKlXQa8c6kd8vXV1AXfbne/3hfBdy8W
ax0towxD35Cuh+IY95Cy1b24yLzzm8UC62cXsWSdmoauaDy7VhvVc1gVJPOrtMHMy2CcVtBE2ZpW
/jWWCS4ZSH1Hsmqft7r/RLPezXJviw5Dey2WSCGB2lzn3viaIPcGkzVTGqmeLLSDBHfa7jqpRomC
uryFUZaPcQW9mUTRIazio4Bjh1LmlFXiG1HNBk2m02hY0NBLVkEhds8TlY1R3knirs/rEZm+bHYO
0YldWTj7vcAV91xlY4XnYugKczGUWkmBTPqamsd4/kl0b25fBJ9MZIZ75JZSNayLbKC+exXm7uyG
QXvTP0HmaVJs8AngiehUXuLpt5j1EZhm3vDJSd/3kadpqNUx7xpo7fgq1AvG2+SAukn4aF0ydHp7
1Cth12s/Fd5Y5PwzIkbb1eDWOrWeHBitncBywGro+kG7oXeFflByG23uk4hUQOAyPG9DmShtMko1
lIE7cGOHiZf0fhyL8GU7aAU8oTbrYz9jczOklrZkZj0zoYAFxCtvM9Zp4k26I70wBtkIHXyM+Ejl
JUZnRHOZe7Fza5x52sZ4POpFXE11FujaAdNY9oL5lfMes2dBRSGWUIOw7gB32quZFnGaoIxYVT/o
+oNSIehi7zRsLXBH28zb3qIgpg9iQOhRSdMOjFIG/gG6KzCVgMA9csq7eTwI9b3ZX+YPw8YyP/k8
rVTFCJ6F1ljsfGUE1ODhvWG8teYhv7FceiV7qrtYQEmLKM53s/StaS4EmEbaSooF/mmWwQzXkHnD
rEaIruNj5cYB3iLnv+LeWdiaUz/6SbHGINHp9SSY1lM13HTVjVieby+0bG1wB52AlVRfzMw8MZjq
cJV9V6BbB2QxACVO6QyvsxDMvHcTbS0y3914vzKN5UzWPnuThC8gaDD6TJgeLMo+bDfu4jHMB30u
wEr6/L9tKHfq23SlhjIPWRD2l015mUde1giSr7cs9px78oe7H6fFaKfUj+cWRQoCVH8+fpk0KbUn
OvoL1D/13HSibHCR/Zen8ysUuij3dG2jOKz7RZZwVVhHxW2OHYoWYLoxgNwmqS0iuBSEAX4qmsQN
za0pSYLQehrXJ4gx2TkmW4tWWCplzn5uX7mAo4Sd1LeZlgSaBvba2sN83RWGk9Vvi/tPqAr3F/ae
rzOWza2X9suoGtAsCnRyGedXM73WzUtw2gs+l8gMF1Eo0VQwRuuZH4cvDbmO28BqfqDha08GBkal
U9JcrcmtbPrZ5IWQyixX24zuh+Zw/nfs3xfvq+UizTIt0zrNClSOTemYjYWHESmRZ+5HmncbXKSZ
zGYJ+04G+zDq3N5wBLnOM/me+ZbNei/SJXk8v6bde2LzguC2dlgiVc26OXxrX2dBf+oPFEydIoDQ
biq/eQnxra1UzQc6DnIL7Ojorq58BUaJ+8Ej+huN23TKRdWO3WthszBuIytArhvc7YVfz5W7xJk9
VostmQKXEG0fF6bTRtYgr2cmGMn4jVNtkWz2QpzqblVgu31cTFZGzICXPWKy9r2+bP0BlKBKYVc/
4hfrjZuO3tZCKaxdV9zsIBejjZrkeVPDFZsDBrDZ8hgPqXLs/2IggH8w37J7zDcGuag8oNETRar0
xgjKFMhqrzi2KaiV9StGQIzPeEqe0OPxzx+B/dtgY5fLA6FXQBo1QR+EDV2mz8OxPyl3b4THbnwn
PAm7UUTRdc3Udd3SeJgPZr2TLBsK6TTfhFfhkX3KVjkM3oRNTe+YDEshePrtH4V3i1zc0rWkYRw1
GK9ZAxPDXop+a+l3gk3c95Z3I9x5k8ZeI31WFW+I7SJgxbL6ZAx4rTP1NAxfCfNMdrl8uus2G8md
vTYZUjJUZQqLRkCAlVKODWaH/gFOT/TJuNNXjZLVUXMIme706M1u67ObNXOgmFbZbDxFckVctftn
4X07ucOnyvXYpmabBUZ0R8bOlpuref5WTALgzW53Ezy7f3sjd+ZoODcg2UdJPfW7axXA8NJdFWeY
7PHUuKqXXqyGQ8HY8XTeXUQuyR25ulmlqtUYJ7WUO4UWGEDc5N2v80b+n4P9vjguG5LVopszMmYB
SKd/zJfTVfIFRMrhIT7Jp9wRFVLfmm5nHJJ/c5WqnEYD3l0BBefHHUO755e/VdGNCX3V9DXxmaKV
8QQakECFMBlSzfMr3t9Wi1oE8CIDxfGP+Vg6WMSY1jgBU8kz3p52CmL/f09OiWEp5d0GdxgkS2/i
tJgTv5Svl0mzazxC6Guri5RkRGvhTsAM6ltrNNB/UdTO7kHYEE32oAvyLZERzv0XrZaXKKpijGaV
B705Lmp2lPrn819lF8CgqqqmoC1BUD/lAnCpzGY0gXMmkBq398mF8VwfqsvoJ8O1iACWu7FK1S3m
9SAh4et8bZjraWSgrl0Ux7nFs2ZeBE4mssCljCr4/TSwrbS+qb8OTI+pPZzfr93Yt1kCt10KyeU1
tGLdD8EKV99D+sAuW6eoRINrux9/Y4e7sgpt7s3KTDOfRPdk/blEL70hiHP7IWhjgzuRg05yXYL+
EhLE5JR78UN70lwT1ReWzfyJZBYO58YcW/LmQbaMct+rWiudlqPxNjlFr/MLesV44yNPFPD2k3r9
DakGEg5L5U6PKi2L3q4m68f+FnwMdUedbArMPBu1KUZPyFOx6xsbk9zFQdRBo3mv5kAbjq7mgPvp
kHqIdCDJsS6nHyxPRF3rtJCb8z65/yENGXcl/kNVlHvqgt6pV2Md/HTSSQ10rztq6HSvjuy2jlgg
iW3cp5uEarqpUZxgi28IU3np4nEa02DUvipqbxvqdTM/xevgjsnxDxZGZEjeqhYyUoArPrpMn1K1
0tYkgw5t/uajyZHcoceCm0oSQgv3YgchaKfKhmGo9I3afeOfcxzVBoirQj/KwsPUa9/ahr4IFrR3
rAnBOIUK2Dc1eA7SfLQkC4PEqq9+xwDMDSMMBxXutdnZIOtUjmCIcCUfRF7nze59MqIZaEYCbW6A
FurjNqrh1JBRAQ01SAhqZ2QIFWO6CCPJhkPdaIUhSOqZo/MusrXHRWEy9FqWxCQPhpbYFM7YIYbd
T0bp9PV1rwrhVLtfbrM+LignXVyDqQwwX4YJXV3iLr/YWJFmhzfKAb3A6SQq7IpWyIVn3QoHJc3A
MKOt3zUg4EotcdfCxGF40ofoaBWCXGAXhL7dUu4kaLqGlt+ErorXHcpH8yK5+5E+9YyIsgczY+cV
vg7s+9A5ZumQ27AT3Ks7YqjU3NrngreFudB4BQwEJ9E4QJftGuRqDoQ4bvXvbBCpPBV+400n0x0C
5fa89+6mKFvbXLaVxcPaqNZYgLgRlHOn5Ggz3gw20idsTeyez40ncbfGUBMlSxrgDSan9Muf0xfy
mtwZbn/o/Mm3TvOX8osIOSRyXu7WqEdVyXSLgSmr6btmNj/JYv4Bhme7gdxbI03ytdW0lYlHAhQX
P2mT4q5L4Zz/ToK9458Yszql5igtYOQAFdV8NVlfZhHJ5Y6c8wc35OlsJyvM8qSAG64PwyF0es86
ml7qSk6Cec/2NQLYD8x70IDLAybmnNyIWI1284rNXvIktwREjSQxdUx9DnYNzdbQBxsxRFtHSOAw
p9SB+Lo/v7G7FTYwQJi4CjEBolPORbrFSCraKFAhPpa+elBO2rPxs0f5gj3Z6qvwOns9b3EvkyGW
rJngOMH/eH1l0o7o+zcljoH1MEdfByRO+vIS99/Pm9lf2MYOd7LBfdHKqqmkwZw73YHxXIDDUrKH
59lhpYvy2H4RjfMIbXJHHKHEWOpETsFW5qBcfoCu5Ar+MsM2PKYzwZxKxBXHzten+3CzTO77VaXe
hd0YQhkRc1i5908ZA/YiCWQXqYGJTdn8JIjYS6qRz1rCxlBTe51vtP5w/nvt3kIalOoIeCktYvKJ
xFBVJUg8Ufmp3dnTAumid4lXvBEaha6JIV4KMrwbw2aSzaYQZru7PlUxAfWxGC8K5y3RBNR5UliJ
v3SvBoSPatFbeM/ttY0BzjUGtGrHukPTHS3x6PrNHRFa5hO579z5UL0B6sU8untxc2uV845ojDJF
H5Dkagl1wq5wSHVbpd75T7cbtzQVD3w89Cn6klwCQdLMaNZpyP1lcWbvN+PkVNvSrzWIT5kHwFJ1
Om9yd2Roa5ItfJNQk7if15SgSjL+YFQHRYZCfXGonMyBuPaV4TL+aoYbrMGgwUraQBAeQVF7/lfs
f9P3dXNOg5HOsSxVOE2cfVlp7fX9ZV6A767/67yd3UeYpqkE9SeVygblLtkE6W0bqloamA+rZ3qY
tbxWb0wQMtbgdfiTsvm7MQxlfdzabDJb3IN56oMi1S4NjKumnixCnO2FLU1X8RbCSddN/tqJrcVM
MOURg9FV/ZLS53Cufi4Y3X/OQWC96Ipk91Uk+Fy7uCWAWikxDfAe0bdt3jiNMShtu2bQHrQyO34E
oM+eGnu061P1LbtMr+VL9qY1/fXh/OfbjS0bs1xCr8SNoi4hntAmSswtHZ1cOLO664kbE9wJjNam
qMcVA0/pJSPFRbW+Rq0+Ohi+/FP6Ulx2l6DI/i6que0ffNMwLAWlCSgmcGanbKRG1eWo1l/NHisO
SI6Ok8ayB9RBqleRSNVuqVnbGOSOfZSEareYyNFKxU0wlaQerCC8Ux3iKhfSQXOripWYE9t6aC41
Tzslnqj9svsxN7+AO/MJkAZUDUE+NkTflPXKErEN7X1JXTaBVydEoQZ/EZVJNilNEpWBFF/imetE
XWNH0aU2isqZu6dha4m7keSoXCZlzoC4RmtaGhzTi380KBkAdXzTW44ZNB44oHO8yc4fh90saWuY
u5TiRpKkLgOfn/wdpcfL1aUX3ZXlF7lj3hGn+IECoaDdsxdtEKZRGQbtsaHxBTu9aLQpzjEGqP6H
8Kw+ND4AE/75lbEd43OxrRluYWa4gAdPLjQ/NSUQta83A01+yhLaH4OO0fiBiCaedw2qCtGoqpoA
73KRJdcipV5lFNgz6o4YVtVdHYieeZGdVST2sZdJoGLztynuqOtFby5rnQNupgQkeQ61H8kolFHY
O1xbI9zxTqlE4tSsMKQR28OBDg5OOQQOo+O6OKWd3epO8SAKYiKb3IGWugFSarJVBNpajt+0BWPP
bmthkkNU5mD35ifv0CnckBKqqzJnqJElms2jirHDMOgBdZajh7a+U81vEYB7EnClyi+l/nXeI3e/
mmUYBO7Barj8XR5Ws0HbHl0RJZj63oaMigcUuGhpzM8+LY0SHS9I07Q+zaW0i6VKUKIFIwMK4uMN
lApd6pjfcdvZ6mk6Cavhu36P4KjJgOWbKl/qnOVuGrJ5gRrRQQZ+AO+e0CX3P34/Wue/WHE6cVHC
cc7vJju//DINg8rAAcqqCrJV/Psmf9ATqqWGWqRBrh0oGK+SCxo/k/br0D0VqiDD3Y2SoHQ1FYCB
dVwF3KfDbLhRZAAiY43h0XCUC3TCT5rfQigF1L93pmSLuHL2nMXA1wfDnULRG+fCV6xTAgwr+MOa
8idpWnuSbwtRuWi38Y5bTbeIRYFeU7lTAJx8Pi+DIfnWdwWVMOUba2ZUoE3IsaoX2U0BzRViT/b8
E6V3C4V31KllXuh3iBsIQWig2Ri91gcF3LF+jYCPZ0kK9aVL4Q23a4+YSIuQ2qL1yTkKkC6JVlUV
Q5fpnn6K3dHW8CCJT+3xT0p8EEL52xT7KRuf7PMlTGtzyv2qu5/062z4dt7nd98epmYpKo63rH/C
7cRVWhhhosWB9aV3w2MJeqiZIXFZPyG5EfngbkppGgqQgAiSzEU+rieSjA7DlY3p9+5vDEHoan7i
rKi7AXjoiubO9iLJxhzvGUmjdWmHomzQl8WpI98mawmKigDcn6+2lIougb0jtjXHdS/Gug4N0gxg
DSBwCdVDNmGDV+n8J9tfk05kQgy0RfkpwQkDw1U2YJQuU46KlNkS1Emiwa4G8P8KotRetgq+DgQM
BVUTld++vJWGRjNi60SX63R4WHXTngsIn2tP/35JloGYgR4vSkR8ApebUOGhS5cE8wBm93t5ds1c
cWLLXeOf5y3tOiDCEkAkCgYtdZ5bXh+XSk9LApnToPZXP3ULpz6QILQZGZpY9Xwv/dia44KukaxV
n6jV4E8k1Q5KndGTGi2qwCX2TrEFdhUCfIShgfOHCxPrWNa50gwxQI2MJJxdmPkTwSBs4VnXourM
3gDNB2ts0ZuglBu9LqftUr5B1PCsfxvDcEvLsx4nj9FupkH8Pcoc81Z3//3ns2RFxT0GeWRqUm6h
8UDDcu0GoL6BF1UP5VsF33jQvuFlAVb8ROCYe6+oD/a4pcbTmBUdxHEAJMvure/JfXEgrzSyO5Sd
lGBxgWHLMbYnemrsiIHTD3ZZpNlssZEV1lAV4KcEiQXmkB6M4G1g9jSf8t6Ojvlfi5eeVA8KbsdR
NKWxE8Us+JKMMrCMVj2fyRalkrRWRSBHTa9y+XKRZ7tNBU82kQ0W5DbrszKzzJuqpn7V51DF1R80
ufgK8q/X8/6yc/w+LIU7fhhsV4q0yyBf0/pSetfXgiHHvTTugwHuPssNWqV0AZo4Jo52nF00Bm66
Y3IEgGi0oP/DLjXRmNxOVN7a5Gep5QwiZHEIJsKO3tLuWyo5caLapoh2c9cMIUSmBFVJ+S3V23yi
roljcyjAiGF0aWUjXfVnUj8tOXXDZBa4w153zsKF9rcxLm8MtVKRFKmb/WHA2N/8tRjbozIpPjYC
8k6S1w+tHS6jUwymV2PIxMgfZ+trq9R2mb5OxfcqIW4/3xeWCajOQy+d9OjreVfa6yV/+Imcy+ay
ZBhQf0sDXcIQCgDOnn6YiwMTZk2EfZ+9e+qDNc5zU6XvoWI9lRg3Y7SJkIK9MZ61R/WG0VVBFFME
+Rd9bc6RGz1LWiVNswCZQARuLtkDUv6EEabV7tY/qEFvF/fWLNq4ljRLpZx3wMvoQ+qFWeROiDFV
L7gV2Qfh3nPonBGDPSFlXeZho+1kaZGxFhjOW5xYXV19uQynb6p5n60C993/WjrQOey9itjJXUtd
peqRbmCqM/taXIRXNZqDrLUMZE7yiOeq8H5gX//T0jb2uGspVaKiXYye+AT3w5ChEYLBZ3rUwHQ0
lPFBxwDKee8XGeTuI3XJWnPSTIh0dIqdkOMio+miVnYxXyhzIIV/nTe3ez1s1seFgyqBKF055XmQ
QaNj7R1SVM64PJ83sp81baxwJ3odhqWth6EAVxr68Xioss4LCKIOxQ1UGQQ7+Pb0PffNuBMdDpoW
NUmdg3Er9ZdDdIFBqMPsJifFzh+ghwzQERucXTzpa+GzbHRyQxuKff6fgALAPvDurdxZHxs8g1ra
xQE9mQ/FtQbS9NC1fpY6ZneZygs4AURjN7sX8btJHr+r4IFOl2QEIL+n17RFejoK+z+75x2Ct29o
NUs3OafJo860BuY0DMv1Oye1XDbSQO4JZii0E3Xbq8gTbue+s77b5dxomYowVcym9OU7egPuO7dx
il/1ReSXX+cD46BHP1uQd4hMcr5UVkWVVWFm+RTcDbl+o5qzndYi7oEdjSpkoQZwAaxMhXoc5yjy
WKfx0IQRCn9akF8aweKYl+0lZuY9EyQxuJXWi/QpesyOvW0em1vWYFOBZYFWnxfei07QfrL1/nP4
cqdCmiKD3mPsN4fZY8w17J1TPo1AkWG440a++KNt3hjk3vM0LQpVjdAAywDZWSFBo79mtX8+Cu1+
SuwvbihNgVwL9ymbKJqGgQljLeU1SLNtfXwh4915G7uRDkVNGaRCaMcSXlh+SQarmsNZ8ccfo/t7
pI9VyFTQz8I93fPW9s761hh3DvuqwgBCZA1+NN9Y+UkG7dN5A3tbhjcguOYMoMI/FRlXkxagZFwT
cFebnl4ut7RNHyy1FeQP+7uG5FdXdRPUpQZ3sFVdmjSkQ0xDno29NFcoQ1+TY3zqr9IrUalqd1Eb
Y5wfyGlDUFacZD/tjrX1UFuHVBaAa3c/DO5+6JwoBLhoruY8xFqK0YoqCVrjtas8kz6c/y57fx9/
F6mdbFpoxHFZkDynZTHMU+KH431CbZrfnv/7e1u0/fvM/iZt7EzQr5crWixLf9+uP/SqDPpVE0Hi
mXvy9zTA3ODPAIkGHuHcoU+iarTKDN1E7Sq/bKDDmdi6lzFFMgdcUSu674f5AO0mrzmdX95ufNta
Vj+uz7A6tW7DBrwaCQAM8qG9UV514AMDVt7QLmVbvgA313mju3sKqI2GWqJGFL7EV0I0uadKDPg/
GStXGaToMtHl2FFmyDqfN7VbTMFQ+9+2uJ3VGiPNwX6SBv0P4878EWFypPiiAi/7pB+lxW5u1VN5
ZV2LKFfYyfn0QTdmuW3N+zip0fnIgmQyHXkonJDohz4kXi/XdowSbV/IAk/dS0W2K+VOAiS7e6ul
KARLeVTaw2A9Y1JBdjKtPkxkcCZdVHne953NIrmzUa75QKQQCbr5kBlASymn5Go9Ro/Vt8UbfDDk
Xgjnv3Zdx2Cg0rcCMV+IzkNoWDUx+P0Y5u1ecYdj9yVmr55LK3eSW/Yshj7ho8CJdoMMQgzmICy0
B3nWiVnW0qYwSwskFxrmcQEMuTcg1cL0YoBo/fUP0mUWFj/5z8YilwVVtTIVlWpB+WG8IB1xJtzS
2vjSZ3eheUvXL6m+HFNd8KTcjULvRvlYXcRqgdltpB55a7qS5kCp3Wnil/VPEnNAgwm6kKi/oCvz
MeZAzbyEQJ0BHC190cYHORNdonvfC3VECwhk4DOUt2LyJmgn1DBy6DqjJHxpHaER7yrQH4kuW7AE
6eC+zx1Ry2yvB2ltLXI3ad/TYtVDXBPNgT5QEGC7bMZf84GxeZaOLCEXkUPunr6tSW4XG3BDmmSu
Gmgv9hdxmrsk+6sY5cuu1oIwI9A0z61jIUfPdDK9UgXDVFO5q9k+qlMs2PA9x0FvAwkLxMws9FQ+
ftBJIYVctBEay2NmXhJFWbw4KYGUSsPJ0bU5d88fyL0ogDE5KEERBAL1Lehvvm9Xx6uBVaMdlT4U
9WDLmcwIewV3x64XbaxwqVgbd2g6N7HkL+uVXH0xs+P/tgpu1/CeKqBPvWI0Lf0+ZAcNILPEEmXh
LOrzgQRwXcy/EZSk8H8fP02ZV51S15h/W29mBfTstVcdw8dkcOQf0jEHtaywU7O7bah+KYiXBjqu
3LapSZ+qlYnurnZX+929fpEcsiv9Ov1rcKfEZoSDhYgEadcfNia5nez0XtOqeBz8OnJr6TUk97R5
Of+xdhNz3HV/L4s7bmZC9XLsMySyf3eR1dsBWnqYB3XV+//NGj+dMpa0rGMVLzQ0YrwaDfL6sHis
YVg7kSsaD9sPJaqFLh5hlUS+7B7HNVPYAJiBZF50T73iqjz1rW2C6iWyGT2d6kq+LMI673+1d6vc
my2zIiuMxpz6zVra5TQeqigPoqoVJde7DknYVC2EQjBpwHnHiiRFj2clAyoxfeyuoXjv9Kc5MFDW
1jE2XkLt7U++3sYi5ytW1qBOospx0Cu/wsTBaK9dDJdL+dL0z3Hh9uFtPz92wEHHoq62YK18nybU
+2Q1kjYKeqrexitgFZIWPwiWt5ecIG//74byrxUlrYhsdYPmA4P4FDaQs8hkN8nv46mFKPWC8X8M
VNpFny22NReuwPqu22ys86n1KE0QHxpANICDCMzDeBsdoFnlDC5mYK8rNw+mk4hDRLStLMpuLpxF
C/u8sqoO4nnHSH/qdEF0Ef199u+bv1/EE0SVTYKEBTdZXaa29Qeah9TSwHkKvD+QCBga/miClk2e
EasJT5pu6yjgdzZECg76tfSLVbKKn8qLcWLSbPrj+e+1/7ne7XLXQamEFWYU5ShQRhsUAYdJfUl7
0ep2E5DN4rgjnunrMqQm3j5FUznJ8LwOtSslXxsqqGbsR8qNIe5k91NRl/EAtLh0AvbFix1yEXvJ
UXNJkGIuJREzozJ3/nSBv1vkk/JBMuI1o8it1CsmmsE4L9dr7eZ3OUCIddjdSOQLlEE7dZPHI1pq
2M8DWj1oASqQms/dCQncdXnSHoyb8cAI4msnvopFoJ+9gV0LAG4NuDPFQtLO7WvdoDVnQc8VcGrj
2KOWznjVUe815YMMnJHPpt2gE3SVOgke7U+iMgjzD36TN+Z5kdxIW+uwySLrJOfhSzsXAMhjShsh
rMfNpHSHPLIeLUOUmyl7VkGFDvQnxa3L44IoNOFjSF3goTybj6sRHZQqPozFeKvpY2ZD5PLarIxT
omfHwZi/GmPnnj+au+1lffMDuGMzJZ1RyBQN2JVNh2LY6QgFim+YHXPLP1IJsrbG+E8cFmlSoRzj
h1fqX+qLYmOWxE18EkCL6RFwFsHiWMj89Enf18aDXftIDVN0v1C4qzBeqBa2JgmCgcgC+7yboK1E
M+m1OJ/9NtMhdHoxEsFFyyMUcCJkYIItgCE03YKfsF+wsVAsdUjkzEDm4tS+3Nqys6Co0qAxwlJC
irGY38QBoObDP3rKyz8Qd+Liz6ffwOL75jdYUjTL1agUgWVdjut1pHrGDPCfD8yhs5KHcips0ItK
6hPUUuzz/skFo0+muStL7oxqNrXaOtV97PThkw7CvvirmRzOm+FuqN9mmGgouPgxbcjHHhTbY1mG
EkswGW42vMrg/0ujf/mYZEaAbsLVayCWI5nmshaizkU5DVEOfvmnBJOMudYIdosHBPw2oVBLR4cC
hB187MYkkx6XGZgNGTHk6JcQqzVuZT+3WR8ybWzRs2Hn8wAQKoOiAwMIIHnnPo+iTVGJchkwW82J
mPdl/8tS3SJ5/tdf5w12CjSQgkkbHpifVxrGFNcs8gepuNHb/tqy8OaSi/vzZvj33e/dQ1UKWAoD
gEZ+RrGrpaYv6lk6xX4NVkjwqvhMkh31Pby4iOhb7fjc23j8f61xscOc+iTBnRCe2F2nx67pJYfq
CvNmNhQvzWNxq53qX9Lj+TXuG0WPATU+yjitPh5lORkMtZtzxl54ZSzfKHhjSv9/M8FFLMUIZdKS
tvdBNZ4vsV0PXjcZgt3jZ/b+863eF8IWuolJlWTgMOcgZ2MtWTN3GKV6CndXf8YuuYggncMerfIl
UBWe0aFBLGwLs63a3C7/+QXgGNFkBVN1hPP9skmVUOskvPA8+sCam6GboinMRgTTw3DReue3lWd5
/mSPy6JzQ9UnHELpVJv56odyVjzWsgWIQTl8r4u4P65DC40/CCw4Zae9TlGRCc6h8CdwyUKMmeyR
znIB9XAgfiInWg7qeOjMixKUYhqGO1J4VSJY+K7LUhVnH+h9jJCwp+jmS0O/Jc3Ytw5m5dIaRhvF
6VQSsdfvnn0GNwd5PVCHn0b1zUFe2gYZH/AGUGRHGpRBj44eoTdgi6stXNrw9im3xrhPWRepItG2
KoK+/dbmv0h6OO8ror/PfadZTsdeavI0SAo8wovBjmvBR1F3TSAzkU2gv0EMxZlILDhgqOsRo5VT
ATTrvdSnN6trOP9H2nX2xo0k0V9EgDl8ZRiSoxllS/Z+IWzZZs6Zv/5ey3sW1eqbvvUesHcHeOGa
alZXVVd4L0feem19Am2pAxYcH+vXoBkh403TD4GPj09uGX0Lwfr9+3fQKWWFgFFsAJMnA4v1fY2Z
CVvw0GFTgblDBmHX3skfDO4+O91V/PUN3wTTj7JCTYA5kgKLTrrJr9W75TT6imFL99txDIER9wrU
Kjxyq4LMc0fXFDVvrM18XHHPRDmVANl2tCo7fVKPMFUyRXWaCiCuE1wEy+Uh0zFFYkwESAEoEKIa
/v4CWluRauZSF0dhrpxuq52KV05iXXGsEf6WIL+X0LZ4hXbg0z1WqunJudeo8KkCJ7zzhFChrzc2
w9TnCOM0WLDOvWENU5MDW0T3gH4ZxU4RcpQ7X1WCGNWc2qQA2s9yqK+bQ3Q72fNhuBqO21E9yEHh
G9//4K5rBsZFJOx349H+XmS2Kb1V6yibmrO3iHfx9u0P/n7kdzpIfABxQDd2tK4ecs0SQUwnH/v0
Ret5kDrE2X24wUiKkUeCEAnsse8VUGOrHctSKI8taoV3EkbnRIfAzGWu7qoPaeKSHKxzcsC+2ZdV
Y99h9JBwn7AThhWg96LbVB/0RqiyY/cSFzZBZiJ1xMXCwrPdfi4BMFtj06HNnJH3FmAqvZNMGQq8
x6QKEsnDIjw1ms9DnThC/N2UTobBGQpgPgrIm4B0rrFrTcMEFtpUYiAZLmM8bgfSohec9XuLYyVY
0oXDa5Wz7hnpNokkXKORQEUG3ZqkxMjKKFhS8V5K1Mc5B9GsJPqXPx5bDBafwU+tgeeZMhuxa7pN
Eeb0mIHeYu0nX6q8JjWcy1JI+KCNE6Ww31KoSC2tvaKBtc4MFGs7DP2z2ACiNbtd++5YDTeq/lTx
oPaZmYiM2jpa4zKyHnorTV7mvBRz9ATXO80meE9YwX8UPv1CxuaBS7F8+14Y9bFAozEYQ66CnDrC
BQDcYfXz8gHyBFDxGdEqXg2zS49xBmRDQ3RbYby7LIJ3YvQwEeqxxqasK6r+rzCmvR0fUY9FybDw
5itefZRpdyqW35EkYm2QjvuWoErpXOdCaOTKXSks/mrIwaj+Q3L710giw9uihapjREImP2MXSZot
2/pIrEA7D3aANLXl9L7eOBGR5YT2MqgrFOtD3scFopUU904pZe5ohKnsGZIv8giYmae2U4e6R6vQ
9UoubemxML+K+mGcHqaGU4tjm8FOBmXLSgen1BlZHHZkMAgD7nB0GHyqUfwg86a86Qu2SoaMjqkC
cIIPwUPZ9G5eNiOsl7/WvHASw83AD8WxbaYDQoMUoEZ4s39wc2plbmsxjEZAOBwqNztMj0pQnkcU
568n2+tdxRmcAcjkkaOXfFoAppLANLJeV8E/YCLMqNRjTq/METsIchrAGI+Rq11PxxFbAjLC8nrF
TXFJxvLB56I4oaCiZJFK1nvTR3HLaNIsT/7GKKh9BQuPzuwSKOLk3Bu8LIBE+Y/yTMC0kXkF/Nd7
edMKasQ4xWvJtLwiJGUYDF3iCd/YnUcwhxrf5M74Mt0iDvW/MqmcutekdpCsOg6qE1qkxMsL1+kd
QYAtdNs4qv8H8QIx/0tqUscql2pcrpOWH6v4XjWuVs105LZ1UQ1zmtrjYzzzjpX8+c6DaXkk16uw
FMfUcAl6m3C9lbb8KN4IfnmoWptPMszMdEg1kiwPGLJC01qj25xpImAgfP3cnH4BeFiO9oq/PKAE
FPEuJ9UFf3XSe3lUFtcmVqcYiyD46GigLTcFko//b+f/GGvib0kIN9g8RIGCxmozpqrMgLSXhOaZ
jB+2PpbU/QHmKbuZh3zVvex2iOenbQUN/L/FSXQldB0AWSoscXpMmscVCx7CfBqMa4NH5cW6BRgF
AxuwhQctQNTem0jRlUraA8Y6bMxvxYI+W/ZyWQ9mxQo5KIo6wCzA2j0VRpFKjeAbARzVIn9XJc1W
huNcYo5SA8aXFYKKzQD3VcWtDbLc5l4sFVnrBgtB1YqsZ8HOppVjcSVy59v5luzGd/4c1INdJjYP
kYQVK/ZSqSA7g1VW0nM5Buzw6yQuDITsVf1DbKNftrg7UyrO1mOZaFJnCOGc3KnZ9ZLziDfopuQH
CVTSqNaZWqxTWhyjLgcu6D18ld0YvqwsaC4cRPNGVm/K6qCU3Bch5wjpLnCtrXVnDrDI7UU+DgMI
XFDpzH2wBKq2fjO7ols+AMmJILpnIKrRubDVLK+5+4Z0saXfBCWSDTPH9qht3EQ+gXttggRTBn77
qAaRp3/iXBH2Jfx9ReieUTcuYpVbwB/Cvqp6nH2yQSo+jJkdA9cW480FqNJ63uAXPUVBf2I6eyrT
vOpldUbHzVmdIZQC6x4cXH1mj4dfdA4T8o3vl1Xl3EoaWFAWSjLPaZhBYYRqYdjVmNuYr7ss5H+4
HNMAUIQKVLjXILWLe8miRaUkoDMRxTKyQh3Q6sPaCIfVGF9y0RzcVdM1t5lUrJMJ3ZWYRLyuHFvP
t19AvvjuFxTiVK2jgc5EEj8p4qdq+JSlnPk2ngjy5zsRNUgO4lmvzaCOwRq46HnnbrGReEYpqu7l
A2Xb55s2lC9dcowogHsoPmbtnVqdtvjwB38/oAYsBfBAFnaI3qsitG1R6eIMPPrecuOqAghMx0kx
mSqg3yZKWFBCj4bK9kp5kDu89DAcLfm63NpbnHIksO/TTgQVSjsjl9tOBsLjItnR4hHU7da3vHY5
VJ1Nao+AAQ55ZG9MvVQZwMooDMoGPVksGkJZamkLvATdtI3I2SZul5T1RkV9DkhzZC4INJTvv05r
TkAkkQlX37n9SdxhdCvfTscmiMP4FYWXvAoAHZB+u2wVTANXLQM1SUyQgFzuvdxS3ZZ6HXTg5qTP
df6y6Z9FNfx3IijDtqpSmCaxK451c1KtYyw763J/WQSzTYrk57calHFjekmOB2sGUMhJ9cejfC36
s4cuzZ3q6MCJnko7it3tOj1tjuB3vn7PeyWzDXP3C+hsIcoAVUJgQ7rPZKSrOuTnTfRiQHtg5nDw
C78Q7I5nNmyreVObSiAiCQQCrTBHgdx1vSNnYn8vYOvOU83px1BE36NOij5dPmr2Xfgtkh7XjoFJ
XM8Kki+Cx6upf+n83IC4iQ9Z+dtR0lwCcaZrQmrlZGKAAPnX/nBEUoRHOL9DSWzvkijKnSjlkve1
ssXhsCjjvW6s60lVWulHYcjx4yjMK2+5lnd81D2fgKORmmKSHPFmtIEQZMefL38fzoWm4cQToaok
awNM82o8WNpfYgu6bp2H5cjUwiDlOg1NUaCkvfcaomQVGoiIQbHQXNcY79EAm3RZDWbPgvhCHdxJ
AOgTqVgStf0qgl0hC/Wz6ate/6kjg+yCTRbSN8c85DeKYG+3yheOXLZqb3Ipi+i0cq7lAVl/Wdho
OxLYiitTPMQn4FjABIVbTXPiZ45QZja8U5ayiiHNRKNIhSjMTuoxxzxoek6+bb55o3hiIHzn4m7x
5JFD2KU10lpGXVULBcmFdbSD2nPiloY3ic742fLrQ+HHNS9fJAf34aphp1xRQGKqmvRY2GJtpjyN
sHwJkRsBbhDt9QvZocTAq99+48Vs5s3eiaOOtGzkcRszNO5z6Uu3XcXmqZyvavUb58sxzWUnhjrJ
RR81NY63DCAnk9tf9/eZG6GKh2mRUPL0qz+cxwEFyO9z/BCxe0Od1RQgJ8fqUX0qMAxkOMVT+Vi7
8pXFnzxgFn928qjwLbarYk7KYAbTIbsd/dKfjgQ6pTj2nMI28ygt3HVYCBoPNPjcqhRSvshjHErS
4E1GZfcF78XAjJc7EdTX6tsapA6lAGwv0Z/qsBJuhJRQlaZOpPHsnacO9Z2KGhvfmo7+YPyUXq9e
6VUP27fhar5NdLAvT36W2xEP0pr5rN/pR30rRc1WbdZKtFuBnmdcidk3efmCYUN7a0/ZMroyD3Cd
nXjtJFKJV2ZU8dxoSLx6zwTQbusr15Oj27J02AzsqfRoSaRu/YzG8oRVD4CgWtwRFZ7SVDAaYrXa
pBJ4FeKYukJRu1hrfgCAk2/2y1eQ26OMgTEniVfUY/ZhEPx+2yuVfA15gdaVNBIn+urQSuiun6A7
CHJSV+O0t1lxHQ8rVEXR2cboBWVOk7SoixQD1Euvv+vWU7QcrO7TZWfGE0FZz9Yv/RpLQ3HUTP0w
mak7rrpXrbyVVubB7VWhbCYxkWGl0hgF0gMAILqw983b6CS+kDlGdCe8y1oxh1X24ij7KHvsYMOx
9EH+VDySiYvyTJjRrCPZBiJrhil3zZB9kkAKBaMu4Mpogg4VWxbLMmQ4SbD1FsN2aKQpMPWGU51g
WT6YHsFCDvgUCY/T92EcRYjEmvUNj8ZX2s7/l76I5TX3YqjvNVapUlb6gt2Jyc/TWyVx6+iHaYZC
zKuB0Ninr+WyvSjqW2WlVHXbJAqBeZYdGU6zOMTHKUAgsM7rYfOwXQi8p1S0t++XrYT8xXR2guFu
CwsI2LXWXm12lxEJg7L1bQRk7TXqA62/svTGrtVnAXmK+pdR8dIGVjK0F0dlJ4I1dYI0NhLShtWb
7zdM7qInZvndfQlcaKxwXNaOaY877ai4J5RabSn5nGCYA8l6HRpAtMwb97IQZjkbc3Mqoeg09A8A
OJ2O1aJOHYXQQqsND7flynxMVmiF4YGABzvCNhUZQM2ShD0D9MLeG3/elzpGmkYryE7i0fpsHVp/
uVJn27jf/DoUJxt8B8CsLfxmdjiKMo8TCD+o1IiY2KWXVcYibzfVaIUw+rQAE330MR0cobyg+NHN
HBZ38P5hy+vf8oSSP99ZaGVgzxXVNbyKlyu5+KZlQdJXHDthOpSdYtSZ9makFGOML6iC6gNIEqg8
kUYOr7PCbGCinvb7ACmPgoJaNZZbRbDkVk93sgNweAxv89cDYTifwJrkcT4ZK4vdS6QcS6GJUZ4u
egLNoqNkZ9hknA94eZz/TDegQGFGEVBQhkp+ye47jTLaz7UCSgxz6hN0F7RmvF20qvHUaorPfRnL
blWj9eOsRTZ8AQKoGHRalXmaldczeEol/X6OtZG3Acc0H8DJAOFJRl2BfrKv3aTEm47hIUs6TXNs
N5I/R4+XT5mmofvlvjHQgN0SMD0Y9EycZjViHpemEBDaBS1Ig94GnUVYBYLXugSE4RoO3I2B7YS7
w/vEzDCFGi3BrybQ48Tn7g4+FcVtnBQhPU79Ufc3N72S7ORwv9w/Aw0FyOcvGNL+f3ClyKX4EDp2
cilfPkWa0vSWQUie46fJnb8CSsYpHe0+9uuXwUuC9oFPTsr8nKYByj8dkOQfsOMbQ6zbYlKMICsi
p5PiJ1XFLZpqzhdl6kZOE9M/2KamCQUEpVezKk6qY7ncNPmpMpXD1r6M3MU0dux4E0TPtvVjPUcb
cpygXzRPb+WfZd46mxwFmzkFmYR3RB99L5bJwb93JRorBzmBeZw78VS1CYRK3QRMbiGYjNkpDMVb
thvVijkmSsLsB0vZSaEstEjKWa50LT2i5vWjTbVHYeQtEjLr0Jic+O8Xo7Fy5V5eqnlVUnBAjl7x
mGCxWfDw6CScfhKqSZGzcM6OpxX5892900ZT3HpAMRxlsf1sTkCtVaPny47lf2gFtyXqQHFEr+K9
jE0oTbzSOxWOZTgBgd8tk6AeXZOUWqBZZA/g8hvzu8ti2VbxJpX6XlW0YEpVFa1AkE5JfBLSINY5
h8cSQcjhMYQCQtUPWz/F0hdqk2DuzWwP+YytV/OmUjL3sh7MFxfBJZDQvgJz7Ovx7j5RW5UieE7i
5JiF2Poh020xeO26r7Ez3I2VvXEnG4jPoy1dQ1OYoCRpeKBQ4TZeR6HD0n0elj+rFE88AsBgOUNs
Lxhw277mB27YJd/ikkTqNa7PllKYeQTvL4FopTmUYMVJFUfDJIoYFA5vWYSmEPgV6nZhnrJIVYlK
sxdyIThjM8gCzu/ox16fubexH7WueUMYgHPXvF++NH90ugC4+J1iUHapbVPfAecFje/wFxRv7aiZ
rbsLmlvYBOIyB7KMdC+PinCRJohdbpDEvg1LDKNEo5PzOC15MigvspambhUZxvaU6ByngaBjypRT
YGRXAnbnRn7D/hpsWVJlcSqEQmWXP7fPm9s7ZBNCmlzJT74ShqEIELyXLx9bMWy0E+okNCipqyBa
8zbnKmoBWfopsTY7Tj9JOo9EjOmDsSX6XyGU9acg/lkx3obrncz3YrE4w5hx9GCmAr9FfJiVEwBj
11k5IrLUWwdJO1vCs7hheWXjAlmyrjIg8/5W5kPrZ5rqWsFbMgXDVRES0gdS4wadVii7+Q3XcVw+
OiDrvjeKahUSpZG6KMDU3As2OJwW99nAbQKUUWRndkegYnjdCXZAIxByOEgVkJ3US2uES27bdka+
A0oZQtSX+8J9dzXAQf4anVsE+w/scCeRenNhZ15YdSRzx3S5GbvKntfran68LIP9sNsJoYxdrtt1
FnIgoi2H6VQfU281vOKqBKgJKgCnpHa2L/9SImX5IP5Ja1QkMEj2kxxk62SJrdybD+WjBpD32EXZ
+bJEpr28qUgvRqylsmGPBo3+WbvKK+BU/pGXUsF1CMxYAAzSMAAR0KSzBaPhZMRlekmvjUN9HjLM
qi2aDeJ3VwH9uuEuvM40837vxFLOUU4LXDqhxJaE+rKCWljvbK0/dAUvQ2Wf35t6lOU3bS+ZiwrL
r6STXJV2zttO5AmgDL2e5d6M5wU7GFZhSw3hhuR9IqaH2p0VZeaNGFtA8ZGSo/KQyDaJ/clBd0UB
FcrBt7jegoWOgp7Y25lRRh618iwJCs6sc0eMtRiH8WzeggTjBi9soCTVL8BNJrOag5MtTivacmxX
Po8/mJlF7n4FPfqB4AnIOryKUG7GigSQ/6vaFb8vR0JmNwemHF6+aOxw/aY1PQdSNJ2V1BMuguyv
DoZ5CPXgYK+3TYKN61c8Wic7KzyuVuY9IDMH4M8DkTCtZbdMuVqvCfxkGsor4NYAsI61f33gggqT
r0anrHhXAxMJE+ga3vHvI48BkEWrk1chGIBW2eLbdqkdabbkVm7pV0EigK3ScibnF448ry/CzEt2
0qn73mj91mKuvzwKsWtNgFHJAfn9ifMJmWW3XdWJuottXSiJHmVCWIz+rM12t1wrqUs4abLV6aWH
qRttXetcjliWblgbx8fDUqOuWlRyLqyjrOkJyDijT4L0ivcUhfls17Oz3a2H2NGD6pN83/O2XVmm
sxdLpRKLvm2DmJhmsLSBNR7LSrAF4TrPHy+rx9QOfKJgNCA1fXr9o0mrIpJRzgsNYXCzWHHiUT0D
hpTj5Vh+FGtJqGCKYKUFHeJ780wVZGENCMqPm6h7Rl97U/P1siJMj7IXQZlHl2edBpoyQJa/Uq6D
fq0+zrdozHtzUAHmhPcQZp7cTiXKbwtAPdW6DnDMSMSdTT8uXeOqEs/omY9f0LQSvgksNdKFyG2U
ZQE5ghC03naQ8MYAbtA9QdlAcduJD/L95VMkP5p2I9pOHPU6M9NKxh7thAUkZMqiuyydXWynBvWz
HLxPGtr+l+UxrXwnj9jN7hWVlPkiWDEQCMmqtXqtTZtdLy+V4F8Ww8wlwXQLOo3XlrdCyckn1azM
NYrC7sX0sQuEmmp8zs+TY/j97RrweN+YtgFcAXh+YGNh2/q9WmIdA6JuxMBQuQVCHSrrudGeL6vE
FqFgqRZYIsoHBgd5MNcxTaMsBLKfaEi21B/yhQfxwvo8gBcAEQXYFQjO13s9Ckkqy14FwJ9lDedF
UDzZLBK7MuarOefljCwXsZNFr5HEvbSB9gKFgTQ5b9WTzCvAMRsKQExAwQ9T12imUA4izbuitMrC
wuNscqOfQF05RreV5EQYpr0aX9kwOyAYviQexntvQQbAA5JiFqaxZgc0XfID0Dl5f5x6YuCBmOI4
R3XpbUtLgMS9+oPZuEvR2wCZ8het9FY1uRvE9WpCwvDPbWYvnwplm1l1mTIIZqiW4vIQYb9ssoek
H47W0vbctRxWvN5LoyJY2RsgWp8JC589e8ZhC5rA8BVsxvAacqyrsBdEOS05WoQMo7cQpJ2XWb7q
x/loDk//7uwoDyLX3ZY2a28GiREqut/NL+ny47IIVg6314PouXOG5SyIJSg9sWjjDxhkIR1TEDQF
f5KsgTcdsLYGOHmwr/hejDxhth0kRzFa66ld9Q8TcKRN83BZF6bnAIcA5qMA9qXRG1JWW6Ty0ADx
tC6f5Qxtyu5plb5ZEhe+j/V8Am4ZenTo6IDKhjo0S2xaY86AKaSfX+FPcX3c2O9dgjCe6A4PH5Ot
15s48ue7b9QscrGUBTC/iz4DZNK1jhaspGuOkvPetsQd0aF4rxjlrqQmnZKta80AoFRhBlKCWYwe
mlgJB0UESeLE8Q1MxUA5r2F9HMmuRSmmzMOiZqoG2sBW9pvEr1fRA7afvXb+Zctg+nlQEGBjD9RG
Kr2qLsZxPCga/HxfXxfNs8zDF2V6AyyjEhx9EYUPyryFQYhS2ULFz5Cqxw7lZcxCPxuJ7l5Wg+3M
d3Ko2Bj3XQSOUYzdEASN8RrFIrcLclSnygdeXZH5baARZp1FE1zslKgykpU2RtPqCECVNN0+m4Lb
KdpJqFX7slLMs/stCKBu761764VOnOYsC2NryK+bCWXLaqnaYzZlw+GyKJYZGIZmGCIKloiFlHlv
m6Y11VgtgTLodiF92YSa84Ve8T7oG7QXQVmCMfa5KvdRF+p3qyfY7XF61IIV3I3X20n1soOJJodp
mzXYFTKvO3d/1W7+XT5VfvLpsq7M9BPozOg4EmcI6J335yoJ6zqJuL+Ye87vc1Th4qP4vQdtZO22
YLjnzgyyD/dNHnWZG2MAMjrAEoIIW8AxGXErv3FUYpkKIMawrYnZMwVgu+9VMq1qWbGeCYjBG+0h
f0VVyw7xD6BAEdBr9Nj9+CbnCWU5+71QovfO+2I6V5sHvbSC5JReW4f0Tg6TaxPTWTkYjHgD3jwN
qY+WV+JaT11hBFGbelr0mPeGG5V3nHNkZUl7lahPlbSYFKgsKQrLxim2b6lysMqgAhyCda/NZzNr
7bJ5uCyTqRjQA4B3ayoakMPfn6Kctynm4wcrqMW/zOSl2zwAE3I8CXOkDoCpABAAJR/62lSuWfVS
Xw1ymoCQUj+WQetnX4aHGqOJ8ovhb1/bR2zA+P0Vpof+uXLYMAAFJrDB0ROhvprcLbJSiZj67Oov
FV7l5YPIM4z/odubDOqbpYNeGFU1GAGe5U/Fr5709M18NJwybEPNqfGPaGOAnNM2Y6UEe90on5kJ
tdwkKzbMRuEkoCYkNfaQhl38Oe8XzjGyPMheFGUjcyct86RsZpAqYA3b1qveUM7/7ktRUW3qc32q
sYR7TM0HsftU1N/ziTPUzLL0nRY0mvks5SlglDDGFW1hLX3uSkBpPf4rLWg7V1upH5RKwVtSRkFm
eOqrxm4N3mOKWBQdysjimoKpFcx30ABnm7VZ+pYA7RE4Wp5YpD+EuHbyGnlnzS05sZysCVJeTAcC
4M+i5y3IlKxQb6YWDInoV9VToeabbYrF/dyLrikPnthHXyRLuR7i2Fki7QCsucPlQ2UCAux/A2Ub
WwwIKZC5xVhMsmxQHAbdlebrmL5IONkos3mKZwMQ4xGX0T8lp7ELKUZSltZYY+KoOAGtDs+u0s82
twkIjEPp5gLaAjyuJ6ZV7kRSoVMYNGXVxRRQs+a1vHnJigkCHgKwTP6SDxazE0KFyh7huW0aIHv1
q1P+VLHCXN0uLiGQnp7TvxK8kRpvPGVf+1NyZf30/o/BXKa32v0CyhOnoLdFXMlKAKtjOMLeAvW2
Uf0NsJQngi5W+ePrEvpPtXOwoPUnBrQTTrno3pDLtQRI5jH5DvhBkEA4K/ZDmjZ25nSwtTa7kuXM
U0aZ46KJYdLHjsKfhbkoC9gIdD29XXKhVBU5BRJhMf+orNJuksOkP6zK85a/lBIP846ZWu4FUt8Z
THVGI06AHdpu4q8EFKv0hd4ejopv+JKXHxTenjgjMqiYbMBYPrC48D/UhRmHIRmsHvueXafMLvLa
1E3FpP3nweGdFOqO1Fh/X5oSWwZNdWPBPNLIN8bwspFQThUVQAxVA5IQ/8E7RKKn/qtGXkYxkTGh
LoCJQvy0Vi9GLnljfHtZDnURfskB+A+oFfEGwMP0vYtZ5NVQ12QWwqw9y931pE62ZHhD5akqx5tR
3+aDJMoYrKWQjCnWUeauGxtFMafgkWuwdUH1lJSdUdeh0rosErNVzvF67xTpBOZUb5PFW0MBf6PR
+2nPy47JX7e7Tn8r9CaOMrZtqVSlNzUBFKI62DtAwhfU8B1gaeS+mehI8EEW9Zn0Ju/MCrC3yFhB
EI9tofyHHhrY7iKDcO1zdeZhoVFx4INA6mvlqmBOgjxgFG56iIpgwyKNxJvUYVoEGpTAlBWBO07n
+upmgWulmfSwqm+E7K7ZeKupTCV2AqhIDefTl4YM41ZuqslWHczJ35jueGhDBXlwjJdZ5XATcCq4
/Tq5N6Gvpf5d0AZjBzBS1VUIN1U61aVia03v9tuThel1O2pUrzQlW1FNt8jkn1lzNy55qMzxn9y2
3a+g7oJRCZWyoN4UxttfknbMKt7ZEuv+YP2IJYCpNgBcTpdjMpROlq2AgOEwnBoyJBH8ItcgAPs8
ADb2h3wTRmmTCYsF/oMRJo+J9Tpc0jA2/q1C1HVei0bvxmzBwkaMR6cK67AyMCKIfwGQ3l/z1Vnh
VSQpc+StdTCW7glGwQnQdJ/4b9t505O65pWmTIs2YTtvu7EeCAQh+F7carVXF+vFB94dZ/rL3Sek
7viUqJVRmvCXFijqqikE3pO0nHopcXoe2x7vA5I/312KwgQxlihvEbo7xhRgIORsTl1/UvOFt53H
dipvR0glV8PQ1ZVQTlKYj2Nyt8yCflA2UJ5dDptMfVAhNkm3DGtA1BO0iIy0As2WFA6ycKjM9krN
YxQN+tm9LIeu5P6yiJ0gyoU18CR6JSLIjKsToTsce4ITIchgFCnxeN0XehKJlqZRNVZt2VYZ00/x
scBw+XnDSGr7qbwjQA+GZhvd33Zocg6T+ckUDRvEaPqA+oP6ZGWapLnV4+ZlsehG4I83Z4OTTrED
qGJBCtoH6HFS5zhMlQ7CFUsItcLRsRhXuEi7dXe0bOmogeIhOW63Ay/AMZO4N6F02zjtFUveYgQ4
CYR3my8pJ7n/Ao44+7KRMM8PuOnojgD4Htjm7y/XtkQCqIF6Pcy2Bx0TtiLHLTHVAGaXgn6ZYuAl
+v7vr9Z57A0T3lef3ELxRmz7TaWfgH/6sh5MOVjfEPGVoIVG2YGkl5OQR5BTlw+rAHNQ/5J78TxU
h8ty2G52J4g4xp03MotmqXpwyIZpVztZdlDlRym9sbJnC29Q7bvYnwXja6N/BjfGZcnEyj4EzZ1g
ym20hl6mUgX8G1UavTqSz5WUu4Y13wHL9LxGwkEUJ6+M6j9JBtA6A3WzDtqAV/KXnb7tXLeCWdRC
2LSY34zNFz1XHy9rRldFfrmOnQzKww9Vla8qkMFCTcJgsuXr8cMqnWvRdFLFFmQMpeWfuiS4LJVt
MW+KURaDJl40AqkrCq3I1oXvWnU9d881rybNdosaIGcJChTAeil7WaPBnIGuACd8NB66E/GLhWtd
y6F21u38FgXVwPxn1cG/j/NNJGUpqdAUbSPAX7VVb+dglxuKq0zgHB8ziu30opziEg3jFo9WfEjG
RTgUmqG585a1ByHuVc6de92g/Gj6fyuEYhblROQ4yrtYmMhrKfITJ/V6x/Rlx7gqACSEtjgqaZs9
BevNtNqECdUKrdMYloBoEoCSqgLt8LLp0Iguv04Y9FBkDkBGYKAMthg3vV0yMQobS4xTgMo1IHMp
t8FIbBADS8JBFwG8qGaoRB5HI28P6KDFN9NQFMcij9WbujKt+TCO4vgoWHo8h21aardxu0VPVqu3
FVDPNCuMzEkKWqNcPgtpL+scf8L0/DsdKPuXm7Jvsc8Jwyx/FpGryF8uHxLbUxrYoiYNa9Kyfu8p
V+xDybNm4lY/jB4BIQZO9bXmK6+QA7xWMjMf3Qmj4piYZUqyyBiEE2dgQGpfWhUT1/mPrOoRERL3
smpM10EW8wkPOnCYyNHufOJgrdtq5RiWEBQMkTfPc/YpF64ii/OF6BrYLzPbyaHMDM3JdIysVMc7
CZ7jBFq5W4AA6Kf5YB2zI7ZweVTlzBizE0jZBNBTWjGTcryVOgDcyHAc2Nw7JnWQJl9nfbGlyfuT
kzRALowJABlQMO9PclI67FAQqnlhqZx2Luw4+zYAQFThoYmw7eNNkPJe0GL2axXhfoXa/LDod6nu
1vH3BmyzZftnX+1NFGUdaawnfSGg8xnH5+FEOFtAVLeCfkI4L56JrhoXK4J5lVHp++8pUnZiFWmL
d3YZhYrqGcljMnAWcP+HIb4JoOyiHpAGTCoMkexWkG0zghoQAe5P8gjiJA+8nPzeD/5+pw8VM01l
xZZqATOcUenY7q0FJN6cGMmzBypGoiKGcTGwNoYW0IfG9EVHOUx3p2h0xexPPC0JEsiwQfeKaul7
22uTOko2QyKroaaDDwWOhT+xOSRoqFqjLQj8CsrXbrVhNGTFKxSP7fV0UkAOAmanmyEByp7kJUfV
+gMXuBdIXVwQJI560aDGLEknPXoQ1dtY+CpHHCksf7SXQt3a0uwqbZz76lCEpIUFgzhInnzFCx7M
ULWXQ11ZpRpMsSoUK5TvwL966H1tdRuvBWPoGkhfjMfLTo/5oNyLo+7riEEubW1xeFm4nJJb2YuP
g9140cN40sBrbt7/SQ1sL5C6vyifamVd1OkhFk7wgSsYAtE/4Bgh60rthVC3tpDRFcMjHU9JQ0dH
7KdRrPZobX4CMjfFerp8hgwXgbohpsbImBViB5USrmVZ6IPS6aEyOvECfDIM/9a8i8sTQt2qpekX
uUtR0kjmpHXkotXcOkm+1GgVcM6O9QR6pw91n+YxnaRZUYVwwlIoWH3AWaXbfdihmXj54Og9OZJU
QBJwfsjMFgZMqTsVb/ViNajRh0CFCheyWtt82Z7LOzLD0h/mw+ZoX0mOBgSsu83LQHjMS5/Zx/r2
C6jbFjX4dH2O94leeJnuzfNzznMcrCv2TkvqiinCCJDypcEae2Dd9GBfTA7oGtn1qfpKrlj8T2lS
PhwrdcVUaxq0pMOdnmNsUKnnvrjNu8yVK873+x+agdOGDKjB8ClB8yRZcY/NmbD1hAegbditY6LS
K5yvJXy19MCbDGYLBB4S4TnD9BEdvgw9mVVQdglhje3habKBReVaXl3bmWFj85Vg4VZ+nRwu2ynT
SAi/DRnmAnQfpaZer2m1Zei/aO15MR6L+qqcni6LoPGTf32znQzKY5lLu06baUR4V4pYnlS91AMy
2rMYZtd5TRRzhVAs7ZTX52F4SjxV3nSjEgKx7nStIf5fzoKi89ruoE6h3jzGFafbzErc3kkiAXb3
UmmNZkDqgW9XnJrQuiJ0VpgTPVT3hMi8cnjVWFbJeS+PXhDSlVyW/sPZdS3XrQPJL2IVA5hemU5S
liXLfmE5MufMr9+Gbu01D4Ql1vfFL67SHBCDwWCmpztZ3m82io3I79ujcqYMAVSua3/3uA6C+UUw
tqAs9WEEXCerlMYxCOYma/IK6WkY0BqbBaeN7gSTiUK80gDdLmq/aHQzHkLMtW9Afi6dQO3h92iW
9t2hqsbj0C43bWQ5xBS1urnL2lhkfMMyxhjlmxD1RTq+AAbhBfNpwu4mDbF762L8QpF0STciWIF2
XBBdqMJq6NUXaMeBd7d7xnkWDErS47pjkL2v5XEstZDQ3VI+FdpZVRcXaO9w/PkfnMLUMNpFqQGA
07z2d+A1ajQJUG0bu84bamg9Qw9et0XzY9wDvDHD3GAkNDIlXeHm0aL79jp7kSndqsMrlDcchEtn
f1G8zUK1H64OWVoAOxgnnPsZOOtVboIGc01Z+aLlP/YNcAPh1gLjdHFaQy6tqCIIM5Sn9EGHhr2O
HMR0o0/pgqn5xZsPtZAGkOfqW6usE5K0I4WEHqJV/damr2t8qkTPFF5mb25ssF2pvgmt2JzHEOAH
/Q10m8ceqkIVaOr7gxhqIdgonckX2ykCnfW4NsGw5BDTzSSQEEiaaOafF5O2S2JSxXLVo1bVM3C+
qnV9pBOBliuNdvhUl0VP3Ho2QeMbyfrqJEpRiuZpeK5PoOULRV+ICH8g1bN7GcQbKVwlqUFwoKDd
3R0a5UENL00mQrvxbNmwg7YOpB+R8Fyf5iSeRxCdETzSjezGMsF0a7ySiSK70f0Y4kpwzri35dYe
ddjNbRlhbpCQEC0W6BgpGKitwcgluXbmpK+zDzC+OLfiPHDNrUUmy9GnIpumFllO9tu+r3z9vj1R
NFB5bLwRZGCjO1RonFK0SeSJoOy8kIwQiZaZDMYliEJfr7bPs7gvGqAwFrN2otyX4k+W8SPM/sM9
vTXDLNHMS2u0I5zAYblX17NV30L6dT9+8erxQO39WQoTIeMsTsiowEbryee09+kTXnJ/oB2Q3Cya
sx6Gt+6GDswPTlo5lh+D4fe0/xtEX5MJoZXSkEXVcCXE/aFAzzYhD8PyeYkE/VRezNyulImZtRqp
CU4MYEnaj1TzTYwtV6LHqMAGiy5fw5HYRdTgRT37SuLV5QP4TPa/Fi9SbpbB9gYwvAn0G/W9zqxi
1N+MT40lmpMS7IjNxMkiN4sEU1/I7svUsVWPdPex8TZP/v5SOF8LEDSMogPXDVZnk0k5LGVedXkB
ZxRJn9FK1JQKZfLjvg3eG+zKCBMJidWBmzaGQJ2t/B7Ci6E8Vsl9X7zNcHBZcVYHDCm5fWdCxCnP
DgLjdAVM7nZlnH6BbVjEmJuMbkcVTC59JnVu5mP83+0dOvacfhVW4zgbd2WPiRiRAQDukGGx4Us7
gCW7wLWdfwfpwKl5UyBfVoAiwvamR8Ey+RuJbjnB+JeJTvv1MqcGcm3NJFVBfAIZ/af2oQwqN/ll
eK2P6P+yNk7pimBUIpuMj7YhMIaQjkVTXw0UBK5BVXw78QUr424gONvRiLNBFMEygyoSZL/SrqXF
JahuefMxHPzlJxXdwp4eobCR/61yPX1aI1PVoaOHDqkJBefrj6lKQCYUUhPSKsV9dOyAz0dB+qd9
KP3yRdQv4NyiV8aY2Auqx0XtdA3Dy/NnfbnkxlnWvtiV5ScEJZ+3MBGllVwPtVA2RVKi4/AzJyKc
0yVLjRweaoBm1SIOydqztLrJKsLniCwxZwG8D2TRV3xHHVRH/VL68bQESTp4lfJd4CXU1z4c882i
mC1bJZJpYdKhsCQlmNwYE7+WB4+sCRSaEy9eLL+CrJljjfPnuig9qcshUlcLsgV+pNv8CmYvzYH0
49yb5kl+nAOqMh4/k4f10PoKuLvIZboIaQa5pwMzwTpRTBx89txXs9rr2brW7+ENOhSFv17oxJtW
Iuf7fyGyuf66scic+iHTR0vu8KUJ0N/EBUfeZb6Ane9guyZwZeAgbg/awxI5kPAKgK/c32hezFEg
MIUZBypOxg7tymDml/Uyw+MVV1VufJWGwlGqv89TIPryxwjjt31U9QYgeZCDXOVT2UluNaeQOpbc
/bXwXq5QTleBJNYJnXugm7u5m2YwNmbjMEdnnSpm1VAUlB+yl/WputFALku5SrPP4pooJ325sspc
x7GtdkqTUiUM+1kxvkCCeH9Z9KixRxEDFSCyB/cDwfV6vaosBrGPPSKn6KS7eUSChAdJ032OqxdF
RCHEWwoFTmJeVsdrjq3u6oU5tJEGU0bxK1KDKf62vxQeAAph0qSaPKqhAC1xvZYxXHUJFCPRWbmH
XBxtbozfbR9Jy3x+56e7pTgdEaEsL2yqGnmnlgIp+3tZYOMWtZxkwAiqdWAOn4n9U5dqR5XP6yDK
GXixY2uHcb9FytvRiPHiT14nvDrK+/AEAmfixE8tmI3DJ+F4OtczNgtjPC/DeKO6li0UcDEJo+U2
Hm6xM9dfzOjUQJCi/yQljxaoYqzYG2eAopRL20TOMN+Myq0k/drfW67vbH4Mcw22VZ91WZR1QaR8
yTB+tuYP+wZ4bTHUGP7sI+M8fVs0ipbi+6an8Kxd/hHbKM/iKQG+m24sMbff0LYyaPOXJiAHCyq5
Xh2kzwVyXOkrHU1o3Tr7/8zm8GLxdn3MbZdGVYzyHlLrUXFAAi7Zjgyd8fkYjf78pD9Cl/Jneilv
xeTjXMNEAWwaI28fh2G1xhrCaqm6QAMTipM9/ZOgkVPjGY50sA+RWwSiNI1XjLPQtfrXKPN4XcnU
VEUD56VMVSXy6/GoPE5e66hIrfUv+77DDQF/jLFqCWqMCR5TnvWT1E7OEEWOKsXuMD9HoUiygFc3
wrqIYaqYuIN4COOlxjrla1kjxKU32Tc9UI7J7fTQoZMaH4v74SLihfo/7GFuGgO+qHPrzHeszA4k
CDlauNE3iodsXPuJqvZSblPK4y56pHBjDmVh/sccy/Ypp/FcWBZA1cMEJkr5LdYvtnxKTK9aBF0C
bkDB/AvYbWz545Rpv0ia1Wk5FobYZYc3ZSOA/Si81AvcDf9aYOJnUShx1ce0KGDkhjOr6V2FwGXJ
AA1aK+jg7kJMsXw3VC8BnK8xZC8BtVOXfJfn1jeGOBi6xg3tzGtRQtr3V/7pMG1wS5ggvrPZjqc6
zxYoQHBn9R40DnzFaQ79EaQS+C33fysE8/4+A3YRdVwVlyTYVa9vZSWVVHVeoE4L5flAlSAw1N7P
R8gPIO7MCHg11G/QJFyOIoghN9BuLTPO28lSOzZ9rwD8QnQH79Gg7Z0eaAeK3IUkowcW+MP+p+W5
1cYk25UcQMUz6GaM8SwtswNLq8NgVZZMlIvSrIzN2jRdQSGICnxB4uf6m+phtlh1sQAuoq1eGr+2
2os8XXL7S6veh82jLN90iyDN5rnz1iRzA2PcrJmVBukvqI2O2rE/atByUI/CyM39gpulMRFu7aUh
M2Qcm85X8EACJdT38rvu67gnVCe61zVH9CzjBZ3typj7mOSNqtcrVtaQQGsOSus1+sNU35dCcCOt
6+xtG3MU6iZt83DAtslAl5vH8fjPLG7m5cL+uOgzMr6vaFEcmpOtnAobEh8j8aq/FJL/51z/2SiW
irG2jbQlMj6bOd818a9KvYnyT/uniRuoNltDmEJZjcHGOUQLG89X2ifEiJdDlXMoJ38UiLoU3Mtu
a415LLfjqE1SqkL3+VRDRi46A3Nt+slJO2t+fbD8TiQixwMxUKkqlJQgN4MZR8aiBXafLGt6OIT6
aUihRBvdgQdAsvBKfsi0Q2l7GGm+lKJsmpeSYUQKbzEZen1ANFyHD7XQI1KUMsru5V2GGYDauMjZ
2/7ecR1wY4M5x3IT2nUMEcdTlE1fK0kGowL48PZt8BKv7TqYk1u2SRf1C5oxSUwwIeVE0+BNIXGH
VsQOLvpizMlVaquO4gyggkLr/AVF4rZ1R/JlfzncT4YnpAK0v4W6NPPJ6mXNizhV7FNkvBna018z
XbwfWchb0NITpDU/XBuzUcflmmXmyYKeRZZesvrTMJ3G5KUvvsbDA6Yq3Ras52v6aljPUubtL49+
Izb6EQP6kDaqNcAWMF5HIlOvIQJgnioTtRLgF6Yydxo0MnT7c6PHjlr/fesHSml/DDLfM87kJNaz
GmygcpndNegutbFWifI8ekbZZYE/GEQ/6K8aH7gpikI3pdDG2NpwNh6Lu+Js3skn5Wye6TD0f8kv
tsaoC22qDVLVmbg/OvVUZMTN20NrCuvpvG2CgicwJ8DFY2ae+Wo2oIWZVgDPOAZz0HxTcQWjOeGv
38kJYuDn5iF9ogIDOhRZBceZd8i2lpnjPBhm16dtb57a/izPt736CfDefR8UmWDOcaJHs1qZqEgS
aXKgT+WEUIoXjZpwK8s6SgkI6opNGaeud6nL5aIfswyyHYfoaQacPDtoTxU6SlBGw7spfVF+7i+L
bxHzwpTuFAUwllKm64pqTBY4Yf9Ds/HIpk+14oACUZo7+TfpoB4j6H7vG6Xb8cHxLQCFKCOj8oEE
T8oNc8gIHMVqrAAAFHnRvDm9RB0wSoKTzDMFAndNhYAA5K7Z2qveV+CM1UzrpFXWKdJqV6+mV7sH
3G9Q0HElreB1yLtYQPiBzhKVfcHtfL2B8hopeRPLaFAkvzs8zwbpnJmPXVKKEnleVW9riElwEnnI
JSlsbFApmGheaRdg444Jxl2Ah/Yl4bgL90m0tcd4Zk6UKRmIihosmCJeFQdz2L/WwpkXqMNnDxT9
IT2EbiF61/PtApFP9YEx9cW+OG2Szp0WSXiw3AyoXmpo6up+Fwzet2+t+xx5osIFdwNBSEYlCnXw
vTGhpK2mainokJ5doUiJ9OpObR6bTrB9vAsbDG//WmGiyaR1YGg2IWwxzIPTjL6hieB/vHhlAA9t
gQ2OoHzHWEBfY1qzGuX/weoD0CA5RbPcqGPi7B9lXszfmmFeC3JSydqs4tlqgb69u8mah1x6k8mv
VveESRu30orJIUwp4/kKXVpmTaQOxzEs1whF8mi4ZGP/IDVt7Nl1g+Cok9jJ5qJ6DLP+ToqKyotC
RTQ/wts3pEBoGlN9gQ848zjN6nzEhPup1Z8y7UkYrnhvZdDyws9t0EXoLKwlx9TNopQV2BoGEkj6
ky77jeVF/X1Z/JIGy8v+kg/vPbFD9oFBC2hUgR6X2T+7B4qBgAkSzNaqE9fHFeyW88u+j/BccWOD
rc0NyVRUUoxW4jBG5b1ml7CEjlRb5yKQFfchtjXFRMUJpHJk7ZEIqAcKpawOCQCiPfqyEBHHBIBw
7oAXhbf2mKhoTXlljwCInsCA/pafKKXNeMkvqv1eKUo8URbHO25be/T3bLK4PFxqMG7gtjY687cq
LcdhgVyw+pz1NKtSZYdMIklC4TdlMsd2GKRpkFDwVA/Scw85ccldD9kNphBB0pgfRKyQPG/Bs9b8
J5H88MQMMfFQzHYRn7vqta6OxL4NFUH0FZlgElVowUqpYaWIvuHnWTuq4Vlu/H2f5x3k7SqYa0Tt
887KDKQ46Ymqpo7H5ERzKZE/cDdna4cJiUPcjEtaImGkeuj9c3QGE26G6Qlg5P36Vivd5PP+wriV
FQtCt+gl6CraJEzEMFIS66MJl+8D65/aaOgBZoWsACROkic8YtzN+mOPReVroxGq6wx7aCRSbcDu
mwQx8jSw3WxwqwE6tJCTDERUQTy45nuNFMNLkA8zWdKZLppSrRoBYjRedAcaeukD8dE0+UXR2Ugj
6/wfzCtIq5LvNPvJXdFAJH9vIXNqYM5Rp2TO14e9NLI5z3trDDqfnMdTHsSefhcG2Sk+pr5ROKKT
x30LWGBtMGjvwTTYHpFtFetQ6cgZrMzR7sNDAUyUdKffZi/ZjRyoN+Tzfxizsyxig2EKxCNQaWNi
SxEPZaWOTXSuyFsPEHOtnTowQf21yxoa5sJUG7obeJtqzCHptLrPFyKjTut3k/oCBh7dKF6sNHGb
Ek0Ejcje0sbu1L8UmeUM/ad9+x89+No8c2JWaUgIKB8wLjO3QYi0aNYKt4p0b98M52Re2WHfHrUJ
ZrXS7DFgfaBCS+uxm84zVOcqgBcq08lERUjButgaa1vJxVwAjXhqKRa9Binp90KE8/34frteE3MG
arkv5KIGLNDq09LJk9qxjCqBUJUdAMvhpMUscBbuogAHpG9TlIDYUlo/TX0oSZgd0OzxR1MkN2rY
3xoiQaSPrwwsa2OFuR4qO7LGugF/ionRqVbzRvPTkn0tpmDfJUSLYRy/hkj9mlY40JoN3TJS+1Ej
u9Han/bN0FN6/Z6/Xg3j4BDprLUm03GfLvW3Ika7fhYp0go+GIs2IjMpZ2MBQSgJ/WI+LpHmFPLi
hKLCMH8pkLNBDm5BJJP+/ybBkiEGJeUj7BTWc0sS1zK+7n8r/kLA0Qaahfex0WsDOmQUC7lU0A1L
b5LJBC9h4VjL8yy6wLgHB6KJ/2uHyRTLSqqUqsLBmezn773SO1nn5dOX/cVwbgy683+sMJ/LyrD1
SQZSglnxJDA61sF8USC6fBMOGMmK3PB7/Ngc941Sp/3gbUAxgEINBQGIe15/QSjkjVpJE4LaejGk
t3R5LufIiea3OUzdRDQzwUHvgYAIIm8o0xq0680skaiTFeYEZyh6lZ5n0MRC5Flypy+Nt7rFQ/u6
+hR/+ZdyA3iXwSoufgyOgvcOAIrrRTZhUkh9naG8Y+f5YY3X4gilWqgqks44JmNmBqbVi4pKPOff
GmWiUowajK7PeXxO+sFNSeEan/e3jueUoOpD3w1jgqbJto/mtWrbsepwQ8mPo2K4JDr2+epCaMmM
/7rwhw+4McV8QEuyKqLkPV7S8kw825Yav1iayjP69UIg2OoZsSQSbuCF261N5vspoQYirQ4XPST7
nE4NovZtFJW6OUWQ64UxMb0E3HvVMFZ8Ttb4Nuz0SzSRyTW6TjkMwxAUCWqccgxwNAHRKUqjggKn
aI1MrNetHNoFK9Y4V5/ixI/b74YIpMB1wz9bxxZB+lyVU1OmL0ATcxzxq6y97ruhYA3sZM+UIflC
6jIHVYKWX3IsIOZQqn8pqvjPEd4sg0lduqTPk6ZH4EjV2EnKl3p19pfBeSDAFZCw0+TWIDqbq1Rj
pvZrh2pRbsUndOg+yd1010gohBlF/y2XM3QCY0eJiuc67x/bJHG1XsNjZhZ1snjnGiUrVPJtShnA
Zp7mgN5jrZUQ512cCjLIsqsCMd7djhfTN2+jB+13Cqjp5Airw/QUs3fB1jBT78FUE1lTC2i9zq9j
bwZwNzukv/Wn6ITJEb8IqFLr8LkQnAGeg26tMjurNGsHGk/IhlvFr7T/Vok4fnkba6GXizhpgVsC
D5fr6F/nS9OURW0B+fRPJp8DfHSjHab3Mcv8thCxPXBOxNYgC0QcFnmVw2YeUEt6rdZzViF+mMnf
p9a4ziB0bJsqZsRZIZXWjIq5HNohkKfCmUbZmctnKxcMZ3D25soIGx6zZrWz0ICmU5E4lvpDJBTJ
/VLIAqAojqYtGEevtwYA9UgqWhR2VBAiDwCHjt8KS3CwWblUGjowmfDHCHN5pdKkhXqWmuikKoGB
HmryUiLLuOsvCciyNNe6LI6Ndkt3ju7XB1HhgfsJKa7ERFDRFFYw2lIHi4wlHiOpdJ6GrzURzUxz
MjgLvDD/GmDuyUnRi74cNetkLJJTjct9rp3i8tJlpZeVw2XtEgEETePu2sYi4xVQURugd4QydxPd
1osNJmuMYui/0vpTod4CVXoIE+jBVn7ceXE/HsLuMzCeGDn7ls6NV1Wro8WHPLS8VnrLtNdeedHq
L+1AvDbC+CkULBopdAgwWfZBMu4GzXSW0D7UVXYsrK8rIIT7gZ+7GrARqpgDRJfKZlYD4fBVJjlu
lliRXDnTnIhA0rb96443nBCMyO+JLx5ETJTTjWRdy0m1Tubau0Q61j1K6ano6uCuxbSgjwA5NB04
7+vzZJm5XC12DaZRtzxhFK5zUmDLLVCbZafsoQrQV/REtCwc9BSWtjHKHOLctFPdStspGCE7tNxC
zslNwBM430LPXhD0ePnalS3mLM/RGMsjMEBnxSw8KckdIzvLJaZhMeVtmpcMqn1ac6OL+pj8O2Sz
RuaQRcsy2SP9sJQ+KymcBuxZGab1FTdKHdCnCCHYvPrT1UoZt4yJWuadAYvyOTlW5+428ntnhsHw
0r+IKofCPWTuSLuMKlVZQxRqKgu88Wp7NyyF4Siz1brqjINcK7H8sHYtKAvaqnMTsq6OYvSJt38Y
RRvMCmKsdq2skYmeDF1241ZudFhAAVgfhAhX+mZnsp3tB36vWW+KE6kV57m+pJhIB8Gl4uVeBQaB
8ji7VHA3fRG6ED3he/aYCGCuyVADjQK5BgXTo05ylxzXz8pdBCAbFiguuvPKCcAlo9hvo6qA9ifj
s3lJuqbRQMdb3pQP2iX2cC5d/QC0xpFqmdieMNPiXkUbi4zPQqULsKUaS7Qw1Lg42V14IG4HBExy
ACOD152WN712Z7/yxN1D7j27sc14cF/2/ZQsQJnl+JyK5oyL6AnCDa7/WoDC+3VwVfvMthJSoR1a
+InUHebq8zStf58NbzbNkJkcXOmKBHIsuCeyMvGsLD1UYXvcP2OidTCO2IMmDxyoMKGrvytM6HVt
7YSimiw/fm2+FlMyA2a+CdUQg+7SEdTd4A9IDo2nH3QX/LGBkIZsf/dR6rnem8SsuxiM2/QOkn/L
vnlpDqEXAcCjoVnd3S8XYSeNe5w362NuvSgxdEiPwt/at8GX/eFQuOXn/vfqF559EgUP0ZYx114U
DWSQKG9dlp37xk/s20E0WCAywUSLbG3GMptwduUhPXTReQLeKhJp1nBemFfezQSIqMpq0hGEJNM4
zvmNltjOtLZOQ4T3CH85aIZRcS+gdpjD2oRkGnuTtjpuZfe9x+klt5ESgKIU+G7MMNSuETm5aLiW
v8A/Zpnja+jF2OUlAMohhvu04m1Nes/EQJEkmqrhO/wfQ8whHgfNqkcVz7+6Gd0W8uZa+nM/TPCD
+R8LzAFuZ6mNTa0EOl3J/GzCdPzsxLa7giJAj+5DWZTa8Q/UH3vsER7DcDEovR+9j4GL9q0HA7OJ
NjTLJE8TpOP8zwdyNVoRhsoh44gDJLsbNcabcLEucfFsDMH+x+O735+/z9xG6LCoRkEQ/WIVDAqx
nDWOJlmgco8XwUr2LYHZ6TrypV2nVrYamuBlduzmvkhe2uh5fzF8p/7fxaBufW3CrrJJjU0JoaF9
atofNSbIyp/VKrDyf+Qrf8wwLq2UxmLmfQkiiEN50gLaobdqh+rWFZ8oKMD2wFuwvzL+LWUjSwKj
ACXIpUvfJIGL3qqrPtIo7oUH8JwG6LdA3BwU2jKEJECUsm+P+yUp/ACIN8OEtOa1uSpL48GCo5/G
WXGz9melJQdbeQuL074dDtCTYhUtTFWq4LnAQPy1oVCasoEYgNZFv/EyshVn+S1BNGM+qoAjBEQB
k09FlcYP+3Z5zqjiJU3pGaD+w4LTarDUFl2BbpKx3JL1fkI/ts/8fRvct9jWCOOOViKpqb3CSPum
Wq76moBw3/LIs9JiPt6ZD/H577ksQXy3WRbzNWuMbJMF7DansT/EeemsyRejeWt6EZSK5x6QRQat
Ozo6oO9hokas1lO6gEXjbFMO0PTFGkFCHR1KEYMVL/pt7LAV5kTTpXgFR8cptB8q+aii4CHYI5EF
Zo9qPSyryByt04R3le6UJ9Vv3NgbwCbTo4/iUByF7Yn2ie9+/34/FmYk97k+RT2+XyMN3lBFjtSp
ri2LSnq8m3H7+ZibUW3HtdAIFpcYtZMrd7N0GeIHfTm0zStRBe7OX5MFLRwFBCGEhRHF2aCaS6Ng
VGJs7htAcZ/Sqp1dWS3GJ8GmUTdmX6ioglkG0EOoKrMl5aIETU2tAJuo3RtnCnnJ3NaPAEenkg+i
j8hd18YYcwM3dmNaNfqyJ2BSnmww4tvGgz0KaFW4RgiKYYBfyYBhMeFdbZZKsxfMzet1eJinxBlX
kCkVgio5B96G+ICRGYr7VdBgoD9jc4uUE/oX1qwhPozWeJ5TpTyXpZ14XT1+Sc1SfomiWHbR70md
Jplwu+jl0yrpIFpt6/va0E1XKa3clSB2+6C2ug711NTFZLivpaVbR7dFkqSP+5vN8WE0+9Fcwugo
gDk2cxN1pdxUiwGpwNy+zdZDU17K+igXqTdGgToLPIsTDWDMRIkaAAoKjb7+PlGNWosGQemTFAJV
a0WgzooWgQ1e5chWTdDyaRTx/WEALKtny5YqJEKl+jChFQkiCBJ/JcpDbj6G2ks4HFIRLIS7ro1J
5iOi/NUDl4qMZUK2b0FXxIyO+9vEqp/T5gVWBeJ3CHHTMTAmkM5QIxqyFmey97Qf1nnwm2/SW+dG
fnuJv7c+7WG1btk45+nNxuOaFnaEfUEazz7EhY17M6cIRchlaKXZglhGf7N865/nC3lofqSv0qE/
ZLWnfNlfNPca3NhjnqLhqJddmmDNU/Vbno5qcmOHd436sm+F/pW9VTEBaC06a066CeheXffVBeez
OGTkZUV1pwMybt8YNxBtlsTc7LUyzBM4FZGzlF9MIMcgJWnn/+EEbMLQh6eANKf9YKl0/MCbvelu
vYTBEmh+fysq+XM3CABToMpVwJXeq8nbeGfnUCaUUTqNrOrUyV9jcqpVyzEgGLj/2ehn+bBHG0Pq
deAosrIyoxmveKJChgDieev3sHocdD9Wjub4OV68fXvc9wAiFWQWDAgufAAqJ0aczbESoWxgvvNQ
Vgf1hMbU79nvISIhIuXgegUgByAShabYB0xyLDfqOmlgFVRG3SvT+3YhXtELXI+7WcB3Idjb4HHW
mGyljBB80wjv6j4anDi+STBRLIFSeT7tfzuRHSYYgkyJlGWNJ3Vea66tuET5aUhnXUROyv1mm+XQ
/9/4XhL3rZ5T9tWifrVyAHHLymlB9vNfFmNhnpgQwAbYSR4NvXVVjdAUbORTE3pT81B2UL5YBLgq
/mL+NcO+l/pOVcpiUCV0BVunzly7+imJgAK8fcGbHU1wMJ0CececIW2Su7CEUOWpruw7ox3vZkN3
p6y/1JPIFG85KLchTdUszM6/v0o3e2NFaW+vEybn9aRz81n15br/aoaSoFIgMkNXvDFTlVFR6j0o
iiWzuM3M6NZa2mNVyYK0TmSGuYaMdolKpcXB0chNohhOVNyW5cu+n4lsMJdQqNWzXSpGdI6gBm11
52r4JSdCoiFeGN3uC3P7SF0BOqwCLhB9A82QB24B9bb3WpBrxN40OdENvE9vHcWVb3K/PGg/9xfJ
yTVBj2PhDQPGRhCYMovMExSpMhSQTqOWYzCg6p81HU8Kq7ypoRRtLM2tMnZP+zZ5H5aAnhlktJA9
Ag3htY/M07zaPfX60HTb6bBqt1onAB/TP8FeTuiqQYsEjFyYamGyWtCIDlkoI+uPq8hNkjvTeNtf
A+/kUgJFgmQWrAbscWqGqi2bVquDbqq9WZudcEk9o6hda/2xb+m9zsWuZWuKOVJ1vfRxLGF0ZJmg
2nwsspMyvXah6UXTzVA96NknYqH9/NW2Qm/WfVLdytZNXOXBYD5JReXKyxuAXLekO5nZ3YzI/wuy
qG6RGW7dt55KDqAycPQuGLMgRmVtCPq0ClZwhJS5p0/Iu1zdCHLjJkJvqIld8s1onu3pkqYidhme
XyAQYss0SCmhRHbtF3qFMz2gtn2qs2A17yvtVa+D/Y/JM4EXNLFtYF1sTMpfm8iX1BhnHYw8ejGc
7RY8z0iTHCIlx3077/vPbtrWELNplrms3bxCvaAHg9gCjVzolIMeAnSyrhGoToKKqajCwvF5MJ6D
3hn1PYoAYi6TuBwVMhUFcAKzdl/ExjFfB3d/WRyvvzLB5CsYFRuGuZ7GIFTAo9U78TSCu+2QRYMA
x8TZpytDTIggFpX60QH4HCRVD/o2lz3QvCbPq9mIhnt4eSWqzLgSwfMG9I/OuF0yJ2BBUVcb8juT
LzmUUGs86r75zo4tepZyv+DGGBPuVYx294k02ad4vSPNTWj4KfIXXQA2oj+Z8b7tktjcJV5AKado
YPSf9fG+0j0LwBHzl14bzqC+mtrf3/lX1ph38GpEmokpUBQUyegkyVtUjdAIFZ0ornv/+XIG495m
Y6tWZoEHghJd5V7y2AMzfatBxJgE8rH4PoSeaLPeb6K978j4uwlsYKPXGEyc3NGjcIkmgr5bjae9
5uaPVODNENyNolUyjt/lsxZlMYAMRgYwyHyDEXln/wyLLDAhMFTLoZhHzH0VsJCHjTOIBqkFPs5W
9gxjIrU+IUpoOeCjTdHYfrNElzhRgiYXyT+LlsNkgqMRpUkjwy2WfHlV7cipIknQxhO6ARMhDLVB
IqiOwNB5/6BUi1uoCTs0mKeOehmOIlFSbvjb+DoTJcI1T+vGnrEoA/X/KTPXk7I2lj8ljSYIFaLF
salSv5ba2Ct4TrVvvRf/pNyz45HAyZcgewCs/CB6WfN2TMX1DhVeQ0bkYb+mZMdlE6K82ZPoi9GR
e73vvX0f532/bWWOiRV2CRYtUK6bp6IPwui3VD0bQulHrg1kERA9wtjSBwajSmmLoZr0ENeG7Bad
Ywa5lx2q1P9hOBSmlqvooghhXNyPBx4tg6AugREc+v+b91UI9aB0BV/dKQNrL1TI3TZ2TEyDgZOf
1kHGyg1NRwjhod+LjYNoxKNfCU1jDfNo11bxS+yuinCYp/MaEACGKBYP+Mr/FyM/p/hngwvfsCwD
3CcfpOotaUarSJ8ok9HornENRB70oLsnWXVHuzzsewovVm2NMSub9V4Pa62O0da7m6efEwZ8yfQq
LOnznAX4YgXcU7im8M/1Byyb2pAjCmTWesXJ1Qfbyj3DDvbXIjDC3vp6ZNR1s0KLLMkaxetHSfE0
rfRQkD/tG+KmTFBhBGQaMnigqWGO8Ly06zgl4CpCJohRyDjAbGfzg9KPUA0TXYQY4jk9hgQ1SsWA
Xi/bEJlTTc4rHdxWMfm9TGetEQD7eGMItgZyGOTNEGUBffT19qz60nV6gV5UEmlf0qly5gZPA9V+
sDsddNWFX9U/o1W7n4zPw9L4bb0GzQyaBCNxK0076yHQsHr6pkoNQSEKoAjl+/4X536BzQ+kW785
9tAKaO2+hjqfot7U4SVtBK7DPXObv0+PyebvZ0DEgLoG1U4Iy6OY6yftqZe9sD8oy6f9lfAacuDl
RsIN0jAbbz3GVN+1U2/3a4TLdPLN0qEFcQopMnDxUGovIJvd+qif9ccZc02SJ5pz5Z0SUCshjsn4
bDrbyAer5yKtMoS35/nSmQ+J8TMRcQ3R08yGy40JtoefmXEIkmOYkM/RsQNx9BRQImARooOHDMen
tOg0GqgsPnCjhqSIFxtaNKf8VDyVQXHQby0ndJr7SJgK8xwQg0CoUZqoRYBm69pBSAyR6qpWQqhC
3o39S1gJqq3v2/7hm20MMB4eLh1uttk2TpJRKf9D2nUsR5Ijyy9Ks9TimqokVbObZPclrSVSa/31
z8F5M8wCsYVdzuxhbG3MGAVkIBCI8HAfjmOuJh4IyA9tTJBhjXnxK60wSDuaJrmtQAqr7dRWXSqX
SPW0BnWttVoIzM04B9qcluekr42nuG6UHSljon+b0IEkD0uXRC96NQ0/4rypLbz+9Wl2URVbQqta
tMl1yrE/aUVeKp8XkkF7oKsWOff1LE0fh2atHU/PotUnstXs4q5Un1W96le30iZjvEUbbsqCwinz
P/VA1tzvof90C1HBVv8Gak8VVN4dgfxZMjtT7sVtJ60+mG3bOEC+IqeenXV19nOcie4EetZLoZSm
/X1PluZn1ppK7UVaF/mKMiI30/NCPWAgHZpccab0N/2Maa2gSBaMT69kbiB5N2FqXEvq0S07TVV8
3Lhz6099I7d/0tVeFJE6Eu9gISlBhmBAwBC90UsXURZ07NaoMA+msXzWerV9qjBojbHkthGUIXjR
amOJTVnxkEcnmxYQ4zoOjeao6LsUk3Z5/Ug0QeCl0Yh1S6wHhUrI2QDmwUQraRxGe1VlSD4pbRBL
L+heu5burkJOUd4BQ8IDnXQDfL1oB13uXov3XtXmuXmQv3V/lkA7T1+yGwvTMz+Lw3RuH/Iv89fr
kZhv0cBuAWegofRxaVHGgIXelaARtyQzbLTmntiG4FTzTGyjBrN7M/oMWeRQ4bHqd7be17XAEXgu
t/37zBLiEoCspoU+lTK8TOQPVBKTmAhsiNbA5DoFps7nvFwQzLNHLXvQCsEecR9glHhJw5WogXmB
SUEtiP3mDQqTwFa2kNcjDxZxQdyD9xcl8R6emx+i+4m3bVuLTFmjJNMIiuURWHj9xYoQ9FIIFfrX
vYubI1oqHgyAzEFfnZ3ZVqTSNhsZerGTNwSqV/qpLwWUzR2iczvRirgZHNTC0ENFbmEZrwiUTQLT
GihNRyu+kr7rnsw/044O14GS9znz0j8lMG1aoP4gj1BOBnWXiE+Kd99D3pq2USCQg5Hfy5PkDHNc
Vy2egqDHTxFw0zoAAs3oM79Wb5z4dyR/v765vA8IVnQ8ArHDAKEwH1CdoCiMYiz4Fzqg9sh+zB4l
kdo6jw/E2RqhB2OzpZ0h58RpYaT3o4f8bO+opJITxM9JAsJcM5RP6U0bikhPXnue7yPu2zXCbGY7
ZQqIDdEFiA/2znlsnuwjUqjTpEH4N/+eP+tgt4cE0XHa216KM5PvRJQkCjXx7icgKv4dGZmfMKZZ
ac5yZgJ5bNwtAdL/L5MJgjCqAZx/V5Ehh6Ce/RrfZM/O/vqX5UKlqE7j37aZW9TJekfLhy46RND8
I5rkGhC7L0B2OABws36xxgEN/G+NLIIicF3qzS473Jc7C8WoJOZhQTSwIwx/NIAm18YouYIVCnaX
He5TSowoSzUQrsnTq4IpPi7Y/VNXvxu+gpzexxPy1JyWnQ5pAUFbgRfLN5vL9tvVbBr0jl6yqf7T
Hh7WLhSsTbSLzMGEBKO86k1kHsaf6T2e3/sGs0dkl4PF/UxpA+W9dfi3i2LOadrbhW5k4KSQVlBs
Vc+mKLzxI8HGN+iqN5FgbNRutbKKBtfc2Smhjqda17iV52AAYLb84nO6b71erOMschUmf4jXFf0f
B6+OfDT2lnQTt8/r/COtdy2o0exIkOuJvIPJJoplRZ3GwSN7Kv5E5hdHF3i+yDmYsOIYRFo0DN4d
0vZl0r7mA9rfopYF1wYuBZkWmYCNYWxIfZuBLXWIoF8wuH2/78zFVaePFMRx2WFQEJceYDiMm6+y
3ZaSXJqvLTOw7PtRignWGRSVrVse1X25GwXJKm+ywNmaZLxcavIxaXTAcTpo2Ooe5iVO6j3KLwc7
bKEioAiWSD3r3RUAYKwKIkUkMWz2kk5mAYoorFCKJ9ONouiEfb1R7eZcqqmovsX7aHTSCZMnlAuZ
rReUYKIs1BlhyR6zQG6WkCTxCYSn++vRibemrRmmTzcq9VCsEXKkZe530ATxWqi3lFX+xcojAf6C
m/1tbTFJ7ZSsddVJk4nkYQKsJQmKHYwl3ooR7nY3Tt71pYl2kHHI1LKTKnKwtFhJw0TuvDXpDiXJ
BWZ4D8/tqhgn7Nq10WL6nlmbOqh06WxWsktaEgwASqT2n+uL4oEInK05uupN3FVqaUl6qY1oHuJA
BhFDUH5xo95bt7T5tKClC7IF0UHjRcGtUSbmNotdACSBBIR+uaZzqyNeVYf0k3SDL4eTFnnqJ8E6
qTOwhw3PddD7QiMBEE/GJCAYtQSGafPgrAZGUQZ9l8i/oZ6UuaYBUvCiOhmx/GPUG8vNxykN2iQP
EgPSDf/ydzAXgIQZMLtQdBKaD7QmiSbztx6NDjWM9+oPEckB79GwXTQTqXu7r3OzbEqoaY4H5ZTs
+iDeI6feXV8U/9C/7S2TTyYqKYsRQhSHLHeVqHSjRj85bWgp1efrhv6Dt/5jieUvnjPg5LoIuyft
1SNAzrvkGIMwGfMwYXlLh3pLoYSXYHE2E9FyW4NO0yLjtZxBPbnuPL37mvW2ZxBR15x/8t8Wx8Sz
eZDmBWomKJZUheNWqe7LQ/nZHm0X06qFW0edYDyGm3Shr4iXM2YLlHfziKozdZbVtSXq5OCL2c1+
8yn3KVHEchc92q7h9TvpXkg2wj39aLQgg0CZF0W2y5DTLY0sdT3KsFVvudA8UqvqBrrOXm2Tczx1
bo2prWL5rSeln483kNoJs+W8VsLuKv1y70KCpgHfj1sf01XMUaznuS+0Cdc9LYrowbxfd92ZOpF4
2on75AIPxz+2mJNo2fY8aolBwvzQH9DJ2Zk+yAkwZSpKpLnuqgGXD8YzYM9Yvr8iG1vNKmtcwCWy
sgya36g4N78GkaoTt6SENAIoeTTZQavJrmgiZtYmYMzPz5Towwr/mheL7qSdhjkU0PULLkZuMAMc
GzxhYOjT2DKpqVW1llAS8WwdXHk5SB2IGkfoLIQKtHrH5HYU0V7SJVw6CEqlsAf+AIgIvSPUTlDU
1qQZLbtBX3zIpriys/iLVnyHbGmgGz+TdtpfD3DvcwxYVGEQzX7Lxmj65dHQzQaaYDWm4joom1XZ
Tp9DG3Ot141w8lxYASMaZDGQEAJMf2klqWorxowNYOeP9i7ZJ8cRepzlk+0SLw1KT/ThOInapT0m
x4iWzKiqBkhqyqVthegAukNoQUqSjiuJrL2PLpfGmIs+V6rsr3kHtTxV2rOWCcAs7w/Y5d9nosZY
p2rVjUAzl3DzKRjIjSKX/uiIbgPROpjzpVWNOVXliFlqq3bn4pfeCm5tvhuAJwyRHz1v9Eov3aDU
agJ6P1ggT0NQ3WoQdkww8Vk+UV1hsfgAx7fh1XjKGZSr+d0ggtVB3JOok3KQEJbU1fY7PTnkhYiP
lPN9MOyCRr5Mz61msKvSkVo6rdyEjtmfhjqsjDFw6sRVsifBMXqfUlo0OODioLzQQBtd7l+hQFvM
yoGT+Yviptk5QRQWB3qIxM1R3u5tjLG1M6mRHHPVMRSXLSVIU17G+lcnqs9xKtxYEcZEEBpsLOi1
aLl5DFR4esyAAVCaM+QDHmaAKzf9RUM7BCLOWevLIeYNd9l9DlUs7WAKjhYn3ioYKcMkFMTToNzG
fLpFiUvdGScIGFSJj/qkX2U+ePgPnRp0c1j8709irBa6Q6ZpWgpaYkwYhKLYLAObjWAr24OrpmYG
Ms3kmDfW7Atchb4NmZsEzw768NAxa/uOmE+e+2k0lR6qaU/pZ/spD0kwurpraniq5gEJRVkAp7wM
c7iyoPaM+gk29NI367yK09FGyJ1D0rk0tQPWHiPd0ef8NLxID4an7pvnEh9T9ObghZUL00zgQl3X
ceYYd1jrJ6v3l8ZNHTgP6ovmgbRPmBfwTgbaWiakuUAY+m7wd9LtzNLIrB4yq/a67DSOtV+Mwocb
7xNuzTDeIkfJOkQqWhU5ST+3KSJK3K3EtS0J/KuL4rYgo0gU4IS1+W7GnqMD5tkRngyWLLi/uQs2
gS1xqI7Ju66XQ3RZazFWdWid7333udYqd9QFHUNeFAXow8IMjaYiFaG/YRMJVEkZjHVp0Zhpb2qc
eOWsNnezKjjwIiv0v2+sSEO1lLIOLy0U+74mzQ6q3X6faJ+tRSQSRx2ePYHbBTEHYmrnZVpiMKJ0
5a828Y3WdKWkc6Pxth1EKQjflgFaGZxAzO0wDzm1WwjJFUDX+rjAt5mJq8St5o1tdF5TVXfTOBK4
BPfQ2ehJ/m2Seu9mJzXJbLLeBLNWfJYeR1A3R355IofsoIcVzpwI4MRJTpStOeYwxElVTEuBMnbV
gJY6W/dGFgvSfQ7yCKAjiKnRwOlYwDpdLgnSj11qq/hi+gNAXLiDylOB5dD60Mc+2Jspxg+zCjib
jo766VF1sKzPffpViSZ3AjV0pwtSfM6jmxaZHQV8s+jjIvO6XJe2VpY9JFV6lEoXBZP27OA2cILk
aPvNC+h0lSMtX9q3jqAx9f6wodCHlAhnGog4oAAu7epJPaxT0ydHvC18XR5v037ZR6XsmXP3eP2+
e+8el6YYb1SAl9CrGhHKbLUAvbAbOxHNAXMeFZc2GBdc56GTxjnNjunZuYuOCmhuo736E1SaPglF
ckDvQ+6lMcYXpaQkSdSlAMs3P+biwQbCdmp21zdNuCLGCwsi443UlNkR+7Vbz8nR9NU7ylBdhAQl
UYE17jdCIo7kHyTz1mupbRMxugUymYoFQkH9W/dETmAP/2p+tku4H966nvwjIu6YisIU9bHLKIx9
3BhllphkZK6jKKFGY1RaAEWJDuZZWV5JQRNfVGrifjaIbDsyWh6mwb4F5Hq2miVL0qNN/nQkiLTv
Zulf30eeCYi3o35GcfqAZ1yeqhJzyARHOj2q45dKv13Kr874+boJrmNsbTAPjUHW6ypV+vRIZ0PQ
GN3Vz11IJwDaHfFFkC3OVUKD0z8rYmsQcjJVdlaXsPYyv9jHEjxseK//NHbVQfblvaib+B/sITRZ
FupI755RfdMXZTJjBlp7HH2KZY19CcTVqSffVQcqtzWLWBp5rg9FgL8tsm+pXinbalVk0M4n+U3c
p6dYF5XE+d9MQwkO0HdLflfkTDI7jjsd8qpRjkWVYXYzugSoDrd90oLlJFJR4AV3AOwgIARiWpR1
mOA+zcWoWilUo2TTd5pnSQ8K8wd45wUHmGsGDzMg2EFNY7CzrVpvKGOPacajQlpnL8WzHpImOudT
obogVRSRRPHuSpSn3uwx8cJOy7Ge9Byna5dLADqXIarjAaQ3dtKDiucoesEI9x94UlBFJCpZDKwp
Vskc6l6DmJSdQpMCM83LFFTyn7oVdC+5cQMVuNc3CxIBZmWrZdZNNCJujN3RTndDfSOEiPPcXFWg
0y0jAuKly5go5rWUzQh0aCCdbKpPJXm4Hpd4S4CnoRjrQKYeaIDL0Dc7i9aaXZEeHemb1N9X8Sdj
PFw3wWn40CLlmw36Gza3VJNgFCkt4uyY/ZEG91UTq3ftQ723bkr7tc9b/chvPhSTtmaZrUsjY03m
GGaNuymg0reU7H3waYX0vylti3aSeZw0mJqQCURDDhV0NgA1n/JPaiv4WtyItF0T49T20K5Wq9ko
cKAFUd6lj5nX+I0KbdNyZxzI87/8csylFRuZPXWtCuEhUJuc5T86lDdoa2lQ/BSlZjOkU3/zvcAq
L8HYLJK9vJY6ljupMFNIuOYHsNjt++f5uHoRSPqJ/6EcCnc+HYwARhJTa5femTmjHEMMMznOIVRN
VSBGGs/+6ngy/r9ru9Pdsi9EnEjU9dgUamuTifQryQyl7OGaqZXdzX0eFqkUdEYZGFrnX99NbgDZ
LI9J44e566XaJNnRKe8wmQTttOt/n9NDoqf7bf+YCLJ0eZfOCXL49U4HaPZOcgHhvYvOseXbd5GL
DHEnIk7mzAZd2mQiSi9LzSKlEb1S5nAF838SjCf0roL0kb6ZuzC+XXzVbXft7/S3di9CEfOP+tuS
mciCd7I0oSKQHRXzjw00znxaZBHJBQ0X11yECSftJCVNJ4MjaU3ah1VKwmWwH3IVvL1R/91uRMAY
kUcygSWfQV+SDnV6TADr7I3fBfk1Dt9XU/Co5KB2L78cE1EMJUP5LYOdCeomyllxIWKaBRpA30Cz
a7fdy19o9u5ZqV0UGkEcDUnQzx9xWVSnaSkQZA4s+M20E6evGrhPdDMFajDcOLcYkjmvXnaPWX3f
vhUGUnrK3n1NtKiBFLOh6fIa1zdXYJylSQF6teSYHiasNgmcWx1P3cEHPHpv3ooyydcq+zV7zKlf
G/pY7KX0WDWt0+zWqBp7tOmlEWHNaF6seQLsKQNOye36AW+CJHf2uTHW7d5qmiEPZDvLXqYaxDgQ
1G6DFqLLf/JYr/2404q7Uon7E0rk0b1hZf0308rSu76JliNk9or7UY/GnU3yNQQmEDz+AEv+KeK0
xX1hpfKvTJat74IPyvXezfYyMagAOqCVpxTXYu6txJcUl87fr3srqFu3MKBloyuutNP3JPxIRQaT
zhgZU9GDkFnu7rVrpW5qLTz0l/pZ9xQ36atvGHkNri+RF8a3Zphbas3W0TC70jkoehBFsUs0wR7y
YtrWAHMlDVneQ9Uel26/nCqICEcrqDCLTx9YBebpqVITJgTZu1ab6rmQjQRPD9n0UNC4l8v+f2b8
AmHAxgSzjshyiDJ0q4kRXSD/Heecdfa+thtBION5HJ1qxpQjcCfvuFclJal6OTfjY+Q8WRhXictd
XYheatyPruH5osPCezrURdZ6dD1ji2qxmFEc5I2o8sF9uKPB+o8J5uRUTjvEnYFiznw3xa90ifN+
+mqewbZwLI+JUEaeA6LB9wEJKpItOobDimhNMuZvMgsY8eWohQUAO+RQHShgpxMMa3MdGswReDcZ
aNm9e5wtzbqOUwZghPpbj8fTUkCDtAGPo3vdp/lbuDHE3NQEkWGMWtopCBXQuyp7KQDzS6gc1+C/
qXOL1sXc1GobdXOV4tE5kYch2vcETdXw+pK4zr1ZEXNJN3qe0dFDyGg2/cFoH1NoRizglzOdr9cN
cd8zlN7j/z8S2y1WFWlqewKFdmk/BEbY7QxMP0AoWQnaXX7zsdolyohoROAmBtMz4+6YvpVbc0jw
nD4PAS1F9Cf984xifb8joSzojPFSuK0x+iU3l76SjNXYJiWE9Cz1phy7bzqoYcC76CdF7KexInB4
7jt7a49+1o292SoXq6aLM7+pR9oqrr6oX9u9PLhL2Lqpm34zPym/rn9BbogyVTCbg4JDUwzG+SOw
Hs2NvaTHtjd8kCPcRHEq8Eauw29MMA4fF5OeyGUFlOjquNLc750Fs8qG419ficgM4/TlGBuNkazp
cVihuogrVtd/aiIaR65LvK2Fpd6oEzCmV9KYHs3ySVLuo+FrOd+0BbhZFMGucc8w2MwpBA31KbY1
YEpTGcdtnB7TNDot4yP4olwpb/22cbyPbNybJcbt1AzkjarWogqGibcsPwG+6EaiJxffuW2ILmK6
msIiGC+QYkBOTaB4jzUq2lMwn2NP6zFalOww4lM/ZfdmGINrXRDcuU6xsco4hQwFdW2J0GCpMUoC
dob6s6YKMgn+/fFmg42Bw2JP0hgRC4OMiEh+81ufd/phCiO395ZnRwmr5w98MJT7NCCfaN7KnNmB
GMAFODaeP8shsuMggaJnLJLk5Hr6xgjzvRYtc3AnJuBVx/sDWIeXWMZ0mxPJvZsv9n2nzuru+rJ4
oQhQZBX1XszYKiwUiExkrfukS46R+nVJzkLuE+6H0rFpAHaCBR+spJfxtV60pa4zoIuMO+WFXla2
b30pziAiCSjkUvSZ6A6xb7itOeYNNyxq0o4yAhIEEM6rZbmlTO4c/Buq5nhmLOlNImeCC5kXNbY2
6R5vrhBNrqeSdEpyLPokkIrJTaNcAxEFJjzNXOQi3A+mYR8tIO9sEGhfGuuVxWjsDgus+xhxyXQL
SQCOF1lgQlNlVEPc59DqWSXyG5w9L9GaCCIEt/4FbqN/VsGcpqWF4ktDtORInrJbxc8wBKxQue3W
pSKJC8Dh7Uei0tYkc7ZMtLtkK4XId1afpuGui/bpKBpC5HuCDTYLjBYAz8fYwPRa1iL44eM0N2S6
K9POHcsgUSvB7cH/RG92mAg7xYZEch03oqZ1rkyO5ZALvpBgJWwDOdUKtVwUjFMWysMw7Wvn2TJ8
swquRx/eTUGBVgDTYyYCUlSXzhzXHUYDhiI5ttOzVh2V6hYEa//OBOPNmUpy0OugcQdt5tZyG2df
CfEL3M+xWQbjzTNiaGfH6LarN+S2uO1czFmF5Sk7L+HiU7kpkQgj757Y7hvrZ9EIjHQ6xUcjSb05
PmXp/UIKd8GUcKsLOgvciGqg60lRxRhAYCJq3fcAWS4j0DNT/bwC+K2O8fe4Gr5Ojh2MSXKnyX0l
+GjcJw7g0v8YpTu+CalJNc+TpkgOoJR0wjH3W9nNPPMv+aSvIooyvhu+WWPcUMbDsJhbuKGSJaB8
WNIXvS/2uiW4J7jp2HZVjC8mqEJLCqqaR+Uuux3vDTCt0gF2AubiORh+UZHqj1TagLQykcwiobVZ
Qi5jyXuTLPB9p2tcZ/1klqWrzftRxHTJjRdvdtgpW3kqgDyPwSncWA5m4ZZ5ZxTWoRuHxOsrkYwX
fyM31pjCHghxO90BJxKYrLwBYKGjFVIQeuv4aeuqj82hCJdTdCtCy3H9ZGNWvfRKME43JCsd51BZ
vty2Nz26NWsiqMWJdpI5b1msJxAKStHIa3vX6vcoMLpmt09FEgzcoLVZDHPEnJyOS5dAGUYQ81qV
xKdajddjL9cEJrIQ4DGWAEbDy/2yMKbsOA3iYrvOu0puTvYiekeJTDCrUOWsX+ShSY5Jk7m28wlc
tdfXwP0cmzUwsYESW699huROUn/12vdafpii3dALqh4iK/S/b+LdmsuSuTi4yfXoXEqLW4NaPpPu
HPLr+mr4gXWzHOaqGup4gACM/RcfNyUXIIF5qANpV4XlTvmXe8dcUxCmiolkNNZhntK9moG8h9RL
6g5p+cmQ6/31pXG3kCIywNsDdAnL8TVADxejHVN2jKzb0tECpzj18ss8iRSNXqdb2CeGAdo6/XWE
Aofk8ltpcREVjjSh6B8mt6pHWyY4QcQtjkCzejkIdM6UhaksPe0QfxNd/bzreGud8ZS6UZ0E+g4J
Wg73Q3bQ5gU1l8ZtkM6S1reSDzgmCvYYp0SK5qCScLnY0bLMoe/QejTy7LRCTNNOzrki7wFcEwQL
bpHbUOF7Nmof+jtWiEKdZKVEV+iQHijcJTqQQ3NA90kIcuK+Pqg2qAz5CgMIIeYLDpoUSUjXUKB4
QddLbzH9X+IgjG5BAm3xtCNlZm5EmSgvVBm6QWcKEDTwz+VWgqo7wuWPxgSJyUM0zqFhiQRieHnh
1gRzuiXUudfChHMkduFJgBOuumv8LufjGH0AU721xBxt6LfKreGgvrjo4TxNnpp/6vXToIpIIXhX
7tYO89KJV222tCWJjzEGoTLNzsG9ONyCyvF/HvtAx+Pt47AjgWraFXXRy8iodWC3C69q9rL1mKrP
14MUN/7C6UxchoaJtjazHjR3yDTVkPCR67mpPd0Y9NIdAU6vXFNu0wcyYhDMbxxZCuMclLc7hQxS
4aVqXRyNtldXD3zs6Sw45dwTgWE+/C5QtyJ6Msd8tWs8j2c0mGiJXwvLcO7dEUTU2SHuXqFfoGEv
BQeeLpWNo5jU0hRwytERJubqtp16WU0dfc2pgjSTCUGr7xWmtVAP1YvOG4obyxbOMvHOIAa3FRxB
gFPfSZQkUpOA35JAhzhsD6U/n5TI6yBJ4Y2BgenFavVlyxVhs3incmuUOfjTkC9W0iFbVTD3Xsdu
uVZeXZ2KKTSE3U/+l9yskAkB5qwXU76ioOcMNLJNT5TXRPJAFXHUf8oVlYDfi+QjeId0u0AmGJRN
qsvphH6GClaPIXMzlNrqSZAX8z7d5uSwXQCta5C6gCD2EE+OC5B2sX7obNpIIDB5g+7uu5pyl6X1
UAKPTQf7jVDZa7cROpIEZBDWvQhCx/N+UAyi+YOyvPUOo2rWdl9WJiAQyjSB5iZXvi8zib3STnN3
asnsLZAqOyt2UXrg3vjfJWAoqTHt6YGVGwVnJgx1oIkphlwC5XX1kETQX7MfDSKaquVlZBsj7Juw
mGndJZJwwDXZXeETBmCkc7qfk1/XoyrPNcBujFcuhnv0d6IHXRWRTs5UOsH6kI2PjaiPwvVvGqhQ
/Zfxxaj9TXYu2/U82iXQjrp80zY7TT0aaXB9CVzA9/YMMV+kHLJmUesWmwUVACrJ3j5WN+ZX+T47
T+C2s2VXuh/22uG6Wd7OvVlFDe5yZVjtbKYKkMxK+9JYT+Qjbcjt32ce6iRpAMUnqP7P0bGaD0r6
nKqCDi7Py7YmmKurNMdFUyZkCElB3Bi8hroRgXX6TEQKANfD+LtxW/T31RFqXkiuesg7Lr0/DL1P
nOE+b1R/wYvj+qfhOh0ezgC+AWKO6uLlp9FSeS2yDlhGLW4sfzDL2DXwfNrXcaZ6101xsxIg2f+x
xTh4NMXaMiRKdqTsQgl4FSWPRr7/jg6B63MaBJghIKxDcpvxCSWbJmInGG0wUmK7krUmYT5Emv+h
Nb2ZYfwiq+wxLXu8XOzMVR/qV56b+kQGypgUJMLBc/7nejPHfC5Fq4fcKlFoG4HSqpL7uM3Espm8
x5+12TrmO+mDMdpJUwBaDi6ERfVVQJySmxWQj8j5oq6CLeSeLAi0olyAEaV3cK20TSdrHBvaDR9d
dfxWd/dR/N2KBTFI4R4sOkVGKQgN9E0uPd0ci8kygNaF4EV7aB6qHdiRkhsjcG7mgKqggG9KOudn
9ZNIzpfriRvDzDcDl/0iSUscH21pcvvSjXtNkONyvWJjgflgqPcmai7jZsKLxe3Txl3iQK0E34lr
BBVePJpNPGvZvCVznKFuSxwo4COIGdrzfSGqgvEjBFVSNVHxwmw3k8M2mRPFZTSkxwxDDQdAj0Mn
yCa3A9q43zm+CIvLT2M39pg0FoNlta7QlLL/WT2R7yi57ciD5ClzYLr9k31anj80/odE7J8lMlls
V6ZpYhUzWsfH9uCcaD2gx1BofQtAmp9/gF7NwYjcmznmwq9bNMXjkU7aaD/NiorPlwfLDDURMSXf
O/62A7Dt5emq+o5i8mk9ObO/qjq5q8bMH/Npdz3eiswwUV21q0maW+weiBkILuOldSNbdFGJjDCR
wlGIAT4YeHpMisQr5iV3h9gZj2Ym0jjlByX6UERFClMubPJaDc0E2COhHWpcIOhw2cfsOB66XQSs
nVbsXhkbd5UfB6IKH/+sbUwzW7nkTt4PCb5Yfl5DOv9vnjtQN1N6HccXDXhzYyDgTuhXA2FqWnTL
N7mt4+Sroy8a5B4M5bdhd15pSKLWO/ci2dhggoeqNWVFIM5BUaWWvV+Gz5XzwxHpknG7QoDIoi4L
sBjGGBnvMLLMXMsMMSo9w/sUzQM/CF6/kG6JwrLwWymgkNnSEw1rcpdHGecgNQ55CbacWJSrJikl
ntzloh07LfIHhTw2SuPLkghgwD0AG1PMTkpSLS+6ulqHocxAGDJIy6dJs+VwwChx+IEDTWHHSNQs
uDpzOY4dBh/sHF442Y8audX0Uyd9uW6Ce/FvTDC3o4RUKRpLAMWy7HkyF6+AenYP7sPyUxE7H7iJ
UVNWFdXA/0Cld+nnKIuuoB/N2r0RY6qjsSXLlSRICA2zYL6Vw0CE4Zg3S2zkKBD1jbUFr3ZLQC5p
hWkoBWVYeS2uFNxgu/GP+Vh/py2CTNSg5EatrW0mdKgN8ijdBHq2D6VHHXPDyQl0vc+SZwTK7pWh
8MncTycRSzrPLbdmmZOnqsVgVz3Kaqvir+r3CaM6otF1bkawtcH4I+Tui8Ss0LmiEqXQbWzc6ot0
S3adT/Un8gdncpWPBK6tTcZBQSqedVKNKnff7xIp8/LGS5pjpQkQV1yQnI1pBUwUgLIB+j6Xzgm2
o2Yu4w5nzaMzOKDJ9KJfOdhdqdYh8WVRHZQX9Lf2mFQnTeJGSwmw6q30ba2PU/z9+sHm/n3KeQcV
RRAtspzDiwnGu0kygbgh3+PkGcTb1/8+N9TTRPRvA8yGJYujpHNPMHn3xwZnSP1KJJM7PqQcTAoh
C4d9Y7mGiJpQaJfZuBKkV91kIsspf97En1VP9+o7KbjPwGf8JO3SY9e7ojPNu122S2UCl9QPSpKb
yHkkUmLof81d1AQxYhs1t0NcioIXPalsUd6GrLtK5QChgMl4vLnmmlEXgLmac3wrmdPjPEEHzEqb
2R30Bsnq3I77Vel/N0Mku0OWVt5axoM7ap3oWqULu/ZTaNDZZCa9WlpVOeAJEMltd7Pog/NTlRv5
R13r0K7M5tqcXDmOZz/GaMyXSVqqSpDTcree3n8qLgzKhnr5Cyp9LMa2xcWuDfY5XaO7tauCetLC
PK4EHRiBKZaZA6LBjkNsbHBpZeDhJm7WQvHQNzNBFZ0bqTffl/6OzabqapEhU8cgTE2eHLyqAbUU
URfwbvWtCzFn0yiBpIpyoD4MjWDq0fLLkeyXpKUtr5Pem+H1WMCPNW8eyx5JRa+MWQVAAzKLXqPL
dxL5SJ1guyLGD9QsGVopB1oVgfp+1ddHdRr966ugv/K9s6MHiaErGaM9zMVtdAZw0sliHXpzFw+N
u5paUK87Kcfg4tcEB/+6Ob4bvJljLmy57bXaaDSCnuLRWsMFPNSiFXFNYFTN1DXwPr5rtZl9NEw1
cvLjHEenggyHKZG9YRRBibnepmmUmlZBP4NlLGnGTnUy2SZHkjV36lCE4GZ286oPDDBXgYMwEpSb
+cuyaKcBrSJQTV8eoHVJm7q3lfRoaZ/KxofqrJx++sDHwcTG3yaYj2NnIzg7W8AEB9tPK7yjJQ+y
zgIP4EbXjREmnYI2VTJLGmn3Y1jdDrtil0AJrxeSYr6Wqd859sYOc6G0MVr4k5XhxnzpXxavPVDq
fxL0rZ/tczAsJZ55t9zFt9BAALUNpv8eJF90k/Bzx82PoB91E/WsWEr0SHWQXxkuuaVCcJUnecNX
cra+ZZ9Rvd/Xk2B/RX7CBNpegejTqgMK3pQ7qZpdK77pxf1s+pWu7S4Ta+vaSlRnMRDO/eqJTlcU
Xu9m51futA8xjuJps9lHJtb2TTs4ko2HfAv4iolWmNMqe6u2d9cPwPsKiC2jLarSnh5gzlCyvfxe
dWdljllBOLqUQvqEIsf0mZyNGrV71Qe5XvARe3gTUkp3KA/LzDaOwzxWlbSY+z6sz8keFZdDfzR2
ShAH015k7Z1n0MVtjDGbqEP8bHGs3NqNg+FmehKuEwm6cfSuL+rdvfhqBqKHAG2/oh0u99Baq6SM
nVrf9+anujj0ImQxdxkWhtQM1Mhs+fUbbs5Uqy+V0zeLttfaB6M7FfpZSAr/LimiS9iY+D/SrmtH
bmTJfhEBevNKU2Sx2ju19JIYOXrv+fV7srV3xMriVl5pZwbQAAI6OpkRkWHPYXxUK6mxhgaEGpBs
Pa1DGWaqdJAT0ORFPUflLt5fKgoEg2jFQ+sAsn/+tcx2mCRz6ouwiSb1To3IU1OMmt2uimxX0qx4
4K3NHoSljDi5H08wc8ZJUKW+rbU8LM1ucASV3FZE1B4iC6RcZKyfBBlNWQnOmqMe+za2OTHjmFV5
KkmnynkIANP4QfYkew6WBxN/fGzg8Kqau+q4EUfVaaMu+pg3VZz1VbgMrwAOtPv69S/0fSOAcbgK
GF/STO/zsFLfdeVRL3kGddmiZ3SE8RIEgwdi3Mp6UHmLo05u/tA5wFZ0ySF9a76VuU0pZgTF5o0f
XDzVjFzGYRRFauStVhp+lfW5N+gYSFnJezXloq0C9skulfEVw5+pg6I7J5HfM3LTAAs2qhLYilWZ
I8dTrw2zOALxDjgAEcGElCQ5KgDort/dnqFvxTAnnJIMU+7pnIXyHLnLeGNOobQuh+mPASjwJbdy
mEB+npOuL1UJaKY5YLl1K7GjKQ60elVsNVUP1w+19+22LoURlmYRdnJMDRhPZW3nINfTMNVm8GKb
vU+3kcJWG5dJMrqeFPh02FdWpcImkfSpyTQnJrxWAc9lqEzsq4pdl3RSmX/MqNDGRPyJ0tJpTgaU
VoHz+ahqnYU251rPVvPThCz1FNc5GuqyjUTcXomPlw5KcT+nHP3buyqMYqHigf4pakqM94+GogDs
APSvVHpPX/xl0Z2Shyy+5+m3QhhPX/STOum5oQURMf2q+yIg2I0+F6bTjZ668C6LdyTGvYP8Ip/M
guThII7hMsZY4btTJd4jQm+cvaTtmehvsfHqpYadn2gAosvkjK7sdLYURLfFUXazAw+a5LL2Ro13
c0nUEjayxqbArmCCS5qAOicd5vcW3bjZRhxfHvBUGz4tqSskuG7F+7cGwnO6raqD7udc6jQlkyzK
Yx4KpLyZ8q95ZXyvlvVWaLBqZBXoBa7i+3WR+1f3WyRz0K61CgDuUpic4pRHp7TErj6XQXrPvLD2
jdYO7VppCiOkNpN4SlJVD8Z387V3W0ADSPb6VX1oNVt9RhH1TbZjz+RiX9Cfe6ExG7nMi1KD91jB
0k4eykUTRHinieRMxmJn2ev1r7grCPCiKoCTwB/Nbi7kuTUr2oKvKA+vaYLZ8VAUD233dl3Krk8E
0cS/YhirRu2h0eKyM4IhrI/jPTgEne4gPFIkvcTlFaJ4Z2KMeimmFli4Zh4aQOzD1M+qHfQutnXL
u36qXQ3cHIr+/cbUZK2sixKU30HdD/N9ki6f5ESY7rKJqBxJl2D31Ko3ouiRN6LUvi1KWUDrA5Sq
9ZEW8hMf5S4R6P38Ia3LQgAjjdG+EjjjKypJelDeEM0G+3Qg2ZG3InRKAKCjOFJjJ7HNw0TmfU7q
YzZnTAhpxlgXxsBU8FIWxK2RP9uZPnEcB1cZmZBDXcZmHDDmH8THObE/liKtEyW7B/JyMM5+9vW6
nlz2Gz++py6aYHgD4C47etSYeKHVuYkwOFje9DfmT8pErwM/hwTmPYbggjbMDparvFyXu28HloaN
ZA07CywW4bQAQmfNSzWY81fE/YdS/JJOudt0nN3nXSepIoNGqwk1Rp2xN6vqli4iYxHmRVd6c6wO
dqrlfSjFxPIJ0cWvgsW1iN0XZyOUMb6kr7uqzXN4yEcTCETH9Zmin2Mh6sHySgye+LINLaJbGXyg
MXqgC++8kc1YY0oa7LWqiRFMzuKMCJPt+YWi13YHULMf1s7m77LvGsdGJGOSTTVU0wiCJ1Q7nyN0
8JIv6RxcV5fL/ipV040MxgAFwC1NmoVYUnk2HylJiODNT8aX5kYCEaHh8trhvK/ImCG8XdWVWZOH
VppXDva+Boekj9fPtPvZfmdmLEBDqyxR1QwrFrBm0S2WcMn/MRVekXjXzjZCmIB/nJvYVLpUCxoU
QuxSaiMnL8V3gcROa/350j+9pY00Jgqvi7Qos6qizpkSJMxB7VEi3tRu/xtiyl0z20hjHm4QXlli
rq6o+PzMnrApk78YhyKk2EiKXxzzxNEeV8cKKUmVwFme2w9lN7IZvwJ0QgtrbF2G4bL/Rf7vnOnz
UNu9JzmA4HXSH8YLfzqEfsAL696IZTxLL1lEqQlWZNOjdKAznFNqi/eoK2DdUbjhOeldK9hIY30J
RU7VCzFF3PXYmD/ziGPVez/fkiWUfDD+D/NmBhtBUhmL9ShgKk990tbP0h+DgUEdtz+fUf6a6FJR
5ytYoI2jpRV2L2he2xwGovvXTXk3BtpKYhQ/j/JCNyJIAnGWH2Mp27ozQAhN2U8Wjqz9jwbYIJrr
AlGSOVScR2bbmoBmGPv5vVgfAOPNiwn2PBPWCP8VwZym6aNcmdsOQ+peHYH1snmMPPU7hQWXvPLR
wLatJwe8EGvPU2FtEXC2WCtAuM94+LQXhsjSoyKclMKRFz9PiA2ULpPLnbsXEqBADIoEVMV09CfO
Y7llTteWjL0ZCAG5nbFPd1juAD0wBwizvo2AvnAUHE8PknseNv/ud91IZqw3maJ5RPNFCaL6rpxl
W1APwmLa13WRPk2si9gejzHaodQm7C4TEnQVZkH7eLWzvnbqLvFnqTwMA+kOS7eiZTG8Xxe8e4Ho
vCCzFcHTxOLXC+VS6gJauaFgAlJ6FWyMwNq1AZ5RjVNx36vjmkAbMrEAbqBxzC7wL5JQxWIqqgF6
q3UFqOMD3D/x6Qp44SSO9JhoT9YjKDZ8npZezgaaUM6NaObzLlO1CsaAyKDyhEB7pkj9g09JJpvU
ThzjNToqPl4ANCQr3pbAjuKiS4Mo/QM2FGniueKK/SJkSY16f2n6qezlZQKEawzFJjeEi2O3o0Vb
Waxrnq1czJUMadaoGb6iBXpy0klv1+j6mhA9fwI89nX12ctEMNEGwHWsQWgY2abH3+RYaUaaWMxQ
qSaZLeVO87a6nRMjGwco5fzUaWBOkZzIkT8NX9fPHNk7TvVMNuN8PlC0tUjJQVNUFB9MPujYGwfp
0UJRxaHIGgoKzB3HVPeiCIg1gNusUHRgNgtaJWLC6XWG32FlOwuKELDwpqsikSV2G4KH2s8f/0qD
wZwlmnRlW8Ka7Pl3zrU2tSIRhGDqoA7JrUTmtEI/ThEat8zkFRjYVWqcBE0AwiSaBearZEaTL4wZ
CAFJWfbYP4bx31lNrZmBbpWG7qZJVD5H5tx5RiuUJ5F0EW9uelc9tr824zxrMq/LKJrwy7ndvJng
xxhBCdoCPv9LjN1oVLFbhF3Wwywdkk8c9aCRJONTsdz0+5MxRr+KhhSV82Rh1CJ9AJgVBtIxE+yo
dvuTMlllvKrszkNxJo8xhaE0OiuVuxyDc2Ekelk7gfGRM6+2V0k5E8LofFnhts04NQLF6vTnqCLV
aRLjDtRIXfaEznDyQyzLVfIGGZm6rQGXoj3oclndYgtskO10MsnBbArjpEtyxpli3HlLLNwlescm
6ApAFXquo9OgJUMsrNaRVN9aabaj9GGaSkftnzk3u+NTwZCOcToNM93AZ2cEydVUzkmkkaOIovTg
xd9jcL0IjuHA6/kTJbr/IH7l9VL38llMHmHVGfspgCFnCY7aBD2sZq3AiWzrfvuiuHNA52jSp96p
HcvlwfTtWQ8wMhX4Gh0jbhL7QddFz5usAx98fKxv5A9WSu2r9oSExXw272HSNsagAu3I28m6vEhg
uCt4sjS8myZC/fOLXCQiG61WR+HU6e7a3hoy+LoB5y9wXOmlxWDJlmYRCAjwXdnvqQF0ukooHWtl
3on6BzlQrGgcIZePooR/VNDcgwJcuoDS6YCIi02beDgM4nKwFox6t1HQqgve4MiuldIWrdUW89K5
rqQ73xBSJXAdYvcBC4JMxG8JddEg1xSOTaqFVZn7ZIhteGp3mr5dl3RpDfR8vyUx1qBlai+WKdjl
JGm4EZfEWRYjFHQrrLUIcNpzyUujaYZ37lipQBNzcpKOkTh2bL7J8lhurZocs+4pjn1NX+xIBSnx
fBsLp2npHQIsFYmX4Ox/0N9SGaUEzbEBelsoy9I2wUASu9MmpxAPOQ8T4DKswPEAvmRh/FvFYhGT
4MYr0VrMz0ErSWP3mMBOx6frN3aJuWRCBOhfETFB/S8gLywhbgD/puHKkpsmk22tDnRyiEbfiHu3
EZ/W5U7MXjhCqR6w14aFInCxQjp2HugH3oRq69jUk2jBe42H5GnyMYR6a9oEWOtyUDo8nI29j6iD
0Q5NBsjDMBEjLLGKZFIzvAXaieSFPa7vnOPsSACWlIkhV3SPYdvMcTKRNENi4pqEoPPWA+X9LpzR
Xr7RhsJ/w/u9E/hJZxLZB75piQKCMfoBrdwRbLBvvdJ4AtjrjzTLzg7pLa8dzzslo/WFkqHq3q1Y
8Rmlr7LaVkAtH/zrn/IjeWY0Qwc5JaCiRejjBZCHZdRlo66gTpuc6Mn43ni6X77o4HDXnSyMXe1J
eaSDmySYHaTaopuHdFyUt3Gx8xoYqNHKQDyVLARu7IUmQqxpUl34k4Q0DZQuZVM5WA52r592p1uD
4TwVQFBY2abcHowcgvEQgqE0gP49gvbHa/w2WEHZpjh04fgvYgYYACBSRBieCG4UxhCazFikOAGX
anqDbVbiU6Zs5TY5Au3s0INamjeAsHs8WB42S9FRA9Ej477SacLDo2BHJz2qPxUXTGPO7CAWpEyC
pcO7NPqxzlUHx9tIY545QWokqyJlHKpNbvfrIYq/D1NrLy1vdH4n+IIkSoaBfxE26My1zVVBhMwE
R0pKoecP40kpbPNmDie3RJet+mSuNkdRqG1dnG0jkbH3RgGvdI+EHRwV5U17HHzz2Hyr/FTE/v1w
gzlVBGCinb+mlh1zTJJ7Wsbu5wU0r1EOXAvRn/C8gqWWMrUIX0ZvcSnvF1dPLx3N+edl6hTaNKpJ
LgCMl3wxH1cXGTTcqfTUvU/u6qlBfvvHlO70Zfj9dVnoN8UYDaFNJeFooURRqv7Uc16I/ROh0CRh
ORm8p/TvN++dXtcpzKOJQ2MGn8gcEB5+8U4yhiPAqnWKngiXwdg2htj0Qh6wrJ4euzdqauTQe5av
IRtIXGAXXNfHXXXcSFPOz2MYkdQlOvA65CZxrelGA+x0Uj6VgHcapZNU/rwu7tId08NhihkBHvyX
yfgRLPNOUYbV/3CxHkold9TlAcvsPBvjSWH8R4onrSnEGTwwt6IjO1VYPgNfH7umR+RyXu1byHUK
G6n0/+9wzM3Vi1YIhhSbx9Z8TeZAbt/F4k9Xvqh+b74fc12LoAMgV9dBKhH/FOfWltXEGXhEMPt+
YiOFUfKha+c8W8B9Nzbu4GFM2+mQC1sOAebdgU4I8srhXIn0RjdmFdUzEicdS6wiXeowwyLMbg00
6Z34CfidTnTggWX9H2b2WxMZz58KejUZHcxsCOMX4oPL4iF6LYP5gzgelcVT9afLRh9XB9IRC91r
Cvh+fkSd6E1T1hPwLmKgRK4uaJNtkVcu2nVP+m8hzM1h9BBuJYGHb+PCGXrLNr9e1/GdgjsII1H1
RhYvaeIFVfwwaqMRLVgFiwpPG2ztmwrlAOqijfobadz5KX1TD3JAHPnpuuQ9o94KZt4SXNYcm2CC
DoX2fU4PRncn88AdeYdjGxfinPfiEAFMtlgc1J6jn5gwOKYH041TB4tNb8v9B6kZv5dAPRIbFaDP
BtwO+mEv0yhliNRpNlqfzl5WT50/Br09uPVT6xvH699xz9ZQsACyBlg4gdDEHjIb4kFEBwE9vRDH
S2wKyT8ClwRoucZHi5x3cztKaUhA0/hAPgMxBKOUGgLwZFYp7HY+LjaWf7/0uvF2/VQ72mFIMgpL
gDwFxJXIyCADNvy6EaPTvZ48Lrr2KRc6xyp4ZL/UKzD3dCaG8VNqrwkdyfMsVLFZAXArcmqbu5H3
kOwkhVjM2pyGcU5kWJQxS3qgaL1Xd4pbYrcOc23RTe/NNFWKEAtMgcVNYqgLYk+H6wFyl0KviU2W
1EVKwDoNAHbjXv9JmS+yW8nP7wjYtSmfgelcv7PdY9Jij45WoYJeFvNgWiNI0U0w1ITql6nwPmDd
Tv3J8BSfSO5/u/e25/mNrVTGEQ9tO2BXEjiG6U10lwRSoH/G4gXlopWc3pFP6SsXPXOn6IqJs81J
GfWUizpe0TYAhVtlDx7l2M7dzG9uCwfT/ZhXrAAMWR2i+wWwh39eEKWysfaBuACFX7b0NBCzLEQR
MVdinJT4pRNdgwcau3eTJmqStImE4cEL2ByjksYK2W8WKhKavc6MGOiYeVhEdZQWOKEnMF/NHs1M
/ybFOJPMmEoVx8lsTECp6jziqx4cANhF/Mj/NX2TPnadww3Rd+wEMlHLg62gI8HaCZllrSAlnM14
6ABiHSQhlntTwMEYPqUzNmqbx6S457QxCQEcJAnNQV1n844m6QAjPYH+VtSmR+mbITnoytlFWzmx
GeTVsdHF3umG2J21yV5y4zEZc97S1I6PpdMYAAHB+hA4Uxnn16lNR6wqBY/QqNhNdRCr+7Tg9KJ4
MpjrbLGSAsYMBIJlUjixIdiV8W0eHq87np0HCY8sOPQsKCv+YD0AoMeUaTAwzTQVtgTyQf3T/08A
Y+5qnEyxsGhxODTRMTFSj2AS/7qI3Q+FQEGUFARh6JSfh5NpVFvrtA7I5UfsC2fkEI+qW7U8QMfd
TwUEEQWQoqDuZqnyLG024iUGAFK1AjPySeQBse4eY/PzmZLEqmDh2ZBWrOD3fiWfRP3rknFS9n0R
iHQUGZ09+aNuvs0t0JIS0a1GaRrtrcyp1feh5iDO7wWOpoj23X9kMBnnoPfF3BQ4RuPJ/uSJb3QA
hQCLHHZik3u6QwNi7ofrKrATjJwJZZ7PLslVTDBTUJUGRJATBvPusfQqLu51Mfu+Z3M4xlx0bBwJ
lgFwd81WLPtXTVzztNvB7Y6VK4Lg7brAfZ37/TEZ1e7LLJbBiYY1AiFM80dl4Zj/TqcE251Y/5E1
dCTxODJOJsqFaAQ6NGynMT/XcoVufiN+TvQYgJ6iDprfNfsmNflbbWSmo1qNHFw/4M6QIH4BOFJU
cFFTRQ333HitVIryIclA9nYjHQa/8klg+bSWyi+A76vmRhajmoDeNEZZBMG18twEVkDVc75Rvcgz
XS2z6590cLr1eRn9rm5upDK6iXU/qUuHHt10RXbFIZhaxamye1X0OJ9y9y3eCGKUM8+HqKtLwEGA
+Z5GkJXfIHK8qzWbrq7FYY9wkpNBfYwCMHHy2fUxCpqr+VjrIq4vPo6yTcIGCTC5qQFnqh4+PYyn
yDefxcPol68AU8LYp/H9+qF5H5d6vI1HU1FD04YV8lVS1UBPQ506zW6bdrmLa96a7V64TOHFDFEF
goOmf+jyRtjS9/3cgEP3aN6mL8NbdJJOxpMKzmjDT4Pi0Kt2xzEPmslffN6NREZ3zH4Q40xvIbFO
P3e59WAo0sNQlHctlnyxGO5mkXk/ZLynbtfPIRxAd4O6VZONsZD5N6qgAiHuw4V7maenduSDyNxp
bfkUudLn69dI3zb2nKCuAPgM+rUi0v/zayxKqSwEWQZge9MLYP4BV9Q8IuyZmyY5EEkOx0RH+8gs
eUHz3ou4FUwvYHOleDKKoqqBgV9W99ZwZxS+Ov5FHLcRwS4Tma0BEkUBnJNTb7wVJhZQkvZLtPJW
H3dPgnk5EX5UpXAP5yeZFNlqRo2iesm9008EC7/lEQBMnLIrbcpc3NRvMWxboSOIyhMLvIlV8w8h
vVO1t2WZ2nVT2jlWf6+rxa57wZTAfw7FznUvjUDmycBof3/QfZr/mz7wde6j1/VpdmYv/jo71VEI
xaACnjZI23Oft4i+m89tfwXGBMGJFadE0MCS8Ggu4IlX0LdRnsSjFFYPdDD6ox7AW7XZdTWSjtEg
VEgx0M6OCIkDZg8jETR2ynPautK7YJcuOc5PUnJEOof1nvgHT+auAgG8GZjKAHIBac65ApVal9UI
ExB/tuhJNy89qexc5AJ00Ef2QoE2YqiCbSyumyysWwpghIAlUGgfsCwVA4hqaH/Y+sztMvJOxXiW
oS4AR70CsEiSZducXgTjTvqbTE3G6DzoReAu0XQ7P1LSKhnSnDwKWxUsekDRqk3HSAzVi9V46J3r
NrGrGqqC1rOI+jmlXDqXVhuEVL1G0Yq+6RpA9WzVgW64ltNZth4BNrQ6GJ958yZ7n1FVAEGsox4G
Tm3mM47CHLfioqPrPX1aIqecv9QR52D092YVA7QtSK4UUHsivT8/V2F2eSLD34M6xnAxlfhDTpOn
699uL1rYXhTz6bDfsCRZhUyxKh8M1VGTu1Z40GZO0L43ImBuxdCPuVFxtcVyQYNqTJgtNviYULI0
XYS1wP3HIKPPqx3uvZ1baYzdtjm2No0cOUlXOw1Gl9G2rK3HBdNbUvYw/E1GAh4mcObisZZRqjw/
WzzPmiAYyLSERQKtz+dK5E4i7N7SbxFsVb6fU72yVEIhcfsjllDWU/aqHkkg3MqHyBn9OLSO1ktX
2NeVY0/FNydjsQrLinR5VYAXImmMO7Q/TlKx2LHSHq+L2XtAt2KY96QDWlC7mtBB3aztpBBsczzJ
yls9BXnBe7z2TErGQAdQw/GGAkbw/LKGdlKLoUQTx1BTe9JfR53zzXYDxa0ERvlGM5tJXuI0S0jw
NKf3hSMe6ciWfohD4UbgdA53nR88BHayKayZzl5SoU0A4wd2FALTwVvBsA7MvcA8dgf0se3eJ8Wf
A9ViXmsrkbmvGDw1YqZgeEsUBRslx8iulPEpbldHF9KE4wP3VF+B/8Osg4LZqYvezUSiTK2gg3We
u2qx3iRlWdljtvhIcv4YO5yebCOM0Y6oX1V5KTGSIpdCZifEGJ1ZEl6XinDJRelHYn37VhSjJrXQ
xN1qInNS7nWfcpBRJh46Yk0HCXkx/e5HVDG1KImYolDZEHUFochgmCPFDjqa5o2BnBB75fLrdTve
cxdoTaHobeqWhmefsa0e6DpCPMWhUj+2LeDUQDtrvl2XsecrtjKYWMnUZlOSC/CsVNVbYp7GHv8l
thz/Mya8SRGeKOaBJ9Oq53NGq4+jAgIee61nWxGPpahiI0/iuI09vwT7RXiL3h5qT8w7HBkzugkG
BuDTRa2dgpD4mOQaF06b1o5YrdtGSkxtqZCrkWQR6NabpEfxCsMGmjEtTtl8F+PSM9WvpCePyRw9
1lPPm27bU4+tbCaaQQ977EVKQdZ1N6P2pRhCkbe0uXdlWxGMZ1p1LdUHCUm6KPrrCmyb/k4VQtLf
5VCS64q4WyfcymJCXETs9axXAFiOwOanVaBp0g7rcNKHz0P6pRLujUF2yvHlutQ9NdlGhMwBFaMm
vTUgCZoL0Z4r5AcDdzt/9542USdzMCvP1DKPNOvYfkvQAsXePCZxMbzhdDeUKax1sG3LcfK7dcjt
uVj1n+NZHlOklB025VfVExdb9Eq3csyjepT8UrztbhSgPjXB9e+5f1b0L+D2sa7JZg7LUAN/US0w
EogdbKE8lMvoDPPX60J2E2aM//4rhf4Wm+h3FluZKAlurQtzQD/e06mYyulP6ovk94ttYS9feOCh
j+4GIlupjDsmQlFbFmLhcGjt0e3RcsWYljeH80/6yPAHOnnfknHN1dyDEmXMhaOZ+1n7VgDrKZ84
97UX2SNuQ2kcEF0G3rLzL5kY41CoC7hKqmF5ydQixJvnSdp3OddewHjukELgSNy1uI1E5lSNANBx
TcJX1Jr5H2OcbhYxdq/rB08EPfRGPcZUbZM5Rg9qECKHtI0dN4frEnaDxO13Y3IUKV6UtlEhAt9o
rTDV0zmFL38npa34qzcdW0c48iZ7dhsZ6D1iWlVWERUYzLkS7ALWeQwSOwlsIbF1MPIfw5B4k+mZ
rQVS7HcdU/fVnWT9+JvTAo5cA8WXcsmyAQgfq8kztOCFU/yChOmLUNjqg3QnYP1EdJv7DM8eL6Cj
mnfxsm5kMoeVtHKVBQlzTE1xmuTPnfycVt8Xbi9xz8gwGosFPQqAoLFbLmrdaYsVTZgL90QHjAgO
ssFccFLiLg8arrI4COkpVm3egOJuBo+xe2DIoRSGeJGxvGIGbzQ292M0MaWD5Caerti6O7iAQg2I
xyUu2T2nQfGMNXThMKBybhNK3qZoxMlROJf3RneK+nDkIWTsumW0Lv6VwVyZnspFv3ZSFyChPtSF
Q4FhKt90p8MyOOY3Osua3v7NtgQ2Vn9LZUxRjkvFXBuZohvKIUXuaoPpgNFj+OToLzZclK0wtnAg
gFa4EHL09xr5VKZBstwYicexNhoPsJq/ORCbgEoRKB+GCU02SbKFZyBl/EpCMRHcHK0PrEYurM6e
x9yKZMKgQU0GwZqBhp4iVADOCNaGaMvSymxsgYjv2HPx+YsnO5gOGEzH/BLGe5BJ4X/PdTIfy0Vf
hhT35aCLr9vjQ3uPbaV7/bt4HL79qjLmkzc29n8hfM8gtsKZI5Nm7c2mRrnRLE4lWpkUfS3/JD/j
wP1PECN99Id5G+3UAtir3QplQkGpziegYSPGxfypg6VuW8wqu5EdrXgoxAdAXl1XpT0fuhVHr33z
EE5Z1ozJiCneaUXsZ9aOMi2nsnVaHoQ0TxD92BtBs5YrmGLGufL2XZ2DPI/spQss7t7qnmlsD8Q4
zaypzLJXCeiXMCovehRFGgSrqAYh5DvkPq/3vGcWoBPEnrqMniGmwc6PlY+ACZuBxxBKdRX2qvBS
GjlnmGVXDekYqClRTl92XtCa1rqICiMKjVIBIdBsazKAZ+3rerArhFZ7wI+iyyAhPT9Ha5W1roKl
E9Pwpt0m6GJbt0nxel3Irg78FsKOWYCOWF/Bi2EezQ57BNPggRbgabZ+4NX9G7XGuihaISo8CIss
KxoI73olwciKZBuj36B4EAkv+szbkt490UYOo21TgTGc3IKLEE76rfSuh+0LHSWla1zlW9d5gl8A
olHiDBrtPqPQBQp8gTYZWuTnt5WizJoZEtpX0r3qE7/AfmPxankaUo3oofSA6fYsPl2/u93cZiuT
0fSlnTs5SQAmmksZwD3FyqnX/m0E5owGNnr06poftVgepbKxZ7GunLwFKmxbGXYpNz+v/y67yro5
Pv37jS8RrcKMjBbzQu0owfn3WWwvjYmGc6e//ZkkDRgJ2AIwDaB5aSKCv3NJQIYHD5iQAFOo/oaO
U9r/U9TBdREXiQIrgzkNPhaIzkGREVjPk5dgCTC5bT3rLrvRAXovnwCoHnGMna3ZsBIZrS2sbgAv
OpCSmkzyUsHtCvNe7o4N+SJOvIbuRZ2BFcaElWXUkzjJMHupmndqCFVFaWN6SL9ikxT/LTZAvT7I
V3kFDuqxtg/ph1xNwp6xDu5r0WI8mpE0PQFpQRGa4nsrPQBJ2F3gdZCEY0qA9G+l9Hz9IlmtPBeI
D3iuKwRwKa2YoU4qlQQ79wOYMPtSdnWp5IBs0eu5PBmwl9EgB7CAxXzRTExzIleApxTU3JY72UmK
6pMMftSkWHmqsq+dmP37jzAmYpfqdc7EPCnC9v0XCnni1Qfzofaqo+SMj/yaBlcic3Gr3mVS3uQf
sw7+cJeiJJU42Q1dB6DJ1hDwNOUiyvx1c/85I+Y8zm+uN/U+Spq4CAuQAL5Jx/5dB7Ze6sau0NlL
5Gr+LxSF8ZZ40vG61lz4VVY4E+IKelx1kgRI2lWyKdti6mZOadjDgU6vteD/5lokG2KyEpm4FlU/
tTKyVjhSRsz2u/waPZpHctO8F4kd32E8EF8Y8G1d0GM1379+3F3X8686Aejv/FMnpdEPuWWSY7N8
kbJ7q0UKhgA3AxCuxYOm/Zgb/78NRWMbWeNYNwmwr8ygf8+Ps9t+7sBqmrvV7XgChrIE1xM57a3+
pLwQL7blAznFHvGuH5gNEH99bOD6AI9A14ARc37gJcdYzWiKBBDRn7T5qV450eH+B/398xlfjtJY
R5YpLQAGs9im+iwnAPk6ytKNrvAeKno3l5/ztyjG74yd0FtYOlgCofflnzTOIW7jauAWBiKHS7dJ
eAMf+57ut0TG+UyJ3oh10RahJenhuNZf4yK50QfLroHefP2eeKIYr4P703QsIqGThh8vYZ4MjCIi
YGIn7Dxcl7T/Tvx7KLYzWPZTigpebR2xZFi5wwLmvk7L3a7vOap3UUBidI/NniUZiKR1oWJwzZ08
WkBqPxmA/RX81o9cLlIf71yMWxHopjy4HOOQDqaWDzHq7YWjHvMTUALhvDHUHDd28en6x9y9NmRf
Ep3dBmEW40+KuBzmtQRkqBZPT6hB3pZV83MVomNZ6jz9p8/Ahf5vZDHBYGpgbnK0Jpgaam/jetPo
pyrFyPa02qMQqOOnWkVfL+LMOu7f4kYs40E0DfRZSQIjoDUQ1ck8cqwB0iL44Cs68aBo9p+jjTTG
nwjjWEZpNBtB65LHcsQ2VQ6ObWm1IyBFAP3G+Cz/4Wjqh5ZuJDJuxSrkxhxiNKJInIHW/UkVHmXr
63U1uWgdskIYT1JMepYOqMYfBbXQvX7sO1tIl8keS70JkjqRvcGY1kBc1+gEsDbTnQHCx4nbdg0E
uYRlYbQCUGjMRSqNkcrKPEbH0fTbpgNbQWlbMm9ZlSeFucBIX8eiMhDM1G2gpg/WepumvPxz1xI2
J2GuLC9p3WMpsNwSWpj8QyJ2Wg501Y43er6v/BtJzL31Uiwmco6tLRqrUHrL+WvmdG5+N/rRwXjh
aMnuY23KGHtRNaAHsXVVy8hEUZ0qmNojuY2eftFpKk/Cj9mRD2ZgPfBK07vuayOQ8ZnYWmhztcPr
3aaFg0ZaOq4YxborhsP1k/EOxrhJDY1SJQa6TgiGDoCCGuC9A4fLn9LSskbGvKFWVKCDADxDFJG8
so9sjJ0WHcdbUNW64oRZ+FsEO5I6G1Eedtq7lh/MORxMZEFY1Jker3+zXUPCQC324QFABhTK88it
XzXY6zgLQaG2h7HR7wejtwUycAI4nhjGlpQFo13WYpFj24FjoOrm0V+a8qfYzzMn1aC2cvnpfh+I
saVFJJWFNNEIpIakjZ2rhXpas7qP7UQeDczLJRMq+6hACvmBWKrA8Rq7B93oOvN8IjjowIoIXZfm
QwqyUT3gKuBFYexDAzcy6O+wqQxhV1Voc0GKsQlMwcPVHwnYaOXjdJg94Wd6yoDXw0UH4NkWoyeT
bhRREiPKEsnopJLmiDx6Lt6XY1QkWdtE7oEwBhDi0omFh2jChnrMeZ328+7Nt2PUI2kbPamIkGOK
sj4qLpbh0ZiT71enBqxY+YiOI8eUecdi3EUjTxoGCBByy3VmG/PN3D1puvMXRowxXplO4lEC2nOF
mJVKNXoBRZku1k6SOf4zmKbXRQOnELx7lI0Yxr+uvdFME6g7wsJ81obOnoWbWuAxhuy6vo0QxoBK
pQa8n4bY1ijuwT7n5uVjEy/eNH5C+cC+/t0uEBI+LAkfTQdAAZjMREari17PqkXLo6N2n93RqLMB
4jeW6n6qLgaTAb2teMKxREvM4wimn+rCS20EM8peVAsGMwp0Iv6HtCtrkhNntr+ICECsr0BRVHX1
vrjtF8Jbs4h9h19/j3ru58JqpjTj8asjOksolUplnjyHEQgUHspAo8vY7dpDdaSAozoisd3tlHdl
kXP8FOXQbs47wP/eRsB5GVCo6RyMNDij196J9RS2neX8aTm/XzIpzRoFfSJV+Uw1KH896vbLf/uK
/JD1kKtGBWIjfL1rCNAd2LyQ4RVoe89etpM8ESB/2zV/LYkfSizyLhxmDeJpYwWN7OhTAuLvpnpZ
Il8P3y4vjTneBf/gTzRkaOuW2khl5PTg99mCSWsh+7vIBnecW6acbRSITJ1qAPck71OwiA1TDOZD
6vTV7GAw8XOdfLMAByy69LMez36so4zVvVnG4uvz4F9e9OYdc06D3114da+FGN+z27JHIaR4qhdQ
7WeCZGc7+q8scMGFVrNaY8KM0YPWlktKRwN2DZQoXrEcUKVnr80xkEXs19tH4deT6P0+X61Li/px
Ap4J93XSutMEiqfw1tS8yx9PZITt9spI3JRpVSUlFKriwY/G+wEwUU10ArZd5rwSLmxJndyCcmCw
gjS8TmVv0lI31W9o9Xh5LcJ94oLVpOZ2HEGA8SDPAZNvx6SzF0mgy2nekFM5FIgW0QCH0CYXsOII
4sdlQvF6uI2+Sq+MiShElTpKHOl62YH3X0gjI9gynt+0I3bUNglNj/rkk2Zy7PmgJSLKDtG6VK70
Dl6TQdKXNDp0nv49CmI3OrJZDjAMY6xzaDHKIST7YvnGx+j1y014VvuiiXRpkHG7YdrQI76BSXXp
IQQYqdjFX0RD/6KvyIWxRi6brhkgVtAmh9gORvIwCruXIhtc3EhIX3Vao2BYxDP2UVBhmDKpHf1h
eggf+xNTWzFmT/hQ30wSfuWqHzo2SqMvpG2Rq46u7LIrO/piu5ljIE4xpVoRs4fgXaHLnKcoUTvG
c4mCR3xafGuvQc81f7Yg3bfAUwwfTQwxB+Pml12tkUtd41yv5boChgFEmQHdxWhyd57dOtZT6yXo
8o9Bouza0rODyyFm865Z2eW8BmQGVClJSY/TnO1aczkkhqhpITLBOY2dxtVAJgy8S8azBeJwWd//
tzWwb7sK+VYx0XZcWuyX+hKaL1EouI83853VN+KulMQAXIoo2JuWFj643697e/Kn6AnY2BstERKA
Mvf6EDVW5rjLJZuhQM9GVVAFg7ufMpDZJHtwE+/KW2HFTeR23AXTVPrcgZ4Ek71QxmRNHgBekRHr
aBxkN2BrhV6gqAL8N8cLXJgg1AI3ucb5g6L2GrhzDLTOH6GCAX3Ccm88KbmjL0jCmWYT0pLUFSms
bl7ZGF7+n1XOSaSpnyu7baRg6Uanz3aalntKedJE27ft7Wc7nLNkqjYmTYfrU5OjNhiqePTMVo28
yy7/Afv9V+3jbIZzklkdp6SmPYCnu+5UQQhn2TMSG7ZhooyA+cBHfzyb4nxEjmsSLRHy46RY3FZ5
rtWjhNRqkZ/CbteNQlKZzVtztVNcAgK+eJsUVAoPPZRgGEQmfOoRepdd+g/eMttpwdkaD7iToiaJ
KoLDzdpm4VsB3WTwA3TO6DM4V/GcP9o/Lu/d9pn79T15HRF9tIiZtaCJ1ZYWnQdXTV8NXZDhC7xQ
564Ty0ry2VLRnpvKDuywXUMcSRdNc4qMcHcHphQzDBDbIBuc+3lxlDSCdpUm5anoBtn8YjZQkeCL
AhEOT02RxZluTNTCQOwE4chdpEPjTVRq3lzMygbndVGRhl1pIckw1CdSHOs/ukR+/X2Th51YtTmA
BN+WoOs0nIz0puqDOJ/uzHTfihj8t/soK1tcAiNnillY2ntVJYZOFtMdthv49OIyduBo8S479HZN
ZWWP8zZIoRpxlqNk2e5APuBFx+g5QkBi5D0lcsI0FRncvCJXBjnPM5pR14fxfYGyyyh06bV6y1Dp
gF8eLi/usu+BiOn35KLIlDRpMx35lx55Uv2DGgFVv/03G9zd1Ne5VKgmfK/TfqBGlAAzK+IuF/oE
dy+RxeimXoWuZ+MxWnbW7Yp9llegk3clAv5sFxRXG8RdT3XaEIyRF1ZAIQg5u9J3pk6DO36BWPSA
tysTWoCAIiBWoqf5NgRxZZq7roaZyuD0sCQQc4LtVX4hQfVJb9yagJOscXJPvhqxXqt1DEGFW2Eh
4sNFubLMhZA+pFqcV+wdi3lAqXfV3RJodwyUnlxDs/HF8KEOXDnlnepgxHN32Yc+EBe9ZwRn63wR
0IREMM3xbEFGED3Ez+rePrU74zg9MmQGI0iT7yD68mpfK27q5LfWgyixE5wUviyoRH06lEUB9viG
+GXTOmCE/mpMlQgisdmPXi2UizaG3vZoLaG7n8zWVRt2e62ld9iow6BoAU0AIURqh4HQI7jMqHv5
K28fo1W6wIWDpKzwAqZgekQGBM2SfJ/1PuOFKv0x0H/Eoit2O7Su7HGhAfK0MVBtqMyPbnXS/QzM
LuaNjB4Xgwvqn0XzusJ0iAsTi5L3WURRHgdpmNfchfsebOhqj6sDwF24LaO72Au+KftmH87Nao1c
sGjNJFXMUKa4PsadiTWGhTt1ToILZPZKL7+NbrtBcFwEzwGdixJmo3b1AGh5UM+qp6sO+aaTwVnq
H4K1bcYEcHrLJtD7YBXn1gZKQHtEIyc6LLVn3kqBcaRXqQcOPwcIXndOnf71PbUNQD95ENFSiIxz
ixyVsG37lnQHUKUcmbP2fnHzD+pc7Lr9uIHnRXKBj+YWYP8EEP0UBROmv2TT6+yKHpiQT7Efpv0k
mgb9m3P4yyQf7abcGJQstJlSrOKbfgJOlgioYXYq2qsyEOwiCykXFsiHtpFItlW14IAxrrFAkF8B
PHRn3zMs+xiI0jfmEpeMcfFNktB70AmDb0jHtnYLyU2Kz3myI8af9DHPvsn3GRbI7qVjUklBXyRO
B0qA0Hwutc4RfLzt433eKi5kqvKi1kMIoIhx3e5YUIHCgztEjrKvXhQIwmiRI7oM/yZsnm1yYdOk
YJMKx/dyWnqnueQquZfcOEOPj9FmSp5ORKsUuQgXOGeQ2aCIDQYuCcQfmHyI0E+RvmZO/CADYy0C
GgsXyMWVOTHriKQEIgXAPuS72LcOcoXGgLn/S343EaFzRbvIxZJIlepxavBF68lrm9ztsklwt26H
5POecVGkGmZlmAv2BZPT0DwCcQayKuJigu1w2SMFhvh+w2yAVbtLF4aUTeZ74G8cRUK7W7AcQQ4M
3Rac81VZUs2KqVYTnOMoc7JD51eHChpn0d44oJeyHMH2AVJF4O59UQDZvsR/ZUgfKKuqJDe7oUQi
qn3RHcA6WUcfETmFsmH1ovq5X8tC0qpN/1jZ5KKWMqKdaJR4X9jarm1HLwwr7w+2bWWB3UKr7xmO
aZzPEzp7EkXdRL6ZmnynJQ+GLsBofRBP/D2T/kB3qOljPyOVzUHabOwZlcMI0QgSgFPv1F3p18k1
G2KHTLATvirX8Y6MjnkyboTYiM2IslovF8MkqxionmMX/wJ0473mNVetr/rFMfJFuAjR9nHhyzKr
KoY2iRQ0ZZW56qxkwdiP3f7yFoqscFFr0BMph1KNFJghhgfrOkDWJLirNw/3r68GBczfvUSSczCI
EgD5UuWFRq+q+TJLmVP+Uc9hZYatdOWMiULVnAAAD9XuztG7l1aI57/8rYD14SykVRK3RZwdp9pj
lDYKWAmNyiF5kJzKA94bV+i1kafLG8T+6IfcY7Uszg2KphwzYgK2ZxRXMWCDBWjuRPQhoh364ARt
FUlphXOsQ3Ml0/16ToOm/gkNYlEIvnyEMLr9+zesFvCLmul7L9vaWy81zq0OLPgzuF+ReBii2r/o
63E32KSXnT0TxMBeuaVq6yyTByUT5z9tEX976bREsahFdBoyd8qvibxXl4fLJkSVDL5XrqdJp+as
WdLukof6ofDV2WFthvK6uMLlVbxAASXBe1A66J4aCPvmzAMueCHfNzfMTo7CBmd48GXXfjVc/VOK
14vm9X76dfZUp9oTCEAeRS9Rwf69j5itDnVLFBLNhWkfTPmOap+YizZfLn9akQkubvTWQqamI2PQ
KT/TFELRYaEgFTba58t2th9I55PMzx9MWWMoQ9ghDp7MW+uoBEzUbIGOK8RGCyEjrOBM87xRWU8k
auio95lK6oP+wSszkHDVti8lkuAO2XYO3TahhANohcUFeDM11aRPgOMg46d2vp5T4oTqd731dU0E
xNrusoHN9H+2uN0K9anX2hgOwVCy/X4KWj+7gfu5/4CAZDtWnW0xz1k5X0XVplcIpCvlY44TNwW9
H77TVUIs1hONIvxNtfBsjQv0YWE0ZjZFxTE7Eb947XDFEL86LZA7w1DOQblXjihqnVQfSDBf2amB
qNLEYuHHM37+AdwtYIVVoncS5qvmUTcPldw+KqpxhcBWOGmX/wyHob7vc7u8AjOvSDh9+xCebXPX
QmaCua2IAbCLp0ezezP7Z1qJRgxFNri7IFSn0chbjFLrqmshXRzuqS1o8m0ful/L4B8YkBmMpcQG
RDiNIzX1orgfTceiUWvvQQVJbtBE7YVMZyKjXG+px9hdntk1RPj2BOop9XV4h8mq8hlSqB6bC+1+
FtcKxDVFXMkiu+z4rI5HMs8h0djY9pA/mRg3SYzvOrCRVSjIHwXhxebCS1sSY8p1hBcz0hxr3uft
Tle+leFXJU0FN/k2EuIcXnh2xEKvlL4hKGLNx3LHet2MkRHzdzfDkR4MH3QQXi6iMxacO54spaWD
nlL0sg6NhwTSNfbzTntWArrXd/EL2WfoUjBY4XItZskVHAmbizlZPjZxHCI9ksv9pDzby6EpRWCF
99TkQlzh+RL6NgGDJ0FgU++N+/6Yv1CM1jNgi59+y6/D92K96uhHPL4Bew0SISXYdt5+PpVccCmn
xAitGEMIILIK6eLI03fB1S46ClxoQWDRqiZB7SeFfujrjA4bSGEY8xGgoawXUewklCbFUPb3ourf
fltL5nvY4UCtOeo1lDwP+UO/z/espVw/5b4oA7y4QhjigozUlYlVaWpyaDTl29BiKRrJnHoO9/Vo
iEZh2Im+tCousuQ11A0aFXD25bbzWFMHtaCn5GS+s/1FfisoL1z0D6yNCzD6NBUyHRC1UTFxjO4z
TZ8F/rG9IOij60RVDfLeIV2FSpAkQqbaxnwKeZSP4wuDdHWB6do6kj/VEQ/u/02ueTbI3eW9bYFR
VLGmoPO0Iys2mZZvuvr+vUcFbQhPsMDtVOlsjzticxGq2hSW0UHdFwcM8+7N3KGuef2OWwcTi+BK
2I5bZ3PceaNxGqWSAjyoHjpWrSE/OWWSaHZpu6KLaeH/3zX+XWfGZtbVJqwo4Kr4n5xWeAJbj+H8
haPQC//yhxQsjH/mRX2+jFaMEoPanOgC4cxw34zuZRvCdXHHa4yTcpxziEWkp+JQ3zC5zuW+9RhT
aIqZdpFzbN/f58/IHa/UIC3NpRndE0M6RaafJ9AGlVGB7SsvmX5cXtz2WT4bY/+/OmlmUmSZMgDa
ikrdUwfkUFE+XLawHQnPFtgWriwMo13LJu2iA7RWu0d5otOxkhZ5NzWFeaDmEjqX7Ylcgv2elb1u
QNVn0kBD2mXE1e2vIVV3sr67bES0KC5e1GOU26DQQw6CzqsWPVb53h46sCgJ/Hs71zl/PC5ORGZb
ZrRCRwFaZg5OsTtpp9ygzqzU7mDVXlXsaSKw+TfF97NRLloUuhxJg9adOzPaZ61ypK9sjI7huIFt
LUQsI38DevlllFf8inN7lkkEvN/oQmHmNbmpQE0HYXiE/WJ26EHa93fVXnTWtvbRhjQGGF5tMNda
nPvHcg+Kn7wCpmi6asi4V5qHvPWMRjv8e39Z2+EOgSnl81irvRlgnN2adbfOb0P7m96JiAQ3925t
iC145f1QpdOm2sTNWe/MCHjQ7qBD6kN6JvfmPWMRj4+iT7hZalub5M7CbDVppCnvhB+Dx4Yb2h6y
W9VVdKqYbDMjZS+vlkf9jmXlInDbZra8ts6dkLRo7QTYi/gICqimdMadgTpztGuCyCFocttu8Vaw
n8FGOzpQoPbBH3GQrH8Cd17yCFC+yELAbjFp95KhOwycWBM5GLyrvhYgIZE8KfEuO9RW3F7Z5F/O
CQ3DpMfM7lGKH6b+pZkEL/PN8sraAJfAQuSwqeYOBcTlu7wvTpHl5l/ZKyTa2S7qKcfoRA86KivR
KT/ZmLZLf4oeQptJ2foncPcuJFQzU0ZSgbS2hyO3+y7A5IK3QBEKZBqCDyqIBPyr2WwAz1XBhHxs
rCVo1KE4tVb/UJfF12jMKkGIFRnjwk6hksbUCnDIoG+g536jBp151ZeCJW3G1PUH5KIObYuirVu8
zvXHMvPY+B2bhCMPaePYN+QL4C0nNZCeRJ04UUTgn8l939mFCc6GIJwcA1oljaMdlxObV9N3w9WA
0sfJylztNrrTIRZRCKO6KAryT2il16ikjBnjIJJdKCz55o20OKSF4cUNMSjH9AdEdYmtxGP9tblI
ZIIaxYZOH2gPDuXNBMkZgCcHZ8A651f9iKGQnXknij3bNv9fAlS1be6IQIBmKMshStggv2WAtt+U
3SQTJMDb3no2wiWkeVOrk1KlydFstV1IaucBZEB9LfBW0VK4M4FMZ0F5rAaGrHAm9c6kx57sLgfN
vzkQoMYnqqZheIf9htXtKBsaBqHCEM8FYEs7j+EZICDiJSe6z67I+2vP9oRUtGwT+Oc5GD1/WWXf
d211NLuJZKga6Y+zy2Bsw5XyQO6lvRaEN/+W4Zm1/tfGuNs4MoGZkyfEsVHTXUMZbwf93zI88yY4
Rx9zZbE0iGAdFTK6pnG0jdbthZB8dsFc+mrcrUqXeerLQguD+Qh8XDAFyn5BAmoEYg585loXTPG5
Z0IhsSulJAwo+TzLfizvBX637du/PIBwlymIbBY5pRTEU15yM3xn+oYg0AmsgrHRkyPZzcGEirMI
zs024tK6uOhgWDboHGcmG3KsEkfe11fV+y2wBCR1rR/Zlfl+nZov8b32IFiy6JtyQQOV7V5KFWCc
R8jZICt0kt0QLFcJNhGM3cc8/jMU7sr1CRdBpLi0bWNpCDQQo8mbBpTwPSafYHmaIxNXJsArqVco
7V9e6nZ4PG8uH1SWotfbNoyO7XTbJQ9V3kGi5SBFIjsiJ+LCiA3qbsUA291RSdFaa5DvLnb0JYWg
m2BBIkNcCIlHAspsuUFXpjETv1MKc1e2OcKllItEzTYaCBqUq/Hss8F7bso8NbhKC1uJqSIFVemA
pnuXfMl/0msTrRjoSN3nt/OVGJ4qNMo5StiG8VK1DRvHxmQHiuupb31ONLjJ6LHnyiA5+p2ob8G+
2u+H8feVcm4CEdyklDrcAo1BjlJpXldNjl5X9bhM5UMcKoJLeyN7/t0e5y5tWIWDtkDBYPJnPIpS
T9aBnoMCI2Y46k/T58uHYNsctlIHqwoKgDx5p0rSsgv1ivHgMNrHzLdvln0LOLMahK5oUONjcMHa
Vsa4wAaF7q63KtMMkqbxtFj3q8TwLi9oc7uAzLQVQrAck7t+CnPWl54kRqCOnpUaXjT7lh70YQ+F
P/+yqQ2cJVvOL1sWh7OkuQ7Wg7gD5/iX6Gbxqs/z2+QRL/Xxep1d5b48qCcZBBZ+LJhEESzS4u+l
pe4tDKKxkWINqlyKUe4XotueKhmFU/Wa8WhkVrUTLHd7987L5XZvoBJW3Co6iu3MVdp9dhsCiQOe
RPaQBCrXFqIFPsbo378wdxsZXa6Gi1Uph7nGqHEDsHh+HSmTs3SKYHUiS1xsmbWZ6Eo14M3VUFcl
9DWhtZcuw0mSRBeCaPe4iNIpkdLlaMUcwu5bL0MEpcb4AEW3wrCcSBZA7UXrYv+/SmJJaCeGBa6r
Y5acWtt2pjwIx8dhuBc4B9uJD2FydRbYold2JEi4DySMbAC3FN++yjxLcqqA5ebdfr7qP9WfLhsU
OSOXzMrzpDXWOIRBr5ZOkd1PyJQuW9jA4DDnQ4JgQmpMVfhR5rGTUtNQERqtInuq+rdk+mKZ6OaS
xc86+jkcrVPaak6SxEG/qP++Ofi7dc7169iuii6GPN3kM4KyKUieu9BlOHvIV3nxzzn2L693+4ue
l8udAAnskJKehVYwSYUTDUfjz7bsbIDze6kZpUquleio1XdZ8mShsXp5BdsJwmrHOGe3M2hoTIUF
9oPIy7+afuFlt7nm9MjRb3uPPk03GUTVnoXM/izyfXT+88o45y/H2DJ6eCCUv9jbNDwk70Hxn+G1
RPvEeX4JzA1gBkt2hMDGXdGST7Ju/UdX4C7RFq3dXtJzO7DCu7S7ymJRtPg4Sfmbc/MSPQMN7cGI
k4yl/AG56gLWsqWQrhTN4zCfurAzBndTmnU1FcUiS0Fd3Q3mtUlDZxoGgd+JjDD3WMW+LgIhl9zG
BWRvMVaHZdgPVJhsbAVYIhsQOFd1JjXCbbtsLEsfhkTCu3rwphMAO8+hlySQAg+dGoOK/1oXUFc0
e22QcwI60VAhUsEe8t1J3mE40iM346uGKQ7bs58uH92tT3g2ZvMAD0qkcJDHsTja8ouGWrGkOFPx
9bINdvp5X1jb4Hwh1iet0uolh1pT5Mh2vEtbAGCn1i1EWtZbR3RtiXOIBGL0Komb9Dg35MbsYt2h
RvR8eTUb7e31/tg8nCNKQtpqLHNPXho24POtmQFTlh8NgC0Yi55VCPAjoj3iLohpNCdV1sz0MFau
ZD3F3SkOHy4vSrRF7CesTlKcLLNG2ZqUZNcuQVvIftFbzhiKtJBFa+FuCsVOW4KUJT+W2itBqjLV
xKnE0Aq20ZdcjrsYpDjqyyaGxv3gjzsCPowhhOAy+mxO485XQsiDaFVcjNAqXYF0gJQe1KJPA9ma
9vOgGz5G453L+yQyxMWGqVW0bNLKMNCkk2L8kJjMXiwozLNvc+Hb8YO2tSSHfZirVjDGxWNixHf9
GD6nBdRjyqL2QVV5uLymzUOrEA0y7bKm6ybn3rFU9IOMAHuwyS6dflajIKPb/GYKpvGgpGYRpMq/
+7bZ2WM21CPubTDHQVLJUN+MThVszGYKBODVLytc2thDkq4Pl1B/z8P7+/Fn9MV60npIY0h71eme
pcNsOuTH5U+30bhBLFpZ5b6dlepZP6Wy/i6g2TEmll3yk4Iqj8khyt9AW+cKLG5ehyuL7GuvIgWJ
lDDrBxCJLlAxix1jnwTJTtrZtltn7gzgeLMX5RKbwWllko8Zy1zORoXBBtmsHGMYPVt+qnuwRoq0
4Dc9BQxl0IKz0RTgk5apS7U8TVDXXpY7mt8ZFO+NF8H3E9ngvFG2Wxs63IkV5G8l+uwnRELX3lW6
wwD4swfUyr1+92c5xWplnHcutMx0EyhulBDeWd98o/PM3bBj2wWCElWoK7aVaJKVQc4xaWrpPUiJ
sGdHvKL8Ad0I8yhjjkJIaMf+0odwBVV2m/FEQd2Syy4WrYkG22jCg/6Y3EwHyMeCx1plR4+xbs6B
+aMXro5t0iWb3CZKhoRQZmiYRzoZx8qP7sfRUR+V98ZE+W0QFS42D8BqidzuZSTLhpZKUkA7FSAN
YmGkbVQjfWcasu73cTkLvFRkkNu9pM9SO+/B+jmN1JW+IX1zFMyB/XuUD6LXal1cLKFlMqayXUPA
S/kp1zkAILNjKl/y8e3yods8cys7bLmrmAVZ0rIdCmQDjbaL1cxJ7NvCnkQ3wGZkXFnhcg5UlCpl
AjoKJKLklrWsQLB/Wm6WIy6AIN2LkDwiv+dyjkbSi6TrVSlA/cfPzQlzqXHw374bl21AzLUmugX1
W92cndy0vWZxdaSFl60InI0XzIorEzcY1KEDNY+cOr9BY6Go3nJhM3szrznvD19xN9IoV2yth3ra
vaHs7dccOAcd2ApXuo7u2gFqnHqG9FDyXkRw4s1i/8rRTS5eRHUCGiEJDvg/PtvymfHZIslmQ6mC
NqbAMfgW0ZCm+Tj2BMasR1nCwIAqSBBFG8ZFh7btDCIBxXaszENYFF7VP8fxTxKKCoEiO1x4GJWy
nmstzY6yfZcWbg4tJbt4GZLeveyAmwXH9fZw8SGP4YN1/t6LwWgc+ghm4yYntjvFvui8y9a2gxEy
UdnWVCRv3KGSsmaEwI1tBhCm9Ye53lUGcaPm34v1sNj6ywwPLl9ixarmaKJHg7YOlXeNbO6sXMSO
te1rZyvc5TvOTTjJXUePsyYfEguycLboOSL4XvxocFJZeoNSL9NdvW2pl0cP1PyTB/bqW3H3K53N
rmJwnmAxnuXmOa2+x4PgESL6UNyZ6UwlHCYNN+qM3a6siDpJBSzDf3ItHq4D5rV8KBXNOlSKJxPd
scKjNs3/0Qh3WNIlHacowkrwUHRpB2a/yT6o1Hq+vJbtw3/2LO42jVtbyekoRRCU/xwZIPN7G4c7
oPIuWxFtC3eJ9pAJsyltrSAOr5s6BwiiEgUXkf9y532Ro0QyGzTP05PsgpgosB9m4iw3+Ul6p++1
HsxTIyIn2r7rfn09HqHTVNBgbcPSCiDGVOQnbcxdMw8m+3VC2e3yJxRsFI/V0WhqzKPK/EEpvJpA
XVPelyi5ZILeq8gOd4eaWk1JbkfxkRZ3pL4lmKVKyC4SyaBubhfg7QZIdAy0mTgzqRIuMkBA9GiX
TkP7faoMroKH7h98NOjkAkqPd+aHl6ZMtbnS0yI9GE380M6J14bTkQ4K5hVE8hib3XIo3v2yxa1I
i0xMjTRo//xFYIhqstfcDle2K31hUqGK5EAW2RPPt2/64MouF1WXLlFkNV7sQCbHUIp3bT86GjjH
kAZZIoKn7V07r5ELr0s69LNk5vGxUmOnyU51HrlSLQhJIiPs/1fPCD3R4mSceuiqQ87VuNHlvWEI
nHw7U1x9NC66Ln0eL3GY04P9GD2Y/gJhH82BAC8rXCZC3qjNM7WyxgVZybLq0bLQ61TId3AsuJNy
HOxdod9d9vbtkvnKDhdm1bkmaTjZCeSK/kKm0z3FuljBI/ckMRHXZlhf2eNi7ljU4RgmAIjIXygo
4DKndfRAepjux1fch4ziIPFFSb7AJv+MMcM2SqwSQAa5fLGXzpGt+//2FfkHjFw3Vhx1JISeiQJp
kWSXX1PXeATKE7Rithd9umxP4O78o8UsETbkAaBwvTxo/UE1j5OI2UPkGPxbJccTcwBoCL2Ut/yF
DTXHHr2GuNTYO8kT2WEsRwTyF20TFyl6RVVBmhuiFoCJROWT2otCu8gAFyWmNGlUMgLtOypP9vQQ
Rd7lbdn8+5AzUyyIekIYmTtLtA77sh6l5NBOmPCdvcX+o5RFZ6LLxDCAwOB1UtVOqyYwsZSoZZdf
W1Chae4I5fpbe8dG2vLU0agbH4UMh1vRaG2Wu6jGZcyiOIRZxqZc3dVHNj3DYE6LK4NXVAvSnRjL
/P4Q4mt5OvSlASjDe8nggWuYM4+jAchQXI/ZXQIFSXnfgPmFKSBB1tqdZCfaY9lvjGVxDITyklun
bGWex7LNSls2BtTlg6zdaVPuxpixz/6AFkuz11a4d1pjS6FGF4vtKBPUoXgOYn6ayd7iq/4UMnJv
+ejaHLeT1MqkFjdLGWSHJNA7ZwrADn+v349ehAGW7Fl6QrXv8rHYbIWsbXLpxrTUJo1L2Qo07B8Y
4v3lW+jJd60HBjVQI/StK+Is2BiP+P2rss+wSgiMNM+LxLTLQN3TG9NXrqar9hlrfR6OhQFVzcYN
Q9f0RlH9edNnQGQm27pMbLxRfrfbZcuw9F1lB0YJSdkyd8bhNe0FL9bN07gywsWxOhuitAhJdKya
aym9D5UXu3TN6Ltg20Rr4RKeJKeQR5hw6Ed38gBudJPIHYJmZ2HXqiPGrTxTTInCfOHDmV+tjct7
MHuITgIoUY5SoPjFHdO+nD93sMkgXtW1qIG1QaMBR1nZ42K2qiZEHVLKuIsHEE7QYxN0Owb17QPB
52Qn69LKuMwHNBpEymWQEMW9y2rQKcIYMFivE4YAKyEJ2Ob9vVoYL9ccd4OtTQTsgempOsw3yxVu
70/99/o07dN7+i38enl5m3Hl/B01LowtdZe0DaNYqjCb1tdOo4kgRSILXOTSiiS1uhyv9XBud5bR
ONYibBSwPfiwRxrImpChmqZlcN43gzm8rSq4fA+MIb0ZTknQ75VPiunIB/nWum0Bb8RlQ/30Wrsp
RVyxmytcWed9sZDLumH1CNIqjg5+Ue3HH2wSuvmKiYExzeDxMVPaZpmVgS9Kkp6jUZ6ckRJDEO23
F3G2wf5/FXmV1tDy2IYAmFouP8Z0PuVyuru8jM2nGJTBwWOimDqW8iEykUE28jo70hfQwe6SI3X1
L/pe9dAWdoUd2q2QtLbGOUVUKZnakLoK5vt+14PCBek9NF3zHjJIuR95orm3zftybZDzg7IIu77N
8AmLV8k8SLeSw3QrbFdrj90b5r/RqxVemNuLNABWAsYNX5bbtr5To9qQQcNWj6FPSGGcpgbtuKz6
WVELOtR2G+SRmbtRBvBoXH425IgcjZE6efEnQCRLszULotEoxfOToEadzXPRdumxqK+t8queBkry
BwdhbYJ9jZWTQky2M8FenB6KCrx6XXk1aerDZSfduj3XJrgPKvVDTAp5yo8ZSe7Dfth3SfFoKqV/
2Qz7M3zEshjBlSJrmqHw7EyqPaD0IeNjdeYBg6IOnQWfaivZWBvgwm4oh8tkjQmob23qLAh/he3S
MpASwaFW2TG6tBJuTyxlybUogpoHBXRlgfgdBDrh9B0eOUyM2vCkyWkhJ8+y/eTWgic6DFqP4ap/
MHct+qzc7lldNXUkgoNk7ei0xB+a0r28cZsXtGXgHxt2VqEx+LsPWlFJkPbPqFm10hdKamceQrBC
pe03m2pBF8bOFIPmzs6TE+nw5gnRAGvqwCoXQdNwEyBlQQXLtmzDANSLufLqNITZMFsklICZwJvA
VDBY338me6TmTvUMjioP3WVv+Xx5+ZvHY2WTC+EAlcU0VfCBlypys/bzgqk8rXu8bGRzF1dGuMid
TNIQWxngrWDVeOvlrEK7TZD3bHrtygQXq41SU00Nyp3HOpfvYhXy3445ytTvZohjJ20bvRUUIxmX
17WZtaLIwHogxLZ1XjEFjODjgj4vxqyiV+inO3mI7DzNnKp8G/uD0nZOP/qVqCa0vWeGbcoYJTNx
S/zuJ7pGTRNjVhQ14+YG9QB/aaYXvRelQZtNX8uSNRmgbhPAei5TturSGLtJwbWO6930y70MjbnE
YZioSqzQthngztY+tGPzHGWbPJUDpdJI7lHNzL5DSbQxHYiMjN/rfsgF77dNn1lZ5HLlYh4XeW6J
FSTtEDuQ5rrtevu+mRW3SodDN6SfLruLyB4XaTBfW0DHFHUUUzkV/0fad/VIjiPd/iIB8uZVXllZ
vst0vwht5b3Xr7+HNR+2lWze5E4vBlhgMNiKJEVGBCNOnCPc93WUIzuXxDBrOZbYTu2wNMqJ60kN
BtkEJbY0UmMoXhEJR0jrICvLPphr+Fpb7GTwYJJy1XpcKFOaEAbG8+QpUEGG+8LMASQj5XCxq2/X
9/L/s0JMQJkm7p9I9+9iYMwLNd7SEzpPm2NCXaRzRML1iHSJDAIkLncAnWzaH5GR8EmJhilbBl1d
1jSM+Y05WMZHyMV1T0NQBAaUw3q78YnGKK9GxLzmB3PUcRH0bJWbGSCSePlSyiA278Ds+np9Gxlk
R6AQkSUdiDhD0Q26IT5qRp3Nykx4TZrX7utagv1U8gm3PhQS/W6xR884JbI9gV9fcaTbDMWG6z+B
+SWPP4FyZ83QoxC2gZ20/Y4HZaBC+7YPawwmRKoPlRjnL9gzLtdM7ukhzg6jMFnQkCDcCf8I/MZu
H64nwsyI4SxOVGd9xePqqMCU9YnUKyOmD1sVavH7N6v6oRq7fX0PWQEWwzd4FuPBrIk0/7eMLoQ4
6CizFRVe/dP91PBe/exl/LZA3+5m6OrVRAjvjajcbizxhJLG9UUwPQiB+wAXilIsiMUuv4vY7s08
LnscLqc6Ul87PLbWp/SuizQn9XiKs2Tf6ctsqRoAsYolaihtXxqbkjGdrCGHyLc+/IpN2bfyZHFS
sEWrzf7U9a1dSgon12Ru4sEmdfCkdoDk966lUbG4ayzb+/w1NxbOWWCG7ePKqBPXN7qltDr8xnQi
gvTFqXzTP0jTBZcLLWauSMPLX1YUU4Zww+UurtqaaPo2pKC/WbzyB4C+EB3bPq8n0V+i4d6KupCH
6mTlCdbBJLU8Kx/TvSgA1E76wk6Qj8SVANRbEGc8z/Shuv3HGdEw10aewKSOfLm63VgwntytGJ7c
u2px5qqXH6y5mwZbXbrSr2UkeWmhqtCR3cY5c9RMzNTzkCVLVGqY5GhsS9pHXzTKvgm6Veqys4r/
t6/MbfI8tStSNsuYhSEQKjP5hJBtnRTM1d4KTav5iqmrpwSIBwwNTJ3oC1utdUich7XxlWlM3Fje
QbslyXkczkC5gghra4qbvR/Vs9DoheonkIx4L5UWJfC1XMSoUPbRdIdN2H5JajXu9ra0IPQW4T10
L5tF416ZpEYKr19r5kVDsqrKUPpTMB54uYl90auYSJBA3p0tJwjRPCoyGixzcStu1qe1l+9krk4M
84j8NklT2a11ZcWxppSnUlVfxn0/ZXlW2tJQ2cJs/ri+PKbrPdiiksiiKtV0k2QUrtvtPIj7g5rW
0f9mgkoEWiPW5b6Ui6hOJntUJW8vG++6CeY9NhSM/8DvyrJCnXRtmvOtV9HJHlTRGeKfDYRiuU9t
5mc5GKFcbjwby7wAGhfNwmOuD7YJCcQkRRsDchXXl8Pgi0OIN/CKRramAY1EOYlhNK1JasFsQ6Z4
kzc1iIFwAOez+WB+IgTdmzs/ms8A9wDMrPCwHOR7/OE2wGKtiRIBL9G1oLLToPmafgjtpQ9E+jFv
PcKTIrrgq6ztmBf9PyR7rhmkDkgnmLkCeT/CdPoPX2Z5nz7rn5Un68XwJtc4obPhDG/p7cSbzGfW
SEFl/Z+1Ug+NdoRC0SpIwO4JPoI2knDhqf4W954Op0PkMvw60EXOaSUu49p6qUShFpRKWVINuKkT
IXEsAiWYoj7gSd+wM9PD4qhbMelND9K/ND+Ba9T+5xH1odI4uNDVxsnhooCIs7i2MOqGTFZcqrUB
gylaexEhsG+/qbKjfydco1yGXKbrOiyPCt5DI2+1uKnlaaofKpBLQaz8+jXkfSfqFs6trCdltaFF
2YWKnLz2w5LbWg6BH3E6J+p0ziRJcWth5tEtkF/+5z5CCweVWHBkfAT2Q4Yvyy3SFQHCGHXy1Evf
+7p0NNnX9sgYKk5OxzNFnZFq3UwxMawikqXGFktPbhdbUb+oYPKueBedGUrN38uij4fZijkQGkXU
aNl9XHcgFzYR2vObbCvDPbGCGExhf/MJdVRGRUPHE5FyLWKeakKTgmt7jr+UieYsshYMu7+h2JUV
ZzD5yOWX6xbZz4BD1kWtcoyV2jL62vrADKge2uueFmzufwfBJJ/nj5NCkOuijOq9RLew9t6oJahq
1idTFW1g6J1dCkyFU5xkUN8iHB2sUDetyPYS83AFqZO3kepsL8MrcM5ucurfts9SoJ1Qe/Xkb9BU
CkE2gdrF30Dvjj+Auonm0MVzbZX1STMjbVEhJc3jieZtJJXmmdrazUO2gdJzBwBKGSCPPVfevEK0
+vr54BiiCToqqUkbSBPlkYKCvAEo3FmM/f/NBJXTzV1aVCmoU0619Tj3T+nyyeDpDDN97+8TQY9c
t9m8F8sCD7VZSrj1oiNbKufqsjfqd+JNHbphKWZF7dr6BEdbCF9W6UbiTeowC+AYKv1Pck+dqwFk
sbNiNNipZX7ZF/lZ1dfvuibd6blkT1v9ac3Acmb0XmfynCFxA3/cXPO3Z6IyD72yUmna4Qz16eu8
vSrjD3n9bsk8uDHzQx3MULlGoauZkKsIkoDJbk4SftQ1FXs+Te4UwWUgfeSybDK/3MEm+e+H8FVW
lrzXZVxESAU+VeV2WyBCDub+MKRJWAlNaIm/ZDl1wIkcbMLk5LVkx0tvZ71l2mWdcYi6mI0p6/B7
KI8MFeJ1NuRJAHBM8ZV3woKuu70nIaMVfQLiEriKQVyb1OlV0hjkcYXVRwTqOJ91Z3ppAsEb7Soa
otGZf5YOz0ky5wCO66ROs6YLqWkMSQL4sBlkT8PdEmw/iTjH7Czu8EkGZmd++RvJAEQHC50cgjmR
VZ06yXvXWUpVKVaYaz8LY/abzU8gk7m3L9fdGvPGHOxQR3mYm2nZGrWIsrlC5aRwajENhM1w2iUJ
rpti3pqDKeoEb+DT2oZSgynjfbdulolTVWU7noMB6kiqez5K7aJlp8Ea81Bt9CCusWWdCmw+AKJx
DzpMNR7UCMSOXwr0HzlRiJmKHexTx1PTU2XWOmTqVQ/3k9SGC+2dUO4h+7YbZxk0PmaWutc3lSHC
fHlQqPMJWspSylYD3CbBeJahKZR4MVQsZa8/k2dmFtShdGohxljeKU7lZ24LTrFbrggzOY+XnlcT
RRlvW1KjBcsqlRP2257lmoR5wwUq0LtbYhw0dkd7gDNooEzAm9ZluAI84TUDo6DAc6sGXc7pJnFP
CFwmMr/sRtifS6jXE+Vny4klu9b87EH38YgJr+82wxvArK5KOkitJBCQUlnA1lRKOZHnEXLH/mnZ
0tzvMjN5QwdIiQRNBCXYrjbPRrzVQav2j7KYa46QLbNjFlnu7UMzParw4k5e6Za9VOt5FhseVI6R
WoINS4FkliSiVwu21MtYYc3tVu/6iF95DySGltojob3FiK4rOElkgod8+qzdxvfi9yEijhp1Uz7l
yZ+e5fJH0LcxU5JRn8GTPHjpQ5w68mvhERr01cmflvf2awLQaM8Fjf7pZGBVFRUU8IHzBRL/culo
pk59N6IPke33ffMa84obZOuoc46/D7IT/HXyv9Q5X+uxXuNJB5Pw/BxvX7vFAecDJ0lj7hxGCDTV
JDVtkfLJhdavugzCmJPZn5PNFTvoF4Cnfrc4dphrOdihjsla5JDxzc0impPKlqs7QWsdMIVwvCLz
ixysUF9kz4wsixV0iWr511yDDJUXwnjLoNxuqi7A0gImcJKXwivL7EHbNl/Y23fO3f/zs6CjgbIh
+qJI0i0ajCCm81JOwk64ipKwOWVe7ELRM21BnLL4BJEzQwf8djJ9XneDUXO6tEx5nU7aZ9RitQpa
lMJkS5lNcI6CN/mz4YqYBUt8nu4tb63UMZ+S1dqQapnhlBO6AhVqs7MZW55ZN1DaUBrekf/zkFyu
kEp31nbQhBl9jpO62QNqJGBB5BxDRlXy0gR1q5pK08oh0YWo86xnApqvfektvS8wKSM5JS4AX5+b
uSpdBxjIBD867uylM5KSNpf0rBLQvNRPApjib8mhMZxsCsAUv7mNX6KwwEmzGDEKCz1Ypb6dbKql
MMcqyjM+iYuyly+29jaHgzuc51/503xXuWlhWw88cAKjy3hpmfqKsr4JWpOCvZcQdii+ZGcnOTKA
/QU0iJPsMQ/oYZHU1zSXsV1BTCxE+1695HGwr9/iTHlMOo9z68lvvnT4WBMI0FAGMvCmpYmSFLCT
Jfmq4lF+Gr7KqDwBnROY9wskfElRhruHf3qzS3vU19s3QW0tIU2j1cIjJwn759zXXfLCbDBk5WvO
Dv74b1xc85+566VZ6tO1GK2WVzRuIYOuB7Ije1qovAmJvQh2FmSRFYxO7o2qnWDaI/r3+jKXxumP
mc6GuLXQLdPkwZbVN7Pe3KzmzTAydxbsIbgcaMKgBXR5G1tTXdCAXfKTJVlVMAtW6bfGDt51YeWK
ObKOJ6RfcG5UFShDGgSoykmtb0adRtBPMDU7/WS8j5GCtHi8qcP91ExBeSec8pP2r9uCuqxibF3T
UL4EgIH8rkOVYE/bVZsNAFd17UaQXtSOU71nhiIVsFikl2Crx+v00oA69FO/5x+kLxBEJnD7ID6r
dg18VR8YEQ/gz/pmR3OUB030qRrrQjGj3IxAeAT8ppvpnOIyy0sfbVA3TpCFEfx1tRKCv9pOdKWw
uy7n5eQ8I9T9qlZ5EPPJqCLdeO7AorWbvIIM+Zm0ozoug7pE21BYowbp4VOjQQiL1GNS0d6D9JVM
TA033MIIb0Xk0x2OmrEMRi5BPSFau0S3XHVI19oRBmmqXdla9vY2Swc9c7p6zGS/ioW1C7Zaad63
VOoAz8Nc9qe1WSu/XU3rxqyHLOcwOjHeiLpMXgOmrEMwAln75S+Mp14rkxp0/KR0U/4AiOwREhwf
hRsAbRoU1fna3axdOdqknuO9jHxaWAdQwsaqI2Agu5s58Z1tAUMFJtiV8dCmT9JmdLoBJpmoLV6G
9rEbOZGVGcU16bcB6iABXVv1uxpbYTVvAISYUtUXgVSaxn2dJhUGUdt2vOuKRXtRBtWa7HJrs/cm
juu7qe02yecEYNa5hjsDqFMBvlL78EiHc6ZLuZUNVozpFw+iyQACanfrkxQQDRUhKrkKoTxz1OoT
eWrzdQc5ev9uBtD1uU1uMVwxekRmPna0T5zVsdKL4+qoW7QUfT9VJahpl5MZaJARGm/M83r6h50A
+M7P1+2xwvzRHBUfZmmCdHLSZlEKIPBrs5aDrVey7FUggQaOCHVjsV1EryumiROZeJ6csqwtoLsp
G8kKi32yF/3NzF7y4ev11TFzfNWCAALqUDrealR0KrdybwtNiqP6HaNP3SuZzoqj7UF4KfCvUe0l
vsrzMsz7KBIYE6pQkkWH+rkuFegygbBl/Y4CnFe6nWqDqCNq7yC5hYqb9cAtfhHHRbt6pCoYFTR0
1DronLTpW4BcUjk5rd/VU/Vr8laM5BSPa6hHKvg7C80jBXj+1D8z+h8NU6EyrxVZqEDDhtO6+7sL
fbHFUaPmTESq61MMfnIOboacimsrpZxdOk2t2BegbahnwZX30zZ5qlg7S8/Jaz7mI64Zoq69EDfg
am5A90Pwv8PqJjcYbHqcgsSb7arBfANmnMkA41tqQ//7njA6pDekdmYmNk+SlH2ifn9eyickhWmu
ejnH0d65YpY5McZVOBeF6eUOJ4i6jRbI5eNJARXr4MUBcoWb5GUPNj8NxRCstrxqAqN9j0h8MEdF
YiNf9jlTaxCTgEiBVCIxMnmnuk00B/XtXz2hjtaoGLwLkFpWUKlBbXjyhswZQYqRneIHg7yfypCo
gQIp6XC2lOXggIUGusRQDGAHqGa3oVat0ep5Fu33Lca6RY+I0QlOBmlg8/5jGtXnvZvYfuA/Jj8a
IofQiJFoUcoSsG711ewMpjv1GALF9zPR8etq3pkhufafV+S3NSoXn4ylT/sWqU2XOnHQ+qmv/jBT
O70jRDox74jy1ka5GiBYoCy2DnFoSZi43rrklM6NN8z5r6Zab4ze4ERGBi0FyRYxqqmTAWmRni+X
6lVa4kLXwvmdNBe3O0hjJCfzvHwfzqI7PY8gH3SnG15EZvvUg13qtNbLpPYCFF1R3FNPEkhGwMTc
2mS4EhLEgWnYPDJychD/+I6HtJhyL4Uyr10hmHGUR3EwBVWQQPZ8xOPt+oVgerGDGcrFlK0hl7UF
ZicDCEDrl7l/u/73mXWuY55KrWOXxGrZJHAd9kjvhXcdanCg873rXLJzitP5OYhIY4dXjWWv63d6
TK9rEyRguwAE0fLmpGb9rRzHLmdpTPd8SMEpf5lNS663Fpg2Zl/xU2e6TR6zYLS1E+jp0VQLOeaY
d+1gjjqCQ7eXcaOPVth50y/1ZPgtGdWKVDKqBeavBUXm+oTwd7vnPKfCXKlMGng6vBVGL3BYDy5M
btYmLkzMv/V6ZXzT4sorjRjzw2XrGnM5NY5StV3hLF2PR7ORm1YwQ6zACEytHs+9uksyb++Zfvz3
L6IZycRJX2tlNcnErY73RnZa34y72F8hKKo5NcYLng2X58h5NinX2lpx3w3iBuVqPSimx6n4NNb+
9Y9MvuEft/6wLPIhDhut53PbLXsO751FSRE00DvXblMF3PmIhlyIIPtyHsxRidugaJMwjCngIbci
XjZ4Upy2n/n9HBoO0imSacxBuzplwNtKcv2urZNc38M687Gs1sFClyYZX5vqa23cDFZtp1yUEzMa
HhZIeR+MyEEeTBELNBqdPf6UL+GGII/OrgzEHqRMkRn257Tj5Ya8k0J5HxNDnHIjohytCF8U7Uu3
3uUJjyiJHZLI2LuumSLQ6pT7GdvFWvMcEUJ7Fp4JvEnwBt+63XxCPIgxUV7qxHSpB3uU/0nTdcuz
Bnx2xrMZLHcfxEIPxq1uS07jijfmHc8i85BAAQQRH8NxMn3Hl3wa00ZJAdYSw2U07Xm/35Yfm8op
pTD9KqYoFVUDikf8qLQczuKcW/OgWZCJmmLpaVf1wpbRI7Q0yzbqH3g28lwXuVR/nP2DPeqON6Y+
mK0FplBCFlB41Uv7pnmAqPlEjbURudLPzMMIUV0D1CSo4NMaNJIWT3KigwE6Hls33Z8VfXELgTOR
zXzUoxUO1hVVJn0Y6lG/pVkvACcLPn00RAjhBBkCFJzxQ9IaQ7Y+7wHBXtZvg5Q3zvdWSPoUvB1m
+TMtnbkz7J0L62cewcOqqG+VpAOadESBEridSOzs3NXxln4Aw9x4Gj3S1ZXfktTuQBfAEw/lrY/y
zZu+lUbbIJEHHrMVEQGsxK6KX9fjDfezUY5YTPO21AfwvuoY232yfPDDPwECpdrp7iQgKQN3RQRc
/HWrvF0lSz/cuGnMsr3SRSB/+idTeS7z3W0wH9XzGLDZr4XD5yM/5GAIo8K5aWbQboxfFqdE7/+8
BMg+nzo3/TW8KydogIflC/exwPt0lGfW9C6XyymBCjjG6c3X9j5HR6kNF58Qv9WPRQ0EAs9Zsl/v
h7VS7llWV0Jmtgvh7E+dQ+h1dRTRc6haAMKzhLzrx+CWJH75d8WXWqS4jzOo38CNDfhqi66Z8m29
IYiHf9KwD+4TMtEf27KdenFlSz+uHyLmA+lgn1rvvFVtD5pr5H94UxuZ6mnbkzj62vR1LHs7TgD6
WHnTacwQeLBJ5cFrAQ7wohIwbCc+6tUu2xKAZpzLwUwBf9ugASxrOsdkoqM6qWVmg0fKafXWL4TB
NsqvSWM6+cyjC2EeV434bIRAVabZQqRYLKWtq+Kwah+yJTSAYmo4z0z26fxtg17VlpbLVsWY/SXI
w+FuCswofSUMDD2o+/Sn60eDndeC+AQlZgksbSbl1YQt28x+J3w8DRi47ORJdSQbRcKwvll88T1+
hijyfwd+Zgb3g2XKtSmFvuaztgj/x2OMJMmvnDqEGPOHxKXMW6nMSiYO9igP12/ysK8LWgUYc0OI
ytB5yYIFUmXz7X9RWeZZo+58IwI7Iq0rVudjkgjig40jeOIzBNnALMl7I7C992Ft1A1fGqGVe0kS
Qu0ZEMkn8yR7xWkMpTv5HmPxYH3Qb7ab6o1zdph3/GCVuuPFOg9LZ5hxWLxmT6pXfBlFu79R3e27
7Oeh+WZ8nmtOas0xSTdE4rTK96aPq2hscF7B/TgUnzirYn+5j8FapEyAV1xGwlZH8wPDENXJvC2+
7mcptABMA/c6If/6qxkABAcT8+AgKAE1Fy29Go9CnZW9Ajy+L/nlZzwrAUp5JBzLm1tj6D4Qb+pb
XrObGREORqmMMK1ljAtKQHYTltziVAS9B+Qst2TGdJcHM9RWdma79EYBnJ+hDnanucnwPif+9e/F
tqEDxCihcSTp1NEXAOvo17SB6OYWZtvLpH/bV45L5pmgzrkVq700yitmF9ZMtkGsWoaz1idP1bBq
9vXVMM83mNr+bzX0Q043FmnphRzNt2asfEGJgcsyk5KzILbXB6LYUIH7BS6X+v5xrdWmDKBBmP0S
T4snwluIt3touk+j7dWINppuFz6PAJdBxIOzfjBLnYfGgprLIgDklvZu0TkyeH6bF8XtAsvrXAMa
1GfoLb1LXo5GI8jgfB63ODObPtinHwrLkpuYWM0jbLG+2cIENvtysaRgH6F4LBoyT0aemaEcDJLP
fciq5XGuhzjPrHBrhxtFadCuER7EYp8daLM8jmb6APDT939/hFACALBABJW5bFBxbrTAPJODxS8c
0FAd9iICGNW7boJ5fo42qOhmSo2sli1YQwHHXwCbGpzcTzpbVezps0wkF2VkK/lPtG6ggqhwPDRj
HECHpuTvFVJXvlQLzBJByiQaeruOiq/NhsF1FP5vp8kW7oDIf9wBOEjQq1bP6QeFae3wzjLLJxx/
A+0Tas3c5i7OTlOqn3dN+wHuChxZqecEPNaRPdihieF3uViyoRET8ODJqz9M4hfEQNVt1fqnWNY8
BiTy3eiCy9Ea5RfmBZDRqkLddhggmblvTrdBg8ScvL3Lvb6OOd6OWZg72qMcAh7uK6Ra8CXnFbwv
ylI8CxDb2dX8Tkt2r+kEMIBm96W8efqcuqVQB5Ywn0DNzJmA/KAA+2PhaHPKIKbEuA9dkxnFTkjV
FsyjizP9Wl3D1z6JNon2BHumesNPE+OQYMpvHr7PN4TnwjjpvvrG6zGxNwTkqpBbUGQMGVCXNxXG
3Eg6pOONN7v/NJb7byqGjoiGqRXx3jMs/2QczFH3WIKYTRKrcXFK0tu8nmyUfKUtDdLZbcaHXHev
uw2eNeretnO7Cqs+meGuQIwu/5UBYJGpJyH5jJeWq5n/XggNfkIF1wtRV1JVjbqjBZSHZn03h0iQ
UnuOfT1Dfro+Xl8UM/c+WKFntevaqLWkRYlmv89eW0jBp/5ieHIEwYpXUvGVIatUBu3fZMIGQL+i
aCJ+y3TeKBelMQnTaIZxkj4CCPxpji3O92JwrmADDzYod9DrXdJvoyiEZmG3Z8mdAgDwf+goV8Y/
wLTo1wADvNZPJWBIFsfJqyxPdDBNeQZ0rssFnW0jzJOvevuwpjxIM9OBG5qOojk4EYA6ugzNOBd6
rc+YvZ12Mdp64cYSyvcs3ziAH/bxONghCz2kAMPUWsnSxj2mF5T3CVrPmNQo3eKn6uZ3xey83KEr
7/IqI8wiAkYJgd3AJsGdUFbLBK9BMH7GEFEBZ9lnwh+jPSKtA+g9PXH7rWSvKO+poHoAdIYJegmJ
BqaOm7HrAyGTHzx4ajLL40D13DYBohZDPuiPhei8sEc7krafETpQ0F5iwH1aSOxuD3nvk8mMLeSW
shghWEHFBzS0pqopGo1KkfRYzqx1xBhutdn16OzKbqeWk7QczBarwgxDChhITAlwWJrhECLIE5QH
9gLtjjHCcOFL7EIwJYD+DPS5lYf4jpfEsC74hUXqmIxd3i6CVaSn8mwG2x3RwJAgXNLldvNdfCdd
FijdyGH2PNwMvNUycg1wcaHPoukYYAAf4uXF0AyIqAkbknE1gGgEjo34syTUeja4tkElZQWS17hV
63JnXpmn9WCYeIbDjSyWad6KzEijoVO82mwcubHuLRT2N213E1W+q4v6vej2yIIK2jxD90iX/Erp
nq4HDrK+Py4N5qjggZB0mArlgLqs0/TJ6qZIyFtnbtxF//fyCCA0PligdnguS3WZMOIXpcJpMl7j
ghP6mBfj8PepjRQqZZy3HnomSfOgK+C/hZ5pWbqrtjn/fqvQKlPBqwZeDTDTXn6xeUl1qUTOf9rX
t7k+1at3/e+z3KVCSAlUAKYAzJapTGEVZy1dJnMLzVvZcMdICgVndkoBwJvK5QvuMWLP0RzN67sB
mjLEWjtFtf40CzeLGdTC6/+2JHqyu58KcH2CzyIiZWQScuIoCVRbCEi05o21sE7CYf9oBqV5TuQ0
M1G2GNb0QRGlqMkFW89G21RrzlwIc+80RSaQNtBLatShM/ouzxUBauTisvlZ3KHKLztTE3K2j6Q2
9O2UD2bIig9Oopp6FAY2TQjiW9lJnT0cwxGNZ8Xj6wKxHIEMdLesWvD7GIK4NNVIjd7InWWFSnwP
Khsbuiy8dxZzNb9N0DlqmZa1uW7oKWCEMtLOCURFZmd3uocx4CUDLLeuyBjTN1X8o6vUxi21ZCZ9
rQphrM92r6OYU6MFnIC/woB733YeuIO1e7i3xINqKij6qCfMWkIdKx81Abrxv/IUHARcGgxmXD6a
oNyP1s6lsO+YK5cDHYhGPFBvIEKuut+NR5LgqLHDQ8SzDvnRInUkLNPYlKokfSb5sdwKe9C8KfnM
OeIkhaaP+MEIndfkmrGPUgq84XaS3rOwC+SH6rw7ijMHmc/jmWUNL4HY4j/ficaOCEpXW1Iepxhl
mEAQJnq4VDbht2g3sGCT2WFwuHvXl8jcRhO9OmikycB1UI8IZZ/rSk7BEizJmb1bhqPlnTONun/d
DOvVDq6933aoUF7nZSEi+KXgUCRrI0T0/U31riOJId5W4LhArj0qsEtCUShyCntyQKoTaziDmGR1
YrTqWqd2/gYKfrE+yudWvSJ0a4I7TUjh/yFDKf3UbW8gngnZYBDwBhsnO+J9OsqNZNpoSQBSAhc2
oYX8qi2PGW9ZDBUY9D0Pn41yHYagGiMqIP9QPjUncgGSRy2x82/z24fyUqB5C1RgMCoVrnfijfIA
RMsJHKC3UyhPvEPEuI4a+PYNUzNNYMcs6s6Lyt4Y4MMnjDOSL3sojTtA25+7qPQEl3uEGBHhYA3c
KpdBp1xyYRNWkOUlmx0HC+ZCzB8D+naNS/Cg1+8HIyTAFhr1kql9iNBc2qq3Yh2tBle/1aGrUfWe
COVuqIvmNljxbdn6ft0cK5vToBiiAsUlEs4R6nr08SAJW9OQYRDo+rmZty1Oct7Q6sUNXWyRc1RZ
8UEHO6yKpEQEfc/HK+uQK+hiJzVwbkK4BUQVonbXb9qTATqtNKw9YOy59OCMy0FeTGgTGSZmCGnl
x0TrTWOc0DMchnPcfEvAhD9y34bkvFHhAcRABkpb6BiQ0e/Lr6aDWxoQtn6MhBvzC4GtFAUES+x2
tA1Ahzd3/EIgCXWguWuQespfRKcL89RHbNNEmqW4g+7wB0oudSDTiKRF9An7Aq8fynoI6zgqeAyD
6Q8PDdoVzLraiAUm9kcX2bK3njHS82jcNbeWU9rmvYzErw+A8NIc3oQ7q5hxYZrKLoRMiTdQXkHV
R/tABxFSoxaLxoRWG/A6YOSP0R/1uE7KyRhNYy5pjcaNlUi3guxm3csyWfYoPOv54GymzbmKxE1f
sUe3L+Y6FvWinyGpdWs+Ai9qYjirA6KlD5NIJfwP/wz28Vw706wOdSmw20D3gL4gc1sqVVwvZpgr
v0YdaMA8WHTZBubyL9b3z9eT4LaR9V5ekjTZOzEWEIm30+oOdwa0X/VoDxCNvdpD1+mu9AqXdzVZ
qzsaJb794G/2uu07cH9n0QiZe0HBbO38YiJuNd0bZ3mMKKEfLZGYdbBUrfM2xCnaIknafE9jsMqo
3QBm8UQ3bCDoRHecprseFA222QxJIMyAA5urxCOFYxVRwToDJDDm3g0JZFjU7xiqZZUwCQasUB0p
PplL3UOIFLoGxITJPfmv9ONZl+VgleaGEJus7vRRznF4IQEKSmflPX1IwbAOzhuvLW3Qfw9u/7X4
AWBIxC1TMaKmjuE0hZQlUJL4o+hRGX0/lEUOvrH4sdLt4W57JX1W7a4Os3N+t53zyh5vs3teuGbG
MxRyIf+DYouOwHa52wDYdEVTYLpx2TAYJwGfnIIM2f1OhkSBF/y2hbxHIyujhd8Fjz2evwg4NJn1
XGwA5HQb6G8smwD0c9GWf2RR9YlUdEsnPRs/rh9tVgg9GqRSWnU2hm7SdkzcgwWzPa/xQ8qbpCbb
RPu+owlyjQ+XR1ilssaYb3rKMXYLwbRt5SQ6jDVADQ68CShbkWyHitB1A0CFatQQq2nSc6EJdgU8
rT2Iwvv1vWJ9nQtD1IHosxpjhrm6Al5mPoIdNYxdPEjfMSjyUR7jjteSH07tHPgGZTzbMPNO2EIv
dw50r6tW9FWM1IMkVEpYBXoE2moIlSOh4uJSGEoK6F0oRGYLACxI81CHoU2SAaJCMUYW33PL3k4N
tOB2F5cNBIwFqFGVL1viGcEKBn7I8Qac3WU42Qvr1GqzFUxNFfgmou3Ugw9/DTuXTKbk6Bv+zT27
sEXlOaagai2ovT4QOKRzMofWV61Aa3t3dL+6Lx2p5aUAJEb88TEPm0vlNxYmU8ok19GKGh39RF4a
goMGg/ZIUrmaW39iXoqDOSpUNMWuJhj/i/HY+LF1qOPfNwOPIoFjg0ZpFbKW6asCUXSwIQFvGS4B
YsLD9gCuwebdCEhenDzXvI4lw58cvx0tzbYVwwzlTLE+AXq2Daa9pLycm2QrVz6VQYV7swQ9Qbph
79JMjuTmCUglO9d/zCAHVF/zyUVDwZlLzvnnbSblxaAbNnZmrpuhIN7tGcDH8p0Avbvrl4wRTC/2
jvJgXWyaZVvW+UkGQ8iUD7a2gEV0yW4gFrRX3DPPM0c5lA748UkvOgEiBnaaAaQE4WjUXOUf/Tc9
Ss7pHURhnPZL8lfv+ouF0s5kNNpJKhbIlEAUxrghwu9FJJxETBbwHBf5U9dOC+VLOqGrRhnKtaex
nJ159tXmrq6jfTbd69+OZ4dyIHO6Jno3qVCXE38N47dJeOo0FGLU8LoZ3jmkHMecpaM4GSWwT0WY
jrKdTEGmGpxz+NFJurJp9INBAgWRNE/4PiPh5XiqfYjYPMRuGwk24Rg2MHCzO9ZJPFdufEcGvsHR
ARLy0ekx+t3zhQk5wcek3hKKuuVVQX6PCnEzZBBeHE0+uIgAPOaCmzi3guZUbhelbDcxAUodLPM9
WbHoNkENPBUxGJcfE8mFb/0/0q60N24d2f4iAdqXr1q6W+12e49980WInUSi9l2Ufv07dGYSmdY0
Z/KA4OYCAVwmVSwWq06do7m9aBxlqya0Phd8NSM1GqnsjRnKnSG5Z6oUvetcO3tG2jscRPALgSt9
GqrojMgwWyy0K4wM4+60pI/gepdVL16g/Crwqc17gWlv2AylAMTTx2yJ2jZE92rLCbP6y2SeyBBc
Phiin88Fs95p0JtdkMeW0tdE/pZQ7/LP32gNYOmgOLKgQmdpDt8O1SLgEByq0lA+otkOyu/lVZ/c
/HV6z4LSrw4wpKkrHJr4nGXCrIF6q4L/WPjzcd+MrIb0QLzA4XP2qsTpk4JMhjdC0QmvjsESIlc/
H4CPFrlIphJ5THpigoC2bb1qrq7MSXmbiOPWo+aiMyjqE3yOnLAHlW3srIG/eVSjlSxtRAco5GZf
qi/GbkCaAgpM2fDoHQWCsXW7h4zVtEZBIrFtF4PIaGricaJy6wT9frsUSSyFtrk8yMpyJrV9k3b1
vdo1IudhOcnHgMrW+McWF7YBDNBpNUlROGY7E8KqJLD9CQQrg8seC7m4VChYHO+tlVqRjDTUwmOB
pF4HtOg74ule8pSvkerlULEI1YPji6b4NkIYVgp8FfD6wO2r/LNcax0S92BMDKOv9YngkUz2Hd5g
jPI8CURFgK1Vop2KAhowTxCZY9u+erzms03bij1KSDGVHjwMlV/d9nRF8Urpx+UA8DnAMEnlP7a4
DDAeomVW6zo+ZhaIYprXVsS9I1oMFyGjpVdlCkLcsJuW6mDnXXWau7FzexDZuy1g/wLQ3+f4/3FB
XMRE5THujS6zQ73KmGiCjgGsqP0m9YtoRF5kia189Zn6ZqxUEFdaYZIaYQvlgGFydotQlGujAvBx
RVysXNS2M7IJI6zVT/VoH8EtetUfzYf2yztXkicJiAaE9rgIYo9ZrZYkbkP5Tj7mt8YBFEnnvniX
2i6PU++KBiFFG8mFkbiEPok8zlYoL9fFUIPS+lgOleCmZr81H6tWjs6/GyeaG602U6hdWw+adppp
SMljWedQSH1ZehG4W3Cs+PdiP8qlWSa4bRK1v6oGmrmDKeKz27y70VnHoImmO4z16aMDxolBST3q
FNQadBcfyl2aef1r+SqHgC1iBqO5sZVANHm4dY+ujXLnSx7J9A4XC0n9vQMUw8hnt7EeDXWPeQXB
N9uMHasFcidMJf2Q1NbUhKPxSqXa1+iNKvsUU/iXg+DGTA2O2MoQd8TatMvrNm7tMLoub8FeOfpa
5bL7rH6OYl+zwevOijSgJgtEEzWi/eROmzkbRppOKgj6RsNPbdq4Vq/coCL/NTKSO20Q0yRt+qYK
BnkdpM5s7OKj2xRVM6YV0x3B2HFl4flTBOyp6qDhbUQBS8D+CwjKVsLHmEsgmYpZQShqfDQ6Z8aS
AfethBPQcNd1aB0oxpyza6QLTZi9JIGw3Pa5oIJvyjoWNmCeQLvyt2iupbh4wKBToeyQLN8d8qgC
a0p2Kl6w2RCAvh+preD22fTYlVHuOm11Us2x2s1hR4MO8rPU8dL4ezT7lx1202lWZriTr6rqUlQm
JpPqJbtJkuyhINVu1DGC1Q6eYyyCVW2mP+u95A79YLcgKQM9CwCN9p4BGovrX4r2BWjrRRFGaI07
9l2mFX2ds5Qh+FULppiOHL1fEHMR+f/m5bPaSu7oQ8kcUCwTpQdLIy4xnzEXtCOmKkqVRd7IHXPo
Vo+6pi85YEOs0FwAW96EqgvZ3MNl19jo1330e+42tRYdzCWtFWMmRruJ7tiAICrpe+Xc7cBlADIR
zBr7IhyGYBf50sq8gGIiV0F0ZnVHNQVoDjx908/LKxPZ4MolnTNrZmoT3Kn1Tensouh6nMK/MIFO
sqnYGAzXNe4rEapNXRyBrIoo+65+MsBWlwvG3diP4PMQYFtBqA90DPROuaNEa1vKO8XA/IRaeJXt
Z9Zpyp/HhrpzYu0q8NJfXtLmaQKnCtDbQABCOIR38NleKtJADgXwv9DZVXs1ZM1EjGhi+EXU/N+8
SdfWuB1EabfSgACiYfxz9KnvQLgDz14StM/pc/XGKB/avaSB+E4tBAvdiolry5zfSxbRTLBO4yKF
erOn1smb3OeuPqg9JNOcvZGLxkMFBj89RmeK93eKAb5EN4OGHJ3p5BSdu4DXpRZRxG3d2avF8Yhy
oBwrrRsLoA7bM5Xv1ERYNmfX4We//O0mPIy8zSwnh9BLG5omYDiSW98gakDCCWiKyk+OojfuRqPb
ltcr4m7KriVWKyflHDoP1bm6yx8SX7tXH/E69FVXfk0qz/qbkowBRkcZgmbAMdicbypTmqhlJ6EB
d9L3skcOxuvYu9GjHGp3jDWj9rIHs3DJ6+UTuBW31mY5xyzsqKUSXuChXd5W8UPsPGnx4f9lgs+u
xqzERF1rt6Gm3DrOP3Jz919o3m+lcKt1OFz8rWRjoPqEUmHvLztWKpTOTvDGxhr6/XTQRDnHtsv/
/lo8gHju20qJ7CQ7Kg8dZr9CNgqguAkEbAaAxAJIzu9Fr7at7G29Qs4nR5toJVIPkLubwEcaJwPv
37pzFZEwgMAj+AnBqoY2uWaUUkgMGVXB85KColcW4aM2raB/DXIO1Fohpvgx5dbmys4LLbJC+ykN
FVC/Km6hu6ZfB84105dPj/NBBObb3MGVTc7X5bkA22puOmFZap4j3yvjW9+mbpIFlx1++575Y4h/
xEimTYuZgGWhRrQCP7Yn3YMt/ynzmJpD7I1PUCEE5PSvPGRlljsDHVBBStdLVmhIxdnKEx/qvYdq
+KLJuiDFZ1/nUzxeWWLxelVdKuSlStIIUWNQIfaF56iMtEpTDlZ0a0i6G7XPl3d001tMMOGAE8DU
0RL4aK9uChk1BpY2VjXur4Pdg1my3l02snmmV0a4AzZofdHHFgFAQLtfUBTRLIFfiAywf1/tGpgx
ylFOsIpCuk2Mo6kKfv5mdg0Zxd/bxLZxZWCATljbG+D2H3f2fgnL7+UO3BfpXvd1ELP3XqMGk+za
ZxGRnejzsIO3sotPXgA6ImVHa7pSjec59nXpn8sfZztTXK2NyxQHE4rqMaVQRwKuwrgqgIHPTu/s
Z3spFGWKoi/FR6cuygqFphJcIXGphYSDiFLfbRMa0NIQDMBAGecMTom1yGOZYWixdSdi7Irif2cC
QBYDABMkHEHK6vCnJrLsplgypBRECqTmOe4f/uabAEoPOnnHcsAI8PG7931cz3WEbZq80WdxrvIK
T4YQXhlMwui9uWErY5yTLYnWWfqCFDpVfwK04cq16Phs5hBAzbOxfxwjvuU99U3cmUkVoV+qtn4M
+DsSMAzm7SsrR0bm5Klb5MnXRrWrq9SRFrfQ6HAFImZIOQ55v0tJbd1d3uKtk8VSQoa1B9zN4BYd
S0WeESg+hRWUQZQzlHWd+OWyifdxLj6Yr21wJ2sittOSGDZsCaCU3IvTzFfjFIp4+q6urhRID0XJ
N006COyy6+iSXe6QtVFbSGjB0nA41uFwDwlFlKRmdOcYtLMSASzY5X7JGnf5T+AUaXRriMFsBiGQ
AxMVlfbFToRlEHwwfqBSV4fc0aMxOVLjvrTvoumqpo+CjWMf/fNSGE+po0Ghjlc9Bi92PEC1zgnH
Nyn2s3O9o0DF3g67xcvvwRc6nN75Qr3/fWoOxQf5j13OGSNzLpwyMeawBCIjzb22+umkvXt5dVsP
17UR3huNYQDnTwRBiv6b1r/YyZcYjzzyVJm5wNJ2QPlz3LmkIsu1GdwVOaaBxm9l/lMtw8sr2fI4
jDf9DidcPjElBlhSTHAmMcQVI9qYdkw7UIS22n6sruxwN8kcGQ3QJAjzY+4V3xguO/chOvOYfClz
tzzXR/C0319e2naGu7LJRf46oVIMcckZ5IQDqD2mvTof+1f1doEe1AzgfX+dPWTjrv4hWu3W+Vpv
KueDBrHGiTQyDTv7TPOXLLrpSlFgEjkG54JVXJKss/MltBK3rVznBWKhD8OEKOgSiKKCLKXY5U8i
4Plma3O9NC4eRgokIqjpZODcMO8MCFNQN/Oatz7QIfAhvk835ouQHqy+IRcRG8OYazlGnb5P60NS
J8+UouiXjNAzTN0e9CJx5ZpqiouQXJeZInAhwSbzVYFkkmrowRHMRyj/QHfW08AyddlJBa7ClwTk
EuroZcPSnypFqc3XyLNB/cs2RKvgYoiDnm2dTAC0JPp9IaluMX65bGA77/3zlRwuiqSDqpAoAUAV
t+SJeYV+C1BloEIgV9wJE20ZW+4qkadDP5dmgbKGbj30OqSi1dOUCWrMG2SPH/zO4WJHlNE6MuWW
jZe3uxnQ7xJoc3qsDyWQVs55OdcAD2DCDfjG8R/1IJyfEaR5PJVaHJF80XM5OfZ++qj43fV4VV4V
BJxEQNZjxlXURN1+loH3QNMUBXqyPOrPLBqUOio4Yndschd1sAMEZ/JX9QESWpiqbyG4BkDwc/E3
WAmma/Fvu9xGxwqtgDaW1H+l57/omzEchaZmHqRPovLD5llYmeNC87ggP3dmvJ9pcq8rD4MlqBlt
OqdjA8mI6igTpv/onApokIx4yKSwTJ4yepiszK1EgkTsd+RTK0Cb/m2Dj0paOo+/eO9Il7taC9SR
8pRAemciu8vnWmSIq9UYBYmUbIRPxKU9uHLWf4v68qqviTc6enDZ1vbNsloVF6XQ77GnhabIRK71
PT1hbMZjWsbzjo11i6PIdsxa2eNiVo30TRlp0TIezvSRgT/Ij8xLgBLbdTf53hHVzjc9b2WPC1vj
OEqNROAZ8l0PJfFyJ6VefyX9qE6MOp88FKjACb6fskE2ijC2Msqdrj6zqxaIv+JoRZqS+WWdjPoB
3XXpZrbLYdkpRaRfmWaU7ucqA3Tc0hvcQ+ooEVBOWJr0PYsmeTd0kf0gd+aQuvM8QxnDogNxU4VM
+T5LuuG+6tUu93TSy4lX0iTfU72cdtowtS8aKeTI7RtlUHzLKKYnza6Xx75vyrNGaXOjZETbqVEa
1+5S584pseYCH0QftaslcjrUqyu9PhtGk50rSQWf9TKkXitZQJ1XSW56ejNYNpg+Sffk5KrSgsOp
okeKIs1L38b9dWLr+UnRI+lHWer1wYyy7BUFVWl25cKWW/zSeeWPpjkdc43UgaqXs+EWhbpAYM6w
rb1STnIOrF1bvziEGDf9AG4TTx9IdCZF34RABNv6ba30Flp0iopSbZVb476QsuKx00rtoVZl8prE
uf7sTArgE9bc3pZETksXxaj03sgIkGGykgAJqaflq2FFJaZjpLKgvpSQODDopDl+tzglJksmnHYJ
fDj/JCQr0yAm/fxmVfpsedUi641b2gZGlYyKvDZZDBVAqqsRqhCjWdPd0taQtCMYwamMlPaHtl6i
wtOGjhx0B0XFo2xE2kGhs/Z9mGhEvaUvmutaN7KDKg/GnVF0pQnNb6RDvVyrii+1Tgfc3mg0gPlD
E1iDuUkqPIPaxddSdsC4mmm9cdW3srF3aorJnBnYONeKSSpI1DaRXGtHZ6FslRTYCqY+7SKXQvWu
+BIfimPk90oQnTAbFlhfzNfhMN9pgreT6ERzKXjWodjb9HFxJFCWlkrJ00V07oLbxOGy7bLXFpVO
pA2t8dlODup8G0m+IO5uvgBXIYK7sYap6AwCHttjthAi70c9Q2giqVKG1dSYg5vlnZzAIStn74y9
+Wxlc/qSYnL9zVJnMAZHnZSBapeYxaMJUYSruslr5JhQs2iCKJWVh3ixzKdejWzB9gtujE8sIKTp
cnBDpZCXAQWQzMaLfSeIDiVoAIMkAOpMZPDyBwcT2Ecnq1THGPtissMq0Pdgw+yRJUkeiHnuohv0
8P4LIPNWoeGPW6ML9dEimKpR81oSXIpG7WoZipcg1qUvWlzurFGQ8152No3nFC3HeXFSFaujyg+A
r4z0OrMEx/RyQoGWzsflEOgGOnmLU1pFQWO/jONbpn+R6+fLLr1lZVUr5Ak9F9onMwHb/TFq491E
7dfCXHxULkMCIq//nynugBoT4IWFgwWlfeMm45GohY/3m569XLaz5QfrJXGHNMltEg+pBmx+85ZM
thdlbzp5KqXay63GvWxLsH383IUzxgM4JaFqpGgBLTuvRLWO1rFLFUHuLzLEHacu1VUJfDTxsezC
RfmmyAer9OLqLzLy1dYZ3BGymglijrkNFgiAWRbblYDxHTWR1NXW4Vlb4bJJOoIIr5VxeMb43pzu
lHZXO8Hl77IZ79Y2uNOTJ9riZAo6tmz6brhb3NhFH/BQhcc8aKFZtr9sT/R52JJXVypVzQ7sJOix
2yq9d1CFVpS9RZvAFNIVbkH71uVU7hRJFMSLLcHAaVrfDeOpIV/69H4eZDct93X6hUSZm0UiCMFm
aWltlTtTnaqlkZpjzmGRJMhWpct+RGvYTLMgn8sDOlVeUfYvESBDph1fgelGsL/bLvO7Us0/46Ss
raNirvDijhp3GHwH5EQk8y5/xK0ra7VIvr40D92YtHPW471b3nVJfK33In5G9nX45+jaBHfADNUa
klHGw20khWeOMnqRw6ldmm+1BGYV0EdIyPkur2rz8YbmF4RnHAXcxp9YJ5fGrPTcACSvgp7coT3p
AcoyXmTfQFQcuBYh2GqrHrMyyLdMqDIWIx7kwEOA3bgIkpvMM0+smaExSuor41GwwO3D93uBJhcb
y4y0eIIoiCfQHGa6t70CfLmxb78xyGvsNwfn1g6E3BXbPvnHLPctR2PWU7PFmWiG4VusKW6u6E9S
NrkDMY5aRaGIEV2VrVKBlKi/mmL7dRzJLs8sF1NfX+KyFNx7qmgfuLiqLFFdSOArAJKZ+gvIXOiV
dg+5O8gLMC6bBFw2Og6Pq+27Exq6V87J8fvJrfC/fyH3x1pLfzaHi794GI6lqjpMZkE9vuO3kp0T
2KfuXfQLgxz4IgI32D6+f0xyMbjT2hmEcCgaMB4xyU0gvexi6nrX+HEEFrPWmw+RCJUp2nL276u4
X3ZxU8ptYmPeDJy4ReJ0t1armr5K6ock0snfRCjgYgwTJKgYA+bMJVTViJrNS0jUJmg0hbit1vzv
PKsMkgwEgArIMEoi3KeLBmfuZhNPtZ6ejRlt40WQy2w+QAF6RskPPGyArbIMbrVr+tTZMU2rDKBx
pos67PHAt2+1s/Q0+IyKXAYs8qYRWN08riuj3MWZDHSxK4PEx0neG53t5Urpt7nAyKY/rIxw96Rk
RNmSNVV8VDUAWpLYw/BEIKPtpOrEv+zvgvXwUTYCb1OjUIInSHoa1YBqUMmVRHNsgvXwoZV08gRA
So17N6Yoar7KPQZuiZ/Jj5cXI7LDxVKS2Bh4RbIequNTI/006VU9HtRRcHw2yP+Ya/92PJOLkDUA
GZqco9FeOm55Ivf1rvJsX/2u/2OfGBeP5plX2rs0qHCmdzM6rUxzpyqfsqyfSauF9IbumIgeJpPA
pe6Wh+pUnvt92bjF6+VN3WwkQ2oOkijsGH9SnKs0eVLRtUZTF7DF/LvmL8/ZD7J/k9G3HvE9X0VE
WJs+uTLI3cRp2nXaOCrkKAEmMX2hkNYTDSOxE/Qpg1qZ4DxFB2x2SgfEjqr8WSyPWS97nXwy+86L
7dJNiRdHoh7CZr/H1CATjcK66dg8YaskD6WSNUYb9i/sYoVgQ+WZ4XyjGS7jNYSueOHagX4tnLlk
i/m02N+GIS/GBUqiFBQ8ar8+oO4xumGw2Owdhse6EgXILQ+1IUcKLlUZkEOetKM1Y7VXImkOs+oc
Y+qRdl8F/ri1HCwCXKa4uqAPx4XgRm7kcrZNhGAAhJgar+XRIxsOAYuSeDhk66XkyFDYAH+qjEEq
7rLUosoxyxhi0XEUGCZx7U7HyNVumXSvLZ8j61G1vxa6QPN7q/iALUR3ARhoU+YRdJKVmPNItPyo
zwd1urHrwm3q62qo3ZyIMvuto7C2xS0QwyBFJqkDmrt7Rp2W7TUI67VCnq1tMyCWACUjkGkWFzQT
Oakjg+3ju1jJkewNmJEPoif05pPdQW7zbztchJxMQmel67IjMM7gsGDlwhrkodYdmOWD4SBs+Gz5
+9oely+mgAwWRYzoyHQT2tvpWrnSb6FpB9ZLDIXMzxa6x8+CE7D1/lvb5D7Z2LTxDPkm+k7apNzU
5F3PDkJj3/WH8SejgqshPQpCUZDtCkxvHr7V9nJJF3Z30eW5z5CRs4mb0s+urcAEOi+HNWGZYusm
WC+UO+ogNO4xkYp6VRdYbzoUeOdbhGfd/TUKhkzcq1+EBLuiL8pnXxmmgTXI04fz3rwrH9mjRwr6
o/0w7xb4ULwTbapglfwgIoi8M3khkLmUosXLileZar6sC2rNm9gsB693BwQrSMrfizOrdNlWc6KU
aoLaylc2WGG8ZtcplJDsMH2mjD5Yg2Kc9L1QvL96xa0tc5ctcSqio0/hvCcQcqCdmrvKg0Duvv4G
VrMjGJWuhJrtW6kg+oCKpWNoCmJB3BFRJk2uizZC9eBUhum/WFh7y60Pv96O6E49O77I7IZVVhyx
TMOGNq+lcyudSrnA/M9gh2Z6XLI8KPR7Sb22UuFo7sYFAZ06U8XDxzSgYsEZklIDKMVcT8LWz0Mb
47nZFTiTfdN9VjwNstzIPkvvL5AcmMvRQFoOjiCQ9XCncSYTbcsMGMxhLl3T+iLbB0F02Th6jJRK
tSHBoDgyP+1GaWuhtamAQ/O6OKtfGDQlxn3k7McvPZbk+LUgnokMcmedJolNlrFNjnb1Az1fWj5c
XpHg5/MVxwyv77nWJ5D/pBSN9PZnHU+CobP3sSEuvcOmQbwNJ9uwcLo/pndUlpdoqvDSZiF5PnZf
oiODlSY/5VumqfaOdQBpGdMVZFWsywvcCisfrHP3OjjSKSac1TGk0HG9Ief6kU1vF9fmrekX9jvu
k+khmGf0xi+b3jhssAyCIwOkEMiT2N6vAhqlquR02oQh1gSgsLhHt26ftBmaQo+XDW3VPlkaxrJa
iHZAtO6jJRJZEkACaANoN2VIDr/UntS3X0L3oiGTrffWB2vcMes6ohdmxXgSzXwXZeReTaLrJe8C
CZeEC5rgG7127nuAu7MCxYdW3y+RAYabOLkfilLEXcq+3yfvYpqAGpOyc1Tu+/bKLFnx3ILw7AYy
E960D5Mb+Sa5r3zmTkImAJE57qNCYVkuJ0gPYVZphgxVhZsCCVzQ+d2pArpWqGuxaQ+XBJjHoJKD
efOPn1azp9EpC51lGBBtC5o9vZK8EpdEcqhuIDL6/bIrvW8Xv50qOJhVDfM3usm3fPPOQeQenPgo
Y5Dxp7lfmDwQqIOTHXpkXhGSfR0o5+EFG3zKz7/OrAiw/86ndumX4BadqmmkRQSDWS1e9I0L1lbz
ncEYogmB+k/jA0fqt3tZeU9iWw+SFFeGnwRK8CC7ji9KoZk/f/5tbBPCSwhiUGX6+AkSWQLLcCET
qLVBG8Y0vBhXWVm7turjYeaOtiIIHFuVQ1DI/LHI5eyz3g9ll3egznkaXxiXDCZ0Qxmovifr2tpr
gYRqmCsLTtJWuFob5TISB/pqcpebQKNJp3k5ppIR1PUuxrT6ZRcT2eGCVd5QaoF/CfSLM3UpVWCi
B0HmDnz4Akvsw3z6cHihAr8J6XDF4i7PNjNiM2kWcJMq9ql0zCetbfaXF7N5vbBX8L9s8LmxnkcO
mRjip9+NlWvcUB/Q3H3kE68NipABQcpzBVpoIfJkcxuR6DBtnQ06/ThZEqLXLXTjINIyB9Zu+pK8
pT6Fmkn8aDQoN/TXpXCae+MpYEPXDWo0yK/wzOJKNZZpQdFN07Ojpp6MIgPW4MpM/qJzDqoQDUNC
kLJFC427YKKRSJCmcMZwBNhPxaUJNFleeZe/3OZKVkY456gxME5HO8qP2fA0UNecgBMUsiNseuAf
IzydhdPTMZGKd2Er6YGCGurMuOahP94gFR5A8eiWT/r95YVt3s/4PpA6gGoQGqHcN5K0mvaNPrBK
BrsyILXuR6f+OO9ahiq9KZ7b3WWLm1vJpIkgfWoqSHU+BsjYJDlih1IeG5DgEM0lSUDR9L1sZKs5
D0/HWBIEkFBd07mq60StUpttdUIhQ/YYcUF+0x6KcArng+iJvfV6WZtSPy5IUZusaUpQYsYzMI+Q
Ke+e5Snz6vlpKF4uL2szO17b4vKXvJtMYFGgziodzCO6eU+7MWQBRPfrn8YZbwu8PxMXFBrgxLwV
lV43r7bVnjL/XaWoYzcoxZyOJOyc0eulp6LsghY93Ske3NK6hVbI34RkyCwxIUUFClPcR1TnPmfS
5rhk8siVh/kbuCufL+/oVoUNQdECzaWuGXhic+5YzUAqRelAABsfAlZhw2aGyt50WXWE7EQp4eYZ
X5njAoljULrIxInCrr9PpFMsC7ZsM7tfrefdg1YfqY5Tyxz7OQedMDkUd4nfu8n5ndHFjXeie0Ww
mvcpmJUxuZH0qaZJFRIQlHdNHrbJX8wQrL/PO0J9ZSLuamnBULYVVoBfKcobUVXXHI+x9k3gCOyY
frr/QbAA1ik8DBSLy2j6cgAepNQMICZy8J9jmFHysHcNhlf+K30dkT0us+laI+omCcLa0oER2jbv
p9i5Y9aI/zfFDnW1OM7LwYNsDIsjwct12126cytSLNvyBDwCoFKE/EKX+Xqcphapk04aBrj7F2Dh
4ya8/HlEP58LsrbkND2RSRZq+ps53rWNIJ/dCuKYXILgmwqpPnjAx9hmWSQx4bzJsU1Pk3QfBkMH
+YL95UVsBdCVEV5zFMlQrkd65IQqOsd9HC5WqLTPcyr7ORQnchEQc+umXZv7FD4Xye4TG5AC67XX
r6XqqlEEedFWXrk2wX2Woo1RXKMYM3M6uq+NG2OI8KYHUXouimuixXA3n2Flfa+Pc3RoWpec52B5
LI4URLz5Fe6j0xBOD/mdqPsncAq+JpPSUakSPaVha4WWfB8Nz6Z1N7d+VAi8W7SNbPGrIKdjyCUb
DOSwEwmT5cqMqNsRyI31guqaaEFcjIOm7hKB6siC54FCqo32cfVDmkGFmKX/KFElIoRjh4YPqRr6
0jbCqWYhs/24rBhKAA1tF3KkYxlI1eSOGb0i6uQtmumi+ucZJLmjuejNuJnTru2yYLLaztIgBEMu
FhvcNlx7dotD9ySdF8u1nnCJSMdqR/xCNAm/mUmsrXIfUepqgBhVFHv6nfLG7g8mlKb7fVCeGaRQ
xEez+S1Xm8t9S63rdSefoOkA4TA3LjU3x8kwitjNkq8oQriXQ9dWvx8wsj/fkv06qz3NIgCXih60
O/q1fR3th32ySwDVhOCfFfTB7GuBfDX07t8AGT/Y5W4u3e7rJbbANaFf1yc29jaPQdm7OnQGkzOU
MwCfVLDN98Ju3db9vF4wdyN0Sj47Oluworjt6V0j1teurWsGEP0vdLAE5ni5vUnWyrIZZXiPP/qM
2y3CxubQUGb1AGGhcPM6/fM1+edRZ48RmYsB9Emn7H74ylQ3dbcIgdGE9ImD6phIelN0OvhmUj1i
oKuzRsx+oUrH2BvY6Rg9E+R1BcSvFUFEFdrjYo9Nl8ZJFURq5aH3zSPEgHZO7Cr38kuLh21+J4n4
GzcvqNWWckEnARymduIpP9LiJpoCjX4FfElwCLedxDAU9AegF8IzibZ0HrOYwoaJxwo55NDsyK+k
a81LoZIsbIZsr+iPNe7oKVKZKJj3o+A0dPt3lurielZ2VrDs55fZB/OwDZ4tkXzG5gsGfFG/F8kd
vCSRJsglUwaTpYDpdh4JEl8NqxBjvEJ15i1iIMSX39b4oosda2mNXiBogSHHd0ahrDplVV2iE4m7
8hUyJfYxybN2NxVOu8vMlOwdq0xFCl2bW42mBLiy2bgWz40fKwvNqa0UYdbf56pHpK9DfnfZeUQm
uGzQybts6nPJDuP6e23uJ/2tyh8vm9i8klarYO67uiPk2mwNrVal0Gy6c5ckZ8A+bxYQbVAVfHmN
qNS+UfmGVqaOlhkaZxYebVztSs9io8/VmhyNh3J8f7KNh/zV+abeSHcoGLhohN4rIjGlz/v40Si3
j6aZpNNk6+kxxyx7Y0P8Wen3iiTyiI0K1kc73GYOrV5q6lzUIQj/PTmZ3bF+Qx281vZ9+mjMQNNf
dTJIrKrg8kf8nIsyuzr6R4YhOxpfB8fQsqQNDSMZVU9ZdrbL0q3zxbVtQTD7nBx+sMPXwstMo606
oqQq96+58gNjzGh5Qp+nCdL21UbLgohE5j9feh8tcl/OKpRcVlKoumSO9KWZZGjdxyIsw+cj8NEG
99UiYqaKniVSqPTprkJds9ayMJqXW6DxvKQTwd0+vyg/muNuuUmnMURQwRcHeIVrRlcReY61fTUm
B3l+TktRQv8fTtxv5+BZPgiUbCo8xTGyggYjK6s6r4wPVn77RRg0H+x7EQrlPxyEPzbZgVxFFa3p
ZcWIMTVuuL/I6KNQDt/hnkL8m8hDuJzayqVJgbhRFKrdKVMbkGMI4J7bwePPWrgsepjtpF56ICgG
+asDHgyQA7izLDjBIiPcvT1B5ryF2laMCHU09OXoGG40ijjgNhKsj67HXdPWMKQlegdzmBOEXkDn
QHjwlF+V37pw3EOm9ix8Cgi+Dt+qAAFFQ6QB3bNxZx71b80dQ+vRY/SQ3lc301XVu0LfE5wvfvwt
lqJByxlHNoOT9rfjg/IcfyU6OKtQIEZlML9TT/1dcsyfqOjFJVotF0nafKgQih0wnummm8+eCuzl
5UgvOs087dI0O02G5xXqG2/jC0gCdrlvo/bN+j9647OESwotzb9sVXC/8NTLkB/VitGJwLSAt7ij
9K4CpWv1PtYOl+1s5JEfHJSnYJooRAezGrWp/CQ9MFKpbE8gPir7rMAqGvATrYqLHANRUUdZTOCO
5bt6vjLmH73yT4dhJMGiBPeLwwWQ3iyiJisA3iFfKtMdw8VXj4ufQBm9ZzAP4ulvmic/iicYBUGF
x6n3qMMnELIDW2z6VZG8fPg2NYK4JYr0/EyBEzVqKslkQcrzlA+hpCvBkh6K/rqaj0N1MyvfCuLj
BSTwyMsnDe3CjxfMMuTSkBYmon77Ompfs2kn+GiX9w7V8Y8GZDWRi0qCy/fIuV0KFi4v32XXc+kt
Z3ocg8jtbiCSID1etnvZV3QeVilTdGbyoc2O8/S1ks5WW/gtvXGS0KhEwUq0Qi4P0Za+TjCJB0ZQ
XG1IO0Dw1w7/XF6O4MaB5PvHbexBsK9OOeNo2dPWZ89fsi8cgH2hsXWTg7JDFP63DzUakMBT6Ram
XT4aHKc+nTqgC0JH2tnkZexvKeprU2R5gpVtf6k/hrjtcyRHb8GOmx2boDyNyfurt/HG5+apP9RB
6UZvyv+R9l07cuNct08kQIkKt4oldXVOtm8ER+Wc9fRn0f6PW2Zrit94MJirBryL1E7cYa0XEYA/
Aa+IePzd3gQzVzrN2xblCYpcreDGcW0npt3jSjnHoz//zzowPDFIOCl3o6yqIpOQ6EuPgUYTUrAt
MVnT7a/Bk8lV0WezG7uyeVOHhx9uJ5DJTbqUtCvWUZKwFD+mSmNN4udRT611/nb5ZPR6LhyMbehk
fZYNfdmsgZBgzyoHUUHMQZ/gnITtq5kj9lEr7F8FbamBQ8tpJt02gUNvpJxweagJb1f2M5rusuxu
EEsyUeC5tdpsQCkIZLL6zbl8XzwhjJ4XY1nOa4H+w9gaXlVIDtZqbwAKHVwWc1Cs/kPh2MbNrJcT
wBEyujbTBJhqie6ib+Dkw7o9nR9er076N970Du9o9O+7+xsjbVqVyNCDpX7SpGASQ5ULUkXjxCV1
o8qykwGwzxEr1eA2S/IMuZMpbm5dtRi17ATjcTZbcD/FD+agdVaZjLeiOdtxkf779e4/75bJQAAE
qi9N3aJgVubS7VwkAKdNa19oM/G1GtrPnE/JMzHGd5RxC3TontIjg6J7OdOuCmDkBosyKIEX/Dly
eZCSh18SKOQiGGoUE/ATf94yGQ1BytUBTD/SkwoWzE4MtO2BcywaOt59yp0Q5ljzqsfYPVgNigt+
pmiFkSP9qqo6wt+s/eGb7aQx/lCX8w1tP0ROcxweleFHJNdWL0V2nve+MqXOVgEMhgCEd+Qtzh+/
Md5Es/XVkshCBfpxPdCek9Tqf6wuEFCd/LmfrYFYmGs7A2rbl7hvm8OYs5PL5FxY0tfLpFUo8IPk
UXrr5otplyBT0DxsWrkDLzk5tM2dPCZXSGojBVsmtrXFcAjE59jNQVk5uclp+M4Dd+UoKNtWNSMt
I53SAbunK1srWmZH6nPXqDremThKytI3VEouSMIE22sctIvB9ByH5EbFfi8Ywq94qchxere7QcaD
ikbWTrOA9bjaXUt8NIwTu4BkSUBVnz/h1cadxTpAt/zDLBTGn3bR3MXqJi1B64KJ/B7o3t6Ec5Yn
+vVyaCuejIq/3USPk5vfoYUdpK+X/cBheN+dmfE1k2bkhTGDY2apYzurPpSx23VAyeSxpvDksO5G
H/uqb7CFEc/nwnyK4rtiDVteeZCnmIybyaQhTkUT6ZAqrK6ESV9V+0IKTqLC8yhsp7RcSduJCjyK
idn21ik/0zokVhA+in0I/E5KPkSXOXgjVMeHw4w++Ah03WAJhSugRm+lBESdWbzv1Ode8PSJg/HK
E8H4EH3K1nhoBDFQ+8hRWiD1VImlVA+XdY4nhUnCmo3oSSZrSbj1rdVnd2Jz/3dPau3tsmhU32Uq
U5OiLF2M6No3dglamWrgFFKPU7ydBHrKnQRR3aa1mHQdA77dWf+QYLkGxIO+TqzB/TVDJ5yjG54S
HIyWUJfxdjDGZSzCWm/rjBokFpgwvr88jd+12ZK/pYEEPMfcivD2/cabRTjMgXZCGS8hxY2aVD1I
FhTh2iyDTuMMv/2D6307FeMeirLLpobgVOK98mFDNkLHAeoUnn5zOyxf895nhyqIpyBmglQJPMiM
PBXbF82mKUbQEGx3V9dNogEtlwM7cLBtgW+1k8K4I10cjUIay4GWXYDpWoeFt4BIXbmeP6RPlH1z
8AUnuea9BI5v800u25bEKmhPtBynK4L4BMq33Oqws4Jchy56V7lVPGsck+aKZLOdtkt7wKTS7AM7
3pkFZCsvtVdP9JKT+VIBZ/6yD6Ef6F36ujsi46navF/LLMFqcGveVATAsqNTjQ/F5jf9bZV8vyzs
MHhh3AGb6pgCJyzCU1f3KJ61eRdMAzkNxnVStye5uy6Xl8tyjrXyTQ5jZjnJxlhb8yI0ZuD5xeLX
Mm/scSw4TxrecRjl72YjazZzKsKSWFKNToL5oJpeN/Wcb8Q7DqP+/UiQfC+9EsQaNkrr+orMmrOu
lfefbo3tykjz2KaqUKJw0ABObLomTWFr3M2pw3QeAClA4FI0kKbTS925e0B9LmjFoOs+EqsJZl+4
aTNAp1F4osJtnrPrmfdyObw+U8P7j46Ev1vIHec5V8WyKsNYH6/K2gjKtnTKlMdfdmy6Ozn0d+xO
1hddD5D8JcPir0UbWw3g2eiITfZCKTaxx8GpwRyq304ee5MxkEbB5Iwm6nBu1FOhArsAy6gqZ9SU
J4YxprQd2qk10EoFrna4RKS3SCLbUo85RbL8a4QxOPrdkRiLakuQypZLLQdd6tSDYUlI1eNvVXS6
rOnHAWUnh7GotlPVfs2lLRhtFXkGZoSAp1E4gkt0rzqNDtAK3NWwai/3eF/tON95k80GlXEthWU2
RT2Q72kXfAt6WzotJ2DRLQ9KY4ueAsiSJj7xWJA4ZsCueBC1MrsmxtiQACD4TAuLKrZ6rnkfZji7
0zHxJI0MrREWQHyTxzWcHFRSE4x95b58q5rYxMFsOR+S8+hkRAY7kGHS2WR25kpdDT0WimwN0pf0
JsGav/CgPIjBFqZnHVOX62ktLS5NCk8oE6hbQ1k3oFjTskTkUyTG6gtwPIgLbiCMJVe++Kl95Rdh
qLGx4Xp/VOZ6yVinmrr1aO5i5R/fMQcgKFhMH4DEtNizAybfT0kY35KPvEc977jMW0NaxSYTEkUC
JfhDlA+vqo4ik9rcXzbMI+3ZH4/+fedCu142gD5FwDMCUHUxPecDx/KPBaBxp5oqEHxY2IAuUnVJ
L1RQylQfx/p5G7zLBzhylmgx/f73mQOIej0vpNaNoMNLYnEVVT1lutdnPPbHQzlY0wHWGLA6ACTz
50WJs0oqOS/hROrVild7SmRLJq66cB6yh88kwAb+FkT1YvdFcowlmWuCzT0BKJb3BYCk8mf0Ez7O
H6YXQEh5glN/uXyFB4OcQAzZiaRn34lM07QuTFKgAF9M1mI+jIOnSYo9A9x/yjB9GLaKnWqbxRF7
qOGKrhMwFQKtRGZOWipAGJaNLgMQ0fY1k63hLFiFU4KOVlptMD3+j3jCNKS9s+idWOa0UzSRmnRY
IFJu2xcjlF3Zrbz6Or3uERBCQP6ZYYkiXfZcX3HfN8da9HZkJrQ3alMjR1t1MNEAosVVnPW5tbW7
4mr+ilk3NFi6a0Wwak6QP6z7ABjm900zUT5LTbHIVEx7CifAabR2fbM8zT4KuyeU6nTfBEU59l7D
f7/eS/XqTSwT9MEp08WTDo9dEfVmFOunaRMDfHQ7IuJN3puvHIWiEeDCl2UL5l1SieKC1WkUNugi
QOVEwRBSMqvY4w3QHoaFt6MpTDBqEnGowKUCkOgCQKnL6EzKZhWgH0BYGCefc7CjFH53kWw3nSjQ
V4kMvzDzKo+CL+e24ienwk3/h3rdoc9GrYaShOLZ8A6mFSCtUZZoRdjmj/Vmpeq3y+c5NPzdv8/E
1DqXpl4rajDFNJnVDx9F2RkMnh89vLOdECZ+gnYnqZcWdxYj+QooixwtTRc/tvDX44AHGM07FBMg
KmCpNLOJeVJFaJwM47jFGPsSbwTsMJkFbOLvb8M4zW3OgEgg1EtgfEqeNHivytuu0AF72O7RcCuf
fvYXnnnF9sP5or1YxmlqetXITdE0gVLG10YrWObYehNprkZ9sudIOItRDQLMyiFt6vRmzp3ppjrx
zrZ352Y8J4hwWjJIeFNScCuKLAWP7at0yQepX8LByON9S8ZfDgBUm9qCAH4GQz/Rvd6s4K5wLhvB
cdQFjK6GJzntmDIKU85jb5QGXsdZLjjyJJ62cr2bWtOOiVsOr5tZhwr4uMZ+5gxG/IMOvUlmdCgT
k3JMYSBB/UO4LZ7Uwkp/kisqN/KtEnZgmgINIWZLeNd6OFdIkYP//5EZLWq6uokW1C8D85F2FrcT
cWfP9LHjB8RWbsGZDp+9V5k3aYzK6Jk+6kLc10EWvMFYGB6QCTjx9TCq747FqEuiT8Y05NBN0va2
2Ij2CjbYeUI017g1j8PAs5PFxFRBIUWBJiZ8c2eZt7KNMPdo3mSvcQBiZyeyJLe4r/xvvFDOOSLb
OapQRIjEjqK29qHa1XZaON0A+gFewfI4VXk7H7teJ7VSiWE13GUWNE9GatNWpgDS+Dhoz9vn/nF4
jm64+dFhrCCgy0ZvCq9ZwujlvBVbJcXlTxwoB7SEfmmrd62zIBWk7Ju8UHH4DXfiGMXcGknCEwPo
VkuOmS7zizxdjaB/JoItEE4t6dhx72QxurkB1neU1QK9N72x58yPpMoi852O0fO6B4XeaouVF5GH
TXjg+Dfqv96Z304yo6l5Ly7xkmKqkY4RqIDlj11FtwDbKnxCGxxee0Bn/Nt/E8rC2BdKm8R5pmIg
9VPnACoWgSIKtDO5WW/bYPCbZ95EwWEREiDDCpDxsPcDkFFcw+7xFMmqIXd6u9DRSvBEAPviYdTd
yNN92RFPVe3JnIs9vFcUV4FDjeFK+acF7QTOpj7rXdvjtSY54D6wMeZmXb7Fw/C3k8CYwybP0lLN
3RIkfdgtP2L9NKxPl0Uch4KdDMYGJNJEWMJegLD2IbmT3e1kYqV1TS2Kl88H8Th2KztxzFdaRADV
5DSi54CWAxmVF590DwyXj+tHcl28zKmVnLKQh4LAu0jGBIYEzXYzHtegAYxdFfkTGa2JJ+RYA9/O
xtY3SyVDRCgkEiRl6ve1TwSwnMqiA0SvjsRWWuiWXAA4vBNfqnSxlIFyiXIMj6OUbK1z20gx4/80
lAbTwmZCrkf/TSlZNJskL6asNVs825unSQ3a7JnUHkcpOd+LLVZFqjFXSiQUIVAkjOsmoHqZ+5i3
ar+m5w3chuIpuuHCIh9Gn933o3e7M2gsHMUtFo+koJGwKqw4ywkSu9IaQs1az52fXaMKwzkpTyaT
AoLZRqw6U/yFVo6dcg/jUDrQNelKeYy5IWe0L0vkXS3jU5psifpEwfrWop2KyG+ED6v5N7XM3T0y
LqUks9FHs9wGy9K4nbpZwCXk3Zt8FNR2Mhg/MvfiVOdDKiOnFG0RrBuUHHwA3XrtxZ7MGS7gGRXj
PspV0dsUKMmBYT7m+jOJT5e/Cb3zdxH67TBsvaSU5DRNKiC0bPnkVc1JSO9jJHbawnEO/+DsUTqV
NdEUyc+/7zS8qIekmxo9DpNz+oKP/7NP13XW4v5P/NKHdSBwQvx/cVT5d+J0zOFLmyGh7nSms3DL
afPHMyXv4kNhH6v1myjGdiMpa4BFZWShJECQcisQp0kF//J3Oq4JY6kYLXzw4wAX8s8DxerQyLqK
jiBwSp32c2+lLgWuq35U6PB0NrySy5F4qOdvEln8ScBID8pK0BccPBorkRH7dFKHEkIYD9z8+1DR
d9KYaloZmysYjpG1bbdrKIe/ijWpjeJdDUYBLJ15vP2Uw4Yk7V9BHRUk/Ow7I6sjtU6qWoIh959l
QCW0dmlvqIJGtnpLYd8oeEi0WR0ot3mlqUOl2cmml7/TzwqQzYACA6/N5OU3m1M5y6t5k/uT3Qbb
NbpJHgDpOR+Uasg7U9+JZEwiHVszSmWsnGJSM8CqXUB8yUWvNeDozWFc2clh7EGvB9NQthxzjPeU
Jg641XfdiTbKgAmI4jYPg5N3k/Tvu5ucVy1fqnJcAgRsiZyHFTBavFmoY1N40xQ2cuVT24/pZAbT
1+1rE4wwBe0MhGJat0iBv/Ifb5CJYmiiCVnZaSQozjNaEy3EiZXdOjT96Pwc2+LOZYm8O2RCWtvH
6lyuSKyK7tSLdtxcpw0n0BynqAC0lUFSoAJalFGLqZjbTqIBgNy2n6dAOgHkE41bAOq9YI2J36Cm
l/RO3Q0TUN5oLImAaP1TL8RIlqKU8tvGP7oP0le65olM7jp6Wh6WUL+XPey9AcmK9zQ7dNSo5YnY
ewProsTumHbzMMRyYWaoUuafQQPzEb0WO8bOnZX0Fp2CjuyeV807Mu29TOb7mUaWVmusmEGd2IZv
hPTNO32hyC+xP4WGhYfABxkzDkmYXPMQLw6LmHvhTGQqlW7uhkgE05pP43rp0/US0x98nmc5ChFv
gmR201Ro8kls9NoMYlW0dOlZqb9fNoMjldGAiaoD0wYdb41xJUKpNXEbI5LrSIXLvnAy6Xrs/AH0
sMbMiQBHJreXxbgUEYAyUi/LXZAp51R9JM2LyVv55Ilg3IggzlqRGMkaxNGd2jxr0ovAo0M4/iRv
N8YoXrHJFZkW0wyi9msESBCJx/92WLzSJA0EX3Aduv7T3HbufUuzuBzGMg/F0MRYy3hNcUUJCivl
LY8v6vC+dqKYz19rRiZEi2FitgvkMDO60ZX6uEw6p1R86An3R2I+PTbdhbwB2ji2l9RQsMgJfgmI
CAZIJOjo/Whd1mresRg1WCpl1NSpRCMUqASxFwvfjOjjZRGHhrO7OUYNskWQhbEDCXElfZenz4Pp
TQ2go0lq5TkPxuvQ1+1kMe5mXTQZZUWwJnT1U9701pidiRh7eemJ61chyeyo5oT/QyV/k8gWVyK5
VfRE7IpQ3+5S80XU/6LVtNMHtnCCTpkuzSSjG/SYPIgItkvWq0bROB+Jp3ds+USJlKUethzryu7s
Zo0lPbV25MiPi91ipd6trnl0kUePy/3BmIwz7zNjnheoBRyrVUl3cXYnyyDv4YEh8T4Q/fvOR0hm
vigkI0sg9Sczva/mp8vqfVg63B+E8Qx6XU9gKC+7IO0z6baTk9wzxVr3TKnI/WIoIwsTwgi5GhAW
slVFGzRLQYOc4F67bTZdiZSdm6tRfB2RtOCoz2Evb//rGH9S1FIvVYDrQLpY3tD5GekUBd2V8Nye
Fbuzsvvx1F6t/uU7OTR5TBODbMcUgXjFpFdLMhVbKTRluFbfR8xezdXHTFbsabVSubAvyzosHoDg
6rcw5nFYl5q+ELScQXEleZrd+t2rfNe4lJtEPC2EJ+7QxezEMY+zXk/BmtZDn8xHw9e9zDOwXirY
8aftofui25NL2X5A+PCpmFweIcuxle6EM0YjLoOGmdEqx45M5NMxVfAnOb1TBhoGYyOXRyDIOytj
O+MAhDgpwRSLnP9QG09WMH3kGBjQQWnVIA+CEHC+5aGx7s7H2FIpAIlOGlBglW5HV3TJWfoCQMD4
mZKQZlfYx66+c8d/afxh3wJ7/WEsZJQXqa5bRYCFpA/bGSS9ixVVIOpVgX8R29OzcSWEi586hR19
5pyXfq9LspnwG4tpTLRWBxLRCBzIBc8Q8jqd1tvsJcZSJIgSOenFYbjf3S8Ti0s1m8qy3PDMz3sK
t7Em1mLkr3LLG1PkfUiqWXuvCzRw0MPDuwvqQ6mfi/J0+eY4B2HrT2Ubi9HUFKCY0xtrritLLL2C
V+8/FgL4Q2xS0fySsTaA5wM6WgKrfNvQRaMrXfmUzJz8gSeDMbHNiMaqqYA+uMROUt5HvZ/xiHB5
Iujfd99Ca6qtSlZQd7fxeJtKs0Xi/CU3FO9vPsnbbTF2lPajUStGArrd6q7DFGr1ceVhoh/HWqCc
KGCYBniFyhxFboxua8ca9uIJj/lm0/X+BZBhTWfVZxGv9v5OPPE8xOH97YQyB+uwtjqNJoRu6kM+
fszr2yi7v3x3h+ayE8H4AamUNmEqoWlE6S1h2PCC5Xwd+iPfeZqdBNbyQcGgzaaxBqYWyPqdnj8W
HVjD1M65fJLjT0R3yUBAo5o6W8uPOmUj6bpho/JR+QBssE9ArzNLS/uWnkmYnZbvRW7Fj7xs8jgL
2IllbFVoi3TM0oICkzcBfPh1fD2Eki96MtYNKh4o03EhZyeOMdsVMUPQNwoEeCZfjXD2y2sps1Un
DXR/dfqEEvp+u3yzh1+QGCI2OAEILrEVjgUQKNlQtqjjdIrbZLeACwGp303Pc92H6r6Tw+RTYpU1
1ZyAmLQdS1efI0tpO3tJOac5Tkx3Ypg8KtHHBDAyaMKkIB/BFWJjw1Hv1m/qaKlAd0BySpHdrw3u
WPlRvRbJ4u97ZDTFBO1zMhY60FH96vyL+Jm4+v0vLhLekBnVg3dmtxPG6EmSt2aqYrU5GLavYEW1
yqZ0LqvFzxfmJRGMT8waUUsHDdQX22N23jzijdf9S/cUP2jY88EM5K34dTJsTO1VrmjF/JomTy/p
33fhZTIFI1XFnoKITg7x0gfVXa4GDJsJD7QqTdEdZkARcgaXDrVUkzA/booyJl2YJ4YYr2ScyQDg
K+Fpw2MLm/C8YSGeCMYQ1KwWajIBpHvsB6slTtfm4H/6qwfa7iCMHWRT3ayALS3CEUULq3rq8Uab
TrQ0K3yy2qD2Gt/5m4FEMIT9vjzGBIw5KRqMWJtB2yYfAKN7L69wXRUGC/LZuqyeh9n1ThRrALHe
6i2qfyHWYwKytZ5Wrd6qj2fd/J7HowvOZ/uyxONH0k4kYxAkLRUhSmg3ebQlyaKvNAy93Mx3feyK
XuWuV7wRG56mMCagJ1EkT+uoBOL6CVM1Arkv1++XT3VoZbtDMRlCBdz2BHtmPRijTXtSFas0AMpa
ZHYeLZwLPPRZO1FMqkD0WZ4UAkyEUivlR2HdkthGQ2PiNZZ4R2LeCOaqGl0qQ87cZ49dIgA0upY+
mKbi6HnBefhwZLEVibZQShW4CEWYJvYi23GcWZPkZzWvnnqch7xdHts3Hpc5r5Q2xpAophrnTwtG
neyvk7ueoXevwrf/pBQs84M6d/k2TwlSgmJTvGlOV3cFBZMtmebNlJOZoxg8y1IZv6FtY1vFMclQ
fhBtyjRRzicD9Qc6FZQQp//yn6+TcR9EE7J2zIo8HEBOhTXgsbLhSxLFKWM8yVJw3QBSt7Mi9M0m
jsUddxd2n5LxI6mSzao4yb/WheoH6TScllBC0ay453WvuDfLeBBTrbuil5MEMCGGL7vKVW2bbm1a
YOUC+4vuSP9Rcxh30m1YherEdA3k1ivloO0+RRjzIbx6PPdcjC8xQNMrVH0aBViHJOiz6iDFNpAl
L4adnEqwofAea5x4w47CiCDu6WsRKL6C0n3GRFnQjo3T53HQwT33GFjZCl63jndIthixdOgB9ESl
XNS0Aln78bUYgLASO+uNj8LOx8tWz5XHJCZRZYLHo8/zcF5tOnBQ2/qD1GF3ieLdylZy3/GqntQV
v8sx30yBpY43RTB5CHQ8tgWJQGx6ufTUaxP6YJ2/NVf65E7D39V1dzIZZ6MAr0mZhJHWdSl0GICY
Qar7E5cCEZy3Tc2JD++4pdNUzJVUMANFm5xOAuD6WLmKAeh1Tr7HSRUI41T6rFtB6l5isLL5Okqr
22mKV0e8tW1eGGI3FoamrUbgSoMM8ydGX+2n1/LT5v8CHk94gYFjdITxJlpdle1GBiWI+kmyRr16
nsTps15HnzD8ZlXypjhqLHEyS95NMq5FlzFp2WjVFsxS2ESNE5n3QvJy2dR4B2NSlFIvpkVtMyXY
xOKjWA+uWcWGo1S1EyWDcmqJ5HRa61wWSmPaBWNjdxTkuNkieQTebVo5Rf7BGH9c/vd5/oPd3+xT
SVkAFG8CRSkChZtb+7kt3+YBhf2sb2OHtxzEFci8cczZqMclBXrdbEue5KRu94W4FNRDtsSryOUN
0HE0Q2M8x1boed/rEupAuVclN5J61Vacgh1PBJOXyPq81nKHR7eufNOAvDyOfi9/vvydeHrAuIpm
S9dGqdEcMKUfffUsDrx0jncIJunoV72sptigtHqa33+eKfEc8hvM45k+bfmiUlf4vKyfdyrGV6zV
EKHhARbTed0AXnfTzV8uX9s/+D4VzOSGrqkG6/uSguA93SwIVu7kKLKlODAlOz+nkUVRf7jwCFR7
39vrmzzmREZM6mwWDS1YfoZ/DEhX9tfRobOw+kfeRONxoHoTxni9wlwVkqzIb6YW6zf3ZfSpqP35
LxgXTewPvYlhHF+LooA+bajiqj7mQYHyPFwRNw5Ql0NKgy0xblWO2uSFS2Sd3hpFujlVMqYoPaGw
KWmvEay3i10HoqOdkpCXJ3LukfWBWylmU6tvaIqAWrwzxptRkoE3iBJIxpuDko6zp9+XqTHub8iH
ODEGsCPRDvXm9HbsanfANhxOmqM96j4Au68jFxNS86kPeZnNcUH+7VOy3tDchKjJSYInlEP52rEZ
/WzMlvFNeBFyqw5ar7iu65AHbsS7X8ZBrpm2CJMxgMNSFuxl+pGj+CklC2YhOuuyvR87lLfbZdxk
AhbroRJiJcg1UAhkyTydVBz3dFnKsa98k8L4SllUu64jxRZkURjFp1ZQLGMbOEc5LoprlDXPIKIi
sygygwzWgNossjDVnam2jBDzDLaS2bo7elLpgtaFDjUkz4nPG9k4HHjXdqKZa5QnA1VxFYjEY+Es
GOnPw/iKQoK3zuiITv21Pgv+dM1/sHEFMzeblYu+NeX/pao/R8KfttqRQN9RXGm3izv546kr7Fpy
efszxzr6dtuM41YnQRs1ccGs3fQMNAgrTT5n0qch49Se/iEgvclhfDagkIleapRmy5gcvRK8OAMN
aVzYap8D1HSc7Vqe7kR58eZWsKcWDBwSzwkdW8nbb2AcOpBVC61CyyiMyYd6+SCNzmX74B2Sxfzq
1CwekgpUL3Q0pfFa5JT9R7pFgIZswAP74pyGRQyODSxsJEWG3L94nSuP8MqF/5Cx/r4unXHZvVJF
HRraOZ70xZPxAy2Nn2OY7bm6WZ8w1c9JxTiayE4aIINUzRaMh2E1t/aqPqnyjdYadilw5HDPRS92
16zZlirB8xNujEI7tDd52Lwak72EsyOe80dgxWvPHL04fkK93STjV5IoqUdh/dkpBfwNMP1KzNTg
MtW76rR6kp1Z6hcTch9Gi0ezeuyz30QznkWsNqEoRpBwoUIqYraePKgZ5znPU0TGhWRVkQ5RAdPu
lckSIs1v1/y/WhbjPnRjwVOeYqmLxKLgA8JNd0W3I/qguf87AOFdHGBJKnOMIuhdFGOmunvQku9D
9aNVA45OHCd7vz8MS1A5rqMwtSleuINXBKsL9HsMzZ0mVMwiq7tPH3kPUI4iGEzBzEAHcWxAgBUY
BpQPW+RCV1iTyvHzHCM2GJ9RCUUSV+jEBs38ag6yVYFdzigB6z+mnMXPY2eLsXdgK+qSoYj0gndm
bI5yMaYlUBu22+EnIEXiKTfa4+YWYCtW/upz7aQxTkOIky5NlQrMm5jKS1HBTX0NQ4/AG8TUIR87
6zgL2sljXMamxkK3lYDxlX01jE/klN6XfvMKCHIfyyrAlk4fsarC+XqHOrITyjgL+EVdnw1sPPcG
CHbDpHQ7Hnvk8dTITgbjLQS1nMATZCw/AcjoQ2D7MlgT8CkVINxQZnAeDNlPuO93z6qdRMZ3qGKx
DVsmA2P0BMw8J74ip/Y683KfLnMrq63fp3eFO5+S82hy/NbPbfh3sg1Z1LDPBVQ1FlhYHPMp02OM
tqG8EC7e8CF5ojg7Y2uZD82p9wa3fCJ+6xhW/LH2MOYJ6sD4C8fVHH7W3Y9grnyoZ31MYyUJuw/N
OfITW7LQOUqBjkYwU0rsKhS4jIXHUXYnlLn1ZlW1fCxxcrrEAYO5Gk5gHngcHc0TT+oDj5Gdd0Ym
t8P8c9mhAA/+6UGxOlDVygk2H/5mUPHtTKzPbrSt6IoIFwkwL20JltXp5ofLH4tzDtZNZ1ItGxpJ
47BZG3Cmrd6I0eM8306XxdDbf6+XoGAmOmbURIP+jJ3zRJ0/V9OcrOh3nRrJi8sTiWwwXMjZs4m+
8GVhxzZvvElj/IpeyNFKVHBq5JimemwC1c2c9PsUW5Xxs2NDF++mv2HS1nZCGa03zCbKjSI2gl7C
FLP0LNQvAy8vOUx9djIYJV+hEJIeyT26aoKVdtcZ4bLb0Yh56Usxip3P6hjN67wG2rXmx7R1GEj3
I3aFS1A5/V2h5O1ALNx6NIKAQp4TwJGD1VdzwH3hpa7gFq9VZwEHWgoVbETHHm9E7LhAs5PLZCdk
Ac5iruCUInwFhn9eAUtRvBJsMGCq36lsLbam2eKFhmNj+62XJr37nRU0bWmAoxurUnL10iQ+IMXt
vvhwWfl5Mpg0Jcacz6pFUMPVUD+P6erVcfFIUFa+LOY4HdrdIJOgDJtoRH2DSZIey0t07C1yAJnq
0QpsxF/P52gly37b5WaetSpmEsbQ8JVzHEbe7K0O+d+QiThmZjL+w6xLqTQadOczLO/6ihNkjorn
0jk/x09h+1T/3Y7+znmwS8rNashyLoNKcL4fgCaBcRJgEznJai2FZXhACTtNPNi6w9R59wEZX5Is
U1WLLR2xrq8BiE70EUjzqbWlXFV5d52Kqsm6opuAnpWAF8movawXiWCIoC7u3fyGpiMUWYoyeqBP
5AIDxOe1B97ZAAQqEhChdQksGzIrUB1I0oBwFRuWOjhsFmwgNlbJbeW8e1ExUhhLG7tExjDYmAJB
ZfPSU389vCLEpHhRqZ58Slru/OW7L8YIZExu1syyNHpULFL1A8GMdf6lXx5XHj0PjVN/BABGChOq
DTXXF7B6IOnABgYRvkrmfVV1dmyedN39t06EkcUYmiFnelPMlKv4fvN0bzvpbglQJ8XOXD4uzPvE
nJHGROihmrVZq8wklB6ja5Bo967ioc8SjB/1T1Jim9drDQZX2aJrR9ykmPfxGHMjSjN2ZRQhM/8w
30fXyR21cdiaBlBD81M9AVQFfWAu08KR7e1NgQnn8irpnZxh00pInomCWrb4evkbcmyNrUFOhSnG
W9ZvQSmFU2+46Xallf/aV9Evh6ljg5LuAsaB0clIwRaKVqGbM0yNm66KZwK2cBuKJ5n8+2UKRhaj
k4u4TFuUQSd1YJFTuA+KjNF7o6P8uLmheskrRMqH32h3OkYvmxHgmrGWpkCoEO0RcODdBE7t1l5e
Bbd1VgXD+Yu9OhWejwsgW5Cf+NLd9sj7He+7AszJGRXtytXYtDEB8cBLEUie6M5+6mYebZhNbnOz
uAi3XmHzsiKqgu8czu74jIpiFDsVs2Sg8KLxScHE3wyap9zjoUIeKuqbGPYxlS25OJQy6Gb7sreU
bcKCZW+XUh/8hT3sxDCZZSFM4iDVWxrGcqgvmVWUYTJw3oXvHzh/fim27AU7UUbSA3wqO09O8W30
l1dayRPC8i6z6MYBbyiUo6IGE+vkDE9r7DAW4Tw+lMvNUj9cvrXDoLO7NSa0FcqGPaJ8igKpXe21
vAGpiFtOYHM1LFJxos7hWVRCV6VEGf8xap4OYi0k+pqG/eJigqBSOR7x/RAr/To7AYxCr2VVCUtX
o1Pyf7jYwsMU0vEO1O04qCXv0/A/ZbGoOlW7SasgbLTPTYl0aJ+bjg2YfuWmnsJZAOHc3M+D794v
eKkVbWzi1SSImPFXMMM66RxFOLTSt7v7ed6diHmMijlfAEctparVAT6nUUMjfbqsbe+LRcytMeqs
q/WQKjkFvT5F91EonQRXdeIz8QGJ5f4/0q5rSW4cSH4RIwh6vpJsdrPdOI19YcgNvff8+kuM7iQ2
xG3czio2tA8by2oAhQJQlZXZPXOfm389Xxh7jHs3ciNMU4/nC4UGanbs9oeYZiF/8VfOrcMZ3+p2
Wswic172ERpAChl6zFDh6mpIjJlu9GYGFvoQPbJF4cmBcB/9F79zc31uNU3VRaQgRdz6Lx+5gSED
sNfjQtB+7x10zAMqm9jm13oDeW8opXB3wOo1/I89Nq63PlR9kUmGx9xkT8EOCgbO8Fqhna0D/j/f
8uyt7gFQC6sicLKg+mWG1yT14JcC0NWJYZupaUVksjirtzqiPyZYfpNO6vsu70dKLSgiF0+79BJb
PRWQe6bcjFzvXLOniKIJjixDhrQQ09fVhXmZDWkPHv89pUvOgd0Ci4Y12/EutsINj9Zn1UOW9pgj
shWGWTPlIvOKTXkUN1SfUwebGm1ABK+gw0O/ce3R3bmIKUSt/M7sgFqNvWhX3BWPtW41L82xBqO+
edu/drwZXQtiywEy4aWsW7NU/Wz21PK1Nw9leDfp7iecZGmDCSl5o4wki/oZFHjtEUTeiWWUVlva
o51AcELaIYNl5Ly4wvMUJq7kalQlsQmhzOw9x1ymD4KtHZWbwaEvtu6ZdyPlzSNzFW9rQyzTFgep
BHr7BhyeCSiT1ICLPFgLz8u5ZC7gQdv4mTrBIZVtf1RsGXwQjRPchjvKLfxfnYO5fvT12JjloEDy
LjHQqND2D1Uc7iaRm3bhLRYTqUIBgIpRk6M96J/9rWanpSPjIkL2wa0KeiHhVS55kYszkWyHaB3q
LaljKdpPe3/70ZMKvmQKAUUSlysm8XcXLk7VxbLJTBypBVKlggDOzvQlPlZP9MWSOsZtc6KqMvN5
BqTWtzKn8owdKFI31zegSqePfbYsrTNRBUTGlSTL2Ata0lS3sz9gBZO5z+4iuex9Ow1BAfhVaavw
wTdV1REQZo8zwQTtwcUZQnAx1QnKcmoff4tTyQgsPy30w6A0Wu5ERS/E1jAGzeuUS7IVFr2xrcNG
3Bidr0U2ysNkU0za9ybqShfN4uAQb3Kzc4V86HU3GLoS21+htSk5VTLJqiS9+y76tfKspVF0K4SS
XG4FXUQDoFpGagEZgMLEq1Ml6XthoAHXMtppVDf1OGQEb5hJ7F/CwKjyTUB8gKcaw09yayjL9Kuo
JjEY4qMy3s1jI2puJ8v97KZAgtwoVdXHdqiZ804ZSkVxklZoWmuWBBOXn7o1zuMk8ZSSV6KGDtJA
UZcV5AyIyOzmMW5VI+gRfX1zI2kQsExR7lU5cACeEWYXN6I+CaQQcw+FelDXPLTRM+m5W3hlP+Ea
BTIUVTYIxSdenlyKHwq5Eg/Qid0PG9VN9mp3mx/mPc2yh90N726zlgG4sMfsqGQU2lRQA1An3zQb
ba9sin30BuENTz1lXv/VcGNgHVRP/MxkLobJbKVWUvsi7PvCa7Ud+lZaZatnPErOtfzbcrsyZ7Ka
xSUBhyuu/Dm0p4QbwSKWf1tBb720aZlY3SMkeiokoHmH5tplXIEmBB6FQJeC0+ZyESPBMNVmxklt
SnYM6A3wlje482zUjboNz3UAiffOyx6ancCBV6xdVZeGGR8tg7bHNgERghk4hjxYDVSFrgfB1UTE
0gRzxsiko0zO1ezJD62T3H80jO001N2RjIDqaP6oc2aTM5nsbX9MACxAsQQCIiR5j+T+GInkOJad
JUJBWRC58JGVfY6nDNjcULlA/lFmFm/KTN0QTOLv8u/iXXus9rEj2D7AuVvTbhypsAoHudXevj6v
a866tMqsnJ/ihKhrM9qXLYCdgbED4sOKhvp27nveEvJsMUuYqzERtLkskK2YXwyUfHOngb6lv6vf
CfBumVOe/Htezo8zrWxv+ET6iphlm3tGFu38MX5VIN9nzbHGcZcPrkb2lAZtkW6IJnTzQAN8uflm
QYuaAYKkyJTVnr4TzuD8vdV3wZ2wGTMrOiIF5KYNOjhFq3uWzv49WgKur+VaUAVZBiH0RBIhrcr8
hAKFy7jNAa2ijzl0NB9wNQImM3TmwBKegsjKPMlJ3Kq14n533fbaboF+EqhXKFe2wpZNmygVZ1LK
+b4jpzk/hdN3X3ucyUlRyOa6pbUFXVpiruplmffZSAJs/eI9L3a1cCsoD//NBLMVo0oQjbgjmUdR
jKGBDSFrt0Mau//NDLv3hiYpcjzAPa361vXHVNdtCWwM/80Is+mgXQ+kVhiZnhQpdtlsowQPDj3j
uB79qazz/1kUlaUviuYhkHQzMYGUzSDwaQBiYVo9WM964pH2psk+MXUmGLY1SZUl/M2s0DQbc5K1
Barz+W0+HVPzLPA8+m+gIi79SxvM8oRz0QxF1IG2y0JxhrbWbIOf5L57HVx1X7kQAnaG2o6+XV+v
laNUB2IVh7cukb/VyHxtqPrWGGRvGKjA4pwAZtr0JSebuxKKL6ww85dWkmY2Q6l7ZfQm5KI1qrOV
Ec02oN5zfTw8S8wsRsNgmDHRZS+OjxFknqrMGbQb+iC9budvMnJU65YTxzh6qk/pAKUDGbofvVch
O13vdCpzcMO7GKxleXRINuKY1pA90k3m7upr2igPMjLh8VHD27M6ZeAEkE8UuiTtwNTERZnRGyOz
uy4MSpdHSyLN9SC0kLYlD3/ETH03fqJiptFnKrkX5ujPWWSxaoLaqDSCUjCp3aj4SgYOrH4lgl98
n26BxfdNMxWruY4Vz2ztMcstCYpVE4+aaK1ecWGF/oqFFW2I6kAOpHA/1G4L4k8qLd19D75UR9GB
rNKW437Uva6tEd0HC3Ni1YGzKqhFXG6C+96laFxEDFuMLb2xQHum3kHvxh0Ok2inANn8e/JY6v6L
tygzqU2q+mI/4H5svGlgwUGizvDkU/2ufP9QdeLWg1bj1MIeM72xRoqobpNsHwm3hvgeEs6TYu3C
fzEgdkKV1h9IAXjZr7Zy2e220WNwKiEa2njSrkBzyb8/Ki/epIzfq1JehYLZFZ40Vqkz+VJqKQVB
mlhLMo6pNYTIhS1muYQgC2bJDEtvQId+7MVffokVFi+ha9rZ0R8Ookv7malwEY+PZnXpFo9gZunm
qWxrQTXw1i5u6uohLe85e4HGo7/2AtQ3ECN1SYLw+OVe0BNFgACkHu4VxaXtYr5nHP3WFk7CVkKe
k9cJtBqQJRB1ivTujeQFE5DFftRNPawLzzh1T8B17pFfssw7c0vZmgVuOpBrj4nHIzDnTQ0mGuhe
EDfZJVDbMO3xbgQcSzmYjv7l+nyurReaRiFlokACSlSYnZBHhtk0YYvDun5p+ucot65/f+3doOPN
SVCSMfCC+cCwLmIX7ldaWA9K72lvVJYAcetnskXConmpPkoXIXoIdE8783iK1q5YF4aZkU25oU/1
EGZ7k0CVEQx5lPCGUiS3qOGZKBy+ALa3A36bkwZae6zBsC6itCYje8eyCCjlEKm+7EfAHldPqiWe
0deYOckZGRNH2LSZpdOK6WynX/P3AV0p065/vT7pa4fg8hcwN7DIDMUgHmuoTCtoXYgkJw8abwp4
ifI131maYbZirYkkyXPQJfQzsYeh3kgdV52bxkV2u+PKryA9gz/GRyRfuI9cj5LaVkK0l+7iLyCF
BWF6eZCgo0XRiaZjcu6uqye7SuCVxDREGUQGl+FFDJKmJmj02it3w0b/1YzqxmcVm52f+1/DWOhL
a0y0xL6MujEBeVDsjcfqzsdWV7fCPr8bLN4BtLZYS1PMdshEiWQtutf2ufxzCp/wxr3uc6tnqork
hKoDkwJECuN0AXTI/XQOMqADMuBjZZC8+Y5/1CwCfanKDfe80Ew/+JdrLAwy7peFiaw0BjBKfaxY
WjBZ6rQblPemviH54/XBrU6eBClqGQy6IhKwl15RNmUcNK2c7lP5J+kyq+cJJq7d8CC8+9sAc8oA
VDGbgo5iOSQRoNWsWUF0BF1jI0A+VtyAprSNHv7bkJhzxgi6dqxLDbhf7ceUvGmzc/37azEIyT+8
ZVRZVVHAuJyyKRbiXkqKdF+A3K97Fcidot9dN7HmABoOLUg/yjKSmsxeDYGZ0FGmy/cJES25vC3B
SS1A564CEXDZb/69Mdw2kP8iigFed7qCi0Bk5nEoKiOCnYQW/LLZafomkh5m8AdyxQzWpm5hikUy
ZJE+ySTuAXNRz35xJ6lvpshZnTWHBs825blBUlGUmb0jy8nYQdE63YfCfvB/FNnL9dlajQaGgqWB
kjQRISl9OV1VpDWNkkGPYbrrnQnoiPlZsBVw+5qnyqtx+Uy+Xbe45gymBrIcKIGqMpEZg3U+CVUy
4s3Qa7Flpi8RehQN6VsZH5SI43d/07LgPbS0xYQ6jQxzFwQl8SgxyuzgfrHTbvPQEs7Rdt7SokF4
gJSHbTrCIfA/sXRL48zSEb+YRDHpDa+WG4uSWXbcngC695nIakCpDGqLsmIq8I/LxetTrZWqFKxs
FPpHICMZ3JW7DISSEbDdvINpzVUurDGxr+3ifqhndE8B49V/SFlUJwNtOOZjvyFAsvn3vL7klQ12
YZGJfVFZB13fhL4nyBsj3IHSvuYF9FUTuqgAQIboBKe8nEJwJKmFAnpfjwhvWrztlPuOR8nAM8F4
YSANmTAoIOGSm/1cbUPzPCnbf72pDCQKf4+C8TVImUZj30MRPsp/1mDDIq7fHf16siG5zHu1Uqf6
y+kWtpgAO8RxWSgRiDNCj97Ux13gqft2y0cB06m/Yogtpui9UYp1VhleTpy+2g/SQ4Iyfvjj+tSt
vcKXc8fiOmZVDUqxAIfEYE9gT5I2ylbcUIHd9rlxwRqP1m3apBFX3Kve+o76M5Uy49/BqCQtxDJB
xI/ekGgnPSKNCFbYfj/b4MT6FidWs+OMlm7Sa5NK7/GL4xFS4+NYFCLlxjeQt5x36UHeQyYCynO8
gLES6S8mlp5tC1NmpRVaaoJ7Nsh+JvVTVaq2hKGRo9xxXgOrnmKI4IKj73+clJeW0NHZg9Fikr3O
H28Kkt50UrcVqskt9dC9PoGrpijMQzJUSUaf3KWpugyVCRxK0C8STmJyW8coDJVOwWWcXTn4ce7/
scOsUyJr6QSBYvT3ouGxuM8283P5rTygCOymm0RA9pAHMVp7D1+YZNZLr7QxbWs0ZKuW2tr5rz5m
xSLA9jhD7Pzic4wtkDM4RWule8HTHd5bgTe9NJYufGYA609XFVm2L9TJqUxb0Y5hljgS79bLm176
OxZ2dC3Q9E5IDE8snszkZyNz9hlvHEzMl3w5UYvRHD24++jv6/TUF09zwgn7a/WOiyVjHL+YZjEy
fYRIVX7y33oNUsHDV7eIbiWZixPmTRkT98cySuH3Ge4zOPspNXjooDblSm67PeAKxdnSf/dMy8py
aGz0n2q/C1XQmCIsU/3xbJO89Q/z83BbHScHPSGPuWKpX65v7tWIBfiTaEA4HhgaxvuAYp+TKpN0
b4wjbx4TJ8oSPOyS5LZUp80Y8m7362fPwiDjhiUpK5KqwEJPe8EdXSgHgr8CdSsrs/UzndvEg7z7
9nPpS0yvbir02iiCkuRyA/RCiYdLp2vAzXeb2svd6OfwOn+Qn9PGQC7Wa/UStLDHeE8qKIJYloGA
5aQchcix5VZ4A74mL/KCWxmEzx1wxPfX1/Mf5vf3KFknyqYuN30NdCz+W3gb7FJXeQ002zyr53k7
ueZ28JQDGoUhKetxGRpWT3ewBoJtS1dQyGUZp1VBbU0lHgvkF42t6eY3/cE/Qp8cbR+UFbd55rnv
2hxLsqorokokPAsYb5qqtogCiC6AuuO2TExLNs8Nj1r4b84X7MulESayNe1gdH3iS+BClV3/lH4J
oPtrBRvBrhESvg6vmQeKJzs/GTa5CU/9NoKYPY8PZfWsWv4Kxn2TMBNnnI8AZp1Sr9Os0iUH0KSf
h23qtjsd5C/104SjwwKzBFaYT3JL/ZW9R6HcgAykYiCvoTCHZW5kpBOkFE37Xgs182g7QJuMX1Jc
C7pLM0xEqvIJb6ABIs6NP1h+DeFrxbm+R+hMXRsI4zSlrAdVJyU6OIgDK5Q3HbiOFVwOi24Tag9l
1W2u21t1UsjAE2i7QemD7Zb3paiQGxn+k063tYLSVvUtbz4DZf0Qm/8/K8z1CVqrchzFGFWNpAZx
Ymx8stUsimTtdrxKwvpOX4yJcQaICJUdMh00uNGab2jnOURBGlezZHt+LE/plne3Xst/XwyQcYxQ
q1tQDowE98Npo4AQo24/GneF7QcnMadWwls01knqVEyGRNW8Un6X52PdHmXC6zKlS/KXIy4mkQks
YlwnkRmBaG/a9w5eYEBv6GdKYgVoJ+Ug+/Lf/JCJIJUmdtFcAD1UwgnFJrNJ+APds9eNrFUJL5aJ
OfYI3uAS2IgQJo7De7CjdKuKJd9pN6KD5iOX23y0Gi/+TCLbHx8lYmg0NTTsW5c2aOYOpOzRiZeg
UWdwWluj3brZM2eQ9M1zZeVYrs5agVTnIKP2M+x/8SoYH9WEzxdel1PKEnfGzWCQOdWCPboNlQwd
jqUbo2NNkezUEu6S15aP6+C4P0veOeKPFCqj6sk3RWqlvUWBCL6jOQYahO7Abma3p/z0GYzRxUiZ
sFIPWi8MYVtC8bDbGClqsiH6kSy6lPLXEuJ5vOzA+jg13FlQttc1Fu4caZEJsmyAfiCJ6paRoTm9
ENh4cQeb6y7DM8SkEo1yMoPGTCRPySILXcXbWgZnCnm8buUf4vKf8TCPdbUKhLmL0LjebIrModtP
2IBMdoJcE+3GE5+LbxUPBbk6NFWT6T8qEHzMok1EVn3ALQ3PJ69pe577xzjmROO1cqQBihsVpydq
UUggYUMuXq+NVFQj1WL9EOT7ldcuAXSTnHLLe5CvR7CFLTrehS0w33fd3OEdpr11m2ZEzzfVHPQf
4gbCm5SggffyWw1hC4PMWROOQpyScha8DvxAifZt5ngF/f//ilaL7zPnTNbFDSArYPeQizvNP+v6
3uhLK264YMRVT1gYYk4YsyoHMge4FUA5Jz+mQPfgguwqjrwta6sqLLLJoOjdcI4cnlXmxKmrdlbz
JJ+8ejgow6us2+r05fq+4qwQWzKslWgYIUgJLqckt7susGoeewbPAhsfwlmBGqqCqRufw6iy1Oj7
9SGswV2WW+jjfrVw6ySJ5FEbKGkThZzUkiXZ2nuDt3dit7u4toS3yiNfgZMIXMPm2OYs0ceWW9jO
NE1KkrijAvPJOdjpgOmj5xo8mQhL9+UZeGIn/Pdwy4vh0glfmIynWiRgfRE8qXsU+9e0+j7xqry8
SMEiiER0jwSDjGHlL5kKjV51B7jll8a02gqsv1Ct2vBUGdcKfBfDYmJFNhjpmAeq4BXIWT5AgQyr
iPgk2NPo+sf6Gb2Lj/oW2YWd8KPa8RQQVt+Afzb4h48tJlU2zVqNwGPjyUO6Kc3MMxrzzhDCbxTJ
mov5LgvBPBnLP677z+qLbWGWiSt6k5Z6ZyYamgGb6JR1eXVEQ03+JCuzvx3A2giFl0iJ3opOqhvr
um3uIjPhZabnTpdJ5IPKsLLRCZrYWoimEtqTnf4EBU3tXjfJiQVslb2C+G1Ty1Llmcl8GzXkuUjq
zXUTq8nGxYH6kW5YrGQcA0fQTFm4F3YtEn6RJUG5xpNQHoFQQQfeckTr9+lBcHg3Ls5hxJYTmibV
C/Q3IJVe3LXyuwRwN7JRQ8kZ4HrEAU0vhUvJosaceVUCkkahk4k3huesR9fMC5fgb/1Fqv+xwbil
oKHPvJTlDCokw2Z8CPaiN9s4WHeoJWx5wg7rTvHHGOOG6RAKxaSj9VsWzwlE29O76x7B+T77jioJ
FqVS0RJXC5NVkn0m3143wJsu9tGkCGPVJ5KqetETQiXI6AR73uZPohNv0D/JWf9/2La/54t9NBHZ
nJJhTHGp2mtbqr0j2PI5BSkLJcHIue3qvOlj0i9kSHQijCYu3lVkldkmDzjZAo5Ds7fsJCiHscta
wyuBDc8Cp4DAQNLyot367vwza/RXLMICGNjnXg+rYD/njRPm50S2OuMGl57rvkB339830j9mmFOM
FLEvZgCi7uX53OfHcvrRiE+S9mPmid3xloUJA+pQqPNch5WXw1CDfsDu9fpI/uFl8mcoTBDQzTjp
giqWkMQxAPoed/6OIrBLgDJ58pE8F2BCADGzru47ZMB04U1C0jLo7UzhuBlv37Av4mCqu3RCNPDU
G8EFnAJjQqKtBmEHng2udOC2kKwf7r8nkGXIFpIQt8NcUz2jQNdI+jh0nT1rspUosl0P0WkuZifO
XaVWDkpDrDjbE3ilqL/XGfht9CKzxu4uzr5y1nUN9IEeu/87QFgKOGHMZiH3Vd8DzsTcJH4PNcYp
SJ5DOf9BQG/s6LUKjugMmePRb+JD38Q8FPMaAYdBUYqUqwhoNZbVO9bCSYhViBRUm9SbJUu4Me7A
CuMKNjnPd8oNOBOB1BBew/sCsrM+J4SuudvSOrNJi0RtGjKDwFZXwK1fPguJYsefaQC/GCOzQ8dU
DnWSVzROj65o6256o+pWChKGyQlsKhXvn3lSO3SjsOFnOTJmz3ZzqatpWyb7lJYyDrSUARZ7vmvT
oH/NDrNhM2NUE/Ai+J64nd3sPncLGxf1Wx0dIZmrw9ud607LWTGW7VsU4ynLAqA+Yz2yIKhrdcpO
KzhusRZSF5PH9gEK0ZTNJYEQwFD5jiTMeBPXnOOBNw4mizWkaa2nOjARmlZasiFYVXkzRbxIxzmE
WM5FYVQDH9SYE6ppTupRYnRtsIK3JHYat/KUXfk+OZRTEDd8nxdd1jxjGV3oJC/O2XKcJSk0cQum
8srEqbbqPTkroASjWoTNbuSdUqv2KD4c+CQJSGEGNxl0MyjyVNSgoqfgXoT+mhNsFM940ClJHSUd
4T2/19MNC4tMQkNs5qEuTZCd9miGIo0DImDkrMF5dt+nVmtVAnoDRZeyO9Q5D0mx5qIfaPj/HS3j
P1I1ZnpVowZRgQCN4kRTt3+mGqADGM3TTXviPWrWT83FaOn8L9aTFMk4tCMICEEueyQO6EfuUZQ9
DY5vaYfhwCtArG2Q5QAZ98kTJQ8A/1I8nEO9+VyALIwH+1o9lhcjoj9hMSKjKYMID9F4L/nPU6Vb
ReNESI0bYuyIFRI32dP12MWzx5w2o1nWUqkHwX6KwNCuv8jK18ZsLanw/N600pITYtaasIzlFDLn
jtSm6Ty14Nf338gLbd8BJd8hOYYxsODjJkfv1/za7ILn66PkOgpz9KTArIYdOKY8/QFpxBl9dPMu
+VlDCKjwmh/8cjqdNvYIWg6TOYLAOJRIY6hVnpj9zNOv4XQ0ZmCXwp+ccXE8ks2QClPoGy1uRB5Y
XIqPalG29Y/dq3STHQ0kfkGEWVo8UMQ/LCKQiSKhXVEG4zRNpul6SZCAa196B9Qt+Y/kQJ5DR4Gm
xmwbL9WPhFjTjiersTapoBqh5XxK/KEwsW3KeohbxEiDdWpsC8pkTZFxJ5Sm3UY+r/KxFsuWtphY
RmLdb/2ohZ8+1keqKyYflFvf7fdg03MzFzwgnOi5tpJLg0wo67pEl+tchxrv5EblYzAepOTlurfw
TDDhC1xugt8ojeDl8g906Vn9nFvR9P26kbWAApURkD+ZmgRic8YIWFLzKSaAtuXR1ym+S2N1qwOX
NGmbqZI2ufB+3dyqT0ANQSaAeOAPE0+MSYxnQcGd0lAzW+juVAmQxNgSypkTudauLWC7+W2IiSBZ
nsxNJgNXlihoktbkTTxkj3HRuEOmgeQu639cH9iqAxIF7TgA51JW1suDIAsCUS2LYfbG8k6OX3LJ
vf79VcgaaCV+G2A8PJw7QRZHaAFWtaWVdmGNDrQ2bW8EVbnk6Y+TaYFZxapughuNt7tWPXFhm3F2
tZImqTR1ynaC7Cf6YXtQCISO4cznehPe/784E3g2GccM54xMWTOCoHLTPFVneec7omz9ElyRrPpR
eFXB3Hp9kte9888c09+0OM0zPWobKP0G+7jdJgH0meKdGp2qrHCu21k935aLSX/IwpCao1UineN4
r52k/fAELmZMpvlo3Chu4U47LvxjfTdAw0s2aAnfZHZDmvvB2GeQ+G2d3jFx8oBcF5XoY2+XT+a2
8ShTSLwdb3nyi6vZTFkiGkyi907XmIHi1RrkUo8Z/UU5nWyiRwjAQSE9c81b5VN+igQAGo1F2urP
RhdVM/S5NogXogxB4U8VkBGKF2zQgW8Te/KkA+8Gv+qmC5PMzPphLg7tAMmctN2Omds2Z6XcXfcW
+gn2ciIvTDCXk0AUo2pW0Agv1PsURST13Oleln0J2q3Cy2+v3hUWxtiqCoiFMn2aUdavgKCRNtW2
/QbqUBB4ZhblYqbwpPIEiLXUcQLcagBdZHGY/U6SPouqHF0GRf29HnOrMjmvu9U9oJg4y6gk+l8E
aGk6pEYGhul91kWOpkRONg5upRn2nASuOfEoolZjCTDUYOwDd4LIVnDm0CxFYzQg4DGNVit9K4wR
CKG3WeB4x5oDKkQ3QOkmqeifZN+sVTgPg1iNXjLdNPKDUZ1Gwlma1XC1tMEcbhFITgyj7JAx8bon
qoj8vd3n1gTug8QZdlwMI/0c6/BLc8xR1whyGwi+Eu9BVZl7sjPvjB/Na3CLc+bETayu+Z0iE9rh
LInofGdiRhtrYi/VmL/SadHAAD2cneFFEEYmNiBOoCgoOcGfZ5CJGEPuC+hKauN9Fnui/7Mev1wP
FzQc/DV7MmSnJFODTiyrENs1vVgBk0YXiyKbUAeBkAn/ybTqdwszdJiLIyxu6kSoejnYZ/X9DNqR
JD+qrW5dHwvPCP3vCyPBbEbqkJB038y56OpCIZ5JOrUgTM8k8/66Ld68MUfVoCU5GSi+6BdyG6n9
LVT4XF4SZH35/ywP428Vjud87n1kfOSfav6j1DgX3/XNulgYxr96dfbTTEXgoSJ10ga81N/AWaLQ
mh7wDmIGQpPrE7eaxEK/iK6LBiWKMdghTVWqmGExQbFHAJ0taiGQ0ELBAZDE++wIRSlX3xdA+xff
hrvrplf9Y2GZGWubFnnS+UhhhbVTBkelPPUCxy3W51NVwZmLAgPajpnLrxDpMYQaAbX/3/Bgxa5w
Bq7UMoE/Hr595tUMJp/f5ph9ReLA0LvED/bBdNOLR3343o2HMOFR763OnIkWH9oPQq9LlzuraUaw
+qRdDJCb4RSldNL0YjeKys9PLBDiEEQ40BWpysxoFCPXpHQCYEuaTlJgZ9oxnjgOv7ahVBFi2IA8
AvnIslOXkSQMvoYUlRLaUvqVSM//fgjL7zOHnzmUWTVGiAvQ2QMRzysqWLbCu/3QLcIGbZXg2WgA
USIhT3O5HBkYciIoD43ofqhsIhRWJkmWBB2MCTchP9t8YkgLa8wBS6ZYToEeFbxIqCBWfgNhXEDd
OSRtqx1BuP2I0EpD++1f9B5Af0PFNct0Tzp1H6JA8i58aI8zWgTJQT9DeWYzHOWz/4CLhNX/DO/C
x5Zz51vdvCDHMiVIIcFHWAAP5NJNMWzi6aMDowKFE30RmNAzo6jY9O0zwX1pjplYY86aKRFADJuE
1bEPGtcAZ/P1tVt1d0kBxBcPSBVSKZeeImVjno4z4kMdP0bkqNTb699fCwxgsvn9fWbHRjRROIWY
sd7cjpHbKLemUlnXbayPQddN5JYNelRdjkGYW0BRS7R0kCBHT/GmmhNOUFi7fYNFRJLR8yDhDzMK
Oa2SRpt8sNcMsyXEX2Kpt2J5Wyg8WPeHB/21cxeWmEAaGUJh+FKC8/y78jaAwBHwMNoD2+V2jdZs
8gaZ8xuCAnTi6rciCAO4SGzqVNd+ATObRq6SYFLwxh5s82Z2PtjPremVenj9yLsvr7qHAhp5ieA4
hKbj5dJJRpR1oKLSPbn6oiYvjXpf+u/XvWN17XRQAn1kJWUWASVlg6mEqomArhw0tBS3Z8l4HDQO
Hno9NCzMMHs1lNtMl1OcG7Enu6E9/AQ+EhwLyBPIdgsRDRzxvIvS6kqBRU+huRC0EzO+0knxAJ1B
pH1UEKXorvqcAVas31EQLHQwflyfxvUBLqwxfjH4VVzgYWogGzK8+3vKOEopfEC+DMgITfhw9hzX
IHMPrCU5r+skI17tUtHuHPT07S7YyluqOleeCs4Bs+qKi/ExrthLkhgqegayEfHLGN/P0PL1ed3t
PBv00bB4gLSlkGV5JZZeIb5KhqPU+6zkVNhXj/4/w2BrQoOZmykOUXDIzfUe6ip2mFZu1ImvYyOD
bbT3rrvFauxdmGNuGkPUR8BjEsML8Iwi4WBrn3m0qQsLzMYqBnNophpu4A939XQzVFs541RfVvOK
qFggxafjL3ALXq6LXBVhVFQkweaVbOKoB+rbo21Yndfz69ar+3ZhjRlREhtNmLU4TZpNcE/zERHV
6dMhLVFupcwyZuv6Gq25BF7ueFFBug7km8xGamckU4NkRh7C30j+Ux6Xm7g46EK4yWVOTFoLtktT
zCYaZD8X/RGpnV5wjfcKbFTiwW85O3X1hbi0wmyjGbpSgRjjHR+lloj1Sp3qp3qgdImJJx79B82l
9IzqK09Fen10SO+A8EuXcde7dJNUKNBRrBiTl6aNnYO4oULyMnovBR7P5fqK/THE+OMQVUWcpkgD
z2AvM8Zd3j+V/SORcEDyzq21DYzb7O8xMc4I4nGA7Ye48YQdhW3UXxpUD8yNvxM7pGfjDd7Zn7hy
Li0yV84073Tdl/ACqvJDWwH6/HDd3deC7PL7zGUtIX41VyIKnWH+OvdntIFbyviZiKHJ6LsDrQZB
QYLZU2XWzn4bhuGe0pRQ1evYgb6a20CecdhxS+5ruMilNWZbzeowi5CdopcLKgZJuyESVKLj/Wfu
Y0tDzM7SQ7GPm16J9joJrSn04vbd1D61Pr+njpVJKUhdqFEyyl6VbQ15r3ePhba97gIffGrsJRYk
PsTAzRJ8sWyhqIjA5o0C9eRV782Osnojc2VFFp45h/wAtnJHhmLpfAhAz6FElrCPD+UJZPr5lqf2
t9ocuvwljKN0E/hIwCVtfNTKCMgBk7viJOBiSBXhixsoovEgpKsXp6VJxlvyCRy/XVv7QIH1oNDB
FcAF9MXWoMYOaB0Qxtcne3W/Leaa8RlwwiViag75Xo1FACAdX9somcg5w1ZhuYtBsa0SSt34kx4r
NeaxeZJQjks2JuTSvWAvfDWB+ZLt/C6BFKt2nnbSgcdjvnpDWJpnInKDrH6iRUa4N07DRkAbP7hI
/C+NMzmCZmU3vH24Srm0tMeE5aJE5TGatHQ/CoqNGATkc/KoRj9EeQcNbiPZ9d1rLL38p5VkG9C1
PGwBvdFqLx6MjSa4wribSh4n1urZ9j+kfdeO3MiW7RcRoDevNMkkK8t7vRCSWqINev/1s6L63i5m
FCdjWo0D9HkoQDsjuF1ss9anurA7FfpIJmw1g9pW6Slf4ITW3F+65ufAUF1VzhuCo5oG/fs2387E
olPXHpZgHK3kfRHujTTlyNhNCjbnoX/fyDAbLI4RTL2EcXSXda/N3NpF5RXW7//2bRg/Ei81Kp8G
xoyjcrE7HSzEiVsCm+CyFJ7vYDHuMlMwFKtGeVp6nA/NDcUfGO31ngJE9QCI4rlH3gdifAfgrsVa
TsHNZ0YvjfFcSTYBAiLnTLvR8/MLsT1NJU/qSZxm8GWAChixGrNcGjCZ+MAGu3spuopeGTadUIpi
dbvrZzC4JWAjUKxbszx2xWPTvRiqYheY0JtSR8fhAH2cThwX/L+4i0/BjKKDaj6PjBpNfUD3C6uL
pexCzm0tBzGYCtai2764KmdO6rj/7T5lMopfG33apyTCyv4IEHujtAvZr3Nerk8d3ZdITnnqABiO
txm77lunfbtKZU+RJJMnyhtNruUgAQYHEGgE1+JUOXbPtJHGnqkZyrmIEMtyktiKCvLPb9nsXdZH
ngzGkhvKkxVlKZTE/F71t2seKryu3W5SvzkGkwEU1qLFYgksWBkb2PMNl4FuX9Fpo0cC2aiIMdBz
p1cpSlGnFqYfFmd0V6QYGJU8ioBqWI7cguTufWGAXrRAGUGrsOeyCIk6AxVkms7oIfGAwnLMDu2V
5AvfshsKRrEY3CHXr0EKC9+oJ6P/SAcLWYi+VVpK4MLGSdAJmatmV/3wphn3xIjszvx5WR0+MPDO
NfxcFqNz/SxWYt6NGIW7x1awCYLS5rl7ye6IF3sYqsr9Gsy/dIx+vhGRoVaeI/2O39H9euRetfLF
2M5/CqOafQkmymZSizA7DcCKBdKzZ3nKjeTTzFG44wEv74wHnctj1EjL1yURrTEKihP5rg2OKmDW
Fg1Rp/bW0MiCBCSGpxq8Kv9+3vZcMBN35kgtGqMFr8OiGN48L4Eq5n6nZJxi3A5ywJkcnakYVFUp
VvGI4nMC9IfC0X3ZaUKsu2AgpDzeSR8g6K3gATAM28sSb5dtJ2s9F89krVIpgmd3AidCbDoUfXE8
1sTu3OFEzSbyuFgkX/3OuTzGVDUNhLeGPAjH/EX+3Tw0PsC1vPzUF5jur0OMowcDJ/viSaQavcm+
Cm1NMNsD4yHRq15+j0ZOkNt5SZ4fif6AjYBSHMTKMsCc2HnFE8V9KIPcBiXfsbqiMGyyU93j62KZ
aDyC6/I3Zv6fDF8EV/0fDD+e/xLqJze/RDam1AIDUgLQLcoFt2JOl5Yo/8a/4qKHfI2759IYrxRL
mQDWvqkEAGNyl723j1HQelhcerKAws19Xn318efSGMfT6dJM9GGmt6wcOsOpbyv0MjpXCsub7Dhe
V6b9f0C3o+p/wfPqjPtp20jE+n2dhcWJ4nuhv2C3nuVTIqx/DzVzfkDG4WhFSdZSLiusEWNkJkrs
NQ8ux5GdmHwmgn0h56JcqpZZRcE6qNfTFKEaOlu52+fT6EVLYtpLVSfuqI1iINaK5NRqNdvxXBg+
54dQ1bhwrWzHLRGzobMUeIH2oN6bfhQa2PSZexAdmbdYCn/oHaxQANX5sliOCrHYA0RsrX5YDfPY
Dc/m7GpdYlfk/r/JYLxNprXzolCjGKPraHma5NPSv/43EYy/yUDh0GNCpAwi8bbL7prxDZXSyyJ4
34dxJFMroEkUw5G0yti7hrROJliKtbt2EAe/68Ti4bK8nUfluWYyvkQ3usi00iJGo1IOP2pxYdv4
y11yg5G4W1P1eSUpXuD7Qk+OMwEgAAw9KjqHnU+ucwdLZr0nYbl5OnY8OnTejTKOZJrjOu9EfLQE
YHPT0F7l4xAmBvaPF958EvWEl4yLcSRpqrW6ZZbmcbVudQwILG1/qK1HIyvslswcTeH5FPbpbCWY
/huxEh+apTdjx2zVny2slQ6GDfhHWyt/gwXeMVJnqjlmwMucWIQCU9LmcdLgMPOX1RXsanayR+tB
+C5PdnsFgR+QIsurltli5jQrtzLB+aQsFIHZyEliWMjc6iaQ258APS+GvxqwW1+2DY7XYudv+nHQ
yybDxq42vWbFSegPfc0r6nBUxmRcShqrRj7Faxn0wBuXxd7th8YRQJJgSdigyJ4un4gnjfEuVW/1
+Yr3/HFYHGWM7ZLcqtaLMT5Xbcu5PN77gV1FHCqhjSRtSEPpNn15a0+U2TL2fimAGH6VEWtGv/6l
8rwZ74D075s8TOy6bjAaBIEOIDf1U3vXofkTAfy3v6LL5Ji0i65yFw34/5bqmoyTqaaRNPm4FqGu
qbeq2dlJr/KqLTSAXfAuJuNdjNqY1FnKo4Aggcdt4mRxY3dvZLS7gBwKv+WR59J/8YJEtqc693Fl
aa1pBjLJSntOsEkKHlRRkZ9rgFLb2lxgcV6LHUMwOWB1O7NWZ2GJBVUA63rbdVptHuPfSSDcUhQM
co1V6/hedwe3Rpbf2vLt6FHwovTWvGkFjv5yfIwln2vShPbVKlUiCSP1oCiYOShiuwY6WKxwBFHV
uHTJTN5SqMq6zCriUyVj048YfiZ4jfC0pr6gVHbP7V9zvBq7BirNnTxVRZEGRSfcxhLwFqIh0GIe
ZAXvWIyrUVphXHNThkWIPqBieuUhwk5Rh4HatHbWmFfp54lj0hht7sxeX4CaIsmTI+ev0zw6LUbz
JM3uRN3RTF5Ky0tjLNbVyEI9RwrKFI3XvKTYWqeVkfaFPvlSl/fko2HgkpIw/qXLRlKkIqZNZ8zi
LddzzEsm9pwLioXoLysSqGVZ4oBkUNZaizTziIwlsA7ZIX9WENEpk1gSomPIQzDcwdujaAOfApnr
W0wjlfI2s46pWbcP1TBhVs1IKvBtxNJbZ4glNnfLzM6EqPW6rK+dos/hDYbavKpF8qgu9RCUwqL7
Q6ZUnMLCnu2boNrVQb6DDjU7lDNUUYEGdR2jel5jmyJffrR5190lXTf5cm7GnOCxm4Nv5TFfN45i
okb6DPD4UA5lD2tJLhoU7gS8H4KtK+6OKPVdrDZt5TGRZGmFKBbaNArmN7zoUdTDgvZLdoMlKHs6
yg+Xc479L/15m+zU2wKC3dbSygJQIAX4wgCfrRyUY+4PsatKdnVC3o/StMVjGdgzmc0hP9LnTSpQ
j1Gb9P1gHZXqNm0eLIXHl7znSLcCmAhhWH20ikmdBI0MruLsZUa6nWCclHN9++cAsgLG9NG3Upg6
ob4a9VI1jXAky9+MTLfJreVgGfs7/WK5W/4BATpMU/mUyBxMGfqsHAcjC/N4eSZZ9iCZo01m3izE
7sGwaqMDMQK7HCwNBKAI5mqqgHlXAeU5Ju8r167oD/2i5xsfw9hVseYzMGjgotHhc/ug8/V31Z2d
FfXOxOMFhN3jbIQxRmXmLYiriqoKMNB37HIpxDITTxc4Xpp98hkl1l8qq04xnQgwaQuWOx617mNZ
N29ccohd3lrFrpJ/nop96s3lYkbgsQQKZn1f6oAmuqsSzrwW5+LY11xfzGJD5irDIMCPYQqt4six
oH01wGIPtp1VQJ8yX6bPR8CrAtQ+jOUWcAopZFTk2Dbx0ZJmwDnmj1Yt2LraX01t4lRSdEfyiBNS
9u/xn9/AFgCjVsmEucPDJLUe2wWpJECfSoXzRKD6/FXfP4UwrsLoRyNrDLQUMswWd2ppK/1NXNX2
utx3fbiuPudiaYy+JI9xFELXJH2XL6iHXZOb1l0PFDYoRU8MuMeB4g8u5cMpHPLjstx9hfk8JpMx
z63VTNOAklWzeGXe2PL467KA3bcrFuX+v8awswJ5pMV5rUOCntuU7oE4FLmd+PqT8azcz7/zu78r
+9xYyTsaVaNN0BLmOImFGk0+1Z882csOKKmkumM+aehbELfIPTXmcp59rMhc+o5M8gwWNLMc5rHE
Wkl0T5m5Gj+qbTEoXjKXOFNmK/eaH9nVASi+1/Fv3Ue4fgIfy+HytfNshEkJs1JN5SQa86CNHxbA
WI7RjRb/RztkQkKc5WLdCrl1XAFtBWz3yQy5c7u8czD+ZkyMwjIFvOgMjGnFJ3Pwyu758lXtYMTQ
9PkfDWUjQdKhslJLhXWUfbG1pUN3Iz6LjT1VqLH8pBvA2bF6F1S7eU/BMHBZ+K6SyoBXwBoj5mvZ
3Za4xl5kmWGvOSZjZQsKmWwT+CmXhey+r4BS9I8URimJniXLlEk5RguUA+23N9WhDymUe+1PlTu+
X5a3+9E24hjla0RN7yeZ4IUln6bq+yohH8k48Zt++C92tpHBKN8sFQS4KUisZF9BT2s8Yk7C77kc
LjtzrTSB+3y/MA4ySkg6FpoMqNYX08ei6S1wKf+yvgF674B80bfcP3vNbSRSldn4LdmIq3UwsGYq
HHVfco0rOkmrB+npg8b2VX61XN729O4H24ikf9+IBIeYODRWg/oi2HiM9noxLNfoSveyWvCegowW
Tn0rGjOJrIBoopdPujMX3oQ6kMzFfd1peGIPTlNVjK1jzUVkgmkHiPuJlFMeiuGHC8ZkMB2BBpP3
IeNU1/YenHTnzsRws6SJoI9h7m4mfdFUonBcwsHTDsUBRJ7H1Z8dI5SBg2FwMrydS6TbmZZJt1gN
bGmei1MG7GUkNagnRPG+6DANrN8n0uxUPPicHcek6AZIvE3dkgBBxOQ/WBuX5n7o5kAc0HFpfEv8
dlkb9t6yZxKYk5R6IrVJjFFj6XHwIl85Vs6aAXxYAZU8hR7OHwtn4C2e7mj6mVDGnEkVTXMOLuCj
XOJRawvzJC9upExyj6enpo13nEPuX6OKEUlMV9Hc//xzRUpvSUW3ZuHUndLvtWx/sIj5ljNEodQe
KFZvfFg4yeT+IT+FMh5ET2u9F2MQYa/TaxP9rrW3nut/PxSNccC4yU8hjM8wiSAu69qjSnib3iRB
fNMGKPC6GNZoQa0Ve9LDAGIo0aVgMPJNdJO6vFci75iMP1HFYZUayQAqXnWXTveSdsgNTorD+3xM
JIvGJO4FDP6HI143kpE57R+gBJln98gEMqEQlKaU8HQfWnsGNW95SA6al73kAUUIBpmAw1FJ3rUx
KVUbFVGNPeEMD9/kTrATh04bzscRPYDyO5qAYJYBIfV/E8p6ybyyBilThjyUr4tTESxe4iiv45Vy
PbwlNxTXrPCtp8sy9zwlfJemAd8C8BBsH0lJcjLWs9EGowoalfLNAhBep7+k+v1lOXsvHGUriLnQ
Yk5FubGAHT859Sn5K+7s7gFh4DDa2nVmuML9ej2qYD7iEebsfsjPA7ItJW0BRpbSqXm4aG/LgiVY
y15UXu+Bc4ts82giA9wJjTdqBl7M+jkBza+A3Gf86/ItUkv64k42h2GiwUo1Uim1IhhTLbDEzCvn
+ATsEnsW+wfLTP5InGpZyPtNEbOv5365ntZKHA0R6WPav4O56razpitlym1jUNxyUnn6T6346/E+
5TGOxBRTsgJ6nJbPaJYwXaf2epX7YmBdV8H3yM5s4mLtwEtfL1/rrgOzPuUy3qVv6iJJ9dYMsvJ2
7a+6/Pnyv7+b/ugbAYzyDzGGeCZ8Lyj/5IkvAzjTexTRxu90uix2/2T0Esb2z4FYR9I3zaxGxUQ+
yPryYwOWCgyw+6s/ejKdRszc7LrVOD5z39I+hTLJkDY0KxFzdQnKun+TlNbXZnJrptwiK08OYwQd
UZte0GMgS4K+PF7t4p1iYlB+DMWk+SSdZnV409A8oUyKsgI3iahCSoIy+p6Ycrjq2iFeGk7e+r94
SRO5Kzi8kVRSTd28MYahJkavYZNU/zaCRZiGnPWJ1kRSZzkQdE1C4LW7PBLvPf03RMgDP7IG9ELG
7vqxUvrObJPAkF4qMbZV3mz3zjtU2QpgDEzqq1hcCvjHMR/tdHaE+klsS2+dQ5CmlYYj8YCV9l6k
ZxIZixMFowXZEXY+9cLI7NRQbCOPr9v12UjRBepU0RnbBjmReSSq4WZ1fRCXWbS7WajtuJW+X3YA
e357c362I1XWGkiGdQUUuWTV7KwaX4u8OIm1trp5097FTVe4lyXuatJWJGON6WCkWVvoQyANdhZQ
4LTKSZ+lh/KHMNuGL6GooWjOcKV7HMF7TnwrmDHPRDGiOJ3bLMSo9M9E7TGwUV9pA1b7QHi8xPIV
8An9Tjc8vQa6u9I4XW0doix3oib31WU89WR5kYX8GhuRh8u/jffTGCOe1ZgkiUCwYyMLTrWMjjk+
i2bi9tWNob6LJo9ylmNXH0q6seYi0vEgVrGpLZD3HJVdwuNY230ebi+buq2NBCGeDbDEVF1gXo8Y
jOucKcfEyngEi65j+JqjDW7yjbcvsbNghnW2T3/xoXsbqUOGVQIRVOfYbLOwT690h8yS38Rceo6V
8ToZh4OGqQ8b7OR+xZso242leFGJKFoAyPMLSBWpsRjWigCHTF+ymELBHIgvfO9+6rbkFKvdX//B
tDZl/wGcjagrlET+/I61inRYAgMGkgiQNkvyEinmGOtecNlKYPQyVaSmFmcZnF9qm9h9UtuRBXC2
EWOclw1gVyE3R6F/3344kHGR2qqyUAXTk1mfRC6oza6n20hgFFIqgBelD2BOVIiCQr5iCwQUNbrd
6jd8TmJ682y+uL03Jj8FYdNSxhZQiMzr/Iby2REnOmj/D3Oa95DeDymbozFRsk6HaFnHPAnV+/RG
9tpb806+a37ODlAo3fxRe+e9zfZ9+EYiEzaFJisLWdXLUL4X0RCCdWuucBOdVj8P5EPsTLfts2rY
M6ces6slhipKhoUmucliMkjEjJpSq6HwsW7rmWAXE6ceuKvwGwlMcBKKTs9ndSTBIpSOph6sUoDK
c/LRfU+xkcIYrqGOQicRuPtId8QotbvpWmtle4hzWwdpV76iFQsQOq8QPCMDW7fOCTf7GrP5AYxd
m31SZRZQW0LrsaDrqm7lEKeaAJhKUauysORCqO3NaFMgkn++HWPhkTG0fVnUWrBUN1N8lIQfyaof
JKm+6iOUudAfTetTBGAhg8v3yFMbxvRjooykTijzOcBhqwda3rIcMPAc/mY44hfkeQIZ8+9rOVqN
xBCODSG+tRRXRCT/vsF9dp2MzXdJtIhWmc2g+cnaq6KVU5Cr5HHnzrk6HdVa0kHq3mOUqNWFLPH+
wFtvviVj/kWfrCbJxDgsKtCnApOdN2++m5ZvBDBJsjSBMkMtSrSg8kNvhJoYdnKomy+yBuZ6EKvk
8vPlE+2ANSFz+JTIAqpOklAbZkPKMDmJoRqKXhXicXotvxvYx5APihNdyVfTkZeUUk34EiggF0R+
GAGUWCyLZZnSrlCWLADol6tV+iGZI6eAPXJBJniSGPsrVLmZ8dgxg6EQflVJ/lvX+2uznG6zKHu9
fJn76v95KMbedF1JVTkesAqt/Iqqp0biJAv/i/v6FMDYl9ZIbTxK2E2nezP9Y3Yw3fxUH4fD6uhg
BRwnm8tQS3/zlw8FGiETnA6KpX0sYG4SlM4UFKUzULhoXemgvuRecavfSTedK9A2rJPcW3fC0+Vr
3A8TmNORNUyAAxeSsYJ5bbosQu8K64aUCY4WE4DG5/becKpQcZX/JPb9Iw4wyec5GKDKRlUFPENo
5YekAs98dKdavArQ7j1aqo6mm2rJIEk6FzIAWbgCZMwaFM11ZHpoblgZB91t9xWA5wvycLTATInN
i0dtwiMzKlGtzo/RUGKl2TVyT8azaslP5ngjI9aqLcch7754tlKZmNokUJ0iMrOwfkNT7y8QYuJ7
WY5wnZ4IJjt7h0+QupfTbkUyNk1AfKoKhTUEUVtjlTBI1p8AOHaX4dVU/0A5TAB0AwvcQMeDbVxO
jRUPoGOIg2LVPbRMnR6MbwOPiWNPO5AW62ipyKaFx825dixLZGQK0dNAmm+6+K2Rfq1FcNmq9u5s
K4LxHSZGNqZZ11IQYT4X82RPcmNL1U3Uvi8DJ13dG9xQtrKYIG1Zk7Womh5jcANEhy6mLvG4OfVe
cuyvmx/Nn2jgVhxjW01VGnmp5Gaw3kbXdKzCfF+R3EQfPDB0QDZ7Vi134jVld18DW7mMn2pay5hy
grQ8XmzlVn/GuA9Imoiv3TQ/pXC51XwKy8ODnd5bjNneLjv4o1kDFrKrFGhpbvUiAc02D2ssxwy+
4NGd89GrbzQ8gSihhXSHftkfXLcqAt/dhGuWDIkdR57GbFYLo+0wq16iVBNoV/MRpKSAmQFj38nA
AnoJ9C+XlzLsRNczsczjISaZUSVjnwR5nDgjGMUqifM+2TERlU5YW0DsVWT0zc+tMNZXRZOaUThO
VlvYwC7w1y49SsMYzDoohQCCdNkkd6z+TB5jkviIUql1ePxP1l2C/kp0Ekf/sog973wmgzFFRUyL
ukoVTL6C0Uf1JqyNlfDPuSMBllP1yheaOOg3vJjKlcvYpJwaidSI+hjkv+sTBWbIbo0Ho7PF2+Vt
cSkMY/U6chE16DOVyVbOTstYpGJlRWTM4gB2YRMgDNlBDEjwfxuR5ygLix0SryMR+gbTieokoZaq
WKnuqiKw5zBsg+k7IRV+iGPB0ZhdoegIgMMR7D8W2/8zm65KNLPHxNPUOGAAH7IrsrS2Kt4ZIyde
7GVhKsZlsAykqEgAFeYLFk2ha31ipOH4FqOWgzVtp7eTl9FbvY+mH8f49oyBEjqAQQA1DowVnhsf
yQqt0CY1Oi7mTWy5onBf84aj9+ISsO4/ZTAupJjUxUgx3X3svAUUuI1vxHaMIeW/O/l4g3OMjxow
q45beUxqNJpJs+S5oQeyX71oB+ko340OULJPIv5fPMyYolVqu+UNGfKukkmPlHZerSkem6BfDnr1
MDT33cRRxL3pUwzRSEAtpjReaFSdf664N9pEKAgG/F5qcHCumKKpoCH1Vfeu3JOA5n1VYmfXwok3
Srb3CjoTzdwq9paMvKhWA8ihk1eQg3JKPUBlYFLOEDzJyzAuxy010n/zy5fcHJe5UrkrJWUV2gF8
QelRu+pzBws/77XXBc072O3cOfM4urNn6tsLph958/Cq21iyqhppdQta6m/xa3qTHtNQfbcc9dZq
Dn0LRg3K8QPYoufLonfVZ3NWJiwZhT5FppZZQbUes/lXIl1bXJ6dvWC+PR0TlnKlTae1BXJBATz+
zsdGM4LsA+Xto956eCU/tNS/fKxdY9wci/FnuhqP2DiU8zAF4NE6u2md2UilbFGeeXbP+3ZMGEpl
swcddZoEsmZPcDWJUzzWP/Qn+akpnDVcsNWXu1FsS4qd8LaW9yo6W/NgRw1ibZnWLgbK4eIvfu9i
DpJm4JVT/0h93RVeOjBC4pbr64HHdLn7US0ZYICSpWMuiXXhFUbeE7Srw2KqgFVtVYEcEx7X6552
4m2rA/0NT11wvZzbxSTF0wQaECEANcr6bdbVtsQy8Zg+Vp288Nbf9z4k7f2LCLkofrAxEA/t0UgB
uBkSzbWapzz52UqlmwmA5+FRveycS8OrHcx+GFtVLHbhpB5UJc8HJQ9MXJmkRm7ROgV2Py4bwZ7z
1IARqmAWRcWYLIvDsyikUyYTVFDT4tQVmClWiqfva54we9WpuKEbHusfvAfPhDIeOxLjWTaUlIQk
daLMxkBiZFx9S21Vd/r+u6A7qV4cyMhb+9q90s1ZGacd620mRiYsvqyvZTAUJFdWyikP7CjI2cno
T9h46VzUEIysIjoKUTiMuT0aA7bNf2aYkMp/Xv50O9Z1JopR/C5Wen1a8OUMNK6x6FHHXMAO6peY
KHcmgp52c5q6aMzGLFog+wXKT9F0ZId4w+QR7HPBZy6n0V9ckM/b01OOoZfq9fIB997TZ+IZDy3J
aTF3HQHy0U/UGtFdk3o7CnS3cy0fXLlu76du/CfvyjOpjLMuR6mep2LJQyt5HjrRzs2ny+fiqCH7
XhcULZ2lrCegwU4knxSNYNcZGe9k/Q+6eNujsKuakkiURRKA+5lXV43W+V19rAzd/W/HYTI/QVna
YRo6xBdylWjAcqkrZ5yOl4Xw/BSLvDOvhd5VEVSR/AawkUhc0Uu98fjRvRqghj1gJ3lwxxwLY5F4
Mm3SWvQLijAWr7Xyp6pw8CZ3MpCzz8M4izoF/UtLz9Sn34Cbas9mWA8vmaRyvhDHKbG4O5HRCe2i
Y9u16EEuY4oPRQo6WqE8ZPFsqzUPeIOn34zXGHWkOiOG1cIlfV3Sn6N0H6ucm9tLas6ujnENc5Wi
HmU26BfdCo/5TfaeX2lXgCJ9SNGmAqqja2Ci4SEHrzVHD3nfjPEOTdGCjlHCNxPD5nsbYBDbQ83L
np35RfMlxzwUIV8R9x6q2+OyM9IE2CWAtp0B4OvrPn04Ch9zFBTqRnB5yEVcaUze1hVlJQ8KSGob
j66cpp5104f6B4Zz7PKSgV0jAyy1jlErU5dYao51wSzabKZpCDyYZF7swuSMbPIEMKoyNOWsjUtJ
EPVr2yQ1ajG8CihPBKMUgpKYraIX0Ph7ABcoywFvwlOBblztzfJTcqQvQomXRHGEskMglr5MSUsg
VBns+IGGx6S0s8iNsbRFV4/G2ZZ7O+cEZZ5URjcSTZAkdSlIGBvYIgcci/njsoXtOqtPfVCZcBJL
iTgl5hgHwogZikCYrQo1c2VVQdddN1f1OBSAEy8FjWPZu7nORi6TkwL2t+hE0M8dQcNxoiNr3aEJ
ipA3q/a1jIapOPBNy+jsqGihsvscS6vLbZWiZ2skdpvafYB6fW6vxG5+1jhYWGFfDO2Yy5f6NXxC
qi5KmoH+OX0nMZ9NXxLADSTgYFofo28tkAFdStAmg54Am9zRreSJR24bhhrWWfbIyGS+pAqkpUHM
zfKjO40iMzoTmWsKtox3NloxCXipk1/ktjsuV8nz5fN+8dIQjUehhEcaZhkslWrxJnHNpAksZEJp
BmXi6VOA16+3JP408vaev7ZYGUFMCC/TOCk1wyhQsn8dilfMMNhrn9hpflozd12DdDjWEnfAnnc8
+vfN8dI6yhZzBGGs+U0CMw4dP1d6W79LnSro7tSDiOWn7JpXaPti+h9nRZ9V0sDxqJvMWWVl1cu0
A9qcAXy5NVaf2tV4vPzdvqQOjAjmYKBomrOpEQB2oJqPmIV0iGCFQspF0OHJoU5oc4HzIgHybBSs
IDkVqd0GypH8Kl/N0l5DurMp/ygAmmxxctgvno05HBOIqlVczbSY0jDv+vVO7ERy1IGpDnCyVDUW
TLuMxaOcDlPHM/5ddcGsJeW5AMv9xztrc1prWZQ4i5IIZDzJiAKU5A6+JNsfJvmDgkoJjVO981ni
d70OGgU6chddNdAfPL9mQJFaiywg8aSUl6tsiyBHjb0pQ7pEsanVH/zNmt0vq8tY+ZVMCVybTChW
xKUHtYYCpqGqP2Go6G5q5sPcWW+XFXXXFuBd6FQFLW+xMyIDWKELg6RQTsGLddNbePHo6+uXqouB
Iygiik3YYD6/vCKS4K8iXF55Gr6r2DNRn4Cp6sm3CrrL2Ki0Tsu9SWzeYMquslgKBqkxnQKGRcY0
jA4I1EKESFFl2IBtp9hW0h9EBNJCInMHmPaEWRJmU2QgxCo6i8iViE03NVW6Uv6awtF+Um6K9Sp6
klZ7QiH71vIxvefEtxU3x6XhnA1OW8lMcNJ6eV4iFTYhHNfDepKOioWRIizXw/zTR/0h/XFZYXZt
AZpC0a002ARLhi5oQmESEdD3yq1MsWMOpLFN1HtfBrBSyXb/S8rs9S+O0N1TboQyLhujiak4K7WC
7eYP4g8/vieO8Y2mhxSTsOIccs/4tmdk3Lc4CFIJNCo8gaJwXlenwf5oOTv/8VCMhlpSNKlZLgDT
KEA7+R5vZ0f+azgMwBjGpvGv5l+XsWGIFnqeOqa14ENZWEc9SeJ6VQcrkDrNTlTitCOnarhr61sR
jK2bozXJAiXy06/Vzo5f2hO2mY+xl16vN+t9nHgU9q90eAWOvYi0Fcs4y3hcGmMZSytQAS/cWafS
Wuy2c6JOu0nXV85noynmF4v75xpRrT/3Z3K56vNAsF9cFL1qd8bs1tYA2KsqtbUEJxdGYL5lS2ar
+dvYkVtBEv3LP2H/uKYChkH8T9MY9YT0NU3nwgz06GTmN+qSAgH8MUP6TfrhcFnWXoCwsLSNdMlA
o8BiLC8aBSPRZlA8lVJ2bDPtUQL8/GUR+y5lI4M5DzGGCLvoIyBoj9i6b/swu9OO8xHYE5oNnbFa
NHZ6n/uCof/slw8Jjl+EV0pPy5biBNPM0EjICd3vwdB8B55nyc9+RBI6kCU6kOSq8zDA/8A57a5z
2YilN77JYiKxVMash1gTeCvgnZiuK18iNszfT8DgjR7alDvtM2/6lCeW+ZBYqm40PO3FYATmaVQd
cu0htTj4DDwZzIcULWIYVYWjZfIvk3yHCJ3HHMsTQW1jc3sJsL1NKR6qoO8be0iP8do4Ec9TfoWB
p65y840YPzYJMlZw5Qz74aF2ADJ6eUi94sf4Oto9sSlg2HzT/ooPxnuHUbTyJ0dDdm0OySYwMS1g
erBzwli+b/qoMjHvej8t9gcGhftTuRcxBCcf9GPOHQPYFQhEKjQfdQ2UZ4z/LPVy7pt2zkIhq4BX
+TDLHMX4OjZFLxSRR1ThQwzjCwRQUsk6eOpX1DmRORwSYL95mKrw8qflrXkCuszBuvvXjL8fMgHN
I+LBoItsw1hD4zPpW3Tnsv5oKljpl3hbbnvHwtSNopkqkj+4SZq3bLQxTaTEImpv4UUS+Tr2UAAu
R55N0J42J8XJvNi0yQ+RMw+987XOhDIORCk0ELrnAIQWAEQlpPZSc77WlxISXsaABsYaokihytlW
tGWtcicb2Nb4m8ZC8IaDepCP3Bo0Tw5jy+ICzq86H1F0cERnBUltdkDfBcs8h9yLXOODrVY+jH77
bLxrJSf9oibMeP+zQzIm3rXRUihDDFbe3rKzVvfSabDTVSQOQcwp5dSRWmymcEx7J3RrooxGuGZh
C+DLfogu1qQQDZQd6QqAjgnXBJzKDmA1PA3/pc6fcohn1/8eaYl+041gRmk60NSQrkXWIgtelIMM
qAyGhNfN2EmNzoQwMYYso5R1MkrUk2bXAQWf0E/6o3zoHf7o0k4gOJPFxJo56gspXRBr1uIwRb9F
hIMp+yMl2dwao6F9K61QAtEI0vW4CL/HwbKBUGKbYG+eyUv87wfMma/EKGX5P6R9V5PcOtLsL2IE
PcFXmu5mmzGSxumFIUvvPX/9TYx2V2wMbmP3fEdxniZiagAWCoWqrMxaVYxpxKIaf8WESOb3B/Pc
AcfXgtpONHLGK+FebSET9vFgNWutgg4edcY5UA555ekOQbalOsv3+BK93PZ+wSdjG8ZLqazaIKPc
t9gv2nKuyrdEP9w2wY/If78Y2ype5bBr2qGhBeKy8/WjhvIw8dQIY+rmZ4osS3bCeUQa5T+Eko1N
5g0eNlYkxy3WhfyV6hfuiifbN/zOA1Jxv5xEHRNu/Ad8FZivd3pp5rNhgJuMqoSjXNS5mysIGJPg
hvlIm0r98K+J93Lx5l6TIlUdMZJFgDem7CD1bkJbmvhpsHqoMTj5DhzntVMvjnLUHke86ipI02Uv
4TfB1+QGlM3fQX+++TtKnbR1X+DvCC/tezxZ96YDsseTJKay4YbmjS3mKyZlbE4tfdfZB3rvZT6I
vwCAPKlBNKDM/4f+S71bPy/xTrBM+qs/ONDGNJNG5IlV9FMP01mOAiN9ikDY5aX9Tccs8r2IVYF7
DDUdDKvEwjuWRWRN5RDFg6FVQRzfDVBOTxfktJoqWBR/O/9aYe6CBiNbZm3iUESYSZZ3ef4aJU8D
1H8KgZPQQP9x8/4aYi6CMEpTUkFg+5gYr8U0OpXVOpnyYIBu4/ZnEq2I/nzjjAl0CdcQtcygGlYw
mOnnqPnVZslrWqz+0BqioiL/mP9dF3MX2JKuF33V4AxKvpG/Nrpg37huYKkaTV8NEKYx/p6StMtV
BcSmhU6cTpmcOQ2yURBJPvbgaSTZWGFcm6A2EmcdxgnSgIAaZgZInPJnICMA5Ekk/yBaEpPkFDmw
9qsKtfJUyt1U8mLoFlS2wLG5WSuxwQfyzvnJNnZtbWpyiYQgLThiiObQHoCXQNtRNA7Fa8lBeFqW
gQW1MZHETjAXs21ilEepghaK9QUYI2eo1mfNV0UvvWz5MZLeAU/TIn+/7eXcrIB2HC2FkjSZLMqm
VdUli/MG+cB9dIc4CBbJcNf6BtR4IUgkvD153wzTVijS4/FJ25zXp8pcSlDL6aAkCcO7pn2NSpck
gqSAFyEU29Yh5Y1+n/GO+d8c3DBe8rVbDeCfqMZnf1JH8DAMGBMSDkbwArmqmKaCvp4JoQnmzMbL
3CxFEwLfkntlQJsd+ff4N/kMehoQi4oegryApKJMQJeloivFbN241GnayAVaHN+mrtkrZPAGPfHm
6WTmvX/bLXh7uLVFP+NmDxPNGPpCgy0b9GBRu4Owgasv5a6E7sBtS1wHBC0Z0htFRXWTTT6Kfuyz
OUJ5c4K2xXge9pAPdcJDdqboOHB+C+xxV2YhETZRnJDx6a5X1k6aEodRXQfFXKKCa7jSADRSaV7A
0y16INHfxd5VmLcFPAMYBmRvTMwte4n0zZClEIxpnjNwuygH6M3u5uPoT0FJc1PB4nina2uQCb+S
GUPopyVV0Gj9z6aF0pedpT8SMH/+k4+2WRmzi5GchKY54GEbB4OP/ugOtZBzt6Noqx5vF1V0r9A/
/MNOgrnOhl66jVkdxh/DfghrpYeTUAZHWiIzH7rJGd6sveoBk1I789vtFXJ3cmOQutHmANRjbKpa
sjRBtHyzw8ZpMd+Rvd62wXVFgmYp2qQU78Gku3Itk0SLVz2ww92UoLJjzfj/q2T/um2HeyurG0OM
H2KGuc3kkcwY4KoDMBHsQi/+PqHK04PRUCRqwesKGaqNYXOFEPB7srPms1E2StVA+VVqPIi7uHSW
eHnr3qBHjO7otKOp9XSADvkkokvlxhJNBp0/OpVQqbaYt1KMWG3XM3ps+mN2p6A9Sost1dk4yl77
XyBteU6yMce+cG0pLOR+HkDTjTleSUZv0t5H88/bX49vBI10hH6ELLaPBwpBo52kDClVc1HKzEXM
ByWCsD3Ju100NLSBkTEwKsJOwtXrPIJoszMDiMjr+/xL7CpO2Hv2nR6UizN4Fhgiaze5BzuxiCaS
u0KLKLKBK0dBSfr6rKHkkq0DGttBlfTeqmeOrY4XrZed2xv5kcMIySnI4v9th511TXpJH3q9CIPl
GO4pBWYUVEHqZB7e1YJAzIv8GsABIMDHQw+VuOslVRWxc11S52BVAauav5RNIlgN34KO6rqKYW/U
2a8tjFVu131pSUEYPkBzahYNznI/Cvn7+5kIj7EMtQhnBRxoa+TFGLsOJcuxiliwUSIz9OebOLuO
SVoMuW0H62gcih4Yu6763gOZJvj2vFirbZbDxHNlQLSipBXB5GrWQdF9chz20JzyxwXPLdDA6KfZ
B6/ISZTYixbIeILVFGNbhCHwruR+Vl1brpwiFlxW3DLYdnVMImppsZSUSwQ1h716tB2gavdt7/Sp
W56UxwrSh3AT24Oa6/9xV5mTW8qAaRgzBFSMe/scB8qPpnGNxBkwCbneaY9p4WVfjNzpAUsTWOYl
BBrAUsCEImoAl3rtN7pE6mI1o4iK8n6jJZR4tyLEPylHxVU9Kaj/ZxZiGjzQQyLUmAatiWuDEkYh
MViRYmBvzlwZhJCG8jirAkg211k2RpjTMNYW5HfVJj7KCbA15iVC9BiWZ8He0a/CJlPbpTB7Z65d
QQwJyX14ke9AMXaezyCEB8kh9Hcxo5S4yMVxS2dv/8UgAm+FOtJ8WwPCAMB5xlOzQi2IohdgNP+K
GTMKKRp+0Yl863E2wFyNoXxQI1WCbeUmQFurjJ8aQ9aRDhR2AR0NgLe4qxN76521L/36ItJz4d2k
G2MqgxhZU0Aml0zCJkL2to0eau0gmaHbJ4dsFs3I81rXYBr4z36+s6xs4mfbJfkAvpH4OIOjZg2G
r9XeQgFXeSFe4yE7huxKjq4ThCDyi6i9xbuCtrbZtHKYTWXoKrAvW5mTqYkjJ7vbrsr1FhQmTHTF
0W5lhwWUKiIEiq5zUFrf1ekwgIAnJAIb3FUoBgizMO0L+llmFWVpS21E8Ii3w4uVgDerFNUJuKsA
gQKmfZEOQNDlOnRo9tI0llSZQVa79WK75QwKPBEVNtcIxmGhlwTRW5RYro3EENcMbZJgrnLVUrdH
Bck3iqraYeRfFiB4uDu2McXsWGiWnZaG+hp06uMMkR9RyY2bqEGvhaDXjuhus58ESIlFVaD/Fywr
9AzXLlUcjAN6rU52q2H6kVpeVitNHSNpf5ZT642aqLdJQyAbImm4t03kbjpUPa93My2saiGqFB2r
PHYKqIHMsl/2uwiD9rc9nPtk2VpignE9IrWHPLeMpJQcM7967yUN4LYEHv4g/RShJHhusjXHpCNz
WWpSCALTINHtwCL5XRqtXmoJPyHPRwycW9OyMbzxoayY97atFLGEtOe+Pet+cyFeEtQH7XHyKN1D
6IqaR7xLzUCYkOlMOKByTIjv0zRXlwrFYH3fBiUkyYZdF4hRDFzH+GuGRZkQLbTiOoFrNvI+H07h
tG/aS2YK0lWRFeYwA/ZejUOLLLhd7ob8oaufluSTrgkBLfSkfnDzzWqYk6z3XTo0+iBB8gDTNbSu
QlNi4PCkPdAsQl1E3s2IGrNloRiGwbkP51qjGrYl5kuyFrP6q+QlsY6m4pycxkL7WQ+Ld/twcZ1w
Y495IzWjmsXdbEF/w9bua03b52u/u22Cf37BeIdsRtcxrcCc36iYM7lHDgyGKFqZqgEdk9wfChKq
9ylHUfmSW10Bw4IBQK+toorJfLK+V2pStHZ87I7GPYH8HkQuXdTsz62/Pi7vmlbTSQlur5Lnj2Bs
Bkha0y2k20zWlkhZj6mBRgtAjA1NGN8OnUg964l/2wx3M01EfKIBpalgAuo67Ep2nEqWGhIcYrqw
4dJULkEvf0bPOQSOMXKElDg8HwHnvExopEJPgtlP1JDCwY4LAkyXeswfjDMdS6Js34unn4udWF6Z
h3/FB/xrkfHKuJ+7Adi8OcAonb6nBNwoo+7qlwSUONK+PtZ74SJ553xrktnXyRrS0CCgFqTQDypB
SccGgD+iobh56UQJD9dJ4SwoVslojXy4wMOyicN5rJVg/kGJY7KTdlhP9l15mi03CyiKP/661L6Q
2Jym1mw8A5ATRxHdGPQ5mbiZhnJRlTGSoEKVvUa7J9ZrWUNWSH0ineKUeOks9y16a7fdlnenbq0y
LtTXUj6NRMMrWGpd3Z4dWfk1jYJAw/NT1InRaqIj1R/iTNqUJEYxQQ2mPkGd8RKmT7dXwcu6aLaD
py2+nAbOtOvDN8yVhEdSbL2L+9ARhYy+y1Bgz+6FWEBOQLmyxWxZmYL8JjQhg4Yn6OLEDzN8ArLm
46FdcAqqc/SAKvFh/CWqG3B28couc/ZQfcRDI9FQbjLB2559lRtBCOP4wpUB5qSpSzwgilXRESoI
evwpxopEKDVetefKBv0bNm8+LapnkldzjVpW588A7NCgNWM6FSX9xIHcGsUUure9Q/TB6M83Niuw
2oV1GtnB3BxmuXUacPpUuAak5Pm2IeHqmAy1qNWazENqAl5FyQ+riyo5iXIKz/k7YDL1MT2WpqdQ
mInTS4wJHlfbylxyHdh4V7TMbBQJ9L3qRifwXeEhbd/VJ+lX65tODCx2k+yMBxGQgVefQDsSD13Q
QVHhXMY0CBilMTKXCNBYZaf6mQ8xcPAwOlCA2OW68NLjngIdLXgUPYHX0JmPmWbV1OpSgYK7sm8s
4GEN0eQ29xhY6CUgTcHsETto2A+YtkirXAt6O0UdUnGactdPRBB4uesgGEs3cHsbyEyunbIYpWXB
eAxmXsPcgRxOPH8TOCONBx98YmOBiRcoGw8pmJOhoPK5fTXu+7N1iI5j5AAZKj3+V+PnNMressgE
kH6sJwAaUaiWDhQl3WFMOrpoexMqjaLSNPeoKTqg7BTAYKOoeb1/eSt3+phhVnM49t7saV7it99H
p/HiO3pHL44diMoUvOzHxHtQQ/aKcQfMoF7bHDA1IC1hJAUmlIXGs3YIvRkUcmB/QE6JuZ/u9E+a
x1uTbEHOLufCRskEckkH8FzgZgPGhXzRv5j3tAM6vVhfbnsNz/k3S2Rrcs0spetkGUbQpudZOmnF
KdGebpt4b++wbrK1wbj+ANHjWOmgfKZ9xoN3N/jVXey2pSO5w5uOyRHioKE8eIqvnkK/8cFE6iSe
SLzufedu/RXM8cghvtYNKwQOza8KyK6oUBRc6CWDFEnqgC+UQnDhSOr36ZSDQbqx/kEA2O4Cc1jS
fJSqslgha0est6nR75FYC0xwYzN6onj1oEME+BxzSFai91FdIi2iLOClBwriywqSTiiewFdFIG2u
64B7EE1DytbOMqiDOz0s+yIGXab2yS4ucxE7lSiT5B/7jREm/GcoYKBsa1CN8+J51TCNATZlUIes
+yj25B8SNGTyvchXeG874GBsE886CLqja8kc/KVWdTlbUaC55AEtNRiFMxl4ai07FeXpZPWEZX9e
LN2aZDJaM8xCXUIfIph3NEmqoPwcL04RqN5ygFLf7SNJd409C1tjzImUejseDS3FG6v5rhPf6n5r
8qEUSc3xrjyAOFUQsaCohgbY9S4u8Yp3z2ClR2WwEVZaXzdC0Vgv79JTaXkG+QguB/ZahXjhmJOp
swKIBX/R/fgeXAH7/LeBS0g+GG8iJV3ukiC4Br4TdNc+FODlNDbyRIG+pzactO5hLlfBEeZ9GU3G
/A1R8ICS36+kTe4qJXZm9tCdOeoqsJSVL5lvspQ7kAO87QHcUAGMBpimIVAH9lImHGldYRbdigmn
P+M+6c76BKJwtGCocug/GK8AmQltW9j4SvCHa0+YkMBVhRVC9jt6lDB/nHUHs7AFW8f7NlsjjLtZ
XZhNWQs8byFfFqOFqMjP23vGNQB9UFBeoFyMLO56FaZWVqaB2i0kM59H87FovNu/n1MWxjn5+/uZ
WFcUHbir+xWIoH2Pi98MaOROj6IHLS9ub80wH6PXU1DMaDagJUP82kiWFyomhFiWw+3V8Dx5a4b5
HFI+lhHByFCQKPtW6YI5fFjt2F9JJPjuovUwWdqsjrpVKkYZ5FrimPHjZIVg1fBvr4Zbcdgsh8VP
DXOkhJ0O0g5KgQ0yvEczoOhq5UnMRSdYEDsoVEYVtFnraAm68SkvLpkFEhtBkVS4HOYGKE21mfoc
xItx0Abvqu5He59CiVk8viJwBHaYnVS1bDUqCYNGQseylVyj/W5bryoGiAXfiHcZbL8RPcCb4IkM
LxvyZcmBYaUiHdVjODk14OHGEeTLLh6ntqC7+H6FsRcpZRtBtIZI4AeNoS4rSSvX8ArZcsPMUY86
uPzMIDwX+2ivP+iACei70S8exLASfjTCJQGFQlX7IEw+r1lSjHMPEm8rO2sVUHCVqCfBdUQLZTYN
wE9MhLL7WUOzWyk6RFSlctTSt5vEVVdB1OMaAWMEDOBlg7T1+qP1oZHZ8zJmiKqd5ah2e2nl7LHN
JiFHOHfHNpaY5ZhRHgLrgY+lX+qg3jVP8pv8UPvhPb30MJbzIGpFiJZGf77xx6ioydLqFWawjd63
dcNTk/Ghj4VQUtHCmIuD5Oo8D/kIgkdyKLtTafqr9rPI9iFyuzj0xqpwQuOkG0EPlaoiiAdRFkZj
+YdjsNlZ5kqRlbZMMT2M4YLaTYHpOq4BRa2oD3KQPZneGgPttIKOTj6QTyJ2S26yDj6C/zgQc9Ek
8mThH0i/Uujp/aEkkN/Uz6ZDNSainRAzLNpt5r5JV7QMez0KQWNovFJU0HrCbHiPF2wTjJ9qF+To
D4LAJjDJXj7yEMbZbK2I1mfjBxUGkVwL2saNN/oL0MKxLwLnc1/LIAulmEqLktExz5Go18dBWWwg
ec/Js/VDg3inDpTtfCgP+eJMO0J390yvjAysOaIKLj873ZhnricUAsMVxEpItZ4ofwGd1w6/dAB6
yed6L5qS5R9TNCyQBRuUMeH6mHZmVze9hN21eneYDlLyqEg/BV+Q97yDzNF/bDChoCVjZpNGGdEt
zB+m/XzocTWQVzBhef/sbt/YYsKBTSYd441IuSJcEsE6yC+pCqK/dADcUcpqyc8hGLoDtY30rZ0S
e6d1yAPRDBBdjryL/88wGviAsK3MKxqjMjbYKWWw8QGRC8kcd7xPvoaecad7s0sJDv3WNWUHRS3v
9m6LDDPOazSg1RktMANl5cmsgMqZ75vxqJoiIjceos3crpBx03hqskQpUJTUv86gy2725K27G/B1
w916bFQH+E5HPhQv+T4R8yTzsh1QDQIkDtiPrrLP686QsjAP4bZhU2TPeCIDEYHVao4629apii2U
s5MEyUGbqP1ekxYVnPJTCAySWpTmF9DItKCpQQNIlIZxtt/ClBSdQUShFg//6/NkAE1u2clavpNn
yH7n2toBpKSjhSBJdXALr26cvHINzFCJ+pucmwjQaMx1yiBExIuT+SKRPlhlk5VTACTWHertlzJR
X2cZ/G/QHJbAGyoNTebedjdeC/nKKJPCJOO0RIDDLsGoeKXt0PG6dLfoXnnAOAL4X00sG3jtF01y
RJGS3qzMzYtCH52FRPcf9SpmvU2T58sYggHW0lxS+Et2GqLDoHq6aCaX92KwAHFDsQBwN0VlR2WU
sCCVvCzJMfw6+dYuvU9f5qNxxEyTL4uedJz77soWs6FdsWaxJYflMcw/T/ZREnLdc87OlQEm5OcY
YCbqAAPRcwlxltd/3W0nDP2QVzCdCO8Y7oqAMcCwj02RZkySUo9dqsahCd4+CE2WqTvE1k7ghfRT
f3AFDe8BVHNQ+mWLLKseg9AyLqRDL4PrzlUWKbVfUrvB0LnV15ckMs5lkq2YWzAbqE44pWq2utOq
WVK5yRSp4LyU0lJU2OQ6KOZbMVtF+ULZognq/os+94sVpONLBSK6XvUnafWTFnQvr7d3gHOP443y
1xSNS5t0e1CTVsviwQrWxhuiz6QJ3az+B8nClREm1TVLjNpXmQnkQZIfEzvpAHqHKnAEWPH/bTWM
xxRWaZJazaHTVD33kmf335TMv22Cf6Y3O8aksisZSKmukNMkFyqZpCBn1+4gJYahcWFWwj1yf22x
OexSFFWXhBUkEga3IC59gUG3088GSGw7MrRGkMWK1sc9EqALwZQYoJboHV57BAoORigv4NmiRRsq
azy+JHsqpKwfIk95u72bXPczLJS70XxRMHdxbcyY9Wkc69oOwEe4Kw31CKVJv+lE86yc2xXD6H+v
feabhVB6MrREs8AoCcnMmRSZk5eWP0PiZ7ZFxBLcFujGGtsJmfWkidte+lMmrn+CxLVwyheMPAfh
awoO7EbxRW1Xzj5uF8i2JGO7xuWemdGxke+bIneI+Rt4pdvfivvA2K6LuTc1XZe62cRtZtznDzVU
ZKs9EL8gUfZVLz2qogvt/7OPuKXBb4rOC1tKWQa7mYupokQ85NHcT0BouOmuPczHunEx8QkknSg1
4GWnANJBQRmC74iKBrPGoY3NXNbyGdgb+74PBuQi+wyAugTYpfEPqE72MvSX+kfpwf4p2GHOi+fK
OnOHFzJozEgnhwfaQas/FyATg4SHnx7io5AHn3fOtytlrnOzXKHuo0KkU1McE8NysVe/dG+dN5zH
C9TLBRPe9ISxF+3WGnPQQ3PWtFrH25jW6ZWD7U+7d6b9vWAHOQfhageZ+wyXdqGHDZ1Yc5Qf8Rfo
GDxQJnrwz7mjBUrj5gEc9AKjnOhyZZO53rpQk+2yW2Q8G512Np3GPOvhPlZFBPu8AsOVIeZ6K2u5
WCW8E6AgDYkZG8Tl7Vu5Ww/Q6tzXVGlR9pQn/UfogIERfCyjIFjzDqSFIGrgPx0U4OzVMKn9YsZt
hsoteDShUDg72UUDE/fdsqMD2LXuGKkziUAAvE+6tcocSSW1zDZBUD3GyBcGyJpr4CIW4fp43xD9
afT2ANCCuB3z7i5zM68wrV8exwU3uvptAWhFqk6GyFeoL7DnQNtceIx/lqWKwcYeOW0pfVX6h06+
JKSEKIrkyEKSDx7nDLgU/t6ujGMmS6EmRgpYtyH/NgYMDIV7vdhncWCvsmeq0D5dvVn/cvsIcldo
AaKrYi9xqzNOSnJTjiwL+cOQHizilNqPRTkZYeQuoXfbEo1QH/ZyY4m51dVc7+ciBEmzqulO369O
tf64bYEHpbC0vybYBExpJXUY+jE9/oE0FJFrKZQV1Lij9AryIdUdSTogrxCES+49tDXMZGEEam9K
QsBOhfe+B152rxg8O3LGQ3QpD8s9JWmjVOnSz/ywHGaRyuN7vnBjawlz5noypto45XIwuOVZA8gb
I8eX8E0H2M8Z3fCeIMS0rh3U7riXncgT1VJ5BeqrjWduwi5NZzsCw8k7YlIBcG0+WHeWazpdAEWI
J9GLixtat/vN3IZSXyMZqBZKvK8/tufcrU7zg3q06LiH3xaQhlAwhdG9FYF9FE8d8VKrq+Uy16Nq
h11PAPyFcG8IXq3x9MPYS3ta6cxdzRE4NS/WbdfKxCC8dEOJSKDf7/wud+g10jkp1Na1TxCGco0j
FSeW3kQFRl7fD095EAFRymCADpgtthM5C1H2mSHbGD5adIq8fzHubL8+JBBipsqJ1T3kXk/rg2A8
mHeBbA0zm5vGvWziipaCTMeApprj9am4ldL/o33dLJDZV6mspWgoGxkIqN6r7jCzfh9+gUiZkwSr
n/vDqX/K3WV/+2tyg+DGKBPj1cVsmwkKzEFdf6nI784Q9Km4zrL5/Uw4j6SqWitSVUGGStwSm09t
r/ldZO/aXsgcTy/ZD1FnY4sJ6POorEu6JnXQgX5yBKuBGkjWzxpygPXQO111qDvEo75wb2/hR9k+
HY1a9KPRjMYsI4Aq+Ls2RZBQggyypoGFfDlOMOrMqEJ7UK7fWWDWhf7FcTrH6IVHNKv6LAo9/FC3
sc64pzolMegHAZzrPWVHCU7X1G0xSTn6za6+6HeFKKHiR5uNRcZR9WnRbLCoFUjGVwjDeethqh3o
l4HdxkU0v1dFCC2hRdZLpypEbXENoWxEp+iyo+TmpwyCiFQpUAi356Ygm/UxPluEpBuyZazQOJLu
F598i/zV0X8SFQp01VlxW6fa1ftMdmQRSJB7GilenRJCQyKHuTelweygaITBTkuBrPzyfRlFvsqz
gKF86OBglgC69swZqRYbRI+dMQNf3Z/JNxq358dhR+4Xb9zXl+4kmijmBYCNQTYFGrKqAekObQyl
mQcie6fFnISNqWlb8LzgfTWA1UHpZ9m4JXTGR8Z0GSpTkaxgAd55NFxteC61Y2h+7UyhP4psMR4S
raUirRCfOva7xZ29r7FbPPYvU+p0b+p9Be62cm/91B4ArrgdarhfD40AaAQC3PeBDG+FwK6WxBEJ
olVpHYLTB5DU79s2eNedDu0nJBSKSStr19HM7qANoVv6HKTthSifDdu1RPkhN2ZtbTB+vvS2PGgV
Ugjr8/I7OTR7yvEBRLoGJq7cl4RIdNGamHRQH2oV/DdGcoSOlof5KLw1d0baCw6XyApzD5RhEkbJ
WKNdUwOakAXAh7hKJTDCfUXrKvIfwzQ1YhPGzzV7UEg9QSGblrVoLLQ+zZZjnv+oPJW/yCcR2R3X
2zcWGW+39SYb1RG0gXL3SZZqx64jN58/aQ3ZJdPutvexoR59RAhnyZQ101AhJskO6uPdgoGhFhD3
GBSx9G5R7mgvr3dpSUIY6pkDxVpj5/W7CqQRvRoPQf9j9HoQA1Su5CqfRgxIrP54EfNLigwyp6sq
mrpP7RIYAeiazsmXJRdAANinyIclsWcLcgMAXbXJsd1hamdXflliF6xPP+grMPYgMJBAl9OvEIhz
KK7RGmgviMTcNYLcTEYPAG6jMWsss77CoEIBxZJ5gJiC5iyiMff3sflNqvdnkSAQ1PEaMMF6x1xj
Coo4UpKWGXBl4AkKH2kzEfmW3+qYF5B86RlsRfTVpe7wCNp1L4Obn7uDitGC0DV+ClyWv95//zEA
XlxHzLZqbEUaiXSYjuYxBrlWdUFRpkTBPj6op/ype1E/3TbJXKp/lo+qtoUgjSF/tu/Y5WaLLQCs
joTWMe5q69CjjOMkxgSF3Gwhz7fNMYHtgzk2AIQ1hGSlXDpU45MxPqzRRZkP/8QE+P009AGUD2M0
uhbnax636THpMcjZEsdOXLN/uG2EzdT/tRDMs71jOFGtu/5SYyr1idEjVw7/hXGKPdsnMWaR5J+d
N/vgCkdCGfqk9G5b5roIurH/Nkx/vnkikBx3Q5WqxbGdXgZQF5rq020D7LXwZ2kaZETAj4Byp8wc
utay20GaV/uQ/bY/L6DNSJwCvGfFnpzN9lB9WQIcdcHjjq1vfTDKxJq0bUJrrjTk5cECwNFROaXf
dc3rPOKYVKrFtT3rp/ABwtxHH6wyXxFZCygVYyx1mcFVXz612dcuPPcVpP/E813co7bZV+bLdWG3
xvGIozYds7v4TQM9anqf7bW78kA9xnB7tHNOolcd98RtrNKfb/wlJqXel0qUHO3JdAdIDvT257gW
3LUiI3TpGyNQdNam2YyyYzp9ToavC/SJulI0ji4ywqQr2dy35bDWuM8xFJu1cExzOaajkL2Tefx/
cAomRpV5JoGS2oxQAsNYrJMc64O1pwIfIv42vkNgFBxEfwak3RmH0OxO6kYbiHfMFju1/B1kV44p
XXQh1I0XM6gyI6WhBrkga6hCUyHRxi4MyPCUFbClfb4dM3ifBkwOKsBbGvj2WC1WonapTiGugW1/
A1ev04a1qwjx+jQGsFc1JvpU2hDFpPd74Np4mVTNs1VlJD3Ke+ueAmlDTw2yAEzQFETr314SLzSo
AIvQz2PLeEZfu7RZoerdjGFy7EYQ0eonrd81UO1c9rm0v22J+3X+WmLZYpVySFUpBkVFCta5dHiS
RJS73EQOdG146WEIG1RjTJhbiJI0NmiQguFYU21zNCIfqNh4clnekgrCc4sHsLWnPchAugHs6P6D
BW7MM37eZ8M01ZUsBbKy17oOjbnSuW2B+7FAqwpqA0yYayw3Emh85za3m/RYRatfovWnLa5MwMcy
+Z0icAx6/D94oS1Dc04mVFqAcYx6UTNZL+LyGEef2nk6yNWjmX+xypPV5F4qkjvh3sbvR0oDWdFH
ur0i1OJCqcE0o+be0kL+qvBTT/Ltb8pjvzjdGWTJe1HTh9XpeQ+B6D9iMIYqJ4AP8dr5JSXKo8le
yqD1sjtveo5O3VPhYh5gb7n5c+trx/Wb7CzOgfjqY787RPcin+F9UQ1IRUo4CXqf98fd5qyj/gpi
vkiPjrXa7erxd74gBQ+90thVksA9uQ/FrS3meBRKB81cCXCS9GzurV2z1xFVVgA7/ht0vGhhzNYq
RpaFYT+XQVnubAwbLcdEOQ/mr3IIbp8JvudQsQOqLI5Dz9xjc6yGS6jmEZ5vZG+gO2+vTpNC/W6B
HFzmdS/ZdyFlDO8i0CAmBmtgsMXj+9px0j7VrLGX+iCvL1rtmVCEy+OftxfGO4DQSMGzHiTrJgQY
r20QyKREyBTRq1GelTlHF7R0FiN0Vuu1W57tTiSuwF3Txh6zj0bc9y2ZANU2L3REJTvW+UX3ej8+
mKd6P51AVB5fJEFGxXfKjVUmzJRVGM/QF5kP6Vn9be/i+/5IBULRndpJnqglxstENlvKgg6I1FeF
FGJQ31K9OpzuSjmwx9FJsuhw+9tR72aD59YQ87awzdEEzbdCDjqpHbmavHwQvejZkuCf4PV359jQ
UYdW+07tc8ieyxEsHM0+26+P5uf8Gx3/t/5XPdA/9kwIWqLOjqe7yvgH+ndLTmpgPRvzVTefehHe
met/m9/PeEKGVBTfJK0Cq2sc3ToN66thC9VRuF8GJW9ALTWw9bDXWqlV1TzNiBaTO3rh0TjFn9tT
iO5PFRCIsAFUF32/7Qtcp4PakQIRBYWg8Xl9jocODbC0osTytQZl64dM3ZdoA2um4Chx9w+yQwbK
gOAIYv1BDkeyNP2SHomdEDceHpehgPRzZ4mgErz8FC3l/xhi7pF2ibO0DxtUbZ8WsIyBjdmPU1fb
Y34AOL1yEiQ9/AC/scdcJZ0ZxWuK5zpq37SX/Jg9TQ/24+LdpQekc/eaqObBWx9FJqGaCsIGojPr
U5rampIqy/FGbwM5Q6tewmgg1XXUfkWeKdhOnkNurTGra6VKW7oaxK4FwLGRajrrr9v+x/MLXbag
Wq+g9o230bX/ZfY0Diri3qEp1+yUkgGYkixLXUWdNUHY48YkFKNwrCCpZKCvdG2rV8E8YJsluJ8P
7at5rHfxjnzRLuQzleKzPdFTibs0Rdc0Q8HybFZLbOrsiqSVCr6l4mcDUdiYYGne7e3j3lDgjzEw
zweXB6Xl9ZrUyhzU1tbBwA+l2wm4qhFk9aZqBl0Zza5t9987abhro9bFuzYe3MUWpf0sruxfoR7s
X2DUNjCkwIQQZTLNKs1kSOe1bXZfLIaGP8RU7iiLV+lG8Vg/FkgR3AxvR1+SYuk4qKkIDcmLY3jy
amBJMVFoYQUy8mTVE3tGht6XxLVBjGfnips0xJ3I4+0t537WjSXmSGSDUcZTG5VBrD60ZeOo4T0i
gCAd5p47EJRDCBTxEgSp1581TZXRqJQSg3/1s2m2Thw+314FzwCEc0CCSifTTfZxsU4lZlykEMwy
CXEIyhFZJaom8iLV1gTdyM3rYR7MwQBRc4ZKAaX2mw82lecJKJHAfzHvSuMem9RsrTGBZMJIz9CU
TQpV0/Aye90nKgcU7urn9o4+p0XJGs8LtuaY/HfRM3lIQbR6bJrWzewz1W6YeoGrsWNx70dra4XJ
asrBLLS5aglaEWDKdMFH9RXKbM5e+krVbuv94Fjn/xVs98co0ASY+tBQSWLVtxTMgqR6mUlgRvx/
pH1pb9y40vUvEqB9+aq11W6vHcdOvgixZ6J93/Xr30PnvrFM82kiGQxmcHEDpJpUsVisOnXO4luv
pJ8bnQBacgyMqgFuF1z2RGZY1nb2qC+n1EIfy0pN8CcSdJHbYItBSmeAf6gJCkcMuHM0rNcfntPo
uYJbCcqE1LdTunIWFcHKjut99D190EB0QchItZsCqOkjaNSc2GkT0OFxGWuZTrqzTH3PwoBe5hzP
RCJuxTRNBgJuw0tDMgqOpNg1OM1DZnKiYZgebTsJJFz061OvtTZaMpSEu9fVMY+Vr4KrLZQCArFD
0/ce9fwvl78mKw6DnxF9HwQWIG2pvcVtWG/zJEShBEBNOodt6sXrXcnrKzM/4c4MtZH1Fk1qZxVA
nSuls2iHdgkaOcirx2nxLi+IfQbBS4IxfhwGFO8+hjFrgkZVb2EPjfPiCpBHLv8t3NjLnemYTmhl
d3bmWd+4XRHWRuqY/8UJRJvpE08WCGzK2kh0VFbRnteiEcn5CwhLbIGH42dFMvCvgO8bUy6kV/9x
fZMoz9FWWcBN97rbg+60ft0Ujlewbpu9DSpLmWLLHJR4QN7VHyDZZgsKLw/nrYJKi5VWqjK1W1EX
iB+k3q3Nwk7qh8uuwFsF5QmAFnRIgabokOQacPPQl0krjreRFJS+xfYbRZa5uzMNrZ3GYW5wix1B
+3SfBgpibu6bnLSedXz2ZqiQm0GtvZjlOAtBZz/ZTQqlmrmeHAFpomVKP+c+4eQzzNYiYW3FLDsS
b/zn48K2bhWXFrK3B9RvQHRqPC0veuV0hk006cmISnoWTZ87Bs28XHQLs/QYZMe0Ck16mkgJCMun
0jpgSJkMMALH6ebX1ZN5K3nmi8WFoLD80BCBxgNVBQYYaSpc6MOKtbRhZFEbHD362pT/JCMXocq6
RtBax6pMTABhJPrjZsqVAvqUvMwgt7GBQJgMUG2gVCUgFyLkwIPVsELR3hzl92meg+lAnItwQBFs
BBp2nQOrB2O+MnLchLl7u4VRXlIbhZLoVp2Hc5fkV8VsKUFUNaBYs9bvl88y82rcL4o6AvrU53Ob
odrWg7JeQUC3SlvYbAyGvQ1TxLdWY3O5FZjHADg8A20LFXgFnbK6yeW2Fa2CBOB1cTfXeokEW72T
HrbjmNqmX2ES1WlAs/CFs1pWLr63S13LjdCXRRIjPJK2N6nGdYfxWfRjJwP5J89fWHFyb4y6nAdp
iNUugeJ4pXoimEvG8vnycthu8r6L1EMeFZ6lico0DqX63kz/XcYfSXL+TyZoJJmhTZIAEdWEiD03
1sGUWlAucvm0OJ/FoO7ebehigK7ghNahTTDQrbjLobmaCuiy1f584LGysg/y732jqT6hv6T2ldpa
B6kDUk12IeeUFtAfTzX78u79H6fr3RIVoZJ5GIpykNXD7ICRzAG3uovyh1Wj8UF0KGQMj9d/OPX8
9m7ZuR3Nxzn1cbMmmZiEqWYAt99FdlSsnpyDXZ2zOvLr6Vsa73IcYtRqNRzkj/E3BUOFIK15DubP
KNCugFS7wbhnIILaFtyfXs/DCTP9fWePcpNESwplM1rQ5lZXluBOw2O3cCIEK/EwMMYJiCZefp/6
VEKyLXrSbmAtiEI9u5GtG232MwikdSAbMg6lYLp/s4nAPOsgNsKs5dvQ2S7VUYoyrmMFoXDwhTMB
EpiuflIC0vLDJebyvIMZlHbmyFHcmZPSRejMZmvDev4hVt8yXtBjpVTQvvq9HMrjJ1WAMuw8lcdp
rt0NxGZDaa+pX1ePycrRi2K6w84UWepuKWPfdH0pSEXYbyjxKZ1b95o7lkl4+QuxzRgWymkAQYIT
+6OZIlPB9GMlWpiUIC3ToZgzpuAg5c2Cs+9EJIX/3w61c0Oa1VpU9MlROvde9gVTqU6OMbv5m/Q9
Ba6k9K2Zq4nADlA7o9Qe1omZ5JVUkTI6yNHuN1Cpq+4MIbYIk4ziIeaKtTP9DwkbJHLwkoRizcfd
NKatHc00lg7t/LiYTy2vLEnPiP4KfzsD1Ip6YL3KbcXTgQCFVw8qbIF+V9xGbneQz8J164p+5Ql3
SLGXOx5xBzPNBlABQEVAWySMGnxcnVmaZjuMeCQTmLfk9tfA65gYRRk81e8CFdQkwZ87JxgLEYHB
hww5LuK8uzNg5YO6gBDeDFcodkSGHSkPPWYb/sIIhCZANqQC+EFXtoUmIQQ/3RrKWZimQCK3N3W3
uJeNMD8cxtx+W6H2bp3aAZhENcW8Wf+z/hH91EsCDvJNd/RRYRi+bj+2n+0J01EQS9W9y9ZZbgmW
QOKUQFh9IhfKJ3MQI7MuwgLTxeiyB7rC+VI8C1TKaxTjlKbCqB7kesUYRQAU3t/cx/tFUNntIgkV
WpxdFtY/4wfDVw61s37LT7M7f0ERyk94lW1yVun7f2+PSnANAe8y9DGisHtWj8t5eYIGp+FBAfnH
9kN+Ga9aXmOYFYr3BqmEV4OGY5NWY3wcCRhnWp5GJQH1XF3dX/aGNwqyCyujx7ukVpubIRGsUDrP
nuwIIK3UfP1429vSQQD2aH2ODqP7bfsZPZPuJvcuYO8sJD8VPNqh6EXtrD6m+VhHDRCFXxNYBuDZ
SZ3orAVo0YFYmVfFZ/om0h7IFAKT92nuQLR6DFxNMqi1OhDXCBg6iDmXKCvlNn9b+DRMoPXiknXp
CFxCoToxOjl6e1/o4Fng9IVZ6cfeDhVE+lbO+nno5lDWrlYTncZ28tT0sRFWJzK+XfaSy7v2eaxx
0IpB00EXq0Sb00qSbW2cqMTbNeqyNOd6y6x1Qfte7jxDmY9Vj2nNRvPGrHYvL4YdfndfiKx2d5PI
mtENejkDNp246Q0h8drsMpCgPwgpQjxW7rWgQncd/ELfBbd8umydHNxP521nnLrG4rStokivoxDR
GU2xTLK+oW2q36Kvi3fzhAJLD596jnJ5sQ1x+EN65becYe81VGzOpaavwQgShc3SeKMcLNCOTo2H
y2tkVtD3Vqjw3JcWmJWHgbApoLCJ6p+O5yAY84L+lYz0AOLn87vvvANBRZJYEcwIIO7kqMbJ90ir
H2rFnGxBih7baQmKfOB8SWaIJmBNSUfPH/joj25UyZU5jpjoBNVi461RYldbZXc6x1uZR8/ESASa
OgQYSr08K9RxRKlXu3DMm1Crl9pG+SDm3KdMp7SgnqFpIpAtNLYvHuchygpMY63H5YRJ32D08zsZ
vCaX/YL5hXZmqB2b5kjWgbbPw1Y1bQmsaA3AmPU/M058yomOTIwCKsCQ2gFYQv7UCFNKDLaUc1+E
WyR1Tt9JurMZKshl207EE1cHB5swGP5YSZ0v5tLjBtJHzq6yYtr+J5Bd38UZMVbF0RIgRVDOc3Iw
h+2sguHLnqJEddOqnDk0F6zd3ZmjaxRrlw51LaEIlxahrD6luVvKriY9JxLHEPN47y19uno2CNjW
KHlHj7/Zw2cHTVzrB4FdKagxZv8aCoThODvKOnJ7w/LHHTXKoiuipE5ABRUa08+k+SpuL5d9lDli
trdB3URSpWf6Ms1Qtj4PhW8CNNQ66jfd1SUQ7dv5F8VBTxyZiekVz5dN8z4gdS8lEXg45WpJjssQ
xNV5Fg7ozIl6OKqcdJYVU/ZLpO6gLMoWObJwNtTppVYfpOTfywthYpQs0SJTL8jsPsmrQ1Q9iozM
SEPxXm8cFQoPoAq82lanPW0oBXIBBcTh6Et1b4+61apeimoRzP3hPJvHom3tsr3r6iNaCo4lnEZ4
5ja8LPW5bgPOStln/H2l5JvuzvjcSummSEIWJqmNJ7gzBvlip9e5g0LGPQTKbfmAW/6Rd43TZDpv
9/h+xVQozUTM/Sh6U2BaKr2JH4ZwCQuwJAmO7kpBGRY3uq8f5AMfBsO6KvaGqaCWZ1U1lXKSwbAC
qeHpIIGoqPR5VwUtgEcvkC7HN+WYaK3W5sf6pxmQ9EEAKUoUyB40BV0Cgayu+tcJ43vdI3rxd7Vb
BTwoJNuNyTAEEDAYSqKvxaEu8H8XGqFCJUlM4kCJCTwHdVi76Zn3MmF60s4Y9UVVNZnXbl2zUO4G
5NcvTXHVtWdt5ODqmSFUIkAYpJEAelJmukSRByve8qOSnjTxQcmeVYvL8c4zQjnJumqJtKxzdGhe
x8Luf/zSMMdA8C04IoqvbyITLm98hlmSsghfNO57ZGV0s6OKxUpETTsH1gbzAt52Jd9FPhllHcPk
aHojL2tiXxU7g9RVIY/91EkycvnJ78IKZPYlSDvrY+2gs2h4UkCIUaPeaTSXJ+3J3OCdZeqqsOQl
igowmBw70JHhvRw/pjxGRGaVdr+d5DfsQlsmFKAYmfGQXY/4iMA+3OgI5NuLOTnWvRAIR9m0i4DH
VcG8m3Yro0L5po2jvopg+miG53I+mlwsGG/rqIiN+rbebR0uv+G1CpeTdjW9QOsYvjnaRBekWOwZ
kpq8eWBm+dlC+xctNwKatShfqXVdrrcSxKRisL0OJ4x2gzoQDYMMfHqEyVnugtjnHkTmbu6sUn4i
t2k2je2UoudNOPzwCEOJGGVah8Ts6hplEOfyhcgzSDlNDqBJCarlOGym8tBCSkPPu8NlE8wbaLcm
ykMMdZVizWzBgKQ0Tmvg2b5WdpGOtoqW7diDfAaiDX3MQdYxF4bhQwUcAIqKptnH0zBWeqr2FsIz
YNYYcPxHGb5eXhb7tsHfjZ4SYhf6ch8tNFvc9EMxL4fxWJ0GqKXjmSffbngv41MFXP5f9oLezVFf
KunbZZithqiZEe0h5ZDcmnfdUwtFniEQZrv4/ldBSxeBcbNIaZNmhlGrVm0bYcxCM6t8ZLp+sUgH
jBq4nI1kruzdDp06ZKita8OyRCT7DKBZa2e3w6HxiLCY5kBNgCuezgwpO4PUeyhuUqtqexBuKxp4
g9T6VGXWdT7+8x/XRb1+VmtLjE2OUVn0NsBm6yPSoJvmUIN7noxiAz3AeegRn/6UVhMwOkCJ6BCL
ZKN3N8Bs5pmJEmN2jIQnjE4mqG+Y490qepyFMU/0zg7lita6Rr2WxeWxtErpalwE6M+YQ2QAczkv
y0vcoyRmD6XZx+EmtN05AWs8pt31CfRg/WD8bBdd96O4N/2x0JWvcSNWix1JEcLAIIFeJo/zyZW6
QuPsDzvj2P1wKijUop4DXwna9eKE4rmH52LYXBnXo0uUVI1Q5ID4mPtEJkuhB2pBEIO6uqp0VnoF
0KywRNVuE3rBbzv1nzxtMfyg1Teg3VScojDCHorsnLjOdPGdaSpt3OQsxzw0nEAUTnVx07fhZnBK
NjwTVNIoTKOeKVmGAQXlH4z1NbNgt1xCX1Iu++TS7+ug2x0oySyDno9VKAcd1BSmgwqlGdlX+W9S
cqF/skSwj1B5RlGNBn5FaGJuVaxUmP7Xg9Wr/PYaSP4vSkDiuZHZ3AFMxv6hn0fOKeSXcWYp7yji
rZ7HGkQnI+YGwVwL5i1MqV+lQPLPrlYAcUmYenkXPs8q5RilOetWqptxWLWHYnnNzDtjvOfEBxLY
qK3EyjD8j6sDUDoaStp0YtmPfVW/ZTF4C/rkZnyTEhWvzBuectwbDuWSOepUF+oUd7EBIbUOMmqk
L6tdVV9kzP+Xjhw2YK7fnPKbfkuUzxMvua4E+2/WC+YtEaLkqMjSFNoaEnsjKSCRVZwkoD03zLXE
YRn+olDjTX8wbkvUgjDvbxLpKVzLH4N8N1iR1M+4vGZlejZ6oger8lCerEAJIxbE4sjcH+rYH41M
rWn0VifFbyLr6ZV2VT92V62rHc1Dfl6feCwi7DX9Nke38ZcuVxcMJkAJXLy2jHNUc/A4rPKLJSoy
gjsRDgKP18f1gBpxG2t1GsDZar1uboXBwkhz4u8W9BokR/Ka74AdoXkv36wlxzsYl/IH09SBWyC9
hwl9ZNgmZhRsWRcPhSaYjl6LtjyYvIor+8vtVkp9OTNLzQSF8ulgnaHbQ/j8LEc/G/eE0a84xq7w
53n2fnn0ePImL0Afm1F8FLUnKwklxb18uJiu8b4ees4uXdoqG4aJ8Ig0ePNVztpzrkqeBSpNwyOw
X80WFuQtPa8Rxrim+vnyIlgV+A+7RC6fXWYGSLEpFphtPRQnQOlqWzoVvvAArmKVCIdCuc2droW7
qLR5KByeP9BjhKlaG+OW4CRr9uaTQSoyGiM4ZHxLduUnbmmXt5vk/tmtdFaHssVUIbRzHvvVBqOk
X98LN/PdatlN8TZFpd9wK0nMC2fnJFRMnKytQ7sGSs+duzqrRxRESMHRCCrwUXErEoxMAR/Twlwa
YjCZZv24RDEySkws6AnaKRl0XyofcjNOfMrDxSuh8MQrNLJKqx/skS3fbWmUIUSrylwhGMcP81Hy
U3RpZ2/6UiNrIHpWaWCeZUgwdzcTpicOzT1fr5uRyn74DdRnNYqtlMxCKY6adRRND1yitgGa3zir
7AYA8gz6Jkt4+dAwM5XdNlMf1TC7VqssbDMENh+VTgb7QVpAzWFMOZMGPEPU5QBiCgyVjciVI9WX
m5fZOGTbt8tr+T+O4bvPULeAutYA9SbgjVBkp4IUU3yM40MKAJTuL9foOAS8twerPPHhi1EXQdVX
zdZF8BrgZtwFTKsJ8iEDtSvZLc+8UgH71P9eHv2Ez9fI2Hpxg0hoO9jR2DqGfObsIOMlsF8PDWDM
Bj1dN0uJj1t7MHq8a16jOLHX7nZJ/80w8aXATx4v2yQf/lNi+e6BdIEajzqx6koTz8X4ccHUfkVG
huTxuxwZh1HQvMvWmEcMzW/JxBAjaIEof4f4cRdZ2xyTFtEBs9GBFrxJlgSXzdCCeKRTY4kqgcUr
ioy6HOUYcbSV66x2AtjWUbW6TtxX8zY5NFAn4Xa92Ev6bYp2i2QUOhWaoVVYnAx7QXKsOsZhwz/G
w+wLx+Zr/YUMm4NS/guvIcUq4O6XSfvL1Ap5Z5RddOhBYC+39nIFaq47ItNBZPjWl+zaOlzeWWYc
ed9Y2l3mbJNMZF+YOG9qR8puhapzFfADXbbCdEpdARMeWMnx2qBug6kqKy1L8wgkguZp3cTWtsqv
pl54VSFptq7xVHuYq9rZI3++u33mpsxMORFwtDfMHdx182O5cHJIVmMGr8X3NVGub0XmCqYqtQyh
LCseRU85AFl4rT3IYfKzPKkWlA5qFww4IM54vLybLNwJTGPwkEBrQU5BZ3+tKSjKpMJF16dYehaX
13773hWtM7WjA0ix02x3SfbzslXmngJjDjQ2YibYuT7uqVZiAEubU4DKqtp0ZC3XUf5qdDvdNB7/
CDMyg4QGpx5qxZ+mlEGZqCttpYI5XwYPdQUBzJRXVWNlX3hYATZgonZi0U8AsS3Bb2JW8XENNnTy
pMNa++bpV/Raai5PIn2XYtsI5knGIDQACwZedB93L9KnJosV3KXqvRnMIH9Oa1+77k9EYml8yXEB
/bj8uag9/GSQOnIjWBPTDgiMcEtPiYS5ZV6Tl2eAOmNbq/b9PK/JsZhaP0ZJqK65TGk8G5TP5TUo
RpY5RtH7LJxJ1hplttXb661xrzi1m92Du2rhlAjpu+bTzlGp1VSYUr6VyAsKC6FfE2/SbfohyMmp
aQHyyLLZR1v0rtsaO1E1p2yLr5e/HJ0FffoBVN6l9XXbq3GJ9uRzfKP4jW/EdnVQb7Wj4q1Xf/gY
/mSNulo7o18NYTPiYz79KKo7k8fBSMUN+u+nZ6XFGgQ9JnSZjqbwBNVhOymfsopXsOAZoboj4jTE
wDWBqEdfwy0ebcG4WfWUc4sRb9ulVp9WQoXdrQYTrgKerCMaP5jWNyR7A0Daq8Dd4wzJ8IXjBlTy
+D9zYJ5DKd7CfynnT6ypknQN89hR3rW3vTFXjqi2GDdvemCJla5/lKO2tttesPxWjE3XWifOK4PK
hT79BOootN2Y6mMDbWBV6m/66Zw3PRnpsHM5sxVtuh41yeun5q/2+X3hlP/XSSPUY65b4SLZonQw
klutCvqOl5yzg4sJLAeucWwv+fNdkiCPjd6Y4piC/NG6rW8kG/fnITqp5zLUffkwH3j9ebaTvhuk
ImY/qIKcxyCRy9QHYfzHTNzO8C47DdtF301QPtMNBb6pitiltK5iAVIkP+U9xDh4pBW8pVCOAQEy
I1t1yQrr/jRkoE/+Z51/Xl4KzwTlBaucLAbIDNOjuQJt6grZOe+CyyZ4u0WFPrUx5VmYQM88joot
DVeLVLlT9BX593+yQz8pjMwsjaEFkqaftx9QUY7tSNvuF2DcbGvhTfUwFyVh9hUvT3Ai0gRxuT5U
RQUmTrAK/7TK+ymPoQHka9XDX6xpZ4ZKaGSzTdW4QsSdoBrfd8XD1g03gzwde0yXXTZF57u/wtDO
FnVS0ybd4mUoMDZ/XICQy7/HQX1KrpIj74Syr96dJeqIysmKCW9RR4hXBX/WdLeo0jsgP21T2SYA
PLNwTJTGrhCZum4KInlzm2F2OetlRqbdr6BOsVjHslzOAmgtH7vaziJoUhNZFrC2ogm7Qj2RTITz
qq48v6GOdJtVTQ9YKw5D1/h53PuC2Tly3v+wEk5ng7c86mSnfSE3iZJEIQLzXawOphu11h/2DD/5
DHW2i2rqalNuk+Nm4EkrF2PlAvYce1ox8Uaaye/9lBe8fy46w9mEpZeHakW+Vsi+MID3K4k8jDf/
rHTRbqvKM01ukkqO12ebmqmCoRHvGHpSVZikJOsbNLKXVxPDWAHR1k6dKfJIp7kAXcufjif+b0Pf
LVJOmQ8ojCgDJJLFeyKvRyj60wBTFYRh3k3/dIjuf+YwrgfaGwYjqTW2caKUaXo0BvGbPnShlXEb
9exNfLdBxZW21SXwFQF70j1DgdYfIYTSPGHkMhhPrb9ecbeQmU6hkfeGzkNsprawS9ZOWUCLBFUu
43Y8Sq/5jeUPAwHopaHmNV9Vl8hYxY76FLslTzuU6aY769QBj5Y21fQKif6glG4JAvShtetOc8R2
tntQgWU8fi5mRIE2HEYgMYX/iRk1zVJQ9i6o+qjRXaslCCiOvD5M0IG8HC+Z8eTdDo23GNdmrDNF
xFWk5pJblkblza1lcaww8xEZsEpQOzGIV/ul0Vf8C+LVCix+2nbsBP1QmDmnMsE0A9w0oeEVZVB1
fsxKy0VYsxoUm2FdeoVlOBCrWfhCKMxPo+hvtBwq2Aqp21uQRk2Ie3CNRNBXh5YSDjSIyH3jwYDu
OS6Ze+uoobg6H/Knv/hWO8PUkevkvlbKtcaREyVnW07qzPtO7Pc7JBVIZd+Avgd1yqaxU5tElxA5
ltYRoqtEHJyor2x9PBTtv1XzVCenuG5sqeRJPrK/3btl6oSpg1QJiwyolibFIIoLtfGHyQNJsStJ
u+VRt2cmtxglqNBTGI/tV1K5KomS6/XgAaF3DexNcPmD0RDtX4F4Z4+6SMVFBQtpDUYVpYMihB6g
kedbN8pDfBqgWfGVIFT40Z+urtJW6ZFEoVd7IOzy7Ni41Uk+1g9EPtry9DOiBwFZSl4XtAftG4+5
gLe9FlVJkEojWZTZJLmXcdaPpZf41YvhjX58lx1AZBNe3l5mUH7fXUv+eNw3SLfEMbnH87y41tfJ
hxa8I0K5pR9fJBl6ONnqXLbI+6A0ShwiY3mbSiCZjQu7SiE7MgZRmEVO/azbov8LcRS7M29SkXM4
aGluDLkm4yQX6DT0D53iGdnztH7hLI15E6BFhLY6SuMqXdWd1Rz6JgJe2Mvr+LO++TUSglGCa4UA
FkhaxCPoYa5qZ5Fyly5rmsSMM7zpuzAdbzfhrpoOnFURH/iU6+1sUD7SxLFpSBvEGoXW7YDZLoP4
ZF1LR0Aw7JzLQczbQ+pqyETICwsqInSbjV/E2rgd8n84C2JuGpBnyFtVSwXJ+Eenh/Kwkur6ZoSz
M0CVMBRewFlrv7aKk2A+He1l/WV94UES2CcbtXfAJMF8atL3QtyaWjqUOGoqFB7NI6TTIXRpPA7e
BgiE4HKzPeZGEhgtyGswIqxRgVqu4kLFfHB2rJ41G9MtZDSCMLzicKu3i4f5Li7Mg1wwnzzFwHA2
6E4wzU0Dj7a8l6pZBDk80MquMCyu3nmbUnqNalsJJ1FhRq6dLcortVaOtcFEjy1t9Id1EBsb7Mi2
Pk/etkrOGFnHOOfe7cyM3TBA4wHlUEmkpSyKOVVNaUAGva0tiNjBrZyiRN8jHwsq0H5K62b30pc4
vc2M50E6xbF72XWZnvvbPri3PnpuX6xq3fVDAonGcxMDpey07Z8Nz/26+UxoWYCoBPz+tHTvoueJ
HncEMyCXblEfcnMABzgvpjCLyzsrlHOaAB9FWYULpt46X61SnzzD23VygYy3hXlZnTKX/SQp/LnB
D7i8i0w33RmnUooitqpkWpChDZP5UCyLq9WDs4lI0cTsRhlNjjmmp76bo3OJRi2zQa7w0SzA8aLq
MAueXqLSJ1eoKnqtfn95dTRwjv6CdApRd6KwCqAnOtadPZeeiiSC4HqjU1NC6RbaszrQ2alrPoh/
U67fLZQ6kjVggb/4q1HYNmwTVVpbGXS3bjEMuemOqTV+pz8X7fDv5RUzTwVKERi4AaE1/sfHU1HF
pYD2Jt7RViI67SSCXsQIWiH1/5sZKrGvxgXC0pVlhZp1PQqx3fWnBo+Vy0bY18RuMVQSr8ibldcT
cojq1IVd8jbYI4f9c/WjA4mbEK7Jf1wWdRSlTlXbaoH4papMdi88JNFdpHOyeOZdhAclGuo6eD4U
6lJXTSEyobhihbqBFFOz3KnlCUWy88qdDfIbdv0UramUto3xpjS/G6+kWZvcprgQvmz30lFy5hDl
BrO006fL34vte+8ro3wvSVJztBoNeCcBtbdDU+WO2bScnJlZuNktjfK8fu61xFqQOkRgDVTH1BEx
wpmsXpQEa+vqJlDRC+eL8dZFuWExYFWJiS+2YtQCqZQnTEMwixtnZTzHoJzPKOt0G0lS1FT1bRKZ
7qronHIv2ZxPSclu86hob8XmuCjamh21ZnUkLWyH3jGrbw1PPI6zYzQ3SVwbedGP8ATo1WzVndh4
cuFddjZ2cCDTmToSOhWSBB99fF1koSxI+WJZDcVd5/Ux7oGoNYrM1iRo12q5AcBFcZ6EWHKSBnzx
wrCmTirFX+d65j0e2Udu93MoJ5lTKbe6Al9Pz1HKs/Mfm4um9GH+Bt4bIbcnr7kRIYym3V3eBuYX
3ZmlnGYQx0HTVwUIiTYseswFAOFuTF42cx7H3PVRrtO1fWoMxgA67aN8T/QxozvIij+AVepNTqP0
s2seLpvpRe9ro5OFvpvTrlzx/o8s1GE71Tbizl7b8+UdZB47ktyRPh3Ko9TChEiphDxFSpJEt1Z2
n7Q8dBoJ6J8O3bsB+jDMi6CBVBav7fxrFPR2DqEc1W2+Ss4A7KLl8gZ82B4B6kzocyigWqccMcst
Ne4tlGBHSbXV9FpZcn8dj7HcceLV/3EC3y1RvldoZtZUBJKwBouvgMsvcSXChLA4YEI5RDc8vS3y
yz9v5Ls96kulfTqKs4lX3JydZ7BKFSj+ZvfqutjayPlobNf7bYquXnQbKAvWGS1VvFyy3G+aV1kL
LvsdZzX0A3FUzLrOekCLum3F7HwjRAA01RhrN8EhUWYjWozC+HLZJtvX35dFZaV9kddFHYHDrGuv
Y/O25q2J9fcDVoqxL0XDZAPdXVdHsYnSDjE5BSV8DMGyNZU5X4bpdRATQu6ECWUduoYf474597La
VDIZiy4wphcf0Qy+121ynHI3u1b+Jgnd26P2bGyUVmxzAUo0X9WjYJeYzzNddH+NQPJy6DnzQGAs
14NWOdgqISkL1lbKy3PUwtdGH8zQEoG2bDob+A685znL4lihGzXqWvQQNWxQnpuuatA3rLda5v65
s0GsXNExywkwMV3chNLfNA0rNi4Hw83W5PbMidxvc310QNhbIO64S3Oh9lc3bQnW1AzaH5gWuidK
8q0Tg+IREzxe55WpnX5BPy26JWJapjdz3pfMXdwtkfz57ge0w2CtZTRgGqMOpAok6te6xantsMLE
fo1UmpMvWjkpUWaGiyLbiYG3av29QAnLNDY7S3KOWzA7NhhFhdSfZEDfSaNO19x3S4mTjZq7VTzP
0RKo2smYl5+ZsP6Ttp2d1piJLYTKlprMXqP0cNlnmM2GvX3qtPWLJOfgg4nC8ufolTfK63IC4gJU
yaprKs5237ukeJze8kqS5FR9diVLhqwySPI/sXFoU74JWkUg1WjBzgvyyd7ptFOWnZXoZut/GBi+
vLxUtu+8W6R8R4rVqFvMCbFyqezedLvkduOJoDDjMfTMwfwE2CIQ/x/9c0boKrK8BvuT/lh0T6XE
yT5pbtW3+gpO+G8DlLvkBRgKxAz8ogLYe29zkKt+USEGQUYE88IhdCbGMZLs+vSrl8H7asw93Jmn
vEVUkgbjMFA9KTUw4s7/5MV3vQ7/4jvtbJD0bnfGQQ6YGbOKIkReBbnwM9W9ZeDUGdlev7NBBbJZ
gnpLEWmgrYKyoWBrh8YkbEHqnQgtt+2tXyK+VLXTPnEJmVnp4v4LUm6YjGnfDmWPXvpxdSBZcxKv
tav0XoCQh+iv01uSCvZDTu7IPG67BVNRzdLQgXqjJTO3sIMSNq65LgKdqvCUGBjXaE5G/nL5MzIf
MPuFkkC7+45lCiY7PcUDLf06e4YPJns3/nd76g69uxQ2wP+BkNkjD/vErEDuzVJJsmaAHK0WcUKy
k4SURT1CiugeJOlf9DB1rGBwJqj6cq0Sp/wUznb7SyURggr2nW0boPkW/GIqIfOsW0DqnU1guFwM
FDloF+zR+TKYHMRWLnFtyAbmE1UUWYEkqyC2SDjRIG/mXf6YZNMumaPCjjhXViWMDVKLPnuperVF
AAU3QyFjLLJ7XC3rKd3058s2ObFGoWLNqCurJawk7xS/Wb07l7GTbw//zQYVawZB1+d2AdB2S1CB
l2S/Em+nouIkZryV0NGm06xOwGsKCH3hcRZE6WoRNssxU4HXL6W5Nf53P1joEIkQhoNA5cdDtyiA
/g9JXByXxZePU+FIvgKJttKZv3Wedg+A92zHIcjzjusJBMSufs0bLaXHnz/9BGq1bWFJSxcjDVXO
yZ1gW1fSQf62Yew5PrUB2g9nK0huIrskyj5O9ZwE8sufanr/+g3ksYLHkY6hb+o3SLJVxgWm+37r
ueHN8mDekqNRBDXncLA3fWeNfP9dpBusxChXC/CodLX7I15h6jE/ZCDklr+pbhxawZN47rzIz0PC
zhq7PGAR+4m2+wFUdFdrs0raBR0tAYQFvwCRzZWOaVufYEX4w8rMOwwsOHhnoOaha1S0Uxt5LNQB
IF2pvJ1mfxJ/qGMAfNtfHM53KzqVTFnZakLqaOgPYL17XGbZVwAHTof+38tm6MnTX86ys0MFt6oa
uq6MMaXT4CY81zftvfDQPA2xXafQCpHhqda3jUf8wbyQd0ap6FYvQNRtQomhuICoMuTB7BNhF95p
5HwpmvugiMo2V1XIyIgyGiwRiG7m8wgKv5xDecwMcbvlUAeuEeRsMVrLDAe0TtUIV34ieP08fr38
rXi7Rp20COoPvVnpJtgLnurqRS+vxCIc5ZtWshsrcsxh5uRN7KO1Wxh1tOakN8v/R9p17ciNa9sv
EiBR+VVSSZU6B7f9IthtWzlnff1d7LlnWs3mKZ7xPAxgYIDeRWon7rBWRUpMI92tL/PomCBvbvfR
IV/d6VyhwPwPQeE+aSOTNmUjYlKUxvkxRe8Z600tFHGZH0IRtLLoizF50tA2VWol8BlW/tvKjxle
u51oOlWkfYyfaMmklpqNtKGpm8Stet0do+IF65lXdSIqsFAN+5SivH8othS2VJ2io9GXHMMa+L6j
P05/MuKI8ZL/eD12Q32RkPOUOlZmqrg4zfLiKWZ9zJE0XNZxfuK8kcO4hmEJrYnkqIVqQXa/epS6
y3SzwHT/v/J/Yx9ENTD+u3Ijk8kbpnRE696GD5RRWl52xS7a4RqleydzDfDJtk70qLgVcDLb1JEF
fp6bXG5kM75DXlIt1OTCOmTYw2/q0iFrs0M0TeP+NgH2aKjvBTdMI8clXWHcSEX0ocFsfXZUwnnX
Vvt+OBIDeBuFW2M9E6kZ4oGziLZB+U+TzUEZX2LPSx9PJV7PzS4CSTpqgV9KxbUeR3d1KXREbLjT
j3AnmtMT+TAW1xAFgyVW+yLEzFl4lwC6GWjxgHUFdjPx+8DG22F3+YJFtsj4lkg2AaA8KzSi3sjN
S6P8y7/P+BWzSWRMteDvZxl4lLRvay2os3APQNmGFczKAVKYERCRNU8rYtNaUXEeJ/sw9EKqUm6h
8V0GWysCqEDeGo2G7orbnuXnHsBwxzwOSpDYZy7eO61XXocv6+z1wqyA72I2spmUx1bjKCvkTsIj
eXEpmHfsHUbslrdglwMNlS9CFhGdlXFpsSzX9tzjrJr8Ney/pfKtol+NzYLy5t1l1eOGtc3JGEcm
L9HQ5C1GtrNJOo6JiSJD5irKIsh3uNtyZCOHcVopeH70dMTKGD7TQfuOHTXfOM+oHCUvi5Bmll+v
QnsHHQod4L4GkxTo+VQUylhjf8VPrvuzcgYK+rf1BEIGH7WU/nu8T3dJ7Ax70Uw41zdvBDOWLGNh
IZ41mhtrq4L8J5p6t5nacU/6vNt1YO25kuw1f5JBeyTa5uT7LTDCvmEAWqDn+fiuypbMriOC6Qk8
axIgpJc+aKSu5yMQIt9GSEVui++gNwIZNa0r3Vx7HdPGxpV0gynLAkzg1k/5ITvH11IwHIxT9NCc
RDg0/K+7EcvobFi+fdsOSPAB8K+fNbdzxx/T5KidI8MkFbd1Kh8leCxVCBwp11psE+U/VOBV/OPj
DSdDQzBRi7X+LM082/iZGzWGKUZBEs1NA9+lsL2vNavkttMU9Bgs2QfOj1uhf7SC9EWE0cpz22hS
AuhNNwmCDD3u5iFuNulaxSRDi1f7uSglMollEHZseKfZCmGieL10YzRYVEkyR72pUXxLaGlz3M33
2quFwia+lRd5iehwXDXZCmacAAZH5bzOkeFqV39tIeqFU10Zt+F58AdPBrh+egeQ6h+iMTPRrTI+
IE90QJgOGDtImyul+aKLxgy4ySfGJzB7h7kibC0x+l81ulrWOpzMcte+LK4RREh7S6/AQwuoIxqw
D+/mHeb9MaluXIsIEXgmsBXOOHLwhZdtpCKXKIbCyXRPb37kfwLRAaAwEBPooHTFsOhHvRxCxYxB
Fw9H1h0b/ToDdMsgJFbiHmQjhFGPbtaNIqMl4fQ8vsSjo/023MbFpqortwAxB6+SU2Nv6HK45Svl
RiqjHGOI2XNliiZ8qd3wu64cM3fjHvV++v0aL8xdJPayFdChfzHWIrd2oyqYFlc0sKsB4e3jzYb1
2CnpgMAYH0aPKk0cO+EjRb6tfAm0IOWVsNRPgwD7eNiIZEvvU1tWZrSgj0hLbeZpeEIwPOh36X19
Z94mPy7fL9fZvJ9PZUKgufRKo6wmNtAiy7GqU9w9xFPthaL5Yq6Nb+Qwka8YtJ6YWWYfGkDe2yer
eLl8Dr5yggfdBK66Rt7UaOOZ4yoqRgLiwGMaHmLjyiL3muh5zoIGv1VOAH78twxGFWOQuspTo4J3
8qyhC6N4wGy9Ln9MX/UZI1KL1/jTKXrGIm7kFEKtoD7qs1a8C2cUcZktUwayRbefjsAtoEB9PTYT
MRZpBnQUYnDE9Dj0218QyT4gyKy2WPXEMtsY7db0Prcerf68hM+GRJywuUlsCUR8/jR1zj//lsDI
B9K0BewYWWWibDY20VLElXWI5CuteFirn3Xv/4kI1cIYC3jSsf/10ayLYZhASI3Js1mZwfhwq2VP
0T8l4Pmr0oahi/8IYTx/I5mALjBgyP0rEDcxSweCL0xtq9eaN3jj9xD+EuudogYwzxKwnvS3VOb2
SNdJEt5D2GFNj8UazNbDJJoK4zmNrQgm3CD+ZCB7BX9gop+whe5EvexWBfCrLSEBDvdhtzkNE3TM
KC9ROgfX6+gX3xe4fdr2MDwLLSbpCgN2CNq2Vz0MorDD81fbIzK2nigV0rulpUNioC97phAh5cl6
oHUUy493eSDEYxNdKmPgKkmVZSgaFOyvZt8ICmzl0ujaY+ApOxvgs6V0yqKcT6Asn0ZZSQskxxR1
CLPdLe2zhAEPU0B6wf+CpoqU2QLPPLuxU6brYrYEhGV1DchpAwhzYenq4VnHzFM8CLZ0+M9m8GT8
RxoTZ8x+jkBC0Flgrl19yqEQJqd6N+7+HwtQVOSmasC6SLIRx/gRNTTt1VKTaT/HOzvCpHqzECcB
43zb3c94iAxq4v2J53o/IONUqJIMY4FKxyDfqcl3yf6yLA//TgTjQabMHPJIxijh1GW7FriNC8hq
hMVK+iUuXR3jRApwofTJFIYghXhD6PYHCSxeI1bt5b36VTTQwFV0+HoAe+o6wfLfR4dfKmM59CkA
yeYV/I7GQ1yjNpQEf3Bx70JYa2rqZcqTDHxybRd7Wpz5wJQDeU28uyyG55s2echbu3iT66QpSnsS
NdoaUAjlmjvKKJDAs9mtBMaKjHrFa3vGiyyTzmp/susHg5ymJXOxBSsQxfswW1GMBcVqWgyhhLdZ
Q3Q3bos98JBvFdW/fGX/JY//O31iybmsIgkJIA/SY3yO8dL7DoRVskNZ8iEK3h4PSe3QRrZAKtUq
VscBz4LKB93ExmjgR62ztVmOshLNvd5fX5SbCAx8KrZIxn3ntyftcQZbeXIGUnuQZo6w5cJrQmyF
M56iCaO5WNUabQ9Z+jb1v9pkdeTxSztJfkn621yu/aVcA7VdBBOuXP2EA9bgpUCYZzDaMywo+gw5
VlDj+tFQb4vevXytXO3c/H3mVrNlQBlzwgCf0bioMnt2eZ0qLypw943SuSyKq50bUcwdgjVOseoC
R7HCc0JulFhxtEwXCOGWBWnE+s+F0V+xMeilHFCfKAD/pF3JR7pS8iOqfTpOBiwOt8Oos+Sh+CrS
Tl7CsZXKOOAlNoFLvWDfu8Tm/Oj19ZeSPEZSJTid6Arp19wcjpha3U7VguGVcHTrJfcje/BJ9ScL
HtvTMAlbqVbaXJEIQGHlN3S0k/mkyy+XlUF0YUwMMdq2yhIlQZMhfaiwroIJYiuvHL18+ldy2E5z
mHapYidYtquzylmUK3O4bRGubEPkFPkHQg9KBRYSnBQzAJPJ1Wom6JyDuGI5rj5xAaNwg1PlFaaz
s3Nztvz6akw9EfsBVyWATmErAGGyAWH1USXquGr7YkKFM291Z5pMn2jfleL+8i0KhLBllNgyJClN
UHqW6NpKvksXjGUSgavj3uD7SdjySWTrsayVanJUcJIkD5TkUZN6R5keLx+GH782gsjHK8urIV4B
Oo0a6YHuIea+eS2tTr64AKHY5eAONORdIyorch35RijjaGNzNLNpwFK4Zgw7RZtvl64Ubf+IZDAe
NhwiisaOZToro2hZ9g3tTlSB9UhQZANNLdnnrkj/uGF5cy6qOhuXlEhTOUdhjBHpuv4uR3mxGyrj
KJuFuh9HqXAX1aKIG6vijmkaCTp7Ir2kKrURLmdqbMk1mk5Wij4o2WEowu9FTQSuEBgWQZsCux9s
4hGusbVqBPUNpQPljTE6RQ2CmFnEC8aNxBsxzMdbm2mcplwHJsqYLU7fq7KXDzbWt4fpFhsMWGgx
1P1lS/ikL+DdU3VspBHMXaqo9X28vo5MNlA8rOwI4jNHUjB3GQnSi8/jlowIRj3A2GBnlowB0/y8
Du54AC4Q1o+SYHmtXoGJkD6Pu3JXoPw7uP2rvY+Poi0I4S9gdKSvl6bPgX937L3wTkfp4UxLH6B4
BU6p5sTfs8fhhWIZFl51KHdlgIrj5Vv+/I5m7oCJ2lk4Y9tPD1FPPVPqdP1HDBQhDQCK83Xhi4YI
hdKY4D0uAFBQJ0wVx4carI5VsAZ0ARAD2Wh0CWtKfBWCDllgKABtAHO2TmklBXPmgO+/sYL+MQcd
PRCSsFVmObKX/g9AVp/8zdtlvgtkjperYRiDzoUWsSg2EjJyUL6Kr/FTMGLEsGE1LzCb3UJrFMmf
Va+I7nPlVGgC8xDcHguiOJpzpEaz3O+NsT+rZLkhaymo4nxyKx8Pwm6E5qUUWfoK/1xWUXVDOivd
qcpoenLa3FX1YLuZnH29rPCfHCYjkomvYb60oyEnCHUpkJ106WwCWgC4lIJ84XMcZ+QwIXXUC6Pv
QcwLu1JeCSpg8Cyx10jwKtoLHdAdvmiCRIhq14dHKCOS8ZgF2oZxatbqfqoBJli8pMR0GgL7woqO
4YbLKlAQgba/zQZtApy0jiXBVAcQiHzjSHFf6YS6thc6DXpVl87FOEl1XqeZjPNfyNWGm2GkEIRW
O/WIlRh3EhLCiq6R8RpGW8wgNp6AHUU53xXT6dAVwTpl+gJM50REFi2yMsZlqLbaLIYEPRlVQL4k
5m81TgTf6TP0N6MYjL8wrdjSUgKvWwAy9TFs6s7FSoPkp1JTB4Vs3BS2rfuDtdxrGipNw5oQwU8Q
WB3bYUrVNpLVFo5xycGHfGPN6CXIolzo85jPx3Oy9TIZhIcpoVKk2NGCMKhBfZa56jdK0AfIhkC0
Cyfww4TxJSgzAdNGg8FZwIevhm8lRuMV8pgbIsg20fVRC9lYWjzbYZnYCNK69loMX0lzl4kAZkQi
GOfRGu201AlyISuanUm6K9brdRaA2HB13UCiCtQMHWNKjK7bs1l0krJERyyduQb60JIopeOrwEYE
o+rDFKZFrWvzvs7d+qB6VaDdzuC3kV0NeQbxABZS+X8QUd5Fsq/4mShtOFT0VE+z/RhGYBtbKoH9
8E2Y5vcUphyVNkYD2rJOG7Np8iMs2ElAJYtBajVAZ06zf0tAmzOWL5MWXD4YV703MhmViONxbUck
h/vYfmqyk2UsTmvvOunlspjP7XZqths5VDU32g0Y9kFrBgvgKthgka+6p/A2oR7+ifbaK482xGoX
GHdPo2h3RnitbGhB+RIYzi22Fob7Zr437adI8W1k2aEd7jqwV/frMUoFk6XCAzMRRpnGopJqbGb0
LwWSHRcILG7lYtHzRnKNs/ktXl37aOwzb9iL2CG5wW1z14wJYlXDIFWNA0/KVICwUT1mxsuaYrur
iFGcrnxTmwW6y03yLGIYFNkOrCrMHbfSLGtomGSw+jVzZ63djVZ3InaNtrgCnF5D9Fjl3+9GInO/
KVrmdYKmE0ZqrcD6PQKct/pW/QLyMUCPCerw8T3N/0Ht0onSPtFhmfu1xyKq9cqKj90O9V23fMhm
p3iSMIYtBfWRlnkrf9pb94poQ4brv4GtAsxzwI+obN/LNufQHKcMDGL6y0L8MD7Z/5CX1dSonb6L
YLteSzh34ZiWUNsofVRrxVPT/FZthE9S6ss+5Xs2di5lsJxjmpS5w8ksyNpXRbhvPTqKRfM9yzPd
3AFQ1g7oe7vL/ofn5jQFI/pglgPSAkviDoiqch3oa2oF1DkmMp18+kmM2QsVQX7+ufyPC4QAVcXR
gPHIRgrFjqcwpnQM8jG5Hx+bo/wLRzvUe4pIU0duDmY0JxGCEQvlMrNf3To2elHY2dG8eRvRfyjA
xGkcpF9pDrBq1BWuzNppfug/L18sTyW3x2XSI6IktVwYWn5slpu1Ogz6j2l5/XcimLCom1U/pj18
CyCkQXLomJrsDEK0eJ7T3B6ECYStEYFrJUHLQQWjbvdMpwObq+UqRXKpAWMc3ZvW6QP9a3on2uHj
FkwwtQ61kRHZLZ0RnUdRqJQVYvAcwZdpb6YQKd70to8beaLwwM2fkOTLIKiUsfRMGNepNPNAwfbo
szUHW3Hu27vGo+WgvyDq//FYCrWIjTjW1OsUY4lZh7SmurOrr7YajHHrXNYR7lNcAwcmhgEAygQ7
/5hfyJE0muiPYvcGpJ7AvwMG/vXydb3OznTKpw1UTHPsBTK5KgO+Sg0vJwW0lczBtLozF7pdtM+7
/mA1WDSY1GNlqqDtM1xbS/bSnJzC8lx0s19kmKqa47tm0p6U+XtoDo4O0KUaG3IpdiMEv4znXbXN
L2MyZCsrq5ZkqXQAbD3c65mmHklgPNDRmTkQT9ZSDWW9+UYeO7PfLiSNhqnIj9JUeVP/dS3+8Rjh
mxL9fdfsdkelxYk9J1g9jeuvbQoKn+YuTQrBvfEC+/YYjDNLtNLOrQaJk2QjpBtL60m1+VhkjdMO
lmcB9evyd+I6Tx0bCKBnszXzTak3SXEf9jHpbWwsFrruh7Nb2asbgsPyshTux9lIob9iI4WgPdKW
U46sIS0OZB6DxW4FpiA6CJP+2QOIGMBXAoCR4b6eMi/RgCk2iFJqev2ftGxzEMZvERAyNHYLHB4t
UDExnt5g6bTc9zvsM91Z97Po4cA9FIDsgFpAvw07uTrb6LQWPdK81Nxr9m5u78fs+Q8+zUYEc2/Q
Lnkw1gUAHPLtQn4OvWBcj+8WDUzKoG8EwHd2C9nUwDmLZW0Lc1mKj+dP0EX79b7zoGfAaK6vdHMn
mwJ9EwplzMiWzFwP7Tk/yrW7voRg8Y29fo8N0leMlEpBG5Su8vXyRfJjKPpjgDc00AnQmBiaakVY
AjUtB6ROdk2AAkgOajB5mELCvIWoJiSUxphUPvd6bNVyflwVp/esY3sTeuo1mg52oKMGJWoh8SP2
5nSsnkSdok2EbkR+GxYnvwUG1NOCruZVeFM9VljBBC/y5QvlukI6TA0ia6Ihbf7oNAajlvp1neBv
x6Drbmf1bGm2k3ZohyciWXyFMcEvrYLxC9rIHK9QjbEtQihME7tAonGB43gXevUe/DVH7QW7SuJh
LvonP/mSjUjGl5hRORVLRNeUDoBgch8RIZ/6U/2F/KTtnPjY/CCpK8wYuK54I5XJGIihl/Wq0uLl
iS5lYUXxylCd5ace0JHW+le3Rz5w+UNyvdhGJJMKpGY65UM2IPuyA6uyPTKfJSKqXdI/8uk2sUgH
wnMbGDomk6LLEcaAKhMfMD1Ee3Uv7ZLDW/tDEGb4dreRw1h5uPSDUalrjmZucm36TVC4vTP+ppeX
CMep3wrWl07FWDngIdR1nmDl6PQF7cuA0dbSA6EfCJaATHQeXlZ33aU7/Uiho/9MVzZnZYxCmfRx
NbPW2Pdef84atz9QQKTqBWuDD92hDXLX/nlZVbg2sZHI2IRsZwV4ylEexl6rC45oR7Z/9cm6U8bB
uyyJ6102khg7iLsk65upDg+j+quSZr8DlsK4NwpkQJJA//m+cyOLMQB5HEcZI6lwLjvy99vAVa/G
Ft66R3wQjeLRH39BbdhkeByAcZ/KCOp63N2sJHT60V4xGVIFam4AwaH+Wjaa4JT8T4ehQ9DZAM1L
ZpTFGkmbZCaWgkl5q2ruVD71JJgV//Jn40vBiBm8tGlhDvZjUNAiY5XzCeY3FD8V4kkNSBjnUzn+
06Eamutb72IYuwNiet7n04xBlPDWKu6LMUDp4t+dhLkv3a7MpVJHrJc1ud+ZT+rs6hE4BIcvl+XQ
G/msC+9HYUyqaiajj7PCPDSrvhuj2I8XXVCOFH0UxpaM1ZBXoLhh7g90i/Nyr9avRupPRISCyX1T
2mCPNA1scCIr+Pjxq6XurEGGP5oAE9d+7Z6yYHSrc+gQh/yohchw3GPZ6CFhUROLsGzjOderrEG5
BKGytPazcgsE/4OsP48ineZ+oY0cVhMqa1WTGNY6FqprNIWLN9hlHeDHETzwQE6vY+9UY6JjPCql
mqkAQOvwcikP8q7EMgvWgQ7Jk/SdPEhB4ZduB6i3+ojFk8fL0vn3+C6csdmhsawx7FN0GpTjkIAL
RsWeWngnKY3ApD7DhFCz3RyTMVssBlUo9CJlVAfnJcfsD6XatTx9V/4ur3U380WOlu/aNxKZb2cU
U5laJnDElmNNV5hNX9kbnnpnYxjiusFmV7i7fJn8BGQjkbFnYExqSk9wmxPQWHU/98YTOcwuRcbB
/J8AV4YbJTfCGMvOyRLmi2TkR6A539pp/zy060mVwKYyYpBK+3X5bHxDeFcUJk5Oim3BtcX2QZYP
WvxTx270ZQHcJPH9ODpTolMXvAtrWc3BF/SW+gbjsQETQSqIHvzXxEYOUwm3ohDv4bzK39ozFCBn
mdzyS4L1jNrp3fIKib1o8VqkFzrjHEGGYRDQM4Pn9hAuTu3P+94xnLhzdKSmkhhBlptjbM7IuJQ8
mtNEDyNrvwQDUGvTnzZxpu9YmgBt3uADirD+nmI571z5WekIkU/oDX6KahvpjE9JumpWGpmgwZh7
0g3Fk5XcOvcUDOu0gSGoYYjUhnErERbk1mWwdKCdUDLtDFTa8R6EJsFl7RSqDeNMJi2XtLgw9UC/
mQFU/1aIPwKR83bwF0xnZl7z5bJEnnmjzQ8cYF0GWA87ON/oeU0WAzw4CxAryyV2q1q6QdsNlSb0
LhusC1yWxzPwjTx2hj7rM00lmaLuzWIEJ8dTUfqXBdAvwarFVgBjeKGqAiEm1NQ9PNe3elEPSa4f
VE3EyyoSw9iaoY8zMA8RsaXyJh1+9fGVJkx2eFETO14o6qMhamGO5WOyM7Rt2NYGIksH64qBr3Wf
eyH6k8mBvGov5X1/3dI5XdHeMP8TvYtlPP5YxobRErhISfnd579q0buLGzHRIwGvmaZrYApgfHBT
YtB67ZCKjH4YFIB2SxQ/dxyKt7HsU1FuxTPdrTRGIWRwz5Gmg0mV5/qg763D4JfX/8PwIFcjNqdi
NKKNUkUDjkF+rF/Cby26P9HOdjvKH3jO386WCKeceQ4YOEhgSNXQscOFflQQoCZXSqqtwILOlc4x
S1Q6reF5WNt9nhl+Xz5HK7m7bF7823wXyXhdrVcss0pT82AM5es4Y3Amyb6UmeR3MuDgVnRGYwUT
5Jr6/bJcri0AGlkGTjRRTXbiblHNXpEM5HUzip36Uz2dMdvhSknkXZbDvdKNHOYrKtFgF1YHnlRD
tk51pDtNV5/iBTrTmNcwil1Gml+XRXJzVn0jk/mMTZnPZbus+n446qDioyRJ6nUNgnBEbzqX1D7F
DRp1f+KJN1KZLxnrWSHZEVaLhxwY0Hp5t9bt4fLJuJ5kI4KazKbpEyZxVq/rHO67wtJyZ81k3Umt
OhYVHrhzB9sbZMJm0dphlNBqR5N76isBvUTqAYUjdaJzcZ6+Au95Z/jLfv23d8h46JB0Dck0DMut
9eOaeIstmjQVqT3jiwtkV0MnxUj1VdnJIxTfmnCv5AMAi0338sfi+i/AkGFCxaRDhtTyNx9LyvME
iH2DsZfHFvRccQXGjKh0UuGlcVOOd0Gs+8eMSJPXGRxlOX2pp2AxD23mKdVrNws2wfiCQB9tqjqG
DNgnbw6nMcutCoRnJXamGv/1tTvUd21xSyyBX+Tf3rssxpqSWB5zQ9Ywd1wpnTfq0g9zjNQHMysH
UQ2Ehkc2wwHohU53e9GIlBmrIppUGhIYsw9lZrltTdDxTzHtn07f23R+1gYFgFbZbaSVN10V7i8r
CT92k/dzMsKzebIkZMJAcnDpFk/nAg8Da8WaAyKCnf31nwPB4j2vb+Qxlq3XaYlKYI83TTiddDtX
nEoznwZb9Xos/s7S8qXBy8rE5lalJPdRUl5XSrVfxv7l8sFF35exdElvB6xzjPnRMJfXJvu5Rr0X
p7FAi7jRFZO3iopgjqIBc7uq0qrDhEWtY0hkN5tsoOWpsdu1mU+S+OusRDvFBg+BYfyJ7W/kMrds
kSqP4lDHnk+nOIn9LNePlhCeg4YxVm/BFY8WHZjxaI/to4NJ1r6ZxwKtbGlfHpITGOywWxEBpJm+
a0pX2B/lRp+NPMYk1RjLyPlKKHYx1kDTW1oJst1wLx/0oDmgYXkj0la+RBO5GDEVXVeZaxwNS7G0
SA33YdOXumdjh1HyoiYXyeFGBSRB/5HDKGO4FtloR2TcV0u2s8vJsVvDMTvzcRpMweIUV+83opgA
hI5ajpoaGhd6ajm5Oe20eqcZj39gXBg3t7G7raJ+x6h91aVNu8ydsTeS9dEGIr4dz4WTl7J/WQ73
+2zkMN/H0JKwkBTJOjQJ8Nz71Yu1+v6yCO6n2YhgPk0aYlBQnpEfN3b6FRsvr7MtSbteLUMvbC3R
ALJIGvN1tFlRWruL7ENuTz80UgZDku6W5qUtDUEqx10gRQlcJjYeHBQK7KP1Zkapg40Mj7b0kN4u
rrSfb4zr1jMBcquBrjT/0eRuOoF6bScDhCz9FQeXL/ZtRe+T+zDgGU3ENkzyMZn5aivgfZLwLB0L
MLxZ7dFeZc+Kv7TxnbFeNTV2cQp36A6NaNSae8kGaBahmoRo7DCtrc/IHxpT3ZfmntTZfk1XN8IQ
7SiRB8EZeQpKWSsVDLHjAc76/y5vgIk5I2prAUUw6q4qF2tFwezS8nzk/RSVtbjhfCuQsYjKhEl2
M3xy7yl+7GIb4ioKomDw4r2Mfbfsx+UDvoHisB/RwLvfJjrw5MAy+lGLIkQ9TanDFRPXFJWkOBKM
BFG5oUfHJUdULMHz4xEHs9/X8oni2UW+CMeGe8sGcKkxdYrUkN03na1OtrIYI5NVeA7tm1IS+ACe
z0RvCmzBoCnEmDxzqS3IkzAfgKQ9MmpXt/1+wfSIrjiX75KnljiEQrkzAfn+Vkrc5Otal3ZmX5vR
sVAOqf6tkNFGBiOskQhyEuqxPn0yWByCF0aDkXN+/GT2OFWdnaLf2siyp0UvaOs22k/UGVDYcS8f
ifthNqLo/98cKUq0SltCPPIJwAabfDrUmchjciusxkYGE2vauu/U0nqbp5h+F9c6ujX2rjhnB+mO
rmqIh+JFh2K0QR/jvKhWTP3XdtDqq7OOskATuAUEIPWqlELLklFU+3hvZdaudbwkxr7GHkNzXeyH
QDlZAPorLeyBoDm6t28j4cAU4SmGjfUCvGtAOsBOcC/aVOmlZMYg4KgP0l+k1WDKoqjHuStKefie
aiONiT+tTfq+VI1lTwJyXL7HbhP0X8ijeqwBauOkV8KdfoVzPFoRp4RcOhhUGFelhTg2MgaMu93R
MjzQf3btc4qBxdL9k+F0E1wlmGaAc4TL/fj9UFAzq0QFDnK0qDtDN3xTqt1QC73L5sXzGFsx9INu
zKtYlLRoZjTPjZm4qiQ5NflqyrIjHNHgdqJMBdSwYNsy0VRgFJIUqjZWaGZgRKpFB5Zyfb5KV82h
AB52JRg94GoGhEABaY1ckxnNmMOpTIYFgMPxGTjcKJ8VgPNEvwQdkwLvCtEcJM8fbsUxdZK5spd4
6vCxzKF0R4DWlvdaWGGz/zYRIZOIjsZGKuhmJg0h6O2H47BL9soeS9PKfedjS2K3nOIrEW46N8ky
CQbogGKLvSh2uSudijTNShCZT+7oDdelnwV0is44AZpE4LW42vguil3yyusS+x/4CXtrGFxDq+6z
Qfe6pfDCaRKsA3NFmW/YLuDt/YRdo45aXoDtERUn4IVpgCwIf0/6LpMfL9sXVTQ2UmJSlULIvIlh
tL7o7GwEYg22rjI1vUmVovU6iTSOlRmZ244huatJ2zqWBbTjy5K5EWBbE2KCtAzUPNPKMoDLLk4E
qtJrK8CqrjufALxVvBRnO5iD/pcpeBRwD7ypRDEHzuewN8ZFz4/JejXlP+QJ02yWj9aYm6fP8yoC
CRaJYyJpZgKnMlEhDihEQCNpYyCSzKnXa19WXfJWTdDz5XuxzfGYt1ysyYtU2xlAcg4AWfn21xYW
6BK+ktP/UK7g1X62n5BxY01hLzLA4Q10AbRjtbOC5BSjulZcATXEW/zuoF/JPvES37oWjXnyEtat
aMalDajnxTYZzYOkvc7taVivTRHXGdcE3++S9WSDkeprbyXmfhqech18GuFz2+PFuIoazG+47J+s
cCOJCaZWC7yVLkYdm3YXuztlPwKEwnRCADu7/W7xKJ1uhgGF3vkfeqfc9HJzlW86tYmxXZxpZpXp
xn5+NV/rr5Rp3twtr+l18ajuMH10VXuXTZ9/sRrdA5GRORiMUci9PYUjWkjHIbS/G1baO3krOTNi
0zrmAjdD7fnz1b7LYgxC1dte0wBsBuaEMljGMIhkUbdWJIKxAgmzv21PV6y0+rlNHpdI0BP4Lx/o
/QyMrldF1JMiRhlBedBvxjNt02au9aB5nSf7/wt2B9+4/hbIlg/SuUIfhWDRsW8x+Vt7MpFcuxS8
nPjO410Io/RlRQj4wTFgLx9VoHpRbk664yICMRd8HZPJIJsVvaG4Qp+NgHXHroCm9OtfaTM7w4/1
kriVWiwQL2DRi4tvNtnLJmY9RR1DvtWg1mATizJjMFqgzF0xLwStp7zLd338fY7bXapj1WM6XD7Q
f4nMf0t6m8vcOAR9nnPQjObASjpSmJD0AWXH+jQfDedtI3TCGnYeND8EUvk9onepjD5YaUeqQm1L
CpirkO9yHzttfRwwRo/qal/ETpxiPEsVjl9SBfjsId7lMgqiZrENtPRS3WtXyXW0z4GLox363zQT
R+ASKL3wbpmsZ9BtG5tltYWQmR+0Y3OdvU2BvS6v8ovqpjugwt9evli+Mb+fjxrI5muqo6JWA4am
jqDW3K8VNltNowc0mi2wA54cSwYziA76TvvT5pNmNVXeAQZ0P7fFc6MglBH5cZoz7/JxeBnVVgxz
gWhYhDr8OYKHHQWk/5GidU4STyp+p/YOAEOXpXF971Ycc3tjMSogPQ2zo/6gHTtnulr3ozO7aosx
B5QN/NAVEV1zc7itSHrRmw+Wx5LVmEtnYYFl2lnHArSBmDv7JgE+LPJEGaPoqzGxuCurCWsR+Grm
7DfGtdLmjln9ybtpeyImCHdxRMJUnQBSFu4M5VsKDOQBoweqcIOSfnzWlreCmFCs1fMUriZa2oPu
FM/FdQ0uu/zUt45xQ/wKL3lhiZ9+/0sSGa+MRdFhDWVYV7O4FkC1qiA8WxhB+JEd6KbocjK9SbSY
/JnKCy/dzTHZzFRe66XWKZjd+GoDtaL0x70NQCD1SHmocgpIsFtAUjij/i5yYHx9sUyKqYon4xu8
zEY5G7sptCVHyh8apzI6R31QAEJKYHS8UIfxwb+FMJeKxYKwrxoISQ/kuHqq1zxhMPjU+aEN5jdg
PGFzUz+I2BH4n/JvqWzYS4gxhHkKKIRYL1onKUPV6XrRPr5ICBPl5ga18UWG+0I+6kTF4BSVIHwL
vhALvEYAGQEcAxsZlQZcaSD6Y8xhED1ZuF8I/WIbrxYMRbJFl95WR5UUkbbHVMfV/5H2Zctx40yz
T8QIkuB6y71brX21bhi2bHPfdz79Sej7Z0RBnMYZz9VcOEbVAKsKQFVWpjABQ5d0mW6DnqbCRNrE
u8XvrunDHFt4QcUz0jFUC5qk5dAOViVedKl33un2V2RCaAmdLAlV1M9Ztxmh1roMKLIXCqR0D0X4
S07BURTy0Py7NwCDNuUkCZkVwkufDUENQ6lQO4oBR5kdyvOc/Yoe+xRdfqN/57qvcLvKkofzy9s9
NjdW6fI3cdtrMqZ2jRhjQeGx0avjorzVujcroSWlF0XCvVXtZmJoDQKhDeGiL0CmlkwayZSWcg4s
rphZotv5fTB5IHCEtokFxSeuONjuF9yYpKG3WaKWxHMZrlWBxuDgdt+B7RwPIJ6rrQ5YOuIW19nN
/880zW5EyyZRKP0cKAOYiE6nxpzjEpUIE1C61XQa9en8p6PZ7ssRszHAeOY0VmXUjRMCurxQVYzc
PRvSRaQv1qC+5mAJLEve7Of+Tn4sibljzaMQl1oDtUZRt/XCW5IcJOuvQIZwEv1uWG9Wxnyxdg4l
ca4Qc6b4a40rp0pPMbfpw/s+TLyBtGopBbDcHJT+FDavdc+Bm/A+DxNZOQJgnM1WCczMbrrfQxpb
5fgzMR4V7eecXVQxB0zHWw9zmVqERFvgheD+NqBUAIG/JOK0J3ifhblFpVGqmT2piyMGjdv0umkv
2+jXeZ/mLYI54YcUA+J1iCnFoqrskaxWyCsy7fYFIFX5V1yymE2iC2RoJ5gwlIv8kASpJ7i6crGA
HYo/UrcbMQS9eUqUpgIy9Tn3zApZUAWaMcKhphaZNas0O1uE1jCPmWT322wMMd4c1Zj/ldQlPrbD
Fa6eVg2asrXnjILtfp2NEcalC3VsRUWGdJ48PlIeppBzRdn/+5oMOVG0gEE//nm3BFNeW0ILWkJ9
WZdPPY9LdX+TPv4+k7+yRJDnGlRRwWj0i2ABoCg8yZU+LhbRMihGnPfl/W//YY359mkqrbJQo1te
4gAQi9qKWrdp7DjjFfd5y2K+/RwaYiWbXYkBve7JWKDd1PimmyQWlI2c9Um0qCQfefhvq2N8IR9k
NclHkBsQEXM76vcoezXKQ5vf/zczTFZrhayZ1wpYrWLsrjTztzyv1tLUmpWbA0/Rg7ePTH4boXyR
zhLe9Nl6GWLaMDlIhnN+Oft1A/LhFEyCa0JwqXdCr/mUQCi2i2MBsl3dHRzJTq3yNff/6PXyYZDt
/YeGlIRD2CKm9PC+THon60r//KL2980EATG6rShDMv4H+uBKWzO0yNOmAV48ccYcFRHe2AzPCuNw
SivUsy5MxiGUHqr6lCluvHDyz5cSCwBUBiTXCdSw8Yj9onwqtOWgRyZOOBMCiRGa1ODRCKoTVfdO
/vWTmTXG5Ic8MvulWGmhO/+lZapHAP4Yss47/3FogGxvie9WsCZIzEvIqKy2mzq0pRwaIZoEa3Nl
dJVVkNOUrtZYP5Uj5wry5WxljTGeQCrJiFI50gMVNHnSiU6XFifFwzw+l8OJdQfWFOsOvdorUgo0
b588GtOtHl2qMmfr6Af4unV4yxoA+EGrjck9QhjmeiIk7UEXZ6vJ3LpZOEcEzwKTcbpoFPA6McDP
KpNTn5sWydZ/eWn73z59LIJJOCHpl3EOoTCmdHdJO/rgaC5SnpNx1sEWngSCkQIo3aCZAsrNWnip
MTF93o3f/8SZj/HueptXXCOPfR0aOE3FY3TR+QnaQuaRSgRzB5fZJ+r/dsxUcEPUAO9k5+rNRpjL
cYkKCM4BfHAsPUqdhfe+Bq41KrjEoyX4MvL1blCVoVENRDDUxhgvAFxxajIUl1DWEgbIjElWdpUE
uVNc1qG9eNOpbG3lInHWibOpuzGkagADEwkcJCxPGKgS62zqAUTTpIe1bCwdlPytPNqcT7frHSpG
f4FswvQSi+mbo6XMMhWSbfTMK4LMrTDoo1ugNLS7Q+8nDQS0uZic3bVhXTpyOTCSLKRPhvpYKyy9
iWmbY46JPSN7LdOn8yujOeaLT+pEAWTVQIGIBbtNYtTJZCBVkOLW1YzXpBzdkVzgf+BtIc+S/Plm
LI15IWTZqgFNXT5kaEb1gUys5LIMFm91ZUv8YdwlosWjed49PAzwzAOkLhlwlM9mlSlOhHHEAgtg
DBK0iAr9xphbK85iOyyD87v5PuP7ZTtNERO5IsIOo3ufrWmLXohSitM3PpC32ZHuo2dxsdU3DDfY
qWfao2rNd1kCWLUB51Fr0ITkECTiYap3PWfzM5i0v7SlKcxxGgZz4cUkCIfj+m+nN94jfmOCifgx
16OuyRqsNH9NktdIvDu/lV86AdQAQs3UQd8L9UKWM0siTVYs9WoEemlNR1m1+tN6WC/miz5AFwLI
rclLHtQjpXMs7eqZN3f/pZjJ2meKXwAJEykUxwLFzOZpPCkubZ9izmxeAFyZQKOR+1A1QQOXs+69
VLNdNxMn5orcbVLOHHQIMDoLMP633sLzq3VnGiWWcZdxm0v0b7JuC8YJQ1HBS4VxbsZtE51USdx0
BW7YUEMDB6E/3+W5VT4lN7JT+yrvkrq/xg97jH9i9iiqNcpAGFeWDMV1IHpTp7DXq6H39Vu04gHr
/ZOY2K6RcdioT9GhyGJU5KqHqb8uMfWQ+X/y7SRJxmQZ3hCqwdxUMkM3qjYKUV14lY+TX5YWFXgf
cntwKClWct38aL3zNvfSKriw/jLJPo5WPQwrQY2L45iK1roo7jhhD+WHMeJ9tL1LxdYSExDAKHRd
lDR05ogqV2SvGAswsbL3bnFsmaPLl6mjG/bFMTerY4JBN6uu61tJR8NYaVFp1y9EG3ngJbtS3PUi
8XvVyp/EF/Vpiq0CvUnOB931Uwn9DEjJURI9xrwkQG2+6VDFXdCRH7XC470IvwxyvWeZjQW66Zs7
YTplWUUw8xMAAWL44W3oE/BJ0ghcfcFebpSD9CpcrlCTW36kj+IPHtP8/gZ/rJDuwMZ+L5dRgiYv
6Ix9Kl2X+cQXfJDac5xn70BSN8uk/74xI6aimAoaJM3HavbVsjzm2WFoZut8LHxBaLO7yeSxoRZG
s10VDFC9zSBUUy/A+e5O3lRZFIASOTz0Oc8/mDxmDL1ImqStg77KBSsy0gmEGzWPr3X3TbrdPTZ1
yZgjqDMRDyDKcu3NF6iBzEfTp2eQzrsw7VYQttaoy2y+VTmKGggowuLYegt4/TTAXltwZS0eIJP3
vAj7ItrCfDL23VUmcpzWioAI91bP9FSweEdu/aMOgJu+qbwlMN8rF6bDq6J/mX5jLTP5rFOHVetC
3NUWxaPwKOFQBYOdXZle6umufD05rQUdqUNxku9LCj2gxF38cZP9BP53BL5/js12A/dm5HlhFseh
uGjTwlKb+7K5SXi0k5wIfA+djZmpBVoUB4URNP1dGPeWsB5T3sfkJJP3yuHGRt9BG1kUBcBF/f4A
iCXqToqXHgknmeybMSQUuSj9DOsyRbmuixYP8UHxId36nrMoeo+3mn0HQc8Do5GSApViJuyMUtXH
3sCtqDyhe/egvYa3aEvBPTNfO2UZ/kNZ0ynTcOnXV809hMYs+YL3M3ZzDJ1cVHVwEKA++TkcMbFc
jHWf0jkG6FJJ33P5Tw65jQEmiYmNGSqlhItuPj1rY8AlKdr1vM3fZ7ZxEk3UIyMoQSiTW6aNRUhj
yTxoGW+XmKS1asMQQQQCu7S4RvqjNZ84R8t5A8A3fP4MiVr0i56UJmgeRXv4Ph5IUDxiqs+V7PV1
voy4XNP7D5C/9w2v188WRykd6sEQ4X6VpTdO8Z0iKiIXOsWRs0BAy5OBwoLmOe8BsvsY2NhlLj1C
1Y1mOs0lmCFUQLBIUD3qV+J9etUek3ueVDdvW5n7T6FK8az1QJi3JhI+mGEU3mTkeffDS/LzNkIZ
ACzWKeaAcNWx0ipxMJzezy8c96BO/OWiutk05oIjC1VfJ3hjQHtsdmR8KJwhd3i7HdS7+HkG+IWA
VmPqLWj2RT/O295fIEaCKQ2vDhD15wVCjlUXAYOCCuuwHgxDuhzBVgUFoYfzZmga+LrCv82wGLIe
Cg5q0+XpQUueJcFuDM9UnlZgUDIeKmS3mohSFETjMBCuGhrjgaE+JSoBUgPIQ0u08xuqVZNdyjf9
sUAjI3f1G7yl+FXT3ZN4Y5b1xVCIBUFciiORrArSvQ+rQ7WjM1vN3QK0HpfVQ+nGuEbGvXN+b/dv
QRvTjJPmZbp2Fc2R01E/Da5GhYMbULKgxqgDPlWdqBq4ESDeveXf9gzf70Eb24zrRlOoJZOGPNOT
n6iud+sM4L17foH0939xno0N5hAb4yorcprLMKPvhXpv4aZgnTfB+3rMMbboGM1UQJxzHKongBDz
9EEhvxKdM7z4pfvJ7hZzmmHwWcziQorwpbIrOmfdXQq2eJjeqKgUOP9/FJzuBzcamPjOUc7uylJB
MT+z8sqKb6ojnPJxSi0NJFovlLGnBO4MhEw//9OOsrMyi5zrmbxiqYn4Kg2xlda/2vJuHTi+sZs6
P3yDFaTRBhjJB/gGkavYbdNevE3kNb0z29qwzC4DFmCqj+UQcnI2xyfZ8RloccaI9gR2tdyrG1Ji
Tit+O7+Fu7l5szYmpZRiPyQVzp/jWNYWmTxxRZN85Gzg/rN3Y4XJHnI4xEuqE4DQa3uxFQydXpSA
BHXftMjpDsZzxtUW5O0dXffmpj9JVZuVHZhKNKCYk2cj+5cwHSbK2Dp6qUhxGk1afEjLa0O/aGNe
qYC3ACZbSEIFDvQSClijfJoidK15VL68L8/kCTIuKVkbnGFVdZXFTwvotXgl+H/IRWDxAgsP+hts
ibwylmlO64GqjhJvgpTTWljRo3joXVptbH+pgiX9PO/Q+9UBNIr+ssncSguSgDk+gyhi54J+Cs+h
8Ka+6BxKdx7/4t1Fd+8cG2PMRaArzHRWlhEsrpFizaMdQwvEFL/NsxPFPPbI/Q/2sTAmVOteUmY1
7FC7lZbnOGoe0U78PUuEM7P0D8H6YYcJ1lHo5BVSWBH4diUPI2heeNB+1u7oAjwcCA9/dMHebCET
qVWxrDNCCeCZVrKEHwa4+c57xH76/lgPc7Qr4aLE+nsjCH3eNMZQZec3mp1k4UVtjpYxeOft7b+L
oGqigJpJRJmd2cBFHtdQSOldCaVgWjUCxz/4VUAuepgc0ZGDBKNLf2IT01/Qi0UpGKQun/Pd0Ema
1La00OfNXj1aSZC48w/1KjwozuAUD6jbLM8Lb1pkd2s3VpmtlRfFnAYIUBxJjYmNTGzvuvK3KYG3
fugPmtlYIeHlxd2I25hk8qKWtjXOY5SJBOVJWu+aLmgMiCd4ZPbPb+l+5XtjiUmQkMAIczXGlpLr
5qmFoFfkYRz3CDoZt7sjHhQQLxM/yr3lhfwGeumSV/nejfeNfeZa1a66YbaJUQVZGhjR/dB3dt4s
zvlVUl/8cu/9MMICMcIRGUXrMnRJi8pKUqcm384b4KyChejrg5Z0yopdHMTLsHnsBK/POXcYjhey
QgZSBMRsmRt6QMivORqtDhy0KXlosgdRvMExx4k13oqYPEwKw2iivsZ1Nw1mxderp5kHAuaZYDII
hrOnucO411GbWi9swVCTlBaqUuc/ze6DZPPt6a/Y3JGMyexnFBDRPErDU9+70Vg56IM4LY+WmLcc
Jk2Y+pTquB6jUIRBlOWQgTWu4vjxflpQoWuLGViAiphgkWJTyUEhogem2VtGFFmkhw6TLUsNeJB5
zEj7QfO3sS/vjmSRsnIRQBAD9ty6QXmV+97e/zYfJphbzJwOJEwSfBvKrLNCazz2cHfSIEv5WzoS
OofnkBsMnzQ1J+3tbyT0Q7GPmoxqzWeniEvw0JBYxig4JrJuQiNLvEZPzCPw97LXgEjUasWy4oTU
fgR/GGWuUW0krFDhWaGtpiGI7bjrMeWbOHHlF2lpt/9xiWwAxwA8l/lQHEHzXzlSG3VOVKZuUfSP
g5qd5p6TAve/5cfqmGguJ2XqYhXY8ZHcgQq5bgw3j59zLrHbbphpYLaCOIeICTfGTlfQdoSIdsAy
hx4ZEqsMc980uVN0uy6yscPkjTzNRBL3AEe0b/Fgxw/v1URITVQvoBOBSN1xgCr3dD8FPBTfbtyB
KwmacQDdKBr9YZuEFaKEglFmA4UgDQNmIyYw1pfzKXH/8guRCcyugMLTYAV0wcU6Gc0CyGv9kj1R
WYbY0xzxOn9a0F3js/19oZ95f0du7DGpEUj4IoyHug46938TiXrlrMDQTFYfrD7o6q4AizYwDGvF
jw3v1ri7nxBUFyUkTNlkL6oaJOqhgCwlxwiws3l6TXi7uev5GwOMp5BKbjWSzsUx+t0OaNWa3oja
8wRNSCBpXsTOpeiy8I63rl0gq7qxy+xqKYDdu13CGEiQ8TANkPrJTEv1Kal/UR44LkOT05cr1MYY
45VdG5aSuGLCPj1NLvS1PP3KfBwcQAYBZOWhzng7SjPpJgQEsem7LBqzI0pS+Zs5tglkLxcldM3U
kB66UOt5xKG7WcXQIHQLuiAEBtNXmlEMXTSlLY6iMILHSoXW90Da2KoNgbOTu3llY4k5enICetK6
wMUqq7urFFqizrp0qN6PwEWKbxA1UTkXIN7S2GNHFyKpHtETSVLNKoDtHJqgk4Pz/rH/xT72jzlt
InWpAV7Ds10bv5eVcmhCC5qwTpr+OG9nv/Cx2T4m/UMpo5pF6FAeZ8GrDzV0tdogTFxyS9mAOzR8
OIf2vkFMbeONCzJKICA/+6KaQhpNDTEPN3r9obObxyH1m5fFi2yAOjVbNp0/WeHGIHPJK8dJngd9
xgAe6IA1dLDq3hKvaWECRfULbiWJfpkvgf1hjn0bTVElN6LUY1IltlCVeFfXAjVlBbTcmwhKi9rn
UlrsmyTQRJU10IWymqiRNBdh26bAVp4MfwaaVL1rHMBx0UuF2JH+IPBq93tHgAYeWAmgSiAV2E5W
uQxrUxgp7kJ42M4nEvTPfSABC28ZlubJz8LPkYcW2n1Yb20yEWHkRZqWMubThWAVPHLTOlQbQnEH
f34GHLF4n6kDbHa1wZ6HriS/dU09k/2y21/AhMqsrBCUqvBl1VQcLSnOXVQNn9pZfxjM7nIG7LmO
kj8Jl61R5jDsdYxuRYmOkvGBspXMQXTSAPuiV3mT2yTfyzqYpqGStJhLAWj2c2yuEYgWFDRI3mnE
MgiZjCWGFsVHKAz8QVBuLTFBOeszcLkmIG0tOMFRb/VMOnYgXFLEi3lYed6zizXb2GPbvHIhTfI0
rTEQ7CJYHAp3DTTw+spO5ml359e2dz5sTTEHUtaYqjAAn3+M5kBtTy25V3icJHtn3tYEcwSBC1fO
9LjOwFD5NucVKBMmq+wNaANBErHnlSZ5C2IiLx1XEJiFCnB6sf5ozq1fzemlvK4cV+eZYcIrntq+
EhI0rgATt+Pxp0ypE3kUkTwj9N83NyGoQ/RVOcDDm0lOL5t1MAMzHGVbrGcOywDvGzG3yVYUwACf
A8FsGNXFFOvWIGb+0GpOHcd+FvHq/LspWaKFY6gX4AXCmCvFsFGLsMKIrDLfQZ4wtcJB8c97Ns8G
XfJm86Y8SYY2optXa3eSokRWRBoOdyIN/C9JdrMOJgVBOHXuF7xtgnwsXXQva0uKRE8y+8gKE5Tp
1Dzx1kF/jvSO05zb7UhrG9NsTpLNKjSBcz30b8kVZIfuKEAD49oH3dePBPUTKnDKfXXQdHBmwSzr
wQD610ms0O1Kuj6r7bzX1aMpl/KF0aVpZFXZHENbRtKEzIa0WaJ5WqfL33Ww4GF2BIjBt/PfeLcP
sdkFjUlfSjsa1VIg2svOrfGUDQ/zLUUjjsf0SnikcNna574pdw+ej61nLxTNKkyJPIRLgMkwIADM
UK7HoG47Am331NQSb+n0kPO9d1PBxiaT1hL0j8qiQ4CmcmKRwi7gayuviLl7Z9gYYZKaVreiNBVi
fFwbRzK8MQFK9U1Rr5vYnaPg/KfbvyJtjDHJrTdStV/KNoWW5+CivgI9IuJIF7EX+eqVbpdP9GZU
eJkHxiw/f+S58m7G25hnUpCQl+o0agtagOpb3100GoC/q63rYLTSeRB1rpsyuagoq6GtUqy1PHWF
Y9yqXucbh7FABUTBQKjoaKDh5s4271Z6ttHBpKc466KyV5UOW1wfKJCqaKzEHm3Tz13xIrzjEfHx
nJTJSaaZRoZSI+UKolMm3+bhseH6KMcGW5jOxbJR2wxojhSPlfZnM9lCymvAcQKcRcMYONNJkRbo
+RE3Bo5jes0NhwicA2oX27z5PCz4RYCEWtyaDfUK0bBNq7E6e3nMVKu+H4PGAc+ebVyIjn6MbmbI
ZCffer/2pwuN1+LkbSmTW4q4AEHpouKBVN/kMij+1mPIA/rsTmVuF8vkli5vCwyQY7GdK9qQxW4P
tbMcR2c8QG4E4tjFYYU6bPt7GawyKA5pgCxELJVHC8w7N1l+NGUU13Bt8BoUb4fIUm7F35g1oNUz
QMoP8xEYCgyDmw5XrYOTb1g0TQiZOkMcMjNoXCN35pcJIUlntMMD1Nde69xCUeFn75c2Lyh5hpnc
k5JYyyUZJwekrM3ajcIbTXgzxJuBcGgbeG7EZBvSlKhbdyNeSUulvSZGOnw3pPy5mCXOWbgfnuiA
oQGgY8yXcSVwmRdmK2MirNNArNFqFiUKGdQgGX6eP6N2wT14RP5tiS55c4fsAZ5QNBFMRaAqPoVH
KdDRDH3EIIpkE7f0swryP3wdd/r7v16yPqwyR1NjViBATMb0KEHyXMKZqBcWUY/zre6XsDpKHup4
PKGL/a/3YZRxkwpc3HpaoFCeRf1p0FACbQfiiYvMKcfwFsd4SToNWZYCdnBM5ms8ZQTeS4b+/+c2
jzmDaqlNQewDxcEito0ScpHNk2Lc5GZqV9mdUfGOiv3o+nvb2OOoqEqInvXAuo7pgOmkqL9M12QO
VkPSLVDfojhhtBz3322obLySPZ4GSVlJt0h1MHv9KcFwQORqN+CFw7UXx4Qo/6+idC/e8SsTnK/H
Hlltm416lhTx0aBs1heNHTrlD/GQnMxbWqEEh5P+cD4GeRvMHE6VGZYhlPYAJsZggow8GWvES3Rf
kFToevxHY3T5m3hv1CpUe72YAggtGn1iV2LqROarFrljynu67GcxULpBvQ/dTLbTV6da1WUSRgY6
6Jn+po+XyFUOY2R135qX6gTJcLDsjpM1c9L0PyS1D8NMBNaSkcZqSrLDZE9uY4E+Ki+pEoRVHVLI
ePzmoTD/4cj9MMiEpLzWQ9Kuaox89lSeRpR63el1DfogO/mktSBQ+K31Dfe83+zns7+NsoGZGloN
hY0c4/SybcRB33XQYo/s/2aEeX6uTV70pYLzQRNvS+V6XA85jz2Ibs7XfPaxDqZ6JhjIZQY0W1FS
pezxY0B8xZMD3nbtdjpQIv/LHb/oDEhyIxkyiHHCSzX3IEIYCLiV5Q3YMYYH/mAfb1lMpIGiOK2a
TMoOJZTZJKBnBfTc0u95FAAAshDIeWc8LBD9k+d2kjnMp3HoOrUGDmxIn0fzZjKs887wD6+8jy1k
zu2xM8bJrAoh6F/Wl6jD+AjUI+3RagAocVcQ0073pc+7WPL8nDm3l6lL6zIuxUBScOAJ8g8p1vyw
qILzi+NkK3YOs9FS1FP1Lj2IsysUlSfXrzlRLJLcn7ezSzmy9UMmWawp5GglUguBcSlOTrPaopu5
QJeCQy2xw3vzds4tctudhoNxAcYhDgkiZzdZNDeJjbIiAnzELL7VS2ZNsjOPnK3khZrBZA1VWAxl
JniCGKMT3VHaDcFWS8eI8QagBauay2dCG9hnXJ9lxJRzDTMQC4jrtSGWLLTJnC59M8r8qgEtDWnR
/8qn7n6ZycWqiJzlcsLOYA5wQZaEbmiQwCQiW1P4qkbeeZfhfTMmlYTRMvVZA4+RNLDkRzpuy8Ja
hX471lxmv93FgOdDBPyIiBLbvNS1SQwrSN3i7MTTlRLSONFsQcuP4oHa2xxDDJzt2w28jUUmvhtR
mZNMbs0g1u7S7CFVLbE9qD3nUrCbjjdWjM8XH3XUhb5SVxEUFHTalFJp0+aWfjj/qfYrUhs7THTL
Eaa2tBbUrOIruV698GiGTvs83WAQPmjwGnC45xrni7GD6g2qskmnxVRAmHiDn93OEkTWk8PiVI58
0QI7eSn+SRKBho4C4iQNfD6MQ8a9RkcY4fFkeoH69Cq/8gkiaNR8iWjQyulQOYVaA2GuBXmYKMlS
LIATgmCyOK5gZFLdwetOtIlOfnYcL9z1j405JoiXyKiTBSjd4zDcGcNPIl6t82ldIBoCep2wQj/P
4XjKblRvLDKbmChzC4E0LTuIqtU9kbfiioAGI3e0b5EfdsfuYfQNDGZyzO5bhZoNNBEBUHg/4jcP
gKgEux10ghKoBl5HQKLH46NSrhwju5OmGtV1/j8rzEWhAcJ3rDMlO/RQC6/uytCiyIDGD535dvDw
yr9rvP6qcCJP+hOuvq1pJp2AzL1tywkImqr/no2OQm5Qkjr/6Xh7yOQSfVKKNu/wvlgWoIY1zM3b
UsJrVew75McWMokEgGcpLpoIWrTv/BN/JSwe8cPu6xNTXYpBtblV9lYcKrMuhVWcHhtAJPvvsabb
EoqEehDJ38/v2v6zbGOKcXjZGBs9zTVg7EyrWqwSIvKpEzvyw6rb8XcKtTOd7k8maTHE8/f66Lfc
+DvYFEQxo9UYlNHv89GiYrHmlYSi1mAtpwaUq9E1T5521z82NhnvbyegGxIFyMU8t5fFj6ra0rrf
nN3cNwI2TIVyqZmEMQK8yxQTPY4O2i0lSI5fcih8edGv0KOAlPJYa7b2g3dW84wywdWMkxJ1c465
vNbuR9kZxYsRYAfO0vZ98mNpTHxJtUpCMYZPyr4BiFjn0zoMdFEuejcOACXyKOKU3/vdXxx2E9zG
Gi4/jH/OZTSSZQFSJOy8CHNsyvSm8JD5PBv03zfuqIM9PQk7E9BkJfVQAbWjUnSrkLjnt/CdtfPL
6Uk94//WwniH0htjlBXNFCQy+P0wxAVyUUfI0fqIcofEsVsMoyuqgoudsBcRVdh2epOmMFjHJiB6
G/QRuTPzxTOmyFYnYisxuVVK5STNEAgelbtsXQ4oVB0FozjquFad//371yh6PEGCHgrg7Ok/jvFY
mw1q+vLt4IbgDBNs4yTdUiLU1g9dnQNz4Npjjv/GaKQ1LyXw9gXdb+04+LED3rejcd8cKqfkYgR3
3WCzPMbVigJUtnkjCgHpj5nw1OWvkXF7fgt5JhhPi0CkMegACgVzd1hniNZF1wNPrJpng/GyLgHT
8LDQNqISfTMVwxOJcFn2vNl9nhkm6wzNIC95jNtEMbd2jkraAJ6TgXOn3T+eNt+EyTr11OpDjYz6
Pq0zO52VOxUalpNtAmZheMm1mNpo2P23r8Sc8mbWihkYoXEJTIlVdicwy+FJfjhvZL8++bE0Vv6p
StbZDDXFDFoHCRWUmw/KU46jFwqoCXT4Sje5GV9jlwsu3r3Db+wydYBel5dsMIkJXV79RQS3aXFp
urUL6VWcu8JB4uEKOY6iMG8GuQzLcRTL4ij1/iCUdl24JMrt87vJM8KkCq3NFhSkMKFTrfasXPfR
Zbu8nDdB4+ZL9t7sG5MeKgXy4ZOZisFIOuFK6vXOUdI6Bg4vEo03Icu5Q/48i3TRm3NJNcoyNbsJ
2c+FOMXN6sn2cEubH81L/l3/LUMaA6RavMcIL+YUJoGQNWnFwsCMZCk5ugnlRGt5jJ3wQbcL2QG8
rLxSARvhvfX2vyDE12TdBKkB2yEv61iMRhWjf10cD5aooh2iz4AcZf0suOe/JP1Sn78kLtaYIgez
J7i1NXYUKcwn3SxEAewmBqg5QgxTa7wb7tcg+2yC2cNaCQkm3jB7Px3Ne3pU9hAzXK96V0N9Q/rG
Y278unnUnGnKsobpHHD+f/aURO8FaQCX4DEnb5p4iIzMUdYf53ftqzfChkagbANiclxtmSXJvd5M
xmy0B7Mqr4q69Nsw/TmK0rd4/QPSdWpLA3W3BgZSXWFirY7bYcmWIQIUuT0MfnSbXHYpaJ+bE21P
iVfhHbc/Rbfoi1NsTDLB1pnGENWZHh7IPUTWyhNGE+hcwhyA50r52X1bjygBKxhOSLwhkL79yd5+
rJfZW2NRpyipMJ0gRootFwKeYr09qNcy4XVxd31fx9fTVBWTeGypWa86LenLBCUUSijqZK+CLV0N
3mpruL4nTsElMaKH5Zd93RhkjptKygUlIeik6tctmPP6C+IvJzngPZl3LotwmY0d9pgxlqidAG06
ypdpZWXfKe965BqYdDqoPgBVwIH/62sCtQiGclmFcKihMGeOHqVDX5ggDQvH13S6AiZV1H6e94v9
r/VhgokDjADhXKmKMDClU57eofzGWcP+tmHICDMxSB5EY9w+DgWi1gNuA6plAvehuNGxDDRLgj/8
f0F5dzPVxh7j6cUqleEi9skxP0me5BTH5DXUAcGabckubprrRbTSR5WzjTtHGj7VxipzWTU6o1fV
RYuOoh8/KMckQNXrEP+IEqs6aV6NcQrC846v7+XPJpmULIfiMuOQgYSDrmWuJCmVm2trZ5sDGhL5
MIp2FceZ+wf+slknc3ONRL0JyaIbwZQrNgHibeQN23C+H9vgVpQ4bNccHDZKFz80tXqlLKYXlwnn
7bd72HwshAWbFEJZQZYJk9BdCZBVBegR1NrBS9/HHFKe3bS/McSkjSyNhqSJS/NQm8uN3lanRM0e
8la9FqXxR6N3Xl7JnLsqb21M3ihNPSIkI9FBqSevy3srL381ouosCae9stPy++SDOpM+IkEKhSaG
2+cn+aiimynYilOdVhdoQy4xGM8z6L9vbquNKi5j2IJMtkmItUAx0Oh+KcPTeQfnRTILaBxwM4iW
sUyPOlSGQQWPEi8uccULSFZGFxAFiIlUP6Afed7sfjArYAAgpqZA6ubz2tRiDLMx0SFP2V/qZSCG
uZWBf7X4XvCeZ7vHJWaT/rLEfLKRFGQxaDFPT1NowN+r41NWGUe5uBNJ9G1a78SWA43bd8cPi8x3
S7tklFXBQEZuVHCYL1befx9rQKoSzmOet4n0h2wcZF3yXOoTLcNQ/FUh+rLsN5Hgq/2PBOj089+L
tyYm309jUhHch0GfmbYvmfSr0RVLjMpLUxs4lv4hxj62j8nz4zIb9SpRKS+M4M8OKqO/6gvF0n1U
J2Lu42x/Ybh0GHgjEZEl/ZHmZSCdDPcXs4shrdyluSX5mzRyl0U9+su1DSysfxli8mKbpKNUppWC
t+fiSk7iJr/aCyp6RBu0w3PxfP6D7SUPE9QaKoSrFOkLk20shXUnCljXtLpRXqC752TCy3+y8f9I
u7LmtnVm+YtYxX155SKKlOTdjuMXlpM44L7vv/5r+tx7RCGMUCd5yoOqMgYwGAxnprtpfCOX62nX
xkHkG+A51bSvrfGYTYx3azOfMsASBnSzgKkmeuahFeUuj4Y49qf7f3pEamzyX3tfQKu5dpU71qDi
5sYJQKMuAQPRnrpUhSILZVVFMWRtDQs7+KEaICavtY/re7eEHdodgHWVJFkEdg7/XN7dNK1iNFzb
Ebj3MH5KxU52JjycL9etbF6mtRkqFomBnJVzhiZDbQ/OAh1ZSK9nt/JSx/CYOj+/zqcsKN7zoqi9
axO0iwgkODDCcWqHe9Tn7bR7IV3q8uKRtH4dx2atV6yIwdpLKjjFlcBpcY5F8vfK7TKBGUIAR8r2
jT06BcQGxYdMY7xfLJNUkOqEEg/zQnvV8eFp1pX3YJ4ZJY9tRzxvJp16AnhoGBJKEEPwqIZ3leqH
/33k5uK86IqpOsRJKEYVhsWzyaznXZY0tspMmpYP0iuuTvM0qW2QGqW8IDidwM2ceDe0dnTU3AIj
Dhyris7yeLo6GqHekndysRS4B0c6ZvecpX0KbqjfwIbAcIOt12Pl8PQXa1HqChiF0YYnsycJTlW4
0yjYqtwxMtytl35th4oWwSyJUCkdUPLNdauaXZWD7tngqeB66BpG+sKyRYcMLq5AW9ZEnlhahXEs
0scwe1WlYzL9ZAQnxiWi66Joi3FVUqBCKTwaYCfDxY13EOm5aXYVSgyTDW4J9y9NUqEi1A3A1UVc
qoUBR9vNe/FrGVtCZsq3PNhAEju4IcXfXWSafATWhlIsZeLxnIjJJSBqzKIPya1E+Lfry2OEDJkO
GRWXFu0Sf+Xs0EmHQn9uJ9YObuXTK1ekqUYgjVWleg8eWeGxA1Vu58a2kqGLFNiyJ0PZRbKgMO2D
ms8aDjPj23LzuomYbob8IISkaMQuAeZEbfSg9qpMlcwyLJ2WD7CPQWoRItnXN3M781hZo79RGmUe
qopbIGa9vYgFhbaUmbDpLDQ1uVt8+UuD1C3PRIUYuYRSgMjfL1SsEapt8pMqWsVCP7UoFLHGgTcd
ZrVE6q4rjdEIkQp+uSFpbQHK55nyMLB6jqxTW35ffaaoNQnznMeMT9dIO0L6Paf+7LT8rsiyhhGP
NyPKaj3U9QaMPRnLusCnF6ZRRvCzxAnDKzbdf2WBevilOGywX2jZ/5OMLnP8nMuesGQdDHWTOTGN
gx6VIY+MYDWsPjTen4dof93hGEbo0lMkEfCpG0h12zS3pPyQJfdB83HdBuPw6boTxBiyLCaQzx0B
jOy/tmlkluQj7Z6um9ngUUMqcz4XGtGkwo46TqhWS7PdVQcjCo55y7v8QryiPUZ2KzCeSVZ4oGfK
Isx5zUVvAG4L9u7Ry+3+IN71VuXpKPSSXfLt+goX1/0li1otkAoOw9xq3aDEsTfIsplxP1pQFpDO
FyFm24cv122xHGP5fXVjs2aK85EDvZmU7EY+MeXScBSA465bYe4gFRgGgmwmWxLDWN2rLnigff1H
llrhBCz9QoJu2ILHMCkydpEKEEUs8aMk5CDJgSR59SCYEIBzMy884Llit1BY+0gFi7zotaaNNeLV
tnTb/Uyf0rsM4B/OanZKvdP82k92rLbvBnzl8iZQoWPU26wQ5DJCAjx+8rEGdoNBH+KO8E15Hzrd
nqUHygi7dA8sKfq04wIN1MyNr4EyN364fmzLPl3xfRppIeVaQKqhlvcRX3f3SiTLYEIo0yQzx1hT
arMXcd2JBCoaU+gK+Q/Y3C62lK5BpFCMNroOkouoD33K+MW3qtdbGtpg6NszAgtrM6m0I0pzfSQc
ZpdrGbGyAwqChVxhxGSdCiWkhroR6qKZX0K8uZReyqa3S/WgoHtz/dwY/q9TcaTu+aZWRuSj81zY
Qw8Nnjq1FJXF+7gxiH15PlQg4Y04IANSDE+8L9EF+/YNVFtgIIksyQX+8uadLIqVO9aMwMbA0aVZ
KphEaakbRCkjLz6Wx9oTHWm/wHdPwU6AoqS+K/34LXD+uzzbpVUqqJCsGxf5QQwNDpmpcYo5JIyh
OlZgprV3c5EEeT1Ae1c+yf7wVpzKbzXUFN0GsyoOxHG8ksXnwHjdaOrONpdSreCJAfVPycoiCzDC
IHabSrc0FpRk2ykVEUyCKtIbg3JKoQlRkJC5GCOJEM8rf1bibBshI7X6TRQ+W6FcMhtb1WhjfCbp
ECW/+Ud9Ovogp/kGEOufxCoBkmG1OrZXpqPxLEBUHoXfy2e7FcayVPjQ2E9dajyUxth/nTHIdRtH
usT40twOUmdT1CZGABmVcVkBfzAmJy7lrEBiJTys1VA7WMuyBMAUJtAGsTe7UDJn6KWx+NG3Q+F5
HdQVToMqS4wURmrtmUgHQboN5AeF+7geB39zoc5mqDtbpe0sl+EUgjUFzINOviNvkbt8LQdm88gx
p5dYp0OlAPIci7ExROjBBu9GfOpZHw4bzIZLDPp3PXThMOA1DtkvcESYLIujYxWCzCrwWg7vbwI6
n9coPGpoJE4No+O1nQic7dKzL2U8BIqKWzUAqK37nHIQW0zT5R7p3WhiZB0M36AriUMGkE08LCNn
3MtY1aYsoICulpaUTIwhIsZ50WVEHURIWiIBrkqEwkw5v5QURgFxuyy6OjEqNgCwF4U5qnp+i0YA
ZMCscS96qbkIHxMQm173d8bVpSVeSuALmoFLUMiANHWwD7VdzSz6s2xQ4SFuJhG6WTMwBjZmy76T
vbCPXPE2vhmdyc5szr5nYZVYt1imggX6nXIf1mKAWzza03uHGUSxw7fKIlYb+8bdH8zrX14zKmwo
Gs8JNeQn/RHowMQZD+RZtZeeobrI430xnq4f228erfP1ouKGJPdjLRFEdeGxjkDttGini0Am/GhN
5b53JIfzdMNmiW4u/+sv2T3EKSEMrINJkqestmQMJUMgqR/KvROpojOhRTo4g/hCFHTgjmrF+vDc
vNlnizSYdOolI9dEzEz132X/dn6KnPYggv2kOHJI24DfxsgUCy61ecdXNqnQ1agYgTcCAdMcgmt0
H2L95frhsda0fPmuvtllvebUrJcNzzDeyvGI6VVowH6T/rveC1xS0oFW5RUM+tJBMc3EAoPbNfgl
GoxsxNEuItw+FmpGoN92xZUd6iuoUISiTGYM8wMLnqRm/MSBh6EorNAWZlN+FHQr3MdObkUs7cvt
W76yTEXKIgWD/FDNkD92jduF4Y+zxgdAhtCoF/cBkyZ/M46tzC2/r85NIC0XKXFOFhaBCcxUuS2l
3nXX2EyuVyaoUBkQJWymKSae1IqPQT3Zgo7mRwGAcfBaTCxKXebRUWGygMwMD3o2wOeQ7ITWrnIL
N3IVUGdwbmlhCvjhv+tPXTolFSe5SalzvKEQEp2sdsD03E0dv1zfw+0HdLWJVJSaCddORdxxbmsv
uAHIR/sqGh6FV6EV8JcLopssXRqg+VCgMZsCwwkhPTMG3Q7RQ0ZWwPA9evilE9uuBfeNsYf6itgd
e+VVTBgmWNeJlryq+DLLIlWL/Opn8v4PKQHqDOnL53DZXrNZGq8MZ1eowJE1fDU1KchPKxK+zSBl
ilPd7LN0F7baTa6zoA/bYfffeEiTBEihFJFYzgIPywSGXn3UenLEwBsxZ41JYM46LypWcFmiSGUy
IjT53HcRSKNacESwHeqYo+f3zQEc1prH+qrc4Cm7uF00y3MQ1NGMdEvfy/fkBul24DZm5CgQrtpz
joZB48obXwC+ZGNVt78zzpdOoULJLFe1UBUR9HuQtXKA18+HAJMDol0/M1vDm2MKK1tUEJG4oWmV
JlkGBzBK/NBB+iU6gtTqkdissYHtSyGjZ78gcIH9oA4yT5uky3iwNA1WfZQtlKtMPGw3s6X4kjMd
mInkZvKxske9AMUQCkZVgEE27qzspT2W4MrUYVB/nF7JnQh9iGrPiJcsk9TRiVrayf00gcAdlf3s
LTslJxmiLMdpt8yHg2ZdLJ0/qkOvlkkdoTYE2ky0KPSglGVJ/S5Cb//6sjZv4MoC9QqoYCNv5Q7R
rBwOfQu0fV85TcHiV2HsHf15nc0kLiJj5PZp8K7q7wOLuYKxCnoiBxxu40LblUKf9WsJHnrjHdo8
1zeKtQQqHe10dH07gu/NJHMjcTCVmlGB2g5L56OgP5ozMR1jSQnBUpyDZaHeZe/y8io7qh14XGPK
ZvsT0whOW5nMUMHav2Xx65yNi5MkKxAq9GfUBdrj4M5m/8VwxtRWgN5evs6aA4vZc/OlWa2Xihly
jHAiSAAvBmrvz3pj1oqP2Xo3GBVG2Z51dlS0SOo8V0ZJQQeisoNGNyG9wLDA2kAqOAxGN/CDCJ3y
rnmrjS9i96F1jKSXtQgqFrQ6UAgAE+n7qmjMRjjwxvfrHr5BcYZ3cXUgVCwgEPdAo6YBBerLkhEC
hbuP7iHTlyQm5/SA3wRmf5pxTlboBw9MUPXm5P7KPp0kpkTW9KAFaX54NG6F40I8mbjpIfIqb/Bi
J3UlxpYyTo1OF/UiN4I2LDHIoVlq98ZF99kgMjxjOZZfigHnTaXTRV1Mh2IcsKlKWZ2qPHNySTs2
WufqkW7xIW9Bb89hHCTjZtEpY9zIggB6xsgfBZP3eStwB5c44NIU3vK9cs/vchQ+WCk+yygVQ+Q8
6BQyLQiIwE/ngyrs8vRn0rCIbVlmqKgRogPXp5WEB6utbB7D9J1kB53LlzXj4Fg5DZ0mJjJgb0C0
AgbmLc18TLp9iB7YSaFG2J6GA6ue8hv3V3RR5HmZx0jiZRDmW77p1BC14PJ7Cgru+ekTjWOqr+H7
opoR7Vhv/3ZEORukTkwqEjltmjj0tLp5D4riFXTCLIARywZ1XDUI9vosh5hqjj7mIhgUueGX6PiP
hlc6WPZ119/2jvOSlt9XD1mfDVo95oDJht1gVrVuRkuGf5Ql97od1rKoeB8MnabmeQhnl3/oQMUM
CaOCzloIFe1TMPyiLwroqDEVKHzJk1PX0nMkxW/12L1eX8x2KUA+7xoV+GdOJ+JsAEtXSogVCE13
BCwqGbh+gavbhc/XzS1H/mtE/NcaHeZbvQLJajMmvkKcWMC0T2PyfwR6OK+IjuwaSRIImUIYkqv9
Cnxpc0rMVg+d6ytheAEd2wVj0vq0R9pZzRLgUBqJDlk+x/vrVn5zPBAlAlxEg8ojVWkt5YlvQk5B
NQjkjrKV28QPMHBuuAstP3Noc3HdX4/nbE28vEIDJC1BNlrr+9hL3vMn4Qj5wl39TUFG6Gv3QAa6
GW/2z5zN+tjZHnmD+h6oRRToXRrLdq8uL9GnTOQGSGhMfgCVtsBbUOfgoNuz+LC2K3orS1RUkoRK
6mvJwHzWKb7Le7MHU+DTQosbnXhvAvuj37tDY7FGmTY9f2WWik65EZZtpKucx0kP43DXZx9T83jd
WTbTjZUJKjApEjrZmQJ+90lvk+PUa/0NsPzGaGJkW7wFQFHLTS4wskONYjQjKC5h4hfPwbSLCJqJ
hTuAillqruXZkCADyOY3eQRExi31rxF5kVufU/caqwiweftW5qioNYphN5MamUCPj+9Aeym13fW9
3J6HOVugI5Ve9W3LD72+l26jm+JGdFA7f0A/GBWqRWQvPoj7YT+xZE+2Ew/FUMDUAUAMhKMv74E6
ttLYK0gEQqgVLiWifq8fOxDEhXt+HzIbOdsuczZHhRclG8cwiFACyDPutpS77yTtrQ7c8oDE7+Uq
ulFj1qfu9tGdTVIxplMiLm2mDCh0RLQMEmEV+iAJiJSXkrrggNaQMYO2ffPOBqncKpalyog7zBCW
8ZFoljHezgMjTH+iA391/7MNKnyVQl8qcSKimHkfvIEhZPl6Dzzxqzab6WG0Jlu0M2SPkJixUlfx
lJCRsLI2lQpqVTgOSjpn6GSlbkd+GixRue09PIdn6nqLohLFkTgF+7o6xaon8LkZseb3N9OeVfii
7rRSKgpAhHhROWM3jg9ZYwf8s8gCa1+1okGE+/KChSJfFzL0Xv1SOM6SE6snvrvnG0Y4vLpfsELd
q6afZqEWUUkfxqLkTL6Mo9LUs0Lr7BrNF8bpX389YY66U1C/yzXCLwwW/jKdFT9qTuZJTrTTWa3M
7YDxf44AS9RlkmYp65sIkknpsfQKaOlZ2VtsG04OdmbJH47cT/HYn8qT5unW9YjM2lLqimk6mqii
gI/puN1zxl0X7Zjw+s305/89EIujblFLkmpUuZ7b83IiOnXVQGera4vX0IBWpyZk6bNWkZzx0rDW
tTjsKvPJitpoQUZugEBbPuVzfls02m2fTYw5ge0IcX6gKRfR5zIH9HgyoMSuPUdKdh/XI+OEWCYo
3xD1LtKUqdX2AqYQu4i8ViS7/xMnOK+CcgIlyMukBwEZBg+eZlkze/nQsVT4fhPMz0YoN6iIXEPl
KQ892RUtGUqqZvqkoPnbnULbsORbzYqejFP4sNQCpm8s9VvWLlL+QPK6ilUOT3Jb3mch5s6YKPRt
jzuvj8oT1aorA36ExyU/y8LkOqAVl4wb7BHELjrI9QSmaOan+b8rrKLGuMptqJVN4szXmoiXPwdh
HCntLArt6+6xvXfnZ5hamTIMooSMF30apTQVojpqzJrP3t68swnqJRyTeAI8B0IJhC9t3lC8eeC9
xFBZA1rLZlzLKKjXkMNr2w81ePXz0FEbYk/xszZ97VRWOsawQ+e5hRy2ERRpE7+rMSSFJNcB+ZD2
EN0voIDeWabNAw34XLPJWK8WyzT1SNaV0gzxDIDbfCt9HyYHqlggU89c+QmAkuBW8JdZtNJifQEy
nIT+cjeSLsC0bxz53ZibvPGhd4zHf/uj/ezodA2WKLpAZOA4fPLCh59VlcydwOVqjQ5o1HYsuRWm
vWXFqyeknFTMmw+gKF6I93N7BgxoviHe6CzE+y1rvP03X9D/XgGFio+lWsu13qNzvyjIj3ZuxzuC
xlRrCm/gIsMQZu6mozsy5jCZZqnwkVQ9r848ymLxMfZkP1w+HIBQiA5Le0IB3BmsQspdKP9dTKHb
9nUsQbpNUiM/jqH+mukWQPKsm7CdVZ13lAoqcxxAPlsS9P0y4lHb4R0H2c1xnyzHGJlcaldHwcJV
hGZ9c2CSG7LuIRVqMCRG2jIcOW8hqZkc1SpkM3rL0H4J39sXzS9szgPphMR6D1h+Sys3a1OXoZkP
nGNnSd+VXeK0+zIzGzsEGYp+w+r4MJZJ6zJzU03yPpFSf+Qys46cUP+qG6nZ1Y9/9QjRwO64w5RE
o4AyKekehvClTV6u///bzYJzeFGpPGuM0nDMarxyWgi5OTN7gdQ26leclYr7HoOF4EMB/o+pfsGI
m7TEpSYZbdoVCeredm+DGhiRujeRDwHemAORxDouxkNLcw/G+hgVgZyjTsc/SRAo1W6jYMfYSZaN
xWVWgbNohECuUszahd7C5lG4i3Qvb8U/C682wZ/wAK4wUB53rDLPb1LMfy88LbQnTHxeNvKgoQgC
WkWUdZcSSJGYaLfqKO8K1nBcnr78uWqh5Rk6LNzQ9pfO2T4VcPpszrohGlM/aaBqBuY85UHHnMGQ
Y/Ip/M7YZdbFo+JLzfPgP5jHEYsdHOU4fMzfkg+AcN3Om91ldK4Fn705hIzTZfgrjQhHhqs2RcGH
e53jngSueyIKaz6P4T90dV7hc6TSCYfkqQH/cQL3AbKCMOpXrHVQX25KEVb1RIChnJBFJKM1hiwC
oO3RtHNEoeHfmlxpU67LC+9rf8wh6LdowwGK6v7puNjK1rLc1Z0LxLQU9WlKPuFDEnIH9asBDHHm
CQ6/L76IjIrFpvOhqyBiwlvTMLN+aS6EmIga1XrmiXPlyE1vzp3dyq9y8vQnXr4yRMWSOoJIpxar
GqZ3oEhnSTsJDFXJcwm+1MzTfNFMdvGJNXy3eY8NENsKEB6GFAz1FARxhopFySt7Q/7eRT+15k4s
iTWAAIZ8Zaxv0w1XpqhzK5VSTZKc4zA5KXUWB5aUMDclsAMbrlqYC3N14LAObzMvWtmkDq8iwdxO
oFfcl/XoVgWPxlQC0ZSan5q9IcnvotzytlwWmnN9sRvK4PhUXRmmDhOFoGLuZy1DCUDZTW/tYy9a
6W5h9Bktcjd4yju0z1GxXr5QEjt1ZaQtqPha1/+MjfDyyRS3QCDREqNPFyNnaitNmOUoldCSo9Ss
291IWI8Rywp1sJoACC7fyGCbSDEJA1a16aaoesaObjU2Ltay/BWra89njVE3CSH7pbEhWtohO2nW
MmAWmJnN78WH61u39bVwYY86wbYV5KyVUeeV7+ujtktvs+fkGcPnwWN5w+NpTStT+cpC2W2lZhdW
qQJEZ6hi1cQK54JlOkZOUQJ0pB/LnxLI3XUT47D7mjV+tnEvL0xST/nQ5TynDDXSzeCLBJaYYWSx
Fi4PDFWKuLBAvd+hwCejlmNweQBfgGxVLlhpe2tpSS3cyMrT9ZNjuCPdATP0IYo4MSPQZsRoPUYS
y+yjiQfWJ9e2GdDiSyIE68DGeOmPM4nkRlMMzs0b559py3CnOe3PZmdYw64A8QniNaMwsH1U/9qk
qSWkehaCJlzKUwOx52G2chaefuslx1mdTVA1FYNLWlEnObjikxsN3wGC22f3KQakeP7nMO/GVHLF
asezRJJ+c73PdqkkRZh7XhyX/u/gC1DqrVxec4JdY8+WiNstxQ6rW/SbC362SD19umzwVTf1mBj0
Sm96rlyltpSHJZFYRsDHr/pN8+0PvkkudpcKlTN4M9Qs64iXDgee7CrtmZf3191/40W/MEHFyU40
2n4EVzJkGvjmUBKuNqMOk3QJOrNm0ButGYrdz+s2GXeBpgkVq7yacmVRmBU/kuiHWNnD/HLdxNaE
88W6qMiY6EI8FYMMIeJdC5xMeSR7Axphy3ePUFr6YwmF+PpEdszROtbiqPhIpEpSa1Cd+8FzCrnq
HJXu9Iv4Y74fUekubEgCQOWZ9aYur8svIRNqJbwBIKgq0ejaMhMBIxcJ8RLMtZjVkFqxEtlFETbQ
gWWxrm+6zMoYtULcglgqpzLY5wVYodFoHBQwYCaj2Y0vJccaat2+6pD4FDReFUEuS4UYkAJrAE0W
Ktb22TnI3GKwIgX8JKOzMGok3ziW5Mfmdq5MUtElH5p55BQu9FoD032KmUV7omb2xGRBWYLGL+e2
MkQFFWVqUM4n2Eqw/2LmY97LXrAbLR1vXesOexawhLUuKp5MfF0GcY6yDYcMXk+c2LA6NEW0mjGK
ybJDBRUxEaugHKfQL4y7FHg/44NEdsXSFttqQxv8aveWP2OV4ylaOwijARTDXCvA0yZmJL9y0YPM
f3TRA8DfpiJIllIwCsObF3xllYosQiORRq7wkRCrgi0IxQs+Pu25+qNkfGWGumUBKI4xopAE+z54
T4RDBAE41gZurkQTDUXiJQXanpQ76GoaSl1Y6XvyHvJ2pr9MYKO8Hoc3U5CVCcoT9JkfZS3F2Hs9
3ymY68ujH39ngPKBQOknScgqUFzPez7hTIylMJbA2iXqvOsWlJrR1Bv7ItJiq0oTiA5FfLnn2d+B
LFPUmesRxNBiTYw8Tr9FQkWK24CZx2xGbw36twbPg6f78+FcXZquFXJRmjElLZ8GP3mPHnhU4CMH
SCOXHHViCz7ninvyODM+6LfXdrZLra3TsiaFqjwIdvRHCUPu0s9CZ5zU8l/8Ek1XS6Ny7GyUp7xb
8A8lH5mQSDhxWXcnNLrdBx/xGDlVpzIsbuS/eAihV6NqoqYbKg1hFRWQZw3GQhXvL11t4rdgr4Ii
GRiKWLWXjRHBS1vUXZJULeMEuYk9A0OCcmgpr/g4sqDoehrusmNwi8d+qQ6wONV+dZhLs9QN09o6
LpJSIL5Riu8yxK7VInSArTG1toQM1jSx9pRlkLpwWQemuj7giV/v0G6o8kPuGaiF9AeU//FBm5r6
42DX+Ixns0CJSzJx6UKXi6W8VKqHpgr7HlPPiVnnVnxU70doN2FgEYPImLt+a46jWbgqrom6C53A
av9Ae+7yT6C8mMRGOchjkkO6JLGT6k5OYrsjjEeMscd0K2ycs5wfGh4CYyDFlubvbZyCIyrDgLJm
SYXAGAb69e5fLIluhRlKocVVBrLUQHscFFuWv3Os5t6vD82lCfEyFxjjkUtBpcF5Y8bt51i/GXnj
vxcmLm1Q2VqiV+JUAMXiw8JuUbDJvwx3FYjyP78AWZpNrBUtv68CdStBfm0OwWisiB/TeBPn9vWX
89ck7XI1VDjRA2OaRLUHV3n9IEIdJFcOc0EgY89IBjcP3xAU1MRFVUUz8nId/dTxYtOoslcVP0Ld
h9aQWQy762vZ3KuVDer0W61VBdAWQw86v2lAnpWmjLL+xuc/dmtlgTr7vGqWhjnqe+pbBEo66Yjd
OvQHabIre5lBmKHizZy0YC2LcgFtGttCnD5JrZ/6+VvKO3+3bZQLyO2QCaGQc57cP+d8aqFPwgrm
y87/ElBX+0a9HlBIQkklhYl+JwGU1e+NGWUFqwXR1ELKnQf760vaaPJfHhT1ekTplMhVDorC8Dhj
PGUBthE38T5lpmyWPCnLt6nnwiiMXO26AcZ4wZojiHdWp5LVPGUZoR4EIR3VIuZnYB3a96m8mYK3
jmNAwDY+si92jWZ16gHD6dJwSny+tJTUgsxquQMV/o+ms5ATkrtFsxCw6etntfzhV3zjM7laRTih
aviaE+Desjt+tgG7HeqjPosRgLF/nx6zMhOiIpNy/YQERgcmECGuyzpfEBhhbnsxsqGBt5KX1U/E
88qKWoKQWYzmFI6+qIT+Q27Ozg42Sv7LSf1rhxYOEvguBkcQiNTG3TI7E/iJbzjpYfaXjma9dIZY
VcitKISwrcvaUn2R6FwhG1TwjrVoC+n9e958C1jY0E3nWxugXgh0MhsuU8LIVx65x2Xz6tIPnnpf
ccub3A/0HVMGeuvtW1uk3gtxntFFl1TUXcCkEUyG07aFW1RQX+ACRjt9M21H0R8yRQDY6BJPBXGV
M8qSJwhIjaO6k09uyL5x48ZC/bh6FV8XGuS+tdMTq9iz5fZru8vvK4cMQ2AAprINvFxChneMjZuM
pSC/6YxrG1R0R2RKw1KfAKKpzepFsEXUxRN3+ApET/4eHtDjQx+cETU23VGRwP+iKYoKpeHLdRUG
z3GxKqPdxX0Jgg8sk2Fgc+NWBqhFzWKiDFVXI6hrz4WwT4UnWWe9UqxFUK/UUOkGpxcN502+7kbv
EVzCcIS3ZQ5CsoQTxH1212Mta1HUS4WCHMmkkQMesPRm9LTlxuKnb9dtbHBJo7+lQoJWhx4chgSo
izzVghzEHLiPeXfc5R5IRm9ld3F3DprupDfLwe4/k2XFY7VCN9cHyViINEMnzqB7XV0zjGURFJgW
i57xrlhG7hoj6yNj66tJWhmh1seX0SALAQ8Y4DzbcRPb+cyllqTnmNlaaOG4wb6+o9sGNUHiVZA7
4gv/0tf5OQUZrYoPJzIojhbrXq780IzUjYXpkDDln36tRi/Hd7ZG+cjYVxhTboEial8BCTlmvkZM
/rZ1Bns6tiDiYPZKWAapzEYv6q7TUgUiGoY5fm+PEG/d1fv45/QqQQUHjIHO9e3cmIO7WCE9oyVD
NglJL9IcvbQAm1N2wyn7CFsQ3iyDAcvMTHVsvqomJm8hxZM/i7V1/S/Yfg3Oe0yPcAUFkNsCJyS+
+EZulpIRMB43zWAFx9FqIDGAOuzOsJmp1ub10GRAtVDohYQz9fkStl3Jc1WEx+BVkZ6J8VwWz9dX
tvmkrixQz9yYhDoUGwg6snNudv1x4rymjO0xe7huh7WS5ffVs6a2oaw3YOT18za0Uwhs8EBAaozP
PZYR6glAeznTVUIMb2hTq+xfAv25wazi362EutztFDdlOwyJr2nPCnKdeB+NjKi/+czoPDpkiozS
K00mbJBJJ1kGb2uNUyTttOTL9SVsHvrq/6f2KUrTTjDKIPQxuwRcO1jorYkUUMyEbiOmhypWn3Pz
XFb2qC0LoTBpyKBU8ptpP5UfUT2YWskq87CMUGGw1BNBEoaM86TObDRbxFws7mm842MIWDWyY0yA
qSQ2JHcZwYFlmAqHUSQUVTornKf1htnnZoHuezzdXz+yzUqGdN5DGoGjcWmdpRGBzpirQnx8cFOb
s1pzehV8CeNlEcIPM9CLuJT0l97aJvVwgpeIz0CaGgMxMkDANbV1j/c6WwQrLFuoZnGCX41pGlTk
DZlX6BHMaDQ6fay02FdCzlGBLRBap2jvSHDKCePEfrOZZ1vUBSizNsiqCkn25AuvgVvfVVZhLfOl
CtQzOm90S5dVc9i8c4Yg6CJSHZBoUe4ZK2qhFSEYxuT2GcrkcJQJUi73fPSV4Sibh7YyRLmjkhEF
cxqYMB38GcT7M5gBht1CSRQ6AO45DGubp3a2RrtlVyeaVpUY9+98xQQupT5OYK1srOxUauZ34b4o
TPEVAKNDzjHi8PZXzMo05Z0GN8UTUbjPLyXdXYyS0cxwiMQNVXOB+kzfQpexXsbu0rAwwg19XMpl
6Imu7vLOwippOOIjplv3OfNbcPMdWK2Qev7zuVXkpJ9jX4jf+uJLy5Ls2Ixcq/+fevxJnasS+Mwm
D9URMwOGSDK+cAPPum3LQfxys5HbK5Blxrcf3W3rVBQ/kGbEnnS7wBgEM7alhxmdmNoNGRWxxblp
UzIvGyLSfUlE4oTfV2kGytlEMxRcbDHeQ00lST/4GiQEoHDtGjuNXU14ve4QW0e0Nkg5YSqEspSN
audF1d2gv5f5w9/9/4s/rhZU5UMRBzFopIbiIw3uopp1gbd8AGRvGgYJUA8SaEXSeKwrLppG4Dh3
wk4AmDPE8STA6/C7FoQ+L9MxQceuZUWpLZ9Ym6VSgkFO4Cp688lYhGDoCXtIT1egvxAxa/VnsWJt
joq+IDcvUTMaIk9LdrIvW9pOQhugPBT4grGiu+BQPSqMXt1mfFrbpAKxMPXCKC64NflEbgC+MqtT
ZkFy8DX5BDEYtvLjuq8wjpKOxYkEWdC4TzAInn9V2+LQK4ljRCnD47ceMhl3CwrraA5JErWsRtWT
MqhFzVPqvWRkJunv++BxCERG2GDYoSd8q5xkZag3mleWX4fgRa68fH4KWIxEm8UPWVJ0hRdEDTMh
1AWDpJqkqdFA/Cy09NMYmY2z4NYazBxmFkDOeMDCm/wBiFx7MJnPydbzKaPFpqMYu4AzqHhljKQb
hwJ+2X+H8JNoiU55G9jlYX4Q7sXU4l/zm2I37I1j/Sd9yrVlKnANpMcXH7jW/VqZJ0saZ2viDOYb
/T/SrmS5cVzZfhEjSILjloMkSpZseSi7vGGUXWWO4Dx//Tt03y7TMFt4Xb3xRhFOAshMJHI4Z+26
XEphdldsiZL0bRh4MwfLfEUPOxNAoSi9Of2Bu5s8acx9qbdjLuSw8n0ppvoVosnWEQJZt6IinHZt
gfeN5oyG/5i38rMikNqWNR+s0qP+cNkQ11RXRY8OAlkM3Zjs+y3D/EvRZ7rgza1HGlCngatlvIxc
cPS19S7lzN+xuBxGSpR20IFzoR1nul7Qpezkn4pVenSDNtLHy4ta8y5LYYzHNiUTw3klupqDwTXj
O83YpML2sogVfFkVAywf5sAEJGal9FKSm4o36naOgVW0cKA98FhvWicD4PtwBm01Oh4ANzzu9BuJ
lyhcd9kL+fMeLDYUXXVi1A9CDUDPmZs7OCdb3U2uameGVUZ29+pP8p/LBTMn2BZSr+odquytehjI
gxj+kLPd5U1dU8alCObcGqVvAnRxTF5KbIMU1qjczcX8MeRyRq5pyFISc8lGZafm5Yyrod5Nm2zG
eJ8h17t98Q3xeLijG9/lNXesilRkHYioOsJLwoj0zdSMjQwRrNa0dlJugrCwh8G7vIOrQpBi1FRT
F3WTddJJ0WWiqQOOcmxewuTez48U5fDLMlZb0pDsIQQC0JnGxmFqUqZaiUkTL6h8ZxIOpYo2KrDA
IG2RIsuogSFW3ZaGR3rO6lZzm3MrnI7mQhnlNcbomjLSykmisSdgwhazO5NT3AVnpE2Cq8gjI05u
zrAG/OzmumRcueho1DSJGIxqRj1IAdBLqyD27MDbmjnKW7IL9rqdpZboCUdzK16F+zR2Lu/16nku
xDJKI6WpaAwKhUWIlZUY4mTFbWXroJnkHeq8gC/PEQQVhoQKrCHJjKTMrGIzGaPB84/5LvMQBG6T
3bRDGAgS7XoTnrRN9sznOF81+YVYJkQLsK1odUW+3PdPKgJ6X/daeq/+e2IkeOsPMYQJXloCbhil
imAX8WM6XhX+XahxgsDVo8LLUQKsqa6pIuMfe6kBoLlKUcSghxZUp6C7rdXdZXVYv3UWQhg1JKRp
g0GNTW94ndFTgZKw77dmYFW7aatdk2fQeANUQ3zpekvyeNfqfBZfVGQhnFERRCGlaPaG5sVeg1eQ
5qnv8Ia8bpTVlJeykMPoRDVopZ/pmr5T7wan8cZj+ct3FI+czXN+r+wSJ3zgzresjPNAQ4zZsWCm
msgys7Nt58eGKsuGV4JFeHRDTL9bRg+s+GDbvtaOgYHgcZf4jurxLob19aKfFTPPBuBGTSYWDE2z
b2vwve8xENu/xTczEIzvpI9jATAYS3wv4OeNFb1wlGk+ry/nuZDLeFM9Epq8lQo82G1tPzzN7z5t
T93oHAGsHiyvOqaBx85qbPHgczMt86IuCZ/NaRG/mFWBlr0BqGDJm38erpK94I437at5BKikk2wk
3iNiPWBarJaxTz1RakMuaLavnszryguBzDTtUJnrX5E+OFXb9sAb2V31CAuJjEqFIGZvR1KgY7Q2
HRLdj2jhIsP28inOh3RpHxmj7NBMLEoxni2jskmy0RlQmr4sgbcMxhzLpgpHUeyol+boyH7spO+R
xpviuCSDAMOS8c941wpyFSoByjyILF+LbFt03uVlrCoAns4oDKFHVMNb57PG0TimXdSkFBY+D+tl
DnjmXfPUYRiK2Mohuub1x6zdbaqoqJqp4a+oz2+ihYoLEjXLOkT6IUe/Qv1N6Qpbqc6ZwqsRrG3e
Ug7jP4RG7yu5w+UmqS9K64Tpr4EHtsgTwexdkGmqmsWT4CV+YKty5GSm3fASiKudlapoAKdS1TEs
xBIv5XJWTUQGsRqg28im3QJV7+dw1ixhSzchWh85ir1mOqokvad6ZclgqS1lRFE5JmKCfZEriR0o
dxmd/qTitpDBBuRlKfplMiGhDNDoQCutrPoZx5wGsNXD+VgH2xQTq6TJA0OLvIKQQ5tlDiA4bxLz
36NhYs5skSpg1LmvgKucpAWQnAVKraEIfmhEcv7ESBdCGF0uQzVJ2xCcB+Vo9a5iIzDM0LqQqVZw
j4ZewL8NDZfjdN01LKQy6p2AGQPpcdP3tIfiSnhq7oYXarfEqp/Qem8N4IJ+5F0Oa5fvcjcZv60J
EwEWBon3pI83uaICuA84TYHiKjS+mYbIA2gAL8Zfy2QvZTKevKtCSQp9KIoGZKYm127aoskdmown
qofbPpU9vdC+hX20NTBab5pBzvsCzqrZvG+QpGoYdAL6m3AJK3g9NU7myS5KjcSSRDvKLXImex0F
FxmMdbzC5urLVQWLrYEHOApF+mxJC4+chFFEqDxl3jx0oyHMokfZGzfGJj7/e3j82Vo+RDHhhjKp
U4TdFLxC0hs77+DSBKNSHF0g/x5wF6KILAIuByLxgvu8qtoXAEFUA2e6oNdxei2YtiTcXbbLOVRh
o4ylCMb2qd8bUycActyIgF+RHtH81jWhRerMCnj9rLMWXpLFuIBp6mk10SYBy0rnldvqMJPSJRte
0zZvSYzNhzr47yZ5oijh5DbuCCuOO0sg5k0ta/bYcGmNV2+bxSkxuqcOskDLDtn7/owan/IWHMB6
Cfjd+lWz5NyiN8qOp4O8JTI6GESBgTcpACb71BvM666RrVYH4fepSF8u68dqh/VSQeZPWVhWETQY
ac+beG8k4HubHGwnuGSd6Zz+mMvb/YH3Sly99BbbyfpPYtZKF4fxXqGRlQVOortD8SeNustVMQ5T
q/pqLCVA0WipF1cvU3ek3KrObDoX1N1kQt9EDNoWXWYi6g6i/b5xwCFEYAoezR5EdZfPiWNbJuMq
VB+4nHXZz0jQlUeAx4lJYAzjqt5lMeuO9uN0TMZfqFntiz0otPZtaDdgKldiS/iB/lzAS6Fo2vEe
dxzbYl/QkgbCxKqHLavFOY9ONY8vcfXaWiyH8RUFCjXjFGaxF4aKJSgPqKLbFFCbg/8k+D/DPxlo
W6idybgKjAtUbSYoo9foD34cW5Xu20LDG2bmWJDJeIesjn3gv4SSZxrHjj6n7UMXnjl6sK7cSNYC
vEw2dBZr1pfAf9jP7bBTtQt2FEPg4438inLhHNIHG4mnd+uK8CGP8QqSJtQTjYCNopwxvzyDo4Qb
5WeE1lcwnLjxgd8stZoZVud89P+WyPgITGtSPerQDGZKVq9suqeZ5qS0BdtwkBgGqKjidu5MXcCj
AVnNGy0ka4zn0FW/18AQFqAE1LvAKJp2cmxhomqjbzPw1Ppueej/pD8SvPJEU4n03mT82c93ojAE
RiqJXqTi2Vx3L/pYH4ta/4N53qUYxk/5seRLjdnoXlpm26yZnCDNcX8pT3+in4vlMH4qHUoSC3NZ
Uj5rAMart/OVNaE1PHYFhwfGsmpwC2FMYJMRrRQoMYA9PKCTg1qFWtut6HCWtOriF1IYXyX44INW
q14CHKX4Vt76WyAwO+EmP+LFDgpKxdK3xgZxm7ILz7wAe32FqoEGBROPeI0xvzYC8kPdInQTxAEU
2+fGP9V/gHGLcBd0aH8LYQyuyv2k61Mz8pCntZv7YtOBBHXrO7Kn3MkbFNZku98NPHy11SvgQyrb
2J8lveHTqUL3oPS96bZjeNTjs9ztq/yUc5e46jYXwhj1r8syVCiRov9Bikau+H0Glp0BRVO7+35Z
YziHxqapJqHKMyrOCGsoXKTbgPzEvX1ZxLqrWiyIUf0CJgYG9jrbj+fGMS0U0KCQhoMw51nciIA3
w0ToPUcmbxMZQyi7vG4nA+bW0q2cWjPAZ7erM7tyo2A7D8X53Moobyvn3xdRcECHuCI9+quTb50z
U8D7N0G+8Z3GAk3Oid7nm/Yg9dvLC12N8hd7y9zjPTKPcdl0oCAsPSk4GJhRVx8jv3OH6OaypPWw
biGKifKHKTH0shtiL+idtDnHeMP3R038JYm7TAgsTT7p8lbiip2140uIvBDLuJVgmFq5l9CkUrvj
m+xiBOtxOBt3kh2CtMx3ARJyeZ28Y2Q8DHhrallUYuRmzGNd/GikyM5MXkvMfCwXFsXOk3UDOKgG
HwkgIAu0j2pUim6sxqErVIFkSXo42ZcXtZ7k+tjFL2mCQR5IP6DJL8RYS2cZe3JodtNttgMvlSU7
gDVCEWTHEco5OoO5YPF4SiZBI6FXg55wnrzN7cQezv1mdBqwwPJSuhxbMBg/Iw51qgb6hICoq+wJ
VUJZEmzN/0GExNawr5dXx9ETg/EwQ6VLXVI0kjfpe1Ju9H7X8Yx7/WG9ODXGpYil32lkxKmJ28yL
UJE3HH8DPEN0yc8s0rwYZT0Hv5DHeJOJGHJgdvCaf01/xxv1JHoKHm4a2FMNnsdc3UEQVOkE/Oiy
zHZoqj3V6xD+a69kTpveGuoxaTeXD2n14v4QwTZn1j4g8LQoSDyleC1H2S790h7oXT85kfo2cWd7
Vm+dhTjm6k6qRqF4ZmMMtnTyE9mhYlzZ6FefyQCrbQ7+UZ5d8yQyJibQMK5GHfc3vKOrAzRGuDXw
4Jnf9Xit8sStuq3F+hgLS4c0HoIKkHiyCCgAwfLT72XpaCnvyc3RDIWxraYoEDDEWeSZ5rXfu6Zx
N/DOan0pM7aALMmAfmQ2zg/HvEBbMPj5hlMU7arqMBQHOjmX9W99IR9SmA3LUx30lyKewJG0Ddrr
0LzrpYfLIla9Hqg9/14Is1eY/s8lMUSumXTDcYAwQKoKB7EcrKzI7VyMeGa7Hs8tJM6LXgQ6iS4g
tpJkYQfoSitFvk+zp52PkauZpS/ZCB4PaXj9mb2QyPilsKkVzCD6oQd+ahe8zif1SniMXMNRMEsb
34Y7lPDEHS/LyFMRJuAJpUCXWhVD7RgHJLk36HcV2r/+zMkvFscEOHkkD7SNZbjBcxc675gybrtB
YjO4ER1tx78nVxuJ8ED7rTJMiKNnpixkBV5qiFSvMC+3yW1CLRPDJ1uKdi/NSlS3v082BprJq83I
8yIco2D7sUYkVo0CQKF7al6l5int3YR6l41iVYQmmwZ4BNDTYzB7GmZmTwaJRui+SN24D21BILsx
41UseWKYjYyCIDCmVow9A4XkTJ5sWPtejXWOl1818Y/VsFlivRAEmoco3XU0duKqstTCM/vMKqcD
MU3rP20dmyUWzc6sgh6OMYseUoRqpLYyXrGfs29shrittdbI57QZrW+Jj9zOj8jkBJ+rxrvYM8bz
FpIZD0ab4D1U9BtfeO3FytWkmxhtVpf3az1IW0hiHDAwFMA5H9B5RMjYTpg+zW0KAuAKWfzUzbY8
qI31IG0hb97chfsFLKJGjTiSvPgKhN/KN+mQ2PRJ3dKb8DA+8rI6qxHUQhrjemWxnJuyU5SkwVFZ
xPYkX1P9MS5GSxlLK5B57K/zbn15GS3kMU63UgtaBhXqmXmi7OTR6ACzi3TZ5TPj6R/jHhSpyyRk
OAVPbG6jVrSMEC1aPM5DnhDGOaSjKTW6BKKBOLrS6k1uvikTZ5h8FXFC/b1bX+YI6xhdu3knJwj/
uitUwObm5PKY2KUDem9bvpPewIOIjFgzUxt4PFW8vEKFxd4bBiEbsmJKPDMUNKeUwtwy5UTxpAjt
7ZdP7LI5K+z4kzxIbVEOReul4a0gu0r00leuoXDGMlcbQVVNUyTAlJC5d+uzbdXJgEbBCbY8noeN
sc/u0RHpqrfJFcUMe+0EFDgelV1swYJ8eX3rav8hmFF7sdF9Ka3qcF/VexnDPknEARD7B7fxIYHR
eUOrqCE3kBB6703s4PLQ7ju8FFJXv+GOOK2vxzRQKRAB28HO0sZxZLR+WqkeIJSC2NFa86kIhk1s
BK6mukpb2hNFaIFpvK4YHdpN31Ig2vulc3lbVzUU3cKyioy0aLDD+rLeFQGqKECh7Fu7S1Sna4lr
dnRzWczqBb0Qw6hNpFR5F0aAIaxEoNfKAwZDazOa3GTUq11Y9JgwiRWFYxK8tTEqE9MimCQJbwtJ
MvfJWG7j0dx2srG9vLZVy1usjdGb2hwqRe4m0cvlfZaXlii/UeyhzysurecXF4IYf4kaG4AVkzrZ
p1F2CtIytYD60bhCGHphEKbgAiDEw7Bn7BI1+B7k1QNJu4Zzkqt6awJhD9y+ooJu1M8OoEB5Sysm
zAa12a9ceosT9/Jurs5xqgsBTIqAKmA271VFfAfye5+3taWDeWvauFc9cxsA8jfayKeIC//x3m34
5WZdSJY/L22UK+ATaYDmNvPIPEuFiS5vIVMdo0na3dRop3I0y20t0ckdSYtJsqDlYdKspiHn8VGg
/aFiqrD+VRWyUhcUgmGZyNKfZk4x/7t2P+znBIlylVybDq/B/r13n132UiRjJoOvymVcVHNJrHeD
XX87YXKIuoCCup7TkYnXWKicak77VHvyLj6OgFwu7O62vDZvuPDoa+q1/BjGmKgYYoR9BG/IABhH
dRdeV+hB760I3MQEkFDi44Sh9pfLKrfmJ5YyGbsSwtpQUwU+sEoMNLy1eXwDSp1iawCPkcO/zPEV
bFF6kqssV9Dy6umoP9JvhQiAbeNVCHgcIWtLUj9cBYv4DFX2M1VAsWMqz/LwlDRuybsv105qKYKx
Fhr4SmP2ZeiJRXibGa2dZgWnosJbBfNEMUpjrApBArp7iuAaNwjiGqFQnjIpppy7grea+ffFmyEm
SgYqDgWJyexaA61jzy24zR/Lmtlyv+bFLiQ0Wp5j/nCqPePYvqUYY8kxxqJYlWGPToVkPy+JsJ6F
WugAc+eSoW3MOAAcv/Y8bcBs72aZ5TslqL1NS7se3LldWCUW5QmeTfTSQhl/EqHZiNS9onp1WFtS
p1l9hSdf8M0MHqQWdEA9r3w6a9olgYzPyCaV9tlMgqU9DzMjNkqK4o35LG9S8NRym7dWpaG8juyQ
bGBYmpE2YkDVnKYy2Zcz1zc4B9zoCNbWu/pKtcFj7P573zQX8/+WxvgmgAtlaigDgbDsmoeo99HQ
Fxy7ivd6WGFARNvAbzmA0P2snWTqSBrpgYzChr/Nz9NOcBsMz0V7ujVxBcib3AEylWfYkhsDfohY
pidyQN/Wk5iLb2BufmFISgmp6HgecJh+Zt47/BDwow4zpkjl9pUzfdNAQsebRFkPrBaCGVfWh3iF
djGONBKf86Zwsm6rtPexYtz41aHRX4b8kMWOTDiPqVX3thDLuLdaTBIpiuHeROMubYjdKpMjJN5l
BXpPFn6xjoUUxrOhebIo5qDCm1orvYrRFTJj9/QPMxVX9ZYefg073QZzm0vRk0WfZlSwGRkc1cHg
5G/TbXHkwUCuXoKLL2I84ShHRlZXcuCV9FecKFaoxjZpEmvkFbd4ghgPqEipYZQd+t3E8ptcX4/G
Q5B7vb65vMOrV4cBBh8d8I4YXmfU1szlPBNrIEmVWWT10s9u5Dww1hNoCwmMfsa6VA9tFkXeTB9d
3NTPOY5qsPVtflPe9TvVubygdb0EhOxMlTiH4p99QU30UDQFoG9Q/yRkXp19H1VOHLS+Zx8iGBWI
S1+vcgk51KCO0E6ub4qu5tzo/2DVHzKY06eqoPk60j9el4JrrvxOuptC/K4PTils+8ExlYOkH2oA
xfzB7v1+RWALP++e4Es6aRUZLPdJbfkqetdpuGkMXhZ6/XpfyGHuoXiIGxDDtMieXVUohewIKpvy
d+Eb2Up2ZaXn4lfMTa2uasZCJnMbYQy+RM8CQgpBeO4HO0E7OxjLL+/fqtH+lgFqrM/7p1AxiLVW
Hz3gBlmJ+Y34j6V2HfHowldfWst3JqPlhmwkXTXUgZe/5SfNTly06LRABhqtmVumOwoOsNwbXi/2
fPpfvDFoo2doM8w0E0Y7elrgzPoaPfPqU1Z+D0PViuvc1uVTr3Gul/WN1IkiGijzABD680YmCpBo
I7EDi57SuNnwJlHJ7cvrnAd9wpPDbKTWxpoZFrnpaYk1TYGlJsdi/FGPr5f1Yj0/h1rV3+thfEYp
qb6hjlG0bxwovL5BjGL7O+r1XgzUTF5a/x/yEB/iGPchpkOt+iIFaX1rFVd9aik2uJhrVHKbXWPl
IVJ2Vo/eoB/Fc7AROHnrVf+4WCujJqSqyqbB2C8aiQ9FDurDQOWYGU8C4z4iUY+IEKNzJqc/qf9W
8yDWZ1fwVdE/to9xFUPTV4Wst2h2rQVHRke0mNuVLL12enoIEwz09dIrVXm1pnUH9Vsq285ShH0l
+ZpP9y2CnEh2BsNp287haOJsOezaNFHUdQ1YzsA5Ym78vNYkIwllyQsK6hkhvU9q5V7tZE81zEfM
dthiCjg1nxyi1rju1fChxjSYIeg7znesneHyO5i4oOtoKuRSLHrmXX5SgDiG3LE3nchW2AZPgqcC
CuKyxDVTXwpkXIqWiUSksal64BvIcjTi5d99EFhViuD+N0HzyhePZTntS0HWUYAvS4LYwNZMgD4Y
DyoYvS8LWlOY5Yrm3xeCpNQHcD3q/Z480mu1Mg9+F9/kKQ/+hHdSjDMBqnBglH0kIEZsfmWKYila
xs0P84QwTmPQAjUrSmyaeWe45q7wFOA2NQf1VLnpD9Hhk6Hw1IHxIeKg5/AiEKhVt7Xp0mRXkpNm
/NczYlxJK6LYLhcYre4A3TLZUbHPR+c/qQHrN0S1onKuiGhNFreJtEvkn3rOcemczWKfCRM1FGlK
/NgDgcOxrkABkdWvJel/4urkiOIogsL4hQSMBbWkAFfB6B4M7cEMeI5ndnAXHKDC+IFiEAuftBLd
d3lhldo+CDd+/Jq3D74CUJgUrPd3pI3smAdxxbFWtu2NpDMC7Vg1HqlMy6h6dzLsdLi/rAurkaEm
6ppiGJKJxAuj1r7e6mDnC0FCGO8qjOf9RZoVOfrxL5YC+REIHyKv5L4WGS6lMlpeV/nYieWYe6qe
WLrokJo6Ot3F/e1cBLy8xFVdXFQZGK83ammflIEW7SM62Tk5J5ot1IEr83jhVmK2+VGMqWsVs97Y
S0ZRxjxMCjAuhHikTJu5P1cArLO0R6YMDJ28xOPKwX2WNtvFwpmLSSmKgKIdgencXE1eDODPxtIA
gDsBpwAw8tzu0q9n9lkgs4+KJE96j53ba0H8KiSSFRlD4JZacgVS0tbOay4b91fT/iyRuUhoq0U5
6YCjVbvRSXhCP9pRvvF3wZyh24SB7bvGv9aVzxKZWyWtgwh3PDooNPIkGYYrm79QFXTkxruskyut
Gp8FMWZHyIBsqwrSBzAW0o3cFalrqHHiFGADskdwStqSFgIes4nRsCGY1Jay8Tno6tLuOyhwNKDv
qwqBIhTIw0PXdc/5YES3w1gAPT2ebuTWCN3Ln/zVjD5/MWOyRq+ngigF4MIgkdUBlwEz8gAWITw4
za9u75Oc951b6DWmHQKZ+EG+V4kr162lmodG5FnP/LGfffpnIUxQS+iUGUnbAnNVtSR1a4p3XX1K
68ZCW6mlAVjs32fnPgtkbqm4BwVY1jUg2DSOeYcuziQDsY7X8FACOSbznvpe7F5kakMX+k0ENvlr
o70Xc47iznp5aeMYr6O14pRLTV96fnw35aWtZddTsZfy11a7TsXauaxzK8nAz9vG+BwR7bB5mOnA
f7vObtrt8IIRjquoA0oTddJfvh08cgTytI9xOXJqyvpYjaGnHbXzXBueEdgETMaUT8Z1DYha/yTz
SgHzvXBpTxmnAy63AXSvQEuPPbym3ATElcFDA4hvfd9sg+uJU2jkHSHjevpq6g0B6O9enYbbYEwP
tJnsQTG34ER4aowCY43cBqBZvS8tkXEeUiopMsiehF0FRGXJAQX4MdvNgwkN5ox4o9+cM2Q7iotS
qGukdIHKHmySpN5P2Qkt/5wOqnUhKjB0kNwC+ilz2fvI6MaxDz7JwQRZ5WaMnkuBcxmt2/KHCMbW
DKNLO0GoiFdo6Ih96eP7y8rOW8L8+8JXJL6phURtSy9JvGp4i4P7lDdX8Q8G/LEGxp4MoJxMczvb
rnuSn+dx+OmAOCW2lXfyCTAB86YDeItijKkFWrZZ5K3gGb6rhgXAqU6S8PPyxvEOhrGgmsj60BvA
iBKmWx11EJLw4uOVhPfs+D72jTGYdKAdlWsCMiVAgUQ7ZNYV4GTrbnBlqtYMRB5twl8SxzP8QwT7
Wyp793b1lAY9QDc99a53Z9JpZDiFh3nauNr63Gnj+Si+OgW0VoE9R9OAJv9Z/8bIJwpAC6inyfB7
DXlRabudAoTmTQ+shImXL/uH5X0IZHSjlLSSKD2IEGPyv2p2YpsJOjnxDkEbJzeruu7YP+QxehL0
5UBSP/PRmx3eq5t0o9/KXouJinCX7vsdt7TLk8cozUjTrgDMBvVEcC3pohXsY9EihR2f5r7f7MHH
H16r6rq9/V4jO40wJTjXuARY8IQ6a/GjDjE4zsnt/4MxfMhgorVYGzNRxhwC8JLQhxB2743N8UZ3
xdcC1fPzXzyPvOPjrYwJ2cIuyRPfRxorGxQMC3RXfR+71FB5HR2cU2MRa5omMTNdHMr3Cf/Qxlzs
VvMAYYTbEfR8N7y0Jm9ZzK3Sl8FQgYs72Nf00CmeNt7U5fayf1z3+pjjnLv60D1JmK1rgmiicgsq
uMpBt5e6ifaCrdzrKuazZkTX+CjeXpa4+jhZCJz3eHGVGQUw8Ida17xA/J62+0I9jtIvU+VEaqt+
H6wboERGvIKK0mcpZaEXdWQKKW7Lw6CdM97/X43MFv+f8Rdh6Bd5Azxiz0SnviCVB6UUO7cJ+gw1
szLf1HmcbpM44R3X/N1fHDEIBIDkgiwQuNM+r0tDhF0YQhXB7QOPTOvBJJJuukN0zA7+zr+joTuD
NTVH05n+gLwAF91CNmPbUpC3dVrPEb41AvMKfDM5SEzCl1if6QtswCTsGu4o+qoNLIQy+lnLM2NC
hmd+bwvXvuZUoE0YdqkPkmThTN60TYGMzcSJGtavn4VURkmnhmqRSSrMmajANM02Y75BS9wb9tZK
nwOn4+GUrPvNhUDG1Fs/HmvMbwngWA1uy1tpp1JLu4/hMveGJc1pol86sfwfl22Rt7nz7wtbFI3J
VCdtwhMx6O24eRTLJxMMGJeFrCdQFmtjgodUNtOUKDTE3UoPjaOBX1Bxg718o2IQlOyGXbEDVic0
aAjs4kg4kdKqJwCDgwiKcgmlS+Yoi3IKKzIBwa8rFd2FY/B3UVn+urzGVae2EMIcX5OIkQ77AKtH
o+7Qor7pc2ILyIYNvOGklW40WOFCFHNmnaE0YqdnoDHESC25kl6aR+mUPwEl6H7unPQz5C8Fh9fv
t35PLMQyhxgJRWuUySCj/b13u5+gii5eIjv3Gtx9FSBQbZlzT/yDRORmcWYquA0YiTSUxsYQWhzc
U+H1tyV8je4CKHkCIS8CJm6adg65vrhW5UMec2UYQ1rlrYluuxllDyUEMCi0c2M5z4XPLvqSHObq
6AIqFZGK1klkLvbZRkAZbHCB5cGXNPvGS5KYIDNpIqOS9RK5inOe7KTOyp+bAyg9X2XT6htXPvDY
8dZN/WMP2fe8X4hUJRRnRkerfpPQ3qs7NQa/39tRgWQ1udE2/Cam9tzmi3cRZ2/Xbf33EbIF8KiT
ynYgVezFaCdWEtnxi6fLhs6TwFxHikiVsGhTcK6p1AaPbVQS+7KE9btnsYeMw0qyUIz9KgTkvSNt
MEFJDoJbOo1b31TPgsOjEOFoPWE8V1hkkwa7hjveNl69bXb9RgFvIlfrVwMXBQ9IQkRTw9T/56um
NmujzJV28oJv2X2pA92MggOQbPVb9TSAr6uprZkCTfZtnlKul18WohmPWdFpRKq+CUAPKbSWsfX3
M6tmsi1cdbSLk/b/wBdcDQ8XIhnfhUIBwFOoHOxDPd1UPnJbojUlx1yLLcSFfs2Jdv9BZz52l/Fd
pR42fqVglh2M6TS1ZoOjW+lEW1vdSzNolntZSVfvOxX1FFBpEcVgXw09QGOLjviYA5fOFVKEwS4B
Nq7EMQWeFMYSfEnKI9KGkzeA4r4wy9KKzeGxa1tb6f99MR/XKjiYFMA/A9fmPUBbhEJt3tNEEVAR
jLofRreTi/Mkc2BcZz374o4XIhilEKu+bVITlYxGeylywS7Hkxq0nD1b1/aFFFYV/EgKVBXxjnas
wQCMnurk3Ozq7yAlGa/rqzlGqNT/KpS50/Iq7srEgN/v7bF3MsD7RfD09EpCJddGCzfYnf59N/Dn
A2Mut6Yc25pWneD5auum04sZhLaaOH+i5yaeWjKZESmYdamZAAbboaFeO3oD3RT9T1G41nWONa2b
L/7732KYtahhC+7IECXGFE3odh0FtpRkN0koekgRbcWh2ahD9xRMsVUL5b7Wgpchlu8vL/UfFOfv
j0Dz0WcPnQUoE2oZxUgHuHSK+2O7FW4bICD5T5Zy4NeoV13k7zVr7Aw6FcoKZG5F7KXNflTOeo+I
stVtTTop5JmLRvcOC/TV+D5Wx1zcWh8OSleZ8T4P7eFVtMmG7CRzftw5wfwMOdKr8KTckXPpNVtx
M8/M8O7Adfv/+ATGnQW12GBaJs32bWFXxr4UNiLl5N/WA7DFrjLXbOfXfQfoIBziiJtOwvOq3gbu
+N24vgEZ+ffBHt5Alr3z7eG6feH2isz//dImzzuwcKIgYTPMXEEwQYwfyrQHgKR1WUlXo5XF8hgX
aoB0jKbBFOzz7KZCV7Q8vPrmTRM8m/FR6dSdGvJSfqtxC2jzJB3ggSaySZ+XRCJVjeMWN6uAKbWj
sjeBTRxt/cLqqKUfEclSD7G7FTnGSefCuq1egAvhjNLSLOw7cb4x/qrFlXbgKqo9ZrZ2LYJrIXH0
7xUs81jzVj2r4peDXAhmVLUGxUQVB3rtZaY19+thsMNTT8m82hnOFI6IN2G7ahwgCQTugG7MMyWf
99nIqVSi0Wj0xvqqDXd6eRB5mcdV7fwQwQ659nKrGS3orve5f9eQ3dRx2tvWT+v3Etjh1oZ2TUwa
qEo15E5efkua7zB3NNw+XDYC3joYrZDSQu0zFF+8Kb+OsxNYpC7/f946mMP3i6itC4IMgzL6TlKM
Ng23Y2paSswpzPIWMv++cBdNj3zDVINCTWwxN5TtTfOPmkcWR844pE7Sey1WwYBUILMFdGNTSNyw
b62gfWu6HwI6SKKAE+XxFsW4KGrSLswT0KH+H2nXtRw3kmy/CBEFD7zCNBpoeiNSekFIlATvPb7+
nqJ2RbCI27XDiZh5UkQns5CVmZXmHF34lmIeOS04BS3OTdGYBC8qw7RVexCUNSVG14fZ1dfSUgGG
8++sgEl9gDnarsJSYc9g9ITxS7XcKr2txjxcBZ6xMfdemMK8NHsJTWDxgWRXNSjkuvI5le/Pa7Nf
TXqzBBYJejSJtoz9tIJDITr2F7RFG//WrNAC8p0zPPEMbz9s/PUFOhM2hqI1pUKEaWPZy5pGVw+D
SJlsQO5G3BYOxyBYKOhSH9F70MYoEM3LGmijNKMx7cG0QMwzgM/yIgKXB79etp+1gn8afDnoR4hs
wrhqC54vUpti5k88gJcHaN66rV8qB/TCHN4ozK6SG2HMgTZ5T0r0LsGC1LS2Efmj+ABWLo6R7H61
jRDGs64dBuZk0QDR0WDNSA6fY+xf0XgPSBNvehmxZ3NAR/9gfuV1MHeg/fCc2YhmnG4lStPSZaBL
71xtsenkTfUtdZBpXFRe5HXO6LaapYLUMb80rj6XaGykM55YU0YZJMck8Y3HEnyBL5SkNL6eIwtv
RhXcTukpu9Y+VbTYCGWcczmKg454CaIb6CtYpRPewGwPtJeKJTeeNN63ZfwyaNyWGtwmoi+cui+w
1ksQWLnGTX3sDsWFeRsfU5SfsDWoPnCMavehs1GT8deTEmug76pKlJ/k56rDqhbG1NxisusncpPY
mrW6zaGv7FyxuiNveX03Gm2EM15clGYAKS3oKzVV6lfG+lsfc04U591MxoOPurC0chSjyoyh2MQ4
teAxB0PY+VPk6MEy8pklGjcdlmL9rPhN+sM0fWJv9d0FfF3b3SQjg5CoygJs3KN4vwTiQbHJY/MY
H4bUmnLbqDCVAbIQp+BhX++/2N6+0KuX3cjVulippggsbuR2AXVe4yWVbeLhrVnGV+UG5G6eDMxo
XfkP8nbDg1jY2Ud+rzjjecKxFchaw+kpC7hX5GPsKJjFai06Qhk5CncdiP7eh7fFRmH6qTcKh3qX
zJqOvXTjsXcSXAD4WP0quhAVUKA0QKElrX3eePZ7ZgZmHGQCimJRY0TmMul0o1VjfwkSkBPH7h8m
ZAMDxPerrTZ2f9XcZwd+kWP3bmwEMy7OEFsDe1yr7IdVfagSzY5SUOXFhctRkEa/D2e6kcM4N1Fp
VBP4orSnBNNFbhMeaGuOtsl4DQOeSow7y9ZSNbICE3UZ8ug8K+0CbdyK9wDlSWH8liqYatObgEjo
3NnR6VotgOeO2k1m/+GVW7P/Ybd218lsTpH1ZMI0S5GA18Ksukn6Lco41RnO77M5aN6aM0DEEAnK
zleXFzn5dd4MdiMN2LA1k4AZFQwS729WOUphX/QTNizL2pKlG8yk2P1SWi1GRfrV4+JY7H4kUCUr
6OiAw1BmPhIKMFUeNzAF0bzOowt5eiSh889VEpFgomOEBWtAH79Xqc60ZjaIVmLHro9yR6+H4iYd
pjJ1l3yIbqNkrG4kccFKaanDVZ8XvpvhouwjAmocE0uELf+mEWlNPSKyT+svdNw7cjM7uSDYaSk9
+RPPbgnrXRKW4jUROzrvVZ005EJpiL2DBe+5XrwJgc9JxiAreMPKe59tK4hx+LMcazPpQ6wIL37R
fqsGr9c5pRCeCMbhkpZUqzErgz8JF/OSWub0aJJPPLS3atC/YRNHwDGlyJpexoEZKVYdTlbN487l
acF41UonozBJGGaMlZ8TMOjwSCWcg9pzCVslmCu7SAOYunMdED9t/whOQeCHSj/PW/HeC3srgrml
dRKNVb/MObZ0IouMx0K00FKTeOsm+5dFBGU2+mgyxaB7/z1qIUq7KcKTVwIprUWJzUxXsUhl0efn
/wCLuHd0W9fA3BdDLBQRtLDA88LzU3HlU5haujvaIqBe69vEUdFr5SUSe7nLViZzdRYsBoEEG0+W
/rA+E7c8RJlluuEx/k5fvekv3vDS3rcTMZaLpyHRwVbHnGkXDytSJSnxVyG3euG2NE8NAUya6Zy3
kT1L38phIp/SSKYpKDlFz7xaRHDGB/HyeF7EbgVmI4OdDRGarK6M0giBFkTTawq3nXga8IL+sAr+
82VjOvKlKjpqE8DM1xj3kGEC0wgpq1laUKybAmCRX89rtHtoGwmMe5CyUpXjrIvBvwy0FGEGDkeB
IXWeF9ptzG01YXyEMVUxUvRO9XPjss/QBE9SNzTvluGbZoDEIwJCjOyW4sMMHBDA6VqZ8j0ihXde
2d3rjQ6oKoGEGRAxCnOeRizjpZDBjdA1Bwn1gYTy0mEev6Ske7zX+u5F20hjzjYDFkEvxz3dJ639
9CuIaVELWb0kAScXZj69gfcO2zfPjUTmlPuyaMIuaU2/PxgerQ3UoRPChake7e+Qp3p0OSe6az8b
iczl1rIqLIQcXAdLIJiY2QCuUO68wp+5ZDnM7msP8hfXh+36FAOXQwLOjyiykziknM1WKytwwVwu
rRU/aAHNbMAkoVu1W4Jy7Vb8To7TkSuYOmT2kQIEPx1ZnGoomsp804iUMsA/5QQBoriiU7yNQw83
shewhvOeKXvRYSuM+Zxr0sTVaAJpNIqwUVGCtnHkZIf085xTh/l8LcmzccwBdNXFkxep5kXUkGA0
9BuylJer+TyYPSdZ2H2qb/LRD9RVfRsX/Qxk+mWAoQJFU2qcIcrJMzjSB3cSjT6xEJ+qw9jF2l0y
T1gwN8zUm9Aw4rLC75nv9o9hHEJegNCg6cjq511A6eDX0wpgrMkiX9XL7nl0tcNyJLrFS5N5Yhkr
qpW5qowRm0Fr+ENcTTvqL2cwSZ+/mzwhjPUs9TzETSEVQRjZWvFdWJ9L7szM3pt9e36M/axGXJVp
KkQUPe8gHkyM8YfHyq8DPgLB/mX4+44xmPC+amo7Y6oQsTC5k8mtwJts2A0OG13Y1SIhXBtpSowM
V3vILbqOJtjEN67jo2TFAW/6bAcRWydbccyrUCRNPK1oBgSr2T5ljenmWRJM+mKXYnarhN0hA22T
MWIWTuZNBHEsg2VAWUUj0nKNoorJ4DCqxNbSsfkO0Lvv5y1wN+pvdWRSTaEtaqVS2tlvAH8tOorb
ebFTn5Zn01PtGAiyMyed2YsLW4HUiDbvKaCbx+VQyIPfEE8vkkCfO7foDRDy8VwHNbePnvOvObJM
2Rjpywp57Wkvzgg6TwBrEuU94+6OcMyeBS0n07QCEpcuowWG1z4kdyUodcHEd9RQUkW933R4+GjU
L5zTjPEba1EN+tC3ZRDBcWCnmaBfWsk/B3JvTjwm8P1osHlwMbda1Zd5yiXwT5Wz7LTLSYgASJ4Z
lpZ4AkBuxO+TEBj9DZbIOZFvd1sF29T/feqpzKhYKpftvIokCmpHvx5zW8FCR+VhkPfO/FZ+pyuo
Jnc8f/djbmQyd56U4US0CCO1XfG7iB8F5d8qRdOXjf1jhbtbCBCb/biywtrWfiuvFMyLbOk6HpVm
UAeJU17yNit2TWajF3PPJ1NXkqpLsgALFncqWEpqN16XU6T+BMQ/x6dQFT6Y50YWe8UzkkZCEqEU
gN0RycaqyLUBmlvKPJ7c84LCrqcUQRcA4CgKWsQEaqwRp1JWZxhE7UdybciLcalO0nRVmTMP8GRX
lITSvm5igEjS2E9XGI2J8l8etI0fa9/E4qRIHH+8+5k2IpjPJOoZaXSaT5pyb4+yj+RuAiJJl7iA
R+aYIk8d5jOFuUkaQeuAk5UaAHlsygul6X8XGrcvsvfKkjZK0T9kY/J6la8mBq8EvECyO9o2AKnB
YQLmMhaxbP7EwG6E2YhjLGJsx6mRqhnFrlpYfHNsFrdQssSehfnrMBsPHGvnacc442Ii2TqD7hDV
28XNjujkO+VT7Qqwdro0mP3gyKOf5cPt2qjHJHTjKKxiJWEImgS0j2ZeGT/BHoVqcelOx8EaApm3
ksk7UCYCDGUP/sEMT4GuPAnD/ax/DbujOPNeOhwxbN8iKUDEKndm4TfqQcpfouQqDB/ThafNvtkb
kiKbiolSAxNVpDzrAai3xsjqgkk+tNWXfjpyvtGuTcigCDNNFPSJynwjQc1nqTWjKMhzmwSLG52G
RwpwYuZOfgUveGieOBJ3D28jkflGdZIQdUhU2UdWdV37srP8SoL52AJTBdu7F4BbpJhjFac4vtvy
xMz6fxVlhx1BFpJhGNcY0FZ+ZY1y6PBofyJf+2AOwuvQKt380kwcjra7EWYjlonS2L2SMlleW1/S
QapHgR6x5yBb8u0f1gPeY3C3arNVk/H8TVRGbUpHCIUjyCRQBAYghkuuB4eOqcaXn+prbNRjokCV
G5EoF8DujgbdIs2pE0Yn5+2W77+mNlIY/58aEgkF7JOi+LW4spPiKoCRY7WNQ3kp/Jw584S72fhG
GhMEpspsZMlQB39EJy+tiFcr9UGPMKTSze44ilY2i3ZqcrGU6HX+4C43cplo0OozyGxWJD4CAJql
eLK78WsuXK71ZJfEVcgjoBasLvT/pYUyUaFJ0zyNlTHDQpFVfIlvJi8GPMWCUfmAUMADjyNvNyps
1GQ8TirP2UgysCmYgyVcG0EWGE4LEgOfPNMvSmfx5Z/nZe460o1IxuWIuRaqZdGVgU4hG0Nf1kGv
wFs12KHcwyP8TQobFYZcyYWeTLNvzG7q03ZIZ1We4YzHzB5tObb1b+Twvyyf7T8/NpIZJ7Pqelkn
YgO4d9Ax9RfqgQ7pjUheVltfUKxF7nLgAaRzzpQdsuy1ec57VOLRjwX8H1poxI+AWXT+w3FsRWfc
C9gwZlGT0IYxoYfe3xT6y3kBPC1Yz0L5n80S7jKVvjTYgkyfypgXYnlKMP4kHNVEwKrbCEIh+Tn/
2SHu6K7oKaD26a9o45w3vUhv0BlHojOOZGnMTDULKfTbCHepuI3SE0mCuvB1OXJ0hcuFxskhdMaD
xEbXN4WAl+gQhLfVnWjRBaLpgFF/inUXObzWBO9AGQ8CQmQdcynAGQ7bH3ny1GX2PzcKmegSqDOx
l0s+pArDImlxVqYY4zgWgtd0np5wvOCeClsR7I2djaUTVFIEMfZIxt9q/uW8Cru/j5kJBdwgKjHY
3qIOXO60zaGCqvycURpQJ14OvGdk8kYCo4FqJGWyJpLpV2IQYdLEBOu2ONw1wiknx7H4fl6fHZR/
EIRsxDF5zZCvcYRRpNJ/fal/ie2psVYCnizJX4PuQnTnK+VYP06n5pQ/c2Tv5XBb2YwXmqtITaFe
GYgYWI2wQJZ50n37m65xmvy5XN6no/++eYNmRVz/AeuWbgk6NdhBjx3TJtf5qXUXJ3fJEy8k72Xk
W/0YBxUtgHMlqpAECxYo9OyijiRrlSsrK4/nT5KnGuOYUBjIs2hCCxo0qdaaP69VzAkYu/nvVhfG
F2mAyCjiqMqCKDtSRMryoIFh08piQPJIOL3c+8wW1VYi441SUk7tMquYzBMaS3wwFd7iyW7lG7h8
BiUxoEgnjE5GO6w6sKX/MKDoh9xZf4xPygN4LWjZtvVKQPHwSpp7gXErk9EqkuA81gK92Li6bQCk
vQAqcOCknrt2t9GLScuUvl3LMcoSvza8XnxpAaIUP688EPRdo3uTwiJEkQWovBP6f8GYtVhmr5+T
pedNZ+56CJnOxGEwD/MVzEs9B672MmETM5h7rwYgU4O0b5mwpSAdei/HpXI+cZE28hjnq+eKOK8q
CkeioNgLutalyLmqu99mI4Hxt6aEheqoi5GlJ4ol9DfZejMqt5HCiYO7NXssk/49Oca3IpRjt7KY
I1+fcU4ojCZ2qEvNocqm8NI0wfqkJMhYmimvLS0lT0vTzZaCKTeOvrv1ge0fwrjdOqyHpSpH5NAn
EsyOYI2IZw4FtCX38mIbaMtX9yUXaHH3niHNUAHDSuccGf3DRs/FvCwEf0zwuIsRRzHsKE+cjGb3
BS1vxDDayUMqZpOSg5L4wvBkB5D5B5QE7BYrs5GTc6TxdGLiCejII00VOt03qp9a5pmdbBnhZ+o5
W42YWKKaSic2BPTDFEDL8FZHdjp7PhkOsk4K1od2E6Yo0G8/f/O4J8k440KbwyIdZBRRnxcgccrH
wpPvZC+/omvkvHKOtHOUhqbrYNcCiI+BWaP3yYBsCpivGydAbtoDBr9jOz8AKNCdALQIAk3stRV2
97LaUPao2jO4sOLL+nI48nCE9m7Hu7+D+aRmVWVmtpI8iC8Ub3L1g/oU+obTOIBy8an88nZ64tbs
eNoz33jEcIe2oKQVgIrV7a5K1OzqJ2y5K87yCsqTdDa/QEGjDvN6MjR0TmTwbII4iG3ThNhIqLAc
Cb42n25FZN50iBFkeUnXrm4bMYwdLWomCXO5ovWEao+WORPI7wYeF9eOF3+nCxPFG60Z0WLCXICp
HYnpml1nAUdpSZ/PXwrekTGBPKw0QalzIwdS2J8jUz3lQLj4XftHpog6xhdF3AVGG6ks+lCLV8D4
ZwdsDliVeS1mL+dVoRfq49d/k8GokoF6Xq9TPQ+K6ZtcO3LFm6Hf/yR/BbCpwrLoq1nH8uiDc8PK
EyzDaqU1SBfzJ/IefHsdhNmqrMJ9MJenrNrFUMFGECzFKWuuBoFHALjvFDYSGBPOALbewB8mtHcA
KOnyYXyghSe026VrA5vEa2MBMM7KDrwW8V7B651ujCV0c2QmaGaBaQg8wv195Q2THXk1ICIt0cbs
p9fVrv6TB86+axumSBCtiQlCYcY2mrGKl5WYur92ipsrzVOdLbywtmvjbzLYnk/YyoB9J3MJ3EsR
OyTe7IwPw2Vlq1fkvkusYrRi05ZOPG+0e4M3YpmEsiEhtk8NHOhUyK01l5Uzhuh9ShMwmIEQPioG
Rolae9V5xaPd67ARzOSZEYmlIU0RWGTzuh+uMjWx4Ku6xj1/rfePVQEyF/5DMGXEpHo8L/oyzv7Q
pJac3M6iX3LnV+mPfPAd5psQJpeb5yKM8EDIkWSVFCPEGzFA2oBumnZXefOce4mIoW2ksalBv65L
JSggBnQNTz9UnulSkD8KHIoL0HCnVakJnNOOHvGmLpE2pE1Jv46+douihI2d8GOO4ePmpjjo/vmv
tX+/N7oxvktoJbkcMowNpf7ipi+JOxroSXTOn1X60K41e3jieZV9UwQfgqmocJyvi6kbBcM5WYdO
XpJAVV+66Uimeym/jBROcrz3msd3exPDXDVVAPsbZjYwJhtQFvQsGE+RZ5RW/h/XFV9ymUH2DfNN
JGP9NZEbJVcbA73PlQ5W01njyAsjPE8jMNrzxhH3/OTrroGqoMYpvq72bw5yrNU0Fg0lDYTaUaan
peM06PY+1Ob32Q8V9es8dyHagbLUu3p0o5ezlaarO8NdcQyRBhLW6LeimI+lzd3YiBWMPq0s4lVA
ehYPohMdBxTlcLtzZw4GFB/RYvG0O47sPZ+1lc18NRQaEAdiLBjI1oiBjc4Wj/H1aL3MGL6avdqe
Ttw0nyeS8WDLOLaL3KCdCwr3Q/fdyC06JKI5+WL1KD4ah/lxOvJ2enhCGUfWqbKAgak4D0j9aKbH
pDqi73r+LHki6L9vLFKrhyiTJJCoxkrZ2JnU3hElvkUOUfIMhn6UcwbDeC5dKI2aAGgWIL39heSK
R8NJ7JF2QuhUA68TspuCbW2EScGaUVHjtdUNvIKT1c4fRDwRgSB9yrzuAHrR2/ZKKq3Y5aUL+zdQ
gUcBRr4Kd/n+PPsaq6GNqWCUrUkOBFvcIZZghED8BCUUFjPe5DDqSXMmZfra675gXs7jT3n451AN
736fySPjtZOEOoOnysrWSfLjGC4u4eUe++7QAPi9rBt0EfD9YUmpUkrgkTF8Q4/Mi3CNR7+X5Nr7
5yYOPDnJkLDBYuhskTjvI0E1Zn3yJfI1nL5G+g+Td1p7znArgjmtsBeTWozANz+ViUPy2K7UH41x
1MabRNIs5TPzvHh+m7pIlyfRjGNubdJJoSmHekmBGOQsd+PFiTTRakenF06G4NTCaYqvqiE8nj/K
3RCti0jyTcxOYsmaKef2kliPwoCScfsSY8bcp2jNpl2Grn45OKDUO04Wd1hu73C3MplIIxRkIJgh
Blga6koqUIGTK4DOYM3LcLrD8DyfVi++MoPi0HG03b3LG2WZMDPk4VIl6KcGGEb0qxhoLKmEQf70
bhp4icGuG5YMA11JTEuDb/L9TSgaLeqJMAMsujmIg+J1LZgYy5K3FbTrgxVkcSjTKIrE2o1cRcbc
DzkIClHIVQ/o1/2S/OpCD5STfrNykpG9jpOhb6QxvlAn2iq0ojiCzFJ8pvCZ4Dq6QnZ1ND3xMrzj
bQLunqGKLSWVyAaskwnRtdQrQEHUBT9Sa0sZv1bjfRlzwuV+WNkIYVxWNCppG0lSid3GyaUAWoWH
1V5Xc5IL08vBqZQ5pgP55+/dvmoUZRG7eLh8zBWYMhCHzKkIkMUxverm7g7JDxDCiHteDA0aH0K0
+iaGscI2EXKxaQnwh+TYCjUb/scyM3vQFitJeW55bzXHwIbfX6WY7wVKKqFYchXbhdjtqDGVk100
PsFITscrHdBfOqcX89FQghOFomtXVKZ7pKi0b/xCsZwWIOXwUw/ex6L/vkmpclPGRmGBU1T79Goo
Z1ub0sto6v6lTTC3qw4z4GoDNdKf5uF7rXb3o9T/mHXz7rxN7GoDsh9wMammjt3y99pEi94Zo7Jm
QQl69vlLXl1J6rfzIvaAjVAse5PBhE/SpYlYpygPTDaxR1+86VDX1p9rAKgC5utF8eUO9YL+C62Y
DT+Kp/PidzWkwEaKif9RpHivoVnVqVTUeHZWhZctzjIc15kTSfYm4JB5vMmgVaaNTSwy8CFalFn8
8rk4qffLb5DivALbh8dMsITMEgMzoLswPEwxjnJsUbUJx8iQExKivHOYdC+XDzo5nD+/fZ9I8zfD
wHME89jvlUNrMmuaETs+k2pF3zNEZxHjfcvXFQ0C7UUPXsfsPlfmeU0b/yOWuQALoqhGMvh7iuoQ
nf4Mn8w2rYSoX3klkN0viKYEkmJww2igh3yvJNG6rkvCAvtaV8Ip/EZ72ZhWu5oQaqzGn4PFoSi7
w5E7/LqXJBuiKBNNBfMWsr73gld5aUIzbpEaY5s+v9Fs6r7yJw1ojcYhccLI+kQPHfjifyWy45qI
r2WbCUkZFGQ5dkZ8v879J54XWxFMQEvqXgslbdZ9LRycnPRWZGSWonCiNefo2ElMQ6hex++SIJZ+
NfmdrH3CBcPqAUOsKhTzncmGy3luR22eymCeVSdJIwxQxA6Jm0fOBdu7xIZk4OMrmqShtPneBOQe
GL5tEtJlLDqhH6PEGN5gbfaGrsUnN3RpZFqc80Lp7WFjpoHlCgzuIs+HZ3wvs19WUYgkLAJP5RdD
vKzBzK3qV2pW2efl7F+sjSDW/UpiGZEMy3TzdV1ZY4LZAix63mFDfLnWrsPr4UJGwzoBZRhv+Hk3
QTXQD4eSEqqaryMYG69cyBXRwOQDoIpDeQEkGpoRh5ifb3UsNqUUrMLlKEu9xIdT3UhkvEhiVqsw
mN3kT4EUqIfGU3zRo4RW/8s06N5oIJ6JMBxwbYpE1hnXISeavCodBrAm27weIy/5TrHsBTeO7fAh
8ylHWXZtHNoOcZX3otmNChvh7HSRGMfYb83W1Zfvo6v8ofWzo36svPpJ9KqLNLGLm9ydTiLv0bF7
VzavfeaEB2XpMFGsTb54vR6MQHZQkFwd9DZ6yndntZfVdXgX8pKxfVPaiGWSWUXoFDkeUZJEz7r7
rSGfLS4zWzIDWpOkFzTn4VzyFGWcQpSnUh8qfQhwhwvwPdfhTczb8+aJoP++uR+AAigWQUT9UY4R
5OJfCLiWBI7685eCJ4WJ42q2zEo3CDNgsJ0iOanZqfgEaNG7egkjIlcnQ470dvE7CUjHU4olIJBl
WkQuOfNuu15zU5hhvKYmZ3McZxGYwVAs65XEFo3OXrUnNea8aegPfXAkG0GM18QMmtasUg++bxS1
huyuwvCSdqPpxzgaOTrtRtGNKMaLGHk4DxWG0IJZW75p9aPc91/PW8B+DHgTobCBNOqGsm3wFKRd
69KpLpcJHM9u9Jj+yNG2UzHMoqPhKgCk2gl/cYTv+mRdFhHDJZAzE+YodRRkupmMWTDYNLpq9nxM
PN0mB4owyosAu4e5EcYcJva1tSxMVAA7tkfVfFB49fzdCh2AHf+rzeure3Nn9bFvRBGzIH50JT9P
V5QLL7Mjv/AxJXgYLxOHly1yJTK5XLHOIJcmKQYiwS+tH9Yj+ImNB/1R9yKU9vNfItbiP1PI2mrJ
eHmtGjBYrBa6r2D+ab4AozaqB6pHnBZdO16Dd9dBbY6U8e2DllTahKGUQFt8bbZR/8G0wc/zVrhv
F0jxQZSlycYHAArBqNCGLw0frBOAZqgs8zM1JLyy/0pgXFM69SFY/nBk8XKlzQ52ZlceagBPCeYm
hWDL7MCmC+9qfI/G27I/nD+k/YRmowNze5a+1wQZExlYd6Q48ok7Y3naBtPjMb1VDhJdkPMX3GLA
IzjnRe/bwH9PD1/pfSgU46zSjaHBUscUx14dVbVTxbL5e+jG8XheFD2lD679r5ImS3fU9GkPpASx
DBrtlGCspE4DYNOI6bFpYYE/zgvbQ5PH+PybYsxNWifRRIg3EwwUtD7mJoP8GhUyGxQBV6tNnPpb
8Z/8GzUsjmzemTL3Sg/zJJe7LA3CGBsjbX6qCgzudyMHS3c/E92oSM124xLjaVniMFr/1Gzrn0Dq
j4+FnYBKUHKwqX7I7hdiDT94bmO3wLk9Wqr/Rm6FIkKCcd8SW/6jLx97TIUYmPtqPd5UyG7WsVGQ
SW/6pKo6jBlOvpG75vBE5lth/kFWTsqxe7sNQlBVwTqnxA4X6HM6pT1pFr9WexfbZUq4WOeNcdcg
ML5mAnkbGJYshO9c5WKGXy2DtffSvHKAeBVj8Pu8kN3xIGSDf6UwFl+alWy0K5wIbeXTyeHGrmzx
bjnIbn3J6wfvqmTKumaaAJfUFUaYANZMNVSrIig0azEFp5GsOUzd8yrtfpmNEOYiFWNJF2whRKge
6uFnPPnnf3/fSWwEMDcoK5culqklZ1/wTr9oAvGo3xkXsofWkQ7/K+OJQ4EARZ+3Q7Sb524kM3eo
NsUpR+7e+Ak2sEYVAyX9aptC86CMsbumCe8x8vrm/+B9NwKZuzRrM3bq9RDI2Ki1jNgxA3SlRYeq
pSMPAopGq3OimIi8inKugD4pD+rlXgY3sj47hSk7WKmyTPUhHIAJ9XD+Q/IMhQnQi6bObSKGtS82
k1+q9Rc1kTjedtcXbc6PCdFqNsXw6RgT1oCzvADirde+dV18IMnhvC67o3DGmyS2tN1PS1xIC7xe
+5xcLa5ml/cpVsprcCTL3uLIv/i5Luf8VDbVzaOhEg0gnoX9YDfCavP3UehdPWMUKuMwzDWuljku
UCEC9i1daUsPoZOfKPatcowOxY/zp/i6J/FRHqpfqC5jA48FimxVYZzKDAtaqV5krSVpbXhSjcIQ
rGKSeifO+vQGlD6jV4til1sYnW6OOeZFnytgg94qZOgDTU7RmSRSeBWmFdIUOU8ftHyRL9MaLW07
bNDSPKWzatpti2WwwyLnWOnJB0kM5LlOuZuO+z73TSXWZ/Rzl+JurX6MadPhSnoEcfaR+OmXGeNo
mC0XHP2GNyC2bxlvMhm3Eelzs9ZpQnz0QPQRYirePDBPAuMtmlEAKpKZNn5RgkUXVf+Ye3D7tvem
BOMeBGGQ6kxf4gDAoaNq4YFlPgxhozyBY6H8Kihq9LPQh/LnXJbrqYzN8GUA9uBqDaQtgH7ZjXHr
FEr+mWYBMm4NMIBYh1NfXwWbPMocse5iLNrsC/OhWh80DfilL+evwd7hbkUwXqscda02ld70iY6+
3II82Px6XsLu22Ujgk2fELukJiMSRjywoNTdDpnV2PRmj25xY4KCE72c3B5fDCBScIfh9m7EVjbj
t5Kyl5UQGz2+CYoHYNZ50Qnji6WFHkJtraoltNgKy4PS6wXrvNo8yYw7U5KujNYkIv6gHJTup1Q9
tMW/+3YSteqNeZAsH/R0TcEtUV1H8n1Y3J5XYbc6tT09ajwbAZFcRsUyDaIv3mPY1bgVrin9DrZG
Mm+0q8Rqr0rDXpzCiV1ucYV3fowvk8HVreSKhBYWli4PslNFtpJa4VH3WrCgA+bdjd3c7rlJMudC
SIw/m5qujfK2SgIwP7Sy3X0BQNNBc1r1JOU2XWujhRbu5P6eA9qeNOPjQmmNzLqCtuv14NJeRd1b
8hW4F0FtRHdXjjXPPvdysK1ExuXJYa8IGLIDByNq9bVZ2emsH41kdPu8sGJ1vsk1VB/RyfiX94Jx
OG2vimFqGliqFX+X2e0U35kiJ0Gin4iN7BvVWKSLMTN6M9eGLGiL5WKVO38eCEiTswtRaGzOFdn/
cArR6S4+wULk+yuSwnWWSlUCKOHWALMgHaPPn8RvY0A/3HKsuePnPIHMdzMGeQ1FDfY5EQ/zSg4I
2pwCiNLX6Xfaia/tzzzkgDHwV0PmgwEePetnAwO3Zfss6rdV/dCmnAc2/Zs/frC/Iti+ezpoIJFZ
QVlc63Lod1GsuXoXJ9hjB93YQ6PV8tXQy8OdtGJI7BP2aJhvoZ9RbwRFiqKvyF9iSv0hncI2UIQH
jpVwnMrry3zjSM10mPtkxduAeMmV8Ezxfkxb/dZh3zo9YtHzxKu27771N3fgtW23kajLQjJooQ5a
5Jd4tADE6YV+X1hw2sWD5NRezHn9cNw1O9E8yFUx9aq8+iq56YtbUlyb2SfwpYytTkxIqIZhaPTy
dREzt5Mm9wvyK8FazvmPxftWTABIs2E200WPg1qKrBx4wTqPaJX6hI/m/pbWMT6DDEndxD0qj4Xe
XxNzcdYMwEy5cjfjIliJknM02u3Rbq7wB6ZVRZHDIUKjR71vL8qbDmUf05WuG4wcvOIQ86xvX8G3
+8zkPsAlWZQ5DsFMgTXMrrRM2cuSwurTH1XM8fX7dvcmirrLjZ1H+WrgLJMo6BvJjcFi56A/bCOB
n5zzZvH/3Kg3SdRuNpIkzJIpaYjAFfvlA13ly+zOyR4+z9wDW3+Txti6JuuZqYJIDn2e9YCZOauN
rcoubMUZHPN3C5LTzwx9byUydq80oVFnayX5C/matFjwnF5a9UGtvnPOkefsGetf67bG/oMJX6g5
4zNc0pdXlOVDdGl1KeLYBMy/5IaO1PMi2f7NfjtT+pdtvmDRC3mjSHEIv+EP1WMZ3XNUo3b98WK/
CWBiSTWMmNir4aDywUZP4UBRmpDDmZd4ux6iA2/5mHOS7KAJYGDjtQA4iD/Hki9p8FTKEsRl6Re1
YWcabBTMXxwVabvnjIoG86BaBKUDdM6SorQfeoNXeGPwf6RdyXbcuLL8Ip7DmeCWY7FUpdGyLG94
ZNnNeZ759S+gfteiIHahr29veqFjpQAmEonMyAjw0v8b7PL+6gwNJBe6aMqfUO2rDkdpahQWbN2n
RWQXc0xXK1QTQvAv11Z7lJ0moAIw3LfHfo71bpo56oBNg8OUICjTaQGAztw4s8sfmB/3dU+8qkB0
/idtXUDNfi+WPe6VaCbJivqa1vt0X0PIGBjnOrcajBK2Pg/Uydtb5qy3WtoNRawtQdX21jjMFti6
jbi1iBrIgz/yLrz9g/e+OubITzNESNRIBclXHb5MfXuS1cq57Jj798C7CeZsS2MmCnhFmUGIx2F/
Jetuk3Ggm/9wA7zbYI53X5sz0QioJ3XEZCrg0R6gTIIeAJ6EfHQBPUmfT9pvayyeodQNScBgMu4b
OmYvDV/1lhwBhjz12csgjffL/FMXQDA95vVDWFV/dK++W2fPudr1YU40VMTIy1xK1mTepPnPy99s
N02QRDBZYwbf0NindisqBVTZWyOoqjF5FBCxrkqjCr9rcwhRvLS7KUlcZJx8f7d6jiFFUOcQcHAB
0/vxFphNPY3wHalI14Taee6ot8kdaM8PA2bJW7/rre6K10Tfd52NUWY7I0lP8zzF+Y6DGjOgjQ/K
Z0c4U/gjX8pm9yxsjDHplzIUJJmHpQ7E+TveU6McDCVncoG7i0zeZZAyV/suJIE0WJTZwPyRABZe
Xil+OFim3x7jY+7zMP37iexmZUxgTtsh0adWmt8K3Mv1eqUGgzeDiSuHVEnkaMFlB92NWxtzTFQG
IU8nyVT2uZRiewDl1xB++d8sMIG4mZWhq0FlHagN8F5ktrSZ4+88Z2BirwqAV1uLgFAriYLueH43
TSCDSiVOYsDbKib+YgaNaKOGll5SZY8T6PWLqfj6v+0VE34rE3Oy8YT0TRwfh/KUlX8S8t6/Njvi
mYqzNugor4Cj7GseS6dcjdzczHgnZze5QJcfQ7ng8f9E3agq7dKsySgFCAV0luJOu17vc/AyU80+
cp/8uLxrbxOUn+6RjT3myyhGoskY3KNnRntooFXkkL/KL8Yr5CWRoL5GpyxoRkvCOD9+Zq9uDoZ/
XpOIuvGlv4H5dK0alo3Udmj4DuQUSxBCi8UzKdfbIuO9PXdTm/flsklxKKqlrpiAYolN3/ugItJs
qYxzbxy0zFUanVhaqxb3Imm540C7X1ZWdbRmFcDO2Yy16aIsnEI5PEz2hDo5eimZhdoLcJxUT2O6
Uu8vf9rdpW7sMdEwK7RYXWsQA2ly+CzK43WUJqc4lKwRlZ5cBBJbiDhncDeaKJjWhQazhsIYExGV
vFhSUIeUx6m+74ufpNOtmFeZ3r8sVQ1i0hrAh5Dp/nhDY+gu0XMSU2Hztxvay/z1WkPuXfuhzaP2
313RxhjjmnoVJU00EPBARPf5etXrtZU1nOC4i60wKUUZnQrGvB+zbdWiNit4IKisY+jju/j9UcN0
WAKmxcG+7BS769mYokdx88iNF6mODGWsgkX7ppGfTWmbOY87cvc4b2wwd4pMmgjlYlz+wPVoQ2xF
/XEFXKmcePu2e6tsDDGeIM16pK5vFb8YAlogY3eU0G5Du7ckP70WT+15BQtixLkyd/NSHWRyoBt6
GwL6uIV9MY213kGDvpZOmhxbsvKUD0dVDf9Fc3s/kdoYY/Yy7DpipIASB6BSPUQGnrjFOfHLQ++K
wGWJgg3x7oA7W7cbqjZWmY3FwSuzqaaMhidxcSmjdOgYdp7TArF21GzxwHty7m8qxW8C5AuuI8bi
GNe5JvWVGNTTE0aPnDK7MXN/GaEswYN27AKzTYTh/9hizrRiFGI6yCh+p4Pd/TU79S1Y1Z36qVws
zU87tJzTIy9X3AVbvhsFXPCj12gkzcOoN6AX/1cMrFtijUHmYqgqKL5BXTnBfJxH+UAxIs8Dhe8e
R3DTm4YCBLXETvvJ5kqkuWzlIJ4fuuhBD7/rmqtioOxyZNmPYhs71Kk2oaUnSjWJlYC6NdIVqAxf
S9D+VUQ/f0Ez9i7hNe93I9nGHHO9CSFQNCpCzTFWnDE7R52vVy5nSdTrPiUmuMsU/AccqcJ4pT4N
pRqOuhqMXnW9VlbztT/VtxmeMoK73rfoMwsLEALSDOwMb33799zGOOOmstSX8RKPS1AONnj9aMUQ
/uKs1S3NwiKPlxrtn4t3g+y0yRK24qDqUXFUHrKvPZC541X+VD81TnEyj+ohLCweipFrknn4rsPU
m+qozdjgMgB4B1wiIC5MbMWnIOs+syKHl2zuh9TNMuWPfpoKsVFqqzlj1nD20lvyqzn3h9XPv44u
xWs2uLA8LjHtbmHUMDGkio6oJqrMvSsbTRyruo6eR/11XF7r8RuRH+rypzID5Qh0t3FbSoRz1+9e
jxubzN2RdxMGA5QYGNvlxqgya9A4FzDPAHM8QjHW0kyRQCgoH/MxtXTe9Mf+i36zBOYMEHlVBkNo
pKB/1X3Qitz0h/Iq/5GdlpN8ZT7/WQXh3R5b/VkFqdbntae6UZCMPaHY+QSlCmim02ni5Wp91lde
2ORsIoudjNW468cVCnQTBjRa1QaWBb2jRLGF792JXgkj2B844vD7sfO3N7JgSinT+sVMMogzy6MV
DbU9Sues9S9Hz/3g+W6EuQ9aqYFwYttKQZZ31pi+QO3bG3H3VfPt2rxi5sy7bG//nnu3x1wIK66D
1CzRgesQoo1TaDz2oBLnDpLR8PD5Tng3Q/d2c811YQ6kfI8HOn3GUeGk8RBiguHvHg43buzmRRuH
ZOLGYEZZlxFIhPeOfBxjR80tUDy9NuA6oKNd8bUCSs0vegiN6OZweT/p2bq0UCZ8rPNIOnkA/4c6
Va7Uiy5EsTAaihac1FuxXD0O8ugMeXF72ew/xOf3DWaiCpjhjDVTVvjNVwlX7j0lFKSSw0g/ewBt
IfZXPoY2b0Ca5z1MpNHipCjMaTDQ4ZBtoTirWueX7as0jJxj8Q933u/1sYUkEmnymku4ZtVzfjLe
iF9TL3kUH9QHA5M3mDznpDGc086Oj0xqQqJVQaugzjxh9XLpWa3/RxPMnZrlInQyoNN2jCrTzodb
qc0g1/J62TM4kZJVPlibIlJEwCahShVbauqUzc/LBjgerzMRRE/aJVHSpQoyTQxKdbI6KY7cNax+
1WPlzeNQO3XZBZIkcI4a7wvRn29iijqYSSunKNXUwM4PyStZbnM5uLw4ng0mkrTpMPSViZi/khd1
Po/DY97y+pQ0pF8IGSzcLVLMsWgnFPI6l3JZUog+Rr3vaPFSPEAulHONcY8SEypGaHpNAu2o01gs
WLG9HkzD6g8jCMbRZqic6SBMvPPLWyQTKZYO8nLhAvaI3qHUrulbH3/16bSliElL3vONt0gW/iZK
EbRQ8plqvSP6Ny9zZRleemO6/VH8puFNjmY3V2yAc9ZYTFCcjiPmwilzuSHYIwGRbP4n8/N46f8n
Jf70Li3XcK2loQq0ooF8pQzt0TG+/5+cnpUD1LuphlhlpQRa+01Tg0bwwpDnD58PFviHRLCa0rwe
b0TmnlTUpFVmFW+YOEiuKdFvcyZBdDZQLgezBuDPGQhVOXi6Haf4aJTx/HjqYjIpkRCYB+0hR6uA
koKpAZ4x1PHR5HZ4t8i+SQkoBBOCRaLGzt8aYzZhihn3Vnl6wyAEc0WhpVEwuy1VhblpMWbEA/Xt
1E2w0I1V5maJwB4qdeIIQleIHwRIyp3SW58AxpwmK30yvxMLEMmbdXTx/rjsOzuJyEfTTAKrJVPb
44MXfz8GHEyqPnWPMQph1YlSpoyNhbkIXnXxcx7y0ShzB5FpiIzCFJcg6l/M5UoeidXKKuBWtf1H
y8Mh1hTTJKBq+njpTKZQJKUSG0EO2ZLGzktLTv3yic4tSu54jmer+0EfdQVnX/dXCF47CY0QA+f6
o90iFgSxTPEUJsVqF4oMISO7QErZJznHEj15H68j7KUmgRdSovSQImNJmcSxgzyaEqxQCovAOFiB
Ujf1FsHruVGa/q7PtjA/C1ooE4tjDqSRgWRTj0ZkdX75hSKfqBC8cUwt2nnmjVDvbqFhqhgGBrMc
xFI/buG4jumQRTr40sXVkaqgVAqriF8qwnng79SgsIMbQ8wOGoK0LlLWGEHvhWdKA1X+oDLKi1N5
iccDVu1+LoCtMYOMzqfJckSToRDyIjbNoFgQMYfByTSccTG3Nal04vDrZf/fs6aJOu4f1GSwRqYg
C+xY3ZlKpQfQDiNZhvZ6jP+f5uRnHdXOZVt7V4SmqCC+VgmEXBTmqBVpIeeQTI+OquyZ6rHC3MHg
XjaxG541lUBlBIRWGuhyP/rEBJaMTFUE4Li/5UF3Da4w13yUawuQCwj69o+YhuFOG+zu4cYm4x5d
ZErFOkYtYKjhd2DhniUMHBSP9Q/lbHynbtL7GNrNfV6Dgu4Xe9i2a2Uis1AO6jhXWKtU1FacOIsY
86Lj3hHTwHoDEVHIumJDP26nKPaCKFVKBiSjmFvh0YSAVXFur0IASqgMWuVVAsA5vDOw6ykbs8zK
FBBJV+uygG6ivBGnoCKP4EvneApvaYw3ojsntGIuLYHo63dRZ/U/xV+p0z+RU26VX6eT+XVEQfv5
z5ZGcOZo+/tTlzNPRjBaoS0erPJpkb2kuet4xIb7u/dugq58846qoMI7TKRYgll5lRXkJvF9ozxy
tu9zKddUNO3dCD0UGyNrV4G8YAU9xwKMa+2RoPO0Y+9H3LGv/e/0boi5UhC6ViI0wGf1CVpEXU/8
chi/Kf3khZnxi7Oq3SOFFgdFnWBUiS1QS1NRgs0WqzIfJI/i1w23xHy/hJE2qvjHHWnb/VSgOSbo
eosyUuePuyh2USiGobrgVTOessgavtOaVnvVHwdnccbv0gCrvIr4Tj0Z3w6wPkx0m+iE6fSv2ny7
pFzrQgORQKDdoLZEQZqJv/xUb6gEDiBpj7z63W6A3NhjHLJTdVIlJDOCMT2V5A7YzMTEC1/OwGSw
cELW7o6iKa1gJBhNcTavqgw1XcACRIJGG61urCy1HK015b259xIdzZRB6y8qGI1n7825y0NtnqGX
+zeMJXNny7iHalGgXk0H88Bxy90zAOYnEUyNiqwqTDycw6iMsloB/xNg3m0wB/PD0FjRo2kbPvHk
qxqUAyDB5CVYOxw1cJSNXSZGDpm4TAakygLzgbyxegxeF1Q3pc2ztPvVNoYYj5zVstaysRaCJMvP
qDY+CU13lv6ArO7jelhH1LpMNTX0gmZzvZcW+Tzy6ra7AWSzECYsDoIa9dMK91OXXLkZZ125GeKR
i8+lQe/T1b8xwwTFsshLbUrQFW3cNJhA46a8Kc5QVUli1ffJbQbMNUZTncgjPNenznbJNlP5qddM
TjQwoby1amQb2pqguW8PRVC6VLCLN5Cyn9K9r5VtyObSXC95nyt45OcBOZZABtWHBM9OGwq7/nwu
H82fnPPGWaLKZJFgCI3TuW6FQDgMLqWEN68TX7yh4GfxEJ958XE/IG+WyKRZeq6KUtPQLdWsGrSr
9xRybd5rnWUsdnZbeekdb42cE6cyIUXR5rITNZy4ZlgtiHdNq2TXvGYUzwgTP9ZkSGN5SgjE7jVP
INaSA0Mj2ZyvxbPCBA8xzuQorGFFvwPQycXUQeMXtv5FA89L5cXQ8eElcZxTzqYJJKuWLonCBPPZ
kNOUJiuZeP0fngkmkGijkYSgZYiAhku/hBCqWyGpqpwnb3GmIAVQklfZ4u0iE1Ia1SxCsFSrQbzG
0MbG+C15VFresvZOlg7YJxUZwXABO3aulQS9PGOg1STK0adcAbPiz/bkRPZ45j+R9hYFCU9kOQS5
gEaYgzWLVZ0PYGwPknC0a2O1RmGy6uqe44F74XhrhjlMtY5moK4hbawgKR5IjnYAuWsOmWHterRB
SWX4A3LI0lV7K3R5HcrdCt3WOnPKpkhcIIbdEYCXVb+6BqWshfqcK32XkdHp3nKgkgmXV7yXkAAQ
hMoLofkPW1NqlTarRl1Lj9Msf9WVxRUW4yQ35VUzJjyX2f2GyFSR6QPpCgHbj9mqLvd9OWVdDXSM
8k0CYzMQw4VdIkemabl8yF09tXla3Lu3jr6xynxSQy1WPctAyAKWI+CTg9Vaweix+qAEBOUhpf/m
HcDdPYXCBAjVAY9G7vpxnfVCMKqYq1pQmddaHxTVozY+riaXw2zXWTd2mMiST0I810VBgrVxKOCo
98xX2abj9qA9TF35YXLkBHiu5l/keXtRDdpCv9fIBJmpG7pmgVpkMBQ+ijdWjnr2Zc/8hw/3boJJ
T8AlXyc95tMhG2ZXL6qN1Ly3wBefDKhYDEhSQC71uHLL5Jyvx/azK7kqKlnVhDchBqrfEblKaquB
qLiSDy5JSjpxVkU34yHk9o/H7/Wyfe2mWktp7Ac9EBKMa8WpK6bZoU54CrucL8cqweqQ9U3q2ZAC
Q/q5gP1kILwPx1sIc+KEPjRWDaMBOOcghjMGq6XguwOV+PyqubSOlrt1Y/HyS97CmOgZqWJCNxA9
PuJXlMGHR6tHHY7Nl3UUqVUJRPtgQGF8Pqyh0RGVqh7UpDgbamYrZOktOYKigNS7cavZoImlesGH
yyeBZ5c5CG0zTApBiSNIA9Bme/0BSE2/9QeOmf39+7089iWcp6MUp2GnB1IXTMkrCuU8x6AB/tMG
ggDLoE03XTaYwFh1Rlq2giAHlDwGYzGHzJb8DlGYlmR4L9HdYj8o635bY8IjZKcmCA5FII9+G0No
zqJg0W7QG8fjc8aj+tndvo05xjvmdBnFMZTaIJHOev4y5z8ue8Hu22K7HsYNojiOZ0KAABvs2Rte
/iZlEMC/jabsTcItLtHtufCx2NGiOZtDTFdUyFsB4paNwu6rQ63WdgxqvcLgpCGczWMH7c2uTgW0
UJpAKXCZrVWqOnMlEo+zhfQbXFoTddBNvazQQ6nva8R20ddu2m90Ig36gsF6lfjtYqULely4My3R
Cq9T3hjJP/ijSnUcdWh1sKrAclvlU52jeNY6f8u7pE5hRyfRKzGDJnCWuhsztN/GWBq6jkx1paMj
iZiRHAYggjVfOIoHHo3GvlPqEoqQmoQBBI3eBZsdNWZhEYwBnLTpaf2WHHIv+qW5NTbSAfTLI/cz
Zyx993be2GNCSKrLs9r3kRlIetCDfFHVF3vqfWNqfI6v7FqCEBTFyUOOmp1wENpKk0u9T4/9K/gO
wztMEDo5scar6Va8UXyKrg4JFFV419j+lm4MMzWLNC7rVkalhG6pJ50gHnM7PVff/qbYWgxL4PBR
8RbKHIquac26Iyp4PBajdWTMUwddO/V2OYBko5jNp8sbu5sd4BGHbrkiQ2CUWZ5UzCV6UcjH5xXU
7nV1lUbLvaJOHEfZDV8bM8yqxk6L43ZZwJkxNHYaCRC9v6lGTKSlXs3rlu8vCYwWCuS78BRmInNc
NRC2qKYlMMardD2t5u1E7i7v2tuB/RS60B//fxssQUIuyaRQZ/D6i/74TYdEOtW8T76T56G0s3Ni
z1Cy0NAbTa0BQhCOyisW7obOjX3ms2XrsNa6nBgoFoo2fWUgevnZHY6gbLi99TedwOzn3wGwEP97
3iOMN22MMx9TrfKQNONMZ/zXcyQYTk+6Y7jyyLB2v6MpQ/dWJqKusxAufVqrRUimGTCYbyag5KH8
OPMa2zwbbHIcSU1VhRGyrHB0ynR9nJrUniGOfNlf9msJm7Ww2bBeFeVq4KpDgIxvm2vQkYALP37R
KM8KnbipbcPhDcDsXuMQkFQ1zMtqAFV9vA16XY3ibB4x3rfewFkspXrkLIt+6U/HYGOBccME08it
OIWABciow2iFFXb5/Qgp3RIVV8BbJ0tt46PQ1GcZdB9WHk6YKuQWanh/BeOPcru2GLCe0mPjCg/J
ofETX70BTTRgVPwe+v6FsFkz4zJZT8o46QiUk3R5/WuQqgQTNtrS3QqAzR3NpopGR8lIdpjkVcVh
TJRi8HRtkVBgIdHkFhNpFc8ks8iTJ9p35vfvzTjZFOnR0sRtdCzaV0M5C5qnRZxXye7q0VKlk35o
rBo6c+P3EMSLIUiQHxc/PNP3j3kd/8ivFo+CcJVbHhbjH+yhxqjAmCixPdUJM81KNuVLgCFYX/EK
N9HtzJ6PsgcKcrRF+BWHPW+C3uRvi8wKpSIpFhDimVC4pPzmQOJeaW7vUoVL5ZlHzrKXGG6N0Xtz
k7CJIp5FbQ32yTSABOtBDehG1uBcvXxQ9zxja4ZeJxszfd5mayvhzZoUvhEC83cjRH/wZtiaYG7d
sCZTpBXdEoS6oyzQLuZ+mb07b2OBhSrPIHHq8kg2AzV9mDA4ZTT+hBnlbLnS5199P1qX92y34oXn
gQTyaxn3HWtPrwCPLAwTM6CVVQdA3Z3J4Davq12jipc53VPyI3zh2KTBgw2oBrwctXyTshIxHypL
xS5DvQZiPoe/aZ76H9o9/N3ugvxopFbDyTZ3aJYRozcGmc+WVkPfhwKgvl1rLcgkqDDHeCUdQgfk
cbQ49KYje1Nzic52XfLdMLu7SUtA356WGFku/Gg9asWVOnCyJJ4J5nYKq3xFGx66cG19rpQnPT0R
nvTc3hW72b5POQpkwQspFYRg7ZdTsczngUthvvcg2Jpg7puImGMWk7cQ0eKF3ER2KtjJ+dfgVQHY
VL8DSivcdj+4k6wcVzSY2wSsOlKTiJi/VM/CQ36rXZHgNUqs6kQjYeTo9xzX3/9aJubzRZw6/W0C
fBOjlIVMU69inaoPLKjd/erpePBkUf0e2m2ZIdlc2rxMmmeVyR1A/CXlQxYLQSp8b9XvveYVvEbq
7geUFcBLKIzfZMUeslTQRmlEU0eAAEMvgkhcSFGXXKyu/u8Jl3CaN6boajd7GEP5AZQiGsY9led5
/jr13xKVE6J2PX5jgrkeW0wwKUssINMhP9LuNM+8VHnX7xD5IH8rmaLCivekvV5HTURS+MHiArhl
LyMIi3WLfItAdZfchLznzH6gR6UVFNoAbYFL++OurVoUa41eSChNKh6YM720dtvImv8/+hkBae2W
N3uw9yIGcfdvo0ykr6p4Tooaw8CheZsID0p4p8Q3w2JaK5cadNfHN6aYGB+OaV9XBuR8NGtypxdk
rlfdmSoUqpZkx1ephroJr+u26ybvNtnydZ0vQ4UGJmyJtyVQf6rDCRc0eH+6KTcGmOC+lHIUdSGy
gR71O+VEq3eUoJ9W77jzMJwNZGXI28qQ45wYdIo6ezG/yV9zB+JV15QmZQjMo+SmR17daXf/IHOt
qjq6+oD9f/TJUDPMOurjBjQ338EpiYIGL73ZDUsbC8xBhkaEKYigS4EEtHIT3gmgRxDulwRgCPLQ
u7QrBIHrwipLm/PldndzY5g5briSixxQWprzJgdDtNZDZaOL42o+bTxD0OGoCRYPC/QGUPzkLxur
zHlTC1Ew17dEx1Ve9Wv5Lrs2vTDQzrOV3qwRkOyjO7eolFJKzejBcEBn+3h55btHfvMnMOdwCI2F
yDGBy/ZPpf59BoZeBjtLJllk/nHZ1O5kk/Fuiy1QRYW25OFYNpgbK0+zEx1MD2MOXntVHrJA9PID
tIXOvGyS82XZK3zKRZA/imIdCEZ1M4jhcxTn7iryRHnefs+Fb/lW299cc7PeEQ1lbtScHdGWTp3f
H5KgC0TMqRuc64i3JCb7MuNyVoccR1+vX+Xey9PDSL5d/laco/52PW1Wo67tlJFiSo7GRO7jKr+f
E50TLTme91ae2pgwxXUVxLxegjhfxZdxEUdbXoCL7soidKQxNNwkr7XD5XXtv903PshEGAi9V92Q
AL5DVbUkJ3fA8+QaeMzQDNJ0eLUCenwueQUTVwCHjlCExDiR6vcglaJNFoor5EVmnkcwgUQcxTZV
21kJcANZcuaI0f1a+Ze3jhOb2eYUJtELZZ3q5DhKqjdnqpfV+pcsCn2yFLy8m+N+bG9KbMQwzvMR
iEV3dBa3dFInfqAg0Ob0Jo90/rOXBdFQ1aXajGAC+3i3CW0+taqAQYreGx3RpZgOwa4PEOCjs6UB
rz64/8HezdGfb5y/nCZDIbEeBhG5rip3AMF7x5mYpd/8s+u9m2A8PdO6xSwTAKClvrFAaFHNN3Pj
St1tIVXOwuND2E9YNxvIeHqVqSi7EhWFvr8iiMOj/C89aREEijCfO/8F9poDuZd+XnZJrlHG74GU
k1sjT9pAF485bu7cE+w0tM2XbLRomUAEnRIPNbDvm4Q+f1UiYtTy46dLpXmt5QUj+NV6Uw4/u/iZ
s6jdxwYy/v8YYJ5/RV6lY96jiy/662voK4fZgrTCaxL8SxasfV98t8dcJ6Vg5PqYCqjlPBTXwINm
VuUTxZpuewgo9vZY2fndcFVxIjFvG5kDF5piURtLnh6T/CGMv/c8DR3e72dO2Jr0kgw6MVSt1tt0
eJy5VWfetjHnS5OKfJ7jJTvG6GK8UiGw6RGTGoWf0HliwS1d+SpyeIFj1+URpCCKi7lKGSiBj+4n
pnphlpSqHmNEQe6RZ+NaDIzz7EY2vP3B/NLxBrR3BOtMoIfeTTJHuyj7vMHMMQZHfSiAmb3dnkyv
8nXMgUl36pdJsGqXWCGQ0dZykDl3wd61szXOHPEUYsMIYLMWQG+4mwsrWnqge6+6mNMN3gVfbA0x
mTDwJaE+kIw+AUI/c6Wn/kCJPCgHeu5zp95388WNObYRNhRr2ZKuxYUTgaJ/7MKHvkbrXiTrQ0r6
zF3mTHL6LoNzNUYEaA1IBhdZ5RCY7Dnx9q9ggtmcCo2ilhNQ+81tl17Hwu0ycXkS947i1ggT0FZp
LQEVMgn4jah8RFsC09siEwKd54Eiu/hUgrxlMSEtjyeQiOJmOJrqKyUU6ORfi57YlwM1b1lMBIMY
sbbMZtwGIIWz1tqdjB9/YADoNAAGdMwqsWjoCSJjkBoDKWmN66zWBUvjCWruHq6NBWafohU5ftlH
wDdhuMEkh1gD5rl7QPObs1e7H2RjiNkrwZwSAMyR7IPpwRr02zYN9Fm3Lu/XXrJNKPISZU1UPtj3
ZV9pcbSkjRDk0xOa25aJudFaw6mx4+Qq6w8iqHkvW9x1AUBUVILqI4hcGc9WliQnTZ+TQBD/Wnpo
VfFYVHf3TVV0U5ZkWGHpXNowaQUyzGFgqveF6KriX1H3dHkN+zfKxgbzbYxFWmtRjSFAdDc7FESd
OhmGvDpntUOrh7IS70m+63Ubg3TRm+Q3D6WiaiWouw/N7UoiV6VaWONdpHznrGzXkI5KFahgKWaD
ubhk2gapJ8pBCUrf6k7xMMB2g3m9n6UB4lvRae1JtBSJS35Jfy+bepONXebOkkHsMUzoVBx1wzHC
Y6VM1iwfQXfdSrxe2a4Hbkwxt1YqqGZahmX6NmQT29N5qEEPXrsUfGaoVv3LTC3eYd6/Kn8bxYjP
xw9YZYUxGpOGsIG8R8HjTMAIVm7l1+oBOEXOFcW1xtxReqSHozm1qGcC7UYnmOsr8WZ0RaAHTYeX
ll52GYmddoE0T6wUs04Bbj8k3a/kJ33wq5Ez6HL5q4Eb4OMGjqkYigLG0gMhPTXZdTzx9uyyB0oi
e6aVvkbyCLdIT8V1f5M/zFagXS9I6Z+vqURU9hB53Gb4brDSDUOFfrgOhhHGLQwpyQSFur2oZveD
mdlivz6qMw8kzjPD+MMQ5w2U14kIWrrTuL5iF80p4ESO/Q/0vhQmsBtiPGtlgo5SejJvULmBQqCA
4Y7hdQJVEPW7gnOQ9/3u3SDjET3E9Jq4MOOjYmZOHPuqolnijDHblON6+4nn5isxrtEm5dIaeloE
/Zy00UFR4hjVjsmIVyttevFFSsYy95N0jhuXzEpzM/b9HJ6i1Axzq47xTzm5wW5NDkqxv/2GuQ9K
khpVVKMY0prW6MxOBggPkkW7qazsC0rffzTHsDVIP8bmAqokc44rIOuCaHxZxWeR1139h5D1viLm
4llBmArgXYqAD00lFbWQAq8lWkuqPMHhXae7QL7tcpjrppLDGWcd0zRTC0Xv0qvszCcqemnjMbwJ
rfl6PEc3KVeWgp6zT7ecIUmGCTU6CQjoj7u4tBRmIKVAIWPopAGh/AhlP/MoYvzpj7pdqFD8tsU4
7VKJdV0kYMJMMRYuWamH0cDjiCewPbrgaLWyB1JYKrcLS5dwaYmMZyZdpC5yNmioCgo3Bt680C88
UDocgG2AN+Ahr3YhvNtlMo45lyHOV4uwA9TgzZjb+KB/TyBktvzFdEdbO+YvdKBDw1hibvOKC7u3
xmaXGbeNjd5cUyKWRyE+ZdJhKH7UwjdDfi7kinfmdwPsxhTjs2o+5JGk9RIQbZIn27XXnAWb1uHR
/T3IaJpIvLi3G2E3FplMqUqXdjTTLoGochDfii71ouSsx1byRfiO0O6IDmUu4zWdOWbZYcF6TZLZ
rDIzEMYyEHo3WTErM6teY/LuLJ4l5l40Yq2R+gJBR7NkEPWobuZWvwY01XtLNa3p1N9TfZVR431K
ehdeOCTsuGCdR0I0ZROl6+wD+ZFKOQvnLigcqvHJK9TvXv7vX5GlxJ1yAaLlYx0GVZ/6iym60dpc
axGvocLbSybexGsKjn6BgG/LfFHjg5Q8CcJt1XN8cv8QYNAHtTXQPrDA1VKp6yaPIb0Xkgdl+Frp
/uU0Zvc8Q7SeAJOAyXi2gJAooEgTFi0M8vG6yp6mTrOJkHrKWt0v7R+5wcYYjaWbS7VfkPUpyUoC
+Y7ShHe+GphnMCqBD5SPeN7duY0x5vsocqRKhSLGx0V+zsxf7fR8eed4v58J/H1dtlI1phgiAtoL
SO4TkcSvl028tZQ+nZvNGqgPbjYsncJeL5cIZU23BGjuS2c19vxUveI55aqWctStxJ9AwkOekI6B
exAiDUg9eZ6+e6A2fwUT8xUoTpK1A3haKs+19CLNX9bw/vJKeSaYWJ9I/ZSWMiiNFIy7D+LgYEzk
rIEc8LKZ3TO7WQkT4PVaXypokoI5CVXpKbek/K9SuJ7/QPIX5fB3O2xEJwu0u0lD8ZXSKU69rrpu
mvuVPJjta1a7decZ/7346EeLTGSvcV8MqgBvh0C2HUaBULW2Xh8ubx8nWLBhHL14bc0iqAkkdY65
5R/6cCZqYhmxaYHJw7psbD/nJwTAGtT9FEzQfXT+oRrqWU/CGXCJ1dO/Slct8ioIwx1bu/4XzHL7
OfLGHhMwMr2C3Igp5cfRK65pkQuDeoWvfumgRVd401MMtZAD92VDPfvzEX9fJRNGMqJkSZvUFLff
nxRsJgZBYmd5BjYEIp1gi7yvvMzLz8hIOKF/N4CBCwXKVdBXA0Hax/3NRAPwCimDonF01wM+KrcC
J+DvHjcTrGiGIYkYgmQCBypPidkZXXpUMJ4UKSqIx02nFLXbtFu8y97CM8UEkLSPiylK8PFCA0+p
7DrBi3Ve/XW8u2znTXfu0/farIkJIcj11UTouuI4HUdH89qb6Zjdj7fpDU2i/sZeZv9H2pUtt60r
2y9iFUeQfCUpSpTkeYidF1biJJzBefz6u+B97jYDcwvnZL+5ylVsNdBoNHpYCzi3rBWtc/XTtCs9
+TCf/sgnf/wMPpGiGEoZFVoLDwOQAho+qe0rCvmiI7gZt62kcF4l1BUlSy0dTBtvs6vhRSXtQHMv
P6AEgNZmKsJOFWwi35Y+VEBGj2arCVSrvdW1clfrwx26s05Jswhc2eZpB1AwEmuYozY/YS0qvQIY
GU1CZuiQn403BWlDhi8R+tpV+pze134jBPbatJ21TG45y9JQ0rQgbHJ8eJlu5GN3BrfNKTtme4Dz
+Obe3A8O+lhgScSBAc0PdK8Lblqh4mzPVzFFIlc1qSdQ0JSsCwNslARTmM2XaE9uDFTeiFN6mdcf
hLwETDn+4KyV59z5PIdSOKZ9Cvdq7RkPQtyhKDzsVJwPIQrvlm9bC+N8+QCYAylXlvRo5T8LuQVo
j7ARVSSCc9y5ZPdVvyC1OB/HXzJy3H22I6PLsElCp+4da/Fyl/zBbMhaL3aCVptnFOj6R0WYHvXq
1pJPY36mnXfZw20We9YyOK89N5Y2qdKygB9gp+4ZUzULN+db0uyWI6t1296/Ng7OfdddSipQgYFI
+Ioc2ViweQ1QD4zKxTvRUNlmXAG4MQwq4doDMSu3hk1qyGNc6yE6x+zeYcOAoWfcM+fdfYuQShS5
6s1hJRsPOHC/WjKaJLgTZygSOHVLC8HtjfS2eKxVLdvH6EOqPeLQa9aVQb+Ku5C2Ymqw3auILYBm
/wm9tuqWRMrnyA5imnpl8pbHjbNkfxBErIVwxiK3kzHkPVjaq3k50A7AAnovyHtvG+RKEc44FmUE
6WhYsUFZxY9fKyTZjGuWZFt+scbr/CoSwbBs28hKJHfLI3onWqV0YVBMiS9b433ZSo6cGn7SlK6W
5I99vNzKgNj2NDlx0qX30tbyckCZXz6MWzfiann5FpAE+K9zE6JeoqnJXjWmL5I5OHjIfwtTUUZ6
0599qMzj57dSRNNkMbKjGV5Z+b2aCrpn2JJ98v+r73OnoM4Mqi0zSITQPHPUAF/I0GO7K9FpE60Y
d82EaVEmclomR+uJ0O/VFDp6sgNii8hLsu9cUoct58oTt6i62zJV6DH6Vf6ykEqLdpaHICxxGGlp
4ovclmh7uOsmbnK11TJ4/rzSwDob3SjjLHgdi6yex5xLs2FOkqE2Au0hvOsC45A+mPfa1+gRXt8F
2Jbyetm6BR7K4JxHWxThEuUoEsdhBk6N7mbBXIUiiVA8NrvT1qeIcyBlGputPgzA8T5E14wWBlCd
uxovvGhXnYYjw6qVXhu4YGEZXGQlnB+JgGMY0h4aZqPXPseszHNluzXey8+qj1GVL8L3pEAin3qI
mrkawDiO94mrvDCc0BRz7lEw7Cyf7qWz9uPyFm5ObKzWlgecy7NOXiiLadlQQ32fe9MBhADUaW2H
PEjojLYDa/Dao7A9jhnHhQPIJyO6qFYUHUf9OGvV0e4lJzdPmXK2rdsq3V1WUmCnfEZ5AId7UtPU
ChpJc0w6eUPr99XDZSEifTiHUmGs2lbzKTn2s9uCo2KoJVcigCdcjrGkCzTafgWof7E4mADS5I6E
PQ620s0ZA0Z3UlAlMf9FAsCi5hgmAn4V3dG9/ViLXpTss582TUU2G3QOimHyfEly2k1GTpE0R4le
87M+qYIotyS3lEnmhj0IkbXBLndaZ4lmTLed20o0d/8sAJ1HAguQQQwgYQiWg/qKaXzG3MJeICY2
9vHyhv7DGn8oy47q+ooIyzmZ0ZQXmDc0AD2ZbwATvk0xGry4+aG6ag9xICTy3rz/VmpyZlQqk7ZI
GIJGdKvvx10X2H7uh7eAQnPpNepmXrMHA70nUHVTKiaFVVPXbRDVcJ48A5H3pGWDjd10smf9KLvE
pbEj7aZ7vDHP0tdlh8afG2Fde/NRuZLLmXER0jHMjRy05eBrGp9Q1nbZ+Ez98Geg9MD2x2ihBvBZ
hXcCUT5nTTvMVlC1imNPb1P5XNZ/dAOvhHC7l1M6jxIdlqB5Y8hy+m46lJIDdwpoyENxE7qT4Are
7PUAGImmgeYCPGafXkP5SKWqey/Rg+MC3WEAYyJn+q2/oT8NwYnY9KMrWZyV6E2NptslRUNzQp0x
fK4qtC6rgufCpimuhHAmMWOGEJMRWX6UbKcHX+XS+N10qOg3gcmzVqVPrmwlh7va866KaBz3YWBV
9WNsKcjcJMPgJ1N+U7bhSxO3gNyopMfOCrN9MbWj4MwJFpN/GjA2OtJhGvsozdcAKJKMU177Ah2Z
uX3WkaVvGVETTP93D9ZRnWKiS1YC46E557etk+ySfWk75lc0D+7mg/k4318WeVmizfcNgpYKiG5o
fAu6JuhrexfZmeDq21w3XD2mrRLglaicfeipnipm1+M1joZmrQcoRTP5kiqqlWzfNys53Nqpw7Qo
PR2yo3EzvDDWAKvzQLnGkHJQQPG0ylkEZ3lz7T4k8mjqmUXBupgTJZDy1FUUwAyGQrhokQwuhWmj
3Xiy5/ivmXLWC5wjXUl+DACOWzAJJB+kx8sGIdgujb+20VgSR5EiBWoMIJksyd2KWDVGj98uy/kU
foEVzzRVRTcRFAHulduugvTyaNfdFORL7ZbZda0Ct8Haa8U1ISIQhc+Rwe/CeFhUosRyXFigegLg
tWI7DBcSY+zX5If0U+2RiJL26qFH37GgmeBzJoWTy+2eNBZ6HyXIWcrI64VHKOpKQA/t0cf9Fz2I
qMb0uc2Nk8htH1LsyIp1+YLBIKCHnUrgUNZvHZyHfFhGR9Sa+8k6OWlcxDUCMYr0zQh0VPU5lp8G
Ebaf6Pvs/6uIbgIghZoWbRnk7Us5XZPKu2yEn4yd+/3s/6vvV0mmaktfVAE1v9dqkGmxm5TBZRnC
LWEX6EpIqyUJNehQB8Q4Ded+HwYA2UYrae7a+wltv5pAoEgp7tZHghDgv7NsBqV8F8WBpfy0RVzR
on3hfHpqduChJuUU1Pa1GkZOPD9eXjT2gd8uwveNYdAuKmrAQLf4fc3Kto6mrNXAC5qURzVvHbUA
e0RUPysR9TMc5Kgq3MsiN50Emx4F7aPFTgmnlC5RKVrQ8Bvk5/KaJT2rwwBAGdSFVEc9ePYfZCug
pcXcn4opXXBZcRJnUFhVuj6VwZh72XUBgIsIxGOv8o1xxHvwqqb/O9w6J5HzuoAUkqxawYFK5ety
wPiNIBjcXsQPlfiBHzVCzkzVaHFMnlk4Hd7OrwV1W4/xb7DimpU5dC8C4f8UgjKtAH4CUB4VY1l8
05axTOXS9RoIfKTB1bLCTxDQgIryFC3Gw2Ur2Tpc72g8xMSoscIDrhQtkUy9sgGWWT8DNHOvq4un
haVgWGBTIYb58x8pnPmrGHmIwxEKKW3tGPZeTk5U051y+QP/t9aGcxWSWQEbF4NmR1z6DsAxnUS5
B0vC5SXbtomVNpyZZ6lC476YgbhgurIBipYbgll+y5MznzyYYEiv9kQgU7RNnJ2bJFNyRccCZuWP
cTyUyVdNF1jC54CTWd2HWryp93JXSupYl+/9MurzuB9OnQN0mOd3kguhkX/OqnLyuGCiA9tuh57r
CWWtwbNfprOJCnr/JF0b172fXtPr5poey4codkRNyILVfL/hVjfYaC0ANpLHOhiUs1LvluY7+d/7
ut+1w2CYiqDQ0nnu4kLJBzLYQO6e/PhWdYsjK9gpewsgij2yCyIOqU2VDHSvo8ppA26N3XArlYDl
ZhWNjvDTSr7EkSctT50tOMQiEez/KxFLaLSEtshFq8XPSd3F1rWt+YKjxQIs/p4E9fLfanCOgsR1
pOuKPqGbydqjscBfSi9xOzTgp051Zd7KooTiZjSzlsi5jHEJCRDHLYJ8V5mjmvuOqnNejgsab8RU
X6I15FxHEktJWppox9WGkzrukuQsN3vBGrKQ+NMaAgofT25GEMJzkKeWOdQlkM/e+96HoN43nVO/
DLsFeF0l6iOC8GwrdgINCfALNQaPy4cZ0YTJCS2iYaBVjxY9D8rhsj6i73OuTxrS1qSSYgZR/22q
vgyRwOaYSX1err9/P1/wMKZG7me86IIpSd24/TJrb331akuCbdnc+Y9l4uscTV6FNK4SKbDnzDXD
0lHrO004ebV5flZSuOdSmYZRvcR4wDAgVSRc3h9o9B0SCAdJyC7+OfvHvNxKHvs9K5/QZQqNFl1h
7I3SDYNRBcnyF+1Yes2TaMph+35ayeJc3CLldLGGNDuGk6Mf35lHaidJvdFnTrV4kF6z75dNb9M0
kI4GuzIKDmCa+l27cCisIjZDoMRSIIDSo9ofaArA2Na9LGfTxFdyOM8qL+EgRbY8ByqICFTUnV/+
3fc5r2qYNIsG2mjw3HFzM0uGrbmYDY2ExcMtRWwFd54KwE/QcXDml4R9SNVKYQ36DOKIeuFt9GTC
f3fPkVu5kT+ImLLY6edPL5LpsEL4Hl3VOfedjLbVqIwhFX3LTlSYKP8WV3lCc6eXydGQrdwZMXtT
U+/ykm7fG6s94wRTqbeIEcsR5u9YGqvYlU/AX8f8Hd0hYhFd7yJL5O6NiipFM/QpUKKmr/MY2F3m
5dHD3InQBja91EorztnG5YTajAWLT0ZvCX0jPdixwJ8LRPB550pH33uds0O1HMKpQn1yJyuC5PqW
HVofavC9KMAcIXj5AiVzGk9KfiWHAmfONpe3uvX3OTsfFbWSTBuPsjD72TW7KqpACLdTwIVR3F22
s88AjvCw6KYzFSw8YMD5wC4cjUUmM0YO5P3ks+H0rncBkhMwwFbJVR+ynzamhsHMWDr1jxJdtcAo
3l3+DVs7Zsu2AZxYHDDAhPzuBgs9q2KwMElBFe9qm4J8aUdtUX1VJITzUYliF0UjYWB2aY+mcq1q
P8xKEMCyQ8Lv2loP7siCvSQuEwpf0cTJ6NLZtHamkktuW0yDa/Zm7hkW3o3GjLW8vIJbx3ctmT++
/TynUQ+kKDV2p6R+tq3reU6cWlEFTVKbGdq1JO4AE42WYZjDA1tPxoN+rPz4oTkBv7p/WVxlh7kH
T1RxuaybwVdcMOasqRI6cQJifenh+lr1QdefF/Xh8hJetg9U/383wgjddNasYgmb6HYh0c4cwB0i
vV0WshljfCyfwWMzNAVRkMMH7uX0AkxkIAKau+FgYmJUB0FW5Oui58eWI1nL4+InJY/SIV3C/JiN
kxvOx9qyDt28H6RzCWymy8ptOcW1LPb/Vaw2zKpK6yFOj0b6tbS+WaXg+8LF4/wEe8xLhtkBOh1T
mh2aMsBZQVx7x6YaSm/I9u3iiVrAPjfHvvvH/3dOqFn+rlULck4tKbCC893gE/B5l25YOfXP0p1T
p/Wndz6UIgZSj4OCwb9bUc6hjOagovsMY1oaBm+m/gcITi4LEBk95zcAAbjkthEVMA9vSH0yX8tC
ijF2cD55xY+YjQ9y7TCSulbR2YxguJ8oli565xWbngpxvvYdwvOSNM5GMJo8SS16dyCN0YzU+yl1
k69D5+SANnpK3mftC0/9kk4o8LtR64p6CDZPwUpdzl6yQkvtWo+tACSTHpEa1yoEmyaSwFlFntng
KwNTFgrEz1L/nItQbbdD3r+DbJ0zClnCTHJHTMAOSnICPJ4ss6a9NNHxZRmS8Gs35p2vNHn7BhDS
J6LSRaDfP+zhR8zN/QCpNWuF9CBlLJ471VHeGfe604L2vTf57a8G/+6VIkGOiP9G+MZgsdVnC/qQ
zt1wdSuFUl7jTIzuuGPwuskTNtKpg25v3AobkwTS+Gi16Ywa0Gjh+5TGM2unsd0cg7P9+2iBKMrf
vr0/XjN83JqNSRXbVpGBJro5v58PN/aSqw5QUtqOfhU3Jf2DxA9j4lZzzvoWqQnERJ3PCAb3CBg8
EpSj0x1ztJh2+7R2RAW9zUvv4wjya6oqZGrbFgXEgblNAvh/vAK6+6q+r01B+Cw4i/yCpjGIodQY
E+NjYiinsjOi/Tgnz5e99OceVnYHrbaNGdHqZlUL0y5TO46OGZIDvzTV07wE2L5yUD1jKr50wgcZ
uPKRJ8QsEVknFz6UbYqQKAYAL2PzrO/bvXk9+nXQOJk3CxGgt9fy74PH5xWnUM3B7JUAyDHCIIi+
OEX++C8XkrsdMpKoeqPBdcIab+Xr0WUGGX0lgbZvcid9XnbqIXSXP2lrWO8fdydY6ACeKAU8rb43
z6NboFpaPM1gcXOaXwy0ezzZPwSainaOuyS0aWq7UrNzdJNOHryYT6jLCAyVXbNvvwuRSZghXHCa
fJI2zNpIrlAiDvp8cVs99Wj7nWZ7Ej/rFeor4ylMT431Eg+vfbyPiXAWW6Qu72aWtEZDTL8wwGG8
YWvUlsKzcdV7jPZLEfXHbIZNH+eRT+mOU6flKcX0v6YQx9Yix5JBIppXrmATBSeCz+kq42DIi9yB
MFhxagxxVP500GRgeve+cZyDzP8voOoEO8m3rUtNVtRzXTBiVrBzXde4IFo//jZ6aMDxc1dE4bup
oor2TlnBiDeYP393baXetkanAvAyGQpnmc6D9OXyIm7u1UoAF0zIE1HKLAFsZ4Qcazo853IQZ95l
GZsVW7TrgbdPRvctENh/16LJ7GqpajwSjBtrXxyKuxAjI57psjJP46qKO556NCNelrq9dB9CuRdr
03SgS0xqgLcuuMQnkDuL4GE3I8GVWty9Yyxw/bKaFcdOutI7kNy0siNpR5Ve5+j6TRGQqaIH6/Yj
T9MII3tXGDXh70vZ5aApBq6CHgy+4hPUNaV7hqlEHc1Fh/aDqFS7qeJKHGd/JmYPMVTWNwHDXlcO
0b5g7F97UZ8Z+8wn/7gSw1mhgkhkGmcgU4BA1yfmKR4Uf4julCh1ivblD+wCmAkWS5EzBvrfV9Cs
MfFo5t0cyMurBij0XBb4pU1lVgI4ZeoxmRN5ALlXORq7QcOktJbETiyNgWKHYDsedpcV2syFMxSI
/9eI8+6Kip5saoNNL36fBJkOg8M8IOPQE4eszMA+bdWHML5Ldcy6ulEiTMMWgBJAspAYHi2R3AKa
oUCtTVe7ksQdYPDWdHllIekuHaJvbM4Xoc8IxhwN1EeMYGMSxSFsYy6pxp1nK+1MmvZIjUfPpkP2
8jOGIEC5JLl7AzlercHDg0k2g/+ZQ4QFsCtN2UqsAlgtNfIc4+5zMFfqvQW2SUeeS9+cMYaoR3s9
Tmo3aee7Tq8FnnnT+68EMx+6EixX+ZLoOQLYDInfZGfLj5Oon18kgv1/JSIpxrmIbbwXJxV1mXrf
GS+9qO9y09Wv1OCcIhlbAmgbJIKM5CylL9JwuGyKmzqAGxDVdYycy++gfisdcnvp1TFBtAiEetW4
rq0bSVg63gzRVjI4a49RFhw6Vl6deiACap4UOcgc742vyy+QeRwQ71/WaXPNVvI4Y5eGBv1mGYMV
bu/7/L4hAi+46SdW3+dsesnRjdZPqNHE3TFKfsRRtZMq38wM/7Ie2zfiShBnw5rc5UPbxtlROuHZ
DsZUFBiAsv/AyuDzIfkuymCJjIEzaGOoRkkr0bEi5YBuUZ8M+rO0HwVKbXZn2SutOJMeQkXtwTOb
AKuJzMlORwnqHEWaepMrteJluhXLzji0w3GK8+z7PJeS21updjUY1Eb7MZBYHGsejCMpRumAZj/1
lORm/7OqButUAMTtdsKQ9RNgkM3aSw0LHGTymNVuMwydh15ZlJhCWe6dBnfZIc5CEjkdbcObklrk
ua+t6LG3ahnAQLnkl6OVUmANG0vqVTSpU9Ajl2XqpHkufaPzIBVeH4/6NaYY+59hmuq508V2ciWV
qS7v60UNAa4/5k3khomqtK7ea/Z90k7pQxPlg2vlMxp2u3mcdc8YpebHHBHlpJqUJJ4EYJDGTyho
3YYiGn/FRdYRH4hUkZ/NSK7sJRkMbE5WJ8qBoAMk8bqxIV9Vu07hjBoS515HQuPezGclczLSyF7d
qPorsS3M9w5TiqL2GAO1IGzqY2losr1TY5rcDOVcNk5sN/UNHYzxCjR9yze77W3M6slFcooNYEI6
oJCesS1daX5tdTv2TeQNfxhxGGJ+uDEl38p1Y1+omXHsFLNSXVWf57c4ndrnvo2ME26/+LBYJFOd
JdTpQ9Rk3U3ajZ3k0FRDSb3O5qXY0V4LAedVtgb1jUYnvlIaaeRQmQKUL6/qyElta8Y7HqAad0tE
l+xnlRdIx8z5TE4AvU+PSolmQAxn9MXXOeybn2qaABbhsklvHht0epkmWmqBpsH5AyPtEjlvwHFf
GmBrqPy2PZbR938ng3MFFokAqWQkyIx2FuaqOi9UjUM9iFTZztqtdOFcgNrFkjIqdoKix/IObZrc
FcDTVx+Kc35NMVhVCtOubHk+xSYrkZw/aKu81LQBM8w2dfBSYzcEhjGC6U5XnJINwHtCpCGRSC5Q
pgOOStihsywOmrO6Ww7dyXpc7mZfQyGT3CeCzduMvlYejxM3lJMJuDGwhRuYoF5ADWlJTtQdDVSD
lfSHEj9ftpXtrOFKHh+mpwOh6Yx7w3pqXhhMTulatzN14bmGo71XwQhpXevXoutj80W1EssF632o
gd2nYkh/R/aiSvaz/9/wxambu/chh4/Tw7g24NQQEw1oW6BnCiT/ITBfbD/ZFUh1zb7p5s/xdR3k
zwzAk+67vYjFULTEGhfTpKid9Z3cMHJlhj4GMsiHBDC89dt/qBlO86n4LhoiEgUE/MiZFWNqb+zx
/gKyE6C50QUVWGcduB7slPQn4dHc9GyrleY8W23LdR0niHDZEHObOfVT+t0uAO1pnc0rE5WDCjh2
h3D2LhvwpliTzSlgDl//hINkyZNC7XDUg6zYyei8SuKnJRNF1ptv2ZUQ7lBGUku1DjMKQdgkXpMq
DyrgS5YlPuRpe2XPogk3kU7cmaRqk2eShXKISiqnoIuj0lcqnLFnoe0nX7pSij+CsYSXeZUDEPUt
1t3wCBaPQH+oAEV0T052sDxc3qjt6+JDHl9wkQsAs1g1shuRum/za5M2jr24GrnTAZoAA8k82l+p
i0vHuzEFhOqTQL5gVfkqzBAv2dSrMFDWKwdYM88fEj/Ztx4jf0NtPnsAJNj9ZaHsqr2wxnwr4pik
WV2N0FmWdkWGmh1AsS9L2PYuq2Xlzp1Rz33clklxzJGKLXbpQ9Z7Fkb73MFd3GVX+MB6ahW3/C5K
yorWkwszSEsSM+/bJZiqm36Rd3VzJauivmjByTPYj1i9OeecpqUio6iVzqmf0S9Leqe3tZcbjyEN
Lq+kSB8utsBZGxujRE1+tB5m/YEap1nUR7dpDugRRc7SRIZS5zLAXbSUY48SxDHKbZdm2XnszP1l
LbaP2UoGf9skmi3Zs9y+wx9Fh+yQoF4M93hWfslnAL/7IjvYtsCVROZoVntEmyXHEA26veJg8kBl
vS+eusOooXA1egwWLrlJUdEyfwgU3bzaV2I5w0/GQWqWCPUy1sRRAPllOIChDxyBCFow1A9iRxFB
oGj7OItXk2RR2x6nWWkOXfKoiQbUtu/slUqctYd0UsqWdaWm575AIwwqgPvojGHqInnn1AAytiCn
I1KJM/q6lkej1CeU5KTzknjK8O1f7hJ3dapjU8skBtug0uzCO9acvxyqL0Xmw/W7GFK7Kr9clsh+
8SeXu1pD7vLslr4ETBaVAl0pncr+rtQPYTntpy73/p0g7v6UaWVa8cJqRsvsY3zSK6sKj91TVAk0
2s5sf6jE35wI0aWsrnFT03MeOuwNIjECidnpg85NfNGMw6YjXInjPIhWAn3BblC4NJTYGeXDSDDY
P79dXj22DRe2ib8ZraogjVqyJhPFq0uXogJNruYauctDNPiXZQmMnMfgTislTmZcv0ezGR0rekqJ
QIDIBfJdCcAyTe3GwpO78YH9eRceq5sCKD5p7qDAjEY2wtCvxbA32y7w72wCD/eAgafZHpe8gAsc
d+Q5vxkOulc9s4Cm+Wl6Qk+/GTKunt/c/YW+ShDNhWl0tK7yxwqATIkLJpw9m6oAPpTgfG3v2t/K
WZwZUgNmWLQwQ1t97mXVmZVcEDttG/qHBO7iUsicIVMCV9GQ763ma3jzmv8zUAsraqyWjHNHRTUr
xCJoW8/sL0V8YClGMxHMhzMf+vksfejBeaJYaSxZAmtjsNhXpXaSitKxFM0lXe3Kov7a7V2xiKIR
1ABQj//9sp9jNmrHUORQ6cYNW7hRKNj3f7gFP0RwF7tWAmYhKlEn/6s7M9ll++WewY2xNo3QHV4v
e4d/iJg+5DGVV/GLMg9KnqQFCMRvkPU99PsC/PXWY7VLr9NDfCTXIg400Rpy13yXGZGKDkIpoPOD
Wty0ncAetq/AD4XY/1cK0axQKiRUQVLTPUnzl1Q+jyngiIv/Fcb53bQ/xHBXu1LMdqyp8AbSDCCC
9guZ0Qcyu5d3Z/uMfgjhzs9MWipnat4FBAloTWvccgYZYvZ4WQo7IZ9P0IcU7gQRPPBLcGAhhM0H
J9Z2g9k7pD3Y4alZnib7qhMhDgu2iK+lkc5Ilpqija3D2iWm0yqW25rfWzEp8bZz+Fs1lXOjoNpT
c5B4oD38gQbaubgHCd6O8TIYmHevgJaSglbMvjV/AOXh8qIKtu59qGhlhsrY1p2GokpQ5A919pyq
r3UjCo1E2nG+Qs8aXY6yKjtq0XvfKF4BzmS69CTJbnaWfQPY2+OJ3FejE4pCW5F+nN9YtCKeximP
UPx32Jhh8fSWOxIwuJsdS5w2mAz5oxE82/rYTc511L3UJpI14T2cnbv5rKXHhnjFJJhR2q67rcRw
HqSNUbXSZnTqhVcNkGbbJ+tb6tmuGihI1Np7jbGyTU7ykF+Jep1FB4NzKpbR47qkOIlK8Vr0mRPG
X7MBGEvCiQPBkecR1OqpzoZmxAyAfUiDAVyM7ZPR+/NtfC0dFYDfN24CAgH7ETNaZ9G8iEhJzt1k
i1qjjEXQPVL9GCbdncjLbL7q7cO/OoB88htgwQaQ78AOXk2/wvJqkSYnE+V9BXcZn9xOlnxMNdaP
a1d3cvhW5leXddju8/8wRT6PnVYTEMtZzDn4bBgqOWL8SfIxhZg4i9e61HLMHYk8ZQYHQ+ZniyfS
cHO8fHXmNM7HgEqgRTY2Q5joAVzyKQzGWwuNZsMV3YuYEf7hIfH3+dY4n2IAo8keeiQp8RhyFV+B
RKBn7cwILBOz357RogCPJswFC9yoxrkVTJLKWjjBVXf+uFvOCBYeCMQiosTcWZs4iovCcOKHu040
vbRxFIhMZJOgq1MzPvehtQC5tCoaHes28ZXupTBsBz7OJVRAkr3x4PxNEBdI9PWMUriJlbWSAMlE
R8/9vL9O9LfSOERaL7j7tpo9IU5XAWCpm5rNj6uSpGyzLozZGBpIQzMQovSgcr6xbjS3OsqH+ErD
fNiXeX/5tGyv5odU9v/VlQt8zooa7dJgQnvpngozTPc2BXSj1JlOH/eiFMjWPYG9U9j22YZsqpy8
OCcRlZOIaYkxmBs8Qt3cT2rHvO4c6QpsTA6oGG9UTAL0h8uabi8wOjh0IJkBsJenZerDKe1JLqEj
85e6n97n/Os97uIA6MQeEo+AWRQjTWxcGtD3QyhnRMBoyIclzQGfazuKj5w3WsgZBaC0G9GjGcQn
GC5cAxt9oHvVFLxXt8YMgWemWyqIP2TsMueJjLDvFqtJ0A7zzGib2n12JQela96zEcP5rB5ydy4A
BfYnLvA3wZxbyjBfqy+FtQStgaI7G88p3Fl5Lyb+F3geG94ILdIWsC5MC/1sPC2U1IdVbeOReYwD
5cU6TgFS8cQdvmjXs1/cWof8bnxEWPfdELQ+btxlDEtVlgEhbBMgyfx+ekLZCmcJYDaBap4qSXIS
ffkTt4AOOg0oZJaiKHwqKibGMsxtR95hcYA76k8h2pic8HH0NZwWZG10zwL0n8AvbKUQWW32b7nc
Blp0sE1prorA+sqWlDFXmFc1rlCkiuDXRWqyRwX3noI4AzjaxMCoPo/ixXK+epOAg1Y+qgAFzW8k
V3fMvYUHvBA9m+3KZ1m2YslEBQGoxe2aBgYxWylBByvvr1gerLjXDsXPIAMOxuLWt90eKVPcXaL0
1JarVZQPsVwMt5hx31AVDdRFDEaE+IiirVfpr2UzeZc9nUCQzSXdWhV4nVM9h8Fs2TuL7so5cklc
uAsRmP9WIoQoKjwqcJtk4DWyc7m6PQpCzZwaKviLnmY3vjVPKXVirzpImcMCnuZu/iIaT9g66muR
3OaBa0ZtywmzVr3V+ZkxvpYD3ZnjgGc+igN1dn95LTeebCxzpRFZt03bfG8XWWloD9KYyqBMO6pT
4ia17GXIyXVjL9iy7eO2ksMdt3KYo1jTQRU8Vi7DPyjRBbFcm18ZByPSF4J8z+YialAIDhPHwOae
+LGmJNWUYd+U8Bu1jn1ybciAJo9OpP15ef22TWQlikv/9SGpZGPMgVPVO5g3anOHlXRS3/Is1SW9
U59lYPOL6HA2tw2YciC5A6icxWcSSgJe9nLu8Mo3D2S4qqubTPQe3FxDmAV8JNpINJnbsSlZkAyO
ouQ4SKVb53ttOssGeN3qnZW+/MkirmRx0baVFK2izQWs484AiJS6q7+2tRO+jrfqy3DfIFh8kkQv
+k0vspLJRWpFkVYxpjCsQFIcEP244At7Jbf24kz3AE7e1T5ShYF1TVpBzMLW7ZN3xpwOdg2POICw
/+5T1FYaMK2DiydC/66ByQ91EKQhN/3/SgLnQuzMMsOkW+Qgk84yymLtUZWeu/5ZAUxflviCvWMh
1iV9OLef9WTpMHv0Fwl484B9Y0SHQHoCWD4YXa3CIU+XRW4av4WbVFcwKQgC0t9XMJyNlLSLgT4L
+hoqfpsNDkkeL8t4zzd+UssyAVUP9FXA5nKRZU3BoJ2BCRC8VoqfvtkvsVu79r1MXWKgT444zHMB
zLv+EiK/9ZRfCWtL22p+/ALuAILtx16stgNLZ+TliWO8AQURFHoYYO53Bo5J/x5t0n0uCSx082Ss
VOdOY6xXSJFUwGan1ZVqnbL0pKVfDFlw6EXqcbsoSZVSV0OnB3OpHIYeTCIDxjXJ3eV93L54Vsrw
x82ejA4z0ktArvpdAhbe0JvuWJ9hurO9P4sqV9K4ozf3JbFDGS1AaWAdCzRgJGdW1lcdCayRIhqq
TU8CXDdc3iaYlHmMlTKbSzuOAZHYzxS8QmBkMQS4RVsSVMR0QC5Vwan4nopaRQdEG9CoqfcS+PIw
SGvqO7VRROksgQw+8V9N6qgzYDCWjj+Hx/6qkx35VX4YX2ZkjMHObFeOKoh6tipqRMVjA+GxjT94
7ka0zcfj/5H2HU2S40izv4hm1OJKmczMytJd1XOhtaTWmr/+OWrsbTNR2MTOfIfdw/ZaRQIMBAIR
Hu6tDhHq7h1o8EABJ/Zkx2clIJ3i/N8ACIgVE3toQCrSoE6Utm5Gj6FQAMPVx0a/2+qTluecU8ve
xz82qPOESZdSkZYYd6hQP8Td/LbFvBoO67G/XwZ1lvJiQeOEAMJA7rfYZW4Uh1ZaE9mu10g5NqN1
Lxpl6i8qHgAAGlecRxTrXtubpw5XvMldNJn6Gjb6DzN9T+PeNowExi96+9VqeaUjVoDam6MutqqA
rqFZGmtYAMYyZ6u9laD3M3hvDNbLcGeGHoJW4knpcg016UJ9KqezkL4KMtSWtCd9uuS1X2e+EGN2
g3MCmJ9SlmW04kGCbH3K+xV0eLd2zo5yeYp1Vyye9eK7Pr2NMxmA8Y3G58Rh8iij71PY+49B4r67
UBIJUtyKKthpSGEM8Jm7PFACPDW4SpHMjFyWERehgS5pn4olRd9kubhBQ1sOym9/q2GkwfI4+8kT
mVEG6oT3CZmesrNIPTemDIP60gxM5vC+WLb4m8in1M5wMF6n0kueCBrECnlIWnYM21mVr3e01yMD
zLUGNDj+aj1Sg6pfm7fIJ+vErMlJ5WSVzPqirMjYUQM1DBT9ru2tahVjgmqTwjlxkpcoqHzhkhue
aKGqQLTW9It8WQ88Vhr2MndmqVOvx4Y6Ggk0W8Gl9CSDB31tMJEhm05cbndZOgaJ9NsaoWGkSi9C
27lyspxkLVc4wYeZSOyXT4UDKLO3mxarybEIyQuvf43cAppvq5ud+KtmBvM/i6aDgrlZxQglqhVc
9r0jTody5nJ/MKPpzgTltGm1xFbdoB4/Hwn6u/KXNx00bRWAdLPb+vFz7WGiTL1L7jqf+1GJb36K
BjvjlO8qwljGUb4KyMoWVN8+tJo9IIEWr/wf6L1ZDSuAc/7juvSQWV2PoE+FhNixx8UUwGV83UX+
TC77JuDVwXjfjop00tpEptQKwIQN53p6bgRO6OadCJPKJtRajotKwTX8N0kNSWmjM+GwJyw1YBJ4
44Ru5l2x2z0qsxCsBUG2xcfqBpCdLm56QiMM4wJEYT4POk+5636jciqDNSqwQt5gFHe5VNwRBgn8
3KQDKMUuCXPLoa8c4dcIvSEi9zEfhNTjrJis6JZ7UjHHmsA+P3Ryfqy95V10ZAcukzsxyAu/ys8Y
dHMwH2Ha46lvOJbZvqOLooIWGYiTyS26uyXjul8jDMWXx6j/1mHge+IRhXygWz4v7Y8F6tgLWrzo
aZYlmFHUJHtebcUn+JcJM+V5AH1S9ZlUP8pzGZJmFdpUJ0BEb28vO/L8+QnU4TcBZKxAaYwLuuq7
x64qv5ri+DDk6auFCWqvNA3tThaUghPBmbc0nkn/f2+pF72wiBPmJqL4uCxvSf1Dj2yN24MjP/3W
7lJnfy0MCSNmmgBxHxCvoxtmeZ2XvkR26Qp8YR+2m/5ZERUIUB3W03zFihS7Ohtu5+rHMSBimb2r
gpsLxToAAHjhjZ1f7faRCgfDlCzGbFpofYFWDfPhvzc398oAHeTqUOQHiJEexgNXkJj99SBpaUG1
EO1V6kgmYJkdtC5NwMFnPs6dTSb6BU+BYHxOuvG63/pC+C9EFHBv/DFK3fm5KSVt189RmI6dO1j5
Q110nCc2Z110a0+WlGJqTSM5piVm6dfVlqLnidfHY8dQXSET1jKUTjVqIeWI9mLfqVGY2xvoWMkY
ReNBBArjKGjMOtz2KPOI/7FHU30VQNoCooj2KBhSmzMq8EHiTo1neL+Mu/ihusSElcgtXo0XTuWf
uZ07w1R4Q9VT3SDNHYV9AUeJUyfLwXjQPt+OYDwrVASzmhFE832Oh3BxHKziLo6Duq04nsH7aHQJ
MonAlAF8eQpKzf63+kh2UQc28X7wGrvqbTDSHW4vi320d7tHhy9xG4xU0SMw3WQvYAW227v4TgJ5
oQh5yw7wHl4iyN5IKGAbGsKyQRM7S6o+WLGGAlMEOoa2AyGxNdwt+sR7oTHvVUMxILumSUTz9Ppe
zYesFPoaMJDBByF8beu/KzdzTRdUgqWr+tmBnwYyl7YzSR25BowSUBtCfr2YwZqkTgGLFe8656yL
PmfNVMh43/cQrkEkHuU3vM7+jUv8WQZNpqfH5qRMiwI1wcfmnD2gteUKnviMcsjqE+Zy4YX3sP28
JghdQPAKRU1NBrKEOlx5qaG6r0zQMM/fdChq8XpnjIcsMQAYhYXqvvqJu99s20lWB2ULDckWj+TO
FJ6UC2YdlEBymqchQEAM5sfbG8le1R+jxF12mV27LMuAipUSNoKKiDSp98AJ/Lht47PLYWGGBN13
8l8yPXSzKDpQ0xWi/Cw9LgBOa71f8Nj6meswTIBBdBB2fIJxFWahlFMei+E4ftPa7xH36vic1JBF
/DFApRfikBRbjMptqL8SLkXC2Zrf1ao9HLbH7TdSUxAwzCeRN8rIeN/DLoBEkAFXTBO/4PoDbbNV
zLmFrsfgkoyfOHoZGF4dEuG4nnNNMXdxZ4wKDkVZTQZ4ZizQKwal+mYtHG/jrYYuIGBivkvlYVZC
QrEAkOijibYH/Bs8ZUXAlXvhLIeeTDJaMdcaFfrm0SLYevKgD++3PZtxM5Gvo0EvE4AMHR5+/XXK
CFyRSpqDhfKcFqRfC1qO6VC9zRhLuCdEGcmrxLk0yLvyOpe/NknFoSmBINgYZ2LYWfdpeRGjQw8d
1akFAUHOeZowfR4aSkAIQZ5GpNVEFiUXjXFGk0qoXyQ9yMfa7gYZkI/Nu72PzAhhQe0U4EQTwC7K
78pYXJVRlkD4Ov8lGXejKDlizunosJxBQ3QgLIqSilfs9aeSx1VNy6wtQ316Tdt3ZeL8fWb8RgES
26RC3l62qAihNuBEXYwtPZadraPLthwWw4a8xUsZgo47iLzyVL/xeh+sT7Q3SlUhsizWeilFP3gT
n+IWqgWrB+qO0lo4rsDcvd3iqDAExXLo0FrCEJZ5ot8JQoZ8BcI8HCvkO9O+DV1sgCahjK0pCuUH
IzSx5WWYVrDA/D3fNfp9WPr/gumFEBj+xw49398K2li2U4ehDNeIUaRG3dTZwIbqqe7ggcdDf/8Q
oHJH+5/7uQ5Gal0zZHQ3aHyMVhtFbMz9Ehrdu1UCktD+iNN/wTQBVCSACCJ2EEgjOlOprdasJCPP
jtEdyuEPuUeQD72bho4RDJgIEdwDbxSZ5R6APAD2o0iignhxfbi6YixNtGQz8Gec1bZ0iqbibB2j
WEpW9ccEdbxE0xihWkCIUAFV/Psa1F3lSI6WFt7+TIxqFGxBdQES7VgS0K3XyxGNTo5KJENh2/1Q
CoTW/qLFLfjJfhfLQyXG58psbM1yBrm2Z9Sr+h5jS2vQy6K3pKFUB8KwuoAvfdMr7VnYOLc08xZF
foiKg6wZ6JRRWwGCG1nN2kgPxyMIvTzpULxJAAhBeIbIDFca51SyojNIe4hCm6ghflI3Tm8sQpHX
kF6NxtdZPimoCETV4faWM16V6NIAM43RZLgtyPWutxwFKrGUTVTfiLBIicJNPnnrTx01FFJLrQxP
eeFYZC5LAk4HgHgQEtHjIlEu5qIIBl+Mi0RB0thbWPiCJ/9Mw6GwqwsYtbzxVGUuxyzZLTrG4Uya
gAhZEtru1EKtJBWiZlWsUDjFF8PX3vI7OcQkMJiEkS9svO4064LYm6NCqgBpz0EmijeTdR8htK0Y
B86E1BYzTl2AFQJ2hmgosSRktTrjAQDVZvOpXOZXsRu823vHNIE6gCIbeCgBAHjtI9qS1rWWJpiT
ygp4RxKLPso5POUjpl/srFDubppxXGkl2qaV8pS1jb00mI34cXslPBvK9UrGcqkhX4YyTVo/dBZi
mIGBgPbfnNvdQsh27t52Ooijpq4eE0LpkYk/ZP0w5f/HdZB17kwgLU70LYfO1oqeIBj+4sreJk40
ZoeG3TqocGeZYrYoE2S2+sjLobbQ/sIFc9Ieq286wfI5vPDPmJZBLEJxAWMimHRS6FFcU1jUCHxG
+VGzycCh8j0xbRWTSB/g/8zGSMOBlLC1xs7ueCqijDk6GIfyFmItnspAClxvqbBIeor7G4N6B+0+
fqovidM9d/dmZv9IQ4x4EXEQA5ykaBH2Bx6BOkNAkFhHAkte0bJGAzAAu1WFLoZ16b54WY96YB6z
FyCGgYwYDsUX0W8u2nF0jbvVJ1i12OWNCTDP+O4HUE47JoOq5Na2AOXX2F3zrE7BPz96uMlQqhc1
FVc7FRAjE0ysSyOnx6w/TuphVZ4WHiaBtYadCXoSYFvFzdLJ9FG8fFOLr1nMqwqwwsfeABUI+2GZ
TGGsJcTaMJckW+0dSWp5GRdvGVQg1PI6z4eqxbDhu34U7MI1H7oTMmQwY0C3dEUSufByV3L50Zcj
5olk6K/KJgDelEk5aoolAodgmLUvnXSaFoAhxbO5SO5s6LZavt/2BbY5wPExSgTcHX1nGVonm52O
cUrVmN1EKw5NnweRim5VormrLLkiiIBvm2QmbwBYQ7bcUsHLq1Pne0hQcMsFAxg/dwXiKPcicN2c
0RqDfNL8xmPfYnrKzhr1PqytqinHuDXQEggm+Qm4TLtQeJ1TpqPsjNApTRGppZ53cJQkyNWLGX29
vWe8RVBHNq8wjqWp6GtUOkavkvFhVHQ7KbIvt80wX/C7T0M3vbK0yvVllrVQuc/C/Gm9SIfEl56E
1+0o+0uQPcbPFgfvz14a6v8GwG46ChPX0d4C8Xgjq2N6bLTeFsvvGRALFg/lxjRiGuQ9AzkTvAiv
jdQmeJUnQ2rDBnuoTnEQW0DAm7zXLdMNdmbIz9glA7mqzMucdACAGGmoiasfFSpnuxiTlYAG7mxQ
p6ftjKrYtFUKNTu+RKAdAPfa9NYKeP2I/gjd+o70tB8ih4fu5y2OOkgrhsiSscdBqmLTlqXZtmRe
cZQkfZ+C325t9DGy0naYpbgLjWcyNZqjgtSdtsfBE4IumE/yE8fdyS3xyZ6FJ50CqRvdpIfJhRnz
eOkMxhH0UELtUN71/vAlA6FCzJ3NJyeUNoVJWNIhR3BXaMS20CojVLXX9DgQLKdhow7iJPID/v92
HKnONqF4WvIKcuSyuGGURq1Aj31tqxIuT/gASMHeuFSH1h1dwnHLhY8wa8G7NdJZY1ZJsxnNKLu0
IAO8kDYlkXWbOmcunDScXULR3PEUzVlHe2+UujA1PV9MfejrUIGwdPo10461/s+7eRpaUv/5eHRO
KCw1XlmVpQMY87CMv2pevs1bAxWetkLWty7C37faENUxdKGelZSnfsQ6vwh+wBgg50MEoYLTqE2Z
KE7jEsrx71UPI4WTVpLz/8nZdn+fCkypsE6iPIPlUtl8sQE7v2C5ObBnoniJi3+usY0voiA7R4aE
J8pHrWwXaQVTaeoNvy4cQaEcN6Qe61n/nBbo2gjlWiP4/9cRDcLQ6B9r/aDofpZxKlmfNw0oIQmk
BLj+TF2lxUmNZNFrYSKaOYDOzLrxJZ+NY6VlUHNtPKtLf3IiHsGpXX+ka3tUIiEPRmIuZYq+/t3i
gq/jGJ1J2QVd9pBj6bO7XVnSKMScFYGGWsYLHI2uj/moZ8GBbqUOTLKCzLk/CD6Pq+bzKYK+Fvqr
kNoCjQXASFj7zicgWAfxUdQUQLAdbJavGc9DxbkxeCaoZ4c0rNu6Yeo/zMTFjtvXSM/sWOccJJ4R
yu2yDDLJZAgmLEfZEZTY71Db3HjU3Z8z/+vdogowDeiotGFotLDXdUH05KHWx1Cq0uUNNNDG6A36
hOG2drAWw9uieos5tRmW50OfR8ZMtW7Iskp5YhSbuVFKGC21wJhYKrk/ia6sFH4yKHbLC7AfHEm0
3++s0d4o5pOhaemCweN7wvyrHNJfw9/y13faRfuLUGEQ+S10LSeAVwn4KnZNrz2tAXRDGj5NxedM
Rxf3v4dyJAQ2Wd3GDKhcUJGQAjZ4FqCqAs4qgthv33hKG4yKzrVByqk0rZqmpUstZPaDC6DN9NIu
dn1nXdQH1V0c055DY3SzA3pAfN3Vz3nWtXHK1/I12cpWq0tM36WH+TVxc6cMxXMO7CUPKsU6PPuN
pa7SdJ22rqwwg4pMxI7Vr2YsHLKhtjnRjff9yM/YxRpwqBrQEMCwcAJtj3N8UA6kxSTfVx/iDILL
46kgl+ct/6Uu1xgIkg7ymeAuHZylf5n6p64OJMn/Py6LHNrdstZkmRRhQDN1cNft0IXKIXI7zEo2
yE5/CEcCIL1tkfW59jGb+lwZVHBmMTGTY9I9tvAH4Wytx9smGNVTorsIshQN3D8oLFI2om2Mp6Ic
M0w4EVWL9k5wCBusbpN2g/SVxwvHtUf5RgcOjFLK9ASsoJJv+OUx9tQHy2ndD04FwY48zgLJ2aWd
Y79AyjnkqVQSI+qz44puGAAYgVo5xh1puq8Y/uGSi7N8UcKkEeGGB7cqLamqFmuTpiIuQWGTnGlW
nbh9nHMnl75z1sU6ZBLpcsAKrnOaRGiAWIZitkJyNIYg/vI3omB7UgynPAuPeMK88pIW5sp2BilP
SaUkjpumg74EgIdV7ZrRX1a82ilfkYh5+1oo3EsqymDI/q4PWiQI06QXGN2Y3tOLfly/VW7s6V+7
0+QsXuyUvjzZhbfaFrcDz1zjzjL1xt5WdRZB/QLRROkl2rzJ+Nr2h5xH7MooUyDko4qJ7weKFiif
Xi9w1sVG6wYCeXMWlzDrZH5aO/rP+FyeCQ8zoZ0aT8aL2Dm3veaDyYs+DXvL1NU6WjGk0gSE5qxz
59+9N7mqg5GN+W6DzuZgxw/JSfuVOsm9CcKY7SgEwxcZhXz9Et/zMHOs6Lb/KdSlW4zrVkg9yFVy
6SXNOruQR0+PeLQADCo+7DUqBTKIlXXSM7ne666JUnWoCUsHBgAhKbA5JbQUEgwfTattjo6WOOr7
35TEC6fnyf7OClioUFzDWAxdQMajT4tKZQA6z59ASVy40UP/CnbxE+SKbJJJba/yyXrgUiF/rqeQ
Nf+xS31lzPIjoVDxlTG4HVaudOi/kVLydCCq4KIr+rFTXNDZdoo73lflrpn6rFIuFpm6gVmjgdQV
RH1JlSP+q4QuDYSLQauGAR14mpPnDg/6xnSo3aqpRGoW8yJPSyBko6m/KGYVVnmc2qDL4hwi3u5S
HtXWS2fGCzlDZ8KqWt5JQXWBwinnkchczu4NQMUiScm7Fn24NVSUYXQANe89ZdB+TmvF5Tli3SX7
vJAyFa16L6eTLEBRHSwdIKSzLmkghlpACO+1B15Vmx2FdIiqg/QPRCV0k6OJ20EwNxz91jPOakAE
b2IM56nPFvjF8l/mT+NiQsUikH1Ca5ZKTm7YJwUNv/9h6oO5zQB5mBgzwe+hqTp1VcBzdbSgM1lD
yhDQuMm2qqj6taSi8n47+rJjkU6AMqTGpHw0f3YZpBqtS99A5h2DVvoxPw1AlqU4la1r3hvH9Vz7
6yH2uSkX61KTd1apczH1Vdw3AiqPjasGG+hXdZDCIO0KW1cHGwsKNx6fV435gt0ZpQ5JFXWCWg74
xKuihPMapKNlL3hKpZnT6ZJ9e2PJH/t0qxmAh4JUGPOyn3DD2Qjil34dUYtqlntwEdbOtgjm020r
zCXtrFBRFS4E9VIV6GRhfehST5IhVKnJzjoeq1453LbFWxEVRZcmA/HeCjw5yLd1O42k2pFS2b1t
hOn6AFKSwieanHR9DYKdZbvGGRTl9MxRMNuE6cI+/1eX4M4KVcvAo2ltx2wxES6jx+HsxxjETfz4
Lj+b99Wls4+ZN77xWGY4S6NLGrKyrhA0Hc0wbU6z9l0QUKD0bu8e6xOhD41qBEggCXL4OrFY67yZ
2qxC1UTxCvH7lnOqn8y/T/J7ZA9QfaBfErnRFemcYmahb78P3bNWPN/+/YyOBIjEUCAGDAchSVap
BZTqMldGP2Me7I4wvipvwyn/uKC7y99q6/9cMOHaIAlUu/CnpWZiFiKpM0UFIu3TIHI+CQMdc22B
ejmUc5JnkYJxCCGxxQTMy6KnekQ5azhEZ/0M/aXs23wGoQaulf6Uv93eUfYX+7Oh1DXaR40ebRY2
tInFAzqCT2PM0wVjxSC0WlDK1TVL1GkcpNWIJqjVgbk3tdkdJYyyq3a8+pX6oo4Pt1dDPj8dVPem
qHNrSmXby+MGsIVsiE5R96XdKml/XPLe+nLbFHPj/qyKbsX1Wzq3eAKAu2t4zqRgSX7e/vuM1j38
YmeACt2isqSyNXwMYhA+rT7IRNtMg+y7eF9DfCnxpNkRznMT3LbLunn3ZqkoXhR9AaJhbKEMsprY
n9MHczhOvLo724qO8R+waaHCT32oIU+M0QLHEMS/3jZVdqbeN5P7iMd3yPaH/5ihUfFxhe4LODch
KQku3ymymzlyUI6+vWPMUixwV2Bk1WRTxqzEdYxQhFLU+xKCCNOPKpzOU5h7Cr5VWJ163wiMY/NU
HTFKdehPvCuDbNMnfwfXLQoOYBXVaHBRJShlDqaWEtMFHfrd00GBORnNmNsrZG4jBpcVWEC7kcbC
G2ouNkuWbaGmnNXlmE3fqvTHbRPsyL6zQQVaqUH11UhA6JZA7Dg9AOLv547yF4GAdzZwKi4voyeR
7dPeGaBCxqA2YCT0ddvXRRWLCgzK62bXGN9HDSN7MCB1Ho+XKeFEJuYbE5hsUNtCfBF9QWp9MuQ6
Cm3MEZrCSXb7L3JnAxBxbE71+3LsfgMuIH3B1JMf3/PemMz4C7sYYlAArqdHcseSEKXlghxWkurn
/exOQ5zY7ajei1mD2cXSeud8SxIj6K3VUD4gs8aSBOjl9YHo862ui6GwQAxVhZpf+J0IEYH4RfVB
m/K08baWdQr25qitTUpx1YZxLY5rQDjmSq8I+2/T/fa9OyRvsx8/gEfyLruAaqeyeV031jUA0krw
ikF1SoWSwPVStTgbx0iY9DCVX7blu6zxIB+sr7c3QF3QQF6CRj/F4sTHwZ09xS3uISXv5Y4MUhGw
CpR4gHVOFfDmkZmbilYehmNRqJVpxCdIhMdFnKUCospd2AfQJvXB2B3w+gXMaw4n8D92qGtuaTd5
qlWxgOxE/LRgSKoHg0FzIPhB5bgCGZze//OZUB1I5D8mqStukzapUct5CjPrW1t+lUXehcB2ij8G
qAtBTKqk0dStOG738UV2DJzzPNDP1l+jS5iDioB3xJnRRcOqMM6LCgWKd9duWG/VgMn/qsAIhnqE
rGEwfyuhb+gUb8JrHUb2+JwmNsZ+oide8Yx1k+8tU/45VoW6mrjNQ2WtQklrnUmNLlIsQLaDB0jh
maKSBjMzIFKiLCDww/jC7AyJa0pvS7lxPh/rYkCRCpV8zCfruFav93KRhHkQEyU+lluDziqUayop
KCvzSV5yt9d/VDGPAJF5+e1NUhGs7tZIFVMBVMWFXYPx1u6d+nWyxZ/tuxF0l+E19mUe4vojQ/0U
pXfrpHxmjhfoc0nWGAoHTPoqP+RHKFo8gTHQwcaivNO72Zv6nIfJU/mgcnOK/+Kyf7aZcpwkWdI0
LzFcar4u77JDmAoTQKPtWgMxWoVeHigPGvAixS6XZ4uVz+y3m3KkuW2BqZqnAmKSZjCd01PhJm4M
WQINvATtQ+mDBzLk3InkzN/YbbreI0YjITMxUVI+FyFpWwpe5EsB8DMealnAJnDskbj52Z6hanhx
ydqn6TP87005oPkbbh+s22giSrFtLTYpkIqHiHdomNeUgTkm1LIw7kwDcrVc7FpLaSHHUiVPtZQ8
Z9Xsz+LXlYCA4+7AWR0zwu7MUWc0lcRUqVYwlKLd9jS9VF9Jvth4zRfjuH1ZnyHC7HIsMr/fziJ1
RMU1yRW5NUrkNJBicoxTGjtpMDmjqzmracf3XFpqZrjbWaTOZ6MOeSSI0HdQ/zJAO0yabo8JZONj
1L68Apf/GIoH7Sv3dDBv/p1d6mAKWmfliWaOAHolD7JXuOmdfl6/Tgcx1O+lYwHeDpDU28Z9Egoj
z23Z24x03NRATQINhuvgm6lLMtbaCsgpCOHSQ0H4kw5ET944kro672XDmF3ArYkXjYhml6V8xhIU
xaqPo4w057z4QygBH1EdtED1/51wx7UxymvN1NTrSOiBuEYyeUqs2fAsSGS2WR7kSfV422PJH/sU
AHYroxzWUOOkKgQBij3SURjfxc5yZXHg3JXMc4ipD7DsI0mUDepztdmQ6E2S5cceANEx+iH9ur2I
//J9/higUqnFartRKkHaa9wrPloujzloZY+iX/tVYG62wClgfrQ3P+/aH3tkwbt6n5yOijA36wTn
X84jmPqUR2DVIcjHk0VgBUyogXzMy+Jr0wPZYAbsDW0C3Y9RTI45eW1zyoXSHq3XuuR4AnNROuhW
oHamY5qdnq7OzTk3pFQBj8OKN1mHVr02eGBYuyuK3F7zzW4a41BiCLqG3grnA7KiGAC9kFOy4CAY
EL7eUMjHzKWxoLNJShTlkTC9RC/KZhNcBAARhyRY7svvMmcmibm7O6uUXyp43S/tPKVHq34poA9i
6KINZLktAKQ/8K4G5hJx64Hs4+OypXymEUS90/UiOZLLSHK1Q/srAcpKvm/PkS2e1RMI2O545E1M
VBJULVCVQagkDEvXGxvJZYwKYQzh2DB7yE/LaYgcw1Hvm2+yK4RZUGWc2MzcU4O8nEzMGkJi5tqg
VU4RRstA92wKD0vzXue1XYoXNX8ZFM7XY7AVkLLgH1PUjk5q09ejBG3V2qsUZ/uBG9fLfMtZGuSm
LZgXLU/FBag4YLA/DRfgOQOO27KiJwqTeMMRSI+hUW5bxPk8qBWGEaV7PRC/EObOPKiA5iFWZQzL
8tuPzFfA3ibltNEczaU4qtVRRVpq+BUQ1qmTh9rd5hA6IctdnzirJPtIR7u9ReqT9jPe/lMOiL/8
lxoI7yTezZI9lOC+E33CvGD8XLjlUrKMW0apj1uA3BrFha0KMz0DAXu5tat4wkdYzkCBz2qY9RYE
5RTwzgRtaYi5M1pru11AC6MsXptXYwvtJMXk/i7eJyf/vgv9SrF1mTwoMzr8g1s8iL1N1PWMV/N5
c1RfP+X3CR7Qzu1PwIwdOz+jbul0tcRkNcG5m/Y/Bw2zFi2SHWt4qVbeQ525PAJQM9CCAR0FOd67
5alxUWTlEFlhq7/L6sWqLuvy5fZimMUcfWeDSh2tyYB+bluDmsGvztNZOywH0zWc+UcF+u6C8Jo8
8ErgTBfemaTechIAwgBDSGD/A4J/U99TXkpKfvMnd/1j4OMZvdu3ymxls0yKJUxUbx78RUe3Qn3r
lPu4ciDPYHO2kBw52twHxA4cSEDK03f1liqdkU+DgRFlxbKHM1HDidzJrlWPXJgdn8afdR5Bc0Ea
qgbRd6RcsG2yZlF6K4fmIQQ63OUAFB2q7phL/R/G5lheaOAKsTAxhyYxnQ7ETWyqvY7SmCUntpx7
hnqaJx5AmGkEJJd45KLnCBb9a1dfyiVui2mqoMvXeyv6xNIBlNLGRfiy/kDq6K6HAZyUPL0p8lc/
fbmdVeqAifXYTFbcotanZ41bpdA5EZbjnNamU9cDJ24wr39jZ406auY8VsOiqQU4SyewyoM+6DkC
Yt0IFE88WRDBue2XrEehYWJ8UsdsuYzn0vWWmkWbLV2ZFcda+pobfisFYnkREstRxu+t9lfKS29Y
xxoyeTq0P0FsZdH1hG5ckqEmRbhmfhuTO2PgTc8xcwwT8CkILBDxxo/beHeu5QWAv2jEy4KIx4p4
5hJUd3qQDqUDyOF79CzhuKUuEqlAQxHq3wALcOKQR4HWCgPA1IYaa1ZHRop6QjoPGKnDUIrO6Yuw
/HFvgUSa3QJzrWhUtRFmVIDitgbFORhYK3M1D2PSF4+g5OBkbSwX2duj7/VFlJekwB2WIY6MwXQY
/TbkTxgwPX9vh7qnZWU2gCLAk312Zm86l17/C8M2PinEbL/WE49AhOWJe3NUMIkLSy5idUiOmRUt
fitkmxutBo/UiPnQNS0D8n+SiBhsUAnn3PRSJE1Sfhz8YUUbpELlo3XjMdjghoLLRdgxl7WzR/lf
12j1aih4IUGVTz4i94Lf/1AC7W50ywdgabhqDaygvF8g5Y6pmraNFA2QOTS/GRoisOWII6+ozfT5
3aooHwTwrDT0TEyPdQ08nZHZTV45Wg9xYi4gnpUX7NdDuSGK57Fcx3l5zL+QiS8Udp/j12mw00C6
aICBZiCFVwFPd2WAUHgDzDzjlFNaS4d5lE0yQrHKbFn3kS3b1fwjF+4W6b0Zv94O/kyMEp4CoA/C
f0CcRiVZ5pQq/ZIZExFhJv1AVD9/6e5yJFmC/tAdpuPs6r58qJzIaXgD4cx30c46nYFZiZXqQBHl
eBepqzOk9kePAs/B/j3D3RoS5iJe/Zx1PMASCgV1i+iWfcwf7oKnqZZQ3WqEKjS2SyMNtgaM7e1N
ZT2n9xaoPRUFw4gLWYvCbj4Bb2jX0LAzfqzT72J1b1ti1n92puhB2rHLa1XT4KqkqFX50yH50oZE
KIFXdmHvGtANAACC8ZlOJZeq1AgRDNxyPGdCa6sD74Az4yRY5iwyZAP6YHo2omgnUQMhQIEC8eZL
buFnPQDYYNIBtiC7440gM7E9wJqitAmKS8JYfH2JNmMO2nkNL2RC4ge39xa7O0VfFxtMjZB3jp01
gdC8FQ486hGme+wMU5GssLqmshLQqCRDC37poDNfxOGoSHddHnDcgxWZkY/raHcCV4un4fUa28Lo
kkYZoJwlb9FhtpJNc2fSBLXTqppLZ6zUdPLSzFICc5aFB2hlolE/Yz4FnrW8LHohfOtqgD1nqEEN
TrFM6hPnJ7LiuqURJkXUEiEzTGW7jZYao9yIPYgvRGdzzWMCOl1MxJC50/yn4uV+84sMod82y9yY
nVXqiKLhI1eGFeE2ybNzuY7uYOqHFDD/22aYrdDd6ugAl4z6OG9SMYNzecIwM7Dur8opetCepuPk
GcfsQEAeQNRywjpzeciwgenCGwmly+vvri0jcAMmsCvyrLptLLw0W/6mdhov0jGjws4OlWossqR3
YgJ+501NbCVyVTC/cXaQZ4I6pmneaf2oJzO4NvsvSOZ9MxQfQH0ZDh5aOYfs18YzybNI/n13QUAP
tGowwxsfZcxAK08CrwbK+zjk33d/PwFkttfMJj5O+OODt6a1bf1zqnycpd2HobIIaQHYN6mItAaw
pYVwMreO82F4q6DexKNeS2oqo/OQN8YligZXBtAtxzzy7e/P+BhE7xPpCViCQT1ALaSZjHpDSiSG
hvaU5e9T/uX232cs4+rvU8towBkCrQsQaCYoOcf3c+XrwsttE4wId2WCinDKJChbJoGm0BTOGSh5
TVD8YODRMrzbdlg32pUhKqitwmjUM4Fj9574W/a2A4AIh+2khmCmTm3o/TjrGySO/IwLKWO93Ham
NZFqWfSGPGM+HAq0YgCoCWnuOspTcYK8GFBR5oUnTs8qR8IebjVMOkDlgh7KHeOlnepYg/L4QTya
v1Wvf9W/gpoW08ZtqDnZoxnbvL7ef1nkH6PUh4SDd1OeE0WeL/GT5kuH3GkOabg5otscU59X/2Ql
RFikgd4renu4GalNjROQ2KNhj+nt0+gR+Nxwig6L86Hf4HGtsU/CH2vUnbGU8YbMFQ8PLbGTUD9i
T53EV7X/R9p17caNRNkvIsAcXhmbHRUsyfILIWts5pz59XtKg52mSpyuXQ/8aEC3q+om3nCOpXyM
JDRm+l55rE/wrS+AT2ekIogkzWKUxLBv5VK/ae6CqnLvLlhGLf2PzWN8dty2km2Hcj0mFU/CbB5R
8op57GUuZgLkCZ5J505+M1Uu/HQmKoCA9S5O63ZEAAHXH5l/EszQyV7w6WiXF1Yms5FNfhJGnnUV
TXgsQSxJBkvQSuDAj242p2acPIhoGPaMFjpLQyhfnC1c0kwyKneL+DsEQtCk2ZXycvt5WMeh/HHT
83qSRRnvD8UE4mp1mGNHAsVmZtZhX7hLrQinkZMZ+RJTDSnTHvJOaJMSpA7LhXtsvuUOoegxCjs9
Ds7HOvaDxOpKsW6T8tYFCiaCEEKkos9mI1ph/NQLjMLdv7isf7SdbiV38xSh9RiQkDBhuT6DgeVW
s2sBcKEe2NOqDOOiewB9FoeZ1EKcNpzV/FVlTqUwLs2g3AXPj6C6l7seFEA/svHccoo9xYF9Wwe3
iiJrmzIoHxEJVShi3433s9IkRDbQu5fJBzACvkqGfVJbjaMD23gCm5fwysR6Z7gPmsmkV5qBU3Ru
waBKB5j39FR3INkabR3sfOVPmTXft3mlAg88e4wwAVqJUn0tm/lMi/BmEo+RxX5vZLOZMSnqyV/5
4hNXUihtB39FCC47mVDUZ/5ityZga9C+IWYmeOUxPcbfBIxLGvafjGcCp/Kf89HwFi3wx7pOgmRM
4KLGhIl3FGYADQz8Jlc//B+a/SRQ3jgq/fE1tqoSJ4oxYx+EIH7mXusq+wTzrmySwE1vuTobZQ7i
xMnxMkBVJmNejsOiZGbT5okHtxKbS5pi6mgBvftt82AoDF04Gae0LqRsVnxOSc2qee3S0NSGn7eF
EH24dYlUDK10vURGhCW8LDJ4a9DUXzI/v7dq9X0sJPRMo6SzlF4o3TxMMu+27O3Ea3Wt5AZWMbUr
yh7sJ1AZfh/v5g8QLMxHWokJPpI75kAKwzRo/AHe6CNdrEBCXv6O/lKtRTczNPxSEEc/Auh5N3ih
DQhXeZdfkidWLYolmwq3Xa3JQiXIvS8aoOLp+Uk+lKKA4WzJ+CVN+WzJbTmayHpZaRjrfSmv08xq
pfJ1yfuFlppihAGuXoIz0Ob3tH+WpsrOdfVSRxLDtbN0l3JDjZFPQq9i9TKRYhNlU14OTFF6uq0/
m1Hwqj40NHOpTVOeYUvEx1efhVFfM1MYJrj5SbmSQOXqZRYMOSeCP7YDVJXo5PMlVmczKh9uH2Sr
vLz2nfQQqNTFxVI1+KwDhvuMvQ/e0jHHZKbAOM/D1s6K3gO64y7juaeurVn4yQzl1KgwXPaBkcsk
F1Qeq2N+Jr2BJDL1wuLvpPviGd9Bbn4pTvWLdNe4t0++rSeYVeYVTCt/gTwsiiVMJzkM/ILjT1XB
WQBkteuR0cdlSKEXFYvIWIaa64Hh0Anm0loDUCRTFj/otjb+cxR63o1vmwWEh6TfnjxpyWPD6qds
lx2EqwDxs7cUkonTQiECydu7dml8zLSDddsfvQlb7lyN2Ffs06PoEj/Gcl//4qmvsikViQddHJZy
kPx8NvsPMh6yQJf2FmhQ7dj+k10BGMRVHhWWJiz0B3oO//HRNAB0E+fMrxKGyhsvOmUn1t1ux/er
OKJAq0BkxCInBh2ullOfJNkahKdOrUytcqv+/rbCb6HBfDoZ9XHXzZI8ByLSQPUke1i13LWIe4bT
u8AUtfB6D5GTeaw6zqYBEB5Rsg+A9JO6zmpuG62dGg1sTbkZVkBGB+Y/oEUtxuGICn7JJiRdQJcH
Qy4yvU09YxZf7XQ82wgUBmB4mjDsnWoaXudxzPXj7Y+ulTRKKQtUwmI9B7Cl8F4C2waDJ4FdOd3v
4g0IZlh1YGnJpoWv5FG32MJDK9MIeQuQLMr4wFWsz8jNeLOSQOlhJS1VmmYoiUuP4VlwKzfRzfiX
/C305+9Yq8ahgEQ6vS5/3X63DYYXsKit5FJKqXZhoGQK4Y+0p3f5pPQER2PGqmxyASTUYwLuq13/
nvvjUcIicGExwTw3DVAB+wUvktYkjcc0omU25lU7+EoFmIblOBWdVehYKS/dZmQMt22mRCtZ1CUL
MV9wQY6yUa+ftcCbKi+THIkrzal9V0MF+bx9+3o3X3UlkLrdrA0EJcrzwJe6fTYhsqrOJHnxxHjF
7WLtSg6VZCq1jH4bh/FyUoTIc1M4NKDnKd7IjAH5Kpou4+4PZmKBm359OCq/xFhxkw9Lmu0b4T3j
vbT41o6M/GTTea1EULmkAvahaJgSxa/188Q/qM33vGcYHkMEjXIRVUIJKgLUZNsB19acDHj/MmSU
9Yh7+OIcr+eQqWSyAKB9J8Qy5+fLLk6xLyq/3NYz1imoBEGfInmO+CbweyyFLKCpe9GYQ0/Ep349
hK4LoigBo5MehIjbrhQGhQfWTmcNqNp8FK9Ty3iKdMvwMO7nlrvbp9p288pVJHVvQQlo+1KASDKt
hnkFezI5FMux5OuRPVPmKjHriNQ18o3Cx7q48P6MsrLikjGy4iX0lj3JPtoXVuFkM/teHY+KYnms
JUU2D5ofNbJT6LsWNAexPFolKKUzPKJz+zpZ4oiWrlIdaVJ6cdYAr58Bm00qFBODCzsOw/KmIGPI
S2oF1DJ6hsvdznpWhySqu5LalJnU1Eup+ggtC5nNs2srPomNgx8B+HsrI0mPI3phyfC920Z3VR7K
99YKF09CCFTxgS/tsTaNeGBI2M7LV2ej3G45Sk1vNI3q88DdxOSBpz8Dr+NQG2aAkUoQ7yJB7g/i
ITvFP2+/5XZguR6Ocr7ZooVNM8Iyyumt1t6kdJfMXt4xvp5YV0j53x7cGWquYou2wDSgluzLzr99
jA0aV6Qf1xuk3a+iTkqUlDwQMqy/+cyXQ7WT9gT3neVNGIehnXCiYOYvG8iWtSibut6ZA4tYieWv
6CRY1ci2XsiD/9snUGQ1PtCQ2597sHmJOzk0K5YCbidP/6gBjZ6klSBcBGgORqjc6ojA0vjwWSe9
QiQD/g9aVWeAnGDdCmSJvct4OoYKyuS+V4YdlBXHZcOMEr6f3VXutOPv8uO0E31CaxEdoj0fmtFR
ZcTr7e/RlcZQ/qQIUpkrR2xctA6JCbET2NiJxMyouMtOrEHzf0msrhdMOZFe02MhRxqCb7bwLNkp
iLxLi7PK9wFfbApW6AKwFzFelXWxlFcpUC5RqpEkVspsqtVTFi1ukkMSU30Y8Y4GhKwKkBe3snjF
pU5/qP7wEc2jPXYVGQFoa1brk7VT/mTWk0VKJqhM8IMnoBUe74Dwzke3zE397MxjFlXzK4+pM4wb
patAGDSukfkjroueuOed8aFwAx+tfnfZ9yJAJAj8oWGrvMUwkU2XA/5MUeeBbYZV088mgiknfHrx
moZ8ojiSvghQZSreLDBksJAhAzdLnY6FgE0M4EuethJK2SWKUVhdx4KEPxDCQh/IY1ryR0a4kkEZ
Ya2jBlBzDWzcq45kpkA5S94ArHbCAcpSm83XWwmjbLAY8lwfGxEljE7jTaMLVFuRFDsuuOpO46eR
YX6bNg++VQn/eFAkfKAZrxxbVRttGwC60g+SRwUASnbp6M64n5SdpiyAEPcM/hCUl0I2b6vLx6gi
/XKAUxOASQdcOjjuz+oiNGWdCEaCz1Orsydbg0/HtpAXYA7gBYh4O4yxkbaoBJcelHYuWEw0MJJQ
3/oFVFoBMD6p4YEN4mdL3XwD++pfem4YzjILo5ePWHIv9AhWqhnlYZLUGNwKUeJNkh4y3mDLcNY3
QTkKNGuAijSS3lR9n5bfZIHhibZsZPX36aZ90PTYke7ABcdJ79LgpuMLsIpvv+ZmcriWQX28xBwn
NFWmar54AkRQ+lzi1YCvRnahQdDuTcCwi6zwDitnYJlhxRDGBdJd/KXi9K4qsnDfSZYwzQQVnaGt
2+dDx1rAFr0AqDpqdkoAQ3XVCLGAmsMI5tLMLk/Vz/RJcYLLtCfrloUH8s/J/MOxLWMlmrraoAbc
thBnJG5hfeSDT0G3F8/wkOgzSZC33M9aGPVRmLZpE9VaG/jhby12pzBxq2G0k54FVrcVjNdyqGBR
tzNggAaQEi2PAxh2CwDVNYcqB9hD7Wc7cpm3FXRTRVaXSP5/5eameurrGosUfhc/GeVebFgH2jSy
lQAqSKA8G4YBOB+gIOmZ+x5hNiarbLJoqZq6mRwM1arYG7nENXxxYSupdLQIjEkpS3z2qT+Mx/J3
BcT+yObwbcY5nmYFj1oEOBwRrN2ZxSyRsFSFcuCzNJf8FKcC9FLHZIn4K7oYluJhkw9VuBAsDKQW
xzL1za+OteJQTnsY22hUQzgzft/5zSV6bEez/D4jPW2s/qdRmSz+LNbDUt65C+sp0VEp8TP5PWm8
ENvIBpPmnZjVjXek5/qXmBdAKwViHfVEIHwzl7MCt0QVurHYjFKbXxWrO/xYeF0ZQy9MS6DNHQpo
lcVdAJhh514SWIB0ib9J8GQii5mFcYc0VtNc9WGcLkgyeOk1yr9zxV2nGywXzdBHmqozbvmuVqSE
0OOKe27XHLPXdM9ZrVs9V87g8HZxHzlMfdyqM63vknIsQj2IBLIavCe20FvgBAvP3bHCVkG37xOz
tTEU5PIl0hjgEFmsqjTzJSmvMw3TIGgktIcy1sFAAhNH01FdjOcqCA5tlgItozEXLTfFpTL7OLeS
ZN7d9qyst6VcUFQD401PBCjTMh+EcTkIKgqKWcZ43u18UdJknexgE/Lwzx48M0KubYmJcPiywLAX
WbbOfM0F7wy6YYa3/OQlU6gAsyZZs89+6e0IcpVPubtsznSDb3HVuRF8GyvJmsTqx+2rZImgfBun
GNWIR9NBbV9YhVZ7Q1OxCAu2A+/1GJQ7q2upmYwQtk9mkWInf1oA9ve2AEAVCvpkHAvWvjLjUHQl
feKxFYdMP9ov2k4Y/6qE77cvbVv//jkQvZPW5GpZykCo3PPleVB7E/v/Qvrzv8kg7nvlMLVQ54Zx
QMdhnncCQLikd5k1VrHtva7HoBIisZSWbArDcK90aEdybi4/xsBpwpIyw5D+JYJeJVEea+kbsZUr
QJ2DcgdsKa03CZYOIkjRxXacPbYWi4KT9UKUkxJBlJKMOlSuEeymmcxh2YkDC1Njc+TauPoHifIP
nNj2yhKjEqB8ICAC5sLtfiI5EL9NFueVbviYM6uCLN2mfIIexKKKckvgf5fvFzc+gMr+gF38QADz
DAFFYg7XsrSE8hBiCprWEtg8vhD9SPKnfEbPs/XCguHTNwe10PYCZaJOtnPpj3O+G7DMGAJzLh4X
s1F+GJWvaffi7CbcLhI8wfiuS3/kmVYyqbP1QS6XaYvLDE7F3Xwm1FqdObuVmeyEE3v2ZvPtAAYO
RD0CYUmPnepVUse6gI9GQ/yrD36UOsvOWAIoO5szCejmFY+vUvCjtaoJlCgrTu3hRXngntqjvBv0
I2v4kyWTMjWFH/u4jkTMszeVOXJmVrHWqskrfMlUV9dGmdmSi1nRlmK0141HJdylYmHWOvjtWpeL
nycA5P+B512Joyws1AJFbRQsN6IOVgCeDzsii8EKUVsIL7qxkkKpXiDEvaKKkNLZH+ipYMdGZzJz
pQI89t1OttWL5kU7wqURp1aYWiX2/O3bJ93O5RRZVUX4ZqARUd/5UasI+aiDnrF1uiNG2bHz1mMW
DCUwJ9o3rK3UbX+5EkfFNDETG2DnxFgbDXUUZ7wyKc0wO1Tt77y2hWoye9Vpp0sJ5o3KXgToLwsY
YzMurH4BFfIMvakj0DNjkrC+D4fcUsITeCP/SIGut0pZYdgaXJJqMPNEdjTOyqfvRfl2++WIDn41
iasIyui6sqgyQY4wVdFVvacgUzCz/l4FVqBV6tlpLlildtbFUTbYS3qLNDlG9wLDzrJ4GntnGVj7
RNuu5HoqyvKkKUSoIXBpTfmaRk+q7N++NaYCUkbXVFUHTFgkbsYOqxS6R+hr0Z6f7tGnsANz8Ayf
2eFiPRWV/YrlXI1TjpnYtDFrsD+MTvpAMNRDBxgzxn52CRk4lwC8T326fdzN2TPjqu303oicxlqV
5aXgq7Ur7sHOgI/u6jHBTGQNqErM4+QflHWVGe2mk0AysQMrEds+vQ4QKdCu8wjsn9PYtISfU9tU
8wVBxORbY0rdZBdhA9MGdn31evvE21p6lUaZRcIt0xiJ+DBseU+KXqPynLColVgiKEOolaQUk0TS
UNl2xOkkA6tEZaQlLBGUGYxzVw1Dmcs+xgO4U5WLizcMemFG8fvt6/oXe7jeF2UPCt92WT5ieFW+
Hx3yXVtaysP0EGBrg9A5Rx4zBmyb+FUiZQ11XmkK2Os0f0iBhJB0dscaGmFIoMvmYdZPKReh5zoI
v0rsUPeCxbi1TZ1WBbSJVRDWYPb3s04LYjirmQHOmuBJuRQ+WY5NLoRSeTAx+BA6I8C+Ujc5sUiB
Nk+2kku9FsArwRw2L6rfhG9p+TS2HuNgJPp9iSogitF4FUh62Dj7fLC6bCKMAyqar0qKK2Ha2Jmi
yU3QH2tq9a1KMssQ830hSpZapgc9zp8E5R6pBet3bB5UE4CWAAhqSaZhJiNuUTH8gN8hXKT3DoxV
ImdWu9DHsCzvgmzO0ySTZ1TrNydlwKcBLB1Argu6SGmmzM1C0yB0IxearfZcYDxXxqBFcug81sLz
poFfRdH1Cb1rZL4B9Ikvld9K7SVKXwqeMRa2+dW2EkFldrERFJymTOF+7t4U7aQDxBbAJjKzGrhp
Cys5VErXaRMH5PpR9I0dQbMk7dSpM+sTwSkk3MQjGTc4RPcRS0c2dVUXAY6vEKQljfLDBdYFtaY0
NF8SsBM5iMDdyuzUa0IzbmxCBgRSrr8Y9kH0/4t9rGSSy1jVZIBjlhbzNIN8BTA0sn4nFM9ys+OT
S/Cz/6aCmISFpLbdKl9JpEweEOilKKU4ZaBZCghfAaVZAijcqkFG4mNDJLdn84/oJEi585+7pUxB
4aJcCqbR8Oc9ljABH+fEXuzX72TOqgGR+sQI26xj0jARaMtLAZaIBBh8j/RoPiXgPJkvOmZlxtgM
APtR/FpYQje9zPWUOmUiixLE3NAJgOGxMUz2VoNPm7NUhL7GxGI5SN1YC4PbZTCUbMENSgC7eEpi
L+RJl3IFAgfopKo7koSp9rKP71T3/9J02XQzK3GUbRZ8JM55xiFeYM5JAqkLh1STCRVBVPCrUVwP
RQx1ZRRDbaTxLCcSOJjLZ8KNJ78u2BnsTP3bhKOBmdw2bO6bvNjKHauCybxR8sYr4UKs92qXws2J
Xnwmw06RK94Rei7wInj9C2vQacOr4qCqLmAPh2x1UIbRtVoaA1oebHXlZejPCWYcR5urnxh+ZuPh
1mLo6Yl2LAEa0QKpLvgxo/Of7sPeNiEs2OXAjIoO/E9AfKqsuseGPXySSmknoICHUiI4QgF2osXU
DKWfjHMxro8emlAGcWwTfOXtw+foG9DVDbDvccBkJO7sPIKuWwaOuWaziIW3tOTTySgVjSQ9jnqM
4qFhNoOOvfcSe9iRUp8BPJO8MP+gJPZJHqWVYEQYtHhQOCA+4bsu9Q2jtRhXSR6DsrpPIogKrRS/
6SOkYkrAfZSe0x1xJbH3N31SzViuYGkjFWnTZQGseIgF62w+q5MFxlqZt28fZyOL+HQaKrAWyGrl
RhhEP60ba1AugnGZgWnexpaCbOK2rK2i1ydhVEwdG8MAx9asIWUJz6TxDUq/Q/ZMgimoKVgPRZzs
rYeiXEYcV1NbtNAF/l7FyELrYevr0jnIUMCLyEJAuv1UQBz7rBWVKA9CxmH/Smn3C7rPyveyYiSW
W7EazWcCtS3wivqFb7VdlghBM1f8Ccz38aH+Acbk6tC7wzO44ODsQxvZefrCeLQt57SWSilhvdQB
J3OBBKUAtKboSC+hI2nmwAPrcnYB0TXY0Z4ZXrYeby2V0ksxGMdxTjBE0LjlbzDEYJa2JB32Ca/H
H1huY9NPrcVRmlmoY8FzOiaUyNgV/L4TXeS7wSTNJHE37lj57Md4Aq2ba3mUbqpd1fJcnqCV/1wD
J1hzFTIG8qBZJOULkJuAcg5VocIyjuO3+I5wi7DOvKWxq59AT6EkkSICZwqdwUh/0+e9odwvGcN/
MVSHHj3hcoUzmjk0wN3hoKkky88M3WSdgWjRyhcTvj4+ikvJVwQTi79zZkbA22k6U3iInkErPtuN
Jf8MbaZvYQmm4lqRcwCuVGrFl0/AAnaTi5g48rfWLpAyYyLqUQ3N/CeL+m0riK9fjApuqSqn5Vjg
OgfBlEHcmSj72tgJHKvrs+mn14LI6VfXys1S2TdcHHwse5BKreIQwuW/h7yYd7kVgtbSKAfTRWkQ
hQvG2mRPcrvH2kO2gATBUj+47IhQYHllKAWwltS2Gp9rhypSTqYU+ypWI07yMQINgKvWU+9iP9qJ
B1bZgfVylHsBDGUqYezY8JXk2MlvcXHsxbuOWVRkiaG8StJ1asrFcJqg7nwjE7m1R2yBDFqSYrfu
5mDPNO6Mb//NDOmqCqAGOYSIjxdUXDm1ExcEOZbkGcBTnLDPGLuZt7D6eAwTpEdBRG0RG8D/4U5T
t5+cgPNGnrGkS+7rhpeWKPfCSXJXdQO8tJQUZhWd2y6xuv6BR+NCbjMzKX/1LKY51qkox8JPpWbM
bYSdwvChBS19Gp3l8fk/vhflSIQiFOZm6WREu3k22zeClz299KOpP+rm9LycEmd84R9uS93qu66t
jab/briJ47gJ7gssKH750L6lZ8LdB5CDyexAoQWkiKPhtcfuTT00TwUbLpJhHvTQSLcsKXZZ8AOA
UrFvTQA53Ol2PpLWeeXwGCpNbSkx1Qee1cJjOVSJdjRpF4hdAF2VMK7y90rZsFdAXUnQ1v+rQ5Uo
bzNwUzW0XEKed4Bby3f5uRhMyf2YknmRfiRnYx+pkMwqs7AumPI/+lKUjaAgpejmXwbicWwk5ti7
I1r5t3VpO7FQBAnjhgZ25an7nIO4FtOYGKb0HEovdfJ6++8L2zHpKoC6wioNsEVRQ1WCJ9EbHX0/
nrDdcJpyMztIXvKQgFx93JUvIsNIts3/Kpe6wYw3qiRRkYdyhp+BJKX1asNmnI389q9e7R8Z9MpY
NmCGVF4+ct0eKwaq1Z/yp/YUHOe/qgPaKB8cy8toGa8hkwJ926NeZVOVjmacg0UUYAiodPAIuq0l
/cxP2hnTszH4nZGxHaU9CfmcHXkdK2Rs6+dVOuXPa61StTbvkfKCNrueLKPSzDC2l+idccXkD926
YsqLa8aYZTqHKybdvcEH36QV7DRPsQhkDNPeyV+7JY1y540khUGuAm+qdQTM+GFP9sffqwiCpbzx
B+HuP56OSg8XoZfiMccjTq7g1vvaU33gvJGWjeRUXjE4t+UxjF0hr7rKRtMynJNlgLgwd3hxsCJd
MG9L+JfPv6tiUP5kChQ0NVRO96f34J5g7nCOdMqPsysjZQpdVguFdSLKu/AJFxqp3is+L7zW+YNi
MG6MpeeUF0mmtMzzErtuleEZ7QF1CROjfHz/zLg2hpekpxzajkv5MoOXJA0o2VJrq/f0O9mvHO7U
7MYPnicOuxq/mIP4jBukYTKXqdb6XoDKSxdCjYBReGc5cGD8GBzOqy8cGyyMdVbKd4R5FnQCqt6g
gczArNrJH1u+5Sn0soNRWfHd5GX36SV7kljmxjBvenYxkYSuSGXoPzHv8SztIjc4tu5HbeKgcSbL
nzDig0q5k5iXgnjUwSDLxaXb86MZKooJJAZt6U2uQSI8sRbuWHdLORRN7GQOs4zIG0J7Bu/aODtg
URyHx1mRdwydJX/rhrOkATOjOVyyQITOyt7izk7vZRdMEZ+7vXqZ7RArOLFdVwx73JQpKGB043mB
BwnOZw8mtWAuHxcRjBr1z3z0mzw2x8K/fbBNi1jJoHzKKDe6novIvXCBQrKfg9fbf3/bR64EUE4F
rHHzkhdJAGRaHXyQtSeUH/tu6DhZw6/M+4MxfGxf/u+lfamogsMxlBMNaq9Xz638qGUvcc14l029
W4mgspFFbdTJwLSjL84YbAUJKXKP/hJ2oQWGxv90fYAE+6wDQV8LkTGEGvyH7KUP/T3o6WwJuD+/
Jcz71D/BWn5b4qYZrw5H5SB9lEpY8CwUv5DeY/lex5psMVnpjFnP+VDKrIb5bR2X6XEzra5zLJkh
pg36z1l0a3U3dy+3T7S1l/tJJchvWGUCWseV6IloqNdYAKW5X8CCirn/A2g8He5XcCELdNUp+yUe
WHv6W6DenyRTOUgu5WreEGUEq8tOrI6TPx0JpHduxV7oD47kyIdcMsvHpja1Vybd1GZAX70l5UBQ
qu36GAM7vn4aHc6cka4nFxmuvzOnhw4g842nDTuDM5kUC0Qtv7jLlWTKrZSxoGcc2Tkl8GsEkyTr
PjI9Qs2h3LGAbLZbHCtxtJMJl1TjA3APYbduttCojDDiNR0EDJNJqP4H78JTYUmvM7PkyVBfegAr
Gpt+7DAcjQce/Cq1+F8T+pQavklmN73j9oCaQWlEsW5r9G2nLX9MRq0UWpLqoGsHBKNG36vyg5p+
v/33twsP1/v8+P+VAKzQSSDyRWRtnYogp2Oc3UyxtFL6pc3zzPYrQ08/YshKnFaW+RDW+C6PuLd6
8jGoN2t/FdyOcarNjGh1KipDibqcDwpSyOlA+0WW5NsTmSDpzNLXd+Ejq1PCCH3yh9aujjXI/Cjm
Qav76QxwWtKLig1zHDEVYOCbLrW1V2NgaAZLHymHI0aj0PU5wjn/Q5sCkysPS1cyIsTWEOraq31U
QVbnilNeCYyQPNdRJ589wC+L7PAkePN33u7AcMv68GHeJOVOMHsHyFbyqdoBMUK1pAN5t8ohcPqd
p73+0fzBKomgGSqzNJuSssLgZgR6ytzJT+FpesjwpUpguIAPwFq0YDwb3VTrBH4WxE6VwGFxaHlr
jJ5Kw2Vo/9YAwupMdFctrORoiQJ8ifwvRER8H3qo7zvRfeAwZDEcFL3LrYL2rdcnuEUADpwx7HC/
HOIT95aOJmlQ8rsYo9IPDJkMJ/JltbuOmkaq0CyZ3psj2aMK76XendG6J5B6lTcegrPiM0PA9tNh
+43QSoPBg0oGA6Xvh2XmNL8ARZxSuTLHmaH27fbhtu/zKoSE25XFlaB9npoCFifOpxqoZlPI+Az4
Fwu7SqDSvirP1Gbi8WLka1FGMQhI2nbgqqbolm72xNoy2AJBhA+5yqN8MVi6w1gPIC+qTmSdqnkF
h7qdPbcYFL7ota196Il6Zk0Ns26SPOfqJoGfkEZTgXxTqV6FxAqWx9sv9S+h83owygP3dakGfPZh
ZshELFJiCJ3Q0zC4hDFoxrOxlI9K8IRh7hs1RZo1DVjQgIZzvTmwyp9M3aC8b64ogONfGgXetzku
dmHnJ+XcuwR3CV/6L0xvv508Xq+QyuaqcKiWWgg0IDCTwiQmG/7SsLIf7RovcFj9pW238Y8wOoPj
jFysuogohLobYs2O53PUEJ4G1hYC463opK0IsyLMW4TmfrYk45uW+sySJ0sE5SbGmY/4MULalgRv
RWKYfetzdWEyNJxhQh/qsjIhLiwMLmxJKQT7zMCO+wHn7sXow2GrHnUQt2cCK7M08CMjWYkk/GkK
uLmQ8EIjyKxG9hjZst84ZAZRYdeyWEpBeQlD4qpIWcBh21X3RXGvKPuIOys6o0/8L4nUVfcoX1HH
eZYvOWLHchm+k0SDe0A31Xgi8Lr8Drtdd6xZEJbfpXO3uucHVP1xk8TPE+ytqrW0c0Eo/iwFfcUc
uNjlQWZu3n/NPjRMUSNGAohIAz8sFV+yrtK7OMPidnZE+8Ys7MRuDsueTE0wY8vX+owmgspZRttY
EQ2sbX/28XxaVmoedvk+KoEyRjLvxA1/4WNwrMz6nbSqsAkGdvGoNpm9oq/G8Vk25ZGnDPzHssaF
e75WH5qgPbYZq+y58bX7WQblj7U8jUeAqMd7vrLy5xgkJTVqCgTvKy1N8Z2gdMTMdtFX3/JZKOWU
C12OZCkzsr3aq3bThuYMJdG1+9vO5avhfZJCj4TkZVrnSyRgtTr73QH/oWzGYxwDhR7smyxCG8aJ
6EkQYSm6Xk/1AJ9nFzVrHa11dbVnfJBtbCl9PhHlk0GlwWVLP4R+NUi2wSdO0+qWJEe9ZaSoI+v9
97YZ0bSNj7GSa2aVl6w9KWJan2sxn38BZXqV1oCLIpjj/YD5TzBsnobd8qDck1JMcJbuWB9PrCek
MjsOCGeS0YX53qju23gfTvuifs+SlBGGto0cYJRkNFhTacKjjEtVbRnbfB/0T23woABzLz5W2mFS
WV6amNPX+7tKojJ8QMfksTxl8T77riNXnexyXxSmgVawPTjFc/u99gnDxvSanVg9lQ13Td7uKpvS
ngFrf+IgdNl+3osnfraiO9nB4F5zGACE+zg4o6vtSe/h/0+S8lkupTM8F9XdKAXZXi7OqnzHa7uG
SR289YJw0bwuA9BDknnKVY7hUMLYs3wPgpTv857gy7deaWnOeFe/t0BoEs3mF6LR7raL2XSfa7mU
+6zmaKq4vA/32O8eGzO6M1w/ikxMZ+mRiXsNzNnuTkCgZDnuLYezFky50C6JauyIFPleg+vMdOmZ
l7D/JjG5L7YMfiWHTmlbvYl1BdDb++BH/kxA+9GMw6QE9wOg2yZAUhSLxYm0AbwFTO3rW9LJrW6E
eVENQYPigrjvBjPcgbF4T6I82SscXcxDm+KuMbu36AByZuf2kzIuli5XyvOsZFFT5nslkMy5mix5
Aro4b3i3xfyL5kiKyMsKNk558jtWaSjXCrmc8sW0k73yLBRmes+dyfxJfwy/R06/y+3IYVYRiYnT
7seQrkKpbGbsYlGfuTTeN+7kBl5hA1v4odsT8KD4wlod2XQ4a2mUUbZKWGQA4sr3DXqqqHjZqKP/
zC3ZzkuUScvjBGhoghTJ8nTbT3g9JWWUUigMXROX8V4LnUl/TXsv6l8Zz7eVm63PRtufNCTyqCNv
6r5Hd/Fu9OpTcwCgoYyPZrRi+BfhlQUMuRn+VzJpWxTEWqgKQc/3eleg56LAh7cSn1iVwl20qsTA
TR9IVpAH90kfpF5fhpzXxwsLGY9xdNo+c6HW1Kmq4j2nezFAXHT+7fblsgRQgWpKQRIyS5y2E/PH
dHzMegbEwlYQXt8jFZAktc1kueum3dRgir2+a8PeamU/KHpTy36LXMpwKRvfZsSj/aOQ9CdnYJQI
FA0wG8ngBhnzrn8MO5VAoH1vfRSB71hObCtvWguknEs8N7qqycibev5+GN0EyNoTAHUGVs+K9VKU
P2m0WG6SMk324uzXwe9FZGxvbFoyITyTsY8MYAJKE4KqX+Qc2xu7otTu9SL+JUSYmehZm50bx0A1
W9UVVF6x1kTnf5KghXEhVuCTAI8nkKXNKGQkCsQdUI4XFUoZoBGKLIgqjS/wP6Rd13LcSLL9IkTA
FoBXmG4AbDrRSXpBiJII7z2+/p6idodgEdt1xYmYmJeJ6WQWsrLSnhPqYaaRbIwD2tuTvNZbDuSQ
HXhD/ruKvIlhU568S7KwlvQkUKJTT26FhAfS85rTn1GETXRmTe7ikoxFkL0g3pEXMBVhU8nBGOwV
yuNAbr56ZcUCsHvHGV/YAbTRt2fIjsIP3UCIIgwUa0A6KJbxXcvBTp9EmKKmGWvrdrETJha5njAU
MrqvK33c+eK9D6lg5hdUahKRVZYTJGtiqS9MIQskM7f69XlRNDsKf1eoBshPjf4zVu/OO8OdIrCu
bCXSb74JFLSZGIq5NhFmdgRUmachM92lSmV6pbX0qugvVxF8P/3DWJLCy0lRnSbRLIEaHIUTJ6Xe
uY86sEFkWQaOHeD7mfsOYnFc09k0PKM86ub9oJ7EnANsveO63olgggapTsZB6hTwNU36VV+W342p
cZR69sP4E9nlO1FsnABq4CQfxyxQAfBsYeTsFkWJiwg1EUc3Jv/8d3y9e5ubY2gi3ZhURFWB7yUa
W0nCvlYtpcJSIqwNb7Xr/xLykKPk0J1kwRZ9pBFBgj4abY5jV8ZrM8t0BlTS1ANFuObpz7yDH/4i
5qgjVQeedtelQb1oyJDE2SKmeBijx1QvMHWXxo4o69b5Y2DXDj8IZQ59KtFn0JWpDMqf5Pt4Srz7
5/UJeFS1nf0mvoktLwGYIfmlBwSiS5qOcudJGCf5n78AcGimoUrgDWEuVNG0cZ+LbQRan/mrgpQm
cuXe+TkgseiP8WyFLhdqj57kx28PpnbNAHIQrs/7O9zOaZSPbW54q2TlpxW1E90D+N+FclUiaXxs
Tu0VkLGdzhv+8oV+VRbsuATVUokC+7BxqpGnZMWGYkBq7bqYpG/aUNicT0qLFqx2bzJ0dvE4BNl4
oodRiQ37CQwlABAA22X3SKGRULv052BAD+Q3JnJvI3D6YBn6y/k/YO+D6jKgYABiCEQmdqvHKJu8
XkYSeqPyu1N+YUrm/O+z8dufQ9wIYNxeHYrNIpVl5huZVZqvcK8UpQTo1roVA/DpiIDfA+D1ebH7
aoHwFRVuGRkic1NA/iRg3tGMA6k2H4as/zpUGefTMc72P4q9iWCsY1ijYeyKOPSGoRC+J2KYf517
Mt6LhpAuDvKbSOTEwswL8h+JuioqRCSipDMFsDjWhbBKMXoaN9XBEGt3zn2Nx5LO9nj+SFFEPIyo
dxkae8XNMsQdNxvBnyOX3LZ+FcweOTU/Ex+IHS/tkZdY757jRh7VevNGj/0sL1UIpzYX87EdBTuu
k6Og9Dehxpu92D3AjSjGFttSlgQNVKt+kwedGNmmcqEtX89bHk8d5mGY60aIhQFPVVx112FYYd9B
tqa1uSwn7gAQTxZj5Vral7IxFIlfueotShIH1Ja95Rtd9zWPGKcEt0PzLHPq2PuHqMq6Bnp0wBgw
CmpKKKnmDAVN4XZpH9T5oMucOGb39oJ6/b8iGL3q0dAzssqGlzS2ukb2rPB6Dv/Dyt9EMLdXTfCq
1CaloXFCzUrozghYHNJHSvxYONk1z8o5KrGTRUszi9ok9KmvN9lggVEFTKWDzPF6/0MrXZckwLHR
f97fJSGSdCOnmBk9XhP6hsye8SvDfiRAOnIXm+fl4by1cyUyV2oRliyJplhA61QNpuN6ETrdIbl/
TWQOuc0jhts1PgxaAo9VxMvM7kaSSBnQ2VNNrwjdpjkMzdf+Lxlr//g/TVLh+WTQF7DLiUIoKyQa
iiiIFXvEEFHZh1Y18KD6dhXZSGFMvOiTYViaOvSN0DjKBDt8in40dZkTOe8FT2CxVGRd0UGxbjDl
GgKbKwczxFpBp1u9+qwZd1F/a0qB+CnfupFEL8DGjQ9lnCujXBveVF4lxdUwXynxX6Zzfz4NKg2S
JhFJxuV9LyPrl6Xr2lL0aQeN2NURCEh067ByFs+853kh+gk+hGYbacwnihoNPfqEzL6aJwBr6Czk
NmYDLIN+sjvyKzLuz9+lXZMAqZuBaNOg4e577UizAA5M1NJAl8BNVZ7m/ktNeNtIu37INDXNREaF
fzGfSdDWpu91AnaXWxUFiEe0Bg508UoKlsoqbiIbw1HOZ/R6E8k4pVUYRlMfSA4bfE6En9N4lITj
eRFseffVMoDDTZHFZA1dLMadC6koxQu6uoEYYKDYWjE011t/Zr3+sk7EimKJYUFGXGiJEoOUo1qs
EVjAGW+fcc8QDBkBnmqYFCxIfm8IVVvNZjjnka8P6sPSiC/TMj4Ues4pSNAzYe3bkHURfH4quows
x2YUl2lRGQS0s8cW8ErFUTm+gr9557/NvjZvYphPo4nxqJOI8nFo2D37NfTBtD6fF8HRhF2Jnua4
y6ehSYNUH/CAZ+PJUJANagBZMfP+lBfgnC0TxxxEzvO3qxvKEuC5kYHDzJbz5SpJ8qkScy/tTCdG
VKmZ3W3b/zyvHk8KYw/1DN6HcVjToJ3A1Ds5o+maEs+37iWisAMg2qNQAZWYhzyL+q7SQYsG6MoZ
nEgjmE8pyBulAOThDOzqo6kUBljRTd1g9FE0gyT9iNlZPf8mLkGPLov0mVccFWkgcarATDZZJEAD
zCmgcxDSIO4kS9C8AiM5ScQJhfdeCECoqpqBhTBNYp1pv2AqoFuE3gflTGnNAgZnw+gYzaKrCGBo
GXSrWRb/vDHsJtRbofR0Nw8t0UNMy9TR645NiPysPBg30eiqIDxA/bh0zZu5dwhvcGwvkDBlRUYJ
HsGXxBJIg7MH7JsGEuppAjSMOtgq2OfVy7S5GaKY82DsvVEmLfXhnYIvZ69zsQxGufRdDuKU2q6k
Q1kv1icO0dREXZXwDqqiwVg7nscmmsYe6tjJVXmvYv3YcITfwvfJwTbWw2AZvAOkv8h6W5QjTFkC
hQmArRiJRKzj3Gj13B9mTFoA8EqLB2cwgZ0S9xzHvvutNqKYMKk2s2pOR8nwSvVnPLiTWTlxfjEY
V/PCeXd3v9RGEhOyxEY1VvOIXlmBRE2ABfa1/ZkvtRHBPB9xG0ZxhcVBytl26L7Qhkn5LALNUz0Y
HrCKHqInjkTqfs58Kdb8qjZa9NIEqbx8S4kOmsveq90SPgqDWt2FyXked44Q1RwdwZiIkE8zmSPM
NHnKxFbDZFF9Eyo3/cwxhp23kYiIKMEYDO5jk12Ylk0CzJ6MiFiY7uErMrzyr1jEHDXYFUsaFhER
5KaotYED3RAZ+x7kdq0Emc5+WBNYEaWLZLaUK4AvY1+HfqzJKbEo23mmB95H7f78N9s9RBNJAfo5
lKaYMZJCXQUt7sI0QE/fV5PkNJLqcF7EXqZLxDcZLNSynC2gFG770FPuRofu4qVO9JvuItVXFDOb
N4ix5+chDz1VcHQT1FqYWyyITVGac4OEyn5FN7NBaGk4nUOB3PLbmtj8Wjv9Scby34lkbFFeu1gx
6wH9o7jGclC7pNd1W7ZuU9aVkwzL3WwWJqfWw9WT+XbD1BGjInEcdG4iuJHXHWNHt5vI7apX0HrB
Ry/jLxe9/ljr2+ESBu9zUddsjkE2E5jzUzrFR3O1q4I3ScDOKb1KkUTJBMIRLSZ8uNtyjUEXEVXa
8CG5CoPhAUjygmgvN5E/OKLTHIq7SrTa6RM+E2nDm1zmSMMyjrulbYpgWS9Hw0qW6zh3ZOFGju7i
vAFPnZebj3Nj6+NlB1b0lHNVduK7jXhMo72PUAoFFSH0VdGuVxIEXQfdvFlajltjm+nM2QKA8L0Q
o1WEdg6L1M8exVvKJdFed7/B93RKX2gNz7zNvfooFxYPdZCnHBO8orlZqP2YZUEsOUQJli7IF+e8
q6HXjL2GgIhFlR9pGe4+o1qorqFYCCLGXUAZlGHxXy1/obbjiAm4u8LOC+WJE/3vK/UmkVHKNKs5
KkLktP36eyAPS/VV4/Fl7l8GyUSUTGQMALyiA2ziVq2a+6leygwDpgjpHOyOHrAKQO6l2/JRxkBk
5nQXU80JUNgJgD9mIpsYHKGLCDJbMhormVTR2mSBclc9GuCuBgGpRwas02FIMOCVOvbFASEEk4mE
qAo74rEoYlxn4ppgQWZ21lOO6kphy3fg/z6EERfqZfezbaQxn22VtTKD58yCcbzTBHttFGvKOP55
72lFFiXKhmLoiMqZy5xTPgxkHLmPVsAFGqVod/3lRtafb2QaFA5Opm1IRg0zNoqyWMDoNpl3vXY5
d89Swql77Z0USh2v9VxZBif8e2/RTih2qPXS+0OrIDGDH0Yj3dK0hZMR0iiHvboopYjgnUdMh2j/
vZwOPChrpVapvxiYLjnMgEAg65PBQ4vZvUxbOQojRy470vZYsv0DeIzO+M1wHL3EFw+ikwPdDjMm
HK+0GwDRA0SVDb1/SaNnvLnASTIX4LOcEqwsUbio/JDGFvE7hxp3eTk88coEe25wK4+JKLtOFtZS
lFH2WCSniohTKD9XMAaHN016MEB6d97r7kaw2GJA9QMDbTKaW+/1Sxsz6ZK1z5ATLvbiYjT8Gszw
YCxO7KfT4shWjew6du+4e1L0hz8YzUYwvYKbgxXDQZKXScMe0e3o0AAoO6pO41D8Ywowyf2Qe1d6
qyjzITGgtNaThuQ3/N29rI7sdr8L27gXBysCziTGDGLQYdvnT3f3Am50ZD7mkjXZBBI5MDIY9oj9
87YEwx9vYGP39m2EMCEzyGU0KRHyzJeE72EShMJ0nWctCB8+0/bCIOKbrTCR8iQPxTQKaP4DJpNi
02cPozVgBPaW4keLT5GDSt35A+R9NCamW3Ki5UOFPFjPT6pxScaX87/P+UBsRDwIa2PUQpb6SuOZ
w1UvXqqS+/ciFDyLIKvF2AQmAN/budQVJkFDJQ2M8KYbLiXBFXk+g52bf31LtjIY20YxrgG2KFjm
tLvhcVgwOB/bxZcOm3mth/nyiBII5EGNBebzuu19HnTDMaOGaR4VHEDvdYvCPA5XYMIHCSCb+wIA
oHfnBezZtoLGDLasiCQhMHwvoG6KtCEF0T0yYvmoSX6rc3mKSxQlFp0zLcoTxZgaiXV0XlUlCwyE
8AmY2/PQKhS3SFrOoe3mfhul2OBCS6MhKVdMEWKQBSR661P/1F6UHoWKAEFTb2WiVXFkUgNgnS0i
GQkBNnjpDXacbF7IUjXrkmI75inWvverZ/Dw4nZtAeRdhgyqIkVjG3lNpBTDPA1pUAw/ZuW7KH9G
BaBcSLB2FDBVJpjphk5JmrwFOHde44DQUMvzHiuL4Ow7b3O7Z7URxBh1i+mgRVLS2Y/05JAhj23H
5NDNTcyRsxvOII79RyPm6R21yOjIjNyg/CoGtT9g/ay9iJ/1yw4cFRSwofF4UB67ofpWJuONxDJr
Zr1uOj9ZvdqvD/HBtGPw5OW2eAAdx4H37O7dKuCq4dXA0hLGWJnDVFWtbNMSh9nUV1X0gjCmbR8y
3lzBbpS2FcMcZSOBm6LuYN+ahRmkX/oBg7G0SS5bFOqIX6faM/atPOYYC1Ht0mqSsmAoL+T8WeLt
F+wrhOwDBRS0xmV2anyVQtWc2piuzQrXoL5EBrd8o/iZsZcd4oeYk+/s1cAwBimjxSERFXiP7/1s
OaldKJVz6k+LXVaXSf1DiJ/q7FfOB3CgX5x1RVtRzD0uF7QO5WQCESrQ6IXwGCePZDosETqx04s6
1lYl9bYSqlZC3DJLOBHZXs8cKeqbpoxBtmmcKHKjGD6QuL8NQn5ZLt11p4PCZBKDcowPRhV9iaL2
FynjF6UQOJd+9z5sxDOGKoCoddDDCYiK07U8XpbqVyKU1pj/OO/D6GN17pAZ+xwy4CvXmil4gzlm
sQVi8cZrIr2+igGPEAz6ODgkHmpbklpEC1P3mXqRBtBQBdEBskKTkQ9IqbQWVFIGavOzT2pLye7q
mgcWufuQbqVQT75JIWZSZiIxY92rXOB7BsSuS6trrPhat+lKnQbYQW4esXfztzLpB97KFNq2j8cy
DUw1sZrpiXBnh/cuyFYCE89nqRHWpdlRCqiltcIjlhEP65fOBP1YdRDAjXfeVHafhK08JsbSldzo
4yrKAnK5Ygua7hpFmHqlwJT8Ljjv+JgoS62SfklSESVo6TGWfwiz96+0+YDAKkqJNBoKTk8Gijml
6yqf6Ko6iIkOIYiJzkvbu2ZvRwe/+d4YOt2ImrCuW7SZIk/xTGzErwD34I1R7kYKWzmM0wpVksuF
RBJ/prPkCEzNQ+KSmzGYkbMDZuQGjQrwJa6//p16jLNKl7KKtAbjBLSL9oovfow9kaveXsC1dcnM
Ne6HdkrHEagwFVkHt2qTZ0NZlKANR51jHTxJzOVdtEKqCBkSfxyDNb2t88eUh465+5KqMprr9CHV
Xz/lxj8s6xw1RVbGflOpP0MxOxZktLRBu0774qABjfr8J9p/zzbyGJXCtC3DZM4zUFq2iOeKY3Jq
fEDK2n+9Jf2aZSJg01AqwQSLqDOOQqv02BCTpQhSLbF6rH+LV6hMnddnzz9AhIH+CcYF0Mx5f6NM
M9fWJcRQkwiCFbk1rVX4fV7Cbg9lK4KxasB7UUSxtAyWo34n2kagAgE+PYwXrScd0Tf6haQPfvZT
fTHMQCCTRa1N1thag9FUXTwJaNeWkqMGKjjTiD8+UaGFr7grIjvZ+1SVbSuU8VDtSsKuTGXBV3q7
Paku3UHpNPtneC1RVEKPa4/7H/BNS+YDJkgF5gzMx4F6iWLES+8vD6NX/SwXqzqZQXUwnZXX1tx9
wdBfQaVbFHV0qxnDFIaQFJJkduB2SBJbP6xYlV4D5QVlAkCj8FgTd0M4ULmjnKPR0TF6Apsb3kh6
nhk5UqhBE60I2B2JkVtjeCqFl/OWuve6UM74/wpi/GLdJlOJ7cbZF4PEAyiRT/Ey67+lF/9zrTdi
GA9SRn3fheuk+tIUu1i1K6xWvc8zAD2eV2c/pwEEFybTZAN85axpVKLem+GUopSuBrI7XaZ34T1g
j1B9LYOpQ2v/vMBdU9SxDI6JXyzesh3ZscmNQS17wS9IdWuI+akZBP/fiWCuF3j8xFU1MvCqLuNj
WXd3oCfkZSz0WD7E8hs1mGNDy00XuyxagaMtXIcBjc/E6+QeeGmHyOFxWNKr8lGYSUdadNwotoqT
rImgFwamLqXiujafF4FYTXw16s9dg9UDTta5bxGoCoCTXUaSwO4aSmGxKnovxq9E3rSiLNjKl8ZZ
7ZW6YJ/rgqlr/6CdKUqGiQlM3WDRAcxeGZO8QzNHvqweZ195kgVLAVorGDrB7HvX9Zb267yB7DoL
UyF0Phvr3+ymoTxMRm4ayuz3jV+Jrp41lmH+SEFEel7ObgkYmHP/CGJuMfaGBtUoZR1WUt8PV9g2
PPTPzUMGoOLXqYvelp/Mb7wGx+4VM4GzgLFtTISysx5dmcWjgDZ6APiU4ySDP4WHybYXsqERq+J7
IRrAZPh7byv2nWmE67r6aXwi0uOU3nMhRve+0VYEk3BNJMwjIRwTEB3Khyl+CePvmJNx1JSDIrJr
7ltB7DslkUGLsSgZTAElpZU8+nUIhqkohcf/g2Npz3Ns5THJlhSKCzDlJsgDQSz48pwoKGzplsJW
Rw6PUPHsh4KTZ0pIU0LXN7HnFcjdszI96sKTmf4duMfrS/WPPhDBeNusWTK1KXF+XfVIiCWShzz/
xJuxzbSYx32OcxMGRwQ/rB/X5bkJ7zn3dM8FbQXQY9xED2aMHbyatFj8vO7R9iwoQVtkyXf0bV8Q
/y1fzgvcy0cw8os6DMEyt87inEmCMGZanmRBJX3L4sqd6DTAhYkyX/1wXtJuK3krijFvE+3VBf0Z
0V9A4Rd5dFVJ9YFcepW/kJPypXX/wDeRL4PpzFyc4F1jl+GFTEz0oE9P//vmYJV5qfoqE4FUhSEU
AQjcqgqMD/Ga7lrXx8I4nNd219w34pgsYojGOC86EZsD5l1eBdUQTLp1XsSecwVP4D8aMbZYTrE5
zfIIZlnzEqOsscHbF98voKmIxSQFTRuJRS0XTCjQlGh/qkcjkE5dZnWRnRoWhU0TaQuiOSXXXBTY
3S+lY27WlFQs6BHG32ZyWwK1vAKKhHlNexCRa9p1cYx/xF8mgBt9qha5EceYpb7g6QqTJPTqLkh7
H9NYlko4zcPd5xetNbq4ZEoY4meETLO+CmY0TIhtJ1e87K60i8rObOkoBbW1nOrbmlIvcvzhbiq7
lco6+GwKidKg5zYKh+QlvcesM2avQAGeY1w8v6DUzoujxlZ24Jakdj/im8IsAlJIjCVNRj0GnNni
UphsJEIodLhKoLjgk+HK2/VjG3mM7zeAOVsnJoL5FPTjlAJSdksgY2FW5WA45BRFgGxP3eGJB3my
/2hvBDN+xSwXMgrpgIQWnJpU0dGLLmsQxRHwEse/eda6m8xuvqnOOJaxQ52+VMEmI9d2eKzR+Anv
yalzmhM5LB63+rvrZDbqMU4mAQpHLE8oyCY4VfJaljC/9JHVJdYrYOMhveTNrXNVZN7AVqcDfCNa
7a1D0fdBiFRagv1TPxqH9lLjDMGxBEx/ooaNhkwE2StyMUXy0lL6Tu1ODExLsEQUJQCI9zQc8qvW
St3GRwh25HXVuIoyns7Qa2GSRpIg4EtvZDcKyosCIIa0J5lycSj3q8QbRRkflGa1ZAgVIjBqqaqN
pZE7MTnOtiXZlVPaqMDUbvJ0/o3ini7jgjqxUjq5Qb0nPbU+OjBwNpdRMF5EmObK/MXR7AZQRPpk
zd94cJEc02V3E8RsaP4sQOrV/UyCQeCkp7tP/Nt5GozLiZcae7eJCuSu6U7MLtIq6JsvnOPj6cB4
l7Ud+7TN9RlsNj32K+obyeufTTt/jD3jApvXXDCjfaUIZgAwY421LEapse0aWaqrxlcGS9O/q8qj
UHCU4olgdKrIMK+qhmHxpHuWwZeNsMLgMbfthi4opGo6Goyo7bDj4sjY1GYpie5HuSWjhKsBzGL0
ppvstNodiKJwdrxwaS9P3Ipk9JrmYTDWRk2CDjBbGtYnwsiO5Xux506G0F9i6xRbScwbsBIllEEV
ggmhE5C/0JITEEnUj7Qllxx4OfzuC7eVxjwB2hgqDdoZcMcH9UgxXlE68OQbFQ3HBoXw+IFj83sp
0FYetZ9NpF7F0Zyid5IFjWbl96+gTyiFK1djiwF14MoeeI6CZXF/fQK2EpknIG2qnjQtGCbl7wBk
WvCuTlcoOoFqRgOZU2Jrt+G1/jAGTWU1vnohOFwyPOp7z31R5iWoyxpruyNgFfq4M/tgSYHngSG2
GExLMZGnxooUNGHtNh6InaaGlloppkPqiyXP0/hJAKtpZcUJ6YmVdPMUPhExUjq3EOVGvcEwVqKf
0kQmudPW2Ao+nv9g9G8797cz78o6A2EPU/a6tyyYpFHcTEp8VbzKWuzSJJyQds8fbr8U85zoOVH6
lNpGm6rWLCFAUFLnvDp77glhuqpiYQ9U7OxI0pSAtzXLu8Yf487GwtnTlLVuprf2vxPD3OFpVkhY
ixhJkoHZLt8p2VXcczTZzTq2qjA3t5aAQLvkyKTGn6Fudy/kuLj1gUIDZoo9fRVNZHFoDXOnuva9
7+YMmSucLk01pTkgcEsAtRFL+EoXAwVbeMTGaHIDZh6niK1PYFBgCvTtwzG3OJJWJSyqMQ0SrHzM
v4Qq53yyXQe/EcBc0lbohlnJOzQoyptWAuYJltSK5feUNtZ529i18o0g5kahUDOVk4EXMpcB/U5O
a88ZTNiNBQkSUQBcYK1bYvE6wlwAUJtQduCQ60+jX9zOF+AMiI6w9HtKVV9Xdn7k5aO7jmIjlIkt
hrgAVrhRFX6nO6Ga+IX6c+htIz92Su595gTf9GPe4qSrqj5atcWv2oOWn6Tq5d/9PnN7q1VqUq0H
LA3oaqwh9JaWE1zum8CbAszVjZNWruJijH0xJhbWvW0u5dO+Nb9JYO5oLS3q2IQDSARb1VXkzIrm
yFa1n3P5fP6seJ+duZdYlh3DpcUcq9yvVjkeDamx2v6gdDfcOsuu70a9CrtGIoFpMxen78cmGw1j
8YU2EFerkR7Vyjmvzb5T3chgnqBcGGd1XTAPJV0TJFKjn7nAAvRrrzhJdort++QwedwR/l17eJPK
Tge0VdTVklwRP1qswRVB1F7c0gpS9XO2/yAU8dqju/axkcjcViER5HCUAFFTz0/A+bA0GcwiXypu
AWXXPDZymKs6qLE46z3S0vVOw4nSJXJgDY8Xxi8wXijH2e1twadk3Dy2vd30mxhYvCDYKAWIKqNh
aZi9Oow9NESdYXYI9iHQ/7j600bnosRSl/AhTNpIY/Qc28boImMNvf4AZrIfhVvZo4ddVswknqRL
wZ+4ORD9xXMSGSdV5Hq/ZkabBf1PbFu/DgqqDtY8wSCCPIE3yr2fJ2wUZFxWlWSrLKtJjK3Sxabg
SaFTPlHqNbqxJV5wS370on1Qz8TSBfYVdHT+mANN1GhQxgxUKekps6Rf060cjH5j+9nl2trHubVQ
2NAw6VTanxnxQMPkH8nMwdYkzdcwxxDhWKB2KysPjbr68fQ8DPJ3jrfZ9WgbUcyhrnpck34yBC/2
KZ+d4iUA+Z9s3HqAktvGs/iMFVoemuV+eLCRyrwNkZopa1xlcQBvQ2cKK6wMgbPUBSg6WKtNq31J
rwy4uYIT3vO0ZZ6KuJIBqFDJUUD6xMUynpWNptN1nJLfnsdBt918HcADIgDTijSHSdT0ZcKgmnRS
S3cGSh5gFRbFjUweH+GeQltRjIvJzGoIRW0s/KEW78A+4I695Blqz+kv7L0OWzHMVUiznCAPRLVd
qu71qrXWjLPCy9ODsfhUqhJ5FqYoUFZMCghfpDk+lkV2OG/tPDUYY0/0claNHDd6weZONT5hNfm8
gL03bXtOjF2rGRBF5AZdgjn5Hs52Kz3Uw/PCS+14UhgrTrJYFcligj42cUvjm2EcQUVXzpzD2vW3
W2WomW/qJILcaVOvUB7IQ/VC3TsoQBIHu9WvoDzki/zl/OHxvg4TXK3aWs3xkMdBjvKD3t0AEuW8
gF0jkxUDGA/YBcIcznuFdJL2a6FjAjJaKCMdugyznAJCqftEbK1v5DC3RVEXoFPHSA7m9WZQvhDe
qttu+rsVwNwWWQ7baJQBaWV6uZ/eFG4D32leaa0NTgkf3TZiG5wLuvtxNjoxV2dNja7QRDr7kD6t
gOaUK46L2Y2WdBCn0D0tCWOUjIQZtRdjjOIE/bXRoWxoMXY6QVe5uupFeeQi3NMzYl934MyCf9RA
gQooFe+NoarkyaibMkdvBIU4d75Ie+B82KM9u6VbHkUd47/2J+xvI5L5bO00YJW0BMZVIgMXT3Rj
4asyfuYSbWQwp6irZRkK2BgMRv1H+01WecOu9BKeOzbGwxnqEk2zOQn+IjSWZBwgZm7cTlRsQf9a
8nC0djvM26/EuLp2lNeYiEMeKGjVE1t4SpAMmW7pmZezKzoG+NSmi/jI7YLuPuGbY2R83xiSDNw4
2JyPE+Bmpej0ClZ7F/p65fZBlqCuNfgZmloiOpW8BdD/cRPeTJNxhLrazGrXV0COBuUZYIOAC0k7
sOoBE5d3CidY2XfzGnBAFGA2KobKfNFZldKpansRnW3tIKpWoVrhAcVPF5SAF8DFnSyJI3LXl2wk
Mh9VzHq1W+HC/CW8MYeXIucMutH//4ONbn6f+Xhm1pehvBhpIFSXrdhik8+uGsNOo8/cZ0DIgdNX
xHY9CxmbFv3QdBEo1TQzSIrIaaVA68VPCUELAdgmlLiQ+TydklZzVzRIsIB8O0ffxuqi5+0R7Vsc
6KT+K4T5ImoGep7REORXCHPl1Nmzp1zRBkzpRrHFI27fF4d5SgASYMBIZAHFsbU0DnE5SQDs0a0F
o4Hg3XDrC+0onkSPmxhTT/7BHDDjC7g/EFkBBOm9p2/UbojKEajzf7pL1XGNrMRfbeCsAhqPN/C2
W7/RN+KYh6UHQE2SzqKMUZzZGa46W7rQLuC0bKxZ2Oh7uupT/JvbRNu9U6YGxhaM7H/k6xpNYcIM
eh1jlGrAOsAJWwgXma1c1oUrHlqrtZcnkfeeva7lfjjZN6EskkA9KyY2yDvR1wmA636pbW3L80MZ
jnajuWZbWgmg9xMeq/BuGLeRynzPadC6OFyA1Iy10cr4UbXHXj+ef6n3naJpAu0cjFl0YeC9zUxZ
ZoA2Ss8COksonerr2PkJf3WgOIAiBVM8L2//672JYyIDAEFlqtAWsz+1q2JlWp16ZqTNHK32D+5N
ChMbgKB8GdIYA31pXllRBM6x2Ul5Q7K7RwfADAPlC+TAWA17f3SKBJjhaFEVX+97BQQ7K+mepxKb
W0FqyJPmk6Yr/bzD8psSJVXkF2sm/RKKGjWIIcEfaPdjvGCMzSiSz7Tetn8aYzmpOI/KUqPoXSsv
mXq3Nq0tAQz277/lVghjOlgvlSZMjYe+ugiWIT8Zzbd/J4AxFhl7LAuJBHRWhO+kr6yw+UwovlWB
MRQ8oGZfRT0Y3AD/itV0V/2mXPYuOaAfYf8tS+hrd3wrjXnhikLMszlbaa+IQr/OXnjoTpRGpeQS
re7ds60o5p3TciQxudLjxY6/t/0LSPDOf5rdl20rgAk9xDwUu8aMZF/BpBfdKCGpNdp0EKkNPodu
sZXGBIrpUM51GnfAd2qvytARwx9t5oYKx23shfxbKUxDYjFq4OsNWuIrWm4p/QtAwYTpu5xpljov
VqcfOGdIHQT7qmzksa9K2JGqbrCO4U+yfpWMozUihlNncp9KQ9DOxAe0/jcFK7SmFnPqgx/sQ8Nq
ji4C2p0ibgMs/b3vqoRyBilmVh219mstPRvpD45u9Afe6cYIYG+WYkYYCSiTYAiE6/4GxJ2O4Bon
OQKBngxCjTJ1ORKpuzknkbldkpC2k6gL5VHwjGPhzVj66EB6mf6/7tfrDt05acwFK2u108VCK490
I10NXqu6QenlDoV2k5C56ZfNCdST3xInvCqwNZ49n9f3wxuHXgs2nxWAQYKoBnn9+y+I6sIaFwmJ
AqFXnEbWrF6YANLDOdUPV+K9FBatWokB/dCEaRRoaAMYWAVBnqS5ErjxBh3FxYnnVqjbeHesjDzm
4dKbmiwGiEoOgOsl4BfHfsGxQmrYXCYPpt27Qgz01dJtZ3vlyv5wJ15l64CYFilqFLtvqs+VFIfg
Awx0dKIBFdwEjR0CLDg7yT8pwVF04J3ux/YAI5Kx2RikZN0yKqHfxfaAXj7GkEevmKwFrALf2x+y
lQeRQ6543YFdTXUDPE6ILgHxRK/SpuBZd/kQk4l+1ao89hVGZU3udfzgAKAaxn5goSA3RDbHuOxq
MQVRjFCCVq5H8CqXWBbuL+aALqE2dyYX0HpHJYq1L2NSFMQMusG8RyppczlLIG7QB3dJhv9j7cuW
G0eSZb8IZtiXV6wEKZGSSlKp6gVWK/Z9x9dfT9Y900QCxpzqc8Z62tqmxyqYicjIyAgP97M0B4xs
Ycc3VyaoFXWtoGREWOLYLJHFTacZ811LZmlRY0rl2/3TvbccEQMO0ELAxCaG/tZfSJiNZWikMTqW
AP4Ukr9UjNLETvgAmxw0bQzyLAXEbW0Ae6WHmEOOj1BjP0TCU63LVqeySBpIEFofZ1CUqaBNF6Cy
jaFMasuiol+KKRtyD8MEYJ7sgOYH2P3APEck2tJ2wHkFNUb0ogj72no18YjnIs9JiUekmyZfOQXH
zIZ0qQlu6nfSvOwwDqqZTDDBNjzCuzHyguY3icE0U4PQ9FwZQDvFm5+H2BQeNCwydGIwYs225Ewa
Jl4HJzolz6Edd4xYuf2CpIaFLwgRC2j+0vC6Rqq0kaulCAXQ1KxVyxQBubzvhTufb2WCcpKolOaF
k8lgVJA/LSLaYcHyqMxg/hHjnzKXPSmxfOgnjQGq2jr/emWU84tBUiW9iDoGJKXNSrrExvf769qe
ZHwtABUE6DfrGig21u6iAA86h7wuuwJfWyg1eJHxSY8wdTLH0GZmfai95aB2pipgfhUxMUdZU7MR
Mmm1Eh5DbnwaxelQiKza2TYdB9DcgD4VmHNlnkz9r1eUpVkwCslEFEd4izzjc0BaRjc6TG9sUrZt
sRoNX0DCARIkurUQE1tbC5MlgebSFOAhAx6Zs2AX9nIAI4pX272teeCevxAOTNYx33r82iy1yF4K
l1DlO9kNwK/FfQnUl5g1NnplCV1HEtiQQa2I2UZwTiiUjTAXY33otcQbLd0rngo7fQ7snlCKo2n/
Oj5N4O/THEIkMp+mxBxRNYmVx+7vySLIFt/8Duo+A/PFADpkITqmyXiuwtIstfq5HBjNrv0veWOG
CtBzKC1qN8UYknmUj9WXqTD71MNI1CV9lSx0Ji/65/wTgBHcAwuutD0VZIG4fRSIk5BjuPahahDb
RpWhD9ZLpdk3ipmwiiDb7uF1D/8xQS2uzKtgqASYwOhC/3t4II1dTCfqliNYHdAsn1hwlm1JCBZx
BWmGokJGEB239aKUHizxSyhCjwR+kR5AAoPasmV8hf4dZAQ5n4vt+5FsW4SFRRWksNAmEUG2YFBH
USnreYqg5nbsXP6Yn6/TSK76s3H0y1UlE0YTdk9x7+PdWqVOSZOVk8BrIYfSLxGGBW9aYvU4DZVJ
bj7RjBw5BFXL4f5iye5RZxO6EzIqvyBGknX6lge0LQxFFQQIWvimxKO9FM94HdtDHZrCGNgTePbu
G9ySPqnyyiL1HElbvUraScDM7LUxVn3SfeOR85Kr1gzDFkm6762O/PubpLwforgyIo6EcDJVBnJ/
O/YET3RLN3RLxlbuhNLVwqibXashxgUSCNkNRTTTo6TN3nKxqJwBzyNGprkdClFRXUZmxgtwU2j3
UIeiLuQJHJscwCheio73FXv1GFmlZWBkyRx+ZxgscjMHHEkW3gq92TDJ5Yk7rrYWDSUMYmEUC50/
KF5Qv2Aa0nYwRghQaJiOH908OOjSw8CinNzsKayAq1THakElBEWI9QdErb7StHgwfGitDvKvin81
aka83iZka3+kTMhVGww5goA7VoEdppM5GPXnRry0ugS6k+9iFjnTyHj2bJZ1PQPADgBLgkyTzuFB
d50K8zjgjcoNliifxWUyi7+mgyBGAE8A2cRVq4ryx1kctVzsQ4x89dGTpAe/QG/1+f4B2yZ9axPU
3vVaHSpZrkCWQxqcSZrMUVDN1EjNiP+Ss/RqtxwN1IKouJzAFcJByOLjfEQe8YV/JxPN6Vt6qCGz
tDx3jgY5TMXitSNns7jBdr/YzWZS0Tnhx0UvA0SSUj/HitmoFcrzjACys5sgsYXIoqEC44ckeu3s
I79IYNxP4uNUc6oTxLxod5AmsdR0Og856AUr/a/VLxBHbk1Sp1jh67DlZSk8TkHQaKY+5wqoBlK5
86ZanTyILgwq4wG0c8+tTFJFtpKvgk4u5vAYxN2DHk+/lir07rvlXpZya4OeruW6rEurGjuZNYfC
l5BJB5VZAARfoPxkkhkSdga/CYjXrUR+Apge8L6bynPCacoy6Sh1oQRgJ4pUnEs8cg8ogLV2FAws
oMJemgJYOCqVEtSH0X+nDl/WFHMZVQK+3SV4G1woKoEhL7Dl1wajdA5IUHGjBhYTYbK3zturhzqF
RteXzTDj6pHL97R5gvyIxXensmOE5T03uTVDHbgomsQ2E+EmS8K/yWXzUKQNwxN3zvTqEqXOW4ox
o3oRZzTbiu4Jb3JbE6vQGgrt83133NgBGocksATLD+YQmm5ixtwtASzofgFl00Z/nvgvfeDet7H1
BmIESSsuFTwfgcdZB49Qr4KiDkrtSrgHHo3Py8uimTEerJoHVOwhe6xPqWay0B9kj6g0AGbBmw8Y
nKYgH1ibxbNbziau4vyy/FUuz4LykQi+XB61yb6/wN1NRHUeL2McbcxOrw1JwZI2XAN0bDo7kf6z
knVTkVmzbds3P9nFGyvULk4yl1ZBFQRXlR6iREEmA3kf7MWYnGGN9u5/sxtr1OaleZprcoRvFr6D
7tkkw8v6l3Rw8o8cnA7hBwCznvIzYY0Kbo7WepH0uE7KocrcFyrofzC+hdwgZ2G0tvFX05GaGjLY
3/Hol+hikBRKsZCK0PTogNFBH8ccRZc7q3bvLkcZjeA6diUWuHDrIHjEIPKi8wYmTShfrR0kiCb8
q7oEnWHtt+g2oyQaefd9cBP6NJgAvasOxBY4O+m5/TJphCgcQLDV8u2xSjRPSKwEU6sJy9lZhqh3
S8UrxcQT1FEu5whIxyXF32OzTBmPsT074C9Efkj+wgNwvWcLmNaVMK4NPx5UWwHXuRoWgK6C9Yf/
fn/rts097B0wVHjCwimg5kFV7PiwLpJMEQdXfAbsoHQAhLF7yDYt9vCqvmd2/ai9tB8KXk+vM3QW
k6+hy7/c/w1bv4cYKNxDE4BmAv8ptdoCHPLG1Crg1ExEM9feyo6RwG3ftlgk3kKA/YDvDxSUVPio
llaRatBQ+nOGe1eKlyeufx+00UrHzK/r8GeUlU5Y6AdJKrxMmhkd6L0jAPAzqZqjbo5Ecv05JbEZ
+ECB28TJQTK+8+r3itXP38Z70tzCwwWPPjSFVOpRwUt5E0kiAiSvKW6sWRko4JrYrsvHsvl0/3Pt
OeetKWo1eR3yEdop4JJX0gNgVodSKh4hIumlMksdisSG9S2GVUFLXRJV7B1kTdYbl9Z1LHca3mOV
+t0Iz/2cgqBvxGvGxYVgK9xZUD7fX9zOTQNtQ5TL0WXAYcDduTZZN1qSpxGJJVdC2dTpDtybCt6i
3NV8Vmli56utjJGtvqmDzCEYOXQFTYdqESxeetWF2dKFyZT510a3GSsjLkBtJtroSHjwnkSvja5N
RGKklF2G2vzyQ/lBsPicVR20rz0wyJmTXlgV7L213Zqj4v5QT3HaFpj8qDXkvK2/iN/GtMD5/g6m
E8bSiB/cWRodxJKiVDNegi2jtkFs/MKZRG1OtbvGVC/BhTC/MvGupB62sUkEEHmQRBuon6+/XVdE
5dJqdXRM/PiQH6E0Z0I73uVNsOb799e3u5UKYgfRnpZkulCvBlMZKG0SHePsU9Bdqv5tlEFFeEp5
ho/s7uONIfJDbvwxBnFQOyYwhGvWDAzwLrTe/aXsni/9xgQViqFPPEHuqYjA01VJIE3JgQ1TnC6y
DE+0I4c58Hl9bm2+E8SYwf2O3iy6Rus1DXOiG0G0BH4RzBoGnfDIRUlpCDg0EZuoe6z4Flkd2qqX
LCjK4pgX8fyuaF2Q2Kk4Si2aZkt8mItOeY+yXnqviqwrPDHjFN6aFgUIhiXMJVzNNd+9BpGAAeSB
043EXpppcvNyHl4ELoZ8ZZgZSmGWcwniBKNr3HJR4swa5kH9HVeShOx86SNTHrRShqgfj3aIvPDH
NMji1wjT8IWt4fIE6jcNCD3RwoeLuWD4jTOFJA4wnBtm02iDBjE+Y1SxuIhGV/ld0UaRleZN9z1Z
qugScUOTWWiRp6OVdGHtGzVnOI3QjF418fyH2GTN4xBEEAlRh4hPTnwXx2/FMKWfjEnVnheUUg9d
VYU/hCThDpAhLBwFdazFqnkCQJ1bNT6AxrI78VKqnXgA5y5xW/eyKYJY6anrVeFSa0ZiVrlW2RgX
n0fMJiz5xxLj+1lIT+PKahNDecz1HLz5amD4uti2mimPAn6j1LcHaSi64xg1/EOQd5knhkkCRGrX
GeAo1I28hTKNUBoOZ8i9C1qg9tCF/Jh7qjYmj1UL4xaq6AumUztOmL41RpY7eZQrvrTwagyI6shX
Li5z7W1Ok+KXrHCqcej6WbSzal5sjgswDtDooVwciporW98IshL/+xIEpySca8WstbAFHZwMhgpH
RifvHM2z9lUIMuFYC0ImPGLgWQSfCV6lj3CxySt6zECbudHMnJ3OCgB4aZIJyPhQTxbMNmgTR47y
EjMq0+DoCbzHFFplim1DAAepJJXaBeD7ljdrMc4w6oSu3kNcxaFgqXk9fhIxlI9JF7ECm71WDPwx
EDsjBgNFUb0YTQwaZM0AKVM9KLnJCy0mAw2+fuwmWf7QurI98l1lfFEjhTFRt+0gIcEFyRbEypCB
otdBncwknSC8OrUNOki8VZ5bswb3lZ0CU9+dF9n8F0hRyiB1tw+FoLagQAp8KZcsYL2sUmGEt03C
QlmgLgWUlSsUR4ATVgK8pHJLirwqHk29my0xe55BAB38bW4Jixi3wOCFBuI1jeYjAHuF3utBgY4D
Sp9BetIwwtWqjGVtwVtXK0SqFg99HmWtdRDlwoXXpX5R/BxaqngbCHbvtb0duW2G2ToODyFMIxSP
MuNlQO6bVewmZvEgUNGhxrOOfq+GyrgICGMAt2Pmrcm/VrUTQyLJKKyu/HuCNGIMGQveCQQvQWfp
Y2BMk0yQYlAsuzJbDwfpcbI4L4fAxF/XZ67G8MbTJGBToZW13tA2TfiubkbohCuDU4yeUkAgUrZa
/bsysF4/G6eEejIgfoDuQ/cBLkjZ6uQgyTUBmYo4OdlDeCYP/9jhLDVCwzZ9lE3pGH0jQxD/DTqb
3OerT6gR7BWok2WsWJfoFD7julYt1AXaSYuUmR24Y6wy5SIHgIDOHJPlLdbkyZ70iZU0bcMLLGMy
mygQQ2gZFGXrLQ7SGURGnGSABlE86kfpoKHSIZvQPbayw3xgUVns5E4wB5kZPPPAekz3jmQNkNy5
wUJBXYOm0W8tZLy7NocB6wEKBUBDgoDSNjuZSN24GBLnV+J7lD9U3e9A/Z7xVpYvrHx6k9vq+GQy
rGFsF/0OGsbDgQ4bozI5StihbGqqCQSwacBhFr/hPkLU7VvR4gevGy1GdkjiyMpbiGH0LxHNoK+x
waVmQT7MWl6GR/DQfYOQKZhqu6MSmrWtgoFENJPn+oQPygpvLLPUxZAUOsgQCgRRUFfMR/mofuV/
/+EQDH+Bny4VMTXHv/4L4TdquVRYzYdxSOIKyy2CR0H7JPz1cBD+fBQD0AERIemBf1gfgTrJS1kY
ZVSBQ+TzNY7faHbMibHNwxLAfgQWFB4gyEmKzpQVbdIUecb48HidjuCg1263tgCS1vAT97BcWLFz
U0652sOINwrqEoYNqSfEkOkTPy09LtnOMAvjedFba4xdhiuSX025IhHY+I8V6v2a140aSTmIfpqP
8Xd4KIgrmpFOZEQgJc56p2wO93pNdJeKV6qAHxZoKlWg1q6rF70vzSSeTG50ol5nne9NrCLWoMeC
mooAWKVIfs3NO28e40TK4jzwe+gFE1SLgsUdspPkjbZoF5MVX2RG32j78KNsUl8tRMjsMi1DCf9Y
+OlhOWAwlXTDrMQJbRZadedAo9ImaRKSBhLBqNQyUhu9aPRUhZ5SYSvG6M191ZrNqB5aTmb1q/aW
hp0kUhRkvgT3zXo7M6kdw6SoVF+Bkp5hRoS5HMg5wj1NBHfvO+aO96+MUWc6yeJIVseZ8+MsdMfx
NZfAr8VqBm87BaSWfrMkykM4qGJwYD6J3FT4oiumBFAg5q4PQeNwsmtEOAWdFTmsO5S5k5ST4LtN
Y1blKvo8hEkVbDsXA/QNPChc84v6cn8n97JaQM4FIDGIAP1GwbobEoDS24x8NzGyoqf4AHnzR/2p
/YKXmt8/DW8Fm1F7J1rCqA7w3HXym2b1x9fT47AlSzxiovcQf1USi1B4E4ItQLdL3mQdvZ3TvrJI
RTKtS8eKaxAv+XF8UBaw78rGD8ZW7sSvWxt0LzUDlQjXkiqL7GXgLknc5jScos+DlZyJVAaIjQ+Q
3n1kOczOYVg9Iclm3wSyRUkWqVQKvOiil854rblLITIugj0T+FT/ydQpE1qqNkG6oAZdlz/D2crK
JyP1GbtH3Jq6a3CN/WODCldDpxnZnMIGmbCCjulL/kIwNLkl+sazkJMgaYJ8zYesL7MnuPVHtMyA
JQGmGmgqYA7XW5gFU4hXeKH6vAeOQKewJ+gHKo864BjgUTmx+Dw3jxFdBueBruDU4emPQuDa3AT6
yKFt6gK00J0vHciYRO83TEzxFu2LtgGA6ECKopqPnaWSkrwC1RGfwM5INAqtyi0fU2c4JS7nDFb4
BG5Mu1Khn8Ec2t9ePei+oJ9FAHjoIvBU5OTlGDrvkEgkk69fy3f5WT3mDt55x9QXnkFlOzklZNhZ
B2EncsKsiAkJtPEw4E6LgqVLNSf8gspD8aF/JSO3iRv+EnAhOaCXZEp1bA/F2hp1CTWyFBe8DFR8
0xSvUZW8aoESmRM3MU7GNnSt7VCbmZbLLE4BoCDAUZhGjqIVMxfa5nlrE9SVU3ddHnQiNo735CPR
eQzc8Q8lACr5TNQ0eXSuTzqsgVWEMDqoSC/Jxt4ELEnN1KFV5MAXwYpOpFUFD4Vvs7JYCeXuF7ox
RH2hSq9Q+tSgJZRrJ6HyRNGOB0Zk3MZ8rEVB4YfHiw0nmYqMKSqEwxwo8PTOEuI3QfKnrDXF4b1l
slLuHSrA53WIwol4aNB0H6ifaqHawQ8GtxnM5UN00iPUPVC493Wz90ufv/J+3A/Le1t4a5QKIRUX
RSjkC4GfgVVkeE5ju2QSZG2jrwLkP8B+Gmar8NqmbGhl2xpSfQ1T3KXxG3BS6NcixfQNgmpsXv69
AyWjE42UGPhCDBGu/S+qgSJY4IQgBspeo9YWnQUsJhIkhYpz/dq9/LtQgXcaUVVATERtZG0RPZax
TxLsYmU8Cj0Iy19yVtV1zxFvTVCLavpMqgpZlP2xeFqUh75Gm7E5QJgsk1mTszv7hxIaANZAgwLO
Qu/fUi+doPJAEmRV9QmjW6+d/PmvvQ5/OC4sKKshS9SpCJEu6hjVSav6Zf6pAso0FV+S5Md9G1e+
DioMrYxQ0UHkx2AWc5yn1lnczi1+cAfptfC7p9pCmeeVvxQnyIBzjyTx4JkCQXubeLtEKqr3oAIx
BhnvJWkQXWEJ3aZLGUh8lgkqqo9LKWGMEeEPLSXQW9TV4gdhNNv393GbzCDsIWlCOwglOSBL1r5d
57EspwZQdiRvg/Si16ED3HisWL7zGsPpAX4Q1Q5ACQ2JOkNtIrXQsQQoAZyNz+pvANJs9Um8jC6G
+HgQ5cYXZj6xTUnXJqmlcW0pZ8A9o5xpL+6CqbfsqXBLL7d6F3IWl+wcmLDrKj6LYZmOuhigNgD/
RPURQ1M6AEHrPSWhIk/HvPNKHtA7XbUzaFjwsnf/y22G3ygzdImzyiW90EqYGdzZkd8LVwBZbWRD
qTh40v30K5BdFl+aoikeCk97ao6xm9Wm4teM4745ivQPob4tl3UxqAeyDnPD+Qvhyx1A1ZWAW0G9
ypDV9uy2fm6rrliY7AfUpkp+NU/mxlAihMYcjd+cimoqNDRSPcXkreEhPhk/6mN4NN5KX5WJfhVj
43c/74096mCqWhfJRVB3XpGExZdcG8OPQOMrW+TR1b7/jekYQJYm4WUDBB3G7nC9rj2pmPNOC4Om
84IauCFxsJaSNe+6t5pbE9QpiYp2ngIQ63jFLB6GYcotiLEX5jikjMmUDYRNE9EglTB7DfAm/kGl
jkUE6F4cys184o+iBXnhN6KnOENPMf/EDDd0kkrZoh/zshIKCZ/AluzV597T/fyB8xqLLRO+qcBc
LYGZARKf8D9kJetP1AmVlvJlupw6mwyC1dbkC2aJ6drJgsDYl8YKEWHue8UmmBKbVygq2qY69KGp
tDXQ1WRU03g5tQ7R/CtsWD2R4u4M+T3wC9r94b5F2kmIQQ0zfJqILhi5L9aLXGK0fwsjzg+pkdkL
/3OUfhVIme8boa8i2gh1o08x3w/Ady34ZoR+IPUI/QD7KtpMuF3t4HuB1BX/KNK1Tm1qUnQzsXvx
O28tDxUk/a73UfimWctvos0GVM9BeR4Rscicw/Lp/jp3N/PGPrXOcsA8vRZNyymU1VyZTahV5unX
IE+W4XOnDhmrbE284TZTuq5XFQhCVSTgSspDhzgyRE5r8kP7G7QHMWaaAjv5jDm+6Ez2V0VviuEu
u1/yxiJ10iHLpMeVgi+ZAVjWPsYemcBGxYBxDhhm6EM+pGo8zXy1nP7wVej+H76KfxVMEHv/ZwNp
cbiskPkqmeEw87HxezgmBucfMOfJHAXblECoT0WzREyLkAGkAEudzVvFz9wZDh2EsIOP+vJ/YI0K
I0kkKhWGmZYTKfqD99daDpzTmRpgbOmFuYvkrrrjhnTZrCjyfFLL/2+NKBZEbugR0YnUZSlM7jsG
ynMiMk1QmVD+p6BqEEtZQRyj84UTiSTgxWUDKOnr+c/n+o8duuUVKo0i9jO/nHoMkFevGI0X7BKp
h2ZBMi0rHEgFeyBOvB8+rlDQ7Ub+Y5VKCprKKMUZU4NYnQhBlPhYHf6oObMSnW2kxDsbuGUMbQB0
jv9SDtJFuSw06CCiZjEhpau9CHdM9poelO9EH069SEcytj7IZgjxdO6JVWva7C9ln/z7m1JTngVg
PYvizo8kQBIrRy6/MPZyExuJBSAskGBhGBgvkLWFUZ16RE2sMEETcXwhMzmDpV84DDZFDoB71r+w
B2FGDOaCygnFXWpFE1fk0xgVHWapAH6sXIIcVR4NIj5voXDxxmKM3pwErO/WHnVxqwqInaoE+s6y
V54L0FWhWHcUD6z8YBu4YAfodsAdwIKEY0etKw6KETuMdcHONw3LSsH5npwFp7E4Zmt0ewJgDaVp
onWPKXUMvq2/mjrX0yQosJb4kktIuASM58qHzGLN5tJFO6Q6t4auJfobB9SaIWlyJD9eYXSSg3mr
7GkUQFywhFpj4kkusACFex6PmXskWgCL8nhCrlc2xcqggeSy86cf1UM1mNUreUlpL4OVtS5B/fyL
uvufRf5jk/p2bRZAwLOBTQw/H8kpJ0Bw3QxM0WZnXxtlXMqaQnkkAKESNEiwpSRfnvwG2txEf0hx
SP6qAqWiH8BE72bMtuXeUbjZWhqC3uVlENWB1oEDsPPT5+5AkpLmkTU0sHmOXhcIqAr0HEB9odBB
cxikJeuyCiybToNjThZJCpTaYzpAoSJyuJ/3Y4pEXmir+4A46Y1B6jQUkhFzeoQXHKI0rvHWm+wa
fW3hk3gM3/MzacNBQvPUfeZ93BNW5kAK1jW8H7E3WM036S0CeoFFN00fHJ0MY+HhCn4F/A1/rf14
UOpxyozK8Bf9MAjfCtETUeFh8akwrNCnZTbQaG8FAZl8+TPOTz3ANHrwJWTUN8j+3e7vdS3odqBV
oOLpQ4sGNjEvGVOUGL6cZmec3cciShyjyh+UID6mQm0JWenf/6YkJb9nkrrik7wY9FGIDT+YUrcr
gLmfSjcIzmM9W3koevetbaI3vUKqBhAMJSi2+sJApSwDdQrxGN2enzTwrMfMqZrdj3aznVSIAyEc
pytLY/gCgOZC9zGK7xzYaNqKsYcsO5QLtjPaB9IEF8zCzDYa1Yra7giBdRNKQQxT+x4CthLMpOIa
vO7vzTWBVqmUNjqWxGOipfsexac4Bv1aZFgTyJYrlVEZ3rz//3yvf+xRWxi02tLIAoYr+Sh7Aubq
RzLGT4P+XQih4q6qTpMsvNli2kBZEGdznTc1sN5BfvpSB8q3+86zv83//BZqm7kSpAUSquG+jN5m
NL4H3HNVoe7IqB5dX+XbI/GPHereUMJRlSoe6hNz/TMOgLyqVMHswuEV4ac2Y6UE4D6z6gSaHHH8
FQ5tV0ntJHr53OcaSK+hGa5UnTWE0zeU1FyFL71yxmRcKVt93shmBOmtSRxetHCMWRk7/eKnvxfZ
wxv/mPIIjOQ5XHH6ETyi5kA0995AeBvak1WckwNotUKT9eAiG7/ZMFw/qBEBuQzHXBvlai6fZ5AU
+VXyUCQfBYv3b/fD3/z55L5dLSpR6ihB0Mji9FQMmt+IM4CutbnkrPO1u3//mNpEYD3IA24myiNK
5Od8bg5SbPcaiyVld0VE4A5zqKCJpwtDfS9086gi6vZK5wJ1GprLnF+CqP8StqyXwG6Ev7FFucQY
9GI+GjjCAdRBtdbRygMf4AD1LzILB7q7ezemyE+5/VC9YRQLh2WNQuu0+U+lC9+DMjzcjwObLsDV
ySE3QpofwOzSeU+vcws/z/A3+XGwF1s6pL9EyUw+lz/k1z88Y5UVnBXbGCz8f15YL51NYonc7tp1
wW2MUVs4/XqZHOIdHxeZfsxy9CDw8fLiKWi7A88Dd1FFVh3mVh75wHiZovq0tA+QibS06WhEgRV3
qinNGOGpW9aLb3MMwcOEJjVoLNANNfDSXP+sDMRsSTPGIJp2wpfiS410nv/yZz+yo4BhdVZVbENm
pFMWqe/NgVmNR19vdhJoJ7bfMjCVE63jY+iodurHP6tv80P7wNtkVoKFWt2mEpRxKupU/YQ0CoIJ
TgdxUciMeN1pRLIZWskx81h0EyK56FYxDgxlwEYRGIokgkmWuhQ0PkOJIm5mh/dmawbyK8YzYnxM
IjBepKD3zj3eLx8EZ/qlnzuLNKGiZ5EJ7dj/FQBgSsBrKSiTrz/xksYZvrEmONyhQ9ersPOvzef4
GAIXA6BUykRab12dLBvrRsMU7NcbyEXD55hDBn2pE/kQQrB6b3noIWTspFZtE3AW1DmP6LaZnC0x
Mp3N6wbOtTJNpR7SAjbRZiA5RmkS9anWTGxMNgle6UeHBiIk6t+Wr2mLVIKR9UEPJFKE4P8DuGfN
zY/gonP6H7Nkobzg6WeDEcmYa6S8ims4TZsmSP7WEcZ7wUPZmc2BKLCVNu+GYLxhFdr2Tg12VUHg
gv+I6COtPUivhxxotHp2lIuAgkbpte4fUZfK+i/qvpsL4foN/7FGrS+XoK8elcrsNHZ6Btr1NT6T
rgDnxA9tb3FH/fRfyOTSr9TrZ9QwlgakFV7FNKhQSbrRmDo4DsanJLdHKTH2ilOPIYvuzJag2DQb
aXN0HKrCbOSbUXQGN34x3OnUu9U3glJj03NtgJq0LSoTqrSer3mRzGeXpu7NZ4L7zmBSc8QfmDA8
pK8Y+3HCC/Mw7u8p6QuDtlsGdHLtNgkC4hKl+JAYgnggAx6RrZzbD8LPyDFH+PeDLYb9/scataU9
F4X8gsExR/aSp8XOgLzSiW61mbjxW+sOjgRE6giGFcxwY5YS2PonFjR1w/Vy3WpgiiAmhYcWVr1e
cSTOajx2surkGHN6Fr6IkCIHxgKcpo0PaWmAO4bQBPbn2/hQ4HNjopMp1nK9sTeXDi51AA7AOgyc
x/o3ZFotGQkegbjR07MOhoEcs4iBDW3iJbed8YGoPkcm93o/v9q71kEAB4gDmngK4AdU5J0zBbPa
CS84o1W+S70pgG0baw4dsbPzY45iDtR8sf2vy1f1M/tmJ05Mr/rWPLXqheMTVQ3ha7KnuIWbepKH
gP/X4Ap0GUC4ooPIHFOlBOG33txiyfIprhXVb9GUit2p/xnpzGkX8oes1oIEVeHJ10OuCG8i6IGb
jHjmjczIm0pytE8d6gEuOqIPw7FIrOm4QMseOZnC1BNi2aSShD7EHHvDA69mKClIBsxmYM48bvIQ
allUBjxOYy7MmjE7+fv12gIKvvyYjmRCqbH6z6Vm3nfJ/SWB4Ekiic9GNKJVIL9cB+rsZOpBMjCf
H/+8b2B73MmK0JgBFS3GW2R6IjUXs1qQ61Byakd/XiI7wAxs7iln7TCcQH/rEIA/0GNPJPaUaEGF
NpNJbRNjqZ9ABfd+GmZpyccF2bT8W7LDYwq9AJnAqojEOivAbU7Z2ppKeaZQT+BPy1sAkgPe+DZM
1UnvstoyGinxdX5IwdRcfnCKrNphnbPKSpu8gDJOuaiqhWk311iqhH5w/tJdSsDJBktAky+EjAuh
tmRVy1kmKZeNMynklkbUfRBjW4nhCiADAdnrfTfaYHQwcAw3AjkYYjbeWzSB21AsISeP8eJMbuUr
9uSiK3yIAXWUXkaXt+UDf2ItbJtErm3SRKFqr3By3cSSA3Y17QPImefl1HxezrMLsYm3FmMwLJq6
3WUCnyxJQEdj/J9+ASs9iN0GvID94mHCtdy+cS/qT/2hcUpfwYwi2DUUP/jF2NtN0QTrBCwIACiU
GEAmRHls1eslN8sZefYT/FPlqjpQC+ITf8neRaiHqLmJERydORJGsg06hgNdDPlR0CoAd0Vdh1Ui
KX0QAR5bVzGmuVu7GWcvyXkzKSQ3EgCZ43mG0gXLJImHt9dGobbQ3x1UMDi4ifQzCH83ZeVmEfgi
qzMLvrp3MtBDwfsOtQPosVDGknGe0ybBsyfQP5XcSy3+ruJ3xrfbuzBIuZpMq0O+5hp+VwsSq0Aw
Cs1ffgQK9JvIhHBslbHZxtC3FjGwxSp77fvojUnqs0E+OObLQAz85RI8BwTodZ0SM6z6I/nW+kS3
iSklvHdP3S6T2spsBLVzVE0kdam/9WeUBSzhDLl4q7RJ331mH34SKTfOebNK8nFvNhYteWXqx45Y
LM8g5/F6pMdoqOLOYJZ79i6o29VRKXFixGrBBcOMlw7oWmRMQ4AN8wcB8ZQXdu9974ICehO3PU49
sGTUcQ9zoSrz5bqyzs9cHS1FAiJrDwzX3HV/8KXiPzKZyqf8BCRQYm7ESDdFzDSRizexpwP6N35t
Aw9lpj+Kt79/TpFQdmOT8pMkqyAxueDdr0H494B3P6RqMUZ4Iexyocu5jCXufTjCnoCO11V5izLX
p20tQO9dddIcDykZrxflHGAE7Tg5Efr8rH7A7o10a49yyjzVY2mEAJSjXdKXxSdvlsap/QGDwpgk
9PLP/8v1UY6pg89O6tVBRHEu/gYcINj6ku8S8Cf/Fdp/zzFvV0e9haMI4mxyr6l4Ho0OeZ1qmhk+
1h/Sy/xEmDcmQg8LqQvuQQSnFTP3Jn88feJvzVOP46CdOEA6sFhS5k1bQHsQZoB8rG3DM54lZKmd
Z3zpD4rN2OUdw2DGALcQlISu1fd1qOFArsaBs0110EkFhG9+M85FigIZN5naM1FOad7az9kv9WVh
pYs7QW5lmVqyVBpjlaW8iB3nrfhQfCJ4buNZdfmDwLBFjgK1uxhNIarHOobMNsw0Ys1XBkYd0MJA
5r0sj5HAijc7h5EguPGwBm8S6FWpNF+LUk7WhmS5LoYUNfo3goUk+MTsK/MoEten1oNpBfLC5TG5
bGz5YgfOAAdI4E+QgsDl5GYQSGzT1M6Gzmll6LTyCyZHDKeQRrOIs3PftWYhEun4BVT6IDRrmALJ
O59z9Zuo8PD/SLuOJbtxZflFjKA3W5pj2N5LvWHIEvQWdF//EtKMmo3mJWbmbbRRxKkusFAooLIy
h9nIksHuZJxZLRRii2MGyDxqAB+wKm8/aEXuc5lBsTu1VOcWw+LWGMix6vVt5C+TZ8aiYTdud4Bw
EpsC5RMwfhA+wMPj+91RkDyax0VNQlX/VEaRa87HiTyWFFAjW9Ch5k6sD6Y4p/CsSyXdaVLQmPmG
7pn2VfwvYSEfTHA5rqHDApLxDq0UpTnHVeG3BnZ4nB0hehO7lSPaFdx3+mCP2+GY50qiZKFpaIxg
jzXwwJU0Txh4eNIX9WY/JESrx+0/qK6ZRk1MSCB3jTuCKx85dDEFcccDJ3iHeMAuliqx0K5JQzBX
4DGB1bvRJaoKV2KdGoxqTILEJXCLH3vTZ7mkDiY4znY5u4UiBV12afQi4Ub+aP/gF8tuq3ozqfCU
Nk9JEpJLPGlBOgtD05+kDKPzJvhbIm+8+399LY2rzqKxBA+2baUhmS+M7sdkX+bScd8E/8z6wSeu
PJohc1FpMZZuOMQn4pUPrH8Jur6DdBe5PTpNrLgVqX6ziF4l5g9GuXzRVnaURgNE4eeMuG372FeN
Z1dXxhIaxuAm0zeBk9vxAWAZVENxfdY5ewOIFqSBWHFoPxnwDzwLxI8Ba3Ft6uZfZB80o8K5eu4w
/cvHN5tcokpJr6OKx8er6vrQUfppiiRB2PMNrQ82uExVZ1nW5E4Keqbc/03loN7qjwoGQVI8Gose
W7bz1JtHXJ4ak26oaJmC/b/9qsdeFBFPH8BL+2n/a20vHCMZAfUHKEe4qC9mCKlhwC0NhyjsrMmV
+5/7Braj4c0AF/JZicNsUtsktOeTTM6E5q5ODvs2tiP8zQYXcWNvTsUyIAVinM2VnKe0OsdQguul
W4BeqvZl39r/yExv5rhgm7CQhoMwD4dP3bOUgNW68pIjlDUrt71GP/VFVCqK1pCLPEMvmyrOxiR0
gPdotaCKI2+qRAcJ+9Qf88SbW1zEVWoLelvaM8F0GrDmKW7eeCpdMDrWeokvegzajDyLAUjAnGh+
EIBvsiYzC6lEvs1lF90Lt1Lc/Q8lssCFXl7opZFnqF50oGbAoxl9+f/9Phd2fWb245gneC8oM+rq
k3wqiSywsfnpV6vEx1qmdhqtJcDH5SNosZfeco1EcCxtrhPeI0D2C0EQ2+JsWCA5KsfRcM4OOg7R
j2L4ub9Omz6sfp8LXzpoeh5lpD3NTeQOxmuVDK4k4lMVOcFHL0n1rFbzLOzz+baLTE8vNIEf/EPf
7xNg5QhX0OkalbpZUdJQuakvQb52SG+yKzrieWP2m1v1xDjmh8/7i7d97LwZ5R/dbXAjW6WE5EbO
beIyhQB2JzUwGO7/k0EUwcfigT8lWBzViFLrTJQWXOyAodcuVWfB1mQh9SHXrJziijuZ1OM86Sju
6kHzdcOvc7zOtriblmfB8m1mtZUl7oCzFt0qrDyOzvZTeq6u68PvL2b8ugaDgQetdRG6RxY4x+Ud
aKFOVO+wZyFS7U7LoS5ubMd17KulOynJDVGH05w9Cvxksbe3olwyUqZIVxmNeiidMrRKTa+CzJ92
QYB5V47ZecJTbevNJ3AVfBdYZt9qzzKXPvSxIE0nNwkuIKwsYoMhoMAAqIiF579sJvJbkBftjSB/
QOUYbrIxSA0Nr98te9FbrWgXcNlkJMMYO3mFWyJ4A3oz9RodXZ+TYOVY4ttbOS6fxDjTO0uV2IzC
Asyb6QHibn7ORnd2XBlYt9azbuOX+hN5EpG1irIKT8Pcq1OZLwPWUYv9+lwfGNAOGs9oHYK8gARR
IHB1Oz0z0XNooELwgXO1HEopTemE29zZPqqBBqZR674+aUd6qV8gKM8iRjseLfVXpPyxyHuYO2RU
s9EGuD5k+LPptADPx7oVYrlLoS32DrW6q+rsutNmqGUsHQyqQE66uQRuQNn2GvQKMxNKC8VIglw2
XKuIDq01CPLpdry+OcvlU7OLwHonI15rCNYvND7VaXmgRPP3P+NmwALnBmVe3O1wZXjvpzWaCije
KXQ9Ma7oof1sBfGSSX7V5GPQZuNr2XeC9LKZ11Ymuexi9KlVlame/NrwrMM9gg9CzIe1GZ8OqPTx
2AQudpvb8HjmshypxylbpC9zcmE6ghpr++q/MsBtADOWjVydJrxzfYqvpdyLvzCVlTgwrrHtChJ0
lxA/8CGFKSjr2R/+Ice82eW3QSun8UBphNGk4QHgoYMxpb4i11cjLQOzRClhDYKL8ubZ7kDeEA/b
ILd2uC9GYqVWJ3Ybk3P7MKlfqqq+7c3qeqytw344bhdkK1NcZalEyjgSOW5Poxff04CNeS0niJck
uLVE7nIlX0B8XLCg23vgzT0uUjA8W+lGV+OaVEH9QK38ElOeBgSR+4DOgu68aCm5oNHnZJB0s8LF
r1bKQ1y2jlcW1eQSdcmvOoih7K/nZhb5s5zQNXq/vSO5dJocOouhOVLXHK+cnLiJiEhDZITLlWpW
G8SZ8LAxmV9TLUj12itGQdLYPt5WnnD50BnqccEwTQrGeuXAFG1xl/3+6y4bkFAR0hdslkArc1yR
CQT0IEuEQk0RKCN0WkBdw0QNHAwbovd/3v9K+0GBidT3XymPKyOdaZKF8/Q6Z89lFS7xVU2EE14i
p7hkz1TzCLS3IYMGBkSUCMNX+9IAQtZx0Q67MD6Lhq/+R4r8e2ehjfTeMTJQPW0yPBw2gZF7BVSh
QrBt+c59e7I85zUj6CG3GLjIvu4v6FZE6jLUv0GaucG1CyRV2aky3sBiDNCYIXWuslrQSNlKGsD8
ge7fVjSAmbhElUrS0lhajJtjXbup+hXauZ7RATSpQDTKfNz3R2SMy1AIxUQ25xrFq3XU6b3SX0vq
7Fs/QHfp7lvaTMBrv7gEFdOJShKFqrJ51eVuFGZh4U2FS75aGfRLGJ2v9BnDKYtgf28dam9mP4Bd
J7sgshbPaRhJl317M6HIKvqwn75Uxk2ZCu5zbD/xJyikfPBMBewSyh4uKxbEtuuxhDw2xqmDVmqO
arsc99dxa0uvTXA5MSsLDMMnaIJlxkVvfKfRT2sAB5YI2CbyhO34VZna9NnQJeaQhKaCgdYHWRdk
JtHvc2mw0w0i66WGWz0wa9riRpYID7i9Vd++BfsLVh5IZdlP8oh4m8vYjeOw7XtXF6l2ioxwia+c
krIfKjxZj3Z1O9PsPrHUu8kon/Y/+vY2ffOFS3eRWfWSWuPSkOOdwJ+oZvhJNV2qJHrMlQFwC8kW
qFLxUx2/7kTrOOPSEDpB4KlIkGHrT1T25tA8qp7mo5N8a18utTd+mgA/zvzRFc3QiZaUS0nxYslL
2yHADXDCjLJXOE8jIB37C7ppBOoZcBMkDQZ/fjCwQ972aIzrlRpGc9V5cwSWzH5SBIY2v9zKELeM
hjG1nRJBs3MEn1VNXNIEsoJmdfSUjId9nza31MoUt3CppWSaZStJ2Cefc+NgiVLCZiZd/T6XwG05
ltSqGkloR9VFRWc3tUDfPNKAxtQrrPR1LIqf+y4JVo9H16a23Dmzivqlyh+yFBazzs0w22rMd4MI
K8H+/A+5G/c5CClDHu2DclHszFrRNXj9Y3RqIKcOGGRKPQnZC1lm27PDpQy9BqUhiBnQEjqwehPT
Q1fkqw6aM8YRl16JWrrbkf7mFpc6siKZYsIudWoWVNazMdwtol41P6fwO1foQED/YmNE2fI+1eJ9
aCwwY52hhGYgaHpkndzkrr5IwKmr3De+8lMBfl5+weNYAE2OJ9GbET+c9eEv4JL94uRgcgMBKaRx
81s8LXpsCpvRKIIHAay+g1edBwBDlxHzaC24+6sgff0vD4FQj/mzCtyHnc1YneIBq5CbX7UmKIF8
10XphB+D+uAo9zm7hSjqMuKap93oR/UnOrEeGG8ukuNybDTIrKRuGbCrrHUWTZhv7g8dOGnwRgJe
zysI6n0fFTpUm8M6xnkA2XlLC8zYdhdA7bTkae5u++Z+f/tvlvkgEP5jk8ueXQVd1QjDoXjRiY7L
IzqNoM2LTqPjDhAxZAyjB3oxx1C6FaRttowfNunKMJdLW5LFJYkhSzJZx8r0S7t0O/m2L0XD05s5
e2WHy6ntbNNWBr3D2U5kyV9IbRyKdIoF6KLtwxxC9DLjwLQ/TJ9OaUZIaxh4svq5HKxD+SCB9VJC
M0o9zGcGD43RtcX00KkV3Xc3HVxZ5hbSwHiAWU2gW3eA8/Py2TkmSyLiCd4ENuHCpIHSBizxcPN9
Amq1emkqC3xEMcahwYd+bq4KL/OWO+Mo+8PxH8zzbh6G6EgbeKEGFIKnc1RzWvethgBZbsxXNoiY
BPFTC6YZevjGArPHnHRB3PlkpG72sr8tNoPTwsu4qW5R2PddopNFlbNwoV4G9sEseV3wjFWLyNG3
7ZhAnqomZiRU7jaTtG2kxj1E9ZzStcnZ1F5mEoDrTnAz3DyhIL/9txnuRlPEfTZViYJD3rl2qjCJ
rqgpuFNvRuHKBHeb6ca5VKgDJeFumU8mhlbnThNkjE0TmGxgCFo8DfOjubVpSXXdqFlIIDc3uXX5
4z989NXvc6mwj2Spyro2C2kSubF6tVi2v8wU8Nj/tGVXlrgtG3fEVgsZlsDv7fYAgk0CV7afAlYW
uKxXzCY0W4iRhVgqgLYZS4ZyARXroLlkhJryKX0SYaQEn4cf3Og6FZTeOT6Poygenm2W6uf+9/lF
TvvhyLBNJpYKAVG0Pd7noILSQS4KtMm6OG4styyHpffqpZ0PNJP720jvs5+oPZdTWtH6PolmLcyt
tjvGbVFeDCVxvtNOK0ZPaynYs1MKqvOlBiDKJS2lQVG0uduUA2Sfq7nrwjxXg0Ipjwb0i7zEKV77
NtZDYzYiv8D/n2LVIvdKspBvkr10xDPNwU7cUtKrY26n/WVeS3ruZ73cPYD8rDwm9tBeJhEdEg+Y
Vz1QY4fcgkOsOJRVEhnePKn0lGmdDBBbZTQUCYEso1eSqZ7cPMmXTzFM3pGsh3I21cbaL+q6/6al
0XjMNLuI3EZv5ENVkey1iiCDGgx0cia/iLUiuWi6Sn2ZChOKHxCXT1u3xPH7oygJPek6nfyE0s44
LDQpn2u17Q9DERV+mlnLS4Xq4L4iUyfIGJu57+1r8lBZ3BorCwRPEGwAfyExfDq8JHKJG+Ln/bDZ
LnFWhrjsl8eZCZkrXO1bIAXpFxD1eOZt4lF/9tl81m8EunAObfMSAoZN01QMRzX5WUnNnIx6gkoJ
LiFj0F1rJ8mTwR9NQFkqg0jUeNz3cjPFr8xxFwQDvAndbOIkSWZXsb7TnLpRLaqNN7f4ygj7/9WD
z6gXKpXTDqSEKkSCp+FSk+vTvh8iE8zPlQmjyiokERxVqvqIuV2I1IiG8zfjbuUE+/+VhTiXMMOe
V/a5IjGg0llQWA9LOpyXrhAcWNvfBBIqmPiAfuIHIasmgiNdmYR5P10lnX5Bp8qPxyHYXzKRGc4h
PDAruJtVJDSi3o3KYExeLUnw7LoJs8St+Y8v3OEYNaZVNhKy+3BgTZUSc+oS4NKsrVIdxpf/gkdc
m+NOyEGPaSwxZAkd0LJPXptaUBIJHeIOE6qUTaqAqT/Ur/q/7rHtKUGpvoBS+N/Ppf6+VjqWqtmg
ZYbWE+eRSoc6nwYsYPRk5z4TNiOHOQVA1mtHsP7gs536z+SqELwybu+nN7Ocm7HStO0CbZ5zr9/n
1qMhOvW3g+/P7/PMeZNJukaXmiyMG9Tn5Td9bl9SfRJ4sYnpgELE36vHK2TJCrEAvVS6U3lph2xw
kkJ/bvbL8B+w7bBS9UOZsbLFlbJVktNOGZY0VCMQ7DLOGxCc1SBlWILoQkyPvLWCmHXFRD2b0wDl
y/t8VEeTpNRyj7K2frSHG139bieCI3Ar5RmqotoOCEQxesYFQQPdTDkpqiyEBJ3R+XJxo9DLrvL3
89DmR3ozg4vTe0+AQpHUfAYik+AtgYF84rNzbF1G6yDizd4Ka6YUAolmxzI/EBMldvwX+DMGJ74W
eQNmyve9EVng9quB2mmeUyALcDZcgp/XwzEvSNzbJkDqDUo7DCHzFRDerbMEpIBICcqdLP/Iy/t9
FzYb76DxxxgsWG8YhRP3QeSYGOVU40HJp8HM9BcuQNMM/QUNtLuilM2CiN82kK5zMAbHGqs8/5Za
jU4/RQtObtPvlqOjPjfUl6uLCcMmygBEOThpBP5tLuDKJPeNSEogbU1QLLSA8ajP7Ek5PsrfrKfk
UfXnU3cC6+m+yW2LUMu2mI61rXMWpazTpbLrshDl65ORdK/9ogvqYp58/tdJAZK/Pza43Vo2jV13
MyYa5vA3+TxT6GjO6kk0JcrO7A9fDCOZiAzGcshnHrDAm0UPhY6wzl6d7Kq3z+oU2l3tdvZhf9m2
U8PKFFc+DBPKHjNu4rD3LShlE085tRdMTCgP/y1fwe/1W9nivlFHk7zrTBaIR5AXQuRVar3lOATg
Rg+t2hW92m7m75U57nNNqhINZjTY59Y6RdqDOl3Ykej4U/e/FJ8ptNrAd22AoFGhfsD0KCHqAAAl
Q/WKibg23/pA947HTBuyTBrPoJ9Ag0nLagIA5cPyi4PNAmEgpAKC7Nyc58f6KLosbS3h2iCXp6qx
s9tEASADkzWHdjza6g9ntgTV+GYHA2QuODQsCxcy/nm9GfVc6yuU4/aVjUtgYHszJvnpTznIguhW
uzaOimdeygftaIRsNJm9ahq3+xthK3+g8wWWVqa8ZvB8U0vUxLOmESgJQaxX7hvXSf19Cyy6+U0N
tA5jLQWlFVIx/n91vWminBqNgjtaN/dAtqQBjeJXWx3dRUlBSzCDdFIrBUu7edCAuM8yTNWC8JTN
3T7RlrQxIioluB0ALPS7KwQhF6wwrtiScFpp66hZm2OrvPKxskmUELUlyJCMaAla3Ed0v4QKzpuv
aKAEMFUbs/R4c+K2tpZqWu+UKgA1AD7lHpS/D+bnqveV4xT0XvydkR6VHqYW9j/h5t1kZdfkCikT
UNAhUiQge3/Of63mt+TSvGE6lrGYMmcru6zNcQ8kWmMltKjgpnoEHQoSpqq5LGGydmnkRcJjm0XD
hxB9W1ZeErSqpiVamD0zc1PqlWemxF32YEh3rVf1U3+d3un3+0u6te/WLnIB2paKnVkNxulIH0bm
s52JdFW2UtjaABeSeokNrUiOdK4/lZfp7XgEDzMkar7iieG4BMQAMYh1K0Jvirxif9R6H+j2kicJ
NE+j5fMwZW4kQops1iJrt7hsQtNYnmL0WfHm7g/tg06fIom4PV7SAD9cUNRln3W83e1/rM0DaG2V
qxZUNR3zOkMLNnkef0ZXTBOtONbB+C39MvvpP5CoEX09rmTQ46kc9Qhp2eqmg5JdSTMUS0Tyg5uZ
2TaQRsBAiYTC7WqAyAy57jQSyh10AKGtkF5r5XNmnEwVmIv2YX8R2Zf5sMkgA25aEB+3ICzyPjZy
YM3VCkBU9Bi+5tpTjVZZTE9VIgJ1bJZ2GC3/Y4gLwlTvlz6q4ZbhMl4cUKOH5ak6g+7gKALb/uqH
7TnFhSOQ3nozU6uEtk9y7dzIXnZSGA2dB0hqwBAeYOBmojtHitkq0WbY/H4rR7mopEOsWWNmYEWV
KAKXg2MXto9zoyhcpTQUUILPDX2OJtLf97Uxevvfc/NQsB0DjFUY+YAwFee7VKkDsHAoknLqyaBW
Bgg48i0MobsqROGg7i4+ALe2xdok57ExFUNhydgWZHoh+pc8fYmhprzv11YOW9vgtl7i6FMsJbhn
t4Pl90V8oRTl6d+bwJaDlDv4xABG45K/ZPYE4GnkZkm9dPrbshEMBmw2/9cGuL1m50YxxxJAFM5D
e9Y+6Z7ikgfH6wO8UAV9MKL5z4a2RQG5bRd1JGpncPjBtfd7HDgSeRxoap/zS/MYHfVnRkjv/NXZ
KM6MVfOfPL5shIUNnU8FynaooiFt995skpRp1hhgbRlI7ZHxOh69JJMF8b4RF++McEUJrSRDU3KA
uGLw9tijKyuifLx1zLwzweqi1fHZlnIRD0osnQk+GivuiK9rrhGMeFsEH+ldfrV83o/ETXDROlly
0V4pRKrQGCyPjG/WDMFUfpIDgD4DyAKG5L4O2HN6eZWH4tmjja9mrU1zxWwqlQNmSjC7RUviGlUo
OdfLGOz7J0iRfA9YRdFa4CZHUC7MXjfVvhT5AO96nZ1h9vaoiOYKtw45huHXMZSPCTied9WUjLiw
CjZpp43H0Xya6ss0+5qAuGjfr+3k+2aIn/smqVqUowlDUuk2udue1aDxotvuc6F5ySPjwGklQWLc
rL2ww1S8YemYw/j1/6vwBLA97XSSMaKJ5Ky05dPiZLezer9A4KSflisj7r6lNaAKEF3fd3dj71m2
qpmgXFUhMccnzIgStPJNgOwT5bNi3rXxYf/3/4drbwa4xFWOSy5ZRol5MOj3NhgTswJyraExKnqc
2bzCQYAT2QoMspAa5dKIHdXNDDXrJJwO1qfmGXoSqE8cqAGi2c/w1dNVfhSV5dvRsjLKJRY1meQ8
dhAty0PrM9741O9Powbe+N+XqkY0BrdtEdOSDEQEAnebbf5VrJB0aYxcswnGvqM7NVAgjzl42t3i
geEHU0+1YD9s7XN7ZY6rRXQyDcCc4dCW5NgdtUcV1K76s9RdD3ELCPHP/XDZ3OUra1wZMi5VR3MV
1hrjE6XfmvQpNk5aLiiYhWvI5eY+X2xrynHXKdvGbY3piEvqwYQYFPgyfN0hJ0shR3BznKd49qwo
+2KPOeiTEl2wuFsxC6ZHEyhpBRsQqtDvP2aRdaNsdoAsNjMm2OrCY8+lEmJWOzaJ2wwgm2DSOv9l
DP2dXW6dATCGdKyGQR6GmzZhM/lhBJNnhXkYXav3+x9V6CW33FktDQaodIDmmb3sOQMZRAreXPU8
3eWAoX9h0iuRJ6KD2Aildy5yh6A1FwYtZoBOSnKZLleNTfwsPioJPe97x36Hu6is7fDAvnaw5bkq
bPDW1rmXUsRTpbuWPoBuKfJSAF76Y1WK5s63IvidVS7ZlUoP7dwRUNDhoB26u/Rg+/pN/pJDbJU9
fpeiSN1IA+/scXmutLWhAI4IgH7pNV7sC2mg7ghdhRTAgAjy75OgvNg4l2APU4FQCMEIvcEdG0BC
AYW/JNFZMQfZTRKN+NTsBU+0LMo/fDoU0wCZ6ZBb5DmrJxpb5dSr0hnaT65K7pQS6GsVfPzZnRl/
3g+TjZrMRr/sjy3uZpJWg5UMKjqmLfgPJfOu6iRfEr0Ii4xwq2ZFcWZNMwZkoH3idtWXeTa91hTc
gTY/zcoT7gAqYUGGJ9J5np2TqqGExQjT/mJt1+srG1xe1FK7yCIdjtSOS3+CtRnnaubN35tPU+sy
kujYtx73bW65hV4BBA5V6E9DYfp9Ki5jCDPIbLaRmKlrpse6Ej32bn0dFQ1TRs5nYntyC2eZuixJ
WYF7TnYyq8ukDzXRLO9W0lub4NatJqQ09Qx0H1lreXOTua15lWvDaRLRX26uFhPwsSFwKBsyl3+m
zrRSZwbSTsqgVI/ts/zY/xybGU5dWeAyzmCkwN9rBvJqIP9k9DaQPD4ypvX0xNTIRD1toT1ug1Zd
pic27dGZAoM2av5jj2mbNmCPTAwJIsQqilaQi7d5LqrObnC1Nq96aOpJvQstsmtA4SCRYXhG5dEL
EYPoZnTYmFtAdINync93ZR8thII+IVRH4EpzyVXp51n5qdmSL/h4W879ytsGxpgsnX8ARc1IIpLl
uNAQNz0X18YJagBH6bn82YNGlKEik5d9k5sWMa8AGjULgtG8JPdiN3NryASt4P6LFX2KZHf/97fO
CjYP8ffvcxVTUytZBGkFTEUg2DVN8ZYU89Xx5PajdlgqQQIUecNVTCgl5F6XGNdwPz+2y8/c7L/u
+7OFlQVqHIBVPBij78Xnu0Wu7HoeDYLhp8lXfO0rfIGq5eiaNwveRFK3esAu+16LLrvbrqHXjPdV
m+XB93nWHOuIZlmahVCjeUQZ6pW68WnfN5EJbvWsqgJ7eqND+aZKfTs6KZ1ILXIzW2A+4Y8XXHW5
JDRG51yDBFNbBktVdH6eA04uZV/Syvou1/Nr7BgoJAaMS1vAAMvFpWOB+p9UgrjcOlRWfwiPymut
ifGNY0+3+nNTXxnq0aHB/nJuPT6yAYO/neUhefZodmDGBkQT/dCD/pSOB+nafDQfZp+JwzUv0m1+
yu+iwjUFlkXOcWeArjmRPYzY1PX8UmkPLf26lIJqRmSCS/tDpEfJOMTgXkH5niSnOAZLrvGwv4Jb
iXe9gCxgV3d2fZimvi0Bs1g6Rz11QC0EBlUsd0iN2k/UhPr79raT1dsHY06v7FWTqTajppMQJ5o/
9UE+EheEPcGoBbQVIFa2bgZr37iSI7PjXDYrPDYOkdZ5Fe0hUppDfjKxop9KjEUtJwko4kh53PdR
tKZcHgGxR15grgJwVOjVyQ9mN7h5exnVL/tmtoMf03CyZigARfPdNWyLThsXjE1rvQf16zOTeLOu
yVf5u5tULj1MQRmUR731ngWGWXDztxNG5vy3Ye4j0ijLKhnv7yFRfDVMwNxmXEvP1iuDN6FbH+yb
29wHK2vcZ6zlopFID2uNJrvScj3ag1+JptO2XgNtDQ+4kDE2Mf3ucD6BVUmSTAmLGdUQ0JDvF+sh
gtYiFFLQRdMTxY2SG03Es7rt2ptRzrUsjo0FczsAPaCH4mYRAkWLY7e2osP+Gm5eWzQgPA0IZ8mQ
0eTaJUtUUsuYkSjTS6cLfimDPamP+gNeIJliT5m5IHsVJLDtg3xllCvFE7mtx7hM+6N8bC+1S9aZ
zUBw5njWVXrdoXyVXRD9CTIMy1h8cILRAthICB9C95A7YqNszmhm62lYdkXqQsf4cVGdO8Fysty7
Z4Q7ZPupSGo9QW6OrtDyekp9dH9fC/Q/QSd41V2IsGlb2CYoOP5xyuA+X2FqSdSmEbsCSA9s3J5p
AwOyj4dVxxedbVt5Ezr0moJLlIzPxxlD5irKosebv6wkduqnYCi6kMl8R9Nunl1jmL8MNEfcxPbT
/rJufTqGnARszIaeBd+5aUBntgB04Zzj4geVavAg9cG+ha0NB1EnxIWBO7zJD0DkNEscJUlIOOmS
1/dVkI0/ZtFA7db6IY2AYhbdQagtcWFftZnSSw12dW19m9rXOPFM/aUuoFcT3xVo7u27tLloK2tc
JVLESldmeo54t59IeZapCAq8le0he4mBawgLyh9moCWMb0A0JSWosSKGBNNOGEk9Ugph6sJ3/q1Y
Ivv+tg3QIB7Z8Lr2YU6A6m3SNApewC3z1CyFKzWVN2WCONiskt+sfBgTkMCer9WJhAc2yDb1yS8l
rP4EvW2KCYvCL4+VyOLWdwLMHl1yGYN4H4D2ktR1eJvIcMW9ArVx/qhAvWk4adez4toP3bk/kidF
8Iq4eajZqukA7WMzEV8uTcWTKlWGBOxEnkknNX1u2lOUnYYq1CDpR9LnuPDG8ed+PG6WJSuj/FFj
1HO76C2AUy1q8voRBIz+9MCe1ZmWqeb1IHg1npKDsP3E0hKfk9EPsmVscKA/eViraRUpqUs06+3y
edAvzb5y6yZMJ9VX0lstesXb038hSkdPCFLmQHRALo5XPmGsao7BlD319mvaf0lEPa7NI3RtgN/d
jtEPaoRLFA3T1qfPJgZHp4v2q3JtvFp3U5AHYAYo0aTY/4gf8iTKSVDfmSDnNYGxULkSdlY1KdIw
GBtKcVf6o05BNW6nXyDu+68v3Zwl7rju6qguIf6a46tda/33SgRb/7Dt2O+Dh40R1AL0zPdec0XB
UNgwmKeqeU7Tx6YUlAKi3+c+0ExjowGYFIVVqX1JNKc4VoVpCMq3bSMYzEKwsY4c+//VrakrjZE6
hpaH+Fj3oOG9y5Z/XauxdWKqquBoxbnlcH5UKYYdVahjhZ/Uq/5T+rj4ijud8hfnqfGjB+nIHrad
x/0o+1iVcka5K249pJTMtZWFCfGMG/togXVa8ih1O+iMQ7DvEB/m475NlvLeZQnOJLeUSiv3TjK0
eZiqxuSWxP5UqNlrN86vQ51+lsHm0w9AHjudwC7bMR/tYlMhNdmssHr/CY1YmXsryYcTZFWl/q6O
bu3kMCr+WJ32HdzcusabIa76kAmSPllaqMiZ8SMBlUcBeLORoxW2b0fkEBcwkVxYXZKhLICApela
Y5d6s5Z9AYIVD2d0eZgqTZQrPmZD9vEg/osiAWrcgK++X8QyWtKmQAPhNB3ac+6nN/pnknn6rXGc
/dYtHsYX3XK7C1FBvLn9LEYIigdcNpLy3uwyWX1sThjxaqZXzSxdXcTqu/nNVga4bzbpg9HKZYm1
7BxXqk5TrLp6+18icGWE+2BL6cR1ptZ5WBiFF48z2nA/FsiqGdUPRaSptr1iDD7N6E2Rt96vmDJr
gzP1eYErROlTPLXbyZf98PtY27BYsGUbpYZhsJnc9yb0upTmOpPycFJ8S75XwTaaFrXngD0466/7
anZnC+oYuqCm2gz7lVluFaWlbts5wUXambIhsLI+9vNWe1wo9TuSnRpZtM82Y2NlkIv5brTAvWHj
gMFo7mAeR/UHic+CtWTvDB+S08oGlxQNq0ozgOxRm746N2y2eboYICza+31gu4yFnA0OzJY73wsM
s9XaM8ycXx1s+ehkldQs5qk/ANG2kjLRGFGskPp8MyxXfrJ1WJnrhrm05nzAVYaAILaLTelEbUkV
bDTRF2MhtLaCmMWCslMNnPuu01RodtrTTZ103/aXT/TZuF1maiQzrFLPAKoAeQo0hOULp40DogrK
j+1zerVu3D1iNpfeGQYkQOXBanw9ZELFhed8gfwY8YZABcxe9IwjssmT7EaGXpiyNFjn/uDcGIf8
oN/milefenA+yyeb5XkhZk4Qjg6XU5LeKk0L8mcnEKGis18deze5ZBoRDMFMBGEiCEa+4ooqC9Rb
HSouaXhZzMd2cvejY/v39b8IxPC0+T4MtbQpZQMETCFdXrvppdcFv78d5n///gdu+KEzu7mg0FXv
42NeXqXycRQC8zcjHFxNvwa6LZ0HJqhj3mtqLJeh0oVN/XOyHkzpSx3/l5JpZYVLC31Xam05pzhK
1PygNI9x25wtUeEpcoXLCm3RzHmijNrJUD3DBEleE3Zgjasc6798l5U3XFaIkmFs9NjGZSHPnprG
SQ59qlyQgYiol0UecQFWV+AXskcbk+9VfFNl6kNfj/5SAy+ojyJqw81gfnOKL5+TWokkSDFrp/TS
rj2mT0N8jIpD19u+Ife/B+33t8/HN1dWYDj4RwXJg67wBUZeR31kqVjHFC/XxgHIFa87gLbgH6kY
bae7lTWWmlaHhgoltBYUrkU4Gm5/KblAdoO5EawFr/HjfMkmN4zPtkjQm32hD8fvyihXW0iWkg6W
bmJOF6M8YIcK6IGcioOIMpWF9p4Z9nFXvlXqMhN5MSFIS7WDrqRekcrXMSo1V5vNK3kA+dz+t9sy
6MhogIHEFMrTH+Ak/0fale3IbSvRLxKgfXnV1mrNvtljvwixx9ZG7bu+/h6Ob9IattJMHCBAAgzS
JZJVxWIt5xRV3C6FhLzXonok+Vb0XxbtsRnQPMAtctCDYRe3lcXsYQG4ZwlQcAQ0c05FbAoSSUsc
0QzipAr0Lbxy2J4lbOUxm5kXa9vPDcL4Gimt/EXm8gfvmfVWABOTWaNeilFbUKCW2mka1UaN3cV8
pVwIzuVj2rtBtpIYv9vkQLhMtEUNzPhJaHydPJDM+w0REgxYViyFIqN+VD01FUBNvMCsEvktFd7a
PCj/dUcMXAQYguiMo44XD8u+0awqULvUEq/D8q0e3hZeDnD3PDa/z56HoaOxR8LvF0MM1MEfSgQo
G1FyO14j6K5mbQQxeyUOi0omoVWDqfiZrdeWxC2yUls4s5WNBOYOFGfBKHsdOPq0k629z70xmL78
yvSk7vCNF0PuubftyTA34WjoEykkhHOC7LSUfgsYxq2InhetssW4ck0ryHnpb/qbl5bIXIpWq2qI
WjQC8vrruM1srUdvDfI8ed+4/fjUCJybkaMdbLGuz8TekCoMlQt6ZyvkZuzBG115WsJTw/Neearn
AGqh6LsSha/4aEprbRVDp1uIkhq3JY7wNLuJk/n5QcTsWIUiRnNsHZCYcB7cu05iI5bxr2qZtFkt
ovw/Eu2ZFKWjDdb3Lkr9y45C5slh/GoDfsYmQV4NfevaK4bLk7fK67z8VsEUQuZGbxaQqK2DeieD
nJvCcOn+ujpgqnN4sFK7WrtZMGPvjaFH1VpKaqAWiVMZ9YPUd3eFZh6kmARWU94NY/UVbVu8YGA3
BNkeMGP/XVOVJBZxswgtegltQhtKHEoXqcuONboU30IMeDa6ay+b1TIuYS3NdSH1QEKti526vZJV
8FwkwSzeqMldsQSXT5l3yIxHgCttG1HpilCQABefaDcRAFY7jWeUu8kpS9YAQ6JIGuqYTMYwbbRZ
SPTUAA2Z6GCc+P/wIO3Nv4ZPejfKkyDmxQp8sKJsRQHKUl4Z7ZdWu4mru6wMZYWTb9v1M5sVMdaf
kaQuhGUhoWyRV8RzvjDIK8asVrsrvl4+pPMKIl2Uihbr9/EHVKE+eppWIFHVCI1xqN3RzR9XH3Ox
dwnQqd0OHAN0yLy+zZEeEh8vC97Vjo1cxgByIy31VJyqsO88tKhZolfz+u3OC8/M2hh9J2bbm8IE
GR3I6SQM3Uau8ghiq//PDvBAxHfv9M2SGIUngjwtsdSTsBQx1xt114CX/h2bQtMUBZmlc7CMiK5p
siWa4yKcrdytlIeUoGdEefidozkJYa7VShmFPpnTItQV5aAWzWFZHxNe48b+Zv0lhK1cK128CqNa
Wse6+DJYP2RevLvvYU9bxbarajkenKDLrEL10KN+UWIUJnMHf32HKOruUn8W7PL75Z3jLYoxXCVp
x9kAOGtomk9z+yh2nCB+9/c1RaSYohoGiZiTGdpx1NauNIKsvRHzKyV+/o3vP/0++/IfSamL6NUA
RmpfuxF6ULjHsmv2GuabKRESip+MSQ5CMaTgDxMCYkT2PP401MpeZO93lnESwliJOhsKHiKIC1Nt
tPvVrUsepNH+QZwkMAeh5LokZmmvBpV4YzRPzcBpp+VsE3sQedqXXZOgcgqcNEdEAoaszsAjDNvN
ulinw9CZC00VVmUiLZJKWWUbikNLOJ/zQxksmHEfMX4iXuk8WGHOxrFQUGM11S2CTBKqXzESSRmr
aT9frQGY3WkqOwly33J5mLj7F8FmoUxcC9S0qU4l5A2yI3IG6KFtSke5oQPhmF72zMda4xjq/rUK
/6ii/witKgajggWhTWsjrtXBmf1MtiUKgWgnd8qVAK7nxW9nYIT8FlYHvfM2ghnNXCtjJVaEpSZa
Z5eR36iYluJ1lu+q50kIi47Qt8WUFWAICgkakMLZkH+OGNoOdYHX/Em/9uyFtxHEaKiI8aQki+FQ
GzAdA/e1vhc1+SZRa7wPVsNPU7DMWv2NBA6wyy6Et0LGk3cZWkT7DNuISpKzoKs8kQ8GD+JnXwiS
GRTeB6PfzOpKdFq3YKlRg2F8IRLAod4sHlTNrr0BevBPEcw6sk5sE+AEkDBPsutoUL+lGoq2l/fq
b5T9JIQxL6GcNK2YERiPvhqKHnE71RYKu2kQRTYurWoOd6KtamAP5Zk2b33075t0J6IkovX0HZVF
iW4LmoaafprbnAXSXTpXw9MC6UFupCC/2VvLpOqHJZyvKTaZdmNiKJ8yCeCN7F6Wtv863pwZExqT
uFPbCIylB/MrsNfiW+O76mCm4oX439CwTvEs4hvjQTh0d+VtH8LFHIc7ikjCy37uh1CbD2Eu67pI
W7mNSjVovy+Oha8gLsbnD5onIyVxQK7Fbzj33jm42Lv7Ou004zejmWhlbfTGkVIHD1+LBwr1lR+z
oIwdHnDsru4YwFsxLEO1TIvRnW6KulVOFD0A7rzTt6g/xpyj3L9hEajR5lo0+InMctRcU0d5NkjY
/By8NCC+4NEqygJcx9TnNRLurmcjjHH9lakNTTMieQl+qCtRLt76NeI0KHNEsBkwC9FnI6/wWJZR
2lLuFuLLZeWnG3JmabQbEhDZgLFm0UxbWUuBByYA3aqp+qOctK0rKEKGHpq1vjXlXPheCtPsKWvC
K5zsPrpN9O0aJq1AsallqxdLg7SyHqxyZmfK3ZT5FXAcpplHhLbr9TeCGGciGWWazvSGBparTwjx
ResOw9mX93H34twIYXxIivlvgDNZJbqPb+rpbS78WT2o1sGwYpcOhaerf1ngfoy1kcg4i9XQhpZM
KX1vKX7pF6hTBxlYckCFVvnkkGSuKHocmfSCPNeW05kx5oXoqwHpbYRbmjjtNUUVrcEXRtxfLZTV
58vi9pX/JI2xr3SeojERCiNQzAzx8kHRny4L2E/7nvaQNS+TdNKQLRme99+RA/S7g+Cob8nPEV7f
pRNmUzADgIaL5rtvdH8tjB2iaKJyrgrghYXiQV6cxevs4gG4cp40e1ZuT6/WoT/A1y8OwH/40P4c
e3j3oZvLNW6NKUqqNQnBaeI0w3XbASJWPl7eWp4QJkTRQPBMmhXWLZa3yXDUzR/yzKuEcvTj/Trd
LERKkrmSlc44rPG9Wf4hDgkv0OKtgv59I0EUxZEImB7+P2BP5sfjUSNe5/6ao8hUF3lC9avKe7Xx
5DLepDDaZTYjeBPtScSIgYSKufFYZJ5UoYot+9S+yXCjv1w+s90WVKBw/OmS3+POzXLzfo7r1EIg
NAG3W/Npm9AMXKQZeF6qPaELdX2ZAt5ieWtlfIokC3mqYd446MxyDfJmVo8kW4DLkEYy5zzP4U1p
tGOhSxkJHTqDw/hM3eoWcUVzdAB8jmNzm8a26ilXY7BemcCcXnwkRwCL5KifFXC9xj4XLI1q/Zn/
3Mhn1loCsmiyIkCMApi5f1XDGrjv2q34NLwah9JLuc0J+/HQRiDjQtUEJNjZpCdQYFI4GoZo4eEQ
GR2tsD2MoB7lRO50Ay8skK0NKLFpDgWZ81CMnrLKtRJX0ESnNL0me+Uo6671I5MOBkvUQRHrfbTN
de46sK2BGKcf7BxgNZSHuA8o+hOadDCsKwaRo7xdFnoOcf+uQCehzAuyt0i5aloJt3ZQXsmx/U6u
35siQnInOOVVAm6wA31/0Z4WIBQA/6498BiB/uZQTx/BvDEFKy/HZEQcTc2UjlqlNwbYc4QDnSmw
gstL3n9sbvaZ8eR1u8h5rKcCupPq1JZvAAuEOR2Q9M2B6qLgrITVMwnkq+wHD3xy/3reiKYqsPFH
Zj/oidgXelC7wJ28VwEJmb9QkrfiuOJ2XgLjyGuH3/VGG5H07xuRVb7idh5l61gBiGguXwX8i4yc
ujZPdRn3HrfjmhMpRUvyHGOAa3UmHjn8no6gaxH1bAwKA5fx3dVv1mE0BekHejd26EZo7Brx4QrN
FN3+UDq88bSd9XwQxrhVgGgOYLvvSDhZnwXApDfVv48mPghg/GYVEaEkpaYHuV44UnlTLa3dlc+X
NX3n6CEE1wImaA3gKzGrIFNm9imRipCMY/w8qa3xghGQYbInoR44sqjfZfzkB1nMgooRoGELwY7l
beFpeWN3TW9P5CivkjNXDmConXzivBj2bj/MV4FWB3jGwDdgnfNIaZ4KvJvfC7fF4/S1O3QDMgyW
VwO33K5vF+DyyjamoZ5SoBGAfIFz/+7u8OYDGO9ZLWImWHIOmtwitgUDWHbrbEdjxLmEJLp7Z7u7
kcM4SHWJtampUusYvYhhdl9/GW7eORfIEwaj3y8HMH7ON9PdEmgcTd3L4dAhNhNYSJibNN6/bWN4
S5mUrdLPsIWwvqat3YlpU2jJ5TtNQoi9PQS8nNz+tp5EMpe8jDlKbVjqMhSAAtwOt5hdT6TXy8ax
99zcrotVHuAqgxLVlAkguCePto8LTnykIxTae1qd10C+F4t+kMfoSleW4irlFeblP0GegwfuTXaX
uMaLRtCtscCPxb56qyguZ507T9wPchndifohm0YF2QICIjzw0gPolSD2zYL2wOtv2HWbJ1VhJ76S
KSEVQYdIKMa6jclq8Ll4l1ezbwh/aYZMv2CjjDkg7YtkTdRA0wvRsDNVWe8S06rDKS/NW22esh8R
KUjQImj792PomFamyT6NDtijW4Q5wXKVixpcf2MAMouHGLgOCD2fWwr+7cn/gKB1dzc34piDI4oI
YKioo+wPAP4Y8vi+krnpUhpUnnmWjRAmGMrALkzIXI0gourRtBRZceJYPVhI/XkATyg42EwUnwRT
UF/VHGzCft6OU2GPc1H/a2wEur1w4pgQE1UAdjJXCKolEqDRJvMYdd8EkACtnE6VXa+y+X3GqwwJ
SZrUEOIQ6HXuGrlVp3qS8HZZQXcP7SSE9SqdNKVDq0xpKDWuQTD+DdjRyxL2HfJGBKOGYpdqgjHp
SqDXCJdlVAWLr4aXFeANUJwRs7+RA1Scy0JpAHemJhuZjC5aUjybBimUYBlfrNjBY6gf32rt+bIU
zgmx/sPSBMDrgMclbEctdgGq3Dlo4/VQGOK4Ed4p0b9v3EirpUurZ7117KTiesINI0WJ+9/WQte6
EVGmZi12SYTGbIE4nZF5VeqZKo9EaOf9vbUZlpAvHqO4VLulfM+Z5rjEFMuVnym8JR2D6j4nxm/t
HHV+qgFeUDbTl5rqkvaLRfvNtUOBkNU0Co4IujNnura5RZidqwQiZLkgknC0iK0OcAQvCjn8xuls
ZDAPFgMgCvOYArzGzGNb7L4LUWNLwtNlIXuNhbh6QawGaG5UI9jybBTXOpjTC9yHKKJ7RpW8IFqt
DuWQ1zagPso/rEWYAPg8Z5/GiTzmWW/+jt1uvoCx21SqI31caiWoo8hWki+lAWzw9mUyOKH4rn/Y
yGGukXZSGh15NnSjGnfguCmAg65p/pzx6mG7hvvXdaWyFTcxzzXJHHWUPoSvDVKwJSfa5f0+o3uK
Qoas7OBbC4DZiFVtJ/FPjlLsmuxmCYzqJQKR46JXSbjera+KPxwSV76PB7R0UIRY4ZoXTO/fFxuB
7DNQQIdJLkYxeKul7z2wOb3U66/EY0ns9Wd7mwF7UXjmLJLq1ZkNb2QydzmAtgVxpYucrRvFfDOq
Z3MB0XzmttNDnR8ntA6nSP7els0LRzLvBJlbvrFqazSsfAx6tKNSXp08XD+DKwXt4PK1aC9B8e2y
xF139ddSz9J2WQwbz1csNTc0pykt3ypnpxQ5dW2eFLrszXXSWoYoTOtoHYsu7+xJKl+MOv7coIh6
eTX7z5TNchgLyFWzN9ViNY/pp/a6eRQBlzYHuisOtvqmYZ6ucIva1R95PDeXjw147R/X1+cqGCjF
Tj/M+WBbnZ1VPW9l9OT/Xic1lm6YUtWniM/M49Da5iF7a/4orxcnDXK0CNBHdBKYaLC6Td/GW/7T
iHd+jEEstdZGZoU2ms58AjSoOD4JvLfRXuvDh/cJo/qg6mzNqsHdrK439VFxqwOyqN317GnOPxj5
vuzHgOL08cRQ2q4KzIsBVe+lWzBJR7taIp/8rP6hwN2nHyhKAUeKTAT6kT7Ky0haNfkAO+sFP5F6
d1pu48SwzfZV6u8wVMa5Cfbd5inkZTsvFLmQSddDIykylvScji6dFJyd2TNHu7kTr5IH3njFfpJz
I5M5QbATATxIrJRgfh3dEUSlAG97KI6yKwYpl8WT+v0zezgJYw9Qk+deIRliegOdtPl8NNFx1U8P
ZaPYM/mdeZVtpMoGjsoqA2+JBo6ALh5d2an9PLcTN74WLRvlYQcYYzfr/WVntqsymxUyKjNk41o3
OMawla6TIYjEQ6Q7qqA7sRbbY5o6l8Xt+rCNOCYIimoZ8b6M50sm92ALkpw8/vbfJDC3QKlMVZSp
QCHopC8j0CrKH5d/fzeM26yAcf7FrNdjNOgY31I9Q36M1fsKY6WCwXscnbOaMW99xt23Bmb4zQyp
FP1GGOzoa3SogSalls6SoVOBVmbpyMgM1lw8NrljTLxlMhGRkqhVJ06AhQFt1SGekJsGqPZhngma
MhRezX1f2OnFxCjhZBadWWRIimHyGBlxTAKrdh37euJfPrv9hCac459PM0b95Godm3mZ8Hr+Xvys
QZEbh5AoSvbySqkutHteOWtf308CGW0Uc0mvkbFBbbTG2Y2SW3P7JnkiGIXsWgzrthX0hHbzpUHp
AqMF14xLw7nxUOVOzK34cveR0c1qXvS6ymaM72LOvsQtKnQ2WqGjwEJJewq0t4zb7L2bo8XUMwgZ
kVjUWQQ/qye1hm6BJIzSQA5lj/jm0exQv/8nA/67ochGGBuK0PaxiIYJxVi7cf5tEQGtxgPQ2BeC
ERMQjNF/mIMjhVUQEFwi6yxdr6mXt69t7nIUftey1JMM5qDmJRnjYZjUoAvNw/hchegu9QGa6Q+u
8lP3E0+4Nz1ec+1e+dgAWoEM3D1DAZQVY2a5ksSjaDUY4gNO8uBFhxIF6+QOk7Xgaosd/Yq25Qsu
r7twPx7ZyGWsTasNFVTwsxKkXXEEqZiTy8uzWjWF3baDX46ZW0/pjRlPXp7rt0VSutYkHkAr4eV9
xLlY9wOVzccwx2uQtEtXGblpmUQoJ4Ktbn5rlQzQ6U9Ci5QkePmUY9QHS/yoph7n3HedwkY4c+5t
JPdJufYkXAxn8KzXdbR1dBb3ASgk58VeveHtN++MjVDmzliTeu1bFeBXWvxHsUKw1dsrcLdq8ZWz
vH1ncFIwxj6tee4aZcBTQblbfcNfg+haePhnQCa7VgqSQ0wCqkDLYxNUyoKZgtKQjGOWtGEpN77R
TtdoquVYKk8McwUSOLyxG+Bx+layK/kmx4CyzAmNdqPZzVIYszTzYSaj2OiBMd/m6mdiHpvsto8f
FvPh8vnsPiM3ghg7NIk0qIMCtLwV8XI+/1HUz5P0mgF0zXieDN2OCEfgrrpvBDK2NleiUU2rkIdz
N1EqEDvl9R3u9aUAqPGkB4xFGVUjF/2ANcXoMhcLjLpKYNqZgef80v4kj911409ByyMC5y2MMSmp
0o0oaxFtNtbyrV2f5jzhBRC7V8RmYYwtVZ3SiSKhrw75U2FW74ASiSDZAi8/s//4BmOopsjotAC8
8Mfn6aqbg5a+N+ojUqG8T22GOuvq/COm1/2dOwljlgXYzixZVRqn6/HdrPXXfcoDStm1J5AgAVle
BxoLmy0hzaQh1d+aaEDr7by46kaQAvY3QL33xoHTPrR/p26EMesZ5VHtCDpHgFpOk3bEJffA3Lqr
fhRI3E3AzseEypOSuTw8oF3HhPAE5IBYJwjpPx5am05yoRRVEWbGcUYXVvzYLpyBh/2rciODWZtR
aKjQrJiBmRw5lPzpEB0jXwtlDP8IfIJv6ubOHvUbaUwGYTBzS5hHMD7RgJl2EBZOinmbwZU80Lq6
vLTdfrB8kmcwWSC5GBdcigvtx1T8wkv8abLLKxwaugWXYC0dHjT7rkVvBNLbc5MIFUaxmOUiJqEE
pC/Rm1PwxMTOGn+/7OXfOwkubCQLoGLh0YF5DmCYiWEUdk5Z2ulh8JuwOoCS07VuRJ+2TKe+dsxd
ZC+AHDWEzRUv2tw1dAvPAoDeAxleYXy/VMXAgBaKIjQgsXwZePjDe/2foDo+CWA8PwhV8yQpsMzG
0w+rC/QURND5S+33byvaITF8gRZJEFeo1+j/DKnCjn7x+fJe71vh6RsYK+xnTUgtdcRWx3rrSHI5
2ashxm49cxGmePvJGGOnWkaOwSDsZyt+kpXEXzXey4cVQfHs0cIARjRwY9Cg6qOCRnj2TKZIERYW
6xNoeXU7XsxPl3eMNQJWBrNjS04sRNumHhTEelAHtOjW3Zs6tZ/AaMfJg/KWw+yYgNHFtRIkQIk0
itfEsp/FP/7bYhiX1eB6toDjAKjj6L7BhEB2YxlXM+9YOFt2NnE8CxrIgXTUnnRXNq8Qr0XJ1Vw9
XV7LWcmXORkWh3BtVGPVBAwUkVJxdOFxTg6mjLF4DW2xlq0N17Hx3PHw4FkDYoUy8bUUtYZBSnBn
KXF+LLXI6TQtHOTC5iyOJ4eJsZueyIDfQQr+T2dvgbrtc4++YkdyaG5kwn/27r9tC/m1PEuUKWki
0O4ZFRyTuRdiUwPJSJoipLKm17WVfnajzglDdlWEkqoifqN0OvTvm6sFzGaS3CpaEbboKC0+m+3i
xYpsy9kacDZy16h0DU4dJE8ottG/byUhGCGm0GTH3jUsu5XdKATq0JV0EF+XxO2OjZ+E3PIQvYq3
N9r7Nm6E0tPdCE2aWqv7rJgC+UDTrUijBQ2YTOJ/DdzMCmL2sSm0rp3EyAqq9pslvRgSp+uFt3uM
95vFZcnFOAbtenadWj+H9fHy8eyq+WajGH1rW0uuZY0kYZJHUeEayizcz3lsgmMPsMqHy8LOCq7s
bjHuT+onsMLHaOGBLtgdKE7JXfaECVLDW0MjrNzaUSMnim3esC9nlaxDRPfb2iU9pub0JVAVDWRt
gYrhwMur4wlhorWFrD0lRIkCgsR+U36JIgwkcVtcOQrBlganQVtGa6X5BXfydCf1Eld7HDE5Gtmx
k4QxF3vqLBn369BAu0V5mEXt/UGzsSWpFGKBmAawyX1k2p32qXxar6Lr+Kgs7xDsS9DV3uWt3F/k
SSSrlcCzXBZZzo+R9HWSn7SGR9jwDrR67iBOEhhN7CZiGUtZTkENhPJGR60fpUBB1tHNsPp5VoHP
dVwcQdRsaVVtTYq9IpZDBUUGQyAeOivdmMhHTa580EZ665DZs77YZQVKKCPh9EOcPauYE2AbLVOg
qMcEUCWhvASUiwTae9SvLXQq+MCdCXjek/qUs70xKJCirsv0yD86z2gEd1Cl50WYxq0dtePB7Fyz
62xhdJOK43/217YRxjhQobCapo9Qt6wxjvVrqM58xhSYdQBGrc+D1Nm10Y00xp22JDfWsurKMNWv
8sKwjcjLK+l3HMFGCKO9WtTI1YQRoTAdZ2BeZtFDrmJEYxF4RLZnL9J3xdhIYrQ4GdNFi9ayCHP0
xyYg30vdBXNeje4o1V2jPFnrkZjXRfGHPKA0VvzLZB0j/T0+3DgGq0SnnzkBx11Vez+fOycaCccR
nGVLWBmMU+2MMSHaiPspukkKx7hrPq2pjXyJC2wIR1g8wXCqa4x9As9D5g3y0nO6YAfvqrtZXz00
UQdKwBzwGvVRuu6cNHakHgMho1NiUF8NnBa5eMjm80H8zbp1Ge8rODsgYny0wQq8eaU6IWpqvPQ2
DsrCaW4BZgI4JNWWX8Xv/SfAITyUB96Uz9+o1Ekwo1KSVrfAi1hoB900ueoCAjqMwfipM2TXRtij
u4ZLbrDr7Y2/RLL4XTGQsjOtwrML/DxH2QFa7Gfzvi9s+TmS4AcIgu2KR8F7lgb+pVgnoYxiIUfW
qUJvJThcubzSw/FI/DFIPq1hPNrCg/QzQ1meB6Ii0189V6mTVPnjsWIeoDAWieDaMUrzbqgzwCxq
cWbH1h9SpNReW7eiLxuC4YPsQXUMER0k4BrEa1StEpusteqs9QRUxlJWbSvSZK8Q4zu5WxKwezUS
/gd4nLgY3y7fx2cZ31+7BQw6YASKwF5ivPSIeV0RZItWEN/214U3X9We/gpKUYc/j/g3J3OSxfro
We41dUrNwAqEO/XnO5AOSo5lAAqiyUXb/wu5WXnB21kOjF0hY3ACALSrbmoz6EN+i2GQDK0aYYL4
Cl0THtJgSG+L4O6WMb66uPXX7li46ufpitcWRTfyTEEoFxcgCwHZzQKrGE0yay14mkNNP2pNqERX
hfWH/nux6kYMc8XrwBLNm1TLjmp1b3Z3Uh5MvPbifU+ykcHojDlZetMva4p+/TjIvehYRo4O0hKg
6TrGvfbW8d7su35kI5BRHHBwDaB3kvIjGTGk+EUe4t+52DcCGB0p0S0BHuMpCaU8SpFHB0xmUcf6
PQa6OSHfbpyykcR4YVHOGmMSoAa1PrpiLtb2IL5ZOpe9YtcfneSwV3isq02tN3gnm/Utmbx2CFfr
OW+9sjiO5lEyCy8fw8xMD5f9yb6Wg/MQyUNTRiPIRzfYyLJYlQ1uVswlOkKtHeZMcq21u8nGwrks
al8p0JQho1pFUxAfRRlLVpazOstB0rqGutzV5ciLE2gq6Mxm8ZTA2ChQRiV2lKfLkrKCeKTbnNE1
f4IJ86B/sRwMXnn59/qQcFICu7qxEUdXvAlLMJIi1YrYCkHcVk6vHQYrslWJs2371ruRwuxbV5QZ
KpZJBuutbtGkaf9oXKCLOy1IuVOXF5fvPzI34hhnYVRgQM6qOD5mRx2oeMpV4ZiuamMi5lC4GZ61
PLAL3i4yzkIGYlYNBFq8ajv9iQgAOxa7hwq2/Rvqt1kX4zJyDNdb+WQhfs1/jqPfVpybeVe9N7/P
OIq0GOZ1kvUkBGKnV3bScdKK3zHWkwiFKXuti6JlXSJagQIE9Eh9SIarTrwdCp6l7jqFjRwmItOb
fAYFM1Kf3XpoqwjoTUdA2rjJNHJ0myeI8T5kBqzulCE9PpAfkdnaZYkoBs+muZ/cy6d/Nsz+HlVY
Ojiq8emolDNqPeS6mI7r1B/La+v7gliiv16fab8BKsvh6tS2HnTP0xtIWjmHth9FbSQz+h3PZT6M
PeyXAr1TFKLMN2J7FV9aIJsQT8AlGQDJtu05S95XyNOKGYXXChOYy/FqBGKdEFdRosmVl2r5rSM8
SWHUPus1kHHLMCutGNGeVAQ9mDPmDEyL1cvlI6S/dO7c/5LEFn0NaZoNAazcQTSvGKmxSrfQ1/uh
AxZABLgHJb1Wk695NHOc/N42AmRC1ilXOw0FPzr5elxlpY2F/LgsQQ0+BznjdaTsOcCtBMbB54oy
LW0KBVHa8UtG8qMEQEQ7SpWflzfwrP+Z2sBWEGMDJkWIInEaH/NPLSBP12clkF+IG7nr4xrKvmwX
vvh5/EQb/3mZrD1L34pmjECrVVNUCNqEK1Cal196xKDto9S+cVZIHQarI1sxjM4rVZLogqRaQT9j
gTkgk/V7cUAjArBcn3KftyqebjDKD72zhsI08mMR559LvXUxKtJwQt3dvNxmTRrj9Ze8bepmzXD1
flqcOAC6nre8TWgEoHzLPBix/XNSgMUMRgAVYdpHbc+QhWxk2memiD9mdHCAId1sj9rkXT4onhjm
nOp2zHHvp1GQd9/yrAT7cNt9nSb0ciYgauLs4L59ndbEnNI4x8Iwamp+jCOQ/16T+CYa/cvr2fNN
GDT5c9vY6H0p9XJolKZAHbmyNR1InP1VPX4fKy81/5hLb+Y5w7/RipNE5o5uRTNJ+xaxgHowXsd7
Ckc++N01+mKfUpf3FuZKYy5qWY0jktbgyMpQX0auAbwv8dccWJlXwg1t80+5c3N7oTz6GCRFBqky
5e/9qIhLn1tmtSoWeJwVv3O6F0i7AuiFk9niFTkA0vHyCe4ryUke1dhNLG+1Y50qGgpiyXSV185o
3YNi5rKIfaU/iWBsS4wtIicmXidSFE7rAZAhdmY5ZBo5S9l9MWz3jrGuOE/BopfCY6hfFwfTBH4+
gIu1sRDE0wRtGrmEEwXwdo8xsSqOklWoUZmKRwBoW58WdB+Uv9OysVnWWXZSbtVoNdD+LbUPBSCl
9UpxqulTb/F04W/U/a+TYjuU66kYUznDNTL6aCUHemPqTL51oD32/PfPbkpvuy7GuKJOkwuiA84Q
ULc/h4NwOzriq+zT/i4eFuxuNnsri5rdRs2nvkaVokHEbYyf4xQ9vWn21GXi/ajMDi4xZ17726Wf
bBNcaJMSYY9VN5s7LzLrT8Aq93WzCSWN61841q4zQdZUzYVUpZr1jqm1upjETewCCXYDhFKyvQTS
/WVT5JkIyx+UTms+CgkQUzpv8VDF8EE5qR9BVgym4tyvRJvHssOxEPb9YXTxqNT0kJf1a9N3DlDZ
h98rQ22Pl3Exg2CBwWHGW3r2+3fYrF/vm97rjllo3gqca4+3KMbRTKQyiGgBpUsXPhPhdSSfW/J4
+aT2b9aTKTKeRcoSwVjBlI0n4i2yVUjBLQdgs9ltuthGerWsV2JacxwoRyb70uh04FBnA8y/zsYD
GdfHSBsfo7g/TEn5kGvT07Kstj41vI749/Lxefj612IN5lIXylkRhUihda4ZHcml3/1Icke/Nxxy
VRe2hP7dJFwyx7i2XIyqoz+DW3Xay0NuNIjtQE0jQwSaAYKlJYwOdJp7vaWJYspvYnIuDZ6bNRhn
tKwS6WJFSMPiJyW6kuzY02t78nW/eSLOf7yj2PanVNDAb6zijqr6r9Hw0HSzLfP6hM86W389sU4n
SC1m418tM26JoZsJHvuTB2i+6DAc2m8RKkZu9YLBneVefh/Ygne9SmtUSienf+BXLTmGybaDqiRJ
hpiACystAPxyqy1BP3LexbstRAatQZmKoYkAj/24VJlM6OaRKG/qEfnq41fQ/fj6s/VIx9Upknl5
Q15MToZ31zIlWo0BKiBm8hkDUdW5WNTcRDuKcdvpLlqUZ6N12+LQS4NdKrdqxvFwuy+8jUDmbq6N
qKnrHPdEnCImBHBKpPxHCYwRNE05T+qqgFooRW8+kFEazp7t6sJmCczdmqs96QtqZa15IE1rD7Jb
txyUs93QdiODUXuhLhZwf8BLj+ljPSZ2ot8gnrb7XuT4jH0XuZFEv2RrYIZFLCl6T/HPbv2GsWbQ
YLv1FTjF42cBo9uD/4seSbu3riNP5H3AfrS2+QDmip0ajLX1GVQQc4BAtm3bY0daX29vhmW2jQQN
Z71TlYA7NK8v34T7sdtGMmNwopBZQzVikzUZPONxWAAnWW08WbhpqyCOb0RyterPDTibjFc5blyC
scHMi8rXmAeat5vTNDafwtzK/yPtSpbjhpXkFzGCO4krd7bU2mXZvjC8ct93fv0kNDMWBdON9+zw
0RGqLhAoFKqyMs3MELR1AVboFV5s0fdg5pmOAbGj6kRxuVRu3VAsqNteXgTOeWTfAHJSqLrcgxk7
GTQr17TnOcoeL5ugy/jbJfzmG5v8oyE7b9kMZLgG+ta09foV9NPjbDfFT8iv+7HCAQC/FgcuGWRi
DDSVZyNdkZP3nbcKL7FAbmr9SyF/r6aXNv6UVOGYc2xyYoLOBB1jWeEKtJxBnGvNuaOk93H7cnkZ
6Tm45BUTduo6V8U4wTmJ5U/x8iCM3+f4WtKvUoMTe45zecCZVfA4ygBQM5bAj7llBQFQhk4f6bYU
JE73MgEe/krlXVl/BZPBfOovg0y004Wt1qrRoMhPyVOBTFAzR4OcAehU7fR2tbRPPATU8fd6s8hE
vQGSd0sjAGsvJc8JmH4NyW/zj5c/2OHRAswJ+B8wG2Mt30fWJUtbKSdtExSY+Cyyj+Xo/psBZtPF
SmMI8gaZkLgG30b8bVk4l8NxSrJzgdkJJDYH1PrggtzYuq9ogOXSwtg3kI5J96vXfOlumhOwxxzH
Dr+OrCoStp+oqmyFNpH1lmTFjEyoEK0h9QYjslPp+fLqHcfcnRUm95mKVNNilUAPHfW3FCDQ1AKW
A0plZSh9wJTpfwgCOjzHO7PMtmhUOdGMeKRTkuWXobDHn5JHUz3lRn6qr8vElewBdRHijJyvyVtV
Zru0KNkOBSARp7H7KudWgQmTeEo598kftszbt2O2jKHXW02Fi0/SrXArNjbVIaj96Dq/FkNyrz9S
+o3K503AHeaxu0Wlvu+yGAUM3ssMVZSTsSa20NsauRXKUEztTE5tPS6taPibLHBnkYkgRrIuk6qv
UVhEq9VvNUG6bLjNIvDUAY/TlJ0lJkHqSCl0RrwIQRJOjuJNT8VdBYoMMVzs6QOQWzevZTSPB8Y4
vgZ2dpn0KCalrM8VEMUU/LF+KYOMFj0d4qef1ICPjuNtTyYFkhpVS5RhQDQbBmvtblYQ+y6V6Fw+
9RwrbL4zLYs0avKchE0OlG2OnbKJocyTjeRsRzblWfRuzJO+jwLtlj5YhRvFz+8Gn8cmwjPDhJJh
qidpRR/+JJ5SEFl3ASUZa7iE4MdrZhgqbfYDPM9shEWe+gRYjPKkClpib+3opQt4M0yDN7twfGO+
GWK2gKYnoKXNQKDTxA+m/Chs7uWP/4ct/csAOy0jx0WG4IQwAVCWef+qYOSTh3rxOpd2XQw8Njhw
N45L7CThJNZkkyPMxPei+h0NuszSuPQIXLeYfbA2c1RXFY5OpsVfJ0N6kNb187LGVoJpTzH7aK7F
p1TvHvpOcdNt9DDPGnarwQn9h66qIFcxJRCR6Cq7TQpCGqFI0lM6PEw9tMp4E13Hd8vOArM/0rqB
0lu0QJH8PLpzaguW+Jy6+qfiq3lLuZLjJ92bclfiPZKOXxRvhtmEZAYOTslrs0ZzkNYRe38IZk/w
QT0WXN6hnDVk6zFJG6elMG2oM+km1AdrwKf/7StpzF6ZmmgaoMkNFLye/dDrvraUsnIue3GcWu3W
i0k1tk5bSt1AZiqg3TgMLrrsGGyIHPEOgXBws6BAje5vZpyR0f///tPo2u5ygGlV+kIRcsy1Zo0d
1/13vRO/XnaM93lopNyZWMxMWZKmQ+k/f6ziT3LMKUkcBvSdC0xSMcX1EJU08R1MVOMnW0n9rTrP
lexqIsbpqx+C5F326BCeuF81JrvIUhVkNG2WnvLV0k+Vh+aflHhxBoiiZCtgf0gWP0L+xElGqSe/
vWZ3njLBAlJoujw3ApJRubbm+mEtRmvsHaX6G+g0bi5FV/ESk4nJLKmsx1qeryQ9bdBbRYe4LXh1
W3pifnflzQKzgsYwGSVIyOtAuaXsdlsQ+4oveihy2PxC9PEOfDPGrNuwtVJNtAwAwqS/HdI5saqR
xwh4XHTfrRkTZ6N2LDB2FScnFNyhG0E73lDGhaqWhZEFL3K+yd9Ur77NbfAJU7Bf8rD4a8DL6Tmu
Egank4BGtZxaMF6nKYb1tMzqeLwch8dNMzGFBIElymX5/jjnPe7mZOngpyRbYPr/aYqVMyl4k5Xa
daatdjUbVp6lvGYp/Ui/7RiMnBog1RMVyWQiVUa0wiR9BkbTj/UHmiBGoRmiU5O9dLGF6xma8Jmb
ghk0VO5Ao8E58Yf7dWedCWKSORpDNvYZyjsLKFwhKY3rDGLOXgUOcf3hsrXDcVQ0aH75ypy/DbqO
uVIW4JS/ghqE6avudlV4uY8BKMN/ie+bYDop/oZQQ+evKkCw9OfLP+Ew1LwutKGiysRe3nlexoSM
CKpyAw4k4VHKRRBw5Vc87rLDSjaE+AxDA9gLsComEIyY9VTqGr2qFQ8m2a6c+CSHdYjhb5+XVtJv
xO6gvSkmDJQLZtr7Gr2iBuoKKXh+R6jZ9Jzc9TCv3Fth4kC8JUocSQMKPM/mOcKnK301nO/U28Wt
oenHrQPSBbrgFful0mwylWLBBDh5TB9a08ldMJKGhdW4c+9WX0CAbUeGVdjLp/9+h+z8ZLOuHpTi
zTBhNdd8cLrBuFY0lDxRHxFULr/r0enb26L/v0shokidzThH5XHwKEeoFMghdFttDbdFZf8VDsSU
DEiLYk+iBMmcvtgUky6hz10gTlZop1K1o86NHuM746R7fH7Fw30pQ9pP0yBjKuqMdwZpGqE3qiwU
5QKw8/JpKSBFq/U85Y/DDJNO9wBUqYHz/XXr7pYx14BbyFoMtc12W1iEWLKd2M1t5phOD0AsoEU1
qEN563no3s4qE7jBGWiuQoTQCexyWwYtDp9UcSLmYb1n7xr9ETvX1rjVjUZCK1YzfApQxcQkjl11
1XtbbA2nPgUhAq1Nxrc8sOohgGBvmtkuDUasm15e0pNuoHBHyZyXxhW+LLbsFW6iOTy87/F6QjJU
URXoq7CvY1FUkqKDPlagEISURAnJhJHEidtjPAwsGMb6fzvMtuzSvuowTIJ26sfxQ5Zaxq1sb9ej
D2ApsaXOGrB3qGIcJFu5mOY/fM8348xjKK9W2VASOXvltVDtHLwWc+bMGsaoJOCjqC46pmYzp7iO
eutyYDuO4DvHmQ071+nSNmZPAvmeKolLwXCV2vk1UPdgAzNCHgLl6KoFegFixiqyKU1hzC1R3te6
DH6FQrrTyUNe326yl/ac0uuxVyqqDBrUHkDjwHzOPCZLOQsKBZsJtymmuCnF4FLdbGiUDn7hjzPn
XXZsUYNwIvjAwC3EDq9WUzdrmtHMQYYxbmyWx9pP0cDEE+n1JDqotVz+cocnY2eQCQK5KI6LJAM2
RMDrLE+3oqpb6PddNnKcseysMOd9aNQiMuYWdNiWjlFW5coM6ThwclXyNZ+PgFDmzhaTHaVpnUIV
HbAJsXAgfuktgfh96iyce6c58wL1cSTbWWMSpDwaciVdRbD/qBh1FiS739w5itws9qKEWGrsD7lg
Gb2j9bfcMazj22lnnUmcsjYZMlKAP0J7VUlIkGJ3Lz3KVY0lPw448mowBiv3XByGuTezLGqe1Mqq
DauITsF1dZ2DXCG9qiEWmfu6A7gt5D1usiAH9wgvjNNj/VvepiO1RsPulYbz/Y2FSR/giCo03M36
uzTcLRNnnx76tfv7TKeuE/pujVMk1lp9HhRXg17OtJ21DRrbT5wTQUPHJVeY0JKBfD9bTcBKKc+n
CAr3JTCvQUzx+jjiCSwdrpsJ6nMFUol4JDHHr2jbjZZ7kpOQPo8GtIO3b5fdOTRAdEkSiS7LJitG
Hg+pLqlRFQWC/m0YfmwQ6/g3A8yXSdJuasVX3IryvWw/jv+1YDTF/0H795cH7PfoxqnsuiYLO6+5
pqE+9acTHT/q7MTlXV+HQ424TogpExGD1QrjjkSg7zPWGBqvriOfUiSMD/Ep8ox7CmSmegUDhrmE
sMocXrHjMGDtTTOORjWpTRFtRJSY6xsQlNqCrfhtGFmATns8to6je5qIuiqZJq5rkxVgKwdR2EAR
BVTlDHXLTR+sWIxqW0zKr2OZ/8XrCtemCHJyyk3NjkBtZISEWAEqn0RZIDtlxxhm7IvJMnmT3Udh
Ym+Iifm9qMd1qgOQKiCvk+dQWgcnwuCEMZWelHCKOEcXNNFUTYaYEWoKKnN261I3J6HEm3GeIi+W
Kt3GTg0qU+UphR58KyIjsMoiHlWQwmYMrVB07YsVYnmS2lskfRrWW8l0Cp4k5FFz5Z0d5n7egMFR
Knk1gu1Wva+/VHeKUz1GzmCJ35IPUK29K9zizKvZHyVW76wy3wztnFgUSRSF0wj1qcZrf+jheteO
AUX/0GHeOufVa2m+zYT4dyaZy7no4qU08DA+aYON6TLjlg4sZB5xtTWcXAl1qMi9HCV5XrJ9R70H
kEXNMEBEqe02B+17BwU/sA4Qv/RSR/nvT9zeQ/ZZZU5tYZQZdBxFZbJWzNhIibW250TiFIheC5UX
lpKl7EsVqdJMAXvTFBQztddybjrLqLbGm+Sqzvy2i4ynquwT7NzelAEllUnXO5FIMsMuh1k+C0oV
Q+diiNVH0MCVT5HQCnj0FlJxD6xKunl9DIyil9WmOdhGkn7uu8RQnXLIe29ZVfFhLIfSIeVYPOdj
tzaOJmVFkA/DejOpqeCNozRndi+spr8K0vZQ99kIrY0oz8/6rMigA8lU0J1CpLbwNrkR7sRJHjxj
NgvVz8yuaeGOuLpLtvWfNQxI+XlmjCCrWsbN2TaMFnjyYAJ6PssLKDhT8AVmFWrVTpQVpXFdmrka
innZp+4GkrTHdDIb6DSacvsyrWmc2e1SKVc1BnkjD/ofS+muuabfNp1gnIxqFf0YPNkfIxDSF5ZQ
FG3l9GRuXcCbM2iPiqP+SUkikMajjE0gHV92YLfu0vSzJlUSSL2SvENkV0atCVshMT1hjKoY42QG
bmqZ9LJjCgsumV5KruYp27zLu/4g+cBFKir00aTiocbcaGapGYreYHOoOt5HuUWSD5cNHB6rvQXm
ZZ0UYwEsNnig6VweZUNNnMkqP0o+BSpinTkOHYT8dw5Rh3eFGW1q52HWWzPo50qzhhLjB01fEWdJ
VR4SgmeK/v/O1KZGoxalwJM2611Rh8b2yczvOatHuxvs4UX9TNYIGmO4XJjVwwtTSesqWV5nxEAS
9khcih+Rr3jZxsG9jHV7M8SsG1ABWtGagCcYIJKsR5A2JLkDhmALS7kJ4T+6xSxdq2VwNauFYD7R
9gYEttF0HsPO5/Xqj6Dz7/xibmZVXLJJHOPy1Lqr3TzRzgZ2uocuWTgF66dMspvA8BXIyguOAlVR
1f9HV5kre4yrXB7iQQggAmjNfQMmRJJYRia6Ub96S1LlltAqnVX2WaCJGWcD0av50v5hru5ajYRp
krDQqzmSz+m4is46EKiNRPLkRGXc3s21Lp2gPT/YHMdpHn7JNHOFi21U1WueZwCCzK5qt3ZtNy8D
tD/lKy7dCA1Tv9lSKG+/CZUqZM34/91RRMTWQRM75XgR0v1UOcsVcaExBxwjn8XzOKTtrDGfdNhI
Im55RCfWIn95bH3TUSDIKaFD9qpBkjmcpTzKhlDy/eUe8xUXrdDrtBPiMKFMLreUD0ErrfgaTQl3
emh8XsZHl+vScjKfLhlNFU2lLA6RqCf2OgwQuFAaILBHpA5ipPLedIeR9M0/tiYyF0W2NTrIQKYW
9XqQ4arWioGay6t47BToxlHCJnjlME5FIG3RNiQVYTw/S8pmD2Jhr9EZGEMO6dJhlm4qvyyxLetx
WWtM9kKpg2qsbNAsA1IeU3CVPX+SH6liPC0mD4JVV8FlFw9v851h5mlcaHEkCgMGRTrhVjYXK4Js
32ULR1AUsveNSRi0WUXsjpX8ZGCMusAQjOoiLbdXyRpRncfkshhErvbEsXr87dCzNaD08Ltqn5xW
6bCZKdhiIPoEOlTZ3YJBclNfelAt0etu6Nz4OFi8EiXPLnPwpKoat6aEQFgB4VQDVeX+Wpbtbvu7
E65KaKaAeB+lawbloNUYrWgzKE+BRivUvMITXMMtroZXyGNk88RkDv3amWM2ylYK5tKCPeg0kZOm
PVQRWg2bNYy8d/FRxYSYO0PMdhHFBUX50RSC7Jq227UggWeQc7PL/wBqe1TSfWeNyZZMXA6rmWUL
OilUz633a9C4GZtFI7OCLkB1zs7pV87ePAzOOxeZzGkAHbppNBgL224hXIzQnEDXpYcyIshq7JVL
0Xl8Anf2mNypUsxKruQuP8n3VHq6/yHcQNU+NO7X68EHD/Pz38yfvVtWupt2t6u4VKXZRwqGiKcN
el54JvJgqTT2/nbh7HxibtRWqwkgPuhJyb5+UgIzVPA84GOxj2/unR3mPC9KERW9CU+QeSLlggQA
mPduWkfz86fVAbg4vLw5DgPyzh5z56gJGYlZVgDWVJ9aNbPUmnPXHN6cbwZYNEaZaNIAbtzyNGF+
KZ/Cof0GicjLTvzhEBumoYHAUjRYOOqSyxlq1HgkAn4Y+VR6Sr7T3Dik5Mjkjoc6pN/g973wZo05
xMskCmubNAMIaFHfmuXRlfXKbsrUE8G2JkD32V6yhfOhDu5sCD8ZuoLkUcSD4fUdsdvjmrHKCpKs
6qQornKrgC2vt7dA/BSjPJlYYK2zI6sD47XBudp+/4Dv7TKRmGRaWpX6iOr/1NoEklDp4KQGZ5cc
vILeW2HCsAAscZEMBgnWUxUm/v92vEpcouNnsIWGgFyhpAgPwfaA4JxZJacIdXDw3v8A5qMKRS5L
qtZo6M0iRJ6Xq6L1J/B5ik5O720CBgQeqJS3skxchm6gTtV+MdLau0NxrtvZMnLu9N3vrxzqGHaM
irQIggVMNBaqUjJyw0gRUV5xc4EYKieqqZ1yxV7+sEffbDFxeBYWIkE4Ai31FdwDCh35vIIyhC1L
4I+g6I8CJZXG57Gj/h7E3rvIBOdei5ukWjoUEAuUCKtvo+5fDjA8A0xUniKhmxe1zU6S9NMEHZpa
O5cNHG+Ft4VjwnCRkLYyE0DCp1a8WrPa1qVuscAL9O2yHboS70PXu5ViuUqNWktGsdaiUC6/xxgO
iITHSHopx9YDUNe6bOsPR+qXU2wfrB2HfCxi8NYjQr0G5fg8K0CmUiH3xibhuHJW8eAeeO8eE0Wa
GJIA+ZzDPd/0JbxrpmC7+b+JY48nGPl7ivreGBMxMEZiyHVKgPeDQkp2o6mFY4y9LeqfLq8jZ/Ox
cBiizA06elt+MlFBVj7P8T/+fSZAbGonR00d42JZiAU2qc9Lv3657AJneytMXBiiBm/eoknDOjnn
5V2Zfin+9WswMaDp0zpTTZ2A36D3orH0wODu6GLj15nEQQ7xPjwTDbJpSpMVkgInY7A37doQMWmY
un3+Fxjr9zuMiQpz3QKGUa+IawYI40rgWHMbZTD9VfQByFnOHcj5SuwTDyI9E1mNJQ0F5Ucf/dik
24XXHzw0QcCbqZqajC4ms9cGGWisUlmzsMgeCg0Cbm1m6QVPYObwA+2sMNttSVdVUMpX2JNuletz
VvwQMAVVdpxr4fi+2xliNl3SSWKCtmMUDsQSbjfy2nxMMNte/RxOzYc8ff1SQsiDyhwHup1hZgsK
2rAIEH4RAFyNfCrUuWX25pchHbXR7v6C2F8lePqDWsGE5hGS0PfvqzZTC0ntqJ+T4CzQY2xxjY9c
lquj22lvhkbCXYrbLhgGFc28COMPeGQ5+efxM0RrfTE0zrNDTgWItdz4UX3gJX9H+0WiLSYd4BYN
9bf3dlcMmcWkFoWwB3mYVC/nUki8WiIfZD3lXFHHLr6ZYm6oqS1JPQyjEOpSbU3SV4Nc6Zo/SU+C
9l9DC+g3M0B/gElViMYywSPGKPSwRhkqzkmAsU2rm8MCc3qXA/tBQWNvRWOxQUqUA8ictWnYfdy8
8UsPZochiJCqC34eig6aqly479F9KKkQaAZmQjYkk3EMvCIlmNATzMzPtYPPaq0iZ+kOj9fOBDs0
1Fb1vGhdTFA/h4D3ByWAkrEIyJ0KsLsKSsKHy6t4uCnePCLM/usXUevNbUlOPdT+misdVS4VESXv
H0cIal62dZiV7X1jduAmrlJP0N4+rehsoesBLQYB4Ho3Dyk8DdhUXsw//l4AbUIcR1QI+3AdQI+x
IH+OAgL650UFG6Gkcohz/uDUmw1mBbe0jzK5ETGP6ite8W0+L5DQbB3j3IZgz075ONTDkKETCR4B
kiQpTERUjK41lqLP0PDQCDSgwIZrUWYDdNCItXodlP8mP/V45d6D2hrO284uEyLVPF2VTBejAMp7
2dMU5vfGjXSz0cYOxJktjO2feeWOA+j5e5vMpZ2Cl2be1ATvx3N+szlTWDmpOwUQHVzvUNTDnJke
yC/jVcbrXx/unJ2zzD2u4PUwx92ARa5vheXrMt9fPgtH2YhkUFIdhBIoiTGRpM47tRmXMQrr4keR
SZYkhp3qXLZxeLbfbLCtlpJ0cTQuBPqqTWcT6UFYXsrkETj/E4k7+7Kt42OwM8Ycg0IEJYw4VgJU
0QZnBc9OfEKzyjeAEFrA/Jf4l+3xfGNCySDO26hgliWsteakKtBF32Tw/5MsBCrHMuqYE5d/L7xh
I0LwDdzTFAfAir4RMkkCqNbQFEhEdzCtqSpsdXNV8wxRSl3gpMPHqwkBOwn/oDTA4hsJ9sZAFNyg
kH3HeOUSZF/l79Dl9Wqv8pUGyoV/E5sxRSoiM9YNorLP8zgic5IaQLdThmNo56EVoXymVaj/VfDj
dq2OPiCwNRpsqpIBpaH3ic9SS2VVL8ApR2c6kICh4+f+PN60vnaz3U8/0Qm3SoC+agdizpe3ztHR
21tm4lgeb5EaKTGEvlc31W5y4xk/4x9tMHGrFdQ1XlOs5qxvhdOugGzJtfowCQ+XfTkKU3tfmDCl
9fHWNhGEWfJYT1wxT19qAKf+0Rn6KXe5cTJlCyTJMowixO4WXy9AZ+gcTCPvmzCPimmYugFEfvlp
HFVn09GVKiKr4IocH5qRFGB5iK7IhBW3mpR2bBKIOgadIxCU64fvvZ046D3g5nwt8W5W6QgOaP4u
f6bD84wH5i/D7G6vprgBXA5QMkypDJWVnhLnW/VTsmO7fERax3vP8Bxl9jgBTWsftSAamearCU/4
SfJNqebFfJ4V+v+7jZGJKbgRR2wM/bzaq1s57WKVfnOVXlPGR9zNL8UP3ojf4Y7frSSz48sV4JxU
6QC8+gZ6fqtGB/PytzpKr/afitntG3Qa9XGFrOlmBk3yPNXnMi3tvODkjTwzzI43a0OKZ6NTMYaZ
hbmxXgkFqobKEltFzEPK8WwxyUZvDrqqZKUegrQCCCs3XQc7aXwSf7+8dJz9wDbciE5mMuXYD0X8
0ADtmj2KPIzFoSsy0D4EL0xokjAHCajcTV9UzMI302Mn5C6qk3b7SWpM/7Irh9kuOl2/DDEnKImy
YV2NWghBIUFHy3rf/BSfK9AphK8zc+cevAOca/9w/WSk9Bq68ZCZZHIoRa2jwjBm5DBregXIfiik
/TnJ/+qNKe/syO/P7TrERgT5XtAtXevQrG4xnfvKYICZlBREGZdXkucU88VKEEKTOkd7LQafXfkg
FB820fs3E8y3qqcewP8cCnX9rDu9Mtu1di3wyCqPY/hu1ZhoV0CRUUtpYMiuRVu2R3/DLPpgDS4e
ephJ46EzufboUdhF13ipRaVuIyEYvNmVXSon3wQQd7VUTw4iWwovL+JhQrZzj4l7WrxpuOURWLtc
uF/7JVQ1CBO0RWMRffLlZORpvR2oT4HraGeRCYFNaQxSEoO+OFFs7bYKcR+HYEy4F+wFL7uQ9mq6
D5Lb3gK+dLVyDrhMDxPbj9pbZ4JipFfzYAxFdqJz/rUlurlb3NEikvKgX1MRaSqm2HVWdkNntdLb
wlY44ZJauPALDqj8FkVZpvQEWM5k9SM0WIfOQYXfEQbtPt2A21pzC5KzweUvfRhDFVQ7DRNiOsi9
328suY86PSvBcxZ/mGRnkb4o4+3Gk0w4LGTJOyvMue9AmAxV4oSS8K4/VTc+aW72YXEpNWhh80CZ
h0u5M8ZEAGPqczUbsHmFQXAGLZxj2Zb6ayUJuuZmXD+MvFFVnkEmGCypOUymJAgBKsa4G1IfSkRQ
0uGBdw+D584vJgakkzj3OrSoT2Y32lMBFWn9apk4++Hw5O+MMCcfiFBNaCUBXypd3Cgidj2O4UwH
3BLiyfPIidbHgW1njzn3pBClvs4SDIQ96r7mzWdgrudPy2lxNbu616Hj417e8LxVZI76PANCKM+C
Gq59YSnyl3V5jLjzj/RX/3aa37xiC7dbtoAnfDbMYLmNzgJoM9NA+FrGtvAwBK2jW/H3GuoZXupF
9t80ICHVq9IhFbxr2EIPBi3irDIHCMKBiyybI6svP5mlPWPM+PJCHmdFO0tMhrIqhSBVXRWf4p/Y
kM1kbeC4gdTtFfmSGU7yIDvDMw9icfz13rxjwlXVqp0yCcCZzh1EJMUHpfzZxX+TpOz8YoJVO4uD
olHxtEmykvqcrbdy/sRZO/o3ft8gb34wMUrKKr2e9Dw/RT/kexN5FyXIT14AUBH8GmoqvGzysEGy
3xZ0YXcJRJPNpjyUSCDmU3e9OHmgvaC8A6Ysc8T1FtutaY1XXKvUjUtuMiErIVq8NBW0cuIPRah4
ClCEqkPOi72iJZO4o3XPWVf6/S8ZZMPXIhtFNmFd8w9UdoBOHIAM/ZrqRAkOtyJ9fHm+fUUmeBXr
kumCDIon1Y9O/Tk/D0A1JV9Va3Y0W72qzsp37ZHXHv/DZfpmlYlgnWrOyqSb8Wm+n20KzZwC+QlK
FyEopXxei5fzBdlhz8mIYqMbgZvUx+dVSCxB4bxzOGtoMlEk0RNxIlB7pOT1UifYsvkDvVdoQ2ic
q4bnCRM6xHIVwOmayUGx3anrx1bj3Jy872IycUMUW3k2IkXw35QGvin3gi8HxOEl6AdkJ8iX34IU
y7pXpWmkCUsN0N4rKUePBlrsa5jPgpA5Jzv+wx39a8OZTOzIZk0ALyMw91RvkWY4OMVh64yvQ80x
l4DjgKD2vW9M1FCVte03UqantfTbNFhziMKfjGz24tIzyi/G/DnizndyLhaTCRwVoIl6nQBFlRtX
mAITcXXXnA1I/8SF2GQy0QJcaYViTC2kduTcX0UI65aKJ0qqnU2lW0CuixMLeRueiRN5Ia1yLI8G
RiJn9GCAQoNiyTPEYcDUBB7MM9q78gPHJh2/uOAjm/g04tKUCZkFHxrq4exnTg7iB3L6DxDqnA/G
NqslaUmzoZwhsLNa22hXTwkm5wTXdIZTft18aJ+6h9zjpeC8M06YINLkQ6OnUUnn59CRd7GmX8Fl
5lBFq1bk663RP3dpOZmQosU51OZKUFuY581TXZxxyRtOIhrk69WC1hYvp+MEY7bVVIxxn5SpjFOw
OoKBrKA5S9P9WCX25X3C+3hMRDGyFKUgGRw4iaLOP/Ws6TFmlsbRaUqrqOMcBJ5TTDhJSKxFSQnq
VUX6QJDmYBpL1E6azjnePJ+YCLIMWqPIYpWe1Ky3NBKuReTXhc5ZuUOs1y7wEyaKQBaikaE4WLzq
2YDBFuwLQ1CC1O7T6NFiUKVa2fN6xXtU8xaRCSYSUYYultI81BMjEPXU7qTKzpvZzaOMd5HSXf3n
Xa+wYB6Jdo/1meJQXiV7gL2y9SfKK0m1x1F6ebq8GY+rP7/uUkVkUpBYF4DYbZHGRc9UIqhFG8j8
XoEvMIdqcukThLDiC9Ws2u7gNBjZOBv0uPgF6hqDgKpDAiIRC7JLzqElWy2bNhuvohhdqNv5qWqc
9Exbrping1jRnFJGP8c0KPyfhzv7QzLxZp/5uJOSNm1cCBSLI9uQLDoNwTeaS6AAzOnt/WGtf5li
W8t1kppSnIALgH5bKq2KuIax9mJzgG2a76ZXbBMw2aAODsZH0Ppyi33H1+LbL2C+dp7kRmSOFQmE
UcKMLqQfet4ZPQ4FbyaYW2JaS4OkOmi6FcmiAIgeAo/pcwVdnAWMQYmzuBThJPGq0jzP6LnabaMW
9M/zRs1qJL4SwbWu9wLPteOz+eYa/Q07G8ui5CaRaJRDgVb7mt2Kd6kdP8V34FsOyxfuSB1vKZmb
QsRjfCQ6WK0XyQL805pEP+cjnI9TszevmCsiyhIti9sIxFyOeGpCiRYy/AkaJL2T3NDncWOvILnj
ZtbH6dKbXebOEIu8a5upiV+nfSpvCihhoer9B4SFNIT8HlPfLDEhZs20Mp9U5PDrvYj2rA6mbBOY
56fuRfiQ9PZkU55u0YpvJWQYg3M5wtL48ZtxOuatGWDCMFnl2mYQhlKs4SbteCsBCLp9qlDCU5A5
fqjs7DDnTh6lvK67SADTLH2olG7p5zZYJ32oRFvgSuQchsPztjPHnLdkNuo6NvQ4lOvEmvqbOeKU
M3gGmMMW56I094JUniLxUy6/GCPnuxy/tHYeMKdrzOekMDto1RXXMgRIpMC40V7pRXhthsNjrKog
VTTk107D+7BRiG0izEmSnLrBV9Nva+LmXIJvGrh/32VvNhhnpAHqCGMZmSElxAUJliM8xEBJQTTm
hXdwee4w8YKY1QKAOuWZiJ4r/aSVj73Cy4KOP/6bO0xsqLS56NUGtTOsG1gRWkObNHteNfVp7ErR
8BpVIS+VsqBf1WWLaFhynCZXyrCgIGrmyRT7C5KowtIjoSS2bAhqw5mWPC4q7r4qE1TautFrMevA
gnqPE+fQF9j0kuKBuXoKIB+JC458zpk7zn93NplcpTc2QUa3JQe2sEKzDrQRLQV7XwkPOfS8NttM
LZCP+zxsNOdrsHmLOhLMhmq499bqu7E+JDwdXt5asuD/aqrESSUpyM0pG0ZqSdegw7jtJJsqJm/2
GqoCFpTXkP9DyPy1y1hdx3rVMwx2reAdCOPeUsAHk8PefD1e00vvb4TRUNt5+3wsYBmUH2VJKkhI
jdpVt66WicLpwkPcHT5WdkaYuImolpGs6tMTMTEyK+WQBrzfmtmruYf08ALfWWJizpQvXQaOGyMw
mrOg4vJ8GeTBKsXMIUKgildN1bpzGV6+Tnl7kYk++TQU7ZRD0rRFnaN8aHh89JzopjCRZwUdXzRI
mhmkAN4p06kS/RGiwpedOG4f7ZaOCR7SKETA4OFKECSLfKwyK8V1vdzroE78INkzOK6KH9ydwXON
iR5LNCjRNEpJWBvGEyrbVlMW9zFeV5ed43yh30bYiEbEqaH00D10oPXKqubnyxY4jqjMK2aqWiKu
K4ZaO8T5XrZ6cjZkbrDlXKksRhKqieawCWkM6HEXIh5B6gTDcq8fh5u88Txisqks6ktNTQB4mj42
gPYT0dpeBFe/pmgkzda/lijdBP+9aM67cKQykaKfWyFLIsg5YwrQ24QrqEf9D2lf1hw3rjT7ixjB
BdxeSTa72Wq1dkvWC8KSbS7gvpO//kvqxB1RMKdxj0/EzFOHVQRQKBQKlZkuiz2LnKF6bFU7O4oF
fi8a5vL76gLVE7mDWg5iEwXHop47BC1Ks1CzbMl0L+RCPKErCKZHHFc9BXIoO5coYvQfcM0EePu/
jemWYpmmrEAcmEu720KBKk43psci2ysFCGXyM5gc/csO/y8H5KcVzj+KpoWAiYJaaHrqG1AbdXt0
6wbKa5kcFqqoRYh1bD1h9/32Vv40y3lIpg/THCZWfMxtx3qNHmevcUOUmWnrDimkJAo/3Yv6kbZ9
5NMm5yNWo3aNPUI4z45PfXXs0IMMcj5BjBIZ4U4RPU0iK4lb81BA/iPGkPKbcUq9y6u2aURXDHCC
mDqxDW4kPbNClUq5dYBGjBQfWPrYC5uLloX/w9dXNriBoBumDpmGN9/8xbouwbM1X9FH8mhfL0/p
sVe9XR7SdrVsZY87Hg0Qlk0GBQPkUgIp0LzdO+SmdNCgto+eLtvavDivTHFnpMxSQuacREdSv+l5
YEfP43Q1oxyvdb0Tg70bYkmXLW66u67LOvppbU3jdS+1ZNIbXUUNiQydYw65mNh62yU+LXBHsMIM
fTT6JTkDg8XMnmI19XvQ2l4ex7LofzrFP1b49uNWVnoy0x6iltUZkjt+mN906m1niy622y9CnxPG
9+l21VRTuUkWCPSwW7gewjuwuqNsm+6GN9FrvNAaF2qt0iKNkdU63vR6oCY/brkuII37wsv3IorY
7bvWamxcyK1LU2mrhOJtnvnjS/PN9hd9Ne1snSSGLC2P8Y4Y40AR5R2bNDzqyjAXdKmEtAPPe3gq
le2jaunUKTVEe1SQwKl4S8vWs0LgdMKi9kY5veuqDtIYtpN1w6Mm6cEUyVdtmnvaSDzT/FakyW3W
iZAw2wmsgZcPRQcEHo3aX0/ySAb8YASy5xidhhoEf/bLUueVdo1vhLviQ7xYlCQtoeUPr16Z5EJd
1Fvg+Y/Qp1pYuFb8NsrMD9vDqADlOewvbyCRKS7KkVZRu06lEG+tevoraqQ2cpBVGG99Vlmv6H6W
ThNQ15Ug/mx7+GqIXMirIKBgRljco7w39oukmLnrXTxG4PVDLEApXEMuGBmhREjSdZD4OrJ7/WXY
W7fhft4XAfHHc+2GviRQ/9iMr5/D428GcWSXJJyV+KhCvKWP251FDpcXbvtKvzLBXQ20ETS22ayY
4LBa+G6yfdD4H4imRd1HWHXbPKJW1riIpFVzHprAreA0tI7aS39iVwqedJZ3Se1cvAxQt6C2MwTt
U/7Eni8PdTPIr2xz8SllbV+CugN0ReaT2e/tpHLV9pgRU+CUIjtcOOrysh/aAh3FxJJ+2SQL76DO
i0HZlbqz7ZaInuG3X8lWA+NCS9G1cWvNYJSuveVFEodK5YR74oRXQNLuBh8Ua07xQN36o42ueRY1
kQo2P399kKsuaZIMgX8Mcesij7haOi2gFOQnzuzLa7iZDqyGysUZCbxuisw6oP2gqRyDwgYqNdLP
yzZE68fFlCKZZk2WujBgoEpxU2sa900fj9eJ1bxPWdX7l82JhsQFFSaXqtGZgD7lKEYOw5VpvYDL
/rINQRzh8xvwbShq1Yb2AT1Lz7PZOkYIKbjLNkSxmM9tpn5iEqnQnD3fdDsL4kvY0/cExNwoqk8H
Q3Sibs+bvlwVIPKo85KjttkM8dBrUaD26Vmu2bXWQrCjN+4uD2t76j7NcN7ArLHNR0ipHLMMtWIy
OzQPLlvYviIYnyY4DxgbOYMqLeo/3eQubHfFnp6QTw+e6tXXwqYkwbzxvmDRjtZxiYZQ+6H4ofto
fr0ur8iDddOdamjv2rfVQXRD3U4NP0fIu8Y8lkORynMYDMfq24zSf/KwdJbpe3XBPoBkWEQ5sb2H
/5lSnTtnOnWUJ1XKpKArXatneO04KORlCkW55784/ach7lBpNOhVTA1yT3S7lqc2yO6gwukzFVQa
LTSwReP6lxTk0x53uNAU/WStkWmHCiTphqscsuvymYIWd/ISJ3k17tW/4A1TV0u3uNOqAtWYE6So
zTIKwlBxJct2+zi5G+3hri1UQXOvyDOXRV2ZitGAqGuNDoy1fVNFR81+sEVdlSK/4M6PjM6Ahmrw
i7G/ssrblkrOPAC/PYgECkRj4cOGImWKnYGmH0Bgms+ONrzmw18VZVZrwwUO0smgFbKBxjTHeZ/W
9MaOcr/QEd8FEWrZLn/eJP7xOh5v1qWyauF1JFu8fGHn7/b9GwnYqYcmmFjheZmbS9a4lBTCXbMF
kFl8LOr7OSudBsIDeeu2uEzWJ4MKBidYKV63twaB62gBCXCAHGt/MEmvn6JEqv0stomgzCA4Swwu
WHRkaKHbyyC/NKuBkRSnJh8F23U7F/tcKS4+6HqRdaXe2wdjDj3SG99SZdjXLNpDuscrm+j9smcI
9hNfsZulrM9bCPcc5AT6UYYMqZvKuisKzSUpebxsa7um++nuBhcf5qhLWjZD49F4Dc9gPQdCRIWK
beM0L9CTBYaukR3j3AkWbZNJaBUBDS5mtEnRakNlQloyCO/DK3aETq+ztN5QKEVIe3IIfQ0c6KJ+
EeFwuRCi2AXRlAGxar5ZHq7ZLmduf2UEtu0uzypL877WH4TE66Il5YLKnORoOoQOx6F+N8HlvTzT
12/R27woY5j7Zb8nT8WbSIdclCLwSDRTqkJqqAmYE7yFRwb9MfvmGixAO5CGDP4iACIlu+pZWJET
BBu+20jXc7mplnbOwZXdGBwKXnHdPbXP8KwEuipQ1QWyvbqpn/TBwQkocGlBRDC5PIXpgMTZVF+a
V6edhiczDZ0Z35Xzh7wuekijp6LcCWxuPtMZFqQ3wW5mWPxMqyPYg+QcStfkbmnjafbZdQ9uguI2
Of5V58vKFBfJJ3kK07JGq2qfd55s0CPU2fxGbgWtJdsh/HNE3Cyaak1IBlZbvEy0btqaQV0qfm5X
vmDmtlfr0w4XvyGXEav1DNJZHdzlnav+Dq/Aqn9r7kBROA8ASgxBuRemfMtf/fM4/LTKhfSsSlpS
63lylNBueywhia7cTz8bEDo7lmP40yKgfXmgovlcfl8lYmk6xCQyME6b+hO6lcazJoIkiUxwsVzO
QhXkKGUEhv1jV/pdu68kwSj+JTf/nDgucLMB5U9CG4oA2kJCAj3aTwZwSJBAQG+MaJm2w+anMT5a
o6uPQLcuO2rSXd05Cm6KVe+qmoD8ZTtcfZrhonOc1xXVKsBNI+1nHZ7D+m0mpwkKrRm7MmKBMcEi
8XA+luSEEaMjhzIFPgaqZeDa3UcQV7zsboJtxYP6ioRlLBxbGkwFqvTxVdwJDPxLkfOfWeN5C2od
KnBU7eKgfNdvUHDEFTu8pofhZQGOi2GQonnj4oRSTvKoyUj+J+M21CpPS0e3DN8vz9p2pvc5Ji4s
RJbZjIh1WWCwq6lGtQ98RlZ6L/c/WxEZpnD+uIAQTjZTpNheGBkWEc/UJ4kXo0dg3E2BetVdhc+X
xybYTLw6dFjrfUhU6Ntk/ROp0PbQ+BXw1bUQ9ra5UuYi3a0rFv7jdi2rjZwmy0pZhpuz3DVAIKZ1
weXRiIxwe5YlGSnyGYXnKT8TyF5EqLqYf1Om+hwID6UrOhDaTi04BKz50KDJs4QA3uVRbGdoKxPc
YV5oFZBYIW4v9InehVcFc7Lr/A0w9BvDmSFlT67kKx2ESv+rXe50VyiF1FHexkHrp6fwXH0rH3No
f0WeGsQn5Zg9ht/FCofbWf9qtNweljo5m+0UPGj2Yfp4q22ewsLVwOb8LD1Jd3i/d6e34jlsHSFx
9WY8XJnmdvZs9xKIstEoSxAPGXmvXwUruZlRLLJfaLJArwUPYSraItEoIJHHFoCahRkVECaP+tlp
EQ+1PXJ/2d72eD7NcQuIXhzFQA0E/W0K6C8N61UzhF6yeS6uhsQt1zS1UPZW8LAUt9NBy50R4noD
qI/Kwesbx6RCZN3y0X9kZSuD3CLZXcnKKcXL4/+DnSWtQ7xFRFk+RNci0svNYL+yxgdgSthk92Ce
nLUdxZ1I9cKs26X6ObEr9/JqiUxxmdkwjGEnT3V+bEiY/wJrlbkDuXrrJZNUH6xCn3bQiRe8c4pW
b/mmVcIZZ3apmAWUCrNRDmTpuWOAF0iugj5PHTi2STTG7QNtNZ9c3Fczpa/wPAfM1U0K2TtQtIFq
ooQckexhX4Mj6/KcbmP2Vva4IyAri1pJdWU8WNf5OyAAh/TGDMHlCAaDoD1WXrtL7vMdRHuWCoaI
YGb54xdcldeBNMFvNKsxAeMQeFofmigkXi2DRdUdIn18U81I84x0/l5DqXg3deHvy2MXWeeODVaA
xE0rDBB0We0bsGBnvNmc0JVyVaqWV9AyGDLNhQC2wKU2U4jPGf+4HKxcqpm1XNFDHT1XxblJ9gq4
S/pnRr9fHtx2kWZlhos7I63mASI+uDrHjrXHbRol+ciHwNWp/b084MgH86f5Pw6NCz2TFVVD2Sbh
sYjuGIg94vuKHArbuzy07azln6j9MfLVBCpdKbVyj6hddMU+hriuPI8OuIEuW9kGFa0mkAs3yUgK
KZXgHhFY3LLdCI2/IgjRvyHqhtl0CMsmaMFZWk/54qsKoLCsj6A6apPGM5R9jj7uUEUy+1eMQCtD
3PK0ocRM1uhW0EuZV8bGT0k1TmDBLQRTtxmoV3a4M4FGVkt0XU2OulS4ppYeyJg5dhtXjhTNL6GW
+4KlWj78jziyMsgtlSozs56zKDsqH/fpZp837iQ5MQAnC0AvzB1lcP7uhW1llTsbukGdatOq6KH3
lxeveFfi+fo0+SBou9a+y4L6+fYD28ocdzJUJNaiugff7lIPlByUP5/6Z612610PVkEw0P2Kld3l
iRXNK3c44KXD6rQJpDZRWzl9hirv9HjZwuZe/hwUX/KrbKUscFuMjpN+FeetE5nfmyzyLhvZrres
rHCRvgfpC9AgBXaYtzQ3xjv7nvr/YbezhIeaupmAraxxWWXM0r4pmZoGUWeW54ji+cYpgGk2QYNr
mhBULiTUVcnEJu267vp4QLOIShJAVEyS7lXSWG+jUqFHIZy+V2qi3rBCGeR9RitFdspZqelOHqMU
OWRo2PUuSpYgTyRl9MtGVkUVij+jE2oQqm0vGTl2LeF8QC5spuUg5QbilhzzWzzj7e1dvQsfCxA1
Lc1sQkWSP3OuLxb5PoACy5XFJIHgiaQ7YfRodj9xAdbNc0e+KfRe4Bt/euBXa5xvlAM0A02lDI/9
i/miAIUX7sq3hSuBPVIUMQH+89mbwOafcKuvNjkPoQmdwjCb5IBA/rTbAy90XMC90U50tGx4/ldL
XBYgEwgW5qRIYSk8LMpG0r3pNr51s9wGLKFiwp8B46u55ffV0Zx3AGm242gfuuOHOuKVgleD0lHO
GU7OBNCG5jkSSUKIFnD5fWVTn3oSJQRkLwMk5+PEmZC0EWE/p2hk3BEzJlYEQHDJjsaT8q7+jlxQ
3J1tUAaMkTvu0l3siahKROPijhc77SpTkSwLBdWdYuVO1rpdMjiXXVFkhDtUGjKGci71SVCxeZcO
ADLiBSHO7i5bEU0eF0PiuEolGYxDAS1iJ7N/tCL8k2AYfBuAnNVFnS98Ror6zayvWgBnqXd5DBs3
sy++bXCBojLK0TQW6Kx0mH0ZNzPQhz0SlO2jg3xoDiI2E8Gc8a//FSNVpettdKziZ3kETkfo0sve
/5o1fR0QFxsGU0pBx5yD9g/cnrafR07+Zj9FZ/uYeQwsA7MmcLY/88KvBpchr3ZqH0pKmSR1GpRJ
U/uVEto/gLixd1JbxbtRSVMnww3+9vK6iVxj+X1ltGrzeNQz0wxMbdd1N6X8Q8lEaBNRmOUbADop
jEYc7clxjurbIknv4nA+dWUZJOC2Apeeq6k/i6KjzlR3vprkThIJ2+eWQ+OP5SSmohHT1tDJykUo
uaftkGToQG128m/NC49I19zofmljE3ecLzv2D2OApZjQUEabI39GM2ZnXcGg9bOcKwxEO/regJqX
CCiyuXgrM9yeM8yqTuUG+t1aG6Rq6oQ1MibRTW8zw1kZ4U5jPMXJZZExdKZUfk5QaWmAGI9fwIu7
u+yKymZms7LE7TgSJ43S0ghUHqU2P9tRNzi1bLxbE3kB75YMURVAYGU7u0lJ2ftTFI9eP0fQfSPp
A/DZCVR6TPhQiAuNUSiTP6LrDuIH3Xgv+NDteScydHOIQiDJ9XXTKGOuZKai0kDeD2h3c0CCdx35
FgjpshO9mXeLoojonXIz4OkmIVCh05FqLknTeqNqdG6zMQFKJz7J6Y9Q2M26uUFWs88NapTrHoTC
2nKBGnbEzX2w/gSLtN6CuZz/JuysjHFhR62YTuSphcwsJH/yZs+s1GlMkeb19px9bkNuzyfWnJqt
ScCsohzV4kdSiRxh84xYDYNLQswC+DpqSoCx3MVnus998Fqrt8ZDel6S//RJFRlcdvSlwMIlJPFE
R53VCjsm6Myo3FSpxpOWyhR0HFlonNBGXbxYcUv3CU2g1QZNi9uUQMLNZeAUEX3M9jb4dEluEUcy
x4U0gEVcve52IRhDl8Zx6qcgBwEgBG1Oxr1QymnjfQen5GofcGtad1Pba0xpg+nYn/Jg9PUOini5
X79J38xr7SjHTreoMwhfQzaP55Vhbq07M7LloaptiOHFvtKm3ySFeAqq+SOVnaIjweUgI5pcbqX1
ivQKKxXwU5dQg596f4AURP/fAyi/ziaXes6zSqwyQhpl6vGdPb9XZg2psRDC5nIuIIUTDIhPQquh
0Zu80aWgj4kTR8WPDDx3qRIKzGx05X8ZEp+I9kWH+06sgBrdpJMf15mrNaWTq+rVOBsgQ0WrbZ7V
jWeqpIC2enNTxCL2+e1k+NNX+OwUQqgps+2RHVEcvRt2C0W1vRuP1jvEn7zQE63itmt+xjluFUMN
9DyF1bAjRvpAu/osgUQIm9OLlOlQ0UYwxdsr+Y85fiUnLQPLuFH1QUR2tQnO7fxbS18uu78g6+BX
MS7VXidIh4NwIF6u7mhfeCzeU/Vw2Y5oLMupuDpWs4mYE5tTVFPYQR5lIEViz+giUZlo2a0X4jZf
xE5n0lYWqXE/vibHbMdeNT9HDtqHaAb7D6yXnB/6+0Uq4PL4Nuqiy3b4XCzuWEdRFK8cWsaC0pt9
1R0D7ZD4+j19WOiB06P9XZSo/Ivzf1pcpnw1pZVOu0EzDQNY6d5TXVBtAm/J0Psq+5U/vInsCQ55
/nIRGWUZ6sMsBWq2p43l2JaIWvZf5vAz3+OcBKrHac4AyA3Y7/AHu19wjxnwo0nqmHcf1Q0hBfG2
W35a5FJhqy8a2xxUUOrTHVMDSQIRABFdODeNGLJlWoZlyyZPMqviGKVNmqaBXT1WzHQruEU1e5cd
cHMjr4xwsSmKkkFqBsQmXTKdpLjWYuroSPr09vtlQ5t+8I8haGt/dTutqKdYoxoLspl6baLeVdUo
CEobiHVsppUN7sIlpa0EWJmEjrc9fR0AqNDR4h1/ZD6gwL6rTuar4taO6uPF4e98YmWc80K1s5rG
ilFj6+kP2TgR5cS0H5fn8LJHoNP46xySrGotg2T2gVG0mCidH8WhPw+94LFGtFTL76sIodBBHoBl
MwK5Bv+vwaws6I3YFKzWdtlhNWFcILLtrGmTMUuDhT0fq/SEdmkXfXe4iad70RksGhOXlzbNOMl5
2qZQ9ruaGCKDLGqo2l4cE9UEA+BJwtN265JdN6RtomNHLIcMu8ZuHWUWnFQbzzNwcVOB8q2hyDpe
XL+uTT9BNQdKeBQkqUslCrChAQ3u067bh8f6UEhOBfKDeW/c4GJ4h8a7c3kdCfKLzalcfcJymK7c
Q66rMJbxaHkoDB2J6MFIhcW9zblcmeCiUtl3s52Dqj+YH5pdfWKH/CHyUtnJr0DC5/Wv9T72RKQA
2wfjp1G+LVdtZIisdajzmpGDjjjwari5B/Imf6z9cadCUe6vzkaTGJCctlA5IFxMnCorCe2OJMGk
HOXU8MbSFOUXS9T5I7NZmeBC4pyXUV2NOET+I1GxcJUU1yDkAFdJ+SQaz79M4eeAuBioZQ28tstA
J3eIf4A/sbjXDvE+/a1NznRSHSaWqdh0RkvBdtMBr4CM6ldnXCQpKwpOkiPDS0bhLHp11m07eXXp
Kvtl1aaDkjiVMG/bnNeVXW6k9dhoTaHi3LQfFH+pV7737tK+yHB/EFKTb24HC1RAMjLFhRDo6yCr
QtNkdZqSI+g2T5qf7SI/3sfXC8mnBURs8ZDuRapB2yYtzTBQkEVfB7fJjWpGF56sQD08/8WQskXl
e1hHAu/80JT+wzutTyvcPgfTXNnVhg5C++sRmoqax+7GZyNxUghXGGC5WXAFVQCdDDf+Xnjpnfzc
XImeKrZLFrauahaKd4TwSuK0ZWFeQNjvqLyDTuUOHDJ+FDntFWAGAABr5/j0QTD2JELxbF+FV4a5
0dthpptVgzNpAG8r5PEclGoC86OgJ8JjbS7npyn+Thii6JomLUyV+hTUksGcXCue87J6uJyhbF51
V3a47UgKWQbwqraDkFaDZ5XhcK1U0FAcY3ZmHXSWUbQV3RFFC8hf5209HZkWE/rBbA3S8F+5Vwfs
g6UDVBYv7LY/56/2d6GI9GbubFs47CFCr0Lp7eu2RBUDvA9MhlxkRNyqzp2+fWoy2bE0QWfxVpDD
DlcUWQN5s2Jy+1/Vw54kKdApo/7eht+T+r/ufNNNxBadGOAaQ68El1RIaWraVWfQINSAdgm9yN6p
Re2gWnHZO7YmbG2HCyqxFqPjvOhYMGk+pCghJn8tj72XDoIsacvbNRnQaVVToSzOF+NrWcnNHoJJ
gcp0qFhN7K1quoOcCT1ve2E+DXHuzvpw7hTTksBp0gR5FT1L4JqgWfrSKGru0lw9TE3vWYl5Zavd
wxwOrhlVu6rUvNroBTX77cn9/Bb+RJKtqW06lh2zvnMZ0/ZWI+8T8n2IrKfLy7i1ydfTq331+96u
s4EWjAVxnGSorZaOVZpHaqSHKTN+KLUALiUaGOf9ZsXiDhUEvNPRm2g+gTcEyi5nU9K8y8ParCOs
x7W41SqxnVlfQK8JzULajXrsztA68OJ9DWjCUhtZMolk34su+SIP4mKIrneQZAWKKsj6HwZilyHi
jxHtBW5v19Qy04gqNYgm6C4zop/qmAelJQtz9mXz8mf5eva4zT2PjV2aOWoi6ak9JcEHHOwXmgqt
k/Yafet3sse8+KZ7S37l75cXbnOICnSLLdU2DE3jLHf5QMGkONdBzErfLBWnIdVtFQt3+1bOh2LS
P3a485qwPKVsIAmwK/HZRjoLoU3bVe7MPbAQ4tx20zU+zfG3g6Gpi8QGCDeos9DyiawPnhEX5eHy
5ImscCEsbEODxUoBiXMcYoO2p1q7+98scIFJktloZvGC02oXsVcQaAoupIL15yXoazXPZF3DbbEw
s4eCjG+jXB4Z7sj/2ziWmVyFB2sODTXuh/DYja/hgCYJQdllM86t1nsZ5urv92E5znOGlSj6k4Uu
j1mzHKXP3LgRqtIti/rHXl2Z4qKOPWphF+c9OejO6Gv+wk087/VjfhTzEm9mZ6tdwycXtJTszqok
wEKR5Vb34b0FsHV0kz/P9+yULSRq4EcqXDEHgcgtuLAgNRYrY3OZzwz8A/o+Iz8LIdPActZdmkku
JihzWg76jGfHZR4hOfYsZU59Ve9AYHGVV1AB+5tCFsguwcwFWWFi8KxwCZow1DwyUeNUHxNQ3uaC
3Gn7FFRs1ZYhEYA2Ec7NbXm2piKUIjQa9ODHaNwIktNoDZeexqMEQtV0r8n+5Z21AfdAArqyybl+
07AkiRoFtbNj2oGsq/QhHOKqD0Djx6flikuuQv+/x899NcptAq2v6j6uZCmI50MYvaetIG/ZvN+t
R8UdvYzFTYTzXfl4acFMOvFruP/g+niiO8EMbuZkqxnknB3BW7cKViaB+RCeo8fl/SpmTnQDNSPP
fm1OSE93+etwZT9eNrwdtD69hfP/orcazYhi42DktyY5MO08dMdBSHC5ffT+Y4bHWs1N2yaxiRsK
uauhwuY3e2lXeWCbXTSM/66bZ7VyHyu7CsU6bYpqHgcpoCpxSPtdnQU3oc1mqrUF7lCMzL5WFbuz
DxojQMtbI4qOKJ2lsksTO5qc3AxR3ZWncrobWqMFcVfURW7P8K+8sqDd7VwVY+iEaaTuZTscqGeo
RdEGfaVM2a6nc5MEraWU3uXl3o4ONrEscMxDQ4pfiJDZNOtycLW2nuwqS3Tw7B1qX0uJJPQ7R9Qb
u2mQoD4q60TTVPJREF8tBav1UlKSMD6mL71vHMmO3paHFMx6+n7pAk/d+PnyELc8mgAqq2ggcoFU
FpcQFXLOJHsoILxR3WbTY0hHLAwAtvnTZTub7x9rF+CuUZmiUKXSoFy1QF0Bvfan3F1UqxdaR+X7
X3Dofwl3HxO9msi0q/O6H+DT5Yv2skSj6jreswBMuyipJ1fi6rYgJPFItwLYmBQ8rUoQdq1HWQtu
l28ye+xC2WGVEHq6HEt/HsSfEYKL5mNch3KqoQFvaXDW/dS3AjQoth+cu5avHgA7EVRlNl1zvYBc
fE/lXpXJCE/JT2ivcovQlVzDy3/PruFbz6VLd2KefdGkcnF+bEbQLWg0OrbvebBwjytXkTcgUjxY
kbPgFBgk3e2Azs4oOM6206nPCeYivRQuL9VDAty+WsyOYRkFOksk0EmplbQXbI2tPbia2Y+H3pWv
DiTHkwU0tAL5rj6FV8pVDVFDV8k+oOCyl+yszJGC5lmIdxdtyg9S4JXlphhqTc/QrvCfTVntO8mB
/iiIxKeD9Cgi5Ng2hxqVaqiKpWg250J0GKfGaC2KcNqljrqbDzbkTstvOngQhoMod9xcwpU1znnq
ZiJ9bwJP0+pvcfrcGE9aLbiLb6dyKxucm4wtoZXUR3JgP7R+iSq+dpXe4MXf6by0cUC9+v9BS7q5
91UDCheKreC1Yhn3atHoJJW6liMnrtBK2damE6fuZY/cfHfVVia48NKUmYaXknk8tO/FAPipkz+S
ySHuUgPonbR2pOvacNIzOPnN3UIcGh2Y3x3Ue8F3fNz6/4hzqw/hPMbOOxkETKlxKMYq+VaZVXc9
lZ0F3Sal6u464H73uPix3jFHI25cNZ5y9J/HsbIvDGlI/bRPxtIH+1Bhnkc9UTt3BIY+8TJTp9Qt
a5r/ZnNm/kwredZ8ohtoXiWxngFS1sYsdtq4V4g/jEOM+82cPTfVZJznQlY80iUVGugSAEsdlpph
fx31DZ6OKmksYresGoo3yDpOf2cz8Ej7OkmjR2YSKXWzIYnuqWa2EKAeWuWGdkl8iKW2wVQWKRLo
MS3Ao1FKpuQwXE40RxtR7/esymCZA9xhnLmsMZDwarU13YwMRJeOJU9ddTQoVUCuF0/Dc09D+UYr
yXxOajq+2LViB3hYLKHdpIRERy9P11huLgOp6PZSr04uMZoIY5Gy8adWKQO76aLaLnaKNrfEJU1e
a37KOuVszHF+G3ftpDtVAcwfSjXKtC+NCDJkfai2kxuTxgQAwIiUci93Q/EyxpaUu1plT+Qh1Jms
elVW6bM7y5GWPat2N//OU6m4igFsBI4wUUrLrUAfCFh/3Ba7prYSCmXwPD+YTVFWbmZRQDEhkGAl
riwXGgjGchUEvSVpa8eolPRbn4Jm2a1NOX6AAld2Knu1QhSdaPmCZvmmcruuK4KFu+CKtqR6JaU2
zWc5mdXMq5K+PNExlc+kbNsX1Q5HzbNYRc+mMtNjTZnx2JbZ1DpoWZAg9ljKjQU2nn7WnTSl0UvX
VDR1a5tS1WXJ0OeuHLPBbeXQTL9bFm1vlV5tbtDtaljOXBTQPItYYuduSOncO+hIkR6h9GCEDh0p
HnKsSZpO+BY0NIex9phQo7qfqT2fzURPUXM0pk5ydd3sTpMl9ZOH8juYBIyUyLvF76xdpdfS5ObF
PL9aoWJ9L/uofI3KBgVL3ZKMyIXChx3kPb4CzxQseu6ImQRxqOsvij6Gzzqx+le9YaPujjZ6jnZm
TOvMScuxfEwr0NS7aImUFLdo6nB2TLAkPZApzN/GNstUL5PMEuMcGhUp/GwknUNVyWROqvZlDYcu
8h9hkmS6RwuSWO5UGfmzjVeoX0yP5PSoJO0pTHqwHmE37sd8JJWvdiHEDCSQJuQevEB7tfS+Ut20
YWHr1lpj625CsApBN4XJ6ORtH5+o3EL8qldKCDwMPeY5jOQOuUQ6hTe5NObNLraaGFlG3Sm/RnBY
gACmQ6XN1VsapggW2mBd27ky3xvWpL2jizI80jLqnkxcrb9h1+fvWZZqx7qecm2Hv2pQl0h6dRvr
U6644yTJodObcw3c6mwWhmfFshQ7WqiTxsvTpiq9sO8i1YtYXP+MZ9LVu0JJioDFGqqhychiwy/G
XNonZgd0KCBElS/nJO3dMCnB+170tIl2fQNFWqfFst4aVYUocTkmb50+6wsDd5VLsPAJU8LsKEsV
ToLYtUz/soWtcxv9Ibal4xWQ4P+v55vdRHOFEnd4VGYFoeTK7lVP3MCkisxwF5Ke0tQuIFcdJCC6
Kj4qgwsjVAYkFpoNHKAG3eKags8l+YHuVE+NnQRiFt2BPYgaSdStNHc94mXOVyd6pg0JakIkD9jk
xOcxaP6PtO9Ykltnmn0iRtCbLV03Od3jjUYbhiy993z6m5hzPjUF4TT+0N1oo4ipBlgoFKoqMw/g
U4IYvOkmr8YtxB0DUjY8ZF+FM8pDwDIIIGyEmKBfcxkImZ93t/lUcmFuctRipgXE7m0wqJ8NHkkP
7+9TmcU8yriRhRWVG6D6V4AJzIfr3sPgAvmYdf/lPlTKMKd6m8sTLKiHBe++8ZAflIMV/h+0n4kj
0snJ/rNRCaYRiYs1gREEoMwYgBvl2L1VEMk4ERbhwpneOQvjmaNyTQ30KeuQzbgUPzBRvZMlNqao
HFSyverMqxey63m71ItanZQlS62qDRHk0EFiG9elDdKf2Acgo3e7LM0PABYOxyYRB68XlqdpkiK7
HYWvnGWTc0jv8j4XpZbdVyYy0VyDfM0hfVTc7QiKLGyyaWv/N7Vfjj16ME431m3MtrkKpm8NWJ2a
OyVyE99yVn89JYaT37UcxnrW6VdIPi2iCqOi1P376e+7ea6qQknDvu0cyXruip/WHLTjQeCJojMf
migsqbKIio9mUYd7KKdIwq/IA2Ez3Kq7UQpAGOfbdXI534x1yhVVNwzCDywiD/t9SZolbOPSofVq
nqHtfk+iKvhWUJ3IHv8dGnM4Fok3/uElO4vUJopQ/YvVDdLVyuDIIfiBfwz3GFXB8SiD4lEmz1o0
FH0AcQSHF7/ZTZ+dcWpflbWNhSbRk7D5BiIwx8DMWusIXpy57TftEIP9OX8yb9ubmRfrWCFhv89U
NBXELF2iBhx880NXoJNg+MgLHLXzVkhiNAde3Z0ctWubTIXWcu5G1GynCtJV6ZEU1FZwahNA/fWP
yfMeKvJ0ahRbSGPTsDVukmK1dbw1r1tg3f37faNiimD0KYB7EIkYMtHT+nK1hT47xYn6ft0OO4he
PIMu7WytMgrVgINQnUAleCDEVMUtEcVK/wp3tVsTXcvJZvBka6ibB5U8TH6OpNMpQYLhDl0h32dS
OQPT2k/e9QWyI8qvg07Xq4u6UYS4RlEQeOx28BVFsY1ksQtF4nwxZpDcbSQVUcS0TI2kBpFYXh5G
41MDKYfSulu1U73wMlzuR6NiCejU8QIXGvRDzvkjusXn0TcOkmPeVNzQwQRxIETKQG6LGA39o8G5
WJWZiIbxoa6YvRtPephCHSBxo+f1fvSLL8lRPRrv1e1wKA49r/vJjJo769SBjpdGARnrVqEgl9+W
x/HQBNsp9yKiL4rGLmk6pJI9PPB7TswTuLNMnfGpwfttxUMpmLuvhvIyx1/6mDPnx4xWOxPUIR+H
XCswDzQdzfLHgkqVtNlS+kXPPptGaImLk3aH64eBsyZ6EG9S1XRIZXzLFZCiMkHevj4VEyfms40g
XbAw8KcbdGMjajXUXDTQV7TgE2gwd559UifueBMzBEMA5H9WyK/YvUjUyRgKqeqEoAjiI5iaP8T1
Jrv7uaJhA5FClyfdwDNI3WSFLKdGKsETdXWyV1A0x+XL9a/DHNdXdmuinF2YgFJPUiDEhZvFJyjt
xNduhS//cos98gTtmKFxZ47y8K6ZxUgs6+hYaZl1HgSxRFdvzcbOLpKp2DxdqGKeCDfbJlEyszQd
0BySL+w+W9KgtdqpJB9YA10+FMl7O3xKR87oDvNb6WC7NiwR42E0MCtRk74dLZAgRrFuy/pqN7xe
E9PJdxaoCLxMq5psmGsNtLvOXx3yscrD+j06tS5pN+W+9s4djGfunW4ohNnRJKLiv+8dEI2rNK6o
B2x3qgYaTsBTMaSfwjQeOaiOSi5Yl7wR5TbvumMytxMU7MBzyGTmmYpTMortmpLVwhHB+KHUxTM8
g3N7Mtd2MUG/afo2nSUoEqKb1Ru21L2X0eciut3Kb9dXwvhsFh4WIl5klgJWEArhEykonWMmVwiG
+EuR3pnIr3LOZrFNqJpMyGxAnEPlAT1EOdJkA7Oisdzn5Vs1C1CJ5EzYsVqdWMfFCOV+hTRZSz0t
U5CudvRAQJUVVJZR9byNVY9cikUY86CpvIWR/98dXTnqu9IoBYiKoaEg1GFr3Ym9e/37sOYwflsY
5eO62MzF2KhiAMYabz58lj2oYt2Qp5nw2HiLNwe176DuWX69bpi3OCr0LlWiR/PcFuE0elr5o5c8
tTxeN8FIZX5bGhVuoWdRKHIGE0PvZeWznH9VrNGN5c5Z4sdI50Qo9oIwbE9IdySZDhZTjo7w1qdg
zx0fG6m2M/lm5VEQMeICVnSxQW2a3sniNLVg6MW/52SZnpIi5jgEbxnUpqGqnlW1FgE6ID1s6bPe
BX3EqW4wGP8xjrxbBhXeMM1rmnWDy2/yx9fqe+KUD4kL3urtkXChjok9PcrIrBcOQIBnl6Yr7Zsk
FxVBjTEjNgEhY4BpYHhbIWr7OXKjo/Qzie0ZdD+tXfMaz2xX/PXhaJTeuEW1AM74HGKsB9zCpQYm
h9YTe8telNqOVd5UPc8edesDcLGgiCSnQYp2WIcTht6YbB2E+YcA79R4wj6sNv7+ixpUDE6HeBZF
YQLDB3aWUO3kUNgynwjVFOhEOEk15xTQaKBUaGar6CGkO0WIHpBMUp+uBw7GM+G31VCBV1JQ7l67
FvMlhyGQjvlhJqzAB15Rg1Uk+s0OFXtTQ6n/IQkk2NT6Ea30gxTby+M6IvxKTuXNmCp0I/Bb8fzx
P+6zi0NSkaQ2jWRoVLAHJrWt3WkQjSdQ39zRGmf2ZRBh/I2S0W+n3qAiizpBMFUtijRIsslerG+R
nriS9J6a6d+EMBnDJMCJqxaQxb/fm5uwtr2kV2hYoP/fJGDdkGyx4UwDMfInC+MWv4xQPpK00J2f
SjD9p+33WQbbGzYOqOyEY4Z9snZ2KB+ZtH4wMxHZTTa/GeheToPgJsNyO219aAk/NNKvHU3brDQM
R8rPmyJxUh/W5Ae0S1EFJrh+1fjAsO7SEGvbqmQ10dlMguakPiifNIwhopzqbG/pi/I4OZO3YF4H
Mi1u649QKvuLGuNvP4D6nlJvQR8mxfeUD10AidBjGggHGWCk66ee+UV366S+qKB1K7JVoJ+GPlzA
7y+dJDGQW44VcrCogulvi6G+pzUrc7omcRJ0+UkrarfDnqU35Uo0ujm5N9t3diuiDnmCAY002jYl
kO66k+q1P4xbyARJYWTLdno3CJwnBTN12JmjDng/Smtu9FYaSCaGgMpzHY92lRyvfyWeESp3KMwa
6Nt8KkJhftKyxjNArqpxmZDJjOuVr6RQz5YhqkZoS6SA3Fk2kaUtD+J3bN3kEcHIjkfjy/tQ9Mgt
xk0WeVLhep1LKIkISUF+NjwtVBD7ec0l5vWpaBKg7XhbinSiKg7TUHa6MQabEejJz2T7cv0Lsc/R
5e9TXicklRar7RoHuuFgDg6jVue8nDBU0XLiPPsoXQxR/tZZfaZttQl2w3R9zRIUKAGyacWvWR+d
5IGHGeIti3K8QRvSztxQt1+quznLDoP1Jm8/xJRLd88xRGepXV5BcigyINueOKhne3iR+fWP4U26
1R5mdz2JyHgwG8mtdpAc7U+fNwkdlwnaULrpmOZGphhxPAfFCZ1rV7qR39FXvTM+qGGld16lmX2Q
L+aocCsZZSxEJd4yUXdSLL/QQew3PV93RXaao1yMUNF206q2bEr04/XP7Wv6OB6SJzFDhjV+Mm3R
7Z9QVdzeOTZJbn1tHyn/F8WkgSQghvbIYRY9iKnfpGftkBwrFM15iT5r3BT3yWWF1CGwVGWoq7kw
A6tChUr1Mt+E9OBNDm5aKEsQmk89c9Rb7uAu7/NRx0GszUnpVjAzEuYKkAh701dTwfABYeSIHbx9
b4oXHkMNO3L9WqtORWUiH6qsM96mc/ZmDS8ir+DyH3H4YoBcC7tUZxgLU65FuQ5ktD16Z8K415v+
3IOCo39qgHXltCO49qhnmjpBbEKRcjPoQ0z6HNMHNYiOcQrKPdkVgo7nLMz9w8EGx4eCaWs6smBa
r7IECVXapcruMfP5MM0TJwdgxuSdCWoHF1yc4tQTTIcMtqJFt0tMMFTRepcLoy+lMuewES/746zt
zFEbmAybtYJjOQ1WfXiduyUc8i/TmJ5RK7YFc30ys8ydoo7TJGP6/s4q9dqddRPaKsKE8QzwRJh3
SxxqvDcMqzUBct7LtyLfcueKmdz34mykI6IIET0p3C31TVc5CAf9JoXWI6CVDidwMZMeIJsANRLR
K/goFe5MlpkJ2azNiINoDaD/FG0YFQ2U6BAZr1H6mJmoV4TD0PPMMl0G7DMSYdpRQfT3+0pHiGVi
3BkMRotkq6Hx1L4C5eR0iS14Q9j8NCUIIAvhAD1Vwb++YuZ52FmmYidk34dEVvoxEKC/uFQ/Op6U
EvMq3xmggqQQWYAZl0YWjuKDJRT2ELkj5pinmZMUs/rTln4xRKPSksyy9Fqv4zDDsAlmd53aUQMp
TI7gXg+ubxprmu43W9QRj/SuS9Y+AjYFr8DiLj0QvVaiF82zxP48oKcHnTigbxq1e2Mn1stGHp6L
DkIP3G/bfLi+FuZBxhT0vxboCwXUow1G6Ee09dcz6P6nNbezgjc8wF6GBRFYwo2Or/S7f/eJaRkQ
nS0DPI+cTg8JQ87fLONigYpHqOVgMBhKuoHa+Uk3ONA6FgWuggY5DX/EWu1ihYpIQLPFjdTrY6Dc
pRrA3hiNfY4ORI9J8KJj3rn9J+PBCofP3ZnLFEVWcM02lSwKqjCmUWbm4VLnahiZde9hlN0Mqq7Y
HCVrUneWjEKzt7x6X0x09tOx1+/LLLUwQS5+LVE554QtputYuoVUGf1B0B3+/lXluVekXsVFp8YP
I6iG69tR5HkOu2B9MUKPD1RaKjZTiSRLuJEfmoBotK/v+Q8CkVq8PpjAAqjfqpxeLmdlGnW+LTQA
SgvyEKFZIYONUn8TYqeCqsJfOO1ubdSxiKY0tkoTVZ1Wger4DFq+TH6aCy5pCTMG7+xQh6ORpURf
pjkJ5c/rh6xRdL8YtoEm0AP6/A4R3DXexdIGYvD6ApnnfmeYOi9mJXRy0eIircWHRvqS8zyQeR53
f586E6KlCPkwt3mIe8wdx1MDRZvxWUxBvmkeVY1TBuR5BfWSykC8EpnlVIUxSsQYV3DWyfDj1uKk
VuyUeBdlKDsq0BN9oXdJ2MVuc5JxlW3H6qvUYNhWhq4Nr+jHXNbOHJV8NKORm6qpovKiZfZcfmkH
qGlzbkymB+q6qKOTr4Lrj/JABVSCgHYheNX9Y6aeNPUmmo7S9vAX7razQrmbKGD0PNm2JNz61Wmn
B6XqOQ7NzjIM2VIIrZgmWlTM0yL0+IciJxIck2v421HwCnv1CV6bNwHB3DMDBWcTlEZkhvH38Do2
VRFHk1IFUd+4lb6gndo89FuBXnHKe4UxD9LOFvn/Xd6ryC2QMeZchYAHnCxfAjA8fsiBz3O0w+Zl
Xj/YxxRzwsY97wHI9D4QW4uEywSwZepB26WrpMwb0rZtvonVNyHypIzT9GRupAniAMJmgqFCanGT
2YLOuEYKaomvi3hvJHd6RvQgOGaYwW5nhnINVUy0wthABShOX8zo2PM4/dlzChcD9NjsYhpWEY0N
mvmoqmSNvQXVXezlZ/VZxRA5IUiJSru/y0K+WhI7Ju1sUzfiVvZZ3sdEEteRfCi7utNRDhZQPpAJ
TJ6qMtMbd8aoezFLzSpamgKS3FG4AVoZPU6QuyhbZ+49Yyo4GTDTPSzADAhyWMeIzu++L8xZYyxx
pQegrNyMzQanqyc1L3HFe9AyXd0CowSIMzRQ1VLLMlKY1xcJtD0gwRrikzG9lOPxeghkf6idESrS
yhgLx4gicgrB6BY7sr5Ohn6zdZsP8p2TNYjf9boFJq7+vCSpG63yYZgM7/pvYFG64lK+LJTa0QiQ
yakDe0lQpRBeUtz2JT9kbuL2fhyUL0jdXCvcHNA+OYSTwfSWbxg44OEPmMdx9yPI19iFNChOtanU
YDa6ztY78Gnegxvnr/K3yzqJZ+1MmCWg19qoiAGaPRukUprli5F8v76ZJGr8kfZfUhyVWkbXN5i7
Bg9vmAJZOEujbanQv2xcNQFQBR00f+K1/tkbd0nrqVUpGxiWgXQHB3Y6lMFspa0jxdy6gMw+DRcz
1PWWqkPZrIMVB903HZTGorM8SzcftB1u/KC7G9TfBs9ylnB0u9uEqDX5yQvG5zjOyq6P7zaYuh2E
LgGoOY9S4NW0O+VbBOKpyO2Oau7r9of2spu/Xf+knJVr1MrnZK6sMhqqsI8w1WvNj9FQH9NU9a+b
Yd8Xl5XRpMYA+aaFAto9vMzs8lVFRQmSywczs/VgexwLR/2G9RG26jvk/jwUDsdv6cqFnuhANRqY
lU66oFG/VONZ0w+a0PnbdJeW3zOLJwHCDuO//IkuZCxZZjWJhMCnQYm4br5XxUsuJo5q8GAyrPOB
SQDAxYBMA7sL5TCGnFp9oTRZmHb646Yvj7nycv3LsRxkb4HKJFZIfkTjtGWBUJlOb8XnFGJIbckj
ZeSYoZ/WANYpda9EWQj5GWdaHuX0seJyN5FLjY5fhojuDFF5EFX6KS0kmgUOviTBzHwU6njJWE5+
Ul0CxRKP3Acnywn21qgrNhNkTdWWNg6L1FtzcEAvrip9GSROUGbv3GVR1CUbQ5OhTADwD2bVn9Bu
ivz+L8Rzrf1KiBfu7hbUqIXYWlFcaYrZbma3TBu7NuzrjsZ25cs6yDp3RrQKnyYi0tHR8rmQIPfF
e8ryDNB3SVnqg5JCQUR6isA3HqA5B9RjPrjrnX43uzUYdbiLYvYN9ltHxVdpnGprMWcFyhGkLwfR
aLcG0jKvwRQ3OHwBJ57TUQGhtySlnUo8nhKgU82HYvyRAWWGTPL6x2Kmdvt1UWGhGZs0X3MpDTPL
JmhOVB2d7TGq0CurIPLNqz1znJwOqN2SS0pXlHoQr1433MTVnWg+c5ZEDsqf0QHvaWBvER/oOUYx
XfRqG/oFo9eSTzTY8oN43/ubQ9DiKoilPY5BpkNKIobkoQmK2Tg6QNSTsmWblgMo5Kqh8lG5xQgS
eDcIkhl9Oqd849KuMVdJUAwEgIKyAfV4Grd0Tudm2IBRl/zxEUfgbIINqQ6yG7wzfJOTlrKu3g/Q
xL/mqDWmyTqBoQ9rVDbwvkxHoXkeUh/MMQ6G3B2pAC8Yl8iOvUQVWwqFCkzJkX3fRRIJ6JE8SmQr
gHjCiahLk0nOAv1jaItXsc2HwzIPHd7z/zNIhS6jEvRIgGJ2oKQnLXqegPsatoOqckbamQOq0Bn8
ZYeKYH1WmZEeC3EwAPcie4Uff5bv08/dcfZVFEQIuWvxYD7yOpFMP92ZpWKYGTdCjGNTBlF0W22Y
HvqLWuZ+WVTMWoRU7sD/UoR5dSNqT5ArnUfOjDv5E3+cbQXgfUCHDEOhW+3WpHUgodnisDcmw9Eb
0190cMU3TXFbJMg7ReEMdLjPOeDEua9Zpc+aNLZSM8f/FElUp7ezJ2C/7f4EqcWQN0fGdMLdEqmT
JiyJFSeTlYVJFt3Uyb21rs5sJT813Qw46+LtJjmAuwO2mPmaTh12UwaBh+EnIFdHmeIYH9ZPUEQK
ySxP7vfH9eZvOsSoDfz6jNTJjiGl3JtrjrJWDL6V8nvLYx9nr0w1UATUJA2e8vvK6kjbNk1PAUZo
0L3aTl3vVVXprnpkD4qPKWZOeGTeawj+/7NHLaiWlVWUG7CJ1tmTbH0yYEvNeSNszBi8M0KFpxxi
EBOojdJAA5FOX8fgD7UcPfaa6TZXPXWT7Fzi9cp4NqlQNQ/1UDQ5QLCZ8jNTjlEO2ocfRv29Adlf
32IYhHOZsr3/spFUjOp1rQB32xoFixEs1tdU+LkaqQ0G5+uuz/teVKjSZrVQhrWQA0X6kSneDEa9
/OW6CZ4Lkp3dHa7NqExRHqsi1LvHCNK3iuzroLhqi82VTdsweYOUnC9FIw+zsY9WS44NoCsIjzFB
V5BSAw9dwbxELk5o0rFwk7ZVHC0kjM2zGNVuPUf29Y1jTkIYOxNUBJSqDAK2yiwcB0zEo3ISTKHs
Twe+gC7HC0wqSuQzYu2QoIOUgYZzeldXv07eOYshf+PPu+OXQ9OoCUmBiXxstQ/iT+MIjDcyteLr
5ED/1c8Fh9d5IwfkT3umDCp3vEtFi/o+OpDCpSVATCIuECBAEajJ90vkmON4rHkDW2wXv9iiPhSK
3EWlZ70YLEvlbSZhXNT0FzNdHhs1kew5Ql1omlXeXDfTrIp6N7BuFoZYqGA7mEAfrtGWBn11K4My
c1i/5RGE5KuzAh/hgQOZ0wJoMGIMCHp34AGlukmKUq5GUagRBng3v7pH3G38/gylGM84G8h1HP2Y
uoWzcVo/zLYgZJksDWhl0dBoYM8MsgFjM9QRBzq7J1IKhOvUCAmnCbfCzzzVO1tUsGpAqmPpw5gE
8evoFfeEng2QqfVu9UW39JMwO3PF55gH42KSjlcQ+8kssVZLiM/NXndffxYeU3SjCela95lP2sJZ
IR235E5P9dzq01CJQjF5NYu/SX53y6HOArAZ6tj2GUju1nujdHrxVeEhspnFVwNdHrz4oEtoKdRl
nAlzn6YGWH01e/YEW3fUUAxXrw3TEEMKz+o32ce7qPTnI5ejjPz8P8LKzjR1L3frCh2eVUddzyUK
PORRXd2MrnAg1riuz/aNy0Kp61md5HpU4gk1JMyXG351V4MAewl7MEk6mVc5vKyDOe5taKCFIfTz
hLfr98ta0ttyasYRYKzaNh+q+/EWpG+udVtadlIA2iN5yIB+1IPNuR3YXnmxS26oXZJgWrEApQxo
RUyt275uLrShfMuLRLc+EUjMCB56jkX21l4sUj60qMkirwuSSKm0VuXYdCCadercEAxfGBUV4Mg5
rgt71kclLEGA+5ybCySx1jRJR19PqrT2QTabfYnmbds4P455H+++AuVk7bjKnarhjM6mo4PhVwJF
aczT02XH850VyrnAgxsnEnQSEFfj4xo70mk8J27utBZI8uXSqX0rKD4ZGbd7yFseFWTrcqkrxViB
95tvRuiOTM95/XD983JMfLA87/xpVetO7NsY8+7R/WA+rGaQtpzU+T+i0C8PUqkMI5lWLVuJaijG
o34C5Kp61TOaQA6kIk6iZW+FnQKI6ikfmqU8/+UcGLrWNs3bUM5KHweS+JovXjOXnCPJ3EEU1HRD
V/EvPSHTKZHY1RiUCiTtUe5rO+3dfvt6/Suxq647I5QLgq1YMaU+w/v3QMAlGMU6LqR3bUPK7G/o
yiwDiQuuDdOyFFrvvRonzEqT7r2ZQ3OuPLfSQcA4zpA6M48Iil0mN3R0sTTFALEH5eJtVtboNCUF
ronVWUHsOh5qqBc0oMkDmcwTL9llfqyLObrbVEyzYiUC8P/dfBCUs7U5qcYp1jGTzZ0JytsNoema
rhvzUN5aL5FyZxJf9PjGSJ+TMXU13k3EfP/uzJF7eHeA8R03BVuI0enxS9UeZP2k/Zzyv0otgQqA
DokESBqNDYjNKE+XAv4ntclpyPFWlOANkDpui/K1mo1AEJVAk0FIJoiuUgxf/sb/d/Yp/5c2YyiL
zpI+SK+aJ3RvML+xOeKpQbGcJznMPm2mjIhFsnhLJF6029N0kathnLspmEPSEKgP1XEE+IGcNr4u
GfMD7oxR92sSJZogSpBrl8XDsHyXWhlnLoSOrHt9D3l2qLtyk4BlzGSjCkrxsOUv5nQnKiBxFjhX
MvtE79ZDfaquEke5B34xrD4JT2ao3OQvhtd5w2qDtvhgucbz9XUx3687e1QEafIxN6RRS4NGRGc3
QSFDFgL0Lb1c20AHwBuwY9ECWsbFHg3xGBTBjOuusoBNy0qHCC9IPsEFZe5Q2uu3BWtdXVCpgruB
DBZN79eXy4xgO/NUeBGEYZClSULjH0A4cTrOSmpDsf3/zwgVVJZyklKjSYsQzOuIYrX0aslP102w
M2iwREnkZQIlCJJ37g5Zo8bgEl1Q889O2ifwsoJ6RoFk3XEKjRAS2yHqXevxL+Sn8fEuRkm2sDea
ZIWSFAXUxLe7egJl/K0pc2IV2x8tPLtUBTOzNG2kUDci1BnKIlTqcy089REwtdmPwfrSJZwtJJ79
xxMLoJX/WaJOtBktc6aYdRYSJsB/6FE+ukGH61+K7XEXM9SBboW8qoUJj0hrzvxSa47iBDC+nHN8
7j+i7sUOdZAHWe4za62ykCjeoF/uC172ptrQnsSQxsCrCf1HnPpljk4FNHHVq1aEDFUWNM8EPaPf
m88R0qrkiFZKa3NfxMS3rnwuugG7RIIu1HKb4FZpAhE0xO25O3Y/CUy3czAte9C96x+O/XC5OAiN
eEp1rUmXZkJd1G0St3n+R0o4P2dv47fR7SHSBIZWgBh5JV+uYeps5xAZWa1MFLHUzR8CPYRu3BkT
UeL9doCC8Ul/q35kL5Fzfb0cR6XLfFnWRFWutHhnoJPeQudLU33DeLtuhDmqh/l6jOmqoo72DRVC
lE4vCpT40rCrbcmHSsR4Xo4Qvqo/md/K+9LtzsJ7z3tkcK2Ste8C11hFIMKY8CnVg4KUpHmK7uMf
OTiCiL5nnDvGPe/hxD6Pu4VSiUlcZekMxXeIGXndaSLKB0cLWofJl82Tj1wNe/Z9ANlk2VCgYK/Q
BJkYAdOyMhJl1L3b126ylckuveWon7af0jm+X0/TOXa5RUVyXf5xKHdWKU8tBpSp5FLTArX80Uj3
eXTUEAnGwDLOkXbSIYQFQFnd8U4m+bPXzFJO1E452P4kzGtNAPDNGNy1UY9zOw/YSk8/zl95ysTM
S2m3TMp9MlVro7qDjllnhXF7UwuP83o7aieZV/xmBrmdIcppqg60fEu6QLaseGsSf9UDzvEjxXN6
50DICQ/ByDNYkKiVyJkxKbUyiUG9AGdg3C/Fj3Q7TDWGvIvCNkSIGxV3VmtyXvms7HlvllpXbSlL
q5pjFGTLjSw8br2bDmHCxagyD93eDnWnb4WMKtsETjVcE5j0wHTVYwXGkQHA3tzfMo4fsuRNgHq5
7CZ1t+fjHA3LMouBfu5fVU/62gNIBKoMQjyy3KAq47SB9pmQj9SueLTcGrVU0U1uIZ925rFKMDNr
MhGFmoMMDA5ddzAts5H7yZQgTXA27FYJ1dfWqQ/xYfCSHkorph/ddV+AiXfHm5+8SX32B74Yp7KP
qbOaETJGXQAh5bpzpiI3ZzuSav2uz5biDBJYnZNXkb39w5MxcmYQqTjVohsMCUrW1igoSaDnb23m
FsMZ2vH20qVuD4JbVFw4J4d1NM2dPSqpF5MxGhS0+8C6qIeanxPncjQP1BDPEILyY5e3pcxL6/JB
JZp0VpZKSR+lQjiSjC56bR+rJ/VeL1C4ip3+qXuJXR7pC3ONv1xIEqnXUW6KKRh7BoA+MDwf/SzL
B84mkk3646PtDFCbmJS4u5oUbjKADqK6B1O1qwbiXQt2Vki9/eUOEhgLxJZQeKHCjhAXbTwVMDc6
2eiIoFtufPNePy1h9VoHH6xUR84KSQD9c4UXk1QEilap3dJoykDwXH/JUnd5LkPCSLiFRQuRkOQG
GrR8NgP28btYpQKROUBqzOpAlAkAbRTdJNqP1ILGWvL1+uqYiyNMzpJsYOb7w2N3adQqbrUMLRIh
GKX3bbjt1cc04zEFMs81hsow30lOtUltoJhIqVBC3BKsqqTzFXvDMX+Bemc32M1NGUD+zNPuY2Td
b0hR18frCyR//I+vtzNO7eM2jzPkXTLADEdwskXPyfRJQ7q4pTfznNrXbTEP2yWg0DNTcbPNQOSB
F1krACEh6X3LuZ/YEWRngvyE3fdaUO1IwboIAMdJDvtb6Sg44BR7lu/wisAoHV8IlX0J7SwSD9pZ
NBOjEudEKvEK3fz+llDRGyhIV3eLaKeQmyDBMvGAcTSPuVscJh43EOtRv4vSBnXi02pOqkxRIDXp
g/L3MHyMeIpckkXm83dvh/JSoDuaKpFU4ThHrT3156L8pFiHVHJz434CZE4ZNKdHvW4JheyTzlNr
Z7rpbpcpNzXWDqKhxpCHVv2wrAbwEbHd546UHcWE93ZihpadLepmT6JZKbulR80fApJNna/u1Ca5
Z+py6oilsHBeocxppN3O0nMKq5Ru/9AvbqNlA9Gpg7V7TM7FGNvwZifJvw9Da+srBz7NDDuXZdKz
SZaWgK0+Q8N9i7ajHj9o02tprrZlejnUULvtcP3wMyPpzhx9Mtcq6dMNX1AVQxlyd5Bx0jmx7D9O
P1i8MbgDlJNFnYUOippJLwFrLD3BI6Evj3LrfC4PmleroESvfdTxOPPC7GVdTFLHQoAucQxO4wRK
r0INcUqICjTm8hiv1vvf7N/FEHUCBDk2q6GwqmAV3rroPc5fZh6C6z/OOOqDpGcj6Sbl+XksjCJy
yhLjuk1gpXbqJW7q6KOthdB1Po83K8cp/uOL/bJIjz4Jjbys1ghms16zq5NJiIkAuQXdDkauV3s8
YVrgpny7vpPMyoGJ+/zfZdITbBLEKBNF1FC1gxI42CqCEgCfqLEnR3uYfqqfYuf/IurEvv0uVuXf
L4ok3/BUsaY4WMBKF/2MeOeZeNofN/luVVRlYkkVJdZzUQp0+L4U+cWQOJX0xWrupbzzOVtIfuw1
Y9RpllPBhBhyAsD2UQwJb/hwBAGHr0AfLfZ5dTrezlFX7AbGlLpv+iwQl2MlvMU5Z7KK9/epsGHF
mNyqSigACNHnfHzvdN5usao3Hw9UQ8J0n/jxqt7lCFNp9EIhINSuKG/mR8K/Mb4b58lTvNwVXJUL
umJGJfIi/tcgFSz0eWrHNgUVKTDefffBLykdp5vqawfZWigbfyGzE8VLMXPuMrZdCGnCNp7ktCph
pSfGYLWCEhT9cTMhKDt9qnhI7w/1sz98T7kYoT5X2SbVVg2aFEyfNl92lNN80I41RF4+KGfejJfV
N36Wbn43fU487d3i3JvsmKUYEOYBB6+Ooa7fDzJkkRu1VDBB3oHoZmydFL0UokOAzAc0WssBg1yc
MMl0UFWSLQ2jWppEt4hE8ELGS4qWr2Sdt6xykrHmpObs0L8zQaLLzkULrSoKOQdjVecXATjCyDv1
HrVVl5BlWPe8vhpvRdQeQu0QSYYIBr9F/plBS4KXbXDXQ11l5jAuzWBYfSAcq5PiA1jgohH1NLpk
ZD3y/s4pLvtHd4cSVStNiJ2vAVGkig4QOXqxbtPDECphH8hH4z7l3GLMo4ZLWkSaI4uyTgXFohj6
OS9Bsic0YxoCQ146G4R83LiuPv1NsN+Zog5cNqfCalYbqOyD/FH1omAAEQaK+pgTrg5/Fex3xihH
1FJU/JuZsFxb6VtcdOGqRrwXN/n4f0SQnQ3K+xY9bha5m/8HtyKoP+u2+pq8pRYB3LYn0rEwAvmc
/ywsBMy/iZI785RvLqUB35/AGj4J9bGYBWeKYGr7dv2zcRyERrL1ghQpZqOA2D95iZSwklVbUN3r
NpgaAwBA/c8LaX2UTdvMRVXAqFqcJMs2Pv0zpmd+F17TYHMskGFs3gCICBHKuNle/h9p17Uct64t
v4hVJMH4SnICJyiMsl5Ysmwx58yvvw3tuz0URA/O8Xl0uUprQCw0Flbo5nP88FbJRFWmZ+AZk4+m
G0r5ZpLfGuFJC3kE+dQfvvuLCkIAJNYMzPx+BUe/UJDy1sHFlKH3QHQKtUZ0euj1h0TJnLH5uPxR
l7FLPZtj/KNBfwqeMXWKjpHRDl58/bNnVwWVLPiS0nXUr7jt+UtlLeNskm1SERQNKo41BhBFZHqL
6wCDvtEbBGEtyEVy7s/lHYOuGChjwfPB0tin6YCkepCJbpvfmNpGz1d9w8m6Lt4uGqZ3EYOAIIld
TU2SsiMalM9FaEMSUNAEPGF7ngUmb4w+9anR5L5zSf8kjhuz+fE3PjBbAuPXiZAogmxgxjw4ZBC1
B4Vk4Biu8DbswhvK28Z7xy5HNTODNIadBwBlWXix3ia7/GO0i3vKP9DspVeqSS5sKF8Wj66S3hrf
DtXMIP3EM4OGZuINQXkk67LBzORHE15H4bTyNV47Mf1UlwwxNyUa0KVMICXe/r1DiXJy9PpjbMjS
H0rXfJxAQxZZnN3juQdzY+ZVSyLfrPxdgdtExfb1m2hdPE2nxOo+vOccxRNeZfr7sQLLAmba0BuF
1l5RYzBq8LxCGgg6LnNiulLVb4vOXxGJN/e6UHD8aocBp0ojTS0myI4FCAY+C+6gjqda4MEKi+Lc
lAtP9S/W2EusByWGF9Rojp3e8zdvJ23NEzlFH8o13k52sorvhHvy8/Lm0QDjq7t8Nckc7YAExBhQ
GHJFQ7zpJi21/L7cqIb+OCpoTMl897K9hWH9rwaZoz5EUoY7DOkI31uNKSpfxIG+2VY4VZCYLj5A
uxbLIAGp8IX/ol701TZz6rtSDYTUGySQPPQrxV7/qNEk0tm5W663IIf8rxlqv1pjjnzZVb4SayGG
idJffntdKgHSxg7nc34/7l+NMMc9GXXUayKUU/5tC/N+6mj+pXG/cZI4m7dQEP9qjTnpZRMNmPKk
aXFU24IXOt1uQq5iegruDMfHV11T0Z4K5fDQQdfzwbvyflUInlP8m3C6rpchAEkkJLbQJcnerA1q
fxFECQRXG5TMbnTU5iUP5AVdKvJClO/gTZd9NsVE6RE0vJtSmjy3eE8f06vJKXE20Ya/Fx7QVSE+
Cztxm2x63gjyH9DnbJdBOfBhanXogXhT2HrHys3Q89e/tM90c02H+6jjrZLBOgw8ZIUkgT+yW3dO
aZVWjWy87W9qNHebu2Q1WrfGFc8qZxdZyJOTQDTMDAJlenfnIYbuX4eBdz/xbDAYZ+ZSUBoJzgjE
3cMn0CyuS3vYm+hD7m0auNNRiuAX4U1G8cwySAfpyCaovKp1ayXHAJidyr9U7ugBzwgDaWM+pgbI
t01MX8Un2qeZ2q5YWO06OtEXq+m0Ou9zfr/uv5wGlhAowm5JpYr3ZP1RP3q7eKdfKRilFZ3wXgRu
j1subvMWSf9/FjwpiYihigm69tAX1q/BF2YX1yi6b7T7KsCMq7ZObsmLzIHvhYfJ13UyYFd5Uycq
4IXYmVtyV4AXKwAvFmJSWKTUR7xRFa49BmWCnI4GRmX7OY4avSDVtjNXsVtcfU5WHHlpNt5HZcAl
rDpNyn0x2sXRtjRtqXnz2vXl22k5uPiNX6xAtO+LTTYQyDeG0AO0lab9wGOlt3Kp8+0RklgbKDGX
nCCKg2JsfbFqFGUEZTuIaUtXn0J0DB3MZJvxhIH/EKv9Xhvbn6RChwS9mpQBfF05/ik9ZTh8hiPf
p4fJrt1sB9o0TvWNAvD3WO1skgEUWammSg8wd5CLLw3pMX6gW5P52Js30JBp02PNY1bifUsGXHwV
sq+RhrqHqf9I0ldxwCyn9Jx0PHEVnh0mUqrlRkuLEHaM5mESHK95IeJR5z3FObhlMCgCbcZWEnpM
N0AebTWl5NQVHgczFk2ASoFAShwMAzKzkBFa0ZJG88qess7D94RXDVh4twKTZgaYNZC4zVTNw5cq
iA0pueHZ26TooTGhfHBQb6Mr+ljmsvUtbs/MKP3/GfwaeVu37QR6IQMKdnE9bjQ/uh8V4jQht4GV
Z4sBQci2NEj2DskOPEPrau1fkXW7QffvzXRVVCCAo6GW7gy8vpLlUGu2RgYNhZGUkPfB3BIkLw+U
NB4cd9AIA2MT+A95FxpvkUykNbQ+RrOFVnLN8Soe3QhDbQqIrQPuVb2I8edVscztkpqW4CYGAJO7
zDXXvm/FuMVie7DB7arfSjZVXjN/XkZ9ziFgZSJBM5YZUmFAKqw9ZcVTXD9d/vu8vSIMDhZJJPfa
pArbbh3d0Ec5OVKqatmKkWngsaMugu7sEzIYKKRVIyoZWpuV/5d1JRtzV214t/FCX8yXk81SJmQY
xWn7AIMTqncUq31guml/DGN3UN0KJFjVbZnwAtTF63m2NAZM/DIyfZSNMlc336T0wQ9Gq9Gc0Bcd
rdhc3jOOx3+j2hA1qZZMDVmpeLKNHMvr7EK+bfztZTvLQdRsTQx+JHWZSb4ni5iTIBiTSq4N1z/8
M7XkO+X2v6eA/bprDGyEQSdHXZDg+WK+JY2tI33R/tXtOFsSgxa9P2p9KKMeWnbO0GfrWD+OMrE8
n1cooq78Lb44G2LZDloh9YeKQBKV5hLQJbJORMv4Od2mbgaB10GwuO18HLdguQ9MFbXttMOTEzwa
tpDldlu7NdmWPPej23BpZQxiSFERZyRGq1RdxJYSBNDP0mw/seXw0JB95vFY55chUEX3uvipJs7Y
UwKwbyJdj0plVNhV4lmSYl129GVkP1tgYElT/UnLKgmc89FTJNuFcGiJc9nEH87S2QZd5ezerxU9
95RCBZ9hYdcpRELjFW5id0DWbjc6BsTXeSjIWxWDSJIS5G0kQ0a8BSN6uJGraznmeTlvb6hPzlal
T2Y1FaOYIs1RueoWwe2p2HegsKeDlPpLcORlzbjfkcGkSTKiNIgQt7c2LTa0yI6nNug2rfhmwNTW
f89LSjHpvG0MJiWZMallBLEgZTqOyVuQc0pa3PUwgJTXhhqOPUY1I0zWZutuH/0YToP9D1f0RCxe
4P6HqPf3itg3naAPAVHAqeVOzxh9Q/rmKLwprRV8aJZkZytokEbOwEkvLkPT2SaTNBqVUJBquQ/A
3eBbKlrUh+eUPAblmnPIOO5oMFAhFn6TBRqC6xQ6ynfBDZVFTB+kk3idfTSPwybb8LqLefvH9sLK
ZR5AbDjB0xUVIjpKTE7ZXoM+DW0aL/cyp+GMa4/BkWHM6qyE1DemQiZ0i5j7yKF8r63jPUPh3ak5
z2SJbs13tD9vHYMioZI3YGipREgADtApL+58dKZDh+4o/F0dCjQYUChHOUphPVPt/djIVRCVSsb1
SO58Y8uljFjGxLMJxhExiV1keZH4LppiLY10dihWlpfzKFcXppIpbJztMI7oF2U9+iJUJikDNs0k
gm1QP9HxMpThKY/OkbYS8Zxj0f3B80bQKUg1u5h7zC/An5UGUEc30tGC4Jg88UQnFqPcmQXG+/xu
6sAaiVZsWTr27cukQsG7VqxStJqQE+UubtXMFON4wtjnyTRiPFEsHifjxYQubfQ3sDQzwdxeGSEi
kvQTHG64U7XbVEKuV2isSUhWl4GJ99mYS0sQMkjEiSbcATRHRD/KomG36bOQX8XR7WVTi0+s2ZqY
C2tQppB45gTpMiXemN5DBi158y3s7k0vAkk/OIbVl8sWF0i34Owzk8wVNiqDkFc1ruTunaaTs2uv
t2TQ8Mk3QgfhC2KLVvAaHaebQLG4MqEcN2Hj7ChLyqSNxBEnLb7qS7u7T6B+UBNr2EUQ0Zkesk31
wGUdWIzuz0tmY20vnVo1wv+7ZmBN780BMwL7aj9dYTZY3VGaSN7biHO0WW4xMqZxnoMta0fKW0Je
ua2xy/fKbEUMduRyauRQloyQ3eicho4D7fWVjGI5JKFRIOOlX3nbxgCJ2Sj1kIL5wC3QUKGj83Fo
LZlHcLv4UpmtiYEQPe5rsfaE0ZVzPWi22kQC39FAAhbtE/AdPwRTFVyLGCK/KeqUx56zGPOcjbMc
HDXU46YixanoFdHqqiPYzUhJrHr84Bw/ni8yKDaRQoonAYbKlbGh50650Ve+2zuUpVF3eN2jyxmj
88IUBswiv8PscgYmRNqZR1unpb0AuREdAvYFt7DCQU5WfEiQwiiXPBn9c1752I5GbZupAB7ReEJr
VgvJdwQnNueD8mwyeBZGLRIsUYdLbmNgjet2ZT431+Eq3JBbb906EJSg3LMKNwGynLc6f1q2FThK
KjE3CGZahLh+64bEKf1iP01Q3kS/Q9gUr3UsWa0cWrEmcJ5yPHdlIhZprILBUyH02YDAHTrwvvFR
C0eP93GXrycQ8NF5VQkkhl8fjI0PZvOpDPDYMRxNCNC9dfCVYB3ohlV5oTWmW1Ubtpc3dBlrzjYZ
h21EEdXjUBHdpJMDWzfQiyOCY8EWvTBxLptafl2Bi/bf9THXL+a1tRhjeborYg5KfEscD/2Q8jVY
WjHfgmHOK176e7l2NrPIeGsNknBcf2OERFNzGA61VW+mbbwpttDSQBp3+tXvuTapM3x7FJxtsqlw
EgtmPjWgnaaqsN0BMiEYvdLux7WxTl55eYzlq89AZ5qpKlCGZRfop3oz1lW4K9P9YNxPJue8c/4+
G0FkchN5goc8iVbcDKlvKbyE2R+c4vcK2GjBLJIc8yAlaj4PpLWqg2AFNuSHt8EHyjClmyAhqHGK
Z8vH+WySOc6xlw3o84mCXROMtjCsGmUXS3Yvcqc/lg/02RATN0yjGcc+gQiD/5gdSvQyBfeKDapg
OH7UWIobfYxon4Dwj53Y/g/OaeOtkokiRDWXii4ngqu86u/1I9W+ClfN03DKPtTKyk6oYjjJsXm5
bJZnlQ0rSN+bSqlB5dtrnUw/GT2KaXFth936fzNEf8gsuxZq6MzU1FSAcvSdiVGvUXkA3U2Zc0Br
GR/PW8jgY96YrQ8dadWVMJ2hHlsQkwinyyuRF9MIIDb+/0PM3uMiCMKIIYcy0haeatFnAojIUT9b
x+ga6j46m8qyB1eSLVu70QLf4N91hMx+AQMjhafIlZchAasc2xVVoVB9S3bNV8o3Q6uS08/LS+Z8
VfYul2Jp8BQD5cLGgPqtcl1Lvwi3QrMMxL8/KxtkJrk2eEmI2G8IrvxiTbRVgLaeIs3s0o+tJLXa
QbHbcd+HqhNEHL9ZznKcPylL+iZoHYnqCWIHkGltV4Mz3ee3/so/TldkI9nJSX0IHdPhkfcsflgQ
FEPwQIYEtM64axq1pRa2iD9D5bks1lHzFnMJbL5TP+FJO7PBXONSFI2apI2QcdDA6567ea/bYXFI
9F8mmlK0TQLDevU3mD0zynhoHA9RoA5QZVHkW5W4FXkVVCeKE+uyYy4i9tkMm2aLkrwqc7x8MCNC
2yA9l2woVT53MISC77cgYWaHybXpqR+qzYADV5KsWuWNehzUj16cXgO/eNBL0GfpufgrMZJNmgdW
G0OGxJNtsHfvZZM3XboY0s9+Cz1HMyTNxzFD+7Xu7/wWZP1+7wyQuhnL2jHDq1zjsZUsX/gzc8yl
WEWSUWZFGGLOk/ZGZ052F6wNp7PBMGkXt8EtLz2weCXNDNK9mK3PaDs11/1acJMEJCKdhzwWsfBO
Ce8u+86C1DU9GNDzAlexDGI0ZlO9NgZ3VouSMEaB3fZRXLWPVOQ0c4btu35UrzSwq6NheZ3dVhvy
STb530/5ff0FzFZ2QmKGied5rq++FPq9kkqc87EcUc/WyOxeaJhe3DRgKuvt6lBBe15dJyjMmLZ5
rDHfF60Eh5dQWsa082dl9k8oQr3WaG9JQGyz8aHni4QqB16466I/YuYkQ94belEjCxkcOkooma7y
B++eXEG84qDSkQjIZfDqI8sgYEqSYYC0XmOFYoY0lMx4QFrJ9FNbVD1L+3HZI5fTESDng8w8KgcS
y1ul5yQhuQJW8gj+dsB9gHoIqa3ECk5gnuBqTC1/xZk95vrxI1VOzFqj/OD5Sb82donjrxDqtlDx
LE4Yd3r1HZ7Pc40y91E6GqXUmehMpt0EFFCUj3KHVvbYEiqrO0HTet3avNrPolPOVsrcR61U5KWc
gntAlMFP0lqKrFk5ryFj0UHORljVVfD0C7LiU8ocaYBo3ItEOEE0ZxUag1hCGeVRGyV4oBhXYosJ
Aw+82R4nxbB4p85WwYBSrnShjDpg6pYG5L81c+OpgEiDWGSo3T4jv8KkdBKVVyPhOb/GQJXUta0y
BmjQLVvQtuX9r37ILKNVriX9SVV7p43Bc5Dfa8lwBUVWJ9CF1eXjx/u6DHDV8uCJhpHEuzR6IvVe
DB9KdXPZBM/52Xl10vtlGYTgyWrex48mtyqXIMEx6LZyP773B9qaL7xwWZt5jsk8vvpcIArY3Xw3
hqpWhIKConBquYuX9sxpGCSpi1wSdK8Idl28VsKjSO5k4VVTeY2LvC1isEMtpykXA3QY5KILNipL
QPeJ9MbZI95aGKwwirGVtB4XWG9P6za0URDZ4vl/PaG5JVuZoKL7T4hxeP7PTrxMbTIEkDLs3eod
D0u07yL6WSUfyHf8ByNv9EN9C2jP+8VOrHehoUdVjcDZax5Urbaafh0ooZMFlTWMt6TMeIEIxwV1
BlXULKxbKjq5G5EvAlOOsGoiGxYV5J//WaKsW0LtcPZy8fEzWycDKlVW6ooS40aV88e+SIHKyCKt
KsUt2nzlC29NhLp5Jtkcsxw/ZUdhpKmQ2qJDbVm9Dm7U1gIXkbdpN8NWr63hdtjl958CYrz0IteH
6O+ahUXioLe+gCfIznsYwUbbQj4sFqxP9nAkBgZud/TiW2T2eRlgyTsT1a9GD0DIHN0oNmbzD8Qp
7cDpUquBoEN5I96HaL7lFaR47svATSv1vl4QcCEp7UEj23x8VcZ7UqerJt1q6IG8vJ2cG5EN/MhY
hF4WmKELyRYHJGextK6TmzR4LIfAVo2rEtOxly0uT8NiitkUMSwAqhvmLgKvqdkREgquuBMssAte
4bNu/AcQgnW2d01l0rwr89674vWILTvu2S7jQEWki9CcwPQKQWXGI6pVow7d6zLngPDMMH6jkq7u
A83wXc8wj4PcOWJUX6fgAOF8Rnq8v8PceTmMn4xFr7ZiBSg3HhKXKkqTHwM4kp3kUYHMSPRLPv2P
BpkLaggqRWkwlorXcvtB5SU8J9krlmYJEJQM19wDz1sgc1f1YR0OYYth16Hc+leUg4nolnQKG0ez
PCstLMHldd1x9o69p7RylLJ4LGO3TQrXU4Obui4tv8g//rdPyV5RRTVCsoW6Yj7axuZz9KJx6vfp
s/yUXtd73sL+EJz99hb2jhoKs5DbPhZcP7EgU0Azu+oWj/NNeDBfjWthk4CHj5cC/ANmn63SLZ5h
NilQFlaFBMV1FeEgZnmvsn3yMdnKOl2bDnd6kbd9DLIUleFLo4SKcDna5FrZEce/7fYYDQXrjyGh
9E11Ndon/68y89CiguKbCf0Hlt8XwzumEldCBsGhqzz6CQX5cfx52WWWA7ezCebwTbrs1yY4Rl0h
N2zQ6a9VsTwYZbGV057TS7j8Fc+mmHM3SV4VKV2FErPv+E1hx8YWUMO5BTjrYWkhZbGp/XFUQWZR
ppRxJx71zei/+Tw2C7rl31Hy92JYJshyjPJRrPE4NtTnLv018i6V5dv6/Pflrx7eCnEjjZhQcMcJ
BMCh57TyXRDc571oTcERSQhOdoj33ZgTJVSdpJpNp7tVp4vrTi26J70xMGitaUijpBXhNT7zPiBz
pioxGoLUNHuEQZAAyKxk7T8YB9+Nrlo3XYNN9qXikTEtFyzO54klGVQ7MLaLCfL58mZa56ckwggX
NABX+qp21B105vJ16HgrHmXdchPtzC79+DO4SsTaLw21iHfDO+qw9MI5pa1NSRzH7cSbROJ9WOb+
VqNEHlsVFVkUywkyitGPy4jxB/A9uyYDGRpmq/uq80BWCNHpEJyUxb5f9w75R/7W/h+tMagR630Y
ZgEaU4C9GQbHQTYwWVWBsTvDoj3WisizuByg/7s+9NJ+3a0QtHhmJ2LmTrkdE0veiavqLgcnX7GF
asqbslYOlZ0GVrLhjcdxvqzJagqAFSpregN0omJhf3LLXqe2fKe8jw5NcvCSzlxzDMYoUIsAFTLo
KGvzSiZblazKsbAb5WeCt5fo77X2aHo3irfOwvfLu3rZR02RQZs4lVLfkHCxGeZVPNz6Aaezl/f3
GXApqhoUxV0a7ToQY/dVabXR+vIKlhsmf5/pb8qNtSAXUGbWwe+/027Rd7NJN8W+XmePMmIQKOhy
8Jm7WQyG1JM/mcWIkEfyV2W5n9TIUno3BcVbK1myeVL8/UCu0m7jy7yKIdc2AylCV6VTUCEDR088
jSoFe9qUB3riaeL58pe9HCbgMff1+AlthMFsUZbdpLWr8dHwrnWJE4ksnnDMjEEBSpcogfpXE4Uc
k0rwJfDAlq5BdobSYyolsKRkE+Q8knb6t74FCjNbzLerylIQjQqHDE9WKw/cNEI7gHwrei+XP9ty
G/bMEPPdxlKt00oBRYpqmdfpI90q2Q5s8qPZQ0sAHZot3ldueeevBc5ZWDxtM8sMRHtirKjyUHmu
FwSbAgnNMeLJB3F27LNzcnaDokygxFPQB7t4XPnhXdrdds3JJyviBZwAcvlgn1fzeZnPTBVl1cFt
oCpaNRvvFoPeO+3neF2/G3dUekVwyifOxi06/MwgA8Named9YoJzkDZPabeVCda3bO2vqm1sWmST
u/pHBbn1y1Z5RhkEHuNWRc0ARrV07yNHi579mLcy3qYxKCwoQ9d2OQZ6UxnjBw/J9F5F26yD/2u8
oi11sQun7POZOtu0PsxKD+3VoIbUq7us0VNLG1qIPcQBKpsF8qdBA9yUyNCuklaI3Msfk3PGP+PO
mfWiIoaWaGC3iWLynNZkj5yGrUexHagqxz15+8bASRl3hl93GP720ggvgd6SdCdoncvrWW5gADyC
BhxKQCpbV8r9RCZ1i1wsWMDb0arupfsEGKI5/fukriH9CdznMcMvr+xsk/EWre/RSZgL6c7XRTsq
HRJ6VhJ+XF7ZcgPDbGX0V8y2KkzCLhsVkQpFgWvZ6VzJ8le1NV3rUCML7HhHNcFRP552qPSje9bY
iyA03Vz+FbylUn+a/QgxTCptKqmiRYMEfnhL5HtJ4Bxw7h4ynlK1eUdiEWl86VrbjVenaC27mtU7
HXLMDagqeKqjvEUx9w94iWWt6tGqX4UPgnpN4qdc5PklRaXvx/zsI8xN0yt6MRURUnf9Tn339+FO
uYE4+DNVyokhHiBygq5lVPltjk3bjTV0zGIB5hQBTfhBUlqGGqwhfXISMYseifAU0biLRvGvDvnZ
LlOzNmKvbifTV13BeFCjtaicJB5XHD1NF74km7ebkrbJx6bR3bJ6TdN1095fdnG629//vqmDVxSN
xmgA+eriUKZphDySBDfrnprieTSGDSG7aXgWw1Wu87I+yxEq9Gf/NcfcoWLSV2LagUwRXfAuuPau
fcUiV+pGQleLnDvcaHz5853tMddnrnnQD+5QNJquFbwIdxDfii0DkicjONwTsOAVG+E+frr8Tf8Q
mpyt0l81ww3Z6JJJ0NURbSDoK1sla1ThdFCoIe15jYHWfsvLQvGWyaCl2DWNkumoOUSTZBtjY2uc
JS03Bs82joHCCGqzFVUZRxoIgggYJ7KS6+ZHj0lBDE5oIC/N17QpuNh0G4ym74ojb5hh8e6G9qwu
QhKOyKyUbw/Szz6MNHAX1uU6aUFWpOa7Nia2NoycMGEJTtAzoEAWXFIM8IF/3b6gFrqxU0rA/obO
+scbsqH0k7zbZdFNFEjPqaKqyapoMijZpb1So3UPT47jJEGkpkCTZ7FHpKyj9Rql8dDhjRssbuPZ
5Df9xXbUU6MMjBjUqbVhazvEr6+FK1jl6/QEMlpoQfi2VCJhg36lCKrXf+eqigRxDXSSa0T95Juf
nY1RqqqiSmrTFSAPV4XrkHBCh6X7bW6AOfKgbyOVPGrEJYk6BKtCCwLPQmKqfJHLNktXl8/60smb
W2OOui9DI1SnLCtKuZ6mH6nO47ZeukrnBpijXULKQJgy9LfQ/GuGSmmY29ke+qdbOqDe/hh41NY0
3mBvhLlB5qSjf62OCwXT6T5otJMhtIJBdFLyi96kRe9c/nw8Y/T/Z96QQm+u0Qbw7pdds5Hqbp1U
+UYIfuW1t4GACGezeK7BHGxUbhCUazjY4AuxpRaE5E9CzAGPP5zqs4Mzp7qUowyqHSbyuu/yB/mc
nrjO9qFrWN6zqVn/gXAf5yOyY169pDdeJCP16oMXL3dUyz91boTxagHNL2iK+hAT+1NYAEpEvJtn
8UafuQvbaSxngqBUZUz5pUW7oVPdUIqi8SvSr8e/mg6ZW2Pih6ktlCakSpr/0LAEd9q9t00sw9LW
477rLY3jMZzjzVI1BGNcjYYGmveupEPQZtzvArCjceLIpSBsvioGRIJKFyR/gGwmWgUw2BY8D+Vw
MJr8tdZBQAWllL7i3XHLJnVZllVo4pqsaLZmeqmZxQlYqCawr0jPQ5Y6vnpS1KPpP4jhXx3zszUG
UwYigJ4kBKbUkDtsxKt6uJILZ8h+5ur2bwDlbIkBFJKMQunJiITKrEfF14PSouJpIbQ6p24lDilS
zGPM6wBbxpWzUQZXsjRuDdBG+WDZbGwlTfaGETvGGHHSoUshkCKdzTDIMsJD+snHXWM2tjkdinFa
Feh2r8X15W9I/873G+C3HRZPoKmkNKlWmW4rqmutgo569VSi1V0Y7pNGtjVjO/33gjm6OFsaiyJp
HhpZ2ICKMu3f0C1rReVaJn/Rxzm3wWBHrmbRZKYQXam0HxNe1t29TB4H3nt+GTHOH48JP/KyG8qm
wxSzLCSOIquHqB45C+G42zfaRAxn+0k2gjZuXEnQpGzB99fzwgCeEfr/s5u5HmMC1QISu7qaR/vJ
IBiyStvgRArSc2rMPFMMOpBEaNsgQNlVMh5889EsY8uE1PNlp17Ms8y3n0GGOhVHFYRkBorKNO4d
tlphpYKlINSmcpDJg3ZVcQmGqE8xRwmPJkjg4OUiqSLbLFnmfZoFTU2lCmjLDZ2/9h/aNZVc67cS
p5q28B2/GGO2TCiIhJkYcXIjDDCXuwl9mAa3/ZO3Imazikqr0cwGPQnvYVhTolrzJN+3eDjkTrYJ
OJ6+VJH/siRm01SpIp4eJxM2zdv0aDKVIaxe0e2yDfuyg/C+HgPiTS9EbWb4KJ5JTmTUVthDGKxf
XTayFB1i8gpcyapsqERmmx+TJDZrbxx0VzuCLHYr7Q13OmkHGs+DjSay5NNlgwtY/sUe4xNNHjej
QPtsSnI7jrktBq4e3ZuiDkqHfR4/5CPnMC/g3xeDjH8EKtRp5GwAxaDxHnUPavjzbxakqVDigxCO
xibEcjFT5a5ODXeU1GtBhx+WoZNUoIgI02JrmMPNIGNw32+4uSv6y7+dZTxb/7XMILsRCkGujUGI
6mq7Kus1KC4p/zlK/261Arewp6ygBXCLyhMnpvmsml2yTL/5DItbWfMGQ07+Ue2lrdao6rq01UB3
L3/cP7jneY2Mu0B0c8jrEO1M2rE50Hk6rK6w3s1b1BJ2pjO8cOwtHrrZN2W8RQl7lHh9DTIVd+qn
yEF7FFbJE3qBKacR+m725GX8m6sAPnpeJYMqmen1bRbV8J0jLb2WmwY5rBvtEB96h/aqyBFovzj3
z/K5ONtk4AWjR2Knae2EGeU3GRKEFa9YvtTi+WVVFApmXlL5VeQVHuSBaxAMDWhW91dGb2HOwioe
aeMjCiTtnvdA4nkMO6Ys5rgO8ipMd/3uH1ojpMtOCRIU1GPUG15ulXMIWQmCOpL0chJiwzWre0OA
PjySFJO8VlWZg9Qcz2Q5KhuQecejZiS7QJS3maS/6mLrxkHCeztQX/t+tk3Mx8vgsRPZBLzsqYUI
RSO0yFZrbXgZtFulvB/DTT1xdZOWl3Q2Ra/2mYM0oaSB7rjLXDGwkcSNa0oruqGkUO0z+Wh9ZOHF
rWcLnGcL9exLK2RwU4nqvlEGFcVyf9j6QniXNPpR76Cr0AZXlZkPVkp4FSHeUhnELJVSVDF+DD0m
yGTX91PxHtaby9i1eKBNCBMQNKYYhGUUnfpmwBeVg12f/Wz0+6BZX/77i54++/vsEsJeidrcTHZJ
mFlR7oJZy9JEp2s5GMxbB/2UM68oFVnWm7wAMMn30XCQeOtYyhAZ5mwhDMbXYq6ow5hOiBhpyFM+
iDeUzkMCuIONmlMKXNz4mTEG2itPCFMjMdFP2SFo9KaTmj7GpODsDc8KA+bgbNbHsQM4iNWJoJVL
JLbSypwbYxEZTM1AVc6gHsaU5op+8lp5rAY3Tu+GbCv2TqQQqxzuMpByXfa1ZR84m2KQwYsGmQwS
nikNGRXHi7x2UycNj/d32aPPVhggKE2/F3u1Im5a/kyHI/Fyy2+fEuHj8mJ43405OHpd96YYoEVa
R1UlI8a61jeNhFtwWmm9t7psbKmdC959XhRzfCoPmqpKFP3Tc0fF4fQTpv86u9kqjrgmq2AX2YEr
vYz7ifPc+8PBOptmDlaTRRATV1SqG9I5xQ1YqbegYUUFJ9llG97ziOcizMGKB/RjV0YDOBolR+1k
h0v+sXyozsthDpWvy6jITR2kfibfAbXLWhamB6PSXy/vGM89mDBJq8W+9gbkAYbatCCnLdbmSiM/
gREl5osu21qOjs7ewZKWERnZRjxkwAd6Z95Vbnts9tlefzVvgy29ankE3kud83NvZCnMJiUvBqWd
dDd5ViF/oqwiJ90YPzvf8iAjduwx5Dtuw8aqeOmi5ehztlIGQlJdhwhKE6e7dlcc2scADF+0EckE
bTnmb7fVRviZbzlflyLgt8hiZpMBlExFOTNSKnA8+KeqQw8lJtFAczwhSRn1vZ2Z/aoZUTebrhIx
4bxzZdpefsk4AzNV3U211LR4Fm37nQYaQfM5+aluw1vDobyeqTu9JZoF3RQb6k42r5eTu9MM7hjo
/NJzn/i74IDhHIxmONMPHb3v6jE/AHc+a/H+mscTwjmjCgM5gxaqUunj4puq51F5EqZjo/7VDf4b
BljeUk8UQ9kMgtEl5ptaPqnFY2zcXnYc3ioYpOk9rwoqA48IXR8coOj7EIcWNEX/R4BWGKipoyKT
cTWkUNI1Ngo06GO7dP6ZQvs78pH52WeZzIiZjkNUCMEuya0IzSY7CCHbqd0Xlgjer2fzltg5Hrc8
l+Dc6iy3Wd4PQ9KD4MyNpMAWjX0rG3YldDa04laXt20JTTFsoYggNQIvqcrKnwpJb3QR+T/SvmQ5
clxZ9otoxpnglmMylVJKpaFU2tBKNXAG5/Hrr7PefS0mxJs4Xcd60YsyyxCIQCAQ4eFe1ug1QiH9
O8A8bvNVexudyB5+CY7wdN3ejpvAnKHqmigr0DFf/32TGaul1FUg6RaCgt6o5ESMs5D+uG5i51a9
MMGcp5FqSyt0qGZ14VHofy486vS9MHFhgLm2BdKqBTFmI1h6a/WLoEus+m71DMySBGC+Ku90YFv4
E6frGWLC44Vh5oy1rUFpPyEvKuhPMVYdY0GbtjsO81ENgRqKeXcBb7OYswZVR1kXZ4io0dd11hSk
STZxasGazzMEehub3ir3vFfm/+GQ/3gICzzMlj6J4nacgs5TH/4MuLrhqXKN23XAtb/hBf2dowY6
L1WBMxqSAqGdS4esEkozQQZBqaH9oMq50dxCe1f/hokEZnBhyyYGAj41LUwSF5jcbaOjJNtC95y/
mfT5utvvZQsXJpijpYgasL3FMuEkEx9k+60111b5S4UgnD25mg1+psyizyM3Idu5tS8MMwcuAgd3
J0RIUyhoqADfj72e2jS3VoBX9hf40AtjzOGrx3oiaRaFgQS0YeaU49eSBte/5K7bb/aKOWaLgBdA
L2VhsMi/c8gvmI9jx7mQ994ZF8tgjlabqOM8FgpeMicBxOy4V2IvsTUV5CbroAW3pMhZE1tSzEdR
GtOZqChk6kelc8VbVDIdA2I7bVD+zCMrd2P3b6Al21WylcW5F0RQl03pUX1YqeSUm/is3EWnGSoq
5aNxz0vVdxepSJCQwPieqLLqcE1VllKJea2gFs33zABvg5C/9ZHq/YV/bMwwLqhmba7WJRK2rjT8
NClPnaY8ZfXwft3MXncV44Efy2H8EECuSCAR2oIViPgmR7dV+Y+X1Im1ph1pZs3vvLmV3ctzY5Px
S91QlbJtY0wiiN9SNMBnLscGxwL7fMsq2si1FAJZ9QK4ZHdCrwAEMIYLnpsCBW4MHt39heLC9kOy
Lzghj7Ics/FL0EtP2fiNYNI75xzo3Wvk47uxIhV0nhUxNfDdNH1+0CerTt97UzjV3Hxt530G15Y0
Cdm8COY/5r4SaJ4UzYS+1VqgWBxMa2AG+Y8AAVd4Y/9G2dhiqmVREqcR0sMpMB5X6j3lMN1UlT8d
0Zj28udqtOipveHNwuz6x8Yo8+gtSZap41qyMENluJHVMjzXrSo71w/XXqiQFaS8+IKSZhjrv2/y
UDHHg0iLS5AyYxgdT/lKEe1RHf8iUmytMDcjlEWkKZJT3CT5jM5qpIWSJagRPWfo+Ff2v1/S1jOY
lzshiwJAWFEGepLp3lgJkddlZeGXaJn/xbq2ptY93Hw9TNjHlZ4MZTAlb1Upo9cHDn6t8a8vaK9H
e+HrzCYtmLWn+lr/mI8oK9m5l91mwVrl+RvY+IUlZqPMesklaEgVx+o1X7m3KmBZ1KfkJNyuIAy+
ttie++HqU8BrQgiaAcwVImY0aVS5DIM6d/r6Lje/Qneb8/V4NpjrI4I8QldB4iXQHtvcWnB/ACoD
5H3robXuN9B4zjzejc+zyVwfFSRMibpWNMdsxMtIT2W/BYkL9G2UnFMJ2I8T/3xCNqMx8wisriIQ
dTXuQ0ykWPL4cv0L7pWj4BUfJpj4h3R6KEAmXqBdZJU3A6A52WHVegwd+jX9bdq9s85orAwF86Hw
eBwFvAUygVBJo8gUi0UPivBe70TLWF6vr293s9DF1UUDAxmmyRjolcXskgHPyVB6qhvTRZlDwkz9
f2eEiUrg8dELosJIXj5VQ2uNuSdxlSR3XyCblbDxyMzKpoHGaJDTypKUkzC/lOWdmZ/6UIVMsKMO
tdPzYFvrGf30GtcIihiGiLkkll01bbqw6WXEW0zaWiml1tI0VgGFcZVa48ybzd71ho01ZrMqVR9m
La4BS1xSUKyOL1olfbm+Vevh/LQgHSRZMjpjmqExWxW3pjhMIty9Tg8q9Lxl+TACg0OL30mH91zk
DVyGgD3iOlPc2GR2bjLatKYzynn5SfeTFlG+tlMn+dUcRg/YACc6tyc0fFze6NPu5m3srmdjc4MV
s4rJPbVHt1FrgqE8i+m7ovwWuvlQ6TyhkN1ztrHFXC79MrViVaKBoPS22gDRj6EkLvkTb0HMjdIP
QDErhOIwt5UTVvdLk1uDeDNiUHPkaQTwbDE3S9P36SRk9RJM5qKBNa6N1ZtwpnmLuZYpBb1QlEnP
fQXg9nUH5dllbpdQiRo10hBLtFy6VVSlttKpt1FSfKgNwc5bHoJ698x9bBxL0NwRIOMgMUECEt6L
QmJ19fP1Be0Xu3QN7Ocgt1VFk3ENIMJT8FKOq5rQmmHnnuBqdyv/31o7MQLe5Ose9hPH7cMe4yXA
SerSJFAZ9gZn1eJZDnIAnULI9nERdmu4+BxOPmwxXiKA8EwuFTqDlANUXpjZLHzVWZWZVmgwf2pm
L3pJ0lpVxkAj1DGYh1GHsmEIybQUYj9iVPpTEqX3zaQpd7Uso2Yph+OI1nWczRBiiDS3qgbCO+if
/YXgRaFilhKNOQ1V7sugMk6KmoBOFDPTqmYb5RFcDJwTsBMviQiM61pGJJqBEetLE4Zu0iEJpSko
f2OIwPyR368Sq6GDWscdOeu9NbiyN/mRV3MQR6snXu7mpWHm7KlGGglZoZoBuAlsCABNYWTT4pDI
nCPxOVhe2PnzJtgEZnlSwTZYiyj/dqalNz/itHPm0L9+7jiLYQFiSpGmwNPGSxCFgx8CAaTP6dco
Fe4bg8tTvucUmx37UwncLIiGxhw2laEG+f8SCFUp+gTiI4TCV861s/FTXjg5F295zEUuRGlmGHqH
2ScDjarcGTWMBkW2oXO88fPSDEy3o2guy/i/rDDOKGUZrTANBHEv3dHp9zzjpPh78V5SJUkXRSLh
P+b3QSwioJoOEuhEK+xefoXgoQXMhNWR1ynmcS/tVjvApaOZOuoqIP5YPXOzUWVh9K1eKTnIX1HI
nv4wCImqFTpyIJ+n0A1f1YPpRLyCNvDVn44WPuPGMHMJyPIoN5huBPXq2OWqM0De2MMQ53Ko1yKF
PbflVFpjuKSukRfiLznH1LZdZZX0DQIQQ+oCY6FI6NCP0vdMzkVXLWbhVI107PyiEFTUA6p0tuMk
bQtLqSYogZutctv3oBSamrENanC+PcupUGLKkaTmBFqOugcZWqpRv4Ny6GMmmtWEw0iXycmUWr0t
5UG57drUaO1o0ZVnfLj4NZajcrFGM0u+6IMsncwZy7HrUjWOsgZoYlMSzYF+XvvegYXEI1UqYGhU
qoIEpDVQe0/m+IcaxeqDYKj4exUqhV4bid0LOHkNaCqNjX4bjpBhsepBl58zqcvdls65S0gnnEJz
xfQJpQyqG1EAxWYszzK1yiWtIqsf+vh7rCXlbWIKeVALRfYC4V7ILqAcKQkWNKIwJDhSYfjVU4xe
evmoxt/CapCPtDWGQ00UtXGSZahDK5sRoKw5FEe/acYks4kcDQ+6kMWtncqj9BxVY3hb0ELpcOL6
/Dk0ewG7qBplQCTAqCyRDprhaGUbpRZaelXr6I2oLc5iJvOp6urwqc1niKGIi5pZlRYvD+I80nNM
I8GNwlk+duMo4ASEIO6lOBqWWguY0xxzupCgnsCkZ/UQ4T6bRhbJh2kxltCaymimfp+O1fvcjIPi
zEW/JJ4+4Ja2pAZQRRnVlmPYR+FzaQ4mcUUqz7ejvixgYCXtU1oKSWwX6VBmrtSopHHSMKMy/HJc
UnupxOY1Q6n/1E4iJmanWiqtYkjl74ukmL01kk45JqHaYl/MOZ/tWSpVKwNBP3hnClJMthbriWEl
ymCk7twp0Xu9jG1nhUVN3qg0DvctmeQbCWk0oNjKAJl5IV5UJ0+7WEViJmXf9cWEXNyY1aYHJmzz
y9JWoPbWkzGHFh4tYj9SVfWpbztNsM2BhPj4OQ1/xnVR3BfFQDpbVGkPOaaq5A0w8y41JjGIwzZL
s7bWgzq8B5CmJeeQl5PvpJKXFycTvnIqF5lGSgMAfAyYr2K4IVSX4rvkHkywDh8bwVsTE7W0psxL
yAGio1nd1tg/epfzSCE/p3SXS2Ky1ZROqz5KLATzMTpUgOIlQR2oB16hhXddMtdMlqRLTVaJcqK8
plBS6AarC+9i3jDB7m25CfPMagRqImVUMJGsRhG1C7CI+kYc84Z1P2/L5WXCLEYbVb3v+mgKJjQF
qBMlJ5XrarsrgSCpqABiL+nswFW0FIgNuPgDubIhE7wiA2LPtLOg/VFBZcaDGjLUl6+nbDv+jYVt
jDL+DXKRzCwmY0QHM/QBtr8VCktz16l4cDr58Vv2zjH42S0uDTIOXugdCNw6Ye1+JF+ywmrfIre7
0U/am3QE/fW3wgETqjZaIqcMs7uDuoSehCmj+MjSOJdVpixqU0XHHqnOlD1UxW84zfXF7aYchga9
ZVBASuRPSrLJdYAVwNh2LS+BMnmLelIX0a2aydImzR7DiLd1uyvaWGN8spkjxQTAmgRpsHiLA0Cf
K7hi0LnpneiAiNjJbZ7iw767EI2gtq5KK7bjMptbFNxcvSzGmBJNdIRDCbo54UHxRU+z63Pi/QWW
F5jyD3vypb2sycIl1mQKtS9nqWqbzuRfZ/XwR1PWV2S0qUBY4dKCHi5GKi+YalFnw82U4mcu94+5
9E1uKEcQexfhJJm6pAAPhlEMluFbl+s279eplhUUJkNzCy1acFSr9+nX9jW5p250Dhcr49WKd+PK
xiyzwqJaL7AeXZimGKwRA10k8a77/e6Z3lhgXkbpoJRis6yjm8XvMA3SxBOz1JYJx8xu6377AdeV
bs5X0yh1m4i9EXSvVdBakjV8pfoxfq/cwR2D+EjTG4lHfr13ymQR806GLkF46s+mbmzSvhGTVkcp
Va1eBu22Q54YccLG3gZtTTBXmJQZcdKUQL4BmXDQtG60hoy+X98i3jKYYBHSzDTiBljyP7qjtgCM
W79knLMkfU4tDBMzRqqKzgdo2gizQbNIx7ZYQAECAN9M7PBhHbvGILkvP3a/9ZN6H50We3YQ4zPM
RQPd/TeL/DC/foTNXomYIM7xQJMCozlmwl2ePha8wsNeiMfRhUysphEABZjDtBhTSYcZs9dFoj4K
YXMwhNBdFBBBLHH1rKE8dX1Ju/bwuNUwkw85TnZ2a+olEkc9GhRUcwU5s5Iqtqb2DiO+YA7k9TbX
P/6yGoXt2xhjts8Q67JQwQkEwSRQDgXQh7LJqUzAmTb4q6Lx9aXtorVkVBZlRdVwIcurN222SzW0
sc1zoUTuMSRWdkiOGUjYpxyaKRm6w1zNw9XHPy3vwx7LFhKaYYrKNjoGMyTFQFHloXSK7m3ohKf4
BT1HR/VEK3Zzf+IFkd0qyGap7ISU3ot1OKO8iaX+b0Ua5aovkd+5Kxed/nU+SKlVcIqLXKuMszYh
FHPFeEId/IgwaeONn5+z2+5YnFYmCaBN3sxv8l9AdtB6FzXQ3WNBbHVJGqcw1HsQfYRD4U4d9SoV
DQXqNn8jVW1uYSBM2EyVbgbtr6xjdV0gPqdOhmGm9jSDTJ/aPD66/W+5gbYwART4GVRNjEwOljOA
yeLLqkhfvQ/H0QNFsNPdFR69Xb5dPyF79+p2hcwBMcaBFNAqLIO4CYTlRNAsKRVHGngV9j2yve2n
ZLv+uZJKYVTj4IOmH/7ppmdqWOlLfg6d6kAbKwuKnwU4uaZvMUDZUEJ101/K0/XF7t5QqiqDdMGE
EDdLt9fGuo45VeD/RsBqq3NH70YeXnP3e2KhKmp9oq6wwMkI8t+5lMdhoBnPdSg4CspTVTRDjFHl
3ET77mICAkWAdVA/IaH6sQjNSQPIe0Li+jq7qGJ5zaGp/OXBANxmRTiMh6jnZUi7IW5jdv0Cm5Aq
msskazlwvJWj+ugOgTGguSl/6Y7xpkSYsM9Opo863G1S+yJnWm03O0Pl9J8lM+dRHrUyk2qRIsZN
jvBqerUdBtMX6UgsBfDb+I0XanY9ZmOQPZJAoZFMxjceSuhEN7NVGLVXyfPhumPuPnq2C2OOIckE
pUvDOgfbwqF8aU4idhOCVCdZ8MTXxe3QUrxucb1nP11UHwtjj2O0LMmUaTiOTVM7gxbIQ+7+dxaY
d1yHUulA9AkShRRo1MUqycw7AWvSzy5CwSiDJhJNXtlJL12xbYqsEKclxMRBDMl70JOSe/q19eQf
68hBLVpcgj+eRSZ9IQJtdJWE4WGRLHCzrxy6pd29F9RONNx3mUNtnk35c35GRBCwaoB3GCZI2Zkr
VsaLpCzyNj3qt+JxdhWHnkYXYoEAkObvGvEEW7UoEij9IHu5CxpMkOeEdyuJcOTE/vVN3Umo1j8G
EiJgyVOQbjD5r5yTdh6KcJ1VEMF8S8FwmPidpR1LRwh4Ix47Ie7SGhNrcnExM1SvcdNnlvE4nZXS
WifH5tGSH/vXCuJ+K8UM74vvnEaYVVUiA8ItImtkXFdR4i7ToRCBccLeFV0FY8zifXecPd0TD+XX
lpOAf46ol+aYDU77om2oBLB9b6qdTyOQ3kZjA1hLIdiFMi+3UmF23iIJvLHNNapcnh+0vdEzMwmy
Y+MTfZA8ieVipoAJgwBdrH9F9akIv3QQ6taprUm3KaEc9/kDcv5kEQo9uINXfm1WQ0ciCcQNplYN
Guj7ak5aG3V1HHPIDLppIdezZxAFbfA8Rgdh6FMKUn0xXZJTQpofldA2ph2VqyB2LhQjlEcbQYxd
fSqlw2xkxs+SFgv4ekWJPldGNmj+Ikd5fKCLkByKLkpu5qbTD7STzIexBgr2fSF5f9bEBD8Qaqka
hBjOAtevWMaFjTSTKCC/KovFzuNea++1sNVvxDArzUOBYp9da1I8+ODRNZ4XQ1fOwlLFPJqA/SOw
8UUmxukkjQXBNBoITUaLPf6ZJTYKK7PFR+F2vRl6YvGDzud779IlmTgHQK241LoSBmJ4v0y/dOl3
i2bQ9Viyg9K8NMLEEoA9pqHOkhiI+OoErWBMSQtfklP+VXMXX/OT+5XVKb1dzrNmQbOOcz/tJBOX
5pngUi9aGKba0gTyjGLZKlBfg60nOQoQVsPjZbT4yND98LnZTSaB6UqqLGRGQBu80YXcKwAgyt0E
2YbOhwTkl+sfeBdzso1jTPZC41ho1ZDMQXqaMHKQB5MDau3zckh8ejPZGB19kq38jdeW4cUzJpkZ
tTSioJpYwDmh222LmB3n0OQ79ekXeQb2RRo5nsT7rOyzW80qUjUqtEw6ZwEaizqY9LfpQTlSF61S
zvOTa425HqYI5RlDwGcNn0dcD8A9oidulaceZHyCQ3jmPuccF36qMNfDgH56rBZpfKwBovDWOb3p
prDnnw0AQ/15PvCeMLvXH8gRkW8AlQXODMZJK1FATtUjN5x+gGdlra8NB+mOYNoNeZV8iG95Yz67
X3RrkXHUVqpSoN+qOZi82dXxPVPQMHlARKEfVX7lFi0+J78EvZOPBTIOWkD3aYg1kKJEv1eDsZ0/
BuFP4Zd0/Bof0qPEY77ci6YbeywcMZaWWStrMQxyCGa3o20K7gwV9OunnbMoFtVMJVOArPyUHLui
BDHOoSH/vo9x8dnYRBQJuE6MxtQDE72nKhg7sK1qbpryZLh3uhiXhpg7jzbLLOeZOkEFhjxEX0T0
gEAznQGFqPjUar4MfnHma7jtZUPbXWLuPLkT6kJFIT7QIRlfiYmPBpUCyET2YshIu2VASZv6Rc30
h+sbt3sRrazTOhENbS37Xj5jaKW2ydKCJVI6l9+N0qq8xI1ulVtidd/ztdHmCj85JnfXujHJ3H0C
IQ0mqTTwbUpWj3qhiajZ++QbBgcn6I6L596JD9Nt4pjO7EscdNiup5qmqooAfWoaW6kMiyqPk6VK
jrn+pcpezZZTJuD9PhMwoyIVmlSU0bXUD4UQ483OSdh3I6SMX1iF2w1UkxhXGQtwWZCpQ48SAopo
oqeOfq+1lo6K3V2D+frozCOW2M0DtyYZJ9Fymo/xCGaJ/hi+dafKS2s3F60I1ZbBb27Hmzr+D7RU
dnDHBHfAx0pZR8G8cxOLtAr+H2vHdKCHMvjPHrq76crWFnPvxGRo1XiRc7Dm5CttI4qEnhFZ9D06
ZWjqRDY6zl56E7s83qo9h9kaZq4f3HYlkUxI7GZVd5qmwh/pv9cCvPyOzJUjdHo8x+Y0BQBgjBBf
NjBmD/oC6NjFGqr0eW4+CKqivnPO+erq7HsL7/T/jzr+003bFOsqNVPRFkhmPNe1H4sTY0SjsOsU
UA/qxm+8aby9e25j7U/Cv7EWG0OchBWY7TswYi2Fr4NhPoTcOGdRe/nl1gyTf9FkUEtDApSansIH
CbiE4YxOkl36EhB1gQiu1OG7eMJ817vCGyzYjdVb20xsSZY0qfpYrICI6F0jsYb7EoW6/AYq57JV
etUtuePh8XlflbkNlQhztdUMZjNhvk9S2ekHO0o03kddD9cVT2FDWtSUfZgPAHVWDi2t8AFPhZNy
MO+6GWQDi724hRMWVv0oOLx34BpCLi2bCiqRIhqDOhrgrKwEyh1lPgho55SxbuUQ5NRTt5P9aeCJ
JH/+kJeGmKgtGeVC02IRgjj8Dt52FbyphnvdN3dNAIYsaWgyAOvBuKampODuz7EW0/ie0tpC98qS
pX/fhMZCNlYYJxzGuRTCfFyCRo6tas4svfcoD/q4c+OYwGahwi2vfQxUWC/TEkOMjCTWRyGo3cEx
IB7kFbcroUsSCA9DbRMPL5JDzaMG3kn+Ls0y7l7VoaHGBcUT+cdsRwflQJxMs3+YrbU+y9eehlJZ
xFZbzgn4fAlc2mW8o8vnyhzHsQnSFBOB3T3Jvlz3jZ3YcWlhdZ5NeFTi3hBHjL8eyS3xpZNkYajX
hlyYpx3XG5V/srgWmdtbChMo0hAZHg/OLc0rjtCjuTHc3quDVU1xfNeC62vcOcvgWJHNVS0MN6rK
3KTgvkrSbsTglZICCNR6RfhzNDKrVTlAp8/RCp9yY4e5TuewAAfjgDI0lTAh8bLkD7o2W8R81iae
rujOkd6aYpnEyrpsaEKUOSDtKRG+VLIvclFHn2+0i+WwtGF1H5M4BO0pHjw0ABbfxF29FrqHyFoe
lqN2HFGPdBs78TCL+PP6lvHWxxxzRQ+xnWEKKYjcXUuyCbVFaCRdN7IfTD42jB1RnalCKQHZf4CJ
k/IFZdPMLSbLdFd0QvINkKfVI/mZ3ed3zuWHZQ51KiVKVyfmFKj+CjZZ1eviA0oY/vXlcdxRY062
aUQJpjcN9Cn6SngJiyQ5lrQuRUtLEtkTQEQ+WXE+D6lz3e5OCfVyfcwBVxtVBAAD52BuLN1XPPra
OaHf+1ltCbb8pFZWFOjn5H7Fapr3GbF4ohTrB2Qu74vTsX6ZTUxTw0xPlBqcbbHySzEe44GzQt6X
ZQJKtygTANcAlbVh7mSjcSNFP02MKAAm4Zo95+G4H710iJoDeEV0kbm9WzWd0NsGDREVykM6CFZR
/24jvLOyjuMw+4fuwxJz6CLoLCtlE6XHMo/RQdBw2xgg5U1FzlObZ4e5TKHyakppHCJTqM+yfCdJ
hyXh1Cd5H405Yp3UFLogQ0g9BTtP6InKfSRZtXq47um8hTAnrMlpJ4jSvAQaOA/PegkZPonkQFUV
5cipx/AWxJypVBgieVkhHLH6JdPvhLGDdFFsLXXNcYKdMsJ6ej+8gDk86bgUM5w7RG9ncKAltb7O
fMREPM8UN3nkdTx4C2POUibEs9AqwMWDZt8S9cLOk7MqNq7Ko4raDQp4JWE2WlE0RWTXZZhG3evr
iwVS3GPyo6ZP171hP0ncWGCW0hS0V6Iujo7yQ/I9uVNQvspwX0Kt7dy41UsbVMf5RuMcph1aG+wX
wgKQpwTpDTs2mcaEKh1JzCAPyru1Kg5ltWC45Xegd3cK7BQAg8nQYSSMC2oGhpyjGncyFInfIzKY
TkMm01EGszkZgshx+N2ztbHGbJcIxQEjiUh81OnvJv2mDYuVZgknA9j1iY0RZsfURlANzOZhSdK3
EDSsOY8qd/80bSwwOaEptIkyVxiNMB6BfccYVWF3qyS6rdiQ8+NiPTkLYqc9xligZbbo8ZFQ10we
ao1zGe2nTB/rYbH8eZcbEvx8VcQdAEbv/dLOfBHKc8jfCWbxp1/U57FIc1yBZZapulg0Wgk8znir
OCnAD1nqUOPr9dPL8W6TuZTqUuvonEr0qLRHQXNDwa+F7+bAcTieP5jrBm5SE1MvpcaIjFV3fXBE
NwNBbnQberol+Oi2Bgrn6bOekk+Z0Ga7mBsqScLYiFOYm7PD2L2F/W2UvQ1ZZgkxLw6t2cE1U0x4
KMS20fs2BUHDeaVnWKmUJX8ty6Zu5PDmY3ZT6M26mOhQl9JIl2ShR5H+HMznSXjCpKiVydVBRwis
FN8seBPdPC9kYkUUJ4JaR/D8acnsjDSW2B50nfOE3Gk6rtH8nyDLKk6LsZIMrQHoMsBFEeZ+niov
cqFMDgYbALUTjwsOX9PH/3vbTFG8dMgJwBESi01yREqrWKC3g1qrTg0njLXfhJSYVi5yekxE4TAS
4w2S3r8loQ05iO3127F/hITJfJNg1MTQdcZNC7nSxFoXBZQ5BktQaBCnXtco7oDR/CqHEPC/R/yb
YAL4MMg4K8bVStOc8bZtnBXysFKZETDhr6p/octFjO0dDQnFKgMoNR3vTebQl72aF02L6bHOI35z
n2P2VHobPcFvVkE53rtvN8ZgDnqdHwMmDtTYl1s6dvqsSSmgDvrzeFxFy0t/Mazyx6oBCBKmAwTu
r8fOvaMBrTcMPJs62AEIc8lFIzSSenh10I2lQ7ovQyK5Co9t5vqRB3P15ap0M9c6KKzlxzm8D9XJ
blVvxjB+Y97TarbaHmzBEycH4ZxGgO4ubY49KCPMBmCgzuvd2YUWuxs+Lf7KWGne/9W+fZx9zMNe
WiMxxuRAeTcDhwO1kCcgAJB5q0+6Jdn6oXnuD9d3bddPtvYYt8yzXl6UJBX/HALVboE4AOm4K/mC
j1ATW7yeAfdzMsdc6USi1i2SoWqldu6RC2W28qb4C3Tk/oMZX15oYw55OHSVPJgiBeEjORZuGPyY
UNHBgXN56Ju9A7D9ksx1tCzTrETQsT/K05PcH+T2cSw4N/n+6+Kfm8FkuXowftXPkxIhRzgnd8VK
EP+sfqsOrde5ylGxFbfx018JJyvaXRiEfzGVDb5xidVYmwGqDwVFF4KK+Hr7hpKKzmsi7yZeGxOM
10/pnM4tomfQToul9ZA864idiOnBSELvusfzVsM4vKDM3UjLOj1WRLCrhNxBRhnadAYvFdoNVZsl
MX7e10lXDJUJd3iIwebogj69BIToqByQLaNPZmGunVjGA0FNIkgRw3wuPms38dv8CYzvq50y9UmG
bEWKHABjHMxhrOgzzCYQR7XM2/pEXqGF6XOD2PoN2atc3BhmjsIkm2NUjEQAcURxpx2Eu/Aggt5f
xiIjjweK5q2Syck0sZHrTIzNQKLfRGr62fhgtImtK5oDipjrzrN/ADcrY265Qp5jJYrH9Dj7PSY9
pNOKDcXT0TffRE/EcGfyGLqle93qXma0+Zzsg44mhYYZYyTwUa/7aYq07NDO0IpM80OGIaWeE2X2
dg/jvjJo6iSg6dlm+QThTcWc8MZPZfNYStlry+U755lg7vFlMku9FVD91tRfVfJ1ih6vf7Hda227
BubS7ht9HMaGrGUY89zeSYfoOfIbd/bim8Khz7ynCNceE8AaVatTeUIFq3VHV3/pbzMfQ8bOAEnP
zJmBTLy+vr0gtl0eE8RiFTxOqRRFx7HzIulF6c69YV83sReStyaY+KWo09h1vQ4+B6H5vqjVYmHy
96GDDqQR1v+lLSZQTUJtJHpbz8gJgKqRU8to34vsnMm8oLxuAxuYNik/2wXUpSyRRgFCtnhZjcf4
fuUGjVzTVvI1LQaIh1fZ3N2ojzcGqy2UR4Vkpl2XHUPyWGduMn0FcdP1jdr3vQ8bbB+Q6GXT56Y2
IWUMfQlY8VmwIh8UjPbkZx7kgLkTvZzPyHYFE7kjSjyiZDb74S16OxgmTt/XUdAVhdvfcGGxPHvM
aaaVUk4o6oIi8Dz+SRpjR72Pf6/qtY0f2trT9S+6F283XsK2BAk0q5duhPBUFmH8U3ugyeIl7a2W
CVbfBTW3ycpxEo05zRWGMwZlmgRMiyUvimccatSLpZvuMNmyN/5Mjzmf+4ZnkznejZmkSl2iTm1S
q22s+feaHkQuuLy/NQBjvZgoRQmO+uX6l+VZZQ56a8z9QGUDAPX4VczeQFu78CDN3OPAJB/anCl9
3gIdAu32k+K1fuEbdo8MGaQ+Nibr3etL2r3KNqePST/SPiGh3obJcemOGv2xzK//3e8zGUerq1Mz
YTQjICjNGMPPGXCu6xZ2k5qNv+tM+acXpSSvMD63MleMbnE3BOucwpyuaoTksT9BGsSjz6Hd82oG
u3fMx7djkeEQIskXUL5Fx2ZMvWGMLWglaXpqt1PNWeOfCeorkZ+FiENcNjY6LV5HelDs+ZE+DUH7
fU3eomcMdNkDROFzoPqJlb+sVdiRz/jACWL6+u+bqu8otBMkjYYGKcKqBlCjNkpOrTc6q54zeBk4
R433bZmgAl3ikfQxAC+0+DaOz5M5WmCzyKfDdefZO9Fg5kDRxwCzGniELldFizDXR2Oqg2L99fy2
ML8nGSce82wwR6CRKJRWMoiyy/Q+ljIrlJx25KUGq5OzDrJZCEv2a6Qj+K6JgfnR8q4QfMl8niPd
Cg3TkgpnQRRGJVYav13/enubBJk8BeMJMnil/sCkNj4Rt2CHrcpKDvTyZZojKw1toEKsbOHIYO7i
rbaG1k+8MSTMNC7BzJkegTqXfhivK/eH4HZHFaKUj5iR9SKPNzuz9y7bmmRifVmtowNdPwVkXKyl
Hw8m+R4VMl4vs9ulKqdMx/uSTNQ3Zr1VJ2GJjlk2+pADd01Ruwc0w27/h7Qv240b57p9IgGiRE23
GqpKKs9D4uRGSCex5nnW059FN/62TOsrnk7fNII2UFskNzf3uJZaC0SJFsapfFhXM+iRTSApDOD6
zsKbfkKhqO4d3fwhp/HXyyqyq/yYrpYp8LkIEkwfT66Ui5DqgHP1IwS1o/xQ0tSpUee4LGW3pgdk
iH/EcIsqGi02slAhfvSlBiFt8n0wvErCzAUDMKiPVulQDFoJYVr2Xk90cSms3oHkMd+f1Fkzyboe
83GGDqDNnzP9gx6Q7e9zSkiUaWrUvpP8santZfI0ubIV5YHogph5/5Te18GdUgbKv7KeM8M3jRd1
vKvhgveYf718SKLN4s6ISABhAdQpggnlOlJAMC7CLdi/RO+r4Ayt2iotmheANj53U3wTdebyWA1t
jC5JIOSPVSfyPAS7xjsek5zKo9TTNABuRVN5C8q6/enynu26g0Aw01FRouj+fGMG31i+up6XpiMt
Go1AeIZR00OG1BfAcogjBeAvPIq6Fneoxi26FchtopxFOaaLcJOq1wHO1N+zDea38qvyKH0f0bHO
WH/L38AsFjwme+qxEcznbep1LCMtJsDo1s9hMXilJELO2NOPrQQubTNrvZbHCygG0Zbx2KUqECy7
/rsJWAK7V4WN/3sO01aa8tHykSafDBKpBC2S0akv7eR+wcDZD+2YnvLvaGFfJXsUhbZ7th29LYAe
BzKXDhjLjzIjWgOb3EJXn0y+1Zpql+A5AhUFCX8WojaAPeXfiuJMhjZh7k6J5Sgo0tOcP2XqazcL
nv3983pfDWcwGktlaRUKatwms+fyekpzu21+pdLr5Uu2r3nvcjiVp40+5qYEuAbZcNQ5tU3l+bKA
/3GL/5HAp0C7LivnWqoyUPy1sOAOJtTvDWCImQO4u81TeRRVc3YVgRigL9Yweok5g4+KMBXDPGdl
rvip9Zem5M5UfMvm2C1DcF4NT5dXp+yqAjA9MK8HGCYQNH4UVsdd2GvpVATyERQMaMF38yuQujyp
Z+0BROlOctS8wV290QEe+bHGv1mvMMrG2dfLX7KrMJsP4a5cUwA2XqonFHGXQ0FeivVuSQ8SFfja
u83BsID/rJcLhSQ9qqzJiICCjynFqxUxufpY/aAOsQHa4uS5bb21SPXtIbrTHNS0jpeXKfwAptCb
RwFk2ENojqv2BklHbhnIAmQ79Fv327gB5lf/2t7IdoKReTjlxjfhILvowNnfN/JjAJAQdW1mH0j4
X/Tg75qytdp9MAfhrcbaZW4X0ZTRrkpvdp2zbQApn+QmR/NjaBieNlqOoVR2ZDxVeepUZu1e3uPd
rIKqUAQ2qByi44HbY7Noh9YkWGNt/U1/dy5lG/ndBfhAAXHoGySQcafexZLAT9pf6Ltkbnc73Wpr
JETR2KHqdiKhS2fp3C5+6CaQIIyHy+sUCeN2tcbv4ykZQG+aBxpc5/BkFY/r4CvUuSxo/26+r4p9
yEZnLCOv0dLczr61PObDXWk9JsX9KB0vS9lNlGyPjTN8pqJFjTFrgK5iRUPWxdVdUw/RIqqWDXqA
1WN4CxzdzJ+RfVVwR4y7SDRGJtQd7kEZ5IgsozXJPnkEUPsNINXs8ta8q8+VhaqKdCwYy4kvqlsK
dpgH68iXtEylCY+/mT5iWg4sno6BAJlIs0BnROvjDT7arZbCkvv0DWCGHNSr4TkG8jcII1IbVSq3
OQAuKP0OC//vkQbhnb7fSh6zI6zTslIWHK82nuXiJJWL3Y7+ZR3at27/aCo/NxlP8twmFJDIKiDc
5PpqbFQvr378NyGceTHQiySHRrX4UvI9R4u6mduSIfCfdqNiFBYIYHXRD2/wk4Y9GkcGEoICjQy2
2YF0KjmhhH7dnqwfFXKlLoqw/x+8U/v79y6Vex4TLUrSbqgwO7Nc0/5grT8mTdBjKBLB7d5AtVDt
NQBZRAkSM3DkycpyXqWgTrnb7aOqjG4HsysqnrWPRosuVVRly0gx5j27rL2ouNbRe/BGgXoQBfv7
x6VqyKcBe/Uz7B76tGajn3CtmtYOr2VndaeH7pgekiMwW15nr+3YnL7AYu5upQrIZxYwWABv+bhE
o5PycLR0dFn0x2oJRhLMf8BGiVu7kcH5ZdVUUHCDITlJj2/beOyBO9/5LG98+VbtvmYbQZzqyWW5
KGDFwaPdTHa8TqdheuzbLwRQKt0kul1MyfiU63ZVnBKOGcb5DHRco488ucFkvo50fOwmDgpQucZo
64HcV4rqQyKh7Dg3z2imlD0FwUwURENrHWMlr84T0Tvv8j7uJly3a+Pcgq42Z2OuwQSZD073Gp0w
BvI9dtfI7l6i2K1vxuv0+g/w2j+qCeciIH84LeuI8nbZq+dWAnWbXD13SSvIqey+kxsl4VyEvMnJ
oIY0CYz1BjApmnytVG6ri9SDKfUl9eCcADwhGTVG3ObOa35Qbz7VHgmsI8r0AH8RdRHtYHxs9+5T
DzSYmuJSlReMBp3osRztRrfNGHFmh7tmGY70XQ3am+G2vpFPf1JCREoa7XwYSjIBQPhRJfso09XS
6A1/iFsM5YOioxY4HLsntpHAKb06NE1sEZbWKH/p1WOBFl0FbKgI1QVqv3tmG0Gc2psFzozqKGVP
gXk0DusJvRXoM1Pc7JA7lkAP9+39Rhqn74YEPqh4omxMbfCA+3Ss0HejXid+8qR6y2mwl3vRHDlT
uk9KuRHJ6b6h5FGczxCJYYoEI6xt69CmOSzroVkeDLAiaSJIn/0t1VQQC4DNU+eJvQlBz004ABNM
Og1edCIn5Y5iDo+5HghQ/yTIAObm/wnjllclagLoBSQAUvVXnT1Q83Zej0sl8D52bfBGCn+z024t
oxZJeCO5WrIvq6gYtB/fvwvgQYRJFeqlmauan5GjMhu2YSQYXwgAkOsk6euCuLeur8r8oC6/QS9r
r/JtQu+GsfqeqZ7SnsoU7UHxD1lUk91/FTbfxfkKeHKGOgQVG+b0esDlURPvXW/nr5nPOlnyY46Z
bIEZ3XVPNiKZem3fu7qsiwEhHdjYbqL5pMnfukFQZNnPX21kcF5DnaZDr0ggajAUJ/f/nhcN3cRm
cNHEBwvzaXiWkL0avcGfcqf8AkJkzalucyEmsUCzeBKO2ZLA16fB/rSdcTuNw3QeejUROEn72cjN
ejlz2qjVBI7CLA7A4t4CIJSR7Obn7kUN2DFarigOEa2Ks6q1PKt6Y6FBozIOBUgd05+Xzfb+8/DP
rTc5O1rTqYwlbQUiNuohNWoUCEMrRu9ZiUBURCvh7MuaSXrfhtniJ82XKP1LSr9cXolI2znL0iTm
OJJoBp3MnDlh5Fcyen6mw2UhgkXwyei+zMMZqmX4lMh+oiq+NtUCOyxYBx9UFF0m0ahH5j5vNHT9
JGAt/Aagzcvr2MFQg8/zrsf8UKVGoqWJZjMJWnd5m4CiaL10WBtfe1xFWKiiXeOMREpG1MqlQvVL
Wjx3gDWzlzgTKLJIBvv7xtgNZbVU+jDqfjapN8Y4XhdR9B9Phrv7VV6v6xItEhIowKKeFgBDfdVF
hZv/4dn8cyMt7sYnVpZOUYg0jRXbqAUE2c0bGqg7AyQH8UNzVd70RxE87q7Saah4AD6dgDiQMwNj
RuOwrzQMiqrI1AIByOztSRHs335KYCOFMwHIYDZpi1AFkDLrQUMfFHLCA7Js95XPMJSaxb2s5bs6
sZHHmYRUaaZFVwCBQiW0a6SV3f6+LECwbW/Q4huly9aUtLUK9C5w0tq62d6l408lXU+Xpez7Du/r
oJzvoCcMskUuel+zRxSyY6ct7QLlksEFF+t1fz2dhDHRruu5Ecn5DrFiFr2mwj6wlrUqSA+WVwJa
gMHfyqdOhBPL1OuTa72RxhmIsKy1ZMbgSLAsvhwdCPRck58wALTUhUAnmI5dEsXZCWmq6qqb4YeR
1iPLr6K5GazfmXXfyv76Z2/eZl2cxdBpDKblCdXRmtDrNtbu01DUSLlvLzYyOHuRT2q1ZiD7BZ6W
EqgHEOqeJAdJopvOpS8Izp3oAGq1yxq5r/eIWkH4qMky37ZsFXGDTICSBJb1V5uDGkBziPkn77mu
aAryW6YJVqWPBn1tFmkuTIKG4Wm9LjX9Nlyy20ahIr9kP/zXGXodSv8wgLxVGghJQO8IqohT+F37
2XS28ryeo+v61LigOPrSJ054rp3y2AjGnne1fiOYM09GRUfTSDTLnxLfnGenpFdlUTnFQGytfLh8
Yrtq/y6LL3BobZuncwh8yro7jphgz+tbop40Y3L76D5XRQrClO7TLduI4ywWensWILuADryH1Z3q
0NbQJDcutTtRYcWIGYdLsjhTJalyUhBJYnRfSATcsEE3/aq0GcPYCLRgoWkUrY0zVpj/b2KtqqW3
bt4OWWbJm+/BiOUSB9cNA+RDMCABcfn8REI5s6VqldGggoOaR3ekrV2mB9L/7shfl6Xs3uvNsXH2
yuwk8JrHRYryjRfJR918jkQ4PPtNUhsZbKWbN1MyJi3MJUx0lC/Gbe2bQRUknn6X/hWeuhfjSA86
Ltt07s6iUEq0OM6gxHkKJtAZTFulclWUD718rZWCiHuHCRJu9WZxnC2ZlVUn6SyjUvv4soJOgQJA
qTvO5xBF1Onn5DIgZkBU3kpC6Jf9yHQjmrMmXbkabSIjMu0PM6BZYsw3AXFtPTZXi0uewQEg8OYE
FoX3fVYVxNAy6SU/yTq7t/6i6Ze4f+gab6CJXYgCL8Hh8S7QEmlSE8qVjhDCs+qThhRfJDo80Yo4
Q5LUK0jdO/CskkdCXKW13+ZmUUIKw0Pz8yp5wsSsUz//Og2iN2jXUUW7BGM3kIFOxd0JIHxmBLMe
KPt1gyNXmrNmgsab/brzRgSn/QaIYCQjstBwec8CPpaZgf8N0hbDY+jq+qGLbclNZFuInipaHHcn
CrKi4cawMMLVgApqrk9R/O2y2do1joauMLB6JGhVTvXJRCYlByWNP4Uera8U/Sqcz33547KU3ef6
XQqv8DNRxwTjiqj2LTM6EF1U/lyKfogYGJW5Lrhd+9d5I417QZs2VIYqQoVMwpSW1/raafy6Pkw/
NVhIzFK7ov6vfT9yI5DTfinKy0YBdRlQpMOj9hKdgQULitDOJawpS8Mwa+SKoJ2EQrm3VErgHlda
seAtZTwwiTdTnxXZIdVJT/o5c9XUFSNm7018gFzq/xSGcq/pQqW4oK2VB3KQnLrr5EgCNopjCXGk
hcfIvahUAsymUaLVk5FfSzabwx+BHkztysdlOEhPl3X0f1zz95VxloSsXdKHM+SxNLOB23wdfvub
cXVxFZiv+L6ktvkglMuu2CcnbLOjnHnp80xZOh21VVbtV1DtBy/p76kC03f9lY2HAnLabq+jxw70
APDNBAZg93XYSOdMjETBF1wr8G6XPrfT4ZVOX6cpEbhg+3bMAgSATAGcb3FLtJAkGWsZWxvmjyxN
moA36PLp7S/jXQK3jFGKrNJIjCwgReoMw5NaRXYvcoP2szCAO/y/dXDWMq5XtOaBhgkXnSG4jace
KNaND/wsV5yV/x83/P+koan7o7tHU61cpBHeuXxExqx9Ypph3GgeCGFQ0g2UEzwTT4R7dnkjVR4s
qNDbJCv6DK1OmXXogOxHI4xFt6Ugi7r/7ryvjTOZBFkya06o5XdJaOfrcj8amSfN/V23ZO5l1diP
Uv85NZVHB4raJusA1YUWf0X1czm3i0S3B2lxWnDOA9DE7lbFLRPirl3jWpHuacVr07Y2HsdXWic3
80AfM8V6vPxZl+8Eeto/ni6w62m64On1c+1ngVBPF0GD7W4xSvKEgB2XEQJ+FDDpNUVp1AKzK1D/
4gno9SCjr1QPWVLB5ds31RtR3P3GYMBYNhRGpD3MyE5mnoIRaThHxGlt82upO7PAagklcvc9HnqQ
D4dA91hvtVsGkQwqJjt+nQ6MNDM6aAId2r0VmNM0AQ5mAOGDU9emy5KiBI590A5HCTQYOontOBF1
/+6+BBsp3JNuKaGSLUuRBWx2Qz31p+lgBbIQ3no/KbqRw6leLK9VUrd4cZYgPAKD+ZSA73cOKsws
A7X7HnkiUdPB3v6hBG5owGGmpsljRMadnFpLo0dBkt90pq+RAxBZLt8nkQhuURYgXiOpzoByhs6a
JUgLbxKOu+75sdtlsG/YBOCZXluLrJTwlu+7V+3RfH5r1ziTB2Ww0QCvPzJnCAVOZxbU/nexareS
ucsst53VtVXd+3W1XGG87HvWateahRxNE16RWHeyvgzmvDj2xSq63WzneAdlK5u73TpNZmLKAK4g
j0Vuay/ELV3rJn5Fl2/0tHppMNnar8uHuXu/tzK5+51Jk2YUNbrRU1920AIJTEcvc2anQs2/d9pr
VRDkiU6We9lbgMo3ZQH0Cho7azJcYWrGnqwTkV41Ip0uL+7yfn5qmpIqtVxVvUIxrAeMFdRlFBUF
Lt+FT4h/cloag1qkUVD1gzMb9yMwgNtM0MAgEsLZxGyRlFgKkRQaVUeP/E4+y9PvyzslEsEZxGYZ
tUha896f6u5aB89GY57Gyf9vQjjDMUlZaygz4BELJCc0ip2SvPIPmGQoCtusZEYUTTM4IWqTZxZq
xlFQy9kR0amtqPFBrULBXd3dMMiQDd1Eb+ub5d8YKEzPFqkS65Zf0y9T88NKQX8rRGZm8fMnewAO
GaLpsqqgS/mjFUTTQ1VERWX4OXIeSX0Dfj87Nl709OcKkM5Wt9P5PgtPQ2y4l09q95JuBHOBfTzS
ZFpNy/KNOT2VnYu2BduoE2/UKzsfRC6GSBqn35Mct2nZdoo/RVbSoi/GILdWX5j0uFA0sjhdT5PH
RjFKelRBInoI0xAEx32RD9eaRhQ/qdTsV6tXsXxTj3F1bRYaza+aQpfB/kzzTPREsMtw6Vi4y0KT
IVJNLWlZMv8qOYGPb3X1Kw0MGWlgTHZ6FIUKu3ZscxycTreltEo1hqt90/w6LKOjrS+Xz5sZ+Usr
Ytq+0ebI1IZMQk9KoLS5I4dXYQiGrtJyEowyGs+6/HBZ3G4GgG4WxD2yUjr34BCOUM4q7RIcuwpQ
pplzpN7kMcBwOlDCyuf4ufmjushWMPfCjkSK22VIJXSqA3vnnqGcIBH3VHsjWOgVWwKojNO6gPm/
vOBda7FZL/fIAuxWLWoZ/ljUdmdFDb+M3WrPXSaaZxAZDO5x1eJcLurRyNmEASO8tR4o6G4XF3S+
j6J2DIHO8LMTRQyaTKNlQXMJGgEtPmiddhOXFRjs1txlN7RJU1F7y16otTm/t5ahjaKaOUIwyYBF
NOY7mdqaduz7q1H/b8fFByFxQZoixKC1X2WZ260vC9wHqf7xn3TizTHbLGVR2zXXrT4JQvChn6uQ
TA6iVM0jFXm+LElgX/m3SmrqDPADUevH+inWf6+hZOfkvmgZsOjxsiiBpXrLtGwWpUdA3q/TFQna
9iVuj3T++ge/TwnMumYY4GDhDMfSNFrW1DPgEqTvg9zYiS5Il+z7wxsJnIVQ9DyCQtfonjuOik29
9cS84TUwjmAOQKlW9NTumoaNPM401MmwTCSpLV9WKeiHj2T8UYmamkQyOLNgFKTtu7UF3OTskeJ6
KQ/KKHDrP11MVZctTFJhtAm8rio/uNdN5qjXbTL5UgU4ffU5TGWQHJ+USnA+n3T5TY4mWwgzVVnn
wee7MdGWKinzQAGZUV9mzpjXjtkYj2qD4aba8i7r2+dE5Ad5QEf/+DIqUmLUmTqFJ/0+DBgaY31m
48GpnQaWsFz5WfmYNITtVDWAM43d/ChNUy2DrnILNDWMHK0/16vywNibgSjFeCRjT1Qf/ZygYALR
T2IgSaEo+P2PAue+wDgE8KsCxXCyGwqqh+w4qRgtQeKTIeJmt4MtgiD59HB8lMnXqJpZtwpdlcqg
zJ1wcsrkShoPvXI7or4nBC/89CK+CdMMuNBwopFT+rjApiowyJ8UE66X/LJkoJtHDIjuzlurbm+l
7lmqpAPKES9qOD8NERFEbp8dHSZe15HvhL3SwUT3UbyOeZNJmsfQN7/n/hIUPxQHs8KPxbFxUYrW
7ekKfIIHkU3ZvYwbqdyp1gAQaCqpAMNyDz8OTJCA08/6p24V9bV8Mvcfl8ejkhWLQXVtAphhVP+s
89+mKLz+nJnnBHCBiCppCyxkwjLz9Jj8UF+iE+tl0TyzcTWMGOrn/CjE8xRsn8HFI3MWD1M0gmcF
sx+H2bUOVUDO45ncMNI9+aoO+ufoIAJd2N9KYExZeNxw/zkfP1WjCuCvyIsk1U3cfE1q/7Il2zWc
qK3j59GvhmnMj5qYo4aJ4YOqCLT2UZUOcROk/SuVU5sOohLR7lI2ojilz6Y5aRQFb0Fp/UWyR0uU
R9g9H0PH4C61LCBDsudu42SEMfizMpohxAdNjKeV1vIU9mrtpFJ/O0uDfri8cyJx7O8bcbmhFyDj
AIRmhpDSrub0PrRMr9LnQ16IsCE+l1CYwpt4Ri2qIInBE08n6Zg30RhV6GktbmJHO4Nl5DSfDK8A
ZRb8EWDJxJjE+dfYAh/F8uBMY2UNyM3gniV95ZjAi0ufle5JEyn5vj1EIs7AU0PBFshpIeYdpHwc
0QUxBDqIVcmpcIAr0hZ2+joyBNTjgDbhKLcVEbrIJxeILXAjmNPJQo+LhWrZ5He62vnjpEqnXF4W
G53m1L2sL3uvOFpkQHMGDWWYk5zCmE1eqWk+50Fr2XpQH+YT+CTJalP778E/9a4W9TLuLI915eDh
wg0H0iVnPWJDlZZxBrtDp58XepfM53q8v7ysnVsN2Be4XESBdTL5eqVqVnGmjm0WxHhNtPy+Mv99
dQsj6rKCc7JAFYfT4t6tKFmzGeOmwJ24JWCmq2/DO6B6uCuMrmzLX0Wj8XvauJXHh7BGN8qjnGeV
L016YEWmM6X181Blh8ZYzpZWfxny8qaezaepGY6hWnvqOrwOuPzIAF1FYXTOpVkQeu69eB++iXvx
tKaV0krDaA1q0Z7sMbRlyVN8hrOkvEH4Y8Dq6fLJ7irP+7bz4S6mLcxygqsNBnEWgmjXMunsZhXh
buwqEFKmoJiXAbnDt/eityupaSdRfy2/aaFrhj8uL2P/OOE1E7R7K6jGcsYlR0K4HHswbsGAWD/D
ADhVB6QlHsyr6efotXBn58oB0Zd3We7uujZiOdOSpUMTLQvwRMwud0zy2xKBfe0FIUQGSxLCHgMc
igY7wM0LJFcYuJK7NA3o9xT9TkdGFGM8r7HTXTGCjD9b0Ls43n4tq9pkCs2DlCp2GN+tVKBwe2EH
Srsyg13CUWl8xbylalfMCnAcpoBxW6Eh4YH6EVpwQhsIM8AeWI7//oy2AjnVGAe6aDKd8L41d9Fw
LdHHy7+/d4W2v8/pwNCvBtFHDPZV5tno7+b2ZgxPl0V8nhqGdUTMawFARCEGaHY+akGsselRPSmC
+ScD0l9Puj//xWjBDO+nfNCcPjC+sx0svekEB+Ky9N3LRVTk3nTFYuUIboVZJs+EdgBvsE7qYM/w
i6lT3aNPDNQppc1m6JfT2AMSQxTM7G4tRS3HVAANZBjco6CYS5bpaSGjiOdo/UlJrtZI4Bt/7vdm
W/sugx/IVihNV0JXAzgwI8CcAPBxm8xgjcz/km+144JNzb36ueltcgecHcHO7tkPgPjhE8ArZ1kK
d93SOJWKLFuSYAjM7+Y96zEsvOJIbvLCnT0MiArjw12JFoJ+AAgC1YF/Z9N2WRLZzCe/73V7rH90
teC67WvLuwT+Zc3NQStIH1dAkLJuR6jKkAHArj2PzuwptnLqfHrOHdEAgmBdfHY4BsptSCesa+5e
+vkqiQXDMMqnyg/Tk82yuMiwifpSq6wxDuIremR2ePBUUIN3HjlEZ9YaYznyrXo/uOlD+4XlT2rn
31OivX0DQNtUXAgALnDfENcgpolKZDQqj7EmWYf0UDzjiYOS1vcAkBfdDfZ7H2pDnDyu2mVWWiuP
eswo2N6gH93YjZ6Ht/YfyVW/Xb4M7DJfEsZOePPSUVQdl2pQk2Apf6njryIhd8syG/aYGnYOoG59
ylBqF3WI7T6w4CUmMrI0ADjhFadFRm4KVQNMvtcMhbdxKscAtKVpow51Erqde4vcSuNOcEhjsMXq
hGH+Mso+M4idsbTRjOpM39ajdTQPrQMuvTMgjgKRNd0NTrbCueNUkrHthgR2fCZ2eM8wr1IXhbdr
ehvdKW4tRCpl1os/UeZbGthZtMjx6DFmX3SGWRUYw1MKNxsKoIN/j5tzQQReGHt/PsnBzxM22gKz
xm1qPk+rlA8FMkU9SmvSLboZbIn0Nma8nHAMojo/XFbV3YWhfRLcAkBvNnmnbG27JkQH2+r3eWkv
2lct9wyQPUbZn8R2ykYQ9z400hJaEivqUflYNVfZctOLWCT3DCeYtBTgyaIUgXf247UbzFQfojEx
/Ch7zNRDSH9d3qu3C/TpdDYCuHvdrPMKYm6CZvbVM6sfq+VrimqjRy2lo01CybWG67J+ELote84D
xsVxDogKmCH7uLA576dkTcvZ13V3WgNlPM/Ns2Bte4/CVganeUM4qhjZnOH/X0uRl5z6xwQdVCMG
oMFSybL2oju8vyiktBEMWMB04zZz7dGetlRrEmjkqpTdqfGlf92Gib1CVeAfEewTNnYYeQALOELI
J8jtVZ9fFXVtFyK8+F0zuJHB6XVSrEMmJ0oeZFN4mLKjmZ3yOTxIsWe1hj3HPyti/8lRqSACUTXE
nyoPmKhNa5qkCRhdGq/0Wfts5UjOcjc7IAgBXaqQTXRXNTbyuHuVokUoTkukDsPnxYnvdMy7Jdf0
SbtfvdyTXP1BsL7de7yRx2lGpvTLIoUWOKeP60H2hmMSIFl+A5wEV3Xq7+W1KKG3e4ZIB+lIWoMD
kHfOI8lYxrSX0FrXVS9yWqC00nm1Wjwktfl77ZG1wRBSW38XrHN3XwECBcmaybJeH9UTTWqZuuam
7FdDdQzNg6xNbkMr8HiAI6fXrzPNHYAmVBePZKBupiknA+xYlz9i9xa+fwOfMp0jE7iKKkvYd1cN
sPJwmZwKzB6XpeyGygBENQzEXoryid40HGeVtmrF3K/RLW7MV+sNtqz3ytlFrIx8hrBJZvdQ0TiF
UqSsyxrP2JaO1TSYKxI19GgBhOpQoCzYn+O/4lf99u+ubzkCQ21+QlOakC9zV4U1qgP3xWBwlVyc
SRAK1amE126uumOikWs0FAiik/31gcebYIzRUHj0EgkwupKeoImeHkF3dESb4CE+iWG8dxVEexfD
5RzmNWynNeyQtVlLe5qe4j6zFSE5OntdPr2sGyncfpV9v1idBAKu2B+QSimB9USfVPSiZYfIXQVV
/t3DAVGFpmJehUHOfrx3cp+rslQOQAOo7+altPVOUDB9Q0z4tJyNBG45NE2Rp2H1D+UY38mYKUQm
EqismUNtUAhfq64ZLDdvSQ8khjMw14LUtLwubpczYFVFl2/3BDcfw5mZdNEpynK95c/Ft35ObFL+
iv515y17ad9l8JeNRmMjW/UERu1wdQqlsRfrxxS6AivC/JwL28pTImZloUeRiiAuxjxVdsJ4AFpa
KhSUErcTBMmCTfv0xs5aCaPfWn6sJnbZAAgm9Rvr2+UF7Xr7jOwZzqolwzh+VES0ZUj1XCLnijKg
jdxJajdSd2tWGE0Z1McQxEq1sfy+LHNX+Tcy2d83PhGx4PCPJW7aVPxWh5sWvcX/TQDb2Y2AOqyp
pFTj6hfRC4WP0j/9t9/nHK5upFGR6iBTH7FPw/x1EtWY9+No0ESgAdvC82Fw7nZLSK6DJBVsPIcC
3STziaGFPpQ5ACFBR++rqkivd035RiCzjpsta2cptZSUjQu5DMgAwext3TnACUN00aXghyJgHS+P
eXpsvqYeOnZE2TuVmTz+ZuFpRtENuTvcY27JcZaucTsD6Huq+vaxH+q68vLUBDpQrEcxhkv7HDMk
8mIipq9TeXZSDWGqPUTajMaeOE4mWy/X4lRHTXuz6AX5RtC+7HaaBqxHY1FO49qNXoMG4Lu4m2Pp
OJZjODtyqaA9TQ0bSXamWQWmTtgk11kvt8/WsE7PZkfLyg4xAqE7VjPEmh2lku5L5pD0B1WtzNJu
wTSOeccFVhSE49iwtlCsSOCq7VmD7fZwB0Smtq4HGXgFq3RA0XCyfoz/GoQHFhSo2qYGM2oAPJ67
l4pZassYwmOIDPSclo1HytVDDV1wO3czJ1s53PUMtSyK5XAB+OiV9Kge1FPolmcA1A+ufqjB8yqC
49zdus26uOsa690qkwLIqnnpDNbDPF6HsnfZIuy1G3zYO+5Br9DRECV6tKA3KXlYXfWcxnbS2NQf
fpZfVEdGAnM6VYDzElZk/sd2UsVERQEkmzK3nTmuSo9yL8bIAIlTuvmtdDN9Y2hGbDfRDCsKaZka
fLqo2rs8bjtTc2hyvcjhWNb3pfGkZoK93D+u99/ntlIbFl1uV6BgZtVjrN4q86uwyi9aAuccEWkt
iLzqlT/PX+bmBoXyy+qwuwQkSXAYbAKTr0SgQz0xlCIrAkk/IYVvh5GXAmv2spDdRcC9t3Qchg6j
+dFk52jVUXKlrvxW+d3LT0C9u/z7+4r1j4BPLZspXVVSWOhlWY69y6KX2M2OMlCJG8AZRLfSQSBv
7w1CxhHUNfivDm/k44KWAkiIsiINfu32LyWGnAPrUcEoHUgzgMti/ehepN9sXFE/i2O13RPbyOY0
Iml1YhQlRqqa4ndavRRksk09dwQrZFfj09XBPaWmivY0UEB9XGFpFmVLJmMA+lg5OHpgHJB7MuxJ
g1c+uLI7HsnvBOCIInDg/Z19l8u9rbrZjAjWltGPpMkuKnCdWd+Sidhzatm0vqVS5QlzRLvquVkr
92DpfdjTKMNYdZ2N9lz86kSTY7sOAyJb0KeZBJO6nP6n1SwVpJwn36hSY8S0RKw9r7ocj16iTZZk
t0QhCWae0bcqOMe9Y9SQRdCZE4tiI3eMSYv/u+COB6tlV+hcSYZjlqIT8A+e/K0Y7tTKYS4mNdVS
BpRYa7pd9pFtCimT9zR/K4U7pxpTul3WkyQgqekvJLxSrPVhiFPBSM2eOqDlglpQCXRIU+7ViEmO
riQlLP2cpBoocHTqo7NL+A7vJbTQDWepFCiCss6DK2Vq3KxpZpW4YTSwDmyov/YmkEwA0+YQOkKb
xXaHv9FbeZzNSqIKBLjWhBaPKzbCRtBgqN4z7kegtgtTOrtexlYaZ6VqcAnF6Aia/PZniR7GV4IK
W+hSdzl0Pgnku8Qvb3K46SLonl0d2ewqd9ViWikAS4DCS+FgFw21x0l2OvmHwDzuHh7a9sHiaVoG
XMSP5rGJoo5RpoEnHEGIcQCLzLPhdGhbY8zk00nII7N7eBaqvwqaYDUkBj/KM/8fadexJDeuLb+I
EfRmS1ckq6q9UWvDUMvQe8+vf4meeSMWmrdwR3ejjSLqNEDg4Jg8mYaYSMUIVrOu4OOnEsP4prHK
3bPSdOL7XNayOctrjRkfpbUwWzJYaQGdnmmEZHomTixO691ev7L5c8hX2ORgosDhbYCsKOkozt8H
pGHtbWr3x2aCUoQFvWgJ4xLJrfHE4qbY82dIvP7fk9LPktSk88QBOB2s4svavJbN7OhcAHL9w/UP
vOcDZB74EzgAoNfoSm+UlRNRko7Qb/mVFd94zr7++7sRy9YA5TGbxSizauFzgH4Xh/8moBcM+qUn
4+tqkWC4ZSJUyQ/S139rkHKeupwk+gLfBnjGaNd3ZMok8rWgeiyZlPf/YXGAtcCxiQr82+XxqBtM
acfVlMDVqPckbSIaOqFHFNpyByMtzvXN/IARfl7bb3vUcezGrlV7oAj8+Yt+AJLHFk6C10NZAdq2
iQUU96Fz9VuEY14C0Q8RiVvxCG0Tqz5JH4ANjkmwteeGZPSINTTsUMj/lKBGypgjGs6CnJPMifOg
Y+nwoLK7vvDd4svWDLXwsSw4Ts7yEUwOqFVKAIgpDncWcIT+G6e+eyk2i6IexhTky+qCUT+/6d+N
xItZRfrd3wd3L2b8ABdH1Hl5bNphzHM03jk/40JLS8pTITJZpvbiS0xb/WODOPaN5yrrUAFFC+7d
6IaH5j5xIHEn3aSP8h0kmB2C32l/dq8SMCD6jcFictx7NbbGqXvBJYse9zO8Cn/gfxEovG5rVvqi
HXio0UQusxe5VzIFplPWBBlJl6ZTGxo1cZ0q1Qd2qTxxhpk/KS4akkAXaw73PHypv9UPolnc5gdm
Q4n8NH0lFQm4QdxKPJJ0dLOONceBZSQNRlxJDZzqBRKHNjdDswBhH6slsnfdttao2CbiMO3YJvns
CxHk/dyMP1bZE+Ou7T09wBNIOJdQKECj7PLkiFOk6aGWER4m9cA7pVscQiRFsdsD5W8c+gPozu+Z
R2bvTmxiXpW64UvdTWLSoOpdfultostaAaMo3YiPhR979QGj+w+Mde4lK1uL1C2v01oZuwbr7BRT
+A7GA/ReiAM1LFyVukX21/lTbJbn9MBqLe9+xt/Zikp9Rqku5XQK9dIfyl/rCpIY/pX/1+T7KB1u
l0cHpqXYzYPalr60gonQ4FEYmr3rW8j6ZlQMqqhhrBUd0CGr+Esf37j2x/Xf320QI2EAIhfAcAwZ
Up8IRc9lHqsy9MRDfxIdqGXgDPrrIfNVNw3yc/wsMpp0uy+Niism6FBiMlC+uzz946TUld7DN4Nf
wyUo++QsnWdo5v436jJ752BrjPZbqBYpWdGixFHVqTmF0blJBsPUhppVy9/NU5CHYEXApUu8Rh2H
so61rBYMKMc9gv/JBVjjWeIdDO+MoOwSQNlVW8pdl1pya/Vv1z/j3lOE0RrSVcWwqkqP/61SG3O1
hpkhXamtNsEALtQ9H+VBPijdOwd0VCc9AKD4eN3q7t5urFIORRHKUjFGQHAE4WXKbhrBVgpGTXF/
Uzc2qPMpzqXcR+lHcEuIPtC7tVU7cjigUj7mXyFIZJw4n/UK7B/SjV3Kf3BLIQntPCLubG2iZkWq
9epj7BEozJ81+7ffjzo6ajF0ed7j+6XxgyE9x+1LxEoT9j8WpuYw6IVhrw9p5E200lT6nCojr/ux
nplyo1hd6IsR4xzuhusYPicMxaIqYcDy8m6nulaANYkQyOFpC6ZDDF8vIUn4tVqEfja0pvvrZ3DP
Qf42iMVdGhT5qQ1lZCOQJkWfkLNqln79rgEUtUUy/yeg20AZkOJ+nCrsmyg+RfX9KLrXF7DrgTHu
qqPhCeypRn+YUZ3zMjc4cBLcD7/0gCAWUHK2pK+ZbwQKuNSZCGJymuiAamuRClzVKdSaSJfKDyZb
OGAbE6I3CSY3a5QsTf3xr7qRBJ7bt6LHBLh5fcV7J3Frnuz45iTGejfNXVFFATgYhN7U9dt0YNTd
dufgtjZo11SoRhdmkNaYEZsr3opuW3LoA6L+xHuYs7L0B6bLYK2LclXaDMJlDC2NhPvjxJ+lV8IO
BMbBwg/Nyl285L07siA15Dc/fUrAEcEiJoDulp6rQbE3bONGw152M7qxvFuW/duUCIckern+1Xbv
AWg1MTtEVFFoLKzQZ0Xc1zKYTdJHMJQq9d3139/1uJqCChhgVRK48KhjkXNxkiuxMkECKPeLB1SX
zz2JEJ/IHARLCnj3W2ElgHzjqUaR7/IMNpgjLvsWcZWSvOnxMxIbU2HCC4hr+PRxfhuhK0ztoOhp
345AKz+qYAolqjXoK0+u7KZO/szKk3aPwsYaFVaVYtmpqTBgSXVjF/E5nkHDMcq2MTJyT8be0amg
ZiCNUOJ69iX9Vh3sKgUcRGc8JLunbbMYykVNRiJABbvOgwQ4MUNwuOZPGokg4MMbBcpdcM7Qft3o
ozLS8iyIivIx7UZ7nAVG8L6X/mxNUItIRXkcqhAxxCJPLar/o7nM6RlaRr6q1M5Q9A7jCpEf/HTg
NmuirlCmdEYBlpIZ07+rm3ilXT2HTwnIOHkQhUxe9n7d3u5H0vFiCcBNoCNLrU8ZRwkqWnEZ1PVT
Mt8LfzToiYnffwxQ6+HzkB+mRjJ8SG5gmhmAa0zVvBlWjmZs85bZw7FnTZHvHm7MyYqABaGXrVBr
6uY2LMGDPvthdyq47+tsRy0D4ibu7tvGBrWsVjOWSR3zKAAzBB5ZVYcWTK51njhw8tdpzQs3WkfF
4sHWfFjXprmHSln7qxmz2uvLzqjNfuz18hDpBReZADFNc9CPq+ClmRZBg0jQl5uyQBHDqgxFvh+7
odHNeJmjZ2Vp4/suD1WF8aR/5r1FKqzzIKtBI9tAWYO6TXoIPiIZ7AwBQQgOh9nrg8ZHw4CJD9x9
JraWqA+kct1oJI0UB9Lj8KuFrf7YuR9QTjLr+CdOdWuN+lRZlgtJG4GvfpgUB1v42jQRMC5i6rQC
cxP3zt7WGPn/TWBUT6PIz6BaQydocFaMPQpedeYeDCd088XUDo0b3YasSinLKBW1tEKe8ssaopg/
L9YgiO4oz1ZuNO51X/EfToimSyQ/VT+RUw2IfEGyCcK6MnJyTDm1EEkYQImmLpaQ/wQNkJ3Eh15v
GSfz4+R98omby0Zt6ppPpbxmWF+P6qEMSpTYzazuBdSUdn3b/QRhlds8cffNj/lb5ZZn44k1PP7R
4Ln2F1A7zBV9BH0M/AUxuqXcab1Vg/mRJEb6Y37DPVTnAhRx5bfWLNw4YMpW7IYFm/VTiWy45KMa
rWig1BhwwGhw6qIU4FUHA5LFqwXe92OWWf+FLAjLyVEpbV4AWi6XHFgQneQFfBxOd56Wg+ynL8Yh
dxYIvLis5s1nbSp4IYwl/+O8qahOUZoVWA+p9A1v/F58I4hOMG2nlnaT/eyP/GN4C5IYi38f3hV0
axh1rb2LtDGuUpkoYBOl3saYq6o6qF6XlbWEgJk8Xr9GjF1VqSAvzXupCQFQDqb5WyMUthD+CdBt
uwzKk0PDFnyuI+bJ17A3I3AXYjXX17Bb09maoFz4mg6Dro04kpPFW2FQ3IOI4D05r4iPOzsprAjI
weXV+GEMznXLrE9EefNRaqK25EXMxcbj3SxnZlOnd1qpsRZIztmVG09X2sPeKKZ+RNGRA/0MsEdH
4fvidGbuRmckT8/ag2HJ37MCHf4aMvesN4u1StrfiMCUaUKHVTZfwvm+Dx2VY5EYM7wKXV7neD7m
wJwVemSUncjhtLfCO4eHSjqsVmi299ltye4EkdN9bV8pn5IaTTJqHQ5OeCb7idj9XJxqMwLRPEu5
cr+S9duXqJQvQXlXBikl7oF8SJ8WZ4LEnWqDy9oEidvTHxB5XrouGl2lZ2KFLF+JglS8Q7CNkeDY
7MTKun4BdotNmxDjE7OCqqRjoSKeAXWyMpjKd9kqgReqX6Wv6i1mnmOvP7DqTXtnZWuT8lliW1S1
vEC2L5ZnM+RVU+Zua/kmYk3/7I4Jbw1Rrgt86oXKhVEclCfJ1YAUII3C0qxvZI9FX7znh7emKBcG
8hk1BGQMeIDufZkCUWekjuQk0yd9+/uUp1orIG9AAobZIT7UTXWtJTOvIrtdxXMYFr4WFzbHs0bF
WYsijmUTf6rh3KGLgOtVgsCkc0SVAe1jHQTKMenTWnJlUhl+WetWMydWX73GKfSeC8bu7fnf7e5R
MY8cc0Yzt/g6Ql25Mt+Y9WrY6WxYa7lalTqdOQgt1F3Bul17Cf/WLuWfAB1e83oCx46I0cDMwb1C
FwiKN5C6clcwlyzH3AE1g8dq/7DsUr5q4HIoGcQTZtiMyYy0V4NfrTX/WeJl05I/qdNtFknjmYRx
MaqYm9Ogx0gp0Y8k83UQZDpUbuKyuOt3uXW21mjnkYu4BVK/+PmphIpAYuZ2apvSQ2Jlp1ftIDl1
MGGSNLNZXmvHVQIbhyFSGUJoAGfTclRti2aALI/oyfjzrWLWaOnNXnKGYvcXEsEmLotF8fO7fWmQ
uvNjOTddrqdZgIUOlVVDqYZbWBTon+/4pRHqjkPbR13nBGWvdr7JhWeDiZ//fMkvDVCXPErqKgP2
hvNH1/iyaMBPJffla/XFuIeKRniL2MDi7nIreme8bMS5X3rMS7v0nS8hsY2hPoKCAwfSCaRg4L3T
ztyB6K9pP/5Ha9RNhzLTGoOIkEQHvc8/E9Eb8fvyIX5bWgbLGnlNrq2Nut+dEo8Y3qoNb7LEgPsy
HUI/dOVbwuknmmgcsYaVGIeEjhJKWeu1SdWRA8TZsShzxRzW4fv/toV0Q2HI+W4EUXsENV/9IDrN
oT2uD8g3PkCLIbM7v3s+dGRhINvQ0cqjvljTamiUrGixErolDAyhoyvdTC53IFKj6xtjcbs7uLFG
fbFyUDtOQlXMD88YQra6CNzfus3fVn7liq/1zxItqOsmP78BOP+/LdLfDBq0aTpB9ySYZJeDJsX0
I2q+GBjfM2LnuqWd5hp41EAdhbosaF8MOtPtZFWE5kqN5/WW/5V5zRloHqhFij+q7ypYjyQnuZVL
jyXfuuMeL6xSL0HH83I0FVrhV607qmc9dFXj6frKyBmg7tmFCSqAHNKJF+Z8lL1Mj54iXT4OWTFA
5gC02/Lg9GWYmVCEYUAcdo7KhVFy+TdRl5JonY66XxFE6pelLk0ufLm+KpYB8v8bA20WdakINcEg
VTGxHWd3i1bfXzexky1dHgnqWYl5YylBtPeR0gcTAIng2bY0a1xMETpgscN8nXeu88WuUc8Moixe
TKso/fs6C55xA84cB5Q5rmGzxFeZy6Mel3iFJFTM5bE/fm9yM/IIYq/2gEHUzqKLUNxnVWF2bvPF
8mhvZfRT3GGuNuiizM74oNNmdxBbe24lU2NJ8u2FOhfWKG81tr2AtgOQgeFsolMFMbLFkRBncVb1
ne+C7jSiWseqlzGOJZ3x8mIzD9kUlYEhdeYctY4QJwyfyPJU9ET5KEy4xVMeetFL8a25kTx5MrnV
nAZzDeCorNSZAHcrTBCw/G8XgubZK6RV1NoaJ2ZpzRE0+mAKIRei+dIlJn8q7Mljhcqs/aT8SIO+
jBDH2M9WA0P197FitH13Oi8Xd/wTyEwX66Sa+jioWpOwF5LzkR/ngMcNrw8smirGDaAJ0vQmyjAV
khheGDZmJwUgFo4wUze151BiVLN2XxZMafFki0ApRVVuQRsaRqDZ6H1x8QcIOFe3MasJsGMCWYwO
WhrC6CLSpN6gyxQWoZJ0r0BxMCgafbCLTJ1tkCdP9vWjt7NxoNcWoN4JDTsyJnvp7pH0TTH0gIAM
5x4L5SbNXjPtXsxdYz5cN7TnNnQejz0YXcAJKNGTRFJYQQsrxwz2UFtyIIMOqxcsqIaek6f6JvVq
CwryfxBYYQfBIE74colQ6eXqwEbKL0XdpYSK5CQvZnMjeKO3Hnone1J+oRJ4YJV6dspKaOJvTFJP
jRzFnaGmyV/jLqstmFEQHUjquXgs1PLONBRsGTIgMEAWQ4SbstUYUoOeyQAewsXKoVJfI0xVHjiA
wiRTOQgOlneEzFh6YCm/kh+mQh9dwTC/jCODfj4N6pjHVZqXeDY8LdbNujxzUPsokNOvLHmHvZsA
3iSQqGmYdzMU6mWb+WQFvX2fBmt04OTcVl8bgen3d6IDHUshEuYYOJbokYGyKtZUM3BKRMh+JCBB
121QVsQvwEdhUBDakYybsHfntvbI/29CrKGOp3FuQgCmT+lT50xOddNhDCt5Xt6kA4+KwfBEwM3j
v0crgIN3s05qM+N5lHqgu9OghSbOsS/C0pqifHpvi6hjvaUkvv50QmQZZG0aBu9Vemihq1KuBpua
DpbjyYEAOJivMl90I6s//3sSICwL7F3wKRDjkGkktcKreRfNGIns63MG3rLlRmZpOO/eajgQsDuC
7R3jZZQj6delTBMd2qutMlla+yR1x0Z1Jv1Znd7E6KEY7ub5WW1YPpOEUvQubs1SF3ycq7Du5CQL
kEuUvgb6XQ6d6Bz/1p78KNwMduyV95GtPU1HVmNoJ0LQt7apU6rUdT+pK5/6ecU5habeT1P+fP0m
7F2ErQnqQOp6xYXggUGSJp6zTHH6/metp/YkeUY3sm7d3no0AeL0PBENw0N0eesSSV6WJS/iwIDM
1OL2iLFCGzzwsoOeVwW6hvLQcqb6B0tEni3LuAYgjKFdtASQDacjpQqqsuEexzgcfFR9F2/O07up
r3tIBbfMdIfsG31sIM0B8ATQ27pKVy9AzTgOQzJkmM5LvNyufgqFOR5T3YwaU3+awYuNcY2vqehq
qaneJCwUxZ7T3pqnEoSurMpRG+Q4APIGNImImMcIGZDYslB5exE7Ipd/FkrHYkZZaVm7dDm8DG+R
6nL2tcKQWYPG22I3bnLbvbJ4v/cCW1SEwAWG54KQ01GrI1R1U5zHacB5LWZgyGsRQZCVt1MnsllV
3r1DC4ES8CIC48rLMnVDVlSzw7kY4QCql2W4j0f7+g3cqZjjXd0YoFazckNRjFMLHG0EZ6L9DJvn
uqqtWs7R8vAl4VvdY4K2DjSkktXyMHQHo2ntJdatxTgqq9VMP67/RXuHZ/MH0QPumS5zBfiXoMZe
YOorv1/42IokFqp8N3QywPwIOlHwiWq0mUquFl2rjNRPkW7ZAghMpb+puPkf8KxAFczP02vxen1x
u59TkxA0yaDk+PQqIqJCPFfXqS9klaloT2L975MTA4EZHnlS3pM/pcn8WobhEPIev9zqmOoewf5V
MuDyO94FNNSAcErwptg+ypGK1TKVIj+kQZiAwSlaE3vO29Q0yndOzUE/xp0wJfYH6SSKiBgnhWAZ
FmhQF0GGqwyrrM595Xa2O5OQr42Y6y4fMptNK7jnVwzAfHl8DYDXMUd6+VYsVbmoGOfJPupFhrdi
BLI/TYfiUHrQ/hpO8fFPpnqAciGT/xjUBa/DpxWmcw5BUD0NhvQxix9DuYNmufevz9+FDeq2I9Je
Bb6v0yApfvLlc5Sw3An59tTLszGAyaHLjZMWTkviBosoT91LDaxA6SERsUQ4R445fLtzmy6MUTXe
NOGyCR18OEdRNvlJtZTw5/+yX8gQLpcTNrUiTzV8fQ3YUWZYaccKlMmOf94wMqusE3YNmiwzVTNd
a3F90DdUXOloOFD8RN7GVFYg9ZxrdqiVRK2kcnOPEqF8bk8Qk7rlLMXpvisHMkiZHlhg74+X95M9
kI1CkgyyZvpHNWCT4+A1a0CSLJF1Se6AmxP53CEFky8z4d49cqIBPRMS2gEtevmNYqkXK24Vc8i8
1YQwCkmwH/+CYBGhDwYtunv9SOzVMQwQ+f5jj4qLZzDayzWkwzBLP3ZB6a8naCOdoYwDgMIdqW7F
TugwbO4Eyhc2Ke83a/VatUWTYTcTb6ksKbXI0C35dsgX7RY2AQg/9G//nhULTmmzWMphtLUstEaM
Y5PrswPuhJe+47/PfP+gzYgCquhoLIqTt5V/fcE7QcDW7KdZmKaaZGDvEr8v3pr6JEjnVWLg6veq
9GR8SMIh1UAXQo90JLkc9dw0gErmtnMir3C01OLfSm+wl5N4BG6etZd77+bWIFVyVcu81+RR4r02
Os7STdGCnnM1w/ZpXu5WVpFhdwc3qyO+c3P/pCiNJo5XQz8Ka6tL+WMfPQ2CcLj+ncjd+nTLAW0D
hB8zZci9L62kfcLHPSfiVEJfVhJGv67upPmt7BVGPWHX1W8MURcgLbKhl3u4SR5RYQgmOJ6VtOzf
a0PHZIqgIXGiPVbHGePYZWP+MQTYBHhVbBTuzmQIEMf/oN+wWDJ2wOYAjIAlA/N4hHWd7oxmHVcq
ap+KPqHiWX0e88qRI9+t76PZ2NEdudfp/XhIQK6tQn+HY2I/96Lgi7+AekGFYcpKlUjeTtbqQgvW
6r42mMJVa/wBhFJK1MG6PryybsLe4dwunHqMcmOaU0Ebdb9QuK9LnJSmuPIPaTh/v34899dH5NtV
UnlG8Ys6n1WEYdmC+wt9RADeiRPeJT/T9/yYnLQDynvnpnZaFjRud32Eg0RBJkMYUC7NziE0LGRF
ASskThFoEme5BpAsca6vbt8KeEFI9R765NTlg37bJMzGmgVK+hzXthp/GyfGtduLTnRCPfK3Cera
qVFXp20nhRhSJWLIZPzhr3jh+kr2bjek3HUINqoQ2qUR0KLeyrPe6OB4GCz4NJOT/uyL/LZABQmj
kargO+Sh9tmGtS92HLgPgSl0er16+t/WQn2VPi8SPRkFyDvJkR0tDY924cTiddz/9L+XQ32XNBqM
Uh8h3Am1RrMLf0iKqy+slIu8R7Rz334V6hTXq8RP4YrSVTbZ6RMHLB08w48lckjVMQ3iM0sMm7Eq
OnmVRn5aa6EzvEX/gq4GGgtOPbIGr/eerM2q6CavMDXIsaI59cv+oIxWxOXOON22A29ePwd7dSLA
AcGACW1eFV6WbO/mBZ6nQlFzo8+g/7JCO62DYlv5PgBCVLicLzBwlvtvycYa5ekMgOh0PlUyvwFR
DsbBCq8yUWZwVz8FMax+G3ryG0GkE0YKECGJVsnswe6+oFDDQhUDcHdVoWv+3CBPYrvmeE2C1q/f
SLF6PSj3ykELiAKNZrNI+Xbz9K1FcqI2e9ylTTZoHMRKJ/A6q1Z2H9q8D5jF6BD+COnuhfVm7x7R
zRIpP1LmazeXYwNCuS6ow/tIfkh7Bu6ZZYJyIEk5ZhLq14YnZ49V+NKHk5kozJ7X7uXeLITyIHqa
hqpeDeAZNCHzSjAqsQ1wg2D2juzKR/Zs5G68vf1WlDuBGi/GXNYZgNXqAx7bPUOXt4TUMCG7Kb9y
dsWI8K9vJJjdLg8HR3CJGdCQgTCqr0usQjExxgJrrvn38mwI5P7ZTPWTXHWBxhSXw6cUiqkpXpTn
piQHJYv9krUgKmway6zWQgmsanUnmNUaWlk3eNMiuNc9166H3KyGclyVuMhDPEGiOS4ji1sbM53m
kxCB2k9l0pmQw/zpjdnYotyW2KiVviZIbPVn8V4OFifGhEnoq76M1ozQmtlptXSwYagshCdrkWSv
N56jiKsxrcpK9LL4LBSNqcpOjXK+zKiVssyQ/9+YUQpVN6JMRtyhfOf1kzRx5qze9TzjqO/GaQr8
LpIwiATSdSpFjMW2lCBNATIRP7/VnMLXMR7KBBzseg1NJuKxvKCAZ/ZyOfK8cKKKhhXI9UabdMo5
IpkelCakoYHfYL3Ve21XFFo0CJCiRA+fR3mpMZc7vKxrGgjyoFoCV73ETb06sxj7c8Sv9mz0D+pY
P6SdvFiFYqxmyWUL6yXfvXebv4LyXGsHCq+hQN9c/prcQDTH6VDPAj0MhL6RGzqRy+IS3o8d/rH4
iacoS/VE1rmq8Qc+srsM1LoQgC8HSCW0ncmN9dloJPBD5OU9L84PaR0uFniBret+YD972vwVVHaY
gvQnhFxwERS/8NQ9iMif8keMH0cm91KgbeLEXn6PFuLEQpQz1095ukrtxllOJQ2A6PFERs7+0uuu
7Mxms8bu3lHC3CyAXw5IAurBVfp0FjNjTKGqMs5mLIIaSou7xIr6/teoZixm9P3FbexRh3pFfbwx
RCUHTwUZiSnt7Gt46h3BSr3sVn74g49I0jcFkiXom/CUhw0LI1TzrIr98kvuGyaCJAx1635bmMmJ
fMECczidJzGyoN3XfmuW8q960SI/0Q1EZlYZ2x8IX6dzk8RMv8kukQvTGBb3vuLWIOVpAYCNaniQ
2MfACtQWp2bwQ11fMQjHT+9pHrH6wLv2JAMUp6QvC0HCS1cIivZpTMtG98sVEOlXae7ttb4Z1tJl
fMA97wOCtH8MUceFn4ZSKJWy88Xz7I72BEITlIkgMfq9X8wKfr54HI4sbPveg4ImHwBXoLyGVDG1
m3VnhCUHAcsgTYzYXNrsPOnJU2Eg+UuTQxVNZpUCWDBFrKRzd7Ubw9S2huWAp4xPSnTeRuivFTdo
yx7qoxaZiiN/adxON0OLxYtF7gAdhWxXS23xOoRcPUh1FHQ9Xo9UimWzY3EU7Z4XHbqVkELn0eeh
bCRGWSa9NuPpnOb+RR+Bc6kzdNkHNTz3azE714/NrjnCSMjjgBKSycvjSdxBzo9iFtQchsOQcq6t
Vc1HWWXMI+wkfYCqglPsg6sD42/USdFnEQ2YMQzBzwl2/wfgTW5VH6MrpwZHk/ciZli/41pgEe1n
sOsZoP+igxCwU6wrl8akOTtBhRCzW1ZyUJwVnKAEzs9Cnu8QEBAwLhrq4D0VICxNubJJKCBgUaUh
ZtSgKACKn+oAuLvbeyXgzDPnLCcFiOb5/F/UZz/fhkvT1OaOfDsY4OIJvZyQ8LamQAYoD/JTIpp4
L/AcuiwgNcsidf/WCi+TOiLCA27LmcY3ID1MZb2/fjhZRqi7EIIyWp1nwvQ71HY2V4QA431KWcJ9
+2agx4weFjwojetsMn3i5F7KAk20FOFdT04SKJCuL2WnBEE+0W8j1IYpuFh5sqBK1jgYhgAAlghO
lLy53kTIXSo/ghZu5LK063eCiEuz1BamJdDpNQaIUbkX3PEOTLyebApW7vXniMlrtLeReOUkYMTR
6/lE+1sBm8cpVY75dRAiLhUo1p5EuC7GThKXdOmFgUSH8glRg+YBK6GWBHelqr2wAJLjT+Dv6g7K
A+bC/M5v0Xzp/sRvba1RQX0fR7zCifEIFRQ+4G5J8yNxItlMwMbePjRPssfswX/2yRcL/FAT2CSD
URLJTZUD94sszYZgJaHN5yxkhfeNX6JAlqIyl9hMs5+TtkuzVBifd2WSpnpL/GV2Q5ogZLiw9Dqb
NMg5thA1+b0r35FurGZdwvXGAHu98FMAV0TjT/PbBNR/2Jy5OVCR0UhOrhms88NaJ/n/zfaqTdNN
DYc0rf6imAQHIBzj2+GtdQiOu4qBdPyTA4tkG9qTBuGmpr0zwvheFT5w3ISyaPZEX8UdBLG9y85S
dp+hv2coFRjVqeV1IlJhgVhTnxPQ2YMJnsSB9Wvrde5gpw+xJ3osJClxXvSn3NqkkocsVozIkEmx
PMpNvP1mOKl2jpZTlQ/HumO1/XefdiJ8BGkzgpWl0TBNDAbnoos1DzzKAyazO3M4q/4Y1I1FuJgS
yBNd/4Z7V3JrkPikzZnJtH6qFqkGw0nlNfUvVbypksJUl/frZnb3EUMaIO5F3/PTvMRoqP2kJAWu
4HouJtDaD51Vi7wTCrYmvV639TmY1XlSH4aCGujmNbqZpnMih25qw/vS8pjOt/XMSLSIG/50Jja/
T516kBUlgxZWnL+IINtsRicqayDV7sC7bM3teyKwMLC7IeZ2RdQTixS8rVcOCl9TIA0Wka8orN6c
f/G3owMBC3s6Mk2SQta1RVJv0dJVmCnqcNA5IT0vXWjxSml3CWR/I8Ec69XqytbW1sUz9O5w/fvt
7i85/whxRU2mXwk9axK5ysosyIYcpD6K2SevGETPs9xUjEPWPV43t3vnMLQGpQwBBBZ4fi+vgFb2
VSfJBYcZKcGt7wQ0iiCiJgQyXgfQTZ2jP2D0QjSN0TbM0AECi3To0qKgllrYlFhhAsAB+g8+KfyS
3jyGG1Zgxc0qMbMnTGdBcP5PLryEoivJVzDC9xFXbS58l8Rz14YxxrNUT+ShOSrdLrlsKkwqwf19
3Vii/HWYDUm2KG0SJCHeXc2tDtF5Kt31oBLepHNkS6wx0r0wbbs2yltrUydFTSgtPje5Ev+t7b72
CeNw7q9Kw8FEQRY5JJ3uEaUcSUpAnIHpYpuwga+d1SNKI4jpJjanI//AOJ+7qwI0AFzSyPdATXN5
WtB8SLVOhpI0D/i72YJdH1g70BFGT/ABeBaI5jILcLfnQ9GzwYXQkPMZCuVx8lYX0goDuUGWeeoA
Fq+ZNY6yv6rfFigHM+V8pFUipmvE8kYpG0tDgGIYPxl7R84Y7ca266CC3KEAgVaUQzyjcaJvpMmn
FabhQH7rfnUKMv3BQkfuvacbgzSkiZ/EsVWSuPe5OD4VYAH39VqW3dKQoqPWTgIjit83hyoVcJ/k
S1GehGvmKBKTWPClzM2VU5bcKLkX9Yzuyu4DJAvAwSjgf8YTTrnICPQtgygvYAW1w4MKXS9CiFl6
vbPYohl/TQ8sJMTuNZPB0U4Q75oGKbPLQ88leTImDSy2mE0Q7MQpDoZF4jzZFT3D5lgr3NtIFKVk
oCF5lUeyfGlPMPJmSrSlJJfM524b0A8iOeHfotPYmgTbh6iW0I0KPxgnlARY9AndGJapLzhqC9dP
9cgh6eu+dQ9YqMU/lqpZ2fzRsFmD1TtkymQGWcAIBka3iY7N5TorcY3ETG7+4v2RUUnNzuHTaOWx
mWWm9qCeZqs7yW5s8ubQg/QTigatDUCvNbOGMXc/MbR6gWDXcbTw2F/+KfFczIY+ljEOFZGTJwRg
BT7x8jfJjMjyo3ufmIwVECVHUHCLxCNtXr5cTUB3ajR4508j2IKr++yYBLo9WuOvyY6gHskfh+O/
x0sg3t0YpW6OqjSC0iwNqDDCHECoINKf88T7gzO0NUJ5636ueLUe9cGPFhOsvUjE+LcV0M3GBze2
y4IV/IcP93sjqTMUqd2kQlUas6BfshdwjEledlgEU29s1Zyd0pmOUWVfX+Lea7FdIXVWdG0oINsI
DnA5LVKQ2Si/WmNtD1XeFqwC/N6TgQqMAWZuDTKKKrU6oYfw1yAlHCB/EpiPKlRhOs40zrNT2Rhb
xMDgv4cqQ810Y5FaXDuLqth2auKnrW9IiS2gbDb+e8TchREaW6b0Qtu0ApCg9fQ4T66h1WBNY3wl
1smgQ/dcQt+kynjUvw/rFx0QYhSH32QCcXHqewKAun4qGDdaogo71QhUMd910DManiv1pq++j40r
skavGGePLucklVxnOrDKfiIdJUxU5IdMZN3g3ZXAKYG+HwV9+OVL35T0BleuePOC6FdN5vF6yGCV
ZuqqdnWSLONlBGTNIr1fFg/W7tOOebJ/LMuXluO+aaRagNy4cDtgCqA7yNCP7W3ZJD6RRzw7aaby
dP277ZZytkYpVyz0fTO0C/iP2qjBILnWtXbWd4u1ov5qF9WMC2DE6Het5fNstJOVcPFwWGoO6lVR
Od7xUvkNJ62xWpGTrfD/SLuyHblxZPtFArQvr1pTWZlZ+2K/CHa7Te37/vX3sHynrWJpkjOehwYa
MFCRpILBYMSJc+Smd8wCzDGcX7lXx9v+SiZ2a6UqEnkCf+iqfzdnSNqvh7F8U7S/RfViqn9N0+wm
JLOVkUe8TEMMmxNsDTPxXFmNckyMpgyjXNKpiqmaza7ViUsc1IqBQrcBZRl71JFOkiwvG+/6wumf
Z82Dch5PDQv386fpabNNrKIYFCEkCihhk2Mhv1ajTyIQ6K3fr5va9YStLSb29RANq+MOQN7etx7X
waEeWARpi5fNjFEwml+K+I8vV72/yPe+iIzu9Tv2Y5MNNMMyK1NjJEdlrNyo7N0GE3qC6KNiFP33
YmI09v62xXxPq56TCKRRS5h1mS2ogRqXtppyDhUvhDD3FlGIWKkQ/wQkuj8IdeU2BSrcg+x3GLLh
fDXeyWC+2pKl9GwATY6B1Kc8Nk9FOjlDlwF+lKyvpFD8vBltoY69uchcsSw4lWcalFgP3RwQ9tkz
NZ3Q9X0BxkW9yANg55UQJaOKt0yZY4a5X1RzlfQkQ7LculR4NMMjRL7rwN2aI8fhUmjveeR2UfTX
bDyyNJShT6Is/v9ZA+ui+blrTjZ0saByCkks8OTTV4inP1z/nPu7SYeLkYpbGMX8aDib63XpK7Bz
WuudWHyLzPs/+PugnMAZAOvRJy09S1vQfJlmKVSjS6/dEh7FxPvnZt1BR6Sieo4qHjbMAqJ8HBsZ
0AX0lcwjnbWkaofWsQ94Oli7XcdtqsZcXNWqFrMWYWZOP69+dJQO2oMOW11IO+C89GYv8dgaY5Y1
krrPjBxJgYU5LCWU4vPCSzx4JpjIRABqya25T8N2iF0pG07GPIBrmgfG+ORhqDSKBqCZsgRN8k8f
qAa6zFok6K4V0Wuv36uie93DPi2D+fvMMpSuWbJ8jqyw7Y66HExpZROeF3/+9owRJsBKqWktJuSC
UCc2AYBYD+WBdrt+lWl55DOf8zLGGhNizUGViCrnRti6akDLp915TR0SljdaoANXYhp29v36Lr5L
yX44Rx9tsul7lpRqXZq9ECq3IuYJ1lMKTaL78UaH1SwUjqsXP9B+g/ClcNHNdHjFs08RkLH/Kd6q
MbrD+IxKHUOIcDgbiHlTDSoKLjsfx2M+JfXi1OhjlC14qcgovpcAWSXotKkAlAFFgy60FfLAw7zV
MTm+IENYR4cThVYxHNsKehZda3dN7AutFJRdaV//mp+ZTZjdpIdyc59Yc2VBS6CzQjROxtpejvIR
BEqu8KCGdWErBtj+J/d9TASaEG7uXDfP22D67xvrC0mkch4scjRBGBGNXjrPTjb61418fnAya2RC
pLwWYpWTxggXQBhkbz20N7Qo3gGRlEHtnAcl4MQxhYkzPUjfJAx8g6JiOUj6YC/m0/UF8QwwMUbr
SR5nVQ0hziEgMz4aBkSuW9jfMhMZL4Zu0fllW8yrkSo6OEqi96FbWlmF37sGiKSp1qfFhaXu+sHG
nPzRD4SmVfU+qXQMM4Ri9l3Lj2PH4XzhLok5WUUzNmWa67Q8PXmyEzuNsx76w+LTsgPhTw3z1sSc
rKWtx3EVxBrBgzwg6W1v41tRsKOT9HV23ufbUruoXfA+cb4dzzBzqMzCSuq57ZZQvYdq0xttP1FV
+tyAz9Os1ILdWx4GYv8q2nxC5pAV2N9FxqjvO5Vd+0RL4/ON4EGWHqyOGI/ha/LQv/jpItpYZM7Z
ZECHa4oqA/NEvqR7y+BplldlnBC1e9g2VpjDVpjWIOlWBRZT8ZwOmOdoBY4FeklfWwdzicd5XUtx
DTmGvjGro5IleWBVbe8KjWD6a1ubz1265Ie5MMZn8Dpaz9f9hbNAthmlC3hTaAUuOSLc6eWp4kGz
9/8+RLJVSmuOnfx4titTzwYtqdLjXIEtQr6dFF4xdt/hf1tgMgJB6ypNMjrkIrdtYmtvyqlEpyKQ
LuZj+1JfGrC4GSEP2c4zyoQsUP4JWb+kSIOWiwS1NzDqJs3r9U/zrvvx2TV+r4yJWWpSi0LdW3q4
OKM7h02gPGRB4kl2+TSAl8/wMDd6zO7UU+oZd3HFuTh5X47+++Z21uURIii9gJpm+1c3PVqDe315
n+s69GIGSfC/XIOJVClFa0WWkQMVuji0jk48cLbId1MShHTUo/Ss8IeUXHiNw/2FgdJNBLTCklTm
21l1VkGKYQWytvorJppdGZyO665zgGsTdTGAiz6Brzst0yO0/5cwqXGzqDE0iosLMAHfr2/g3jow
dkAXgZkV4IGZD6SMzS8ddcG8XYYvjXa4/vf3Iuz27zOxT+6neTSayAg1Y7grwLsNSB3Gbg+rFF43
xFsIEwITcKQZq0UwJjKUTzO6RWLc/rhu4vOUHJztn8WAc4uJQ0o9N5lcAsED1Bw5QAo7kIIKSgRo
8ROfl8b/G2sYdwW5BQVkMNZ6QxCsrkWhbcLJlSjB8X10oBDLxOfxhOxuHlR1wf0LDjaR7bublaxW
eRIt4dKZbg+3s9Vl/np99/ZtgOUNY/oqPbAfPS0SlcS0ZnjCMhX2nP2MuDwKuxaAmgdyGgWAT/MD
kl6VWR9nlDDKDOoTZmkP5G8SzEf5TfIyf7rhsQx+HtyjDrGxyGQs2ZSOrWwkfah/HWKnP1l+9bcZ
JrSurNzrb1NICaPSM7evQYM2G9S3dplTm0udLA0mwmr9Vp7akCaisW+e6hxsnJQXi1ch2q1JbA0y
x9jKaxTxFwgJJ0Ug3Bo+RoVeDfVYe6A5AOF2JXl/4CyKhqAEtIkOiN5HZ0lakYDYpbTCoq19WdD9
kZdt7jrLxgJzccj1anbSVCIwRasdowgqjZykjO7Jp4+0scA4Rws1uqXVQdGnCq/FZNpgNPCi+lCW
eBQnDhIa9/qe7ebP4IT4Z9MYr0BXYUqbKZrD9DR5UZAAdlClrpbZRagA4wf2n1VzKs6Xon/02ioZ
z0DDrKuKBPOH/ex38U8reUrzi6odtZVjaPeq3y6PifDxVK4QgcF+ipotOtWlRpFhfC3Bqm0bXwdX
RzllOUwixtZAknl9aznOwhasVnGdLD2HRJ5gfBeUADxO1//+58oyDSSqrqA/JAMdZDK7iPp/O2ap
Qo5xdEwzXxEy1xRMOxefzOh+zUE0LwPpHh+um91d1sYqs6OlaUGupUcVgJQBOJKdkj8rQC+pT+7x
2wQLQW3GUTcizLWFmr2CChoR+fxOmH/mnefdx/lmCy0mhY+zJVEmEfJHw3Hw6Mh8Ae5uyq61epQT
k3s9czbPYjJAJa5IL8sZWKEeZ0wX5y5edYKjuupgU2dMj0rqWn/yTtkuksnms6lue1FryFH+at32
4fTcPc8YTJBA/Wkcqy/9OXrgVYjl3ctm8wnpRmxy+EYDMecgo1o6ObObB5UH0ZsynEOKzZMCwNaM
rz2gQKOt0+FqD2JGLgBlD9ddlft5mXjdNVEBsu0G5dKzfKTdW7rXrWdg5bSM+mc33mbVTPQWy7IT
+6HAo90y78D4oLiy2v3QZiuyi87qHa3IjSCLCyOYx3gNq6l77YgEvKyMpitn7XRt1w4RE9iLFulZ
Y+mIDqdf2AkzXIk9qC6doVKc9Yzpb8PmUnd8Hrn7GJVYVghLrdV+AsV4qMCnfy4vGTjOpRvBme6Q
aVit3dy1oDf6o2R0s/NMVJKLWuwlDTgYqal8vRkD/AgODPP6hn6ifQDjw9rphQWBqKKysyUQQN9s
qa+cz7abAPyzEJCvfDw401LXM/iboApOpRl+NBTyoobSvZHZdISw9NoLRd7Lly53VU7n+rPo+odv
B3zFR+OGFM9TuiC/QY9KeKSUtxidQp5IPIOqdMoAS4Fo5kz5RGLP5N3Vu8++zdKZODXmYz0tK16v
OoAIt+Sgevmj5UUHUFrQkCy6cyDa1hfl7vqWX4/JGsvBsKIKPJUKdjxebnTwAXapxjmLPAtMGFqX
xiQ9tMnDRfoSJ0/T5F9fAc8z2bAjdHFsVfIckuYHIAeaeC+uP/7ABJRsUJMzZBPzPh89Q+iMOklR
ewpzxRvgi6gTFhPvotq9NDZGmH2axKU0xdYyUf0H4SVEwQ/kqLtakENeGPpepcODNexu3MYgs3FF
lINoPEWsKpXCspscEy3FhNR3WDlfaD/N3lhiovFqtkSFpKMWln/1lS075GY6p65CbOxlU9nrS/VI
fD6MmUaLT5fAxiyTIpZ9k6/1MsHzoDbah40Dm1DKRNp7y4Uf7Cb1G1tMCJ6SnjRzupKjkuPOp5hp
8Ep7wxnMXg7iV6A4+ivmKPjdPPqHryySRakPGZDakh5TUCw5SMD7/uLB5HFZc5xFZSKzOWpFo9D1
SdlpjATbWBARV+f6OdtPWX7v4qcaYUkykmR4NMvnzqPzNMIlOa8XOg/cB9Mrl8yIc+ZUJugKrRYL
VYVVtZCAVtGeGhq7cN5zBK95/BMeQnrHbBbIRJIorYZBKaUZSIUoGB+TY3+jhiSML3SKYXmNn/97
igjGIhNW4qhWRzMvURX9Sb79/5D1V20+qRAiiezcK4AYEA9pY1ffOR+Txo9rnsnEl1GLdDx1sdbo
TEeeq3MWzA8LLnRcpOMFIxun6hCfeRj43etms8NMrCnbVY31hn5S1UmXyLammuOlvKPAhJUFpPLp
bC3kmJZ+jVGb0l0iTrbFPQhMOFnnde4lBTY6T1Acw18P8h05UVFa0TVv5Ffe8eZ8K7ZyikmoeC2n
pA1nFD/E+q7K0azvfioVb8Ly85jLR39km9xdPUtJOcArzLPkCzaF8YvnKJxRkoCoysEc7CYB+kGG
ErpxJ14Me/I0qmwplA5vlHY32/ztKhqT8AlTZpRlA34YIceoCZSazXR0hOJRzO/Fwelrzg3PidQa
E2xyQuaybU09bFbM7X4dtKcozuyu0Wyz8GUFFeRc57gqz4/YErJeJlmhZAqQJj+zb1GAodbnldJr
xd+GsLoVXOGJc+j3D4eOQS2wS+ufkug1xjxRSx9e5lkApVfjdJcSjDRyuKKmbOY+COwP5uWPWhmg
ZpIg+rIjiiIlKWDZNbT4oLhhCj8EjfM22F2VoaB5pUpgMWQpi8o1bUqxjc1wAbmcpQWdBKr3P7uN
NlYYB4lFQOvlBbm4CbdYz++qam7hWN+q+iycKdc7LwXcPfYbi8x1RJrCKDG+boakf5jG21QvbTBh
VEXD88Pd9GhjiLmFDEsYMEeBeCYGA6iRYkc5xGjSvc/LWlTb3rUgDww2TR5wjfflmEuoL+cyhgiI
hTZaODavZXRXN3/SptmsjblxZDPOZ1nu17BbbjVl8gcr8zinavdS25hgrhw0tUjSkEgH5HA55k+/
anWNSxvRKK64/wG9JfW1T5f3xiJzAYlJHzfSQpCJ3ev3CcZzK0fFDUQVKCCSe+Y+f2msvWKPrRdL
fSrW05DRrvSvbonqgsHKo6M1fJgQZzvZ6SRFSbVRIRGwwpinAZPkfSLUIeeT7ZZxf28gC2MsjWxc
K6VukZdT5LNAR5uPrVM7POTbfs1pY4kJGxBf7TK1k+Ojcmu8CTb01+8hDd39tbxRCfvl0Lwmvc2L
uPs3y8YqEzrM3kLtWMGoIU3Uq/vUz54Nr/eSJ4pbNMKeR5PPCVUKE0GkKdLmNtGN0FouJHpRxKcE
rAwpj+qJEy9YYi5J61sjFnB/VXHkJVPjRMuj9EcYV1QT/nWfsGhFWYwQMgY4oGbLR1plUg5VY8+G
XUyYZ5xcsMsHkRqsPBqG/Y7QxjATSMhsjqDJVVCKzvEOB1TaHYL5FYVhOxrwHEgPImrRw43wR/hM
CbM2GDTA+BLky3D+NyXxQclkUsg5BjbWuxYkHnHGKWTtfriNASZgxXWrCX07qWHbuGVxnwEMvnAA
Jvu799sGi6pas2xUYjz1Q/Vs3s+n2sdzEbVrPdQ8JSB31tGE5Kngmg/c9vVuxNpYZp7fihBXcYtW
HjoKqy+/lD4dum+95tSFBYbAu5uBd2PzLDLJcd7rY5Z1+S+V3DbUboRLB+d8niFeRaMyZWjg9X85
3/A95mycZM4qQyoXNOnb9pDVgQkelMi/Hpd5JpiwFZfGEAspUUMhwdhgjZSjSN1m5LYnedtHf8dm
KeVgLGuzgP5//Gtx+jAHh718V/2lfa0on1oYBz0PG8f1TibVkRoN/MB4ZRzl0U1PyzH51p6Ev6Bm
DlcRrfO42OL7lyMub1R1NzZvvJPJgGJ16QwgiRcgiXKvngSfxOOBZMb3cp2+XP9++wCSjS0mkFjd
2sT6muL1nYAMy37T3+VfBM8mofhlbu20A0HDclh5De3dDHZjl4kvE9VfUqFlcVTM21L7mkf3ihw7
iHUhwh3nubEPHvlt7B2iuPGeYSZqAkctjqO/+gpUlVUFZZMspOMl0hfew4NzJt6HTzbWll6vQGQl
KGFE7lOETtVrcA/9b9+NfUI1xKrSOjHm9zplhn4kBR6a7gRWCQq16EI6Q82DG3Ec871Ru1mZLpVF
K4BvKRSKZrlkInh0QfcS23OraA6JVcLJ+jinngXhVJgkjcwBTiLKld21jW3wZDI5bshSZVgVnqg9
nSWdmsTrFtGZh+IGPETQo22DLuJhVbieyAQVKx0UXVzBQofRqmPmza9JEB2Ue0z/4pD1JefW4Xki
E0iGPAbdqmwtoSadCIj065dUczmOuPuy2ZwtJoDk81B2JMeKhmP3811dxFfdwS9fJpeyivHa4jQu
fHrYbMwxcWMUk6xKx4IeZdqDHw9asEJFkwfm4Owc+37KmhaCgRKynrbX3F47m0Xsp8BNXd88znli
H06jNBBgsJEdi0Jjr6JrzQ+J+R0gnOtm9h8XvzeNfTzJnVy26SDTGTA1WLzCI16ECOgqR+tYuGWw
8LhyeQtj3lBNZ2WTJo9L2BL9tTSVg2x+FSewIJoCZws5/sD2EokQZ1KE2VE0Uvwi+TmXxzWb7JzM
dqlONlHfyuTH9d3cD0oYBIDCI3RcVeYIj5OWW2qmxEdTfzO6u8rgCInsuR60KgEpB4QUdBX0JbwJ
sh1mE9VSH5Ha64ceF1VchDo6RNcXsesSEMpTgR6l81FsJdNsp6kYy3fYOrAVbVgAQBP5nW8+UvqX
hMs2vQswU8FHpEFMRFGBJ/+4rGE2s1hUhwzCpnRwCQQgAaAzeE9zax97H2hrSf5oaRTXvDKrJD6m
p24BfWrtWxf9h+rmthCoB93nzy/vhvWtScbfs1xN6yoyAV8+jq6M+flaAjioc1evDyLQinDuxT0X
2ZqjO7BxEdAqTlAHguogaTAoP7915Js1cmzs4je2RuiP2BiJtBGZYQ6+rt5Xj6h0B7JHVWDw2DRu
RtxZ8hvla6FFVPki84gX9o711jhzyOQ5zzrJAC1fGupHqhMkBU2YH4cD5xjs76QFgDuYvcEqx+yk
KAFDl9aLEFog+6SkHFQbXvCa1O6P2j0UEO9lvAd5t8tuBx90mP+YZfbWkKpJSWochl+MYKD3PWbP
mUMfg3NQQ1+HN/G8f943FpkNVdIxnpQYQ4kTwInVRfUwd/wkPA+nMYg9sM1wmjO7+2oqkEAAFwLw
gmzmkVhrIqQILxIe9IvUuYp1muRnztfbQySoGytM7pHVaqKAC1MI9XuqJ9U4lSPeFWF8gyodx1P2
F2SBNQIc8OangotiloW+arhe+vUyjScxeckAPPyj9fw2Qk/F5silBQi5xGWE4qLwzdCJnSU3cvq8
TAfBupOa50i804xbrXy4bpazNLYMo0YdMEUyShOtjDdgT9xeGn/SQQbe8mjgZXM30CqCGgN6lmB+
ZnxwiGRz1tOC8gpIeIaBZIjY5IyHpk+z3zh1r69r9wUPdmTwRVqaroK4++N2TlMjk6EHNlIO9KD7
1j8Vh+y4Aj64XmhVsH4gb/l9csvrkey+qbd26YZvPqOcrJlaLmZ8LN8GT/INX7Lz2+JseDqYPwPI
/D7Kh9zh3Xu7n3GzWmZ3OyJGepeW6bFo/S6/aXNiT9MPzpbuZftAK4I6Ejq0kOSgn3iztIg06tgK
QnyMVjBQCE0xOrIa3zeL9RZrU+cpdaG77WrejlY+XAoAhcPesKQ3SAIOvtw2nCrlbiDF4AcwZGAR
x9QNk1Voagu46ySYAOVSJQHtprydX7XL6OD18VB6+deZ+/Le3YKNSWYLMNa6Qj0aLLUjkJNwrOww
35Tf5wcSkifKzB5z8kHqpeyp2S6RzS0M6E504mCC+VS0QZJi5zPnqt/zHDCW6Jh0EZER6kzY0ZRI
UHIJGadUPS3JX013UE3/f3QcZhVFnKCm1al0GD9qbRkUmJkj3yqBhV4l4J8XXg1td9c2jsqcfdOS
iimNBwkvENEvUtmPqo63pr2e1PYwMOdcm/tcb0Rg4cX0UWmJI0P5QDW+R20QwxHLozG+jqV7fSN5
62JOedmXRYwgIIaTiMG/QpP/bmKDB5eh9+Ynl9tsHnN7S6tWiEOmo65a2b27eLqTggkGJKp+FijQ
SReC9mcT0jkvXhDb7b5t95S50lWjFOdWovVIgnlaEVid4pjNdvGcBKi5rk5x1zsQifSu7+puyN6a
ZY4AMdM8tnqoYCHZRQW0dKXOoQzK79QhoEx9nM8QSuWiq3bTso1ddnA9G41VWpRkDfPTghYSeD3i
7yScXEo+Q1Cd5Gaeu2f996fVmYA5VKoS6wWeDtqj8Zg+Ia8HRMeOnqq/QMUuBCkCmBHW3KDJM8sE
zTlPRTkaIlDg+sU3XIiH+aCHaIAk4eyBNCCw3Oqg8dpz+0aBkJGhwyXpBmN0GJsWogllcqzbt1ic
G7ss5fMqWLw4sGsHY7kYm4LaF57UHy9FQWnyuhGxuNaVj83h15OFtgnM0+D3L8Ai8r/jXuqLmex/
bDJrA+G2FRVJk4AJrLhgjj5sPUgho/KLVhLnetg/HFAU1ESTjpqyxTCpsSohyqc1jHHB5w5Qj2iC
RCf9ycrs5Kl/gW4P4GX/gRDKbrDbGGY2Ns6BD0qWDGxX7uxblk0RubPd2+XPGNqC8k3p8IB7+wdy
Y5LZVzNRxLnskaOCsij7WYe1T7wkyIhH+U76gPjqw/XQs+88vzeXuRj1NVHTUkCy2LSgoc5nJ11v
1ZEngsvbSfrvm7zNwIh3L+YpRoOL1bQLk9Q3MSEG55G0W+QBs98/nkIXuzFjFc0QJzHCKOogp+oY
hTk446onPj8dveY+3VAbQ8w1uHZdVxHNikK0j7I6tgUFQQz5Ua1J9v/2fZi70JRMyG1SIdzJ1Ly+
mL8OYovuvsaTCdhPZTdLYm6+LoaO36ShWwthwvhpddcn6UD13Bt3SOzhJKMox/X23QxmY5O59gRE
NBywXgqTpK7tTkodrSkVp1Kjuy5+Las6tWMFxUAFcql11XGKBLsPtI27sGB7bTKbVYexsPL6tzJU
HcnGTMENqtN+62H49OEdQMEVOfs3Ac2AfIFhQfSSxcULA2l0MPMqaP+3p/kJLD+do/9YfmB6Hd0z
2a4bu+ltq+bDfHbDtgr2fUhOQFePLVcrupwkZVIXeJK2YX9LvBGNSN2uH+QD7+PuHvmNKeYsVhWU
gRSQLYfjcqmb46S+XD8Y+w6Lci4uBSh2SOxkrVZbiyFnxhomLyN0X3OfsrEvd0k4gHVgsa07rlrw
bqzUwasA9gYq88fcB3Kfr32RwV8k+ZTprxk4qXJeqrJvwwQ5qAoJT4jTfQxhOvSXFWnKhtCCUoIt
jeQAcrHvSl4/Xd++3c9jyPji0Meh+clHO5IEpKgFUtdjVN+Yxi1fr3B3IRsDzEKiJNZauZ2iUI7z
u3IZw9ns/VThgUz2b8zfr0e2X1EmYNRcytVCJ7p8quEECZA00A+zMWZ1JC4Xl0F/96fQv7HHbJy4
LANqK8CHDuD5oxkBlMk15Ol0nBAgF9G5/p1230Ibc8w2xotUENnCiW1axWtlB6A5JzV8WQoU8iYp
9nVru1X3zVvcYNKBdo5NEzJbC7QbNPCUr5ABXSavooPdCE5QBnEXt32ofPN7fuYVrt5BA9e2lskS
EnGRBTK3K+KiYcsv5IHcrDfiF3GwSdCnTu+lqKngOniqS+cn/s/tbrgdcrrAz78BcHfoVtBSK/N5
MfWsmZXaLigUKL6GenzuRhgzBiMMYM0H7QtvwGW3d6NB+/hfBpkPbMaVqea5tobSAC1BaA65lmc4
w5tIVbF8br98130tC6w6iJk65G0/nnuNpFoqj2aCQjytWOV+3dtrMHpNCCT/AxdXupsobcwxt0Cq
SgL4qWYFJXL9p3rUQJzS33SKnf+MLyWmX1JvsgfRbgyOI+8OpoAJ5J91MhkaUabUXGo8GspTf9JB
55+YjvYoOqvrg/HR0y7aVyUonkTMD2KM/uUX6T9PA2w3yG5+BJO8WVkKUsZ5MkNZe5vEl1b2rx9X
mh99ctbN32dytmQcrTEuszVUpPbB1BYnbkRvlqbAGkCA0g0HmaieuPCciLcsJm1LydKbKArqodUc
khoU61yyA44FtieQJnMeVRO4JdrcqUOIIN/qk7NgThHsi5XbPo9/l2dewvIOtmF3E4oQkIOUwM6E
4eCPR6OItDaKVhGxL7GTi3CiU4Sip7wDm7LT5I7vA5mWYz3LPkBpdoQpXkp/yvshe2dm+zuYr5r1
xEQlfQbHQYQUwBLr1gapjaN2YEM3a/e6C+2mUVtrzMcUhgo1rwyrlsGxKTuCDZ4tr30d7f7nAk48
QGh+cCzuZQYbi2zRqdeHvBDUCH2Rr8uxDFfZFuwEDUGI4y0OGW2qFkt83u3ybxaKMowMnXIZ3daP
nzeeUvCwzNBFFyS7Bvyp9NNHHY1WKBAuI8Yumlvi8tp2e34MQrF/bDLBfQGxXaSbRAzjsncIhiEE
3suauyzmxlaKtYQYn0i7TG04nItz/wp65UdQHgF1np4hP/Mn1H/bRdFFb17ZUWzGi5kvSliMzz0U
r5ec9+jdTeq2JphrY+gnNU+6eQ3N3O1eqHzWeKOcZwcIsgsYG7h4q91bGGh23UK3TtQh+f5xTUIx
j1qyoC6Zn6BNCQnFDKkO1dT+jwpLO0kGiAfQE4S4Lqj6WeVUYSWLXrXJ+E6KLXvSIXoqBLv1tOBd
1unQWJxTvuOHHwwyt2FJSDxkmGEJxSIYlmdQHnLu273E8YMFJngmuinUQy3RBj+d9q5DtPjd/nt0
Ms4lMihy7tzJ1Zzm0bpDnYQTUXj7yXw9tRoXXa5BTwXG11s6F5m7sas/aWjuQBOd+wbY3U30kXWo
NtJ+PLObSaKLUUJkIRzNg5JlDjpyzvUV7VmgIsuSpGsK+MwY/++qTlqLqoAyjD558wRVs7ThVD/2
aI3krQ1mFZNU9QmY2TNQvlJhVN2b3zAwTMfmUzcDLHTyyZPkVG4ddH/VL9MJdYnzH8ApP/wGxmvq
LO8WtZTHcDFrO5984KbsWv0q9YpdWjc1CFuHgrO1O7frB5OMrxhaDQIThJdjVzuy5enWw2x5QnS4
/gF5VphblfRyuchJlYdmQexRfk60g1a2tijxJrB3LtPtctgaVrVqbW6OyhgqxEvrw1i9dkgari9m
xxsVuDnSafBWgl2S/vsm4KcLkdMy0cixNOV7oqgvRcmjiN7JZNHQB/MmKgaQrWZ1uUyBTLUIEQ4A
riiuFn2+AOgnbpzf2a0PZpiV5IMhFYoVQR9DAEeZaaHA8pxOvG+yx1yqiGj7AGCFdoXGltmgOkzM
RhBHwAJ+UaOttnqX0cIUd0U7jgaGAlMDg62IcWm2OVImkK8ojAw0R6UM5u4GnbsWc/h9DAmraOZ4
9Z4joFwr6VCRxCAiK2oZRfkSKWs2hz3ERSaCkoChv133td31QA0QSAAZoAq2mTVVTVyvsgTByBEz
SXUEIgE0m+w8VfzZnDmOvRcDFdRf/7Emf/TsZDaqbMpIQXF+wXQYHD2Y3fExxZy2cbNC/Xu9zE7x
BNbI93YzWqI3vJbonkviWEEPG1BYeAyDt60gGIebRsiOUQXJw+RFEu6KNri+qbs2gJgxJGgp6wZb
cE57EkdTZQAzLB1F64Uay+6vm9j7bqAJwLyCiTxKZkVGm0JboqXCQMg4PjbNi0xCayWuoLrXzex5
4MYM+3ao+8YY49TAG60kjmGVNtF1jlPsbRYyQUPHF1FQoGc+yCQNajdb0J7otQMQcOkaZDylw51V
aDJILvHKNHUZWugf3U6w4l6oCd7t8WLZ4gwoSsxrPu81GTTguEFzBTkglHmZey7SorbACpOjdLv6
5V39QzlYDyuqldCkpA1+0W6fo4vOmXWiFzbzhtYUzYQWKwSiREh3f1xZmsr6JAwSnZ4v7XK8rFVm
S5kbafflylOjoIfzky3g+AyDot2AHfpoy7KqPhuBHQynI5h4/eKseRhoB9eIaAtcLYqdCwoU6yDq
pBcU/JwxVghy2kgZKA8iqT7p8lPSIJ1tFDvRvQFYFESL+b8/tDisJtI/C6wmKNd9XF4EXfeJRJDR
hSymjZv3JqmAke973nTG3jZqBi4qDU0HtDUYO225LspQajOqrqKTHCAPjK5Qj2qv7me3XIANzxrj
loLUSEqSdEC6vCtcp776pT9SARHxRr8YnBx375xtl8ZkYalSlRrI16FX0nkQmLN15dv1cLR7yn5b
gIN8/EhyNyAgSnL3vnkd4MyyrZyqr/MN5DXD1nTrxFkTJNGZz7s39pIMDQcMevV4g+CQM0ctjqW6
bimLiXI7ge8VTe/UbmPHCEro1GOUjLPS/Q/32xwTs0piGWMN7qnjomGogYq/6Sfh796jajZ5ID5c
N0fdgD3bwFNCl9xEViOx0SuN1VYjM77cMjwLeYZQLzhlUQdlroA7yLzpxYQ3DbVXdMCG/rbJeIvS
FJWCUIONBKwSeiiH/gZKM5d35zwoX3i1cc4S2cyt0qY1mVvBCLPCq+Rz3T2Kcge5qNOSPBCBp7G4
dxSQHUKoVwU3vM6mbnpsyrI1D3NYdveTEJgF5/7f3T20lFFbQ+Jr4uL8eBJIV3SmmSIRld8J0teD
5TRuFlLdttSDQpR73UH21/OPOZM5eLWQtcpSTAseWMcKvKLGwEVE7CQCmo6+DJQakQVAUe/jirp+
0Qsy6npYW1AKtmzVKW8xZh73dpLYzQlQwAAtqFeVV9LbWxow4zK+FDTkJfZe6yzVGEiHHlyP8oJ+
30Yv17dur2SImIUqt27KJsRDmBhMWgwMFUoKMPotZauoviLfDQxHCUR/eKKMrMbTdYu7K9oYZHxj
MZJFWgzI8wizHwuCnYKP7LqFnfRzuySW8aweigqQb0SnfCwdvHuK5G7EcJLFm2Wkv5SNSwi4aJGa
IqrI7PMEExjdgMm5+b3aSvXYB5/2BbnBfc/3tnZoNN48uccpVjtNqFAAuownKPJkiO/toXPxhULa
rWoxpMMjut61qSDxBRSbynwwBXIt18xS06LsWA3gacs9sa3sueGNVvGsMCuz5hmauZUphRhXy9Y3
rfCmjgMg3jNh4vFoUDUPEdfHx80rBqlUBSW1wrGKfa2JXdNo7pV1cK/73F6ua6EsQklQZJRGmBsR
AqlQUNAxpDtDW2MNZqP2x+Ln3ONZLLWc63dvSRa0cGg+b5mfpF3XIlajtM2SY7N8tdrHtrxJlz84
pEj/KIgUocfQlY+71v0faV/WHDePZPtXJvqdPVxB8sZ0P5DFqiJLu7zIfmHItkyC+779+nsgf22x
IE6h3fPiCIekygKQABKZJ8+ZjKlNYN23AD5acqiT/7E8M2RjEcviosEALED9zy0AwqkUslWHfq+f
ium2DQ+p/ufsXQYksqBNY5uybvOYW5UWgzaZ2eKbUe6SCOS+suDZsXWW2SCC0AiWnMnsng+CFtoS
R0pu+D150st7YxaE/ZufDxQvIi2mUa9z4Xg0UTsCchhCy4tvkC+1KbioRZ/PHf6aHM5xHQKKWUWH
Pv2U94+Xd8VWKYXtOpNYiDdAisRNkNZklCoyWZCMZyysLbriwl14ZMrK4ErfX7a2sS/OjHEuBZBW
IisUxkzUF8DovASaKth6GxN2ZoI/sPpSraWxCn0y347Fc2fe/d+GwO27mkx219HE8KPQ08rSQZbN
ySfBPG2FZ2ejYKNcXShSgqSapgBmguJ27xV3GjIB1VHvHela8ZIgdCfBsETTxlZuZbBTZ3si8oxm
whGMRml0F85EsBU3BwVBRAMRkcrOeS6uKJteBVYO5dVu95pnBXiG+BQy3kwb0vZFWJ1XfWvu9oc8
yW97PJGLtAzFrLe5DHCQsh8PyV5OnHbfvpA76s5g4wH/LpRmfjH45afemz28VoAPGI8ikpctqDO2
F7S4GX4PpxDnNWWjR2YUq4bfSLYbdgO4BnTHnGyHFsVOM9CtXJDbdkCLI+TCRYIMW0itM+ucNxm5
PRhZiRK+fD88RQ/Gbf3MirTxLn0N+sG/cQKf4QyxU82FtPEjkCiCtrStjc9u+FccEyaA25WapUZq
mWSyPzdXmXVtFz9MVRBGbDzQCA54wgADeBVa3BQT0KcnpOltPzIGBwo/gOfWsVPGoLBV1f3QfyzT
RuTR7LziPWxtk5tYqUioZFYpWuuj6k6qfhRSEegT6V21knetSe770HzK8k8UHXOOFvf+5bNoc0dp
hqHi/UYUsONzMU1KF6smDRrSE98oHWBfAibzO+4mxJzQx3FFMefmbYGEIfJ3qHLiucVtYaUtlYzm
4F2KfVYzZm0rjWcfGoe9Q0R4rI2IDTf3b2N89rjEjZ5XSTv4w2Q9aLN90shYOtYwX5lt8hz1ooaE
TSclqgJdQdnW0Y1+fgYSYzaisFBsX5H2YXS06McxF6wYW5B3DrMywV3npp225aKBFZ80D0YxuJUC
bbnYGULRSm0bQloX2V1NRY/F+VgSqYwVu5tMP0MDQj5/6GoViH2IWv647ILbc2ahMo2GWhm563M7
SjMUfWOPht9BuCNjUgZR72iJYG9v3U5I5eoKqisy5AU5P+/7RQUFfgR9NdAuVPKXWBHs5G0DhsWK
maAbeYezlCCNpEtt6NPuQQLvdh59uTxPm+uB6fmXAW49KkIpgN3V4leg1TaaHZGvyvDLIqKoEI2D
mygjUoZmzoB1kKFYiHtuEBWXt/YkS3JA2UxHJZMvt0wmXj36SBH+tFdSc62Z4Oqebm39gwlBrstT
tnWgr01xwaI0mmRB7xFaXJqldQdkEJdYd/t0vDFHGT3b/cusK4IU9JY763gg6mj0IOAB4I6AJQc6
y66HNKDkNJM7kHWeOhL/B862NsLtmQwZCbDLoxWizX9MIVATsn28PHVb3ra2wB3To6lW6gKJtkAB
4wvcIDadpf7YpyJv2IxrVoZ4OH8Dqdko7RgnFcDC5olFFNSPjzlCiMsj2va73wtjcs4wQNepRONA
FMx1uIu7Jz3NnGWUnBLHm9YJFkg4LC5cSRpgObV5lsGTbwXtASmJHZrPA3HmaHOh0KKCdCVB6GJy
rjAjrVekPc6dOf9hzQdVhRRQtMsT0YDY56zuHeCqZYI8BN54rGMfO/f8mB71pC9IixLm6CpPnX8b
Q1ipg+CiCaUU1DwgOqcf09sE1OeCdeM21DvD3EwOoK2SF6sA0Cz53MY/BuU61AQm+KDkLxtI6iAf
gtKKwk2i1JZ2k6cNI5X71eOBXMJufkLrg4s2bMGpxJ2wfxkDnRdSCjpq29wJqxULtWvQ3fpGXLlo
elcWUc/K9pS9WeDOoA7Ns5NcdFEgRUvhtJDizG11dOTyD1/jv4YCdIgMdC0yPDzR21AhWTbVFH03
7UTRTVo2TluWe0kT0Suw4+ad960McaF52baj1psgMNIBem1Ri6I+GnKFadjNpVmZYT9fvWHJaMYp
BIhp0IIgTze9XhOR0mwuDehDQOgBeBUK9ecWOsBo1UoKserGt07bafFnNPdcPug2d+rKBDeITqdq
lNroVc1iLwePwPis64+JAT3W5ocF5e7L1vjiwi8fWJljI17NGQgfKx1ihZI/35vAYoLb+Nq6Ilfp
1eIqjCnxWlTkFU0ht39G2heNBbZof4Ie4XIw5Q/T8GePzXdj4jaQJmktxSs6C1JySuOgbPwmFQSk
olFwRw64VKkG/DHiLFT7G1x6NvgYlt1/tDhQ1sALD088/tLLYyNNrIzkoHkfveFOjpgcHnjeNTfL
HdZRhVPozx4of83dm0nuvNbKxhoGSYdCUqEfK5peNbGyt434pM+i4GFzuwLD8K/RcZspVxBn1dC1
CkiEYNgwnLyIBJ7AP5DfDYfbTZoZdZ2UmeCd+zl7v7KbxTd0h8078K2jzpl+FizZ9vZ9GxS3n+rW
SMJJGRS//Nldpac0QDcM4GnFcXAncC7YAeNHZp2Oosfytke+Geb2lULbUVEjlKCG+hgunqb6pYj3
RLRg3L6yQmnplTIGdRHZE8RfA7h5Lk8f+5LvLoqVS3DbCmW8rJTUgvqzdh9OqA5+nIybWj9ctiIa
Bxcdm2VpSnpTpAGyD26b4ZUUe5ct8GgP3u/4rPqSWkZjpJnq6/re6m8T9WdYACRNsGWzE96wqeFL
VYi+cRFGctP/cFhYCINYxZhbI0NSJ31CwOVnme70UrxLrKem+qiPn1O7d3JRNLTpdStz3IKZyVAo
TV9GwWR+tOTbuC5dU8jMJjLCrVc7QidOkxuApm9NgGfwBjxktzZrunyyQQoKxPuxEdzC2zHl28D4
d65WtkBO5i0TQ5Xd9LigdtwBRRA6qjMeRfyHPC7pl7usrHHhOdQtyzGWZQU8O3qQH8cXkBhNHZLE
jgGaltBRrslpmQ9i7abtA3JlmTvvq2IYl1m1qN892U/qJ/bWMVtG574f/eKr/UXUQrC9M5DLUVG+
MFBxYou9CjjmcWjqJUsg/2LMibeMi+6GUnMq8Lbz+1nS4LTd1VLZzR7t7u0pa4fsUC0k/yDYoVuH
gE3QN6gjWwx+QW7gba13ihS3SQCNSnN2pnGmh6Ed6tohUtfmXjEY6Ucrt0jn5WYUnohtVbOXhKMU
VJb2UhmkupGyed5byjwJQH7bDv82R9xZXsqhWYDMPAnSxJeGT2193deP/8H4LZ01TykqXum8JgjU
28cG1dfI1x6t2SHPIDJ9gEICa8WnlVMEUIMS5FbY0fPucF9Z5LZxpepyszRqEjTS80C+xjZAd801
mMO8pb8XjI6t3gVbrw/8lZf1mjqm02LIvhyobusY33IXST28OqCfdBDJ+G6euTo4nkGxpNp4G5y7
tDElVJ6GRfFl+0Yv0KEYPUd4G1rPpd659fCHiOdfh8XKHBc3aXKlh3kxp8GUfJ36O1MJiH68PH+b
DrgywTbPavrAN13ixUizQLce6/CnsRx7XZCSEJngzgGrKEYtLxrbn6JvC/Bz3fig9y+Xh7G1x8GM
/XthuH2kNPnYNUlO/bw3glEiboGms8smtp3aZJBflNAVvtkmVZVWnuQax9nyJetAsTy5ygKiK+lj
Uke7y7Z4uru/Vv7NGDdn5jhWyTACrD/Wza4o0LHXdIcYbRmuAkH1iFr3el8dqabe1qRw5bJ9mmP1
ZJTpvu9LLytF9aft+X37Ptz8Gq1czYB4dn6SPsShm9QPggFvb+M3A1w0Q9MkrGcSA1cahAcDNHC6
tpsQSJe78QQa+vD5sj32fd+fGm/muGhGibWpJX0MGsgBQP/6uZ6CDp1uSzw7lw1tOj9w6aBeRCfQ
O6FGs59IlbYk8ttwcJPUdpL5qyQqiG4agU/qeBQA4snXXKXcNpMOb6pgbh7s9hhCZ5P2+z8fCBoH
ACIlmiq/KzNJdiNpdtGlfmrddMpdpD5K+ofLJjZTFGsbnJc1JAWWP+9iUNWCX5IEOXKWvQRBlmoG
dmCGcMR4bGfBXtuaPBDF4pRDyVpVdW6r9aFVNwWVweBsjsYuLieHDpCAsRGuXB7e1h5aG+JGJ+EF
HPZF1fs6kIP1j1n2/m+fz22hRcl1SVJNVIbH2u8loBFVUUpHNARu23RKpy60wSNA7vOrRJfvKDgQ
Lo9i65hluF6UfAGzRbXx/EIqIQVQZsmMsMSALsSYuHS5M9FShOa2zPx02dZm7L82xk6l1e03WkMx
1F07gZ+fZcTi2zjcaQ/GgTEGjfVBE1wh29P3NjbuPi+VqqjTZaJBnJWOZH0ORT20m8+L9YDYN1gN
yNKoTO3SKPxhP4IkSPfGj+k9An004Mj76aa4r67FkO/Np8U6wubWLOqL2K40gCDbAANrfAgBnOQ7
+XF8YhhcVNkFEKbN69EGgg2IS7Trg43ufJiRVC+IjVLZV0MvPOTgqCC7JXEtEP4xldMjGtyu5M+i
HpnNk2JllQtrC6U2F92e82BSHDLKTt97uqhdTzQ0HjAtEVVaEglaL3aMM/AafStoIcE52AV66827
zr2vQJoj2AeCkfEI4ylue0pjSoGfmr0UjdHotJQgOzDugJr6Qo5MekCUUNj2mrfp5N9lFTrEzFbu
YoZHpIC0gPfdyZ+IwzoTEMd8Fhlk5yt/56+chheG7kg9DG3UN7465k5VgeK2GZ0cwg6JUA96K5pZ
m+K2oVpaoZwkaMw2rRDShfsnRm00gDFZO1rEG3OQd5mClyRzPm50YMgwgDsAOhUdpdzpPyxkjDTN
SgL1wKRNhmMLAHx3EFVnNzzlzAy385IqVyRVb9OgMNo9tU6aeaMW0p/fZGdGuI1mW6i6lT1UPuT2
awvuA2QgBQ4vmC0+a2dMZZqj0AxI/U/GUYhKlWt9iB8l13QTKFRVDw0wVdOX0Ks9kRz6VpRjokdB
wwMSUNx3Tehx2yl9mCsqSs7DVes2j4zFbTkYh/iBSbRJO1nUQbVx75gMkfhKLQZwHlvU1a0woR4t
58lCgwGNTKqduiE5XJ7QjVv7zAIX28TyoqmdooCeuw3a0ZvJk1V9lCGwTdrPly0xB3vn52BmQUiN
3Cf6vs7H0hohuqVA4BVM6O9pUKoY5odc/USWq06+DQ3BuLaSWMCrY+NAkBycljyqvIia2cpJA82G
KwizBc1pAKA0hn6rtBOhWDfOpzNT3C1ajoROHWhAfSlCDRCNxwv50GhBXD5cnsGtIOHMEBf1NHWC
tnNjivxEc3svv1nApZfdpge1d8rRGff6vtxXbtkKQYWbh8dqMrn4x7YpIGyZjcrFckO7fhcBppJR
Qafz1r1yNjzOQ0rgb9MEMpIQQYeIq0cDio7IAdAHFtWJ8dRCe9zuAlVuRa2lS1kDZgGaFHBDgyvQ
NUzXvMcDdi8J2at4glyWHjgbIrfdikoeJzVBCUiPJfuh1zKDnPLSaI5Ih3WeUmb1IzJ+6q6I8uXa
iExy6sqk2JEmNK8ayyI/0O2x3JKphBQGlZbvFpnVU97b8V7gasxn3+1WFCcYv4GtgZnifLdWRZ/H
kH2FeqclfaNjBvU1/SbLrhdD/ZI0V7XZO4t9leq486cfl21vb6c305wbhLZmzQTkUUGhlrsldOel
8kr9WIqAntvnOV726K9n+mwGtxiktLTUHEtoN16xkkV7CHc1aKqan6BdB1pWEnbtbT1bWDrht0V2
Gq/Oc4koED3vcHs1O/s7EwegB3oVPiou08uJvl2ex81NuzLG3fi52tp93KvUJ8VdvHyfkC7OBSbY
UrzzEqBsLBCE4xrhaVmmUlraMMppkFTK9bzErpIM3uVRbF74KxPcJlWkLCZocAOZ9KHzlZMNSi+G
ehCBoHg82a+dubLDOcMMwn+ko5veD7XyxkqbQ14sjjp/A8LxRKLJhzRV5YCZ5hrc7qIoXjSNnFuQ
MszbuimzoPqe+cuuhpBovNce+t6pfiKSh6ZekwimlX3kpZXjnMNI1aIwExQh81FzwuE44nFk7RW5
dwfrz4sKcHqTaRLi1Qco07nTR0NJyQxhu6AgDzHkBiw0F1cJSmfLPrMFZ8f2Absyxo0LYFem62XJ
fv0zvO+DZQ/2GT8P4t0SOeQxvDUD6/iKmjlcdtP/ZWu/jZILfcFLOJtymb8KwR4Y7H6RkfoadwxM
YPryn3Xl/eWtv63xxZO6TkwyL4zUx/686E+9YF9vHsFvs/gaXK3OKdsiEfqlZWAyetVVR6+CzGch
3xbTl8uztn1EvQ2DC2jssJ1iGuFRghSbI4XXo/KolaJM7ubuIjK6SkFCCsQwd4J0bQK0jAqASVx3
fqw4dUwFT7jtwGxlgjs80tourFlBNdDI3GkXBsRF9ftGep5c9vCn++yhhCrrHypN/HICAjoT8A8B
tc6DKnVjIiNV2xgJhucaRK6xspupCH626QogzjNNPHtMBNPnu9fqiayXiQ56keaYIDNkd44cnUz7
4bInbAZj0GwkeCBYaNbke/RJT4kao6stwAkBgkovuUU0tk9BrpOHTvsj9oRlbuZc/BGIwir6zkE8
z5Dy5yOTqdaQxka3cR9Me3rM9t1xCHokTjpc/aIznk3TO2N4wQHaCygxsbhpHGsgLIeomXy8jW5A
Eqge+qSkhyitDJfOLbgqqzrfKWX1h10Nr06irAzz55I6gtNEUWmwhCXEsCfHHn5IkpdbqnN5BQUj
5OEYs4ViodYDE9v15ZM802Nn2T8gOHHKtTIYWuUAUsf9ZZNbxwc6AYBOs6A5h3k9X0GbNnEVhYgU
7fBa0g/t9GgWgstrc1QIDzGDoPmweCxxaepDWSK37Xcg2ZyV41Iobg/lodK4GdOPEJYRxAKbQ1rZ
4y7LCULBALbEUVCBZRPU09LVIOqH3ox7FTROAHqETrx3UsFKSxZSqVOBlrTiAz0phZPsm8/KDfWj
O+uE4j9x68+XV2rzegQ7OmsqBSUbFJzOl8qgg55OUy8hUclibeqlOsS4mAYP+kq/GKI8M3uevNtu
K3Pc80Uhi10sE+iutdv4A0sTMf5NMKjds7s/dEXMM5vR43p47A5aXZikmqhEkiIGmAEM/w6W78ho
g+ajiKVlM8BZW+JvM7WkUWgbvY/OVO27pkJjLNvnro3CodvvIE4VxEcDnYXR3v5weQ03XZMAUg8R
DUAo+H41ewEb7YDGWCjweVV97JT7UpQL3bpsQKXz2wR3j0YatIbypE6CrDV3GUpUpPC0LvX06fvl
sWwumGrgSgMzMUIC/lrT5baSiN0ngTXT6Lop409FTOSPYR/lThnJL1KXnyCtJAHcb9zMencvsL81
mRp0VnDz6Khe8vTIUdGa5oTeQJ98tW/lDFQ4IOx+FSqIn7XADF65pkUx6tb0go0dWx8NQTZW8dxL
86oejW7qcr96Wu5ab9rR43iA9xyyz+bX8soM6j29FaVNt8KvlVG+/0ifurInMUTPw+RYhy/2KHDL
1zCH3+trA9w9Tqcom63SIkfDAVmx/YQQCEUQr0bhzHCzQL1KHqDzJeQs3ir4IGGvgsFOs1AN4XtR
F7BlJM3cQWr6KDMGL9avDWzlTQNgEcRL0KnxiE0ouI+2/AaNDRb6GxhCz+YOmtaewCdjjGkwVMdW
iZ1av9ViUSJuK/mjgfIDLctMsP6V1391mslLbjR5N9R++rPbRcf+MByRYpw8nCsHURi2NaC1LW7L
j4ZpxkujWb6t/5zK0p37uyzdX95tIhvcpRomhQ0ROMXy9eSzXu1p2DmD9njZxubeWs0ZF+B1kVHN
djpI/tSWj41Fvpdy/GMB7sIh4GDeXTa2PSDdAD4TLQeIX883ctNEBfSdY0gAFWi0fS7KK3UWzNlm
lADO3d82OE9rclXSFRvt1fqhvCl22WO4I7vOsR5DJ3Llkx4JG9G2p/DNIhv1yu2sCLTIkQ4t4mqB
QIPdOJM9O90y+WUv6lbeHp2iYOdCewpQbO4oBCA6GY2+TH09ddT7/Fn2CnQBDE4TocsK8CXIUOxF
ZejN8b3Z5GtXzVBRaaRVFIzZS470QGiWxy439rEiaH3ZfEzhQfOv0fFYjCg29bzslxgcAMNOQ/hT
uh0IFKkPYk1IHqoPl91xK0hem+OCu3qy1bSNEdzZdjCrhzH5brZe3/tz9cWOE+eyMdEscr5fDsXS
RnEBuebwVk/vaqtwy/AbjWLBHhNOIrcBKr2prUE18Lw+MBJP6WFg7IWHxbX2cWB80X5cHtfmnl6t
Gef9S14pdmqiEpeWB8MIAIxdiODyYN/43U25MsGmdrXBANNSoMmQQddU3VnJt2gWRFWiIXDnbBOm
RdiFaIxTGSFiv1Py4aT3og4/Xlbm9Um7djf+qKU5DUd7rl8pQge//xhNjv5FgipC5YT7zht3DIdQ
t259HDK85aVAdihgELFPPE2QwRIdJBZ3kOS0oxLE2HBXfgK/R3NXg51Jv9Od8BFYLr9EQJUIOqYE
q8g/tK1ybAZK8NAuzfZOH6fHrpjcy74oMsGFVAU02Ri3ALAs1XUrA8Up6q8XbS4ekB1q/ai3ZR4H
sY0nbmQegJn2zH7ZhRZgLFEre3CkfZxNp6qiTjnP4D4uD1KlCwLx7ZHiaa9B95Cgz+B8S+iNSQF5
J+FxGlqnTz9Mxf7yVG7uCfCDQo8M2oOAEZ4bIHlX1qaJKLHsP8aGX0fPsyJYre3JXNlgg1ztayO1
W8nQigRNiLM3+Y2vHVXo8ARMVBfPXbAyiA7h/8Xk2/uFO0p0o7fpZEc5MEDsPZ96zYLSab+zEBx0
H43REQn/bB77qwcTt1BhEU+VPkcAfoSe3n6f7M9NdpSENJHsqnp3RK6Ceu5sqZZcHntDS8FfX34y
Ia4WXjHl0hZs9dDJ2132jc0xaRZiEI3x0vGPwLIYTKsNiQ6mjofWTtwWyTKjdfLl82U7m06+ssOd
Uc2U6LUqoSuw755BtBRpkeBO3naH3xYsnrU5M8ZBLyV5xpEMd3gubkPQTOQ+KR2Wi5B2xofLI7o8
c2AOPff4UGolaymQKMCuquiDRG8LHa4nIk3eTFvheffXCuGRd24nB2s9OJ2WGboTvcfySAAaeeSW
acqK3YG58HvfezPGHRUR2HO0NIc7SHPjmXLrlINvj4szTrOb/iG/669LdDUy7sywlaSVombBQzLR
HQUt0jPQs+QYFf7llRK6BhfX6EqPfFW8gGUVlHLRscAbmaG1GCdV5kk7EV/+tj3QsyDOYYl9nkcj
aSclDiPoO9cefWZp/dylrn7LCDRANrET7eHNTBKQ+7/t8S6itbVShOiZSnDwMhbvfj/uAIMXIvi2
fB7yv7hGWNLKItyKmaVe12E/REGf/czs72Z90sNnIxO8HV4p93gvXJvh1guNbZkOVLDkVztQ5e7a
QL9nyJhSd9KX+Vb14wxVzc7VTwgjXemLqAVt66xam2ezsLrL2qFf+nxUQj83oVGWKu5cCOKnrdeK
DkI5AupuFUq93IJJRdU16CrEckWSUyeN1xfqNTG+QSnb6YEsLSwRYQSv5fW62XSQsSFvA6Fjlc+B
kZTEhTkYoIAD7zU9NrFDv+b3DLbYIMfpKKD0m67lI8ToI0f6ItQH3JxTdBFqOl7sJtE5zxnGgVgg
ooO4Or2yDmh333enGlI9XzuoOh/YzRa6wvZceeM0w2B/G+X8KI+aXLaGMfO76KuaBUbzWQULXX5q
h9gx0eMwX2WGKBDaOkFRYGDsTDrj3OWWlgzhlMcNAiGWiKfIw5+qfesyUFeNx2/4vfeBQvD+jVri
VpTHGH4hfYPeh3dwKSg96YkF3XqUVNBxP35itUvtxkid6OuvKkd3qOaDqMyx6ckrq9y69vNAJrIg
WFHzwxzfm8R0M+mRji9xeF3Ex8sH+dYQkShn7EToXAdB6PnGJItkJnaV9L6mQBMhMRwApV3U+JzL
ZngmzNe9YjCKSA1MSBbkOs7tmKVlzimtwKBKdtGzdRibV2Re6Jue9bgc5j36saDVHJA93UWAV1Su
LazWbo4VGVYwKMqgWOa5/dVBD0lB8cKMc82FmpC7LAGqO4KhiqxwYRmt1TS3ZinzaYJI9hYFlUWY
Cdq6NIy3kfAwWH0s2rFQQbFCUodVuduDApAbWgQepJd5z7hE88KxdyJFS5FZLj5raTvMVTonvjp7
BrlewlMjB0n5H+QzGHE80uBgJrdszgoF2DLHQU6OmRE5ffwc/if0LmAEfLPAHShtOSxJVKNiAiS7
dZC91tXAoBZ/HnHHz1cIl/ai+GXTKSxwbeMowY3BMz6FaoMqm26YxzmbffTGH+rFulqG9sflbbYZ
tkAl+7cdbpupSd+RPK176ApZ6Gpoooe4iz0b5KxSSr2yzY+yDdWauvxi6Z3gKNkMq9fGuYNLr8y8
M+MpeRUHVXYGzuh95+jfQwdaxNelUM5y6y4iiqyBgBVqe+ipPz9TEqLXVQpwmr/kXxLA6+qbIr1d
tMWZ5Nshu8vj22UUjHHrKlqb5HxT7nsr0QfUHEijOVVXObZ23cNNl/QR1IyCxWSLxcdsa2O8m9LI
bMocWkrdE0NOp9CXN73s04KGHIZjFRHZbK4f2GwVC4IN4G/mURHo8mvjKUKbTGmlnyOJkcKXmZMo
8f2cFPsJlClNk920EySdm1FzZZt+WSzTuzzqrdtv/SW4C6mnyRg3jRoF9RJIduhk0eIt0k2sfa9r
L7QFscXWvlxbY99mHZfahkrNUgLEC8pD6nMtXU+dIDAVmeDuAwNqQGa02MTPFPUY2zGAQcQdpepw
ed5egU3vveVfqwcS8/OhTOqUN4DK6cBiTOCTT9GkttxDgXufHUSs2uwrXzLF7YKYWtVAZ1zm0G1z
SPzDHvfId7h2Hihj5RgFssR7wei298Lb6Li9YLe2LA1Ei32th+g4fYhd8GZ48bfkU/ag/TvI4a27
Dn042AdMNwpg+fPpXBqSxJ0FFNLw3bpn5HnTCSQTPuD8aFwwgl+Kx6I68PYWBB8HgaIt4hT+FbPk
pGgLvUaBZyw+GBI92nJzlarLvTIle3vKD8pUPQ9y5WZJ6w1GdTXX0c//ZKoRZqMGqZmILrk9MTVz
3C36ZPu9fABH6q6/Rz+nbz+P0l661yCaVQhVkTdXlz3s8d4GDIZvIMUjpiJJrUsA7eU39UOGRNP0
0Pz8RYWXHagoTbK9WVYGuU0Jopdet8Y+Rvpi2AHb406n7CTvC3S0i5ASm470ZorvIE1qZC6I1QDU
W931yTfFvonTg27cC1aN+eO7PanpkNuA1ArSCe/2ZF/btFqMVygWclrYH7kbHVhCxkA8WBxEvioy
yO3IPCqipTZwUI8QEIoavIEjweG8Gc3gufB7TMxtVqezZTd2nvea5I/LrdZ9aLPeS+1v8XJMaLTr
yrvWONiWKOu5eQGtjHIbf0jGeoy7Kfb15qGgoRuiUhJ3p2i8iXTqzKJgVDSN7PpYjTFT9F6rWmDM
pPmuAcjFKL5d9ozN+2c1HuafKwPQ9ZHrfIRcm1FWTpt9auy7Snu6bGP73FoZ4W5tRZ56ra7QJq1f
N1cdTkuIMD0trrzL8ZoTJuc2o7CVNe6EqiMzr9Qa1qTYIYfqTnXD2an2yd640W+b2RkQtRzTHbUc
kentzfzmkdy5sejFolppnoGmeo/0dApNUmBOxo46ggkVuAWfWyqqOAHDJfidqyflu1I6TKs9P0D6
VvoYP6d3Ot4oVOAookXkWS+zuu+1okOFXz+YT6jwUy/c6bvBkxHA7/8NqNVm/A5kNHqnkD6zeFmS
OEmjktod8jrGt4qCcTf/ljwZ+lNcxo4VPoXqjyHdXZ7X7c392+RrmnS1GQb03Q35MkjH2jZrL8qI
VjtWL6mgtE4/6zP0LxO1oQclTzv/suVtz3mzzJ3PEZkTuCwS2BU0R4gnAQYZqi9U0wSes7033uyo
59u9qBdDi3TI8i7hYEi7ucrmjxFqDaqbg3DlDhIpcUDzJP50eXibzRIE6TmA/NktTrjw0wCpWS8p
jYFcGQFaVnFU6Bn5xTeyY2psijdcx9C3fRAhZzf3Ca47Ex3qqMa+XiGrBY1ChRpKWqJkVN51+Y/Q
EDWBbIYm0CZlaE6obPKgrCxfZkJzXX4tdNQ30KCsHeOGupajudrHMHJqQar+f5nJN4tsyKshFeGQ
RWEOZkAWyCs76k2fJ0fyVMSeoQMatZfk2hJzTmz652qc3D1kTuocA6cLMhTVKT5Aux4VS0jcVifj
On5W3FZ3x1umbKI+XHaczetpZZd9r9VoFTNM5ERGu64GMkA6HdtpX9V/Haf//X36f9FLefcrDmr/
+T/4//eymhvggjruv/+8rV6Kx655eemun6v/YX/6+1fP//Cf1/R7U7bgieV/6+yP8Pl/2d89d89n
//GKjnbzff/SzA8vbZ91rwbwTdlv/rs//K+X10/5MFcv//jb97IvOvZpES2Lv/31I//HP/6mMIXl
/15//l8/vHnO8Xc39PtzA0WW53d/8/Lcdv/4m2Spfwfc1YSECJ450PBk6OHx5dePzL+zXgI8RkBk
gVw3y5cWZdPFsGr8HX2hOLGBfICY7yvQri371x/Jf2dyJGCkQkYG+mUgcPrXtztbp7d1+y90Hd+V
tOjaf/zt3DuQmIaysy2zbijYh94iF1eYGXj/9Kxu95Bfrp22NoxHU1+6vRYWqSDteH5wvppCEw+K
VGCXtxj51LkjlkSrjISC/nI0S7/Ou/ukSg+Qg/2gN+GpM6Xjah3+Gul6ZO/NYcpxXEK1A7I3Fs9z
lVayNUPOA2ybvfZBDy1PU5bMoQrkk4oZHdlJFu0vW3w/l7CIFcabFn01yJidD3BoWqOZe1iMdTS0
jW3tTQNSKlkhTPafX+xsKtE2bEEZHmBjA/9ycbtRlU2C1rlmX0dhe9SaNPWo0gGfMFTRHJRKnJ4M
s+0+gIi02hfFAH338RGf9HXQq6d8JoeiJK3qmKO9ODNpbmU9rDyi4jox6vTB6HPhmfvuGxPAeKCF
iOXAkxc3yfncJCqEVzI7yvaJ1F2Tsr6a8xY8V/Z8lZuTM8TysBtQRHHyQSnAnQpOjctrwx36zM9f
cURIOABgjjccd21PEXq6y8xCFkppktQtwIhyKvVQxaO/21FTKpzYRqeLIrkIV9wlN6/U0A6QrXuW
5fFURpPkdvLyXS0V0eOcDf3tYfn6zYBhQXXTQLcgtjW3BakVJ7Fh5vk+VFOj95aQlIByaQbAM32B
btiyWrxcq5rQGVVjBLVopYt4PsHDwn0JHERMDxPfBnUZbBpuepIFdXJKbbrPxz76KSWz8XUBmi1G
zsmUfUldQHQVA/dwV9As/yKFzYdwXAA7k/4/c1+23TaORftF7MV5eLwcREqWLHl28sIVJzEBEpzB
8evvhtPdZVHqsFL35VbVWvWQKh8DBA6AffbZu0gKt1CHPuirGfOGNop7/G/VTjZmeaOj6LfRrP6x
i7vYQxEexzp2iO9U5WM5l1vYUmWvY7xRe81+1NuYSEFiDjpO5Fzt0WMhgUYSpFNKIWXgQKN7r5a1
ogex3stvZsWt/j6B/9gbXDjS2yIua+Yqk+R8aWrKX1r89SKVsfw2zeVQ3bZzM1t+oVkz3GSnejyl
Bc1Vt3LiadNWqRP2XZNPiN+2aCiUixsjzwsY8kwQ5yNl2/+kswZS5mB2ce1ZbZN9ayUePzdZMW2R
hjItqMdxDgtYKWyyopZCGcDn+NJ2k5KGUyxP5s4weycc9TTbWoC3B9eqzOLWbvMy6DOp+pkj2KNm
MNNEMd1me1IrrVtlMn9XpzGt3Uyx41vW8vJlStpmX2VoG3N16EoZLptq7Gfaz2D7sa5ke62x+DtR
hykypdJ5KZw4prDlk/LXwjLj22J2hoNiccPrFWh5M04hTQKaYO8XlZYaHs9sDkkHuKjuCG4CuQue
0hQVLFbUTUuho+8aUB4dPebUsezWpjOERB37LoSph64GdlL1nqpY5t6ZW9SAUqa2eIEQ6Zh0IPxv
SVUIyeHEwse0W0h/BA0qsrMXa8AEN5jLofRxJUz5Lq/lZusktMIgDTvrTb8beD1tYVSiQCcRx4kf
U04MryTU2hDDwHuxrmCP19aoEh5VSqckUidVjv1ey7SbuTPL2SsaU2lcXeNPemKksh9r7fhN1eu0
c5W06lHqaBTHDPqZT8kBvGkp9VG21eFolqV3caZX4OxNufSYlPYIFB9i535RF4oWdGhloG/GbHPq
jSYz501uVWq5iRvLuBulKSZbO+mG27Kl7L2xJv2nzeMBPQEgw3hZbNFolrPiUBs2P2Di0vem76vA
mGy4Vg6jp7HkCY1Zh4zk1g/06j1UUA56soo8u5GY00EgFRJEsdxUzMvtRj/G1Qg7BVbg4jfXbDP0
GvHLLjbvJqcnMHiZ1AAsyMTXdaJFcyWj8Zrp6Q2x1N5lnW6EttY3PtG70k3VlAVkdsqntk7Kb2gO
eZHGJPFg+MQiBhcwL59iy+96601ObJDlRzr6zJxib1ZKMAEbLt0lsd2ObmoDw0YDO+Z60u/KftzZ
WmXdDHqtRBIhnc9o02zTEoA3JF5Ut9SU21JKtEBSu+OkdHtFLatd7jibJM3HbSo3SjADUY1mxX6Q
rMx21bYt3V7KN2XBpKNcatw1lIQEI6SotkNngX5Z2tWBjbTYaENboJfB6V5Vs1fcolZP6pC+p2i1
3io0YT68MIxHSVaqbTo79GZMs7c6mYeDDAPe9zFV6FOOvPnaWDnATtrmfs+Lu4Qw09WsHJk8B8bm
KRR8+xZz4lcWb3Zanprg+3cQ5Eh6PI4pzDzB1O3muzGemsqvAD9Sf8jZi27I2sZM6FEdSeW3Vek4
rmESm7pyluPWpnKU/irlfqAUtAnbHpxH1ap1vxiKXZEpnLhGkjCsqry5ZY1E7jMo5Vs6/aJnqo6r
UVncmEZmQVM3nY2XOlOy2zjtshtq5n2gGFa96wmUi0qq5q40lNZWm4Z9NSTjpighZVTk9G6gwM5d
c8YNMgD7H7zPthpuezZ170SytR1EntpQVuH2w9OxeukaDVUnNZnT0KwU5jcJ2+Z8SDzD4dYmqdof
KQqdnq029VGB603h66UshXVJuncO0RTHZU6K2tk8gclqDbhWuNXYUK/Un8eCJIFsj/MeVpXOXZE7
004xee0X4JnsrNTSngmSRZgkpRpKTaXuFT5CtqguvmfQODkOig0IqJznW72d7x0pgVWi1LnoejE7
V9XGGYwGR6f7usBNJbE0/Ws+V9MrdIKLHStG581s+PiVMXsO0EGZ5hBLLrU950WOw5PiXLEBFoQV
XCZPdYlbYZpS/lhO2byBQtpwtBmDqralpQHE2pUg0RMQQ4mDTndVLkdPjcs+SizH2HA0SwVKOkOC
RCNfGpJoYdZ2s+PqzdTe4kjWv8O9GSTSrKn3MsTmA5uq1DXHGD+fkDmkNM88Xavf0BWy68v5W1ZZ
EHOKU+ZVGAKsKOO3FukpsPMCCrvaHMpMO2lQtWCENN/ybkjDpFZlL63Kdluhs1XpaXOaiXmsyPBQ
tKN6U1fq90Szgf+rM1TlitTw5TgbN4mCx640SdAPryzXSBkYr1L9NrGhOTYxqiKxzPzZ6Xc6tb5T
iMWH8BEbApPi3GbmUHiYzq/5RMhpnorBqyou/YRMxX1SGG7izHi/24QFlYKzTRpa+tOsK2XLG0o2
1CHOXdcwtD1Qe+w81jm2n5Rc11wHFqquXCFRMd3sNunUuWbsKG+TWnffCBQWmDcZ7Xg7ZxXo9RC8
KdxEbfRX3DbM2xm7i3i9ii0TjV3KnqjEa+Y7dv9YwRXYa+xWe+yZ3dWe7XSnmJtdFZBMb3xWms6x
SejsdvilH1hJe7iqC1qu0mTQlClLSm/mUlX2w0ScL3M2m2CdxjqTXS6p8jN2AoWdkgY6HJOK+mdm
2FhCDjFQ0J5QVlakYQxpFSeWX+YFkmLVZUrsYfnGhUd7zZBcZebc9qfRrnGXoBrudLSSodmjEtCZ
fLxQs8ZTs6TOPcAC6tEgRnmS5rGT3SJvyufYlEbZr4xRraN5dIoa3rSUPpY0nXtXaYe09FqUnp6h
iK63LrGb9r3turFyB2ksDVfLbIr2D6OtHlk9465HGva1rIvON2aGLFRJyj7Xav2W1nOp7zItseJd
madjG5p5Yxxsm6Y/TGazJEgcom1bk2v7vCF2VCU6v4d4qY1diPP5Bc2M0KrSefEwQjFcy3W0SBBd
B49Q5gVSlhx/mbJRD/M8Hm7alA3RUCXVgU5cf8uIuGG6Rls4X6dqsN9ZXo8hVvl8N8BBISoSLVX8
qq21UB1NxW2x75VNH/eTAwslBtEvBnM1w+vYnAT2lE2nVE3M/p469kT8jso5jkDT8BOLa/ixUF6B
5ITloCHWyZNgxi2n8joVSabkabbPLDsdQ7kqxldlyJ2DXHcGcfyYc1lzm5TgUku0guRPzGLjdwtP
q59VZ08PSta3js/RH761ldoxfEjiZZWvNrL8RtsRORzXpPKhTgpGTn0jkkHpdJPhIW/gFJ5KB98y
nsr7mmFBhFNdSre8HqfCq/ORAdcdikBVSPsqEdV5bfGzSQD8IvdNzvo7BW+EHS0JR81nlkI2Mb63
hrp9ae0GlyWrnevUleV+fK6myZ5xqeri3oVR3Gh4teyUJVg9pbANyUFA8fJ47M1nRg1cxJrZOEDB
W2Ye5akZ2E47ZS4+bbrJp1SJb4W9YuxaxGiqn8jwDZ9dqik5GJ0VFJkf5ZYR9swNKd1OPcGNwBkd
iblsNPhzlubJKbfsPHUtc8zua7WBDq4+pTwaaq33crksMBGoiEhJjzpnymPwxahKwl6VcAY2FU1d
KAAaN+hcxyjxFK8fZmVov6Sc5wAfB2q9Q6ByiLKpi2p5witklNunMceBYznp/MJpRSN1YHnnmYzP
oWpDHL9PnHJrDm0cVOMIzoOExk9cHsgha6YeZ4IDyfyiqTcxnLE9J7bqH2qc8w6CVUmBLdPJjzOx
uruPF/YfQYCPZY5/lqjeGRL4P7G/s/8q/FkKfK1d/qj/DwFCoMf/Gx78Pyz52dAzcBD//S9oUFH+
BQ0iTXNU8DUNdKXj4f8fZPBfJh7kOgBxBwYuoHTij/6NDGrWv2DhbKIFQQUqD2kVwGj/QQbtfzlC
Fd+BKJ9iQ25C/xNk8ByWsEAk1QFbgkgK2QNThlzMArEBNDg0sw4zrA1HZxRWPIQy1WhNQe4cNBP+
jEDnAGeiX14GZuYs0A8m86FVSf2D6/Ze0UO7lKKxXkEeF92GuIhhOmyMCE7OkDS1tEUQtRryoSog
xyhFNpic1bGHjlo47uptD4kDVrtrnIRFO8VlxEUFNbGlQks5IopGLxMqFeONmbr6dtikUXNwtNWq
xnmd5jLgAmCzIIevtiMCWmzfys+TvWbeuaB0XERYsgEV2sPVhI7MFWx89HiBfAgz0o1QGV1l5q2M
Rl8svpGgR7tuUGYWvprd6PVvA1Kw5VYRD0gEWXfdhV5ru8rQOy9GXY5xAYPhcVZC1x1jhJvsRihT
pDZ6ZJug3aqRdGq5uybS/T9mFXi4QHMt3VpAubbaFiVP+H9mlfmxT0MrVH35Zm1RXp1UQMcgqRlI
Hh8aOZ8qQe2A95aRtsC/pbsKtOwxfv+U265A7tdWvSLKhLBcBRJuyotFSBrIUsSK9mswEmrqQ+2i
xO12/rAHselJX5PcWGYPbGz0Kwm8EugpHC0WGxskbc6cGQGBUpxAL8zcElKkOlptpi1ePB8kssMa
S/vqMD9HXWzu2Kl6grBilYguTnwztI26osEHXZyHZLPmo3A9IAoZlgZmvwyE9jwXF1DSRPkXy7Ky
Q9FV1Efyj+JFPnZ7fksC6bTGwlDF/voLk8Y+AIkaxwiKPzhgsCwXpYzayusiHxsG8ruy6b4WDxa6
YcOhDapTsZEC5d5+sF/tCHwyC1NfeOZtucpIFN/u4ndQdUdWbJx2qGCeD9qJZatEZYu5ZNs+C7km
/cQepED3O7/fzZ7o0QUogQLx2ugvFpVqCJt0FdMANB7tR+eB5ZpYpMo6wCljwIyonE+muVb1Folk
MTicz1hEsoZqHpiI5zG4BgQaNejsv0so/8mj1q+3+aY4lC8r+/LK50SrNnIm2JYWqgyLbSJTe9Ji
vHFdtgdtO4hPHEo79SMPiz/UvP5YORC1RilDAbERGW0RamykTm8pJm82qZsCeUuagzLa7sqIriyO
szCLLdjmsV06CcIIfdsp85NAQyM8bD8U6BDOP6dIj6Qv2naI/nzzq8ZZ5MXqIDLHw44gchvMMB3R
vQJHoXGfbZWgfZBW9ZKuLMbP4ZbqJ7glthYTi3HuHJ/YO0vHs3BaS9zn5bmLr7bca2WTa6gAIX0q
Xe8NOmBdvXuQZtlXYGveaAFr6X6ijt/Hmvf7Lymm63wjwIsUew3q9oYJXuVil/Np5pozY2lSuKiU
PmB110zeZa11bZWju/YHk378PuJlNoWlE8pcuGHDnV6U0s/3njmCxdklQH2FhR54X8fmKAXchfLc
PdCjpzW90YXilZhcxEPpG91s4la/1LqQ0eRdp2Mu1mq/LXyONqI3+UvzooUkyo/S4LWQ1/+yJpuz
qHj+CouipwJlUDT0gmBwPkyJDjHEznE09Zv2eSOBbQLjTfMEM0how+ubPgQGmK9lmos7Bsb6Oaio
M366Y7CpMow+xVi5DwQEPEXctIm+FRoHk6+6re3W/SZuV9LBWtRF0iHJiDKGwzK3sI5FERnGmqPz
grr3MZm4MIEzhNeKDt7FIgLXOIWBNCbTelDQKjJHqA6Ewi5GeC2vyilc2RRn0RbZbdKVPDZQ/UTZ
ZMObcCqjAi2uk3zHjNxVtFPRAz5VWz/PtmUNUxcGV5dmN7Fvo1R7tX00+EbR1iRtr88BzkUQoMGp
uLhs8aQH7gy5XuwbrOMN3QnrSRRPt0LYaq0kfZn3QHZzQI/BCxQHyVJMDQ1qtZKYTuoy5XaA9PU4
RDT7o86Rf3/UTzEWi5WqQGlYhmm25lsQeTzJrFGF2a6kmysjMTTc3MRdSgb1fpHhWN5Lo9PYqUv2
HKpSoo84D+1HJQQLZlN4lg/Z3OD3Ma+FhD4iGrdwXQTnQvz5513YjXSSSzw4oVbgt9pGmg6xuqaf
ImZnkbmNz0EWs4dWuJnTAuPqCm2jdntQLFCuCNVVEVSRjy8D2WibAt6BPtrFBLYpBX0b9RScuOK8
FZ3JNm4wzK23OOX9tZV37XyA5jpWndDGFS+z89kblQ41BbSdY/fhpavbHn9UItbiWdH5ULFPE6gU
WGurRPzQi0F+CrrY8jFxChSPPwYZ3zW9O32zIsUtD+a2iOIHK5R25Zf+kB3XGiev7eqz0Ypc9Gmt
JJOs2TWqvriJyt68F5qvOs5C8Beg/rTGA9KuZDYDV3rYAMnYC87y3stSMuaATgGF3Fl+GyT3uD/h
8hbv9S/VSYtk/IErb74rke3LR4E5KUEORxHb6wOhHkICoUI7v3aRszX8eoOLn79mBn/t4IT1Dd6v
eHVoBmCp8xmpLLSuThmkgOBuUgeTB4uwG6AdfhNlB/X0cZARNz+2a7zUa0sAz1k0ZIAld3lgU9bl
6iBjClAza3z+2mx1NJmUnu3jGV3CpXvclaDiQPp39cC5ljBsvKFBJ7Rx3fx4D35aBPBK0rK2QGiU
wPNv42MPVZjA8dTan73y0frwIoeL1xr6ceXcRpvwX2EXcIvZDP0YV5BZUvGOLFGTcqQ1rty129dZ
jMVtz7CprA0Q5UcFwKXPowaleQJ+C5rbikh5B1tvQg9FdVh7RF5dRZ/HJsb+aUobjemzNCFu8WqG
ve5pEdlUgc19PfEhJuRV0BT3wU5vVhVPPi4jy1zyOfQi/TeNJBnJiGnVwyQaDvTGeHECgDKhiubB
EFe/JzT1wPuzXn06X82dyNHAYj68YdRFNpnzeJKJjnqJHsZ3yqZ1FTc+fddd7d2GS+Gf43WAxz+F
0xak+DZurQLmiKkbP4mzFc6IPn0avrS+tRMqOcqqgNflQwkB8XiQgTiBiL/EBpqMduBKJr+ypbLX
oizUwnZbHlcPhGtb0gG1E4A+jjxwWM/XD+dKbrYMWagNyCn9ArdOyIgO3+PNDHcEdGQeukh7/P21
4dp2/BRyyfVXulzTiYpJKzLZG6DpQqc18YZLvBNf7HOMRXItU1B64GaJPpuo2upBsoujdo/dAOb7
WnZZmcGPk+/TDiy7bmotkcdN42YChUH9qfQrN8irW+3zcBbZpWjBJKMFYggoUEKPlPYiegOFBUNJ
XXpCa2Awvdj30ub3n+rKPKIfH4rwqA4JSu3HRvw0OA2Cr0ztQOoTAMiAgicMLGHjuxngCbruXXl5
1zuPtkhmE7cno6OIVuzNAD3rM3JoAR0e09eP1JNfRQ4ld2u1odVBLhKZM9c24fLHIJNInnf0zvSN
kEUVu4HNlL8ypZeYnHjYgTQJx0AF4OdixxUmBbvMcigezGgIczbxNvPEkYtXOu7o/+DMPQu33G0l
0D90q2Nw0928qe+VSC83VumT93qvb9Kg8hR+ZOGfbwoQMIHrwjEE9C3l4qRveVFkH4MEX6g1TirE
FTJrxWfn43c/P4GE1DYweVsWtTd9MZWG0mcoe2Iq7XznyM9EXGgVn5DC78vqptB9cMxc1fpjGOAs
6rITuMnUXDMzRHXIU5d+Z81aueEy+58HWCQv7qAkX6kIMOyqLWTvt+qxuMUbZLvme3KZic8DLS5G
aSxLtKNg+eX8vkxPar+CP1//+SCb4wEHsHsJZ6jobM9kCT+/AWuu2afV/cpeupIwPiwrIZyFBHWh
NNhbnBRYGRSnl3SEt6PpzUhRZuXqKBk2t8ORboyttF29EFzmfCghwSrzP3EXE2cYgzLT9uMLxSE/
CQurzLMfHDzeJl/21ah7WStCrYVcHAGzPmlKnSJkkX6tUJpMo6p4WZlOsbAW++lsWIv8W0Bze+jQ
suaybX3bPCQBMhM65NpTflzNS1fWxlmsRdJVS7iATLg2u3I4ecPs8ZOCT8ej7zbzCgrPPXiFr/WE
X3mFnn+3BZgwpKNex6oY4N55hWz6sY8Aj8Igtn9KVnWq1hbn4oGPpTlYkyOCqe8T3zD2OsmneXUP
XOIW4GGgiwsQswzOzbKIplVmrIwjyiANsFAw5j98rU1/9DoUQ6uDcvoHi+RzvMUcwq4IhCaGYYmX
PFz/ohg3RmHu3qwW6BdyhwI6w9g02bQc3EDwaFxkwrE2MjYmGNvgNVgplh9PgfxNiCJIOagVaByx
mCu75G6808Cs3PP7dQ+EhebZv38J3ILQuwIiyQXC3ccAaymMjNzqO27/nWdsRPkcSqNu8yzFcDhu
/cFXffESUPHg+RD1+QfnqbDJ/e/vsJh0Hay6CfwWnDnlcZ7e+xyM79WGr6vb43OUxYqdjXpyTDHS
fjOBxaK6zAefFYYZnRPmPnLp4+/X0rUc8DneAo0y7URhXBKjYl8FC3JYW6vX9oYQf7HQ2wgHuGWZ
sMULcuzE+rEe5MadnoXcDAqgr9IEwdEUH2wNebryMrWhXglsBYAo6A/LI8/sYFSTqZpYsXaY3aue
81Ye0OMCbocxAlhau06KK84yZX+Ot5jCWMlzXIwQTw+NjRY5geBPrTtwXvtSIHOA7YWyJMQ5F9na
kh1CBhlhRmmTtE+N8/r7lXBt3nBBMEBUQ10HsjmL481pMydFM5eYt9FXgb4OJpRoqefAqKkY3eFm
bUdduzyeRRRD/vS0QVden6G9h4IufMynb4VxpDQwoZWtgv7JbzuZuhn/+U+GCXXTD8NDwMyLG2vK
oTADSxUxTAEyaz79Knnf4yMytTe8rC2O67P6V7jlVbVA0bMqeoTTHn7p46Qb84t2J4WqCxun9e7z
KzdXuIeh9xFp0satf5FA7MkhfdwhnoCEDIjx9W62TaN1Pt//GNlfkRbrvu/TtkaFlX7QxNC02H0t
IZRTIxNLMxDcylt9JV65gOEdDKQW3j4Y3LI+kBZKOVBpEmMDaeuJBjRMHzIPaAn4OMKZDVLuqxdN
MYzF9jZNGeAMgDYFiriLA9DgOSnKHkGzZ+tVf4ZqziZ+RH/G6KIDDZtj/mahY+9BvydfV1PZtY8J
0X0d3pzo2USF4nyDmASHQU0+BjwCsBdXXFFLVm9Wp/bKvRN7/q9Ii9MNOnUF6w1EGrzJS26g645Y
4koB0fzoH+zAz7EWS7RO4zRv0ZPljkehiqWoH95e6iNEqrzG+hs68legYRhnfhrdYqkyWxtsQ3xD
DpEq5BsbfCfJn1F7EAwyBzTzzpUfUXMIVoa6Nq3LZFPlaEYdMVT7YO9aj+5+oYjmzd8Qgbk8aR08
8VDHgm4z/MuWJy13IJAH/TWCq8PwocUuPqG573x9Aw9B/x8wAByAKBbYyyqIW0g454uziLFeoStI
3G536H0h/v5T7IniWWhr/A3U5tr4PsdbvPiIFBsjrxDvV+JuvSToXSsYvV+mPas2kJff7nx8i/NQ
QuvmMNuIV7RBAy6eFECthIDd8Hdsvq4gYOfRFmdhUqBTBy26v7JpcepQnfve+c3t36hAiok6z2jn
oRZZZVRytEmXGJjg9wpijHj2xRux28nuH+CXiIYqK4xrAXIDCzpfJip3CpYP2ALOw+ybnhIBHdgL
3mv6da0afnlFgrQFVCfQ94/CGkwYz0O1JoVdmwlgNC5/TFLipvLjyn6+MnUC5ABkCDY/iv2LCHj9
91LTJ2INjj4an0C1iSxQXtBGC+OoVU7YlTMWI/oUb5G4OlsrYSQC6uOHMPrsSm+w7sOxMwaQIPs7
t8yrETUgRdAiwQxe0JSJxagGwmgC5CsOAebAkKCPppOJYi2kq2x3DQC78uKBWOGngIuF7/TWyOsY
AWFQ+03MZ+3zQEA4eO6sQr8fdjKLtX8WbbH2h6mD2LOOaP3rBEuz+qt4XREwDFq8tOab2G9Sj7nJ
4+SjVvlmWUEZwClBdpm3spKuZLOzX2Rx4DqEN3ZhO2LY+T0nN4rLoNX1Qzhid7jYVFsS/D9P9WL1
AryoiSZh8MV+CnDx3TmB8yTOBzkaXOPHPxkhBJqRsyEEg+6P892ITmJZrqePD5tETualG8kjzx97
BaWSNzhPrdXVxce7+LjQr1LwRnJEh8x5RI3ndVaidRBrV3us0Qt/C5/sDT2wm/r7UAIXFLfSbu06
cy0nAPvBW9ME8/YCAp9KfWJSCXSd+9k3NVAivDXR5P2sBHKknP5MLFJAIdguf0VbvifEzSnrVAs2
fLDTEu4ncbkCGYtVcDGLQiVEN3DrtZZ0QpJl01jGoKFxdJax6SHNHnuAPs2geuhOdldWiVjnZ9Eg
R2SA2C/+hfLWBXYG22PV6EcoIwR8D4/BTRNJt5KnHeh28PHwDNMDGoXWyrsXJwXCmSook+Chgqe5
ZKc4WQXrOgasaCLmEy+lcJYUf2VkF6vxIwbklsCrwXQuXytNzEc5dxCDvncBOGdue8i9zLPuBJzz
UUdb3eFXQ35IuIHM5FwQWmjqMBBqFUipSfuJfy3LI1ltsbr2wXCWC0wHtLML0nyitwyfEh+M+5ZL
I7pjRwLY3TrED4M/bDM0Cciyt9bScnVkf0Vdqjgahc4kVs2Ja/dPFK5o9fNghL//YB8vucVSBB0I
b0skD/SnLT+YXnWSac6AvOOvzDOg8OnSeyPKwwotCbFv3BrhGJAbqDj6fQgD6fXi65VBQr0IfGXI
FqGtZvl2T8Yebbi6/v6rxAy6VPZx2EMTYUOiNGAh2a82YF2PifogZKZQJlru9lSBqWhMzPc2+MVY
pCEPeCQKzHJkB+n2b1xqLhIm1GRg0vPfkIujbyqwqNTMfM+bTUGeBnWS3NK8adqTpKrePHzrkyiP
k+8CBRpefv+NP6Zw+Y0/x14cgeVEm0kpTUxx70vRgH0p3Ht/SXzXW8E7G8P1k/faJAsEAVdSoYT0
cfn/BHS1dOqZyqx3i2p3yX2FJxNEAH4/MvXKvhT5+r8xxKx/iiETyOUoqYUPaYd50NaugOshdd9H
0pO9rcOx9Zx72HMG9Qb67+JhIT6tcUyxXd3VZXVxiOAbf/5tFo8nO5VL0ivWu3YEyBZC2cSr8rt7
28/28GC5LYIygwaiMJ38/SxcvvQR10HdW4bCpPAuEl/i0ywUCfgLajtjFsij9Cp6NuY3CYgs9LY9
dGQf6Co16cpRchZxsZrTrmvzUdXfe+NHg5qAkazcL659VzDRQZCGkxqaBxeXGlaXudKWGNFY+WWi
enUKBTPIR+VrvbMXYJOYOgt/oydKQ7vE4pNJs0LmmJrvpQ5BDX1Pk12CQziGMG+Kb9Y9oe1h5fD/
YG2d7UYIIqLnCxcntECLXrTzr8UlSLnyZnqXQ9QG7MO8ySLt7aCH0rE4tYCgytDxIKYCBQ9X8mBv
6XUbYVreHwxv2OtR9iA9rqwfMciL30icbAb+wTJazPbstHOSNOZP/QABEzh7x752i97eQPqovqw9
WC8RcDEBn8ItNi1Ebjqj4frPflPeikSkodUA5atwrdZ7kYDQ2C2e36IxGlXKJYjZDrLdG838kzVR
PEYjulD7Vfr7xfr5iIHua8EGwbdcpFbu8FFtHf4z3fZbdqRhuSeQjk42q4jCxflhqvBXQm+rjAa3
yws3a6uKSIb9g22TaHoStU9UINGejNNyuzZx6sX2htUSMDUQ7EVb+UVVJDZbEzJgww/7YCKNZXif
FpvyAMJyCBuB+/KgbwUIDJQm9Yvb+kh2yimBXdjvl6X2oRh9vi5V+NmDpY7SFh4ay80Jmda4yTNI
j8+WTGRXwe80zfuxVovaBy5GGhV2iFJhsB/G3FNUZZtZKpPXPJnMtInMselr088lo0273HXgbwE5
qY5BEIMHdgp54/a7Pap0TH2rb7Ukf02sTLLKfRG3w1zfZ6ksWW2UdxMd1K/G6NQ9jNUb5hCoYEjq
OIyusH7v3ypatvel1JpyDakt5uh3aWoZbWSUlso2c9xlMe7286yTva7zarJcRa0VqMzN0+w4g6fr
EKZMvzRdLPfApXL4PUeW2kFXRi/VWm4D1luD8iBV0LEJ20zXkkOvVaS5dZRmyDZdbtjlK+ALU95I
oznh7OOw6otia0D1v84actd0nL52qOfdZ43U2pASYWZkZl1xoHmtKQ89ru2QVjNa6RFtsV3tKoOO
x+sAK6UcTxQ1HehWTtIh1nzeZG0DEZgaurVdkKRjrUE2S56YvTNTY0BxM9Mc/p7FRu9EEzgCZoRZ
QkIH4pDpdpx7DdR+Aruu1XRT91A64v4kKUrT7hJVT1nj6YlejA9TJVvJiWrGZBxK0kDAyyOzwdnG
bic9f8klZ9LcTE+kInfbuJCLqK8deYqUOuGgtCkaNH1MhavDgRcJfU/NRDNxlMR30LwCuhmj4ekr
nDXTIM5SOgTdrBk8MAySQac/sZ3M1YbRKeeNVBLn2WpZX+4IBL4br+wMaNhpTmJJm6nNB5eoMx9P
c5wacG03lFxxJabUOvhnek9QF0oTxXicsGz0yMgq2N8kzVjtFKsZjS3tazs+dWQ0LXfMdR4/qJVV
Qe/PHOX9xBp79JyuTtD43VR1WFmERaTremjZ9nXaeqbWM36Dw4bTbWrnEORJM9ucn3g86ifuSOVh
LJWJ9a4cg9zlZana0Ry6N5Z2mxrSHJXjSL5YmFWXFl3fuU49c9ArUOQat0bijOPRgp2I7uUEfG55
rN5mLc8Trxxn0/YtperA27ULw5sys0jBRDWhcJO5XZ7XFurcY5xmB2vIZBJCd2psHwwzj/MwIxWm
WuOZzqHmqGXMg6tHL/3oZ7RlnjI9nZqfTZ1CzxQWpHE3Bh3Bsnnq+jKVj/pQp+AiQfDROpIsJtM9
YLtGuW271Jg2PSQnLQdTnpXoYeBxIqTv57zd9rLFKTpc5ka1iatBhtOqXGajdhCA4jrSbWfE/5e9
L1uOG8e2/ZWOemcdzsONUx1xOOUgpUZLVuqFIckyCU4gwRlffxdkd1cmM69o93m9ER0VXeVhCwSw
sYe11+Kk8lJIHRjRlcSzYayDYhxqazUNEjhMMYbWgUVr0s0yXlFb5vUjN8AgdNXQJnKMQI20Vrqb
iCnHG7kyOEoJVOmdSF0D6FYrgI3EUV3pQRNpFCUhmwwVv0iLckpl31BTSWpc8PrF2jaJ0gEoVNAy
Yi6uMFh5Y4CWTH4wK6MAES6oU4dHqoBFFQ04B5J7niHZFgk1gpsCz2JmUR/aVc2H7yjmxkO/krQS
RX34QZMj4CjHVsncvgE36QYz4pnfGu0LjxKe3oG/s6x8u9W45MbFqA+P3Kys+9jA1MaVnDUSea8c
IIokPdcxGlebZe01ZZNb91qmqMlTwevJumGdNkzgzIrBiIZ6Q3ZnEnOQBtexO2YHFRnbbRYpjYNR
SSUBJ3necSnEVpblpRPrGqghFHz2Jy7pPNoOw5Tm1yUBex24czFYg0J0ofpd2bF2bUDhOkELdpAH
ByOCA4+gawOStBcGJkQJFF5pM4D8EyN43zkFBS9Y4kYQzDZywzaE1EMW4HGv9Y0NNqdQj2KNQKE1
iiOVr2pZknRym4PxWb6Ii0rrUpeXwEGtRmyArd+XmWpAk5yn5D4zpyLbygDrS3c4UMk1CNGsGDxq
aIFd2cbY9OBubMDUVcITqT6+ZtIxsJnqFvYc9JkquQHjoA0xXzCATuA6qyOOEWUVA8KtpIDOswMH
k6u2aSyNfsW0qfii8l7Rt+D7koz7NM5iVQ3qnGQNcAu49aiptpnVpFcq1L++6EmX8gkOW+qM3J3a
pE6+MnSwn2s8iCCIswE/0BySkCCbTL12NhTcmuAlZJbUZoFqQ8W28yqVT8Drmk1RXoM4p1AMYGdA
agWzKi8T8CuSDi80sdPJecENkirEsXqP58EzUjzjBF1IAgm7Og0nW52mEjxzNqvo2K1M2pEJk6CO
pHX4LW4rg0YeRKdprGrSpYrj2H9nxMTl7DB+31ynfCiiMAVjl2S6YKIh1s5IcV0vrKwHyVudaTqI
9ayuD4zWTsGb2ZiSGU4aGZpbsI/W6TV32sG4qUZzqPzWxOpGszG2ZCIv7dDl9obEDVG2cl1n9UuS
U5wWq1VN3+I59MR0XLNrU7LLZsMHHFu2tWnMb7ukJNqrYVaj9qhOjl6tSi3Squ1E1bL0CtzK3GsL
Rt4gflUCZxI1EB5wo9aWb0d91Bcr7Sd9PPREbUxwIGA0ziCQUi1xek7rb4hLe7dZCSwQstBtd59s
fx/tAVtIfOEtgFAQqk/HCY00jZpUjdk3dAwvkardEcypYBYbd9Wttr8A1xc19FlYeGRv1h9KSN3b
ypRhbUaoXOtb3VPfxQQb8YTEAaZXlJUcqq6YnlvsJpzmFChFY5ofxPmOAsXFWb44wR+jr5d900F0
6clX+UYNhgeoLGwdD/iWxJsgnbY8wHZmN4+sinj9IMFvUGhvQHDxTdTIOmDpTTAtmaEgZFiqJZz5
tkeWZsmpQTNTqolYXwxZ0P6DFmt5husU22gKOAuot9BFxxCvOUsBVQ72kyzNvhmuqEY1LuStfNlD
IWwjoH8xKIK0oAU2FmyuK+r/whc9KTCIHwADkCDPggAyhmGPv6hs4ZnKtRRnFg2/Fxmc1BhbFvOA
0goQUwTHIcgSVksF3dO+38zsbN0KRd2fGNJbG3aBqFMloROo10A5YgqULnSGziRxR0ucHdWcRtKo
KOm3HJq58ORRNC4kaCflLlOD8o6F9rItpMfnd4HCr5c0s9/GlPpKhSDS2cpruCXMqyXU/zwZPL13
Ao6LnBQRALprcwFgyGpRo1Wst5JiaH7qxt7tDBkorxrB7e9bEjxqcJtCKn7eJRng2zmO7ptj7xie
YFm7XBbgFZ/+2INp8qGN2X2GVEpZSbr1JqDMcqC4I0fN23nJNsDjrUCJC5qQzxd1WgLGXh1anN3r
sZYQyhnWm/ks2jL6Y+PRYY2xaMsbiEshCIXmup+VSGzdRU6Z04MI22iFQjcCRW5Encd3bSqUsSOt
9ZZuMMulu9W1ddV/Na6GUA3zoMe0qL+s0HfOJlQ/IA5lCyXEeQGRF3FrK5iSMUYIXZkrC+peyXXm
gc0UI7EYu5bXi8+guLvzTT00ObvbGaXaqLTpW/xiPIFAbmUFIK4FzXSgYjY0WRjNO/XTqFYCmo4a
jRAumottMbuWpNE23uSt8NNilBzgykX6wjP+CmZQckJVGxjEExwLRRJfOrH6xp4a6KJdCgXzpHWr
AE97sv4FlM4ZlyKma7Fh4oVHWfb4qBCSdY1dKrgY9opf0meh0q53b2Jsfwh5gEKHy7w4tK+chYLz
KYkipmownS4YJRwIGswRO04eW8iPhjcwcqFJAk5zjIhPuB87DKT2LmhIV+brEijw3CYe2Jy3tdts
BBVv3GMTtbAMbTzqzWa5DPohhDY7mIdLM2ZvXTSgtEaMAVME9aP+qN6aK0EzEd1Elw1mtfsVX7Xo
2zPQnCwt8LQzIb4qprBAl4X2qT1v7rF8kHJoXcC0vcqJLzSI2TUFwlpYJk+GiS+7aPTMRTwyOosP
pcypWkL6t/Kyv9RRuxSl0v5RxcDGL/T1TgvAxyucnVg7QqoPfQXs4Q+2JSsQ7oXtlmqypxil4085
155LR2aBO3h8YwiUnvWHMEZ3gN86CI+gUbIUBp6/Dn9v3Lx2nksMmjDd8GY/K+MFWVsXaahYoAE0
XRuFrSK0v0ZXixycp88iattAX8CrwQdgbuL49ju65ugslvfRg7mKVhomfPQv5BKJBOKjOFwClZyG
FMIaziR6ZmCBnT9LTtrYtTXwPcnvp4aAWPhdLR4+f3ZPXyFMomKYHmgIMOE5cy6ukVHSVFL2EpM1
TZ/b5O3zv/7M9RJ/P9SYUB+H8tSceytpU5rlUrc3MxD244rhmfOloNvH1KXUFTwMzBvWi4fjNB2B
WdURfQhHR293tk+YRAURZtPtm8B5ExfM8Xrm0g3FqE6//3yJp3H6sanZXVZY1VF7gGalLt9oT0Di
tKp+I2XB51bOvHPHZma3uLJrAzpd3b71TeaKx9vx4k16Fbk9GuNLkcK5NWEyCLEJUMSnGBmwo7e5
Ho170LpP43qKQOk53iApWFjTmV2yMToDaQeEzsCiitt2kDTmvT1hWd0+d65BMW8bFb4dCHQrH8or
ftQENLqQk6CH+QXDJ/7XkkVrE1kB5ufQuJl9TFQzBOF6sp+iYAqUyw7hCZ5wASL+FXTj6d7BHC4Y
UGIiFDq5ZDJC6akvm711rYAig66MAIwu0CwWoJzFoy8+2tFbOjM2i9xtE0o8kg5phJWdYbZFDgR4
U75p+4cxKAMSLk5DnDEoIi9QTjoKApP5XVMgZ18T03iq/A56jh/cLtGmdYsNinmtN60hL/z59ond
ma3wyODsxmVaYtU1y/f6asTWwZuEw+UvRHpL65odkqY0AAVt8r1IgZJ9AcQGC+pLxYO4xa9gik+c
PWSWTMCLcEwQWIKQ/Pgy2DHaw0SXnn6o2+e+VmNpravdiikahJT3yuChSfj5pzxlycGJFKkk7iDI
j0860NpkIZotyZvmiuKGmAKkIOj+YEGGQIULoRi3Wk2Lh/QkJpmZFRf04OZHjVImLcxC7j6sUNdo
wKoSufpypHXekAbgGBwMRq9mm1gOXVMncfQqzkoJ3t5+O1xC78eXlmAaJw/px4r+bcgRP8jBiljC
qxItv1d5Za8gDAJOrQwO2naHS8wlAJW21Hs+jbZmBmcxMxuhYzHm5A0r693+JvXFkJex1Xs3BZz2
FxzLGaeJMS/MIH4QnpyA7MFK2IwoRryqK+UJZU1M6fCVsbK2rVeulh6gc1/z0NbsikOWoRqABXkd
esiHdHtZX9quk6cHeAuAvpDB6SLw0We3bbRMKG+WYjGozsJBRiH8lbhmixt15l4fWZotxYxrdAUl
+TWPNgPkgcnWZAtltHPvy5GJ2SGvGO9SJOKv6Jr5ghkmw+gkxDFQqynf/4OdQVQF/QOEcwLNKrzm
wTlXE57lWsNfUTl1eWO5zpJu6Glgj62B4KrgxUBVBIPlxxaYJXNeOMOrcw8FHr+4U9zaU/dko201
D9J1wSLaR+zA7D2B7jGCRUhA4AmbdwciLYb6CB1ezefUM1c2CvWYfLMh6ww1orskfDNuk3W1JeHS
pzydekCMJYQ3EXiDKPKE9a2F/hst6uF18MpL9HjCaPtqel1A7kqIIkd+ddH5te+IS5a723G1nHif
uWaCpwxNAgdjQCfRuSMxM487+sxo7zpknbO7heflzBt6aGDuFRUoNTVoi8OA26G196i4qW/7vSfn
oYbbRsKll0UVF3e2mUcWZ6dHtoDk4PnwOj5podCUH78qFx8U8TeCsoPciAQRs6kBtA1ir9xOyD3q
wLyyvqBTuHAvz9x8DODhTbUQF51W+HKMUasyz17b4V4jgWN/JeVCje3MIwASCOCvHTwG2Mc5HVqN
zj40vayXNuQhR/EiDsxNvNKRj4J0YbP4yJ2uCL0IqLciJQCK/oQTTdPjfOKlutcUwMwh/SguSuK/
jbnfvdk/kmCwvQSfH6KTZAQNOwAsAfpDvm0ADn3sD/JiyhsAqfZEAU3zeFeO6zTeabT0Pzcz86LA
kBmowwp9WtCmY7bLFIs/8GxGA5wlb9ongUFG+QleZ1yLSF0EzUtck8cf8sOWjowb2ExkqGDznZ3S
qrKNUlbHJ4ejzYymJ/A9LV8YGDm3IPBnapi5g2sxQAh4vKCRRSrU1uQn597EkKtyMa6h2nEpCCvk
i0W6vOPo4MeKDo0JV3Pw9dK0QrMexsgj25jg9EZM91Rv8iC7zr3fLMOcGpttFbrmQNoV8lO6oXca
4KiDfuPsjG0ZDBfSl85Tjf/tpxRn9GB1ejsN6ZTJT9o1VGQxXAHmtXtoBfjJ9hcCrWOnebq6WWyC
6ULHyLA6617Mt9Y7KB+70k5AXZPtL9QHl3ZuFqB0jdb0rJSfskdzq2Fttq9eC2ZtpMLL5EZLa5uF
KoSqkhThQwpj3YpsobZyOeEtaL3s+hc+5cLa5po5TYoikIRPSR6FbEd6LRizC1wB0LxtF6/Awtrm
l5qOVauOMBa/MNBz/9g3Y4XxBV9ek+VG/7Ff/HlMBM8D4nG8L3PfD5ApdfJCeSpscAOIr1lKHj4n
EGKIGQo/f3b8dQKW3wU3eXaVf5udj/y0U932qS0/AQ7+FD3W4JbQv+WorbUNckVp0/7eTNi/lolO
OAjrEKprs+NJ9Y5Bv0J+UovVoMbFrq+TaCkbOPspEXaqiuIgQpg/MYBmG2U8IK1xswJFSpEGQzey
8CyPMnzM1iuuo4BcL2I1joOVH2sTaQ5iMDR2UGk7ditSPgJi2BlPYBXC4CcKQxo08Db2ZbFhLn8W
2cg4AHPl2l2oVe7CRh6nxqfGZx67KbKJGqhvpBsUHQCkEJokDTRJFrsdx7nWqaG5t+Y1kH+qjsqG
KH+lodaFELnwlSDZZna4sCrxU/8d/50am3lqTLgAACPrT90EsnKOSgbmMuIVCAIUMKexHQMFwlLM
OStyf9g00T+yIKSBs4P58+Nt5GDlHxhVREHKN70eukcffNVgWURbh7ljoKLu3C0BDs6sVJBnIFHS
0LpCDnFsVZdLVMBbsu/Vpt1UgP+BCHVYL3zOM7cdDUeI5CE9gKTMvMsyEjr1pqQ85Sl1TRAp5T71
eAHd0O/os7gTmoFL4d6Z0OjIonDph09tVqjcKYwnx77Wxm+Z8U0ql6770qJm147aaQp1bP0pzl0b
awJlRYaOsX0dudJWzJot+swzWwXSH1NFoQ31hpMSqVOkkCCum30faqFo9LdrKzB2ovMuryNPWi/1
3mdlPXEiQTwF5KcoOGPedA4uyLKGJpBG31v3+i5+EfFsFcYBxCscyzOfBIYjRZN6MS47vekwCyq2
D0IelFZmNx16nxDz7Bgugrh7EC280OFUBogqLTmVU499bGl2zcEbA3Hvrt7n7JYZAFbeVcXk4uL7
n5//042zIDQOPkvoX6GCMi/KTp3DTD2r9zrfV5oPlMiSEz49ihi4FJNx4BuFbOS8nJKao8LSvtkz
MO7EIHWAju67EFATDcXpq3Hz+8s5tCaWe3C3+twyKitvnnWgWgbTxVDVwnpOLy+SNSRqGP9R0OeY
N1aMAv85KYa9XVyNWhCNNzRacPDndkQTrE+6+OcJsamZVYrKKNsPmrNOxmlN9SWXJxzM8QvyQZkK
6U3MTKEkNPMOaYYpRt6KQ5xdyQE0mQRZlwYKfv78C67hzAFAcqbhkorpvpMDkHRKpUkke5EBUfbI
utkBZnhvugaKXQwx8SL1kQiXZqs7sjc7AjVEpyG1m73UQY+QVL11XPiGawFNFUbJigU8aL3/dKGQ
YRHyZzoOyCzl5ZYymoWWvYix0yj+ILdBHYZdCtm+7ibZytaXzw+7cm6puFgwCBpQdIFnFuPeRpE3
nvaKA00F9kVypa/U6y8EP9ikefr9DwhudKfK7hIW4sw9AOMNziiATwKLOztDxaQTpWyHPYPCabOL
IwXMrZ23sL4zV+HIyGwrp2ZIqhRGBBK2vxGcGgK1IhlueiWSxXyl8oXrPas3fbwrRyZnDp721GR5
KUxqYcM8gXoqJ1+cmazEfGQUFI7/+SqXFjlz9E3GbJVaw57TXWI/T8b753/90kbNQjdDyWkNedq9
UYSG+hLLUNQu/7cfTZzTA6+rYrLHHmvY+MnrJItxxS4cs/UEbtRh3ZYLPvJM5ccC25iKtoaOAhOU
e44t8inuqzj7cTKKwk1DUXOVigCUY5j8XD4W5zYJnB0Y7BbiXED0H9srMcdXgRVv36D763ePBgYy
BZ5fvo7udepCpGuRrU5s+9yNHVqcHQtHS/SBlNNeNbpAqrdVNXgY9h7pYoP03AE5NDQ7ILYG/q8W
hqIHe6UGxZZ607hNEpDwRQD69e+lFzl+vZhSnGaGGCuFLh+eUiAGMPp9/EVrUqamZKgAsAhVDdxs
7Tp5NV3FM0A7jdQUkwMVoCCOry5xrJ/dy78tzyF/mW6mUUw1hI4OZAastZhb0DeQHEBymKIU+p+4
SrAAQmgMSNhTSFXds9yYLHWfD/fSECbR10lacCGzjtIPr3VoYnYdIC1GGgiA42N+KCx5GgrJHl+J
lnP/jJG6h6Uc5tw3PDR4sntkkBNF3SeZjUHV51hafe61zvrhAwPmrNtMQExZZKa6b8Ep+MEmUYEV
gOF+6wiKXAOZ59Jjcy5OObQ4e0yzlKMINahwYkJnI4GEoghTkQL6NCThEpe2du7aHZoTQdqBz8QQ
pEMBC93LirRSevZAlO8k+m6XcZjrihcDZqWrqzTrXcpvjfa7ll+NGEFrunIjt0+29GZmaijFxLOM
MNZDXl3ozk2u6D6JL4soWiMsrZ1HDfw42U5Tb5N+b3Vp2Ol6MFjqwqebcXWfHD9TfNqDtQyFNSbT
qO7jwde3AqBsdCEG6wqKO4XIckc3IFTaaW56yZGSAStZDgs/wvmvCaJwyN3iVZgDCRUHU3EKIoUp
3USYgmXFJnbIgo3/x5n828jMJXd2HTuYS0c9SQBJinEjpKBHb7A3ovQibZTFPP7ssoDbR3lCJBzz
LLdP1NrEvMo++457jWZU7ZEdCQSvCEYGPvqLvnr3+c1bMjk7lx0mPCXS42bbK5vJngJgIYoHn9s4
f2AO1jU7MIrZo6M/qUgKsyv9Rf3ereJAv0HXNOzC+JYBhyStoHqBHl9mLAqUCN80f1kxx/Lvjyp8
28FpzfK+rzhuHjiG1iBNQ0KQrJc7z2dqZvD4B2bEhz4wI7W9QdNWxTPDUHFtOHj+UkDpcxd09eRL
vmZAji0VDc4lBIc2Zyd0KrrGUDp1L6n0WUZc5DRxUFVozSa30eh49vS+sJHn3oEPbnxATaDHNUfX
lrJRjlxSASFTnoS0nxRQjB6BlJVstbshxCiglz/3AQNkJ/Md5GPd9+R2acrqXDEIWSyAFD9/itmO
lgVBF1DFY/GUAvq0ttYpuCO1Kx2dcIGoqC85BkCWvvWMOVV4PSwZNHXg8jYAvJpHMInRg40isV8E
f4wOwVb7Mr0SQDYhJvj5Zz4T7tqCgANIaTwLxglZnYE2COsc++NtwrAJmtLZKlrLYRlM66USypmD
C2OQKPoQVgE3z+xyjh2aCBkvniE/nYemiTYx2Dnueq8CEa2HLGKrorf0mwQ4H1/zyOpsD510gPRZ
U7+KCQkANVCFnfajl9x9cLn48oKXO7NIB3TrCMcgto15OHN2U8rOqDSayHsD+JPrKcj3Aupufiku
QQO4y68kMLuszQWjpyHvsc1ZpF0wTHDrmbwfbCdoFP1JMhHQ6MNDl+gXugYtyIVTc3o5Ye9Dlh3A
CcwIzjZSaZsaE8j5SwRZ9i/cH+9F67PHOCeJXGh2gAZrqQ78US0/9q3HJme7aEq5POltj0AUIG5Q
tOfI2gU7O+ajLkVyUazQcdpoXnTh2J5jAnq59COcKYo4igx6RXCtoEaK/x37XYW2XakzvgeKLwRt
xjb99mPcBSHJqr4UGp/Fdf/bfFziAMOuEKXXbPCOnpR/RqfjqcrZyxQ9jpAhogpb8AKnL7MDIiXM
SYCyCjgRefagpP1o8k5mL5glbbI3wr5wbSE1OmsBZUGANkAnqumzSxH3hZk4jrLv04fW6txcCiLE
nJ+fyjOXAGiXv23MtoeBDyOW8ESlirrujc7TSl/OYy8ptmxJh31pObOsyNC4XEy9sk/Gi7KGAocV
6tOPK/1fb+P/id/pzY+j3fzzv/Hvb7SaGPiO2tm//nNH3hht6Pf2v8Uf+/dvO/5D/7yu3sv7lr2/
t7uXav47j/4g/v6f9v2X9uXoX4KyJe10272z6e69Ab3PhxH8pOJ3/uov/uP942/5MlXvf/3xRrsS
TGd37zGh5R8/f2nz7a8/EDX91+Hf/vOXrl4K/Kn/KWOav8x++/tL0/71h6r/KRRXQD2K0QoEraJr
P7yLX1GUP1Fxxmwf4gR0AgwBSS0pa5O//pD0P6GbYjmYTEWBBdNchvrHPxraffyaYv+J6QK0/9C7
BjgKLZ8//vWDHW3Q3xv2j7Irbigp2+avPzB+cRT/IQ0Ws5oo0WKeEvBEzO4cOwgpbiVZzvtXc2IJ
ht9YadwPJZggBtqnBvE7x+iKV1aPTpgyW098UYipm3dwLdkKfZqAD7BdCG+o2qbFhKu8gvhrxPwG
YqzrmrWMgKS7J6hFGVrf1Csa1bH6lXeZcTNa6E0A6pjklmuysW1TzyiiWrsCgDuTfLOLujsrryRM
WPLYbvg3uUisJ5K2uXalplV9y4dGSVylHo3pHtIQCnihuoa213pvFgpIbDLLTqR+a0u1ZkyBlOi5
kwIOmKlq9UWisgxqWwPqPt3UJ37BRla5TCkuEAtXt3h/FBfVtjxBGQRLDaWSUtXVWrxLq4wWLeb0
ScZXRB/KO91I5bshsdNAtwsd4mvgCdSyay6Z5XrIpqLwU7Uw8pXm9MOzqjYlVOSVfgITRWyCOoja
1WhtbY2B9oTl3IhKV1WY1F9QtbeKFxORa+qTemrZGhTH2uhlfACDRy5LTjm5PKpJfklayeqoK1W2
1RgemFGi+qIY61ErvcZOZNXt6oRcMPQkA0XSing7os+16nu75IiGR8vXTD2pVxOrGXiFTKdsIDM1
Nr4Z9aW2baoik7cKjkX8kIMddNgqJrgBtWTvxFITXTqSNOg7bvbq2tDipr6FydFPx4x5lhWDbdes
dLdHR8Q1K/urBYmElel0lsezpnLjUYcq0djvKeEr6lTP2ZQ8T6Wmu4qE2qysRZecac4Exikn55U7
OVVlPOoVWES4wSkY4CVdG1EqM5Wv42C1DzRXyIvNR44py7juv3aMZ76hScm2z8oen6qv11FmWoEy
6pcgDZPdKsPJ56o8uY7RcND9WyN7z4Yhj98aNap2dtl+axQj+WqpEqm+EqeNLtJ0ajeNRMvK06Oh
N8Br1Y5a6NS1nT00iZo7l0UOLjmvi9AKvstGHEnsGQhqRo0a5q2isNb0UjmjXoWfq8aFY3b0NFDS
0btpmoYXKx5Vusd/NIME5B/XHOQqq6qeCnIbd061b1tSrCSSq9LNgCJ+1b5ZCPuLC1yHWnmR7fiu
jnXM4dVWPw0uBRMOBCD7SJJ2ct+HbaVNazUvdOYCW5mp/MJKJnAz4aDy4hIEUgNzM61ShouuBmuT
mw9aEtpdnjZ7sH3R+gqkax3kGDujrd3U6MEuNZZlAkovI1KnFxqnqs1WWilHGALkZQfuaLkHzD8Y
ampW20HtHY83UT2AwKbpfagqMYxVxjS+6eRYvS0kuOmgB0jBYywCyX9RWEFKSwsynXlcXo81OIV6
FjurKIZmnqb3qleOJKq9iNdOdyk3dgzKIkMBMd/QUv4IJh/wy2tDfx/BGwDRwNIhDyCLMAV6a5iR
18vcRkvMwKF8TIuJb3WrADOXPdodfWSRYexJVX4D5VUH+qsxDauq6las4UnIe25cK7mOXv/QZBBh
q9lUYmivq0DPI1tpE9+qdkpaL3boWK4BjWEb3oJUApxWVl4/Tlo00rWZjvBVI9jOiJ5arj7oklfW
3dAERVewaqUmUjduwD5lrXhuNy1uc6s+VDTV64AYoCJzZRplPhySE3kajRsMpvetJm8AUMhdndTy
IyRluxytj6J+5hUDfxpS/xFCoUpfevbYlN8cdLybnWU2LRSCU2BE7uK4jsFLm/Wjq6Q2w4GleiDL
mBAyyqLc6UCGgYgwgSBvnFSFD6oKK3U7KidOUOWaNnJUriXQdwVVbPQkv6E62Oe+VDVrhiupU0a2
VnW8IIoXtcWEz1/3Q6V6oPUriBcPQ3k/4WlVr8g40npLgZ7KwChXjiD4wXgs1YdowyU2kW+y1hUW
YJOxyg3mDq2dOINrMaMruatnEf5Ct0WsimaZhsyKbewyreM7uHeTfdUc2qs7pNPd2paYpvicxpnl
UwUikK1rqWkGsjVnbOx8UxVRm1ZuMTC9lNy2Y+roURpFxqXD6sbOvKLiPMtcJU77YdXGfS/vuW0U
8TdF6+FWvJaCla1xp0qKsU4DP/xwI+EY9JtRhfiP32B+aTJchnJJOrqERjmU/AzCrVccrbGCYHxr
VARE1I1OZADGIlXqHXh3wjJ/hD+X1lbUD2nmp1papsEoD1V3z1DC0nCRNHA+Q4cN3JIjyKxIUj6Y
ZaHKIJup0jqMQDolBT3o75SdbpFhwDoxz5C/GFpnGLWrcWrXUCsxRlKgoG4P1HkkupYkodpnHbqt
nOV15Q7ZYJDvdUrlqfKcjGFiewS5odeopW2vqG53PZitIgoqYPhAZ68zdJK+lYjBo73tjA7Bs5T3
ks/o1I738lA7tVtMSKN8I9cMvI0VrdqXAcCG6hkPe6y7BYtznBkT+eRjqZMoem+HrHTuIo0PYS8P
BWQsWspAiN52xTbvE1PxQT/AQtXhJAvVyDT8JjU7DUxNssTdYXDq6ToD9WIQUyJlgkpPbfyU6jwB
a5imcwOkHVLllmYFMuAo6sc1JUM/XfUyGBmvmVW0yWPeV0NvBlY+9sSriW1PIzgSUa0fky4vqvqi
a6vBNLzMMupc9hOOkcuXCKy/dWComHh0x473zaNp521o2XWJjkyeEL+glQ5Ua8zIXc5VzS3rKi9D
xluC51/LxssoUfR2S2WjsHdRXWYQwmu4oeVezvSugyB91jGtDywZ/79KKsRCB6HvzwjzKKKcxZMg
yhDhLPTaUaFFI37WODDTBhmNrl4XoAKsvnf5oJONE1PuXP+uHWiygLYXAH4VekvzxNYqSj1R0vgq
UTNwzL3kfGEds+QdMzLmsYFZvuTkiTlaJL5CES22/fqq5q753jzYe1M0wCEQ0q/SZ/OVNW6Uh784
3HtcnP3xM0D3E9rOkNNBkD5LciHZaKeFQa/i72Af8OvanaAF87V/lTcgk0ObtbxNLuw3LUCc7g5L
rfhZHw3WLTFGAFYx1NqAh5qnBrzMIbOblDsEqYCKo14bB+2F6Xd+9q1FueQXqPeR1xwUo08sfhA1
H1SJcxALSpZU7NINoDEPdIdXJIi/CNhc8pB9/fwAzeqkwpgGigIxDWiihnAyB0ZV2kl20e2aQJ3c
aQuSFfS5Uqis13DDH4BVGk4XS4xbomrwd03oh1UL59ZRUWYTszXH+VYHkfKCqHSnySh8T18oRD9T
67KVfqt48dMMkD/IPgHRQ5/12EwscQTLFd1J8R2GgX0m5f6gvi18wdPtEhUYQ0HHWkWNdH5A2lZD
AJtWu/KSbdIntGJA6WejyEyelkdEj8sXqPKiACNuAG7lOc2n3Bwr4kTWxkKeVo+9R/h70i3cefHt
D/fmw4YDJnAFawGWZ1YiNBw7mSbb3CQyu8kyZQeCZL9PAXLQ49UQFZvPP5+o/s2t2ZjXETUsjEDq
4useHHawsFp0zKwNJUoHJgQeuUXEF2bS5g5ErEjwTaFMIBhMThxIWQAtCj5kRY/2YA+uXIwtp64m
dZvRLK/zqblogSlx8zFZf764c9uFo2dZ5lkRIK72tlxG5qasCvkybXj/tQCYqPUMAyDpz03N+gE/
job9wdFyVvpnHPSxzx1zIwA33G88DVxCPmafNuYaDfklAIM2v8E6hD2hUAIyNiisaJjhP963lJQG
Zq2sMDPrflMUXDeJZw94nEHdXAP1eVFOSgw6r9ywAUbPe7mAwKhpTyTMsqFrkBlISkQR8oLOdNg1
k4aAwJsSJYHsVdZm5m2cyTGmceQmN68pT+sxBD8oAflBU6fjd56jClnEDua/MW/WdiCbtovvtpOO
m0y2+BaKeclOUqhFPMXmfOuoDi0vIciQTdx11KpCwkYmhATgbOaDZd3XTG/KjW1NrHld2JmTIw44
HEg44X8QFoCQfnahnFJM/rZqyJ6gpAUMYP8qFLI/qNrBSun4hv9h8P8XIP9AkfDg24sC51EJcvfy
9kL/cf8/d4dVyI8/86MOCbqtP/HUQVQXpE2IJ0SH5191SO1PA507OFeMXMLnwc7POqSq/omHH64J
24dioyo81M8yJH5JkU0bfEwfOsWoVP5OFXKGJZBgBdg10MfNrlKcjSCGBo39hdXrQeRcZVR7GLXd
8H+p+64dy3Fsy1+ZDxglREmUeRy5421EnDAvQpgMGUoUKcpRX3/Xqe6urkrcnp56uMA0EChkVOax
osi9114mh//edM5QeU/Z84AkzV3P9yywX//wHZ3/ttf+sVa18QH+sAX/83V/4dOYhaN6S7XjbtTp
MmxrgkajPfL8iRT+2pRWdKI9Rgu1iN0c8wUP8YLt1jCTwbnKfl3jH5i1H7nLTxhRQ+nMkwDNTgtP
6BoNkOOvvaCFHcvrAI9bnu8GZwn1/G/uLeQP/vdv/tdT1wuGsYGFMZit5WY2f1b0oy7fiJ0AHYwq
/gqDQSk+Ofn25uP4Cbf7Io+X6WxWgLfmY6DPUwBcDkO91/IDvzWag1SzXqw9sfaH3tjK5sFjTywY
wRtJLXs7ZuEE6TRm5/O2fZPfzEEqH8KiNy2GyPzA31SBeTbS62KJvG29zhIai1gld3cYuEiGdL+E
kMhAq+yDdWxgfMoSfjLCDy+EUT7c7sNiX+0tjVMWDkDPUFREnpVa9aM1HXEsVXKTkVdXHOv6ic/b
xkw8+4mhGJ/MZKqfA0RaMjWEPhokTeN6iNR4MkXq5+lox7revik3bLdMhrQ8IfJHXg07QoiCq8O+
xU9KlZlm2bHXQczmcMS/sC9MnyRmrlnkuRDJP+IFRx72HYmJQoIOvJ67rSP3U3N0+pvkW6bXNl0T
sXaLNYFx5XiWw8nPt0SuzHFjj19ui9A7IxzGddOmDD8afZi+FlMWwgS/ZWGzNp1EfBTx8KTsFWXX
YjnQQ01TdLdOUmOjvKoJNCjIVmYR9TfDObgKztQ6drpTAKvqLiXbFqInWaI4wv7+OmFUbU3h+O58
mp9obYGuc4+Hro8utDKAlsJoO8SCIdfZi7IMFooycj/b7OR/OEX9ylcKX6xyN8a8nh7Kl9nqwaAi
z5Obh2Z+VNlKq0fVyGghPGQT0i8c+FDgshuHcohJu2tYFsG/2rWAhYApXNMY3xNinbzfCMtgIngx
ogNsb8d5bN8W/Ae+sxX4qhoZBPqGiAuIjo6uu+2DmxpTCWvOEdHxdlJv66dgbW1pGqQ0NZMAIHVk
grz/wct/U0P/0iH8vj2Yv7R+s0uaoveDYWc81OdsK7eISz3ZR3qwt/w4H/mWH8j537qS3p/1n/Xg
P1/tl44APnqQ3jO8GlwhbvLYnecH+Ew+5PCNqo7dsXnVDxz+ff7x3zJF/tUr/jLZtLRXwyrcH3bk
ZG6zrXtbkEwFN9KDu/dPdFsfzb27tp79o/1vCmzQWf9ckf7zU/7SkIz1BLiP0GFnn6SMelxerC8V
kufgWG7njbutH2dkIyDM9aa3ZCPXbnIPIsItsO3SYYv/l3axvVFbuPJ/2um47879SaTljp/LMqJ1
Wqt1kR36IJyRd1HGGBXkMWB1B66usOaxkpxFBo9KM2Q68vpINkkB6kYWItXBOgQiHD4Ij6ZLOce1
FQZDKBEBWkUVRFsYDnjAh6P9sU0vnlrNiDjRG4pi9kXsrRUAUjnv+/ECQM6UqehX1F0TpIccg2mX
qT3ShD0bJvqh/tY8NvCxbwwN5/fcRMsQ3oV2324bFRi8rJqLeTBZCJjLf5dXeQx2j2plN2HBQwpW
XRsxZN4A2YWbxfDSITfxjNQ2eNkYYUmjAS+5wQucljYkYZBUMvJjQVcOLPgIMl0QGBF7cD6DW6m1
ks12kD8D7L6t+A5emPqsMVKwbxb/zs1N5639aj1/Wgco7F+ZAc/8GGzKatW4W4FAJjPsfpof1cHe
lN+Khk4dd5/5x/I6YcJQxXfL3o/5bF5upcSmtZvZ2zhEKGk7OzLcNf4AcxBE1Wf1Gj7X+INA2B2+
lm9M2ZfP8qiTcp2v5c2Wl8C5nyN2hIsUrNVO7+AIPD27V/NqXupN8Wi/DAkLSyQm80N9aNdD1OEm
6uOvDhzEexZRfgrO+PbJhO0RZXSUy2jEWrFigb0XaN7GjusUqoY1BZ8WWHG0pNZl0kgW9hM7lAk7
thJKHbEfU5ThJ/O7OCM1HJxKACC4UGDHMnhdepv6RSbBabi5yMgqQwL8NQS59IBDb+MlWYro8S0+
otgEwBi0wuKPcXIXoXjWJ3LM3xRb9cElt7En3xTug/yRF8jrqNvQdCPNP8yfwU5exWv3ikUg8cMS
p1p1S9yptQ9H2gTLkyYIPKVR/g0mFEwsnuqdaxipD4ExX/WPtAOt4ESQx9o+IZYDD8UTuDwappBc
Tf3gw6LlYp59CJD5lfqpfTU3xqV7r470Il/IRZ/8vQFmepPY4K5AMA0ErIe9yxI+ulG+bq8GPIbp
/v5lIk0kyrZv/Sb4jcsuIx4jliVF9EokwlcSuenwCDtzGBnqtUzBa/qcEz/Vexjow3j9tX8vz/Ux
exhexi6a8ZHy0D2zrcyR81zhRCTbZYszCwTQSYXOO7NXPSLseFTIGHC8mhLyQfoQRIqEuaHj7kZk
5wjtJDj4TRk5C8qL0NVXrLsZZ3CZcAfVXBiEASxvxx3uNuergnvkixmEHt/57hShUowIXyJRgymk
HsTBzeJRIzcmbGIDCVu4E5dVs2+KRADgZXuaGMf8Uhq39s1L+z0UwvMQYQ48fU8yEsFGY+FbB2Nc
KTs14VJjpxivW35CFbycnCRfO/DfxdA3cjfkmTzbayfpNw6FerVWG5IOx2UzHOXR3TY3Y7ecp8v4
adEQwxQIMjqgV0jN1IiZSS0ZGfAH+6xE3FwshFPAorUNebGSfpzXm9KMugG5H3EZ7H2GQV84DbGa
L9Red2q39Gfgy4sZSYRa9TT06thazpk+zjpZVjNJpnkrnvkD2+W7fq/YthU3i7wK7yNgb67x7L3k
C3tVJiQFfZiVd8FbG6rHXH8bFZJQkuqpvtRz/6h4/eHxNsHMqQWVACHPeB/r6oCJIQrUIpxdP9Ea
fXQ41WHxZbyMj+M5eB5r5B20Ur61ltp7QeoKkI6Zhb45wIXH2PNn89N/9a7W2TzrU7PMGEuFsITP
Pvv3/LW/jpf8RU7neupXpjsm1gz/FxEXcLpprWSQcl33UVa+5fWKggswocyHXWURteUTxncF29Qw
bUIJ1V25kUf9g/+z/3LcEFVzCR3fuB+OICK8ug8ocgb94hguIjuKUM3WhiARUmOPmL1Qv5flaRxX
+bgJrHWdp861/aqy3cgxDgzFg38zxw+mvjSBZr+59S/OxcSKG2kIJyBUb1sXtLEPa4htL4Sl04Rb
vG0iUWCkfFuGNONpKUCQwHeI6hMBKN447wVK4dzND4H6Ah+eYmIoYjEljYqkvSmeRD0mrXTC/tmJ
kWMyxUhqKbFtY5OlGGNgcH9tSMqznd2fJUmFfRqMFTqjbofqWbHQvQcCnuRDliLZvrghAm3o4hq2
EUPEdSSAmjdhL1DqJRhKiyqaUYiC7TzuTJbyJplgzjY+LQ1WWBmZrzjd8NGyvRMHl+wz/ypUiPFe
cRP8rJtXJBuFxYBw5MjQm9FJqUaNG6PKnPKVCcUfCW1sEHbY/GzQZKgVJdclgHxg5ykANvdrWn2P
OmRna99fNNaeWBfdu23v6mzfOB+BE2ZoAOlG+Vv0dgSqBAyRRNMj8HnN+qiew0aA5hBlbUzJzq52
c/1BCqROYeA6uIjXcZEwdmtmFbrzV5k94tj0UMAgr+ikb9gbL5hYKtz1xs4ejnQ4sosDMzD2Tk/i
xW7f6pcRxLnn8qE92U9I4AlJj8k0YC0Vz1fyBoI4gXRTPJVxKxMh0WkVdVTMuM3WnCUCp1MeuTzU
KnaCtT/1UYuhKZ9iTZ6Hiu9yQu4T4MjcICIE6piEnTHLqPVaf+TtxXqgQdKMLCrQnkz8ETkteDYk
Aj2Tg/kozxYOswVMkwRdxwzYXIfzZfq0NbaJEItOlnDc2iwlCMBDigXJPtuE7pFs4zx7j36qzjXG
F2ADxRnahD5kD/2bn4Ul8uKsVSB2nvPYiV3pRAHQsibBxEGtq3UTyw+nCesnD6fzbnjgl/qn0Ubz
ASs898MWdVgRth/IVtvP0OKEHJTnp2LP4AzdckzHwplGSLJDXsPyJZ8D1GR5pMW9sLGstfTCGuGk
OL6LsEvNKy6zD49MM/rfJVxrK8zWx12JJKzQwGZkDvba9auL8eJGzlPhhzgB2E8XjPYhIuaxUgfD
LcJs26FdUupmzTFFlZNOxhgVI4eCLTbNaSU6I3SMVyLfkQGYTENzqB2doJ0OyMvUdcncfv9PwWPH
97Hk3+1/ADPvbi7/r6l5Ydur6Z2//wkWwyP+zs4LfmAIBJfQwAIyRuGk+zsqFvz4bWoCbB7AuWPe
vfz+wc4j3g/ED8D+1rF8oMAwb/0dFjMs98fdUQYO2BBkggdPg7+Ci+GN/KknBE8ZIdiwV7CAM4NR
a9l3gPUPM4LJ73Oz6xvABd0yjyigO8U+jIJ5DEU3mcwIDJ9cxV5Gbf8EKB7hgBH8sYvlOImqLGMq
DU1AZcgrWJTiOzCRr2gMLAzAO82AkAAQTIrGqod9PuQMcSm9qn2QXkbVP3lz4Jobe+ny5xK9GzCT
O7HsEEx5/W4ij7KJ+FiA1NUYo49dEzS1sAiGczb7zruHvKeEZYq9YMhBU3fC7SBZwV6dkVOOu6H5
QNBkGS1z6ce+V0PCDInSSzZnJPRIjwQ6xJs/35M030oFfM0BUevc1SWPPEL6xDFnbOmO7u76kao4
+3oExUADh8bZiqo3wkVjAuQbHCDDYDiP1izkqWuMDDpp2eaXYc79XROUdLW4y3xE/TFGagG3MKwG
BWpYMdpHMvVqjHw5u1+mVK/IkCeRZ3IUM1NHziqfvDb0pqxNQQyA9CCr4HDuDHJeLT1rxqiXGTK7
6NCPoXBb/6S8rESLaSJky6sfqeDFhhdz/hjkAnWlIf18bbvTvdYp/adyNPG4rlEVIiay784Xr03H
UHMPCw4uUQ1bhSyOaNIwg0WyFt0YLqlXTS7Yk2sjemOC4xXoMWg0lpykrVEbceFymrbZIHdtC+Jl
q5QRL7ZST6yX5FRk5FC27An5lgy4kt9BajqX+W3RXbZDdoljhW02Nl/dCBKCAZ7imtgNICIDDiAH
xOnBKsNyuzbyKhwABd4bwqiIK05KjfNWebhac43AUXSbQbEZMux8uL2Mh8BFwGgA+j924QqHFncR
NlygdJXFIKNBm3Sb1Rb6DB9Irc0sJI+WAV5PHd18XsLBBiNjZtUq9wTZKNgbx/5oH6hy4LvNDFh/
SfdIJbdhLJ6hEq41ehPVWau+tvJDZk3ikVdec8xaMDoXZ8EBp9XQIKOvHFezrWHLCV7kzeW1eV1A
tYgkRoSfCsBXrBa7WnHe0rjnSCOULsECNKwdKEElUkJ9tVGN5UWFscgt16xMu6bZL6wRa54TGYIH
UyH+YQIkWVkwn5LMgi1D1oD4gaBmBUqdHqAaADhbBIV6dKhPrtKYIIKscrmySv1klUEewjjbDd2q
LSAt9/kWyatktxiFiLlF3ibbQcJNY+fXrArQ0+YOTt1WuCwGTj2ffD4XiV3YVWyipIzqwFwt4Iif
eoOiEZKVfciIEZxUzpcjN2QeIWgQbUFpLuhbm8D5anMHgiITmYZKzuVOluCUE0+9kI7kKCIxe9Oe
Bn2A5H0EusUtx0h83uU5ok2iCVxcH22PItvcNIAFgXMjNjp3HjlY9tigis5LsyGfX/qlzSCe0Emj
JS55UWb1G1Jy6yir8LC+4x3WzozqZslxb82ExZlJT36BzrFkiDvlnZVHWc4VHCu7DorIzpXADPMa
YOZgb+VEHNSuBouIYva2JVliet0XOE0fJRHeWeqhAMBCwWASGq2o4q26zQ0SDFddgM0RNEbWrI2J
51By9syYhg9FWDGusCNSxPt2rYe2hpa8cGKVU7IORpMjPUBDC9Y7AYLEHfeQgfNkwj7KtFE0I5zz
6qnAAz8H31rHEjZ6ZL/QHPuNZStHgTeIS3eZFUIaAa/WOUhtpI05gA27HQ7zWAAjMsXa6sSmrtnJ
WIC3ZFhwayvXZEUaO2bAWEU+biWxIhevsTfLMcF4/cNxxLZyilR4Tlr1JtLzHFi618UxtxqQJNv6
obd7kJiyBZgMyhgUTPjblSJm2kwZfm/XGNWHmCZ+OuWDmWFn8+mrXEg052ZKunF1J9v5VpdyBOj6
NeCEBhzoyt8JNP+NU+/Gxt6BELlqEXyTLd1qKeRGV4g+U/zodxZYfRX6GxSnOTJqsuWkbZ3waYiC
AL2GBg8UaaAolYGSiVmIyFRqa9z5a8QWGBUY2dWuZmwH1prh6Bl4tp/qNjYcfe6RITT3pvOILS0A
hkjukw+3cMJqssoi8jhD/egNrr7YzYRSehB2YjXFRYKOnYBKfZK2vQfx9YE1LO3qbtUZVRfLxgQt
2qwdDDAo2lfLwUy2ZBO5kA7Ha2EwFXOQfJ+klXdBwgh7gqNKgbkDyIcVKCw8XFzdA7ValrSbSkjO
AkhReiZY1OUeTWgffCN/ulmNTQBdLCd77uSfwsUm4rbTgpFG5kSjXoZNME8f2Vz1h6wwVTSDB7Zh
cNc7uTPcVaVndxG32+3sBzyaC2Qpg3cFlL0CGKFB43cnCTmhUFNsdiia22Kdi+DUep2Ohn4oYgam
fiztXGCK48lk8u/3bj9+ZbDyIOW88Xw2fCwcXJQ2ODX2Yq0zTKIg124fqJk9UAMtKMqV9x7JyOD0
IVKY1i64Xa4dYddMi1qmU2UcyWwuh9rzdFTVAD5wEgaU29HMsX3Uc/5cjSNs9EaYrGrgoZm6mLm9
l5OFbXGs1/5gZyGUvM3z1LQwadQj/Dgk4pMl1947MqaBfgeSr7I+w6A+wHQptWUNclU/QDmDeDLh
YttWdpkPidcEKH5G4X8rIqy92zRQOSCq8KUYTANQ6HLA2QHwd/B5EGZt4PxErOjWhRHsppcDugAk
gEaQWuQhFFRv2QgAKDcHktDJrKdw8Gq+Akj/SuacRoaXPUx1YIVVhf0O+RoOCzXou3HbqRwjx7Y5
uxYADnPo08rGUVSK5TkLmgkdVH1iyxIKxIu/9YvCrmd3Ia79fpyWalsjTHSc0ISUZeqbckAQsEoL
0KujStkXujTWsansfTOUwI8tqPONasFOYRnfSoD0ny/TdTHZdaBA0CdBsH7FDlneqQH/u7kI2Hdl
4pAwIIaIwXxFKgxY/tUYtGs2jhgBoTAFZgLmr90Bue+lqZ9UKduQ1Si9hEZKb0/sV5803zSrrFQ2
lb/WQuxcTwTR1MhnKCgAeY5gtnSVhwy+rOkABTHgq6NjSnymohMHkc31dqln8D6X6dGyUDS5jfOe
+QQcW6mWDRshWPDGO1xGroXyT1VF0Qxmkuh9V3jqrDyvS1lfwBVK93UsM8NdMZ+1XyAcd5iigfj5
RMw+mCK3y5C3pkAAH/3axugzbxRomobeI9u6vyCaFcnDpSPNyJjNmwUhckj9Cey6xVo22hjx+zBJ
qGcIC2AZYOQOW2eKGnE/tKDPl7imd4hs1Oa2dqXGHKMBUqwLSOPBjG7tC1d2/eYYOV7QWmByV7Hu
0FMHPfk0Z8fcnZdzL+rFXjccmczANF0OEool38x5whACVe6GgR2K02geN7LAOEJbGQ1RCwAANjyQ
k60Fa9tDrPqqwfg+RantbWeveqmaHlCnRRayUqNDdorkcIHUaMqrunbDsqcyBXlYJX5RnpcCUdh0
nj9mDIbWrJpnfs773hQxLTp/vMEE1KhWos88bNqGO22XrlMzBqpVe+z0oHcDIQbiusiszTEHRMsx
manmdiFfM13U2gB1cT6QHjQGkGb9a+aUzbQOylo3sYPgXnTtJm4Y2nPyPgYShF07W+CaU890j1hz
A6MMZ+ynVePlefdlGwwD1YkZuPga0dJ1wrVT2VtzaEr30LYt5zvs1R1ElVZeGpjycNaHXdmio9C+
09fRMvYmJgCmNrN+BfVNBTsqT0kKZYYrg2c+S1+BkN7hkhRzNxtXRLF1Yu2QwGEK2goLc9W2c10I
SHJleNtlKIX1Ak44Js7C9Usj6mjm0Ri5v+ptnoWvgJxACh6zEWSBjYdjxzqPztJjc1204gPaJ3Rk
oVzcakgWWE8K3LB5YUYZqM8fjpk1j9JCuvXGdbHTPMixyawjVT6OaU+6bNpzjSB4OAxqJoEiqW58
50PLAZ9kg1NeiiZoxNYuDNpuIODxuzX4/yRc9FjOWzYyMeymDAW23cHn2C2ps7artvwJOpFUaw+7
pwyl5AuciedeBpFwaQ8nI7eCBCKYGQmV4y7As82qci45vkgggfZm9mz44lZiRu5yvYB8ZTZnVDFQ
kXioIuGZjuxupxaPRAfHriuBRbpjb7VJAP0XWkvhjHM0Wss7R4hzF0rMXgZ3seNx7tSlME1Do5vM
ZRNKTgMeCnMqNUr8gc7rsneGFzMXMGKMKhvHK+mc2ks95MVjWlHL0yAw9pwwR8OnQYyCk+/J4McV
ywE5Z06trh3YO2+GbcQBZMqnsq7clEAbGlKDiQhaiunVbkF06OfxsfTGg4fQ6mjygh1K7D60sPDz
w9AFHOZm4H6+6W40caF0sXwItjDrRY+i2zb2NH/5aO7eZOey+T3Ato5ba3RrbK8p9K4eSmDRQHfg
xrPyZE78td/k0DE/NKpoapIYUKvpwYi8Eu83GsaCs3TxG0vElmDdAoiLZFdV+NpOS78t251TLaxY
1VnlANYFIzak4Nt7iTO55LERddFEcPiVBY6UFuMt7B11WiJEQOEImLKv1oO4Cry5nn5D4Ohd22Wc
rtL0AfAXAdJkw9mnhgcUVUDHldfOgB5LGAsE13knYBqYExaJTgMlBEjB+7hpJnZcqsm4SkgIXuhC
gSV2MAVD5oQu9AscTeDgGqjiztbLgQ1EVQEWKDQ5fvlkzRn0VEjKtjEKsCcPc6+ZL9maYaGSNJgr
DvhBOLSTK14sntpUQeuSsJxNe04GsFQAKXDfWM26bd6syukvk98tJzJjEUSc4B6M/qfwvv80Pe6d
lPl/Q/2G8Wf/vzaqfudff4T+7g/7G/RHf1B4BBKYHjjwL0NcMJC1vxPifvioa4G7BcS/x5XfjXb/
Af1RyHkdCnjPhe0l6PF37tXfGXE4awAmwnwff4dlHFgAJv+CMPcX+YEPQp7vgZeH/t0CzAjy/5+R
v6XgrSCIewgBZoDHGbnOCPgKW5qdlW37LcrWHiOrWRoDfKmyoZZ6M9mQVfo0Q5Lfd5B9qC4vLkOg
PJ7/8pvdMP+xDeY5R2JY6bs5GOg2dK2YH/j92Mxx5lVAqJJ6GFUFj4KpIsvTX1+bj22Dn19B5j/J
xv/f5OSrn+1diq1+far/D5XkSJ3xsXhgnAdRB+QxvzFk/vVS/j8f+mf5xyX83z7+H3D2P9aw5f1A
vgzS7hA3Y3kmVAC/r2Fi/sD6xAr9zacFFqQg4vx9CQMNd7A2gMv9ZoELk4y/soJ/MRW5v0+k/EGl
Dv+Jewjer+awaFuyyRA9xLyzcDHiQ7kKC0nEaaIqBu/dAyeldbnYTNzwH21JkNJ37/Q6/6oYzaGd
tDsMebs3uA10gICmknVebOF01HnMFwScff71Ffkftw/iwv7rxYM2buBff1o+dz/9v60W2/wBlx78
3McVyMe8zxb+tgNawQ943sKIELYaSCpCTsrvq8ewfmDt4hFIrrMw6ACZ+PflA9sCKGl+YwqbsKI2
KcJ6/sIOCL3VL8OPu3QF1GCY/Fh4NSTo/nkLrLqhNExb3DScry/ebJOLoBN5BKppnphl74FtvSm0
Jg4wSHh6a/e9YqX34qghW6GCADUMNVjskU6C7+qZQOBzB6pSDdpZ1/qoETPq6jXpimBHWGvAqIBb
UTtUDHQFBj+sqRRxPgRe3BNU06plsK6qXTe2fTNPvDa3tp6RV5GTy3GtEPGyA92PRGLuOcTxZgsh
gluat3FidmKLvu5CYn1AWK3zBF4cTpSJrH3TjbDWzYiOJ7RHbmxLf9fDCQLzj5zuprKimM3KQkfW
oqCGt+SAiaZPOhWNnQMevTStF8BGsQEjYcfemBNsWX0KnA9aMQ/PNjqoRuPaKFOuPkuwl8ybnTvQ
/tK6ALIEpICeWjLLg+q8ET7AgFMv0mnKMVroALV4CVk3RSYOJ5jdIh4aDL2J1g9DA1oRA4NmgBgh
znTgb7KgBKRGmhzxVT1xEX4Gu4NQWFa7bAxbyjHl8725M79o14pEOhj824NXhXI0xAeiCj0j0lYj
WjCz9PhMcOZsm87Qb6gDZbut1Ej3Nug1z25XqhUw5O5p9Hob41hvM6DB+Ka2VjdiKraGKtnLoj6r
QYtSoKpSw7aaMDet6jR1AzwRqmGADtQbnjLq93HbasDsy5BjOAAZBQg5xoKmNIS+MgZ68cwLE+eu
xAgpnZD86oFRIbxtrjJzCX13IBHU8sAyBxbUDqDZiZ7Lnvlx67T+q19Bs0tNHiQ2NXoAdhi8A7Vr
L9OIPdG1Znx70itWIod4uAAt8802G/NWlka/rrItmeuTS4f2u9CghdSCq9hse34TmQHClIYwXlJl
JwowrgQSjzYFPJDSGVaSWuWlN2wQfxzlnICXofthZQFHD7PPhkfutAUYZGX+VmF4kEWN0YEZJgpH
g6PjUiCHqo6Elds1qFMUYSqlN8VUoNtxB2GdeebQyC0x5+YT81ado52LD8eqBphrMdwyATuJjds7
4oLBZKsBmFXgI+jRLtdMQQnPJr5ii2RdaCHmvI7k4kOdzzFf52FmtAFuLIFkEW+YAlApFGtA4KYw
CGgKw9vRslcnBnOUV0cbEsV60++dBtJ1YJiKvnGzaD1MQxawhwIfaJA0hpfWolkyDsAX4gJzOXjh
B2IEi7FxYL0x9vXeGRzUORXrN5oNFKdVrlO2FGCD9Zji+D7Tq8Zgy663c8j5JxTsPcFsw+hh68Sc
zy54ZN60o24JqwHO9KZ3JpFqBnCvLVx7b8/Z9GCoYn518O6PbtFgCFNldhxUgZf4SrmXdtE+WDlz
e8FbyTZlNcP+JEMiXkUj2MN2II2SAC0F5rMwIcAUAG9g+RyATa9q4m1ERus4aPwMGvvMTFVhQ7I8
26DJTeaOwXT8OJCWgyRt8lvhte2eTr17VSXkrYP28XocNsJxq8TQRJjdYpMtnhRk4PtSIHyYiBgD
2YQZdQN80QMth/pya3KAkQZlT3ndPWtiZKsgyxEU4YISVXWJohV588TSbiHQhrkJp/rRWFj73sCU
5lY6Kkvalk1rZfZ9XJNCxdmgs9SCBO/J40FxH2Na68CFnbaUEyhIHdTPG+0bRTq6mf/tdHLYKbjS
YCgw2G7S9T0/GqSvArgRjMBFC0BILqbUZfnT6bo8VoSDkFQwMj67WefB2qXACBOnAuxhhvvQyTD9
g8aIdHM3sXmEvLjaFa7zX+ydyXLcSpqlX6Ws90hzzMA2ZgZnSqREbmCkJGIe3QGH+9P3F7zZlZVl
ltadyzarZQ7ivWIE4L+f/5zvQFmx02cTJROinu4g97sdRZIFP5u6a3MTRbq+bdw6Oi7ZCBrBbZrx
nVeAPvhljd4CEmA6lKse3pUq0uqhNp0rjmjqjkVDd0kX8+2Wt73furTU8Y8eUZ1UOtwALHP3fu7X
+bc+gONxbIZe7Fo+ld3sD6H6oRb05SRsAiAmDnXRh1a5w3Trj/zoS8pv3WHhGfZLPmUn1yuHv9KF
/xO3+l8BY82/nque/gwzoZpf/9F//ocq/vzHtocA9V+H9Msf/2vKAtfEEBzFf5/DMY78nykLANTl
WkcPAKO6n5JC/s8py//bXyimBHGPyYeY8j+GrJAbqEcki4JBwWiGfeXfGbKi8J8jUIQnocL5THv0
e0JpwyLyz0MWhoVQBYqjLVw2gvP72MRpbjY+jMWOw3+0I8mrSLa0AncveS7SX/Hik+KxkiVxq9Jv
fZL3R5uQvIFjhIUxEvHe2AwD9mDyc022kNNrqXM85jOJGp6Qx7qLewwfpbrLW29lGBuTLVnYbK9x
USQblZmx3/mD21omninIdrBHilfW+8+BAch4UKJK1AHhWz9jXdFgRPMWV2rv6aLd+XWRfZa6TOw5
CkWZ7ZTfZ/1WCmfqfgFKyNUmn5ZpV2VRRBBBxe396BKoGTI3PuZlvfzA9WM/CJyaD0AlNWnLMIeF
hVE2TspdB6PC20jAO9NVkwz5hCMwIQAzVI4L+CMd9e+UXoxy582OZv3oRPVlz88mzXGWV5g+Dlmb
OC2WjZfNoOB78K/NrgRl900tgT46dTokuxVIzbCJWJu8gH2YzlkcFMxeXNSrszcH7njqcwK2xyCR
IVFTT47LNyXTQJ06cp77JZjxASTzOfTm63j26vR1ydnR3ocmw4ccirrTB9dtnGhfAQBQ5yaeE/dM
Utzydgsi/8qFLIxljdFJ3vSckL85/IU9jQiz6ZldhaN5vbrdUKLAF4V7CjHjDHcryJnoaQqqh3Gw
y/p7StyyvS/93KlOU+Ib8dqtdRMfIxgZ476S6MdNJKbloWzNav5MGYHVZUMBfed8mBAlWyMmW9Zu
aeDgkNq0FWSp60pFoKUW47M+F8mKbLyrcu3gwVOMxkRhJQipTJXxKR87DEVRUcTuwyCHpv+uWRMF
v/w1DOSfcgD68mTzhnNsM2b+gNkpadn2tZR0aL6XXpZAtscMnMG0h3jSvg+gjGCOgeACA0wqfpbH
sZodyh4ky3v+vswVP918zNBtE88pH1iOdPnWqfDWcN0Aj1Ns1AIL9y6c2jjB/DvX/h8X4ry/i4KG
3lAS1XHyfWRN8iI9Vr0/5Dx6bP75J+c7H+sQ/2JCpxTOsUNN/kxzol9k6cJpgCrTJO6NYvbr9nPv
Dy3P5uK5m6IQQfPGqMNmA69Kvvf8vi5PoWtp880CvI1XZkqEeImdzopXyT5uPfpu0qKBA+DL/GPh
pXJ+rXVSn+lrIgBS+gz3KABZcwugolkJfpmHbuhX+8vWaNApm9TLIi4Zub8UGW7fOPzEceRtqd9l
5RMlLyV/FXE9qqoqT3pi7bgzgZ5T+Iezl52MiVS6s1MRiX0gG7c/L2aWwz7SqyiusyJzpmsnjiTc
qWVuFvOyjKxQjuHitGyvhVH598t/3TJSTHX+rFpV+5ukT1N7xWoRvmIf9eVyz7NrS2J9AlMGH8zM
vsSi2durSQpfHlTYvw5FHEM8p+iowyLSVuQE+cFBcIwgl+WYtEYM3XLqvDs/GmW/pWZ6eLHBBJzL
RuE9XgIlrkabm4+19Vp8A8FUvAU55ntZeYbmMkAq4EPahA/ZyMS4JyUgECGOMMNuRdWxlI1pWmLw
kt7YP7piHg9i7Zd9C+Phto+DXL7jVxwfXKUMeNpBLidn7eFjVf7CE9bDpPPe3XS9rEvKyj6NQcr8
wAV5I9WKeTmIxRgdiqDE6w13SGOxTfNsZs8fsooxZsDbJYLrcOL1h5QDagooVPazz7u83EdD5H7K
NuY93oZOuMu8gEkN9N5iWAoV5GOTOqenYQZOkJ7CvD4OHl5mOHEpZm6e1+cxmMuPwI72sWk0T7wK
qug2jZvG24eCBJcCdEfCKtVqn2Ff2E+zza58NX4PojndlMky/cz5wJcbZyn1nSinELU06/mFYS9J
OxA8Kh+6746pvMeINcY5tol7TLgnb9eml+cimeDerrlDFY/uonMQjlZyR3TCG+HIt96s3/JqiG4Y
kDWbvUU6z/jySCQ1wep6nFBf7vrG6a4XNPyjI9voiWe5us7jObgZSsENvCryrjwYFinnqcq8YyPG
8bqLuQYcXG+O7/o8KspXJ+5uehPBjZ9z3ZILKcsPbfF57spYXFIT3bLmB23mC5lL8TfcLgl8pw7i
zj3AK7Nr/aXfNFxSr70ga9xdErXYPMuqcUkg1zDgu4ytEMtzN+QRnZd6U1eec+qnEh/c9AgJUbFh
dubu7OlSP0RLKK+CLAzIo4X9eg664cm1pGw1I3eQRflLGLQpFyupE7sh7uE7x3qx4325KAw/pprF
fghUWp/gAKb2HXFZBrthHBICKitr8biM6kt2dHBwnM8d26GizP2rLDHqpFOuIJwFOCaPCjMCrx6H
ERh0X9BeyUDX/W6JxpHtclsqP7udarLt+8kRhWIX2LkK5Ud09Q2Xqf4KoUzdN5Wz3uHJ6udH44fz
t7gogSsFwi4EbEN3vkUSiLN9sQ7eYxmF9oN3ipMT9zZLdabslstcG9NNvOlceQ+1zgEuwRZo2NZF
JTyC68b2N3k64EgAfig/U36fcjOXubfTToZTPJr8+wVWIi6+XuTj2aRTqDt+iF7aF/7SBCCwMP7Q
feBDL8MFAAeny21ymFBjbn2KB/NHh1cZebbCujvPb1JqjYq6mQ40A5EcmbvqNl8gWu3kBHtr71pL
fkLrxCmPeWES/O42k+VV1A4k7OM2R+nvnJ4YuZOjcAHq9DfR3HZ49C83EpwYxBMngBd3mHeIF7v1
qG+KMsoAxjWWhM6E1+60pqvnHpZkGc1Hw7p5fDIN1LSHIGWo3M3RRaKYqfkLN66EEUr2Yoklg08u
411eyGiflOmY7heOrOUQOXhFWX4ux2KJ8TEufh6BwszKg0JgSB55usP+lgoR6b3kGqPC1nOX4aH0
hkISYJg3pl9x/TY6aeR9HKzBGag3x0zAP6uP83o/Wre8ln0DBE1oJ2Xo8O9yuwzXSZUjBGbhmj+G
SyyI/8iq2OHBxD/Ae+nAxjS4D2K3Te84IuDyLbZ+SvgNfcsdCs7zbHmsR8aCEZ/Gsuc61mHVhdnG
7XQ18ps7OHVANECJH7jn5G+2o8trVnvLi8hXIgBrP6O7TMZ7cFI9+xc/wkhvOZgaebRBstjNVHvV
AnVgddwjW2oJ+C8ZL5PyxIayiSSHEVqjLu/U0PPA40TdrTxJCue1folHk/zK3cJ1b50ipYYaM4h0
Bvsoo9q5XBH10ZgGm1V7m6eVH266RM/3UEPsTvNSWSf9Mxj0r9bw8ghwjLrGvEwtW9eoqqINY9ZJ
DTX1f7MN39FZRtCUaFabMCQNqg3muU2Nn/wZGuJnN4f384UZ6DsmfBYpEt61Tp1uNzPERcdqwmay
y2wQsgQuI3HumqnFW0tE1cUVZGYab+NBfto2vLWlZsgdnebTLRxDTU+6YDlKrHOYm3Acf1ZlYK7V
HCxXsV8eIhvjX4/WCVGtAu3k2LssratNi7EEtt21o5ufTTo9jE0OKWftdkvKo/msGiHTnTvKLr6t
hFqxbvZL4BIBdImxG52Fnxigi3zfjhMcBhxA9XKwBabcp8FJI+YgZHRCLk6r4nO8BuqeB2/6mVay
wHYbeGMBh7RNOozQgjFIB67pb3jLt87PBh1gvasGfwwf0lxhy4JmKGd+Jc0cHjy20PchV51i42RB
J84ySov5xnd46W6KWgXOmyuHYuendeEfLxY0AZAiXHJO/qyyKRpWa9NhV7ZN2BZANhemhjqL7LAL
cHu7PwQn1i1ltiCKtpMuunL3769c/t82fP+/LWYCruz/WkDY/Wn7X9O7QkL4v2sJ/KS/b2xcli8h
q+lL14IHdou7+t931uBYCIpc1mzsa9jc/APiEv6NCxyMn8iLAkDsLPj+oSUAhWHoEjC8KA3jRoc4
8G8sbLgB/7eFzYUvH8URPxEDIj/1stD5L2kVHBaL46xkNr2gcAZ2MKUZ+s+Y6TrepX6NWOsy7Wx6
dtbHWbfpwkVCE4vUcwUaA9LiMXWC9uQhUjp3TeSyZinKUpIuLtv0ve/BChaYwcR+iYFMcvBPbtEj
kEYDrvXSr+7dcBk+mi7FiRx0eGJa+MGegEDcDYCTAa1jt91U9VxdRY5klVAkrGyYAuUw3Kxcnt6s
Dz/1FseAnU9KNVV+TDKb4eBJwuxKS6d7041qxd2qSkY/4w2ojN7izM1BoiUnV62bNNdKqvkCghHc
PbsqH8Yrt63qjkuWZ9lOrCl0ga4cTPZHY64ZTm1dLutVFaeIedi06DYLMtoEH2Zaqgm0+WK46PpJ
upBar+rwjUGjSZ/cJlz9TeFgNDoBiw2ecidzSHTaJLgrS5yk5FR8XiExYFu7DweYmGRstYtZudVJ
iH0Yk6J5D1rVRUdRpdmMeVkCoa49pceHNcaj+kP4gSpzrJGR6+x9sK6IIVVcUt8CCPUccSm366+x
8bQ5kW+N6vSAj0BSxITdbQodwizFTHwDDPiQVbuCb4I3H2J3bL2PSeGPJpbquYid2PiWNsaWOU3t
8J40y5xxauWrgqbNWmWcDyqN6+BPocGIPnR6rS2QBt75RCmoTmvAuWStjkj7j0gh155m3/er+dJZ
BTdn0kdqaIvuW9N1SXzrat57EiRLbtbD0EO51nyW/B9/LWPE0m4/cmHO3jhWkIxWJ7Ez3OyxDbK9
08difeU67yYbuwihOMu77CS1NkAEBUIJuhdSDUBpUdoxe0rFIPjeS8n7tEBpB068v6w8qveosQqn
awZmtsNdrRiI9yy3k01RZd9g5lbyXOn0ufPd4bvvBJx1cAMZ9NbJSa5KzWyEfNN94KorK2ImYVR8
Y6sujsKkpT1f7gjTc1j2zR7Bo8n31SUCHXB8bwO2PNuuLcb4LiUKpAuNPZU97A3w414gaS/AZMGd
l8WxitChbkYnmgno9kn50i9aE8md6109lCUshnIgI9BRMvoHY5jsD0HVJu993VXhfu2UT82yqVSw
HZcqfZCASH9S5Vdzn5jiHK9difU637VhV8ffp4lr2InyrCZ7ddPKsBVtV+LqYQPhenR8/0TtzB9v
SWAP4R0NdyHI9pr1QKewUqZlDaxhmJQ4ubOPyaqxoum/STmY4GHAz79XC2L/0a0dV+7xnUKNwVfQ
/phZuG1VOvZrvql8SRhZ9KKhikQ2mXjoZeKZg7tQLnrqbJe6Zx2rlSYWL87nxzzQACTKxGzc0CTL
YV7c6YqOdS96XJewSQ69X0AVVzkSJs8Ik1mXJrV/H6VjHh/DOUiPRVP2RG+mzPM22IH6A1/cLt46
qUPWCcipPal8jM099SxN8DZ2gFS3XbX4+haPom6YolNPpxu/qsRj6rSGCLiHudc7RL1l0aRjPdir
JfUIIXN2BA1e6enOnerexYGLSfQaPRQ4x9C5TXfL9TG/7ZbujYTOEn+yiIObXBtKKcaOldu65JDT
e//oZwZ4Uo2WusRb0yzJrhPIqhLSOdvxBkWDInSesDfRZIl/y0uVkYnVa3z2mcdOEI6jeVMvBDLP
s9ROcduPQhHYqtAUC3856g607J1KOu1sDNY/HhVftpsYCQj3a2aA5iIUI8Jm+t5cLLYY+qJvXcDu
VxjgtNjzOnVTEn3bTFqE16vxR04d+9CSmtgN67wcSxnNzw1c3PF+YPkqrgdveuNvzfEwFOWPCwlY
nEhDUolYVNW2tQLYUJNjsg782t91ztKfI1PVN3UBASJJnHeSdoB7vMKH9dR6vwoiK6G+MAo8Ey1X
HHRrvieEo2cgJIlS3o/G7+1u4UpEytvOkXkDO18e17XND7X2pvGui41bPfBP9s4IBxZkQqYYjFW0
7vkA2UlLxFy563n79LAwUHgeCqdPmNejuLgNWmwDSReJ7g9b7OQhhEq4kWVffNZdkLab1ZdLv3dh
nx91jTXiwDEUhFd1MIX1cZ3mzGPU5pt5MmVe/sTBO0x/3DGozgR6xt1SNxFNZSlTeR3wWWBnJByB
XnmqKlfzlcukoHWa91JdcpXwgU5zCqwgCD07058pVwAKHAe2K7c8nUuGb71ci2M5hC5qclUk2V07
FEW9s8rW64PvQJ1/7pFf9akbDdCCII36k52Tst3yy42TDtRPOOeUSHgVHzxP7BR/2GZy8OK2vKoN
XJqV6SNwbXXXE6+pf+hB9DFWh6yTxRUoeI+SMImtKV032jP8oQ0OFc27fLQ25kfiDSzgGMi+j56w
DkQWK4EFyb6httAZvk0yIECzExdxwtl0oa22pWJT8YwdYc1enVBAVyv9dIjAeAccB1EUdJPelA03
ot0g/Db7RfhTTw+VEzgkAZUTyEemuzFB/zXKXd/nviaSUmbD8KLg0c/HIszRYBl+OMLwSzncAwui
TFiz51eit6l/nHyY8XQl6iFcae8NNFiFFNP8C/jrNruqXceScWou6nDqV17z1n2JxnNuu/YbBnXE
ZMJDkXsjqtUh47bAaH+Z/TG4XP/lxPeaFTkzwvSXTp2MJFd+DBf9mlERKRvmPMvffIz4FmwI84XJ
fdG6fn/XeiXfU8SUKSLzrk3r4gbxROcBrJv9Sfj9NmAlAkyBBqMaosAwky5xDmGB5VdtSsSN+InC
i7oYTrlbch8NQ5X3f7IoW0lOMIJ1dXIcJDZuAB7ePLfIHyMfzUcxKQc2dxi7w/JQqDksDzMPBlwN
k3tpdSrCluGTVMcwRryBhnzkgs3EcVl6jNVg0nP0tQ1RHHHFDzt5kgpcl8mq3WicLO5z2sQdtR/h
bMX9wrmdvlrWuo9EcCCwo3peljaXt053bGslxlM8+EP9SPbDVe/+11poTjKD/rlm5alHjIB4xpGX
bVdcR/SXqipPHvGFNgA6TOoMn9OCcn8o/UJhWSbZFQKZZ+rHxTzPyQwP1TRhg5dBrya+k9iSo+DA
q1eALhWmvCCCarAIs4uE421X5TgzQqfuvi3ZhcTfOBUJp63HSQdVruiWC7CfSPh0Iuk867vui+qf
SuwPzYMDd91hxpHCQP9XX10AUSH5bJk5/F1LloWhdh7dNzUl7W29Qtny8aHvx8wbtkNZAJd3BqBa
/VcDwVJ7Mt+S1JnlLRD+7vfqXvoKCkZ9rtSxDw4Pm8sbGjLdBv6l5sC/FB6MX90H3lcPwmWmz7YE
AOodNXXI1/1Xa0JXR96z+epSCJokOjJN0rCAK2sYWO6jHe6XcAyOXduM+I264oSbgqIGp/kqbfgq
cIi0nq7IvVHrQNSiUFv7VfeARwb7Yj5+9UAsRE0FIUn6IRa+/fesXdBwYb4fg0uPBKAB9VBQLdEV
ffQaf9VN5HhOig07MVoovgopYj9dP0PSYJs4VGS5vaWye1vUa7NXNoDrFwcVe6ticJaXQYSsI/M6
h8CnSD3H5/6rGMNe0pycYziVLr0ZBVs2Pst5unNWh1oNr2xhMsVlth/587RdXQo41KWLg3rg/CH5
KuhgmwsmuzC8tPpVUIY5Xso83OVS7LHk3corwfuq/Ag67rAX7N+lDAQbM8UgneOwrCFHNfPT5UR5
SJvgnL9LZtHIVxKVuDq+qkYSy0hzrb4qSNopFu2NH0brcjRNVxl73eXmoqoO9JfIUh9iNLe77q92
E1MnK6/TuMWmb5OcK1Leu+8O42J7vXhBREdK9lWYMkgS8A4Wi9f+q1DFCLpV0nCl0ARk+H5pS9G/
Giq13/vQmfonrWf2HX/1tJSXzhbxVd+iv6pcakGrS7VeCl68qW7HJ4+jwdvKiNT1zaqRuJ8VlxP/
4GeaopjpqzQG4V5dsRrKrjna8+GHlLL4EVM0kwRiuEURpnwG2WX6k3xV0liuglt0JbVpV94gUjk3
bEQQHUu8jmuYl2dX1/m1unTd1PgRf8RfBTjdpQtHM7I+0ybwQ//VlGO+anPQWpfN+lWm0/1VrDN9
tezIPL3hYOAErCqGtNJ57Sjl6Tk7/FLhuHIZv/H3bUThcE/GH2XjrjrWU/CpS/xvS05Q3HXyjMGt
jMH7KGc741BUjxac6ilxkL9vC7+bshtVe280O30Xfu7NZ1Yv1AtNX1VD4VftkB9POIKqhjKiDQo9
jLCBeCBX6OH3VBQVyz7rxbs4zHq71xN9RkPe9/k5GvliZmOQ8+2k9EiGeKQ3cyew72UR49YHXRJF
svXbvqVoEAWYXS0eqX7nrpb2CcGD3HabVBD2uMmisWHOiodovZt9Xk+sirqTv2AuOuYw0cUVUsia
QeQwi/lIHKHOVclNpQGdQFdxVraKUpN5DWnSxqG2gj8g6SuXdLmPqQ66Loiss3j054mLbgyl4Yl9
a7fvYz8fbyEZJCURTCjSx9XN0pu8kmTY9iHIi9toWRnnCD96rKZ91rs4c4vupvMGzEGLVsELO8Tx
OCxV4HO3tclxbCYKirpRi7OHwCh2C7sb/5ZDuCR93xOr2mVhR+q1Vm0WfnNlZ+TDsigTvdVz4lcb
FQ4J7NRBInZoN52faT4JWjwi8CQV4D9+Vx9lNnvMrWKSN8sUd5Pa2EIU4T5ikNjP3iB2nTE+lSBN
6hCbszzxm9xM6zFY13HPE0lussn46n1nIwuHAUnkM5yTCJKOCbdhYccbkU79vAHMkvzEPzoQkg5J
op9Kr2sr5HtNzdIl8W8JAB5o7WKHVLDw+k2HJ7Pzmkk6SlqiuxHfbcUgaiIWqC+kb1gblb6ePiui
Z/WhmuvZQgdrB3FVRS1Er6Ud0/ROjwmNWGUipLieNBLTtqxTkowufgMIxZ09U9rlRfcl3xQcjF0n
24wHf5CQDzOCmnGR5+keDSmSbCL0qK9oK4+iF0d2bXS/Bs4AyOQS6ng0uD++N/PUEIvHSU/WfCpn
OobQYZEzqknEJXyquP8weuK0cO2CHQJuC+OEG67Rq7BpmOJNrcX4Q8xm6HAJO0U/nWK/GZZ3lIaV
r3lKl83T/4i6ylxaAC+ltv9a1N2SQJlIev6TEYw/8XcjWIREK+D5oM8SAPkK9Pwl3iZ/Ix8BTD7G
5wWvw/WQdf8eOEKgFdTqeuQ4RBwE5DL+U7ylPjB0Lz4wjiYY3eyd/h3tlkqAf9JuYy/xQvRfzFlU
LKAWp/8tbwRuozOp9g5Bg96FW+piQbBfdoTmy5qwfNkU1JdlwSZmvuqWMLozX5YGM/P2K0q5QA7V
QOvNxf3gXnwQOKYU3qto9e7kxSeBD1+F42auEREP9VqFMERdA5ORVB03tFrr8deSx4vdd5UbYrjw
o8L/NSqd37K7wu4jIJdwHSsL88jgKuQxElwhbzBvgUpie6V0+zBzRbb1loccy+xWDT4oPxXQ32dC
odn64i2+4egg/R7UKwushgzpdoqr+SqLp4d0bJU+oEmJ+tnA+P/eBqs233lb1NDU4n45AAnvvVfB
+ufR1XMQfa6WxxObqd0Nwfo76NJvcS4/hRzsriyq2duBFHCfcfmE1fWYccW9EvXgqmMSDSK9R1U6
KIUS/DTVwrD9Lvr8fe4KVVE9Ogv0kwS1+8or7Vo8X4wyP6j2uES1+hBHDNC9wKEMTfUSkE0IDQr0
YzblyRY7LFd3UBhETJ9qgoeMyotN+y23pGjHRl29IYcqrpyraH4H/EZcmqRIGYiii8xh8iaM0BQX
gbnIab97JzsfUlXvFr4bfUgiG+a2pkVqk/iMfz+dmm3sYRocWukoGeDNTFRtGZOHmQEIq0U4uj4+
/3gI39AIuQgs/ELZ0sHguV+9lXQERX0xlgwuwIdCOvWOA6s6We5OQ9qqJ5zz1ErJxjkqZVnOJqqh
82tvZF2lV0E3C9xCUS7yl8ZgnUiWqtnSdOTKA/ZY7T1pcFnjJq7tKqDfwGpM4xG7v8hy/uvWunAy
KWbsksOYkRx9dxXZ0X1dcSXfpWsc5b8D5N/buGba5EBpI7a30COQ/V7Jezfmhp9u3H3WLnN/q2BQ
jL+DUtPaBOJ3DI+jW17u8yZPXNoRHeBum5Zfffizm2hEwzLCDvCAM96sexIYbn90/VSS9ZsdRn4N
gIf7LKe3+dGOYXEfDEx3tBbaVB3YbJDVZwy039k94xmcuSjhIqmKGCrdKBF6KMGbbwxQDgIoDGIO
GD94IVxrywDzMMWIWOwTd4HbpGrcPzvWFp69Syjz6rdLEU71dvZrF0rQ4ImCws6ke3TxPZhbj67D
deN2VQX7VnRAeyUAlr0Y5AyioF9BIWaBk8zPebL2eiO8Tp6tw9XnlSS4Sk6FN4qPsMxNdpcNYz3z
xcMcuEmG2Mv2EWSSi2OrNJ+ua9VEuneEWq8x3n0TwInEhluHDQ+zle1yKku+2OR9xLw+IbGEhkGF
oLHoriY7QxAkicwCvS/DfNgS7Vdng+l/V8wtPlVuJ8H8m5cszhPV2OJ3x9uk2QPx4FvXOeF3kfk8
+Ep/H7gAb6VJ1X3dRu2VTpPc3QxzRjmlg08Dk9J002oT4JoSOeCEslAecficewv6Td5txwiqx1Z5
QyRuU2cEOEhQ6E9Bg+B6k2NLdx8mXhcht6/lG17vcbrquSLh+G9nL6hhC8qUX22VlW7/GSbEPvdj
7LnzzoZ6LgrmBgBC29KZR7312XK5R2Ppqb82ahLpceWH2I0N1lifg751o2NYJk15VUhX1Tulagw5
7ANC/8LESL9NxdImx8ppllevHdFYAiUmMgFgZjD/RD6kWyTy7COlMg7K2uQQOfKzyA92+EXkuslq
x0Dulmnyey58v37mERzK7WA9LSBQF6X9hauzAIA1SyJZFLSCwTmFNU6AvQgY3G76cMwRl4J6AsCp
4j64J8lftudFj2QR2orPbddf1K0HwkxivIY/Epe8w9Xk7ThP9M85Yl2zq2tHDr9SM9Q31sCU2XOB
ZBuoM0JEryaE7fjkM0dCHOW7cu+NgHZ+yjnhZJi8Ev9iD5lx+VnoIMKS1UInQ+IPpfeERAkggHRW
CWvbyMubkPG+Pk5rKwA7NnXOC4YPw1zjuqjR9G2Esr8MPWjKEimx5tsWjHqXOEZOxFLWiqrMji7S
gyM6oE55xb//duR//JMTakFQ6JsKE1ZaM/gnpLdi1nHfCdEMvwQLMUQUxzRUPcwcetwCStyfAswH
vlc4qQzhNfBJr10fOkmcgdNhJtcRFTDi8D7ZBRRBmt1LdoU5ptrxIrfloXHOHRA/fpwr7Sa0boYb
ZGKnNKsK/vnldEbyWrIi3SQZ5sjTlLWdecV9LK84Pyy8HQ2Wf+WAKHfktsYPOtuEuB+CLF0P5eik
EyhYm5RQqXPEcQg/2fpzzC0iDYsde+1kI4wWXkhB+GtaQx1D5RhX03CbsWlw3V+6LAgoJRoCaTWw
y2ui46og23VFzC+yj1fe1kHI8TMPpj3Zkd7WLVSJxdsHtooUdu6W91/tTe+dJ32OBvuwQoOUR8gG
7jmN+/ZqwCYb7ypqOjm9azduz0MggNnWhSlKh/3sGJev3HvMOxcnAz0gYdt5VMjxL2LgusxA4VIA
JN4SrGBQe8HpBrY5xKraRzz6PquHyu+v2R83P5N4ZnuBa2Tsfy91XFBvPpXJa6Vq/ZmxATanYLCX
qJSHsvEYZ0P1AParbj64PdAMASJNFVCxaAER4nfbsXoFU3ICbCIR9CzgtsC28gYg3rDeTmu/fqax
dN9QNtbqCAAuoQqKyGh7BsZH0DHgj7iHIhU4DYnwjfK+HBz/rp787MELEvduYFHqbRztL+fAmjT6
jqfdsdeyks0nSSaH5kWcrym/1rz6k6jYDMe4LNr7DGewd1sFxH2vqmkZHLZBbc/DlK2+vmmnBgdb
0kzL+nNwIR7tlzQNKEdHZs4eFrNCUY6XmP8IahdJcr+iFL5zrf/f7J3ZjtvIuqVfpXHuaZBBBoeL
bqBFiZJynj3cEGlnmvM8Bfn0/VGus086XcfuQuNcdKMLGyhsuCyKVDCG/1/rW+hX9Xiwc9/MW491
Wi1R3dJ0wXazGVvhErPUtI7HNJo6z5SMii9uGxvtruQligNwLwNmPad089Vlp8i7c8T8OBtx8ugt
okn57+ZCsp5qiRcYjjeSXpJE6T6hXqnRjkxGKjP6SL2V8mNDwKWZNiOlC88lQ8xxM6O6DxdpOedJ
h3rhTosUPsTag1/DSW7sBWx7rIHW/FzPGfBiR8bfhqZyJ7BAWt/taavvpyUMq1vinum3m9L4LvJQ
LAGjo42pB0rPnO4SChjV1qHzqPy6LvvyqICR3arC3SUa2XP7tO671zJ3h+XFzlVjHcIwkRX4Nqup
nmaqigdiKAmtNCVIvq02zWUDmOr7krbWTogU0DHYzDqMHT8fO9JHQPS20VewLZu0V5dZP+f3TTXt
K6EeEX4U+x6ejQU5DEZ1CGDQ9ybCDRycfn3lavKpGZe+gNCF5OEg+rQAZZk2cMxDD6Ix2ah3ZEjB
ylyQqNN2konclUWRh1/rIYouXL2Ij3SXyvpAzb49emE8Lj6R4D05D6oCkZYY81ndu2ujcmmaXTeP
xBu7nX1p/5AFZzmvy44iEnrh5aQdXlzCafkhxvHCxjtRbFK9ewidMOWUAfOjPimRY3rZAeBSRMrD
qlfGpYp0OUq1+bZe9cw9vehHcRI5w4qhXknxaKB07B2ckxx6OUmjtaIaZt87SabzVT2tZ6PJ+aZs
xPfyJK+mEB5+yiEBEbGz6q8NhNj2SZJNRbY/KBEi1B5Oom3PEbwA5knM3Z6E3f1J5F2AWe6wUdzR
10ICvi7j4nn4oQ1vBwK/zUhHiSObHskjBsbrkopI90yCtGAqUkvtJyfh+ZhqDc/oJEh/c06++TWH
6WfdkMNxk1g0bN4kCntIm+x3cUycKNDLIwQeRfGoFc1NFzn3v7+CsSZJ/Ue4yukSFqxfeAQScgdA
3Z+lSXEExsky261+JgPWBPb2Pn2oA6cdmk2b31/sb24HmZVjSMl1UEOt3+WNDCpWsqP10UDr/TrY
+FgS///s8zGbvf38vsGMi8Vwq5ab2vsMwfD3H78+il8e1Zuvv97em68fmZqty/Xj2dCFJFBI52ZI
b39/jT89onc/x+CUiROHZFKG5dZ1jzEbw398AZYrR9JjNC0irt/9BpRRkewv+dYd68BQNLVsDDfb
31/jfcmEYfvTNVZr3ZsH1dCkrCf872PgnpmHbI9P5tDu/5Q3iA3w/c+BLlMXFoUhXLXv477CKKQ7
5HAcVi6go1kP0qg4OkLe9qHx9PsbMn6OFFvfEpdrCaxUOiGb+vsXMUswo/Wgoq09seh+cmYd5V5s
9fM/3ZPxc9LmXxcSbCVcFykjNImfHx0LYi1EnRMTlj6YQXs/3GVnhIS3G9zD+NzuTL8I8svyU/Px
D3f4s93xx4XBobgOOwPKbe/tjqC0VVpwh5NPTsjW9gne2ZYHCAe7eCdvfn+xXwe567291vrLvhkf
Q1lqXZPl27Ec0eIRvKH/aZT/+qpyBQODqBBELlMp/PkKtjYQbqJQa81fTOWBShDfkBv+YToz/vaZ
CWEL3aBj/0tQbpimTppxHxNBONE5B7aY5Jfi2ATllz9Pnr++VNySicqOouaaPrj++ZuHtnQ6hqLT
EIwOWD725BcF6Zm7+6c/DdMyDrwVsWTb3NfPVwHAxRFzzLa0aWXn3PVxcf/7C/z6y4CA1xljhukK
FrZ3AzycDAQFdrLNWY3w5btTSTOmo5GwTRBU1sHvr/YLa4eCrbGOZxzFmAIJM/75fqxczNl6P2sE
akGu2nY52NsJ9cO5swcFvoOtqt04f5j/DKTD76YmroqA2BWmi1XrPaNKLYpCKzj3/Ah1dzO8UoZE
2WteNVvysS9g1j6S5UL6y3xn3hjH39/y3z1g2qgSSNdaU7fe/YL4C03MWwzKlGAT0GvadvCQR2bC
js9+fyXj1/eY21xzh3VT51SxWrjfDkmapFbtTgyWY7ZGGhqblMh7nu86a7S2v8aLbcM/rF9/s2Hh
omtZfp2okLu9W1yitFWdBQ1FdprMP2X4FJytBdPEBNGljVc5kObL1hOJX7X87rjLoMqg2dorDmvT
4fdP4G8fALgqMkAF8/UaePD2AXRqQuVW5lt42cT4iMph29TSbLf/MNP87XhyMUOQJS3IPli/x5t3
P3LbcXa9dFsJh1Lyoje9P3Tmcml6lXtrqil/wefrur7hlPbL72/xbyY5mixCl3RhpM1r9O7alY2M
ss6yrXcP70EGxkHzo6MW+6xEW+2PP+/6xH7eY/18tXV0v7nTRaZJnYLvVaKj9dCYZ0vlfI8KFxak
PfxpKP262P58sXc/32A12MVMbN+nfGSsQoF2VV9rvrhpd+v0imQWj87X9A/X/ZtRwxNl68JMyBnX
evfaNCY9DQro2355adHItURt/f43+9MF3r0i5EKkmQ50mgJNF1hL+AQrN/zTy7/OnL/8UiY7BkPH
es3+6+dfqkNOMOkFdHWrpQKmxdo2b6PQx9QH9BRpInViEW3cpfJ8Qf0N8VWO1LScb5ysG5+ZOct/
/pIIJqJ/faF3jxX9O8gT9rJSU6ONh49GOrK44otauuyli21ti9qVmT8m2v70vP8/7uPfaFa9GXq/
pCvf59X4WibPbzu7p7/yr9aubRGpvE6N1NW8dR38y5djfljpHmAmDdej0q7znv/V2rXsD67jAMdj
stEplDp8g784fJb8YAmDwGxQk9ho6An/o9auvY6IN0OY/TzvIXgPvpwEePl+c+ApaaRdyTE0gZ+w
Cyt8chz7SQmziXNRnc6IRQktPhfp2O8nwyTVUcWtX6DHRjUnQ8a+Fz7GWUF0vJvF8jCNA2VXlaL7
zR1hXacjyxJ1J2c7otd0NhLv6UcaS8NeziUZJJjYfWNWcqutLoluMgfULjVgGosCymbKM/dWm5fr
YiT8tifxBltzHt0Kzut+JqBBUd3udqhVon3ugtRPgCFTMTPT4a7RCeVIJ8SPK3mr5bzKg95SUCuU
L6HfkabUE1Wgo+Y/w1wIOYQmrdNXEWjLTh7k2I0P9CBYRpUR810QebY7W9Y2+xazGAP8f/XdZLre
uY7m7hBqcXGTOAlJN+OnsJ6+swV5TSwRXuDZEnSkBkSW9KCUu6HY3W3bFKrQDHQkaKb0uVGq9Sfl
xkEiiAcoHQBlFQQ/P5pJFqNCiVdgdOVtSZndH0sn3YKPmTaWKKr7GG2YD11iAbHvZduR8/8loCkX
RaOYghBvZ0hSTeCaXXUXwsf2h2a2A4Xcx1cjrl46c+HG4oBwY5k5ISggXWh5d8uL5c4vRZ9HZy42
GTp4qjlgFZHbAoz1UTYFvCQrlk/IFLptrdnLHT4djDoArsevsB/Fbioavjdaff3z1PZzuxux6px7
E1ZLsxSocZreCzra56MfdRxhYS6JbYa1Yaf4EwJI0uQbp9KKrdRUXttVEVKUnqb7qByvC46+x5VP
d2h1XP2Uzu2L3E5sf3R6F8ePdl6FWnNOKyy67KNEXehWVAY8cIdarRUyYVvteDHZc3JAqmccTZyp
AWxXkCzzUg8kooVfE7M1Dnqd0FZ0LfKew1A/ZPkKLg1vlwbBfddmccDqRTxKaYU4rcU6eryXxdMJ
skMCCb+/b+GmxeuuJaIjMlr1cGFX+Z3SyJzwJoLINA/ChyJ2qdhkNYNHA2RhcqZPQcSIGNRLRMoz
DX53KzHF+ypX9i6ZJvsskzld8MLW/KLsk4+51uJLwFPwREVrDoRVg3jlHT6r1agOqRfZR9jfOiSw
wQO2AyChTBaGZwnFo+tWt7ypG/cRIu5NXSJ61I0Qj47odN9RdKQ6t7I/AYR7xXH8ycDbHHjDlJ+F
pXS27FmOlVtNF4QIxYEtCi/AFd5sU7g7e5Vol6R9UFyDn7HVwoH2+6i+QkqD0dz18twpevFd2eQX
jpUL5GekqhuUUGN2Yu7SSw2N6lmHHZtmC9mB8HUPINPUxplV9KInvLBIpKHYICf51JJnRJK1w4AU
pXcOpcLYFXlHBIiqoyCJSuJkrY6sJrv1FzdE9R4nI7o2RpWx0bsc9pgZt9/L2Y0fZ2yWm9oQ5RXw
j3B9y9GJTOVc7Wy3wITm2PoUBgPD6AGjS7VLkfXv9SoMz6tGepdlAsJ8cEcizQuIA02Uq4vZe9Hy
jHjbDt/MBERsow1C27pm2+65sfa6QB533kTmjdYP3kQUQcc8mhTfB4kzvZ4V4bgpqsOpQb7t5X15
aJCTgBaSzzOE/McRP5qPtktQKPFQLxhETJ3j1P2sKo9Uv6l/haXTfFWRaDkLzrgYjLSOPtLQMfZT
sVh7BRXtUOnleGjzNaheVsaxjOoJlsjYPMTTpD+Ry7Dce2kNfm/Bh497OqQFRvvfJb4iaKxOEuyi
26nfWmZ8lopVcBtTnsatEx9E5j6XEO63soAf0Sp7CCIsnnuj0KsdCPbcx10CKTuKzyIN0VoaY8ug
15vtyAmh7WHCeGzbzz2kJdIEJvpVeghPqa7NTVoY3UW9OE8rS1/BsdtyMXM7FMSjJwsynmEg1SUt
MFdgmwygm4vH2Ax7+u88xIcFPJ1P451Yr15lB1oIAZkfcPs895u0bF5wmZ8PrvcaW0V7aKWszufW
iy80UEfnkOBZQDpeJjKwbkyoSoOf9vMn26PDa8G2NStoSVCNIGUsqRnnQDwR2eGEQjvel278kdws
/dsUDYBul4UXUlhF9qXpF/lt0ELngCAggrgTLoqlxJQpmNuYhEnu3rgZzR5PN01wVk7sQy8dUERc
LL12S9rB9BzqL4aayP7oaBSsSAe/aMhcsQr85G1qEgGika/o9TxoaDYeNMtXwgjZwbrmraiIemwj
vTxrcCoomhihGxRxldzhEJl9XlkyrrnZmyK2BEAEIaG5lNkAIMmYwpsuyTG7znL87Jm4QeCkptGV
xTzM7RKesJlNFqi+7wG7TLxWKFn1+3rKu6AY1miALDQvp7gTt2oiDXcULVPUUmUV1jV51k9h/rxM
wtu7ztR/cpUTf8rm8Lvbx84z4n/6m9y1QxhzGFm3juqIxJoY2A823+ou6uwRY4veHROzGi8jxChg
QCdrTbkwF4cQsK7fTWA1qAHhC0Mt5LobHB89JelwOkbmoD9ZCJJ926kYG1My3urgE7cWbptP2VAs
uO9GckM0c2/D4LteFhQXni6mr5MmTYyBbZpulM7vRscU5WuiMDgbXHSj2OAQ4l3H+R7HCTF+kWbI
asdeHuWq40zeg+CVfVwAPQV2prBE54jtvGq2rsPEsS9EMcKY9/TsfMqT7KUxy1t7XLrXRdBFKUY1
78tE6zZjqb5oqobegihoN+RWxVJZYeEdMjqVU/Ks69qD7hjHobRWXUyY++XUfas0HL9EmpC6BUYw
ZLj5ZNX0xEPo7aEbVDBKdz5j+uPUuBqeWgZBWn/RMv0CZZ1TuVdYdlOwQgu+TRx1ykiMXe2wm6xn
km2oGG3A0sDWrcNil/SCkFZ9fLIJNdsLTBlQvjTmDlRcUGf7YCox+HmTfU8KyrzTVX6eVO6FTQRH
Yn61vPYioulZdT3iNVN9JxHubDKQ1aCR8KxrtRDMivuQkBknu4apl0d7Vhnzbm6q5WIQefaE1ZJZ
jp3pt6k1UoiUarxqsx4PCT7uhMUdqx/hzbp5azqNsQ9L0g9SaRDGl2bTtYM2ZCeiYXzIKwgWGoCt
S4GH+UnYdu0QLaBTHhLYf4NFs4LOirXniNPafYh/9Ew1urNandYQnExLn6SuYhmE+MsCvS/TK2SG
g+4PVHiOeoflc3EmUs2tCF1W5V7GYtHbzUykAYqgHJZej4mm7HJSzPFRIMyPVltWLDoQSmlvPCRY
iX3MAHCKHHP6EtdeeZ5AjNkio+4fhIzmT70R0SFEGTYA13KMS4QhLgLKITlLsInuqKRCv1ms4nOa
di+pFj42qTNcmaWXBVWsN4iuFQsSiB73kcgl4+BWbvM6Jci5EmhiOweqlJ8Co97OI2X+RWNtS7U+
PsQ6KBJfN8vpkgQU9UmUtG0gFiLJjr0lAEicb3u67jdjlelsGV0UVwiZgHfO8EV+lBX+0TGX3R3/
e4+T/3+bTG/gNaC8z+H1P9c43z+X0dtT8H/8nR9HYcf7APhbgv+2CaGiNkzN5sdR2HE/ONKwdc/V
BVYbAPj/OgqbxgcL/Qv/0HdCtSApUP11FOaP6OIRp+BSQueQ/M9CFQDZ/3QUXl3sjuWa1KR+ruKg
9bIKu0/CvSHUJ45pwFsiGDV9Gxp70jeaTWrNpHfZSXmW4Bza1Dri+KpEZzpESbvnbvBIR3l+kWvm
tAXy2mzp3RPxbJZfkqIy2PLry1nj1sUz1aHxmJA0Ghhy6XfM/86mRXBwUFC9/AVtPjbIziKtKZOP
QOjAJ5AtldNsv8qzYeQM6vXPCTSvSxjicG+wAAaoIwXqVU5IqP17XNNlSvRrpsHGaRD0tgOxd5MQ
3lltj9bObWqYM4QDZBsXKAUJfVVabm1JPCKnT/vWw8ZF/HhlPzWJIJi+krVvJjp1+mmh0DVMFAkM
hJHobgsSpBd1TE6n27H+qKVef1/FVrhBvDk/sV0AjosY+9UxvSHwcPX7M0dBv9RzCuMd9iCqCGLn
VSW86Lz+rulGv8HKu2azkrFHAqNjbNh27kcrBxWgozWVRhXEnDUeopxMbgdVmE3BF8KiaKO7HAfu
DvvQ5bQQbAGe1CgOsNLygyZa5Xv9Er3kPcUwyB14Q8tw3q8ZeJdSzPjW+lZdlAkkp8yptMB1x+4M
VsKhtAU7C2LDDWJfqBpgl6x7vd54xPIEgP6qs3Kxa8EinjnBoLDSGJN6iJt07yrkXgW0g71ntZcs
1KMvOQD6YJs14twVYlDl7k1HORvIqQ+Lq3Y2Crfj7LDPMwaUlrPbsyUhdB3FEFTl0lXRATjGbWGb
YCiTqb2AEZrd2m1PBlzXgQjqc+8L0m2TIE/SKyNVc6xfKuswhnr9BBelvh/HYtzG0eCgVnNtUq7N
PsQeAjsIduQEFDppn4ahG/bOMlFW0ezi4BEB/PG/qlj493PtOl1/q+q5TaK47/7HaSqOXqu1NvfT
/9lx6u3n2+G1ne9euyHv/51gs/6X/7t/+N9eT5/yMNev//3fvlVDibnx7jVKfjZzSKp3//nU6PMZ
7XP+3/7n9zb59lz+C+zzdrpcP+HHRElCB1OktFzs22RMv0lfMIhREMx1Hh1dm97um5ohyGAmSeEQ
jUtGElhG5uq/JkrxQfB+U2eHTUOPhvSGf1QzPLXu3tQMBbkQpsALQgObojcdkZ8nzAGFXNO3+T6p
igIrW7cm5Vj7OC4ybytOLMyeIwUzU9V+1laaaqADRVuOsUXNa1tncsbXliOUTLYRuyxImzDoijMc
6RA4Feu5ufFOZE5UW9iEiUIdowejNcuSytVK8nTI4pqfEFytiE/YJXF3Lk/sz2HG9bCzUpIFzuYT
HxQTKtzQ5cQNVdbKEI3ckINPE/ZgTpvYVvp5jivjqWjTr+0KIVXQSCFdZruZJFLL52FAK51XcCkB
BDBMddAfFPydq3R12rPpwHTfnAz4XlgYHPgz17sOsQcsO9Klu1sinCdMgzqFJX85OfgT5UbuPgoN
szjOTTHKbZJWLb7ZVlYT3l7U8Y3NquNpZ2RE6+Fn+o9EyiLOAqHhYLfzM2XqCKt5PSblD6WsQqiW
OuxCocjyusOyAHIgWVb8QFV01rLP8/U01wDJKHFZr4wCOMFz+Zk6jJEEFC9w79UnkAERuDrPv8it
8CHR6ng+jODL0hfcZnO/RSi5EhDmMnmoEuyRvg6AwLgnoaWPj8ZiVNFlkyu9DUYdvt/lrOCX3gBE
4qzH2iuOLZZj0UwWGZaMVOcxj1MHsPl8QjFogwuWQU6oop6ymu3ygaNQAcye8i6XpE3+lGHscH39
RHag9Vsd0n6U9RYLW1LtOtwNbG05lbHQWl31aAJ5VTccpUBFNAUFyUOUlBr+AxSQAJRz0zh0thU+
4p5IuX+DNNSLGJmguTOnapi+LSSm2od2xVGgHCVbFgwFlIpiwnG+NwjmiO8WBf8f75LeYwsIocfG
QZcyGWwGhBGsZrK5ruYC+L1arM+xTv0pKPI4J3tZoOFjVQ2ZwSnJTBeeKqZvaZtQo+ZpJp9sdwoB
bJxgG26/2Nk+P0E4mm5ssk2dczLZ6SdCxwnWgR6TjEoOEckVPlvtjiy6hbO4bYvYH/Wip1oREz42
jvZKTG0QllNcN1W7EdPSjdiCjGTaTYhJir1pF86Lzp0eNfgyA9shoI4bk3xArPUud+7UBUWZOEa3
oo+VARQwR3YUKxO2cwOp4VwzHYLpMBHCLI7BHkWjhgcH+YnBUt8Y9rdO8WkbHSxUsdHSHGhKPZvp
sSTz7YtYYoIO83i2vlswpA1is2OqyiVGWwwZvTZcAsvSRMBvpqgeNHnPojzFy3lVIPeXXYuVMiaL
HQu7HsMh0jqi1TZq8OBNwjLYWJq2clhWJIsTk3ffYXkkVGLpt0uKQLRdtNCvVoaLXGkuywnskhZZ
41ME5SBbpn5vyHsrojLbxny4b6qOAgpZhKzlyUqIyVZWDFXWLxSgoi8ZyOpHTeQYmKy8bNfAz5qz
d+S457PhJs813u/Mn3ByILsKUiM7gxBQ4jUrgfpnFB+m3LiZVkxNr6UYuJZQ7NCv2dxSeb7MtZvt
5yE6W7wJRIkb9rW3JfZzvosjaIzYmGQLGoLEhTwj9XqF4YwCHBJ3tGlXSE564uW4gpmkwZEHcBPT
CuxXtVyjfyfPeamw3qL1LeR5XhnZK4mH4MKM2vQxhaOALc2Ow35cwXZnq942m1pU82M7iwlcGPY1
DeOFCKmzXjLpDtFujgtqLbbXOQNUpcrY28vMIt5ny7C1sm6B8zQaYi2bZHvL6Nw9HPeVGqRXBvEg
FvLVlC+ZTUACjLYdNkOl9wH7dmCmZeNsodOWRLfy0iPIoEpgQncqa+TdmZV/XLyoPbouJsE7rBjl
vUOv61vYFcZnT9etA7AVcUOAbTFcD9KRw5mLGnElk2JFVlESLTvP4U8PLMAhoSqJDLNdnFfLhvdm
GAPsNmj6TdKqP6dtvLrD0lXjbyn9TB/6ad+WNpBnCVG/hEW2cZkDNoSEutO505kmEDgJNPuI8bGi
T9aNYq1OGxHFMbaiEH0Ijo+2GkqUfFdYltVeTaKJxBXevO48KwoebToNsFvTUpjxda1TY0jrlbET
uyXwxqEv0L3nxRIGxM/veoZiseUtyMJtOzuWt4krsJSHTLXObT/JRb+cjb4Qm6qN+pj+TAvKm5Lx
Q53nUe5zhGivRvQmjBVmMrWvq7oksrnPMSk4LoFIz9Ygpuzcy8lUJsukXwbQRCxh+5502ysOm3Le
k7Fc7mNLb8+kW4p7OqViIQnTCeUBk/XcHN3JUtetTuOkoEFT3JvWBInVjCoS0xO3jl+zlIPCvtTN
iTQNphOjgy6gt4j1SXhvH2u3hRELXvVrKPjDL+UCR+0i7ibbPbPihT48ONimDSnrpZ1+oRobS5Oj
wG7OlWxfKiMmeLsddYcYSicEt390gIxPt5bXJQTuLDlLmayt3tll7RQePXZL22VmIrlpsHHzV2Ng
oEI4HPESnBb+XGTLfFBk9jA4q0r/tla16t1CH7Y7DDlGWQo2pjk+KGJ1rnQdRxnBA/xS6N9tp90T
uGP2L2ME7w0TQSoK8hjyZXypjWXtJ9VeRL0vB/sWYaknumDPaPkqdFzHa3dQTS9hxR7HK/NyDjyW
xPJzpWQr7xK9jrB95CW4jyS0vkM4oknEviZuLrK+BxzAzVPgCQ0s5Vc0U9LXpewLFUjKyvl1LlsN
TVnlGOfpnCzWbqk0Gd8x6YnrOtTNzqUlYBjbmAPxuOvKXHYBVbYca5I2kj8bLMugnsIcD8N9O6Uj
jhQ3uksTVHoAYaD0gHKcsJv5Ym5fhGHU013aGdh9FaXW9mpIY2JfKaW1n/QiYnqLJzN/WtwRL6vX
LdrHIlom5+PaeCg44ZkZaBwkccxnAvY+OVv8asLrbTBVTup9miSmn8ulMR8HtuHbBUJz/VxEXblc
WaMh3b2qXOYGEnxZiPtQN54SDC0GU0ypN0fhGdHMpJ22Pk0bok3x4jJDAL/dOfWQftKxiD2Pcuyv
tIn2K3QYzvf+IrPGIvchwuWYwFq9TJKmvHU5G2K2cGAX4BClV3RwGAHnkSfcLaE4ecS4Xfppq0a8
x/SDDl2jnS+6TSQeVLA2iDHtstNJKDbHUZXASSncm8aaGCly7tgfxFOf+XPFKnJmWbXKP05dqJh3
pwz0HVmnabqb3DbJhz0RzeV5b1R9cyGapqU5BVuxIZYPnVJ7nhdk9G3jEcTF1mUfDQSmiItk05bD
eBnzNXqsBBZ69FzgxobWYNuv4Zh3xMZPldf7uawyzGVwLr/mktYfaDTRvMQwRc1rkYGT99nI1N8l
3LZrDWcR3TcudufNdtwEprOsadVl2tzpA1Fi52lhztk554PaDsKwTjCVWZG1gyHsjfBxG7ocfdhk
lCJ6Cv5pSFCT5VXxrTVSf4zBWgLMAgjt+kVkavmuE3HKtrFrPeQHDk3Mo05dYTpCfSi0elOycvFZ
OLNAXC5lCzxfoSWwv441vaHJ13Qc0nSmK4zgPD/J+I/lTEYJ0RJk3VPlQFut8hdJ7YWdkRY/NGZz
Q91zQGfPVEonJqUEWoNT1+9GSUoyNWs5aeAaT5buOp1lceWGjovIEiJ5i/M7O9nAm9URbpzM4WaH
f+M4nEzjMD6a9POgS+1Lc7KVY4zKojumg8DFI+5dw1HBgg5uYrWjn6zp6In0R8gqGNbDtoWPaFi0
41xrtYK+FKu93Rgac6dPq+c94yB0q5+c8LjUg/SHPR4kPl55tdrm+Ylx0LsnN306iivK8PqRZjZN
OnO13c8nB76mVVV/oVZjPjUxQU1Yq2DTd0v6DI7HqfGs/3DzRydrf/XD5y9Ppv/lBACoTzCAjDhf
+JZodCjeQAuAmgA4oM08i0Q8wxoW1k3YAh2vKPvCE3LAtVszvexPKAL7B5fgv6oE8n8b3Ri97+9K
IQ+c3AsEU13//BMN4/TXftQ/bPsDXgNKxGvkEARinZrvj0KxFB8sgBgOti6Yc9QeUID/u2ZKfIBx
bNtY21wTReEblrEpP6AyxKAIapRf2ZH/qPzhvlOiMjqoaBLJhK9QwtkQqyrwjT4z5VAkqA13QSwS
umIU7Rra7b2thfoGydZiQMxVEab8TvU9EovKnW9TYVYEr+C+e4l1DO4fPWUT62iTlTgxojN1pbVG
e6XC0GWNLRNBdkhN79/X6ZMbQQkAmbiYaX50IULdRsynlxzCpuQFsmN1TceV3iBp9V0PG0ty0vJG
+yxXpsCNrTMd3zpw0XRI7XSVml3N4ZwI+2yopf4KQghlS4e9fiMyi9NRCnxdH40voe1+XWp5gfed
zZfisJpBywLRGC+7MM4PoNknXxjY8ahhyE3rSWAJiokZJyHvqlIVxVvSS6rQuxuQfJDu+jwM2muv
KDmGAvMDO1LtpcLVZ7OqA14Nw2Y4p3lP8KEdRqm8T5ysQv+QxEM9+y3ZH5jVGmnb10s01ReW12Rf
0IDUuOlVx1z8FZso/AoOCiU6KN/wuAXghljY9e3A4ZAKS6hn1nw/tqPsDwtyj+7Gy6ifH9hIiYt4
HCY+y9KnZa8i24ahXxVwpuKKJEh3wtNJRka8fIEtKumaL7h7ybDysPzHYREPmwmf8g3HYnI5NIX9
nAJXzOlyHOozMNB6ymc4LelRuAs3MGB6eUfPGtegHXFswEpe9u6+NTmXm2Wj9pnF5x0ZK0xlG+yi
VBeq6ZtGw7MlrKQVeW3SWMsoanjWCGEUHVeVUZyIe5+AnCk9l8vcqKMSGarh0R6LW0nijkcCzqAK
me4tyTH0MZOjjX6kIxTnOZbgbXdhDtKApbgnPukczjUyPJ+2f+099KPXfZ5RQo1BhZsmcfY8WUXI
qRtGqGcaZtU5kGiUwAWGucimJShtc46eC7I4ROG3k4k1dKMpMz4QsoGwWFbwVPyI/jTaKbexwwtn
1JLsjN7R8pET0fKF5ndnepsQB3G6rWcRpY9wL0QZYG9hZx6x7fAu0eBysil0CiBmhK7kXIsmToKU
vJR9vz7ubAetJq+DRnIshFEmxno3saG0dggBm3LLActN9iRMudmRUdWmwaIomV3Dt614hTvZ32Z5
2J0vmbQALQ628ahsYkhJRWMPR5Gdlgw2XjPN7VfAE20eEdBSEq9kN0xk946rNTAV6S+lhzV8JTrP
haAuQOPIi2qE3QAL9YRd/TziTm/L5QieEdIJwpCreJGHhHLqGi6/hNnnWunTBTw9Dc6hV3Uv8MDq
9FKWReUdRg7HZRAnTX9rlq6Lkb+sW7nXAHUEmKVVwLHO2dhJBl5gkBrc4wkLcNbpZXS07CqUV3kC
OmuJkuQqF0PV+IXIwo+K5JhjTmMV/8iaBAQpUDuxuCxxTBtaTfu5EYsT9EVJv2rT15ZJVVhro+mq
q4om3FKi1a/zzLDZnuexDQVvNPX+Sywnu5FbNwKMR5hUG+8r2ESCKgkRjnQ+kvqxAeBt+DTMuulg
VLaiaUQMWykewEtk91raaTuiLArrrk4BNCOVwxCxKZ0kuU2GUYprJ++YllKv5k2YY3CfZ0ov5puR
uLlhC5LeGy5GIuDVPkWNSScEhWyzJ8k1KTYNtL2HomqxHwJ6665VWC/PJvicszim/ezns6m9JuS3
RhA0nWne8NbVhxK55nEUYlviNnXx+4e2F5Dw13DgLuDwbsqcyCcnwWy+o8+SPrDKseWMaT8BNoCU
ZljzE8F+BDwWub1C371lafgXW9DigfQnicB0PWPPZzKxMUoT87Lkl2xvmdhNwj+RFHkDoSYLYaIH
t7cx3FeutYGjEU9nCRiR0W/MHCnqNKIa25hltkZuawM045wUu/4qGzMKRZqsISP9L+7OY7lxrcvS
r1JRc3TAm0FNCICeEiVSdoKQS3jv8fT9IW9X/CkqQ4o77VFFVd0USBA4Z5+91/pWNXq9KS4UsxkU
YZlNnTgVqFcp4XaloA7FJkAZOq6qcNTWQUQtvWwG3Yc+3rbeDQkvUJmGyppuOrwsAP+g0lInTyIt
CTPw9G0DIgo9niB78j6zxrhYmmnWs0wbfdZtB51q04fnnKRrpnJoPnQA67h6rKSbCDqF35nJ1yRs
KFG84/iU6gRxBL4Jh4UZtAJvkmxNfmkXxMGEAyYoyaBpx4YEZSOZoFAIipKiyi/oEwg3qJEznRDT
uH9XMVo3q7IOkf4mpd7cMlv1JKeBB7ERB1Mb7UbjQXGNsTWU21pv+mpFxZAfyY1N1kUVlVdk6krH
cpykF/qMrbGuVLEorqQ4TNJtxeSvvTbzZCJ/0C/DDw6EaHo9/4X4HflcmF7AeQqdE7OIpOU16fyh
IeuO18eJElq0yP38EK5tX0DNHcwsIyCpKM1TauXJc1zVj8bYUPD2kpTXZFeJzaMot2XrWiCGXAkx
jJf6JtIOegLq3hfbnEcCCA9Z0zLT8S0jNfW+VaWB4ngieXlOAxk4O3lmcYbD2/HFE0Yuj6OZt9aB
pKcZtRIBtnNjdfLrLZuZ92AYQhCta6qOeDXxZ9MFD2cETwpJL5AsXxofBEaO2jP/RS8sfeAJEcR4
QXut+HUdCfYTWxREXJA2Vm7tvSKxOOZOc2hrKvcg+vpIGqPrgmbXuzKYtIY7xsy0XfNI2oVTC4dY
0JpHttLuVsaMQZpAQKVD5G7RvgJ8zFV0yeyKJA/30V1ZdNWsgbcg1zDWMLdxEZGnlOgxNY5lpi6O
enpQqiyjI4YW8uajSjmmYjQ9h/QLt0MMB2DC3X3VeQxZbLBE9V2FygcGElXBFUlQnD5UqK7XAGDJ
92JDq9MPtcv9W40DqUnzrY6FjTrHMBOR0TE8LgdBeJUZMpFrG8i84IseqW9AXRmK55D5crTwA7Ju
H0ZwqJFdxlDL9lFjjpZN2QK11exojgq9W7WCwABqItKZlZqkvUU7Zt1pLAFysQz4Mc2Hybz3hqS/
bausy5e5NdeDRhIb6gKaiglmEFpKuZkQQBBzBkSRegV3+0znTZCMi2POAlenuCoXiS+1eN4YVkU2
tQTGOAazvVOlEbIJZbSycEWjEVF+N+jjaSrVcFviO8BsWTYe5EXWuVdFI1JrDgVqKofNJDy3nWn1
rmz6isybAHbMQTImUkEieH3MBpW0Trz9GNIJLMqoArqMJoPuK9KdKWlhSIkxJg+wf/R7TY6tK1Ip
xkc/hoBl66kQvqakt433tLPNbqS8Ys6/lkurF7ZAGAfxXMSCDqIrViutePKjkc+MQrWRh1+q1OgP
mG26h4wZlGjzSjJHANytSFgBB4DMjNvUSCPlAxLUss9xCj1YErLPdZhoQf4CuowhBvk8pCrJkteC
Pm092F091Q/wdWinbEuR2Y68dSLiz/WQwO2NIVjLtNxsrYzSgpI614NnWezGcjlqba8yqCJTu+oR
ZlOcRU6ixsY8eCoJMjBCiNJ7PwFitCMnMo6XTA7l9r7ppWLcVQzEorsKo7fdNzpLAuvltYRukgi3
WiaPbDAaIH6BBzhiiumzrkWNDmeMvHIvsnPkZ2KhonhVNiafDTDZpELvb1RZInAr6qgrNatHe1KH
1si+SYVKKmDd+09yYg2BrYbpi5ZU6PLwj6Rl+jIw93NUkAMA+ApfztdZQ3wew4EMdimTC+HeH2PF
3E8Z0rM1YVvD8GEw0co2XcOUxiIdsVxS2fTShx+TDYvqjgzvd1lOQm2fI9ucXL/NpY8mzzj8oOpp
IYsTTQMB1av6pQw1F8ufDlaOBNQ25fyFSnNRwjDPHYL6MAt4cZqbyyiypGOmN6K5m9RC35ecCKwX
JKtC40q4eJKtlsUgTxOJeJJ5mIk8Hf2pp20VPU5Y35u2Lfl4DT0geXCTUUAuA3RlHUbilrhoR6J0
XYBun70ROi11xgp8SzvPkxD+LcTdhTWGQKwlkNMuQJnYv+lByLoWwWDqIgKUzQShE6Rrsi8k5Uq3
VONlQEFjp6qP/aAT675+CJj9wipgKrwKJdJOoYbHRWNnTW6F266SrumSSfFGhWi1Lwvxwffb9jnr
OuXMbLy0AjvVdD97K5FSpps4alLKAvjowppMNpMfg6Loit+rsa6FuEVAFfi6xPkRYuEWxhhayj86
C8d/JAn/lbXpMQ+zpv6f//5N7vhDqUD6FFJ31WCSTEcAucSFu9GD1wPcXFFc1O474/oQrgendSen
XcXraElE4kK6Hd/Cs2KjaLKjFXwhDNE/eqEvTVboLiRkanQL0HIwIJ87Cn90DGJBM4Qy62n8ydn0
mviq/5BHXl6+0CfrpqXIod8CQNdmb7VRY7fwZ0DVTUXQq7KWOEAsv78tl35W3kh0IKhIVEXR+DTW
heKN8BIQdWWvu0TX5AvZndaaa15LNhGJdrj8l15PJH80ybHHGLrJfYBv/fnbG2k66jLIXReRWYYK
OKvcqel+NEVfmDF/X4bmEPpBE12MJc/yvj9uMttTPE76XJ0ExbBPCEW+mbQuO1A+TOz1CLYQpXvD
sO30xvzFSqGtJ6lUoWv7YeqMY+btsk6K776/1/OX+/QE8uVVCx2ficBRV+au1J+fyhpR2ONHssA/
iuhaIllidgaLMsbZRS7jltAfPB3fX/PSlP7PrcCTjul/vvTlY89wuE4honFRfUB1nmn6OlNGk3xd
kWGipJ5jC7/cCMnFjtIKL36Vgc6cODxgRfIcIxXJam0Zg/3wwS47Z/OTQMcMs7iMZx74yuebwQA2
pn1kWa6pZca50sJmQ3BT9kDTfGZHTCGz165+o7dW/3Dlv/wMhoYtk3vBc8j56fOVQ7EDG4ZYwuUE
E6/TkhQqYLEfbd3jQcQXiGb4+9/gwn+M8AJrpSiZBLBo86nx4hUbyd4A+6iaYPInR8uVxgnMfvph
fUPS9fnh+n0RE40Yy4uqy/P//49H3reKCPmKbLpVJVFfa9ip1Fh1eElWqY62nFSin4AfiNK+XpL4
NqysukLQ/AWCo004W2QSlyyqwPEwFCv6DoL59zdv/iOfXpr5e/3nIurFzUNQWTIj5iI+G6e60QvC
TVedUoOcCbnbW5K2kI3T8vCEPa4vkShQbFbn7z/EX77pTISyuLME5/0O1Pt0cymctAbFsFuIKqWT
m5rJsjX+sU2jT0SPePy6Q/3lMYHdgxyatjX6o8udQcurBPanZrp9qKTigqIItlceqj88jfJ8xy7u
6OwW5kinsBSjE/z8pGQmWVzK2LMGL3oX1+OV9QZb4Jrwig/jjojOl/Co2el1+5CfjKefNoAvL58u
qhR4JgNeEZi1dvHyWVWKpE2hWxeoH6FxpJNhD+UOtfMP3/ISUTS/dFCysbfpJu86P9znbxkisplo
zVouAdxQlwQXxLwtrKpVu/73zwYSzXmYwKTCUC4e0KCZao/BqeU29GCOsjwGuzbS65WslcPu+0uh
Yv/60xkQuBH2zU/h73HEHy95BXJeQzZvusaJE5BLeKot3A/xTXYyj9qV6lRu75D/YIcnyfuFfvz7
y/909Yv3HVZ2E8io/txkE67LAxPkpeSKu/qHG/rXn+6Pb3m5XqoyDbgaTaBLy8sioGdFWC7EYlV1
FXdc4zX9/mtJf3u7gcphr4eKA0noYulssEsRxi6ydAK0kpaSU4J7ana6w+GG2xnD9VCvfrjm/JJd
vITsPPyKbNC6Kl3qZhHTKq1aRGzLh/QKe/eKHs4muNXswE1W1Q/fcH6pLi7GHEwxTN3UgZzBCfi0
N2ByihpEHYKLgrGpXPyarh+sdFxxRBnJ49v33+3r1SD8UEgbvHw8opcVx4DZVPSEUXDhmtso+VCc
XSekFQTJYUKFbrTi5vsL/uUHhKJJdaPzP/CGGPMn+uO1GAtL9Ou+wqRpI99f6Da8XRoM+OftySZD
/L21lj8TqKQvVSalrKhyoFAU+sLqZQkD7xRpLUMmWPgfCS16j3YeecDYWzNsxJG2gseOeG6V0IrC
BI5PO/jhjfzLq4IMip8VpTcJpV/wUYbZWYAdo2BJAvha2QHRXMwvZXTzI4nt60siw0U0qd1FVh7r
N4foj3sMNtr3ej2hq+uIdhLdzicFw0WKoMVr+uzIGVZMvWyaez/8uF/vMiJ2rgp/i50D3vrnH9cg
mhD5v+cvazc4yjbcatfbmHtjJTskai///dmBBNw/r3fxMAUB6R4UbP5SvomvWOdWqf2GeGXiRDSv
BIXz/ff7+rZ8vtzlohqHvdQmXC4OZaz25hpU4EKJcb01u9gM7mVt+uGKX+uMP68IiOTzDUVHPSrI
kLmhkbUiytCpstP33+kvz8oft5Cj3OcrDP1EBJVnkbMQS2dNGK/9MXKHuDh/f5mvtQRfROPoMM/e
MdhfXEahcT+SgQCRN39vxmBpdtigZkk4TM3vr/T1FDU/FH9cal7O/3z6kfEJEhJ7nn4/WwFBWAqv
oUvLnS4O5CKYPotxbb3/vuq/Mhj+/5l6rfESf+OQeSk+/uv+o3r/+OSJ4d/8owkRZJlQE4hnlglo
TJyRNf8rChFkcqx1kbOIKDMs46zFQ/O/ISnG/4HbBT6WondGlKn8iP/PFYOXxmT9lGf2jmXwF/+V
LORiY9AMkcaGBdca6S+aekm7eMNGVLuMb3AT01NZaqodOcODeNIXhF2ddXGR3f20aFH88QD+Z4v/
fUnG7IDu8OsZ8//6+QHFHaX7ukrKtDCKRD/p2S9BHjW6orveuKmwxkjjI5wpH0AETo4FR+N9VjEJ
QANmy+0rflw71kiYzWmvI8b3JUek2ef7TLPagP/Mkw64CHaxn7gaUhQk8M5QD8uylbHrv+bZUZ4B
+rFNdqVL5AZav2QxZDVQmMExazpLxuBtA+uxQOrhW1u5+ZUb1y2RlEp6VURvvTSjPmRtLVjTtZIO
H9Z4Kg18fT2DLllWF2JpEZFhETkguXpBdFErulOHxWM0hTtPfBpM+WVIIydS/bfaLOxk1odikuyQ
8+UjQ1Ez2Q0xCmzTbG6D/GyOqpP42bE0tBvd629SgZdaDpZyEazEEo+gp3KhtN/WEo5tBk8DTZrm
rY1VexCS3JbM5KmdQhyHK7Py0OlMJHhxDljMjVcI4zZhzStawzTdJ2cSJidoVkL6LHaI88c9Fifa
UIg2SL5aVq3sypm2o9luBwSYdUOzU8xgYyX5JieGj0RH5CSBQ/d2obTXXe+/tbl+qHrQJX63VDZ8
nmVLMSdlB8/Md2ZU7MR205bvMVlgJFq1T11Xor3ZBxg2ouEcEsZVansDy8DgnxC3PbblzqxOIvdV
1A5BUQP8x8eob2UBIlF6NMdXBlPbSD15BXocutVjY9wL2i+olSFxAx5uBX2t99c9FGysR9dhgv99
Pcm63WNJbxS4Pq7fLJP2nOjiOS9uZQuHQTHjsxkGEhbi35leQdviufFkgq3vCi1dMZdb0tojvAqZ
Bt8XfbAlPI0DLKKkc0t5A5bFS+/T/AOWkVwzmi9JUm7V9ThsLVV6hdWh+C8CXJN6OEtTtQi4P0Ky
84xlAcK6lQD0MwXzpaeC/AS/OCTxHT0TJOwfXvZAS9TRu8TmXxDweUUakNOYJ0YNz4JlLKzwXE+G
HQ/DreXtBZHeQ2ksJO6GUenLFnCIADB7jFMG7Ki4o8oNVcttgaMgzdxEQmvjR0fW1aD2ntadINgW
279YH0iJ2YRxzdRcJ/taWOB8WYlAGWrsAYPRH2RwDW3n6PFz0ObrXiBBM7htmo80JDqaDOVh0hZe
7gr9VVQtQ1B6mZfcDEN3BnxwzdgUGUcjHzojWqo+3i2YECQ55vm4JByQz/MQmg9qpyzlUbTJoHaM
4VkWANB40Llq01UM1dEIerHSUxVXbpGodufvZOE9kDaRuO8iuEOk5JmvBvFGCuEiRr8Q0n6p8wtN
jWxjRWXykARwoSZgUKMVPKVJc60STdLHz1D63lJhWMvpk4ztPxKnXczoP1IIvfAcAn9dLa72atuc
m/SZ+NotAYVu5K8B5Duj/EFShlMlV4XkPYId2IVejFiDYQk+HrFFoVyecgI/Rp2xg1IvO5Y4xtXE
RxCwXNl5/YD8FkQg03cRZ0U8vdXdufNO6dAta0I/W4RvU0mYe7VMvXvyg4QUTI565IdaCbwRLeIw
xDQ7szZtpLElYcPKSSOsLqAklhQkdvOEtAndSbgVyUAe8+eI80BvHQaGrpzsETFgVFYQM2hPI3J5
bnPILFjQ+Gd+ceMN4QqckLxMSH/GBfIRMk8cGEv1kbbU6tcABEdYtFijMrdG8RZP0LvIepUzgZ/N
g8EvQZ5SYH30NtZLu5QVRxqsTe/Pz4m6yBPVwT63sSrcNUGzFEZkh3W10ktEadpHXByqWX6n0yMN
a4RXZbiskvSaBMztOAHu4nt0Ek8zZHmVI0iOuiCrTnX/pOEyrmQoIbr4q9DUxZCrJ6OYds10LVd4
5MODqd1a8mvmdWup6xzFIBbBoKiCk1ToKmGD4Y1X8e/ih8YcoGBlmzrobIa4rtYhcEqfmfndosVv
7b7lwVLF57L1V7RJYL5cG2BZlC44kox143Pno9tQGxwyJxYkqrNLletMzZw4A+OiS4eifh/QpRvD
DTNL5N3VhhSaVaooO90EaNZfGVLotNoHkRi7ZDTYJF60WsPWCYWJdHchB6VWXek+rH6oYUarr42a
HHaGn0yNWQa4Yqc6pDAfVF9zA6Fbx+2BrF83QzWaKZo7yekywz/Lf6nOJgKiNQciXiJjOYyH2BPs
yVdQEeSrusECVu7mOPVQJ2wFUl7c+Luo8p2cHmWhoDrT34riVgfmga8oXJAx/OoHV3lwnVRXSvTs
DxrGS8vuDVBD5VION2lwnKDrLPQWiAsxlLbQqAuv4gpW6Mpat/G16Vznpm9nwU0oDXu95vNBAHOa
OkKMhRWPyqF4ZBAca8FdEPU36BBcIbsrSRv2B29Dzskijm+MfeXEeFVWMQ9XCatONZttb6GAyxUQ
Uqx6mMaUXr/tiMaJUZFMAzoRaaOPA8C41Mb744eRw+bwYCX3YKf3EzkOjRCcwvgQjt4aH9xVWk5r
31eucyFi/msdjNI//lGVHv+prv4cKX6uuSjvsF/jvjYQECEANn6XgX8cCjwZSBab9Vu00ZYz153Z
/RL56Or7qyjzAfc/pd3vy3Cwp08LVoi69pKPin8hLoVKe51zXBXviRhUR8/8syif8rpdWFcqL/Zj
sysepK2cPZXB2rILnGiL+KAP8SExfTcMx2UUTytffYka2ZHJtqlbticJ7UA8sZl09yR0Lkjrw4p3
U+IvCfwz7pSx7tyfvsznQ9vXb3NxkhKZZpr6UL+NgblUg86h2HokbrKzpWRYZ7607eIjucMHpTKc
Jq0OYhSD3aw2tWS4bdQRdBW7KpugOcdkRWTPMzIT/Nt40Gx8n6cCy49NBYOLtWvhcxiNHUcUUFra
P02FsGGOscWItFBzZs1G68qF78I0Q6CruXl3F6CD7MpjowzICh50w3cUWXsiJe8F7B6GJEdTjkjB
8Js+9oRsTkbnhClwzOKR8J5ykVnaSa+uE2gKef8qhgrUh5OenxNIXXCLlrUqujjm7IHFwko8u51D
M6r3TKFgHkwbJs/V6JkbJnbEE/cayVJ1+mKW+dUA/6/3G/JzYycTkJ7l4TInJbWNctv0731Akr4P
UaekE2P5T3pHAohmXkGN3Eggr32CiQpxH3gH4CSLYUxJq54j4FTH0H+1QbeJKmMX5NqmDSSYS+AC
rxWJWX+VOUESL4vhFISyLZZkAqKG7CqYoMqvUimKRQ7nDFmbyvpH+tQpIcSnqo4E97HOS+9Umuew
uBG0FwVxZ6GgXhcfYk9++N1FNqmAdHcqJVsOb6Ox30oSdZq00DxjD06EkZXsprLlL8KW3NhERFg+
/iqqdVemxKzRJSke0mRO6bnq9GipWDeFWYO47ECXUURWpHNLsiMY9wyiHR1DqRScYVSuZPFDJNO6
wSUATtG/GQirEvjAYdQsfMzgTfRezaFserjovPu8fJYS6l6ynVdtPlFeWFfiQFCQllbIAMfjUPTE
d0X9vJCtR3XPqAxWH6FH1Liu0JCSNjxSapYpeuyyXJJxRQDxofYiJHIk8nVPeo4waNLOup++Eh++
Yij7HsM7LMSw4FN2K8s6N+VRk++kNKcElq5xm21DptcNHKREfBzoL2Ku7YUWAM1ZLW5E67mKQ4ic
nEPaEi3esKN/ukhMzaWJSMX4WBcEcVs7Yr3tEcMlGUoPE+5uqsuNWFKBpioryHAn6w31IkEzpnQc
UJBJHRGP+G61a2bZR0sQsS+FN30ruP7waxhGNzaggsaLsurcMXvWcU1xIKFdjAT4pCi3fd4ckHys
VKKjhETaeWmLI3VIXbWCPuiNW8PTn/IpcHOBrOZUOqDXf+zNdm204dPQ67/g1Jwtzj8SZmNVQv5S
hYfcrG5rQXd1pCsoHG4rsrhmrAzC732inrUMNllLTlSv3DXqvgPbFuTVa6a9AsJdmsWvEogf/jUb
fRnU2c5wyXHDMu/vUEfZZSMtsTP84sHeDNavdEh/VX1zDuvNCE5PH+6K8Ngh7a/6ZyXUD6LutCEd
KPSBrL1VX2zkfDoCcQBAFbGHX/fz5ixygPAGfkaNh5fH22TUgbiwncDl4G4QYmXRG/DNRqSOT7n/
VqTRooWaWygFx3KovKq6EbXbLLHWgz/cCrzg+XaWRUXeLeqD+2YsARkmQW3XaF1zHeIZmm4FXvq0
SVKPw8S4CcvCRYmzSLKmsKt0eAJM+QMTW5lzby+2rhlM/3tvNFSRod/nroSSGZWnw5i0cLbUcLFB
64h2Wli8293wMkV941hq8BIV4Z0eNXvm9a7qebdIYNjZtCiCCW5hZjGOwHA3GDkg5OXVyozHu4j/
A7aBha/VdmpZ13JSb/SGtL8JqAViuCB7yAtlUYnlQcwCW0iLtd4GR7GHpSPENw2yWrPG36EhGufM
N1VrMb1HcWn3GUciZNXR6ERUil3DOG/2pdcg3UpQgfIigsiWmvRQPIoZMjgFGhlivrLCaofTFV+z
gcP5Jciw4ljrKPM/BPWjbZ96qkFVUh1FmTZTVqyQYOeQhCc4B4tJapeaxwlUDlAii3caouoU2kWb
VtgVuwdLG/e5kmxKdXor8n7XK8PgCH6iLsvwvqCVKwQ6yIPQVufVkh3SU9pdn+vGIvPKD0Ss1zpI
RbmqN3CENkLHnMAzHd0UXEp+dyqsq0EOXAWvvDkGrpiZKG9HOzEQJnpLhGx2UCp7MRDXodQ+d94y
6/chJzSlWKXjgelDR3lfsSuUankDxQLG8hPoZduoCVcHMSEP5SaQQXlC2LzxQNdxIF5H0QMhDHAT
rP40QpNLM/2qs6xjFQ0LC6mvxBoc1bAwphgj43s1dJt56ehybe8B4Qi1YJaG8yvsJ31t0pIx5Yc4
HU+qtAe37vjQNkwgCJZUbKvMcw3WXyy+diMck7BY4XXnOPTahIhd8FlzBwRS+5pHQ6ltDcKEj4pC
kh4N/bGJb0S/3UljTv0UsdDqNqgG0c5B3UrYWjFYISWWJvWhrHUifIeIToQUkeAYhqRVYtTgJFs/
62qzgslo+7T2QVHAlyyxpii2GbNZZVp76w+U/l12FEcSwNThaqgFCajECTfsU1U/m5zLVOSshZQf
ozxbqmWC69haGl7gdnp/6yn1BnDGSutou3ucGfG1FhJNuf5YKNcximSPWPm6Bz49EDL/3sf7Ptoa
GG/KkSf1ABM2s6y11t9M3S2nc0cbX7FCcv40HzT02ARVkZCnLMRSOnCkt+WZZu+NtGYU5cpPjSt8
FXC6X5uIx1sn6ijDzGbcAepxxvIeagzDjWqZjS+axQlpRGXleXTvrJmfNkOs/AJMGphakhSwL6me
8AjV7M0ME9HRwUGzAzhi01j01sR7vTGW9chgsbgKtTeEBjiUpIWpHzqZEskX1npFJ7B5qZPkJEiG
bUXbvjmpE387/iDXD0aJ7aeAjkX4xJ63KMRzqUa7NtZdFMCHybOug0SnOOhufLgrBJISDGvuIz8f
XExORw8xrCCqj6QgwWH16fRgyjtLMhxCbPhP5phdWyOEnC5rAe1ERuEWDapZEkCRXFT6TZeYjlK9
JYHvglYH8mBeY7NyNcF8783uwwuToz+IxTbSwHIbbSGvqhZDgyWTFN80ZGrQ6Ss9w5a12TzW3PxQ
o/9elj+fOFTJUuDNM9iEO2VcLNth0olY/6zXeBiXhrwL6aPmkJWlSm2BaQ43rSY+Qm4GVCbsNQ/w
O8ojUszop/A6509JVAKKB4LOI0u05KkEQEI0iD3WgS1V27CDmfSriq9E4aTldw2IaavR1uoQbYiY
vrGGlRiu89ZzwkZ/7jSVfwg5t+tqVlvkssNzU2zCETZoHpzhrIM6U2y4rIj3xZPhrTvtOu7qHZZJ
2xiWRrGdKA6jbp0IZ7845v66I8E4VtA6Cmt2EJwoqwjJZQppL4OEV3lbaghmgExue3sKAjcEG2LE
/or05cdxZFswX1XrUTP9vRcRGJ5vi+g2oaEo00LWvXul3tbs00pZXsnRW9iOD4jWt+SZLrxg19Tr
XEH0TXc8omRRw94em4MmZI9SbNFQaXa4/jUnSudoSXPZWPiRdXlliLeYnFx11OyIVhbECljP1ZXo
ZXYiZ1sLCF9Er6LkS+UveqJcTT3NOiBFzfBR5CZ+Z2MXx88aku9RTvbNoCN0y8lkbPeg/re+zutS
PgWQz2uPdk69rnmzatCmXm3exFa3bAFAdI2wDNMiXVTyKjSEtQw/lUTJld6nS0TZNvLsBa/LTa13
V35JcVcb3Bp5rQfyknqWzdaiP2PAL8UaQrN3aLZ+krvtoOE5gSQvhNE+rprWHgZdtbE6LnR6klLQ
2kjWXZAgy7x8DJT8NVb0bVd3OW2HhO6O7G9lkTsruUbdfoSAEsXOidWAWcRbQM9K7t9F0OG0f/sr
Qe9+tTJadxanqQFXTHqLj/GBY2ItQEtJj1PzUhTWKs/NDaD8VWcGB6WHT6RhHJT1I0mnC83fajXc
FumuKF8KAaJ7XdG9mVgs+7UCqK/MvbNSAEVspRNY4RVBeQxaQA6btwEp3NBzDvko7jQYzAEhoFMu
MiPRNkUj77Ia86gS9WsmSPbUv2qdMicauGDSdqX6GuLLG0ri1oGpJO01ScjvPbYcszlq8JA76yzG
InVKbYswT8lTw3s5LmTSlaa6dn112A5qVNOSla9DA/Zqkz4Jo0lvKC13IYaglmWKDot2a+Tx0Te3
/KVlkLSbmLRELEMhPeH21I14X8kjHhPxIE7+/ZTkx6nrOU/35TYMhqVah7eZlt1TiKOCUN4Dr3hm
kdwapn+FDsVRivgqxrcCdAw+zWB3vbg1Ku0gTxj7i5EJUidU2wjXZlloJ6BkP9SlnwfgcwtCnefF
NFMsg6nu5aysy/IMIfDwlmLw8YM7Os7fL6AX0+L5AvOgkVEjs2lStuSLmX6aeg19++mFKpy4gn3F
7ubb5RtVgo3A9sDhAKPFD50V6WtjBXQLNnhDg+onMf78XGv3aiaVAo0K4wQ8yO0PdA2dWfXWucXC
le65s/ZPSq35T37eJ7gk2hNoggbCxd+dqz8bYIkw6FUyvXaeZTcQrmve4srffH83//K9+DZg7UwN
7TjBS5+/lyDrtR+F0hspllnR2ZSDJAwMDliO768jf30sGNXiDFAQm0CEvZRkyTV2baMzX6xTs8+Z
7DmA7j+y12JtXo9787TfK3biystZEOY7Ozo01vEndeSFGv/3k0MIi4Qy0tJxB1wemBoBCajl1a+1
O7qKEy31d8MdEDGRVbIm/fj7b/xbs3Px+3E17fdDyrOqXzynjLEzzxTq1zawvVW76tbWCwjBPUlJ
q+CHLuZfbu6cbwN4gfTBryFPQeHrLQyWV1lhC9B8Vy5/EpRfpMz9c+/mQ+b8YqNqMS+qFvh1ZUai
9OssAsP1ZEfXgWOy64Y71RGXImaOkOFTbaujM/zQCf4doHhxJ/EzQDlGI8zI/zKNMAY0V4m1/DpH
Z2Haq+3SFl1tJ7qpG50yBznhurPVTY14CUUq76THAGLNrv0s3/qndiOvM97OYPvTG/q3BwpmMtl3
hkzIKZqEz28PUEiz8JryVV0V52KZrvLHyfYWs8PFu/3p6f3Lb4zmAmuDpKNg/pL/yCRxClSfa2Fu
kBuwOrr80yL3lxWHvyxx/jMQfpiXeYxRzksjGO1r+CtiQdvgxezpG9nMK1TF1ucASLvfNtHqp692
IZr+/XCxqJJDStipYnzZM8ZOKYWC+zg/XNmR/pfLaZd3Jlp6DozM1qGKjZ/mlSF8qA4/zQD+cmdN
Yl3hpqNQtXhfP/+KhEvrRjX2r1X2lA43tE6+Xwj0r3+fHRHgtoFiU1QQNH7++zEMkZpOEtNXjUyl
FzMKoUjNGXNHFIaU/DE9WboVnE1hcdGxy/3ZKmZX0JGN0KZF72TlFi4FIQ4rRXmWaIH5JIOLgbq0
pHe1FOBx3ZakImpawdEAjIKx7uUHr/QWKd2rpr4V4pK0o5J66BZ+1noglDzpUN8Km8RYJv1WZXJk
IcMzRnrq1YM+eCsvuGpqGqLIJirEA2O5yhnaNQEKjRihSLsppY+yVexOmCeByloxoLt2yx9uHXfm
84tPE5kn0kTDi4DocncyugB7ep2/CtG+a06jeOX35woI4PdXQYX0l+sQ34pZhlWZl/liqU6CMql4
JV7SMVvHEM4WRimEdpR0VJX4u/UxWtH4h3HdbIWhJJrGPDX6UdPepxAQvv8K3HmXxzeVyM/4EIbn
8f9ydl7LcWPZtv0iRMCb14RLT2/EFwSZIuG9x9efkdV9T0sphrLPjXqoqJCKIMzee625ptF9zONs
jDbsINqWJdViaaHUVAApsU7QX2ZN8dFjEzh/Y0FQGZfZE/C6KuV7LO9WAmYi5kcVbkex2cjnTkNu
5x/NQumB3wFWek5lxMeJoCkw7rzcC11F9I/oNYD4XajZM5YVhYVxTDWsFIr4cVDvBvEotYKto7os
k60lNG6Sx1ssthxNfyvG1AduNgsWWEnoDqy7Jex4xQzXox9Lidq3fIIts8ec28Ofe4eHpBOY1krr
5Y02R1vJAiyjpjaZjMpoLC0GnfnZR6RrHWUMd1TzYT3dS8AquujhzrpuGbTVEtppi8AC5SMJkFVS
3SrVTSMH67E7pPqIkBw7cXHEm/UT/+B9Yv4MBmldpicZEImUpF0jnsT6ecDXXFCgn9xiYgaGBBgg
7YsRz1q8Q1ZmXK8bSEZS9FRMvBuSLKfbOdXcuQR+k0eE/byftsCo7NRIANJTuhrn0YkMRqfWuVdi
cFDRpGorsfo5BKthZxyxY8NmSBaYx2PmWt+PVNpJo22LlLHYpNpLBZoaftSAqj2ewUp5SvIXQ3yf
Q8OTW4astLMmkImBLasWYv2YzAiKl7uSdjAPPiWal1FVRf5n2C4FD6YxNwFWjJid4WER+Kkcr0UD
my2aGRmvZf77OUjEdTbPu5IUotlM7hb6sD7GWh31GcAGe4/h19PoCuJ7MQKLKedJAH3/PLjiYjFq
+8GbQlYJ3tOszDq0Q7hGyu3AYdBDsGv7rVhZ3lCRSW2YXgsEoAmfifmCpg3N8ldiaX5doqk0pT0w
6yZM07XIc+wVskIH9O7sMTHpI8i2+zZfm/1raGwoNMiQ+xlDJItC7E2kiYdaMReLuU1sRbNbZYze
pBQMQY74WbEZb/AutGxiRpyh1VeiUh+KJVpPBLVNQet2Sf/R9KWfBeoru+S2Tmo7LUJPQldLHAuK
NP0uUueDDkcsHL5YIlt0+U/TGD2WMmBV9QUOyCCtXTe4VOrKZ457i5W/hGZ9bDULikp0H/YiboRA
vHXiDErOu1FXBksRTfSwErPcIyboJVPBBxXBusky2U7wOxubRfb0in2jBl2Fvn+TFdpNEMHnizDP
XCnirZlDnUjAoawhXcuB7lht+FqXtdOK80YoRzdJgrcFh4ZVDQJr43TH1ysGj0XanpKq+b8lwZ6P
5bP0RtMwAdJI3L2M6Q6AlLjl6UQoQyTkflWo+FluM5xV4+rBSK/ob745JqVzdCPlFGGl6uVmP2ra
2KlV81HBiJyrJ6X/+Ps2/90mr6JconaCW4A88vdjOE+bfuk182Pwmk1BsdZ7gp971wRL/xRJl2fW
r5c5d1y/tG0m0lh9TKdP9jcNewonc3Kf6tROAa63idcAUdn6id1ZXOv3f7/Db1oOZhy/3OJFN0fU
mlZGEE5HG2bsviZVPfDyTeGmD9dqpquXuiDyT4NVGvkAO9DVm5XhLWsV+wmb1Ut7A5/tyo39LlP4
50ukLCX82KA8hIJ8UWgbOj7zlSl+No7kDT9lkAUXXowb386P0Lzim6tCcvmbiuDXC57//Je3iIhc
Gxsz+Eg2zaa/C91h1XvlBm7OXWFf4xdfKGz+tc4M8ayhF2mPucHfLyZj5oYp0nxSfc5Fv1vH68wJ
NssdQJlXPJmuvP7/6Fy4kMjY8MzVZk+/qHiWYciGtplh12S3uTutOaaccc/ubF+X8nyz8H691qXi
LC0CcYm5vXaK7REAb8anPKh6V2Q4IKKTllr+javs37+Zb7aT36568clMgpQMltaeYunObH/mTIP/
/vMvLA/+31v730doXXwirZqVOExwWy6UcC9fw3NY8d4c4Tn5kWN9QGPq460S+hPLor5l0DaLK2iK
GKNf3XS+WR9EqqKT0lG/s1dfvM6mSYJRU+cTEiF74srxW2qfziIeRDWbq2v/ytUuRZmxrvX8M58m
LyH3BKkSwa3b8BGmySpxi8PVxXh+VRdbKqsCVTXyM11E0Pf7+mgQlVdTKnxYD/Aw/GEH1pc+QqF2
ri6Lbz+aX6508U6LxEBbY1UnXAh9ha3Mw2jaTjcUWlzOy1wCJK98Rt8ujl+ueH7Wv2w0BoGpTZcJ
H+L2n7W/Q+m2TrbXXhn74Z/P8Nep0yUaFUQgvZlcfjIXqMWKIUe/iZPo1mIIkCcvBvVHKNwqFnNq
Akil7LOh3F2m4jZW8EoOWxt1J2ZGuS1WuhMkeB33mMa1TXnHMMTO2uYZKqy9ZEPMtE70zYEER6t7
0mTrqZ/whp7LNXaTH5VW7xJo0nMYuPrwZlAvWTpsJtLcatE6SGlil3XPKOqAB+dKiNp1h9TAin+k
6qFsngUq3xrOvfjaRO9WcZ8v8TpNkz0exzC62k0o1WthnA7MCB8yRjkLk4der+7T9r45F8diZBcG
6UKGG509BRu12ZZsRoWueoJVfHXhVmzMbdjUxJ56erhssbjyy3i2B/zflLokAk/sDzrNTSmQLLUE
oi1SsYq9fiMTUFowh1UFDKJq5YiFvGMp6WYJd5ElP6jw1qPKT6LS1pNDm4121FLnjdVJ0GfITVBr
e7KG4A0Sk/s2zKLPZKNDvyBJLbeA2dzimwgeIOfei4ROdhkkA/Im+BdM1kD3lQFxZODLUwDpxMPM
0++ghwPmMRAfib+M36yEfYoOD6tejCcQcJQLXL96zd7sznPmwRTyuu6pZI5YEvN7HjeKQA3zohzS
hTFW8dbNH0v7LE8fcfcwwAQ0uzWeGJioUIWGuDsUxDXRxyzWe0K2adhUGyHAV0dTVpW5sxLN7cM7
DFEgPaWrKBWgLck2WgxbDlrkD/ch2RepNm36KT5UNY2urrs1LK0+3Vt4Nqqi3+a0ZGVmW+nyauJ0
CgNb7F/EHIL/qCJoXqOcsJPRV5b4jm/zlJfZeolEZyLrk3E9PoD+CF9lWvwzCTcYDYiEMexj05HD
gcax3WDec58a6V1Mcy/X8W0WjLvBPJGu66bKvIuTzGN6Ti7OuwQzVFFSu+XXEujk23t5oWi9Y/zm
phnUpDmEP8JQXFVWprGbmLBa2N4PzziqoKs5f4XQ1aPwYSEPIhNHu2sNLMB8Em1XEidl3PlxUdll
z9jRmh1TanaRXEOmbiBxksaBAGoA55TG3BWlfh8RYx2pfA1gdnH11kUfivhDKP0uKjAnQSFEKFpS
Zx6/A9MZZAJ+iPYiVsWbqtuoWrMaWh/xwr6i07JidS925WaYOLo62EyyfNR/CDDNEwaVwUQ+pQG5
Xm9XQbCtoke+kLH8INAZIzMdXtxLKT0QaStKAmmqDZGWnkRQLBcohAk7JQlGdoHLX9o84ILiqLns
5EJnY+ziTQHcZSXbRxG8OkvYEKcGtR9yYf9S97ktJ5gSRo0DSu2OregFKEzGMDwEhrLDRuoeW5Qf
lkVKzXLscyzHcGXBNp9sTPmxnWBdNrAJlyL1RUF6HpoJgmXH8aVXBQnn6b2FkyYKr58xiUuYADoh
GQRykTwpAvUfDA5sT+FdZl5qaiu9OgbT4IcG4806f7b66lAtGU5w4edSj1+ErW/DXNwhKt6BpjsQ
BjGsbDyzLHc47YKLTG4wvrYmigPGn0QKPOmtZivSlnEMnmJPwtjbAQQbcWhW4jzvQ0P3ztNhPQeP
SztUWuWLHkO0aLHP7zs3F2PUmZ1nCQPCSdYMg2ipJ4W7F5zW/JpELOwqyIkkJ9RK9yiSR7fAYm7p
z8dh100ou63MV+IMn6JyhadxDMul7hIkWC1IgWZn3YsOOdRsbJE20OwO0vycxg1JHM9a+mSYON9K
R1Nfz5Xm0U/j+3ZozimtAJlVlcMXwTAwTk8R0GOq1CApH8zbnZ6czCKCxygk25lkJLLZ+WxCW5Ba
clj3cvEoDH7TDc5k7iZhr4S0waoFvVC7GUnWmPoPneWy6Ie2Z4okK28N0qcizTdL+1ANyJ5aP1Nu
JwhRc/I05YcYvVhUxW7TvshC4EeMLzQR50jflGC7WXjSTq0bNzB6eNUdYrWEObFmOiYsUikdica4
NVCGNejbtObWxOffmoi/DPwBuVk2fcrBu0gLP9eAZ5w/0nBMsDzSjMeq/iJ84RiRc61b0Gxn9lbD
lYzbCqZ2WngcT04Gsk9yIo/057+XjBp9LstTDEEoEC2YxYe4g96siSudNFqpFR1Iy0pfeUn5kqUp
k22IsGTVQetftJe5eRlL47YGTo4Ca99ibjzCPcHzcDyoTe7W48+h625qkCHV8JN+5kiPXEZJrEbZ
6RA7MNc2XDnWcYzWw2OUH2W+VWGsORRawWulkAxdJXuIG+F9ggRfigcNhsJQJHhKsDUNbeqYhBzm
8DGkrsCpcHCHaCGbawLkDhy50W0CEnyAEfhZ6hFUiIkD2FRKZGnhzsPgZsPoW6DjgyKtK5X5T/KZ
se9npIAYOCCPj1r9WTf3wRCuk+qjM4Z9ZsbzKl4woiIF3NfPZ6YZ1j9LLcYOpd9l6V0yfFTULYC7
LsSKrZZ9xCJFEEyDKiy/iKD3LMWLtdDTrOwMZF2bX39bPf9S8Z1r0F8qPtjAbRmZFbU6bIxuA4HB
rtYNia727ORe/HCtfP62ptVxfWfEgcmAcQEKRE2DH01RnyYI5Wn11ESvf2+EvpmCnS3H/nOBCyig
yDkw5a7+p31F7ePmdmpPdrVK/otC9vte+ZeLXXQ6RTvkVdrWPL3Znl24haQGgbEg4LTNm2Q9Pc0f
V4f/f87FfrtB81JxbJBMH+Tnaw4OG2eRMPwnF/klWM+Yz6+AR2sXAtm1D+XKi7ucLppExBCzXdFg
DhjK/9NdRjehrxJDY2t25Wd2fg2CO9/JH52WycjlrOKG63CBkSWy0rajZHyaBDCp/bAJ+uAgZuOX
mqv+MuNoPn+SsLNJJGsnxNLK0G80cfRrTumMwvMs/NSS4UYu7zhCjUTbJfVXNMtPgTHc1HANF4N6
VUFaDFtfCLBM3eU4WkJvlRvxXu7zQ4XGrqzThyZW3LrIH8XQuhvjZE0M2bWn+01DpOOD87+3eoHT
IektlUoY/2mZZRsF5geo/Mrw5w276JXneqFZ/zdW8MvFLtagMoyS1rBEYHZuF5bItJbuEeUwLJZ3
oVdeu9z5x/3tNV6syMwcpgFE4NQ4s8uw3p925i2hL8i4zqiZZDNcZFyhrojcvea9880sl8Xyy61e
LNARj0uhjCauHd5LkD3kp/QOM6VjCqg17bqVvqqem/e4dyugtGuT5G+XzH8ufgk1CTPHLYbUp4i8
QODwDAnqlc3u273glytcYBFGmE64TdenwRvdeAcP4mF4CfawSDL2gcYfd/r9coX/8P0G+8s1L1AJ
tSorwUomwDrh5gy1EivmjI7iohi96iF59WIXgESb43bbcrF/ET2QKDnWsXLrTeZam2vr4vwd/vmd
6pj7KExerUvgMxTGipDL6bQ0m1Cs/QIrgri+6VBoFDVWCfK1l/f95/Gf653//Jejtx4rCnMGGmfn
iGmDap4w9FVqY3GNE5X6EoSra9iu/CfB6rwcLNPAV1hVYen8fkmllWRpsMKvBcpkKeA/Nciw+ZPI
SURr18fHqBaIxRtQsAgMsEKApgDafotjxJBlLymtu5YpH6pp7Ns4cmQF7mIUfJoRCqhCfRRaklBi
fbXM/RcWv1eofN+QfrSzLQtHgXjOBL98PzJ583zrFYQp0gUHu6tWAipJZ0IEOXupBnXqvJcENdJI
PsVrhcufuxhX55mRiKdITJ8uNs2uxM5VNfR3lXAXdRqOONshmtW8lLOo0a5QDb777n8FyIyLQ17W
g5Q0aROS0eiSsFCsoEhzg9Uq/zGvhccr2wjY7B/fPo9WVBlwwtvS8Av8/cOQcZMnW1B/Jz865Si1
hPC56A4yM18ZLlo3EgeWmE6eM+JcRkeASJ0TVdnfFvh+WAKUwLF2ehXVDzP1nFQ/vXAqq7xXFNFN
tZ+iHO6TRqQ29ytIrsTNITEz7uB7+7qB8bL8HklfM5V9a4meXhobvfRpn4ZiOHRQBPKcllJCD1Kh
r+osXyq2g9isEKGhjxbXvdbuNbA1aei+0nP2WCriCK3dqIJ8zME/WuvhbFVQcmWxfa4NW28Hp6pA
P3wJq+wsOAjjp67twT4ZoEt7abw1aBSCbroJiecWadtCmuzGAK/AFoN4DElu1u1sQGX47Mf7athU
dI8QGBLh1CiJZ8340DYrTcwQrUm2jh7Akh4wJAfcjFFBwYvB32Ou9l0QOsli2vUwYqWvHrVyWgf4
u7ctfw1DMYRjo07Owjy/GZK5bxokLzJmG7HIkLYHyMntDJRPyWm4Poq6hroB36acbuQIjrbauE2x
R1/qacpH24F7KNmTEd1X82cerM1oBAS9CXCtT3W49oxxsWenl37Lzj1aCQQSQ67DiQOe4moZ98BH
ZJEQs4MBN7yCFI5Cxi2NGIJKc2pDjGgN4ZkS0REjQu0LYdMoH1X6akCI7bJtVUgAb0dpvJ8ilBR6
5PGzydUjLjNcEG+hh5PqnV5NThnIdoBgM0exGCo/g7BxjKHGwuVHWmwb6bFZAjdu821ApkUjEagW
iTcSUrkRx+QUhKc2E38J0DB0kq3xpQrp/VA9tHLqEsvnEux6xKXNkUKo6KSUVeLPROU7m5RVLWxE
8S1EL1/NDvqUL5wOVP22ks31kMKYRlfK1NyvoXEUzSFfPjqJtyzQP0rMGuiXswqVpNDu5CL3Nblz
xPwUgx9141vNwJ9ergh+aArYnpY4cQ9bZsC5bpjchA6+53NsUbwVgBfISvmab8cQB2/657OHdxIe
evUhVj8ljHtr6a0VUmz2n5qEfMceQMTS8awx7H9sRkzc4mu7idI16AKS79iVYHjF/dtZflohroL6
tlJTGvZoM4rYhjeNa/QaqcQgvADnlhb5I/LioH9vU+jw42uXIZFi42sRchbnCEAMZkHwHUJD1kG6
JsEHwx9UjUOzEfnye5wQavLtAv25bou1zCYRqpk35h/jHHgBWJgig5caP3sh2EroiGUVdTu5sIVU
+KgGCNLrp329VCBJ1mctJHeZqt1miU76X/wo5/GHmsS7GG0lfpzIhG7DHnQ3MpyyHFCSF3YVZI5R
vkrtR2pFUFP8sMHmQE6I5zkFXQts3+4H5Mx9nHv6wGwsGA6xHLpn8bQwz8T51V4+jm4kGytF91pt
WufhU5kchehuHAmXMvVVq+Yoxp+iWXNxjJDr16wq183SAm1l62hMiMkbHXE8kAluT2Pu1wmOHFK3
jmJpnxugVlgaRMOD3OOSNDdM5FW7ah/U5llDvZUIKOLqwm0swHbxsdVfKj2wg/QephwsKshIzUDN
7NfRY0aqI5jrCuU62hjL1shayvk128BeZgU456br+Zz693EY1lH/bqYgmxbuH8OA6cSL1k1Og/5Z
AoAsmsxLEMZO5kMVtiiVKbXOInAD8L0cSPH+kowZp46crhP7SlDJXuzRHOQODl0bmUnOon+VItWg
+RLLBxltFIhh2eXrPmKvxiNoxhtjTD6V6ZNtdxBMIuLZRU1AKwIa2XNSGJ6WGnqmNLHD/BQGCExI
+kNNXWlFA+QLflx/hrKxzcSHzACiD3MHxXZT7NriIwhOoRxg7vS0FAFmAMMKw1gA9n1pIlWI13l7
U0gvEXpIq6q8NHpQhx4HATcyTnKEd5D4IBGaNZm3YnhPEoELOMyqsojTvOv4OsfeAPoq7WF5oZZ3
9XTf1fzK7XuJ2U8Uvglgkou6TsPKjtL3VpPdwLDuidKM8Q9ShqPVzeuyIVCCLWNJtyHabKKrEszz
zqEEOEstTBNUo/Bb9VmQQXuRXao7ZFurTsajO9RWmOqvMqHytF6H/CLsE/yY4uSrzNptRc50TPMK
x1sfQ+6FCJIW1h9uIaPacsw8hVAihCrcVMvPKAcWxFLFkH9U6Y1VkTucboSl2KaQiEZ9b7aLbcFB
smrC3Phr1g4rIL8iJThpHE0CSV1ex7xzSvJ6yuzBWr5689Ngk9Ey8G2JoLfgViFQrpluhOCjTDDk
HScv1IGPjZ3euzW+Ngs6rr4kvBdJeQVTLmYHDq1ni8NDb6K3bvDEJsVk5JFibFV39+r8KM8MVWAU
iqlrCdjtaBYg8Qxui6mxDCYRmGsWzdFaPjPpPaCUKci2kZ1GXePdRbSRG0eBhxWY0wrRbuYcJuDc
FxQki+DCGsqn9DjIlPshxm1x4Q6tN0v9bia3SJEYcBincgpsCRFcgyOFNMbeHJa7gYVrnX9/8VZK
H9v5yZheSVeGtwg8ydGvGLGzVI0jZPuUbB8FtDU02vtWC1b18CqIjd2PFvY089og8KnMSCY2EaOr
pSP28h7+EMeFhCvYZ0xkyoCr0FiArqvI7L5KvhCivlb60G/IPDsUyibF51xBMKGFuzG/h1s4teV5
N9qOgeUbabvqxN5OJlzTen5wD5+6Xus4IVj9zwks0xx1m18YruOPqkdTzxBsULFaVARHNjYTZ36C
kHye/FInhaUQDwj1EUfbU1hzVj8Q24WNVc6HeDtwOpvGqa5nhk7bkszpeRa9OvQViJ9VHTud+oO/
vmmo1vVS2IZlzUhKsHNyLSoUkm0Vb5UckpISbmGkuY1G1A+KE0PYBXD6AuXQABJHQ+dH3bOGXYVi
1o4O5zgWbkoWQGApuxGbO23eIvnaD+OhiAZvSZACyRxphPl2P2eWUBD4IUWDHoc3VrcPCFFJgFyq
F6BuKzmU+rYKZidDXB8ospvhG9Uanwk6+oElMgLTEiDk1CSo1qm6wtXl1Frn0HlKMQaN4MxrHNlt
M2fbH+R9SwjZSquA7rOssVWNJsyAemWMTFdEX4AdmdYPo2g54wSlFIR9jvZSUN6NyhFSxaoN+Wn6
Vq8qBhuFLYq4XnE+LFPlIHJx8LEKhPe+WhD/o/Q2EBz3btlTooQo4fM3tZ+8WS3XFh9lOZ7Jish6
9ecqBzgXD8qQbxSF3I7Ko2J4njpIlRN1NyabqXwqO5ASSycaHN67hVqdA0ytgl0y9XRDVBMYEMCr
YepqHZql8/QGlR5haeNLqi0/tOlpAXhDfX8PdGBr/WmAmpt0tTtpr2G0kElJZ1kMjMhMZ0bObk44
AYyrEVM1LT61tHqxwKnWb3sWWqKMe9FE5l2z+ADLp0HzxFqDINxvSY8/FWQLakPi16Rc4TlXEqXc
WVg8kd5DjNTayj/0+badZcbQizvJlWOcrVkQ9NYUotFyT5LKyiQiN0BYLj7N8c5MDz0sMgw+/HiO
fZUslhbbYYohMKuvbqQaLzFAq/U3kdGlenYHi8xVKd/20rhWowqes+iSgrtWFSrfObhj85/ye/Es
T+YgVFscrqaDSCCuHI6uXoc3jEI8qwudMH3Lq81geqOK7DAYkVsT8GVB4dUiD5GNHQ3mTZ99yiJG
Y+KqJmWS9w2t1yF4yBFjRh2EV9eqnw0fI5CN+lNihXZD4eo4rsnJNmr0TWF9CtorAevoJBU7lk8i
CUtSWGyVmqWpfZ1bfT1oNzEyzdh6knly5nyQm8Mw3Fnh4yRxPlH8hTUfPAlKZia5gpmv67G+Rdd9
G7Hsk4iIeIibYkcU8mATMr6SdPKmYiy/u8WXsdgae4dOYTOLW9NaHiNMcrXGCZjiWtm92k5HA4My
C2PDQDotVGkkVGOdZbp9jl3a5A1wFRKdWOwWJsS8UKARmkY68RSrZGDE+PkcF/PHsJBw1xgAvDTS
RuMPVBtd1G8MGT8I01YiuqfmdhyJPUufYhFbwQ/Z4ux4Nqp1wPyS2Btbj9J9zsnQiQcrNh1tnFAm
hyvN+mqi6BjiyTeOz6E4sE1v67T+kDTmheX7JECRR5Akba0xc+ToPe8oiAcqQLi4xWcvLW6LZqkz
98zulSQ4ahJ0GIwZSj/J35W+cLTgLQnn1ZJlu9RA6D4/dumb0lEfZslzVhoYCLVrkbzWse5ck8hy
bludDgi4yTeS7ISw8YzZHeGYto6EQx3woshPU4iXmv6pJR/QUSHj3yt46UmB10EEyQ1iusPzh7dv
TOlHqd4JNWu1M7D0YzwsYHTwnqn0JwKK/+FBwOtx/mj0I1GRJWp2QfdGnbiPO3LnVhFcM73l5oiY
6+ilmQ/2lH1osw0rc8P5uaPYzNq3oH+1lJcz9QahKono2ALNkB0bGA/Da9YEb1WWrgt8J1ITKjrB
ivVwnzHSGxYOoclyWmbZyYJKQsAkkQ1PoI3OIjzv2uK1bw6pGdtm9AizivajdgQWJ4HoIAzBJltE
v1K/zlGZxA1s6qhb61gUWDpliozXi2quCGnbdjOUBOhHJuJ/qCYdbCxsnpxxRLfH4SGMqL0M0Ynj
lynxtEV3iUXBXo4XB8qtE8ariQ9QtO1wDBg2P0rNW0PomxbhGqgP66FFdoO/Y52+qkh7E4bslr4W
w8ipZXGToyDWSQnrl/0wHYel21jlU1HfprF5NJrPM/1lYnkNdQD3I9qnPfqY9m3AQqPPgpWOo2PF
dt6OP3N1ryB715r3hgOf7GLOfw2tZUvDAZrLsXgFYfoTeARfQs0kGTI2Mebl9AivxWocLRkucHw8
G3tjhGJuzvC7+hqtcXByQ4cD8P+Oomk6UifMciWMg6Hr/o5qVem/qXrz1ty2b5Fn2RngarQ782av
gf3fcJAJiDYklauJMGcvAcK4Rs5d9TW4uObdSGsmyZ7uiVc94v6k6OnSeXiKDklXZezgf7+nuhdS
1azO9NzztPZ8FQlKruleeWF/AoJcBhWapOm8rj/UqQ1e5MsUQ+Tfq1vKkm3yYBwxwMJi/xwYUj31
u2uX/Ify/jv+rsP9PWPTyGIRP12A0/AOm3TMl1MvKpsZ2Uxp0BI2H8JsOGrU25VI75cca2yk0ui1
FPyYKsuoNbtR8QBgN51bDg2BaeFrDhFB2Vvw+FLMewYRRoNSOLpIB820QmIxsQ2Qp0g/Ja1UlMYq
+bW4fQ61wKAPTxusdYKcWW5j3bGfDVbGAl1HDUBKtg4lLFuXcrPk+LWggSNSMwcOWNqbgBjfFvnR
IGO56WCikuNnWnTPLTPasn+Iprd2etaluwJoRIme//7GvuFU/v74Lj52I01IpMzP4wTrREEfriua
em9+z5CkUrHJNxjzsAKoUm3tmc4qfCUZ6ypn9c9B5u+/xcVQI6znWhvbfw01dDR+nvijcnGss+sb
ODzX+Kp/jjJV6RwWwPrGSvC8zn9fDXwTfRt0CxRZYJRhc75XDXyZezxrtxlP2H9/yhcp8MxOLy54
cX85QqNGG8uvvCKUHA5VPcy7CXicyNatFFNLJul9sLSbXrSg4uSVh52fkzWhn42kQSbResRoOBKx
LkuM3ZJHTlqqto6NU4MXSFMcOuGcyxssezk1P5M2eu2EhzJX71OsTDAUQhzWpSm63gT8IB4O+F/t
RGKaK8w3taXaKGGbE3RNCG5DHK5E9k5vusxtNpIYORrGxoLVvEb6eyXeBVazaoTbGe670o0Yg2i+
2v6oQCOIBPNLwJPzDrFqtFc9yjaRJTzN8i00pNdp/CGONWR5hajB4DmIRtyCFr/SdMoQ+TFMpoNs
5vejjCK7HZIbRUhyOwwAalS5tdA5abm9WO0HpN7Ptj50+mBPGNx2MaBG3kERVWb/72/tj9Pn4qWd
N7tfJm1x3oei1E0n3XAWmAG58qTN63o6/f0q8h8DxPNlTNNEEi0q0h8Dqj7LCQSRlxPMIGd+T93o
4UwGKX0ikJGIwFR2zice6dBb7Ei8ztMe15zBdvDyX2QPfnvLv/wuF7cckHf7zzATljCA3uIEz/i3
1p+mM9iih4wLItIrujG7vTbtv3bh85//8qyTtMqjUQA7x9YAZPgcr8Osnbmty2t2Qzt7M/P/YrB5
Xui/HR5nrRGzK3QHqoxw++JY5G6J4mzaUylmjpLfNPlbD8tTWnyVyscEtyiAf+B5TjCu4WHZU0L9
ETUMN/otadervNoXYrfpKnIfok3TP/ZYnOuP+nifRIBxT4XA5CNAq6UhJUTR3MZudCZ8/TQxe4F+
natvWioirewYqmbuGH1RJH4MId52peWJKrSZpdxGWr2PIUdG8e3C+wjwo1H0zz7obqSEMpO6UWrS
E5j/ngT2Zz2Z8PuqPYH23NCUQ2TGhw5zzTGNHxR5Py5AlumwyrvmINEfUjfaQeEZyrip4d9Z3A5B
ylvVKH2wKHrMZ+s8MO0PrckgHeRRwSBUXOAtlY+aXLtm+RHVUNfVbCPG2obDmFqVvnbp3BRyTCXn
W00993DpsS/Ik0/fhXkhE/suRwStDSkTms5V2O4qfLILACE6W1eyiB1mzNG1H+SaH9JMWEtmfB6B
cEZpAI9LAvG18HQDRA1ysgiiiWs+/ZpIB2IK2yK5CcrNhGgM1K/UZqy5yRAO79JSodsxN1LEPCQN
djOm2BrU4gSCTq6R0jHzV6Njg7NRPBV+GMhbSTzo4dcYHhWK9KmrAUZxGJzFe0Er1sUQHQWIqYQU
jMJPZkZI2Z1A3aekAZRMfipaURHYVC43KvVAO9427b5Qj0WEo0aMTJbpnn4wqgj10EFUvyIsCXWg
+ZChuAAAWhmPtQUK2KyFvEF0fDvQ+REuv6rh43cbae7IUz9GBYPBDD+FYKIBzmyB1PK84OAU8yPk
TjshFrhQnrr+HVLo3sIrO5U/TcQvWE1qojso1NIKRtLh/f+wdybLbRzdtn4Xz9NRfVZFnHMHQKEn
QICk2GhSIYpU9X1fT38/yHZcEuIvhu+ZnqFlW4nqstl7rW815lNpJmsJqqjteIrirqq6ow/JNFHO
vtDyKKKRpkG3L6MKHdXtgNBBTOu28Nclz0RXbwe6iJRtB04//F4lWgrOLVIJ1mn2YtcPSX1tJjGk
jcoNnXUyPJb2tMjTlQeLCFv4qkiHddGFmxHbtW+iFq65g5RstYTDIw2CiYomhdZx701f+FD1yv5E
YXFei38zJ/xMVHozFfW+M8h6Gr57UNua7FXjhf79jK//1Bz8boiL/YcVADPSIv1HVgyriqqCUnqb
itoQZbrUMpcl5RUjeSCC5yVy0FX05l6O/q3NrnQsb9pBUiIt+UjAa6US7G9WsFHSKtqW5noM6l2c
PKpsT1OHA5+XLCpRQKcHoqBkPzoj+W7o2gQ/TzkF2Y0osRNwwnNIfO8GH3mHsqSWfmzPyNgGt3Iu
urnOuh3B2uw7+ktn6f9U3KkoJqDY74gRfHWqbE7txtXSkpeLYtVUL9Ep7H2iPKiKu0IPaDHSxhke
oxh3FQLiAOhhl1enPq/cclDXzVCsdb1cmio1yJJilDhEGTxVJuPsJe+ea9iO+c7x1MfUGeEyVvSR
vgmKEYpCY/1Mzpro33UHocsFibXz0Wv4o/sGbIHVV+tUx/NehxSlcDlksHuGXouoN01bJQufa8Mz
aI1F69LuSGhGkIShQ8lfprIFwx5zXd8VDeeF951b7ZKxMrPCYtPDPO+i/dixE4M+Ob7UsmFeGFdQ
k9c8u9fCDG8S2oqOnLbkefDmp3cd99qKzY0pkBwM5lPKR5bbDVUQf5nVMEJ7vIUyd1UtoF5BIXao
rupG/R5nOg38YZr1tX90LEiEmpsQCWDTuqz0NY3lFmACGp5F4Otbo61ckqJnvlHj8t/SQZqTU0WR
7kw24IMsz3c4JZOEqo3fesgrwAbyC6pK+SbHcOn4xaae8uU0UKKYiAcQD0bwIxyZ9J1vjrZQvVs1
aeeprWwNo1jVkeaqBVl4MS2+wT+WsjlTgN2OQpj2zTCu2hGSW+S4I82zpHtRgnHhl4+C0l4VfC96
JheOHOEApNZfDEgtBiz9Xfd1VGxXp+GR4pE3amvuqfdBfE94zLYuXah0NjzfxqDoq/P1bHWZ7PRi
65gkY6XwIGLvSre917QdF5UV3TZj/BRW6SwMvw5GtvSiikuu7vBPuUGlI544eUl8bLQlC/KVb/bz
UmhrxaKIbObfx7DcNMhY7DjbeVm9SFL1Vul3hV2sUyCVMl+UhKHgUDjvgNeSFxqW3FwkTMOK8pCp
8SIBQo2LjJ11xbcACctHUtjz8VGvKiDuRqxilL9AH8mZ9MSXFCU6FNNTKfd98KKq0ZadvZPwJlGR
GwXANrWJl41vuBh1WHG1ZcWCTYUPUxjNxWynjK/KWL3kSXVUJuEG40lw19L+Pg3S1ej3fDnXdd7t
FEQlivVanlkAwnq1huK7r44bzwlWdWFcZ05522QKTpd4GaXDJlReEt92k/HbYNykyHBCyvlZdiQS
YEnb9KiK6VhGbE1xm6X0gEqenWMCN09Qigbpgy3a64o2QN4ZK53eCkUuEIVms/A6uRaC58pMJKnw
dsnw1NA480JrkVTgYtr6K3+31VAfVAx2Ckg9EN2HtfHJtv9XThqbQrROdEg1y4BWdLEpnDpzGgaO
xPp1duWtVDdbUpeHFQllkoAm9duZ4aPf/f9sgd8OKy8WBb0ebdXThu+UJ67zg4aXUnfTLfTghbeM
DrQhKNJ+LlD7tQD1/mrl+Wj+ZrkbJj3MAs3+URBrDlPA3vQw/mfDInejT2FTv5SHLsa6KDbAGdGM
xCF4VK4Sw5in+k2TGe7P1fV/M9H+sHg0/zkTjcbEc87p5G0i2vn/+CsRzdD/NDCqkkArz4Q1tKr/
BKIZ6p8kQusKmD7bAU90Lob8k4em/cm/Afukci4ldfj81/2Th6b8Cd8CsB+1WaqkCDX++D//9S7I
uL7457c5GZr2/s2AS0RSGxRkKpQGLDJ5afDgl/XApS3OnKQ8rEphU9Qu43OQc2eCZQ0i9VqVPXjp
LgkRfDdANotAZTtSIWXb+EUTdUjkuuZo2YNgAouiXTgp9tpUx69mH520iCiLmCqiD0gdGAlLUPUV
fjgnn87zNZ2mi2JAGvKrQQKvrgjuGvLa35MUbaCAQ8PvIlKEzGYA3YbFX1N1aYfaHUyt3RiR6oVr
Kp/tSpWIZDH4GUoBE8XzPJUASltPj22t0CNq+/qRO/AQ56NzyKq6uGmCDmGfBvq8y2sbF8FY4gbr
UZPirsIiplZKtUpDvV4XQGvnZlqEtMzJZbAq/wms6LnBO+rtAXZf5latkV0jXC/v84ltoyIfC/ps
Z2/wOM+8IIPB5NP1TDQMegmtNM5NjkVNUyGMZjWVgJnV6DS0Trx2RmRJNPuVddNJfxf3bf1lUuP6
C+kEpLBEzUiuheeXbglqcd+ZGsgFq0Cf1g21PfOkxqRpBBQwC6Na1rGCuRnlibPx7Mi5120RmsBN
wc3EiqjXLRBdIG1Vu/Drprlx7BFWrkK0hOcY8Vr6U7C36ekto2EwSVWQ9TWA8p+kZM+81Whoh/NG
S7tTm1XwX6eqOVGptZY561EySzCDBHDF2xR8UlGxrcW/pV/btSFRHDne9HV0Gti7iZWaX3oN4Bgy
DxPeKrBMzrk6icldbkEHilPnR9x6ERkdkqeTDZJ9Lyz1UtHnU6ebYtanxEEAAeTu+mamPaNANaod
MgWHhjy5KvGCpFKa84OfJFelyYo6tXGbAl3StZ0+QNUNAtVejH0cnCKiWfAFNQiyvWUgI87MXlgg
Zsgzx41EzcEwNRKN/Ad+zE1rhdneNszw1vb17qhJv9iH0ZM+RPLgjUk9J5avRb5E77eAlO+ilz7D
0LoAuTZCkzgj0atxQrptaFTKb35TGM9iyuVdZlfFjy7VEW+B8AZfTHQhQpR2beKam+laSlx26420
PVvzOy5XH/lXgAVPTbRyb+pe5EE2wqm3CyLdWquZgipSls1EhDG+RNBZE2BYsiFkGa07p8/wxHa5
+iUnNpfShBHR/BxqIvswYKL1NHMjpcwQDRz6vGQEik5dMyX+iBJh/SXXBnTpUTZZAeUGsGu7nL41
B1h2RJPtIAIiIhhOud86BI2ldPnR6ujxU2V5HUfxIvcFIrAO+GoqdHKv2MoW9zCXrvNWggwCO/Wa
5UY+HPwszT6Je35/6JRwRfH74sGiFKVrGvPg+1XYNlCDJ5J9Uq34jxaUuiLKv7xZDo5/HS/fTrLv
S2z/DGGgRpfnSpdzsfhmI3ljsrSoFNRXeYYSkTpwToBek8/+ZwNdFLu7OqosTXQa+7/iSsmmV86K
7HMRMuX+Z3XD817sr0vdvPz3H39fFPX1MwuJZUO/2DTZKGFim3rVzN5jTiC90d+p6+whidbqKd6c
206x2z4gs14KV975D7+/0otGwq/Ds0C+2zwlcSocv9dm5aIFl6K7hAP8ZcEKX5A6bhEW/X7E98Xi
vwYkf9Q2ga5TVzAu7q1EZV3KkAEdmw+vXicxQj31wbK3agMD2v9kuF/W5fN7+Xa8i/fS650gjSqe
ZbMsNohX9p4bz1/FISDi70Zdp3tE/AuPRk2zxyV+VHbtM3yDl08e80/2y+VjfvszLsrDnk/Ypu4M
fB4LWA274Gl0ONF2R51Aa7Q98V7Ms/WA+TRZFyv4GS6h89fMVMGJ1MmdcD9r6Hz44N/+oAtfh1C8
xqk8fpC9D2/6r2cvJZHpx3Y5LJp5tM2ff//YL4DR/zx3Yol0R2OW+ImXfbNLNwUvg2K1PAfCtYmI
OnNrc27+uTGAAOO2/ydb+N0e7e10cQEB+zmk1BVFKiax6XQnLo5BbWo7kSzL8z1Xl9BCtiWljddy
361ZGA3OCMayWqGR8PBGLj653A/mqrdjGxdGlhqjbqXnjK2trFW1qVyguUvgDnME0vWSAsdy2o/r
YP/7YS+MTn9/zhQTIXMDUYVX/f5zNqkxh2By+brIqNyMqxEQkbKnYLIgaOOIsMI9yw+wHXI7XIQx
8y/ZOt+UT+GnIeMfrgcqtDBJ9hHJ5hc3P6lL02nQsaC/JxGELKNR19a/v9oP32FYdVwue2+Njfz7
q62KrqhsnzGMfbsgj9Kan9FPHXvMhT5n5H9phvr79r4Z8Dy5vXmJlclTgyjn9sphKlY6gDLXm1p9
UUxkV6hIDw+grcNPprAP32OwS2eXrGU6yqWcY/AMS0mxrM2MlanP84M1z796m+7Z6GcEOa6wIG7t
ZpZqc1YI9/e3+KPX+O3QF7N11hWRnugW5uq8YpJMiKAN9Mk6jKpRzJvR0G9+P57+wWtDSwf0oHk+
5oE/fn+HB71xCr1lOTw7H+tD4vpn7+x8WCe8w/givpiH6aHljY7n7fKsAkFNfFR41MmqcL1FfB3t
I9P1l87dp37eD1YufppBYIZl4682Lz7pNI2GMUebDBFpZpwArrgslXvlqXrQlXn5aK60JW/CPn62
cAl9Mn1+sEt4N/bFbdHrki5xxap5ptNx4luT7LKpVv9SxvDXlHnehnDMPqOYL7+opBMT20RetX47
LeWyXJ2DFlOQe5j+Pl+DNB7mxaIoERZoGjMVCZP2xdpshiFt5YjR5PVZHDXm83OrODhYy+JLcpKb
379bH95DE0+9Ds0feMHFaJyibNmiZsY/ViLGVdKXYoSWpeb38IWWll5dTQnFa12Xy98P/NNeenmd
QNPY5bEUAdi+eHr9OISBFrPWusWjtupc4rLv9LWYJw+Bi9zg2r9qXf2sTqE9bn8GVj5f1sXg9MMp
SjiGoljaZWFCs3BKowjUZ160VuJjF1pgW9VP1rsP5ol3g1xMjH2e1ybRtJivO/AfA3SifsjlWgnH
bWtW/vz3N/SDS6Jsw7lY6jC9jcs9pEYG19ioljHjeEW9mfM/YVUN2LTfD3NRWfz5Nbwb5/w73kz3
pT1YAXhbg2C3fklCJ6rQfJ4leKRShIzmOXvecCuTDqYnd4JG1Sfjf3BXGR9mCKD5c63q/O/fjq8D
TG+Rw800Ty5buEgdAtCqAV6uuZ6auCBM0LtwNK0sejb1qsXuORQcwkOxG2AM+5SaP/lJH956llod
Pjd7q8tJUHXaJAmFYczOENBmky42sQVpxKDemi1Cl4j2bPXZXvWj20AVWwXcjvzvF66iFKPaZecx
A6dY2dXXvCVIHnZb9VlaxMcDYVpRFeSMHBve32+l9PkVA6y9TFPpN5BcTvZmrwMDiopPnu35r7r4
Kh0CRWhrcGTHC3+xUWuUXsXPgtUedN28J7s49MuFxc5Cp1Whpp/pUD96bJJWAE4M/Swcu5iBuihU
oNCNxqxFWziztrSPjnDFKYCsFvmm2gbb3b/EYf719fDqmhj6FJPBLy9xqIyI+BQ6UwtxPbjU59bE
BdEJ8Gb4s1afTe+/XiJfg2mwd4DAyUty8fC0gNqQRyIrbpRVRIIKAeiGlv/rmYdBqG+qIHzOeJaL
+2g2tjLEyaDOhIwwYQfonW9k8XcH4D+eXD68lDejnNfNt9+9ha1kghUJghFUnrKpUn/heJ9stX7d
aXEpTCs26T3SpAL+fhB9lAYlxV6dRQ4lJeqDGRKW388WH14Hxz3FVDmEoQ1+P4TWqKPZGC30dw2A
mA2Ob8hR8JSz3w9zQUg4v2k0upTzrKQQm2H8zOh8c7+yOKKCZzFOvRhc1Q0XEcpLpPCz8OQszBVE
JzeCkODNo1Wyaj8b/fzM33/K70a/nBIpGTqdJhkdQqUrl/VrynQoV7Sfvn5GEFU/uqNvrtS8eP8I
yfDaACze7Ky1C9f6Lozd7hbLC+3vGSmUy3SZd8fPhv1wVFPqSPwkG2D94tNKat0BLortp+Zr1m11
NeBxEpH/yevywT6JO+mokj0SM9Uvu89URKLNFRD146l7tFbqEjrlvC5naBqYOnRzlT0UC3Ear0AJ
ExC+qdefsZc+WPJJoOA8xQpAo1ozz1/Nm1dpiBovDJrqvNFuNsreXwgoWvasPlIm/uT4+usSwNL+
F3GFBK1fv47eEHkouat+vNX7iPCQ5JF59JuVWaTG2Z/UZz84LL8f7mIzMYyg2AwHwnPjoj7j7BLG
M8GbqiyzRXCiyfPJVPnB/MLlsdtWdV2nx3Yx/UMuNdXA4/KSuLsyuvjab7JPlrULzNHPD1+3HZpt
lDuoKF4eILq+ytKfcz6+wwXIjQV6yxG97zX5Fs3i/N2HSy3fpjvaHcNR3plH+28q+v92a/9QFU64
/7ldC501e/32tln783/4q1sr5J+WzsN3LDIEzgJ1m8ffv9bNf/8hVPNPtiAkAGgcuJhq/l+vFtgZ
wVL4/zDtmRrfy9+9WvkneBZCkfB+sOEn3tn8N73a9y+mTSCHQYCVPE8xlKV+KTH0dhrAVs33QfY0
gqaamu9vbsPxr5n/fd2R3vHbJeHXIS7e/YloxpCWIW2hcGnESLvTDCVkIqjs+yZTp1FBHtWV5zbO
bz1isb0gvE3UjhiOGgiwW2e9/pAEQ7fUPNLAqWEWc+kM3dFB4NNXGpo15C/1iF62RrI2q61AzESu
YiVkUg5z+QVIw6YCYZD5mNYby8dulhToY/QQwA3ZrivgxlQpYjGurCa+RUv2aqqVdu7OVvdjwlGx
JJCFLCMnvClCe3gu28hyG+EM62hCVpSysSMNKCgG2Ct3nFEC+j0xp9jJRn6a21RumFzBzfoOrGVD
6bbBFCEI1bxGrtvaSg8AWJ1r6QHVs8cCgUxqErM5NXAoRHzuC8fFvWaJCnBKDbxzgABAvS23IqbK
vvkeRkTm4fss7M4tfa3WaHHn+jQHMaBuJhnE1xSR8huPt+0qoXa21cYAA1j5HKqRfW+0qf4k8W5T
JlXja6kGxTd1IGYW4IDV9AtNz7FMVxjyJPmjTwYCVkI/WspQVQ9zBGT+XQoDdtF1ZNpCVLXzTZik
ElFRnfvOjOARfenRg791Yv9aDo23GtNxeqqG1Fw4xiRQKZLb+x1HeLLnNcWdGPYpbnIlweztCD0+
lTpZ3baQIUFqFiEj1GTyVRGNPp3RMFrUEWDqoc88yDxK9djZYfCjkYO1m2gxdLMw72Psi82kHdNA
xd+s+uqpUkSOU1WblE2gj9YrpnZ1NYVZQ8Zw0WF4Jj26863xpTN2kwEyQUQdC68RgcsnVDUuVER4
ytSo3/q4qGF052f6h6IhgsFoJ2KsbjNZJda3wHecK87nzhXGQPN5iNNiJdpRLIGfqG4epOQOOxki
t8IAElOoYtiFg52A6U3p01vAbYn/JNPKwzTeCav8oQZKfsCX2MOdIARK1Brs2BhHXxQ04xXb2PQk
jJxAdN//5uu6j6ckmx4T3ypOcJ+KZRuINkNyAQ1ZlGm7UxpsTzoJ0vd6DvE17QxrYRZAmtJAdi91
RkZyqGvKAcw/DFIv625EgHS8sxS4r5DZjnFLVq4ONHtJzh9FmzZ+6sW4Nfpk5w9Zv+wqC4puE8Qv
XTYl6ybvSKOpAkLz4L+iDfOGnSMNcWuE4bS1ALcsZGfUPFa1J08017116eGW0bzi2a7D6Xocpupg
yEl9lTVpvQRHO00/bMfKURblJKzjmGBcm9GCHW6oQkE2Fr3xJUyz3EaNfMb7Np5uXxmI7BGda/1o
Ef8QEWvW6t240YKhP6StZ/4Qrd6e6rRsqMg1Nnmx05R/L0Sc3ZqWWiLBTXMCp4zsG9sV7ybsmhJ3
ufTZTvS1sza6RH9SGx8wg7D1fpcLA8h5W6X20uen5LO4VPWNGfUQlZPOK10prAKMipnhJ1VgB228
ehoPMtBy2419xVyYegScNvFgpiZZRdFDgrYmDz2P8tUYVdljWnXI6bFIhaXbk+467wMiloewgl4b
OOZLlovxpHrCYEQTXmk1inBrenrHBxiMx5H55BAXFflSsenjoDDENN5GajbOq1bAwJtUmCzC1ESw
pjgv1r2mRMQRle1jxqs4PwsornVQ08sgDuUmGwdnw00qFq3ewI6BQp/sxhbwxRQ63qrvJn2XhVHq
SubNW9FDUYPxLnddLuRSyYJ8N9hTtvdTi0ja1m5gYQmxUHrgAEahd8vEnoYTgUYm07ofz2WqdptJ
cKmK1hlfuyggMIykkbXGvVyE5mA9QqMKMRCjcC8JrTha0eTc6b4RXHVOWW4bvejRKdcDBBBHO6UR
szmcWvOqQ+qxn3qE3OACz3c98w80AuaZDe/d9Y0p2pR1QvhkERLtC1jEmQkHB7hpBM7JyhJaIHVd
NFcEYsYvjT/Vrmhio4JaQRdwbg292c9i2VXSbbmQjRcXwQMbSeAziiGeFKZngYbawyk8+ZqzrDNr
hOtkUmgrQqW8aax8zGZ44/plA1ViWqlmYsr5xHe2Q+bcPA+JTwYVvaFHoopJGB1851CrrbYPW8GE
7GvaHg2OgJw10A2cqmoTDu1Iroynejvd15qT6ufqKhnq5Npnv4JjQij+if0o5AS29Dx6IXrsCWYH
gruv1L0vM/uQF14k5mpves9k48qDFApTXTamCd7o1hmfhNSb68p2VERhAsipnd11SZESazN6LZIb
NFe7pInENlRkui2moEtxQPQdT4pTJo5xi/zjHuhONMHtmI2qEiHolEXzEPXFtOAskX/jXBN8RbZS
fS9InEZe31dXWjkpV6y/TTjXirQnghq0g6yUYp+OXfNktY5EHpT5yXWhIq6Zh3mqWsxDmXodhJZK
bb7TkrshMZODPvnOxi+V4iYca2Wf5PxZK3IEY34+bTQtmk49/V/MOgY8EZsO4BKe2Zk6lXUrTRuU
Dlq6r86NPPBg5TXQl4NzDkWsqOzI+qm/o7VWzomDROJfqhP6oIzK1dov69x0FaGM0FN0uhNBANCc
Jcw7FQKL5LUoJnS5hVEeo872vpQe09OsSR39NCG+A1ekGx5ACsf82igmSLfIUGISBHiIJdsMFTII
hpcybMSOiyBYw+lSN/Y8UjiVGqGASOWBZ9Vtha8TTThMiYmVJm9OdpeTxGc27RrjgHYblCTNDhSJ
rmjZFQC8EbLXVo+lf2px44ck1I0ZK+astTipyCJE1DSQK+wHlJdVdllzdDTjqm9UuUujWJVXVaqw
bueN3tkLiRLP7TxF7otRUY2FbDRslEqgqGtb84yHcSg8ODqhTSoFWnb9ahzU9jSWeT8CalOzQxRL
fZvqxriwhVXv48wx1k1bdwuZ+3S2lI6o9bSwx+0kY20LiE1ZlWlgLIohS90eoS3YHxMLplFkNOCs
qrzNNWgZnROHR5XPBfRK0KazQSjBnd6ChvFEmF1lYuoWea6Kh9Dz8pt+zOsVDq5mn6VlsLNHp/D5
0V32xMqEVaiNm3u1HLzX0ldozhiNvp3YffD+ZOYZ3lm2GZO+mCQFcc307/tKSe8Sy0kBzU2jMq/K
1vtRNGW59DgHrJoutW8VM8c+Sq8YJpfVFjfakLXXyK28gzNO0yILz5SpTJnIsUqopndWXr/0LTpL
WCyS6QEXa9Fr43J0wv4qrUPz6DfTXcNe4Ur2GZsgVaBdUTG+zeusjZGOO2foXG5Y17EoHhxzyL41
rRUf2fhNe+JWfHJW+vJohPq4pG45oBLMSneCMHfiw49Jz+2juTfU1vXUI0djq6RuBqUAn8Z0PQ36
11pprI3lleXJV4bxrlIG5YDqtAPpESnXVVIlL1kmNDzZuTod/By7SO+Y6ipkCzSvI3N6lnokdqpR
xhXkvVI8N5LQiyomsb1rOp8AhCFT5m0wZSczncgxctpoFWs1jD1baHh/tRhYlRc62UkddeVRcHeX
bdq85BWJ7Pmks+9gd0erS3BlsaliYLPLSNxWuXPdeMYx6+6rIrNAUJtZg317nH70eagtxir8ESRE
zow9Ya1V32lfU69yaI1l1W0Q1d3BSxz1R9SGCOrgSE1di+UoRtQv/FgcVM1fiUgj3yXPdk2Qx3td
zXEFW71wcc11u6Ek6ms2safee22NSsBS8wUKWf04lg71ntb0H1DJwuRz+qA/Rn5IJE3SQFUhLCZR
Qf3rTtNuGqtkv2co4TffUqfzHkdYCzayybYXpM4HgTO+TMkQhu7IA3ppNRkf4MATOYnka1tjHDqv
otYmoDO5z5oR7eygs4lOUshngS/7XZgn3knYZqYTg1oWODDzegNHviIDsoWyERJ43zSruENLpZH2
MqcBEJ5Vo00zi2SRgBpqiACqy3RhtlG9tttWfamknh04fBqgeXJccmY9DLcsV5Z1lQW1gUErwRdJ
EFw5G62e6M8wm/Zt3LtTnt54zaNOmiWX1E8m6MFylo/trfBpRk9svrsQm81OigyvtYXMh0WePIOb
ItfmsipuvJS9vabMPXa5cVVBwc8R50TIVPybspGrYkDON0peLXKK78ibbo6xUyvbCY/Uj16plHYN
fKnBY4Itu3cLO7FaDqXWtDQHiOfgr+JlXg8J3ifbtNHNJY0yzFJTyEd1tEO2aa3qbcK806xFOzAd
9TKzHo1WLvvB1J+R62jYZzew9AzEJIH01/nQ4RYTTgxNxQnUpV/YKcT3SWvuZVvHDnirGnqOHdfN
l6z3rZ2aTuqX1oiHY2EF09IIPOsBTg6fQuRk47FzRmehpz6u/TqNjVfdaceTV1vON0pzbTeLiiLa
p8kkgGzlwl+OXpicVEqme6YTbZ9AGegwL5Ljzptv6XuRwv3LEBi7Rmk1P0ZCNvH8RQOqo0qSMoQj
CEYgPtTIGvOV0RbByqFrSFgxYWVfoqCw1jKtM2CF7X6K1pqfQsypcKVHXqU8alMCbsqyRpx3xmEI
9Sd2jNEsVWSoX4d9FfavptW1a5V9PIbfaNKGbdT301wWPOpZ0U/qTSKk8aQQLn0IIjN5MoRNtBSp
tMmz15n5SUtIjWFvSXJbGsfJko8Ww3jVwNlLvOoKKbn5Q8dVw8FQ1Za5UfRXztgpN6WuZwTGFIl1
r0EO2wM99Jcy9B10vWF/gNVoE2iSWxAgxkxKcrDibmN1ZQZHKysl768WKXNU48pTR+zsBBZDR8fe
EznshqNpARqiIQlJKM452ciqq/f9aI76pkmiBj6uNOrZ4CQZVrsRwENmjCHGJSve4Qv0D5Qo8u/I
KuMHa6jGVWY6FrNqnNSHqS8aXE6p7QaDCJdNDziQHloMxcyCHGsq42yMmu614jUuXayVPVuFtssH
XMKshPNGwZpmBFJi0Ov6r0j4NBXuaDE+m6VG0F1oFDBmgjjXyBLj5PQ4lBNuYlatuHlIc3Mgd8cL
nHbj9UWGKXKYOhxyRE/b6zpBjVzHopTPhLBCCjJFkkO8DdNB/eGJIEspuHTBiHqf3WES8VaZsuxX
YWga5ayK+vho+lEGR6c2q6ukS1O8lnwd62AY04d+ShtzMfRYn2NOtzmy9mRc4G/L2U15HttNYnBd
w0/SjRFTKCvbDq1TECX7jDCRb7XoqhsxeD+JTkkLXXhQy3zWjCB4kXokX9O6HnaiHv1H3+47bADC
W7ccwEh8zeJd3NlfirIPbxvKDVfsAMrlmGftVV16464rkjEgF7Ah08gGYUulrNnQ+teWXTvF30bL
yOEOif6xb4lWm+M+7g8EL8Sea2Juhxru1MBpM/28kpX8KBI5q/W5hnHj+XF0M1AnYzMesMOYeCT3
epYSqNtMkswBJTe2jVaabMfq6kurFNFVGvlwpTzfHzbGQBQ2Uv4Qp5/VENlbtGF9rwaB8hiVPfgo
x8ZMnxbRoxEZ1V3CHLAwvNLfm1bqPRVDER17vwnup8HmiXX8h4tkkPJkjURi2S2wFs3qgl2qidht
GnzfbTDkO7tz6p1ix9MpHYjHmjk1v6pkanjmsJYtWpB0iVtC5Htll6fNx66CzgHcxgearcaTmA1s
wxdtmxcPfUH2TRbA1WpH078afcu+nSZ/vDVoPz7VgdkErMues6nGegRc6qiHigAlKGxc8uDzvneV
GFxPNu2KmzPAvC2dRR8LEpssso/IyGluB53iQ58a+NyGBj8fPkmgNeGUX2ldZGH11FLCMGLIS+TL
P9qh91UWrLVEDBJ76XjUgKm5xeFWjMxabkzGl2v6rA3YHea+Y4hlFUTBUiN0O0rwmgw1qxjb8QG4
Ttsf+EzTvWdXBXBXQRa3DMbr0pjKE3NiSvMq8ldTqkyrMCJoU4udeKe1VUkychHNe3qwSzyV/Urz
HGfr2dmLZSXW0kiAnelWKa5sNY6vYtHIKwgQPkBeH6LeVGJ3Nip0PElAYbJAX5M1XS3XXq7rqxh/
0aorDZw3HOAOBu15PAZ9NatzYZ2TkqnrVtRm5sL3/XXYNgaoXlBnTl2Tidt544ZDM5Bz4nOjRRzV
1UYqhXdtVpGluFEkyRAKejAbm9ZIIZ+redOQigT/QGBlAnSXhCwvaoq7Z0azdvi/7J1Hd9xaerX/
ilfPcRfSAXAGnlSOZLGYJE2wRAXknPHrvwe83W6xyI9le2yP2ku6QgE4OOF99372zsCQ9BSpVCdn
PagK6IZmp5KMbgaPmeM5L26Na3rsR3tWY2XIg+4xwJwzcwe1WbOOchZLyIdb25BmluOgeZvOYZ3o
pz/II+AHFX0zHPpavAoaLVy4Dee4yO9w8nddRB0nERvDttRd3+vgO32iqWRg+ABEwbMsOyMBjeV6
313Pb9cSgclCtkCFM7WFfp4KhPiyY7/BiY7oQR34bWdSnIp6Z2kN2OuTIBQ7qSYe9mGj4bBueKtE
84aHKrAHiLNBefaF1t/0U4jzTEnHEHuykpxTTiN3QeGXt0OFV2JQMnPTi1ad2w0sAhreA9ICLN/+
LBMyfIRUKhdsMkuoMTq1/DBLFrkGKjVFsbapJZoRs2GXGnNUtVJjIMiv6nYEs4l9oZn+yp32MkZT
KetcJPT9SmkVt3jTvQXZYzAjfOwgkDGSnZmHNWW3SDl5FGrB0njhg8Exd0vNF+R1SDBEalT1snSw
7ws1h9gQx8MmV6jZwRJR2nPZYZHadjp5x/6I5yY3vQw+tRktI0u3YBN1jgntx7Z5inbh3Xel5wGE
YGPBRMmJtQsZsdTF4M0vYyPLbw2AIke03PGeVa+GgxrZB+F7+ML9vtx4HSBci98P074MnsfC8fY6
GwZs5o63GeMsWeqSWcoKjea+drRkFbYWHd0oa1ZGRPz42Iv6oRrUYlcWsF1bQ/1qV5WEJFgAYw0c
GFoN5W9Htk84OBa9quNjrTIKZfq5HZS151OEVTobfG6N+UfRFPj14HMpaxTqShSl8i3ARnQP0du7
EVHlbFuiREgWpKxIfBLznsP6a2YECoHgU+fBwAo/44U54AaEBwa81euV6TRhdkiUsoE9nIu9Gase
WMYOgYgbN/K3VhW5w39b8Zyl2ZDmCXi8nBUBOx5g8ZHE+FRSi4nKcRRLHSoxZmY1yJ5dBX+YH+fN
NsJY+Sj1KSesC3vs7FmXMr7a+DF2/fyp6UsITk0Gvt10WvuQFIpxlHFhoe5A+jHDyiisRaplDvOA
FmarAoHe2XE9fF9FoGnET7q6vSbFMHohiDT8Ho1eu0giDUpMSrWGFaQ1qAlT2SY3cZRHC+t0brjy
BZhdGs8NzjPbvgyH3dBpekKAGvhsxVeZhp3B2Y1KoM7NNNcXQ22a64ZBs6WaXe5cT6l+VrFrb2Vt
2l+UtpZze2iAAemFfevRg79p9Jo6mqoGNHisdmmN7ovdmLexVo8/vTKRJBkW/SmFPrdttSrf9r7f
LPVGuhRyu6BbpG0gvw2Noh6gAIKgIpXb23rBCAMgGqwNczPi/0GRm1pJ4YP7R68ZwDr4ceKerUpx
V+XYg38xp7bTLKyq+ORabfcyEh9EAiSATscZ21mlsQri6bQXKc2ilyaIQH07Hsb4yC/vytLp6rkL
3F1dGwQ1LVPbL4wji1V0lwmTpMpsQWeW0kbKkNinamilHI2y1Fw7nYBcLeBk6MYmbJMemLZos3M+
lu2DcCXrh1VlZKIMU1pbJwYVAMYUImG3LWjnEtBWpcdn6HUUwGeZy9ItwJQ+shdAlm2Ow05IcL9l
4Z2CSLeXHRrROdEJILdzv653fU2X1Bdp3gCbjOLDiMb+G+aKbBcmY7QUNnt0KzfOcRGGX9i14wQ1
k36lmwENKXfIKd6ZvlX+HpwCx2qvm/3eCmyxMAbqjJFRJvgcVEI7hyrf9KEmNmEYjXA2wnabpUEH
FNxSl4bmt19LTooPdWiwDzXAMHfMSqu8GKBxSKN27wffUG4r2Hk/jJ4vPy85Dqh0ZHbJqLAQcalx
55a40JtMv9MrVX4tob6uYNcSHyEC9yzD5qceQTGSkT+EdAn0cZEnGSyyXHAe9FTEzw7TdY+4zEmi
R9XXlmaV1MmsCVktM39Pcs7PQPYnsy0fUzWezvVRQpKIzR6AVmv+w2gUveJVOXSbPMGrKzMcpcaP
IH3y2ZvioKRFEY0HrazgupbKXLG3bk9T4FEvA1nPS6pq5J0Qm+jYLm5gz0+AEsLxzTT9d26NDuy0
1n72qTktW9y1s6Kzxap2i/E5d0LOBk1X0ihOFX+BWYJQnLrw7oKq3uqZx8ClDW5IUieYtyxcr7cq
XX86nMSuDObgbM0iI9/BCStYJZlhw1homimBBbgJLNJfqZkBLMIJ8mjD+L0JmtE8sUx5XwfyUJlA
a6X/YrIb3E6lx3uqedPQTUV9cstELIY4Nrd02fWtMDiz0aLw4rNs/WyjSLsrVm3sxr+DNgf2E+RU
/ebE0fLiOrtCKdn6vYoiYvB27UA1Nr5D0c3BbNq2pDJv+zn1zGaGNotXR+Zusy4Kj1O0Xqo3zAb+
MYx68Mw2wO6Zngb1MoulvbAr9auj6cPBjBX1V1Ok9QPlNn3O8ox/OOvk794JzZdGpy1Xq5lGeCPx
GQCp4+Kb07OdXZUi1H5GQxqcDCsOofaO4y6vwh0l4U0O/lpN1lCo9BPbc/BIFbu0PUdodR4XxPgg
gupOvmMN98LzQphYPbHA/LstU6wEy4/run7qdNvfRDU5Cj4u35M++qQhWYET3g6dXx+EYqXHoSuq
s5XUDa46L74ztCQ/84n+ziL2B2H/mHdItUm41IDUe4bDzSl90izSwlG3jpt6W436+qoqQ+MQ67Sw
Sf4owUWELt0i7KAkAFX0AZoGklluAAsxE2FtGKgaUa51+UDAcD73YOgsoD4jF4uGsl/gKxT3Fbv5
Uxm3/ibIhn6pmpagA/JM77hHVdECt68bm5Iop/nblB1+QjUqqQh1yaSDbqGG70ISlJ+SuNSMLyzT
x0LK+HerpNo9DvF+76R5S6017tls+26+7Fm3DwnU8KPWxMO2a1ld1ZT2spPJo26EXMAmGKEdMvO+
yNi/Lwo/Gh77iLOnk9uchYtGhz6V9923bLIqP3M4nRDgKidpPq6RPrbJsQazebUe/OwrBgrtOW3B
VWmwWTyoX61evthyCt4NE627dwvB1r/qQSDSSd26HnNkxAlinVdS35jdGKKWldnWbr3kKIZCIQuB
Om6fwmY0qG2cs9yrV2lKRopJUDILS8dss0Blk1Yru2q8Z8sstXUx+OPOQbkDFBRYGT3ucZdaSn9j
le2ttJ14/rnI5q0k0cEgROleoH2nCW+a4lJdptWCI61a7vpmNHahpqAV9CpoUoa8Zlg1JiHsv/Wd
r5dyNAOZ9iSdxkgx/ZQ/JIEB50DNCa0dHuyVtwGEw/hYIgfAxmEuQxB/NbWLefkiliaUXXVxUJZE
D+04lMEvWsEayA7FZni+Zs26zMqaHoEDGg4LLXp1etwXqsyWs0xkB9Pv6pbKzMfb1++99eQHU75e
u9irxPPyIZBbKoQphP1ezI2/fIxtW9nZqjk8pmbLesp+qFzmnLONGdqXArSeW+5pb2zjos7ZZljd
Ysg0opwqq2Ws6v0Z0QJI2CZyKX+aZGcfO/7ZB8MPvKOa9s42tZnSjNEXALHAQpQQcGWAgtDOq9u+
CB8H4hLww6shVITWgtMFe/M3+cfk1uNi5puQRJJQohAU3X6byD6MKwrVtxaiv4cCom/cARB7zXeG
w0RFie33tKx0p9kkXZvcmTrlztYvfURd2TEQUwh5qweLXIK8/nzI65fCtemFm7qG5YWK74QaeTsQ
3ZIgK5V6jZ3WxlNXUub2RnuXyeZBmMDppVqx9tDxoYOQDg+5aiQPY5BQV1Gz80hriKoAah8JXmDp
axGGI0nj1XYjizwFhNlh0uJcE65GoXjsmExrDQl9avRXfFiXeKLXgWvqAqE+94L/4UIdZ+ZF6Veq
vw+aHs9DzLFBuuzqCsuoIayV5lIzqMLqTttzRJO7wui1u0HNWeATgwCKHDgHlbdi+G5oKUWoKE6X
nz/ptz6Qv18ztlVk5fxEU790Llhsn6QRiV3ht8F9QNFmig4plFXQQXmbObmZPX1+wY/eLI4C2DaI
E813BrEi1RC1Z2IH4XPrhCewUFee+bULTHPcH3NYWtAvl3m0r1oeY+rarK3WNW/Eh08N6BStIoGh
T794raPlUdrXwz1tAYe8F8WkrWDB8i/mvnAZmhG5dnefP7cPhxIWwv+65nTff9yXoKKQ+CPQwd/1
IT9F++4xWdczjqgrdhoPxTZZ+Lvi+cpF3wr+/zk8/rjoxXdoTxCPzrBwtmU/w5r9iDUAAy2ybSLl
g+N7P6DpbJISTIoDIw+G6PnzH/DRy3R0VTeQBvKoL9c+9grCixVrV4GCaYKnqa/6+QUutOJ/36Gj
2xribeY69dJQMVBI683c3ul3/sl8eiVpz4013EIDGkVw1Qj60ciBmYTUUZ0sKa+0yT/eYhPUvRJq
Fk1WKDoV3bz4t96jYMivvbkPLiQnrb3OwJAIhC6GKLJatomuv9furW/Oelq9wS5Adpk3HAdIc02X
KVJN9qzXHuilIJip+82FL8YpkgKtAki3pwgYOXP3zl0TEgMiOVinm/gJmG0cw0FQF/8dm+0HwwW7
q81GSSXn0r6cbimzVU1TiJ1iJHeVm73QgdOu7MbeX4KJSxfos3F7MYVd2FLitlDojIZ7v4nGM0hf
Z+31jvry+aj84CLoEyTVJJZBA+/c2289repmrCp7J8dnx/2ZITr7/N9/P+qxeyC+MjB+TAivy9Fh
20mO1kTbm52BJFuFlmh1IkC+Q+iQA+EWr/9YnxI2it+03h/xGxggXsH8+XORSmsXO2b48PlvunA4
8CW+/iZHN20ckO+tTZnjtGy07V2N3ZLEpZU74oanyk2r8ot3Ir/O3EAXXuU7qLJXcQfvtjtcHOG9
pqGX53lc2iscRBDSDY09MlkgoFIJZsgVoxuUTWRztLZrIYDTyY/RnZIEStO9//zmpw3smz3ndHmT
wwFEIYMW6fTz/pgWDL8qNVofO8PSyhV+zfG2bdWCpkymKJu+7VHJJKCmrqwp7+YIrGQ44lSAIVQ8
AUu8vWqAZCDw6LqIKjtUbrJJLWMjPWPjuubq8/ubBuy7+8NmD7/C1rjixYC2zaD1AQLtnZhzWDZv
yE2V8unza+jvFitMkdN3jwXDduj1XFzEF1ltI7vbBxXHMo2u6TIMfOtGCzguZ9Q1942vQnbluS4D
jKMz3bd3XVusCP7d9aYen+qUorNtYzUOxqimO51SgfA7SCKBsE4iil0oY7jSrpF7XjHFF49HqMSn
sCYgGGR39PZFaEh94T2JPdtsksvohRLOGFqnVBJe36hj8YAb2pjobjSWmsTc6LTvvnz+9C7sYK+f
36SjwJKGJ0x/t2DoWj4MdWPshT2kP4sRv27R02Ls0I3TVKnUve8b3n0Z5zzMwP/RDnwOsaL71/BB
79YP3qJh4aQ0tcl1+ooX+uNTUHJK1kZi7/XBG45j1VfHVCU7a1RB2gAs74AMD8kuctVok3XKuhBF
NDM7c6GW+peu/6kb+aJHrDe2yJITj8gcCb4Yeimq8uaXzYpIPc/do6zAt9jkxjKmoMBhJ5uVIsCT
rEnv9sqTnWgZb98unxkJFmxkpEpEzsXbzZ0uggekHZDg9e2sJlTsOY0MY5XnslgWCC/Jw2zixzql
k+e0AUhYJFhXcDnvt4+vj5VDrQpvBFvQxY9I4rRSglbsszjON62OWMRLpPfsgqJa4XNE/NBR5ZrT
niB70k0tGtCRCLdphPm+cVxo83nhGE9DYRfrEmPDOony4X+6tl78xmlo/PHq1ZTzFEXWvYQQjMg2
4yM2vn7+MvT3c940vP79HC7mvF4R1oAtfm97dXgb1rIBpAz33Rr77oAODqCrLlrKQba3Kz0XJFk6
AD9AOEglS89+ZlpmLgaTUnHqKf1y0Pr7vOlJc+3sbtPZ0RfLpwKi62fswETthXW2ckJF3ZeeH30Z
m7q/6sl9P7UyumiRsSdx8EyqFzeUCi1IW7VHheJUe3/wEfg7rjzHdkwXv81I1bGIHDQtT98YdHqt
akjnnaTqPWpgGaOqA0MdJc1Zp8x7ZdZ/f4znhcIxpWhlQj5Brv/2heqZT1FLsfYp6Lf7RAwxR3LC
fQK2+vPGznaO455IhAQLAK5atta3nh7pPHNlvEhFdU9/enoz7aEqkSAXyXevR1kfiJvaXimQAE96
mVp7RC/4Y1hbw+XnY+WjofLnr5/+/I/hWESNMZSGvQ/DbGY2xmxMxQK31r6Nr8x5H23HgEzwfwZH
cEmt6+2VPMPjTjlFTfWtKVBE5ktrMc71lT7D3W9ePYW8HzNYnDn1s9sAWiVeV9I/7szu08HUWlLu
0F/rGJ0V06Ip+v3zx/duE8sB58+L6G9vKqytyEVscrATEg0tA2BHoV3Zx354CSoF7B3tVyrt20tY
Lj4vsKMHjbgGL/w5Qpr9/B4+fDOSHTL9I12DMn1xjDIQM0il7w/qbqJLB0s6PGs8Xev+JgcTlG0+
v9z798LSawP31VmFwUhcTNJ12sbsyI0D1RNnE3RheG6DodykeqtcudI0K1yuSX9e6WKqLXBjQ33Q
D8CzHZU1qQMSmOs1UNGuCNWn0gvrI4o05Zb/t36syowgkc/v9f27417hXsEEYVv47iDlhUWQ0ug5
yDZIvwZW0qzI2dDX/4uLMDh0dvXczuXkqI91EeqjdlBERRtFUZVjk9futXLlBbZs2jtxYOFYiMeW
gcgW9O04lIow3c5jnloWT9+gs2GDxXS+lPMSziAh7ivwewyXa77zD6/LakYCHhfXjcvxQveQdLeW
qFwmb9g0BfHUs0JN61VIdVYCxw39I5aKm6IoCPLOkG/0cancWlZEBRq/0D0SeO0ldNJwV4vGhKif
OL/LYkRd+fl7eF/B5wlR73h1O/O9XtK2klIqWpfrh9gkQoZeXS5+daGKQNxN9HVoaFQJnKhbhZkq
IAmX6OsK8i5lQKODzDPvyuj/YGGyVJu6MjQQVs7JZf1mase4NtBvNA6eGmgPWkcQaEl85C/kySSY
KJprnAr0QNuELuy8c1BiIsAnDigqOzqZVk5IC0nKqB2RjdE531Wl6YIlktY87bRwbhvkaNP2dM6T
qRYPmxOrP0qnackJC4vx/Pmz/WDSoDtEKJIKCJEK7sWkEcSRMII4PoqI3UqTzhvlEZHp4vOLXIBH
Xoc4+wzVgeJjglW8PKHGMoV27STHapezLzOX0Y23kSsghNuEYPsZcg61mas/proOwVNXNoYf3CLv
C5UiDQFouJfrVYKyJYynaKQc63SpFe1ahJGxNQ0z3F65z2lCv5gYkVcb7KR0E8Dvuy0LR3Stc8lH
H7slBwLyGLqVLjLUHc1KVsG2SOMDUuDH3BQYD9VjFXj3zYiT7PPf8cEd04jjm2ZSsd8XBHy9s8a0
9482saJKeKuEJtKiKweTj67BoBEmyFCpQRh7+xHYbW2OuWMfTFfmT6UVtetYBuWGPKprNfmPr8Qs
T0uH8XNZNAudGk917h9LjeJ47/U3sYz3XW0+fP7QPlhSNHAK/3UZ/e0NgZPXK9ytx6QiyCYPi2Tj
GMPj59e4disXDy03IzUdWv8InQY7MQSAXt3ZQM0/v8r0zV6MQk5qVGTog4FtsC4WlNRR8XihpWgI
11JQRONujuJR3LFHtnBmt6ImBVyp7CvT9Ac3J6DNUROypmLN5dk71Omsd3F4dFAqYpxOdOOLboY4
yhUXwtWVi33wtgQ1D5ib1D6YUy7uUU/NaBjG6JiksiLdDJpBYXTJlTH+QVmDwx7wDSiIfE3vWFlK
FcrGqoKjAqUDoA8+m1BkzVeV1/F7QPpx8DErbF2r8bAfOtmyFYb+oDm1vvz8jX70aCGa4p2mfDcR
sN+OzaatQfBH2THqs7ndokQafo+FduUg8f7EQpwrfqbpi57EAhePtOiGqhGqf/Q1e634lT330XAs
XOziM7diJvn8lj5a1N9c7uJ7C5QwK8fBPuh3zJUrbRPNg7l7/98r7X/w/CwNLMrfAxNi0tvnFwmn
5jDtH/vSUr5ljltOAhz3NkT2Kq7c1wcDk/oTIadUCniUl0+xs3W3qkR2TMKiX1heTKBO+OPzR/dB
GcLiGhxKAWU60AUvTu1670QCQ+cxa4MM515scCFPX2tozO+9vEq+tqktEWMr95pDO7bMizsdOTFB
dcAR1zEa2ZnFzsNeVqqIVk1HEkZF4XKByRllvhdVM780o21A9RCvZtSh3SJRaoYunpSFvpwAHFZ/
5bj/wZmCJGGKiELVJmTlxSuCtw9/oYuPuqKZ27AXBeQJJ/tu+32OpDv25FeJUeiRdHT5xUlL1bwy
aX40+ilvQefUeH3vhDIwigMLPeExzkNlNUZWcPbNbNiEnBwJky/jK6vNtctNw+iPQzTOJjEGYXZs
XIzUwl05A1vXWKwtamufjxb7oyfLThVPI1PY1Dl8eymBAyRBs3XETQRXEEtVPOOhdu48G9g608Sr
2m8tMhHs6p3kJWv2AuvKssjkc+XaGIiU51Zl2VUqv1+Eam5vCyUtEc4iPau8kTD3smoXrU6mfW6F
WI5tJ/DuANGQGzYkIH+zgJx6Y2x+YRwJxSyQpC3P8jyCjCz0L9hwNx71r6xPR6JElAKPezsu3dGb
yBAu7tZeK78MZhJtzHjsHyLZS3LV9TZfirRx1ooS49HI8ifEkjVG1fglFMhEcTcOjwbWuSWhHtbR
9lvrEBgl0YIpicxNmrvn1opdJKNsWedVPkJDDvOV7LHm4dUFKahv+8o9JoqKbzsJ4SYotqSRPFQk
NuX81jJr6IMaQbvoMuMxlFH8y/UIGXPdST2Md+Il4n/Vy0SJW6rMjCn3yqv9YK6xpw4f+2oOqe/q
C14QKZwlCAUmRSttvmsIFj8fOx+dEbmCFFMFYypDX8w0o5pjgDRgbTh884vxhPpujYwf8Q69tUUG
80bSj8WmX7Xz+ipm+YOP5M+rXxID02pw8ehnR7zU826KXtP2VqpswiL6e/L5PzjZPxye6f+fTfbg
//qP9ffkJfj+J59s+m/+iSfTjL+o5LDzIXXgVQ7wbzqZ9Zejo0VQgduahBRZDM5/EcoM/kjo0MNs
wh85+DHj/JNQxr9Hm4hmJThiSeWNdKqL9KhP06Tku4Wd6Dbi7iFbgBFi734xt/ntWFtlHt95ZBkq
prYNarRRmtL086YFJlGENmGVFj05U2ueadVts0SliwGHo7ZDyPe68ez3I5l49hmHbr0wNVzwJpp1
zALzzIhOEHyOcVstrWh80qEFAeAJNMrKzp2PRSWN2nKWdGM0M8rOJ3eyO8Z1cwrMhv0ZXoTa8W6H
IrpXGtLiaZmjAMyR4Kg6dnKz+x4OCPxwrt11TlVnp370Q5ugRS2o5UPS1wYQgzSFItDo3Y6wKRVz
XGo+uHFNXhDlZfmMN6Ah59u966pGnZMzlD7jM9J+itFEv5CHEhiD536NYk08pVH3s4iDmvkaKBmZ
4olEqpxS9dQkVhvKJQAecNvG/TY1RWHT4ewatJyBHawC9vQaEnwfSo60vUe/lcZJlno0S8oOpn6s
VMKaNSC9q1VBmi3s9aCMXgw/r79CluKnBSpzJzi5Zh8gzT73oGb2AdJ91wz6Q9mW/drGuXbrpGOB
fRYrUgZLZhRPrZkY91g9BQmYTdZi+FdD9cWrFf8m0JX0jnxO794bO7WZSVnG5PMWubVPkilAKs9G
Cxa1lQ/7oga0keUMDuSg2k1LFO3zYLbeGW1196PQDVQSGdfeaJ3j7cxisI+BXrtbEmIJgEqj8qYL
mp95rov7MenlqdMjdlhN3yGNdmlIfIGiY2yLJCVAMPdhWZHGON4ZJmd+v4jZCKZF9pyj8TpRE7YW
TuFlPyXnpcl5XvxKrQzPjuN126Q0jZ3udPFN53XGdpiiq0Jh1bdSN/xt6PNfsCmLdynhWIRzq9gL
nRJHXju6I4wjsjq5fI5tMm9G1nMEpT3MOfIciblsfNoPoxWGX0dTYsYvxWvvashQV1dCPFMt6KuZ
TlsTjEIzyqWSW4QZ00rFhSuTZ8TTkjTWfLAWuEiL5yEs7Hs39t2vdHg55tGuES9W36ft3A4796HX
cUv5g1N+ibGxZouYf+C37ZQ2+coCw0CcucVd1cni1Jc1Dj7MbgC7KjMnd952f4w+Sn0E5QW0OjKm
Tu7QG6SS5sTheISoziIMdQiJDaBYphGxr1BdKOqjwKLpK20hZ2bamj8iQs7SRYddGyVoiglKLQTb
y0xsqpAEWiyj/b6vjPo+SLKGhOhyMs+G9vDolCgvLTUUqwD4xkkbjYKfaBTW7zgITXwJ5jd0t0gt
HNXxN1VQ44PB6IIAhigs8xDGHnFynbvBbCFb8HOWdT/qcTr3VDuaVWzaT4rRq8tRDR1MxDH5NUUq
vtSGfhyKvETD2Tp0cYCbBDOqsXtTjZ9IvM7nKXA1DSVvViDuNdwynzOBEdtWEpAakpYyluMq8AZE
UqaVLBJeH/57J7w38ogHD1dkDh5EX/v4FFejXvS/C7Lg15WrR7eBzMuHwhfnuHEPtVDxSVLwXWl4
uumbg6+JdAt7kGjapRLVqMLoWD/GuLEWmq0c8lSDwpQFwb4QqQ1OYChAUuENOFk8eXx2WG5Npd85
Ie8argvh0kFDgmsj5Cyvk8lpXJXuniy5avnHmnb6u/LxBjQ5HSXfFESQAUug/jxl0xDvalUuGXal
6w53wK4gtq1GzprxbKAvt8JhcTULRHu34b643MXefiq3dpE33pXACuZsXc/Gj/FgQetDRyeX+EZ3
6JGcaulX6ATL9TUK8dR9+exuL9bEJLAr6XC3YQsDyFeWClhFX9/kSbTFu7FsavVK4eDdNvTifqdt
3B9nGRzwkadpwx0MTMAaCDyuycnf6w8urnBRpXZxn6c4ru+msBOdiOJ5+hUcMC0Schm/j92jv5lS
bJwr4+bafV20uYLaTnTHH+9wCTqS8GkC518H5v9tO/+B8/qPb3Txvf7+H7/SGqPhzffk13/+4z5I
ve95Vv76c9v5+t/8ve+k1fPX1JYFpI0kcyrd/2vfidT2L/ST1AnYQoKUm7pl/9p2/jV10RwySzT8
HuDleJ//2nb+RdEM9c2kz6OIjJrgf7LtRD/85hPjZ9kG88nUa4XqMhU93474JApEgZ0iXTvJaYjs
p7bMwD/4wzpvlWVmR9hwYXQfmiCMl+YgoVxV3qOuJnN3LHy8smSVUUFMlV5FmSAAk3X63OytVWiH
CPet+JDZ5oaAVGwjnTrz6CMRz1gt0CDOjYmWIMTc8VQ+NTtOSD+3txyCcZxW5qIPJNFDithg9T4h
/LgZFCeYG7i9PY7V4Bvhg6ce5JnS5t8wzLswtle63UDtjA9WmJyQqS1HUR9bykWVI+YFIVGyJBRV
s06lUeUrK87uUzmSeeqhH4/IS2nyk08JSWnE3K7ib6hSNxMMDH4x077bHq3hpQatZITZSXEI5jHO
tVIvgjA/9Tp/zUrgl4gNKdOZV7VsO90HNTLSdVGywink2G/L3tpSG6VooKSnNKB8lXSeXAuoIKvQ
z+S6al4y9SXiVtgCHdSoXfjGWcXaZeHU43pqlBxZozamYm4EP4Oy3E0xlmuLfe/0t8E/reNsDnJj
rdrajsnsHks81k6J6MStvnSZ8NCOjPeRksxFQXebdAglBDec8EBH1V0SNcIGBmq2qTyrvAx+keg0
MkKteaCyoEIyOKu8UN/pngrtzmVxnS4sA0o+paAElJ/jOlvY40/MFN9iPwEg76IoK8Umcrimaq1q
WX0pU5LRhvJe0XEJtvGyt9FCMipIebkZajWeWbWyTCKxSXwfpGLYHoHAfYtCM4ZnmuzCTN9mjLWh
AJrZypUYpsYvfJWOd2D3T4UTLZsqfLEH+eDX6tPruIlN/jX+ziRtHDJlVwTiLhXWqtFylfEWN5s6
EmtR8iu52zBVn+pSPsRZv45czuy6sY4Da11UynLQ22MKr8vJnvUgX1NA37XYY/kCWsfeJoEPd9bd
V1AYZ2VarMNBrKMMVl45gmTLZnA/7tsQ6w0xD12ZH9kgLp0m+GmmHrt3EzuZFv7MdWsVNWdjaNg9
+fs0rPCJls42NMHcDYG5Dywb0MJgARXo5LhoOEPNKO98A983nE0RR1u6J4ekYXM7QkA6pPyZLOlo
REMGaxCX42IksHcRZ42/qtrUh3ti63MJJ4cimGksqqZwV4Xlf809/lqOPnP2+oeUVMUiSKOTb0b+
WpWlvypwbNWzUe19XgXSqiRvvni9/FVj8Z+1Nug3Phwc7X21hC08nOuwrJbTDxpUy91m1jQKEosu
c5v+tsgqxf9oWHtF8u0aTpIu6Eam81CIdM7mPN47dZ2uzUQGRNyn2cZi57fyDV1ZB1RVoob1bgY6
aOGkbbYxwondh7XrHrZDsTRwHzm9xOZNDr0zrtUct3gZrNQo+0bNcp8Y0XxM3S957MFItHdxL5c2
CDCvbPeKflVZ8+EEPKHskZtK2jMXEzCpwqC9EQOvXZCwinOe6GO+9WJnbEElfn01OpMaO1OV8UmR
14RDxF5/MP8bU9lD12j04jN7O/8bidXaMVDyNcaodSLzXe527bzJnZXPwdXNXEqs66AicY4pqa/s
lY9eblOOdTVXcnyAQ1/sDIR5wI8bnSNB9DuKmhCog/rQNkuhFA82HVXip23M2+Z6+ldCPZyDbyQ9
aSe87s7qgy+5ioXNUihPEqk0DvFyWobUFG+rmqf3tpqtUm/YTdNyHRNnGOCe8GD3ItcSrEtKa31P
4upgk0ZFbi8CHms11tB5NW+ft97ebYelKqfkFmtTFe1ErPzR2Y8OYNIAE0acbSNP4Pc6M8ZwGVL3
LZsXzzDXGubbrElOFqC9CTzHkWzGTmoG3GLGEXHdVP1T3mX30ol+i9C8oZ9+4/XWjeHZB+m2O0km
9/9j70yW48ayLfsrZTWpEcLQN2ZvBMB7p7MnJU5gokihby564LvqD+rHaoFSvBBdKjEzx2WWk8hQ
CA534N5zz9l7bdeZe9mnJe9JuWS7AwclBw1zi9lZHe9ZtnYc4ekozG0EwtK0dyPLtRTnq9BgLcaI
PGTPU17dLjdksLFa+r4e7RF4QH5sm+KzhUHecFblbJzUpt5X2vVP5cxvjhxLyftPDf69QGBQhzqJ
WHUqhLO+aQOm3ekMUHJwTUe3Z9V2IoDdcNbWyJae/3yxs1Ha96tZMu4DfBkIdM/7pHIT91042+XG
LK0T6CtWvVTxoiG6JmSYd/DNZm/SIMOPO4ae0Ndj8NEdv93S+S1bTJ3pCaIk0Zcm4s+nAKcJdQhk
ZrkZAJuKIt6if3RlEVBVbPgXLEPl2w+6bGdifOizjDYBCmqguMyoh+dqIM7OYLOQCO2yONRD94pB
l9b8f1pgboaKLpweuApIiRgGXCTJp8Cer8BCbpcCQbTw4Ynd/sLcuYeJ4uhgmiTbV/ticGPtLlD3
Eu1/ZbzQ23KbRC+6/kwQ9pWMKsTKVD+Rwg9k09p77fb33wXws7WkNFKAnuv/ChL9ol4uy00nKW6p
yDstlEGndOxsmGGzejWDQQqzQxM9Nlg39DEnJvvK0iZ/GNkt48NoBhRjBUAofWuJHI1xJPNoF5sy
ZKEbXlppuNGuAIEcdKim1dzfTG3v//npOps2/n0XS+mMqwgb9dkxaHBYn/SOtRZilJuI8jhO+kbV
889SZK6arN8WWv9M3+yQGXdQT06yKW3lmhq2Vb8U8HSpCcZsUy5H0Ma6Vev2NPbUnEC5IctcLLVn
MXR+E30YGf3+IPzjg+OLcOg3v2lJ3z+RWgVTdzDGEqm+9jxJ0QFsiZcQHKgqA9PMHmQgA4ZVO+lb
4ES+MrSXJEisikme3QHZFjTKt8WtajqX6elHxg163b8uEnytBjuJuQj/zg7qGnAJE0ZluRmZ3ywl
saKzmDtJ9RTB5qqs9IhxlzXYOhU6M1FJ2YRsIAqldxezns/ayRm0e7OR11V3legFnsAbMCcrXcWH
Cx9XwrsQ1NGDkusbXAErNrOdGcLhM4nztXq/0KAkldq1rjSukgRLl+wrnPitEb38+RH67QJFjLWO
bI4dGyHP+18iAxWUQhArUV5p10s1xrBwqwbHPpPXOYOlKTG3eBculh1lmtTtHNa3H3yE363IDn41
QACoG5jzvv8IRlW19aTwEarR9CrZ3rGaevX4vFTZSozVsclWHEVeGgkiDhBxIrg+GXT/oLd9W6ps
RvkftBd+c4pcpieLmxkrJzqWs29lVgeaGiCNOMgcZ0vcBIl+ZdVg7aryyirjF9HxU6ftCbXtKtU/
0ra8b4otbwdX59fQUG/JlnqeazYINZCm2uDpo/C0pM9lc28UVJAWKP1Ev+acaqv1duazmCI8SIP5
QdDSGS/i1w+gvf9FICWOOfCrcpPOsInzxtNtY1NxduFX0em5LNVMYRJDWlLRJ80uZQxTq59zk+PX
PG07Y/QLqM+8z7wym7r+uqz6oUaYC8+1DVpaVM1GQE6cGusE2WZVUi/ZCUddwkkogp3/oJtzV+b8
77+WDtDXEq5DHEbt24Drn3+6iL8iBy2/ted/6t1/xBjsRxtpaZ68+4fVWyPlunutp5vXBjbv3xO0
5U/+q//yRzvmbqpox3xlUs3Tf/MaxmXxc0vGptH2/54ebr48//rHfzRw9L8M3jMaJMz5dNolf/dv
7L9QbTH5k4npXQywvIY/2jfqX6zRDPJsKno0a28+th/tG0n7iyJ/+dsW4z9eFfXfGhsqzBnfLb2U
SBa9IMwSeAyIy2R6+P7Zy6PMAMycrkYw9L4ouPJGkmObY6WQ7ug0yC/ZnNeP2AOIX6lFsI+NSdkO
TZnsxZjZlS+0BTeTyKKS970lyr3qZNo2V+zbgVkHZ+RZA+kcmHnhzf3Yqn5VhI1w7bAVS93TW0ht
jTZON/mkfVMipa0ugknLey8pC1U9lazJfqgB7NsHjWw3/hTFz2PEyR5AVhaeJE7jj3Nr1IEfmXkM
rUcJ6k9alXSXEiqOcFXVhGe43L7WukJyzHoNNM34Fs8xe6CW5XbhMSVletXAH1moQ7JVe0osKS+T
uYg08rZJL8eBsJNuFknjR5EIt1UPPFRG729fsm013Y1e8d2vFVuOdo1UdyeEE9ZG1qCDLbD6r5NB
HMxQdsLPQivz2amhKgRjIb6YLfLDeAI8gmUUMJkBiB/SE0eeIrwKI/mT7MRwL14yoI8lB5G+ri/D
0rgerMcFRLgP4AVfhkikWjeN9ekAuS8AL2Nhb2x4tDxEyOFrusSpy2MnD14c0d4h42F46NuUcj9S
fGswsh1UNOtTYQ+5Lw+G6o1KQE5g0s9Mj0CrvNZqIHZ60ek74mP6J5iltj92RecJAmh8+IGgSmGY
OTlxNXo3VmCSFPWgxQ0E9RKOVeUEzqGtOMZ1WVWc4jKU1hiUjOsZI/iNiIpVIN+lRmZz0SrbA1kn
aqnsK85SlvQMabL3tdbGaIVY1AsUK1yNg6N6WZQGrNliST0JFAUcvi0Z94ziIuQpUeDSgbDug6gf
n61QINOHcK7PwBkJVkJq3bet2MSSjUJ+1IZLPetrnyYAlECjlF2GiNP0UMgFGymCsBA6soAx2xb3
UTxt0iL/lAPrdXN76C6VtJSPglIpcXVZHLsIFlRl7xsTqyktk2dnAtdVOnF352iS+bnqU4UHh55n
UQODCArVn2s12tS4DGDphXEewTxucy+b1XYbR7pyIlTY/pqhy93X9ZCskfT3+yEldGmePgkplV0F
UxQWFDWT/MlJfbqX66Ip2tY1VRmUkxGqj10ViGcwY1rhyXFfPGASNe/0Wod+Pk/qihfF8ftMMJZD
BAHsb1YS/dY2YmslxdjM+qhWb7pK5bzN439qO3YVhlbGsSL5xZ1NU9yrbRd8DQLinZq6q2KXLmj7
ubG1+iJAdnikn6JTqvNY2uAiyGrSs42SJ8kiHeA8HJLMdznZix6h6GqoVn0n7KtpctSrdiw7fv1R
El+6qOofgrlJHzQpZRZvJ/M3q7ZJ7mta+VG32xDjTzXcgXG01wDsx5XaT9NuSTRd6xLicwh3VrMm
E0PdTeiX7nIQal6eJcm21gRHJBWQ2oUBQDUmZyADVhiTnZaIMHXh+91Lmt2DtAIozfgz244tqli5
Uz8FrGv+PKb47Rl505oei2VOrczE+IRgLKtQvtQCQ7scIznq3VHOsEFpQ7WqY6BqzAzvRcoT0bay
AlTPsPt0A/K2OCQW5lE3mqx6FecteLwmHi/MtvXTsg9e6zJrkDBAfT/UbWJ/SbSa8reIsng9Drp6
DIDdfSLYQ045dtnTTTCq8yaNchphwixALzeU9Go+JoEbgu7zO7XsrzLW32p5UfB/K311xdLACaEO
43HrwPxRH2y2+09wDWmwFHMddF7spCQ/EJVO2zowQP2DVtLIC8ifzE6CTNvFUQVqqLO0bdjX6TrX
pHYlBkyM8BWrr6HW81ICTHBW6VRFdyY4n51RlSO88S7SfUKZkLAUCocl8OCET8AL3fdVU3P0s6vL
oEox3kJyBqUnJ1J6SuMoPjSzMtxhwJ6XeIpyOWepBHHlqbip0iJZF8aYP4blaCHTLs3OZaw9rTG8
do8Fv882DrvoKspuaI7XydrWSJhS64m1jqZ7d53MOfVYx6AjhGSsKmQulMnWSAN7HxIFgMpCgj08
0hNFHWgbWKwtOIiGlt0FUtDs5zitNgLPC8tF2Bt+64gBUBV4ZYiswnnKma5fQ2mpVjE2az8qROuZ
5KddWY5a34Smpl0B/m5h+9bywZA1ffQHq88lH297oABxNQkVCgQEvKYgBCJMn4tufIFWEbdu3iVa
6zdy1XwLsrm9rAyneJqTsk08VWjSI4+Kcqyg/ljwRTvm1U2pDa9xO7R0nbSc/m7chFeEo4QnSBOg
PyuySXZVbeqPmjp+wuf2whI6PlC+RDtH06PdnNXyVjNmzo1dY7OlBuayRfORSkDCs+KHXd7iniwm
5sBKxnTMVYx8Os1dyedVS605NrPRXYDRmVuX3AWkJQVpPOR2lbpGf2SyHnU11C4556blsgU405G9
UX504nTYdVX3gr82306apF7WstMme0UuwEJLsv1gk9n+UNBNtlejVsuPRpsSE2ANirlN6tm8N8ya
V1aCXIGBktXGtEMgrWPafFu+0pYmQeGBp+auzAXjtTKbkeg5YgRb3za74FIJ+Ks8MzS/Cb1SUWOG
Bd8NmmUi8wQ7+US8jFTzhWYyNUgupj7ZY5Zc8rig8R0JGpFpzijqtV1mYl/CC3usOciEhBLEqGkM
pbtoLbn+Nuii0dxO7iFo4q7QSHUkgiMBv1byloG6k/iGJZQVl3Ju0+fTO457DTz2lg3etB80MVJS
KW1bYZa1gvl1VBWp8PUyUxZUL/KdTNO/iU5vL0H1RdNeKSv50GEMvJr6uL1tWjvJ12Y9Rkc7S7AX
gefxdbaD1w7MueVJ6CxOYEBGDnG580D+FlEgwDvNUyVG9gKbhJjdECU8rkJlEAExewmVYJyWrmmm
pcJvEeVwhw26DYtMNxDfKuRdOfti1W37RWXYuAkNvbrhpImUa0wFazzduZ0TmNm1mBXYR2FmQOZM
odQziaFJjZJKar+p+hKllPQtS3o/i8skMeQDJaXp506ETKLA3GbIurHthplSd5xHL19Shbp7K7CW
qQUrCRgie5jXcj32V3keYrgezTDYY0DqvcYCDlAIjE+OdJMY3audTq9DRUnWaYF+yPWOZzvog53a
22INknbchZPUr61s5hMJSMxWpzUHiQFPwWANaOjSMK+R2o6yrF5GTpMQ0kdQ72oqu+BiJAYRAPCk
Hh2qcMB4bITwMUcGflarIiQCIu8awxScUHkPq7qIjYshRw8iGRGeTnCaOq4fSpJC0qNTkBTOM8Z4
og97WWXOWtIOinMiJDhNbNEupw8muizsfVV3Sz88uUaGtXB6TefUp7JzbUx0OQrqwgPa9WeA3Rkc
kA5kvpiQFHqJ2lSXKF0sv51H2IgYlGmacucs2rb5haSSRZwvkDe0BngwXRocOmSDsU4gSfrxPMoX
QsjNKrDb8QuZSvIanjRSMUH50n+pLN2vg1ij9CyiowYC5gqSXLQNSTzyzACrQBEUFu0ODQFVa/br
njPZFRT6NHMZgFmngZPabSYy0JZtPnhqY2Rr5F7gveMkXkkkobim04FQRPLn6QGOzzw3GsIZBk7c
c3gTBEG4iZVBeNqYLVyc6cmhe/iiiXQ6aJkuLuqM4E8KpWJYhzxIlFoV+uxovjUrBRRo1T51jLJv
yVjQGa0NAsFSftXm9IdSpSNAVARwRrWel3xSs9DTpSo6dgOZYnapx6jKtOmqHtgUAsnIDlKlg/1L
mktrkModVOn5qVY162XCJbdyTMgCbambB62eEJtrF6YxHiI9tO66QVP5VVgFgcWbe6ABldtXU3eR
RCHI9la5MAfwwDPavDWG+V1nTgfqYjRMIvLqHIiVbnZPTIM2eFbNG2WKj2lGbRqBLnDzTH1Uyel4
MkpKNIPopePsOOVWbp14lVF+76aRt0PmhVo3YHu3iFVrX4UNDBoSTN2CN6w92BqQsaJeu8/LnH+T
IDzb4/g26PLN7WYcq2qb9djAAkkRXtPZ+S6LVP1SDWut56cDdU9lmu+snpsuRlwfYCUjDB+ka/vA
VCDKaE2A1Av/EeVpUSDBc4ybkkjbbdD3OYh6taE7qoSvsrWUBSScrebZ1ldhiS+Fv0q7NmXwQOMY
dytsqAb8xclaUTb2W6OV6jUcq4TwrS5Ur61xSiYfNQTiRAK7es/IxbCbREQqdaeMK2Qfgq1QlvgO
51HJG+qkKW03mgLlcIXYN3aFcyEw1nEcfmQ0XH6yqZLu6kbiqK6sRJMQijRmFjVmzdC0J8VJfZpa
/HER8FEJkrzUbebZWrXDy9R9nWWgKklNNJ0yTrtIsa/qeGYurz1LyEJn03ZZWFeVXKIPUjVXZ2S6
CR3Qr9gjas4B85JlWtrRi5MebemB4QTVYtKNl+gdlodqygoXiNceW9KarMDwvmbXvG2Y5vpGMcYs
+bhmmZepRCTUEk1ibrdez5ygvVyNObAR/bOGBSYuoCWwitDHfLQromb0MSgfjVFEDNeH0h9MTtMc
ysoXS4vjC7MedGMBkFvYMtBLkGaVnDq4Jk85uWqfsImQlxXL2PfKkkpHgcGwb1SnvMgKKfPUuh8O
zC2p67VguA0hj3bAnw17hYMj8aiWCK+CDbVSM4OIXbw61FXi68xIm7kHijhEi9mLkcbtemIPPHTW
53EUXm7uNLJHMZ+H+gEQk7irzfBVG0JpN7f1GO8aMYRHHeXobd9Pj6lmlc/TRIiPN9SR+hhZRXFB
4gielDTOSadADDjy1GgS6PNIYhqK81jFQvE5SSYeHBRyxQqVMAaQlm7zEVYHEcvEqxVlvtRhHRCx
IB+nlOeYNQ+12SD310VGBXitCM7Mh0YRAhuxYPe9LtpKv01MMRwR3SG9BGoekhUXNYQ/wCAkJnXO
8S0gP1kvAGl9TDv+xrnq9CUhsWcwZpFzQiTIMAtOEnF9WwNSeKTkY4Qqs5NUEXmC6CfK4anthp5Q
4zai0IWzrXerdJ6cTzohELcEUTXQwLvJPhb2iKZ4sKTWQ21MfpkQo30hyjG7L6YuvM6rTMugmsv1
EcSVudeaVo2gv9jFXpYGOfbN2ZknguhQc7omalgOaXoa3odtTp+sruoAN3MeX4c6j389ptCnpXwM
jJOp6p16OzpBvlcyI0fBIXKMPlZS7+aikO3Q1foFrzRii9ngPAkdnz8H+9nRWsMbTLTke0Y6DGJC
ldjXrT21RnAtR024sSWdV7xLMo7OkR7rn2n7EJHXWaxNSWL3L7WqL20gGw8TShg4Q2rKjje1weCX
mUzoPRvkgWUUKatRXuJiyn0MTExLQsPZNpEyQrTuiUg18cDxINUGn7OdbXtja63qKXaorCILMVQy
JfmtoZrVoUmy9rlN8dWaBi0zV5Hrikeqm5MZj4wpfWJ3LNZIgrtj52jTpYj0jojzoNI/E+d6WXX1
mmRDVEi9JPtyYWNmhd19jGRCbxV50k4GK2Phk62neqk01PsikYuNGWXJKtTzeudAtHFrxSoOYSCZ
u1wjGTtVZuOpinB+F8GUIAdRtJdAFFikOIYQ79V0UqRsSxn3n1shkuc4mzFEFfTPq8mNhpwjVZY4
0VWtNmSMqqFB4qUzinCPBqAyJtehWEPwNjXkN2VKoKzLojTlnQWb9TToc5b5aksbCw9GoUjX0K3D
AQd6TmrByqiSnvSyFFTTGu6wTfegaJX4izpUWeD2qSpkpM9aj6Yg6GbpxgC51CBaSPJoelEqdSac
uIUD4Zf9SBc/tTHcjgOIeqQGg3ZXEZZhY0fQALuzuGV9f5/XbW5dtWWoHZzUFHu5ApruSk1utcgT
/7v7/Zuh/3tVCE1lhIoOpxBs95hfILC8bypHem7apay5tGnzQ0UwGWkS1bT/80Xez7F+vcjyIX4S
2+bmYM0l3gOagcU2DAmCp1fBWXomGk40pIa4f77e+yHlj+sRPIGjfGmYn0tdAoTvRoyavrOtW2sJ
qaeLbS2RsWLiV5kv8Z38+YJnw8IfV2RY6HA5TfuFcqrPtU51MLuoKXfacQGHF9vOr1zlQvqQZfQ2
gv9HtfB2MZU7g58k482mzH3/dcLhdaSuml3CrTjL7p1D4gNOlFx9wfRsqs1HgPDfPCNg+vgeF2wC
zvKzZ8TOeaUGoDmc4yNgpoqnRN39n7/A9/b/77f08yXOnhC6lG3QOTJy+lUo5ZfLWis1D3nylFbJ
+s+XOpO6v11LgxALLpH+hO2cswdJXhGh0qNJQJhdXzmQ8WHLp5t+23vIjVBnslOs6alETwT66pyh
/A8RZu/nmG8fgaO6YShgByxL/sXeqpB1T0yIy2FoY21nJpaP9WrwOex7ZGilnz6442Uoe/bAvLvc
mcyldsa0F5gXmpWyFvtkrXcXsdevYLoSHvjBiPR3r4IOT5TTH+x+6F5nTwsHzrqvONYvr0J6ABDt
yzvTRQPzH74KuCQYkaOrNn+NCpCkopIJ6nMJ0/F0L5E22Trw2z0BSMQUbNP1Rz4F5TdLGUbAhXpk
Qt6QtbO7i6aANWyaXelguFG7ijyr8oHzuw7fZxn7xQNg/FuCIz9aYJa/9/wn/Pm6Zy8ISd+V04/v
3vncA25suvLa5kY/eud/95a8u9EzoQdNjjwXXFDezOvZ76/WHHM3SyqCspWWxSbdydxpf/0vfMcf
3evZ40qGiBh7nqAE4tBao5HsKtvA112tXk9+dxmtPrzZj6545tUwW4tYZ37VHyuqfFF6bzcJMnXN
OeY/WVHffblnwo7EIXwT+iDpWuoDJQzViUKg5gdv/UeP6tk24YR4lYbl3aBV4I++42wzP1wtLyMR
7Rx17rT98k5+yOj64MvUF4XZT7t9Q5EfSu3sdnvZIxu497K17QfbmXdSJm7+41/vN9v9z9+mfqZJ
KWRJIiPo+6Oqe8NN27mtz7VX5LzEe2PFc8PaytTBo0H5kSDmNzsXruAFt2YA4YXG8P5uFfPHxadN
t5pWtPej9Kh7xjHeA4jaMRA3b8g6Ja53E3xw6Tfo/i9rwk+XXnaZn75oPQy1Uee+pUPrh/mt7pmY
i7xwdbVjYTg+2m5ySNfBariutLvaHW7jD21jv7l5UDYG2CkQFAxXz96bMY2tOQac60SCXFwzP2R5
eSdCzHJJJ8vbzNa+fPBQ/2bnfHfFszdnpvFm5uXyW+v7lMJn5EteHuj54l9YdH9zMaossOfcG/35
c7FbotQ6OveRSkFZD6fEz73vW1m9l3bS+s93tqyn//yYwDCBcKGVxm7AdIIq8uxtNQYJUb9jEfHz
aivbSceqHH+wIrxfEL5fgkdVUyChQ8D+5RKdXURTTgMol/eqRLSYE4b35OWWfjJnm3//dn66lnW2
CNihI2pqL5f52MoprjXiiIga+vM13telb/dDZApyHQXSEV/d2bOAuUDkjW67FoJaQUpWPH9Qy/zm
AiChlOVXIasM8dn7FyxQa4Eajfw8dHTlMhn5yCT4uwtoi6AOV45GHXj2o2tWI2Ins9wS29ZtjJZs
2+L6vP/z13R2Xnj7nuD6/PdV3iS/P60TqVrIDPMkt2czLdY4qwk1PxpPy4KMA2s7F//+74JCFLKB
aSHW+eVRlktUBHWLAj5NCgyzpGnrrfnBNRZv3vn7ghLK1pEg6oZqy2eLnynFzjw2tps+iId6p7jp
qt+KjeT1FGLWt/a62Hy4sf3m/Xl3yWXj++l7DFJkMGNiuxN2Jtf4VB2/l0P91jzqt/Reyqvutrj/
sDg5U2S/0bN+vtOzp1DDlmc3huYazeDCpjkaMv66YML61srbmLDf0axek1y6U4fug2/5oztefoSf
7jilrS+iQHOt8oJA2RP9RLcQw0lFffL2jP5/V+n/RKv30+v6i6vU+z//u339Hy//a9eX8Xtr6dt/
+ANpov71pkhcbKIyUjAaNn9rEyXEiY6BtRPQDV1KgmN4PP42l8p/8S844oLZYVtRlkbBD3Wi/hfB
Cm9rJ48XQC4ATH8rMq++70p/Ypoo79cxYKwcaYGn2KjtLcyG53VA6NQVipjay3YkZjVu5veHbp2d
tM3kYzG8Dz8sMr8Ljf/ZL5dLvt0ZImAZSrF83gSpmf3kcTl5VR+1w51dVYDCGQTCkLhrs6nW1+U0
5dFOD5KQLjq+P8W5s/swC+8gliSBusvUMBaEeTHy6iA7OJmNaGolh6qJhleNMlOtjmrXS18LIAHz
TVyM9W00xQEkD3kiz3RRAkcrrKpdeFAmpBUkouU4VTpZAPbQ5NywU3J/g4pOQ9PcCxVpV1GYa+xX
MmMqQrqYYQ7DsGpSQTjhHMpoBqOaUsQ3UF+nl8RiJdod8BXDedTloZ5PYekoW4wNftAMIVSNStuY
fVInAi2SQ3J5VOkxMry2sLv7smgH5kVdAE+2wERTTwTuIp20E7glqh2o2RYxQUoDd5BMsSE3m0T2
KUe24DZzWkUHFu9OeSqyZEmoF62wQjcuY2kHfh0tXYJeIHgwYWkTgmdV6uOoh8QIykMuEDFFOpiK
uDPyrTRUNRjCpIaYUNplqu+neSiKL7pj98x90XSIAzpn8unRqOrx59lpUfgMeHBcRZ8EwxiIuGIX
zXHP6MCYYsKXlYz6j07w5xiJpbaBcWUnTBuC3vF0+GtYcORRalzkj5UOEBDlw2qA9mG4M5qxaaM4
UzTy92otoEnEGMhmdGO64rfT0p4JmzSXT5ETLRnscjI2W84eRrsdVQRNLpJHcPf0IqL5BkYMTIt0
nAcMP6gzA8yrBSmeLq1eXM32rAiScQ3bYCYWqVazifQsFRtVHrXPU0O4uCvaKsPri9Wj23VdZuMG
DUOjvk6nMSaWgo/zEI7BYx5r5uB2kh4sYi14cxinWmmdWzoezDguSEGPJjMB3aNo00MsIH54gTGi
sE2qsKr2aCTValvIevu1hHOdrurelp60JKpPwST0b50EEu2h0zvjyTSDPPZndCIaKv5ivMlDpwgR
Wznh59QpJ7ETTj4OVKm9Rco3o1iyjg0F81ocau3ncCLxATEiRBK3KIukc+ukC1JykbricTR5fBgh
0/tdqwzJrswxMB8jBorqOk4c9RMr3AA5GiWz6hEZqL72ZqShPzHRmqpOMslXVBxtcBQOMG+/LU20
HDODgYnp/hCFO+YmAqhNZYxe2todoPy5Jlh1HO1MbKVsABQY5eJBGFnRPRRVhXe3HVCY+fCCxvto
tBvswINj6m7cNXtdWlhBCYgp22+QXz7LZl/Ih34KonJT5CUmcgVrlOlkt2ETIdQi3btvYQ8xfFql
aJNJxRYGDq487OoM6f9g1LtASMGIKlbOEB4r8holZtXfRBahFBvDHgm/q0fs9p5EEu6n3DZznKvA
GSEOa9O3um4qPpE8NBjowexsCNlQFxCPkh/larIRRpDwh3EzLcL2k9lYw3M+15DfFD096Wo6G9sJ
/yWY7CGtX1p56HBrNo7YBjmHgFMTa5AVqYJL4qTxcsYITOKJgTse0NHD+vspdCYaB1inlJUTdf2N
UTTaKYwddBlGYIvBN4QSJ4cpm9riYnSqkjDpllSLvEHh0ykgcLZ4y5rrgFWoeo6UzudPbibZQX44
JpvJkapjlNEbdZlYjbk/TbYZkL+UESEeTVUvX+STqSBkj2X5S1BEIZC/1jgmDbwCN0PNx8QQydJV
Cq9JZ6Ya6E+tUTaNb8VGtrXHRsV3JgoL4HUk7EsS27XNYGFn8mezl5MLdIh6SC7hsITd4otP+oDT
ktUfNWZjx45BJAPQsQKMEg4JQKbckUgPVvNpK4Ui9IFWx8IPdAllcFizZH4jsX60fHVAfpHp+KEE
+v1p28qMq5liVWh+BuQ/TG1tDYc51vNuQ+rswEqVMqPoOh3gy0CS7Cma6tJHcJlfYPIudkOSM6y2
kK9fw70xvhX6HGBEV2c7w2cYdxgL+xsnMNKZJ76ApSsNZPv6TS9Y5OUuzT7HqpEcxrhSpB3NTmQt
WTBGwdbJSAjxJ4kJiou663IosxGrkfQCLR0yAlb3Gi1vGNEql4Y2PhVNuMSrIQHOt1FQSPIOgHiD
9rqTu1VIJCiTU1NiaWrK0Gg2TZpDWuLMZu0FlsCbtLCVLxF0rnRlihFsUKw0zbdYQW7saaVU0J+G
bWnsagLlv5XoIftVPGqIojSCIQs/rhpH8WpTbsxNxKprediD+pNSS81VlbbKrZWBks8oX2v05pjT
LnRL0oYV4s8Y8ZsSVV9GU6SXBBt/xVKpfW2QHH0bGjU+SqosH3MxY0dTRFBMq6prQ8njMS+mCzMj
qGNFhkLXrnTYXYmr2pnx1VHq5i4w08klIL4mqFtad602+7RwOB2IsihAU5TyZF/mY8rfqEKTZASW
YyNoEYP4RtjLnC4sYDis80T4egZcqy1ax36Noqa6F62SLm+6UE8qvIeDEWRZuu+DwEAwmDjrsY5A
MCg96dNTz9orT8ZLOYb6XT+nKPJNkDcnVAIOi6Qy0x2TX4KhrRwiD4xoXsVRHw57e+yrL0im+rtR
MufIVdtJCHcwwSP5jJa7aEeVNl90wkCqg2OBQQm31Epf5BoN3mpuCO32OsnSXrq+ZFgbJwrbQKZp
0aHuNPnaUsKh2YU4O2jawAe2Vko/YCFUC6v1AH/J7VOBVBr95mTUr05sUruEsZRO3oy9bZ/JU4nw
QomDwK2SJLwIqiaKfETp6MeG3ilu4QH3nhRmSxq5RmO+TzDm9osC3G0ZkZ+kInaGT13at7cC8tcO
8caOkxQr9zhNsQdHIN1nKJTQmAsZ8IWZkPsURaGYFgIU8YGGmvdPrAKBz28twz8zShTD9WwjhGv1
svGTjKn3ShrZROzaENgF+VzqqjDSul/bSCBf24Kc+lWdB6NYIyQJzLVahfqJBaS5mDVwpRc6YC6c
8kqOmX1Q6nsIUY5zdEQ8Mokn7xpDzqyiKKjNtvgPzmKX1Wtx29avr+3Fl+r/UvcdS3Ijybb/cvcY
gxaLu4FMVbpYRXIDKyporfH190RymkRGxcvgcFavF2Pd0230jIB7uD7n/4OlrzNr1q++97ss6/i9
XFBp/Anns//2v/9z/u9/Jleq9C8LFTe0bmVUSSSDEEVN37v+f/9HwQqXpOhYcgVkN/6lhdruv1Mr
7V+A3VUUpB0GClBYHEct4J/FL/Vf2BjVQfkASB8QCJAO2H+QW12m4AAlxxowwhosoKkmuOvo+rIe
J00Bn4lhUBlLn+O6bzqAHkfRTWzOu03m+e+0bos5dllS+bcow8AUAMrYwGimsn05FQ3g6oKcGc+O
u0gVaLdjZ5ar5/9ODDnxpqigZFVkgOQFuPgVAFmTCputQtCOIqd2QdErvj8OVZwOVXmaDSIn/Dy7
WJ/wCKt3fU8oFvtd4zYn82O4Gz1s1DrTF27VhneZVHEyGsyhB1l9ilZEcoutTxedUKwKATAcTFqe
eJSPQDlxrt8s3Xv9qSybL0jVE7U0XdVuhlAswHgIotGa7HdYyoBE7N9zINTICX5n4P++X9ReYQcG
/olu9MajPlaNQpBopqHGkkac3iJn0XcoRdY7DPYXJ32VX9RGrh6uH/Oy2vBTMGBMEJcQmFfs918q
UIK0TwZ4Y2rnw7zD9BlmWHl0BAwRMgIyIEOIWAYVz/gCGx0dTZKfhcByrDthcEbTuikU48v1Y7C+
1oUQSkFzE5M2jQwhnYelHdmLDhnA4aQfEYh4/0A5yMenvteFOEoj5TBBhosAz56/zm50bCBysZNj
9tnwBh89yPwWpD1vkgfttP8AYZB3pZRuZv286OCFSVGGrt7mkwxgwcjrMbi4YDhAtutA+6TtOTd8
WTo9awrYvNGfAuSZDDR9SlMUo02WpSvBbWoD7XvfBdhdPQkB9jY4sBnnSv3l5ZImmITmiojoFawx
lzpZyFIudhUkjf7grP7oS77uGHeykxwr/H+Sr3pYYAyqU3KzPmqBEAB2B7V3+eP60gaRz50weX/b
WM9Xz2MucELA9b/8PWGGhQqZjPJKX0HSLXvgr3kAypGD5ZDb/FGb7T/ow76/7UuZ5DdtjMYEpagi
EZnlCeRAQRFIQbOPnNoxeN/1vVOEJCxywMNiTPsdPU6LPK0fxwQ7aV9loENhQRaNz9AFDsabtToC
CvRudQ9AM9TJOU8s8143kqm2g5BL4JNsIFltDXtF4J20nM7Z+2f18mzUl7NKTajbARIm5VM4fkbN
z6lXAcvS6U0y7oz1P6NAITZC5AGJWsU0lAgswsuvJoVhpyqAQAUWFU6VGjaoh+xQ4Xwy9ql+SbEo
+6jiRRWFELqRWkFjABYKWdKsfZLU0S6R75drzflQVNfr57kIpQW8E2rjsM3Lc1WWtkRhA4lAYIgC
wtaBkV6gZ2PL1169wv/PJx/OV7kVSSmHapCaqQqRWJx76E9A3A0wAP0RvIZu5goub/aApYtbcZSm
pKkuL9gEhhUIz6H1pg+xff395AmgDLpYZFVSJnIeVXMbjDg3vAYoxbL1/ivRMSegkMfu/JWQzGBo
S7aj28Vr70sfJMTu6AAWJn6RP9aWU37+g0E8ckWXzzbY5DZKQsWiQqjECGFwwlpx4BC11sXwOlgC
Rqeq7owDcUu8yJD1dm1FUl4fNoh1fqIkObBuRcWPKySW6UlYnq9/PIpj+f3VUv7eSuTGajsIUgPh
Y+mPu8HP7utDxB9IJT/52i1ST4iVJ1j6lCCpt6bmVk21N2Bm+nI7VKhbYkJtDTTrw7wAkaiX3DWs
V1dBPo+VRgCHymgPK7UEnOpIfUnBV8TRYSL7ym+jHx7syK5JRJwSQDx3Q9DvMMO9k3c8W3wf7l8o
EkkVt75PXMAClmCw3TYXNNqnjwtyGxTVOZ+Uc9EW9cBIK9DhR3LRajC8yT9UgJV5AOv0xi9gMdup
9oqFP6BTOHyt5TwFdCQ1Nn0Zr+QpWPU3fXotTB48Iu87UW/NMoRYsxAhIN0DiR/aqgSAuuYCTTOy
wssPRT04WdYNKOtBTucpfhq50wdEofboiB/RVUruiemTnDDzLZcQh7SGx/mGnCfHop6cyDSrVQY0
ig3WlUD2sgNgDI/jAeO4uzaw3OiVI4/55QBhBbp1xEoYXL3UzCnudbBmng8cBhqGjTEPvzduVq8P
Ilf3+KrC8rwaiEGBmYWZ3PcUL3GkVsNM0PHJ3NTwiLUNx3QNB8ALduuIRyBvXD8i44Q4miFBJuYk
NNrTx6mF/Usc0e7y9DSHgyuEvMyaYd4XIijDUwHkD15nEyDw5b2Q+ljhsuPo6b87BuXOe92aURix
YpA6LP7cE3C34C8kGNABjAIw2vQZ+kkYdSXdiU68H+fhWSx4RKPMbwEAJVTGMAD0brgeNCVTDMjr
GPs2kl0X3+rGv36GM+4a9aDroAk0Mb9GQjuVMmCpArN7Iaqxbd4MhjviST8BZ9fwsePrAbTnFvj8
ZX6I9onkyt8GV3Lqw3TUZU48Sw+Ck1gPPwNAiZg8w/iDQpkxlgVjYFvgZwBZZ0R5SXeszlmPgoP9
TL/WMQwku8ix7nXe+8FUxY1gyp4lZNGJNEMwWR5YT/398mH4DrgPD6ilnvisN17CpSNlftWNTCqU
SEQA84hAnwFCzfM4/Vjiz9c/Krks+puiyiIhTCdzJDT0qNXNwEPs8OerUh9kuh6k80lYsXg+84g5
JXI9V0TRuKMAMy/TpYcoTF+ApuSH7K07wATfLbEX9d70dfYiJ/UIPMkrL/Jj6oyFgRss7agahngo
C+8UIAObMYxDvcGmbX2a9/Vd6vdHDB+cKtnGnIVTPEWu+nj9dllfD8ihKIIgx5NNmolxDasu6TT0
cgz9bsEMSIZRxr+RgEUr7AlpKIJQB5uqvp3FzMDebR3Ku3nUgEtQmryU7rwW8+7bwX2bwPsltPFU
nFlja7fWOhxEPCSPqlM9YK/1ee09E+AzLrG8FXv3do7dbtC4Ie3CcIudAAzYx9wan7OCZYjInf/5
NfSIa1kUST2J+DVVjjgleTCnILFMznPHcqYkQ/8lhQos4fBalELhFdAd7cHAW3nGDqC5LjDL1BdS
KeTH80xrBIkZ1lswVPtu7FkZ+lRVABpugzwPjS2Af0z7sdddPeb4I6YtbgRRbygAzUvLSGGLNVae
80o8AA0mM2Zgc1h+s56u6yg1pHbOh3RrI416OIVIjCpQDwO1C1tslQ3QI4zDumTTA0fNFt/8qvwB
Hxz7A5qSZGDhDAuC55+1qYrNVQHUEguHnBzRKe+HQPDUJxM1T9EG9tcNL1JhHxNiwBgKVGU8qpfx
XtHnoSYBXpdUlbGflKGvewBIOjAIHJQ93L5B5OJovcu5XRIBvbNNgNYCBpGUzelZeSAfpEC4gdjJ
mdFnaRytczCR61oB0Gp1p9tdl8d80zbiKNXphtjqo4qIU/K9kRzWkTddzijPawbQRgH6KWJGEqDp
lxcp1DN2/eOZXCSWkHpf2WUBwE28WAkI5Xfxev1EZ/x36gYv5FGBTQUohkocRDjZz5IvuX2NmSEX
ReMDCFIPqNG7oqt813dD5uiv9QGzT/N3gbuayEjDsLlHaDfRwwQ/I1Wna8N6NqKEeGKky6RePvno
CnDTMJYrhBwQzsINiiBEpiIKLZN6o8bUHC4XWzPJzXIL2C0Q6gZY0tmbHyfg0GBdHvsrvESdoTgX
gikf0mZSXJUCLL5q+8cW1BhJ3HJeGsb7iRlYwHVKItkSpBtjhWEUMUaLEAMnJ6t/AMoVwEaAGFX3
HLfL8EBgkSa72zB0Ddp6qaGA0hxTFSUsey5SZy41d2xXB8BRnPyKdR7EZqTWjucTiwqXYqYcEB/J
gCtbAM6OVfUkvMu6I4EHu24BTKUg1Igaab3JcD6XglazK7Val0lo3+47J3/S/NwXPOVG+ECWFTBm
eUMQIJ85Ykl0QhveViz1lmSCHEX1imtUA4CGoApg2KlPNB8gZznA7uAiuAPMFJDy2Rvh2/0+K3Wp
Sl4DUUdHyBQJsteEI4DnQOMof8KUmdvPDzUG9MbHdQIuYeVxzssyga1oyvbmVlqHFCOs5/xcclN/
VkiGPvmiW7gpMAqH+zk9cqNf4niuXTNleaGqDqgow/8CkssfwYmnC1EwS/fAct7F1bcxVtw13Ycp
Jn2sb9ePzDaUX5d9LpVufLCk5FEGiIoYpOCRlyqa2xmzS3Bwrosh3+zKCc/ffCPGmpK8xRwHAm0w
DAtyPdgZ5qWEFEBaVr+iCorJ8usSWd5+q0ZnJ7YRmeTSoIOT8afbzdUT7nAHbksgpzk9urxOeeDr
LlN/EOnLGErRLFGlon2jxyAvsGeQQrV9C1QaTKNGMBvOyZiXuZFCfsXmZLmRAY2JRKGzn6ElUH6a
AKHlVsFXAJ74+Vt5C8jIzO5veM1F9ulMELSgwoBJGEpNe2meQWUDuQYAFVXRF1refhSxr3dqQpi9
wFUFN0EDEAAHrNEwUIywt4ufeqO9GdvxhIl+yZ7i0A+l/lY3MT94/T6Zx9oIpYy+Jvh2TQHdHOEn
rM9KlnGUnxkvoalMho7JSgldhgPOamUtIcp+pNlu+AClOnfcFl/x1Fde/Pf/kGYhPJOxOKmf8/yN
eggY0MtKC9JGv9/3d9N3IOU4Jci3AhVYh7b+eP36uPKo+5Orrug1NQJ2WyoBJqJuI7MBdt0qgdLU
kOOveWUYDRxxv4IZt8JOZTKrPZgTI1F4QWSMSVzLSscPnF/FfNhAOIc9H8JdTGfEgHkaBqBcEPMP
H8IHmIkPfK7QbdzJld0ISEDBHwCQsHQJIOSYicOkm4km4KVphkLRF8qAB6B3AfF8iAybrHhjd8Id
0DhDr9PiVqBYcelWpHwp0hBkI4zIC66MT6rc7QogX9X6p0IDRgAQczPhi4LWNed2yR9KG+pWKPXQ
NZayKumMeGRyJk9FYxCoIYi+AbMCBrPJNjkmykoVCbj7r3ulnjwAOitWOJ9Tt9ntn6fbCiCTAfHM
qr8AHIS7Qs5qv15IJPq1sSJ0xrRQ6BCFzFhZAmG5p4GZym6c9Kl8NT7MmE93wcR0M96OQeJ3nAEy
pvPanpcKvFKw4YqNhPOOfrkPfwCLtAuI7iLHyvdE5vI3fbqLA1Nhl1SV+dgTr5II94Wu2Yry3CHF
4ygOy3dtD0Y9FqnRtfLUQ1tbF5Ql91HqYDmIQJO0oFb0xxfhMAftzfAl/sCbs6D2Yn/GlVvRlPvS
QJuNQQvo7Oi3+/QjeK0G7OLcrV+wHmSPnuKJ0iM/JKDhQkg5HPeKuhwwI/EjaK/Z5sZo1gnulWDM
6LPbOb0AVB03+2Cgnya74i76Or3WBsF/2KtHLi4L+8Z/yacjPAsgfXNEUge4g9Oi+yAwkl8KIF6A
sM4dvRiU1+EHUOuh38UzW9YbvDk6HfUt5jDpQLhFR6i+E+blvpPDoMwVj6NTPDHUCwj27qXXQc50
zsxzxAnZMfbJ5Yqu9r0AEDkWr0BL5PzFxBO6LCYBQQCe1rv5IFNusGdJumvYnQNFD6a7kqfrR2O6
k98S6JpDk1XWoJroUCYI8UysUscT5/KYEjQU4AwAEqEATtnjnM3j0JGiPzZsjyvCRuyw7a8fgvl5
NiIou4vrRsF6IkzetAo/nz6qICuSuoXzsrDa1wbG+dD7woz2e+QovUjlURvg8MHZN7uiN9xIrxKw
h19BBSC8zQ462HaDgg3QNnsb2KYF6AY4J2WaGgbSRYQcqvGu2B/qRiHUK8lyZuMNGz1eI2k3dds/
J/HysVjmv/l2G3GUU9Q6HQRixLJDtQPLz20lc4eQeCci33bjBdEtBaMXqaNgcwnEqoUjILjw6wwj
hYkzuKEdH7HquwLR30l87dt1xWF7/c0BKS+odrUWpggh8XSqB/Mw3s07QH2PTvw47dG/8LOOF2cQ
XXwX12wkkvvYnHeQFSyTalAiQH1+xJ7WDsifompjN7WzQdnboUTdeuOLsjpTjwmsP6jCMa1l8wso
gxRHsdTyhNy4kr1qBDgmW7FEM/EYo1iGL2s6ZkVBbIhki47gkgxQnoT1ph87t52+pUXiX/985OvQ
dwl2H6yAENoOFPkv71KaS1UwiKvX0pNm9nu1kI7h0n2sB57ts1MQQ0GGhSXN99PM2QpaCFk8B/uS
T+an29FPHC0o7uUdGpYTN/5lVmw2AinTK7QwG7OJBEvRs4V1pKkG5euxHy0sUAJlybDr7NCZkqst
uXv9Vln6gawOf6EJpWo6lWEYYQdGBqwU2GU02Ia62Fp1qE3tL56WrRT62wmCguUaSME6oQcSamxt
zpwHm9VvBnHP75NQGtir6WyVCSLsfF+tHqBgp5dhdkmZxsCnQ4WxfYlAT1qDz/cPepTMxwUt318J
ImXq6tzOjUIeazItgEh7Ue3YBxK1ox1EFzC7q8urn7AGNIytSMq2+2pOl5CUpPJ9fm++iB9Aswqa
i/veNgKSTAj3pbNgd9xWvPgApmQHm7bXtYcdBG+eF8oZJ1gsBNENfgLpYiA9rAlmyZN0JF0UwOHm
XjmCkOEt4cLmsfQWffZ/fCONfVZgja+fiCcxavgQZSGNZ5B0+YvEo7hkftmtKMpE1h5rY8DdJ19W
8udvFiDaAQOqBZIH5Gd9l/i8QJDtJVESA24mymP0JhowcI1YIk1+vQX6rhT7ImB1sRdki5HlgZD0
+jdkvdxAOvkljbLNVgCIbqLheJKQAVtfckZeGY75nm5FUKZptVokgIkL6b1Zvy7qAOzf+mG2KrQY
JO1LFyqivaydL64aENWL/B4UCoDBkTjguLyDUo8sElJhwvoq2tLaXhXWvVwInH4UWyl/XyX59xt3
P6bSWK0TlHLJk12urtNJMQDvP4kyRxDvKFQk0+Vhs4QlBIFl7BEg06qD2W6N43CZpzHBTIuBP9Ro
zwyl29P0ihwB5gMNvMaU56OWDTXW65rcmrGLLQB3+roessao8Xxj3AzRNlZBz3a4kScKIzhaQhT+
MJh6JB3RHGk06Yl2vHIIK5QAsguWMDDtBEhTyqJHQ8gFI8EmRn4yJLfUPNFD+wsbg/UPDLWZX/Fk
km2aP1gNY93pVjJlbNUk9ok+I0ySb/ITwfsUv5d3kZfcqLb4VUemEWR+1nNeaZa2bIVS5tcDQkwR
zkKzyclAjF2qnBvlXShlWuCiAwj/iE9Houuyi/e9+BBhm30F7f11LWFJwiYwFol1GcOP9AAUVk2x
RqND0izqT5he6cbpNifsB6sRcUSxrs2QAa1maoaOBjPl2xqs6cxRDS3BWJeN7VxgeHy9fhimazEU
QB6KGihF8L+XD0aV6aC+yiECQBSKk+ykYxZguOqwQKgNXi0ujiRXIrnfjZE1QACQoggSwb8dBkAy
wTQn5rnSF5BNOKBJiw/N7vohWTnQ9oxUYNSkZT4YKSR2gn6yLNmuOikYlAh83Y/Fqr3UmrIXlJqj
88z8fSuWCo6EAvSCEzlo75b7akcmpIHbWaGIbUuv1UPskjmd5F44mDuz2v9B7Z5l6tsfQKmPGodr
AuQsMv/evciO6k3fQf9jF3uMQgIOMHGB9nN//arZIrEUqWPJHiiplKEvKQiCS2Cy2PmaOaV40pPa
6XlzwTwhlK3PWtXUBfmeS/YU1xbgVZ5ysDT/dyehDCOPLX0AWSJ8AQZTk/W5AitQpXOGYZkexwAc
5D/3RRmDEimy1pENganU7SjsQEMA0kYhKIACEFZJECPTU5XUSxpOzMUsyG8lU0Yxi5hB0rXzboJ6
CA/GLskAeqrapAbSPzZ3QBfj2SHzOdscljIIgCp2VnTex1BBz9DdxxbHCbAPhfUHEBwYkvquW1Wm
RqrJRP1+dnHOcyVfrFsDvQ2Uez4vX4Rv17WEK5Fyp+W61Bi1h8TOq2VXfkPb2gGyPChR7e5k+v0D
P/FgpjzoVv86JWVkAKeqxPjnKdePM7CbvPUEkpv1iF4oeOPtFiRAb6nHLbyTP5euf2zlUnYXh1Ki
iESuBsiB9tvwIfYtp/fK2+G+dpad+h9Bsv5sb2zF0RYoz8k0kKtV4iiIZsDG6fvrX4/9RGPOScOY
MfhQzl9344uAr6SIUQwRvTt44QF3GR6APPXQPfT30UG7nZ0ZMDfYZfP0o7yz9rwJNWYCTQat/vkB
1BknITK0TIAVCjvw1HlDoBxThLsPIA5eXzEoi+wdTvHU3aXHwm0wvnpbcZwjDS19budgqwEhL+rM
BAHl0h9X0iQkYFwhNiPcLUC+RX8BcKdSCYXS98keZMdfpc/Dd+O1CEivWfK61ksfeGv17Lhg8zuo
p9DqgWKIFUayVo+BHT93m5vYrXet1+zLw/TK7Z6xKl7bc1MPIIIrcCPOOLcK9gJgUO3MPZkqF099
wJtgIFf4znA2R6MePozHF/F4XkxsmtwFT+BRXlTLMZL6b5zWRhDl8edkhSTyLQ19Bfv8Z938IAAN
6rrVMJ/x30LoHs4sRUaLJfLEFhVQL42LUw4cu2S2GDffhl6xzCyxkuNzjIiFm/hTfi+ECBN/LuzJ
iY0q6J0RENPAdK4/pt71AzJb5Vvx1KOux2WWA+QSXaqX5HZ1wVobzLsss8dd5mQneGoIPshHLN88
zpwAiu1QNrdLPe5pvZq1hbDRjvfhQ/tMIGwy52uHpBBSyYgHb1iPo5zWu1c9Aa4ziaY0NCSm+7x8
Eudv1y+UpzHUE2OF4SqtJMmw1nRMgjUHt1EIyqPS+c/lYDEFCRNwIizgNV0+ZaFqZZ1GjpLF8lHB
DPWwcsA/WCfZSqA0YwI/1hoRCT1Y4+P1JEvcDhVPBKUAUQ2KS5DukohidiU38SRAtqI1NWHETz6G
jzo6fa/X742V0m5PRX7Sxg2WspCt2Xnjt24apybswKv4DfGV7qhNz7Eunr5R7/wkWWDBI/AQSvZZ
zXM7ib+AEvz6gdhWpJN5adKuf7dl1s1hDxBDfCf98+CNJ+DBwI5ImtnEiG//KK9lfTcMp/0jkt42
i0D7qlUEXEM81D2JyBBOm656VzzXt+0jaM+4FWj2KTE6jMgFuPXvlswqPZ5K9DSIy1R83akC5VFS
z06abAtZgP8BUxR3WpP5ATdSKW0ROzkTU5IZgUz5QQFq5UrQp/zCgUW8Jc/VMwap+WsEzOvdSKXe
EB3IuZnUQirYs5+WdLrTMOhxXWt4IijNNBCKGRLRTOAAYnPoDuSn1wWw073NIaiYIx7zpdRJzJG9
mIcu6F8BR+rIJ/5tsXOEjSQq5IiUGBszxEkXwEI8LT/E1s4egT4JI0CfG+NCHQqM8u7vcoSNXCoC
kap5llHoIyVU9Ud/T+RhOAEMvjYAtv6AX+u6MmIX+fLp0pcagLDkm2HSPPXzvr6xUsNR9IhXD2Ab
G0iGQdoBigZY+qUkaxIjA8S2JF6Uc9AQAvo8fSIYE6qPLkzySQbOEvc6mSq5EUr5m1aLgcp8jrUC
M5BcANtgq799TZwVG14TxopvzL/JujYSKfejCkKbIPgC+sMyB0b1DRzVHC/NvUnqAUE9TlOq/qdu
gjiscRbdjp0U6x9ojRgPJSCgT/Ju4CQ67ARjczLqBZE1bV41cjJSiUvA840Cf7nYhEAMeOoHUK3+
zYIeYhENCOfI1uFhKWsgiHPSYEBkj+FA4BIC6XYPHG9McinO+t2UnPiBF86xfPlGJM0AEq51C250
XG5oiOH9UIS3QLl+MoXYKdFl5wXqTPP7fUCFMorUGMWq7iCt+wE09MUrIluyqwrTNJ2fI2MNMeeO
vVy0frluiKj+u6RqI5oyjUgH85xC7PFnYTXx9BRxEjwv0C6s1OXtlTA3lrYXSxmG1c/qMJKjjn4I
AKPRyV5Gd3kjgQX2ZRuwnvvlY+G2HxROSsB+A34pEWF92EZner0kDdQWSqR9a5RjaY1/4/c2N0kZ
RiaNsQhCWQion+Pp0OgyRwBPSyjHqrWhBDR3CKgz0ZGAiZvrdmF+uu5ceddE+dZW12pVJQGCUVR+
YS4oC/OGfXnnoJwqoKXXViFpaQGAo9b8bIL2Qc/vrp+DZ8DUmzElfW/WpMrWN+ZOqSrMt5pOVmpB
1j9fl8S6MXQgUZHFX5hqor57nYxr15IgGfDebiWdMJ7G+fDMvvsms6A7WGG5dj/7AcshepS9BLCX
YKK+BV2BZ7k8Xi1meLWRRi9JTquSVBLJzqImbb9gF/vrYiaPmVrftdi4qUF7LsjaYwJ+M380U15i
w/RrW/HUfSp5p0ThOTn0i7fqVgVQISYnPs2O5HR79U+iPPLm0G8gtmpNEfAkpIhISVR1lNOHBpsx
aiChfKjs5p1xgy0cB9OLbh5o7nWFYb6BW3mUIQN1IoykAvKGxVnI8ne/qz5jU6K3h49WYAJB/w10
zZFT+LwSGktXt5Ip605U7BMqqJTCrcknEwXhVNWC66fjiaCsO++NMk4naE+S1/sF06d5zQtBWLa9
PQVl22EbGljjJRbn5KM9f4weV+Dln1NT8R7A8QkYnt4IWBMPJJQjmK7Z6SP0HfV0RHUAnLQL3bIx
5g0Ym/g+M75dv0YWdAehLfpHKeniXRerYQFKEuCj3Wgf09quny0f9BCn+DS6swuSSAXT7PVOelgd
4xC3KG+vprOcwJPwB0ClrCcbgCgEaEYmoRjltbt+AAlPTEanfnQv3S2ioLv4Dok55h++ds/Yrb/r
jtnr9RtgLvxuhRJN29RTjCkGIwrql+Ch7PdjooISUslSZ5riVyvW7+SmISzc6hv4iKAKLQa3xWL2
OT+C+TZsTk69DYqMP7gi6ly8TJ7hV0EBxOFsD5JjVE35MLS8i6aehgk8oGGTklkddTyAYOnUi2lr
1wKvxkes8N2Tp2JKB7hWEuB1qIjTSNMRuFB4gkTladR1u51LZ2y9oRLcJFccw/p+/R6ZrwKG8E2s
RaCWRPM3gx4Hk0ZkrDgynvTp2MecP5/Zg7IwsYyWJWBuYDmXyhICVnvKQnwnkiNEoG1CpRvgryL+
BjjiGOAsTsmz4oRHpJeZV9/wEgbmATfyKWXVYjGdygoHjIXPiQzyIZMz9cYsp29PSGmi0JejnKWQ
0LrRYw046s62wE4I9mbMIowgV17RZktqNC3gtbSJC+TLjEIssJUpMkauwIhJOQ8xT8FxTEZ2CC6L
7OBiZyxOgjXikB7TzOZ19ZimsBFHOxJ1lqbFhIqirG5XSmQ3IyhTOQN4zHQWg35g7gIYHmCmqFut
Q6GKEjKsRghwz7FGBnybGa3uyJm/54HFE0ic0zvL2wikLBzsLLGRrefP2LtZZ/ffqs/dhzZ0MdCi
ondW7bt70Za/WApmJnb8ySGmom7kU19xFtMkGjoceGh7uwP5lMwLiNl3CioHNEIJiSY99zpG4B+K
NdgimR8Yn2MnegDapiM85DtQFO2M5794W8A7ASg0HWBa9PDVtIqJEK54M8NlcGosD448SNQz5OO7
j7YRQX20AZNjUiXjROqN8jV+bvfzxxVjSPVJ/GHcqQftbvVTABWNO+HNHOzyxVScrNs1+xWAUzUX
C4b5CTe/hvqEYYydaRCg4sCzVWAzS85sKe6D67fKNL+NEMr8ki41lEiF+ZmWZwmf4vCprjm2wBNB
xXHo0Y2qTkKcBJmTtH4Dx5q18nYy2EKAoAhga8BJ0bNU4biaaitCSD3WreRkqQScRTPDmouTZ5Ye
OdevjVkyBlCBjL0SwAKhMnXpiFD01tacBAzpPtlFjyrQ8hDX+5Kj+7MHQBZAo/AKZOwj/hZJ1XDU
cpWjTII+6I1fJmBdxvBmkece52RstfsthnKxuoy3A7hEWP64w2aEWx0IvzPO5qoYnkFZOnf+It42
8Xzomg6mTAwTUwqSJ10upAQgIdGjx77KnKgAYVlVOOPccXSR9WiROWL0uYCJipVc6nS9JUSCMOB0
/3i3Fr4cCAmDi70u7F1ww1vyVag3Bfw0QHRCk/W8BnmpKFOtaAiIiH+70YG2rh3DvdVhi03ArvyE
RWfO1yNP1DtxqowADLCveJgpJRFnwtw3Q9w/Q12ScEzCFwAueJIj2/JraKK/4MgdH8eGvEfXRFNX
O4j1XLcpsgcFdGVADAKO3BdBtKvA3NeajXWsZ/GUfc0PIhwSL1dk3vLm2ESpN0lE1oK2sAADIfrA
IBCrbTKPriJgincT2Nn4KEUMIzERhf66ZmKrG3ldl2UJ8LPJdFf10j9nXtfYEaZzneWradnLM84Y
OgMPTpIV/l6IpRzUOK611ZLgUDjKh/VZOSYH41b7sn5R71WyxO5gK6z4NNyBOc9rv/JumalbGrBS
sMYuagB4vTz0DLCtvqxxydnaeFVt+kn0XdKEY4PR8etqzLze35LourxRgcremiAJbxGwM38oLadu
yJolQ5vh11noWnxTY4Y5HHGT6cna6YHsxI7yat2uQQhsEHvFZwUWNJldIUzg1qmNXN72Ce+MlKXq
oGXXDAKdLOaHuZHcLI95TzmxuHcWiU1B5H/AQlN1KoLIRL1vKgmbSZMTPWIy6BPpMGZ460QZQ4+x
x4vlmUfayKOCiU4d0qEj8rJc89a1sKtacP5CMwxMfYHmGEPTdI10TAuo4IhbA8mrnbaLbXHbiIzQ
HTTKv0S8K4zWCxAAyWaiGoQHGViUT82H0FUxLgrGe0wVlbeENUrZlx/yw1+Z2EY2FVYY6ijp3Yo3
FOMRdtliHVIOfWt5sEpuY5GpHBtRlP7V7ThUs4mbjH4od2agYm8Wft5yRUyLYRfw0PHiF6Z2bARS
/iFKq06udAgEA6s9CqCIUTlugLy67/R9I4H8gs2rbM2JEuYNvhwYqO15wfaMjvRVnDl2xTsI9fiv
klVmag8xYV0E1hi9NXrIewHZT/3mLNRTb5n4Nj0Bwxr96SWObsf71I1d8Wlw4535mnyTflg3BJMZ
oyuf2oBnyew4aSOeejoA8t0mY4gzEqQWMmCK8dJXAqAmBH2QBzwoZuaXM/FQKQhcMJNG6UZlaBU6
L9g4NifDMZbHzPyi65w3nxWzo876WwilHuUSjpoxAzJYftCDfp9/lXb9sfVWp7gfbwHF8gfsXkxV
2YikVGXQuhI0AxBpmDegpvWttN5ffxCZTnkjgdKTLlL0fiC1/mjR21ddWZqPYb2sT0ij0dbOMazG
8c2sAtHFNVKqkS3DpPXgNIVXIcyBmQeiiGPtEfAnwf0bfLELaZRP0cWxThCGEWlAfz2hS/SUH1Vb
9ktv6rnVKFZb6kIcFeMMZWSm03g+nOSP+3U/lnbkkfxAcqZvK5Blec8iOcC7RwsJJPgyCZ8mnUmG
YZaIA1kLN7PIb5fvyXI36a9j+1UTVGxKt+51fWFr5G9x1LMvduqUlAp5vKYCO0H3zTRxFIRty78l
ULaszpkUqQX5YtU3MzuW643Ma/uyemv4TL9lUKYMPJm4HGTI0Cawdcc1hozKrteCMGqewk68nVPB
VwsxqGrNCat0JxjtXqyy/SpWN6I1AJnRSm5RRuBMHzBToM3Pos1dXiNrIBiJUvKhrVOnnmrHakqn
FCwvBt3uf/cpKdNXsmYdqzMxRvI6AuiiNaf/UlkoU68iaxbNnliDdKf0K1bves4WEvP5skQLNRQw
wr7DfIyUGSDThGgqrNRi1xlTezcPc+2B8EA6VIMocpwATx71nETWalWmAEcTWh8XKQIt/bcarZdK
erv+bZhWvTkX9Y5IaWNqY0lyJWlx89Y6aLOaBmpl3AmqeK+RgncC9ubddamsZhp6PYByIuup6rul
7LBE22QiNUOSB+tkHP67+o1gH4i79W+gzUn5F7hL6PgAB5w6Y6aHWvczG5Xsn6DYyg3wT7AEDqSn
G/mRczZWwLoRR88Mo5fd6zr43OEJRGfcR2DcBt4/gf8WRYKtiCVA778USYXjoI21ao3k2/JN77Z7
wt0oYHJXuJEA55j4f4GYhnEKwOFLKsgpZbr10shzico3Tqjnh0ppgeK4V0flw98caiOFMoFSUxPd
ICSRGDMRgH6CUyEpNEH0DfiR5lvm8zIq1qsoqRZZ/waL27sl8GIGkXkl4VWUW/0ROCCBKCynUS4d
abR27ZTw6vgsB7SVRzmHyVASsyVQ5skM1PhcMr7Hvfg9NfX/fPoTZVIVoAQAWwWDCKX/wmrM8UQ6
EnEFIGPAt1QK54VnvVYbCXQdZJZX4IGTFz5J2tEGvFlqG9n8aKWhNyz930QiMtb0FRD36DgX9dq3
kS7mMelKl/pOWGN3TB9K+Zg33yv9S8/j+2IphQxOG4BPAyAREi9ztbbrWmEm1UIJncylAGIqhq/T
ZvKjEhu8asBRekbYgzUXgHdBJNpi53xnkxoKA8ijSvIet25/ItWe1J2/CM5XI5DdGbU7N+N8OoYS
XgiklLDr1xwk97hMPTP9tQpfizB8arTi+frBeGLoa8wXSRoIIJScHqIeJC+aaYvLy3UhrGzw4jBE
Tze3Ny1AwY8JtkiLoZSoOiJ58mM3f9VaFCdQJEsPf2FbFxIpXYT7HEOVnKuY3rS2tbu/qTFeSKCe
QRPoWWapQSMq+P9Z+pIq3EyJoeMQYSC4AbUYDIqKhPtK62cMKBI8YEJ7nHjqp0cztUk2gTs7Elo7
xc6+8OhjWFHAhVxK9/qQjJAS3dMEgJ2WfhHozyuAj/2etKU4psW2rN+HpDSwiyxFkM/hflvaZv3c
NirHlJgSZBPoL3CO+N30O6svTV7U0IVonZ24LNxOLzgiWEkteNN/yXg381WMUTaTt49ouASY1ij6
P9K+rLlOJen2r3xx3ulLUVAUN77uB4Y9SdoabcvnhbBlGahinuHX31XqwVuYa7rdD+dEOGQrqSkr
K3PlWp4djJ6xS4NIels4kvUTdWFvEVm0hU6MVAUztS/P4jM5xI+ONz3nZ6hs3Tt3m2BE4+dX5rvx
qZ9fnOAQWYIC1Nx/Z8UCudrtm77Po7ErduJ16yLZWLDlvs+dgWqDSm2LpHOr6rkBsO13PNLF/C22
eDrRAiJ9ar2em4+KiUX1qyVP2s2/17C2chG/m77FJp+6NEtnhuWaKUVrufSy5rOdXFnzxrNh1Z1T
CxxOKLEAj7ZYph4Qh5xXGFY+A3vWOzdmww+VaW+9E5RzWyQdgIP5YWfhmXoIHhJDwo5SJVLXYZY8
ip2qEs7BFO70J+ekWpA037ne8hfqtP7K9GLl9HZApUKRD+la1KV+JKcQ3LmQiC8QqlEuDsJM5+nU
peNEPD715gcyG1utqevn/ccELOs/NGHdjKnGFkX9vodrCRIQCAA48FmcusNWHLeWerycb7pYV1Nv
rKJ/u0DZYTCO5h6EY5BTzoQPxrEp8otrAhjydtfj6km8GOZindlYICcO6W23dLprWocnrs9bqer1
6wZIMcTc4F4CN91732LFZu0IgTe8flJbKb9VbWzVdXw1HTaJCFYHpHi0kb8Esf+SUEqmAyulg3VT
YgrKGihasz9Vm1ALwmcBop7bLV+9evZR7VQwSkh7LOtBXVvJLulw9tP21A2TPzmnEZH+5Hz+tU9b
HdqFncWVMAxTMUklDzs2ULlKv2sl3biq19JmQPb+GMpiGybAT1qswnYIP9igSa7Rigc+KbXz5V18
VgAB6SePWxO4fthsyHpwZCUQ7C+8J0htKyODtjdKnUCitZ3puAk3b1HfUJE/wiMMOCflGTowr2M2
33COukZV3f96fteglRj9j89YRLFSGG0zGZhgsF+OvmS79KlEyeto75BV9uk5fCT21QyAAuR+0put
x/368v6wvjglWpY6bWmpiorVuEBcAeXyeyeRA7kJ/mlIGy/LKEwzq7hqcDqSGLwkzi46gTF5eFFS
I8hWbDx/15cVUFEQagIXDojL+3OfV3VXTRLnfjrJxLN36gLpnhXT9nizjWgkaoJ+ujguzC2Wj1TV
nDEl8CqOxZn2XnVS+AcNQG0QYFdHhdQWJyWpd7VF+7K6dBeWF0sX9ZQnmZJ51XQEaE3kcUts5EFX
L/4LE8vXyGw2JK6RaRrEDDL+cmoPMkLyv2JOunH5b41mEU7noS0R6qp51B3X6nZS2+KZ3RjMMlMn
wtboarwY3Tq64hSF3vK2Mwpv4zgrZ/WL/WAt/GUhZyTy1fYzb3TwgwPyc/PSfp98A9zgWxyvG3Nm
LRwniWltlyoRSFL7Kud46IzaxrKsoU8hgvuv47SEptl9P/SZBpbQ2p8CoJRPWeaLJ2IF9JocuC++
K9xwdexu58A6NYbr3CjhClx6QY7Q198qAa9xHb37HjUnF0+GThZ6lE3YJ61fwCHK67o7MU8xb5ru
WIPJFwEqvqf1gAqHT921mc+e3/olNvFWa9MPdm8ILUAXkdJl9maGNhPotPApYHBwiwFSOpuagVsm
FqPtFTeEo8BNExD31PjAnd9QmnLQW2MBlUfgM5evotmQedZzrG/ZWz6Uo91RMnfjTKg9vzwTcP8O
5KZAt4nU2vs105iTVaY6287j3/tY6oOSlxdBhLbiDVtrcZFaCxtHGBWHZbNHCTrMAkh7tT+M7+ye
g1KaXL0mnv4yvPBbEsgdiza1gNZeD5dGF5fAEFumPVUwCtbZg6KhUpQC6WnrkbK6Gy7GtphHy3HC
vBhgRmZZ0HHDnZOtN8Gaicsn2OL2jCLDKQH2QySr04dIRM/RIH8H5HP57jAW06XRBg1TA4wowm/W
+R3z+LFHpt9E/by4NYptUoutcS2mTthOK7QMcU6/q77Mjms/V2dVieJHtLOmnmA7c9uoescs9/3l
ZC6uz7KuiMgnGEVtaHItqEMpzLL2p+rvKHbbRfs1eM67iV1cotEQD3qt4RDXaCihO6AHD/NV/Yme
+/zUPCsi5BwHABrU++yqR5L5d5zJxYB/qgyM6T9C6jEjZ3DSHvW5P24c8FVncnEIFpM6WSEL6wKH
ABz592YwHoyjwsDVp2QTBLE6n5fnejGfgEizsYMLfoN5oFPcfmp9irhcQvdDPMqbVkI1uUfrE593
VYkbfuuRshazXHzAckKbwdZGaO8i4ZwpHhjTjxPmdsm04TXVnC036qWZRdBCZn0AJhPjDKvuZbKi
oCRG4OTxQ6s5X/sy2+Gp9J/TcOHS/JefXuYeJBMNcn8YGfD3/XRoEczQQ5rGyRZzwRoT3TtL6pRe
RAw14aoghsH1O92DTpsOfM5wmp8J9MTnw9D686cITHTyrkdD1H6Ls2TN8VyOU/38wvoIWQ4jHGG9
tcDIOPk8tjYWb90CKlZKAB7a84vFmx0ZO+g+wTvAeDET6Eo1W2pW67vwh4VFnDlMBk1TpcWeliCv
mx/ytgii7HnjYK95SxDE/2sci3UyiIBMoSL4T2w/3JeqlKO74lMZlF9IYLjTQeobgcl6rPDD4mJt
UI5Fw6FK20SmgxY/E11wDouhN1Vk+yxGAPlfjnBxuSZhVtPKxDyae3FHoY6aebGAQiFoEIPpMGWu
sfUYXh0hEBeGkrM3yJJbyZiNBEcZFult7/NTt4/BdJIF2b4QroJEIErfNw1UPTZGumV3sScJzTST
aAqigJYL7VAeNXAtZa/htWJS6M8TuHz1TbXA1SjMAmugaehQNF2yrAy9ZP2gQIcz+JbcsWc75Kw/
dm2KBFKVf53shnm5UwWo8h5+Z7zQN9BRUTN+Ft3u8sxoJEFdX3UAgwuJedYV0x7Uo2T2wFt8P1WB
GN1QeFsx4Ro20KEXphf3YWFpgGYTdF3hzZlC9hLUGYd8Z5/1O/1FjD6u/NM2GcGm1cXNWDSx7ZTD
hEjDuNZnj30kB4VBieeg557xMvlKgnKrgrPuyn+M1VxQhYVDk/Y9BfJATTN19qzyDHKUCAKgZHod
Rvv0kI9un/nDdXU3f/gteT1MNrABwDOp71ic4JpBKidUaHED0ANuPMhKbhydt2LKT3cxg1SuCbi/
/hPouJFtUoQU4j+qV6o749hI+F0/izwtc3XpF8xz3nqEWw9Isfa1LsBI75fR0bj6rbsL6gXwGyA4
/gkEWplaEuWx+pRmdpuRHuysuf/1yVk9sxcmFlfLBPYTK1Ttg+a+ODdAMtE9uBY3u1ZXs4L0ws7i
chlr3pmpAt6oJ0fq00/oi5KYxuYoTqCa2kpTrJZWLu0trpYwH9OEWDgfahUL6FnWrvlRFVfon+I8
XPcPqEFui1uuut2LUS6255hqVE97+IJUCx8jewSNeUMeCkHOobR1/9dLtxoVXBhTH3MR2dTGGOdz
h90h+Zi4ZBiYqwldd8fBePq1pXVvA/0MEzpGNg7GwtuUkuZ40s9/j8Mr7MUEUgjjoUW5BQ2E7T1F
BX6zb2g1tQvNpn9afeMquhhgk4+xCTQrki8n+dA8oJui8AqP3oR3NkTN6zOwrQwccP9GEkNdjz/5
gAvLi+uz5CXcD4efE8f2mPsgkfB7l+7NXXG7dcbXuF6cy1EuTiAZwXsHIVQVHo9+f6z2nTfunEMP
uUqJJANQ9OMpPoDLQqpCzM4OmKver+3N1k227gp+TPfiiJpW3qfCxoekGHSDfnZ5ZLt/g99SDehX
k7s4mmPLUCLo1bK+dQo0HmnAuoDM/ZEdkLPcGpb6db8ytziTIsKDuShgrscvB97FkclWXLm1XRYn
cTCjro1qmEiP8bdyp25DdA5/QczsbunF/X8c6Y9VWiRSQg3te2by5rCzc4ZD2O0UbgjcpMjlbWXz
1ubORHndJCgPopSzMEZCZG1y1dSBKlXq1mbxNa3llrLRKurl0soigupGIVjuYOMNSG/3hi9B0Mn9
NhibneWp/putOGbNTV8aXLgzswbVTqeQUGEV74uJ32Z6s7fRQN8NW5G4mqHl7rswxRYRk0iqfmQt
bgTAlCEI0LtzD/ALe83FfasHv+GmL40t3FZDx9jQekykqhUMD3XrQaDH548cHYoMFGMQvf1v55It
3NfMaA9uDAT9YD6cdNsbzdKrOML/YeMS2prJhXvqMz7WfY6ZLDV56mzuyj72Df3ADMetoZ39W3MJ
MUrIOiCZvcxji9kcolEgYFGYeepbV2kOwhv1nAjd/kH/JG62duXqLatO2j9NLtxIrotpeotZlDhI
j/1/nBULAdRlFVVtB+qpTRD2+gH/YXJxwCua8Z5x7JjMzjzLhBTKRpppNRADMRNQIMwC0naZHTHy
Os0rDVEK5IjBsZP7rZpHRWjsGX7tsa/bj4RV6Akk70A2xSGx/hNjGaKGZuqNN5tTUCssu8oSOnuz
R5vipkdW7un9EbctqqgDEagAVEMXc6iHlTXMEhuzCbRbjlxC4VYflW+ev7LPlS+fOFTHvlnQn0YO
Zet2W5nf99YXztPO7KYoHQCnVHr0VuljVd74SZ4U+AW1wC/Wh21KuJ8jz/c2F/4z78yiICXm1yLM
q4fnuAJNWTP/5+7snZnla1PwqgXZCobW+uF9bEJardpzn+7FOezeKNhQ3tx4/a1cr+9tLlwoN0JO
MjWd4U3yoCjfJGAwHd70ivHtNyqY760tnOcAKsheU3lfDRlQpzyC8W6LOUy5xV/sTnPhNkFJgQZo
NaDhpN1WD6plt3fLgHwngaKj2SqJb+1HU3mci6A9Tq2mqpU9c4/mBMtxCerUKryLQld/oW8wmvC8
ZXZtRzqmSQm0Vrnt6IszyBCedMjUA7Y9gLpYxv5gT+C124qHVlw0KAYUSygBfx4UrNV3XIxO6sXc
DQqzZEI/8z45q1Al/wQik/gjkr+7GnKTW9zFK+HRe5uLa4HaTQf+WsyoKBAyq6eeepCA1a4e/DFQ
IuvOxuX3c3z03uJiNtPKsoX9ltIKZ7+WlssGYML0V8PYiv1W1+1iPhfeK7dHaD+q3UKrJ8M660MF
VuPdr6/yn++496NZeKuphMAypCGBM8tw0GK0daT3v2PBMdAdYOKBvKzhM8CgwjRGBSB2vhSj7RIm
f2sMPywsTpWVzCYKw7CQjdQd2Y2dxRueb32WflhY7OywoKFWZdjZWv5kNNxl/7m4vFqGHwYW25gJ
uxVCXZNWbhxBl3iVxPn+v1uHxb4FsVMtkgYmoPZ8EBkPaD4+/NrEWxJ74U8ZCJ9x4QNHgchwcUFo
EFimqYG4UFWzZj/25oMFWaXivoJUSe9Borzx20/0wF7TW6VPae0nX39CzBiErnlFg3Jv+xUUHcHF
k2/1Xq6sIb4N2j0QItWhHLkYf6O1k55n+LYUjIlxVQEuyTfeuiuu4Z2JxYGNHalZfMZTVzMfol73
O2H6tIeYg75FyrWSiEUGBrqq0CGEequ57AXrhTYJFhWKSTC8F3fNw3Rjf0ppQD+Nj8XePKr6Sf5n
6fW9Lz9DDx4Q5shv/mMEHmQqTCw07hZEM285qguH3zl6hxIwjkUTDV4rcXFmBh5SL7/eVatjvTSz
mNayyqqu7XC+VehvcJ/bfnNGC+ar9am40Tz9mF0rra7hkYMmq3PJl+R5OhQbY1XbY7m1Lz9i4SiL
QqtYq15Yc4sYsv8+FNUuksZBk5GfbL52Vlw/GBvRKKyDMAtx3MLhJObMw165fnGU57c8O/pNwa10
QmMyUO8x2M23tN3WNu+lyYULmuOpKtCWBIxV98y7CYXOg+CDG9ONR49arZ8mEmziEDqBwDFqv++j
hLAZ2y5U748QlPFunEfnmdbQxDF4CsleI2gECoHC3nBNq8t3YXVxR8RapdexqhaANu+pZOWNmRZ/
StFdxbpz0lVXzK837Zq3AVXev0a5WMCuqWQIWTKkbaJnADtBulBu3ElrwSSOHFjyUDpF0LV8PJac
pJb95m0OHaS8oqvhXN2LR1XpGr9DWOVx+rpZOVgd1oVN4/3ipYT0valjWO3O2A9BcjDL3XxwvDpo
rocnqUPQeessbJlc7Jc4B1+q1cIkj9IDK8gVo/zw68VaPW2KvRskVuBIXsI9mrmKIRwHE2y6Fc7T
UD/p8e7XJtZH8cPEYhS5kTYmU4tFW+DmNaS5tPS/NKE+4cIbTzWvia2SCR0I/HJ5SvgWY+hKOwAc
/sVELXa1BTYqPVTLb90qTcvsVH2wAFRRbC/zXpHpmdfJC/g7/C2t1tXje2F44Zycsu+ZCTUWt0+u
x+6q459ZBT1hFB1nEgW/XqoVmYf3o1xECsNkJUOkipxm3z4BsHaccu1jkXdnQsvPGaOvA8meEqu4
Mm17g2xTjePSOdpgWkanNUVrPG5WpITeryGZs65KzVopq6VfJR1Nb47zZyjjyiCcN6XWlpvyzRo+
UgeZCBgwlg+2sQLdH/qdhCuoFt1M+lCfirZuN27OVSuAISNLjj7yn/yUPhR1Fhu5IlsxqNuY+XAf
JbzbQJOszRzEswgAIxZYFfki9CxFmLJySITbV9lNpX8aWOqNw92Uso3tsWVo4QLNKgu5DjJZl9Y5
qMY7EC5O/oAEpN1v3JTLTa+W53JIC5+RFEla9C0sJVHr9VHmRbZ2CFXBYWQHXu5/ve3V1lpuvUtr
C/cx0pTxtIE1Tfej9huENEHJs9WBsLYXLo0s9jfv+jBOSxgxLUg6T4DVFl9/PYxVCwQsrgiekFRd
Rk5Ej4REq6RwY4QypqbfysbZSBut7oALE+rnF462VHw4vYQJlmmnUdqnlsyR2zfWF1z6G/RIq6ty
YWvhixJj0qw+ha06NY6cN19HJj4jGv8Pw5W3rWZiygwDcES4v/dDMkJKJ95K4eZtxH27o/pH6HyV
G6kA+kZw/tMmsyElycCGikzUckvzIrFMA5wc3DJmPBGtvr9JE51+mDpuf8hNI6rdqUjTYwFBJ+Fp
eU9ybxZVurMcMwHXdmI9arXlz0k4fCMdd0K/zgboRRvGgI4Oqy1yL8tF+mGeCQURqjbSMXNJHKGd
umqoBeIUO+tCDaDcNHYiCqrDbsyu+9luQs+MW4jFZSYJUYbiSSeJdPOMzvnBHMDF9NzOjY2SWNzl
X6wiw1NnzBND82oGOolXM0qt4YNRj0Z/4EpBogZmj9fJvs5trR68TE4aqABpQz/3ciQFlCR44o+0
i3fzlEXI+WuphQb6upLjDpJn/IEOEjyMbRSG4G4bdHUfmUWceIPQQ+anUVsdmD4JKJz2Gb2VfWfd
2iwbHsaONhrQ921zM5QW8ON6UxlnI7TLh0HLs/sEVOKf0WsOndfOgHZITEYoaspCcJf0Zu4bRTsm
Jz23Z82bwjGpfcxUk++gfCBHN+JUAylYKlMgm0owfe/ssh/HIOMDstA07+UtHjQ0u5ZZHD4R6STf
bFl1tZtMoqxcs0rCFvlwvbCA5Y2L80i1Nr6xc8uacndM7bjzkrzKxjCC2ysjLbyxOxaV7a00aOW0
tyQjhmZ/MLSIgm7TKcq6sN0M76W6PeTFKCh1W23A5goKErIUsspho932oykNX9S4Cb0JAAbx1EeG
7aay5Z9rHXo8rWUABFM42lNlVTLeUSlJ6U+JRv5kAyi9IHpfVF/CuMozLyu0/jk2eH/rOIJeyzQK
HXDupjWXgeQO2tCdzrYgEjUP/efCjpn4qOslqvouzQeUwv2yEPGp7ixjqj3eixTcDEWRW5FP7TLT
epfpXeU82UamXdlhNF6nOemEL0pQsp10TeKvA7sMDk2ZNZMbgj7IPNTUpuGD1dt6H8RZo0XPOCLd
hGuCM+GlBOA+RsvsiyEs8VjLjOgunYEK75tBXs+hMFvPjAAeDDRWxPmNXWgTctK4sTlDuXIepvF5
6BnVxg/gm4rB4t9mM8+DuSifuRmy8c6UPI3ym1Kb8uSFF02Tu0RC0o606EBijZYcBRBryXHE8WEH
VBFSjFDTxVfoQcZmMKRxRdy5LlLzJtZywm4QJ1Up2JltbdrpZBRulJgvWlijkpO2oG7O++Kqjuc8
dY0qEiwoOo2xK6TYUsdncdiGd6Poa8urHV5/0+cG0nA2E2YZiKzPjAAZlPEzTcr4LIgIs1vHjIWi
Ms60NKBmAb7VZiaFeIRrz3ck1YBya2XnVIeZGxUUFpPSsK5Ls0TXfzyWLGAjqcyPBVhnR7eKkAn9
NKdY8t2sjU38zUnjJj2lYMvI9vrUZNcVSUYDoAG9Cz+Tqi7JFbGytNsX6B6gp2Qs7PyjsOLSkzLC
gTE0nnfXGjfLHBpjtSZusinWD1oekflU2ZJZLohARseNSTGLE/jh0QVQtqb8yOKIAUqbdZ9mWR01
hBOeEbWh189zaeyw5pXllVEzRn6tZyc96e552GQAa5ovhi5DcpjrMchjoLUKKpPzYLS1q2WZfKlK
oldHvHJH6Q18jtsdmELJHagIsgkbztHlVZsnvjbrdGfX02C+5CUxy+s8bavpsWVEGiAryNrK3MN3
dXBZLG1n89jIWq8DO2Ncc/Fb8JccqBDP8mPVt5LJQziAxc8OtBEUB84HTVAO1DIcQVz3T6SvSTy5
sRVZ88ehjYYuiGNZJx5LzF5zM3QodbuKck0/imRIQX9mksQOwoZMgzvFnVWABx2qjwnzZzvLRxM1
9ARZvafMgIbhbUuF49dl9AGcEzf44kMS8TMT6RYb12qAwQkSa9DrQdF7cenHHLIa0LjFlgdp8nTd
GMZ1Oun+PDTffh0s/dTd/nbvX1hapNYgZVhXyNcK8BB0iVdPj0roZT6E1ziuX/gLyYO6cYfb7Srp
aph2YXiRTkOMNoaMwLBANjbXrrLod+JADnIFCw3s0JtQH3ARpFn5AIfsRECSh1/1GvL28VZfympo
dmFhEcv2A6HtZMJCl72W81WBwLyTn3+9QFs2FqEm1zT4ew4b/Zx7XYO+qfqjEFuFptX9BuVaEKri
AgRFzPu5yisZGayDlbSv3NJJ3Lgxj1by3bC2GqlXxwMpUNC/oeGeLZuCa2rgPI4ahE3Ax8ZJfUZj
4rVW1BtPzvdmbODcQYHGLNDngbgBabjFATIiuyhD2X0bY0aKgGqhCQBHlua9R8autDdeTou6uDKn
JFQsB3G6CbGkJatjGGvJlOXkqzXmITGeRyJG3JqOZeXap3ka6urBCdtBO8ZNwaBHJ408vy9CKPp6
RMui8lvHaVbrpz4HSOnvG+j/vIz/N3ot7v4eWzd/+1/8+aUopzqJ4nbxx7/dJC910RTf2/9V/+xf
f+39P/rbbfmaP7b162t786Vc/s13/xC//x/2/S/tl3d/QFkmaaf77rWeHl6bLm3fjOBL1d/8d3/4
P69vv+VpKl//+sdL0eWt+m1RUuR//ONHx29//QP32cVZUr//Hz88f8nw766Tr6918uWnf/H6pWn/
+odm/4Uq5my8Q1BCsaChghfP8Pr2I0L+goZj0G4Q8F4TgnLRH/+TF3Ub//UP/hcwqDgQ+EJMRYCz
N+Avm6JTPzL/glS2Yi9V+UNQVph//HPo7xbpx6L9T95ld0WStw3Gotzfj3cS0pAWEPwGYDoA6ry1
Ti1OpEgtc2rq3T8kV7yx3pfG16Zxcz++bQ9oar+eAwfMI8POGp+QX97K9IK+cPkJgDOjMUclReFE
kbh5/wlm59C5aGdPkcr1u7xHv6ZVqit7RqSc2uWUemGVjAjmeWfpXjHEFO8zVnwBKxj/qoVDe8xG
DX260soCoYUF6rPUAnN4LtAA2gjtkJqd/sDpUO/msYuTAJne+ApyZM2NzMz2Oq7S9mDb2XzMuWN8
GhOj80DMA7Q/4MfNk5wjYwfmwvhcibn7jKjOvrVBg3TgSVThPaPx9tVIIW7XJPk3PJaqHQOeBOoH
XYSHTV93TiD6KrzR7Kz39JajX1/IAslMaR5TLfEqc552c8uChnHjZuBJei5nS/dLMNFeTWGJ1q8k
FEerG6JDz/uauUVLNF+fI/upSCbDGybKrwERRQ1gmPa5xfGcLEyABuyQJddw7UAglVZ4bjuhH/tY
5MGEqXnu4sHc83jAl8dRBZBsljhHHncx7rBBgshj0OKdVengIRv09HqsR3lIRjLd550Y3DyZCZAC
WejlpAnv7WiUp1lLDM/I4+yBh2n2Og81eERj0CFENaqyWXLsRaFfNXa4M1ra3qQtERDAIZ0/Tbp+
h8OZja6Tm9xLbQ2sk2PdNWeTJ9ZBJO3oQW/E8cykvRuLUM9d5BdG5NEpnj/DnZXn6Pyx3MaBSSN3
9ADqpEDFD85wIDLWC68jVvVtcHrTsyJGDrJq8NzUktHnY4lOz8zO7+cwiw54gFPAH2hTBVUmS7+E
OFJgyfoUgxJ48uKUDGdbROSu1vPoqZrwGozrhgXVZNWvUM0Ne9R92/Y5h/cN4lkve7+RQEqVzhzi
BTGE7Yn3qfOJ61W5D3Wt9bg0yqu06/KnqbOjwaX2RM690+D5lOriKEZteExRBTzFogKo2e7L4+zY
GHcB5gu0w9D6wYGuEIhPkngvUj3BPZSQ+7KqidvwtqaHjow2bnZtMj2GJ6lf2rp23QuiX6Wyir8Y
hZFdtaLt75pYIq3RFJEHsYssKMxcfDNZbaVuT3U0qRNtCkKzQQnGQDa8LNP8vsss3gbUjkzb7QTt
r2oZDwDaziWTLqjG55tGxMUxaTrbFwUUjxDOFDoyjNA2c4uKdjtd9N0TIhywSLZNjbo5F1P1scIL
5PNsjbUnwwq6fJqZ3DVZUcZ+3dTxA63S9Jwxxr6kUTq0IBLHKy1K+gJESYaG93/d8/aoT9lLkxdm
UHDSHWlpGTeWjMgZRB955nLS5/toFmSfj5H5ZNtNfgt1ivCgaZDF7sOuCfo+bUFhE7YBPLLhAgzn
7Gpw9LpOmwPTW2l1AI9vebEx4ElVhbrfhLzwhi5LAoCOce+Gln5tTVaJlqzR2OG/yavmh7JsoPI0
zQbOUd4/yaaaPrScRYcRUgEgd9V5AN/d7kkH1SCciMbNrL7yHEPw3Siw6fGSrnZGUug+S2OQ/EsQ
Fhkl0I1l76DNRiCxz/XhO94QtjvRbgisoQOR08CIZ4ftiKqCDl7VKOdPtGMAr09lhMd+OlQnSPuU
ns2zdDci9eRHobSu8J4Bz0Itx/okZZ3+mWpF6WWdU7sUnBZBq8X1tYCylUeMMsuDbE61T6NOhj1z
ouHPYYzrJ4OBSs00SOMSYacfeE7BD02HgNOu9korTV2TgYw9fRjzuX6gPLVehoIxAab67JXo7ejj
NiyZVxhTVPqC144/Nln71akSPMOnghUumwsr80AHWO3Ao5VAAqkLB/DcGI2xq+eS9z4K/G3kmsPQ
vsyQIUPTUz3Ge4gNxZlPmFafeUWLj7Ok2rM1tzYcxDjs7QmvbirnwtWr2LltwXB5tgGZsg/JLHTQ
/zb9qYucwivTDLoOecGbszFDt73FTPuoTcd4Az/NlZaPQZpq4zVgLcah0ZzxMAHl5hcJH78SMSUP
9YhMXaIb4sCysv6Yxrnh9V313dGa8UrQEQcmZMY+sYj2gaUlB2VEBFRrRHK/GSq/5LY3MzyrOtwg
WhHUI1glGtsJITKJEyHBln3NTXgYROan0nLuqJX1d7wCEKZrGH3K8PjecZrQT/U0pb7FmU0AczJv
oxotwWn/xBLUYx3tAU/vEe1clum1FSUHlmrINCGPFrXxLrR5iuRifzvn1XTmSTifssrAbQh0iV9P
8XyacHPscxlHn4A4yRvcLqZd+0PohGFQ5EO7M+0M/wNe7IH0oQjSqjd2jh5rcJxRdkM7UhzpMIu9
MxDjQOC3vJnLj0ga7Rnr/qwrxzk6yPf6sWx36dD8iSTU8EhFz1HY6BqQoH7MkcgKudHsWduTTwWn
r2lj13gfFrkDVtuhBQcxJhnQAaMpqw9aB6AXMrzll0ROOIWlXUio2oMCitnD9GGSVQas41SYjzpw
bkEIbh6X8cK5ITkLxp7WgZU64zEvWnYzxTa/NmgclkEf9uOtA8mkW8qH8Qo5U/LIjDb7bgJbNsfO
/JWGLM5du52ygIsUjoXjXpA4A00MgYhJtLddZ2MyB41EeFOZxQcgJi3kNZsxQJMo1Giq3LgDZ531
mE71iAwsciJI3XSRn0MV3JPUQgnarsnOyix2EF2ZlcjFfSdVBQwIMxMP4G7oKkXweW6GNMjotTUy
kYOdZXsknDh8HkeKo4o7fzAFa1EJS89Wm3sm8q9u2GmDK+BbHpy+Tu9xWXfneaiaB6ax/KZK6vba
Tri4DY22H92Ua8adjqz5F9BMJ4eCme3HeXCQ3+ZFOpz0En1mLIpUHpqz6VGO5XCXVbgCTaPWvZqK
8oo3gnaQK+DkbrIBBWvJAalsF6t8os48n2ZBk68pEodgOdD1b9IyqmkHBc7yz7qtw8kV7WS5xv9j
7zyW49ayrP0qHT1HNbyZwiMNPSkzQVCUBO89nv7/oFvmiqoqdc3+QYeq4pLJzITbZ5/t1lplPt+P
2qZ+UZrF+l5TiXLmdCeyMfThCcVA8ZuZjtsll7PbvDIiQq0nUSo+yq05eLrWNfasKsPipLOcXAvO
7WZry9xtyowJ+DRmJx4UtMuljHFjBeUJrxqX6X4aRtURRCnz20Y0nbVt5DtdYSede6u5KWSBAHky
qmtmNjNLKCkMW1j25qmWGly82Wrf+rpCxs9aUIOUO+HU7PMKISIuaK9n2GRM4aXrZfNS6hrtCpYj
jIzKj1qbrY65fJsslvRYCXIuO/sey1TQVfoIpV6Iw8mSk/QV6qSK7oYWZ/JbKQ2rb8xxAUhVLSlT
pnGX1PZOFc3upmL8tIk6DFnFYgZpVVkPJYq059VASk2Xqu20NYVki7GmfB8bs53uxlRWb5h1FaTH
eG5mmkOSYZO01DDEtOZ1N7aR4dR92Ue/yzoQ7eizTXA+JtNXU9tjZ9jIv5xFFONgLA3pg9Aog79q
e++gOCUx/JNaK9ug/DJUajjlJiyCer/Ay70WLrkZpHiL6Sd7vH8hWLBuuE2br8lG7qhKfM5aM4FY
shpcwherRfBczj/HUzt+MrcapkS5W05rUhd3kBgir1iJ2WALkxhZyoxM5pIJoSBOiRcXw209mY9d
mULNVSaUisAam6c8TpmKrft+ezaLTIsM5vgmqR0zJ5vV/kUQ5kn1xXlV0Coe1/05nmFotRet0FuH
Xp0p3VaGHmefVkkjNV9bqxbuGqNo10AH0QipT25O13XtlWht0vKaDsZ82dla7+JlnpzFSPMPM3PG
uz+Ue0XoDaDj4zptGhrI8i6V0FXtmfxZ3xMTRggw4R8MuaSlM2ZpRpxc5HGkj5m6OoKRzMllKFLj
8yg18f2SDSIwiJ7fi9rMr5MGucpDmfXCG18jVPSlYNTwd5OSt63JtB8Sqqd9ErRtul3XJlunwMpb
ej1tbAynwdSb3CGDyeGt09rhPtZyCfWONM9dgC9T5+qtInhTZST+YmSteG70pfS0TUewYcX5OY1F
0HGuexklUSur9relpU5ij/qaBIXWjaPTa830MTaojnhMem+B1k86NNNMV+Zgl9NmnM8JSeTWrCjA
JYbVdOEk57CcLmaTfBDMqrsrEmOQXfaLBjAutecBJ2O2t9XcKlLUqimdQBpacI7nRRoZS5PPHLWD
EVLOJ82p5QbqJ6UzvXoRM8OPu32P/lSc+GsF4M8Z/zs2H6JG0m0SSegh4INFcvtdZxSY0dY2PerI
EDKsZwKMp6MQ239hV/pYhsvdNDnCFYytv325jx9+N2T1c8Hsx9FpGiMPf0gB/zpLJi2kbp2ikaPd
9fo3qfymVC///gJ/Lvj+OAL9ZXDBx/UBQ3h3faLcZ4teCI60QThb5o6Z/mZ05h0U4DgCw+UU+xTK
i1QW30+A4PR4mBn9zKiPOiR4UX/wjYAmlkOw4vxOgfefHo5qH8VMGUIE870IVU0OhPJa7YqnZMcp
2iWC83I0uFLnJB/L+/8FeuQow/5UFOICoTvASNATVSEa/Lkik0pbJ2cdiOvvole72aly6HAf0K3G
b1X7d+xOvz6wn472nt3JmvW0oTnoWtKNNDzsDaW2/3lX8vqzwb8rmv7xuP50NQoFuJ8L9PmgWlPt
9hD9wwziznBl4a4CObTc37GRvgO9/XqwdxXuTJATtefWxdc2qk7z+RBnFoL/FfnIz/OtfzsUQ1US
qYpEFfrddZVbappx7ZaR+T3rnH22x9zPYJdRgaarJKte+6wQp75uUeH/luvln9vIP47+rmEwFf2u
kNK4ycvsrjG8NusZPtuDxceiWqD+pzLCv17uu1J72epbpZHpGI9k0AMHJBpu7YNisJmg2PydVR5f
9+sa+Mf1vWtYSQv9wmmvXSkrPVU5Kd0HsSJVqVyx+C018K9OEYkGniFkvSRVv7A1StOSok7WkLw7
ZSR67AamnbsC1S6epHyZX2ZkHff/jOTwuKEI/qiGRKgHSOEX+zHVMZFhnHYZfoD3+WWQf8v09KuN
/HyEdzbSLbOsKtTQ8mi9HPpMI2xLXURFxyctcH6zzA+//vMDwzVCioEmj059/D2x7bLNKWOjUO6A
CFnd2tW+xJ9U99BNGm7Jfn8L+fzVbR3HA21k6ubR3Xxnj0mzLXNndO7o1lF5pzvVPQYJ9mT2qq9j
ABHHb+YO38ki87ygcqYrwOQw7QCG9d8d0JgtAaGc1ZM/i6fdXUC9sfYf5w/LJ3WBJ1wLFhf+gcne
vtDxeig//w5i+89OgNYdLOsyjU79F0BvUuUzwfXuob0bwP8HkviH+Kgv4ElRYITBkllF9sHEgX4o
eyvIMV+78N8/5l+WynGvdVk0QXMpCs2Rn53ewgxFn8edX9XfYv3DYt3G4uO/P8Ivz/XdEd558Ngy
SzUxO59quYvaHRjD37U8ft2ROITKkoM+iZ471/LzRaDRqdB36H01WDooXJrA8MgaRR94ayCef2ep
P6Zrf1oZx+HwLoR9Fhb0nj9iobHSK9yzg5Y1n+yJuREY0CCPsZMzDvykwvKQP3S+EMnu7lXuFg6i
nX5ezn9do//XI/xvScNQ/x6V/NIjvDZ03771/ev4U5vw+NBf24S6/JdjFwc1iwYABD8WZvnXNiF/
IoEx1UPGx1KJOjGXv7YJJf0vqJuxFq3DmHQy8L+3CfmTDhCSzrSpWDx7RfmP+oQ/orA/GdHRcQRy
hvwdHtY4QuufbVacxbaeFKjUjESI9i111bF1J3k/CYXxNU1Vd6W71fTtteshdzXrKJbNR0WhJpzp
8+O4DEGuAA8bS80hibTjYqwcPYeBKqVinywnlZmfak0Kmyma1Kvk+KKtH6yV/HMRklO/70GZqZ7Q
Ev0Cw7VNcXD3XnJyo05syqA3FlONrlgpXr2T35lmRFx5X1nGaajS657kTm3M0SyhI9KgcCCIHtpz
7jbezqJEYVu57w9pM4EeWnLU9pbspoRkmjEybY1WkSmw+NNYn6ckBVy40HITp3O+Jba8Idm+PI39
69bEAcm+043T1ZLKYFa3UAfBVXW6V1i0CSbZKWHmMAzZkwEFAmE8rXJF3yi9FNN920DlVuoCVfAX
0UAJni6c2hTnpVbu2AZfMyV569P61pKbwLLu6BNdl3gKStF0xaZqbGuI3ZlKei2IwSxObqKt9lTO
LzS7I2YeRWcy2HuL/muzil+3tSg9a+wjtZxGCnftm7BVjlK17kJrFGHbIRwFMRTrIjCywqcuI9iL
WHyaE3oLhfAlsbSvdCd/49rf7y8/TAyIkUlqyFpQ3083LDFJP7Cf1c1eZzdLbMPvTLYYKWw/AJsy
Ukf305Puz45n2qYPCdOn3wV978iuWCkHod2xq6Nhwi77HmiYpMUkyCunsPpD52SVrZ0hR/2ESStX
QjGXti42zO7mpt8YXvvhE/7PPf436T7sJkRs/9pFPn6ri9di+q9oKF/rr8P/8JCbbRpfs/+6n+qv
r82fHeffv+4P58lUzF8QRTxkOQ3E7lSFWP0P30mt6i/sdwd8FZdlMuLwd9cpa38hsSWYgi32iKzw
j3+bsOBPRMUWijLQnjKZof9HIxZ/2O0/XKeAPRmqySm8SyG0ncZGNufKFR2jc3caboRbAfkiesqM
pV9lmCCEUL1hsM8zmI+FUNkIt5P02Cu2dBtDazD7oJOv24ctjL3VZ7bhdgkyZHx6dzjll+K1pKNg
KxZOyAYkFeCRoJJfEbOT0FgosFaGRU8zxJBzqDoTPyMnFbRu8RCfZK8LSNgcUqmwOw8epWdvPiuU
NIRwA1AthVnYR5s3+mKgnrqgCHLIjAS/CfVT+5icFHTYCpgKIdqdrpLbRq3f+ppf3SQ3c2NLvuIy
O4IW6wILC6Qol+JqhN2NfDJu9aC72a4QsEYE56fyhqGAsPWRFw5KH/8eTshFNPfxnXBTPhYn66a5
VmF3GsMeESiJ60SbxROuWmA4cQRq1GAm+5reliaa2TbdwuI5vpvUxV6/VKcxUiFvy/laolX7W+QN
buw/MS/lSIjTZp7sxd+J23lHG+o/TkP1mAx4jt0uUCBFVu0mGnxPvIOw9ZQFsJB4h6LJGE4B0zH+
4nfR7ilBf0aAPOhD/VN/HtzKVxzdVU7FxfAWykJFJAXLXR3OfGp5qO6Zwg+se7hMhsj00/vFNZwi
qE4TRIzB7FACBKk+E84jDHBKT/nJ9JXv0oni8lf5zfo8hg3nMRDoT0+QryxA2w0yDjQnLouv3zaR
6h8g9yJoQ9Gv3DScLsZ9fLtdUI91RV+Eo6y2KZXe5g/ipfq6v3SyTb09mema2x21yBvRpVt1o9xY
1yEqHtvnmoxt/S4iT0hpGvEd0c/u0vNM9SQPtChHlexQE8iv6lVzyyBWIlpBFIlQKrozSPVq7nYW
UG309+Kuhp1cg3Y9c8UPatie5PPyQYgIOJE/rGCfHN8yfgapH6oP1VmJppBx90Np7EZ9kO6wxCBG
K6f0OtaJyGtfp3P5LN1lX1g/vDO/N6ItoPqun9RA8LPb4hF+qIt8Ki/6tTmbD/nVYAXQqo7SU31S
z7+DqSs/oqB/ttTfRUdLg4aK3nTSdYPoEkas1R/BTdOYCCfbsFvOoXe/fx9hgzVYlWXECIereqK3
QUEgPCkRcDWvek3vFsjjDq610QeAjpRyYb/QEfYn0Pf0nzzLtNHTQ+2YFeYXoRQao52/ZZ7hYUXQ
I3aOBDO74ReeyfOmH+qOZzU5VfDnMD/jjHZGiloFa9jca2cIYeAlS4IkyILsG/MDpXHSBmf4tn+p
nudwPBdB8WwySBBmwXbbhozsO0XjzGcIfQ1HeFHdntfGMP6U+npUnlVEBKBgeDY/JVc5km4SZo+w
pat+i0FGMLM+7Q/ag+EN/nwyrpURJtF8Si7leb+J/cFXb7VAae5M3n2kkOAcrmugORAlI/XIemDf
BzfC69/p/Divn0r7rcYrHEkvqgIu6egJWnr763casJRNWJO8N4bUOXc2u3L5Jm+ItNNyycM5gPH5
at504Qjbo+bPUdnC5wLRLG/OfBgKN2qDpieckw9YnNs6r7otRhnaDAfJfuJ8xYdfyN4c+Sqc68vu
z+7kLU7jTWfrrnQ0fitudn/0GeN4YDCmRE20xfTkQKNQlaGIXXqlVzuaXUfC7XY6jltety/JrU4X
vYZBoaWW3PipxxKIurAh505CEfB1gfIfjF03EM7ANKh7NM7h85LOBdk4zSeiosVm5sHfoHA/jIpZ
dHuyvyfsCGiyeR3KYnWkuZab0NiJct7VheJDF+aO8WR8YjYf88s+9ny75iqRwA501JdzLs1EaDN+
MKLJVuCzhs2aL0lP7TO0ys6fNv67P5bLTxVb6vU/FXP+sWW+qxjRuAF9A+3wtfNogbOVNc4QCFBP
dWFVsy5MLnj3exinuAJu5eQYl5QnUbNXrdwKyxXcx4INaPI0fsy4Gy8dmhObV9lfGS+hOt/YqUOo
zp003DYoT1sIzJdlOPqzfyzZiaOt7mcz0IPZZ2u2BTv3E48mCTbWM1BgH2ZzbJL8AUQyZ8jmOvNp
PZCQdDVPMY6q901ceUw/oLDFz9OJIi1fOIQ6NiY61c3qd/yU4jQ7b+DfxLTG2QwmT0GW5XgJC3o9
7HkImRDhdzrcUfGg8kWd14QWJiFzmDxCJJKLPb6886Qox1hghf5xITmBwox1F17qmm7p7lhlHvEp
5NMWx4AebeLqZMwH/lYuGf4HT2MTV3y8F1fO2vCb1/yJ7+e+Mv7jxJ7uicHo79xPCQJ1ZpwQsieq
OPF93G5sSrgrnyk/eR2ntH3nsTiU/5ztC4y4ySMjIunzcO6wHTXYXeTAKMcLjh5VPGe4qvCdq1/z
OC3M1PLRCJBcFcdnBmQpxCoYOnysUIuzcDZH4Mkcfzvu2WSzwIIEUQ8xRBSWjfHgrFzsAsepYcpG
VLMFHabceBafk6Cdt5hxhQSeGP8iUU6O3Tg6LucIlUZ/Om8hnoCnt2Et3CDeAdYN02vC4+bV0f7R
vC6njdsxcNYmz554gspYe0mj4QS/OjdcD4Tb40mTaYY1PsDAgBO/D0pYvx4huucaNgyudr5DCmlb
nG6KV4B6/8e90CiSFn7JXTluMlw1BHUx1iOzcSh+i/ANz5nTCeXzGOihHo7syhmUNlYonPFBZ+Fu
CYdww46PY6lEeccaQfjES38YpsRWsXCiudMGDFcIUYm7ZOPxDFbeYRL1Bd8Ulocl411ETCzFecRe
H4zcYuIOh4q1M3j7x/1jGjWevrlpgLsKhwQfxMDfQbOD76J7X2J5Irty98WKtKiH1aHmlTRYQoFV
fFhqdmMG8mn2hbD3w9hZzlY0hGlwLIeRt9QOnAZ44NnbCENSQl1ctCOEaTS+qbhh63L4qjKgAIrJ
HHds4dZmbs0dVTCD3j1kFWXuJaycHmvRE+/N5+WewQMCjYwARLpWkDuWWOyM2RUh4a/Lt8HpuvBE
qFk4xEiwi9GtD8rjfsCFt7GFDyxIXD00FaK33Eh8+nD8Cp9po4mVEOOL0KR06LtjC2wrBNXmVXvT
Wb7i/RaYbDE9der2VQga3FrDZyaveWFoj6hf5koGNhc6mZh0z/1WsBTDpwhBIEH8CqtbH8ZUvFvf
4joTji1FJsQtNBT43pKbDInGCSrjE5BFnirFgB+LG91raI75Xo63OdLhhkQeNSsVkpvYbrn0yu4v
g4aRCHhNHVLDGdpIyZY9yR9TbiPhzrHrcSrzJT3K3/ZqS3bxkH5tbo5b3Z00TrTkNuA9+XvrWYTk
ZpA/UUJ26YsHHYEKRBX4py7Yz7t+ZQbzfvu2hkegMBLZZIQrfYjnYKnHAaxrgXVjVfZ8Jivx6AIh
LZecoAXNKRTw6wlJ7VNxSk5NUG4Xgc/drufuOlyHbwcRFOM+gQ7nOUGQaFfPpU9KFR7lbAFaa5Ua
LAYG3ecSwL1jZ1eyIptxDKKkBi2OLNyJoAhuiXNyUgpmoiAkgQcFvySQn0AId/yDFE78KjgJOYPl
MOZF3NJCTlX723W6WS8ILvkHsS5z9cFIoLaGrWkPfL0Mw2nmxZESO9ZNGyrB7nWE7AXEQ+1Zu4mf
NBo1/CA+Gs+d/rz1nn4hEPNSn7npKgBOTRNAVxyyADvjtpiwlupPM84kGs9x1DxzfzEUsGa3E1lI
fZbvFoHRITt7ViOZCE75rH41n9S7jF7NynvzR8ZWIv1T9o2ZmLN+VwWJV/ow8WcForyocCf3gid4
fVgFbJGEmUccKu225iWB4HVcJ1MeTsLLMflSBYfjQckc228IKBJJaQEv2J0z2HfEpq/16zGNsXnF
Jbsw1mg4k68Ei996hHkhVQO1C2vQvZH1WYPpj499lB8ZuNWwE35onngzMd/xeIUj6SMM64kXFcfk
HjbRkYdZP56bxRcOfv6qrmfhM+EpBigMlzgcXNNOnphKlqOsj/Yg9RuIUtH/xh7eGK+247fFXfzV
e4U0G6fAXJptshI5R8p6nkrzU8e6BrfFdo9WKGwNhKEzYbf6I2pMWOOmnYJMgCWUnIv0UnStQPYl
KeDVTaA/9n3ArVI23Bp7ge/ySX6roizqvfRm1/z1++b3XszhjugWaWZQ217HEUq+nyl7zvHHWdhW
kJihcC/7jEr5x2mMxMn5YCdfy4fyZkuCY76j/hHWEQTh1mJsug1JRK+Gh7Xj1hNUURANZD1M5HyH
/GyLb2DP4cFhu87riFxLgga7BAv87rQcnW7sj6A7849g+zBuJu6c5+95cMSzx+06UhCoszgdZv7Z
oltH/CDgo3R7PpXcsZ4t+4g1cSjU2VquiXobDononESAljb/hTuc3eeQY7bczW6IpI+oTqBZwaZG
Mlrj7Fz4BdhGzeM6uOmkoUENR6PsTzQEYUl1Ypz8EQ5aBNEwCXmm3z2hXOhbURmsQc/p754QHO9k
+3XWW40LUEPrhB09dRH3i01p8YaX3S+IPQBXs/fm3hyYIWwTNhtpcNRfjjYgbthrCABIAXDKhAUX
+C6a74yW+4LfcqDcY+SfiF+0+QAnTCDlp5F4ym7y6IixIdfJfNkmA1HdlYuRiRHab6Ta7DBHuogW
kfvv428ECf9F+H103/6EZTSFNau2ppWuBKlEmtXu1BSW2Ne9r8Qpnk7BiD2kVhwSAB6AQWS1kFeQ
dLK+TTwV7SzHYqvT7CPM3V1UJu6OeGuNpGNfONpO7AoStSQiU3u/jZ/ja3xFDve2j4BKR0sgUeGw
iFgHhxoTQfVy0qgZDS/l0+Yl4RjBI8xmqOOxKeEfhZqwOg3X0gd4ENb8X3dxQl52Hc96dHjEyTcf
5yNt4wznD+uH1b4z2ISqYHje7fp2uOaPw7djG5Cejv2NpoRbeFoo2Q1bwHBvnFf7Dck4PD1tM1wV
sqz8Ew8/z26nYs6pq4UQBu38eWYZHV6tQlMvdcYjqTz2FdPtzwLeUEJ8SP/ODCR+JXXbEaedw2qk
cEQ2mvDYUsDsXxZCVI6PwEnmbH7JIXKXkUKymmNTWllvi4ub4D1HjBbfr6C3em7nEd9QDXzZEd8m
rCMlkr3WH3Bkx41gLw2EQPcbenzH5TDRTFDY4aZ4InD/eyq7cxPtp1q5H3SWu91Qyprx6MgUE0nj
yVcnr4OJAtHg649cOm4gttG6eRHudxaa4q0ekHJSfY1dG+WCaxJs+EvFY3GQZx1SOAOb/0r80/tH
HGm5NRHiEWOTLXANCpm9Nt5ad+0Vbu/7qg0zkVAvvx69yMOJyHD0Ok5FENYy5fxj7AOWdWxy4eee
VOu8nRP/mT60M0W9jSoHPqK8X3UHHoTDgYRHaktyzZpdeI4E5szJLLdHiDgR/xwhnuJ1og/XYHsq
PZETOgJDhil9ACROgy85aKeOkK4lLKOSQ1DXKpcjKTFYj/kPz4Ufu8Rv5U1yd5DDssYpOTAOi6cq
iWf//Wpl8OxfrNYjif7TagWdpBVlahrX+Jt0q54sBo+Jk4n3nsWH/RH4jXyd/R0i/42gs/SO0BK1
tzvhdqHKPH7SouxRu4NcKojv97fywuvfixvDR4COsNM8mYf62G1M/fiIHuK75FQ/zuf2LAXKaf/e
UN9MiHl2T6bKuflZpBMYjhcSaMIYUuMILEFAEuf34XZbEmvod/3ZeGb+n7B0QBvU8IpTg4lkl+oy
kGJeP7E54vpd8abA4e2eV1N0ke/kT+OpurALEdDK7GWxP1Hk7ChN6OEQWfdM5y5v84bcbeer5+5s
3ZYR/h0vTvmcyptyK98AtolIvb0jwQc48Efn6j9q3Dw1Ff97D2f9CQb7L+Gxx4H+jpb9/wX0Sunl
X3drLt+GZkx/asqALPhbN1u26LpoukjTw6BnzUjO3xoysvGXY1wNpWDtoBK0jlbNX3vZggzolRlv
Jlwg1WIm6Zit+yvmFcEeutkmNAVQbv3Rx3k3AfgHFPlfgF5pn/+0ZDSmNsG78k2aAg+RzjTLz0tn
MDazE1cjBmsGnkLXkxOITEou8SJ8lNTeU7e5vJSiPHpjM51EpfvcVXMU63PYDeS2mphOgVbMPtP9
ZKUqGyVjxkg+D+sjkDb8TIsks2w+zGNf26063sxi9rQZ2XgrDJ1vwO/gWMZX0EZvUISQ1S20tavx
rs/KaB7zzyjxsW4Bn0CPMa0v9QgsBYbL3lGA5ceL7qZGn9pZzFR7PS+3Sp2eu1FBF1NtoL3IAl0Y
7vTCYJ9MpdmpO5CtzJh3cpuea3WJ4kaCtmoavmnK/nmbV6+ALwQ5IToawvy9W/XFL0GHVMn+JS/K
W72A2qjcBelkNGN2EabREfa8cYRCrexuERTXEge7HZe3ab+qWhJZ+idlztvPWzvjdGWB6StFgSqw
VWfH0DZCgY4sPI5N8jBlVm/bPL8vpuI7k+4f5zzOnGIZHqVebNxqJNWAqsTRpTXzzC2HXRbKmaVH
n3AyMs1VrfZtm0VKfrCyppPgZBvc0lVVDvbAZECyaJ93vZdhHlFPcLic43YsSntP0iSYx736luda
wIiFysYiMBxQFsXmddpC0UdXB9j8V/1ptToGFjR93YI8m/SgGgB4NXCbvOZTbDC+ncuXRhKBDqxX
ubfOvfGqthXiG+LaPcW63gG3iKnWTJu+hFqiVO64WPkLtE/j3Q4SJhLn/HZP2IllZWN/7RK2SEmL
4rr9IM1m7HWScm0bMp4uS86DjsUVlXXepi2IzTUyJ4UCCyxVVjYEmp6xq27D5guxxnbdWdesR1Qx
syrXyPJnaaPzpDX1zWaIhOLtLPpNIgn39T4/AK2lPgH0lhGJPPGbLv1YNCD8ZDMh3WHEH9pujVmF
/mNfWs+iUF6NMt38FMJT9Pbk9Uatq6gEmOFuU/4JuCHVqr5DBX2yPujrXmB/zc3SLqSsalx5SZl9
UXK6h42R2DmMOV6miDR8rqU6d3acYadjngjADOkgVhBjyYxiNWch7ypnGPQtUFOkzzOJWoCxliTt
Zvm2SLTs6wxoRTkKmjtCuyr12TMcDQlsc93LnhBNLVVYdejoLGnKMIvOx/P1zaqLyzxOg50C2IQW
S3DkvjoZa4ddrOT3mfylningDxlB7lRSOcyUimNqoZWtvVvAYzsmpZeWt5lcdl6rA4kZ7+tY8C3r
cy51BI9d/pageTYplqtk/V2qjmzWuUwQqfb1ZZq3SgVBaySPijyT/RdSd8E6Bkez2srr4WTxZTFJ
Iyktoz6e588HDaG/SbH0cbH6R22iyZdskIutE9idOtFu2tHSnG3V6rdmguF3qifdXSolj1Q4bZyt
LuzVWmbPrKzarY3mVtnXK2D3U4dWbKhCLHuCFM3DINq7xRLOrObzUFpfd2N+yvPlBbSjA+Eii3QV
vjHkY3lgX2JPTOLbBGyKussnNG3PQ8MS1rVtwkWS222mwoEaIRxGlEw3bVmCoVGqq7wpjiGYkHIl
GcRXSwj31R0ENTd5AyYZtr0ynBbwh0mynFENOg2FILuAXfRwt8TLVAkfO32UoWiaxW85hAy2CWLO
aWUz/1LUMoRDNX1OaQXvDc/QRSxrVtrBhjYY9ZEar9S9O8Pf5vpRM8pPRf/QbEoIsI60Op+wJ7X0
xhns5F6U21NcRvsP2d5JmseXTZeHq5DIp3rZvX2qT+m2DKINrQNRu7bugHXUxZ8yWcNlV4azSHv7
JhY5WT48Q9dCT2+FFvQLWOPBFqeU/K4cCZKN5HaBSKuoKXI0Ex2aYrspN1V/naf2K1SNQwAJEVSo
oxb2lhSmjeAvI1FS3OwQny32mOqnJdkdQ8puhCx72bVM99KZ8hjEahkosErrqXUKA88HtWxzG79t
hrm6XVKe9diMI1mvaRiBkHbqGbDgTCmV0SK9m67ZaD73Oq2mKT7rxfJVBIywJ5ZTaKBoYjO9ton4
rR/ozhrxDo681/y0x5garax8PV0RMkjryc1AkPnbGPugIOmIDwrosbWbQvBamQ9IjtrJtDyos/hp
zXYfqqoU/qX+tThg87WEI4CiSfcHoSyulgVSe96XT5kBZYJtDBRVugGkNowLGLoZ0xPrqaHkwrR5
NV40lGth/7ju+wdTn0pbgcXJ1tpqsOGmhohqBLINzIdxr3qF56pJ8y9Znsy+usOFZWtGSlPh4I7r
YnqiqZ5NX8RUqZiMWwrGJ8clgtSrczNV3l60bWs+bRaMeGKh4Z1nw+21Wy3xN02jOQWoEj/8qAjq
h6ouhqdcnBdnNz7UrTZGTdypfjqq9OiXsnaaBo/LxN0IohQtsGGJP1sDKkxGS889gY7BVbvUH6zm
tIpiY9fdtwVk7wVtycXdBY1a0aa95rkVzLWhRZUkiI9dMn6QN/1RMI2H2JiCcZmVDyqM79TPhKuS
yLQj5a4+LRKwTqWTZrcFv8hO2Y4RnTp/E3p7LeipNcntWDO0YInRBOVYU0kAVaGi0OouzGLAvwbU
pS0S00ZzqWCQyBnxUkvtxci6SxzrNtTFTMsxYbYMlr/F0uCXc6Y4g9mGWyE9VRZIzqlaiGMgwWzj
dYEmiw7CeCxKneSwMuwDnSt2upfnBqlzcxEnwVuT1Kl1VoQV3xIhPCay8nlrJNvaVqcq+2jJGGlQ
1eehXEG77hMskIJrbZBu5hThrBlaA4tubQo6heHqOqahBN4513sIHOVv8lAGjXypRdPNrM3eJtRW
iiRUtbsEeroSZod90N1WnyjTr9TYElaDwV4M9rOKpzDO2lPTyUFpDk67JP6kIxQ8jnSTLHRbkloo
/GxLaLyq+0NR6zcKNAfs/ksXJEABG0kXOZNFc5R0opM7LS9MM8muurGrjZt+O9VctyZ+SQz9LIls
asO2f5/n5Zp1Te4jmGTH9RCWUhIpmXyLZVPNgYp13+FIg+kAlKBXgpicB3R4pv5LPzwI4vLYqtRI
mDdslcemKT/NbfKhbqSgHU1/tqicCuWlYkjU6MSbTqv+H3Xntdy4kqzrJ8IOeHNL0EgUZVutbvUN
Qu3gvcfT7680e6YpkEOcnrk6sWJmXawIJatQJivzN+tBQocljxJ1PfQIxxVyuB3qkvZINf7OY/ur
kXBfcUDEZomIYfVLl70b1ApWaJMd6jDZ9Wq7k0J9F8TqyggLuHr9z66n+2j2+07vXqfyypEp0Jdg
j+Rqq6XOQYvvnKn/1o3qofYPMiYJ5vSYD85NC/xU1+utjSBYhWiBKZfs4I6+m8Jplg/VTaWT6Ix+
e9vG4ZtZUvgYYqr8DrItRpF9V0v1CpHBdYHt/VTQjfNLuul2zLhQpFxBe/2dxQK72Nj6YTStdTM5
t2WZ3+da9dhJxpZD5Jb3xsqK7QdjwJ6qekJFc1jJ6QAIJ7lPwhH8LEbzcjium0rV1vDC9yRZtCc4
da6d8XUga0Nx8ksYJre6k62MWrkBfveCa/jnIoOpPfmhvxmVBjInN1fYPpCevoa+Afcp1+hvB+3V
2Gr31vij0+gNIxYxDfW4zhDCqwbnus2cl8YkgwHLuh8reTuoWrVrNemx05TPZfHVGszDYDo/WEkh
KXr8pPp5toLHRdMoSfxNH/Tfs2ByNnbBSx6Fv9tsLLRdVqRX06DeRZH80JsgzesRk7za9CCK9zQ9
rV9mCPy0aseXEPKLgemoa3OX+WJZds4rev5uxH0mZxJKlWgdDJ8B2e8KKUYnnOzXNfXuKQspxcj1
fTkorq+2NzEXITIOVMY77oF2IK+ePLxhzNcOWc2koBpe3WqS/clpvXVcaV91VBAVjj0ujqpyW7X4
3E7fY/MtMqRfk3YTSsaDDLCupEXBsfc4jsZVPbW3edkCIs6jn4BYb3PZeEnBjGPmRj9Dp1nKrws8
6c7oQ5Q7m72q08YMi9+Okj8OfrdB3VKNrF+BVl+lUYaQiTzc+Qptjt6DvGLFq7rT9tzcUom4pwr3
dh1H/G/wtiHCJkgLrsLJ/JmVOSigOr+G/0wJMLFoMPcURwtpF6rTxi+Dq6qqvsW29KVCSiMeo2Fr
yA0NuUoNXYmrIUn7a6n374yKvHSSOGy0tqOqWfegaYLYdr2MXqBc+TzROnuFbuRvCZW4QoWl72fy
E2JI9sZCDxVXh65ZW02vXSu9TdvGwjM2sZ+9Ingt8AmM6q49+Ip6V5TlSzcllFfRLN0Xqem53mi8
8KSm4hx301rTou9NoX/KJS3fZU38FqgklJqdlzvS089dNwJi8FCcTMd61UrV184rX9MYuU6yeN+t
g4EmVB/9SHuFx9o0yHsvz63t1Np0h23zu9/nT3KdGWtUfh8QTkFHxYvpfeb1vSq3QMfNu1hHbyiK
FNhtFUSNpJ4wm/E0cxXVTr2KS/9VMjkGpFpPrywUlXYR6uTrvB6mnWyPyRZZGsQNCyBW8NABqZhR
tk9qGdnhMfS+KIr/HJQW7+OwH8Rfa+9jTmIaF2TJakUBTQ27VSUZWHepXrGy29in5gD2zSONlyr/
MYmE8IL6lNHLC0xn44V1sUIleAND+ZdmKQ9JNW29BG2c0fJQWkn8uNhWvYf8aqjyoigjbW0hZrMe
urHZBmbuYKYdWp8goFOQk6qB8+F6VFMelD7ZypAPD42Hgatvdgg45ilIaK2Q1Bu9zbItEhK895HS
dEOrUK7VGO60UZbJNx6r6bUpgc+zhh++xN6Wo+2oszZi62su2Yde4rVUq3vTSH/b3LXamH4LPNm+
ytEL4JyOeircavctDfsXLwI5pZvIJ/tUI2uutsnRV4msHdSOZT5k6g35KT0lziqUmykpFBiuSfrB
NDjhLCV/hmMvO5sxgcqtoXSFDGGRShbPD8Xj8jNU8uHc3lqZEr4pyaBshrijhxNyWfsNxZEhaHtX
KarRue41Mr+NPHUJxL2J5i+7j9PDu4l873asNW1VlZPp+olUkdepL60XfG/RVFMG5aazMiSuGEYd
vPksNTScn0O7ttZKgRJ/RP+pyrZBhjZJPykbA4olOhXoFTRcy1Gagxr1YngKXrvJ9HaltkKkqb/x
qxYAhjNuC0Ua1m0eVm5uZDeKot3BO3dTNdtXffhLd+INeqV7J9SuujS40cvviel9Hmr7oes7dDWM
bWsD2q1QQ2rBebQ6EvFd/c1zQrdO0u9VjBNIEtwk46tvtS7stEdN9++HMf4qZcWhiMsrQ8hv5Iab
OuEeAbhHGxK/Fo6rupKCdSb1Bz2PHrQ0dou6ffC7L3KOPnaemDcR8msTD9F1V5MrAtXXmc7e20wR
dMVWUR5a5tptPZ2SbiSLNGnijaeCzGqFls+4aYOGLiCvDJbIJG2TAqoGtp/f6xQMQaTclZK+TWzz
tpO1N7tJN7Wm/2z6YtUKcoZK7SNMhR7vtKpyVBEicr5JKxDmsOn78Mi7C3uueTW2KDqjkp1ntBKS
CuE4pI29KUL9zTmUUfkYFNEu71vaRlq88Vlg/Rg+O+V4M6lIFtUNsBIKois9guYAqQSBF+yXOTqD
DjPCEBGjSgs3ZuKsUiXeekW8l3XvsRrDX4h5f1KGPli38vTbCb0nOwjfnKz6ik58rCGd51jTVuZK
R8X6Sa1G/ZHjQr430j1aXIq8yhTtZ2whnpGl2SfHDM2XPisTD2sccb5ERs5DZF/5V9Bwxv4gNSkQ
4jZHhk/rbUpjrZwaOz2NvccaqZJNrZawdpJY3xpmHx4CK0TPFXYMeUNX6KQbtU/PLLb869rP2J9T
0eymvv8//7S/qsT/2zL7cZX9/0MVSmhf/74gf/v2881/q3+8VcdECfxe/1mTN+T/EYxJGIAUvDWk
m/5Vk9e1/4F3pkFSQM1UxgX9D0lCQqLSweRC8CA0qMkoEPypyUOTQNQSyq1CmZ+/YPwVwUxU3P8g
pw0dBWJTtoTYAFRkXZZnxE6rT6tIt5rERVl/Z8bl71qVXjS4l1MEOLcLyjtUiJ7j4UZpzCsdsf5c
1z5XQfOzr8q7PLW1dektiLue+UmWjb2DjIosxNu5MKVVmZRNkzpxu+w+TtN1FtF2ythw8f3RpzoD
eFUFPPzj4Ol4MJWMHENLZF8+tiP61A6KiVoKLdAB6BlkClj9+ZtOl7vYCrImRUcfzBIFQjD9kPBq
UPPBY3qvC/TcP2hIrP7z7ZGP2FvxJT7+GBbKcVuRM6rI277xOOoAfWZ3VjktRJgRYE9DiI7mUecy
bqKgCAJC9DSqzRcN5AnKoqv6WQDw6n905/7j8czapNqQp5M/loDx2+9h8uB79dJwBJHn0uebwSY8
lqxhpgxHfwyQBl+N00oOXesm3KTg1r1P8ra6i4Bg0rIhF9gtEXxF0+xMfBpnNCpkwYH/OJ3WMNS0
n1g+3jdzD0B3HTwEIGtlkH3Vujp4ANWtlX+VIRxCCQJziEfJNW4jkMF5+c4fUSCd1A/CN9X4JXqv
mId/ubzEZ0Kz//zk//qNysyCPc0au2wnfqPxSd6DMX1pd3g2fp++hLc9qKnqqXlRIc8Ee4vK0FKL
/HQniyX9J/hsf+nlWKSdRnBq37ylwEZ09+8CEmte3gJcZe3zNcW8xcALX+Z9IxwtdLmOS0qcBBYL
vYMl1YEKrh8Rd3D9A62Rg37VH1Kgy/rTwnx/BAWczvdsi4WeGuK0QjJVb+g9Nc+8P9cp2MUOFOka
N0Ea4ZcjikV+ugn+zPFsm9VZ5+tNTUDVf9TbW62486eFQS2FmO0zWW8jCizMZuHwLnuhmbXy0gUv
JOX8WWxzVerYx+AC/3EzFdQuW70V49iBdwqfQOfsPSgIN+1recju0PrcODAsvgn43OUZ1NSzU/gn
tFhNR6sFSwuPdy3ja9b1C9BotzkU2+FKADisrfCM9gE3Bk/gdyDxCBEbZycBa/GhFGk/8nV5nYMz
lxbkjs5P+p8fNTtc0GJQGsXjRwW8oAydevOPsvt9eeQLMezZ4TC0fqVmJTHSmkOId3xd3hqkmpej
KOePgX8NZS7cpAepglcdYWrwywE93avoPvxcXKVfaaSBLqEar16hk5wtfNgZnu6fm/FPYPHhjz4s
6fsUGkHHAX0LN3Mvf060tT650UPF1uTKt0DPUnFGyNLNKZEgL73SqHHQfFx0OVychNnBgJWRhIws
v0Xe8Tr9XV0LhggUsjtaQM0m/KlD9ZNv9AX1ErFKTk+HPzMwOx0sv6MuIokvLIxJ+uYBryIA2Mp0
0/j827TXvgZE0wnWl7/5+anHu9aCFgxyRJ9t53dUSeVw+xsrzD81WCabCbanfN/uoPSvaBIdpJ3v
ClgY3Adwi8/mVQyEfuFniPGdjP/oZ8y29tDhE5EUIuPZB7x3wdJH73fB8FNg/wRqt34WpMpwjbx3
6jr7bBPDqFkGiy38jtluHjMMYmLx9WkxbZXwSTAlontexjvf2Ej9On9ANup2SRbr7P7+M3pjtr/b
3GymUXwEFSe7gnpd2q4j7+XyHCtLUWa3/CAFEnAfivKCx4DYtgziX1x5yl4VSMZdgsuWu3TtKee/
LG8jUwjC2SeHSqTmIFGYUfgTLypNetaXA2iaTlf+TmSElbL4GcVQTpYTivmoB6N1hzEE//3oQImM
xsOVNRdBKTBfUSpam88h7N8UOe2l02sp2Oz0kktZaisEft1uS29eBTkagqBF0RRAoP2gAq2PnlQo
veZT/xxtnIelH6CJ5XFptLMjy5MbtARrfoABwlG4fUf3EE4RprOeAWevs4faDfcS0rSQqlNwhdUm
fuaShHIFuXEP/vreXDjOzn51BAJM3kr4Npxo6viApKK+ev9J4Vu/KX4qMCIA7F7TlBanib+YX507
QY8jzk6QkTZN3lgZe8ij7VatTBluUvGUIR7Z2DdOSuNkWrL+Pbe2j2POTgvFCWTkXBhlr1XbEDqB
Hm0vb9qFCObsZOjkyLY68WkROvYpmk0bo44WntdnrzzkcZR/uJ2e2o86U9VMHUEyemOUraeVkrpU
4/hgKB+Frv86pUBLBacs2F0e37lsEgcagIao56DeKM6so40q+z7tFI2vVsn6xqm+VN1BUT6HZeQ2
+pfLoc5O5VEokf0chbI9tTd9u05dNYBrkTykibxwEiwNRvz3owiDXWdK7zOYjGpEM/4unO+Kd1Oi
jl+Nr5cHsxRqttpTbYi10EIjyJgKVH++VvVuyO+q/tegNrvLoZbmbbbIu1ii7RYyqj69CTwoJpzc
lyOcyztJPlCVMdAONd4B3EfzRkOkTtWKwYCFAnfwtSPlsZyNSXP3cqCzhZXjSGKsR5FyPdCGaCJS
dN2+DZ/EOxP0/pp8stgv55LiI8zOZaqGoqaIqwsX4GxxS3Tk9Z5Wm9t7Zno7gJcAAjYi2aTFtbCr
xQON9jiIUjo95cKcnkvsqEhiF2PwAlHtecFQzvO601H4J4/Vd5Ap99NBiP4BBQWPA9MPoVRBwRJy
ZiDBf5jb4lGQQy9P+JlD2bAx4bEw+MFXRZndTH1EWwVBSCo/gehAwal3vgXKNk03MQJNg4LS+3h9
OeSZxYRXjsg1DFxUTwqlWaJpjQ6i0W16Gi+/sbe0oUW2C8/gM7mUqRs2wFf0RVV5LjaI/CW40JrZ
1XSTrvneTMEpaleXhzK3+RalRlyRVKF7yfwhC/xxuQZaaKS6KJxBId7md8YWOIa/6WCIvYvhucZe
4y5FLWGxZnZm0x9Htmb3zlB5U4sHBzkN0jF59r3AgGhhcOLbz3YHIRAmQnqICro2Oy2d3JqUsSGE
0N1TBwiqNsl9tkofssdh9/+QFJ5ZGRZ6bywNbKVww5gFtMbBVhp/ELMJj4N84L4BCuCC1dj3lI21
z9k3ME6Ip+ULhfKTbIjmAJ/PBoKO4LJOre3jdxwyYBIaEv9ELq6HcN2jto3miLHD+Ka9jteTvelR
Qrk8wfMlOg86uyKCshxtjlU469Mt/SvXk27L4effx4AlgB6fTXdCkWcnXBHhftmUDjh1Zdd52cqu
Hm37+XKM+SkqxsH5IbPdSCR1a3aG4KY0SHHlxa7UVXt7hFg0DXcObm4rNTQ/e3X/vS3VauHSOzd5
x0FnFwXelpg29AQV2MfIalaxCkculNaXx3ayw+eDm02gb6BeHUrT9J66h1cRYnv9VoYrt8P+Zc2D
k3bGqrnFJ9WXYGQuPR1OLsR5/FlSVNYFEKGIcRoroahTIzQhOK75Nfam18FfHprzYLNt0Oc4l+gt
wdT+vpB3WvDJzhYmdL7HTY2j0hG3Hs9p/pktlrgFsF4qTuIGQ3wP9giAUxw/dIqv3/j4DF/+evPb
jWA0pbhfcWdTT90NHY19XWn428dThv79ddHTpzfeKhs4YFNvAXj708/LIU/XJb5rMjKYbAa8hefq
9FVVdMAaIK2kdgF66jqPZLfstpeDqPMHJQND8k1VcS9BPJPO28fzCuxKhuBiSoF1be9ALyIUFj5+
l397e1ycWB4wDiIgTD/Vg3ojrZdkok5KzO/heTlqCo9HModZeH3UkjJrOqH/M6GZVt+FN7UriK8x
Wg4DdMTprYSSuLQZTg8alIpl9PGQvaNRZM72QuFVlHFL5hbQ4io3njCzWeFntspiXtV9ssva58vz
LNb78Q3IOCFXgXMX/6aePtsPiQ2OieJBAmjbuLLj6KeBu7eDLpSp6Wg6NdNCPqGfxEM7FT0/HW9M
MkJttjnaRs6LNoxiNwSaYSKOZ2SfL4/ozHlCCMhjJmYvlF/mGpU4JBWlYXqy232t0KKL1tbTtMOP
CN4oAiVL0U4n8EO0ed0MGKA9Sl4Wo32j/TAxen/K7nVpVXwxP41fnVtBBp8wdroPPoN1+duRGqBh
RMEWQABl0/mjxW8Hp8D1CkFr9IUwNBU6xRDP7tJnYeK+WCE9aRCas3ji4x49XcrGDKa0HYH8Q4G2
uZRuhWZKQm0nd6vv3I7fAsTpsk0HO9TbXB7syakziy3++1HscExix3cYqwW8O/EPmfra/hOb8m/7
0CcfcxZktv10XPlyfHE7cJCdG9k/wvilxtJa62D/B6//3YBmO89v1T4INQaU1dhv3aj2rZ0tXHbv
V82H3T0bzyz/arpoNG2xQCKEqdINTGFUMugjXze75bPrZGvPgs1eCnnaZEP2Hkx6AxcuKd8uT9jJ
vfrx78/rUPT7pl7R/c7FVxB0WjCAnyuc19q3wMjjjedeDrew4OY3gOxjoNhJHMWW1G20FEmBStt4
OEJeDnMCLJltKlP9uLClysTd3HjfxMbX0YZ4tnJu6CgintJtqrsW7ZP8Gq0dGk/SbmBnRbvkgDHg
tr8RAo+Xf83pvTeb5Nn5HA+5EVfR+69RfydQLn94v2vOUEqmyKaUh+FN/4Hv0TJC4tzXJZ3QgTnZ
Bntstr+TJGg7TZdbVx2ROorTXWvW21RCMEpfNHMQg5hvCwqNZDAa5r7yHIxhI+RvTPS73OFHt06Q
x1wnPPz40hG3BIRFRBAuT+tJJUR8ZJ1cgniqeLTPPnIGdbCRJ6Y1uY4xity0n+HzPWDfstNf6l/m
M83NQ0Tjutppr/HPfK0hDxQsGyKIMPOBH/+M2dftsbEo+oKfIar08uT2TyX6Se1WxeYbDUyEHi6P
+9yRcBxvdmGMpQ0xr+TCULHwFb510AQuRzgpHM9ndrZuiigEl6lzZFfr9A0vrfDOwfGSBgiFNdRk
fe0wvOhbGX3ehcDnzofjsc3uikat8qYamUtU33YBGojdNdLkKcU89JN+qIfq1nhdslY4t0mOY87u
jHyIGhWgPTd9MF7XqrIC4e4WCuS/9vry8Ja+3OzmkAtHNWuFL6fZEk2yvZVUS9nL0gTO7gstk3x7
tPKWioS3SzfKTdHgNouKSY1EUf4TSSFaNGqwvTww8VdnW4BiARk2jkYmhdHZepH8sh00mYF12+Y6
2zZXwp5GvVrqJp8k8pxh4JlMWZQBqX/O3g+x3EuOlrYIGFV7vzHXUfrNsZ95Le6n5CGTooXVeGYu
yad1YVRBYm3OCxROWnq+VHeDW0YSqjhqUexkVcofnQlG1uUJfP/psxn8EGu2qePW7HQVr1HX/hY+
fa0O4duAmEiCzqazyffRVnRswvGGHhuGUct91TMrEzscxMAZJf5XJ84cWM+Nrc3LbPrRHJpn50ub
oxlWXUm3EIrVFXRw2FmLu33eYOWYQW4c8KuBDbvMY2l2S8dD2SfY0yO6FF5J34Vg0IDeVf0QPbYL
TyT13Mc8ijUvfJplEFeSrVKzx3MOVUYZPb5grb5CsBiRBbo1n9XXfouozy75Vf1KX1NUM6318GCn
i+i4c5PtoLgvri5xNc8OHM3zEisPmWyS4u9xjIyQuYBdEn/h42qiN4CpMIUE8QY9MTKLjdgZimJw
YxXGfgNczNkY/vfAKg4WVPnLa/d0OB+CvXexjx4RGn5YUewznFyBMSilymM7aclCkDNZN1sR+x/Q
aYzsXVT/+KlSV4MuYY4u1oqWIwpl3QSfJEAO+G79br4tw/rO7MiPAWc7smolPJ5Jvt8RIzBqCtFc
8nYSkoWW4iIODdZB+t3Dk4c7AIiquO2/LB14Z76jauCJ4uCCx4t4fq7WMQ2EtMNgBCNot+65BfE8
TQZjM3kHCSeQyx/yBEiCPMyHcLPbV6rSRNEi6NZC3EynaMjOqNHwuy6RHxoP+bZFuBZ5uYVz9swC
gscimiGmAJLM22m1FqGgEY+NO7F+tOqLmi31808L9YAVaEjQg9Spj5yUD3srlzWSNDSjH1OUSoV8
pv6gr8pDeS1QCxCfnxfm8vSuEhFNLixq2/g2ze4qyO7hMIYDn20TPkFIQcOzub8OH+1r5dF/fmve
VDS6/Hv76XLcM3NJ8ZJtb0HlhNgwO1IVc1IijTPFVafXwPgVIQ5wOcBptsS4aD9SQ9TBXc+bLVXv
55WhFhkB0Kcdpi2oeXdUUYlIflyOdG7Lfwg1S5cST8viEbdjd+BCRHoVeBF+MjuE1XhPLO/4c8v/
Q7zZ3OVYm6WqzhFj3vZoBo+30PBQkJZukTJzM6SLi9ulStdp4sRs2vgeaTyY8DiaXQVmnfGWaic0
JYPPSrfvBuVNd/CC/O0ZiH8k5qFYqk2eeYxSK9SwM+MfzMzmb0KjRZymgNToYvNt4sX1W2i+ostk
/lSeOsRX7a/w5681/C57lHcvf9Iz59mH2LMDxumAG6iVnrph2sa3RuzZN2M5DI++VHmbOpSRTdNE
DfNy1NOr/+OIZ5NcembWNpPHiKV4bXe3ULQ3lfTzvwsyW6yt6qnQCwkCLcw1Ou1rbkDYC5QFTM/p
WETPDA9m7nVqk/M+gZVJ+mS2Pn2QFHZiXpqHtJ++qZm/RO44F4jiNT2X92b4vAyqSkHe2b2EtYEZ
XofxIarltWL/ujxpp4cJ9l26g6cfxQmFysHHBDD0kyKxRw0vKfKUuvrVZgXyVUhCGAu4tdNj0dK4
RnXB5MJH8LQ4YfhTLkoF6iRbK7kF7jICJbg8mtPN/CHICdWjkSDGi6ITyoLIMSMEea1uk/2SH+GZ
c4o4BiY+nL8KTefZerYMBI0MhTjoTdw5mDscovWA38i0V2G+mnhEVTsozsXCNjqTERGXyg6YE0UB
gDGLi1JEY6sjrzy0r7ET0Oyr+I4GEmk0ljePEJkO5kpxpd+g8SW3X6Gffnl+F3/AbI+F0PIGTUMv
onfhgl5XCPv7VwPoZlSpAVJfj+j2+tcS0Ob+wENpuVZ/dhkdzcDshmg7M/WKgRkQpR6cggLkVVGt
uBUqxOJdNt4sFXtO0wigDeS7vHdxwaT/+XGHjFmOAVlo072FSk8l+L5DJimjExG06r4s8rVZTbvL
03y687ndsZUC3EMWcQKnGGK9ivKIkFltwx0DVNGXa1vtFhKJpTCzjxk4FO/iAXkEEUqGWZuF3wwY
0pcHc+aLOQbGobKhMoMnaCndH9V2CIR9S3IYWCqFZSxEOPOFxDmp886i+qnOdwXOx6aXKCOl/7r/
LJIiPZ8+1TUN6rb7XsTRvapmC5fAuUEdh5xPnV6Yvmf3ueuXPxM8R1uK9Zen7czHEQ7YtEshwGLy
OstejQ5xNy8tB9fI7gsMBqU+gce/0Ek5OwycFW0EM5GinBcdxkaa5Hzye7fu3lQqs+Vi3n9uGDTz
8BYkE9cBtHzcPZmcNxyf1DHbfHz1YuNV8dBI9tqF73FuCVhA7Kmc4O7+D6Ha4xewPgBXl2qqJ2nb
7TN9KO+9tgi2/WT9kmhMr6TUemt7p1545p+bQMsRnV9IfpgyzQ5kfeqs3pT71k2zTY3k0YC2/9+v
g+MIs5WWxwqaDBObNMkRQpPqXV3fqnq6gKM6+5mOxjE7Vos4pUZUEKUprQfD05+8sktW2TAtzNeZ
Z6DlHA1nzrfyo0oHjkqgERx5tfJKIXS/Vp6gAGl0s6V9jr/Q8rUh0piP5RiRcwgDUc5T2ZiDV/zQ
jFVZQzlUWLGrm3QTYBiDQreDOrv8BRue/+CrHccT6+ZoPXaRZAd+QUXGa9DcSnrHjcbiJfDspbPv
TKOAkYEI4JmL0R9wsY+RwglxHDOaRMXAuU+fEKy6M6+RKRtuGgS7FbeB97TyrFX+5fK6VM8tfXB3
WLyyfyijzXZ2XnVp2fnUZutE9vTHotIK77nxUrQrKlVr+l0OBbXfGqUTjgdVH6tgE9pZG6wVI7Hw
7PLUVV86V4PZvsXOz1H/NBb3yoD1UFg+FvVOt77rSak698Y4THuEmOobv0xy/fryMM48cdElUGia
mWAq5Hcf2+MvVUtRa0Ut2HU0VbY63OXgHkk/ivXSLqUXqS89hU6nTcSjGKKKjXDSpPP0BEUtqGiI
FVbQRtI01t3c7v2lOGcWBoFUdBUASnM8zb9PqqQ2JuGVGJgoJWE0dE+lVTfcBkld4e4OPBm1kDLD
V2thTs+dJlRdRNuT28s0Zqdilyet6kg9xn1A39q7DPV4iGWudAvkDmvBxF2KeDqpwqL4T8DZIYk6
st9Gsdq4dqa7whrdsaTN5UEtjWm2z3IULDtFCCGqtYMdXqW0B14bGBKHCOtdDnV+NJZlcJtRDXwv
pB8dHlJOc3fsRAUpjlZqdAjiJT7q2cGw6kGxkzmdvGH1viykHI0r1+hRmEFWWscaokgXe2Gn1zIc
HpE5U6Y6w2julRypJwvn4h47B00Q1PBQo6yJywt1OFoNeOjhDfI1vv/7rF2wh5g/mWSAztgsfSqs
IW9Tp2vcbrCwfazTiv+bpLuwtniVdLG9C6IB66NpEWAhFsLHq+ZjZPXjgTyUahu2Ngsl8G4jMyEl
+K3bv9oGVUL8BLVo3YTO1eUFc/qI/xhy9oifcqeSW6G6V4zb2J92Cq8TnomuMiyWccXWPRnd+16D
UgSvdRaqN0oVMR9Gh+SU//R+Xq5R8jHuot9tC4JQvMKCX/Zm+KEunWini5bCsYIDr4BN6if13E5N
m9we/cyt5Wu5sDYo6aKypC48cZeizD5fakmTX2tUkcC/AYPOrobxXs6s3eUvdjaKbci6Bm5Ck0+m
ERhoPtZMYxsO90EAEhIxsElrF7BFS2HESXN0knST4dudBBS+lqUddat9avauXE/b/2404mcchdEb
CV5RyZz5/ldfwMx4SiBMeDnI6alIoQpwJaQfke7MH0RSFEFlDgTBSPquOXfB+Pzf/f3Zhw/saBjU
AhKlp2p3cYz4oxMt7NNTDKeg7FBpBtRIU+kE/Wt63uQoaYNSMU6Gxhbp/bX6M4Y8W4FRmR7+ekAf
gs0G1Pa5jFgbZeYUEf1QQbm2X/gkZ5bXhwizw6B2OOuKhuFEPo3c4taMsPIzN5eHsRRktoaV2KDJ
IoLkKqrd4/ClwDnTWXoJnzlCPwxlvoRDC5HSiCWswF1LoThRvDOnm6J/ujwa7bTjLpYAltwalyK+
4LM8YhqTMZELlrFlo42TolKbTfZd5pS/JvOtUMZrVcf2UoY8oxh3o4ZosX4bjIgaR9115eiu1vBc
atvrMTQfFHRfVSVwc1OWEEd7jALAqwWpq6G9mrG/zioNxUNMfAwFGU8c5IZgdXk4Z95zYjhcCNR2
YVTNm1FJblZBnvB1OFdceaNgGFRQPf6igFPm9aHBdRjChYV9fkX8iTnL9nIUaG2Y2XQqY33V51gM
aRKWe/bCGX3KIBG7FQqCSjVORtB4lkPEWRNOaDbRUADJQyqhfUejtLkp1/UhT7fTbbQX0DKg7NYz
Gth/Kx4FyJvodIhEfuaAf/l4qAYlQCxJZZSGFOv7PhisH54RVD8uf8CzcymoFjzjhKDKLFXvizEb
4pwxTsHTaD0E01U2LRysZ1IGlsafELPPFUiBP7QjIRSv7zHTja88z6N47aEiU8Y91SDNWPp054el
06ehVi6fwqGGooxU8elsy7Uf6zfMpXcT/sK/YgQhoWKjRCr8mGI3i9aXJ1QcRx8TJHAlUPNpolsm
2JrZQTIEihM7Hm30VC1xfJWk7grh/EXem5i0S2HEeXZ05fIIyXotRNsbN4pH6T4HBl3fZupmuBEt
WmvnrQw3Ro3gvsdg+b8b4WzJFCFyF32a45ybfKJJhaLxl8sBTj/exymcLRh/QEMy8AkQoVs2DdON
USGyPn79D6KI0omp66ZyQs3vdMQuFZkoZfKpDjDynr6Vw6/LMU7fAozkKMbsK3mSVIJBQmK47bXN
1MW7qNfdRg3u6tFZJYG/6qbgauwWGRRnZlCguWCAshBPs3TdU5oQ6Mw7GfsFA9Wv4+cQt1A8y3nm
PRXf5BthYX15rOdjgpMBxEbdYa4kWECzbX2DFekXdymOYFkC1qPcXA5yZtkrYA/FgQyU5ARFUg3o
t8gNA8Mu5yZVvzpxeJVpz226zfttx2K8HO7MZv4QTvz3o12mYcwTdxhHuJ7XYAWGgq9yV4WBHyyU
Rc/OnZC05JFMWjDn9sRmCh61s7CgQ/N6jV9VcRibCPtax9deLw/p9DSmLCT8sWSeH6corl6Qq/sG
Gp/hg3JI70LtVrWGVa8+pUH86XKs2fSx/rjAmEDwPgKUPs91igaOdeCbjavXT1MzIB2d/d0H+r8I
4oKkFU//Z3YWaYZkVOaE9UdAhyzNPkNpXYgw+zTvERy46MKti6R9vqx9X6vkxK/IcePRBlH+4oRJ
ghB1s1T1OR+IrM5mNFACZvf9CLjO6xLgSkkgV/tUr+4Q30YJv2uVhZ167rPQkkO0EdqveaIbFI4V
xi0RCU0k4cQSY7dlLyyyWTb9j0k7iqB+3DcIGceRJyL4TX+IhtpYldZwF2UoLFZds728ys5O3FGw
2SsEKyhF4enMxJXOusQ9RJEfc6deiDJ/u/1jTJZMQRVmvXJysfdSGDepeLt1W5OUbyu0lig0jtjP
AiNb1EIVnnPHN/xJvNnd0VEkr6eOeHAL15OPg0CEQ0hNr3HC3ltPVk7+s6pR3jZ/aUX4d3f8SfDZ
vopSG98Kg+BB8hZUL0W8kMKfXYI8gJlGVuAJPHYqhx5oFN8s9mpXxni0XQI6nYmgIc6hsmmx3KM5
8nEJ5nwvZZAzukl9J2Pt2eIWYjkLh8O5IAhhgPMlyaSSM3shWP0wpEbiwCQylEMVIXtgJwtXw+zG
E1+CujY4E3qMNNDnYLG4kEcpnwjhNF+y7sWsXqYevb7ot8/TsbaUq7/eTITDAZHCM9fDfES9Pcah
FBEu96rrRI3X+OXce2O8MHFn9qwOVUmh+KWA7p8/O5p8SjNZ83lT5beeAys+rddD/es/GItAmwpy
0qn4DXXhRO5qCT9fO8puCywK9zQfx4PRqcX6cqgzC0HXBFmVajfmkvPilFxUk4PGYI1y8Wc1ehj0
x8t//+x8Hf392YGajHFimmIVGDKE2CjjvY8jA1LqifZ3yff7eqOTzvNF01Cfnj8766rHliwfatfS
q2DvxZK3q4Xlo6oXC2fAmUuCj8N9RxmEct48OyhNVErqjEhFszcAlcpYHyrYOkfPfz93R3Hm6PhA
rXn64kaCykWQ4Sj07slzb1rjuLB33uFlR48yXnz0QjVVYLgd2HbzbCSKLSXB4E44TwYPtlQ/pkb5
WFnxWsY9Iam3mnOTj9NjHEwL8IeT5cGGNSkmsZNoAjtzTGI7WUYjBwHyD6WwP6qs69RRfyldmi+s
83NDJBJ4EUBoAmzzv5yd147cSLKGn4gAvbkly7VTG3ndELL03vPpz5eaPTvVLKK4EjBzMSNAUZlM
Exnxm0WWkhkagmZmh1m4Yu4tsq3GSdD7wiwwj5r7jrXvKL3jNooGliCAafmH3xLdIXA+SCew1S47
i4OZzbgHUDdvtHd68iMvITJvxVhkyHxFlWIP4gFcHQokDjHZZ0n/zMXnDE2ce22ePySK8gJB/B1O
G/swKUs3VuPpTy9bEZAeLc8moD7K8usVpq/LMJ2o9JSGiQOIVLp69Ycdh39GRUFEpOSWfNEQs1Oz
000QRd5URZjPqsmbqHLe62Wy0XK4OAkZjEXnF3yzzK27HExpR1bZAHrgyTQ8SxjMVEZzc30RrIWw
6WsbtM8FrXaRnOQDlGVNmuhsl9RyotJ5O4XaH8qd/J4vG6kFDQgeh+JyL+PzWjUWlqkUV+N2PwXJ
PpaNRzmQNFcf/lClVARTKfNxagD25fxY7CrbDDGELCNqEXX2qVd5ymbyW8sZj9cn7vKYEB9Gpyrw
W9xh2VgeBrU0JbhPXjrbXzr85cr5JUuCP36U8f0Fy0OGSYKgyvIKaaUyqnQdApKPL/pk9Iewt/bX
R3K5BCifQyVR0T6VwUcvEi+/jua6wp/TGykEuFqQZO6IvdD1IMviNhVYAGu0VoXKG4f6cr5aaaK+
rYUM5AEjqfIp+00D7HZKRaczwI79fxB1FZ/61R2CAg3GD+IbWXhVL/kIYTpFhokbs2fO8dE2gh0O
x9j41v7ToE0HO6s9q2p2uhYeChiXw4sTlndG/iHA4mnq0OnAuclQ4vu5Mr62UvNyfUYujkZ+HFJD
bD0VlB3z8vporKIYb1rZqLykKZ7GIE6whws+DlS2Dm2leHpZb5HaL6eD+Rf3KWoupFXLnREUBiQw
J7Bhfmn4wyfH4SAdt2n6F+uJK81kc1iUAw0R6PXAHCdvaJZgJ9wMJTXHJL7XM32jW3aR74jtoBi0
fpA+kI0lVrBPymZWHUQ/h/ijPHzrw89mV+3kTaLeYiyIIb4G/iwfjs0YjKrANVAfflsXlbjIent3
fSVswosWh/CQF1rTjCg0NfthH6Jp2ky3feMlx3YvHZu37Pz4GcE3NIH/nC0uxsfmRxYNwO/yZafU
oUQ7G2BTnQVvI1z6HHw4nSw5aIX07voo16fy31Diz89SAV14gNklbYSycIMR/9h8q7u5GgE2Fwey
jK7icn2jcFu1RsM0av5DUXw19ffXR7D6nSiMIT5Be+dS6LAxs6KWrd/fyaHm/A7DpGOcY9HkxqFr
7QVfwO5dS3djWNZ/jCoFlMVfrlsacDdz+coL/R5Ps57Yhn/EbztRm13zp9nT7+V+HkQ8oM++kT/J
UwP2K8XSWPecznQtDs2NSZT5O84O5X9ikAkqDuJOPPQWxYRQC2tLHib8eFLpOSjjW7lufjh6fGd3
WAAFmMLZw0OuhZ+Twd7gzSzu7P+EpnzKkSvKkIuTqZGLPk0wVPP6cCrdQsLYT8+fBiXYqDNsxVm8
MEPOIfyWMdpD6O1msGV3aNVjg93c9alcW++8G/47nMVMGoNf9n0ZzR5gM1zpdr6mb0RYGQglGSFE
aYmn/7KWro4KQK+2SL0Kkw47K3eTioNk2m2EWQOOnsdZKmTBnNMCR0cEcjzgdSp9kh/AI1XBrb5z
jtpXzr+hvN3qCS8zErEaXgVdrAYTI+WqtUuyg2flkD/NdN/iR/Rfj/Ih+Uxfp71zdlvY8BV9rNdB
F0tjyA0tz0aCij44UOb6M/f+4wQF6IQmiEt5H7/qXflePuW3wWGrkLcogP1nyLaowbMBLjrUaRGQ
qTp8z+yX395LTb1v2ke9LA5K3uy3zGtWUM1irP9GW5wmXTlWsVPn+CnuLHf4Ws2e7gl6ZriTn8JH
5SPARVjnaQQbFbuieyEQm9kohm0hWtfO7Vc/ZPEkaOuIHkGapQArxp28T3fzNz++43q9bWHfYt7x
UP9sg9u/OLLPw/7WLzw7TWe1UrIqYraD+QGZLQ+bY1drjI3Ns3IK8CUdaoxQKEHkL5ZxkRZ2UfgM
zgyxQWzNl0yRPl0/aBbZ1j/LBooOKEXwpxfCS1FjZwaGjNA0/fmzlc87ctdjFvq3SVhtFLLWRkPV
B4ITVnbC0O71DVTaUqqAIkfpcwhv5Ez+1Qgy0vXhrK6H8yDiR5x9GHy+cJIvbezY9vrtb2egeOfQ
CPjWe6arAfNXWzd/aHA02QILrw6POw8ZebQrAa2/jlzN+LkWOUq0s3pvIP8/Bz+vj23txBbPOeHn
B+NtmSYoXWxLfmAinpgfLfzD0/bemre4k6tHp2aQMFIloyewvMNbXU8nNaF31x8mEtbmGDxbyAl6
I/pj2SEgGfq8tYnXB/ZvyMU3U4SVbR0kvLez+JDiMporbjH/zYV3PjDxK85XBh8HWQd4wviGBm4V
UZST2+gY1lKyv/6h1vYUgCTVFlrPQDEXKwGxZduKDT5UpQXKoZ6swFNj2z/VPGcBaAza4Xq8319+
kXeBgHKE2LgMP21Z6ekr0xkD+z8avn39ECNLpe7UPSb0R/V7YezRbNNkdHz/pw7c6sI/i764C2be
GK0dCT0xGBRBvqvNfa/BtkWWZ68exuCxafAz29Kq24q6mGRF1bU+zYjqh6039Qj0BTcb07oRYik5
SDVS6u2UHV0jsBng4VLj0fYotsK4b70udNOH8W/OyH/nconHL9QolfOO3aeVstsrsEFxmP2bYYna
E3U0me72YiOkNaUoSeKIdN5an4QFAUXIk/5ou9ETzko750bZmMjVeTwLKPbL2c6LO2Ssh1CZObjG
fV2F3C8bY7rUCybhQyeaJ70jBLqX5VRTn9IA3yzUsr9g1wXPG02YeKcPbvO+eAiObSkoFG86rEUQ
UfFfaulv4F60AYWHlUlLFqjU60EOXaWbvdok3gBxdzafp7TcOFbWppHyN011bgFeqotSghyqQynX
KstRj99lYfAmMpSNedwKsdjKk2QlyhwpqKnzKMicF4hnG4tPLK7lUaVTXadlgMrxhTpSUeGhXBrY
SYt8DbvYkyBctSdhLpo8aXv7W7AzdtdjquJXX4spRn22/rJSDTryNaTl8GKaHA/l/fBdcApZHV/g
mdy1N9m+P0mQ2Sbka8sj6Aso7Pv5Q1G6eeYqAVTLLRjY6ooViB8AM9CLLghuWtQmZWsmCEof7Fsh
Bdm9IJ725rdyoYeHMxqnN8WhPKqZG+w40jdq3GtfWlgC0OOArQ949vWclNgjpYXYMH5pnSLFv+21
6Of1eV/71EC1kODB5fiS01wnatRaLSVaXwtu83LGqjy5p6O0taTEzlp+3vM4i+MFx4MqSNspQc0i
ONHGDpInB+1Hka5ghf43E4fvi0A8WyBYl5d73XeRojWcnnlWuNn4RtE2voy4uC6GI2S0NOTmiCOm
9Wy1Iv8RhFPT/jMc7dSecPE+JIctcY7VBfh7BIqumA5vuddxKqXXmz6txU4c9sYh3413wsuyeXjB
3gPGb4FspoO6nFduenusFgXOYjuikHQ2RoluQemI2EKGUVJo17vZ+3I/ezUst6LcDd+29ptYBMtZ
tUiSfhfk1Yu+ntlJM0RPnYjqD7O67+F4DmrtxvFGHWptX53HWRQBSjhzVS8TZ640aHPNLmvarTeO
2JuLsfCKogJP+wjhg+XejdCgaGUTF4N6B0AxOimcXRXqT8k7UWXY1q8VF8tFPEqvSC7Sc7mE7ziZ
I8NeIHPOaYk2oau3hz5ReJV+nauvf3hoUPtH1IPzgu4OYviL1T8JkfHWJ1Yk3fuF7kk6RmDq9+tB
Lh85osNApVcQB0i6l0/RaKIeWxhEUaY7P+9vsevZ+aF50OTP1UwRVn8T6KorhzAvtcz15cdIqz06
ufvrv+NisfAz6GPi30AlTsAZX28DR08LoBAjqkI+3tqTBiNlC3p18e14jiJ/xgmPcCVCpOLPz3Za
V88IocnksGOQ0fU6cBnta9rOmRruhm4je73YZItgi/TBro1OqlRe+EliteObNEyDTxIQgvS2rANn
8IJoSOWN4/LiljFZKGitAnJWNBuVodcDxLirkxEZphI1NOnsDvw3LBvULL9OdRw1G3tvZYSvoi22
t88hwpEdQ9Ou7Z8StvOV3tzQB7vp8Fi7vjjWFiknM7QtRkXfbdlFDIZE6/2aeqL1aN7qXraPD+EO
DNi9EDiMUP3cYixc3Dx8PuoXoreHyNWF2dNQq2ZkA2+miRicslshjhuetl9uK18MzyrIxlhrIKu6
7HsnTovmiE27OAvHXeJIN3FledrU7a7P38qn4umtg0OlGqNc9L4dP1ArNeckNtOfI0LJTvEpz09G
9ocwCx2VX5WqKzRxgOL2BagIhkeIuYsZe7adnIzEftMl6dZSWBsLQlo0Vmjlg3le7OI6433vaMRQ
j86j+qt+Z/3jRXJbaJ7/aHjqKf3Z3W2VlFeOJ5UOBP+IdIdS4eutZRiSDOupj71UUz42qvQ2s8Zf
1z/SegiOPkpaAm6/OAHVpoV2UnBiqGb4vZZoHcb1Fs5idfIox5DkClr0cr2l0RgNpclCMPq3WYS+
PkSSMrv1q9G9Ppj1QCxogLpUmpaYhF4t6JyLegE5/40y8YwwzZtJa9w22oLbb4VanLRtm1RqEcqJ
1zqd26XFp6L/majDcxhtlTVXI3H6yPTUeLQtISSplPiK45NslJV9CuQIMvnkfKvV9iOp60ahYO1k
oCbx31iL01WvJOBKaB8CTcdGfZjetob/okrOxpWxOiQ+jyHU4ehWLhadXTWN0uIK6GWOHbkZ5nKp
qT9JevtuUPDCub4oVlY4RGYe7LThGdpyhVeFrk6dxqLosvY0G42nKlsKiKshHIBRAltLlMU+Lacy
Dx014NotfxXx9zTfWgOXQn7ofqKCwW0EAA9Ey+KSnSOUjziYyJ477NC1Q/8OQ9/kaMm8VM3v817B
LOgg+95WZfiynP/7dkfDFZgtlKkl28MZlSkkh0uR2VcO8/18U741FC880FhyFU/Z+3fUyJJtr4SV
lXh+zy9BKLlUWXqmErdTg/3sfJ7CF3negrOtrMNXQRabuEkSMjEVnJnm1O+iST9ZafLZqMs3XRPe
Xl+Fqtg6r3L412nSsjthWKWOuwcULf0Y+672qCh49wz76sU5IETUHyxPfwzf2J9sKK57HE8886O0
24KzryzU8wEvVa38wFZr04H0GXGVzSWW6ltuxWvfjYWoUyfj8XBxZclNIQVDbVDqMXTQ/+8kTBni
TdGgtQ+ngqrByREtswsOUscDrJEqxIm0XpHcXJY/OmP0MBmdA9nTiP78WhFNXQr8bG/wUIvLX9MK
244nxpQ1L2aRutr4AscFvesN4NXq3NFYgjhIk+kC0DvJoZSU4onsF7RGtE+BUEpBRfv6SlxbA4jC
/jeKmNuzB8mga4nlxyx6DEu/jh0aAro91RuH7upQULURutK0T5cnfAwmtexRP0Cy8UaaHa8fXqL+
x/WBiGlf7igekP+NIQZ6NhDdT6FxlgxkLh+KMjsOMc7E/qekkU+pvrsea2s84s/PYtl2XtWRID4G
lLG7+TTKt3XabJwRW0EWX0ZLU4RjNOrL0Pl3qv5ZEszzxtn4NKvf/2zaFqvZKnQpd1I+TZfu9BDt
Tshu1ydrdXeeRVgcq2PfNkOdixVWPJVxcqqkYxdbt9nw4XqcrQWwKKDlpR3XVWanniq1Bz01f4UQ
W4zc70DalTVm75w91yOufSHNQFEZgBMNxuVt2Eq0OGgnguGC8dgFH1P9mEfKxgdamz6KBf80sVGq
WHygVFWyfmoMnp3aeK/00S7yo13uIH61lbesDucs0uJDYTuaxdUgIqn13pi1YzfdzdKW5fZWlMVn
ylptAh/CpNnF9wQ8qWa5TWH8zZf5dyjLm212aquQHIbS5U9Wpnhlf1+nL9e//saHuah0+E7Q1CU5
iROqhyHsDmZQ31ZB51ZYf1wPtbZJz9bA0rAqThyzDDtCzcikDMX9XP7NMQDqTNzRVG4uZBHVdmos
v+KrDHW0qxrFVfvj9TGsf/d/I4jpPDszJ9m3IQUzBt+WvdK/axzfReT2epD1ifo3yGKzzPEIFHJg
GGN1YzYf8l7b+BLro7CpR5J5X9rJdgaHcqX3HDKm7GnGqU8dbxw33l2ro7BEH4jmIrCuRXof+7o9
dgmrtwxlNzBfCn9Lpncrgvr6Y/RWCdE0Y56CCkHz9kGLTtc/xCX6jgRXOxuD9jqCFPZJZhTgWykz
vunvqw/mbfzZ/qCc/M/MmAeZB9Ht3pXf6Xfb5oerW/MsuBj+2VpzzFTJQ3GSObkM4xD6kxUcjAFf
3mRLHGt1QZyFEn9+FsqQojqIcmZyrqF0RLX5yzTbzks3KQXrn8yA1EFvHWn9xblZVWMsNQIRHdVv
kmg6tKO29c3EN1mmUDzD/z/EEhsKWSx3/FgR30z2/GN0Km79Gw2Q5rSrn/8H34yteIt13s8qDwSj
E9gm/yh6rv5Oe4mwVhTKYtW3LQT+kgsvSoOsyX/Ht1j1ctYXsTU2AJvuuw/YOiI6Mx2Kd9r+f6HE
rKUj58EWG4CUA3nUlO+VD/qhjfOfcTugqIKB21g1iStHytvrW251JYratA4kzbgoO1Q9vpV2TUAj
G9w2LXbZFLi+H+2vhxHr7GKR2LxJiEGBYwlIQ8akVFRJHE6SiThbZHypU/trU9Rv5zq8kTR9OjkK
WshK9fF64Msupfh86D9QgqTkegGUGc0BCl8heuST6iFuv/flaD9G3Wku/Qe9TPdDP7i82h4yOXIN
/cMw1gfo9N71n7H2Xbkkyfogxlxa1uWdY2QoZWIxDJLatUopPyjRuENS++M8yPdNmv1pC5NhIxzI
v4gOwE9cbHzZzhRAoHzX0Mrv5da/K4otlYi1pUNRWbS8YFlecFOsEL1ns2Qj1uqTM3/TaPraW2Xf
1dqRIaxqqFjBwl3eaoURD4YREqTZp+/02SvaA17aybO0H2+HXaYLQkef7qu3f05P+73zDR65WOFZ
VE6XpXNVioauEJSO8F5/1r4jpu1lp/wwtwjVQicpHHf+pR/MU/o8fNRid4sus7ZmzsMvch/LjiYZ
HUiRWVc3HYSWRhoQVn0Tm9VuNrYyrbWb4jya+DVnV1KXKmYPqIxMq+h3yrTvpK33/FaExUuhkrXE
rkLOgFaun/xo2Kulfri+zbZCLFa9rpVW0ykMYiim92XRvKQ6wrfXY6wuexQAwcPQkKIY/HqiMrX0
lbwQWZDDy1c2s0jamcCVM2+kWjHvrkdbvX7A+EFERDqEB+NiSH1cFbQrf28AGm2nbF/9pGbrOcfq
kAbeFjDmdxF4eVBjXSa6zcAKnSUhHLG6Io5sqnuDV31wTt1eO2Sn5n3wJcKZ7d46zh86zE6KneyG
t9nH+HbLnW21xnn+AxarvppjGvshVJNmGhngNCXTvHOGYMBWMAmcD4M9quaRJvT8tm677svU2EG2
L+O8ew5n66iPkVcDjPLayNLfd/ggOzztjTH2snSscMydzKBw+6EyKugkfaTd9EXZOPvWbJwtGPYl
wYJDGKIzjFrBp+KIfL1UtMHm+paYzGZvH+ddvtOAyGAL/CUowGTHP8pDNKCso4NT4+JlGYF7+j7k
N9JT8naLTrO2bM9/yyKNmXMqdrlECyijQadOcJ5CjCgL+8+fOqRKNGxpBcL+XDY5tbLo0qih360U
6lsoVm86RXocnWpjW6zk6qBnFDq1XKYATcRoz06rJHaiKtTp/pghQtPmg9pXrt+9w9zmeH3/rZwo
hjA/QcKWh+4F38HswmnwY6rEwTy9SMhcREj2/3EI0ZmhMUeDVkBJXo9FyiFFTjHNpbmV7xJ/epNN
8kZVeA2GQAzoxRptzUuJ8D5odGT4sL4yXN9whWtuZe+lr+OtesA0AdxK6AaHLcjwJTrtt8wbD1Lr
t8rOsm2W1MlMJSoQqXp9k/U7DWiT71LJ747C+616N+yGQ3Tf7fI3lsn/R9XMxYnu+vSuLHwEOWkS
QnkGtLpEYAx+1A5lzftErfFgTb9OlrGL6i2IzlaUxfaCOF8MkQTmW6keAln2rOK702wpAYgbcnE4
vxrK4uoZY3mQVbj/6CMhL9/WULjBZ7jYmt1pTuSpY3Zr1fnGnbo1MrFDzrZanPTB2IwsHTUafTCt
WDm5YaP7nzRr1jdItCspD8QHGBdCKEe7QJW0sjx3VkYs8ujPdi0fQG+BdoKtAlottJQPf7406MUI
IhO8e5LM10OzatnOGwHGNgLDawKNmu9zGm61flaOEPGG5PCltsgrfHELRM1UkoDzAimNF2E3WLbT
xqG7chq+irBYfO0c6+FsIOc9Urko8y+IKAzaz1LfutCWOm0iI+YfvgydOSBGy3JCMdtzXDZsaD9s
Gld3gsfCGj5XVvExqfV9oFUoxtVpQcepv5USXpJlbm2VNddedPAQYHhT57K4WBdfTQstGB0RXdB6
N2CygHyXx2vgTnBR8330Ntw4O1c+36twi7Q1l+whlkXTtYux8UFpaEsfbu2Ng7QLBiLC7k6+KNJY
XWeB2OLOFM4R8T2imEju5ZhxR0fzrXUc7iugw1uJ1tqVwE4jJm5HSMsscYtjy2O5KWIOZ4cucta4
jVfhwv3d7HA5tn4JR7ut7HLlKAFHTrMNXRa+25JeUbWtWvsW2xvQmKvkX3Sak3r78fqmXik1EIQD
RKQGonf4elPLfeLEdgxxq+0H2U17H5Kdqe2CWT5qXXmwTfXRnp0v8rDFKl/ZhSivOcQEpySQva8D
hwrOqhOCTV7o1D+6zPyVVXLv1rH9LGeN9Odb/lUw8WPOTuUMn++xDZjKSasHd7Ygx+Sa9L6UqvdR
4XeH63O68uFYnUwn303YjCy2nBFMFhLCvKv0rnV7EugQvlYqfbgeZWWnnafLy85YU8ytmdO/Rhsq
+xaMyns5sb5eD/H7ly6u0PMYvzW/zuatLc0erC1HvnSaU6+4g2gEz8j5hkeWAcP0ZDxXkIA/FG/T
hy1k5srwLCoZAA2R8cHYY3EPJJWlgMQDmxS06TtLHnehamw15tfebwTBHEvgMi8tfpVxRpxm+M1f
n2yvLVxKytau2Y+74sUCDxo8l3fm/fDJCT2t8v5xo/6rgYKjRBMLSO8F3kefB0OSnBlSQpmfMgnZ
jajZyJnXnsUw3NhqAg8IiGOxIkuQob42sVbk2/b+H6KY9cY4NjfVo7SpTyr+ssWieRVscQXIfqZq
acjbaVYlQMPHwn/w+95tu2+d/HJ9ga7sNCwCSVYR8oSBvAS1O3IS6FlD39seH43gS2u+682/6K0T
A8FDjmL4L0s0oDaEYZOVZMS61mZ4TaRS8C3X1FZ2WTtp7cmRoYV/noVDdhPwUKCol2COxFabMOqI
GZWRO4CtcELsparjn84eSGETrwkhuqHzcFucimnW5PjYUOztsj24M7cvai+Qst31MCt3p0AdCllp
EG2woxZbuU/SqS8EwUF+jr7i85l+Vj46b+bn/lf9oXwZj9Mp+7gRUvz012sQ4UhoG2CvNLTOl0yf
QB6bxKwYmn6UpX0Ndi/cmTvlVjIOlIH22+2wlTyLmi7KBSIZp3C93GITliqicQlJCuE57I8gYz5q
L/EHxcMZ4v1faO2bxBMobLzCkSBb5slaM8vKOHQwrqsnM8EMtNjSuVvpLxIC8LACPYVq2vKpbaUz
F1feC2EBhPSm/Vy4qkdKnu6Ko/AVNh5mL09unBpHAdndBudf7u7X8Re3dhcF2EEYEeB8Xdu1xacG
VnU69xu5weryPB/m4nCkbDyp0kgY0ZJDrLel2lQcRQd12hWfu0fkE7ZSu8vLjZEJFB0JF1XRZfKj
FUog0YAWRySCceijjX2zv74FxOQsdwCVGErxPOcB0y02d0xmp+Q2ZEu66G6ELXI83WTFm3ncSPjX
PhI9EwhMWCWIC+b1IQIAMK3igDh5WHp1YOzM5D7NtwT31iYMkjMEQXoonPOLbzSjwtZiZ8l+jiGt
6j8kMvHr86WuTRgqb4gOA56j/igGepbrSHXsqGFLiHbX75oXMh56F/vktpbd+LE/BcfxNnrKbjQ0
bZR9fdQGd3Jl17hVd8nbrfWx+lsoKFODQUbsQhCOGitVmJacQLK/4gXj6qXBUuncEHr39WGvR6LJ
SL1LvSwNUuop2jDIyCKtY4/zuhr8bOkTJd2WdurqASmwVZgWw4OBufR6fhstNGpkV0RRjTdbveOR
IRSRpt+CickOlP0WAXJtaYpOtChWoPe0PCKLUJuqviWi3DR3hXZM5fhYY3p0fQZXoyBjBkqV5O0C
GQsbAYUSk71sVYMbK2+RBHdbZ0vtcG0DwI/9/yjLTLxKmjzNQ6JMY7lT9LuQTt71caxHYJboHrIP
LkBws+MMsVQlXurPOybUKzXrcD3EynsCNWLTMYS/Hb7SF2sAA5wkjLhRyk/cJ/WNtkM/6aDfREgF
PuUf8WzahSf5NOo79WUjtFhey/OQg0Oo9LMgLgA/TlbaWu2QEVT77INBi+E2PbCrb3LlKB3NU34M
N7KrlfIPg6Xsww1KIfWiUDEN2Qzri3uly+7kQZe8bOh+WFZ5E3Bdp9XsNnVjwUpUn+NxBkWwhaAV
Z+LliBGOxZ8C1vbyGdrhwJaUkx97Utzs4nzaZ9F3G58qS38OrHp3fX4v6whCZxrtF/hnfNglIQPJ
ZH00WnI8s6RbM3e7yjrYA7WSonPj+mkcA2+YttCUqxkKRO7fulQoCv9+352d2RD7Cjr27PD43i69
sfP0X/0NdesDCgfcRndo1j0ptSsdo+/xbXfSbq4PenWGz8Krr480e5QGuwz5wkGQnqScVsFIY9tM
D2pmUZ3fiLZ20JwPdnGA1soYqqnOYNN5dOXpMx7Jh2b8Y80g8srzKOKYOJ9StJByvSBKpt9meG/n
KJhpG0rQ6upmPJu4xV3ra1o2WilBBs88SojX3pYQPdtT84nHyOfkGNxb+/6uRi9UecA19D2A6ZZl
dbr++bYmVNyNZ0PV00YKwphfMVFjnhTDbZLcrR1nY2usVCzFlApQBLXgS62iLo6CUoLpIzKLyBUi
U8ouuc3eW/v8NGOFl3zST8Iv7vroVs8fSqS0woWZ4AWWB8WRhHcQ+7/ZO9/1/Xhq3bZ2i5tiFx36
z9eDrU3leazFVKrzPI2Twusn0D53so13DKL69daLZHXdnIdZpIFyWfpmWPHF2gOKxlnlDb9Qe7UO
3YPkBcfoRn/07+v9vDfvNC9GWuENdA5v+2GyUk/BFxy4kGDS41Wy7JLV9AeVJuUeaz+V0FGPQkWi
x1l3PFhHdSefAK5en9/V7IlCLW8G3BQdfVmFAHbja03B9QXS35209n0xF3v437veUr0ktt0ymG5C
JdqNxYSGe+2Oan0HY3srSRBH2vJSwYiK6xvFRVBwi50rtY019r145ibTp2kMP+WUB922pCnKSjOU
6JdvzQ+Vkb4blQ+JEt9IeM3xfnX1rjvKNI6ws3LHOPRmDQcjtfOmwrlv+5dZ/1LIP2gJnhSt8xLz
F5rn+0EeEFm3XMdpdoXdlG7Yybukxau8nnZjQBI+qt6QP2tJfsjzr2YvnbSxcId83rjLxaF3bdSL
5e1oAJKb2JG9RPE9P7qX4mx//QOvRKACSGICeIWa5zL7ktu2LhSfio9I9welcqVx2DgQ1kIoMnVp
QdcFG7bYPGg12VIWkODV1UPsf/HVrd6xmIXFLEEJhyBkkGhBnlysDdlBJ7YbYTaXuYGVyq0ukPT2
T6BqG6twPRD0ZswRwAUv8ZEomo+pKvE8aiqANljKh1ggDT+gcRRuZ1p/keEzrn/DiYk9uyd6uzcR
h4IlFk3D/WiWz1YTHDhYN5bACuUUmin9WQQjUcC8sKZM7VmaEUFLPO0xMV39eUC7qfHQjqVV+aKh
3PJifGjfb701V8MKdQLOEPJEChOvh5fOahpUghvcf6rv4x8q8mF4zO60Y/4VedyTeZc9bnUJ12ou
qARiM8+NSBlruRYxMmiqIg3/eQyKruQk2pKRl7yDNx5hmhXeb932K8naq5CLsnSXW5Ov2SUPAHva
SelzGSv71HpriyrrVmV1bYHCKAQ6QjGB7HRZ8YRVbLU+KOhuTN4NYQSQl0dhQTLa/nn5Bdk/h3+R
FxXAqdcfb1bDUsvFpjb8fjdVoVth5+yk/V+cHedhFgegmrRynBlItjvwb/KUblC5AWZYS1eEvyHO
KuKQUpfd8jiqokASN1x80993x+z4XWTv6Bb8Td4n7m5Kp0gKQbFezplU95LZQR7XqumTNls3haJ8
j80tf6618xYnEkr4+HoDSVzsKy7oSm2yClIeKCgXXv/BLOKtFpb4rcsz9zzI4myau6ZwdJxzYXt0
N2NQ7jNLdVG43ThxV8PwiONq4tS9QF0ZTaPbqS/esqH23o/bF71GrdGxtqzcxSZcDgeRAoe3JE4+
F9XEAe3skFQ59uoRyGGWqyqi7ePk5dL0OZbTl8RKg32Q+xucprX9aglPD5vaB7pB4nV7dsLPo95F
TsPwfEd+ao3wI8W3vZIaX5vR31+/6NdmEvsO8As6nU2yudehwnKodPR6Y+Rfcs8ZftYQFaItTc3V
8fwbZMkyicLQyEwB+At0X72rzK64H3yzat0G/L5n5XDRr49qJaAGwgT4PLoPgrn9elRD0GuzFNMo
LsPYs3rlHVXAp7EbvmRp+vPPQ+k6dG0+FQXn5dmaK4MkDbkUexF4x309zie1LZBQzGP5SI688egW
n+P1gqQcBngZMCB9sovurGxHziwpBngWRd5NkCJCzlo9kE9l3LhlsVdDx9XSD9eHeHlyEFQlEaBy
DybjonCpznqnIBmJB2I0x24w2eUuq9vs5XqYy4/2OozI9c9WfQ5fsKsQvvaKxD4U8zGuO6/vUjdM
Ns721fFwy/OxEPi/AEK1tikVJn1aYQBcTj+q9PP1gay8xxiJEPMWzlL2BeIimxwniYsaYv1RO0wP
5BLgWdDt4CnYHpuTvFmOXZ064TGEkQBNluV6t4Pa8KWULxRI5kzjlDrQ7DVdX3iZOTo3VPnCYKNa
sRqSZWiKBUncRU5BpcuxywrbKWcOejegFBR5fXwKGgW6suVsuRisfDMUGdnN1DCpHiw7qJMjz20z
Ci+VWT+MEnL+zsbWujwJocP8G2GpiOgYfa4FAbbQ/ujfg+o6ONG868o/1w7kpEMjlw8F2Egcu6+X
eZc3Sjk74P305zkCK1Ydnb2BWqbgwPl30WHrhF9JbsFsAX7mIKT1fPFGhm0aY8vBwAzXfi6+Jif6
iR6PlV2gezWC1NGmjNnlVDIyFMyxCAMtdtHsa9EnitoK7luV/1CLt7ave/GWnspKGYsg1DvoJ3I0
XWgi6toY+33NsCi2HsfeLQ/GXfFT2ncH9dNwbx76L8LzwNlwH1mBRb8OuzilClXNzHLIHLArwSnd
xW/bt/GBm/pgl66zdx7SN5pXHcLbAj+hb9bnLeTfZUbyOvziZsugOudVwNQ2enyrIyQjhT+U9D0P
tRt7bG+cbMtgd6Wo/TriIqVzfH0GjMo8Oyf1tr/Hy+teVJjSx/6b8SLfJDf91+qpvC0epZutd9nl
G+l1aLHOzm4EU6nnbNZ61GoaXIB63CQ6cSU8DSMclsbYqKpc3q0iGr52SNmSDC1rHuOkZ60hEy20
wLnP0hvVRgeLzi4pn9fN8UNLiqS25kYuu7o/z+MuXoJQ/W0rKvik1tv63v+VnIaH4hg9AMJ9Ztbz
ff3ApbtxQ4ll8jqPeD3WxSFU0ItvlYK/XpmfGuspqb818Yhcj+aFyXs7nt28mb3ZP7XNj1mX3Vrd
0gb8/Yy/8guWeg1TZedxpzLb2S/9FwfR2+z9/IZ55i7x+vfS7i+owAxZONYBPAZhtHxmxSgedbrR
Zp79MOzFsRscteOw+99QdCul4dfRxPV5tnSxNSvtdCKa8dh9GA8o0R2DQ8xjMnySPxiH9DdAGAME
fRfd0BIa7qeb9LnbuKNXOEy0dzmHhawALJglZGbyndBUJwFO1nV3nvpDUmWfgtG4q1rtINmN2+fd
rda8M8tgN/bSgy0F/0fadzXHraNp/5Wpc89Z5rC1MxckOylHy9INS5ZlgCQIkiAIgPz130OfCXJ3
f+r17FSdqbJlNZogwhuecIkq10OSvNkcvASVbIPZQcus4ySlzbsrulUfVynckSBO4nF4PXUnNHAO
44oFpIoSLDoFuCH3OUht7I5zWdogG+ta34H0pLfUVaDARiBfjTqM1ye2wrEBETTBVW+hGB8kWxwq
tEGoUL1jZep9D8iKAkO6BplrZUH79nz4Gqb8Cq4Rl/HdfzAyCujoT0KEFgnE3llula6IEWTg8nhp
vxCQUxuTWivouaXiyl7DyzNnZ+X9qUbMkUMVEL4I+SVKlc6B15k/uFNEHbuBscF0P1VI1Us365xh
pcJkB32wE7nskQsLPqHIYoGLRMNpPzS1el/aEu7j2ZiYu6E5a1CrJgboLR6vSb+rPHLiGD/6fICn
4yQHEvOA9CWtJYGCHBTYZbX7xQ6FTNIKoKqHsvXpvQ5bQ9EU9f1ThmHHTjR3wcX/c+C9i7KokxFe
FZhYnWEJga34JTivgCZgcPxMIYxrb0+9yiNx1i8j7t2Pkw4jUEdgAHxeV94X6Udf8s+X6NEDBGB4
0PVQNFqyv1+PsSYUOoS4YQPEtVnHG3eV5CBuRDnEG9Zk5T47m+CMD6mbWpmfmzMD2Trxv+hwHUb/
AHThXsbBsNA59mPmaWiCuTOQrAKtm+zE0AUb1NVP9e+PBAALHhlNDxBo0dvam04/sFramgmVZ4V8
PvIkz6xGsS217J2IGdSoAzgZJTf+aP1+m3vZjjGIhACmHhYsuEFkImw4BXds+NHPhl5TWBKvWkXU
iTvhyFRCNA8TCR6QD9TL3qGjRsihAn2y3PyIZooyLebvny+aI+kvxP9QLVsEN4GX359H0ilMcdIV
uHWwZvxVj/y3fYNAtFoBnXaSDHP4RIDULtxAVGnR1N6/MUituqRpZmgBhtr+gboZfVFeUvx+vwqQ
ZBxhMM6A4MaBjGjRVFrPjYtXVAh4HIRt7L9LQ+SJ4sThdbQMs9hro8WDB9rbcWPju6pEkpFJ08Rf
iOjBGCyniQbpxIrmsuzrU+4ch6fIryPuZTTK7hKtBFTebQvXrtcXbFvhBS4XPu7FE5HnsZeFHYwX
hhUIYZa9PRbWmgACh7LB6BO6glyKSn3JHj9fgUcH8cCYjQFXP1yAaPwN0Rg6SA25p1U2aV08WUVM
Tlzgp4ZZXuWHGA/l25JpH0G0VpZMC8vjFzKx3P/jwyz33YdR+qASQYmMM9M4IS7RbPS2Yd88/Acz
hhgIFUV7gcbvrTrUL0sRc5w/XqnEWTH36jXu2/5UXfboUkN9CtVEP0Yhce9ZRMN1w1UAr/KYbGxg
MC+DjgEh4Zrvnz/P0V30YaC9nMqSakKXFHcxdlOqkMhYLlBnwoZMgHZVcmLPHl0IOE1dH4kFWkZ7
ZyozttJkwOxVg7huZntOweI6hZ87PgiyU5Ak4G23Dy5TrkeYX2FRk7Hs57Xv9dUadf3E/u0LAscB
ZOGhOgX/54MAvCkI9DckHsa2WilzUaAVkfFKRtlvv6KFMYkILQa15ABD3fmT0nLGsR2iuaEKDe1O
SvhlO1tyEzMI7H0+3JGl98sNu0zvh20kpBHKWdK/WUx05TUMMGZwZ1JC9fwfDIXoAWRE/HcI9FX1
2Ec/ZThiK1m1VL1MjX1H9fj18yc6siBiFNgW7ScQZw4Qss5kqTaKcDDMI5Cb+WD3sOx2uHPKp+bY
OAvJFHQZECMPsCDwGG2qVmp0j4mONrEz9htTjD8+f5gj5bwgTvAcYCqiD3oQNIjK8QtpQTAHlirX
wC+Oq3Lbb5rsrW9Tu019WP3cuGm3OVVQO0wXYgzqL0AHKNMfXOshgrJQxwgty761txomHbAm7ER5
acmpuBxE4Zz7TjGvPn/cw/NpISfglkdAsQRJewdhN5Vd0yj0+jvhkXEF5FLXpJ4j7W9hNIDEONUh
TsnPxzx8j7+OuXcmQsM7bGrHQcKnfIoGrTzrxXACSrn3XHgg4ESW1j9ABlAw3gdveE5pCU94XtZ2
1lnAkVnqWedOP5gdte1TKPS9Pb2MBm1hBH0LbRdu9cvPP+zpImGNpVH0zkJy6Y7DapB8VU3TCUzD
Mi8fKlUYBflPsqx/7DEklXunextxyzg1ur4jgXpcZNWpaqKNVbfPYet/LXuQucb4FPrm8NGQnGNz
wx8a4KgDxlhvc+xm3mHQOLwknIp16Qh7NZHwxN11bCAIIuGuXLDSB+YZRhnVu+gBZ1DGT+O2XxkK
NNxJtNc+ngK69TBaw8a2fQCKgLffizBwmfB4LnQPznMB3xvvyjRJdI7k/FtUjWJlj3bqjiy6NK50
UtTWit1sTqXoezvg4DvsRbqOiuZWULAKXe5sGbfeXBr8nnTbn0PgxS26KR6qLHsbe1rUIUVvY4gE
UilJP9+JAFip39rJPwfBQQnIo4sRDnrOLXe8qklmgRxhLfo+k/GpnbVfzDgYYm+qahT9BytGY14Y
+1nrZhdUA2DeRXHPy/AiMPxGlXa9nUbyCvDpXRGR4CL0xmZdUPV759bBV9nff20V+mOEp4XK61Vi
TWd2595+PqHYynubfFmeH6d0WTofjpLB7e1AyzrKmDItT71WulUIqy1BCpxjtVXIDPAQVrGUOAIC
lrnvzXqA0LRBwnghfN77l1KTUKIRNbAEknKzidKmGMbLMRkAHhmmPmG7jjHIbiXAQWxmE7Rj5taQ
V0wFNZqllRUac4HqRvMUBKzXWckik3xR3FDD01pNhTZpX3cK3FgkUWSa0rJxeQmB/W6oK54yOvtz
n3bomTVNWvXlYNM00QDQ3JSGs/qJ1KKU5wSmL6j9doE20qQsGDSkDqIaYgdDSopgEiytjUeiPiVB
IyF0T+PKgdRpH82KsjSueG/1qfLdKVEpjvWhdlODpm+0EyDwels1tEQR8ElEYkFqDIWxsklL3x5V
sm56YsL3uexjWWV+3Uqo0Ya10rA6mJEdwN7YGadtKRw+AaTk1055o2Yib8dAx/RFdrVotzMoohK2
bh52sBWMsoWNJKTm42s+D5ysuCrH+cXHtgl3QMny6AyuacVFN/aJuNVV0LCcQZ2EXJet1VopCBPO
BPkd1Tv3KJoQvkIc2VxI/LBdscBX0bU9USf6AvOGnvlpYrFKrSB1Qx8FXfgkqOEOzXVguTN9DlXj
3jtlzGQurd7zz8o5YkUWmMSZc7upm3qHKKRwduUoQ7XGacS7h8oVY5B1Blol6yIg7XefJJ1pYFrD
9WMXlFj+eNF1CdgA3sYcX8FgobDXxvSzU4CEZ3qOJKeHLiVPR2LJ6KVirVE7PZAKuofzAt2A+ItP
78IpDPA9JIokLy2kRUrI8VaEzd8BXLWiHJUH6w55OZ1wC5Qw6ItG3+nPvVlY6pYmozet7HoYcKHb
On7WyXIkcCgDQpl8rn2SekXUjKkaeFRstMXVm+cROH2GfRpIehGzcjf3obX2i879VhgreETpkdwM
JvGvevRLnNyB1uc1iLa6hjt42dgPyi7qOTOoIwQZq6Xjv89Us9eAlNMMmHeyFtaCuY1BzH2p0SUs
YGoggmdrSIZLCYIVRGwS0I7uUfJKwswv/ICv1VB5NDXGKr+2ZVmwdIqwYVJSWmOfk1hOOg+bsQOk
u5mwnCxPGMD3CwgMA9U4se9KhcbJGFEKl+bA9W1BLbPFPg5HgDmJV2S1kF7OmErIhnLHoMNGEnHn
h/PYpSHajE7a+5NV5Mxn4PPGdHgZ1eA3qY2IsAZcLiQsVSGgw+kQ+eQr3NxDKM75XXJtO4V72XDO
n3jdc287ckHv3ZgJtnKrn+FCU8H91vGn/oEPowWj5Gq2LkrSz9CVdhkck9tuHkGvry2wzp0qpBnO
Cv+LHzbRV56YLn7sw068IiBVzjbC6kPcj3Q6vDQ+MfUmgG/YalI+8fKYLgi8Hoih71y3PgN5EuCh
vPBH/WSCYSYrn4o5SHGwVGAkKF/d2x0pg21AmgKnOW0qe62TEkjgrG9DUucRY1a16kNSkQ3q9kGX
EiYsmo2D3xa3AAPOLOdDomAOWNIbTCHMfOaE0PuB4rT9YkuCs7T2uu5JmdF7BGlV3zqWXb/41Uzu
Z8jo3TW2hqYMDZsiyqgLr5C0noP5ySjiRBdV0ytyZuCW6gCa1pV8lQjpVxucMTxOWWWPX8FZDZsL
7YbWfYtNoLKYJLWVTqIHaYd12JK5EcRt1hDzrgBws2rnsSo6y4OWRwARCo9OvrOZkqqaUjnMw4Ux
nvfE6kX7G2KRpX6Hnrnn70bHTPILqVoPq5vVcZu7XT34V50UEViJHp/YzpriCQgSr+953sQq+lIg
vuOZAVcXpd2h1PWuCS1N11hFdnmBVd5dN240nZduqx6qCm59m2GIoofamuEDE4S6vp0Bq6CplsBw
nqvBstoMPTpgGdwm6b0NmMB2k0NSDBJsrVfZwVlJfIiidESKMQUbzHIiHFW90gJXKJyXcuo3QXnB
qKeinBFvFHc4TQCXTwGJbW8URYURIr6dQUshAr+/R64XdDZMZHsflUHmsQ4soW6+gcWSxMseoWWT
4pSZTGZ5sbimBQfGhMVATOY2L6b23G2tXt+U+OtqA94ncDYdN42fzwURckfhPP8IlwB9Zcm2AM0q
IjihWq3QoOrHCRBFYSzmZjMLUdIBUR010Fz7tASWq5O0B++/EvLMraD+n3JaTd9cVgl6jhUdW6sp
8MsVBAGTql/JGTGFSmeP9HdShFw9oHo8z08l1NjIhntlJ7IqidiTXY3JXeTOto+2UdJOZ0XU2nba
lnMHlrzj1nVeVF5B8rKFwUHORVvxa6A1ZfJStIzHq6aq4uCydRI6XZEwmh6TlsQaEbXsIYQQOVWT
+7jA8MFDgyOlHFkcbI1JhLlE66/MfI0b/yywO/ThWxZ36xCqxsEq7lwznflj0N53EKsZsqGExDuy
VH8kRToY+3WSdfzDYb4qQGlG1APZTl09+RNUXLOumuZ2E5IRcZuaBTZK1RhZfEl0Z1qR8pizYsNM
5845Dlkl1goYk3JDmTWc+2RENoyW5BidEyTCWAIVym4PtidbieTc0Porjca2vqWs423uIThhq4Tg
Za+cpne7b9pLfvDZ68OdGXHgPk2IIVqsp0V5P5Vz0mD9ShtR0GWNNXelSWn7Wz6Dh7qLlRz7s1o0
uHSTciqtt6gbbYZwRicWeS492mONM9H2JQj3duPjNrITKTd1wuzublRzs4ipJRYeAW6OIc7a0ivr
K7jkQHu4onEJPlERSej3WChH3cSxQD+thUgNzWJ7oO2FFVrJ8Oy3YXHhN7h2bqHUMxQ4BqK+8R5Q
8+7UVRRNur9BLcVyV55bOIAVzroE2SiuBuBP06QWXvIYjjJ4netY426Ohnq0zxoCG/hMULzRr1MC
UEumG7TYXyVVaPIVaI7i7FSKIwoV+hXtiRlwYBzEW1rF9DEcagNljXpO3rRRAX0utUTfYCod1PIp
dcd+VeGv6QYeBwlDUBbM54rEw00f1ZCAbdjgtKljOimfTCtNecarWHj46oZontpwOJsA6adtUN8T
9LCgcxD0XbOzbGzQ3INXzX3AbN2vPBVW/VlFZeGsooKKK/jUYlHNg98/dY7Dhs0cTb7ZTQv+c+04
Ojnrfa4stPg9Mbz2nCT8OehFFV04DSZgRQIz4mCzK21Nu1h6UOLrp8Gtdy3BhXHO6jbgO9fE4aM9
wSlMuL3xr7uO8DaTyeQRP3WDZmryaa7DkOalg300Qaxzduz7qS6b5tkZImyQ1vLkiSrgXtPyz+wo
SUDmhJMneDN7NRBlU+b7DLuMe+9q7jay6XcGiuxBVJBVOBqgS8JpG03tf5CDLqAF20OxB3ale1lZ
iVMP7Aj4RqE6MpdZq4Mpj2KG3OlEanYkMUNlZ4HqgiyP8uOviVnRi4lEZAC3EgXjSx743xApFJuW
/WaVZ0kAP46zVx0juN8YziORFch7yk6eVbPaydBNZ3/KUWDNHX2KRblfLNsfcg+EpcsgbolYyhH0
KZFfVXANSafVaVfMI2WPRX89QS0TePhDtkQowVicHBzEuKmKCCBdcqLsd2QEyEuiHIGkCvTefemm
MKxt3gRsyBpoXTtSpvUpzeD9MhXmClIroHiixwKn1/26ihqh+wbSGEoe5Mph7tZSd9AP2Xy+1o68
EMBjcZwCM4XW4b6sy6RRTxSIcTI29ecw/n1gVbcxGpEI4SdxwIvD+sey4vJEqFli60C/EdXLvYJY
oC00gBUfMg+xVdoXAjk9WSemz3Fu3gnu7HDRomueVDDNOaVMfmw6F40VjAymHZrNv+6qWnLHjVAf
yOoh9NKeul+UEQiEmlNY+GNTukjxgCOM4p+7j9zQhXAaBk3FLGLBBZXeD8J9wIDcDan9h8/f3rFn
SvDyADuGE++BSs3Y8tDyE1dkpSxyg4nldnOWnLJH368GBz97pA7eXbDYUuw/0CKhOpBuGDPLJGlE
252LmtBY3w12m491t3IQN3z+XIelqRjyP8DZ48pDh2RfWZEQHQ5hzEZwlXWNGHHoz3rdSqQS9Wtn
kPnxIvr2+ZCH+/mXIfflXTqlJh/VsDGLy/vavqH6+fPP3+/24Nb6dYC99ddVieUIigHy4Lq8EzdI
l4EnijKkNkmGBQ/K5alpPPpMQIoD5IflcbDkHYg2iXDGkOi7nA9zvE3YKUGAfSjvn4+19MqA4IjA
xtg70SFsj7uqRYQHslbGmbOFDsGaj2brG34+uia3Ee5ATC/VPidZGVWXdtTdFqK5GQoUfD6f5KMP
vKgs4tiEFty+1K4Fnz/aWxU47V02zWUe23T1+QiHOw5v8cMIe3cmMJx27RqMEKvquWL1G7ToNk2F
rurn4xzGOL+OszetBqKUYThhWqcpBgoL06tmQE9vi67IZX/XmxdVRyfGPPZsaEeiDY7VAkHOvTEr
jauOO5bMLH2f9MU2tM5t6zd7+j/Xy4dBvOWO+FB1NhJJTCUJ6kZoc4FabW4RpQwn6ufHZu/jIHt7
TVUBAvQBg0QtW8UFhE2sKh3Yuuv12ejydC7ffLs4MX1HjkmoLAJIvzR18X97YdtUAOU7NMkyfRD5
CIPUmlGleYwLsZYeyafhFG7q6N77OOLeYhw8VIMYQ51ewKgYZKSkBSVEbVUWbaq75jsKtSUA2J8v
zKOLBPx4CIPbS6N4b5H0hRHcCvGUcTMxaF7EEKKl/QUP41Mtn2OXABAZ/xwp2lspBa3hA2/FMqtn
76loUJaE61AdD2vJ7F3X+Nv/04Pty90a4jQxtPQkDjI/7cUj0hpIQp2K7Y+/sw9P5f66/p2uRl06
xFO5G3ChyDmkHMFMCi77izj1Vu6WXZ66Bf4/QwJfjn7/Eek+yltvUhaejDgbHzDkvFmpJ8gLfY1h
455sXIjo/S8UWg7DoEXJwEGctxADcZ3/+qBTGJpgQpkg81+Sa5Obh/62ys02voBexGt9QzLzWF6f
Yn4d3YMfBl2+1IfTRTkDilAKgw7TtBaTOOs6mQ+iumYstAC7S3ZMdOvfXzg4NBfTCACGD1TCKxCm
IzmMMjN+/6imeeXNskY/dzzFND82o4kDT2aIFEOjZD8qCmrTUG1JmVVVg8oJa1YDKKmp7ZdPYR3/
dlcX2bUH8jzojkf0IeyIuH1XQyC/hoUP++KTm89n7dhV/fHz984uKmzA7kbEdJ19Ay2IoXn8/POP
ThZIDnCQhwLEAfdlGGRNwfjB8mMbKnrw8l4lg4IHDsXPBzr+IP8eaG/JQdkQkcaAgagPiScLnS/2
m/InP+9M2Jb961n2bhbXQs2pmrHCpEEx5kzpGOVIxn3nBt4CfXtiPZ96oL03E4UcEoETHohH8QpO
US9z2Z3CxB5ptmN5QYMSgLFFIGs/UotjWkmOqn02TqmzNrv6BXq2XRpNGYzicQwiBTwF0v6Z4f2a
fv465t6DOU5JheNiTJn7ZzaEXaZV6G7a2zZLsjIr7slNkerv8l1uiutFQ+okH+vY6YTUN4I6MfQ+
DwzamhBi57TDmlfr5oq9Sah8rood2JS5lfHtonYbvPYqQ7kvyU9Bno/uB4grLFqcEFnYT/RHFGf7
omPIoQJg0i3IU0G8q0AFViBW/nxHHL1wAC7711h7E+3aCsL4HsYiryYH8Hm6hMhkTi791LqVc0re
rPw3eSF/bpEPQ+6FJXYCnzOhMWThmcyW18J+caf3z5/r6Mb49xj+XkASD4MJzIwxXGhnz+j96lNe
bSde0j5iiAAUIIoaIwTUzkJG9LqavKW05LUZC3hwYqf/TGr3dgQkWEAPxPkIYvs+Wa7UbNZwE8N1
6bRBqtHqwCR2mevSb40SJWQke5KDaOutK9J5P/yqO8V9O5hTMJZwc8LsCIgv/4BT3+AasMyieh5Y
4TmDk1rK0XT684j+rzfz3+S9vfnziYa//w/+/NZ2kygJlXt//Ptl+Sbaof0h/2f5tX/9s19/6e/X
3Tu/l+L9XV6+dvv/8pdfxOf/Y/z8Vb7+8ocVl6Wcbsd3Md29DyOTPwfBN13+5f/2h395//kpD1P3
/rc/3tqRy+XTSNnyP/7xo933v/2x5Gj/9fHj//Gzq9cGv5a+s1cxDvu/8P46yL/94bl/hao+0H2o
D6BGhCLmH3/R78tPXO+vzuL3jr4usFY4qvAT3gpJ//ZHEOJHS5yD/Hrh89tYwUM7/vyR81fIjnko
y4PWB94UIOH//GK/vKF/v7G/8LG5aUsuB4wJlWDEav9enND5R9yIoDVBgQtxJHCBv8ZyfTJDtwnj
AJoQ9m+DU7oGjZmaXYVF0ERbhY7/5UycpEkDx8hVP5bhZUEDemnL3r5Aq8fJkDF0sNDjw22s5hln
Q6J2lkJnhdCiAlCiZ8X5PJXDV7ABcCT2swhvbTi8nmnQkyFv2An/tuAu2hi9D7CRani3EkWDklc8
FFu0GOPLWcbdTY2m6fvQKMjmTMYT16FKqlcDNNJFK5vohraT/SqkqC6AJ/iK3diuvTKyr/Alko2n
PeumMmgJpggloCgxQi8f0noQElQu6VJ0gRdthnpLY9fv0SwWoNpVM+Q80pZO03eXyJuYxbAVquFF
VtM6ABij46mGMfVFNIi7sZgAoqh23BqrzCasPi+AEVqVVuvmRAfJqgvm/nxye25SXVfduTXr+gYK
CiBnT8zJCh1UUHWzgYS6meoZefME40p2ATnY8ktkdQW+o2HdHTF+6wIKA/e5tG8t9cjEDC+Irky6
b5SHegAWwrJYHvdT9VQMfsQBRyDVpjOkmFYcbILc5XPwxgtNt7BV5OeEIPBgTjzfVUliNakoRXDf
Tc18T/ygPx+FxS6IO9/20GAyadS6dAOuorchIU6UtPNpsIbJTPGV18T9LvFOvls2oFbu3EznwDqB
34ZFFJI8jCCoVdU06bOG4PBLaYR2uRkCp0pNMp+hWQr4a02hGp+1KBjrPOh91GQkK4WVejLgTyX3
zKML85ALCvGdDbRBhjPNg/5VNIU9bvhQ4n0xyssqrwtUQFKoRLqZqkOs3BFwwhiuqW678ejc2nkb
JOJb1dPxnKIpH6U6mgJv7S1OwFwAFu6QNr6O4FTX7wo38AAAAc7isqrCZ6sNtJOisT3Ga1927L2b
hffucTZvLZ8m84qwMQGgC9VO2FqEKEvYQrJzW/nFTQFeAMBoiX8Z2XW3CWMXmOZSFBdlYal3aqQC
lCYIqUijMG6/Ngu8aCSgYKfUkfdLF+FxDoG3TjsAy9at9GwACPt20GndDIiJw6oqtnzw5rPWr2mc
1S7CkDwOOVz17MLdlHayKQY0xjMRUJ/jwgNaNWzBWm8rqPpyHccIlIqOrrGx7HfoX7WvwCCcc28M
ztFLDjNKAEB0IdD7pYLp17aFFeNm8NVYrWZLkdU8e/4VG+kAwAI3P4ztIflugz6vsbazbijRWnVQ
MUoH6IZtirFQbRqW47SOPFNf+yacH/0yiK51wtUuHini1bpC2UXqegKmJnEBm7Doawhk6KNwB7IB
UCbJIzMBFlS7xQ0HJfdq7NDGT8u6Dh8CMZeXfaI1tCapJW7cpITtYN+NN/1YuLkDBN59xcJhRQXM
jNIeGd96pr4L1gjkClxAX1Yl2oibhtvDOvInhv6rN6DSZQcmhMxtodtbXbfTDowgxA+uJfPR75y7
OqxWzB7nneUWGog+Ru4N3EHOwViB3v2oUFzhwOaATYklHncA1gBgDrRcZqIBKqNdeOWOic5841yF
NPSAhJBVWpD5Hp7c1yyqbjrXatPBKeoU8BeeFnEy5skclo9VCLsMUpIX1i7mTAmv7sLJzOegv/Oc
wRpgh+Ynj9Je+igmA1uRNg27aZ0mYmkwAbKlabFWMmnPOXGnMyYKHyldX2G4QMbBuxZN/FzIoWYA
k5TdLRmlLPNh6PBugsa/AJRG6bxyVHOlUQ9v8z7wvrkAYmUQk5xT3VvxFtORkC1AFQTUEoC0yoxp
r4IEquOK1cipvwuADrt1PLPSUMz76vI+3pQx986sxNOpI0vohyZt86OowHhIg56gV0wUdOkLV6sA
f0H7l9muOSQz6ew8euPQ7SaczTwXDRY3NjvcTucCakPApFbNVdWFqLHNEt9hbmsPhXTlb9pEkUuv
UnbWqhllHNLb7Uq3mvwADQfHFg6mCFuecO9mrF32taJD/JUltcREhqJZO3Wn9abxZ+/engcCFOVg
TTSdAOh1spJODmbQ9/ocCMF64wFOtJ0g0bWZm8j5HsQEQhIu4xG8eLxhVUNb5K1LUGjhKnJzeBeC
vzLX7A2+OfcmAqBwsg36mMSlUNmILWfVQL9hZcED98GCutdz5bTkxetimZoqAWCPKj980PUIYSzc
xgKuurbhTwGzrG8mdl5tbYFbDoeD7nqyTAANyQbGbKA9uiiCduFO1UGsU1izIOfQMoB2QwugZUz9
5CpCkh2lddm5eSRG72zUpttF4zAAZWcpZ81jXby3ui6vvIaw647a5SUlyErdjrgaut+c7DrAj7cz
YpIrLcZ5w2LlQBAP+iVQnFgPZULuAD3CqtdAogqcDVlF+CsguD5Eyatgg62PXR5I94nHwCEtC6Z7
qRsg19xCxk8lEeMa4cWQjo2CpE8xiRghTOMmuR9Myk4jHKlwiQBcGYRmkTwRGHkOO2Ur78IqSvjU
9Tx8YnDbhDdrG/K8U0VLLuCSjdpiXy7l2rBsLwdWTJfxDMQ1TaCjyqVOnnXbU4jMCLMJZWgyGHqD
oTaDvnrlR9BfzQYDCXAqmX7mwsKxQJFrlWlPaiuCENvIL6LejD+IJ0YOwHeV/AB8qN4op/KetBsX
XxFh+rfOHJfrORgJxIsoBYDbnjOL2FDcCEf+3Ey1ysZWWf4q8lp+OzEAmDJhjY0NymnI3hxji3UM
tIoL9imIZisAPwBddIsxpPedL/VtXSD3zuKYrUGCdVY4aODiSqlAIcsDiT6gbvLiDn63k/1c47ha
7ByEdLw3rTxBsFtwnGRgt7ryekx6sFzBrBZ1Gskwem6gd5BklKNWvEtClPqsIrAzUBfLdIyByQ45
7N5pt+FgfKYQuZRnbGR95odyxe2yzXptMOnjpUPq+3ou7mcBvX6eaA/AKZvX2zLuBsBwxLxK6Ey2
wm6u4yZut+iw8TzWU5+DBwGuyBxsGswAYHU5b8a72Wpvq9i+HaDzYA1uNsTAbnoluHGFX7/VkG/c
soQ8uJruEEi8iErc+wBOhYN+iABnqXmcKV2vIT0EcqBVXUTCW9PWfkLeiR4akkGuyG6KhieJD81I
5K8Tz1ipbvzmthnhbGNBHeV8TJr7TtZyB4jdRVup6EagWZCaeICjGsy6aj3nPvSFhIEITDEhYHa6
F4Crt6DgAQqv3zUM41PA3lZRwN/8UJ/NxXwv7Bg3OXubRjfHpVWnLJYPofVcWvU5ym73/WStHaur
+suhbLt1gVc7pgPv4S/L8L86tz2/ShMJpRO/wmVc50OEbjKL+xw7F+9q8sr59v8x92U7luLatr9y
P+BSwmBjeKVd/YpuRZMvKFpMj2kNX38GVbX3zojKk6FzH66OVCqpmgwCA/acY46mmHP4AE21GRS0
Vbt6ZGkAkU4aJVU+eUoszrXd51BdkfZmwqSj1PRjRVtnjy8zDgsGSi6ojZW1AffxjERYdiQUgYeB
UZTqyBuW+8QZmWdp8cZurU2vFxsJYYKvq9nwR6bdgUoHLuU44P0c4/vKYVOQtFwFLK8pgg20XWnp
5V7Da6uXhte31a6oh4thTzfjqJvXDGPCM+lbwx+G0dhhV5vCsrT1wB7K1yV1UD3UbYK+RuvYi2VB
2UhH6P5QaTZYmXkhY4NFE1BZqMxMQwggMQdJOKAAZVZvzlyh4q1QcyiuB3Fhk8AuKjREDeTVfomt
/yEd8cpNZvPU0fxMElgRCDMPZFtKVzD5mCXpJi85kgTs+aFHU5ZYi98vPIz17ArkNPwoh8iomIaA
lfEmw6vpZgY8l/XFTZNih3mv1+vYqlkz+AZLqwOTs3pvl3yJdGmnO1RNDtjeBhATKIVuSYXDOq2B
ooy07iqXmFMamFLH6YSW0JtgDhfCzJc/wOQbPHObzVcJSFfBnNGbnkwksjp6Nma8dtK5aWBUqzmg
ATqWyNzBnI6KmD5h6mQyvrhOPCD8y5rfm8wI8wFfdAs+sT7E5zxZgtS0wOzHfgDSqdhmsGnx01Ir
7vG3Yw7hA+YnZ1EKCVNBAWpeFlaOCLK+eGI0OaZz4ulT/lZz5cNF4Fg5zkdsjmhC9Jd8rix3mpot
fDDPGVPH1qxOXYOYas4C8LGhKMH2rRwtxHCicC1aYEuYn0B9f0pj5xbg+CsdZOlyKFytEsxhrr1D
h9m4CNXofCM39qYqh3OuJdEyILNHjfpZL5O9rMDpJlkD72YHYcdJA82XYweLzBcssxiOnZyJW5H2
Op/lbub9OePaEcbCmatx52a0TYxipc4DbswbU4AhP09H2SL4oSEycSve3+MJNvuppYh2pckM/XqT
ndBq3Y25eWjg0R/AtSvZw8FbInbQ2kHH467VdyHxEk/xRXbgkS+tA84oeCRQ0aJBOGksESjD5q2T
9HVUJvohbeQYJry4HwBrhWBSdxvayes45qOLFwSKdnt6Bs3TDjqzqN1qdYXqmqa6Neqyujd7q90x
kUAxZZJskwuOOCXs4T+str7RJdMrnIxG7YNTr475WExeNnEZwA15ZfKrvZl3CB+T4409LWeSvzat
ke6U7qQ+/PgvTOvBvxWOOd6AuwGpS9aRey4lxEUKUtRL3Y+6D0lB65KhoJ49QfZQ6uMO28gUxCwu
IklhxtkL7dkuhQk/FxzyKq7erN6E3jjjW5EgzBNdeusbXWdvcGj6qqGvRQ9aKgF52NVipHM3DjCX
3ESeg9TG+4bM2ZXGZ9hdJrpnmOQ1L2PzYKXxPs9TeUjSan4c4th06w4UUy4RGaf4nAdZlpuOL+P+
iWuVrzEGBrNaxt1SxOe4SlEKLz18HH3OU/BgaAdh2GzvrdG8zqmxycokd01HhKRVCCjK2pOw0R+W
2B5Lu7ozF3Ec5/ZWxHY0VzZMAZN3sMrfINu466zxAkaTNzAS2Zi35r3j5wbcezLgQgtI2RV4wnbW
9Mhx74uggJdoYNQdc2le3VkmdBMZ/JhvM7mwTYb8aLc3h+dFtCU6v34IjDmubhXqdZRNE/Vbg3+A
65tGE8eWIZOBoAiYlkDAHdUTQIF8ihThP/tYMqSHKucQ3GkaNEIlewOXv0uRN6/te57AAlkCFyhn
9NrWPQRB12C8K9cp8cHKXu5M7MYXUMw/1h73ugWNEwyiQetC3TTyV2Jo9Kh3JbAbZdwSRj7QOh9a
Im5Eph862Om7c1c1Hh3aNFCkgg2yA0c2UAHZRterMFtrcLxqNWjFqpifYkLFhzYpoLTxjAqH1ssp
AZsZq6GjxgDTPHC4vBW21Xmk07XremGxD2WNftMlrbbXHP2Do+l3MWHHszAU1ndCrQLL50G48JiA
7Moo0jvo/PKz5qAXdnmjMg9ydPJoseFizRO/0luKNp3k6LRUbS87JL0TN8tpGQCDG/ZxMvCdaJEu
XDfDru4eyjLfwVcIqqg+Q/pvNlGXxc3BHHr9iRXmEjnTcJqnbgM7NFSfhQ56enrJ5yJgik4nNosf
TmffOWV1scZe3JkxGnfsbb5c7Hs7r7aVVdR+Ylph14BAK4DxQL4BNZg5Z3XUoLuVrtksBL1DNfgd
NU+pvZh+ueaMI6NpSwoJAC5XyKnkytpbbCQ7OUMWmExE+rpmxqHo69DK5+PUza9wK7x0pLwHbxzq
R8CqcGoqDzRnV07No2qqAqtBHQkTmkl4ZTwi1k2zOlf05Qka1qgw1LZF7e3BXouAKVLv0mqU0oV7
euva0GM4Vi4eIAe5nmIjNLvOvIEIcXRZUihgeM2E9KhFC3WuXmqxGMAD1eSm0Kr/KCSK60GaP5Ih
fxxa6w029u/guum+ZSMniXX42qFhjRLZPzdpgeMelhQsw3qrjno1SZcbBp2yB1UV9caZGDjgP+xW
jjtztWscKr1dg7pQANTNAynLk5n1fkbhl8CsEHKrI9IEjdByuvY42vn7bPIdyqdbLuCs0DtWUBsW
zhYcbYk7yyIJx7IfIOeDW3+WycFfA5yBExvAUqDKQsvqBNlQ3cLrHMJXyu7iit312F6MxoL/aZqv
3zq7ZHly3bLxMS8ZCxZmniBs2BVGkRO/IBj/C55XUU9mzNfs5VQ22C48BzfnLqXMAqNXs0/Q9IVp
b1yciqZQiVYvVl6ivqAWNA2QHdyabHhzGhm7NpxQgH+IKEMb6hFbNBKYYGe/FBoSWXoF9TqtL2iY
jBtKhcRy1XiLh2LSQfOX28RQPwD4u6Nej6jeKrEdhoy/2CxRYVFM2b5pZb8pcuizbAkO0TgC/SFi
AbZgod5U+gOc4hu/Bjq+tinDjsYX2CtDCFZa9Y2NnhhIdqcd1WTP+6Lg99kC9R6OP9RFCaOLj5vs
d7oF0+RlWgYvhRLPs8WA9inTBi9e+quyraoAPcG8FzIbICHtxI6wFMDY0ONdqwAlamnFfZPl5QHC
hR8xfqTrsPyeI6oOx8LbnCtwl9sEWOJ0DyHWBl6PtteBsQGBb5+GRceAwC5SK08K1tC+MWR3EOKR
9acbqT+aNqrhzOp9WRh3qqmbj0Ef8eZVmlGuiGA1bYrM2jlGFsw9QwlO+I1GSIfYM56/dxxzTaNq
bkCf5p69wmcVvn2fCgXaXqtdbNRDLUme60k7ESffamhyz8ICU6wvQSrEVLbdwqPwWSUCOW2tRZDH
0dSHRph9FplL3L7xyZj9kmrBqMGYoShEt4tNwvZDOjeHYqp4IE1y4Gv7hLqWVBmm6Uas3+RQmuFY
L6bIGOZEeb2RYqt3NBa1pZ4Dmhm76y6WfDNXU+I19Wh5BTE+bLrwHVRcNTZo1Bo2ySAE6xXOhxrT
gFwxuhNEiw03pyoPBwslL7Rc7WtiVjl0h2l7wHKpcOQD1NRTqnHAunN5NmnMbqiEflAB/YIrQa88
usTCA/iwYpow4YknYOVejgyh2KWpgd0SInDLOgwAlJOdUVbaatNJ9cwfl7k495AB6NjBREtDAOPz
6FqCd70LEcgUOjHg0U4EeqJuSW8GQ/eQMERbAIYH9QW2t8DOmmTaGF17N8cjoOxuRWyTKxnjRNZh
S9kxr8QxXKR4ZWE7GBvz1lTAlEYJ9uJU+03ZuUumuYs1BzXNzosN7S9wvG1lkvtqSV/SAtXwQMOc
3MCKAcAN92cnR1utXEU6ADxqD5uzO+poSHqzNySZdpnBvLrJo2oFF5LiYVyzWZKxAlwJcV9SQuIK
FpNWEV8ZXZClZjBW9LbutE3RZNuE1Bs49B9QE16TdtpZTvaYOfEjhzWP42R+zZlfUxrBZjgocMjI
wQ4mUD2ECcCxkFsjNeCVklTYbXTsk8h/mPmpEiywUDH2BWDPusO3AGF+KfW9sjCuzez+GMuHvi3g
HNMG8BPAr/oBKf+mHmmoURZpeuqDnF76PfZdVecbCYU2WlfPLLtIGnzj2HGkJRROg/XOKtFNr6Mf
zX4oGuYaonbjFkmNubPTUBxoanDhpOrHaLYxpYSaMpZu22SvMbCI1kJqPOLinSW79ELZwEYBUVN1
XVCJL7mH5spFb9C6omD2nVFStPOTbNvHSkeuFzzv/BJathINk6LHHBDYpYsJxlSsBFqOoVLCQwy0
we6vHdiG1E4njCinLUqaNLuD0A8bn5InoVPUuZqbceuAPmNPNRni5I3METtMnFveAhFmMkyvceVs
itV0QstFKPJSi1q7pcC8wHKzdxwCYwuZphINGGi7IgKwn9xB/wRp3yQ7Ke7W49wvRSe2mCOIeyNZ
oSI+aQKdAuTYWdCbI7vCF3buAF6gPNPuxtZene6K53oFBaHL7PeC2xn0bMrK3kyjTH0KH0PTTIt9
sTT6QYfvRZgvr0TOT4XewZt65JGypQnhq+k7TfbRxfE7I9iqlmE64TiuvC6flNekIyoMrXtP7bQP
SIzTl6bLfdHZN30BAAejsWGvyiY+Fy2XV2bVb5p6FdJW1RaDs3MhxKmg5WHu8atD8S7dwgBRoRc1
RCrE3Feas5c50gqhTPQZLDu6nO2A1PqzBn4GciA7V7MNYPUQtuZF9YPSZT+VHFtBZ7g4mY7Yat5m
Z34dIUtys1TbjN0c5HMHrSRL4wACKDBXiMQOhlTTI+yNNjkY0RnPtuUCItE8jGegK7Efwx4knPko
90oMsVfgHCp66Ol1DY07LANGyKexeUuAfZhsgJ0T5DAiGLUiDvhAdn2TbI0ek1XuFN12UNNdqaFW
sAd6wguqbbS5wu4gMCrssN0AX889hdmDN3TadYKqFT3NtM/0SuFp88FtbYyjwYE2/REu1k5NH5wS
RaHTF9AKImt1bPF8apHeJtWwqfDuhPUQR2VTBcIanLBQ1HFBDah3cB/wYQrlTkoCvi90+ETVDtuN
THXY0zF60ksEp3ILv0q9gKgCm/Ez3ERwXlrWI0zHbtf5zOAAHDOUfSqamoS5rhSGDfWB1nIrmu4t
RuoHxkwUoxPA04C3+6dpyREFGbevDsVIlEH5XAH7mUX60YvsCQJgH3ORH5lmEJ/rVXYYGp2HgiTI
uEv0zC0tx0+4fWNWEHvGrdo7vQGzjTSd8E8YIy+2hHI/p4B20+rcw9mkKBwI12cSSVUhzwF1GeVS
9wpM4mOq3/K6DRVOTcwSz+AVRANLjJCzATY0c0PcUm93REi4peI4g7FVvJ/zwaeS30LVFdULZiJI
j2owlktuYRT1ZCGgHrDADXhaz5g5f8S2fsw0de47/mAKwI/xVEZFRk9g32900b6CEsR8MRd6mBdl
jWN/4i4146BJs3uTiZvZKG+gnQeuopJNioYyWsAf8GLNeajo8oDaQJxLKh6X0b4h88QCwRjYEIw8
552lRTYcEbqE3ZWoSwYLCW7wPkk9geEA2sQ/DYXJfLWifO/wQ+AY+saadZNpFRjMswXDMA1Kemwg
rb5NMce6mUqZXneWTO61xemf8nqZruxBtZjCVhRFk1WnETasBH7TEJnvlgnyCUCHKZEwJJvTFFOb
dMZODQkEEVHLJCwkcGpmImLtmNvIZRub5hqMJT1F4OOYG1e9HHXM4GBZk0ZO00gZ6ZRq3YsD21rA
vNNEN0aCbcbPgNsWUerAI3MDiy0Tk2jp7O2kH44WKxp4WzgiwwQ/7T19MLLnONGcHYxjjIDNmXqN
uxGjudosdH5a5qFqfK1DRDOGSuymMEsh3L6qLFTR+MIOKmUSQ7NET2CskqLs5bzIcRguwxpTC6vQ
ED9HgyIebLnnuFFFBG87iKzMEdP6cMCoIfZxEmhgYSVwW3koEbsYVVCEdlEct49WXFjMI6WFhAIt
KbpwaPAdCdxZZHe8ANE7UeoRs0YG5NsAoOo6M/qrYV4SnG08g+9+rZXaTjhVQgMs7Hw7mgyINbqR
ysWHh/pEtM6wSQoHKFahVNg76L8Zug+U4dN5TgbDCSSQ9TttsRDYrk/F3WIlGN1ASLUBvKRvFl4v
eyiHjbPT0BgRy5kQocK0P4OTCadHZMZQfyz4eFspY9pwBKsAHkIE/EZriezCxe7mGysr7NS1pGx3
U6M17RHeQh1O5sVpUGRrLXJOs6zFiVkSeUpLWyHKIIdw/prWerwrbTK/IHk9Uf7q1XXSF8jXY7uA
qYI1anTbqcZsPUvpy9Vgs3Rb2c6IHBRR4gURA+z3QC42vLaRw5WSNj1rcMlQPpTt87xp6aQ9N8u4
RjRgioeGyFJoqQH0dfss520dsgR0Nbd0nDqqSpNMXpVwDEphEb68AV5EBx0X4wiQEKZSJUnhbbPk
jW2ErESx64KhlewckgFukmWSXI1zVx9xVzg6cqKJOmxGZj+jpVp6mCTYvS8QMv2C54LUTkvrS7Cq
qeBubNjg4cDLF+K5tmtZ2DRGfZZ6oe0ajBeP0Im9w2833Q5NMvq5Y9RbOgMa8rIZtT4IT3H3YEPW
XwZsbJ1bLFW5h1XNcCZTXaCJG2uCFFTZGECU6GwcUyvPnmUK0nVmLSWsx+F/WMGjo5TMNdWA4AV4
JUegqRqewS0WaJWie6MRmgu+2nCLbhS6zBRDoE0ew8Xo/+r6kGqOAQYH7wxMVqHYJz+aQjrPf5Lj
/qbpfSKh/Zv/95UmeFeX+Osr8+8TY/C/ZRL+L+QHQi3wO4Lg8XmGoSlosO9/kg1XRuGff+IvhiBl
f4Dox/hqao0NE9mo/2II4r/oBCRmG48OAjewb//NENSI8cfqWo7E9dVgD8kT+A3+pghqxPxj9T8F
pw+eglBKQdP8P+AIfslpAf/IQLo7aGZQHeqrXH6l0/6k9iBcg+GKsFa6hRHGo41EB8m3Q7nY4QBr
eD9LCUxoEmBXTVNgxMraw4BdZbShTpSxhRoYo+OWtgIgW/lhGpPpImQWaW2YjP20rH+/WZ/ojJ/F
TOuvCi93rAh0In/GB3+hRPcwtbCzeEI3QubNFI9R02UYYVdm2A62lxWdXyUwYLcKG11Os6NtdoHP
40bhEChFAacN7Wg0cWTbkwfrmDPXQG5sS8xPDN/Ui7PZdFcdOic7FXtef6S19Q2n+7Oi7u/fH+bV
yIvioGKylaz501LLVkuSxVlsl6g2yIz0Ssx8a/HhOJvOrkpp1BQ1MuYBTf5+4X7xjGFRYDomxNmI
RkXC3ecLxyMlDfZox22GGsUX6IOogK3K2HUF99oxNGwNXXCGyLSwQcCxvaA9qfQ9JlVHOo5nY2p3
BkiMwpRRLm9//8vR9an9h6L616pABIdsOorPBFYDn3855XCRLJgpuPlzDv5NEWsKlo759dDP6DxS
7bpcUBp3YJrW2nEwkohqzkZHl1MruC0Mj4WJem0uoqG2tpM5POKIf4S32S1lLSgMlgS/BoP8qr+a
au0qH+fyCmPDjRTaQ5sZm3l2Ap2djE7z0c15HAUJQqcn2HelUa3BxCcDLjwM0q3PsJlA35CWD41D
962+vPdrgaVNJ+kM979fFMgZfrEqCEKF4wm8OdYP8/Oq6HapwXdqclxnkSfaNMAHMvgAghzGk+xm
0Ok1OC34Xs0QrPOnTMQ/nJk+ijqpQqaHKE23i879RZADRu4vWWZedzXed9pgfqMNUwC7MhSH9KXo
x6C3xF3O+2OJjqtxlju4Kz2XNbfcvJKdWwLdN+AglGQO6O3Fcof8zy3KK7BOtCcbHMkcFmeg0Y7H
SdZBAks3yCKKXWelt2lvXyHNZmvpzQFsNO5q4IOxzjjlcXOlxdwltfXGWstjDvyvGsvrMhZi6A+A
g5z0adgynt3xil/beh3Zeb7TDfz0zCIv8BXeWRlUfzq6dx3tWLrctaj0h6HQ3DrDMIt00dR3xw4I
LCKJH+y4PtTpvHa7YAvTyJCwa5PDFmS/1FUciXeps4GT1h6juR92seySofbmbHWWWuan3kA/TQXc
9RksyAwZP4Pneex5eq0J46CM8mEw7X3exs8KSAAoZlqFkfvk2roJdzvwd6opKBM4pE8TyDQZnEKm
5KKZCmvXbZel9+oYfkxyMyXIBaVmCGLZFcs/sMl6cHiK2LTcU0fc2jkLZ4wk4+KmmayQTPYdWIlX
MWtvM0WjeGluuZUDhKIRHxcwc5l+rXKOmmC0toKOPnfyAB6Gd71FHzjVHsspfcmVeLMGFs3CuK54
eRBFBYiqXh6kZKexGd9su7rXuHycK9gxYgIciM64BsJ+ajHFH4riR2c0V1bD9jlY3JrFtx0zruGp
hkigrgmHGMW9rA/W3BveXFqnDHpQupQHLEG4WP1VVTwiyPaxxxQQQ6GQtyzKqxn4BkaM6/9DB3MT
12WgAQZw5gT9wUw3tSxfNK7DcawI9Az7/NLNGDPu7Lg8lULbzIv1MBLwc3Fk+E6fveiZdZKgGbp5
/EwsddcZ5tFkGnoScg1zIAy/+xJgUiKeEB7XIk9DRCAN3WL8P7qDpd9PA8FuNFkny5SPtrSigaJK
LRFTV9pgs+bkrq3j44QRvQfm6NHSEJac33RsuO9bvGnNeM66KTD02sNI4dgJfmKtvE3bIZqBoOmL
9gw/rE3cjC9VIwJHTg/YqjaYePjLOnoZEW8NtZp8xMTozGo8SW0qg4yB5wYHohu9mt6r+kZZ+nun
93A7sfElxnyjUxwos3gb0+JHLYoDgOBb5P1FbVXfZlO2zREL4eZzjLbViIQp3jQY0qMh0DeOAVpd
bpU3gJcAa8b8FkSpPkAPA8Iu4GMkm5nwBwA854vC3sNbA16gEmZmPVBCKsWraamrFI7OmK+HCMAF
7abUgSqo3AUZ6daagEYWtq/xUqKn4Cdwpt+EPW7JyF77hr1oHVQGJX1JQNIDDVFt10rbUJmFWRAo
NUtubpkmbgd72tSwXQKBz9UwbUPjSBk51/HomW1zC3bM3uZPammPVmydYSriwojphmjFNrbZHePa
xXC0wTV6WDuK+q2oQfucq/iDpvBs4/JaT4BpKVLfYKrtOQM+62x0XGLBF4nM9R3X57dGzZC82Sk+
hxz0aCcw1RQ2unPu5RylIr1Gq+Gp4imzrAc6wPhNwsKBjRv4jPlomK+N0dn30/ic4KRNQA8fnTgA
fgh/UydDN7FEtuz3sLCJQK7ZxEO5g6tZ+Pvj5ouvxl9nMOpQAjMe24JW5UtlVTZ4GSognS6IcOBH
eB3aThMSu6HFuBdiM8cBbQkShUzHHKHekfHQNIcOC6c3xCPmXyXB/7ce4lOnEb3Xq5Cn+9qO/G9s
NFZ5/n+vRDq9T//Hey7e3+oqRVf2U7ux/rm/2g3CjT8wq0FOKLPQU5trNfWXIAny3T8ME88X/xLx
An/G8f4tSNKI/YduMII+AyUH2LurZu5f7YZh/LFaM6E74Mh7Z+Cv/4/ajVVw9J9qz8IkYRXKGbD/
wrxzVa1+rmuYih06ZwO/wNqtB8MJxpPVYtiA6hAmjWPhnkNcE01l/CGy4sOZsm8qq7Wd+fn6WBQY
YFsG9hRiw2Diy5ueIZJA66tsvuj0ruUzphhAtjEPApr707P5RbfyWZRnrYjGpwt9EVNWDliZsR7P
F80+ooEMO/ldP0Q+V85/X4KaYO8i9Bu+4V/uRQI/6E0jmS9gV/qLT1zzBWmQXnY2tsnWejWDKuJ+
EjJUtFe/vzlzNR74xzL+dOkvd2fwCrSOXM4XaEbxvsJLH9ipGTKlMLweDoWdgbBip9CiqGhpEere
gHPYms0+HXLMr6AwsGpYE0knP2id9ixt+9CxXoYwtjpIe8YcZrBchTcV9Ctg4nKA3RSMfY8aTGsx
R03Gk7L7i6Ut2QHGmhsrsRRMb4eLzSwtyLlTfmPz9sun+Z/7pV9eWzNNFuaUWOo8vZ7lZdVX/H5F
P9f7/3iW6xf4c29YxiVPDfDnLnOXbCHrvjhJeoUkBJguLAEl5Lsdf+01f/MA6Zde1BxNjnEirjd5
sD3xQPTOfKB5Lg3biD/xt9/f3S+XD8ZoCGhco62/3t1C4Yo1dFg+JHe6LT+auvbN+v3yCjBPgtEb
+kjgIp/XLzWYMjkonheB+Hahzpn98Ptb+CKl/OsJYU/90y7RAR1mfYI/de9FmsUA1XAPBYJsy0Dt
m2AMQExyG+9716nPUMG/LoZ9mkF7ZmI3/3wxK3WKeImputBoTXgcN2YkNmXYbf6fbuo/11m3y59u
yoDFKNSMlsJroHv6/RCNm/wAzoLXRpX3nb78u5v6soJzPWYxEQ48S+okGC37kOjtXmeNRwzzZm3I
WuosXpI1wTd3uT78ry87zOT+vZpfNsoahvA5Rjrqkh3UIwxLLY9sbJ8FqzjvDnyN6DsLlS/WDP98
fl/2R8L7ZjHKZb7Yl/ExucEH5osQfFzH7Q4gP22+i6P51X6MxBKojZGfQp1/IDwI2qmmscAdNrq3
tFMotB9G/PTNOv7qAXKglSDYAphYS4FPbwuFwADj22nC24Jxl7qavWpL/CZEV0tIsGaDA0K03eQJ
QCFmnb5+8/tf4FebpAP7QcyJbQK86OuqVqqbRwfu9pDNbWbL2FpoMEzgB2ODKPR5+O5+f1UswMMd
pAAAruABfbnffFDUSEk6X3rfjjBXoJfVZQKs9x002b686r3ULyLb+/1dfnfVdav7+ZtkSw178xqf
SToj/8nc8sLao5cN8pLc/v5Sv3ptfr7BL9tMwdJFkgqX6mj2ViXiqnGyKEvYtwjkr46bny/0ZZ9p
O9BgkXSnLvpuDog/HO3tFM6HIsh9+Ml/s4C/Ogt+vtiXfcaonL61QZy62MWI6f2dQC7A79ftSyzN
X9+3Y1AK7y6Dwhr1yyX4KHSqo5vFlzAF1q7eqQ0m9668AwT1zR79y5ceyWqIJTRgjbS6Ffz8OnCt
dZhCfXPJlHiuU5iDY2q+SVlxi1im1hMsu3xzc79cP5zIKPbhkkStL29FbEKxaTf4zFWof+gBqOfC
rT3rrbgnXuINGBX4YDH8/qK/fBN/uuaXF2RGrARSdTp1KftDXz2KZTOKj99fAqfGL84BeCsg+okx
sKS/mj9NSGZozPW0o6lOvGrINgycDwjmQdrolA0mAlhbhQRAQMpI1M69bZSvogCQMgsBxcS0ZP5s
kn1D9Aje4a8lAbiBgu1cjeauSOrYhfffBjHFV8h4DK2yjDiGvy1m35Dda1WAxIgoNREaNldNNDjJ
FSGILcsKI8wa6askeZ8ltHutqrUNgOVtapZhn8tjzcw+oOk8+vUMekehsR2sBnwIyTAX7axgbkfb
G/p0I02kXsAMuKHDa5rUpzXqAxK1toC+2DyCGnI1l/QBmhOQfqHhQAqLs2emOjdKIkMamh+IPexA
B5UZYgZQaDsuwBuSL3OqLgP8DgzS3Q58CEQqdpiXw12Zs6M905AvxtZm5dtoxRKKDHaWnJehUZVF
gBl1faJqRJ4xazDSxAA9oelpTfpqG3oFxO66X+UeLTWR2EE+tARkMqgvzrNt3Qpk68BPRV1PCn+k
ZBdjxTcTaDbapH1LaeJBKXMH85MFMnl5xl6902xyIXr2VBvxnWHILXwA4JmWNghOGMdDzMR7w4XP
iHqv+QAdByT4oFPn321Cv9zF//Ou/Wkb89MuHoMTN2TtrC4am12Tm4Dw7BAnNEJ3Jv/3L/Yvv1eQ
UjFDNA2MEr5sRl1blyOou+sOsS8FUEznf+TTvO52mGEaCMBeB4XOP2LnmFVrA58anLscWoPecB7Y
6HzTUv6ztsA1TB3JqwS1NezZPm9z3QLZdGHW06XVmyiFr0MtgVunxwwdQ13XLjRKGDB+c1KQfy7d
56t+qQx7CEkpXPrVhcFHfpds2L6MVOKSCIpTCIIjM2giEf3+cZF/7nW4KKoKCze87rFfdvTyv0g7
s964mSvA/iIC3JdXLr1pbUmtxS+ELdtkcd+3Xz+HngCRW4IbmQkQIAiSr9RkserWrXvPmWDxmj0/
dT17hQc1aArX3tNr6U4B4Aq/mtzof4Q7/ecd/nfQNWX0cRsxExrtqX+YTnXyuKiaX3Um6etpc+G3
rQ/s71D7r99mnZ1jo9KYOrvgt0m76Hv9XDwte8rC0iPFWFcCqc+tc1Cv9ZjwcNxRlXxh9PWf/q/R
1zDk40c3kwhPans8FddixyVmQCppo2+Kg/D/9+/77x+67jUfhoqUtMOZw1AJgBq6CGOaZaTFU6Yx
uPCjLj3SdQ5/GGlQ7JoeW4kv45Wb6iz2c47pUM+mK3uvk+mJb+MiUJGTerl/mUH59WTVTYjfHN0/
HXtzNIYmtW+s/818Mo34cUiqa7mPL/gEv/wQoZmvFbnqmr78+0c6fRLW85BOJ0VXyULbbkju+cKD
/HKJYTEz0e0S2JwfX9KiKiNdZhmbD8O1Gkw/kTi1Xu1ZD9Y3PDA+PSUbwwtfim/x8dLZ94sTIfPl
w+Bnb9EUOKMk1RxPbYAT4s8R1LpN91NAdyp+0vbC8zxL6f/ne+fQa5Eb5ImebwpgcrR6MZk1YC4p
Z+U2R9vQJbWhYdLy0muTWwyCuYoTzKUv48sZYxtYJUzyJMb5qYlqAxPKTs35RdPvjbF47TvpKNv6
hbj462GgLGsm2elPYuMsdwzuoXoeaP1TLnGrGA334c8X5sylUc5WlDGNqkrRunWtTr/H19Ht5FNo
eQr3xa7KfedQYqa/NFe+/BZWGP1/ftnZ0lLpzVxYbbtut90po8hRLaLHf/+uS0OczcZ8JP03Us12
osbjxPkycNL64d9DnKEi/zMDP/yMs0+6T8smVCHz8OhkhAHu4md+s9c97ar8hVnu1r6bnks/DrCB
4V8NLifRvt5oP/wFa4z2YeU09QZ0ez2MpOxYMxXfZEeQAvupCaxtu0927R2b0P/T7v5h0LNARsWn
o1o9gw6baUPk63GharuTm3o6+7t0oHRbbC7lDP5QBj/tfI6patz7mIDHz0a16wY8Wc481Y+UQlK6
4UZgq/tgDIxNfki/GZE7eNEW9Zwn++qOpsn74qE4FtvwQkj1Oe5lnfvwh5xFVKO90DRkGuNJpcy3
j2kfebXb38OlU/GXE/jDMGcxVITbQq9FvQ4DZmGJzGMy0HX97yl84beYZzFTqfVzZy18iE45eIMs
XJUm6nGePWWpLgz1xWXOX8/tPIPXK2HRmxabU3gjoCiBodqmV9ou8dnk/YqT95r/zffcNasXs4cX
HqZ5tsiZeY3l3MzGUwS3ooiLPW06x38/you/72xRQzhkSzblunyLdNX6VE09W5v6GAXNC/wHCubj
B+e53yfBeFVZwYXBL/3As+WuIuCgrJBD7OjVz8672C27tbflGk6sj6QxyAEMXVgHvtw4/jtBz5Mo
WqyPNcCokWR3dROXKXUe00Fuowv7/JfB4Ydhzpa4BYAdISePtTNGzaPkYD9E9U0iumMtLw8l9RAp
Wq4Lj3N9V/9YbM7PamHHFa85s/Wu2S+VW4M1+9X71W3krSnRSyb5L65e/v42ztaUpcXxWnEC/XMb
Qnv8C62NnnHUN93WuXf+f3/d2dJST1YOoYwss3I3BuvyvVylW8cjA7OZbi4H2Bfm5vnBDKCdSIus
GU/por+CP9+ZziVo8tdb8X9nyfmprMymWu9SJmP9m/bJdqc9VaU7BxbyFHsP3SB3W9+4hSy4HkH7
PQ2pvnkhHPgiZfrXS7TOFpnabrpFSGsSYTtdlwe6MT1tm9+ru2hzCSf+9bGe6mlLMdaq5j+75YeN
P8/pekliTqHDZuF2Mw9Q3OZb4ZmuuNcC+cp6u7TtffW5UzyNxV43qKU+/9yXsYjgfRFup335DjJ9
M0FHoX/kwuf+eRjd/nOPpVP8TeX22Spa0SdkoDllpQ5Dj4JzL9GMoKPL/t9f+JfDWLBpCSUwtZwn
SrWBp1dZan8yKNqSheINkFXrZPb/Pczn/VVfr3NIXWGDQ/V0liwojJBGkGTgIr8vfyD/BfvlqlAE
Uk3735/bWmBM9TPXY8an42UZKk02V3V7WgqkoPZBdaptFEUXfs/nT5kROMmgeaKy/9MBs7DTAdtF
VJ+GDG0qfm7yk/9+Yl+NwCmcGz5Lgwh4fs1NgV1ddWpenSxaifpwJ4lL8evnV89eqHKiUm3ZoR/g
bIZ1tP5MrVr0J1AFlE+KYBjQamTKhYKKz2dxhqHHgfttUMdcKv4dmsvCnnMFvfHJugN2dgAIuVWC
5HBpF/5i1WEcm/wlVzU69U9ni3lXj2MWUgrIxVN4aG/ol3aVw1rkEG0uLQFfHDcYywGjxYUQO+D5
dO7DKrGlxO5Pw/uyAYzbvHHrC4+XTnOXy23ysqS9HH8YL3yta2z/93bMhEYSYup0kpufrkUzk1x+
nmYNZ8XsPdSSUzKoz8KqgtmMnkM13P97Dn7+aterodUdKatUnpyf73sjhMnUZZDTsl8FQUcrboe0
2HTJhYzwl8/ToBxRQwjCLZt2NkdE0hYzNvSWbJ5EM/GTtSOhd2oR3Hvyhn59inlBWlzMX3z5+7BT
WgbHKBwh6xfyYfPoOyMzYjPtTwIUdSEiL6fJNoZ+Y7z8+0F+9d7WcViVyGpxt/f3QCHdF6CAxu4E
Q4NevoQevIo65N9yIwXSpduvr34V85LbPAtt8ydIvFU1Qhdx2Z1CKd11SrZTjR9Uf3gddKp//6w/
1/Dn89GGi04r4Cp1/BONfHiAnRLCbFGV5qTRXQ+mB3F4YdhDMMbVC9xuuMaL2CqqeIzBRVLrJz2A
XH5SV5Ev0j9rY6drX4LEEShKf2oJoAgtrY92K2jHLZBPJVkIcbPd8L21aMLng5EWr12ScSkq0y8X
L++9LP/WhmH0uDLq4b6213ojvaDqfHAMWAHxku3gxR2jCQSvVtEVEBZpMPSJGqDUcPahLA9XCCDu
2qq+yXU6YyITIgCMwcIHqqVdWNS/fDUfntdZZNRrzTyqTtKeZjnC4hj6C15WW+QbsHb/fjVfjsQ+
iNjNYCqci+Yo7IZyFTXdiYZwd6QxHQQdF1L9Uw7R7H8eCiOBvdairGvT+eRmSvcdNMn2pArdWyrb
FdojrJlNrF46On/xoxS2Ku5SCCQ+F2aJQRrSxk47rr9ouS9AHgFxXhQnUBL1wgb/xRf711BnB5HJ
csJwGlmRooG5CI+uXkhy4CiPYxMw6aWyic+HO4PhNGI9dvvPVWCFNauzVvIMJW5lJdqYcmPaNVCR
sYjn3SMMnwuf7he7sqLIUM+NtRD8U9I4KkSJ2dpsiNG7fbb5v7cnzfbSrvxFjKGs7Y28rrVc77yO
h8WVxgZHa06KOkIa5jZItvCoXyqK+hwsUdOssoTTMoRxwT5byFGFw4iVpPqks5D3yY/Zfvj3HP9y
AJu9SWPf/Ry/qlQTN6oyFSd6fl1hgxV1LryQL0ZYQ4m1aY9xPumSC2pOF8Ac1SkPMV6O8m+laC69
9C++H5N6bAJWQle29rNtqDc6E1puVZ9ouwERaIFseBLp22i//ftp/fnkz/YFohPeCPUXNL6en8oS
mdMt6seSU9kcgMcJKFjwBuxtoa/c6ndQA3eAm9qXS9qe86+WmMhaByViNrR1A/x7n40EZRAJDVvP
+Rj5sFOeCqmOsayb74oW/pIr60Jsez69z8c7WyWcTFLTRYX1OEibqrjJYYxd+oL+lA98fJbnY5zF
tSV3IpMGbek52YvdfFrTy2Bbd8XxUqL1UxR2NtJ5EjQGi26YkN6eDXfg7iP2ntBkeOtpGi6HH8gv
l36bej4hOX3wweocPrikUwnbz96X6YxVtIz1c9y+NQsQ1rCC+zYEaVm5STf5tMbTsrcZ+6tk/Da3
30LD2CcwtppmAsN7L2NiVpLnovtt0NsXZuJolvoWxmcQ2U9JfpAofLkws9dE8N9v4++/+CxSlaO2
NemorJ+zfbdfH0+3MyjYlXcXU2F/DhEfh6KNl4p/7vWI95XVO/P3w3HqLgv5N9E3tHvoNiLcLUb8
nkaSTJYDjlQsrzCWbnyv+gYQ2GT9jlrFdK0lLwOyIk+Vk6k0W47TJp7SHGRtuPihQ7m9CZbuqjHg
LDdSax20OS0hz4MS6XQFclJXNn5e6PDnKIT2BiHTl0WiZTPxrys1oXw3FMsPXQ0zr62UKzAOLU2f
GsRcMwo3Qu6haMWgt1Jpam7CpAKPJ4/1TRQ2XGcXxVU9WuqNnffJVUyDLUiPFog2mYBrfaJsFlDF
jVIbw1ZejHaTQkTbFHVSb0SRvBcLoGqO3bHbxsp0W5XiSjPEXcU/AV0NRhA5pAyqwBHgOaF+JN1t
e4xou7bVcv3pLJ2bZ9qvOZWfaUhsg1CNEx/SqKcI2OBApray0+h3LNB/diuxQ4HmaRGN3NlgTZ5N
/4hoZsMFXGG4IPkkXySx2Br64FwXEtAgrTNgD0qj9tSb1VbGwhC0wD3TfNpIdr3Jkd6F8CQ8CQN1
ao2GB/XLL/rOH5ro1alWaLRTyxs1XGGDg/PkhOhrFlRkXqs3O3mWfsDtOdhJuWdm0DGI2HNPT+Nb
LaHN6KsKTDCZbhhTgSVmqk28OM38ORuqQNOiyu9Z9sHN4nvda438u9btp8lQ7+M6BUdb0Q06g329
EjO6HnuCMKoOKpSclM4OEZJgk7tLF6Cfdop1khPRESHYq/HZOUsMmTDxuRBR2j9Xh3KQ+XKytYLk
ttL3kkfb3Dtss4DYXQxrt/OFj/l8uzgf/Gz50RuzBYHH4GvtveJmj/2WRkMwih6XQBTo5H7+2NEN
eH/p4vx8s2dgkoeYl1W2R06EZ/GKLfNKR/iLJ02h230Geki364Ufd14hs45hsQlTyMFYHDr/Xj5A
QU9Dgqf+ZNTSLrTLbFfYzbxZJPndKqbX0Vnrt51h9Ae50IIQyYDbwKO/9Gd89VNJkhIOUFSG3v1s
Sy6UHpa20lWnZIHj5VisCzP0k6CdMudOtabR70vODEkzERAk6WuUlgdmxE4Ahd5IrZ2cRgJj/8LD
+eLNI7pEDGrplKCh7vz74UxlsohhiIi2qvGbJL6Ni9h0wLCMREYiZ24s9Zg09EbgyxDGsz6AGKvo
eE2iQyv0TZbclPRvXvibvnhh/CX0d5G8Ah9in70wLR/g4sdmeSKgQM6TbS2g5W5l9s9jnd2JOr3K
lZ901B1TS98pwzRf+APU80MIM8ZUKSpExozFlFnz90PR87Cv5ckoTlpGqYo+b4Zyeqy0uybc9kUP
vth+dhwgz+SMN0sn8Rh2GoVzdrXJyucKkP0IzZftxTYmSus6uP2jj5A58RcxI97ot5GVedGkbLKi
iVzRXtoyz6MJFDtMdpv8ssX5UDlP5zR5CfdKN9qTsZoyFuk49nezXMJKqIML7+o8DFiH4ixAn5hG
fMtn/PejsmvZKuNQasgyG9swsujz1u9xliT6gULA22EedqH1g9bASxP38ztaazPXClA09UyTs88J
Be0Yl+vA8fVaYK979TbfRQfBDUv3bASger1yI933rnQhr/6ppHr9yR9HPot140XECeVH5HElzD5C
u6msBPgqJPpGBv5dbmzjXa27gM3TQyhBd4/YCs7pEy3kodL7ebOP1RxE7XFRX4vqhnIUpF3Xg6Md
L7yczx/3utSsgkQ60KiTPfu4m1Q2hkJwtq309LrUyi3k/m85SOSo17Y0lgeyxd6yMtGFtF9qEJOJ
sWst4bGOerF5DcRxXw27f/9Vn9fB9Y/isM1fBT/kfDmGPh8ulOC0p8p40MUrJOELaZgvB1h7V8wV
saKdd61ZORtssZ7olfYwjSrB26Wiy3VS/x2Q8hM+jHA2A8RcRpMWqs0pbMQmcmZvXF1h5gWV8pdv
78MoZ2FvK1p1NAejOXU4TSbQIXMfLApUiGo+qO3vf7+VCz/pvNtzSOwyF4ZO4lkvHirV2cRVf1fI
yoWXvz6Zfzy58/uCgSblwWj5TbqRHk2+gl40viDQi4cySFJlP8YX8n9fzAaSCArXLXQ/rNexfy9Q
cZUrvWWnzYlx3TrEVZU//fvRqayon3/W2mC9Jq24Cvmc/qVfYtaVkDAGVPy+AZS6kSvzIW9DtywA
x45JaoOiwzY4OdiiWkkAiBS624RYYafsvqtUnEUAf5re2Mup/dM2Ce0LS8s2neiLrTFB7E5SEeQO
ZI00bH04copP2vk1kTC3xb10zBLloTa1W0dD2leK72YqMXOmxzBrfqe63gLMJy7HOWPtFy6mb1o5
6TZK1SXeYCIx62XyeTEVjm6otz86qX2Z5hIZYZscs0F/DSnmxLvY3OmJjbuknV6zZXly+rra1319
kqdhI9dK/MPGJJI72m06+0/VGO0lczqMqryNuwUoDW2q5p0tz9H9ZNQ3pEY8q6FzBHyEP8zT3sLm
M+lS5iKyeRym/K6NTMcLHXBb2lB+Yze+iTqqWLTx4Lw7QDT9vMpeaB3xiiIxCOetJ7BB11VrU9I+
p981u90WiXYCEj27Zt5/z2OOLM48HNUuu8MJpT6YtiRv7KRF4iGD4qzS7lDpmtg7RYM7MO38rOrH
6zmc7yF9hzujGk1/oPQs6JfCvg0dzua5wc6eGkq1SRsVrGW5p1v7QeuK75mlBJB3qfYxj1ZMSBeW
D4k1vy9VC9IC8qvMf6ckxS4EUGLWes8LkAxPlqcfU6wi1FCNe24PSnQpneJDJXsjTv850RdSzfnO
ruG5Iwx8Ju3IXT+OAipug8YWR0VkQY3VqIaJkijptq2NbyCKU0DZOYCe6haTx33OgcONk7J15xlj
Rp215RES7XNrqukB98qKOMtQkgpKeDioVY64U7DIu/KQc8OXc4GZRNaOkAK3Qn9Vy7g/Jr16rudi
DqQImnwhtS1yllTzRb80MGvsYyGUyB+seA56PtorPiYoXGaPRTNSi8BoHeNERgNCdGSjJBhy7WZJ
6LuysuwXaMNrNclDH5zkFWbJkp8u3Y5hXfv6LH4lcaJuk9j6birSW8py4Et9eG9Nxe+5K97STH9p
FmM4FHFMylrWC6KDLro3TYjNrSrtxlJN7/XQjH1IhxsYvbZX5Rl8pVnZGFT3eSCOjYPaKGawhN0u
7pW7WRdXfahfd73jCrV+VOX+hSaslwFhtudMOgwR00b9MuXN3Tjnr9VI+qBXtT0XxJG7LMyNFJOr
2zUCtDW6nGIgbBwbyQ8ngYxL0fPbqjEQFTrlKTJJGSjTcght9aXtzXLbZwtZh0GHxWTyVmpVfVHm
/KWxqh4ZV3hnxdU9BPtbidRmjiXYje1VyqL2h8XS95zDuRWGeAP6dviut/N3M6dlKinrKdBy81pt
xK8GnHZhlNOds8h+LeKbuJFTFw5o5ZEeOba9ptzGU0YbVdd3st+kURj0csj3gaaQgnbtsbZKiqQs
PaPLCeotQNXVqtNJrqlCmcpm+9DJdcGf2+wlm3ILvZVSn9PiLafsx0ibn6h2OUVVeiPbyba2gVkX
NjU7EUyFst83DgTjeo5HN9MxlpbM7VFYuTcm4S9w0085Crm1fBEPYSJc28mDGEuQH4OAJYQHzg4K
NcQMOh2rWetcKV9+TrN96s0M3o/SP86VhUjSyn7Ws/puoer1NVM6pmWmY4m08KBp8SM8+21qlD+N
Hl3TWAtxCJXQ58MRsGI4V8ZW+TZOmrOps/Tnkqt3trKqdbKJsKv93oN+ht4+RF5TzhvRlprb2/XT
WM8P5In+MF1/lJoKB033M/pjXYoh9s1Y+2MKRISF+FtRLghs8sFXcnFLdsNXRfuj1oBAl7I6u/VU
ZeDW+UPwAr2YYgYZEcvbGd+xFykg32zdhR761GWAvuxMuy4U8brw56Pm1XZamECdojM2l9sD6+EV
GftDbJKagn/9AK4RfWY0Zth/KZdJFhWN8loAW4QnOvRifxrr+jbr8t9KHh6kImeykHYSJSelie48
BYBHXmaemVcbLV38uo42YwJT3EQj003hdlT61E3lPN0SjXmNVRfe2IQ/9ELsMiIwl2uQCSjUdETq
+Qt4Y3nXDktNcm7u3anTn805rH44GUfH0GrLrcS+7Vokd3zJrA5zqwIoCRsjmIG1Y8mYHwzagoOs
bm8WlNEITUWD/JT8JtIkfxxNsc97Fe6us0zemCMkZReAkSy9zwldPngt9h39i1PVsswm021TENZP
lJZZFNEuMtA3NSWDBegjtCdArUMHxnHe63Vz5STDdddKJroIXHFNi+nKkUzegYrDDR0gmtfucSkF
DUXof7H/6o+ilJ50qbsaMs6j5pQXwO0VfsaYR/4s6wclMS3fWFscHTNLvAQGSWAO0UZRQweitEnW
jckHZD2CoSYlzl6GJuWkEpM4n+drO08HYoN4cuUuUb1McpSraLS/R3UNQnzmWg6w2G0nYm4g887B
55vgukYU7E8UcblNKrU0leK8WOalOeZpGRT97DcJ+PV8Bqkl9J+qKflcYF/RouJONRpXmf/cWVs1
GXaSXD9XxrhtmuadtBFy3l4ofjpJ147aYd7G4ER7Jm4D5cC8f8PmDUi7FzD0InrVkeR4MLPvq9lI
g8bKNNw1tf1SWJOyuEMeZn4UrSjwEv+pVFxH8Zy65GWRrywG+/qQ3ttWVt7FY174ER2VRPqGJ6pC
cdNyaN8JKMVPKqEqfyztbR6RhbdK2XmxsuIpVULD04T5HVVsf5AX0foi5X9gguz3lBIdmDxB/++x
pM1V7mFrPKqtpYLcn03fUtrF7dAWZoZMBbTIYB6KYqPYReaFbcG8jJutFGtYlxZpT/4juiqGVWsg
wZC0qlDcz1XpgEIQ5h1QdgriR2B0bQlguBqgt/A8WJHF48Jp0IVS85aF0cmcFm4RFIQcmQkgNBqS
U1qpBy2dDpT3lQdZYLCocGToNv+vpG2cIOX8QUD1UtTL3iQlECDmwoFkY5YoDnQNJ56hC9DGS/WD
pg7DdRL+6anJQVJPMXZIrbMrE4t5lMxSULWULBQ1aeqq77ypqjcYHZStsLI7p3Du6i69b3oLykIZ
7vsmveVMZD9Tq2Jc4e/61nTGaValnmCjTSJfCef42kmUcTuT+I1CsPEx61OTSPGmWyZAe7KyrdqF
7XTqFVdImgSfUcftaKtuuZBByMTW1pNbKY9fx0r5WTYZf7BpP1aTsZ97UUEJdK6sdGVhD4rs2aWD
kLF0fHXUrU2bzqM/V8XgazBztKp6V3Q920uUl/OqM8L0GVh4ZaCy0Cup+Bk2ymYmKPdVlF33KGfK
l6wxYRpzP3mtiyh/bCCDenFlfu9TKO40rm+iojH8bIl+t3Ubb50iK7eg3vjuxmTxKtJJHiKccVvK
1dYp2+yqT2oNPW95Ky0sanD6URPKzb6aSPrTYLfREqjybavsa7VMvCyWd6FR3S1Lfmj09s7RE9y0
3Crs66TqfASQlge9OcCvOCCztO8HkjsO0gSvmsL3pk84KMSG4yKo7X2z4wkNcX5auumancGbydyH
1vSScdzA7adLz4oyPURdd6eU/U1fKldxmO7aCOhePGAHlYgOSRAj+uxxOxd9vLNTNiwkVblva6G4
hcyLOb4fnoZ5ZoHHMn6wUFwFowX4EdC7FbS9MHDP1r8zWUFYqeXSptE6Kqmj7lDSseo2xVh7fTy/
OKbQ/GWSTrXV2T5WtcPYpEiN7PJG1cvH0Fiv69WAVr6AQKr1tXiqdp0aYrkypmfUx9pqbRj8eVhz
y3O/W4T1WhZIRPOle2qFtr5m9b6Px9qF3x4gEH+bIA8OighizmuuVBOLNqp6VyIMp1rpWErjllbg
3+aS/JCWSnIHUo0s4G/KAjKbtmTfaQlm9UrzVsz9jWl1VBa1ftzTW5cSqYRtT9izDMGSWXe6I9Qd
XxKigew9WWq3G/Eo6qiFasB73bqma02ICZHwyq3rMkVoxzENX2Nj4Pq0i+RuFqBKDeUFRDirXDb/
tnvsf4rkD52VojzvniYlPmQ0pzSV+UPV4TdKfKDAAUCDZqsUxLnvCkB7Qur2VslGocnVUdZEHTSN
kSH8zmhTkpUAR/rPOZx+GigJH5W5ulmM7LY00mtHq24rSbozJfVY9bOzx8vwTZn6a2WQ3HyiNqqn
yXhTUrt25TiwXU2jvC0bHl0uPaktzY+ytrwJU/Y1bTm2c4ou3jY32RoWWgRphfIWDRYF/fP4UDrd
eryiXKxcKV+syPl8K0ZQpLKzNxAV6ZlxXXb2d7nUb3tZwmfZpk/jUr7FqCw8sXQBPE8P4cE1URi4
U+Hjw9xKrU6iv7vWMgwCYggsk09fWQJDQc+sKDPo7Wkzkr0qFOU6KaqDpeV8BcVDmTvYJOJtn1ZB
o8qvcmO8lg37QyNaN8qtHxo+0661fW7e3norelsG8V3Xkps+jHcxGFb8Utw5hPJ0S1bwhBe0dKW5
PZWZhGkwYyerf+M2jALmzsA1hJq6VTd6bYtFSJ65ngnD5Zgu1kPekLMcoLr+kb5Zu2HINszbkmeP
naxH+lTkD11b/ERod2P34y6ZjCs7E7/MVtrjQrgSss73o1JUBtwXiYmRB7JoLH/qdQ+k2usQcYW6
CjoqxbmS5Pw7QE4fdw1lcMNWGWlpm01SlOFdOSY3AC0P5Kb3sdI+V6Eju0wn01NVQ9lYbXoVZdYx
VUz0pKp2lJWRasOE1npdYtJPYf86wWBwkXTg8pgfnZjzctL/WKb0BhXltzDO7gbh7AUiRX1EWRLT
nQiv5LYLoXPO9c85UyVXwRBvxbirVXPx9LZqWJKq0JWNNTSuufA0FeVFQPu4c0j5E/JLgHUyEhED
FKZC5/KykFu81ewbVZj7QyKRUJz058GcOYzFGYqRLvoeqZwo5Y4sTKS12baaRXwflW0XLGMMk7lE
0IjpxAUBcZsL8WYO4zfYr2gatW+aCglCsqWRoHbaq4lDu7HdHVp0S02pMthS7fUYjbsh2ccqJ1Ud
l+JX5FSBTsqa/MemG9LduHD+isR8n7A+UpAPPSNVuNTNg2jRPMoJY1epV9333GKZcELy3bhjlOxO
koZTNg/PtpDv9AYTXekgjZb1q3EufWzIt+gwN2xYd5bGkQU54rsWTeW+yI19xTLvKqyfErBs9FlX
8aQ/FJQ38C0f+0i9VrgD9xsj9eZQWiiMjH27DHeKGt8Ko7ol2PKjAgZ0njfbUEVGP9A60JaEgUX6
BMY9yEz9JjK0VzmUnmpHHhAFmbA+h1WO8WhGEarlgoArmw+5Mb+xWe5kZVVfPQzJHQlu2uPqdBs3
xPxIt/Zc9RCy22GCZrg81FJ066T2w9xwWZ3l2zRJ9/mUBiU+h7hV97kMCkFhqTBkFupB7fdxy0pF
D5Ubx/J1qPW3MvdOdouKY5KsgEPnVk2L72AvZ59V/PuiS1epw0lotppdjsvPRVllSlfxwD8Omgt7
NDReIO8AfWvT2Rh96zkS4ScqcKAjMfGcW5RXZnbs0gBdjzWo3xL7LcTeGFss2eag+orMfKYf3tg0
uIg8p61Ok1I3+07n/5A5mMTbWt3Hwp7utVlVySV1gam3dEYJ640o8tqAqn1FD0zsxXnXBRGXXW29
+m0qrL1dvKR4S5mQZAqup9bZJEX8bTCMbaRVT+j7vgulCIQd/qh7x3bxyz6p1nw7yauakXV5S0Tu
Kf38c+hHZ6fVznJPqWLsDXPyTjFHd52oeQPYPYq3mEG+txVpoUFh79R2GLZ3sUzhqaW+t7GYAooQ
gnppX4thALw4LC+qIx650aLVC4i7H1HEK2XdTdbOxpY8ySuU6tJbErSteV4ILx1IkmmRcFDetOqB
+cjhF8M49RckQeg9fhRJ1AQSYhp3SpO7VKFyDukkcHKVA1/Ht27UgncnSZ5cj4m/0gBG2N5BK1AV
Iav2y6z+ITkzxQ7GALinf5zSEQ9ihYZUNZY7bci/jVAq3SmmCIhiqUMxSpjSLa+Mk2Mr1eNGUuLJ
zxKEbGFszQGL7eIntPcEYz12WN9ZYmA1bzhMUVbU8oL0YvghGiyx5YRoLemHmypq76uhxPWSy8ZR
NKtleHR6n+l3zQ1z6WqJdWztiJW04H8dFw4HH4faM3YNcz01TWn9ZOoJmYiBdC6SrEAae3VP9Zg3
2N3VmFRvCZmblU1P9lW1rqxsfNdNvuYuNDmnti+Efl5up3vVHvtN2JrWQ2i3fhdX142lP+QT8ieF
OiA6ETdWon2zpelBpbXDiwr9OZ2x2Yr8qDUwOpIMTp2FP6vugFj3y7JjH+MaAlB8NmOqX/rqpilH
CD7GjhTajcWtsKvbw13PR0k9TfM0jtIryPi7SnByX2ZD36hdRBRidQP+SOMlM+XbEioO/J/8wRgb
co+t81aRIlWz+FnTEGIpiQUViDemzNFBWnMadmxhYVOkfRn1O2UuNFcJ9W+lyT4uU3fM4Va/Rw2+
r/P6SJF9oA7hlgoOztYGOlhSwRzeQcvvEcpx4SDN12PJFJRqw2/q8aGNUyfQtYJJaZaNVw4L2r/c
o63hURnKh6Zv2w1bCdhPwb5Sd8hVU9jSBtR8BZD5Ovpr1Sa/xoHzUgRqIWcJ8jWOmnZk/R/Ozms3
clxbw08kQImidFs5OZfjjdDtbivnrKc/n+YAe9vlgguz7wZwD1iiKHLxX394YSu7wqfgT1tjPF63
1kfq4HKrkHU8S4dw65PMJluXW1LFXjvtzD2GhCG5PKIZD9JuPK4u4zjvLHICNTe68YxsIylcZp40
jibu83hIHcqBDBsFFyj68smiHElrihQs5sH8+RpTp4fwo2zZNv4GZb5LiIKYeXZBxlO40qpo1YaD
sQShvVLa5ilPsfvSPA6hdk/Kx23ROq8kPYXXtm3fotUSs5Co1iJVnwPSbwL6G8zkFHbtu82idzsS
jHJr6TrVneQCAao1H1Pj3ccACu7Wg2KFf2vFPfp9c6ObXTw3aRmSL0AfClfeK9dmRWAPBd1fw44p
ImYRZPPDMUCES5yuDC/b0OPcOqEBCmSQyxoXR0NP+nUZN2AYrbavIwHgqt93pR0vq7y9bXPr0dJC
8sV6fy/IO3BGgLoiKV+1itIyyuxrLQBcHMtqryDSDTwWtVbmN/gRwfMJsk3p6KD17rJudZKuyBLr
mo2R5EvXN0E0HWU/TqsUIdu4It1ggRXXOid+CKw/WxZq9UYI9qNrSHJ3TL2dGUIMW2oAd1M3UbkF
Qv+QGtmfWmB/xIQDDS2rB2f3zIfX1RkrQh90Xle3R6lwY9gQHD0/gShbWXvT45JLjNMzoBhX6j67
ctuWxlYY1kRj1XQC8uSal0lsPS9gVg5Vu2msCke82hOL2mt3cdmO677l+IC/eFX6HhdLTx68vnro
/e6ea3l/qKr61aVoXnsh76oVzi408Qbt9Ae2vNdKTTAbsF5kLg9t7XhTbw+XdeA6P6tuM0sk6FrA
gAs9BnhMg+NgOqsgdMA9rGXp2+9RKVe9OdxFykAtZ8KrM2OgehtrNGe8KXL3FiodtIUA+kDuKh95
4QMXenddpF9XlhFs7KG4bUPrMRmUfeW46SGV3eM/W6vuWTD4yA/rvfjFSwhK8u3wDipICf2ErYaN
byQHdjQI/S5ojFe0dAqQLpoxC9NKVmETpAdfkfeRNV4bmbLWycmYZaYabGSvHClP3BnZXnd9k4s5
mcILveDvniOv7cAulnGi7bupqUsG4qLrcV4bjHtYokthl3ea3eLcZjbJXOdiu/A9XYL5mADhvX3l
EknttWycrjt1U0Z3G+r1WkTBTaHYSz1Mt13SHiLYE3NP6s80nv4OnflhcZdM4shfhF2JjNeNt1XX
KiQvevfkqnBHVgLaOxZm9HFMLpVP8CgXfvknsI0bXSmfwMI3KtDLlCtLOwdYPcWzg37iQuRka8ZK
GTwpcTWv9OA+Tip2VtiYZsxROSjOXPfqB88UqDhjb+HX1jHNtRVA62tJqlyuxbusY391y+ReNt6u
s4nWRK4XTqD8vk4oMiBVbaEqgAUAt2BG/6FQJRod2ZsRHgguPtEDNVrZGr8JSwFrqKfQN9BG/40k
dXKZvYZoV93+Hfr2b4uZbMf2Htj5hdvxL6PRiRWX+lo3lV8D8YQBt7FZkcfvHFVvVt+vBl4SAVlc
mOqcAHjVvjIDKgQ0Gex4BIA4baq+dUlX3nu58UFJXt8MGjG5MiMV01HKiPteam8CbaTNYnhdBC6p
/kYRiP4JZj9th+pltKxbzQ05Th172VQmNpiyfGKbJSywJB7TNLGjSzo1WI1G956lzV3j6k+qnr+W
WXQ/Glz7aLnPS1oVVlU4izhLD3YG7pYnS6tWH6283kcY3pEEdnTJwSickJTpknRrj5rFV4qbIIa5
q8XlVg3M+zyxdobRvVili7iOyxux59oii0Arq0RvuIO1dxyP/drN5H3oxmsFGLEwO+XGHqJlmpl7
6KWLUg24meTVhsJoQ5E58nPcdBUWyY4807c89OO5zpTPIrvYBqm8ziLggM76NUVUWFW3gxb21oh9
mhVwlInC4oYzXBlR5y61MX3iZmfOyNV7VxqbyAXTeheaT/pkF1dLP8OpjTgDTm3luYV+Nrciq503
JQJMv4LbMAwLi65rAXgc1flzlAxLJH/r3B3Xo+td14M4hinNFhGHj4VPJz/r/NuuYGQtfJRU6oXV
LJSweorD4UM26j7nICvHcR+44k0HCk778JcPiqSqgKGKWu29AdiAgIQyQF6aklfjVwQVO+9JCmQw
FtYGt85dN9a7NOaqM3Cez3N7+J22/aHx23WQxvkqIQMkAwLs7DxbuHKc9gH5otvhvQskYLbZAnbF
1nT6e9iGIMskFvsiuQPNBTErjaWJcWaqO1uFdPe2hlKHyzK9FmlSU+fGwhrrPTcait4gJsxRtd6T
KE0XkZHUsx7HdmdI9xxVW5pAJDsUR6dT772O8BPMfzcy6DTwMA9lmv8naqxt0IkV/ChaI618HgBY
Znz3h1zxbyp72FGWrw0jxHBZ1I96nv1RAvNX7AyHKpr6V+gcF0KhU5nIbEcL4IaOvJx5pfJHLYtX
pSxf2ro+UqwUZNLSqqpqt2Q/BOazY2tDn2djVQRBx/nroHYwH7gByXQ/yO6hbmjA6wlgrww3QTfu
WltN50APxWxk+6Cb7u3HutvGmdIu22SscBHm4DPDtS+N32UaNfMIY3vYI3cA+0BzCobsib63/dLb
1nRHMs3fuKOzcjsobE79kLXevVU46572RO5Wb6VQH7DGWtaTD2gfrxSnXWOBQh9w6upg5TnzNKui
95MdSofgmcinzHa7ioZCWF6nLnFqRDgW69KgKdvYJLkqprr3LOSbhbv1BIBNlZCFlEUtSarWb9sA
Vasj4zU3xn1Sc57pQj04vnkIzGaRecZdI/Ri45bpXU/GqBFxSU+ogwfdXvVZ+9GVwNauNm48N4b4
0L9Iep+hIOzVrDZ1Z7+FbrJu6mavkeM5pOpt2w4Fabr6a5oW2z5LnvrO3CexRrdSgzNtVu+kLNyW
SX7I3Op28pCbIbV9DWjewixY5pl2V9qgHEFcTpnv87o3frV2wJ08B6PRiqu2IzKl1Pd9Eb9UmreN
2nZrTcFdegMNe9DXZV9faWTvtp6yct1wbQGWoW/gbguM2ueL0aLKib2lGyTcLzpykKtw0WGSKuSw
6ttOmTmp9jRqw7ogkmUWeaDpQpBaF7j9og347gLbfhhk0swVsDC8KHEOd7Ec3QgPsgj/NLoSpv0O
kXqp57mJAyAN7FGGe2QVXCxrwZUFoprRF1dYzG7MNtp2un0cm0yd6ZpPY0RTrkKDtp/R1OR6DiK9
bVWKxIjjWW+K26Ir7hUkoeMQ3YMmxbNCxTlRbcwrK9Re8pEbRAHhRBO/vIzSI42BfLt6CsVUyWvR
vCsyjImpD0sKKKsxWcURLmZ2+ysd24XaG9c6sUONaS37Uj+Gtfo3V8adLkv6E/+AOcqfEQ4Hfv3e
ayJCoJICn5yyp/3lOQCGUU22bTa8xKETzFIUZnNhZHxJFSE9rZJcVaa5E013FGO37GuxaVrWUxd3
d5ZVz5tG3DctuoeMjPJcd9YqjeXG80ncIesshtpseMUqHbsWDW9zR8/zUa/KO5/mhBbAl8i98M5T
xpc4K9+10uaXBFQ9TmPcA6oDVE1ZZkFULgrHvlWEvymjQcxDIT0+Bi5QlKgeW1X+4UrzVlVwAMqN
g9G5fIhGQgfSSwFf3fscKsqKTu0TNfbOstrHsMtuC0O/1RE+9PAzLIvEwS4FdOC8vtVEfUzFuMqS
YoeH8pXMrYT32tzjevgoavajhCWlQ+xCB0d2sEoaEbVeRPxUGClLR7TXulc8mWQcJwT9hHrJxtJg
jw+ZhljsUmhPUi9wEYiSYE7A9rymhlw2qUbQEd3/qHoJa32l2qm1jun8hCowphpBbJIK0eq5CjfF
ZVf3KgtunfmcmWCkVe8QflVWtyhiLJAmZ9/0tHpjuVJdfTeGTK2rdf08NrtwlhP63GTGA//PdRZ0
v/SmqaZuyGMQ2tGCRFYIQCrodHqldDUNb71LYXOUCFdjD0Pl6tBptj33LO6gmeO+OGGIANCGadG1
D51vXoWk1tZKuIlt5UBf8dGgPzeT2gjrpOZzoZnScV7iSAKk5tHFtaP0zqt6esod13yh1utcEw90
VN6kDVRMJQzLh1Y0BXYwzwWpu6CTzz6GtnPdALNzhX2l13I7ZOQwmzIFj+mh4dWYCyTp65CMtFmd
dTKMIbwO+F29ZRKClP5S++FXMnAxIXI3nJVWsh5H9x0z6RLuQxfAZ7FWo0z/GlbUzQqRKdt+8ByC
7OnvD1W/Txt73WpdRIw9xnRlIdW116n+ohvMng+WhJQ0Sed1VQE61PKqblUFoJhObhSpOwcCPcwN
706VcKTyJu+54Q0Pgz+acyeMIAzaNYF8CUIuczQwvRnKCjLzMC5HB5pU6IOK9Fl5G1jedWJZVJX1
jqTYW+LbNkFb71qve7DM+ragux6RYsOeUr3FWewA626qfhGWYitFshdKsNGT6ENzseyaenxN9agR
YmdMHU278pdhkj+ImnS73oR6XxjtA7Dpuy3avecla6UIl2noPlAAPPpOcp1iKrFAxHuHo+VcrwOM
ZyyBwKuK1vSZd3YKTmFV9ZEcvW0gWxbzWDzz78q5mZTvmDZEa3Lvd42vvgOMvxSyWAoJFmklXGhG
Nb6Ke5Yd3VDgq6ig4TlxrILiEBnKMdfsd0cmkBRySF2+CRFcA3G0Rf2WBTy4BTU8CxNrISQ6BRvS
eKu2d8pAQ7/rYIHkRfBh5P2VbR0lECIclX7XxyMPrRQEOFtLIt41ArinQ7rqrrOxBr/NSmfWyuZg
m8Fh8Nx3o3K7Ze5H/jyTxY3qiq3bRU9IQ24LiHKYlx/NlFBWyBQzzUaabXbr1DBnjQF7KzaVVZAY
HzQtyLeWrBFn0Vf9VZaUhA3inqHGfs97qDauYj5zBN0VQtnXWflclwRzx2SZADlG7A4weo6K7h+s
Ue6UqB0WXm0/c3KQM2yq2SILvZfAJ3EtqypiyM0Dlc64SQ1OUYHJkkjcP1E5PmSN9855ectFIp5H
Q7kTnvGSxyXVcI2dfLIDSr+uiuhQ1GDSQgQZ5NdI7FWFO12kCLDS4NWtEJyMcokU6CoZ+jcjGBdm
D/OriUms87AP9tA8sPOLrWcPtExd99mPuju3T/+2hHka6oB8z1nWnb4QYfvXtDjGlbSy5oAvzyZs
WzgWNLJEZqOyA5JUgc4KYz9lnWqaBlVHm1tSbKwgv2lSdWvG+hZC5sIx9KMbRSXpsbUGw473zDd5
xTVrAUeFDSshJ65Jx3sv1I65aD5i33yTcb+uvdKdVZpecBtLszkJcjdGQa1lxK9l40wpVPF1FMC1
rRKa/NASop3EB2Ph+dCZ/DQIF2E43ka1fT04XMA7K1SXidrsUAjSQoUUOcaYojSqsU0Sc5kmNffJ
uD1InWOPU/ijFPrOq9M9SeW3Og0M6GebzCjey6wWZPOZh4KGehnJGApHQgtckmKOa99IZakjrvSE
vUyLZj1qBZTgdAv199rsEAOmYAvzcsy2saNvjNzZNh70gbp5dnp9k+C0Ma9if2X43LuSJpg37fCq
l/1hjNOtEahLEviMRZrY115E/WiNPYYR2QTUR++abq4CzPgTwUuz/KdatM+exuU0LhYOnTr2qXVu
Z9u2LHfeqL06WUOZNNqPKZwPL3J+qZKLXtNDFYqvUijTuanwJI7cNW38qEbmgjvf2kqjW4eU+tjD
iKWvwnu9sGmEShfoNPfWxjhSnmGNvkHkC4mNbMCRD1Ctq0U5sa9UmO3wS7ahmRfzvCdCObe9Gz1K
9jg07EiTL5c2HBz4gUQTBVVNE73aZ0NEhuSEu9vqX4tetJ7RpFXAnR189SMHHp4RKyByUtYgDPqz
IHJ2EzT6OE/z1J47hQhv2csl2z17i6YBvIrcC+aKgCGu9sqi7HF5Mcl4X/hTLjIk+mebemMWVd5V
1oilk5AlMSj+MMPvbqUH/bVCh73xA2hTSnToDXfZ9g79naH6w7lgzokjeI4L6I0i6S14SpmzjUkO
nPm1lJvCgfRZeYQ+Ov7at8bfUZDXc60Nq/syhGRCYFi663NYJknXtpsw7Dw6sGhRITZa+772CEiM
d4ZWJ+iIxUPcKN6mSfuVnQf32MEvhyJ9sXTyaPvS3mKp08FmRXjaNeYm5DlDU4Jx43YKm2QMND41
nZzfau0ow00y9gBVDgVKY3NlsNdjOH4ogW+CR6kPPgYwbCSy3HW1chMn7TOWSdfIxl2umd6bbRvK
SujDC2iaPhMQ2Lug2cX5hA44xwBBA5UYZMbM0a/FhAZ1WraxRPMbAYc3CxX5m23/Si2tW6ejiwJg
dm+iB5CxG8xCCjB0jy6XixyTdBc2v+syGfSIZnTQZsKI9nGeXdtcd+wuEeDhVOtcZhBtkqmG1Rim
1WN6TAoaOgNhuXNRqE/gyURkj+E+7iI4yMG1EpkBrv3DFfeHTVWz6KUL3VFacCWGosWdJful6dFV
n5mb3rT+5ih4FnHT3eoNfgx2hCmoW3vPkZkc4WJsAcU+ZIAkY+BUVBBsz4QWmhNaSYrnEM0TXbwm
SnbwiyqaW1mXUNyCX9rUMNJz0vXPgpMz8j7dIlgMXr9hT15iXyUt5HlwLsVZ8eg6MKVJJiG3sg5/
Z+r7z+Oc0QQReOSgmzGJ9vtmRqV1oV51njHp7h+b7t6mE96GF3NlzkiCdLSWhmFpOFbg+/H1aUQr
B89u3OxxMlsYF7iTR/vhsf8d7/u5Nm+O3UOO4xWkcb9bXvJdOPuEn8bWv45NwINhszOh2wncY+67
v5JGLWZt5RqLn6fy3CuDnqfjQoVR3jdroILOhW57NTJJuaX4KpQeQtsbJ8sF6erZB7KlZfLOcAi3
p79/8qESZWDUaCeqx1jAjLNuDNog5Lz//DDnBrGxQyMeA9O/b5Y5WpFj91z1zWOmcklKj61WEmH9
79VvOgJWFJ66gXjLOVnkItKrUKvD4nEwUFH0ukcAlyvXIuznBnXpzEjCC491Tin2ecTp75/mLlND
c2xixEzpCBGRzaK9pHY/M3HY5oC6T/45WACeaFb9bAxTE1vSx6Sh8Upf1y6dgxJ4F7JLzg5jYaID
cYK3czp1tO44UhQXE6CIU7ptViUVQs9N8OdlcGZNG9xH/jPMyXyFtijSOEbI2RS//SZeja5YWsUr
YUIXFLdnvBEwsZl8RrGAlKg3TzR8WqW5aPN5M9Wy3A7j7FhdSTkbyebe6iv59CtcRg/4BpgohS44
455ZE3hO6ipJejb2YafyZsOi0xDlefvYgB7C+52Z0fHfz6JQdZxNsexR+aq+rrp4zEb2WDsnBeJ9
7P+WY7kW2e8hKpc/j3NOtswx9Z+BjEnD+Gl5j1ZGmJ7l5BhMdMvmXj7Tvr8DJyuuyg3+9FekON+h
w9w4T/kd/lQNYpu/VMSX8hf1aU89kYB++R0n+z22HQaXBCV/LBfu2noKF7g2YuuS/7H/avuIRJga
q3pgPXb+bXVT20sKDF6ufmF/Obd6P0/HydavBUnS5LJsH5Vy57RYwilHBapTI/8HiwXx5YFPdjIr
92hcBl7BAWff9eRiuTM8quUqXJm38s1lTV9zx73Bmf5iLNw3V2BO7y9jn3yjmUWUfOMy2fKmUZbF
dTWHNbw0ZyNEu/f8mv7L6pL5wLlPBn23qmPKL7DrOdnkDMfMQtQS+WPdzO02n5u1P/95KZ8RRmMM
YVmGFKqNUcS0/31aySIwclukZvNY47WoJCYYH4gS6tm6iBYNIT8/D/eP/+vpiv083rSUPo034ACT
hh0SYtxXruuDtujMmfkK5WDpvlS3wwbD4J9HPLc2cQpxTHYc3A1O97ukMbOAzgbnhKCVqfvPuqru
W+3FhOPy80jaGeUyTWeKErZylfFO5lJ1AgELDD5wvBUrsXcXkP/W2a2/K/698pvtU2PHxP/YZLyv
k+ipbQ0nVS0eKZGXvf+7dxxY6gRgC2yNMEgc1QunBtas33caHog9lZOWoU/XSYhBQG/A13gsI+K2
ay6T5Aj2cCd1Wullw9U0NTLjLqtSdV2kyFuqVhsWehtpm8yFsNiPeAQNDSxKw723wuSQ6NUdTV23
QpCUuNALuLlB2khpxet/hcNlqYGkhv289TwGtPVlcxxCG+am6SoLSw1Inxu5Fw5ei9rPzjYgQWDl
4XhleJ67djv1kEX1bYY8aoV0SF2OmKCsKmHCjw616DZzbPoEtHOSqqmv6rqPbjBTbWZQ77yN20OX
KwSXFw3+eGxDHMuNjQYhcA50W0HX0wH1HMu/H3ShzGz6KLOBsO6HmHnZIRKzGGniVmUFBlF65FwN
yeDNI9OHGxKEXDMdmoBq0rszLy+7Ge5XoGhBhoppqGgoTzCi4rjjfIg1cS0GTb/2FQMWKb9lJcxc
v7X83l4WFskrfNXPXjeOy9TzfgGzash80atF7MmY9+dMqIVT8twvmggmRhzslFjKhV3hTFBFCy2O
ACt1NJ1YqDzIzLW4VXraMtHap3Yw+o1qdFeNDJ9KZFfL3gyg5PSeiX9C7N6kBVom1ku58vpmh3HY
OhARCrSSy35h5D6Q+VAtQjRXC8uM+rkY/HA56PyXWfYcSKYHq8fBfEtNx4/RTeguKbRZKh3pROPD
5iSS9h0QvprbNjZcOrTyGyt1P4pEH5dBIkDy9H5PGJqxCgLkR41O728Yf9t6DxlA5Mi8K8SZ4Ofu
AROLa8y7X31Een2hvLQuqujcijHWijHhJJH8vjGmq60l7FnqVhOdOLLvrMqIF3ktdqHQCKf1gSsk
3U/4Y8HS7oyd6uDa4/Q1KE4xzmzNXxcfEcZngV/a+wjF0UxXRILWQAlWmaeq2yEONAhdprpSc898
qhwQN4uyBRidBTpD8jtiVOe5C2H78d4q/edeDOoqJ+4eJLjnG4KqBYkDntmgc+EXdpPtSws6uStZ
nmUCLF1XoY62NP0r80ilNeonSy2yrn0bLPznLe/M+WRbqmZMVnsqXImT+sPQ+JEk3GZQplAGKut2
uBhfdqYAZwhTTvY78EdPPSdSwGZLkUqCi7MYVoAuvNUlyvWZibUUzYprUOLXct1c2GLPHBsMS2yq
IXX8v09PXpl6dl15fvrYutFaCa2j3fT3QRfdpOMlY8upKj05Er8MNV3qPx2JLSBY0lnw/Oxkb+Tb
GHqkWW1lmBM++xwocg656OfX9n1Oof8Lgael5hCaZp28NhnUnaErmXMMYWMtS9PdZBorqBJte2Gk
b7ktGH4aunS4PeHHOF05vj4clgixjgjXOWquN669oJYrQ1jFJnDGB+RtYqGU5jjPKmNjI9K7HtvO
vFGcqNuNg65e642+Rnr8odiTeNXP1yNKLb+F3vDvJwRzd0ATPGKwYDo5uWmlSY6UwT7iXnHdWMDZ
ZI3/dgvoUT8P9P2DYQTpmIbAmeB7MgJUeB0qfGIfq/bAPrqqDHlh4Z57t59G+KdI+bSa6HmxnY8V
j4LoR47qO/bh+zaRl2yTzz0JF2/yffnyp/L064v1GjsswsyRx0yJt4Zb7tmhggsV1fePUDJR9Aks
DeDMPh1j4BIxpFUnj6POcWVbU/P9BmojnEuaQz+/mXPz9nms6bd8mremcIIoV1o5uSP+0ob6Wg+V
5xwHlp+HOVMkfn2m0w9CHc2xcxnHVOA3dPKqRWzb5fmu7KMNdeWWUL414a/9YgiGu58Hn3aSrzsN
oKDBfqZTwDnqKdgpKr83EOZbRxg+W5NY5srQDyZX/RK1Tu0Oa00pLiz4c0Pi9T/5vxkqI548rojp
wBWOJ46FVc31JJbLfOixzok09OBQ/1r/LrGT5c/PefZdUoRrmD9qfLkn+1s4NEITfsPaxBaj8ge6
4yDhibiwa5xdnhzVrE3QO+77X5cMjIYew5leHnsP3lWwIl9dsa49ipOfH+f7AcGS+e84pxE/ZWVU
cFxZMkZNIjR8NyKahQfwDgmlbH+XIt9Bybnw4vTvt5mvo55MIs6jCeYVfHwTtuDsAyz67Fn05i7k
sp9T2s+Shb6q5xaN9kWEtetMbH9+7DNLx+DInw4PSYrMaXHRxAITD7WUR+4UhyzX6OrZW3rOSyeP
hpk9dvvOFhcuOmdfKaUc/qGmSU1z8krLpB8Sv07lsca1DfYjPjokHSHf9C55aZ0fiQUqsG47c1nU
VCQjZsDTVcYrSv97qcAaajLvqhjsp59n8uz3IP471vRbPu1ttV0HjjpGLKABtrSzJztlEcEG/XmU
cyeCpTmgJCYO8Nrp50BrXlWEIq0jPZtDaozXKmbgPw9xbtLAQ2xdTKc12UxfH0SUnu8VQlhHM4yv
pcAQx2lv1OoOLvL/MNBky65hxkh2tfF1ID9tdAVplDxGqYv38bsK+QQHldQPLxxxZyft00DT3z+9
mr4ns6/WGCgIt9Hg0ga/FFJ9ds7oCFGIaXDFTz8jcyxKyOSMIGVe4Gggjr4v/2J9sFNlfuGAOTMW
JhXUluz3wLynEG9VpEpS1eyIXV7tR8XHKj3YFMlwV5TehTrnXGX5ZayTRU21pvqxP8ijekdOJXqI
63wVLpJ5gcHI1pmrN9HWnSE/x9L6cbxQLJx5a1/GPjnVeCILOrsqj0nkPTm5+KWKYPHzCvyWWkfl
bFoYVYBakWhMR+/rymhrQHxulvKIXceCXYncqW4duGgFRFk9INU1obIMuGfESgfC3KCI6Op//xmY
Fu0vxIaCOLDvBRj8Vk9nO+yi5xCBiIqNq2HvIDv//LBn1w3KcolXLG3LU3NNrNCUqEG8d1TkTclJ
I61X13mMogtdqTPND2BOppQELNLJ2Hu/zmmT+ogTu0AcYWdVw9K7780l9Gp1ibfAIppXL8Zwg8vB
gEnz5WCgaVGcVF9fBj9ZsKOTpJ1qTKUQLG9Y3bMC/mRIWZRZHtqBS8aaZ+aUL54J5aJBO+R0O1aN
0MK9KBFHBaKh479m0VvevimX4pzOfArTDe+f/RjT6dPthfgK2+sUprQv8lmrPtjQn39eHOdKZm5N
tHs5VARo+MmhXKWWHUJ4MKFLPEy5UvMmbnd6ls/KIF8EFELqOGyNHnaWJy5kMZx5Z3TtAQJsdDbf
DVaDvh3qvuzMo2Nf1TaNlBgnB+ie4HawgDNEHz8/67nxTHV6YVx5vvutdjYAstHl5tQHpkf2qmi4
uSP6tNu/g38pHeS0LMDD09JVi+aCTUYIHeKvXwMeabkRpX7waHgTpTpL/zQehn+5NSx/fqrTNTIN
ZDCJ3OxtDXOjk4GqMS1kD+D6qBgynnktFg599fLzGOcehk6GLlkjAtfQky25T1S7q1rLf8RYfx/g
pbmscvuK2JJLiNTpd/X/D0PekqTHx0s62UOy1nYQ7aT+I1zgbWO26bIu4RLWucTGUO8uLP6zUyc1
QAm6QFNt9fUdqflEykqD4HGstm331ymSCyvu/AAEegkhVBb5ybuRvhbUIuXdQG/8U1nFqh39C0X1
t6bPP1PGtq7TrODNnDbRFW68ZeODNzkP5RbThqspSQ8twDAbDvmbuxz//LwWzr6iT+NNz/ypqOps
q8TjvfceA13djnScJ94Q7h1YsRhQmH8e7NwEsqZp+vyzU5yaZ3vF5McYYjwdkZrbhvVBx53m3w8h
LMS99mRFTkT31+dxR33KhEE16qXtvkqNh9ysLjzFuc9HSINtTiUm6Buc4+jKWIROpxw1Pz6MpT/X
A3TZwlv//CTfqpppKUz4g3RAvwhWOlnPLVKGuCVV6Yg2aG3OSThcqbfGelySxbuQx/9lNGgVOobq
wqQH+HXiaj8WIqtN5djshl25rdb1xriabq/UhRcDHM9NIalXhiDE0wFHPHk06K3IbuNWOVpIcq11
Zv0OmkuH+vQ1fq4h/pm+T2OcrGwf/16l9lQMmLIco+DkMVfMckariASfQqA17v/WLpYmMdvwhY3i
W/H0z9hsepgECoD40108C5Rm9IzIeyR2BBEJcQIUTQikbpO5eJv4Ze47imRk7/TwjAuDn53bKbMG
ghkxU6e7uwIhOS7CgOUptzVqyTjdY3767wcBpaIMRaBLstgpe85SYlpMRedNqRK7TDw0Ke6NMGQv
LMrTM555ZBguSNOnxsOc7LhVHKVYTzKP1VJbIR0TLh6gO+Ks1sFWm+N+T8uOFA0aYTfJzaVQszNb
4+fBxYT6fNoa8TxWaNvynef5JKJpCYT51WLAGlnlhR3lzFL9MtLpptUZZYMJEZ9Duyjbnu5VM5cR
3Gw4ylZPl2/XR+8/T+2ZVfJlSP3rw5l5PQ4BKMSxrXYq1O7WwmK5Li9c/i5N4cl3XsSD4Rf5qBzH
ynvH+QcTEQ/pdxWah7bBCvjnZ/p2zz1ZLuLkkxe4WIZI3xjuxlx3Sw+BEVLmA76Ea+06fZJXdAcR
2fxBnOpdDDM9d3Q7OqQGWFsELX+jDvJFUiVqbGpTmo2LBmQbLBUAQILvcRaJ5t7qUtza9DwnW9yX
EU+eF3FGV1pByQmRXmewg+EsX1iZZ5YJI1hT9wJ8h6SWr8vEUEFbu+msEzCdrSzaNPFBT6rVzy/u
FL7kvTEK+prp7NG5xn8dpcOGT5Vh6D3G0oGiJHOumnX8NOADOcPaQs4C6YoFSbjZhTP2zPr8PPAp
OY1rBZZHbq0cndRH4W/ufTSB44r4lZ8f8Pw0/ucBjZNpJK0K8KznA5cEFLt5ttXlG8rpC+v/7HIg
vlKdTlUOnZO63ug8WLNNw86Pl7nadIte/5cUz39elGGh3JJcgr51mXw08aaMnf8j7cqW48aV7Bcx
gvvyyq0W7RJLkv3CsGyZ+77z6+dAN8ZdBeIWxj2P3YpwFoBkIpF58hwhSNcWhBJ7tE1tLeNA5Jib
dWaEHNpZ3B3mPk6zxkAmomFuu5531fg46E/XT0RiWkFeZeKK1o2NSEk6tv1UQhH362utRlcGrt61
IDul+tpxujVeyyeMgf+L3BElbFSoyOUMUSbKEUpw6ynRSBzOOGjLpxk9rxiVu7405sqgj21Cuhz0
gnQfaYzzrE96JQxmfT+A3KQEDFeLPq8bYUe7Myvkmz47JRngeVGfwAedJnPlRbGCGWzlc6xMt2n7
Y2+ZN6DzQjeyAToE3GNZpzwbJaA8atRw3kzMjxjxVgalhEzArJe/pMcYjTxGkhEs2VuSZZij+q41
9zKmizlLlvEPbcIt6kMW1I1QcaTrN4VQGyNIobDkQ3EPCtL9uoP4kA20khu5JidkMD9m3YAUABo7
yOKojzlTZ8sAbzzusj5f7WSMMYMr83JFVqKKGTqC3iCC5ipdTQRUbJbCcg1RGU4DDK+CPgrXZXQE
TbIzNo4FOoTb5TCAbceNT9e3k7VAZJCkSGVI5qZvkGtZW1kdTJfKa4npYYkrV8y0ACAFsAqIVZvs
UWzlBjdajxGLFQDfDugtYLauL4IZRtB1l6BKicLNpsShpQZUHmeMcWh23bpQG8j2YD9DM+wZ3Am/
QXsnu+Bsh7gCxz1YTg+oDYpSBhq3m2KHAD7vtR9MLQCq2YPWAgiytQqYwsK9vkCeHbLHZ585+h71
1EEXJcjMe9yRzTKCbuW9H3iBkfXaxVgRwC8m0T4TNcrf0Z1AJ0nBYaUHYPLqb7lbORa8UDIdHUQN
Pi+7Z0XJc3tU/BpXTZ9SYwqDTnwiavB58zrOnJIoK68BHSeg/JBMMVH3vdy8RR77cZWQ/kKvwI0Q
kATzwxQjR52eM+thnnpOb2Dr8GhAAK2EERlomGxU9cy+hf5og16LCXZtcB9gLofj70wLioxOB+4W
EXMelysKMeDc5DHY6ZtUvM/i6ClFt+y6x5GDvoyygAlgvAMDHpIIwAAVzi3Q74ljZ2hBBOkPw9qB
Cx2D/fsw+x2VtXfd1tYJgEfA+xxSbhiMgbbW5XJ63EqNMJlKoC53EqgugctPp5rzqbL27NwI+fvZ
JyQJqgwOxVgNzOg9xaw1yuHXV8H4drAM3BFkzALgB/qZLEkDVAOlwQT+gMyyQfD5SFSDF1928yfe
8No2IhAMBzBqGCmCY9Nl1lYUu7yxKiXQyocYBYx0AbtD+GNoJc6+bb8eFY00dKEUFMBMlF0v923Q
AMeMrEEOEP72oOqDz1WHRRMBPMXQpAHyMJA0Xt9JxlFJRA8ZOnpQodl8QEtbpO0idRoe4qi9Ks8J
CGSuW9iMRuB4wB0mYRYLlxLyacrlSlACNokyW0HvT15/AHnXCRTVrvmAYV9nvEt8kTf+9V9MoiBK
7qhte0sNS30wMWAc5LfJPVA+Turrj/ovgIl9MOh/B9z2g7NIsgjqG8a1Dp1z9BfwDqGfjZBq0vNc
BhS0d2e30/3ar+CPowfYLroaw4PgcoVsWSYl4BwAsQUOZoMwEnpjAu0TwkbyOrsKVDvs6A6gBxe8
tafEtw68XWWEDrBY/bFHI43KtSvBmB2KwRSBi1T6ng7pobM4qe2mnwdvwbuboLMwvych4l5+A6jK
lOGcWWJQQUtgOipQdhnl22xRwdvxnGtgml3BnQs67usHyPjGz81+/ayzkFWuhV7EnS4GavUq49CU
GX1RyY/n09/bwTAnKonIQJF90pd+myWZYFlKUCu1cJCk7Ke2zhBUqdefo9VybmPGx416OrCRqFoC
vkgHLtkcB7HNujVYRP1Qx+trFgt/b8JAqg7tWBTnSUv58rgwDjAo4iAoaCSXo12X2nteYGj0+qax
wv2FFfpC6TuI4MYadk1LwUxZNG8GNGGcqAnB4AflM9DkDKajtAX4tobYiSowcvZxJdizwhurY3wF
Fz+F/P3MUSy5ga60pS9BMhmOkcvvoTrfTAJUHa6vmfg5FVDg/hjLxXsBRQX6hguzHFypcY+LGrW1
bgdOFl/12x3vbmMtBwU8RCwEkW33KO4wLWAsxhJUpglSnEfRemiNibMWRoJDMOUivARKuQhXl3s2
GmvSr1KxBFlsORp4FjECVEianaDEFukzxxrjoU5gIvB8dCxl4MAoc9ChzjLTLETEYsnX0YcAoU+o
2MDseaEt2/LbKvnXD4thUpOQ8QLahrQXCBLKK3ogwkMQIKkBGZwt3eSpf6v34GdELyl7AFEXrw66
PTbgEMFEQcKIaG4qANHUrWOLvn0AfhAX5NYvgCcfMl3jQHyY60LbHAQKFhqMm6HZWBnUCULsJgQo
bciIucIbGG5AJHhAKY8om+GVrHAq6BtsKZJhYEX+2KRLlFDvilGKWJSgRCn7PXoGCyTOMDmJj9az
gZFKC/IS9uKLt/0uR1kbZE3frp8ma3OJdjiQK6Cv2QCBWpCpYcCiUQGKwwBa+BnOL5nO7fSwrGgq
4Q9AZ508Xi4/CktOErC8INmTn9TfkC7tIP5xbN/y36Lf36OcCUkTLK944A2vbC8FsjQotCqqJMsb
TA6wRaIyZr0UFMlhEF461J+vbx+jQkDYCnC7gctTIeQZlyur2yEBiWaj42NYPKgxyT+g11E/hIdw
P3qgWh2CPN8l3ISItaFnZukrHE+FNEYvRApGFNEbqYCuYPnRFaAV5qxvm6bjAgcvCOrBKipQdPlt
mVatBg06Wd/skjZ18gn5juzU22BJ8tT96gBbuOvelN7lfffbNAVBDVuLogFpHdCmVbFHqEmRg4FB
Z9cNFeTFwCMF7RxC8stZ5ja/vLRFfsvZTWeOYAJVGqREhC9EiT3VW/fgcXWSoAqUH7HHq0/IDM+8
WBwVty0xg5JQj9QvPkCJDnWlxBtXF7R21k9xB6J2FxIwe+u++1bdziAgdIqfHShLJmAbn//V0sku
o8qFvjKd1QhjGxqQFAiWp96N9qU/7i1UytHGVrxlL9zqJ45Bhu9i6f8YpBIcoS8FDHYqGpAPk7e6
kOGFIqEHuQi3Ctpn2cb0uOHxEnrWfgOqhJetbKCqRhdr0hlsk5KirUFtjs9dpt6Ik8D5Vjgm6DdD
IaZZZLUdrmJ9vmt74xVcUpwXLOuOwitPQsMM4VoEUcaln0Yy5kV6eVQDeSf5ilvtyBSC/jKhEAnd
H2fi9FEYS0I+hn6GpmKEcVNjzUu97cBkpAYFHiIhmCDR8XU57sD49AzgujAaA6Q/XrDU3YCaYWGO
UM0LZgyvOqoDXjS4A/i8Fq9+Lb16J5ScDIYRWAgqGx4IuhmSEF5uoqarRTcnyAMLopDW760mdvT0
x5jwMO0MTz83tInS/QhZyx75c1gQjsQBGlOQVuChNTjLkagNzFAY6BJDXoLFqB7R9XcrM3+J++Kg
iu3u+mGx/OFs577eLmdhcmj7XleaXAnkqPTB5RVxMa7MLUOVE/0XkQEqDLVEQnxolqDNTZAV5o9D
CY7mYpk4b29WAMYbgIyAIT3Ywv3MTATZcQ8nMO+Q7yGR9WMfhRrJRsvCTd12P/jZsboTHP0FvNKi
X/nlLnkroz1orK9vKuPFh4Yr5muBJrLwc+gvYMVsdtbO+ow7VvHVz3X0TRdsGkDANA9Vu+O96hhA
CtizRB0jRSq5W6m7p2wTUQjzBWWH1hcUt74dgWWA3HPxlH2mb8YJXMX5D+N35co3ucMrALNSXiB+
NDwedBUjlwb19YUt3HJIMikQetUbCmCYOjA+CeA/qIQFgNUM6nUPeKs5YQEKXGhzxBE0PIrxGKUf
MxQEBRA4123oY5TnMUzCm0HjHggjJJ3/RJPGBsklWML79T/ZgJnbORyivjGeQH/stCfQFPz9zXFh
j/qCuypEl3OYxSAKJzvLkEV2vIajxIgSyN8M4I5Rd1c2E0MQtmrqKsnEYPT7Q+6uexCEaiKIegRv
dGYvctLcE6AR/MizzDSMqQndRMK6RXm16J7Mcwjd7QmCedrwhrbF3dAcs77hPOAYwQmNRhlvDJQm
8aSi7ka9qyd1GKslmFGg6PqHNeKW4lmOAWAoclHAxDFFRPlurujDUiWITgSxBo5N4yPGtERxgOr6
gC5W4vM8g3lshmphWgmZy3ZsdBwzgBxrffhKTOtH+SRBigTE/b9qz9qV3tDb+Qx1EfQguaZZiz03
TZ4GZ8EeKvAz6KJhmuRpqtOBetIXPKiN7YDHi8HV8W9e+hjGRfEcnH1octH9p1ZfIR5fIDCNPbgp
CjcFVYX8dj3aMrzEAkgZ6HjUTMhQ0eWqhBVks5MU94Ew3qwVEQzm3fqseH5ugn7UW3qKee1cnALj
gSRp0bG3IR96+A+SgHtMJDhcFs9QzMJ8nk6m6QkI6XJBWSpV9Qw6O+RojReD5ar5kNabTnvuh3sB
2tsQ9pbq36vAy0W3G4lKPMDyIop2eP3Sb/qlMdellmHXMvFSUgcw9KsCL7dh3FUE5UKQKOQFuIFj
67lWgjVB6AM5BNOJu3h9oO1jF+S3793PBhJUQfiwerlHQBrcrd0mI7iXUTggoB7UaeiRAEnNFKXX
8AWQxz30lpUbCeJiDoy78X49hXgEQwKNa3cbMS/MWtT1kycgeSlHmM3MwslxMdfd7wiMsiUnYHKW
Z1HXDvSEIxnyEGOgTuBaHCd7tprdhBms618c0wyAIKQDi9ou3S6S+wZ9a1Vpg6L+vYi/zTgAgOe6
CdaOQVUHXTe8VLZV0NXSeiiNq23QKfGd3Da7rAMRtrocw1HldOFZqwGoBn0NFEaA9aLiRzTUuiws
axP0IuiYR/luzcoXkKRwKoOMth5yNBMvPBhSUGqlD0cv5Nqs1zZQn4z39ZYMi4Ai37wtbid3OEin
4QOzNtd3kZET44vGJuLBhy9NpKdWDbmQ0NZTa/i79g6N9dv4s/FIz9l6qxzBm76VFRLT4gDFgM6F
jKwH6u7H6iPhwV8YoeXid5DjPrt5knjohgx6J8FkdWAtgsiAeri+VEbdzsRrE7hXoNuBHqIh7iUk
Mw3IgtV/LrcVL84XqEU6kNCAhGkGWvA3XhuTkfvCKkbDQROCIRbcQpcLGyUh1412xqHuygD6ILvW
nTwI8N1DdhxPXwjv3axPGLSvX9vZBccBZ9XENy+vCpgH4QXQUoD1b7vTYShKy1C1QZQtewwHHfLQ
TdqDVgND3Yq2jky6WXhcvNvDNFHwxTyVjPk6S6HbBdJUNKYWwZFFIH3m5mgJvDi9/SRhgWR+6A6b
qDJTn6QRV9AWigwEGDl8L5Y7aEj4bcyb7+RY0aioLIsamDsWnJ2o1Q7mBVGOXBxz/s1xzG0ow2JU
QvNA/BMwhUsXiRrkQIactF8JX3TT3JGia4gsU9spXnyMnH7Hv+mI39GOgY0jAx9kmo++6MK5ByhH
buqg1X/2iwmxO0hqQPS1LSS/kj6uL5G1Qk0EYB53Kgpy9KdX611qQZS1DaQWMx6F5i0a3h0AMwGB
6V03ta1eoxmM2hXh5SK9B3Km54FkSQapEPUGMFZ5Z4WKP+RQNF1AKFViCKpO7lON85RjVOhAL4F9
xOLQy9zcD7FoQsZHGMevJwLIVlx9ssu3FsDjfhd/EqI3nkXGV40rgsyQoVaHDiAdVMQqnwQwlweA
0D8lYXhvQgXUW6rJnQZRtOsxfxUBoHCLoX+CurZid1b0MqfmY7pa+zWOfpjtivnrpizcGgMHXl/m
e8xoh5yzYDxlzIvfSb0nFkON1jSBvi2Z3gDr7aq4g+WUfrZT7pIg+aViZurnAo2bF+nbdTdgeNyF
ZSpAKIU8hUKKDGQRh09VhXKABH1QzISH9tIXnC+YEe/OjdHFA3S6MohpDm2whhBIDyHSx2sxMw8c
vTTwe6AUjBf9pVdbegl6ca1AJDqOB2X/n3Z5eeTdFqyFAOeD4i/C6rZp10LkMIzaGAm+AQp/8OpU
GCy/fjCsaxisawCAIblHMYi+HLJ4zFWpW5De7/BBOs2dBYkd0Mkq95C89fJ6l7mWqwQcq8yVnVkl
/nIWFmIF9ZZsGXt8o9UPiMQ6q93530YPMox27YCpkvOJft1AVHxFH1LBrA1ay1um9rIMIcvVDE1Q
S1OQt0TEG6SU6jQ/m036wyojDNRHvQjRi/gb1GR/KfPykkEGdbeE7eSPcwh9IhDXHiLIg9kzFOnS
uvZHtdG8dEyfprbQwPyuOElDNGjj7D1dITwW9/Gj1oyFrQut7HTpigYy5JqtTLsfBdMNl+LYKIoj
DoovSuspTlBcG7rxPpvn2gOSxnBD8iuHVCwxyjhA505u7kCXctdVIFg0ZXAPpYYB8RywtvBiBeNC
IpVJwJRwRwCQSgXudZWEUJiMJhh/lsBYv7ZBRvikd4YXjfYUuaTkMrxIqh35vJ48wzkuTFPOkS8C
EhZwdQUSZGq0vNk1rfzr7x0Q7TY8akkOSBgBLx3QGBV5MKey+bokYmeCiPltsRsxTCa67Xf1rQUd
IM8myU8oH7ywKVM21yHM43FqgvwQ7ae72IX4891wADP43z9dCIcCJilIArMlEVTWWpsyrW4Ccbf6
Evjbkdjqj4kDT2+c8l62Yy/j5BRMfzkzSR2aPjSmmicjFleui6MNkIgblxkFdC1+icrcA8cMF3rD
2FCwfYL4D1cu2jz0vVsmqyrVM+6z9GAeIefp6AdlRzaUV7BneCTAgSAYxNuM1DapjyGs07TrRpSs
UHz8WUjmcy3xgKsME0ChoISE0jBoxmj0HMamQfrdGF0AfDlUlUIwzSLb5UR7nhHy97Owqy4xvH5e
8C3HkpOnhwly7Nc/rK/smHZywLt0DGdjrmZD4tBYTVeA2K8LslcRD6puZyK19JXQrgsH7XVgeDD8
0npFsMAzi2PhRr76zMPUsJ55eET/+RV0AQdSt5MEobL6K4fv7iV7AElthjlHGzOjTv27vzGAzpXd
pHeg4w35tpPOKYgwUoSLX0AFmDJfUKdIkISMEhG4Wh6i0LLjrDzEUvgBZWGQxbe3CVhrOTfdV7Px
ygFYVJQpZ1EG6TXOuMfLFpLCRwh2HqRjuq8/eXA+Vqp9sUjl0p+EsoTIuC62wFAASHBb+hW4NJYH
6E3vCl848MRDGLVI9BfOjpXy37yt176V8ALsvHAnvJWKq0SPw27c52jWpasNxuGkg1Kabb2GklN/
8kAj/2XB4AAEg4iEjInK9LvVjJp2QKa/HBcgJ7T9/KE/1t7qtHb/tLzxoCEkrmzOkjwqwEWFZxpd
uOu7MgHiFTehoZw0jB9kh0iuOA7DtGFJQDQgySQ5EnWGyzj2hR53wdJ+FNrgmpPlStzZcfYXCdoL
zDmjkbJpsZadAHUxC69qdQeBuxFVnhsA5V/Gm8LpwN4IAMquAsquPKY3EK71eYUfZuQ7M099Fb0C
xlF9TNtAD0MnjBIX9UWXE/qYVyBegcAvosKz6epGkBdrZpK3pIf+ED92i10fFB85NdJpyAosdv+2
3qYu+Q/9xfBALS7twF4JCnk7nu0YCt0B5xcxLkgZgx1/fhH94LNMCAHU+EX1+4LoGzvSXj2BzRzE
8bl/IHX00oZAmD+XXuVCHSTidg9Y+37+C6iHX5LkEZoS+AUEWNw8DSfoZ9Y3gFWiljJ/xt+NR8G/
vmjWi+Z80SrZlLNLbq3iXrYKrQnWl96tD8MuhKjD7PQ3jWvaUC18mPZcm+QjoT/Us2XSrRgzL8oe
qM0mkO/UHbFZ7ObYT5BOSp64794WHkidua9kJhegBQkpELWvS19JUz+g4ibon3NySMEtyNlGpu/8
Y4G+QiEBoCyRqpKT6w/KTb83nlQ/c0un4gBBOEuhmyBWO0sNZmexd2IJvYhvobrnLIV5Ogb4d0Eb
AQ5BenA/Hlq1mhcJn0EfQqk4TBS7AlGCg67uNzGcHpIKUopNEUJlYc1A3SZo9yDug8RqBv3MpGl4
E+SMFQMOC/AFYgQm/TbwpyLXK8Nq6wDFK4hHlDGkBpsDZ9Ek4T53SaSLYKkB5pbATBizVlYxT83c
NadcQSMGuJbMizwIIj6B7zh+lXBjYfIfeF8egeKmbwLD+BTQlMSVBfYhuqKAa6bMwiivvhSJ8hrY
SkDKPq1noqzSHDA+MSO//cvBkC+bmHYGwzKRxqJrtmaH0zMiqM0ZeQoxxvm3JXa/rm8oHd2JCQkF
TLSCUCzB4V2GFSFNMZXSCNUJwk6pHUcDqoph+VA05aOZmN9Rwnm8bpD2EsogXe6O0cQQrCWuT9Vs
OF35I2v+9s1BW6By1BUth6HosGugj0aKWjrW+HR9DTLDC9HeAecI4Q5FJkO9nDBH3S8lNBRP6q66
nzGOtwDKMO2IZFHkGfvUFxzrTtupyMHXY3eABDJi9a6/m/a8Ki2d53wt9uyXUA/UzuxaNTJiyCv2
kE2rLbDkTG5jcDq6m4l/YgZVJrzjgOgHYQLlJvGkVVCKzKpT9ipD/dkRe9+vSxsqTS6QAYULhd1d
bDgy/ldq/22WQxmncQ9iHVcJlCGqU64/a+r3PP95/ThZewi8JtYHVkh046n0V7SasC6rPjsJ6IVm
hmMaexmVsetGNkn21yrOrFBZCx77tRXpSnbSIndAlg2KDfB43STOajrC7osvzbtukqVeRrD1fxZG
nZoRqWU4ZHV96n9CORpa1Xt5px6/MOiiPdqtl9+XUHO21QfpCHaZ2/5kHXhSSpvXzeW6Mfp4GWHU
ohHB+5WSwJkG5e3iyV5xrzvZMX2IXeI+5b30GkMrZsfzG7Kj1F1xtnz08S8tS6HUqVUIy5k4OPGi
3o+p+qBoqFEZUGEvVjDkh+HH9T1nfyl/9tz60nk6y9OWGp0wsD1WUIwDlAsodHwsP5YTeUKS3nZZ
2K0DvN+O1wZhxdV/zhr1lsvFZmAmSJe4qk5lvbzEWnUHxSVexkGeE9sNJfUH3IVkpu7SRhpVVTZb
cOF+KfaCVkJ1D3wBKYarVRPE3WKC/ouEFwGaY047NC9JghftunBF6ni/g/qUxFJTZ7lFQCDDaT1Y
GNzw0fKsJ90fkIefeO9j9tb+s2zqM6rG3qjzuqhOQjNhPLPepZbicNyG/BubrUXFFgP56OBvYBmV
ObR61ljpySigHxglceOOi/q6rF3t15EYLFXxGq2VbjeDeNOojekuYa7ZZaZCa3ipD9WS6E7Xaw9W
K9Z2Vi1Qde4eTIi/cOIYazMApyfEAeCYQbHg0gdmaQWOyGzKk5ztK+FXm/y6vhOsjQDcDKT9SLUA
pac2W+6UdtKiJj0V7XqXKt3bIIWKs7arYPdox9sakfOoDOWoRt3kXre9QdiRWIXMFe1VSBLhGKiP
COlPpFhxkZ6mYw2JuWaXfLaGTcow5MEzSJwAzUojMFpMNItN5BH0XnbGWKhJa+Un9KqgjP1t1KT9
nP4G3znHvVg3HIYrMaGKYi+GUal1qZWcN8XSIelK+31UiAdtwkt+XTlmmLH+3A5xnrPgFw+FPFf6
XJ662ml+12gIdHa3i55Cwyv3w8/8tbnFqJWfHyfJ4ZXqN31gcnjnxinPNPPebI1UzKAOGB7NBloC
tuDgIZLbSbC46j5+ilwjiF7i3XWvYV0zAFMBSauCtmADWIQ6d27W5GWQRvkxFdBSgyba0GHiS9a8
DiGjz/+N35xZJPHxbJuzroBkF6LxyRorV5S+R2Ll9+JqSzHnY9zUt/6zp/+sjXKcJutRSJNwhRKk
4rRbAzXHgUqBsld/SDem27nC05w43aMMEdbYrkquBCvzGzlbK+VSeSEt4BIgp2q0jlIib5KfAfUB
dxiHu578Q3QEPj9Gyn00iO7Vyrhmp0HJ7ypd+kjTnmNiU8Wmt5PK1uUWNG66tpTIhUZ3uh/uetR4
J3e5rR54b0e2LTyUTcBvAOM1qaNDPdcCXlgrT/GhPhRedAz3zSFF9oH0k3MnMOMmuNRU0INjbBUl
iUuHlCcjXK0oyk7Kw3/aIwUGXFRbcuKbwue1rZivLyI2KiKz1cDLQFlLI7OszVYtT2Voic6SWLkd
JuboAl1/W+loxuQdqn6raHqzgMH1sooOaW281lUTYCi5gZh1dFdnxZ0WpvlNWHWDi7apA7zwbjLB
H5iGLwDguI2uoHhs3gvdXNjpWvN8gez/xt/OVkElMYOWLUbW4Xx6f/YhgA6yokdIDjlGgyJG/X84
JaaDnxmkbtbSzCtxHCH0Z5WjY8bfc4m3JI4FurjW5PmatX1UnrSXWLbDHSkYIhtpXBL0ZxAHpEdu
s4Znk0ryBzPW63TQqlPyCoVmdObI47tBWCIkLj3mF+Tn6+FeYmUoZ+63aUWJaZ2YgoxL7pgf7tRj
eJy+Z0/hN/lgfdd2Fig1HHVP2K+fuCzNxLM3PgM2C8J7YmyB45CGnfBXozzNAG1PJgaku+xZ6IRX
IV2OKgQbOUtlbu4/9ugDFfImriCJWp4WxCv9uPyo/Xn/c3Yg1S67AOkeeE82diTBWLaMfjGA1xbl
pHqsJVNELI7+gjoDPkMn9subxVc88YaHROJYA93WZdzKwyWv0gzWylsIX8oYzibkcWoLvA5Wx8fr
sI4PGQLyW0AHLbpCWjdxIWgSvsA+xBA/iqT98uP6iTETvX8s0JOhUgQ8lRa3CPpTA327n4I22iD8
+Td+QaaFgRQDrFP6qnWcJSAdBsLARwux4tFXfMtfTuFj80mGC0HW5AMeMX3weoYsTzy3SP5+ZrHS
hgbJCFKeFdzWtiJlAGKEJSd/5RmhUoAs67q0M9LypE7dTbjoXt3Mh+sHxPqCz9dBZQBgbdFHK83L
U5VXq5215m4s8w9DH36gzP+rU+PFvW6QtybqspSFtI3nxixOTd1iWHgy3D7WeG0VZp4IV0DZAXhl
jFhRVtIpNiZ5XYov2fj8NvuRvYYQciF5R+QIjnDK7yvAfl/nHyBzcac9L26w/F7HG0pCGxYcg3Sn
qlwGWY1lvTiFVm0bkWav0UPffv8XW3lmRL70QT1aRtR2yuKEYTJnxdQhZou86yaY64BwA3CLGH3a
zhoWTT/PsYp1dJmtAMdSqZGNpzLvA2bZQbgDahA5FGinqORwNnITfFY5HrqO6IyHxolmxzxEhxrt
xBUEDeIN+H14pUBWKg+4NIZEobOCYQHqqo60RZcgXVecRKGx8/VXpci+Aj4qUdxd30XWR4bRfwz8
kUkaVCouD6qSsqrFY6w4qb36ouTFo6Ytk7PM8nGo1tquUSzxr1tk7CfkNzFyinsL70CNWtoKiYyy
UULkVrL6LOjSTp/GR3QaOQGKZ4byQMz449D6KDmVyXcNJWpTSUDS/Pv/txbKN4Cn7XNZRoVHDUU/
L55iSXQLjTPuxOqnXewYFdDV0gytrMYVotkx5jcAKwVcMfsUXk2wTggYEs+AJee5PfnpVP5E+J7w
HlIwaIu+6aVjrKmIrD5PoOohoYdeeKkf/kLHa37SjqE9n8odryjB8EQLlog0K5qVm+noVq/7RVjK
7JQ0wjFc9d/TlAWgRfnWVNE9pqV4PViWg6BHA8gz8Hxg1qH8cBoWJZtSVJQ65DNhbO2zWXG1KOS4
+waNgIeshalrfFqYY9ySJNczaOyEbI2/uqECeJcgdNHNNrjjvtAIVmPXs2Ohofj3HVHYBVUeSlkY
haAhi/EkFIaVZcVJWNTnImtvFr14vu7+jAvTwldK0NSYtwAg6tJHRCEWF1FElO+q1ckGt2h4yq+M
OAgLoAMnU/MYEqNy3C7N1UnAVX8Sp8Fe9MwXk6MwfS91nZNsMJeCEI8Ko0FeypS7g8A2zaWxyk6W
VrhxqtnZyCtcMx3OIuTLUOpC5ZRaS5NYbVlnRnaaFNFN5/AhbWu/j3mEMVszaM0RdkRMx+N231SF
o0wVEynPTkadevMaYUiqc3SIql0/+6/8+DJAEDtECxvDuTKgDJeH36xhUZlQlTjJi1NZ7904OKY4
eOkEIZ5IKZ1pTO+bupZtpeUR/jIeI8Q2vlow+4JbncamR4uZZ0WfZCe5EDp7TdvU69LouVkUtCRL
6W6qdR8dBH9eyr0BiRtb0VLdnlaDk+aQI9vuwT+/g7jvWaptdEpYNngWobmd7Itjv5eOqg+4z18C
ZIjqH+RSQWZoWhhIpS/pBhRAlaCo8Jwxfa3r6iNL64l3nky/OTNCFVnUtG3LSNVJnpP9qAMJz8nU
NZ6FH9Ju9uIb9SPy12/XfWj70V2ui/oisiHXu3GFCy35bzBULLfGXOucvWMeEYjPJfABGCA7pj7s
WarrVO1kuCnwZ5jY2CcHtJC5APFtZRtLOTND3dHWKolLpGEpuRq+VON4o0PjpJLaZyl8m5PGXqyB
d2Db2HhpkhzomfO1plVmGBlM0dqbPOmWaM5WGI2v3sND43a3kRP97D5ETshnesnZOimPjwojtNoB
cnZp9Q0ic7aW3LUzB0LBs0FFFlUYMRjUoUSqqb8FUL8NtxOm4667Huu8kGCD1RI3C3polA1dwBso
gw71acB0jijf1ekC2NBz3GHKW0OfMPWu22MkcWCGPjNIfV41YGaL1C7ktEgHyy/90FXd9qNHxyy0
MXgn7nkFP9Y+QhoStxkhGUIB+NJBhBw8KdGKKBkK3T5MoyCp9TfJGjjHxfqKz81QLqEUtVROU5ue
hhX8qsIxj3kIZZann1ugDgstDTlLBDhEPiMo9W+A8trT8D5onKoszw51Rklt5IXQWgjnGK+f6skt
hI9ETdxKPHG8gcZWkoh+viIq8uFQ2rgalBQp/ehGN8q+32u7dC/vefSbnCXRgKBC77XV6Lv0NCqx
M4PpaSpiR1SgnWGMnIEHlh8QPnJg5JDrbvIbs84xiZNjTXmDQWky9Kbyqk7MpAOIQgg7o+IJ4lYq
mictdITzEZeU0u6FQrKF2PKgDumv6Z1W9PsSyHK5/Farqcs5MJLK0je9hZ4XVga+sg23tVpY3bSQ
dreS+fVB9cLDeq/UTnXQnHb39ygKgmJEsUFB+o5slMqri1Iq6qg1k5MpfUvyj7ngnBQzGGHGCKPK
OnJrIPMuI0NfTWDq0HB15LfhrvCak5Q6cpC/kT4UoTFsJwdsote3kBWNLBNAhS/c64ZGBuq3DSCv
qKNYqOY2yzc1hCRNmnFuRZ4VKhiZzdQtpY5zimbl3sgsVxghVhsLnJjHM0NtYDFIWWIWWXqCwztd
mHqC8j5yZyYYb0c4AgAeRIcGvIz0q6QCF59GxFC/wsR4SDGbYYu/jDvdlY6SU3rTPs0d3MLXT4qZ
XpNnl0okQjBvQ0WnOhlB6DClKVrZqy97mSd1jgK9ne7QPUDgvXr7V/bQeCWEHCiRU7sZp4PSm3KJ
QwN+xG+eh13jyN+Wh8WyCQl5sv4bVwQLzv/ao+L8onSYMVpVuH93bFR0oeJdlPOYyliJJ2QS/hih
NrGZs6gLS7wop8xQnbFTHsUsAvUahNZrJU79ris71C3X+ySVZu/6jrKi/pltegKiXc0sFHQR31o+
HYR+elhFdbVlLXkTO8APrhtjuQsI7QCIVlQdgDe6ogxaRTNeanxz0svifNE4utGd+TJ7BKnJK1//
F2twT/RuIN5Ad4YA9RoxrQ1rs4BIjNHxndA63fvsybf/F8Z6BlZGx+r+2KP7ROWaqGgZwjlbUF+V
eM4CRx/7DSCaH61H1igcGqhf7TpOiGGgYGEYd4AOTAl60fRw61AnSdqtEG0cfUIARJjlY2wsGZ0x
9zC65xwj8XrqisOgN3irydA3JMOou1WQktxIeiE9iU/lrfAw3qIc9lGbQC6PjrGrKrt/XV+VU4Yj
rXltsg3vERIiGAf/LKl06hsCmTUUxLxDKfoUZR0mJNunLl9uJvwer60k6O308eqsc126TZy/9cbw
U1FaP0sw8xsZR0uVfw+CYfdi+Gol2VOJ1oNn9fF7pMa/6xmogWT8sQrdrzqbOfcNo51z8cNpkH62
Cn3YLAny+vf1vb+t/fjBOEWfsg62JjL+M90Ogfmee+Vu2WWrqxyunxrbPrCFoBMi5Vq6NlAtZaWZ
k4ZT21V2ZYuesj9opj98ho8CYLT/Q9qXLEeOK8t+Ec04D1tOOWhWpqRSbWiSqooECc4Ep6+/DvV7
tzKZtMTpc816UYs2RQIEAjF4uEubKnbxPP1yfrE3MW54xdFg0OOv9YUnrRyziozJ5o96kW6Nwrmp
S3R6VEu6n6hzvL5Wfe2AnhhbeNReJXmTjh0qFGMcEDuAPMK/fxhOl/O92Scp9UR01AriHp6sfqri
0i0s2yXax3+zDDS2oeCA2u+yMBv3kF4tO3yxtrrvLebGQgD9SnSCZXDcKWqA4Adc3ORpah0d6RJf
hp87aCbqIUQrRSd/5YE7s8I/18lm9TV63uNcwRHHEIUE1exdhzwNg9ZkBikT+7Kj9hXMFgFh6NRG
EhICUgCQKsXqdtAhGFyX26nXHwG41AIFjsqtIvvGYvQD8k3B2Gs/7Kys3b5s5We9bH3QYGs7s4k2
NGYeU7EeVasUUa9l/UD/3Tq+tSeLSqk2pp0zEA4747dJfcnrF85JxvlZzZtRh/aLV2VcrnFz/Vis
PzQcLc4bmmhoLKJ+jJRC+9JM0hf9CbRWPMng5ZxccjMH04tclb7wko20E7HDriVV8LsORuzQKVAv
WBRirUspWD/TF4L5Owl8isMIdlrtoSCeNlKcz40M4IIU//sgBT1otHtQvwU6YlkPhxRMOzu1QV7U
GQOwtFPuR5mUrjGzN/Q0BKf12w8uXzcFqYeu81bnRQ3VbmlqJ2BZAuQ13mJy3Han1B80V9toXspB
ZGF0k4WRup2EHfc1vwXNM04hC+OGs7iOJlVbJU5q6ViDZbnW3ky1EYRgIguLq2imXRNJHXSqcaF0
V0utV2lMBS/N2s0AlAp4byhvA3G+8L5qTsrOVEeCMg9JPZwnJIuYJCxTkAwwIhh9W4FHA30N6Bgo
2JAwXtCG5bmaSVNVpoBkzmG0x6z4i/MWB82bcc95uYFXe1JMj+OURVN3PNm4OCgnlvk+nHiAKIV6
UFIx9CHlcsNYiiMia/dJDQgxIJLUGr+u3/vVfT2xt0h+5LJU4yjmT2i016NXuFy3735WGBm7bmf1
jJzYWTzVDPK0tB6wo0wdXF19GazwugHRQhYHJB9yqqfjmL7UUgPosyLXeDtNz2zpq5Up/81p/Lua
pdKDYo09HmverdDD2CS7pPxdSu/GyPzri1rdNRxFwBVAn4iq0/lpAGtBkqg2sg290AL4Z1eT/q8m
1HMT6qhLZJTwWgOZsx/raBuppiDkWL9OJ8tYuKAJSlhtpKD4MsdQsBzBWxG9V4f0B08p5qcusPb9
6E+7dB95oo7Bah6DFvH/buHCOfW6VECVHltYfXU/eMY2bpNP8133eR5TPoiQiqv398Tc4gU3atQE
9RTnnIJDi1h3aSK9ZcpNVEQ36RQLkrS1SOt0bQtnoUepBchYlL5kTXpbqFCLGxzD9GbNELSxVuP8
U0sLN6Go2djOJfKM6cl+yp+RCCHBSN+SMPOirfQT2RECFNklfhQoOyEcRHQNFs4DGrssrUYExgA4
/MJzrQFphYrC9bu2loCeLnHhQMCN38qsRKZdlc2e4r/kI1NqF7hlb+xHD6U2gUHBqpapPfgx86xV
GYq6FEP/cexamsjrCk7j9+jByWsSp5HFMsbTwxStOX0AHeGurOkmtp462RFEVOtBDnJAro+ICcdl
bUTGTLpWAtXyUgc2OtIWuC8xOhpypSjFm3bOHjoevuTPotd6dSP/2l1uJOfxtQoHG9n+4SQj7Uv1
STwTXBtFoHmdN92oogr26mNzYnHhlw2rgVNRMvS2EKmXHyDudclT7kmv5KX2Bz9y+7sk9kTFJ34C
L2KDE6sLV60zXc4lIhH0+42w3XTbITRRoBSmAvzvXLOzcNesZ5OkMxRgOe+/bLoJWLOCf6ZiO4yO
b0UNh5U5EXhMaLiDlwfarhdT+rFu63Fio309z43b2sXEMzLHHVSoW85A9ehxtCsSDdIY8nwDTSKA
lkxIYMepdjsWxT2mTI+llI9up9a1q/cmWmepPnvS3PlZ0RWunqL/TUybeOPAVG8yVHOTq3rndb1I
hXTVJQPcgXq5gbb/soylk5kNbYTpFDXD/L1UxO9jZG5iVTL96+5q9QieGOKX4uRqkzSS2Kzg0Dv2
hw2EclzXB3A9+lqqCJz/2vUCi5bFxyxRa1nOJErchYzORF5KdaNS5vW2CJu0+kgDDgzmcYBMQBmy
8L1FTZ0YpIGEJ/NAWtFpp/dJuTEkediQPP1T6/XGbmcjHHP2yBSwZUYT28t5O/Ru3NeCBa+M45to
PKCTCPYQwKSXtc84SvRZZfg5XPMO8hDwzZC5DKJHHd0IzmJigDip86q7cdN/IG4B/NwVtc9Xd/3k
NyzePBCADkMa6dgSjEdNXb2LqPl0/Qitvuqn61xsOzABTksKlBusA5hkb52Qy1VLGKa9s4IpjG6z
Xb3TbzMfXZe8D4lwIFOwxiVTbl1LGcmB8X0pgO3U1XstFrTUV4sLOFQ68kGMwoOA6/yWyKAbtHvk
VPiS9r7cc7GWIWQ7uhfNuq1dR7BrYrIUQEQ0IRYBUpbHqglteek4d4orM4j0jr8MMga5SHVjZVwQ
YwnA1mHuGcnwxYhwDRXd3JqREGqxVO4GB/yBLH2SImU7EGVrjc5OV+ouVCakQU2q3felLrgfq/E8
Jt+h54McSLkYpKVNm/XKCAoDK/YH6pbPtPNQLMM4FxCmPs5M7/LZgeYpvYGmkLDqvOZjMeuELoEO
Mj7Uns8/ap73UUTnCewG433T7K3xM5fer1+NtcAJdDu8Hchp0Zc1TEmFjrtkVyWG2zPMlVfDjdUk
j/z7qlL8YNBSAJcV2Vt4c2Ww5qqoQZQwjKqvaN3ekhy3VDBSkD6r/Z/ri1tr7EJy/O/qlhvYUwta
fhgWjn4qYfFrLFxkYiTkwUsfsCOoh9WglF3hlNpaiH1ql1+ikzerUhhknk2cG/NOxswY9GZ1WJa8
r9kz9tpdh3CNw8kjD9j//+OSF/cz7rtYUyimk8fQcWtXazfNIQITHuga75vZrYdwS3xhbXPtpCIY
BnQSlXaw9i/iRFroLO9LbLT+1PvT6Dc7sIAmD5HP50dVP8ZlASnGkwixudqlRHsZzA8yxjguWtpU
MyYjHzHfyRr3/4nboWfhKREYro3/oC265shRoMCFhKwSnNPiQKXAVkw22H9eJEoDCrY5KdV9wRdc
uyKoQdv/0FFekOCCymnSq0kD3BuPsk/KIN9rb9lv3Qe01tcCG9D2GNTdoqB7bWkcoYdeL/qh4F07
P7OTZXesqDELM9HdSAEs7kbBykQWFmH9mEiaXfc94itddscMflQ6XN+7FQsorCt4n1DFV51lCbgZ
9Mxycr4G9aj1v8zoeP3vr503uGMMSsJZ8smyxSaB+65gbI7oi/pU7RIwTmYvX6ZbHnnTQMSlvhYs
AoGlg3YQnWLAJxdXmUZOH3dSlQGWMgTtPdcP6Nz4aLv/zIIqgvRy5WXXwA7taLxhhrh+ESTZoDWo
h8SkL2WDuoOsYwA9iUNW9plbpLogJFt73YFqBx8q5C8xNbFswzjqlDDmAHPTh6hsY+6l1n3dZd88
jqMIFrrinjCUj3Ab/Q9c2+Ur56SADScQkH6J8yDT5A2zPkcyba4fjpXDx9X4DKjlIS26IMypzcFS
kzRGdh5Lz3ltbCUq0kpaM4HpHQdHwjBRN1m4n9bWqCpBSfIlhWqPYlcgOg6uL2L10J2aWDxdA3NY
Dkb6BN5nCswPa2uAjN7xuiDZRhI8qoguTrSkxSGXy7TpS4KeCoUsV8x+zrXuCZa0kuajDfx31xYZ
BibHaJEStFSADn7MNCcNgLH5qFsQozga/WDz9Kftsjscxi5MwbvmkSi/qVNNFI1w57AoN2CGHKhG
vJJ8kGdRbkjZ1I1SgwaVvqHgpfbau37Lj/yA2fX/BpF6Zozv+0kIMuRSXCkDjKUDmnAGiRu3rpvI
q7TyM3YkUdixuscna1ucTCmvpjSj+IzkFUjbbbvRMNrrgmc0sME8IHqr1u7z6U4uDmmtZTO1GBZX
RtJNK8deRef9UGwFB4d/kGsfbHE2Y4bCpa5jUY1fHMlH/pzv01D5RxKskoFIFeXC67fvZBsXR7XJ
6nycwH4J4m3jB901ED0BFpEjTEYMGeGY/J8tLrx+F8/FVMxY4+A1t9WuhzYJNIEh46N47Nd/YE9w
UJaYuanSGhxDrDD6OQRougcY09+NQPAYH2I9gTUE7uktWGLmTDlXWR59f8GxdIdX1RvATr/vPznX
4ARWc5QVhVu6skRoKGo6oASQrbkYZVZL0y70GSOWdZAeNQjQ2rcdtpOrYiJKELw639DyxSHlKSrK
iVzrVl+Wvu2hq8YmxyBa5zeqO73G9+MtRlW23YbeVf4cki27q6DwrPgpp8dkYetHD/EjCkpW41p7
6Un1Me8n4k1W+d1Y/ixk7qgtYb4VdcaFQzAnmsxWExG87wzfmd3LHuQQH+LnbjfijIGUNOj+fEEA
3Rv39u0UQuUELHNf0448iEoWK6cAwaABmDfqIxaAF8t7bPa500+dcyy+IL5FXr8HbYF08aCvUu9o
gOz9SfRdLlNAOHlotQFYDNKQC3ZeVnbp3A2xc6ScxrasoI0aR3eKTHeaxj4LpbkZzMoXOKxLv4j8
C2Ep4L0gB3S+3cuJ08/BPDONUmTBfUyBlYfdIQ56+OHBL57BxR7dJEHsi+LGlVAOCracxA0s2Xg5
l9s7qs5Q9rNpHSEz3ntmQX+MhQ7VPXYD1R10Olv13qwpntWWdb5lTttoZoUAUXQZvJ7/hoXjBNjL
Ab2+ZR378d6uCbpZt1OqhjaYUwR7vGqJzwsANIHBposCWIwDZsujhUchejL/4BBtpOcaXVbpZ+W+
00D95Pih60ZXGgdY3onRxfLGUTctpVIsiE30IIFp0FvOtlxQ0TiYG8xu/+bkVslDt+cNynk/U5ft
ip+qnz6JWD35e3B+r/FLcK9RAORp9zKUBvW+DZ1mLL9wPjvn9xDvlfp9VjWgrWevNjE4lItARSu+
5NzmIpaZ+9ao5wk2x3AK5MztvzCJ56PfQZ6ke+ikB/OmC6rnGeixDgNemjfsmjtn122qDduK0rK1
O6YiK0f3lU8wL/PkhM6YN1TxY2S5+92oyVPWko2pAXJ3/ZuvFK/4qv8a4s/MyWW2Im1IxnSwjvRW
KV0N95iDXU2f3LW+tW+eoVxo/gex1foH/mt2EaWykkAXKu+tYzUf6kLyUuOlor3b6mBtV4pdbalu
PwiqgqI9XXzgao7lYW6w1CzXN30CKoQOnqK1BdcIieza6YXCsokCNuiqlrN6MfywgyE65yjNTrHt
7aJ37aZOf2iyFHstrao7nbIizGdzfogydMLppIy7SMucwGJ4XnObDKEtR9SnRfYzTVi/qSz0mCO1
9oiMqB6qlt1GZZnq1vP8w5zKaTOZo+I6ZYUzK5u/oKXkRxr5nafSD6OLtv3QPKGMVbh5zEAO6ehb
nQJ+aEmjazLSuIXZD3vQaUPex+5BwWKAa8aN5Lb2qTZVgaFR0BrkLV7+Nla9YpaDkbH2Xlfb926O
lLtZaebNjCbTU+l0FBA8Sj9TCMiDbx9t8pqqYVYn+D+6biPJaH4YbTuHYO0/SBGRAD/oJW8u501d
xypm9QDTaiuFBKrU+vnQgVREbtzSTisPvj33GEgkXGzvK6uqxC1y5dkoyUcaz4+Nqu6g7bTV58av
ZTSVxmgD+rtAdrp9NMWPZWywwJGgz9HiS9BYhWrb7DdTHlqTddsYCA7kTArbghHIikRpaPDh0aqY
dHQBrNSv9Hx+cAq92Mq9Yboq1Iu/IqvpPsraMsM4b4xt1jqST21nxm8lw+tItOxjsmr9R1Mr2oFh
OOZeHxmCwr4cXHPM/3TxBK37htxbZMy3rZMXLipknkIj+bmPWsF952f81LF+T/ijHCJjzJ/ztSzu
nd5UTjKwGoyAZrrtrVA10vC6R1ke/qWFxS1LilJrwL9bHydoRieO6inWTdqIoPqr6+BVONwvPm6w
CLa0vksaokcQgcjsH/bQ3+ZGKujLrJvgjLwguAE5wmKr5oGNVVxAdk2ydobymTTP1zfqIqL5h23h
r4HFTpWdPY2gxKiRFPV4aBU3CZ0g35lhuhc97Redu6Ut/tVO3DxpyVjpMRZDUSJ3nEfDJujq7+Lp
Pc5UHwWyLLG9NKkEkKrVPUSoqBpAfXLhinOzzFJruadYYkN/Ngx8kuWHYBOXgdL3wiAZh8olyCOU
ZTGWyE081phcOFalGw3+rKLkwZsgTe5S22tedcWVQ9lXt9Z7IiyiL8PvpfHFFzRnMqkzyG6OSD9e
+2OBeZF8Hz/3t1zFSttEbZD/gk9Jf8a+CDSzfECXphcfNLPiuCtqu4L8IARdtv0227GduhVmNav7
i8wKHgOSeRe81M1EzcbIkhriqNE+vu84e5Dfd67td4EaGntpr3+Sg6j0cpFMfS8Pksbg8oHENiDe
5wdHNgrwt7WQTu9DCJm6DbK2INuQWzXEMNB7g86E6IqoyzHupclFJKTkCUlmCR+zQ9yL53iv76Vt
tLG29IDKsY93JyQ5Bys3XvngiMlkVx3nyZIX/qaunUaKQa92hBDokHiYP8LQwObR8VTFxVTJ4Kdb
Pq51/f5wP3nxHpwYXZzgaayBrmTYZ4gGQKPwTS2oW4FSuS8+FZEK6eoCEW3yOWX03LVFEahkVdTV
+YwFGuhJzizUS3DJ1bV3fUmrJxasFkgUgVC4yInbvDU624KsHPjE3aibPyYp+RWpyU5q45d/bQp4
cZQfuDgOfNDylPYD6asKu6fYnatEzFNrhE3zK6iU3euW1i7EmanF6azNco4BEuSKa/RxJAFQZKnv
eJyjHX3PNHcVJOA3zva/MgsiJbhwIBOWgwI4GWkCauHqO9ev3tunErSGLfraMhDG9qeYK3TlkHBt
ZHBE8Uz0gonIhOBkkTRldXRKw5Xau3lEcXdUBdu58i6dWVlkuhQDEA7oyBpMcVivKKDckikXZBsX
sA74EwC8DDSEFKSyzrLTlWdR1I3zAH+C2pQRctV5/TF6NMot2ZCdsVf9/FDho71Zj4MlWN/F/NG3
cQdH00Bd7JJlyIoKQxparfqOLcCWxwllQZfz4nj5TvWHDDzLWyEgYeXmYUQNSg6Qagd4Z5n3AKOt
txFVK+h0DkH6aGNwAG9xdGxDVN68dFvsu5c4FKXKa98SevSckpVXAJcRgJzPUz1GPZ6KwXE5og5C
TgIvecF9zLfz1MbCTQIVIBH0KHHRQXPfuz3oB5mLfzsPEEUFU6+5mx4Uw20bTCF59B6qw0IeiYuq
/fI38JtzEsJJOggZjAa/Qd6TbfY08yfRAjC3+jDD/reRCgEmqxsLjgfOb4I+0vLu6yQGx7pUVcc6
q//0BcL5NJZ/XXcwAhtLSpPWjkaMBNfVMR6gEy7dJo5QE30lUkKzGcrCuIsYP1o2uBMnU+lst/wq
DIH9Jw8SHzDAmxxyVfHvaOtsoCUgu+pNeyAP2dv15a0FFaiVclpC8C+YFyMno67KfV7HPKhoKRLh
fQ1SEyhW7YoHcuegnKbtc1SVXhPQs++Sbe4DtCAaoljdY6wcCu3QS8cOnB+cou6sabKs+hhlrTvZ
iY3XPZ0EHmf17v81spzhGRC6WE2Fw1LGo8/SA22rQJ+QazT06fqeri6Hswhy2RjQtS2W46jpTDGd
Vx4zffTMGX4ter1u4QKA8X3V/ppYzoHL5pCbI/CAR7YvdmQLmkKvCpJ7zeOBpygEW3vx0Fnh470o
9l2U+pS0mOp5GMujA+RoP7pzGQyYf7++pLXPw4VaYQM1qYuSlGOorAHst8azejT6PdNsT0MZZIhE
3YG11WBaAVBG8NtdMiIPeueg+ZbWxzHKfcd+z5THzhDxwa7kXZBhwo2WoXMLQwtXOPZWTAfKqqM1
q4/ppP3WkxGAO2tmbpd2fjlH2oYWNBZs4tradBUkDlyjB1DGhdli7JIYU6dwiIxsbbu/j6UWjL6x
iL9y7WNBYgg2ACeGUvkirNTi2KhtJ62OCTgP3JKNQITar1Gr5j6uhGBRq+8KcLamZaEgZF6wNZSy
XmqjY5RoNUx/8nuynbe8mwOOBgzTBpOwtH1Rcua368Tg8nZBVmouJAsGAT0j7rCBy+csHJiF+Jp6
EGJwqmy6EZErrG8q6JFxw5xLbgXQQUeM6mZ51EcUumOd/FYn03BzydrmciPIQdZ8FLBbHHrkgPJ+
eUANOkYtLmF5nK1fTfmYjO/Xr/N3fWuRt4Gg5R8UHeafl5lHbJr2aI4zMGGoNNa6E6TY8p0tlW3o
lGXuJTm038gQ/Y5GbQ82VMWTkqjY5FBGgW76CL9c5j+mOdn3ud35xICmmeAX8nT14heiOseboqgW
L59dxyQNqtRw07R+spWQjXWgoLwMCkWdPfM8iTqpV1h3uvOZFZ+sENUhV0Ng+AYgjtGxBs3XIp9u
SgN4lHzCudY86avejuGIcaYucSP/C7FaMXtwhR5UzQT1/1UvcWKXn42TOC0fK7mvtKE8Fl1LdnPq
VGE6qK+xmBpi/epihAk+Aog6QCrPTYHqprEo6qzfUb4EKmlD/tZ+grKLN95Nn6KnajUL5Xfn/xtU
zw3mGIpUUHv9vro+ZoJIDAodLo7Re8x32nD4JcZuoT+xdpTw2tu2DYKBC72wXEmUVh2r8kgQDoS0
6P6MzgwFR6XO/DRyXlCB3zt136A+34UqVe9SJ2EfMcqZW8Z0ZVP2NfCmw/M4aHjAFRICkL4t8zhI
RueZEPVPK8/vQ2r8kDrtvZTj29Iu/1RVrXkTow9RoUGzcjI3cztsNR2MqoW2wZnbS5L8PKfJT7AL
79RJe4owSZlMQ+g4iChLdRdhVCAv6B4MIfZWizvQEeMGdqCgGIoXK4lCQ4rc2cCkImG7uq+gmNiz
H32Z75pq+q2nSoF5rfgh0xR3bvWP0iFy0GZVsUk11QPzxq4dR2UjGcZnJNPAkpg3VfWfxjCe8ay/
llQ91r3+RfXkrmnJHqzVnlM4AaNsYxfpw1AbnadX8q7N2MayWQh21W2C8UzSKPdTk97ME/WkLtlX
TYMBoVb9tKf8Ya6nN7logwK1zZbrHoxYn5U/pJr8Zo3mC6bqginNbxppyN25glQMsT8FnoUfsqVn
wX1GWm2gqCx/J2snF4wVo06kwSx4yVefXD68l3vArCZ8UvAeBzC4bnClRgb4KAf8IgU0L+aXUOIt
uqqZiqPBhl2t96FtJkHUzr6sdK4MsYLr5taizzN7i+JEwkwdvTu1wPs4BOMR5dZPKwBpkw+pZXHB
5bsGv9hO4HnAHogSrwIht0VUw/C4dCSGORDMoOGm3jMvvmcAMQF5vImO2Ut8hzTzUDOvw7g3et9i
5qGVFA0AZAziAGRvAPa88GOSE0m00rDD4IwaEkydkv7Jdn5FSeRx4YJ8mm7HfAoF+7ziVs6sLpxZ
nKTowNpDccx7BSwtxq+clhuqoyVbbnSK2ZvBelKLxO+k7sWw4n1RsUBtOtzBD7XGrINDBAdt7ctr
UKZAwm1BUQF62wv3WkA+nal1eUyjgbk6+Rb1oNtpHL/0YYKImaMAH1vfRyT+zNHtUDpTwdTlJCpd
rYQv2BnHwHlAYoJzcf47qixhoJllxZElnvaDbKsH57n8KmMkqvItCKj8dGNovuBzrF6zv0a/W1gn
17pqQP3daXWBVFkJ0QJOIb+ghs5zFTgbxcSsMzE302e6GfZiVpe1eApFRwcAN9wFiLktggUDJH4Q
SaC4c42bfQDb9kAP0AbR38svY6OGkFe/62NQlAxbERHW2kc/M72IFypnKkjVlcWR5pUnZfYtpMkD
8JYEMsEkUb9ziPlzGJTBdTqG9ycJaXkQbP3a90bOZiOfwtcGOcb59y5qZ4K2opZj64fACvmAspF6
xgyqImNfgO4scnzteN2oupLE2SgqgX8GPPq8t3RutM1iw2Yztpyk9I72mM6yqAGadyqjRNJASkHO
lJ+V4yBy7TNPazYSNYxNAXEOu2lfmDX7dZt8zbnxVHR20ET226y1T0izg7Ge76wEoCy8Vl5ejLln
dipUn6sK80ll90uyQEF1fTUrQR8EUEC4hOkkEF9e7GAix6PeUHosKPUbREa1brpOWv772PLUzFKY
jMrAiDA7p0dHwTRi+kZBl0tyTTDnub4YDSxOPH254NNWnKZrdTmhR9OuPE2admpivAxqLljMyqlD
hQA7Bn11Lj278Pp5akpNpBnZUZIeEuUTEEfRS7q2kFMLCw+PN0WRMHmcHWM07QpN8nNWuk31MFVv
c4ramzJvKbhCS0f3atCVDg7dIqjbteltYgknTVf6iyCdgboGMEFggV3mhCXuQRbXanZMnPxejirE
LhCAGaFXElmhYZJt17T7se22TSwqzhl8oYs3Hq1bdHDwyIL9ZsmQLk+DaUZxmR07GeKEbRMFbVTF
nkPtZxDWeHOhxm5pFbM7JSkF+I2Vtxghf0sYBCXHmGTbTu/3A7Mqj1St5paxpd5OvQrYFgDPBpSK
4almTd3paVq+9rLVQuAoesgQTwd2g9miEUOmXiZrT5M1GL5Sq6U75/pnkiZWmE62r1XORye3CNzV
yoejwsCvlrxKA0aliVk8AHRb+J0M9XI6GRMw+LYdpAbgT2YZYZ60LgAoyiM/yyRUwQnaDjrmvvKq
ebt+yS8OLLqJGNMFgS+HQUOt4txj0ZKSeEwVcoidx9JB6jOI5lQu3yFugg8QoXgGqqxlRjeRPIcS
80QOYxhvMR2/r+NtoW1Nw1PGW8ubQs7obLzb2i7pe9cUBCCrCzyxvrgvupHbBlFmctBpFpr2k66K
CiOXGeT3AjmWgI87X8x/gZAxKiaMyRy0g77hUpm65FrFlqAvhQEVV/60dL8XCSCtr+t/jS6L0waV
JAYRUHKgyp+mNV2JCihMRAYWrkzJakz95IwclB+VpW9HVd5eP3oXngzbpoFMEH4DVc8LIE0u6z0k
IjpyMMr8g9ohaZujmYtoji8QwCjNoVpjcX0NE5Lgy5pJ2+J6pwRaTU0Zf6nwSVlrIiMcb/NGB7K6
8ZXW2oG507OM3J2MY14YQZKhLt5pYapooWZNPmN3Bc5rp8SbNC48lGqfJHN46nMVmDpw5tHWy+fM
v74/a1GUY6oYYoRMDQYMl2itaRxqm3VZdix+YERhV4XSc5djHnkMSr/4LSqEXHwOVGbBZ2ECfQ84
+sXwBZWMCqSfdnK0igcK8KID/pSsLEWLushQYAZTFypG8XTLweLOHQ7cnwYUjEkQl3GEGHslWwqS
r+It2ylBeyuDQBfklZIgMdL4aT17LbhZFdOt6MI7qNzxSP0kEleYAT53uyfHPh1kNwNObEhCW+pA
/tPPCMyrtPRMAxpBSZf6rG0Mz+hBIpIy2/TzPkZbYUSqaEI3Xs91zKDVhLtx+X7om6dEiu4l4hym
aRgfqRy9FQMG1VnOXLVXf0XEQcG773q/l+tgskY9GGjXiuICvm9nC8Rt4pmuZZs6ryAsFtgjWBys
siIHnmrgYAdw5s0bQQ2LK/6okXDKds0/nBpcpPRoyciJY5XkIFuYb6yB2MhYIxqPExlZBNRDlijl
NNdYVeyXg7YdykoQsV2E7PxgGGgWAQ25kid0Ul9OgzGRo6b9cqA/QRrDNwHbttHSRJHLU6qX69ea
/+SzD8UN8tkeBVE1lLYXF4AMc5/1ckmAeul2yjbbDGGyFYurXOwczACioZhoghgq4KTnBx7EvXnX
JGZyZCBcG3EWzOP1dYgMLB7WKumMohhgILUjt6vfCBVxk61YsEH4g9oJpkXALrTYqUKVoVgc0eTo
NIPbtoafDV/X18Avxdm3wHOA8BXsstzlAZpzvkkACWBmHfQMh27MPMYkVzIwoV60GyA+4Iikz+vm
Lj69jkhIheuDPYAAl5GQja7UkAypeoCc3wb1yzavD7kBBrIqQuxj+qgAV26v2LvrZi+OODdryBjl
RZR+WQ2z2swGNaqjHOLOfG4ssCFIsZsZCeqpyc1MHm27/LdB17dFDY0KYFgv3xKnlHqHogh3qGRw
HM6Kp5uCfO6yFQITgOByXBWHySz9XR1xWspBVg8cAtHtCj8O0PWB7l5WhkNIn9mB+NQrpE2mC0pJ
Fw8lLMPVaiqCCWQgy5uFojqTpMFSDii3u7X60xlHL1eE+c3F0dS5gBzmheCceM3q/GjqjEYZ+Gzl
g2k+GlZ3tBWQDA4CX3SJoeZ0DFCPRZESOt1gSzi3EstRmqCLOB+0MfG1ZtS8HqNwLoQZK1fr0JtN
dcxuNHbuUQwojIBfCd6tizvOWYehIQtWN2C6EHyc/wBjyEySjrF8UFoQPJW562Qi8uGLS87XBmIO
B/VuoP2Wa7RYmdQ0T3sMZjg3LDm0A/tTlA2UVzBYMoui2osF8WRA5eN8yImhGLBYUN8ynVhdkR7q
IQv0eXhOTSGdIXetZ26L2wB0Eq0CEBpc0CiWZlvNY5OkeOv5PBf1432/rUD2x0m4LZGo0UXExq2B
exslRNBb4EKff6J5mjIKBmRyMOe7AmUru99Js+pRQv7tWTg3tKwEJUOh9UpnISFQMe5bf3XZf5U0
IdngFOaoAS3fXrvl1S7Qth2itsE8+lR+TGki/77ubldPgM3XAnAKko9FJNYxWStmY0DGOXnQErLd
uBpMwVZduj/+90/ydu6kTuLZAUOiWZJhr9JdfZ945c+KvEsBuh3oqXRgEwzAc5HbYA4SCXZdeD8Y
Pgn7vtFhJ4ZNUxpLkPUi7KO+E+Mh6XL5CSx03vVNXDMDbi0LDCeIky7qdVZBaBrZMTkUNeQ8rLu2
sR+6shekoGufCjxhmG/WAHW+YPGukqKxGttIDh1UZ4hc2x5ru38914MdQ5yngooMguoXeLksHqGm
oKjJwc4cpAL2zCu+yiCKltZ2DNRZJlCqeHgvEqsWoyQJ09T4IGljoFR/CkCUqEgk69KXGuji8GAM
PS3UuBfebSxZPQ15kxwIkEhOk9wQkMSmUYrUWNmafSI4BZdoAKAcVNB+8qOACH05bDNnYy8jWIbT
xlx2dlPuGSeR69wphLB5BarYf428XRjkrvfkeOs1CDOdHgYbihfQyo/U6H7/26N9vqbFHtqszeUx
qZODHse7vCwCmwa1vrluZKUoBSv4Qvw7aQij+XE5WYjmkLTu7Tw59KEWgptyj/Kh+ahDEp6rEGnv
rHNFlb6L8Jbv3YnJRS1RoWMc1TFMnmY26V5EBnt5aZGsoZ6Dzs4aZZpD4xJcN3FyUCOo/zTWzf8w
9yXbjePYtr9SK+fMyxYk37pVAzaiJFvumwhPsBwOB9gCJAg24Ne/zcisSlvhZ92qO3mzjLStI5Bo
Ds7ZjVmc3l/Xl/D+iAVNHehCnLAeSkfHx3gFOXqnhY/oz4nnxvVmIXsCjoBOZJyDSC3+bT0fXN2B
lQS6CjcSXAyPp7rTGE1edSiHTWObFP0lCU+llB/MCXT8EQfNHDCQsK++nxOtML3aFq5x48HGbBVC
rjfiUAEHim5kakZtdtI57dfcYcUY4La7Vn9/FasqIaUDKrhl3FgvNNuMV9JErYf4UJorH7odx7U0
trEdZv6pvPLXjQo8SqDV0Ht2EMA5OoQbgLBBap3pzWyrNGCPLsSLiupp8e7a0T1xGH8wSGzuIOv9
bC3/IpI1cRoCn+/Rm6ogEQGvq3ZEjCW+0ehvf76sPwyFQ9FB6RR1weNczJuBmJ8dQm8sCa+H+bV2
gyiErnGpvn4e6NdFBpAbuirIYXArwH+/nypuKAJjpILe5P7rZIBT+/zvfD74p0B14lDEY4O/I8C7
R3vFoBiXyCP0PdwL0saXAoWXOvjjaf3Xy/x/2Ku4+mO99v/4b/z7RbRaFixXR//8x2X7ym+VfH1V
h+f2v9c//devvv/DfxyKFyl68UMd/9a7P8Ln/xk/eVbP7/6Rolit9PXwKvXNaz/U6mcAfNP1N/+n
P/zb689PudPt699/exEDV+unsULw3/780e7733/DqnnzvNfP//OHF88N/u7wXD9PxS9/8Prcq7//
5ni/o6jxk1sCNUbc/rD3Ta8/f2L/DpTGCkJGpoLcy0clATchlf/9NyP8He1MtLahtA0Fj1XJ8be/
9WL4+TPL/x0XKw+rHH/kYW+2fvvn0N+9pL9e2t/40FyJAnDBv/+G6+27zdeDPBuo55AJxEUbCfTP
r/H27GpoWZaLvcxROEPzO6ah6JbzHrv1hlZUPOTcnCa4nnhTmgeuRHs98HY5b/qrIhxIwgO7Oett
iV6vKoLNXBly31nmknDsRud9CMl+j7AJQLR+7iEG3qk9m2uxa1ulAdOpchFBrwG+EygA71zW4xaS
B8ApjUhD50CIMw0h1l1tj859Ibp5I1wBv26qrFunNugm79AKQhev7eLAh8UUr81yW+ZTv23NDh7H
vA/taDAhjBBIAVLvirrKbTceCnJwjdUMOe37Bo7LdXiJBQR9Ap/XWwIT453Z9/lXkxGemMrT23EU
/tnQ1c6u1EQ/wqWyrICo6PwqUoUhD02BH7XNnVfmScubsoIOcGjVUVUVMkxm4etr+K3UTSLsNowX
EzWVFB7JKI+PpgnRglIvXyaHo0Y+aLc7CA6CNdQn3YhVob7DLBLRCHfKlpVXnDC+tSdwOn2m5nTM
zTmbvQVgQgbPtWKmFYqp1ZjYliZnrA3tLhIze1JgXo1xZY9WyhAGtmx4reS2kDO/6lhRRrzlznlh
1Dqe54B8z1lBHyYOUYMY3iru7RRYXdxoOELVcA1xzHNePy7Wt9G69IWOJAx4S7eJ7EKU4DeZvXvv
GESeOZP2ULUPZ895kFwYVlTRxW4jApMMBvC7wOdXkXZyfROY2tD7US5rNujownvxytENi40r0UOA
vqNRBO4upLOZP5klB8kiDrRf8WuT9C6/hPRM031FVb6xtjm4/cU+hGZCI6Leb1p/S7WtdTwoh1Zn
S60rEhVdw9Qz9KjdNnP7oPGw87ot/DIEh9q94SzVNlBo0mR55zqPM4HF3CMzmVnEkqNbnfblOE5n
Xrl0yok6DsD2d8Kcckz6EeIkqRqMutwsa9KT9PYwR23XMgoX07pygGWuCUyY6yHwYtPKIWluK1Nc
L2Qk85Njgdc3Q0qmwHkj0OR3rHxjaqjXxtBeoCpSUsl73wzkHWWbzqsgCCLMJmkkVQ1WUTkP0Lrv
8guW82APWmZfQKGj7kTMJw3OLLgR9AeDg/G5ZeTkO/SQXHxDwa3IkVaxzUfdJnoMZzSHxjKvEnBX
84ex0SWI1DZefhtWTR2HFlz+rNk4H73hguSdM8d+ZbqPdAICDn1/rzTCjKJ81+BOqfVOzVaeGo2t
NoK7FUQ5hBXNjd/dIEFzL0HygBZH2IyRMS+jlblSY61SKzBS1BeAIK2nPqN24eSbOSzVs6lJ/UAw
u+5bJWuVstK3MxgPopTcjcRIZ4mpcQsQuVKJhoxYMXpJblboETMXghlu440LrNb5vCvwNsdLScMl
NWddelgsgqlMCzToYnxzeF/C7CRRhHebWbQQAEV95g78SJ6pocWbC5QBZzS4d+aHsnOgiUeX+qm2
CxePYOT3iyYK73HKX6E2JtMWVtWZFzYK7L+A6rT1FTWjPm+dzMvL8HyRyr2yzU5u2wBEgx6bKyQw
eLGxfebusC8W18zL4W3tmAM8pxsIrRR+gKK9Lvzu4Ni638LdcgT0WMJOcF4gYCCl66LaPkZQfNGZ
2wzVBgrXdgGAv43/mWsrlqOZqtpG8dio/a01oGodw2Fy6zb+2nIF19oyL5cCbu5+aS575kyPpHWe
eO1aiR8WEP7ub50WyKvO61ULLIgJej+EZTYC6uCHzuWbUtZTFBhtt2WLHM4HaovMzxdsn6tNhFEa
cwq17WeTwnKg0c53FJXCZ0gHJA5VG8KxDAJlvfQ1dc6sGQ95KfmFP1nyop05G1PIt8xtIrvOi9RC
yqeqCmQ6dg3cq2VzNfhh/sLywhxju6jzV+YMgHh5RcCifoVaO7YyRKrKgT92TBQRHI9XhAQNU10E
9l1v2e1VL6A9Dv1ZuHpODAQAQLOHeM3+d6i+46qC6lZCl+VQDA5MLyu3inpPiA2q6vlmrCZ4M9vM
Qj6OeQzyeh95rbkBS6zbAAaCw1YQzAW3N2do7EwFhTZYz2PR0yu+hO2j01rBY480PMsl9G9C5hco
bOBKBsgODk4Abq56blnX1DGmLaUEuq5lKL5XtjHmETGlkeV54Nw7OfcmAOLMrooMpu0bb6GY8a2/
VCxtzBCQdcE5wVvGm3FjRipxzkyv6jIfrDlogGJN9pUaDpq69QEHnE7z0MAOPVohTcyp0t/REfZj
CUrtbvZtsWN9rnejYMZ+gRQWweTGoCQ7s8PC3mgzHFIz9+fHKlyaHRA585e+9dFBW6DTnQymKW7I
PE8/KHaGpEBlO0PZkm5xCZ0vQRDT3ysvrL3IbHSqBa8h8MNZEGKOtjITFM//vCpZDv+SdskKd4a6
H1SANpWbO9/Z0JMs9HT1TeT1fqzqPO2W0dyCugBNaSBb51fUytovahw9aChUxLmbiMLZOHD33HFm
E7OcupBGCkSxNTsXdOxiwZkA4ZDeG50KoKiWJUPX3AUloU2UwyNkM+BpHxqON2syo40Ha0BJp/Jw
mEFavpc60VznV3lZOGVcLd5FyKb8pZa++lYulI7b0GyNjcHn7sZVkl01dHTPm2KsksYyzyqjQN0B
hkww2jFcCm8FU6hrHxj9J+wYw9ccVHMVYUNcrv2iK4sogEvbN1Zw7kdzL4zEbnW39TtFqgikuG3n
zjg9G6/wvnOzHjUOTLTUADdTcKLwCnkmq77ae4Yoz0tw7r+oaoL7xgC7K6NYlVx9GhIjFrZN9w6i
RkugOtAvhPQCvJHOeZzGSkStQaC8YgIWUvBU0WUHKvy15eH1cxnezIN4tqnMoMa5nyrJstzClgUs
oI9TsMKhvVNUAaih+8E3se2IIIjrxtNnbVG5qLqM8GbA+ZmXS5xzeIwV05gggxjviDHZiQQDv4h8
JBQ8Icr3bkjN6SZUhhm72kRWgPzbSUri0xsx8Twz8VQAIMMJiDWQVVSxOoEdC+kTNhk0MxBnI4PW
Spo+r/so8KfnQInHcQytK8Oc3ceh4We1Mx1aw+eRXaFkiDJleW0ti38wXP9GuM2mCfi1nvsxU84C
xK7AecYyCfDcYfahf5HIuh9uISz0VHGLFhCtySGqAndoN8bm3/qR0crirAPupE5V5fkQk1pk1s7u
N48qPUUW8usDgzvvDGeXhpwPhWGlXBs4jxrH5hAeHVW3tyB7FUEekmZEhujXOi1vv9f20vfR4hOG
NzrDv3Lg8noyZ5XYtiRNikRg/Jq3jYai7lBDrmuhAyyjbZiiJQVEMOKl4/IenMdWRz4+d0+ZRKXA
8OvzxXfHbWmznQKcBD7O5nCY7DZIHWuESLq7rEfdgmbI5MK4LnF8qvcKmZWOy6rtDzN1+82AGsy5
3VJbYvewQmyrnCILsRbrEvpdaodsMC0aJCZ8MNORDWYm/XH4ZoGMmfQTHaOSoBunOpGGZNwYuZMN
3XQu4JB4Y6umgQGDY84vfg0rBg8pnBG1ugLEmTBwXkrT6HZ6qLpXr+jzDejiJZQ1RibRufHyw9zk
89lCAI+KbDsfu7gdBNvjeLxCNb4tUtUw6KuhC/rE4B8HR4Sh45BBnV2stpKdwSqhjcpKjpfIAR5y
0sOfpZNeve3NMTxzS+V+HQe2PLuE+0+t7c4yqr1uEFDhb6E0ULMFs4Q257Vul73vDWXKCjLfo5Gw
ZGxx1XUTCBioK3Nih9DspgdmV+rVaKGxr4AzzXOcV8hBCLpey+jfjwMBdLNqCX0RTS6gHWvy9oaM
nvkA6e/guvYfRW24oOzRMqkUUsVucEZMlPBQe6z4vgAlGLkTnf0oR40lUagxfrFnczzXdeXt+9oP
Afa0ancT5BW7BWZAkXjupXsJuBEyUzz2zOygjQFkkGywoTj9YYLMUDIpYZqXRcmNe8MwcrZHP7Q9
x3ky46pW6fqhn9CfiCQ+dqPC7n4qwjIyWXfNzLbaC+wVB7d3OCgSLvaOsqXA9Vh5Hg+1aX+ttBe+
KmtWh1a3lRXZ1BOHwe2bzVQO03YyCamAOnLde6t0GQDA4/AFfYLyRnPKDLSINCQnDWhcbGveOdCF
dOWuKU1BIAVR9PfY+eYzjSoalpGh/DPaVTRlpm9spsn2N7NTtfvCVsWOYL/2Is9c+I54NIz5OPHU
8rvZxIsavIOT12i3dazb4mCaIlFY45nuUbk1xku3IvQwGBL3IJAMz1ijaj9yJZLcaGoKJKC+qzMx
w/SkMFh3YerGvQhNuiRibQ/FHADPrdvW1X6AuycSX3RHXtZb2RcdlsFFazACUwtlDBs4JBUomjg0
wV3qzghxU6P9Fxm4T25e/Jhp7cejT92DNlkDGzq3ca6URY2Dgzv+Kh5oBCnQiuFlXpUGLmqhiTvi
ZDnL3mNWKiARvPSF3FATWGy3rvsrYdRQg9YODhYZjmczSnpZ3rjBvV8t2MvDoT0Ybd9fqELrm8IK
Klzlm/kSsJ3imgsw3KwKkDRfNq/akuKitlp4MBGw6E1ZN49EVdAkLHAtyBN/6amMisn5QZYN74mN
S0QnqgR+sMjGPBxR2CDZjEliLbeNQYBrMzugmiNfW+ybKLx2a6qgPKNmyBOAMcsvk22YZ0q6IhE1
sFBDTpCJDqR6HGcHZOYQoOdKnltUe5GuLHIx8MkpoRJEg7RmuXXpVVo/ygmyDJZZQIhCY83YNDda
TO1hgACjkSIJTFtyT62y/gq1aUDVFjVmk2GVcQdR2i3PO2T43gQCpIF8uQSO25Dl3vQJjbkygK2e
mUb1mFgUYJY+2Pi4NV8HzHEhNOj4NvJiPuO2bHxBg+mqtkv9zGplbEnpsAvBZfXg+rrcCPhEQPO1
pM0VF9WPGTjeLQCBfWQ5Bny9BjawpHJrMwqBk8gjt+3Gy9HXl0Qt1X7xuvza6DkFT9XUc+qb2o6L
EkzHdgTMZpaTJxJDLBxpIzoGyHnRZRwNHDqBX+1Zhfk+95b6IgSpn3GE4haPm/mmDwBHK5egO+/M
obzoKsN8tej3NwXBP6tub6tsR9CPn0U2NLt/tgJWHmq4oobeNIjaEJfNioc8osL3LnVFSZe5fKi+
c1/Wj908+SQuODQk57EdWUSbesEW5QASn5z4JsflPgDUUAoG1gWQqNUi5KgtURS6J42ygLeHRsUl
HkgFC7nWw32ybnh10zWG8b1swuCuHkR/2+RGf9aMEAWBfR+p/mjO/Vsl4/9nIfhd8fjTwvL/jyVj
gjf8X/+sy/5aMhbLc/Ot6AY8sD9K0D/rzOsf/VE2ds3fAwilm+g9oNiLfRQ/+bNsbP4ORzP8CHos
6KQDK/JX2dgyfwe5GvIEQL2hsAyC619lY5v8Dj1ZUIzAyMEvuehH/fPr/Q/Kxu9bI+giIcFGEFhy
A1oJ1MVRx6cgq7TAZBi4q/Y7C7IwfW9lStS4tATbN0/mg7WzTsg/mg3rM/k1FJ7E26VTwpW1q0KE
gv8e9EbcF0JweZ4De/N5nCOUxx+BQAqGwBxK8gCyH8GzRO37i9GiKspke2WH/YssUaDLUfnRQKDr
CeQU45YM6utohmfVBGEXZdzmDZYSAHgoSjnn1PHzEz2o962hf34prC/I0UFf4xg0SXvSGgXFnmci
k9GyulyGLjsxcMyKX57w2oP4M8axnkYPcAs4G4ihEjNegHAqN2oLHYhMbNjGOeHfc2JAP9sRb3ZC
N+DKq0NYe6jA5ZGqzQMoOF9OjOh4k1unJ7gOBFQp2ERB1fP9nCE5LQfaY0QDLqReHvuii1dGrgGn
wQkHSwkEoxVm87JdvP9ofP8KfQzZUa1hLUiZjIj61WM4hVc2RDI+H95Hi+/N6I6b16GLJLHTCIGi
WAyc66YUOJF7Gs/+Cb36I6mVf06/v0azTp03b0vaQz8r2JdE1YNOedLDxb1KeZuWAp5pU8LgLmKV
iVtc0pMY+3VdH697BxBaH3sJ2hvHgOQq6IayqwMjmjcE9NkEe0wMDCgIzIl1MaLK10RgMUBRCS1m
H8lDm37+lD8e+5svsM7kN2P3JikqM8cXmK75Ocnm83Z1iouCS/Nq2vh7FReXp6Q/jjT//nzeb2Ku
m+GbmDDARR2SI+bqqqYv6B7+yVl+yy9XgYIZfZhI3sAdgaNqGZ1C4xwhFn4Nvs67N8Enqwdxu0Jw
M1PJ8ODG5BVS3hDDTa2s39lFWp2URjgZ8+ggqQHeQ4MLmy7Eg1J21qRwMo+LTAIl0W3ajF2eGuXP
1fHZvDo6T7qlbPqqwCjzXfOAfLttLwHgg100riRgzKFSEY8pOl0oYLMxdlIZGyclu37JB39uUGAZ
AdZM4Cp23PFXhq1pUBDsSLlz5QTTGSncbFCotZdGv/WlL+D6MT0bvRnPHjmBqf5wCwYSDyAvAlzZ
MTJ+znF5CwUKGIYhs2nCtaI8xW86FeJo3wBGaiwNhhCWv2yCJfMHa/v58lwnxvFrdOE2AY4RQA2/
oAlR9h4b3AsMME5J5Cs7stQ5GIeW2M/tiV3wo8Gs6bILndsVB3p0mgjcgsaCIxREPtO2v+VBf2qv
eY+A+mPpvQlxjMZtjIX5YY0QP0237HTZQpr1h5/ZSb5vNqeRd0fa4b8GPEp2QmgFl7RCwFWsmDys
8sTs3M+cdFVI+PxNHYlf/hrraDJo3o+9USBWO8RocvQprtUP3ZMNO70ggf+vHbWoLTygw7MCvoqT
Ap8fZZBvH+4RBnDsF9NYOsTvbBeaMkbs89t2/A8WFTFR5AEXC3X0YyCy3Q0DOiwKx1VxXxUqIvxE
UvPRLHwb4GjfqgYfTgohaDNLMyQctgzFqSP3oyX1NsLRPEd/oYdrKiJYeRMJb+tAWqjhRYwi+Z6e
cvX+cDgQgoIeHrC68ON5f9gMQMexoO9xurLLidzDGjn6fNp9lCXhivSvAEfPaxLmvHQoQkRBpR9s
MoFgyeudoDT18+D281gfnttvgx09utEOaMVaBCP37Tk6K0MdrYUf+JPThGWUR/lD42/FLtjwg3PF
Hj8Pf+JZHruV+XT04KeLZ6naO7TAo3C5+98FONotKHWntcpqoI2NT69uJTnFHD41hKM9ovIddMAH
RPA74B2WnTGcgmwfwZv/2IbevCP3aBsQpLXl7CFEDUlO5JJPcP4995/EuZO2mQOC/NfPH9qHh/zb
gOuY3+RTg8fsAJ0AjGkCPKnRmWXvWujDeN5ZsPyoOU+Ek6Nt/2+6K/85UlQJICIHSRFc7d4HBu6u
ZuUa2M2CPYnb2+VbC8X9O5kuaZPwKYUw1/l/cvEBBOZfQY+yR6PvSWfDrjLyhzmZpBW3p/ipH6Zu
b0Mc7RkeGh8w/kSIKbY2wcPwmvMo2CNn7CJ7SEhS7YwYDf4N7q3sfDyQYsNOYtY/PM3WTR7FjxBI
j2OwMncZxGVgRRiRNmbbIaNJCIBGE5E7Z4nMtYqZLjFUlbI6Qx8V6lOCb9UUfz63Ptzc3nyJo6kV
9kivxhlfwurK2NGHcnJQqr5dzM3ncT46Ot8O9mgmgaYEU12gByC7qKHoWSVV28bqlBfFh4sf0iaQ
roKUyy/yXYJAO0iOiKKcOQrIN6FO7M8fD+OvAEe7S2GVgT9amDjcQ+nI3CzrRTI44ffy8Tv5K8jR
/rKItjacEkEIACSlc2/NF+U4n3fs3+NE/nN5/xXo+OVDq6T31kC5FttluDEsJATj9X/y5v8KcvTm
ZQhCc+vhnQzVYym+DP69eZJ2+ZM3epzEQ3ThXy/+aM+YrBbd43UkBghUFyQWFfCSaZMV8c/UN50e
u1t7U6+CYScW0Kkpd7SV9BaDCsE65QbCYigVRoFz4oLy0XQAHWSt1ALabf8c+5vdH4/OcSofY7PK
8w7NdfRdI7t14rw/FenDS/TbUEepDlo4hWYhQk2xGdsxif1vELOJSVTdEfBP6sw9IVdyamxH6U43
WhN0WBAQtUOgCVvgm3YeJKFn+vL5LPywCPNmaMflNMA+UMiDv3i0vKBPkZgPXr0BCXODSkysu0N9
48XycOrG8tF28TboUbqjjQKFJxPDG9h0EfgiBej4i3dShfpUmKNdyWwsL1frrlTLbSWaaELBBwja
E0/wvWzUH7sFeC7gG68cMuAJ3icDQT57U8Ax08sdzTikVq2sg+ngaSf4j5bU20BHi7kWuQC2B4FG
Zm5cYKkF2pSfD+aDeQctBzhaoiy40ouPVm03kFbAxhPguJkD1ZhKoHmkgtwbPeXm+MG7eRfpaEnZ
3mjWiiNSvlywwUUv8g4ElxPD+ajl8C7K0TpC+dqejQ5RFCxwRbpAS6SP+0MTVzBmgVseg4A2S05R
xz4fG0xf3s8IUrNphNUejfwVvB4sUQOi3wiM7Ocv61SYo1XkmKUEbgVhCp1KGzQud5ND7et/F8R+
PxateOBzH0FcKZGIybQcwctuzBNV/VNjOTrbUWjy7E4ijOW9DHhSxLwarG+fD+WjSyQas+jK+muV
Cbzp92NRgIYy4H5o5F2ufZgQli+tnZrIZjNrL59F0gLRh/Z7rLf106ktfZ3QR0fxu+BHSQX0xsMR
DWoKdtOXBqAbnFa+dRlAp97Zo2f8n7w26LVCB4SAV+gez41uGgBTaCh8GjEFmycBr5cw/3LigX64
XbyJcjQ5Rq8SbVMjCj/PIRIEJdYrZBjAqaKAD9ChBRvaB9BVbk/fEn6eS788TmjBQAvLAyr3WA+U
BRQ1VgsdS8uKauCCsy4FFKuVByup0hHqAQW5gRYJqh9p/TzjVnbaF+KXGh8qu7B2xkUFSOkAnllH
r1RZoJ6sLdyo19V1u/BHB2xyIBAiD4w56wYYIVBXDry/7537E0/+eL38DB34EN1Z1SB+YZQ3wB1Q
2ZtuVJ4HKckK3JOKlH4f9xr6OzI2z04/8uPjZw2Jqi9YbmDhQj3haPW4Y+NMPXxLo8BF12Ih7reu
JCe2gSPNUeA4joIcPdIKwCAcpdSJmh/OS7DXT+SH/2WlS9upfs1f1uZUl8w/GCxZb0Azai9WEqu1
1+iUtRlNdfb5cz5S2vrz+8C+Hf56q0PUscYC4H00hJEqWEIN1CmaC1tH9NCc+berMp65l3fTA+yG
QKlNgp1xqJoY4NkG/Is4f8b3qiNqQeBMghhqnDxlfqm3/HxWcJmG3jo0eKAJ8n47C+ZRzcYCJosj
d6RV195ioErvQjYSXI3EctBMHAGvBQGqPkM/5tIxdqraMPn4+TOCCO3R1gaaZhiuXiKQ8fAAYVsn
69tMvADBbcTeCvgpOGJP2BLYhUF6gfE3ChhSK9aOnOxHWhcjWk88dFgWjqDzxa7y8y/zsID+MZig
Cqf1pBeYP0gkJ4BcK9pnEmJHVuwEJSSFLGfW9itkL+gXgYu5irq5U1BBnN3F3ShduGYqIL3C56jz
S/A6Ugs6yaTb5pBtAVtkAttpKlcZmBzutjDczJ0wkWAikCLVyzAvKh4JzUcZuwxeLFcNbuci09C7
9R5MUOL6RIHBYEDKVoGz5SpaxL1Ak9a3WKq07JMBEsS9AMS3tEpLRQVQYt+7xbZvGLgNTbr4vvPU
zgG4S3RwQY0gTl8fgBznTWwYgdFf2iyHFTA0vL7bGlefPcX8e6pnx31G71BmC9FQcS81mAGTXIV6
lO1gcjlCgZlBlsnaaj1SLyp9brgZ/Ju1fQ6b2UkBA1CY/sadFsfbDjJg8sYfRsvJoDuee7H2JhrE
6NgXeHIh84Ys94dFApdZBs3WWYYh+K4h09rt8yqHH8dYjr5zZUALkZ7BNJCBCGL1XERChs0rFVPf
XjQgGU9X1gjYmar7DYTwGzM2Bk92kTWGwCROcMHxH5Yu6CpAaEsAN2+1LybfjB0um+nKVTAhSSgY
D0jSSreE7FzYw/Vb6MoJI2Td1X4CrGzM+q4RCxTBJvaUd5ABh06EaQCpZjTsJXdIxXDiltpNZdsB
a+5qvP1Y2lIUV2Zt5ndFM4TzdlEmB41C+s6Psmnn+lDpLm9vOp63ZTwaujSS3LJ4HRPpyR+qWiBi
alqq9YEJaAsRW6P0vGtHGAPIjtWACrVgS7PEw9DMkPsC9VRc54VsgH1t8+aqyksibmcYo42Hucs5
pcmgpSyaBJBwRuZ4rvMQ8I2W2fZyQ1Dn1E5cAJJgX0KgrGDXOvcV2Q1onelt5WvA510CzXGXBtA5
4ivcDQw/AoEOGWpwAIJmhlMgkOs8H63YZs6MvKf3FzYitQchaAZnpK1kFeWtiaJBZHSz03RZL+ul
sXbgGXCDpb0hxAz9EnBP2HerLfh8M2GKy0fmu7SWMbhHfR+kgzeZZxogWXHW2a0dJrxQU7eFZlH/
MsD9x8t8k1ffemumXysVdFbEKyn0piKzydHegU7VdedDjY/FygjAlo2Vo8b+u7XkzrjzWrtH+YcW
NZ59OIPcsDF0ONmbzppHUOAcH6yr3sMJ4gZKEnSZC2/eFJ70i83AANe/RYcCWCNJ4KZg276IFPCm
5zIEGTobw4KB7AIW2UvgF0BwOjbMcEAMXZyyi5Sy/fyyaOHqAtT4AgF4u22DCrVYLm5brXQH1IBh
3xf1Ao6iaQ7jRd3gLZ6FarHLO2+GyvJGNqVtp1Zf2sXGE930xQaZ1k6GoBxuATwBuWU0x2qORjpX
8wbQJOgLLE7bkgyInHHcQgSPLpec98G+p9Av6qHjGmFN9vtJQLLizGtAIkmC0ZpFvPggocRuP6JO
mofBJLYCsNdpIzy+4uqtFYrvw9x9iByxkpDzRhsr/4yAs8gEWIrPtVdrHs+5Bg9DzcFyqHAYeRnV
sztchwN2ohcFxqx3kJZXU1C0ePBoaDmFW6JdgWNROl6x1aVjP+dOH9yU1djuwXRaRlRyF3CRmVUM
j+CT+MMefLX++6w9ZWZjIds2hd55J64G6A8B5Z4vJUtmwouvc7miYhUNm1tsyWMQL25ORRzasOaO
tKn9HmQ3LrHvsAlcMgOX3deCVOUIYWmfFTurLMDznUTVz/Asr+SXarHDKfGDjm0UCwWMAybun4/a
5a+Nzg2IQzmBAWKMFPUIIseodqKf7KgPwXNPK1BjbRxbxcgjr+n6Oatr7QeJZ0M/ZJMLAl5aj8al
ncEkgU6R3UHiMIVUwbQeai2fs6IhMJHCOyLFq4WZPMZjSKazwUDBoucggbQCFmRR0ZuQfK+Kui8u
SMBKuTebYAbFqanI+NgM1hikIHHd2HhxO2doB7S4ByadhwKcOZLRRhY1stKebPgIlhykmK/Dkuon
uLAsF1PuUrDWLEtGFAhauLdXhTdehSWqXrAvrYa7vA6IkZDCqZ2YTdb/Je28ltzGknX9QhsR8OYW
hmSRZeVa6huEpluC9x5Pvz9Uzx6xQJzCdJ+LuZhRTCWXRa7M3+jk+umMLV8VWnHnBUpmlMeer6bw
Yvp6E1+KUmnpbOYWStGG3HzNhFBOSdKWeyU9q/OkCd/4DMjRT6ONwTdpVRUrFUKVCIc4Qlz4xX3J
Z/tfjdmaipdYSb+Ywhtd3DklkHH989AKs2mLWMdAs66mKCmdUamNBopvUKrHwkjF4ChTg3xVW+xS
N4IX3p7RAPD7swYVT/BkK2mE38J+0IGAD2oKwUcQ4/RjrqPWtFBZkuqU6nH8Se4TVI/FrKRQMSmC
gXnPJAm9K0Dlkn8GdaqnB1G2xvhO5kKm+WPFevmU6yKpj1Ag1+52aQ13k4KHIjhyPI4R+U45VK4V
4kXk6H3b/pBxSpe9rEqgnMc5pHSnKnpVOJWI1Zk2BKTwWax0mPeJUiTWJUZweHIEs48vIaZnw0Uc
TAheegiI/qgmk4CTYR1Ux2zOhvtwrnvZzhVtKkf4u6806U6jt+XxUUyACcyQ/TwdKlrvTgHJ159t
YGawrutXCnb1SscGQwE1e3ilaSfz0FqX/pXDHfMdm1yONwTv7pXsLWZRF1V4+7Jul9IqhfZTjnI4
ZLfglTeev3LIM78LNZSKXynmhQbtfD5krxR0FBL4DN7Lrxz1esB3wc4zuTICF/z/wmqPXynucNzQ
GDjBuc2duoZ6DxcQ3cs7KYJ+zx1iiE+VKv+wShmZ/E6wzoU5eiH/FgS1IN/Xfq7rbpkl33yzM2Qo
94s6QCDMYvxJNRLLaaM0mT9ErzIDloCYwkEaqyN334BamDDX1u9ZPAghFfzyazFnmb1YlNIHD8fa
xMcHhYVgkVpQXlUXZKGegV+w+PJBbYM6c7S4609YJeiHoYA4e1E4c8NTCuVGdyqYYrZRm/FTKc8G
1hJILGieGrXsoikYoWlGfvRngNaPcBHDIuRtEkdcuG03jJqHegTCkcZCDkhCHyafL+vP6KVLiWO9
cgrYNfMLPKCD8so4QBoI9kGsFSL9PSnpbbwibaWfG7uCb2McfK07d1aU+O4ovKpjHbVYx86piqx6
tuUhlQTHTAtK8a0kp8dQ7fzEY7lp0VcLTSM35OEBQQJEF5WoCi5m2gTTs5RHiXCWIYbw8pLGo5SP
SCfAL6UVVlmCTn8vL/3JIePrTawK8QR+jALfxJUsMis3HdqfSmfWDr2BOnwqpcmAUKtAjHXrOsxP
qjWHkdNq2lDe43kJVx4BSuMyMasQQ2oBPg+8cij3ZdEl5inow1p5UoqS94JUcTN58yuvSLOw9nAy
cikfB6Mq1EZyqn7EVFate1JerScUXKkHPhoh2gbh53FhPZVSATcmmQGNZmlefwsX0lRnhn3+YQqT
Nv8DlkY7e1ZFYmwraCeI0CCbglwDFpfu1/2LLljiH6aZhtNLulDBSkkpg2Nf6NABtaGy8TJoUFhF
SoPLjZojzdGGfo/XhrStvFGWpUWwoFLjgza1tb+Ym+pWzrZQhk6YyKNR3Rs8xEPa1msVWaso85ow
YV4m35qwzk2l2hS7JzDRDethaDltCGr0Wvd72bfCcBBGWQ+esqwxnnkmGcgRqaUheuFg+Yc4LdiG
0ZD5+Z06G3PviEoV/I6GBu52wMPDS9fmo/KhaSOj9MRODyGcDNzlFy3qzmi/2ehsxs2xkyPgK0uT
GLRmmjWWPWNm5cpBY51LYJz3Y5Q03EkB9K1TN4ndzzrJS92bM5kPn9Wph7Gmqdp21nBMcY85sud7
BLnzYribIM4iZdIIOFPJueLf5V2Ix4k+SfFDXEbjBeIgNURbaoIaFGMqtgfDL9wkkwdbGzsBDHui
D35Mcq2UqXakql7QLkdfAipT6yOeEpXxBMCsrK3ErQrpDhmYXL2D0zU1515R4hF1jhFyZGf0k3/x
Z5bzJW20Cdn4Ip/89E4KLaXAMG2agoOoz3dmHP7wfa3+Epda7iMRq6YyrMLWyo9ln4tu0JDLxVrg
BqISPyeGUGaeqhZ+ZQd6jR9x3NTFSx0k8eg0tfFDgtmFTGlVuzDQLyF7tZTbz4keLKU7jP/M8Iyc
4B/WYKIkzXvKjvn4K2bkmVMeOxIq49l5VmNwpdApx6MOyP3TOFmzSHXI8HU7xngzydpTlFnyYZam
s9KMw/wEHcywy1HIea1PfVecp6wVwGowmV4XhAtVWItJjxppCs/z1Fj1I5YqyJ9IYWk993w27Vkg
fSDNgOQDt0a9xJNp1EcVjgCl8CbjQYZh0LKvBX6tWFqBeCxMrdZP2USBiedmZ1outsbD3VCHvX6O
h5T/Pxov8Kf9gh/ohH1Z4btoprpxL5mLeGc0y4IXThlqoUnsI45lWkqVPswRjHkPZkP8Jc70JnqO
pZBvH/+zWjoIaQT6c9+p9R/M/ZIt8d7+VwQX2IWrpT3zUpHrOyHIrMBtG7WylqIHwgitXqduEjTa
twaQC1ojWlMe5EHQzN/nrBEnkKVj1/85T0leAWtt0hamfRD0B19H2uhi1hyvI6Iso/IUGnyqMDQu
ZrX3okbvfobUJgVt0JBm8QcmyRKmnBvLV9HiypxZRtmF186EF+d06tRsjI9tW7dm9yiWJvs5oaIh
YeE680oq0ybO0IrReVVStGmQDgrKuUNJOC6i9lOiS1XFK3aQdeFrqopRiNDmaKgxoJxJS2dMLo0y
uEuVFAUATR8j46zryDE8mD6X8VGTylB/iAw9uvcHNdJA5XXdt7KHvfabRjEFkIGGdH14KKIp7j9M
DTvyYxgGZXWUU7MNkUyCr6PbqjyieDDWDV4uSlhlXjJbJ9DnwSe0C/SHPNMSzcZ8dHnSG8mHpE9m
YP9VLf0RmOoUXv7nF72se6WMTU3rFxdzqvCC0pREPsK1nfIP//OL/BWIkLl4MAS5Jw4l/H9URygV
tXMBsisuDWRl3q/C3VQD0R3GkkSXdYV+v6yti3AQJrshSQEX9l/NI8I25O3egtaJZDv6xKodxN3O
51Lxva7Bv4ZEtxdVPJHEds2dSccpNHlG0V/lwjjoTo4FlOMfZgfw/kv6e/zj74IKVgFfC5FXhUYf
qlIalAQMq09yjOkdQho703hby2QaUR2gpGosNrSrjqEcVRZu3IRQOTDtcdbMmaORIYXh8JgWPqb6
1AlIBKjSYzwqJYuZJ/q3UkzCYKf2vES6nl2djwtUM91A9R675jWAs455ks/ypKIs1EWLDe6h7MLO
G1qMfzUh8vJYNHjEU+hLAnj1O/OwXtvX6IuFwCIwjMXcqqabibgIVIPJ48lDAAwK+olag6uc5UOA
+2/umHsTv+6PrQOuuttjq5VZhvqPjehLmToLmANy/lF3FhCz+bGr3Orr8qU6/Hcm3/LS2l5NN0pt
9NdFqD+coNXCGwJWuI3FdLutmz3md3TqLDK+k3aonxTAfXfcR2fzawQA7Z6K6Z16oUCM1w/vZvfP
HaTTbasF5xK6lJYCYMuEiPi2oF6C1eKJpJJnULuzEJgZzD921nf5E9fDfT1Kv/b5GhCPekRjDSQ/
tniOTsXvPOdt7WidgYof9Q/vx1pvZEKhVo6Lh4jQH5SI1czGBRLSVT0AbgWzRwe5QsnC6LU7jfqu
IGCKnHcfk1xz34+67k3+FdVQVZ0lxXJmWe+ru6LMwX9SXgWWMRc8HiJKQw84t7fxvMMW27p5Gd+v
SCsowzAM6FZIRBqc8t4/yiMdSN9V3c6tfBs1sOTwd9kf67GtZnTZwoYwELGP5fu8TR0qAt7707fe
gpgRLAbq9MnNZc3W6KooRp4L1V2IaY1h3ClJkt2Tf9Q7c7cVBYaOibgVQozEe7tIsV+gIZt1Pk8q
atWaOV366e/JYuNAy0iuY6wulnIaom60iIEe7csMense25225Q0SeR1jtdkmCnllMRFDLyNXai+R
Gv8ZD8j2aOQU+ocgMdB/C90K9bX3l+kGv7WOvN58FAcnYyBy2HjC0+wiEugKjnQ0O8/8SFIGTpYH
VLATVpZX1wdhoU0vnrsQefUbrzw/L2s0VPoFWLMg4hpHIek/zaWLABvmrG5uSw5b3//Eyw9LNF29
49XV3+0dhPWlvf4Zq7VVDBopYjL49lQ02FMOSvZpKjAKrAMJboCO27SErs/x7885PGb6oHwm+Fas
cSQoq8+akDL4xlO+6uEDZATjUJH7qJjbIU7lxfqBaXe7nVlfn5al4SujqmyCOTcNiiJvT4so5BkN
jIoOPM7sQvs963e+O8txu/4ovAa4AjQsScHVnekrMUIeMVp2s688xUn1Tc6QxWQe9lws1pfzX61r
qlOiomnwvlbnvqvQN5HHAtE8pHSE4Llqv1lEksud++XmYK4DrTYIvR6YzImmIDskI5mM5IY5fUIS
4FGPqwd290fEXX7XKovXnGTugDi3luvVFezfg1xdCoFahmnRN6rdd315nCaTcqpP0/r93bi1ZtdR
VhdA32pFh4AE/a6GkiEJBfKw1SVos53RrI/a60xy1NmBJPvymtSoarOaCGWr2i2HH05wap3Dknpz
YmQvMMD+VOSP7w9sY/p0QKIS4t7YGehrCFNVyXqjhEBc2pGG7YiZCmpP74e4AfYyKBpWkA5VQwMR
tsY7BuXUDcXM5OFZ6UFaOZaiHfxYmMALkSOjXOoan96PuTGsNyFX66UEeE1Vy3pV6otmfUrEPejX
XoD1LQFKtS+XsyU3wJ+ky6D9fH8EO7OGqPbba2IqRR7Wy8YWS6eObNSMKFg72bF3hNoWzePkwt3e
lZS/3YCYB4nG4nirQJlY37rS1ERNwHVid3jX5YiE9aXu0FP3ZvWTgCP4+4O8vaFk1A24ZVHz5o+u
NQA02vRK3emanTex5yN9FyTJqVS/SYb1tw8whXdRQVrLXLxI1l7eRkPdozOJFIh3gjoci+GYhbn3
/nBuWDU6Lwm0t1DEZscjy7V6UgDrCjtL7pk9EZYo7FS3jZPviDJyXfiofZn5paKjhoCo5aZN8UFL
EVEbYaZTbm8V5XuHMmPap3/wKn6qUulHYY3f3/+JtxfZ21+4pBxXH594NACF651mpzpeisZoK2Vz
6JXOfT/MDSZ4PROrj9wYaXpN2VGzSQX1o+yE7F3BUU58vt3iLv6uOJkbHPbet7enEjtaA31y9hKu
KevnZVF0hUyBXKNXmemuWNSfxqrcO/obm9YQORuwtRfbxLXCShbMgAvoeEDy0C4ZaNoq/LOIyyfB
9Hc+rBuLZWBDLiHWKZn4bK4umR4DymwgpbeRuEPs+1zMjRvvsSKXP/I2HSHZoS4gAzzko7M+GbBk
rawpqUGox/quOSZH5bjYfeyxEW6XhjCYV4MiZXFkbfWdxuY8oS1DGL+WTkpdnQrrsLPnbu8uhXQZ
6CQS4BgdrBemBQNn6mHKd2YCQWS/uoQe2os5HMdL8pCfOldykGn7KAinaS9Xf32qrabx9ZO91Omo
JK23ni5Q342pJiFpaIOCqL7Pd43TX9J/IRqs80bo7vwLKOHAVb75O2d6OzYq51QyqALwMH17qFGo
yxN5UVlXOjuZHEri+R2O0ujf5OEhSR35D+uImKIXudZddXp/1je2jw4qEUtedg8SK6s9muSmVWIp
T19MFL/2BeLcWXBUcUJ1/JqepiB99ev0XAx7ziSbcUFCQrwmtb3RbirageL2TD8uMC4j5qkzKoHA
mWzNoEGqHzoxepwBYr4/2NsDqSwVI7jxr9QNcfn3q9sT63DKiMtgfbJAtEUdWXo2ZWsnYdo4Koha
yEg04AbHZ3j9FRGSdIx7bbK1Ns9Np6DwI9EYoSvo/f3hXAdafQz8LEacLYChIQNJfNVjBEGUKDuT
dntfop13NZzV7jSDSY1TsWHSgCx6XWT4X4M+is4LgPCHGBR7nL/b6QPTyKNRWvz7KKysFikvIgFB
QzzT0179UMcmxjHNsGc2tpGeLVG4mcHjmhop7tutIBt+2dfBLNvKR9RN3HIpCYSorgx4/zoU+Jz9
l+nt7iOktZgLgQ1Rbl6mtR/KSTansm1kpWPqyYOaDEh079m13VQ7dOqIV3GMVeZpNRmcBgF8ABzX
cyzrl8qo6b6rDp4Rl8bPHXwRvEnLz70uA9wtHicEXgIBK4G8jN1SpV/+/j7dXNFfAzdWcw0oJ5Hq
jIFrtXgE0+XN6R/vR9iY2uXVJem4sWMxvb7FhEnvO3TjJ1hf9R0SGHYO/K/Z498oy4F6+5FY5tXk
mWVqJgu4+giKvgp0p+X+sDr8J2zNQlxh+tzf5XeLgInkUt7w6Og/sI0Og6t8MS/ySTiqT/kl/MLX
a5Eu+mC44mXPH2sjXTO4xGkwgTGH7bB+BmpN2Ddl0fd2f6jvab2eupfsLJ0Er/sKktWVHvKXbFcn
6vZiwE4RWSyqXFx1xo383oSUue/DNze74o80xwGgzUJ6eB/64dv7y7u1pckMqE9TZiU1eP2CXl3c
g9XDHtEs7qDP6hlSEu7TTLX8JDzgtfhtPNJsqey9T+Nu1NUrFHy40PGUAbxzHF3B1k6aaI+kwNOz
dlyqhupvtID3uZK382ryqFJZUESFbrtKjZYOZRMQVj3qZwsQaITBgl0+9afaQ3EUuA6iHqEt3vN8
3Pmi3H6V34ZeftrVPKe5aebBABnvLz83/W5hypTHZifpuOkG4EwowrOnfUirnRO1uuP9QZYiCSVd
4gQnekexazn6E6EcJ98l0m4N6jrYalCqkqo59Y1/D+oSHVtPxyB9L0O+Yc79NSi2KQ4AOqIXq2vO
J7tQgp44C49SPNMRNL/UT+NpMZETsejsUqe4k+1Fpdfeq/Fuj/FX7FUq0MizlA3ivyc0OUdYjC/X
jXH3/kG8vcmXdfsVZpULdFiBKrlKGNOAN1NcEoRE3o+w8WF+G2L5CVdbsKyTARYEIRrPP4bO9Jm8
WL8D7+spjnnoH4Z/yXvJ/w1Pbr1yq+04D0aqdBMxccTBsg42RDTdLTcMJS6uz/QxhS6WfBw/00Jo
nrOP+k7ZcHNaFfJAFKElzOtW0wrdoi7UJT43KCIi4NfSnWm9/UAyq1cRVrOaGjAJkiVCKJkfZk0/
1W3n+BAR/snqXcVZzaSeK7id68RJvoyu7HXH4LyQ5Oelx4INJdCXnatkb+pWh1vD92AIZgIWLbak
YenGxWFnTLfv0rdzt/rqV3k2NLNCiOWyEh+iF/C4VXGgCvrXrow94Ztv2FnjDIbd7rHNN0/21Yyu
PkIzSuBqsHxlc1pFtTA/teOXsbIcoMRu5h+V9rndU3La+PCZJnavSM0tiJUbmEw3kGOZYQthyBU+
BqfcRdZbvIsPmVO5g6s5LQIpgAB3Ns/GUr6JulpKGSD/gEUBI00dI4gxT8rd95dy4xTwxOWhTV+I
asb6ZTanwyxKkYa/eQfu9CmfH6xw54bcnLvrGKubOKzyoE06iSuymVGWr54oerhRdMn9+2RUsKvP
f/TGRy0d7a6pPgMRtrHospW88ap6p1O1NaHXP2V1rZhV2CVTzDK2ys9E+VhHL/9kOrmxUE7j0lrX
TKRESWixN7OdztjWaJWdVQ/m3O9si432FK9AOHYi3QfcAdcPwrkQ1ERRmLC4xIsGn5+uK5RzHWb/
6svkz7DyFeg4YeKZeva5x0rr/UFunH6iQyBFx0rSb7ycCxF0rax0PLKzn+oEopevQzKYTg5OHfrB
+8G2VsxAixNRJUT8bix8ZS4yve+FkQKFRZfAj2vPEDA+eT/KcpDePmOorlEApUMA7/2m0AYuGFKS
wrpFqL5rkxcDwUj77+A7d87bZiBFxT5cogGMG+zbb7kM7b31K32yFVM8K6BXRit8RMrXxvtyZ5ds
htKQK2fD4yqzPtqC2JddW2LpEvv6RW3N/FMVxePzqAzqd6PID+/P4OYpRwxbYlAW1YP1F1saMxg3
DS/BRexGCb36U/+sXMJDa0M9gGLfAIeDbL2X5m3tj+uwy79fJUfy2KtJj70ASFWodtbH+B80WtgQ
vG5NBQ2sxXD5bYQcG6gA86DJTmWc95pweA5H45M076U8G7oAbwMtC3o1FHzbFPYHM4jLyWetHj+K
Uu7GkPMSIe8dtvNBb/PHzE9forp5UMP46/tLuAxkfQgsETzm4mlu3Wgj4ItZZ8jh4Tiqzp5RdF8a
XXys2mGnB7C5U67jrJbMKpVgTqvXndK7+JY5yZmmoOD1Do1oJz6V5/JhF3V6I1JHRovj7q/RrZcR
bDBYXaKm99WX6FR57T1kGiyCDpa3YPSEs3XUnMiBGf1fQgU38pY3v2C1vlYNfSiul/U9ziAzLaf5
oHrw/9QfWo8LtelytXHF3eeQOUntkVx1U2c6lg/6Rb4XXqpP4+/7ksdb5+d6WlapXKCrJeaTmE7F
YnXRRf2SBZb7/r7auoiuQ6zyNaPDkw4A+WyXcnhQ5tkbfe2YaD9DaHHvR9ocDB9fOjLAH29U+bWu
maawjSiKtE1r94Z4X6f7jZHNKEtPlMsAJfS1ooXcwHTBRG5Zx+oRaG1+yI7dof1SPipfxiPPoidt
54u7uXOuIi6/6Opm6IEl4ahJxMbr7zEiOnWL0Pnuy2GrCAEY/NfIVmekmzS6EMtl6j/o5+QSnS0P
D8YX+Wttt05KJrOzXltP2zcBV0ein+OoSZepbHhmYoxVgShNnNYTjsp37TOOqvtyWMtuu7nlZGSq
qIuizLGuSQRd2k3DUrE0ouJQ83bNxxct/xIr1pMZXqLh+A+25FW4VfKbBViewQpCpbFRZ2cwx0e8
tP58P8YNrO71brsKskpry3xGfHjZH/2hag5+6Ohn3XSsPzTgZcAH3e6r/2T9bBHkPg9fhZfsT2ou
u+jSzWN+9SNWm9Qwxl43B35Em+Iw1IYuBpN+hGHWP/p+XAVa7VLTSMltCu6TJdOYAZGgSrDIw+Ph
u9ya8e/p5/Bh7ykmbZ/BX/tmtVVNfSiU1OJs4Nf0e/ToH5PTfIeIT+AZnnJGrfahuJd+Qp/Fnde1
dlZ4mbv3Nu3qlg7lSKsgkS6udoP5aNWyelL7bq8DubeCq4vaByCg+zpDTMPvYQoFRTDcvjK8dNJ2
8u298SyTfXWhFaPl8+5kPE0BkVIePX9sDu8fis1sZhGWwV5QpGW5qj32cyJF5dI0G3vjSYmC8aBE
/hM8Tfn0fqDtW3NJ5gG5USBYAwFmuZDN1MyWongQOdmHxikc9Q6jwcFFM+xztHvStjOoq4irhYLy
MKpc1DR3DnJyUg6LvhE1waf0UaY+LbrK59DbS7Q39/9VzNWSDbVsjmJKTMEKv0sLWXxCnFnRutDz
Ff5bpH3Pzf5rJe9VWLcX8j/Tq6+adw19p6KtCBzLmLBLiDXoBunD084qbr1qgYj93yqun0t9m3YQ
dJc5RfPlLj/0p+heeDQeF1Gy8rH8AticQnX8ud4TRN88C1eBV1+INB1hqWUEToYWLfR7I9o715sz
iOjZ0mYFSrSWRtYSn4pdHpKAZfULHm3nPvyWooKwM4MbYVBVpdRPUQLE3TovgvSe9+iO4Tnvij/H
xpWTY+D1tg9MpVKdBLK900Ladq2dA7hxbYEXoCoHyo+W55p7VUp4MclY1NvVgDgeqm769Dzj/N3u
eQlsnTsq0iIELxAiACJXd0oYt/CeYiItlfjGHj4HL7bgtPa3HF2xRUN+N9ncnNOriKvN4YdNaiXI
6dhSjSJOmnp1V51UJEh21m5zDq/irDKIKEjDwBz03sZ0OrJnV8VVaD7Vv03Pyf3gWj+XJo3/OO71
wbeHR6mML4uGj+rqUlHqrOjzBMxLBN/Q7PByHdEz2KFZbBwwlOdAnFHv1yQ64m8/NggvhJq2BGkb
MGETpYIo28nyNsfxK8QaYCDFbatmM0/nGOG5ejpRsYIf+2VnkZbFXmUB1wNZowZK2mkGYKTlQxM9
LtQBw8tYHdyewGbsqZFu3Idvgq13Xja3RQgexFY1rFZn0zwjLewqeX6OG+nc5fn390e3N4WrHWhJ
vj93ooVmBXpuQVSDZjUf4vrnP4myfKeXpt0NO1IVwYpaFVGE4pM60KCPRCcB0fl+lO0d9yvK6vs8
Kf+34/Qph4SHUou6xybZC7Ha1GM2oAQQLpvaH93Y+uine4PY3gD/GcTavWIekI3J5YXKWR+mwboX
+PJhCuoG6QlZGu/9GdsMZpCm0SXm7f56814lhKk/hdC2AW7lk3poOgmxr+lQxaPb66lbyXs9ib1w
y3V4Fc7qoI0aViZT9UB18bEs2oem0HBLfUR3bSfX3Yu1/PtVrGaokkKolqKEljkk8RctAaCsaQ62
DAiE3L0/kZv74moiV1uvRN03kTsmEkEfR5WEU1bvtR/2Qqy2Xoiio6xmDAiVA8SKO4wyplTaMXfa
Kg2AFrTQGUSkUgET/HbayrSDGxcD4xvQF4e67fjJc3io3Nkhqf4xGed9OJq0dcFex1xti8CU8y6S
yeRrwEuL42Lg6XfNQTim3nBSdlZqq4vzZoSrjTGPuomSHNGoB9439NZRiTosSOVwxwNpawdeD2u1
J4RxTjoVWUEoUwO68IPyue6MxgYsz0tVLe/zRt7rrm8Vs98MbrVJMhQrVB5cE5pAVFm7/L6eoWYH
92LnJRFQUzo6bWza5mixS/fwphvoL/BXwJaxlwKaBijr7ebBorqP8EEFcGoXX3p0/5IT4Gm6tdR3
XzpM+1IbzgmQ/V08yPa+vQq9nJ6r426mRlsNSzqvfZQgudxJp8zJL/ITfuLnwk1fjOc9ft9mWno9
2tVRyaXCilNtgTdqtqB6sqPck5p6MoKMiY3NJu0X7QsiC9+GPZzI1lVwHXl1YGrdimRlMKluqdoX
Re8fFH389P6F9opkW2c9zCdEcEvDmW/d7FSVQWQPLcWtr2gNVV8SHthQL7wqtlVuA2TFXwCfefsA
/+15xR8BdA9oqRsigSBNXZgJnJv+a/G9/VOyQ0BZtaf9Lp21c3xJDumDuIN72T436CZQuCAfZu++
3T76LDe9orJ94rvue3nwwfksctgL/nYXnrWcgpuZvYq1uhd8uUkjPeLBJp65ABYrdepoSzztJ+D+
3/4L7eHN/WLAjoLSz0N03f7MajFKZYPRjU/yGdEnJ3qxvOl5udXjU+zlx92m2uaVfhVxtUOtxKxh
ipAn+WKGnld+DsU/9fKhR/G+DA9GFNpj/FuZZq6QqSdfOe5s3uXP307xrwGvljNTlI5WGwNefDS7
D8VL/5Tgr6e7OtUh6Yv0oP42/bZXqtmqSC3w0/9M82ph9SJFhIRTg0dr/IwAkp0dR8SuPQ0Njn2F
7+0r7yrc6q6f4oYO5ZwsVfzR9c/ZSV/KooIz4rc0fMo6OzzvwTL/H+fkP0NcC1GYmqILiwalnUaq
7Zto7MUmwsNPeX+QEPyz8q+zdDZzCcFQ8R8kdJIpKQtnAqKptrpui0EChRAsWwpJSBk4aiErbq2e
yiRHM22v2r25g1BjxaZ+oZuu+xWS2GpVtpS/lNTpvodU244K5b7hW/iof5253N3Uax+Twy5wbdkk
N1v3KvDqATiYaiTGJYGpRxmdXd6Vh8Az/2zP49m/Hx3tjAIbHP3p1Jz0zzvHZvNmuoq9+n4TlQ5e
ROzBGTzVyV0BvRT20wK16n80v4U753RZsvfGuvpoh3lFElLQpUFZ2E2jb3kDs6g8/H+OarVxqlqy
ArRTJtt8iCpHOXTH5DMAdcd4CZ6L5/0P2N7WWf79KhUJUAMQwpx4nfGxLpqnwag8y+gf1H7c2aV7
87e65ti9KU01jfJKD0DUAp49mnhP93tF2r04q4tNqJBuRlR7ImVe9kX8dblmEDawy8el7p1g1yB/
2Fm1paj33t5Y3W59okS6UVKCa13pUD4rJ9T+xKf5rB8gL0zu+9GWiboNBhQJDamFUbGqMBptEg0I
n072ooDbGb81OlW48IcyIu2c7OUaW6cMRjTcRQCAEM5Wq2ZGGWrTS66h2YM33vd3C+WHBw+IRuOL
zLl+f2xbi4e/ECU4+JIadKa321FRKq1EuRgkbFSL7tBgVl53ZnfJYIp+fD/U1s430IWBQChDTllz
mZBys/w04YnKJ/JeiONFuu1Qx2d51u33I21+/DDTQI2G2vMtbQo9vT56Re0sikhi4aQfrQ/B0XAm
ugZo7HpCbFfFzi7ZGh7urgbAONBdkIPfzmTN2yrSpVS0lQZm8NB7Sf4ZQXqkCafDzvC2dj/IJ0gt
mqpAFFwtWqkKZopW23LiglNxXtrzS7atnv6L5/dmLFQb+Mihi0T++3ZYeahIubls/vgu+4DZwd0f
nZt+qJ391HcrDwV8h9M3ODzj5k1hWVEBex52UKF0nlhVXjTnO1DTjQyFbogIj47HCxTLdddFzo1J
TNUExW+PFygyImfLCSLbAGUUen/bggueKii/BZ7M4kO2WK1TmAUQRCtG1Es67sCdrff/ijJ0mBLV
29kSt9cGoRDHompvAB5e6/cJ8dQ37awvdQvlYCVoHtrhAdljKB26aSekCliqvB/zdr0smUokoFp8
g9mJqw3fW0oeYJsAEBpa4iLWmRk753j5C28v3iUCOx0ZRB3d4NXeM/F64J2JRmumzffo2P7EfOtg
1f3enbsVR1+a0hCMQZ+sbyYUFP4NQ1u+JiGwr/4if2tte4YLIJ4El371Hl5+a/JgwsFmxpHdRAfj
7bFaFE2lEja3LRmkHt2DVvx4f3VuP1ows7gj2HloId9AP2O11vhwDaMt9tKl7ynXtQibi6NXpJIb
V3/X930ho1+HW8Z7ldaMcp4AVutHO0tOEuqovR647w9o6+y+CbHab6M0YRIiE6JOmw96eMi68pJq
mR2poZcl/lnMQ88UPkT+C6LQO7G3dsj18FZZm6y0XaPExF7cdCfLkXASOCTHJfkFRNt9suD15f8F
MGrjS/Z2XlfpQCnXk5TlBF6ecTnGVwc0a4NFk463qpg5iuX9E37d26CrjC6biz5F+Hq0jVZ5MprA
mbq7CkeSNvUmVbKNJrU7xduZ4uXpsj7scGPZrirOizfpQS0YIQ4pcDb+QhA1DpXIBNFTi0LvJNq7
T6nb7zWDvIq3/J6rHavPMyolQUfJM3XUs+yZiTfr59o8/LE8kQMHtfcQ4wID+Zt/UAt4G3t1+vMF
bY4787KqEwYirpA4KDG7DQZTle4ZAG93W4fbO+lqvKsTqqZmI4wG89sflAPSjYn5XOt30ivREK6z
+Rzp3/cRKrthV6fWGOehQip9CesfTeXgM0zkP5aTU0TuoDrj7z3CoMed3XSbtryd4dWBzTEd8VuT
0S4G5m1O6QMU0F11GH/s11o2dxI5H9VIyZBhGb/dSbEqtTImRFxMiYxkYCDHne3HynBs0Ua7D3os
ed4f3UZABekfkj8JdZibo9J2cVhJImSPZNac2CrvcPDBHe/3Sld2uhTbkTgmPBBwPFBW10/nz5mf
yNVgFxGWtdyB1rHrSornQfJSSXtPSXnZ96s7AG6hxqsHFsstKiBURmibS3H3L1Zl9lI8mK500ofF
LDz7Gj4uz0nBxb8bZ5cTsj9P2qeSU7TzKNoaNRQe0DIq8sviGjxm5rgKGSL3H/Z1H8uh+SQV8wc5
l5/1wtD+fo6DtsivWKu7FgzxELYWxDkrNL82TWzPTZjQb98Z0nK61zPLQ4H8WuQ/N4nvkM7wi3Vu
HDSunTr9Pijj4f1NuVGZtxSyQe2VFYREzOpSmzFuLrPF8MFPaHoc1J/VhwWvYn4Kv8vBMf/OA+US
7YoxbXyZFUBGaOuS1as38oNFsRjZjayVJbS80I16dpV4Gh2lFdudYycvqLb1JDI8nBMX4hN/9+1B
z+Ukjbvl9TA44acUWuVX/7P11P4vc1/WHDmOXf1XJvqdbe7LF24/kMxVe2mpUr0wVJIKBEGAIAhw
+/XfYXV7RsqUlW77xREz1aFIKS8BYrnLueeAggeqYeZ6OcDd9WTlfQdQr77U/wN6I8xvAg5pDxhp
98ipCyOwA3Kx5JBVuaLyvDb01DX80Xzi+xcSvTCOgcZ+P0bL6Ydu6glaJ78nSRq2mbpmZ/PWvi5u
bRAYIxv3UpyVe//L56vnA3fVe2P2CKzjmrGeKDAgZfWddQ/F6F5q4eaEfrXn589NfbQV3po6iMoi
4RPdLK634NaKxk9SuCf29AdV5KXVEIcYcg8RFszBJEa48HpnyQ+7m0Vckm+6dYueepmdOqk+Gkvi
IL5cEtFokjsw1BRerITC7QodiNzpbqHJcmJBfLQe3lg4zOlPtDIQF4IFOVdntbNJQqj+NdEJKyfG
cZhiG8oZoHyN46kM/XPXkRtjd98/f+3LVBxu3rcDOfD3eu332jEYSAhqsDb2Tdba7RpsyBurd6Dg
A46ilIh6V1b08XPLH10nby0fHIw+dEq0CpbBzdcMihqWp6BaCH2R7hQK5MMzOAHJ+K9UJRoMD+5r
1QrVQmkTnZn3QY1Qxc/41jmzsgFU58/hc3fXXpF1cvf5+D5+ef8yenCFFdGg/aSGr9U608qF+JGJ
T7lzH0wh8nggW0LPJG6Zw4yXGYKRRwrNtfaNzr1v9XWXIp2iICSJRPMLOx9XAjh8TKmTnWQ6+WB4
72wfLByL9U3ZCdgeaQU9xqdyliculo9e2zsTByvEBeoJAkQwsYAIoeql1wvteJIVt+PPGDpCNwAT
3p5qYDo1p8u43wRAQQh1QYfDaFuqlBQgZ0VY3YFW6hSM+8MJxDGIdAeoso4SRWHPKEkiXNFGqXwI
z9l0infz4wl8Y2IZ65uxuBOdIfcIEwupibimZ+VzvS5yAfHoKefPzutwdiqI+8gbgKv6r2Ed7DUG
TaECvtoIMOa3wERP+E2I7XV0T1zvdgoBrhlyE+6d4raP8kJl7rSDM532Xnc5NmLDkFPykS4eXLVV
kKP523sSDwfKmhDx9HHqDPpVodANJgQCnym3VSqrh88tfHBjv7NwsHwMCSwT9rDg9MXjEECqGtK5
XRDlnsZb1j8/t/bRGoKa0oIRBW/WEbOqdDhoyLQzpI43ZP7U5aw/gUg+uugWbiiUNz0wxS7Z2sOr
FJJ/RQiwfJo4oksrZoUQM43u48b68TeHAkNIcwcI33z0Zh/iq01F+lpYOkhbw11o9EionBbx3edG
jm47cAEgo4nYBf3zoI87OFGgY+yQKAR8EqrK36vAymQvQVNMqizEwMbBWw0TnC3iP31u9xjmAMOo
uiBfC84kOzz0SBwZCUiJclSv/LW/91coT+dqyofnGL0aYk/WzdfPLS63y7t7HVAy8EonYeAtqMRD
g55TmbqhLbReIWVe6DJt2y8KN6yYvtfO2m3bE87dkT1YiRexevjH6E05TEr7vholFEcha65GtnGK
CS0oXZSXbffY9xyIMj30KQvaU7D8Y+ImwC7BswUuqgiZ46MC0zyrqOFyitPOGq6hvXvetsMFOlVu
WWuvJYrxEdMbSzxYdrDyii9DUZ7bqPrOncqhf7vi5MwWWzs4UWU+OgZ+PRUy2Oi0WjidDxaaNcUB
6fgI5hXoPJ5VFooArATwAhLcYhu745IyrIcTp9vRXnXBnA+OtaUqAHaIw3fOvGomfsBigBerF1I0
e8h2+pntSnHiZv7QEKLlMA6Q/ziqSUnlyR4lkCgter+DIiaWWSA14IMQ6D6xY49OuKXkCzxdHHke
2nUOsbVxzAmbyyjC+i3Hck8h5WVvkBL1TnFQHEcnQLD60HsAJbuLjttDS30V63qRokyV64r5Z1SH
3FkXJolrVCI8DhhmMivgoSrl8TVzNLqEKs+UyG9b3D2VNvhg/YA/Ds4jLis4d4dIQleUYdxWUJEb
kGDJEJiKNZTh97VE215cQ4BVR8OJm+vobESGAj1BeJsO1AaRNnjvLEAA2mdA0oNa2eLrxBJXDjRz
QY/Bd4HT3HVVdTG1YEQbpvvPT6rjocJuAtIKqOfgxDqkfwQDuVtWUEVOg0V1dAr1q9WYVxF3dz1v
4AwAfXhi+S5uz7uzESNFOAAOIVw4yBMuT/TGLZK9ISbWsBjXGw39kql4ohyp12hYfz6048ULgsUl
7kCvGdotDzekhbMhDnoF6bXuh7S+Facu5+PvX/gscS976BxdyoHvB+J5Jeu9giMxLhAIp647GH/X
gnD1VAR1PGPvDR04+zMocQtnQlQxWhB5Scx02Sb2Fwao68ob7RPH2IejgmYG3hFwtHhN70c1sKnu
BcQFUw7J7bPZCYvrGUpOfxu1Dyk5cG/j7kB1BcnVg8kzJRiA6IB0cbUbHhwg6NF+fl/kz8HGWwVL
reGUttvxQgfPPlj9QYUULmxEB3eCCnpZSVu6qYVTudUSckC0w+3vORsbupnQz3HmEyv9uM4AqVH0
ykHEBYwsx0zN6BMF6sThXtqjcJUHHXiDnN6F113GfRo6EN6yaiiCNaMXQz212SlRNNu5lI89tbKy
Jt8qHp+SRDq+Pd4/00FgHPQAI04znqmVD04BVSQSh7dKnaL5OV6zixn4+agmwws6LMQHA4X4RbUM
HZnQlR8i5aTZBgow30u7O+ElH7/axRYIicGmCqGDQ+9HRBUfLQ3vB7K818UcXUqgEtDA163tWIMN
3UUG+/Oj5QO/ByaBT3JANIUY8nA19TQOR7vE8HyoQEPb8VHObe4LldeiizKQve/nsj+vgKkIHAMR
CyiRTXaY1VyAhVTsmyJJ1ezMeeyxSz9oTxzqH71jcNnC1fVwPGF3vd/DVqk77ho8nTNj/GVgr2M2
yrVUujvhaR0HuVjii+oaZFsA2UoO3zPuZjKFEqbyABqNEGz18nFLM5OTF7tc6cxO5evJQtqH43tj
dFl8b66Qlk6kBkGWlxbfnW/u3lsLxNU0s5O0unQy0CWepr85bvk5GOjBnAYzHPrRhc0g7XP7AVLX
ZMVAVuyvK/nfKMd+OEQcDyHAEmAcO0yaRcEYJOOywOTi3s1VexXz0csmGZ5Cbh0f+HiDbywdHAhS
RYI5DSwl01dBsG+8Mj+xWz42ASA/dsoCPVoG++Z9OTR2JMTOvV8lNG3Abck2CxizfzLX7XV9Y50U
7jpl8WCFGND2910NiyV6a0K0PNJ4fWJQH51wcBL/OaiDBVFXHbE0hwnHWseX7kbvpJey1UJPBTbt
YMr0z3nVrqFxvPpfWj54Y9SVSFq1sLx0vJXFRumbxS7NnL330/PW0tvrDKWE+1N36KlZPfANwt4C
nXSBg9YFnrVCk5BH5xNr5SMT4KEDs7y9OB+HBbuik0NlLVubC7dJLdt9QYPYqSbSDzfzWyvLU7xZ
kHXLbK9ZdhdqITcL4i7Mxz2wK/nCpXUqKXccnCOMgCvlQc1kyXwdeB6lY8punjFrxPC0c0HUBans
oDjXbruyp5zWpyRoPlqZbw0ejA6Qp8BnEwzW3bd+QuFz3Hn0wk8eT6zDo4Eh7Y1UDpIrC/XuUfBf
tpaITInGX/XNrJovJbpW86UzyHoIZDa9NOd27m6LzHlxf5y6Ao6G+Ms0Dkcf2HSUWg/mNDJ1oB0G
02ND6VUMPblnVehq3wpX7206haeyuUfn8YHBgzkNakFHi9QAHbRTOuNavZvdCny2I+tOai4elXQP
bB0cl6OgSPQZD12ew/fJepDxQyXQiO69un6XTiVINLtmHbGHz1/nqSldPn+zJ0pVMki5+Ei5s3rf
a0g8e4Guc7ss4rQgONv+B+ZcUCUi1l9wlAeDFIKNgx0i3zcZ36W7QCuSWVBZRxctwL1Qq3JqyKx/
bvPIUVwmdqGQAPrQB//+wflFIBQDTW30Ao1JqG/0EAW7mEOMW/tBs/bjNvweQJL4FJriQ6uRg+ZA
eGSLdtL7ia1nLMemQy3I8nqxZWwq75LKmX8MhR1dEa+kTQrH9tRYjw5SjBWCX6CyQJAN1t6DHRJA
xnkA2SryqbE+45C7KudTZdiP9j+yjeh7RPUfSYuDGM5O9NRwBXKmVjcrMSY44ZyEg4NYfDOOQoeV
0+dBVJ7o7fhgJyKiR6baBxoHbv/BSwwqb0oasGylA+XzfRH19RnxISuZebIm5YkV88EsIisFrwWg
1cXPPxgi+NIcp5jRH2AX9k1D2eXIzQkTHywPJCLchSYXbIRHgGLIM2CCGzlACS6EdFpv2Z2TSqAR
aWomqlMVN/2VA30RdmIHHt+CIfz1JUkN9AZQAYfboaXY5A7ngBSto9tiAyd6V37102TTb07jCz+a
SYT8CycO/n/E4DLPLrVGinPMadVTCKotdwSa8fP9fZzoh4oJgp6FoXeJPg8rDCGQYQOtgdX6E6/p
pG3WXPAM+qlIK8j7k57Y8vrf5bJgDwVgFDQAmD4ubUvetaIqBLigvvU5uEI33mVyswi80ZNYyQ/m
D6awoxfJdHThHOxnh3jMEcliqrS3ccRfoMLz48T0fXDxvLOxPMObKwCkG2BH4uB1a40XrwbTVtvZ
MvlIpr0JQEUaTewe6LS9FsEZrf5SAP235/H/kdfm+s956/7j3/HzcyMnRQni0Pc//scFfUaDWfNT
//vyZ//8tYPfupKv4lar11d98SQPf/PdH+L7/7KfP+mndz+shKZ6ujGvavry2pla/zKCJ11+87/7
4T9ef33L3SRf//jtuTFCL99GQML8218f7V7++O0XlP7f3n7/Xx9ePnH83XWjtCFP9dGfvD51+o/f
rPB3B2ETNioU/pDSROn0t38Mr78+8pzfF6ANuKxQaUIuEoeLwLeVf/zmu78jLYkEABqolsqMh7Xb
NWb5yLN/RwIEQm0Qr0bMDkjVb//5bO/e0r/e2j+E4dcNFbr747flvH27B5AGQVsTGCiwJpEzP1Tr
HBqBJmK7ijLSseiyrGYKvdaiXcc9oXsuKAQZpO9DK1AwemGbsLz9fNUe1bwBiIQaFVi24AfiMQ7T
PwOy8ktHUJjhSa17q9NWqg0IFyHHNO56xVvolU1On/roFL0MuBVJJFJVAnhxD9l2oK7mszEI5QOf
wseCyg41SXBf36GM088bS9YBlIFEhAsu7DafP/pR1QMvDh4sXAM0/qDD6Bc9xZsNB8Q1wJtuA9G+
cBr5drIpBNw6Kn24RZMbfZta19TrZLQcjKnAEbprvNFhZ9Podqd4nI74E/AwqI4CJAb9HIjLHaYc
2mmC/FWJUnYD12xeJb2JO2TRDLPXo1NWP1CiCdaR41dxXkCNq1mLru+LrUq4tjej5LTcN0HTT2vX
AsdEBvLNql7VA2kTkP5BXPXMtYehzT+fwkMfBETsYJGBQjhQOOhMDA+8VoslXd3iKsnGILA4wFLG
CbfoawetKWiw/AZEecA+Zw4Bji9npS1P+VlHSV6A6pD3QuLRx3bDcxwczKCmZaGjqyFrg7LgadnP
gmR8BFMy8+reIujqS6pyDwWs3rrm/pT4ddqbZiQ6NU1YfGFuPXQr7ddWuPKcOmapVeFqPuHdf/SY
oYe2G8zT0pIeHpztcQIGBxvMWRl2EvAhoovNra0atpbGtgnqlK12gACDjOi2mlFnuJTzWFabkQC0
nrr23I6rblYOZBhEG+uUdt7gnuiE8w7vHwSRKIAhWoa2KOr1OJfe3T9Y5u6kGhfcf01A1FXdehI0
raVuErhCQzjngZyaNe8Tn66iicdtFsZ1v0broRtthUFpKSVDFe/npjA/QMDern05suGsDeofVVtZ
TRqOTH1pAt3GGVyi3oL4FWKeXFlwxleTSoi/MmHF+ys1BCCfRjEyLO5H0w33URHUqOeDD6fLQ8Pj
k61E7uE5Cn1FMEUnEcTXF0GygxcUQd5OTCaqs55U8GaxWYkBSsYGPGewOanSpmhrNxsGvwJOwrW/
oojgnSvETeDiaEJRZK1buaeSF2goOngu+DageYdXhVqfC5zbwUtpEz2Y2EcawVdNHe2cZmh3g55G
CE8NTSt+VC5XYHcqqDBnEC3YCWqaalUNXpFOOr5OhF1QlD3GYYfm6DED4926q5R6MLYZ7iYv+ZaI
wNvVBR3APsONU2aay2jVKTWeJxoOIxUA/kauuKKObzqk87VASwzXG89W1SpuYvsO5IAvQkCfz4vq
+5qAcn9SCpQd9jRBYqZo6iywB54V7YC2nShrHF/fysgb1qD9/tm3gI8aKb6PtppY7vJGng2W6ooV
l769dVVZ526k+JmKFZ7Esu21aPUMyDq69F8YhGVA/NLiebFUo3jV2SNU9CygPy6Sqe7W0zyRzI2M
2U/j+GUGL+aGwHfdznKUt05IbrsZvYoEK2IL8cv5wh9r4EPiQrA1J63cSNA/PVnQRM4qBIsXBadO
7qoi/I6zfN95ys/Bdplsp8Ym20C4Yj+2TQc1vwhqG6OGKG1WB6TneU3c4GsbkjFjkXWLjHKSdpUW
u9qZyMbRNl9zGqm8nWqTRXoYvsjGvU+Kll25EpJVDlVOOlntlCkOiiAqzidiRd8USi/fVe+TEmu1
Qr+ZDdUUex8M4RDsk5CZ19G07QvXQLOO3Sr2Orbp6rG+ttAIs2rjgt9CsPw7dZNxbRuBBna37VZJ
O5I4R27FC1LUTeYby1HVD1s5cs7GWfdBJoei+tnpLnpp0bp1nfgm/KrGIn6VahYoO4QAvIBb2rr0
q5BuZHcBvwNkZGYXRsCAlE0zpIEtzuygS3bScaGbEOE9rOB+e/mMYDeBoAIAADwk9GbQetiRWRU7
r+G82QxVoy57QBbQKBkqP52TfhP2Q7ODsFCIQo8UG7cPywdvKjZEzN5ZRYphlSSDvyestOJ04LW/
MX0J8cMeLHnzJHuc+kHf3Mu2f+4ZUQYvTain2AnUD3fwXCzQwZ/XMXXFbaCTKtduHYAaBp4Ny+am
KZ8SQaaNKa0SSli0Ao5X6q8WQDsZrkVq4wR3cO/EroXO8z6shus4MWhGQISN0iPkDngaMkg0Yicx
0a3ZGEZqV3Yj3ZgKKSHD6TdiBd4t6mnFyuqn9gcOVraFRDOY2Iemvm77Ychiu1CpM1V9jklvIV1A
w4zhgL1rK+Km4xSFbFXGfpmj4lqp1HKZex/QHjkKRXCWQ6i8TBPmFDveGnY+sXa+IMopUxPYDEVT
elED34emFD/ZCqDcz7w+giTnaINffzA/pD2be8fFik1J5yKfS0O17uOuyjj3631dDNd86B+18fv1
aMdql0xxGWSItoLV7DrDYzMz0AyhQJolA3Nu4sEvv5Cut3ZuPwhgIyaxQT9xsu2GcpHXDuwu5xHz
t/CqrvETfahsUW1Z1Ad9Knor2hHqkbs6isYfvRVW3/RUF24mOo6+oUhCPLR35q3DNP4ZS1WnCrit
F6dhHSKtqhKPmk39drJAuYRJmraFGhVDZ2AB1hxPqPqezeONV1f8arTC6UcyE521k/7B/eA1AQ6L
pdKzyjNP2fUt0jTs0rhV/3OkrQ3f16uac8snyaaorHLbxXO4hYQOXp+3JI3yYhxEVuCeu+fd/KIo
Nd98SzdfOLTygBD14j211JiV8zIJI+bxmVfDvIs4LzMGicYkj4TDV2M16YwEBVBwvvKnDXFKsgJQ
HNwYrgXKvrmnQ7vqWi0eXBZ7VyxAci6I+HjuNV24deyS7d1CPjm66G+EHqt90Mlx00kWrcPAYpdq
DO2VHNSUGaHQoiFkcV6Dgno3xdX0MBa9vm7rjl11eiEIxG+DaNijKeOovaNFYVpFRV1vSOcA0wNI
2FfKBDhyFFpaNiFpVLAuoEgxrydGUYAbEcpQNaCkygNCXm0qdZ9KG+c+4/Qy7BBIDCG01Cz4UPhv
sh7n+jVxwXbGYyFWlIfq2lQ9aO76OM66sKpS0k4PUmiRQ1ChSJtuDL/5UDRb+wX2c8raAo28RTE0
WWdXHpr0p8BBYNXfEOWyi6Avyy8OsLq7qilYkwI4HYJRHJR2u2gM7IcWgdl50VjhedPi1iuhoktT
mHY3NUggViqg0dZpRutZRf0rTRoXNPxuvIfvPKEjocc/EXTuwrRwBgWiJFptuwketWpls2KdVutR
xS563RwL/fbGf7HQincel9yUiLVMf0UNOo9A+lhZ0tx3XDiboLfDO9kE7lqP0uxm1rjfQa+57uII
DXyQTXNeA5ksiQYXlXyfqA2c0PFxNHK+lIVjLmlAoK9DaLcL5SIh0EpmZ6KWYAOm83SF6Lzd9rr1
cxE6aImioXdGeU/u+1F+7eck2VsesWQ6RBPaaMFjD8qpmkVpTCFiUSPqmrFONqoaxN4XXr/lY482
2KJuFhSB+ypDf7i1+qFeg1ZD4UXwKovbMb4DUC8Eu25fh5thdJ01j/3mFjsbAJoWRfdMKUayGB54
6hce+Ket2V9NTWA96GCyL2nDosfR49GWtIVDAZQskmwqRrQ19wyRGJoa4zu7aNRDS2zvmzWMOOUj
rxpeHQSm16GY4yrtuCErHwpRJMNufnJ7/5bHtMskLqExguBRwUb13fQ1ue2BZPw5zA17JYksbygt
2DrUVriNu6JGsr8D9p7JuHczZ6bjLgy1TKksX3Q4lzvGAoUnRO8jpYnMG5QNLvTyzlyfoLmoF7ir
GJV0W4XADbIKW8SDltttQ5sOkYUP72IE4HlTjbOTef3oyNTrKblZulU1NhajLwtF5ZnrdhCmlcIK
nqVN59vCQ7fMSg/F9DD00ropJRz83Jr5gGxpMgXf5qEKMj5xdtt7Qfu1baCSjlmJX0pgHGMgLXyc
AH7ZmXQUNnRoG9kh1OYolk5eHV9ZlGHsWpQjybCx6jxJsOvXZpzKc96z5ouxmO3kiT29mCYQYGzk
k3LXAW2jR5cMNEptp8G/cP9iJMkKwEKol1QF2sVg0gtUpYHr4+O4h8xjFT8EjRBrp4aWEryIIMBu
H9BAAzIfqbi/aKUlSQuHdcIHCpJVyU1P5TSBWVeHsty2pMd1XrSuDLdFWE/XWB2MnCdARgzrqkXB
JR/sqQ/WLg1x4BDUF7am08m9UxqoenhabnsEez9JG8JZNQPXF6OZyTWfHZbGvTFtqqp5Mjh3ElNk
JWDb6NYR4qKMTCOy0klehK2BYqq8Hi4PidpH3LwlWtMde2vTKiFZNVK/R8+Uj1qx3WncG2hKCzeF
RSVuMU+W51WCfrRMoX0xYxr+TY6bp3nkLYnGFQisi/tQxZ0BiGdGd4tw62bI+9mJsPatsHXXJOnr
Fz148X3ddtblOCh8sWnasMd3NtZTgWurzuBiNiyt4ojcsdEvnuw5RjFkQkfvRhX1CB6euI3vB8oG
sTFdHT0KpliXjZan9cZJpgRIZbjlKrNpGT0lFRoJeH0HjzD8HlILAHYeabvM7KZjl5YpPQInORBB
KkagvNbhoJovI5xt+CSxF/LUtkpb5Gg/x/qQ1C3P66a3LvsmKOtsua4h5DTQYdizQsT3TuuNwWZm
SYB+KfQ4WxkzLKm+CyBfz7GVhbW3bcvoDdwDM28qyPK4qxBmTKZLpeoz9LDpKmuHIS4zowr7gWoG
CFzD7d7FMWphvboCLYPw3dsA/aJ2ALZTqJiHJVjkooieeTaPHoII+Y3cQkMrCAGkCYZ1hCpalC6a
kyorGp3AK7fr6MaXDr2chqFehUmFt1XXdpWkkgXAQ7ituLDMGD+WarTA/mdibyVCEX5p5nFPwjK8
bu3C3Uu3sp7c0uFdqv0ZE1YBaIFeMRlaaVMO5aYnbLwNCoWrgYdg2HKUn3yVpgKetAlbvgI5mzoz
hnhPIw7vy6aW/c8EuUgf28hqtm7paxx5QIOjn4JzxJxGuYPcsFAbgCbKubLSOYbA0RqP7oXr0e8B
4LY6S1i5LAPerT7PXy1p2HfpU+DIIAeycAQCwI9M7kE5q2XQHwe8E925rYQ491wi+qFEQeEBTfSb
hFeAsdezheKaMFX41FezZ2d6qNWEK9pNdBbVmuirppjB6ArxdcJTz5kDvRqA7MWFRrV5NIC8h5nF
Bn5mT0RGWB3oqE3R3AVQaWi52s16u633Q1371gZHSzIhUjM1+MvKOdGo7+m2WPwFBuEzXp+G0y25
jbc5ZPAQIbWN9J274K1Bg4TP3+ZBBY0aGzF0OjcVeUY9k4usL7rmFT3v5AaPgnqOJ50bAoJgPAHW
QMrC2dGZDphzUYdTdYVysY9VS/3xFBPPYVYKDxcnoBpHrQyIWP/w4ew2HrRs4fV1vK3uSQECyVTZ
c1JhBba8Px9IXG1qKLrTlZ6roNlEddt3meW3iM0+Xy2HNfoIRSZUChMfrTLIeh8WgYh0gdZGRweC
rEnmba/OOBg7ViT09HpmVXBicR6WWhdzHprjALVD/QBI1vevxRcJ0MwUEnvF5D9pa5QPOuzmrNFh
8vT5wD60tNAchWg2wEJYkmNvFgAnjVU1ZOLImyQge50Se9/ycsjAz+zvfpn6W2Wmu4bjf4eVo3cV
p/+yEvV/sb4UYT7/6/rSJSWviuKN/Fms+lWRWv7iz/KS4/8OTwzVoBjVE6T3QiSw/6wuufggRqEI
FLE+oFgoJP2zuuR4v4N2MPQSByDTCAlLZAX/qi75qEihFIp+pCWhGSEt/neqS++zjxGaixLUI8AC
DI0JIKgPG9NqMZZsQjrUHi2gqHF0GUtlSeEaOOS9yrFo/xa84D8Nos6KStbSpris1DcrsXV7gwxC
lTG/2k9ueQZGsdT04frNC/iriPa2aAZ5VXzPv4482EFvAmj5kORG9WdBwr+3E7DSExyi6KIwIxs3
oUgC3AFdGTk7iLnM0zVFRPBQ2Fo0cOuYBW7eoQRs2CuHIjlDJn18UBL3ZyZ849+gimTpK+SMx2BL
bXjJOCLmaR72RAVwC7KhRrurSTsyF3Zuy9l+iaJB8BVLorLZRZMP3xmNNCq8KPB9djZhQzZAciQm
TP0GqZesUTbcHGIDu1bgPoBUTwV9B1w0KdAaL5VuH/lgTAkIcDjKbI58Xv+IC1ldK0Jb58YfGAVD
UyHHacvAAfYTNUsWPw4sQupqsHXzkkQmkDhj/RraUJXXnLVQJPbObLg0WBp5RUucPJ61HVqzi+X0
XXqlk8VigUk4yfggiaJyAzTarFK3rOenpgkS+ggOgppaaa0NqmyTWyd8L/qWsLNmTqBaFqN9bYc2
ImfvVJbfbXjXeTlAtgNier+sU2+uQrTvynlwEfQgp5ABajLxrcWaC6RsQdmorX3QTKXY2JNBX1kc
TpvQk1+SACrxmqB1IvOjEkTkrrD8M68dp3rjgSgHsREu2EjsVNUpsSmK1gEdUcH1WQ1SZolUwDB+
E6SIzdrAs69w2yO+UivZV9bVYGq+s13jQm4xJq591dKu/YEYRAK9aAZBL7tQ0GttbJa3BRfTI9rf
FIfaTFECI+22AeJFAEqQL2IBosYZGJfchjf4zLVT5sVAoMA0KdvaS9LUTT4vgIusk4G9QVCwMrRz
QLCLcl6H8Zt2oyyFLAgEEcbruQxYD5XzwCZQMnRsFCzAcfBzlF0L4vCY3tbIOTsrF8vpe0iqKzJq
ejEPEGoO61A+G3Qq3UB8tVvhD3i3J0NLC4gtx+q1rAyyG5wo+4d2xjVy1e6mbQQL86TBUtrEEpmZ
nERx0QFTOXnnk3SnYAf5uCbK7NJhURYjqqjOwINZkLwbuY2EijVYbMOmDplHJFd0BIkU0sa5jh3B
Mqf2XmhlvwCB47BNhZIAQhlU2zNul2ZajbRQ+qtfRcFcpBV0C67acAb6t7OacWsXQ6W2QWyIBLlo
QJv7NvBkkE1TUIerYpLs3BZ2L58LbyjtfHJI/M21u87Ne+lEdNca3fe7eNZsz4cJ3l7rmERv66oo
ESjJNpTIklCFAnaAR7wbx4CXa3cqKr4WdkDW2HCxm4NI2LmN7aUTE156YUEwR8TFdpTEdVKN2uUX
aJS2oOKFogW5jRuPzc+IC6SBqnUlN107k0ujq9pN5xLvY23CyPrKhGX1OF/6R1TDkheLWZNaVyIA
xYMCV4afG39UbSqqhftxNPrCmihJ/dI3d76tkIhjBvdRSmisy3vTQX5vy6y6f4yTwrrtEmpB/qAh
CtW62U9uJUrkwHH3QQe4bpygOz0ulLmtRyn+P3XntSO5ka3rJ+IGvblNJtOUYXnXN0Rbeu/59Ptj
ac6oipm7COnuABpAmJYUGcEwy/wmPNYD9eVt3IeTdNkMIZJF4QCvaR8KVnupjqGUH+aOwi++e/7q
a7Ecb/Tcmpwq91tHVst9FJjRJdtP2aUl94QVTMG90WQI6ftmsOvU7tiK9ZvoCaWd5C2Wuwo+N2a9
lSb1j0x7K8uN8hD4UrUxzMG7S1sONvDl75maBbseSymaYOE1iWj5wio+VL1yZ/VGuBu0vrRBIFtU
CRTtmKUGpqaRN1EMyY6WOXw3W+FCKjEpo/CWzEX9kX7tmCTHtFa3ykhmBO84Sp3QY5J/Em7WQ99O
3SXQcP++NSMrbm2VF4aiRjDIVXWkvdgYmyCWOuk2ERJpuEoCfUQsewpN8XrinShIoWp0CpGBk4ON
KfpizD1k9cKBC6uVQE2avrRpp1EM9m1boVJPTS5xgPaHvyB3+sqRxp7U/grbFGmBCcPUVyAYQWEX
Yd7RI2s7M3VMzdPF7Kj2tdb3zyiUUQfbNCGxfy3n8b4yAi8+Wp556CFWZfaQDU+qVvyqtXAHFu+n
7hs3rC/l23wUvW+dEYvFru0q47fYQfgHVz0+qtStYTPE3aMm1CBMs1F6zSDnPXZRH/wJK1BOoNBq
pdl4iF5/RxjY4mkaFIjoQSNUl2bvJ6PjefrwUJBjvdG1VakmxI+GQR9CSOQGhewhhFig5NajnnSa
2zeGcFdLfvfHbMTOoBqpGfmmVEoztoPY9AS+qyXWGz2YZWvFUYlA68vmMYS3qNtdmHzr2fKHNvcv
qil86TT5JfMEK95q7Wj6FJVCuvOtHz1HWu1nnPziItZpVVyaiECDgsatCvl+NUbGDkMcqrxaLHLs
qP3uNRqNz4XS1+kfTzawtwRc5kmHWiuNYtqR3ZbK99oTzDg8IIgRRvlGnuox4AaIU639NtS9XGyn
iS4tgRcxQuG0Mfc98metJD0YTVVU/dHU27EBPt/2I/XYXugPcogE90s+xIKxq1NxsCS+jRhTlU3H
qaswkGsEiu9bKZvUNttEGvWb12AiF/4W6kHoOX2lC+Wh7fOoKAj9kk41AV8nVpntKo1C8u8h57G6
6dQsVrULSkSjQaDUeOMfRS6i1KaUCEGSglEbU0gTSaePAc2lSXNSXtWhp82XickuGAavPjaVJbQ3
Uqui1EJPp/XRrQtJCDetb7TbTpZaAB7p4Cvqr3Zo2oRGHsj6W0NoqeRXrd4M+4w2hnjhFWNX2ngn
TsYhKYVS35XiFCd2Ek25YvNCit1lElS8zn5pYP1phaE2PJldlJmbTIM2V87vMzVFq5ek18ETBnlv
6FOk4kAVwEMu2tEoL60iDx/kJEANK0m73x3G3NU+j+WgOxRBadGn0KuobG4aLZS5GL1QOzS6L0Ru
4EVFf6wmXHG3itmR5xMtwHHucqUrdk2Thjte7a79mfOpK1sQ9cB6ibKk+pEbKZ2XXBTDdpclYvhn
rAK52smUr0a3Hcu4v1CnKCn3Yml4Ot3mxkgdgIL6CypGYXvJ/x1E13qR99+zppnS72JtADsRJvln
Q4PVSU0jvuTXiZssVGQUbTQroa3nZW/c7k14aPGPSrcVOA3R5thqu6wdkEtW5UpVb5Q2R/dfaO4U
06cAV7UFG8KMXw14wUddzdTckTTKPffI3IdOEnSyU0InFC7GNBjhIvV+Xm4To6D4orSV3x6TPE9w
OgEC1dzR4tPLbV/RprFzQ+iQSeFpoykq6agZjJVeupLQhNucSqJ8GVs5BHGCAVyqm0Qrh+1IhzGk
DmnG0iYETi8e4cwJd/4I2NwW2zLw7NrvUNcrxpZkIxxN7vtRiqJyl6hTIm1Q38t/+0WYWI6U9HF2
GystPRcnQT6qsnUjuQtFqYvttq3L60rK9AHF+wovdXyk6ckIHpFXMUS6DbFd8kuselNLRS27Coqw
2zS1KiKYIo0A5Txhilo7rH01fgUpkHk7VYxDlSUdjMSkcu5pXtxsEgp0PQfZSMOrRgtiLdmqSROL
a5qSn8tC7znSbKoz4xcBYJ9Iy0ncUMHEsVcNukhy770ZgrlSUVko+MIGoDur0keH3gf2Bfjb5zyM
mrAx6CC2oqN/oF4W7QQHMBn3xgYg1F94v39Uevg/6wqfqg///yFcKVX93xWIfRtmv78LoMLq7+2n
OoTFv/cfmCs1BUBGM5QTRDoCKh9grpL+PxQTZLYARIP3qsLflQiqFFSMkBPAngf0ockm+k8lQhL/
B4K+xh8p/CNAVP9JIWLO+//O1xFGgLgIxlZHUAAJQnQ+Pu8TDkGst2F+nZclxg6jnfeqk9YPH1bl
XFng3CCMgmoMtCpqEJ8HkeLKT1ofyLqki5tBSQ79oHxT5bXqw+cy4n/mAutGZ63hCS9rDyFI3yLP
8msvRmce8Nej32pvXo9gq5WtyVTDBzkzKQq7c3FJ06UTK824bAyC2RwBi67Iqep3nY+svdC8Eq+A
BQO3udOUBiOyMhCP40SnnNuqPQAm6QNbVTvPQKs+LbZyIcYvchNAxAjmXrgVWptGkMW9KSQ6uKzM
o7tSVEcTZCCRLNkq2Wkpbulp0UqJJf9RbCvrzvOjFtSFWm2VASzrd1CiJuXlcWqMH+bIJZdjhGEe
MhAt/ja1DLqQE2lze0wtf4r3YEDT5qWxEk+4EGKveG1gG0GyVgtubUktU5EbtRh/mJVHiqV3Vv9N
FULzICtlYBMDNoPdenmBGKik9wnBUApaa1T96aIIsNRQA5g6zeg/NtzOG4q78kWqVOMl7LNwNxaB
uRX7otknXVe7EaWCbWDU9GDowL5qgZhsTZz7XtTBzH8KvZLRRVblTeihQu61gHFKi9aW4XU3kywj
84R9JnCP6RCJyQ8xrpAKE33wUC3tNHAHehjdiIJZ3Jnx9ECpjJDUKiqdNSeV23ZpnfW2FucWDUjJ
Cre+PIWFXZGVbdQijhBVK7R7PVMbQrlUNlxKKDgskUgbW6MrM8jbcdMdwzE20QBCHxCEWWiZNn/X
uybVqkNopcTYUZHoz+aUTw25f6Fc54nfX0V094EZC+WljlH7ny7xqiuraqbXWm50viuP9w4OSn8j
j6IIXknL7/Rc19ykrhNgFv0gbbg0YjcGIOD2hVSItll4KW3vvp9sFJ0yWslhN6G4HVktMEy4fhe9
1YcZaWCFnSW9Pg2JmB7GExyQXasaAkG/Upc3ed612pWl5L25iZO4oxVYhaZBLyWDHirYhoAU4aGi
5q5de6YO3gVZ35IjWBN2kux15l7xav5xnuimPdSKJ/3JolDst43SD/4Gv3qoZI1HZYTuuBqgKdV7
V7HRE74WWR7yR4l8OdLhJTSQg/ihUkz6+10dWxQ9grC6tGKdwFySo/K5xlEcF40mLx/LqUXA3Rwz
EpNe0K6Ju9nKYyaHcFl6btdNOekaBhhJE6IFbAJV2SLJYN1KFS0iKj56yYeVimAf0ppJd6rMUSUp
bkjv+tyPnEYTxl3XFsFIc1WSu4PuKzKgRrkOfxqTQF3RAlN3O/lD8Edhm3gUZBQyA0FNB7JRsOkZ
YO4Cce6wq+8yHaHUvlXEC9Kt9kGgngRaRS5fEqvDh7oFpJCKgFb9cfQu006gjCaGFtWb9NYPpva6
1Ns7vyv0SyGfqse410vAfUb1oDZF9zSVY+Fvm9wY3Wg0sh9+FoyUPRvATVEXqq+JmBaXdel5CPu3
SmdnuafJG62rUBXx1TIqr1Ow8cA+uqTUN60Vy7ddmcT9Lscn8KckxwqbGZ4NwJvIepGxabks8oCS
SFrSTN1aWhphfmP6gIyJqLPaFrWKG2Oq1S7f9JoSDbvOUvx+E+cNc6yyvmOOpv6r8iTjoXmvE+kD
ZQ5DSdL7MDcpQ4iNMoAkhqfILa8Z00EHQUmdUUSgY1v6Wva9ijtz3PlUd+8npTK/x0oO+SBJwB7v
ePHCCxwpkHioPePCKwXrYYrrbOv5IwYvZWY+5mYy3Qd1DXLSLGLCe0m/y0V50/Yt+bEggwKGSOch
aD9h1tXIvptRgKKKRau92ho1ne5wsORfpSx5NvVQw9UTYzx24A9rW5an9BbBlPRYyEm6LzSsQf2K
cmemi8AgQYtyTTbjbeKP0lHpyRfSvPJuEgBqv+hnFpzsKbLsTDde9T6vnkIvpyNcY/H8pAqJcGHS
9L9soXxM7Jg+fUQ/MBOoLvniXVxa0U2ZlP3rlOjthSdUmH+Q9M84FzQ2REceAitxoEz1+ka0PC/b
eGAC7hULWL+Q5f2zXqhrPidnohGDdtlsvA3Pkyd6EShoZZeobeWmcfpN8pG+LfT6wuiyNemhBUdw
DhVAInAX0c8hijoJwXtx8KxRrV1Rk9UrwMZU6BNR2pHYCqI9JENvbaZqEN+8bBAPk1RE9wZ48F2a
ltmDPEbUrb+OkD6nBH/9HtpNIBEQllFPdDG83MyM1CvdVlSqDbYryFQ1/8ys9D9joIkFDpEBSEM+
Ly7tgLQHmuIOk/cmFt11oHBLfz2N+T/xOZpExpp4FqNSlKPosX4eQh2BXwuTea0q3Z8ko6SRTWPq
tGVbHzJdQ5ao0vOtZPTho1gr8l8dUBKI84ytBe3orwl+HH2ODz/0uHqtU0paIdeytutC/dYy8q3Z
HvwR0FDx6rfPol9e+ubj11NeaOacjjq3+j6MGkJulMPEuMbr4VW2a/gk3+ge+Y717tdnPPfNu+9k
/wMUufL29eCfaUKnYy9IDAWhRZIPxjW9+1802H/InYWjRh9vwfulm8k3jkVZJ/bXg54eUj6yAmeC
7FKke7qI5ksTBVjkO91+rN28lm78JKIy10n3Xw9z7kh8HIYu7cd1VTVfN8YmcyXFio91K+bbVK3W
BBfOD0LTEg6RCYxk8fEU3/QmEIrXcskTZ0RoYt9+PYvTnAQCNHJteAHQ5iUj/zwL6HGD7BeJq2fm
rjK020GpL3ohAaTlrwE6zs1l9gRgHOw58VL4PBRWXsTcjXE9G52E6G1tJHPjY7ql7YMDeOXuKdv/
M13j9/1HvxdWEwkpCJclkkJRowR/9cL15QZMD+w+HDH9cq92K6t4Zst9GmexF3x4E4XQ1K4lU9gP
vpFqOxoAv68/1ZlBqJmgoSYiKzDLqHxePz+cyjLsFbcMdHKIJ9H4PVrZyhjKZ9TN+4rR9ud5Ywwk
IZfCUl5Rt503iK4lenq9K4a+cOJ3MU01CfJDSQuayqqi24VGGZEXSHEwCDCepBSV/j6DtzNQN36l
GJq8VXIwSFSlNS5WUwxzB+EEpUQWpdEum0Av/3R1WzuQOhooC7JOv7mQ9EMcYvEZTrJ/DLxqvO6m
kB5R65HeiAgQ/POrAlsxVaWGAdLiRMIs1EZ8yEfZ1XOw01XiiNZOV9f8v899N5l7CEqwBQFwCTUT
0aRNgrFyRXDVAOAhGcGhIGLafb09zhwvCKT/HUabv+yHez6rRg/ZhslVQ+Mqr+V9lVmHr0f4DAr5
a2+oYKB4nUVKRks9qa6iNBJKjVt7HraGVnGXJnMnuXStTH+VIDn8i+G4Jqj9zKCNZYlwgLkcFXXj
NuAyNokk0zisd4NOkdDPW2oT5t3X4525CukIA/MHH4JYwhJwltFbGga/dXUITfSGmm9NWYU3gaDp
NlVxafv1aOdCvE/DLe4MzegBOjeqa2RC1dttU3eHIEj6HbWcbusDynQAIA8bL9cbIKs6nfIGGjzY
biDxzy3A8PuVH3RunxJyUgGkYgTKaHm/CClBfWK4szsTB/xmajaCC1DY6Rx1V94UtEiehH+xaT+O
uViE0Re72Ixa14SXZNBGZrYrR/zcsfg4wiJkx8AH4lZfukKItmrpyHr69PW6nds2HweYf8CHcweA
Dlh00LhhWG1aob3OBiSChwEn3+evB1qbyfz9PgwkV4IFR7J0xcCvHTo8oT3UxcojfW4PfLz+58l+
GGMEtV1ZOqr0/aWa4HF0R5a18sSciQktgLfoOPLAEAwsQpo0hURLzfOmEnYKFgplBNS+Nq1o00c1
2vgpHgee8PL10p2b1gzeBO47F3mXT6cXx6jwTp1LgWE7GTdNq+ySfiXWPTsGyQuPJoHaia1Sm9aa
WpqVG7QdeRg9TCUyngTYXWsXx7l9QL39vwMtNpzfp2EuZCJc203xqNrWi/8NCTC3RrdtX+7gqkVP
+QpF/NyQ4FGB5IKBBTS3+GZ+4acZiKabAKxvDuUJJMHXH+jsAORlNN+RxgBy+HnfKX0a17U0urWV
X8cxNJVGXBnh3DElAvx/IyxdhVI66LrG40WNiuJWWRCg1d/wNPvh+/rKap3bCYCWmQtay6e+zSAy
eoBfFLHk31P0vYMekU1PX6/X+SEo7IOUBCS9DNOUhhadEWnuQO9bHso95bEDhdzdvxmFbgXPvcLq
LO7ODqHgZCw0Vyne2uAPsR70zZXr+dxEaO0QhSnMAxj65w8fjTlsDqNwkxGOuRn5F9QrH6ekWHvc
zsW1H8dZXGzg7boaoW83U3RHjO9MqJEzjMhPtgYMDKHR95ZC3Wjaf72C71Iii4oDKiN/z29xclrL
FCbED1wNdCSykeOzeF3um0PdHqX9ZAeHfNeUG51Wy5rQ2+rIi9xbF/y60BqRkSca2nbxK9l6WzPb
5FfjlgL7NegLO9vnP1YmfHahP0QRi4UeUZ6u/KB0PUrYkIvzJL3Ki8R6LtvMhF5EGxt1LUiyMcyM
LdoKABhBkHz9I87dJlhOcNUrEv3MZSUpjP1BNNTGLdLqjuz/Ec/gFQHelRHe06gP7yR9NXgroeHK
8bEkcwmUbuXozct0sm/+nsI7f+XDAI0am6M1BTdFetUBxInD35Hn22Wibb9eqoWS8F9BPSVG5MBl
EOU0Wz8fwCDyU3CknRsczQvhoO+L2/RiNupINmW1rTbVxbhql3P2zHPNU4qjDECo/XnICZW1yIjR
j1TqCLNcjfLyqIup641avQIrP/udkBSB4kDD9QTunSj52NRK4Vqm8q0q4VRhS/X1Ap6dDAUnFUVM
EPPLkmKQJn0XE8HWxW+dvtmU/jKDYGWM94t2uRtmOTxekzkRWqZCSpQ1mpTUbpN2wx00YUj+iTVZ
iR0ohbyRBRBBojQrIQhm5KDR2R4MIQ9u41p8K5JZMMAfm38RKX78SfPKf9igoKXVgW72TRaVey95
tuqfje+vHIKzm/PjIPPifxhkTHQvGDXRTSUP7ZmsSscLVUvzq6ERnkspFN5AT+ZXWmbJL5EcR494
c9ELmkWdsD2vC/Mw1CF6BVR9LzCVa/9FVAnTgpI4UJnTavLYFKrSqDkM9SffH45VT3VJef16e53b
wB/HWFynBd4DE4YjbhHk92Iv3Im+tXIDvMcKX22uxRClCmZWpulsmKPvIJKbfKsFiHwbI85M5RjL
Ub41+pKmOlI5m0kS0ougVcVNVCLxEE/mBCxyNhUaysL2y5zaLniuPRT6wOn1YbruEQE4pJoSXFiZ
4Dkh6LyN7zf1NQaF5o98auNbqxlNayOYWBGPWmBemX4UbulNaneANzvHotHl0FvvHspJcMRIf6La
V1x5EeRvwEXS05gHuk+SbPUKFAhTPDa65OFvKnXRD2/sZgGjtF9ZtnPnnowCJUJUVKHQLS6xxKo5
qUXvFmiYTOl4V/XFNgzSf1GTQJ8SwxluZrrri7h4BEn8HrZYUvPNyo4SGH6o6uhUpP9mOhSCgXyp
BgnSIk6Z0OAEeKu64OUuhwxOapdDJV4z6zm7m+eTAo9uJj0tplNo2qgnPaNYLhxqqNfVSnJ59saY
C6Tgy+ZLf/mchcKkI/iiuOoeWZ4D8gIOoEh0KOWd5KTb8WAd19S5V4dcnB8BZS56bxp1E7zDbfM3
nF2bqumR69jGe+q62rcrhbhze4+g3+DBwVYLacLP1yI1kz7HzO1mUn+GLaFUG6HDsaafezoIGsGk
mSR9pDEnKZk/VG3ktbCb8tHfGJl+J6j5z0BbQwLOG+vz7cMwvJsg0KSZ8Li44kMyPTRymhsvma7B
NHPD6BUgFR/sRFtfBFKyEhuemxa5Bh1Azu2p5VpkdND5Pc8tKj/6NgBpPjaG2DlVqa5kgWcKfJb6
YaRljGhotQTwHSkkNOrFp9m2AKu6x+AQbzM7XXmKZPnMMn4cbHEdaUCLI2EMbgAdowLWCNaLoofj
tozRzdr6NPh/KoU3/ZaNWN62iu4B84BO8hthIogrWqvurFzxnayoyl95UgU/BmK3330lRq8WRfIb
jfbohRI35TdFHcd9plroNXz90p1JWFgvyvC0D6hio4T4eVdbtRyChYKVvxud7jZDDckGGrPRN4qt
fc8uir2wGy9XT+985Sz338dRF6c3l1PsBEbVFS/qzDGrzejUdrQtpq2386+8B6DakFI24U75pbxl
v9d03hY42Dn8/jzpxb1bWJGeC4rgNtve4ba6gAPFbRUdiqd/3kr8PNIiHzQjWaW6Hd4guGMXTQYh
x1n5gGeP1ocPuLjdSxmNFoRXbqLRkkc7yhML765Uv1F8xiosT3mu5S67V4Gk+9ej1NfHrEny70Nj
FvKuJwO4zIcq+Rn3RrTjs5Tp2g47e0gAMLy/pjiQLhbbM0r4XpZ/o21aR3idzZinffgoIRxc7PV/
HB/Py019hl703H9c7GZTUD3IDf6NHh7bqAKrgyydtjKh8wv+9xiLvTtIVSHLsX/Tpj8r1PrEsrGj
9vrrr7o2xmLNJqWryqLhvU7D4nmKhxi5wFiz9jVsk93XQ51Jcz5vUeXzDTD6kylVnEV0Oa9Ue7ZS
FxzNqbfWPnGEbfD09XDvzfOvjv7iGW0GL+t1SXARKEIvdAxbw46DRIWCNDwWdfcEpajeefqYOaI/
whAwelxHSl+YFTiSzWDGNZjRZDoWiUkzG8VVkIdTtJFiXE+0yEA9SqkMulW+f6N2cviNRBRmjYRv
Xp2CkvWBV28qYImbxEwnRytz/VUW9P7Fg9y50SP4wGlvlHYd4DY2llO2bY3hKemzN6HQq40WtZod
iVqzQ7Ws2CHBWm8N389QTNGobuXQLWEPEmzLJorfQ5eLRzivxVWXe8ObFpoCJlG636KYIPhDbSte
mOwiS/Sd0VIGOAvm2gV/EvwBaeKl1+lCQik/UZBPQb8Ekda7+EMXP8tBbA+CEsj7rz/quUHeDx4K
64y3xFg3hiRg01C66WglrxHvzEs+leq/Onf/fanURas1rIckLjMu7V79A/Puye/im0wU//zDqXx+
Gpao9EZI+8GTR7eonQp5IKFZcUGfL/yT7a/zIQjE0RNYmnkEJYKfSubf0DhGiXMyqvK+jYbiW2rW
9QuaOPV9JAk+NEBdXFm/s6ERlR8TtzsL/eUlRCcOK4+tKrjjvnU6xPAupIO5Na71n1DH1EO9Ei7P
1+ByomhNgQeSgDWcZB3IJReRr44ulNEM38CkdZswsINxJVdbaP3yls8bHPoAXrsA/EEUfL6+hhLp
5UntXeUhfm6utEN3KLfWtKkc4yLfEvVd5ysTOw2ZPo+47PkjdeLlYNmurc70IZEjEFrDlcfu2bqo
rJq8N5AkB8sPYadTeUX7zEwcuZ/iFqJaGv5JBb/1r6DzVT0UhEh61dvA01dSspPV5/VDxxZWBQat
9F8Wl3qqBVFjVZJroOi3CVqv3TR58xYF8RtCASun/+SxmsfiI8M9Qb2L/33+Ah1OI4GqDa4xyxz1
ilQiNDyzsrRwjctxes8wEuqdZEZ4R6C68XmkvEhLIYiF60JTdxLpF9YwX5/+c1NBcQcIG46QtGQX
yyaglKTKrXktqD1inhCsU/Pgm8XKKPOCfDoaLNjHURZPYOiluu4llZuF4wOGZPtAqp5rXfopee2D
YcYro51iERfDLVatH+GrSH3mCuhxHsfv2qG+DrbNpf5I61++IRC7HfbpQ3+p3YYvXy/nmcPJTGGa
iRwZss1l7Ed70Qy7vHBjM//hBTmku0jVbAt76A0sAXQHsQJJk+lKm4xHo1DvDKW9U8bGaaT8m899
sf3695zbPx9/ziIah8bUpVUqXJOCt0e1bjQnEwXxn+a6LDcAmtkkFQvwE/RgFReI2tOLSaOD1/40
tZ/aWpR77nADHcRXFrAl3ILFBzXQkek8HUB0Z0xObTZPCOFdRYk2XPp543y9ZNJJqjZPhwdjtrym
Br4shtEkNlp5NK6nsNtF2ssMhdbT1LFq0w6QpkKT5MlUb+PeQvx52qI2uKs69G/zfk+NMMIKNBCA
2kreIderlc+pnDym82+TQc6ooObAySwWQjVResEZx9UDbNP61G9/ZHzQB9ph5THwDQUJ9CI+oOen
2FYJozYPYutp1iDZyl0DvglqqFN4L0mhowtsxAd8mYdNjczGTYX/gE3U2CHgbCl2bHbGLzShEMBC
SfNI2V87eF46vfW+4P/srRIjAAuQ2VRV4z6UqvAiIvi0G9hECEpx9e6CMFJ+BuaIVrvUdVvSNmvl
S82TXd4qwAUosoC7nJ0CPl+OqP7T8mNX9PFDgYhQgdgxmhsr78raIIurq9TTcuib1IVwtS2G27wB
liCslUXPflZNpF5E1ZJsblFW0asqF6Hdu61qFXauVW9o3f2eWu1bVCt2KVR7RKzXLsl5dU5WD8Il
nqoaYLRlbz9GzEEoA0CrQ/5mSP2LBZEeIsdTlDa/B2RFodOj/i4/5238KuUI2VrqBYqFK9HhueWl
DkNfHlEjdvb85x9aL6HmoW2XyK6WVL/4Ff42CNDdbJV4pZN6mvRxclC0MmZfV3xElhF7Wph6jSqo
Gz5jW7Wr99hc7KANbScncvztGiL4zL1LbXiOWWX53QTt87RiiOd45EhumjfbtnpS07V+oHzm89EQ
oJKJ5iYN3JMoUEABslNLNwob/wcileZrbtbTK+zIFBlRIFxOqOTFa6Iqtz360bLeSU9ZHYkPJULc
TipL6VtJhYzUrtWMLZQg71cc5R3al4lyMeRpvPd1GbWFRqxfAiVHwaPJyP6dry/bM5+fWcx/wXXh
HC8+fyf1MMJI1kwDEVitFYcDYnyI3BaIfuQrJ/nMI0IeQJcWGy7r1O5eQkBBjgzr2td79Wao1ep+
1DzrTSlE362wi1m5q89tgXeCAPJfMkitxdRQo4rpGLIFMoQLIcup1koicG4+HweY//zD0YFQOEZ9
J7lj23PxSshCTFK176RI37ZJ9Pr1hzqTA8wWdziHA82Fv7z8UnFqDSVytq5aJ6GTlxgNiF3VH/xJ
se595P6dwFDrbTvgSOAnsnKZRjLi4J1XIvmQlkm46WUvQrIgyLEqbgPoRbGertXCT59uyrr8ROzu
NZo/4mJJSgQuUQRR3Q6l9GOKYR+xFaYZSVsT4ZYGBZ+ys732jxAKN+hVxTeKih48ovIKMLok+h4H
ff8KxzaU4aQFho2WiLq3vE5EyKQJn79e0tOOKBsRdKJJYmqS5S+vpATNYbWA7SSbGW4OsdVZh6RC
UTWHhSGgBGWr3VhfR4bk8Zh6hovV6HPcGSnCGQlazJO2m3gbMepAQFNFssIT+tyZ2inepo0wuUqj
QHeOUNWT67Lej4kyXvVS4u+SFCn0kIKQKfBvTg1iqXpPMy43wd4G1UUUXA6x1zhxpjWHso3GAy48
GToNCMrLk45FQucL6M9kHTyOUHa83ktsY8pVO5vi8ijT6D2uLNXpWwV0gjNEwgsifPnSD4kvyY0m
u5WXQqqSDooUrVESzj0QcO5mjVaw2WyiRTQhSJ5oosoNkIlg5T7bdQfzwdz8ZRrr79YAMac7lU9O
D9SEMY9F1PLFp0QcRpqgvndt8D7ZB67kiIdy5UCcuyJAJgE3h9s3E/0+XxGFb9R17HduWqAgss26
ZnwcIYejQFAhg+Z1db3yoc7d53ypdzjUnPEtMuOp7sUahX4XDZkDevXP46CT8qsrN9/p1cppmXWz
ETlA3XKJ7RXge8VFbLpKUJsHDJm6g6b5gvP1nntvBH0OkD6PssidaqUXha4FCD2E8W8oRbFbqnlu
VxJi2Zpk4NKhYj6CRDrKP7pQPUxj1j8XyEZfYlefoxmQTLZpZKOt9Zr5YlWeh7kHHHFPwQw1UHV/
K9T1o1r4bphhgcRF5LUVnBsk5odNgzLkz0Jrk/tEz4wL5I8q26xaRdk0Q5I5amN4cAnl/ABhPPwV
x9NalfzsGhMmoYyhotu6fL4qn0sbxwywuNONGRV32jiuue7OMqKLEJQVhhgDglWa61mLI9fmFsFT
JrviHQ4N1SvIdn1v7GaTYe9RvFVvhXu8La7NxzlOs/aanTnJRYy1gy3swfPtVpt0J6BCXgRKa7Os
CIIW1Ag+Hxe09oqsMEq3MYL0BhKztwMwnDoqtmO7IgQIPYip41fl+NpqHWKMqr4SDZ9d9BmxDh2F
pvEyqEssAcb1pLhVUr2VgrqnwH3/9a4+rcQwRTAekH1RQD3BLApD7teRUpOr10ehT36gszTgkhdc
aN2YbMYpWLP8Pjsg7n3cBrD/5OVFV3Bm5LztXK8sdkp3gU7FIZ52s3VjlK2c2NPLxwJZAngclWHU
XJZbVsYsWjTLzqUlgfSGiH5D0E8vuuatUYhPL28Ggmg1OxJa2knRLFNEmK6S7Bq5Ut5YUy/9MQfT
d1oF9+ghnALKINhVqFnys5ZyeSWMPTvLD4PPe+hD2MeCRnnEwUQZIXsMY3yWcmNQt4U1PH69VU4f
D2ap4HmnQSnj4y3u8jKzgsQkPInjBxkvAMFAKlcq0Un79fU4Z1fzwziLexa1ATH0a92NjuiAXTcH
uEk7+XINzHKmMsd05mqtpMKnPfEzx1om8VOg2a3dOvH9cEy2qR1DTkYTX97MYIm16+TcYaZwy24k
pyd0nuf94UOVeS6NUoqriWfuycUeC+9/2fuO7rZ1bu3/cud8FytIDr4JixplucWOnQmX4yQE2MAK
kPz191Hee05kRhJXMv6mKYTQNoC9n0I310fu7FKATjhWoIUQOj8HoaCVj2mb3w41FEZhym5BLRc5
oOuNnNvAOM/xjj3eIJCF/tiNDqQ5M5uy2zpVid+zvFk30OZd5ZBr8HRDkSFKcdbCveXs0LkujIth
vAuCwywQV0kaw/5IHOyu/Qwpox0X3UK9+UyOGMvhpAn9Y7c0XsBsswSPcQ3hko4Gxqq6K4M0IMih
vdq+DEpYCCSesxljz1xcjUsdnA2qwToI9EJaDnnFJPnMl8hiZxfGSeeOzZ8svWbSVLwFxQEeHR40
Bj0oD64M9n59YSz14fgjThphNgQF61EcJrypoF1pwL7kegNLvZi95tyh4a01FBDdkT8gfLkeGXuD
bcX6eivnuoEH7fGmA1Ym5Mg/diMee0VoOajI0MaESbfXLCG0znXjpIF59QwaUL0raXuoQS4G7+0m
pfC1AID6ejfORevTVmZbxpngHNhl0wHsyi2bXjmDPmMmj94wCw2dC9enDc02Tl8McQew/U/oIwRJ
13Jlrpr1Eoxo5ld7rHIigfZrWuaFKfj1lJok9Fb6Q1AzP9u4uBhOX51AQL8vK/1+D9aArwTuQjHj
/DgeWdoouwFTc5zNk1Wd9MiCIQd56Ekfug2yyvHg54UOKcqlBNHviM6fXfzV1Gx9S8UtbRcLw81h
9teCLXjXOfoP2KJ8c3GpWOUMZikV7me39gDPq96JPcCKfMbVRwJ7rnSSoUnShbh4tvs6LsFALRrQ
25vthhGmnyjZdgc7FZCFROISBA3hepK8XV+u5zv/qyF3Bm5o4bzkqOCz2o9DAGXmqPaHDVu3gbUD
kNDHJX9t3V1vUj93kiHz+0/f3NkW6UpWVQ3YbNYjJEz/C/2Jt+OtcqCPKA965i3zzbvipgMWkEAn
F5cCpKNv+o27T7/8MVjgOPeQY9IcHKu/A0hInthQiOG3iqr4jswDkkFsE86XcE5c2K8/61Xzd+xJ
Uz/1Yk5WdAZzVThTqRhpsoPG+vgFvNvCh0bLWgnzqF8dPe0PjhLgnPOcvcDRZ/h8NW5SX78xtvTL
IhjxGCGu/aDZPBStAKtfInG5i9fVCmLq28mPvcSH3tN66RL2M8XxW2OQFDoKPMI+fH59yaApDJ6W
diA2eHFqiMR/GkCN1w3LH9AKvon3uDshgrW31RP/PK5tICiKQAmsu6Xk5DFw/P5DkPXBldBFkXi2
s2zoFCq5qx50qL1D5x865/d2/LCwxI/3hnkjx/cjUC9HfMI84VNketewdjxoSCFUsAmDFsXOcr4Y
lIKqMwKohQuOWUPJ0zw6bvpEzSBi1Xv9kbmnw1eWt/6okfcug7eSWqDi536SZrxGPjmEH9XC+X4u
1pxma2ehdoS4NRJxIEta77mE82zlBI34UuhP1wdFU8/lGU4bmr1kmnaoqvxI1Bvdem2YyrOu8/Sx
V6t6ldkwQFNKsYeyPA+HXiZrE0lirzXgxtzqkALN2KR+J8Y4APaWWas+pupKdELsxirPvxHIynkw
AwCIzsHmSvmko0oMBUJUJIlXaCOFNvJ4ZzBoKJrcBsAiVUEQGEUWDtBe83GslH4zwNtaTmMKDwuL
+Uk1pZ9HIb4A/mUGbt1qNwVpq2eilJqPkmwWIE3xDm9EGdLW6P0KxoHRUKnqJyigsR38PsheaUkR
Ig+lBIkJlCyY8nGITQKLS95oYa4OtZ8VTfJ5Ynq/qW3tmwJrWosTmLXiF6StWu+5IqFDT4TzjQgT
Xlnwb1zZZiUDYL3gtp7mn5oOTk7dUOZ+aUEwDWgDeL1Vuu27GXvS4Gu3K6CQ5EuXP8XuhJS/M4we
LFflYaxgcKciS7iOk5xs7W6qAwtSvRFztWELEbjkoFk5rHxpn31DyWBQPdFBjcwyRRq0k5Xj6ZGX
XgWjBW8agF0pK+ibOmb9HFNoBVKbFEOIaxeoJYZltw85zIKntWPX4BhAKv8e1u3Owol27h55ushm
z1hSVT3ABMYBWuueakDk/f76Mj53eiEFDg8tFPzs3zLGJW6+YOeNB2oR0JfMAG4O6zQTYZodRL+9
3tbvyDkcT6eNzS55rS25aSOOIKtquK+wEwhzG+qUYgjUdqupbD+RAJb3q0I1t2mfBwvNn4uVgDOj
EI5+AvIxOyEqiDeIBpeDNswOyVHDCTU0GujfNAjCOH7iZ0H/maleLhci0tkkgWmBoAoq1NG8Z9aw
A06xDfn7g2555tG4wMOCDmkAgW8zlC/1tltnq6UL9bkweNrmbKyR47NGEyqEFN6DxU7h71CPUOnq
+pCeW50giAM8Apkq/bdUAeQ6WV/i1g6sTqTl8X1CzD9FomPJEAc627BzMt3fhIDLLDfyhiP7NtzG
MJwuFM23IF14vRv6uRQtgEZQKoOvJ1yrZg/nSZqyh8w3eBTQepx8y/SN/fiU7dyDdTPt6i1Z2c/G
Ewy3ISEBa5Jg6fJybhdCHgugCaCRCCTGPj4PFJmaVUfSW3gqdbA+SFVkrcDLW1e2HoctTFxeBlNB
Bf56t39XWcbgoq6CLBwu5b/TfxMzZlwDTMIdhb4TbWmHhlIWEBqzkMRqrRbYblUL+6RtgfvR4QRJ
6ncY0sf+dCy9GgPUVVuz6sMipxnsHiCROjadtm1BWIRTiyvfLejVR2qTw+uucbo9B3XnEU7k4jFn
oxZhKJobwd0Ygwosm6fnrA2LXrRB48AhVpZqdTNNWr6Q3zpbIUWGFRZkx4sAiOMfR9uKdYNlVXco
k3JYwzP0aLrRdx7yycqDwiCtz2v9OwE6HiZ5jruuVQnT5cLBFY4jra3C4nQ3URhWurpsQg3eOLeG
TCvoL+BZo9GqQelSgYFJUlkerNEdlK/hTdTAUh1Owhw5/yKHUnAN3c0pRX4NZCQSjLkzBb02snsI
DMJmgUBMmdfDC6y6rZUNeVVPxga9gzlAGcA08MmKrVtW5nByxCnvxfBDDp2jRqqdK9nC5jj3pkId
BTjro+o3svuzI8jKclj11tohvumfq29lQFedJ3wYjis3Q6iDfeI8/LGyEmYGculQAEe8BNjlGMlP
Hhdygvckbo6HceQhxOm8wljK6p97v0CZ3URBHxQ+pDpnt7cRJmfEqsHbx/ViDwZkt55kZYROYjdf
k1on3wFVg4k67id+SuJ27TZWH8bQBvdNrrSbBnTZYJKtu0cpi97DoQpGzZONURkcIe9bTJIf43q2
T+Cu7Po2fOahEmjE4mZMmRvlXQzWmgrvBa3BXYaQEpyKCfwJdWGPn4nQgC0A4wuMPKgF89IpEMBQ
3EJUjtU1EXDdGouFI+BM6ALEF0lPwAePdM5Z6KJtbY92qx4cGNgr8GFMSUT5V7uHGzH1r8erM+c3
4PYgRaOKBZTivOgjYNaWE9miL7ARL4yAw8LY+nPs0Af4xPxdOwALXjhCPWSkEb5J5dHbVrX2Uw85
wL/oDjqDywjAcr9B5czRGrV6wuGZ3DTyzkAez3Kf/7wJ/QhwOKpjwmBxtsg7XuQMkoUHJlg4VtXe
Jd0TgWn89VbOrTGdQOABRRDD+E37FgC4HAj97NZsJV/3sQETaqq0dvsX43Uato8/4yQoIGQUMNpG
+rnv4asFa7jM9PM8W+jMGcQGqhFQ28BqRhHuNxiAHDoY/k3dYXgXSCHZUXYfbzuPHuIXVOW28UKn
zkZXnEI4hyxARHBj+9gr4sKMijb5Ld12e8Uj/ggKdgbdunbfHXigbpLVEmn5fJMoMsKoFTV4IOQ+
NslcnkymMSDXOsLSJpRrFtIVfARW9d7ddffw6zoqJKz/fJGgHPdvo8f76snsHfWQwfYYDhw12gkE
MDg7Xm/gXHQ4PaZmAwk77IQnsXFIYrMKJHzHnxMHb1lRGsnCrtKPv3WWD0EqBKIpgH4CMkJmMQ9I
P3uE3wcKIZPyIkcaHwHj7NPYw6HATUBRTRyC55peKTCXVOFJl5I2MPXMbb1BtmyvNLW+KYhVQA/B
svZkqu2vSuuITwk8gfaqxBeyDKQ7T0/TzqeibO+zNge10GHmutfgA5ZCuU/78wEE/xUp6mPyECFp
NoBm3gy0K91DWglA1PKQixeCV/v1WTozdB8amV0m4OXVtOk03UJMOhyxeaWwVxUUvwvF/m9L/984
539QQjgZ9OCte/s/l97DW/H9//3PHWU5cs5wz2lPbXN+/q//s+/VyX8Q4I6CvDbOBYDd/7HvhSbI
fwDfQIH0qGoAqVTjX9McXf0PlHsBuUCmUYcQMv7m/zxzzP9A5RTPJnDxgLrRoCX0J6Y5xxXwa3Mp
UCDEb/p9+clOiaveKqb9QCSs/oZ35GtMvzAsyKJoMrRwRV7Fk/r1ZGju/vvdU1Pd46I+19osHDky
TRIGmfp9r3ffTKN8hX7qi6mWnxRivaVav1B6nqUAfvVqFmvVkVG4f9fDPuHmOIVQxtfuh8ZODjm2
9j3ue+M9j1Mn4qVpP5dWiVRSLSjqAzKFI03OS/Vh0Ke28HKryLs/2vG/ftTsJE1KY5SsoeO+dJo3
ZJb1gPTFtDMqnNzXh/fjdv/VAhbLabTnDfIPvGnFXlNiJALlvplKO+iSEfDwxef7pUb0j42AXppJ
1SkcJPocHz5BgVZsiOrAuyX8u17M4rwJOJPNYJuwR4o9+wYK0bBp9FTxyeQU950Ahed6O7M8xK/h
mpWtbMiYAateyT3cquEuwTlf2TzmfjI6OJt5K1aVacJ5t1G1TVWP6hvJab/CJsVzkKlKv1dcRj/X
MSp9QEfL9EEObqp6baOzW8DRDd0TjpntaC3q++s/+eOp++8vtmZLKIeAVUEr247AW92PXfYA88C7
eKwf/u7zs/UjZK5pCtDJUcLsh5aNK+Cy7gGcWv3d52crR8CUUbfwAIy4REVKiyOhDHi7A2p+/fvH
UTgTXazZwoFGLGirFbQ5a9xVteypqZeAlBei5Lzsn6q1LsupxCOrJFpgNfGzY8rXJEsOLdUfxxZs
Jeo0CzXOn4+eM/2YK5tyszAKg3YCrLgRntsd0QOrStRPfT7CTdVRjurng0OKl1GvnMJDogdJVVYb
6UKgurQxyOy6EMMoKLYULvZ5VvmOQ+9qo33n6rjpkGKq8trva+tOmp8dvVrDKuBoahqw1A0tJK+l
JX28J/28Ne+nBHWLMl0z++/WP5ldlipB7VoZMDJivFOTlercwPr4+uK5ENbI8c9PbsqmaOvRIIid
1AH7174taOpNbQ8v7XIh3lxYnnN61NS3cCrXENfqIjKaLuyRm/i73z4LC7RJGgW+N2KfVKB2FV7L
cFeNDy6kJK43cOmnzwKDrlJJdAWDYzbPZnVjyAWkwqXvziKCBtUHDs1P/HDtXsWAi3gBAXIhUP72
Vuj7UXMkdaJ6VNLQ7LMb6GdsocCwdLO+1MDs7ChcXSQUxmt7GGhDWluUqmcWpAGYe1wIAxfuStas
xmwhLVvVRmVHvapukYdOPGS2vkHGeTdZybYlY7Gw3S+sfGu221XuqKVoYieCldu6U1PY2vbAG1Ff
t1//avnMX9s9L5hqp7oTVX2/yYcSbvDF17/79GzbqrXJIPfYORH4s/0qzdTvRqMv6RFcWJ7WcfJP
YoLC3UTtKnw8VnVEMQo38XxUF3DiF+Z3jiFQYjjBgI9rRaOS2V6ZwFQrqd67On9Iy6oIWjGtrg/R
pYZm89tOwq2NDA1xXkS1yqCSJuHmE8fbps5zX6vY0sFxYSWZx19wMl5tm8q8l2gpTbTWswWaAelq
CkC03UH6donmc2FazNmca6zMpAMjt6iDTJynuwBFOsa0EEsvfXw25+B2dbSpcYmAWoO5U7nb+KPa
yoWvXxqhY6snI9TIrGU1O/50563M38z+Jqlexbiwzy59fRamcx7Doq9kuB7y+7K7QQRcSWPw+nYI
ri+lC1HPnMVrcK2kXo64IJbcBDJe8O9ZqvQYoOTPVAL+veHOs80l9EVAhXexWPWxXCfH0wzPJvC0
eatCIVRfmIdLszwL3ypkP4U5SDvqSJ15emJ7Ka/f/mqQjFngzkVNE7Oq7UjEDgQ4uB7i3e2uh8pc
CNgXZuGnsMDJItKLiQJNm9iRqmSjx4s4AK2cenlbLBCtL4zOvEpDq6Pj2aiQSNX71MtVM8iIXDJ1
uPTx2e5FGTYddR6TSNMLxZOwBvQg3rpwobiwA+aCgCI1Ko1Il0RNK49SVq+8dgATaTQY04Mc8HcT
fOzZyfiPRmJUwP9geJjxBMH7V5HUb7pW/llu9d89MLcMHHkqkx60mIh1+zhpghRW92o/ba7/+ktD
NNvDcVkyXpiERC3bcnYPe6bbwrQDRVmCKVxanrNnGBxiJ07xPomKjr2XRuO+FFnSPOai+rPaxK8B
mu3eNAPaw+wxASZtYZVqlHHAxaAHFPY3CwHiwijNhUP6Bo6ILUMnRPxmtcqq0QvAvRJ/ipfA3hf2
wU9C3ckqaoYqAbgL5SGr6Ltn2LYZa5dkSyTOmVrkv2P0E0B78vnE6DqlN618D3VmeKZbsERdxSLP
vzhEiQ8wN7Y/C9ARSxTQcwE7YUcpoENnt+ITTY1ue32tzRQOfv2K2WZvwcPV4rLle0W2gB0msvmq
dWq/NWJwEr2+SA3IkucqVNBNUwFd2sxxZ3ALozXWuaKb6yrrxojCVf4+62MLhafJjhz44dJgYmN8
x3ST7NQmHj0zUeIAKIKhAbDaVvaVqBcP7Rno+J9e6PNaPEqtZZK4xRh1wRRkYQ70ehGKbXsQt3kw
bd4Bf1tpRdC9wV7F776Xa6AwQUGKw9xfQo+cXy0Qwv8Yc7Q2yQH8LccIWJV7plrrUm0WJmlWofrV
vdkkFcCHc13Bty3PWuG0Clj4cAdGudduYdTt5YtA3gt5WSTKPvZi7LM4zxhaAmbDfclfs90Eg4k7
O2zfjR8o5XeJr6VB8vX66pvxg351bBaotQYLhSdozrmxb5PDEKR1AGEbgN+89/QwBvoKauDw9w7p
ZkkL5dI8za5gqQu1YMH5GCWD+QgHkU9jZ35a6M75wAqhkI+jpzGeDTruX1EN0hvxC8jODl7mw4PT
N3xQzgPQisPrbR3fBmdSUHMoSOmKoQHwudkbQ5NM4JLaSec1FZQ1PFFSXArsUQJXx/JKp0AgG8Xf
pWFAUfvYR1IVJW8ktloq5W1X2XcmyzKPOAD6SLX6qwMc3rwfG4HMnegnN8O6qNW7VFXuG2btAEdd
0hs6f3igqvPx+y2U2ERDnCFKDQoJiC91B7RWP23dZElA98JScOZvOlOKCQL4Q9Q123xsvQIEPkV/
vD75x5/5++TDVvjjz5clcFD5wMaoF3332mVViSXWZMZtApraHsFiWNUooW5To4fLnuFqS/v1wrjN
349yhB61Q/UhovthRdbWS7YxNsnO2bOtuqq3/dbys9slM4MLQzh/RbZNX2rISA+RG8PH4FVRt3H9
+foAzoRW/g08c/by4LRORYdpiNT74mGCLfuP/NV80l9r7oGZwTywxpj0HLjlbZWFKH6pO7NYNwjT
MZQCTdbN5I8sit0isIqFdNqFqGbOohqelFIq5jhECsm9tFxPi0WxS1+exbRWa3maUG3Ahd0MFfq1
6IaFR8yMffbPJMCu8+MyzoohcWurzPfCFoGMxctQE7BP4x1gWzfCTYKMpsAG3nQIcA23b4YW8mkU
qqkaWfdMvyOTIJ5jUfZXUQdIu4+/Bwly5oiO5ftEaGLXmbW11aAbckjdtl4I2zM4za8+z4bTIGMG
8bEq32tW5YCNRhEnIDGcF3ijN2QDbZoxDUxEARqQUagwAVMETngLdax2oOYNK6pxDzZd9+36Tjh/
jvymGAC5NQlkCHa0EFDQBthqpO9q+lQN72aJDdAsFXwvhKy5vO7YjrSiujpEUM/Z6WEelCt4KjxU
URPyfbFNN1CYuLG3deiESwbvF1bu/Jk/DTG6VptD1E6fsvIJc+pfH7MLUXD+vNfo1CpGgi1RV60X
qyDkghPRxUYwjEsyWpduRvMXvkqAeSEx5qUJphf2lhz0HduUKy1SDnao3PBtckcfIP2yixeQ5TNF
xn9Wpm7MLpl4fUvHbhBu4y8N81zmaZ+sz8U92CSvSQ/s1RDWq5Gs40jfJ+/9xlgIi+cH05hjvGmc
1aLjVbavTEX3UL0DO9yKYSQe63nYA3y8sPNmKKV/+ged14+7u+gqRRiGW+5Rjcm+4EVT7lTo5+zK
BMJs06RPfQAUQuO1JEs2I/b9CpXcJEDJstlzMRbPsVUPu3Icqx8igzYJ8OAKHTwzzuB5rRZC3IFg
oRWw9HaSCOZS8q4bNJgC61x7KdNO8/s0mXqfwhhnYcoudOk3dwXbRKskwSLJvMKz4tthdbQcaLZG
AKY7vCmQXQzoofqRbYtt9ebuygcdV1A889Z0fX0rXDjUjFkILyanLAnHVmg7+dI4K0mtm3aRvPvz
M2cuOvNEi0GTyQbHCTstrEPLU33Fa9fyBiBwrwm+fKIr7ucr6ytfZzdOUEZtAIk9D3TW73mYRhCw
gdyge5ffLL3xLvV2FrwdISaw/fsBL9wBKDQLBV2nVP0KYK3rw3kpZM0u15NMDeRRcUdobNjbD3ua
fb/+4fO/HJJRHxf/wIhRIseW7XP3VsuyPeV3zK4XLh8XtvDPGHaSyegdtVWZWWR7CY6Zx6qRQ9U4
MyGB5SZRo4zVHxnA/buD50rQCYTdpj7l2V40nelzOw8ro18qJV0q6v+8Kp70ouup68ip5PvK5Zs4
lb5BUZicflh1CkX/W9dBnQ+MPeX5+oxcGrTjTJ00B3HptHZs+J6RzvBU1oCc+FhmHWp693/XwGxr
uj3cRCcCKzWS7qi6B4KSgpFYIkJd//6FXAGIsB97UEo2dF2nlftKd6av0zg5qwa4iKClarmRrWZt
Jsj5vhjSGvdVypAcckS541RvnkhiaPAUE+mmBAN+oV537ooBkeL5k5gXNh1rRxt2KqyAB2uCAIQ7
fNYH1QL4In7LLcXLi2kMiYB83/UxODeJxyZnYwz1Ic2oB72PuBILiC5K5jsaZx7PS8sfy3jhjLQv
tTMbaqbQ3NVZRyH0KMqoBmvJ8u1s0vdEwqDPmiQJ0q5gq743QYg0hywJIT2lr0ZDF5AJroanMadk
p02uEtSQO7iTQiGfNVA2uC9rh34xYqe/m0DPMDxmxvpbrFfscaSlCX0AS6mCkWWGx0unCypKtaDJ
y/Ku5J0WZtytNzAxajWP1V3yuaax2Lmd0a4yzRr8wez0tQrXpiCbah6A/6qsQDIynzNCsm/C4PDn
Aa5x6s3AsZWgTfTikHdwcaXl1AYGtmGYw3FpI3g9oXgMCHOeHm8nRHNXBaRsg9xWxE0qqLkyh7xe
lcPw2laZ7pu57t7YtjPsnN6h67Q0zG0zQJq5kGURFBofbvu6IZ4NKoM/wuLDjwdDPCpEMFCZoBGA
iX3H/ZGvepcNf7dc5iQKRdMqLYF4fmQVryZTfGPEwT25Ac0Wgsq5MI/1OFdBYlXWlw0tWMSbd43i
vabeWIuGb5c+PluEOm0cINuY3NXt9yZ/sdVbF5Dr6xvp0rdnJ2sc9w5IkrKMoGeJdBLwMdVnPa9R
02pEzRYeIRca+em3dRJycwfLqyoGBAjXenHZeC8sUIcTGCVc78SlXTo7vevEMjKVDzQiZRPQJPUN
PFgnmHfbUguvN3Epxs0usQ7vjQRqFn1UURkwRY434PL9gLHscz3Ci6JpdC/VaB1oOaRCrzd57k6C
NTW/OrQg3VHcxVmkW+1hcrL7MefB3316liQbIHxaJlknI0JgVmHd93SJQXrpR88yZAB3ZgVxsBGk
K+/J4BY+BUVqYZ4vffw4/yfriCqpNlRtC0uDEUjJPBiLamGsL6zQnwWAky93KtUVxdZplJL6PmNs
YzUJ1AX4wpXg0uePHTr5PDQKM1rXWKBWOX6RRh70dY7iKzeXNPvOZROOa2UWIjqF6qRUXBE5JH4w
RLEj0um9UXH3zKHhwGINygage1xfPpe6Mwsa6tjpQLSYFCuz+jwlCU5hfVNTfXP985emebadYaPX
qgmY8ZEitX5V9E0VkKpuFx5v/717zx83x2A9W/00451Vt2a8UwEewxHXuvEms/rmgBACof3BMeof
uVR6dStBs0s8nSXWLh7qpglYj5y4IcfhxYJyiL3tgGd47MeOvYy9I79AT0CN4DaQPJVmSl7SOimC
spsEEGO1UY6eNpVsTYDD2idTN9yVKSd3Q+1WuCca5LkyMrhZZUZyZ6gpX7UxtXwhWvIVmCHn1Uma
9pgoglFxZQOFPKiq8VoVPejCqW7BScwsOD+AMpMGABIgr9MUPHApVVampcMNT2Ppaw5t+lBLaBMS
Y0CmMh2PyEWa5JuY8zjKinjcSE3oqVfImu7hWeo+qG2X7nrXrtZjK3UYRJjKj0wUNq5dVaW+A7JQ
31Inh+kXVIe69QCrxvVIinLbTGob5hJcomFCJjmvHGsFrVcHSd7WAcRZ68pHXsgmMrikumezApKz
tVMV97aj1Ks4i5OnvOuP3O3Eam6nmBkhUWvrR+FyIFMkBHeHwUX3SUldCF6MdUCarFtpVsZ3o4C+
ulEz8c5J3z5qoo+hI+JYzRdz1I0QJVAy7vNec8q9Ct/0O6diBwsuc4EpueY7A+F7PTeJ12d2s2qE
mUJtujZWNlGKG/xZGUgXdD8CyFLodJrig76R+3UNNXAHrIl9z7QRKNnKBpfWbmwfUMgpzHqtfTZg
6/PUpT0u6WA84KlGUo81PYzrjVhla9lPhk+OitWNhYKfThMHmQ6DbEfFsDzbkrFHKYl3cKac9ryu
4k+mHONNVdXTzsHVZgMZmNFHoQIqU0QYAURtXUDwK+2rZQ3DTZEAwwsrPfdxqkd3ZUF/8JZTQ/8q
S+G8uxOTzzbH8lASlb0rdqL642B1EPedpONXkz5+A+/Gj5W280HKKaewZqa7Fyb+xdBtdTrlHixD
Hgs4vMnJ+WJXCUTNRFKGTWZpfkOsyMrrBz0xy1XFDR62pAJNt5fGyuhBtreLVHvrcP0IYQUunmDY
5twINcGg5mWzGXrH3qW1loY1LFJCm6FooFtcbqjdgxab9kXrwdg4W+fZlN84cWKsYgpjvSROqk/I
JXc+y9MSWuBGq/oNnrv7ceDGgSkg27u1CdsxDTleg1TGreHEIkyGDjY2xFXEStRw/jRBCvvWg3sE
ClwLl6+CKsKrzVHu9GqcnhOBaQKxsr2zIJW50QSLo9SGPDLcC+3DBLWKB3Pi7bo1uLppSBbXngBE
E/WO1g1ize03FnN72K0Yql82GMFKrVBErwR0s+y2xTJQySqrCvV4DTdVMPpblgOEzptwKnRm7JgD
GuW6MhI9cDM9C6wW/5W2No8UB4uaZWXsl5CcWwGdo6/toSsDQkZznTNDvDEbD/ygNCY4VidpEZGs
5A/UKeA+rXL6mUDH6Cu2NYfLT1L7rtlqpjcmdt2sqqxSyKopNTzSx8yJfRXmtrc5JBm0ADo30KXl
UpuitMLY+G3P1MknWmkX0BzIynvBiJaHxAKh0INKsxakhAzPuSUKVCKg3oIUgDo+wEWNrNO0VB4n
0F4sb9QhLgxut1ZBpdoy29ecNvEXkCaGXVwlE2R/jHq6lQ11Bq/WRhfFUsVKAKVIO0QaM0+3lRyc
jTX1qDYNMLGQO4AxcKsGbdw6SIn4xNk02ZvcLlh/W4Eu75Vxm2lhq5Tsjeaox9eTYwxePkFY0eua
I9+nSVGkXQ0A+VcgAtjjPcTjVTAQBhtlBipY+eP6AXnh/FVnlyyjN03W1nzYCc24jROGk75krwPJ
q+B6A8cPnTshZxetwqli1rp5HU19s3eb1s/c/osSF48a7i7Yt0sk5wsn/Zz5q9jwLOhMZA4Gwe6h
9r1KsmaplH3hSjT3dcbjWq1TZxp2KYGFZJ0ae6FADqEhhCI/AV3oybo1Y7lQU7s0JbM7C+eQESdO
OeySXARpsndBkIAd7cJ8XHjgqLPXBzxJBvAj0zrS7QIC7dRwdqmSYaVVLHIodL2uT/v56SDuLFnJ
cP/IKzPhkea+u3SVwinh+ofP/34yhwnlPMWdokiraOjTlcVxdRgc6LWM60wuMT3OTwDofB+v2G0d
O10FDG6kojaQt92ONoUnZbcwA5c+P9sRWodkEx/qKqqzxzimoQ5rDWuJ8XxpeI6NnjwPKB+NlFYV
j9Ss5j8cXIBRBNXrR5N3wit6ZQnBfakTx3k/aSdJ+1HVihzzC6Wc2ile++xLX4hP1yf50tdnbxCC
GgzcWacyKnQrrGUrV1rT2N6k0yWA7NnMpw3Lh9nDowOCqOqygUdsQLUaCc3CJyatniV01zyG82Uv
2zIaOySVWFLvy9xINtUkurDIZHILfWd2KHu29Iq+NG2zPY9psnsBUHZEa+W2tnGb0eBYm8K4TbGU
u+uDqv+kVPwei8kckqM0bZ0JrjVRgwvOI2xw7BvZ1XHjdxLZxqkQUhzNirWQ5sBm+qWuu681vE4f
jcx2UboB9eytI5yUXgb33UNT4pWbOG3xYFK8SwMtG423Aogm2KgZ8SSBZWqAqm1GWO46Fbxsiv/l
7Mp249aB5RcJoHbxVdJsmhmPt9hOXoQkTrRT1EYtX39LBu6FwzMa4Rp5OsaBOCSbzWZ3V5XZgDI4
1PCkByfPt9wawSVoUGYeImI0r7wxxtZ3NDgOt6MFD0EpAJ0mj5sU5EkpINRgywnZfaeowwPIbxIv
rvREAbmSGvlpMwxvQPk6ZKPUhfOqD/244cIKN0QfFPAH18rPfAK1o4rqDzisq7x+gbZYOXqq3Y5P
vDRbfxzSCXlRUgFrlNr7hifGWYicHTMW8UuX16anDEUF0lG0bKPRrWtNugFfUuWyWqP46SUAq37c
1cprTCYldTlT2t1MIuIlRpSVfglwa+byiIUPRDFDLDlYS9RiVJ+VyulnWgU8EZ30vrW5sddIR8EG
4mjveqHQaAtcVb+1FZU/DQYZLzwl9b7QGCLjZAr6CVFO8SF43HZtgAwvPTAzR7YngUqEg7SlC5SN
2CaVMyA3N9majzpMcV8bZuqXTmpDDCdRdkWIVjMnM5Vza9aVX5O+/J6JKd5OY1JfRtCUbDtbhQZ8
o/zM0Pe3jS09NN1YDBkqLBNEb2JbA6UWz0XpUhql0Ndj+r0y4Sx3ic7fMrV2Uo+piX0PofEs8at6
cC5drYHekMdKdDfGPfgQS5Vj4RCkH+HWIfiDVxv67wd2auKKpS4xcAF7okGLBQgpevXbpBTaAboF
8G/ZSO3ovUwaM2i0rIs9ZIGRzk/tzvAqysK3sU8V1ylQfjLAf+gpI8l9hVMVVwmgSFAvMSjGB3o2
xxPwWWtov89izd5oqdFAvrVUj9o0Gtu2yJpjnJT5ExmtdFv3JDnAqgxPoWWzj/Uq9+LQSC92P0Se
NYg6wLO9A9NhxX3T5PYZhAPajpdKi04iBQJblhOy7Yj/+9hq0eRpiqmdwdukPOVAfux7YVWeoFn6
JoRQITcY8g2YJCGV1UX6A8P+Fr2mXaoeZuq2Y4POj5xw6xghvjvFQ5htaqs2fhdcGOeCdGQTQX7l
nDW19R10+el+rMs0oCEiXHSMgFdHa2JlZk/rGUi6iuRXGhN7l+Ft8aLY/V+j7LMdryjerbWAXpLR
q1sWDvyctN3wgqa5/FJCWwB02v1UPinRSLON2jV4gPaoO+zN0AHZTT62kcv10oGWuOPwfemo7TYf
9dYnYwVPnOfhty4NxS4Ft2g/82CqcCRU5e8qrbLEg8BetrfMsdL9Di/xZxDfo06UanldQTwsLZ/x
spjqTWsJ4O16FYjWHAxnbxGIT1IXjFKqh2pkcqdA9BsADIvwxCu1FM8AEfYj9LcayuAaIc4lPGIP
aw14C5GR3LeI8k3dABNWHaEq9Wi2E3BE7eOKh1/6tpyOygU12w5Rl/VQn5I9ZKq8beMeUj/8bnG3
8vWHKbADZcc2T3GwN1M3ex2+UNjFfSr3M7LKIiAztNjRaiFNQ74VxlpkvxAMOFK8NKZ1AzAO4uGx
JU9xGz6IWD/nhfX39qJdD+7BjPRvJIPzoM3JKn7UlHxndbkXqupjyttNnetuUfffKelWYtel7Zn/
/iloguumCP2wRm3dN/5YT1A0yo015P/1l5blSEHTGEKelYaEH1mcB+B19kH7+NBq424qf1XFmurr
0nJJcVM+9InKsrI/2qpx4EbBXOQfX2tthN5F/5jp7D7KmzWAyNLWS2FRhkcwrsQpPjq4bL63iaW9
RnWZ+1WDK+lr2y+9hxgo8ykIh9kRZ/4RVHPnVqGvTGt3RZ0Ful49WdFX2q5xRGzpTeSYGTSDUhTf
QJKEFIxAmg6q533uleXK03EhjLSl859MuIlCVRFBNbUm0oeg9NMKEQg6fHMiEDzeXrKlUaT3USyq
gidRPgYUL+zRRoDGIzBB/4Z6/P5rI8wjfzooamNOxOjDIWhqJxiiYh8P+b5R0kc1Z/7tIRZOiy0d
e5VAtFf0ZnrkWeFFWu5rfRCjJD/p3GXpy+1BrqI+5i2XTnyqFopeAZh9rN/0t+oOTYxBn6Lg7nZv
w8/mEtDvM+zsS80T/yH/rKmearVKGjRLGqi60roEA7khVGc7ZhEL1CyqNn0KwQI3T4VSbi0lWesN
XfBstuQVeJpquGsrGxEEC9CotDez9PftNVzwAbbkA1TwmRgx7a0gid90OrubV8RfK6a89HHp9KPg
oPdVN1kBEB/Pycj+jJ2auVEVfu1WlFlGaiHCWhOZHTSG3e5UR0cgB5qglSTLgg3LFCK9DiU/JW6T
Y2Zb4Cqt0+w+NhUkHcuJHyF9l/wpEnstkXe9bA0q33/PJENg1KFmCkmEIgT56++xnCkZQJGfxJ6e
gP5NQXyaf/GqlJlCImuInbJHm0WC3k0XlYj4u2ZP9s/bNrXgwWSWkJIWbRqnxhDExvuoTi6fwJHb
qy4tB+/2CAsHwpIOfpY4PeVswKvHyf4Whv7TGMTD7U8vbYR0zzvjgFw0qVBgrlLImGpH1DseOjqh
OJc9oyXHt0Xo9k7+5/ZwS2slHe3Wdiq8vMgQdGi5smdeGpTDKMRzM8T8t4dYWizpiPcjsToE72MA
alRE+Enio5i4xkl6tSkaPtiSz7hT6J0Z6ewoDAM8t9Noeo2oG7+KIV46RU3jN1Vn+uGQsh9MRWu/
D96hWneBSI3vmI2KZsGEmeP9FNWv7QBx9zAs0aiaNilkDXv2ruQgCPrSSnxkbj5dfJbSO8Ru1Pw4
UZKgY2rYgJ+rXVnmhZ2UyU6IDvbXekBWC6puM0N8orlT1t2n6kjcIp1WbqGFAFFmOoHaJ9hszYIf
SzwM2VCOriYOBYN0StzumVMEybBSfl9w3qbkkVBWCNVkwmtnEqavp4+VMW3z+On2Tix9fF7ETzvh
dPpU6KnDjjTLOi+sAJzsZgXsKV/xENd2A6SAH4oCnwZQjcjomGmwU1o7+3zsL7wkv7PBRME3X8ty
fnTgyxm/eRDpZDm8qkzko8rTrAqVb6sdtFy2xsbeqj4Omj9ARqY/iJ3Y1We2g/SFf3vx9PlsXRtX
OnMgt5oBKYAkI6m2Mbe/VLfbVR46Gr0/wn09ne507+e3J+hNbohbu5r79P7erazrtY3DlOX+uboq
W52WaXmq+nTXALLl8qF/UDWxcoquOav5+1KMjSRHqJNhSE8RJDR+angNbduyM1YChmtX+vx1yabT
CgTuBCKqp4ics+gZJL4eNx6y6TdgVbf3ZsHuZMnvHEVQNeowQqf0DDokCnjfW2PTEf3B0aBncnuU
pV2Y//7JugeaQcq9mvvJBVDcCSDAFNB7ZyXwWZqDdLsOyjgyDSjnkwbcX6G8CwbhwUTx+RrQb2kA
6Y4l6DIkzdwOHw/gdrQhtKRHfmlfFPp4e32WrEi6VU3wkjEHChMnmugPDSsPJjKyX/u0dOb7mAo0
aIMBsK8tEC+b2aZTQuULPne2T+lgo8RapaqVpCcS8z+TaF7bqDiEWvr/E239X3yAJtcNawL7ZCRP
T0OknodE+4P3bACu1z9fWRvIKP9rluOY6U06ANJb2V35lCpoZu+I0X1p5TU5lZSh34JpnQ0EJ5jK
BjzB+GqX+vXzpDmyxTtOBUiVNRxH44GjucngQfuV17YD8VDJ2BukJaDdDACQM52L7D3T74z6O09X
LOa6R4Maz79LPvXo+ahETo+x+T7icV1DcqIIM1cULchjXm7v69Igks1HohUxpcDOTiLfFBry+87J
pMV2NKBBHa8Yz3WnAKHVf2eSN0yNeAJEu93hqUB/Z1170ozfiU1WZrEwgJwgEg0xx3SC/ahwZMME
qRKgE091xt8Jcb7Spo3dlnNEY49+RbA7AiPIfzPRnWg8+FObbW9vxIKdykzbvUALuNaawzEXwlPQ
wBCD/2FNLeGjB/W/YYX2ga34dKsI8IVDewRwUGMX/qUo2JzLc+OLDf3bPINo+Klc6TK/+maYF2me
3qeBsi6NHZQjAZI/oMun30wne2t5zIdEiavu7HN4MYPiHb0gW7Zb0727fiVocq6o0ka9At4Hk8tF
vm0sI/MIM7/d3pfFpZMOOaAjBVEizKiq3Wmr+ylo8ckBHIeQBR2PaP5aCb+WZiEd9yIOTT3sYQCJ
CgEV4402a8R3Czw3UGj8d1PEWOrO0PQAKiLTdZc1nN6rDJiuXE9DwE9MCwBXNJ5sYw01rryyct8Z
QvWgxiN54sTskCFp6SkDGGFP0aT3SjPeHwoSshOaSjKv6NXGg/6cfsfTPvHB6ENblyd2u0Y59YFi
uma+kgMBF3fEpglrAzTTwXkY3sKH4s4KnF3pxh6UJUBwe7HvhDt5xM++tyjfbJWgeUYHmHvbCj4Y
3q78AjkfNaE5vaUVfkHmtj4OJ8CYb/mhABbz8rx5PCTur3zLLoO7O33/OQKJCeMg7s/7mQFlfisA
mLlJtorvbNZkJxf8hZzCsoqud3qkd47E2MZCc6n4pqLWd3u6C88fTc5ZFVmnOI2F6Sr7ZjPLppp7
ME+7ivendW14jnbj4PGR+eB1wwEgKzfe4irP/v2T9yCsGxXFwFlDg+gW4umucjLnQ4d/4wYttd6I
f+mh9VEjd2232Zh+5wKb5Tau6uZgBio9vm+D7jf9kd5Zv0PI+I2u6cWbNYmOD8D0NTuQ/FtsRPWg
lfiFNaxAPUVHBhiuDW2OHmsCZZ8d30DY2YVCwwaSrmtsXEubLQUxLVKEdjJ02A6crDLiPlDWlrri
4RYcjyU5OAHY3BjOh6sztqAWzsWvFSNauJUtyaOlYacpU4YPi9/Ri40dmw0JJee7ZB/ufkAb1I02
YOzxOn/4C/FQ7FTQn9D7cV6TwP1gK7u2W5Ljc2qbZaGDX2Bi7HCnbbJ9DGaiaNPuw1N4sj10amzo
mWyBxQRcGsq0oGDQD+2284rXtZOqz6Nd+xWS90IHNbNxvcOqH0Yoq/BLGIjT5KvwIjmsRxzBTf2o
HbQD3zP3J/eYFwftubzwoLloe+aZ96a/siXznl75KXImq6rEkDYKFsSu/AEOLHq0caXNCYZ2z/co
r9Afyo+wg7SN6o0u9Zuj8lzt14bX552/NryUAqgFw+uBzRbhG94blEhdsM94zi5+T++jvQkh6Dv9
iBvwW7h1Ls1J/DS2aInagtkcu6NuxEZzFX9tX652siFWkdNg6FnKnSSeYxXoll3aZ87c6dW6t79F
CJBOzQViGr/U+9srvxRGmJJrUyjwFw1YPY/TxX5i98qv4owMxWbcmoF2wi6vUEwuBWByIhQ3eJ+j
PR7GFvATu6/u+l25sx+xoE/2bgKXmOlByAcsCOZh3N2e24IDkXn/aeoI2tfY1T5WvbJ2PBU4jNuf
XnB8sgjjCNxsnBGsGu+o20JSeYy9GnSZt7++FFeYkocids2INV+i9ZaVYH/xtAfzUO2ju2KvH6tv
la/9zs2tcWm2dNP+ys6Gy3CVs3P8R/++8hOWjoTkoiyGR2QzX3lii8bBAz84u2jf7XI/C8Djt8u8
xu/9AcbfHRw4Kb7r10L1pW2T3BKZ6KShrwKBbe4qb/y+P2ffNKiUZwc7yL7nQfIk1uKJJeuX6aS7
UIRmXYJfxdohO/9MzumThRjaeXP25YVV7holx8KcDMnBOBqyKvrMHBOZo5+muq83a8pmS1H0R8r2
U3CSl6bF7BRzAO3+RrlAaeEITfED3aaXYW/5HBeJGozgGGHncV9crH0NTp/bVrJwDGS+z6ZpQTXZ
Y1pDq7oN/5mYmlvRr708ZarPrEXzQ93DAvEG3USzWsO0V0xzc/unL3lZmeoz6bVo1qoejvrFfKuf
jRdyzp/qY7htX5J3+2WMXXXlLF2r78GffzDFfNqgyJhonGUYyYYENhkyr425y8NXp3/Qk782yDwn
dbVNfz4lV66yD5fyaTC70MJeI7CGN837obqp//zjnLkIc86/kmD7q3S3ifsY+4iXc3fw6M7Ck5e4
f2M8C1L37/HlIfdebq/wgs3LPAyiHzIuOrBL5UT/a1rVBprDK59eegd8nIVPswRgJweVKb5dbsq/
eu4NpZtE7viNP9mP9Ae7aw7VNgW3o/kAIMzG9Kzj/08j7v/ymTJefSTAVADLh9CNl+Bh7lBmnvzb
C7Z0R37M9tOswjC1THQzI5PzbfTIpjsnQXoJDyEkc/BaExtlR06az3BF5ijDPN4edekMS+6WZfaU
EoZMW0/QwfpcxD9Hur/96avdMrD8j4l+mhAHT5qSj1gssVUu4mQek4fim3Maguoe+xMkF9uvVsZa
sDaZ74ZHUWWbgAsdu6HzSmd0W3slRFpIRcoMNwXtyaDPx3dKv5Wg41dj0297c2M6E6g0Voo4ku74
/9mVzHSTp1zUlY1Rhot+GQN+oC5oIvEKIReI9P6+vSELnuhjnz7th1Y0ikEH7DVRw5NAT3CFBwih
btjGp9IAGepo7oukWFm4pS2Z//5ptAZXg1WkGM3kz1z/Wekr312ahfQwLAQZR1WbeSKhOGiOdynE
ysbe9IvmKY8bzxIgAFvDmy/uixSK6T1yuCIckEvPNTcBcrmsvGbmXzbwzk/wNlQBNDW+2bF1qqr7
LjPd21u1cCzlQm9P1NQSOTxcF96H1l1aQiJypaA/h/ZXrgiZ8YQBPACqZOxL3U3feJj7vW0HY188
NEq+skULWy/XbEd9zPlQtvYBAtqT32qseTRVfc2wPg7FlRnIJVtAeMMCCAH7oOp6G7mF0cU7YYJh
yC5V66CALHtr5yzfDWXO70fF6HaohjRe2lBnP9h/Ki1sPZ0BIu2OphicjXCcbKWSueAt5HpvHXa0
rLlhH0qld9PqO52ET6cHSrmrJ9FK8LJgHHLJF/hgNIoBmHOoRa9f4kmzLnpqoUiSlmu+e2mI+e+f
Di9welnbdio9gPuz/tmnidgVRhJddJ0YK++zpSEk/6BaU1NyqGAdcrwL3XCKziWp36NpTSfpo0Zx
zUwkRxE6qLgIFAMOuhZ1YLEBFUA+gQNhstDEovaJ8w7mg3HrGIOzowAmPGtl2+9z4eh7PSqrxAXi
FFB9ljYm8OtNtAExRHOZFF31WsWI8Z9qtiVgMNxGo4oXUcybl0Ij5bMal+xJG6wYN3ea74EWpg+a
BrF0dA3yTY6+o4MWqa2fNPW0tRsK9HnKkg24CJVnbbLTEwr3qKgNHZofXC1LhoPQaTK50wR19ZJE
QTNwEjRg2j8USUZe1boc3i0tg5h1VmiW15EYCAgNlKmHyiibgwEN1Zeha/XnYoQOfEGAV9m2FuRe
gecGOifvwSNbsx4NI1WdHGwNqgzIvPVkm4HqB1RoaaYh4nBa4TdFp54bVphuNQDVtJuMAonMKAIG
Oq6oXwKMqnkqKOdPQIm1Dwod28tU9HjhD6R++5JvJJJPBq9FCOIGSPE0iobe18k4tbGtu0MTfXEA
6fHbkJEnAxIzh0FJCkC2UiDFcy3y6ooR/2tzIP+eL7uN7GTKI+WgF6k3YLf65JSqfCU/cd0LqXLV
HVLAMVD/pXPo0u7ZAmG4p4TWnur2j5E7im9a5fPtaVx39KqM3mWOCfnTjNKDxfJ7jnx/ng8rd8hC
9KjKsF2hmMxQcwO4N70pDmqlCw80ZHHr9mULRxRayi6zbd/RG5cy9LDWLC/3IMKOdEgeICCESGIP
6b+xQUOtcGCHt6d8/fqEmPy/O8dKTRfNoNiYsrob851h1ZCsBIbQXsmVLa2p5Hqbtkw7mtv0kLX8
HghETy3HL0XJKp2H/OTVBQj6kkYdnENoosF4iLjmxmFurXx9aWUkf6vZvUkiO8e5RP3NSyF/h7ZV
FMVIc0EH9mrNC7/1v15dlYG+WZSzUCTUPmSN9Rg5456U/VpC6PqVpMpE+jkFCYgJTjXgV61DXqOp
TgznSl/ri3UWfrp06PPJiqoqc+iBDvrkuEPdT2eRQX8b1cxs0+eA0bmdNaSBaYl65ZZd2BQZntaW
EcpXShke4MSds0VU58V0KnFXa5w82hNZeyYtWK2sIzo0YAccCkqOYT2SOxP6R/sIjD3+7UO3sDEy
db8OzXKUbBz7wK1pW6uhqw3dfmi/FBFDVPzfY9E2ugLWokI5VLgkvbGwqmdh6fpB09v0uyDKWvJg
aRaS6yChNqGPEnuhjuorM53nJEsCOxF/by/S0lZLjgMQ7QI8L8Q5kAEVrOE0AUbtVEE2rMS2S9+X
vEedGWmKTp/wQA0I/vYmsLF1FJ6rrL6bCr4yyNIaSU7ENkJwHkCT5lCO1qHMVeYaDgPovOo2X1sl
KXpIs3DKQA3kHLLsKY0EsMtBA9TbZK7cWwt3ryMFD5z0agYglXKojdHxHFGBl5s157Yd4iDU4apy
+yvALUdV/9PAJEJQPzaDeuTmy5BwtzfBEF4VbvoV6hIMIDcwldMEzs6hbo9q6GzKmUtLa+NLNojX
23ux4DTk3iU+Jk2RtVV7ZEDSQZRNpF6CJv7bH1+wJLl1qehz22KmVh1N5Vkp7tTxObdWjHQh6a7K
jUuJRfs2qph6rMpU2QvNKF9yoFD2rXDo3tbt7Cmr1XxrOcr4dzSK6qKpI6SB7ClBAqlv4/sQJ/WB
xtxqvDJkzknvWQf4jWhcDhrJ+9KiY+dFdI4MSdTndCug9H4AjYm5Bk1YuIzklihFTWk7OXw8ZmFq
eiDI8qFytq91Lly1qB4gIPjWr0IlF5S1VLkZiiiU5SHw20dRdjbEHEL2jCdm1vudwUG0EAtIp44d
+OD9MFVQjs/TfnBb3e68vtfX/K89O5ErscPH3z/FP21eR+AIYNMxtEHU5zaGVUGyCUyn1DfCBDHk
6OjZL4Bh8K7oQW71w+xHsYdCWuM2Fdd3U5hR0JlFlUtKkFxNA6ufmT0J19KVzMvazrnrByv52WRF
/iNX2/xSVLz9KaZidPsoDi9hNQ5Pg20Q0FpxvfaqRi01PPR0RLVTVYO9cmD3qFrye6AHaO2mEKPf
QblThVI8G1+E0073hDaZb5mAaxFSisanwDb49ah0D2lfU1/jXNtFJDJeR3RGuTZhw76rG3OH7F+1
rwelgQfqNZ+0JhgIK739NhYFcF5mOo4nCq3NANo807ZXCCr/EcuAcnMqMAKMDB2YufGAGKbdjLql
x15TEBDDOpD70Lx+IGBPKcoGKVI7E00wCdYf45oXMwufZqrguhL179tHe+EmkqXFhzhszZx26jE3
iwet7hUX7IsvouIPiu38vD3Ggm+Sa4MUvZuiSxloXSuQ6jVG1mwSPVrr2Lk6AzA4zsnNT5aYgGUl
R+BaHsvJOthEe4iS6L4QzZ8MyOsvTABDzAf/0xAABmGXDE6Okd3Xp9GJkssE012JyK5mYfF1KWYC
HWYRV8CSHa18J2zLFfYbXi1QjTbASS22eh5vI7JGGbC0WvPfP00lA5EaLUpnOubgb+vVi20GDsfV
na8Una9X3DEbKXQqphYaOpy0cyMqSsHDE7R3L/1Z3UMQBX1UwgN/x3Y8Wdt8XwfVhewhV7e3NtZK
THLV1jD8/PdP89MnBqT/ZFRHgRs8Uf4a9CuRLT4sRVNiyFnbhF0F1c3uOSq6xAfr3mMl4H9Af7qS
q1769VJENUxxx5oqJ8BGQukChA4V8p+3bfjqJYXfLwVTAxiZMmjL06AA82FoMr8LBwhB4WowvoNR
HRm6L+mTYiTpbUY6p1C4I5xgojTodCeH12qekZVccScLJvyfFqde4RBgtqdjGXt8BB+icRkbdM+L
wru9VFfDHbAfSscdQAgO2lmTQWYYeM4wbLxKVKhYhV9JS+D70oFXKjXr40KfjjbvzlqUbfTGXgmn
robM+LR0vI20aCM9AdP4oL5o1YknFsTDwSQ5PU9gjL29PNdrxhhEOuLjYAnhqJkThBZ/Fokewnig
jIL8cPhHpSx+ruswf1DDkCIQodWmSxWyaVJmb8bUyi6VkdZAcVbVqWQNAcXDgCKjHrNoN3WWQLig
ZKgLKuxV0claEWjhYMmVmslC3zJ6KsCU0rcnqyQB6Ikebi/HwpLLFRqiVAl0TEGBmBWvRXUqdOo6
6j2fgkFZ6+5fsHi5SmMoVgL6Y5Ojqe+tneNYsLgKPShsvr09h491+E84R/4DruNW1+Wk0Y1AryIv
h6aAaztZ5w6Dva3JFLlmh46XKh/8inUQNDNXnNLSSZO8NQKjsgQ7tBogwfiLTsD0auOWkXTlNCys
23+ayyDvGlagbUNoEB0sYf0FwsenTfRNU76kto2zIHnsLDWQ/G/odKxCyGNYPD+wSd8UUV34t7dm
wW/L2aBwyOb2jLY9To32pFRd60Mc+w1WZ/pCiR4h7uDPFHMrK7Y0muS7HWQiVCB67aBMzZ9N1AcT
oUe752h+1ouTGod/uUpWjG7hTMphYUjTjiP2bo95zl4spz1Xg3i/vWgLdiV3iWUq0RqQN3dHVpcE
9RX2roWqx4dxrVds4dDLUpHEMVo8imstyMLXqriPLfUA4i2XiWw75V+MBmSJSM0M6zYxMtBhJsmd
OmnBmFYrC7T0+yUXPtMHVXifgjCYWlGAXgaK5G8UvlpNUm5x6juvA13/yhtjYTfkImufNrZRp3EY
FJw6Pqj8aGCaPbTE0iFbccLXX8VEN2Yj+xT3gRpxSsOohCIZU9FQLRLUKxQWadStlT4JXVDa2J5p
4rKtiTM+GbE+06RBZxFvVx7XK5HD0tUoK1W2tgk++a7RwLVbPLQF6SFLlOloCUnR2mxXUNDToR+N
3IAyBXFkzqyD9R+jN6AMaBDF76IazIagUOz2nBE8na1OL/AaFvoekm3ibFa0+UEbrT5rKpiWbx+W
BS9pSC5McEeNIgYPUwnutyFzO9CXl9GLNjzeHmBh/z/AIJ/2RknnIiDSzcdyMPZTpL1xu/1FrWZc
WfUFp2VITsscwlyxq4YEEPdRfahJJu4QZZBHU3mxz/HC9aLQmVFMw5eS6AS6ev9aG0j146gAV0QQ
Wea5tfNdq4TPTrRGVXu9pRLflyJQ5pC6bUSnBqwQj23JnrV2ACWmmgWOCr6fFhwwnpOa6aGKrXYP
3Zf8tbT61MNV37mKjsp0w5QvCYfix8w+5PP2ZW1pGl0EsHEfvkMq5dKJMPKGKfVvm8eCL5KlGZus
1BUjiuyAF2iQrp+tClkrCtRIfgrxBLo9yIIN6pLDK5FvH4cuJkc7ZgDa3gsO9o21ytDSxyXnk0XO
BIEwrBC4VLWNMYJlhjma5rcU5JO3f//CIZW1ApFvG6CBjL3PCgr5p3ehHSaW+TVfOaPzT70SAH4A
Oj5tsh4CGijiZgqKdlaHzcDyjxIx3d3+9UtbrP5rQk7bwuFP1Ap0p900FH1yoeZCOAJ9Nrbfp1/c
Y8kP5OCdUfVM0YM58fkCGQrmDWClOXSxqe9vT2Rhp+U+7UgzUyoiE7pbyskpQO+k72ptjZ/jejcW
0eVG7VDrc9aBZ/QYg5s2QQJfZ4+pAj2GzIontm2YU/0qe/QdguY1Bwg2coSluWUdQpgEsuXlS5nZ
2p+wIZYPPGP9F+AovBZ4bowr2Z0FK5FbvSG1UUEgvTCCCI3yrlZBJWHq1kh4ltZ2Nv1PJsiSHOnZ
ioE8T7BHvakZ3jnsrNtrvc4LR0hu6B6mpFMIEZDO5BeWartRhbxAV2+gYbG5bR1LI0h+gNVG49iJ
lRxpnr1NNlQakpKCQL4hLgB49fb2KB/9slfOqtyzPbVo2+GapgZpWwciV5B7NncIFjfIsDO9uITd
Qet+IDHjGTVQlUT32+zHaMWvaV+5lf4Dz66V58LSlkmhQ2qYjqZyfQjKTM2+W/2gb2ZeN3DwGvFK
P+/SEJLrmDSSKjGYyAIwJwe2UiLXUG5X6VIWHNMHCvSTzVXoqtVa3dCDkkMN3foTQggwATLNgigN
+H5vb9jCFOTm7RyxNs97mh/7FLzEXpvRZmtYlFU+GAfXCI0WbE9u2x7MMtENFD2CgY0PaFvyiliA
2jn2i/HX16Yxr+GntdJIxCFgY0DEY5pIkE4T0FqTom6qMjNXNnshkpN7t8eJaJY+Rf2RaeNftTQz
v48rKNrh/gASW5gASoHDGDvVQOnya7OaN+3TrNoo6lWulc0R+jHKRsTT90Ste8TcbOWMLG2M5BSq
bMyc2MIsrKQx7tFIaV+4SGw/jXWx4XmVfC2r+IHM+jQRcPHjoo9wFsPY3vemsiGUfHFbpGPO8ryL
QXCYHFFdccwnhVegroeLbkEefx+1ayLWC7eL3KkNnRUo3YDL/ahM5Nhw89lQ1JV7ezHBJW2zCKEN
B1YSI0ipJp4Gsx7ORmk7O2s0uWtY0eBlVhf6LcQUAFZjuNiQ2f5528QWCjyySEoLraUMhO160JiD
NkE1gQOBUjcQ5CF6vKO80TdKWzkBeCHYX3XmH/3auPq/pp0VieqUlGsBCM2/9S0DfasGEFtDCaRi
+6MytN9JSoGuxz2+cpoW/KncUJpWCaxibAg0+NCujnYytIOEGRBRWo9BaYd0YmF/qX8NSUvpatCH
WOigoHOCNo8vfVRsWERXAp2lO/Z/OLuS5kh5JfiLiJBAILgCvbixPbbH47F9IWZ5A4hNIPZf/7K/
k0fTNBH20QepkapKUlVWps7m1E8VK1ITH5IVUFHdFf2u/5bs0pCF5eAnv6GvJu/rh+m+2CVflofr
+3U5UvzD8LRMwOKTeGojMls32czpHbOsaeelowwTszUO16e57GamjjQ1M8lUi8xbhOOb3ExAWH8z
cutz5Vi0P/xtdFkVExS8LXoqhPMmZmQysoTcDFLM+4HOW6mxs9v+ewUydehoMxlLAaAFiSg/1MmX
Jn1ojOfry7M2tBYpTJCIGmxiS+QarYUGqLjeDVLGYUzacsMxV6zL1NGjtqN6WlZOg3OuUKk/pDik
a+Gwb3VSs8d+mnDFB+CbLQGYC73foOwvc8CzB15DCblGtc4FOyfIM2KoxwUGZMIDAc3EsCfFEOUN
bzZ+55qlaAHEmqFAtrgN6t5e/r2wsq9OaoTXV/ny0P/AncukNpgckRMC2uLGtsaDgnrm9aEvb+A/
aOd4ScHjBMagqFW2D0loEJH6bPl9ffDLAe4fzPJAcP0kkjRRPNA+BBLnFZnEJyu3atxPoBCSu+VG
bWRthTQ7JMVUZ+3UYvGL8gac6Pucd1+vf8TaCp2n/HBVGPIyb9oc3kMGM7D4CfTxfko2wsvaCmlG
U6s6KXKOTOwIbRGavAO3d0jdr66TQMCNbtxI1ibRbiSc4/0zdrZ1clP20GfyHoophd9zpw8lQUwu
KNm4vF8Oyv8AmduxcOlSNPFJ8GE3ol4FrR6XBIuEpCQT0/v1HVmbRUtd9EtDWrpYdcTmo6Ae8Idu
AGpekM9uMcyszKCjl1lqQzPT7K2TYQ/8PjHMFtKFbnxIhVAHb07Fxk1rxbZ0fHHvVRAzsVvv1Hnu
u12ibm4Ydzyjn4Li/AMw5qRtJeSOmihFYUdK4XN7A+S44m86AWLVWqAK74w2spB2gTjMQKGrk7Qb
o6+kdKnOgGgMqh0mDlWtWgKSZvNsz9zChWBhOd0UTYlTIE3m5iG3MgHG0QKkKXbi7bOuTGK/g2qi
Lyw1H4ScdtctbmWfdJRGRWyvmsaSnkhdTVG3lO13253r29Qw0k/dZ6jOzFii4wQanaqOynxOADzu
3fZuhLzQiWa9BQEzsVWNW7NtLeTkFD06CZnpyUlIGVK0Iv6qOe12HjrV7hzBqo3Qdvl5SnXCRlqX
S2kvFT7IImFJIe2L57zZQwLdiIDKvK+RNri+O2vGqF1t2YJOpEGUAAKN70ZuHqH4s7Hva2ulRRoP
uskj7I1EM8RWwS/me7iPD/HXLJvD6799xbJ0qPOY5YXFSNrAkXIBhnqS1DuISFlHJNqmjSizsj46
3HnpaTamRdxGkosIVYIoybZUylc2WQc7ox8aqtTT+YQn9msymW89JI78qW5e+8wNrb4s/HImG8mB
tbU679KHk7gAgke4WK9TzubTaFR1YHTxXWLIx+t7sfYx53k/jD+lCt1dGby8GxPiK9HIgMvul7LT
7oD2zIcK6pDZ8/W5VixLByYzs57UMBYm2ilvHFbusvg3P/f7tU5wfYK1xdLcPOvRoYmaKjnJnD96
Q/uSDiM0onr7k+Nrlwo39ZCz7UG2z+vq0FZnNdkXY4w/udWaS9PJVu2Yx0gOSxOd1eDBHYe69D1o
me6vr8+aU2iunSWxEG3WLifHXe6ZyI9QI9pYmpW91UG2UD7sezt36anMbQjPgaM2lTcyfY2tjdVZ
m+BswB8MNXU7Urd2p6KJtUe07Dpoum1vkjF960tUAq4v0MqtUUfapp6ZAOWwKIDW7aCg36EH5JtG
58fpz8WtNpZqZRd0fQ6ofQME3sBKhSAvs9l/lbhvXf/9lxNJVMfWcqsr07EyCSC78ntWG0+MxGD7
Sup7eEGQShq1HdQCyQKhu+szXmZtIFTH08YoKEMgOjFPxtzczDmSv6CHMXqowLOvmQGBppx8mQtz
T5oBRfcsXJLf12deW0bN2ccSWCdSWFjGznxYOqQbYyu8PvTlnhN8lOboMd7O0gUCETlfmR1cc+hO
tSomseuaqbyFMroo/aX0BDKDyi3aADSq7Vc6LfMNnVo++HypPbwDGKV7y2ZLEsxuzSD2OjW/xmbo
SrwCU7AdCpu2Dzw2EhCKjmgqD2W/5EHVFVvluBV71sFn5iRKkMWoMUpATw2eP7M8VN2TWXs+S8cN
C1g5QXT8mVuBIIENSYnOqN8K3exFkfhN0qCjJN7n5LZ1t7gDV6K7DlDOwAQDXAUnJ1pXT1PcZf6M
Xoq+EFsksyshRscNm0helIrDolLsgtvem2MD2pnHZYvO+zLrEKE6bniYELemkU+nsUa+yJCZtc8g
VPtgtSo7Qrq9DkkV9y+FYaB4uuRSBBKdKXsbyqLHSdhe2PO5fKItoyEhnQDEs1jwEvTQ/FGL6uhI
m75e94C1pTgb1Idoa3q2bIZ8UhHaf+9hvE+oFUSQojwt5lbyecV/dSQyId5UOo6gJ2SqjpXN06BC
gP9cjNURyK5RTcSdJDuB6OfOqN17w8qO15dm7Xef//9haTxvqkpTGUtUplPzbg6OvOe8cbZqgWsr
r4U1kXUGyeepjIokPuVFfYAySYTC6XHxho0732UuPtihdg9gAiBeC4DhqIqX7GAkWXFIxmn+n5u5
O9yTrWgAGsuvHCkfLYuhg85xwUliutMxBvb2mC9mvxFpV3xah3iqhS45T9D1OCUM5EtoW3tAPdfc
lQOoQD+1XzrUU7EGvdFD2kWmGfdHVU6mP6jG20jCrX2A5ihWSqDnaThgcO0ONXKtkJTdWdkW4GNt
9LORfLC1KS3SxTLt/EyqkEA2ao5VmPW5eZ8NpdzILK2cEew894c52txiha1GNJ7WPN8bcz2/2BaV
vd+4ntjFeZGnPiQfhi3CjP9Y6f5NzUMI4+8JzbxIJquPOzBLnxkv4wPZnSl5rSPQd+PdEgGbEtyO
t/K+uy+O1aP5Pf+S7LfoRFfqfKBf+nv2IUm72vLOs4NQrvCTHGJcO2PagWPW9VHq47+vm93K1ulQ
HWN2Hdt1MA/z7ps+dJJd5Ww4zTnSXFhAHWQDPhNnYco4O00R1szYiS7fGHrNGM5TfjAGm9euMc4i
PkHbOphtk4Zx0d6Rmf8vmTMzKCv32/XlWbs36kDYGkkXz1rUELXTAmGAMkW1ol5esrp5SnrH3Dls
eZOj91iWFsqT5l2M65Wfp/TH9flXtkfHtMbSKyondb1TK0XYuQZYxtRunJbPnT86orUyq6kFLUwX
xUnxZGXte9ZtAjlWtv8fNKvjMcukCGityw7WLO/oCP7W68uycvrouNXRaQk3qgKQe7xwK/W1P/P4
z7OfOd2Gha08UXTkqjKnc7snIr6aCr5bxPJSEutLm8p9SvlN5iVRUpcPpVFt5IPXvkgL0HbauBnQ
1V00u4SGA134swumk/04G28Q/NzS9l2xJx2jOqA/ZqGGoaIeJG+mCARQmGa9JcS3suX/gFPbwch6
JwEC233NYoi/ZL+u7/fawOf/f/D3xhwB5+QZDsfGepPp/NLILcnelVCiA1LlXMXAr7fnk1HsbdO+
76X3hUKi3i+JB1ntfty4kK3tsPZYA6ol47MpYVHt+eytEGt/Z/bT0hSfnEBLzBjKcGUvU/CazQtS
ZHjuxQ8JgLt9+/VTu6DT1ho2t5pB4KxYDPISi8Gvebth/iu7oGMaa5kUNclLdDh1/XPBzfdaeE2Q
L957TNWDkwwbhnRZto5QnYN26UwrnR3DPFWj+yQLp/GFkEVwVjTxHTueQtCIJZAabO4T1Jl8h9uH
nM4HPOnAKwYNSRNCmQewkYBzhg8qyFq+l8TEGivLlwyKOKVZ9fuizY2j103gzF+SPgQ+odmlEBkI
bbuZApUL67vR1GRn994WsHqtMKOjKT0IjoHpDVxLM6XsOIpUSkhPg4fC9xyzjErX6u/qbHJuRkgm
BcIA0ZxZt8PrCMrrYUfcfvieEfA/xsu0pVO2tquayY+VpK6RyOFUDzn4V00vrMRy31j5i6rt1Bel
HR+um+bam1Vnys2bPjZAshLfCKbEbswW9mRN0pS+a7sTrodV+ZhYDXut7OIPck97tYAUb14eLCQf
jjQGBAwLMHwfJrN6BhSY+PBWAvGUMo792KHxxn3iYiADfYq2In2eKbT0DF3kIAsTNp5ph86YuhvV
5IvRHaNrESBRcxpnEOeM2jL5ZaTTSQCdidtI+0l6Ga7dib3BdGUCEsKooW8tiGtoeVfHP5KKbZzr
Fw2GUj09a03AaUjnjCcpQEoHsv69A07BgGQcZWvrDUqDz9ftZWUfdCYEtSRMMVK5N14OcuWUvPd1
/P360GvfcP7/h7OqtK0urbqaRlUCfseuqMOklDcZG77MHShtek/sr0+09g3ng+bDRFltFYNxJghG
ceebsOpvoF8Irw+9Ykh6gnYaqxFaCeC4BfsJ2DFpQW8qIiFl39r8k7/+/FUffn1XAxQPITQ8cFyX
/xagEnoqgC/cSMOvrY319+iyNBxoYXVTVNrk1eLljsbic06mJ13x8qBotV9oNJfeF2vIHhI+PzhD
snGKry295sOlB+Kxam5REVQ0yPN3ZnW+96lKNvxL898OfEp5C4RAFFf3Qr1JyNAS/ktsXdMuXnEo
1TOTYExbVLWgE5azzvDnuT1UFOKjaIQCr6i3BUNd2Vs9PQkNwNGaUTmNxpjvi8LdZ2yLIHbtAzTf
tZwcKMIFRhlbDdqe3MHcNZ41BraXQ8GXtVt96isxQk8qtlaceegjolFdp4ck75vdyGThuwp8qkio
gqiy2SKmWvuks5198LPWpDllOQMxjlVa/8vTEZS3EqS2HhrlD2wQaiNkrO3K+f8f5qkrj/Ek68A8
xro7J5bHxTVfPhWN9Pb32moAYeTwOGH19TGni30jQW1358WjF1yfYm2VtHO5bvM4ocsMm3LJ3mB4
6ifT9Esp8Ww2IK28PsnKEukpvrEbJXTH+z7ybO/UMOhAp97G6q8YlN7HXReNKMYGdFGTCb4w3h7R
2BTkPd6PUMy26AaaeGWV9EZu0YFhemiLNnKp+B8pjOzGqKfHKQb2ukMZb2OZViKgnunDHSmu0PGF
vWiyPU2cysdzeAptwbZ4KFzY5D+ZKdyGNVu1gOuoVexSgPOh+Z0/NPFXs7BuhKSBkDwYK2Ojl2Ft
wbRjCFqA2VKh+BdZ3Wut0M6U3i/2GwBRG2ndtQ/RzDbFeQwqRBvwmtgswddlNGHf0aOduLdD60Jj
zhvGwF0+p19J9XSR6Iy6cEavjWoqbhl1fF4lj9d9Y23TtZOpX9g4N2A1izqUL2l/z6Y0LKa3Tw2u
p4vsalS0shBAkvHWYFnokdJHMWQjdqz8dD1VVLloF8sqm0YLX45ANX8FHzAeN+7nZG/QPPJ3ZB3m
uUSgMGnEOjMw5+Zrl6eHHszr1xdnJSrpKaE6tcRM6r6Lurh5623zaajbrfziSljSE0Loxl8cq0WB
Wp4bDbw3kO0defq1Qss8iD8+uf6aNzvMSUtI3iJ1ZvDnKneoT6X42sFQNwLS2gppXmwzRfq8UXOU
9eUXyysPUto/Prf4mgOXwp0LkKyABLErX6ZY3Jpp8bkr8H8ifx8OZCJmy2htHGmFMHwCSmGn3coi
roQ1vTSCMlUsuUJhLsvqkYKofLJu2FKMxwYyD2CAyLfaV1Ym+q/v4MM3DAa4wxoIqUcqZme2r9j4
WjsWBAd5Jg4e6B4+Z0J6tcXlpvIE3CAqQYEU9CnSAdBAR0ZnIFv465UooRdaHHuZ3GWImyhHK2tG
QZYbKLRBXDejy2UKCoaqv2MEyFgbAbgvjcoWJKFGFbqqGP3E7r/Hk3WcBftjGYDMocWNdstPjvBt
d8nTJyc/796HXVKGcJVyDZxyskd5PIYShd/E6AnzOSRIfTEzEkL7uNh5RFDYoeN54QS2y30MXsAH
z47Vy/VfsuKoehYxnhIvE+ekfVx3fmWxW/Dbb0CW1oY+///DNw6WBB8cLtPR6FgDqjCSPIAf1Pzk
6FqEqSskQKseuWHGX+3hxZz/d31B1oxOCy+SzWCNlxjX4fLWpQTwDAmw0FaX3Mr1Q0+6JTlzVDzj
ejk7r+YMgiIwIVSJ2IPxJaReHvRbVG1r36HdDqRwRjQfTwD7mu5DX1pglCygw2GhtWQjAqxFGq3e
SnPTK1ILCWhbOm5gtETu26QXoV2MkFhFyn7jCr3yJXp7s0uHNHFGUHkJ13pHEzDaM8uXtNiwo7XR
NU+sncKG7jUcwBJLS3Ap741wkTXo45ecbNzUVs50XTKKOAQafAtsqqApmBuKU9d/A6TfH5tfaNLc
CGgr7vZfkvuDu/GlU2fxFNQDKMp6guRvXudt8RyvfYHmbV5esqLtlYUmlfwHkeLkeBC1zac9yFv2
M5QkPuV8/8XqD98wkCVnaeyZURI3f5ylbiGIPN8Z1bzFgXoZIEPx93dQKgt7mhZVAAgjmv5/jFVt
6FV5DoAKjQ9NY6mbEsSboZeA1SeG9B7opAvyA6JH/AUhu4w8z7P21z92bcM0D3VyVoO1aLaQ9Wy/
dZDE8Be+JSmyYtU6M6GXtk5sD4MV5YZp+5ndvi11muA+U2/k3FZ+vM5L6Dl1YYEkDj9+6TM/XYbv
M+n+XF+YFWPT5Z/snBfospB21JtvUjo7mdihRW7Qf3Eqypfrc6wtkOb29uCQqiwHMwKRXs7dwATu
s9+iijkPcuGxTM6TfjBj0kBshNodzNhxv/Ayf0oq74fjkWeQUW6s0drvP+/LhymMunNJbcdWVKOq
GDCzzL7IdGqBZx6Xjai19hWaz6cOr+1ydlgUI1S14BOfwRbcyQkVvM9Fdr1l3PVY2oO3i0VMNjQ0
TWne9QUoWWwjmz45hebvaKyyVQLS9KhJYjh54vORB073ydE1Fz73OLlFVpZReu4LrQsBvkyBZt1n
u3byLZjb5a0mug5R1qDYknoui8zqflLPpHtztpiNL3sx0fvBl3aCQCxNVcTtvApmlB5PJkS8N1It
l/2Y/NMPbmdGw3pEcwTy2ywZ/lcT9dKJ9FUq+3dNl911V75sp0RvCEezvmqphQfh6FRHhjvhueoM
NvneCpKG5fvPzaL5tJsbPDO9dgaIRXxNJvE0z8M9GA8e50JsWNPah2g+jQvyYCunxN2weyK4G8rp
C3FesuF/179gbTs0f3YZ9L5E3dAIBw8Ig3jZxD5RiN7g93wDzyz9rqxefLs+2XlZ/g2BRBcYynjv
UPA2NJFywEM1y1Ie1RQ/N2WhNopKa7areXZCQOOYMqS/itE+phOHHFO3YbjnG+ylH6+5dTXaok1y
sDRTyCD6ho1aTNyYd1VV3YLH/t3GMoJVshOgS6y2wPYru6M36VZLR2JngKoCPiV9dD1nOrRQJUlv
QB/SvVexKI0QkNrqz/X9ufwOIXqvro2eB7Nj8wJB1iH7YZvS2ydoOtzTiRpx4CB5FizCjpFBmJSz
9WJY2TK9Rlo6aVX1vTVEPX0b1Neq2bDstXE1x+mXpDRUV8SnjjnmfeOQZDd52bjh+SumrAsbQanM
oG5iDlHKdnGV79CTb/dbYWVt8HMs+HiOL0sH2joAhOyEUOggT6NvpOmz7OaNfPraBOf/f5xAuV7m
tUN86gd1NxHys3GLfW8YW21CK2uvd/oi451AOJ0bJzWSxzpBPV0ktD9ct9K1H6+FLI66rsKSeCdq
/Ji6+6V9UWoj2K4Nrb3zoR2ftfOwGCdWgkEA8hoziPScjavT2uBabIJ4CIV82xyfZu+hnmWQqifV
5sH1RVlbcS069Sawst2SGSdB5NeydCD34y58Y3DzPxHuC8FP7+FF4qCKUeoBV17SDpVfolXxD/pI
vaccLdZ5sLQu2nI42OaPUL6xgr4W361BLL8UHhgB7SwbSplqBArQ6W5aXItOkIi3dyKb6x/KK00U
ahdhRtyki0JDVOuGsUKnZVAW2RIsjgRDkUh7dV+qJg9RkjN/nA/FIO7EGIGLQQVz3vdfmLHEyDtU
jheU/eS995WEEK3HhAe5ScMog8GNK7SlZT3YFKCQ+tp4IH7yK95Nz0qBXkflqgQWTXUqCycvNf7n
gHpehQ0EE7+0sQEEQW3aKtt5DuueTepAkGVwc/uXECImiPup87IIvgSjqiaI2RAe4ZXafGeJ0b+P
wkGXz5ADFm5lg2+3dXrD48ryUxGbp6HrW6inEojydKp/JrL9U7CkvktTRFuXpun8WGR5FYfES+TP
FNJRfiEIuq7KkmGq3B2Pljt1j06WtHszltVTPANADe2Nn8qZFERtRmg3At57ygmgxLYYyIPrwi+h
TWX/YrZjHypDufeZ49h7M6PGmTKjClM7N286CAkFEiiwYHCmJgD4ku8XcMN/mUGK8IcYKKPcFS3O
A7Bdy8EvK7vZlzFBs9xQ9e+GZ1bfW3DQgn6Xoe7SW1NQMycPJ5KW4TRmVuDGID0zZzOFYNM0hsZU
qnGXxynLboDEHNgxlaksA8NIaBsKU+XvaJkZnmpAX95GlpFpx5TNiz01Da8M+ioGUexsLTfLQJwm
nGntfG8yb1E+d8C1vAyptSscOIfrZhYkze3cLnyWUDecWD2+VmOObE8CbPwOCJWhCApl0YOjXOsu
Q3P2UztlnEJYqFB+j2rnsYWASuuXg1NAxtQxPAn1WkP6xC7q5cZCAzTbcWqnUdPY054LEUAsiB27
DK32C8IAHjdk+FYYizWGPDWrfWHX8aPXz9ON19t9ivdJC/yHU7Q7CBxW+zivh7OEkluToJVdfEK7
uPMHFQrjzYNa7EstcjhOWtUWmFWtVt5YMbMOdWY7D0Ndi8Z3wdh5J5aG8l3aiuXVVWg95ks7vqAS
zfKQthlwjWPbVt2uttiy60bD3uOlNAL8Yxs30GgoXtDY5n5zB2/yTTqwfQflB99t6vkRPD7q2J7J
UBY0kUQ959WulCR7KWsUVV0ocr3GvTKOfVUZO1eUz0i50JtZekoBYsiG9yaZ8HOIV4WzZMTHbpMT
WUrxkJ15Vw6g97E/1T9OiS415ojMmhAKmghKA+e9yEOXgygxWba4FVYiPj///8Mx67gMghsZmLQT
zt9AzgqGGHe2fdZs1ab+S3deisvaJcdkCWSXTQ5tlS+k9dOH8WX+YYLU8y77Nj0a7+ar+zo+d4/d
XXzPNsoUKw8Srh2/aePULM1c90SbpfRRsIBujAMdIeG3jttArHhJwutn2sXbL3F1Mk6jxCsKHT0o
QxRdv++M8kaBp9WfnOmhctN7NjYbr4aLV3uCfoC/9ymZO2/0lDSjvLfw9AHpegOdzdwM20oqkPoq
uwkJa7uAQ7XUCaBbn26d2xdNBFOfr+IfTATtcBAC5ATse5y9ZJC7QObfWxA8KWDi/vV1XJvjvL4f
5gCvXwUuZOgGzED8Z8k4QEEsFYGVJlug6Yu3D3yFdmFtAIlq8okhcWbZ94Utf3dQJNv49RftDWNr
ThTbXkPyDPyEjap/lTg2zypYNKhn83UkW7wYax+g+RGgvTJnPEX3gpl8wa1kv0Ae4PrqrxmX5i+0
X3CTsZw56qtk32cpGi35bTpPQQ9mnxYiIVRYvuVsLdfaZmtX2AWq8mcoghW1VX1rVfNDV7GfSVxs
Jf3XtkO7xaayIFWXoGk0Rn+wvxQo6QdTWXs7V7bGsVhattU6tDaTdqVFt3ChbFAnRMtyjyOLzfVT
2jsAmW/1/a9sup4PRwVGghwsg9AahC74A9gpN0z24juauHoeHDAQgIZYbUZzPe6L2fhpG8bix6N7
2+X9L2uR77hY/rxuXmsfoTl3sYxMOX3Koj5b7lhTpT6d1EY+/7+i+j/HCz5E8+tZLNIUacZAKGA2
Xxtzch8sK3cfROdO38Z0sUOvX9o/CYAcIZQ7K7+bmt7vckDa/Gx0OGCxBrrXeccTiDAPyb62Srk3
USRE6beEhivvq6MBGCoeBcx9NO1xPjl8BK0v+E8P3G6MvUpUf1fWXIXTmdz8+qJdNi2u0wVxl2Um
aUkVcefGUs8umiqJEfvFVISfm0DblXFSsrZtZJglukdMBR6G4Zs33JS8ubk+weVt5/rdxTOhbBkP
EwOxan9flU5kCrJRb7tcDsOuaxF3rMkIitEEpZZR5IesrWC83tyV3+d+nG/lrMrnpSqzMOkyI7Q4
XiWzAc3KaTCNvQQWOhhln79c/87L4YzrV6jY85TtQOMiGqsZkTMLJneArM7u+uj0P87dfy2c6yRF
JvMo5wa+VYqlhIhF5T5CJb485iDviPFiiuOHXPBu8VlP6h+VdOnXxEucO0GUPM6DXQeg8DUDqP/0
EJVpDO8ABN6QBmiQKo+soxDUtvBMCKeJFEc6I2vhpel46xpmumNlyY8ytvtbySseVo6pjlm+uDlq
c8J9pkD274y652jw6bJdLLpX7It5N3Y90M0z44cqW5xQsrbdVV7s7SrUTiBu0DmPhdfUAQcG+0sN
Aor7TvTx7Wg2cyBnOkN/D5QSR2Gg+RIEFOzQOh1DiWL0lrCfpOUzuczPk+ySAwf9tm/Z43jT9lDt
jnGWeH46xOI+V54bOJbnBf2SgcSYQYPnVzzSKWqh8n3nLNP8Uln0kXXZzxh9OqMy3QOZChVawAM8
5I4K06TfJ0YWh8OQZaeZiCy0Qfg8+54bezfWZMvbykwArO7xlsWDCzpandOogHErDpdJItvuZsuJ
wB5FWFloBAtSwrufqYFGTJpU7nNpQvsRBL0JPZKmcHbYUpNh2d0mbFIuwqHDC4Ohjv3QJbhV7gyF
BqswbfNqSyvlspu6OtUzdPFqe2xxr4CGj+eLZTyjorYK4yutai7RrhYZnhaDBdJjUEjVZ+YVPPjT
JQAU7kce5/Km7tVPlLWfqz4X+xF6AMpZjkjNEH9aSqRcvObrdTdauajrJbumyNy56lNw+Mn6l432
0o6XodmNTtDUzc/GBmju+kSX4zY6eP++yXq4JlHVdi2aXewJmYYs4pAXNGaUsxvWbeTp1vZMu3eY
3KqRIwHYElhg0PnFxhcqivfrH3B5bK6X7VAiypPCAia7K63cT+PxoZtAVPq5wbW3hGlmQxdDhCOK
3WHfOmD+zQ/XR768wVyvplXNIkle2GMEhzOTXWbnzYPldf2b61Tj/STjfO91Vbkx20rM97Tzhxqs
LamRAu3qJcdi7MIzDjhNNk7OtdHPW/PhNTSXeVIBZ4y3ylg+2iByzRLvLi/bt+tLtTa85pMyRyrd
QZdr1EDRTMoyTIbXsttSdVgb3fz7x5feUI6Jk6Dg2IDv2Y7rL+j1+8VjtaV1etnDuKd5WNwKp15Q
4olYqgYkmMyjiTSbT+f616S2Svxrk2geVqDgaIyQcYdA+vc+n1Adf2QlWpvMX9f3YMVc9bIZoXzE
MYeaqcKZ24PZgCVH2f4sy/5rLjfuxiuerNfKEnvJaCcpWKW7jEBxJb6DoPhWG83lBwTXq0tVUaVl
2y5OVJVzfxzM+K5L0ntQgML1Egc14PQdSL6f11frv3zKhTuQznSLXHnfj1JOUW+4w8Mwl9kxNRIw
wIO2LDkIz0u/Sc4HUK5RJ2uB52OdHRZ9Z4LM06ihi54h+ZoUriBBKqA3u1sSa7gxhEx+d55CE71E
jfINuA6wSzhGlbW76z98ZZv1Nl1rqOxskXEdtSw/2BMQux0xfhg45f3UGG7TEfCU6zOtuJ3eryuh
xp1kSBZHrG+mm9SY00f0CFu7lrrL909NofMBu8k4grO6ZBGeiD5jjg8kwTRuRNTLOQg8b/4OG/VA
FOjJ8Uh0IH3Y9098gTZlznwwsPoSNy484HxSbeH8V1bL1UIg1Oq9FFcdFuFm5pPRwgsPUmjmxmVj
JXjopLuFSCT3jOK8ULU/uriFxxaYviu/6vnnDMvVgmBXDcYoDOCoWonqRN+hyc89GcYIXt/ap/3W
83rFfl0tDE75wFsHJS2IM+e4mY/BbFU3aGuz5hYnx49P2ZWers1r2g1EuD2c256P5mCgRDbF7d6B
dNnGhWllv7l2KBmQcmbo96qjyUJibuwSFdgsU8FU8S0WqZVN1xvaPdbz0QOnRdSYxowCmlMevClT
bygMzHcm4fnGaq3ohnK9ob0belVIhfSWwy15K4qmPdStTH975VSzneWWOAtV3Y87XhXssSYk/yMU
E99B0s7NDfNbOVp0WlJRVZ6dKEeizaqFhmMz70v4bXDdHtZW8vz/D9cfFxWqOc+oBMajRR6n/K16
vKhNZoUc+ikbk6x9wdlSPkzizEvtoKIlYWrZqXfE0U0/x1vPdQLSCmK0Si2FjAAaeXTEufgwjLPf
VE1UzP/n7LyW5La5LfxErGImcMvUYXLSjHTDkiyJAQQIMAAgnv6s+a/sPh5Nle/sKbubTRLADmt/
K/A++QEf3aXonz8gs9G7xXYsr6wUxcCWt3CZaji+30ZTUv/5QXywai7n33sTrBiA7+VVGm4/0mDs
82b2/BsBEc4nKvZ//RHob12sy9kbfbW4hpwN0WePDM8d/AneaV9DN31GmvjXX4HvuNwqZRB1AZwL
z/1wGqY3Mf5y3mfk3I8++2J/9PeWYPAFSlCt3Qm4zsqmTT0DaPHnB/DB7bncU6xCsTRL9Y5EoP0h
fWztcvUjTNwMb4vOPsk2/r2YFgAP+M83KYpcvyaZRMQeYAyisVOdTfNLME2v0Sau2Gjv4EX/HL3v
+Z6fmFyI7n6Q65r37Wd1gn89Z3AJ73//22qknV1UNMfjFQZv+kPnsa0cx0zcwUHeKzuaBYdgJf8p
CcWXvd/tv33ZlvVqnwWkPzCq1DcOERpMMff5+c/P7IOfclm4baKdDdSE3llSgHDSNffbtGy7R7kN
uS/df1maeKkvbtjoMzwAA0YiX9Ou1qJZngerbZCP3vzXn3/IB+92erHBaNoMytvn7YrQdUFvAFKy
fNm85sbFfH/683f86y6MR3Gx/r2URw2JW3sFDsZ0WrXUB8+l88//9ukXK99r5knB7HG/Srdkvaew
Jz5p267/8dMv1v7q7TuoeiHIhBpTcD3Xt4AtdOWfL/2Dm3/J1yAjBCeEZuyKW9KVTjTpybW+KR1J
PkMxf/QVF8t+7E2DEFI257DrCgp7PwI/hVZ+0rD+YBkkFy9oEqtU+FvKrqxDKyUS0NTwrstyJ8UP
tGrQsv50bOGjH3Kxng3bI7jBWBwa5ADHXmxSrkIZ4pPt8aNPf//733YLO8bRGPCRoYIpC7Mf5BxB
j/VZjv7BDp+8L4y/fbrPyO6nwbBd2eEb8V0esh9bqIqNfhL4vn/O/0ucA/8SqOGkDdDnBo+5t0yV
CU3HFzhwAYr959f0o8u/WL/RvmZoekIwOCgEIeuSM3UX2iaPP1tkH939iyWswp6iB7o1Z26Gr6Gg
p2zOnuOu/fXn6//o9lysYYl70y4ebc7RbNrrTfmQrSv6SXDzwbVfooQx50nD2ccgilD+OUu97/0Y
wx4dVbE/X/wHN///QUZSb2LOQgra09cMOdkcn1h3JXV7+PPnf7CEL0kjaQdNEGs7epbjiDzWDrcA
bOR09YtQ9Wj7fGZf98FDuGSNbMJiRCGLoBDaU140UxI++Gv4GR37o6fw/ve/rTDlgQYvhNmuEFWU
o9blIH+l/O3Pt+ijR3CxfCHGZWGG7AqqkjD315+WTpAXvTH0pP78Bf9aZkNP8OIQXlu4rVAPexsE
iX2hp4U+osWoCy2ixoPasV3vkZ4vaxlzN33ynR89j4tFracsRo0Y0muV7Acay3tffuZp/9FHXyzn
jYSgf2GSGEyc1BXLTNbcbJ+56H304ReLeerYsMoGgb7HyM2+ybdw+8zS+YOPvsSKqK0TsVMeu5oA
8ruevZ4Wczv9J58VjJdcnsTSGF+3hpxbKDYh3SpWaCTMp/KkD9bxJVUEykXF1m4l5xC9L5n+svym
DyC4DeALOmb/bXAbVrP/XGcetDAz7GrJWc0BjuHhSUhzcCr9ZDP9YKVd8kWGcPMtAP1YCN5TCNeO
7V03jaE+bT4JWD76gvdH/7d9ouWJCJSfoNky//BAAKhl7F0NxrtduPts5OuDveiSQNuqdulMggft
a14Z5x8X/1WazxojH336xbqFSBdONK2HT0+8HPB6oij66MWfN6KPVsDFyuXBAgUtoJBnTAsq+Fws
P3S0/vrzZ/9r7fd9vOqftx6Q/WEURpMz1MEKTd+0IArjcMiYTjpqKpk1100keC7Uf5wuuaSAGKh8
/YyIGMDyrSQ74vclicqUfMZ4/h+25F/irksGSGYkc8Om7dUwee4wO4Lspu/VC6ioQQkBPSs8KpZ6
XRB2JFANvyADBkqDdvwwhgEt58SAbhPvC1QQ0WiqbQxnyCGD5rPg4YPneYkRgXWC1wBainq7mH5m
qQ+31mYIyM8/P9EPXsVLfvCI1l/TTBM9d4YUgf3W6zfPfXLmfvTZ73//20LtbRPRyc9ArPQCSG0F
/ZHK7GrCPfxv136xEYw66iO5IBzJIApY9y9MPrP1k6mmD7bi8OI419pyNu2IN0O35Rj8q+0G9hnJ
l11W6jMUyEeP9mIfAMfCDHDWQlBLtxfmwzN1Yp9skh9d/8UuELEVvFkb0zMQ1K+a7r/DkGd+vs/B
dh1sDatAHWyrPz+HDzbkS201xioCORoJZd/Q3YerOM5tCg0yv4Ot6Seb2gdfcamqDrAP2HbwcTJu
DUDafQeBHeUJPGD1r6ZPyj//kA+ex6WAGiMfSWegHryCV1U9Wn4I3Gen4kcf/f6c/rYWYMCaAWVi
yXne4I9iZ9dXIlh+/Pm6P1hol5JppvplT2DLcjX1gS2bDLBKHo4/hffZi/rRF7z//W9XT0mQLcDW
IWTQbYkKxDnj6aN1/6mHH/iXZBEvaps5QKH/qtnHe6/zimZG/qWmW/+zb/hgOfyvovq3HzD5YTSL
COCthvRXQ7NF5WDi0oGbmPNISOhB4/iTVzUg/+sf/MuZckkZEU4nkXTSXYluDquwb5LnCAX0k2mU
PITTOP9edDu/YYF2L9u+kAOP+g7TNKlUtcAk0asIkqQaMXUlcuLP3jcrWI8mle0e1TJEXzSGJjCs
b9Zjvzfd/ZKS9jpt+FZk80iu5ki0Nwpt31MEuGXpT9TdMp7s96Gd+wPObwELKB0MeUonqGjXnVdk
DIJfilFehe+g+hVG1GVL5fZ1w4TGXsBCADkx39hzmGpgnDTyv6t9SJs8sdF233hd/5fw+2yt3wc6
yi6ezXmdu7jOeNj/NjSZvqjVi2qBfv0rRcXnHsOQ9ryoNTmxqHMPHlQWFB13605G9++C3wnG7nCq
NXdscNOVYkvzk3pLW1PWtSXPuD22GQRxufOW+TmlyboVkkFiWoMaojFhFIxXdkyj0ofuB0IB3z4A
zNy8uskGPzxUEzATtvaP8HpuZT60HS9clHC41fQbYqaeAnADlVKEwbsUwwKgmg154/ctJuzMvG9n
/GrXFIkLfJimgx9eYU7c5GsjPFiZ7f4TT6Ye95c0yXW2rMFZZxQWPFlCnrd4GqIqk1ObFkuv5rrv
SVZjeY2i9tH4fJjicI+qDn58ooxDjNEBhB7CsHl81+gwp19Sf3JPBvxeSKGbAO9Cq+o55ls9qEXU
cnLDGfJFfZqSvj3bvn93lhYCSsVpLXe7ziXpQozu6VUfQ+nU2Yd31ikkG5yT7Jo8gFq2viH92+De
4fPwuGdkhmHdYo6IdtIcDjiLyPG20gfrL/aRRnGGlyb0XgVOy4OwJKyBbhNlq0R82G2XgNeuSd7v
zv5MSDdfcwxSfkk1GW9geq9KHFLqDkDx/a2ZtCj0jHZFYCJddxGQJjrFVCNFZeBmUoJUmkAkK1fF
f2Woit4rYhMoOtl2PePr6thCAIoJTlFGUYOkYwLfG7PtG0TiYFKpRU9PARp8Rdaqnecx2gk37TKR
19YGU53MrL/n1pvvpg7eNWETi29Aq1JozVv9KiXtKtEYVQmfwAN863Gr/U1XWYf/1zSxKVrc/xvn
R8F1ugSm3mIKUyC2p3XcpWMV+QKAf5k0twptrryLgzGfoy48Us7kt3heSB6PUlz3PcDtK2ZHr5MZ
KnZnmv4mkA0MCuIue4MPsSn8wPMfTMjncuQ+xl2lTqMHK8fwmMKZ+Oijl12xQLtbrlHksG0KB0qM
KB7oGDcHj4RrNUfx+iWI9q9AQEanZHbBYdkXkMjWPc5D39kbj2DmMI8CDAmiSTIes8bGb2TdXDX5
8xDkkwfjTLC841uJoLwYdgXrRronaekz9hvtA5iQLTP9GdIhzdu2HYsYfWha857qL2O3fmkc6JNZ
3NZJsrJjsk8+5l89k3wZWtP+dKydil6Mdj+PabqcYRDqFbEXwMJ2Zu4JUv9UFpSapjY8Gu9DSAYe
2cZ+emmoa7/Lpkc1bfy8uix6NSz1+2LUG9CB3ThVitPoNktGDEpGyq8wB9p+jfBPZ0QxGTa4QWf5
Logsfbiy5CNY02U7TV8NZ95p8WE6M/kef24nDVW0HbuvGB/VUYFuRfedQr8dH5dBs9sWXfCDgDX1
CFHMOD3t0H2eKDFBzgMzPscGpd3KwN3iMFpoIcN0X75Hm13HogfR9TbdYKSDpUV/JXPnQdw5BBXG
HPF7fZPmC+e2MJolhYWBWN1vIjia3kRllPrhFYlmlNUH3nh5vw5+bR0wvXXSZO2h56Oc82VlGZxI
sq4v4njpDmOTDndNxkEqXmbcyKAJqlCmEpO3QXDeW9tDkx4pvL60u2vjhDw558kns/H9JVATtNiY
dL8mxNoyJiI7LBm8mL152VlBvUbnfbT0r27o/DIFkfrgFhfnZoF/07pP4sVpSXIy4+rHJggLiFhM
7iKavEQwh3jk+7RWvfLXH63wUK4wsAA7jnP3sAoQJeZw2g6zhL4ThCh/K2dn1jwJNg/qimF5S03U
3QdyjeFRN5pyyWJdMM9jRetvHNZU7Vqbbu6ud671TyUncUu8Rdb9RMZvI7wFr7JtiIcC/ZzoBrMn
3kkD6X/Ea4E3hCT8xNtwrA2YBBVXfloks9kwxYTdWuExrUViOKmDiPgvE+cGsFVJkoeNpWQvBiq9
nwtqJTeKNuwuMep9LDh2t73h7ZcxDGHW448DWpOS3XSpSQ9kJVFpbKPOW4APME5x7Nrzdj/oeTl3
8Kym+YTj9jnzIkwTp038wOdF5XwJx6fdb91QtHrzl4qqrnkVxAbnCXVvzCkzdog4H15Hk47YjhOM
yu/pcj9uWVpQE0VgfG46V8TJw6J6+SJA/6wpkexLvA9/LQKoq1Jn2X4dT3hWmdL6GfEDlnwT9P1p
j6D4jzE4HecqWBiFmn7D4HyCrdU9RsjevvpWpHM1jn1adKF8dJm8HXv67iFY6BHbIotkbve4Iaek
6aLgLuGiUVWoZ1sPtBVfaObP55B7WFowVj5GWaPmPJt72NZy26ftzQKgwVxsXqR1vWB7hICf6LCg
M85ct4kJEj/m8yefB0GJyUNM1g9j8DSxMM6FjZBucNQ4IiVsDpXg6FXe3qQPbgr8CtuWX7aBMb99
ssgKpFWr7nY9ofVuUpcDdIBeeELnn8QlyuUtZ/ZrQAILGkTQRTHOs4H65YyQ5015q3wJaMJprljI
623TW6HxtnAMqYbNUAR73H5NGxwAkQx+q9F3T7sWFGqJZiNbPjM/CgtjEsyiZ3MiczVMpPaaEcOB
JDE3UextB2yFmDyfiD7pyUsLEBFimU8a6usikF77NfEouxJh7FfcV0YD05JNeYLYzCt5GmFL3LPs
1GXZdsCwsLtDAEZf4gyMVpS/QWobN1OACen/xHQ5g9eAwmyJVhgJ13oJKrak7OBs76uC9I3rStkj
8s91DGhD3s+evU/aXtdWAWYOgB7aVKQTFUsdq6Eyms4bTxkG9aOW3aWkm656yCGeYw06Qw4wmXcb
ee1k0dcasN1Hqxe+8IlnvyFVG777dMPxi/HY5dw7hMgDR588wBzHUa9ZWMqViHubmfHQJOH2POt0
fuADDpDRsqgMVeyynKuUtUg6O0fyVfnu2QgOGAIm20cY1wKFl555C4CLwnp7WRTGSNp5CEMEDTu/
I6mPSUOR8hC0tjjFVpSOJqoax73XULhmLgSsQ363GZBAkZ3VLcQj6M/1qatMNm7gSgQDL1Q6kg6T
Cqr5Hat9KeTcJN+2lcMDxFpTCQyzPK0ktLcM0v0ub3cXAz7QyubnAmu25AjsHWQjcWioeYDQZhUF
iLRr7aXqOEgVX7kQfpoV5tmWA8Sc7MpLRWqL1DK/dj2FK5INQ3u/wGCzbA0y5JTMrjTLBhUg1bsr
BuMCVYiII5ixthdP/tb21aacunMYHcIwnwOUIOcytg8wD3N1Kt7LZB51wxtGvT3844yRac8tM9aA
z6pgWRA0wQgA5k2w4sxHY2EkqBQ7zzhjeQGHIexwPWaS0yJOm+lxbHwQRWCF7tcT4rSTiH0klT1r
T22mGqCRN+Q1GGw4qejdn5uOnl/ZIMQwuB1spRIhbjB+3J9xe4PCrjSodcIllDbBcDvDgvewLXCn
WoIeGLYs9tX1HEBuaenKjx2do5sEceg3k8Lu50R2b6493k8PMMMMq6Xd0ushwXkBHcV+nwFnfC+i
eUvzWW6YGPMHc0dg9TQXdhn2Y6/61Ed/HCgQL+3Ui++gHs0Cr60Ujt0Xb1zTmziS737J06Sgq2ZJ
De9Qg7MdIQjkq2AszVBlHhrR+ed41OPBxHR+9Ftv+uYQWh8n105XOtUY5kUENpbj0IwJuMBMTSWb
XFck0jdf22TO3pQEKQWgk2nI29h0AnBpJHNTFPhXcJjP/mJGsAXCe7YU3QiiAmK77pr0sFTz+Gbe
VVCBpEXvVvyBLe2Lnzp+7Tze/gKjw6971qjD6HhwiO0Ylizb4jJxeEgop3b3dlgdzKMwQlj3oQcE
RTr1h3gJkmu68xHrBgbh+7q1yDXH4Nz6ieoLEJWml25h6of1hvgrJ33yHddvh2IkMgTTG5gZD5Z7
gFaE/HVmrQ/VImoENUaMtjKEevkYs2R9S2UQnzwl3fPs25I6t5t3V7EVY3QsC2xzWjouHjGH2gQl
Bsd6gcqUr+He5zWy7NJhr1UXOYBWWPB+UZObSiR2OjcdlfzY4yS4E2QhD/6s6BUkHobULWkxfpWZ
pVr3JjPFvLYzWrre0H+dxo2wg9ITcpfeSORa0Vx2Us0V5OQJcOIDQdJOdUGz3kfguvEvY7+o74Qj
Iq3CnSXZXS85n5/CHqSsrx26Y101IE3uC58r9wXyg/CKT0N4zGBgntMZ+7yYW7iCtbFFseQpnUhT
2S1MKhlz2ZcTFcGpCYM1zOFkgqUcKEwSoAMhcjiurW9JNsQlECjxCZHYIovICPU8aOj68wSe70me
oY/zAnxI0pXtlkQogUw0OIMvA+ZH51x6XDR/hyggCa1X2vwVgk92j1hlzmHwk4al9VrQFlU/2rhs
G8yjFZ64F1loZOFikgmgZpQyFZ16uHo0kvWFh0LWr8ZIU5ttoghsdy4OdHBjDicQnpNoXV6yhnf4
bSEGBz1nfrQEFsZAWLNC4yY+hnT3nzEB2JTrGkfYhNJIXAlUfPKNgz+Yq7RZTnpdxe3OUkzlMwFr
3GX13jau7ZkiRjuPIO9cgxMZj7nwJ782hgzlhsHMoyEeP2QqYTeTDlBfQXnegcoSx4c4As5hp+7s
EG3nKPug+dhO7nZEblRGBgFgPoLwdYy9neNtRF7EIAIT/IZTnlZpO84HqM51jpHOvm7S3t7YbTdH
vMBZETg9VbRJ+I0cRYtUIKOHJZ5hRo9M9qsagwGx3M7qkAfyvjHZiufrBl5hz36aWqRKIWXmKWO7
RM6yxce42WDOy1ZSCz6Ru5k24WkLmwbz5C5u4OS32krybD0TLOEV0fJKv+8Jlmmu5EaupdfQo5i3
7cYRCKvUqvvn3gr3HeHj+DZ4745+Akd4ucFxCPGJhso1GD3hEIGjeAG7y/SOs2249rZlvp7QjMQJ
vXZd7ZCYPmxi2X5RA+Qa/CbgtNQLAz9fjcy6xACKvxYA22JXVkiRlowEFTZi0HBGuMhq1LvEYEtv
5ChtKRWCptTzqvFH0FhSqCPQL2LxlbF+VOqW6hqTtylKi1H/okQGA2ls8khU7NS++RB/P2A1tbAQ
DvrrjMVtiVmpGLHmvlXhe1qWQ7M2WkyfsKZEshmeF0h8O/Ta5kkXEQvbr4ih/ApSvOy87Fad6WCn
mxn25UclZnkLYox5yLywPagkDK/mrJPXLGL8B6hPtN52nxyCKI15bgbbHFA9zE7WijCP/NF8DfZo
P2RpY1iOfWu43cARuRqCYHlMuyV56RgLyrHlmNTemB+fEQj6J+lpXH+m1QGDZXE5e3t6jXJ9eE7H
PSkIMiAc+P52bFRmMKc1dFkhWnQMcVLAZ4lLL/1J7YCTsxEcBxuMEEOwSFVAjoY35MilJRVYCJpW
zSpB2ZlbMqAGkrGJvGd1qwauSVB4Olp7/U6cP5DR7DdULWO+J8b9Xua4O7iuC25JC5OlPAtDfT3D
5eRRACN/BbotGvoMoxpt3njGXo3IkUSxYAbvG+p98a9AQNyLEhq4VE0SJXdeiEaoZ5Ysy5Mkg9BA
o57xDQZw/ZOWwZrcMyl1WCZBO6eFTM32OyPj8IxqWHZj2yU2JQl7ccfWzNb96IY74TrwDTqZ3Gu4
CeDAZPJ3u1H2SFS3lqB6obMaQOZREU3misWjqnxjWLH71L+OQkmOdgpVPY08rGU/IRUKLFoBKVXk
tVn6GYDMYbpvsJFWBCKU47Zgqmoc4uw8LZrcusbaQ5NG6hQJJZ7DTRHEE+jjvIUdqqQceXsFGll0
XFM2H6Tu/euN+BZE1A4W9h1FB5vgOP7txWGT5OM+p7KEUjy8byzhR3/rEbHtAhl87scdgE2cgy7U
Dl5w7mYolkHGGg8xbuqNhRnBlneiAwdukqS9nT3aoa3RLzUiwvCrErLRZbvQCDmcgnZhkO7RRXwE
EymJ0CKGj0l4iDAE3hzSWbO/CGKoMxl5FkPjS4AdcCiKFYtJ09okYDkOlrvvk50ZvIbWdD5onYRf
GmNl5bZwM6XcFgyoY9U/agsopzbC/+6Lbi/fL6fwHLaaRmH8m/ZheATCi900JtWlFwz0J1u9374/
6xo+8vuLXJOx9ih4cULv4ddZJfIuknb/tkUD6rGELtWiO/kyIcioBG9Z6XdTiUOs9FVAzZHsxjtY
MNbiozZT+CVVMK0E33+TwGUxH1XYFcSzPEgxYVImaAK8wLVpyVuvHc8IEkg1mREuwx4FAynZvAJ2
jx5e6X7qc+Ta7hkT/zRnXuL/8LWjpxA2gw9im+drlC5gYLFrUiMVo0d4sDcn2aOEznCOHSa+kSoA
7/rcIcvD8NEm40PS8emgXfDDZU32OHkjwemHX8NaVOvswtnPRE/dNVwHvSuGreXZn3uv2Fqe4thr
ttvJgp2+oLmYU7ciEpjg8Z4iDQJXQRddipJrMGTyK9rAw40XYbuObGuLSO3ZVQgLlEqtrP8uxgC1
BbQxbiTj2OcZZFp4gv205zu6KEuBKrGodNMjUKFj9IiNoakdgKyIXSNxQ/YmQdSLOPAp9FoI3xA4
HSYm3Gk0flIgFUPmYYcFITaq39HehId+W5Mn2EwOJaIOHKvb3ldd49k2X72MFuh5AAi1dfybY8uQ
h8DiFTsdeRHGDgFRa1gVWXiRhPK9aK/sK6ASkHNTH/SMbeevduqWu53L4Bmea6969kCdntv21azh
b+t7APMrzUFQIYEqQYBPSjT2f0e7MD/XsFUFtQbQsJFuFTOs26s4w86To8wOLKKLwZXIaLbUZKTk
zU3cPcu9420xbAlDIhe9cwdSaqsOIy2gWNCs4h22yyxDGRq8O3fSzLPXLWSUj3G7Y/mvK3tkulPg
CPoEPImgr3CMiRt/Jc1dP8/TV1D6HOz2InGYYVFRxFs/llriJFRaupwjKhHwrN6SOguytO52lP4Q
cLJbizCQlmnWQojYZF4VzxGtJQtD/CvmXNPY0hKRKKmydIO4g8eE5/MevSW9sdXoJnrNYser1DXb
w2xmAV7/xFBk8TDeq1Z6C6XFUgFUMZcM6PwS4ep2aFaFA1y32Zo3DXFfEBMmt+nAgt+bZRTV1tTm
xiU7kL4tFYXvg5LRJuZH1yJ/y6d1TF6Czn+KLRmXahZs+009UANDf1c1QIDydg1RsR/SQb7Ge5ed
4ai4V4kivEyX5f31QnZie9mWPWekmH0fbq8ezqhY9P23McV/t4djXLPOj/rczOt2onszHaIGLScP
9aSvfR/7x9brdI1ONxKlFuNo141JsApRB807gqGYjKxfsQehUNBgHpdzuT6PjCa1RrHi2MZp8oBB
oAg/JEO3BWjZAKy4HRXSg0UX4H3bltZCoeKHf0HkF7x5SxPcAekXHCYvDPJm09m5c2jP9DyLQJpB
PRo9I5gkhIDw2x3NzaEzb2MqARCZJ3yqnlgtPJD7FmbkKQyzrOCobR9gmWBKqvu1sN7Ey4aT7dgF
eOutQIkg3xGHPxJPsoO/dc2VNRNIQNSJ88SQSiaDoacmdoik14E9w6TjB1owojKghFYUCBOU4VEx
9UzvH6zTeKygLcw5mEjzLd7QoBwQiJz2UTIMFKX7udnenX3RmSv3Ffkpb4YNb3Gs7+dW6APiC5Jh
bcdghQCfNZSIrGDOIefu2Mz9etYxeqziTkCxnuWtIgBtovRfKGF2WIUnIjsHJFoOttV9gkblktxD
nNx3oItOCXSfZvkpUei/S6Jh1k8dCqxt3pMwvLO7xsL04TpdxywQ34N4j68IW4O7cFz785KlJC3M
xtCp6gdwlVDV9kZcwYoDG0VgsDhyG2h0zOSGambXCl4kPOBRPiE+qZhMgjdCNUwfuYtXIPtUWgvj
wjIbDQqGHXZE3TQyrT2g74AS9MYa8vyh7K0eS4nw8NUsLoF4StHhex+JSVeeL3lUWeTYfwGyPLlq
7HyA1IawP6dRmn6TKxPnNhP2rxUtriVPW5HeZHMb3NMOQSUqlcENxutivM/dkCPRv+n7rL2helI3
esH/nRM0zpJSYI+cyxg97ivwB9uDWIORV1ErlmO0LIh20KMaTrPHhqpfWHeyUrpvS7dvthjFDGvQ
KTDf9ZiZV9ul9taoNq69MQ0P6EyleQyzsxs16vmWR4ZjUDqMn4Ix9jDbv5mtyjiSCCz39aDEQq/H
ge8P1q20Stp9PwRTl2ICQ3EULJeOAY+6Ij/H7oQSrQwR/4/gCVPTVdm4x8hn/agtum3V3zcPuFiU
6JiPwpjFuqCxaL7FGECtgOAGgCca+npIyfrAg0RXE+olRbbt7RkFdPHg2zYoNlDI6xYOAU9Z29rn
DBZ6Bz8gw438iwTe9gxdv03zbglnTD7ISE6324KB/3zA61fEYHsOuUEt8i3ZG7w6W8aus5BluNy9
qYMg3K/ZwJC9+duc3Pr/x9mZLbfJdGv4iqiChmY4lYQkS7Y8J3FOqIzM89Rw9fvRd5SfbVlVPkpV
kgIEPa13vYM9VD9pdmM/K0xhv3HQ6awV5r/msOmE00XrJEyBOlqtyW6BxGVyq3dRCYdp7mkb44z0
GNU1mIEtTdsfUyPN/DgYWPo7k8AzE3+pvWup8FtQS20bVBjbbocx126VYN6sjMIovuNC3v8tMj2e
oafJ4Cu1T7qBaWTc4B4UIRNqcn+CCEA9NFsTrWarU+vKdc/9eOxUpUVBxDFU3QceT7+ywrheSZzO
7txWzr/jSNPWZTpo/mCgD1wXeqLu00nMT4aO64LrFvNudmclVtaosvWE8XDKKhH3pxqd33Eyozd3
LtKd8mT2p+/b9ADE1L+K3pTrzsRQf92VzqvZyfFbFReMj6ls/47Mu9eKzr65w+sQuXnECaEbU+fe
wx/3Lrca2C4k+fzVlZ6iqcuqrRbzfLBPUm0FTn8W2Y2ZDFdtPTomdfqUGVSp+XxqSGNi0WEX3PQx
FJ1dhlUXTripw6Es0HXdlzLH79bEmO3F6zlOo6UXtEliry6kLyO920YtDRRvdjq/o+o79BOislWK
f9RvJ7Lz56xDPrLq2q5+mrFmbCnBp8pdF1avrc7OxfvO0N11WansIU8lhXAOBPDL6dPKOHRTr8PN
q1t/ooKg0asNJi5yjRv0AFhkbpEfxxZZJTkNL0g52E0JGT7O6MFv4sGcbjtaEW+p68oXp7ayOw5N
3VPmTNm+ntJ8gyeNIA14dgB3GrHrXOrpke/zUBQGWdaRnq1daYaP9YQTjzOOd3ZV/onawjjVEs/P
Jh3ohGdGumuoVFb6ZOW+Khmlq6RN0400Y+PvSJP/hjSO5n5mY9zItMt3wMElIUijd5zimSLbtaWv
YbO+sk3ZguvY5V9mW/Jg5CSz14EcH8Q4xzdAOs6DoPmxbvok2tR1CXYgmq58gr+ebjlN1/spRv0w
UpR+sVw7u4elOZKLJOMH2jwRGSYNHa2e11YP87hpJqP70ppFe9u0wno0zdD6S21d7qu86Vq4KCPR
xT2e5ytTBOJxNESyPfegB9gcKVJbQQ1CR9QBt4VJszZUnOGTx9hMOhAo0kyqO6MEDu8jMJ0NWsNg
z5hOjqXdhNvalDZrcpqxnY19w5G+cJpA+GG0ak+gHlFT4IWL+BwuKA09+kvsukMNZm5FpjrR/uhX
Y9glbzqn13E9yCz/WRB1MGVBtSPlwfZLgmavUC8vcRUX1MvUSevMcc8pGzmEmbzQ5RaSwW2iKZfS
MXj9HOdvQcW28sDMI5gbRxvYMEcURY0AaJ+lL5+6/tLQsmkN6k2vJmATx/RopeVuCWdKuH+jdPL8
j+9xgRT5/7wtZwhf5UDwwZBSDT2y4n583UtC6WXAEyVFariKsJk66Q5Jl1KGJtH63CCNs2qTxPVB
YZTqiGFnQg8zIvumgUanXXPBufS7ziPjH7ahF7Yzi5uEVJ2/Ns5zBUH84x92gYe5dFPMQ5eqDc3P
0cromNSrXvttox34+OIXxu3SXw6MLO1YSAm5mFDBGc1akynz9nl0rnCqLz39glNdaWwMYxiHxwFm
SNLv46ECvnQ/+fjif196b9DcxjI0O850+qxQBBuq0q206Y3renEt2PbSS1pM7skz5koPo/AIvZGz
zkk3q33QnhPQ5ivLx6XBs5jYoddYPR91PKaiWofWb1ISNh9/4HevzCHurOr4Z1iCu5LrMHTeQU/y
XWmmvq6aK6vRu+o3Lr0QRpWigwYVynM1VJ/gHP5pQ0uuGpVTCovGW0/u8FWbw2vz4N2vwO0WbGqj
aunjBXN3tI03GT4IgwyG5Klsrll2XHpTiwncUZV4Gs6WRzoc3V1Yl97RqN345+e+w3l+/PMd+mYs
IQLWKHSG5JD27n0GoPW5S59/0D+XVlDRYrpZHuGSbrBKKl8rnM/ZixND+L/Xnihx1WzCwS9dSCaG
Oe4Jbuh9HcvLjx/+3fWBr7qYwVk3AOrRE8fdujoRbDGsEZv+iXXr7ePrv6te4vqLudt4BW5Frcqh
mU/RZgxK8z7Uz0cK2zXMnZNV/WNPH+GxnCv3bi7HovvM0sSNF1PaDo12mG2EKu7Uoz4V2mnk4LFO
x3MdbDXGlY9vnK/3/3jnhK0tJngbchKzPDTY0Fp3EWQUkdX3EOo4U6qfKq+OhiWfg7Lf18YcX1lU
/rPLeO+mi6kfmkYhNDMrjh5ONyfN8DhJwuubN0D/wDJuWPkRzJdtpvVyNRgezqzCibZtlwSrUVga
GRbK2icNwUSZDJLtUMX9PWRGuaPTbeFS12KTH0QgSCsNH6W/gPfJSiZZk+yjrlURBKJpvhNdRUxM
Vnb7yjOaUzy76s6YVfrQxoG5wzy3vW3dTj3HbUxV0XSZBXBS9H4XM4h9Hjd/ifueZGTgUhfkoCo4
GJQ0pm91J5kerSbz1tJT4TZQtr3zAtdJVrTn4B65TRx/Ccz6FdK1tstTw/yVg67t6Xdmu6pp+pve
cs78YlccDYQfxyGw501tjhNJM4k4TV6f+YnWmrs8xO8una0EetBMe93TJF3VsVN3UwDLOmrPp8gs
sx8S2xq2ZS0plZTbOdRuU1ruUuUkW0dO5i2EU/3apnFhUi7tA13832lGaN7BpDVKzItvyyfm/5WZ
cWGhXdoFDno4uPU4MzOAOW+8HNJQPVj2/uMJL/7b2v7/4NSX1igmxPiZKso7FLJpNFyRcvPeDOAQ
r4Y86x+cMmzWuDXb61nY5S60YGWBa3cNnyZEqm1n0bhq4FHu8rgTb65em/3dNFdTter1pqn3Qrfz
p3GELr2eRJL/5huRKWvDyTmZIrVvIQnCow4wYERTlME0hN7cAxGY+l0raYDOCAnXU6CHa4U99bNN
+0at6khY921uT9tiTtoHPeiT45Dr8V0ma+dgGmm1Tliw8BOTj3kaxOu8FwrsQnrbaTSLUxebxkvX
JBx85knfBpakhEagEL2c/dfvWtVYpzYQFOpGbj+PsH3Whlf88JCi/ZQt9JJWBw9A/anvZlszfkPL
0b6qoTJ/2JVMtrGWWuNWk1rkV4kyfBqgRv5YyFQBDlSqP/c9jRMeSOW26D1lrLtOAzFJiQEXaCTc
7JYoMhJRw1L29Lpplb3GoWasQfEhMcxeKO5q2mybsnVbBrUHyp3aWYqDXhtUh5DWtF82ZXmSUdLA
FvWsg2Sa3QcTrcOA9p8fTJAjxmqSd4NyvUdgB/sG7m+Oyx+toqAP5Uut644fpGl6RH9g7iZPGt8H
z8jztZmZ7qpKaSskss5u4qxst0ESFL/yYdT93gMOcFxJgT1VyW5Qer1zMEnZm73h/cT7nY5mJEM/
M5jgPqxVduABCifmXNFXGXTlt5yfMq9pCJJ3Q1vZO7YdHRnYn7gOCiVd/mtgrN05fnDtSJiw4WDg
JvYZi5XEUcUADxPsiLJg8Km531pZq+10k90YPKAkYSwIdqJFCG3Bi7gxkIj4aT1Ot41X98fKxvoT
0miyx6UAvrBVWeiDzCYkE64ev7iwfWgZCPUYIoRF1mDbCAiE6WybWNb2xs0KsWGRjY6YS6brEtYv
1lLF6Fu2bvsDZ4NtYspwjdk+nYlmoF8M9VQAofUBsVGVs9b61LjX6jD0URCAy+qRemvpXoD1IQ1R
9LoOlRkYN0lcjs26QSsGD8i0CdpSqItse1BbCc/kDQZ8sKlIUz5WrdOwv5XeHy9NqxMtpTFaC7eD
bBKWYwtNQdFLXauKTvKqoHVHBtccZhXSJSvbCnjcqym056+zCVkzKHXreeDsegIOoONlT/kxjfJ5
PKBtKLS13eadX8SRftOWIgcWJ0Kmoou+E1VUPttTBvRPwb9W+ZBuR21Ing3DzdgubBgoUfgUMglX
HM0cWnMYN88C/bcKwr+2bTtrUx80Z0PXdNpkbj/RJAwcKuMZlFbRWMm7pNioxoD3k4/QMO3JDW8M
s3f/xKYV6qQDKFLSh8I1d5GudyvPm8INsLJrAesKI4D+ShpSwrf5ZUwxMiBQN/A5fOHjFLTRGaJ+
e55aEMgaz2xu4PtCDg6r8ueU1NjZDyqGNolaPTwnYZ0zx/4EoD5vie7NL9GclPvcqsY/ym71O9vN
xM+81fqbUi8LWucs6VGfz/fZTCd9Mutq08SGdxcnUbILPbfdzsFcU5FHkMBggavuLhp6YzXKVuwD
6XKmSLMAnVRd6chSFGgZ/caq/ilgHNg3Gn/A3QKb1iEUDJT28SjSu86bWjp38wiFjO5hZx1NHMX6
K5vL+xsjzKH/PQ6HXq7ryTmCj/Q46asBh4xUxyi7LFr/4+3r/SoHd6H/vcNEnmmnEH3Aj1A7qw5+
DrU5rGkb/grISr9yaHx/B9bt5dkUfQs8ib49Qpp7cC2w1kldCX94V3Sps/387/NbRh5rpZVjazys
p7sG8CXBa3/vXEtcuPDocnHy7PKEKJQKmEVV+S8h/lqp/fzxm7905fM3/6eMarD77UcrqI9aR8P4
xSl+fu665/v9c10E5XCjrbMbeT0/Kk99Mbrw6eNLXxgsclGdDWNU09EIGuSfti/c2yzKb7zsVI3T
ldF4YbzLxXjvytSGfsk74SBCokTu7JS8Uvhdet2LgY4kOpLQaQlPE3+L+lkEN597J4uxXbIKtKGW
NMfReQ5RQ+gGp4ou2EnEax/f4cKTL52jWEKRE404d/c1+hMKFrHqk/T244tfeONL26ihRzWjOT2Z
QmM34qnsqg3MUVpieRbtPneLBZDSNI6VRF1Zs2yF26zqjpUzHaFfbD++/KXXs8BRHDN0vCFwq2PX
Y6yMemZnDdS8H1/8woi3FpNUmqnkmBhUR1d/idm5oOpsOhXDSfjs1z3/rH+mK3KetnGysD7i1fy9
87w7T7pX1sZL33YxXaPG5LgWDcymSv9ThsmuMyTEuFBeGZj2f87P75Q+1mK+kjs3hj3NqJsuGLSt
CLPwi8pKd9+bIwkeRpj6pNQpWnYRESdIBKPHpIQ71wisxNYSAQntJK9QR7cOugctydqtbZXGPU5W
zpueNtkPE2ThjqjY+GWuohx6gMWJaFDRXd6I8RSrvvRlNc07s23mwyCQR8ROi3DCbABdVnNRVNFq
gt71Zyq1yu8T7W8ej9PPKodQ3OFpkG105Y7lZtQti2aw7cIQs/vYheEk6/MpyO2dTRhnxc0Mh/em
q02RravZUKcoEomLLKOpmPJIb9a5qWa/mJ0GEb0Zbd3ZgsonOqQcHS7NXLvA8tsyBw3JhTmRGmop
P4whUGe6BiuY+q+3NQXVZ3Z+zmambqdAUWvb8HsQ2g5Y4YTKDDfQDBMES2N650FJfGsc6q7Y7TB8
qIYcicjQjv2u06T5PeuxsV91laa2hIZRIHgxUSpBlbUnJwiDU4QGHc65kTzN4dRvDJcQ55XnJNFd
yzp/7s3m8B5k1nwfocSu3S5z9kkEpSGUNYQ7Nxp+Sch7W1g6xrqeVfYycR4k3zv0YDNO5oGi1/xl
mFpyREZrvgYQBjc1vh2pzzET84uozqgyuzGcfMOZ463SghDJaDWto6n8E1Oh/pjGgbra062nHOe/
vYw8a61rIn6DIobcodGcLxHqP+hObdxtMn7RRuYxp15nqG7gZ7X406ZnalYvd6kTOs9EUEDELuJq
7xYqRGZiaC4MpNqKfvS67p1PPu63WrSRu4oqO85W2lAMJytIih0MpXbVNKO70uK8OgVxiRrAKJ2b
ago48atABpzAg8Y88pgJTTNoWboPWy1HT146Y+E7YTrp8IvT4siRpTnYUqpHheuQPxvpjAoaBRLk
ka4huNez2je8hMNghc3K2dLPhFgvWPi/eGgZ7x2v4aBjyOx7MuveX3LXk18TDPD7OYPrsRKOqF5t
5IQvRq7TotQJFsq20nTt+xEKMeVI31Qrpw/aE9gF4md5HgGzLI6iMr2HvrT1jXsGxYakSrYZShRf
NnDp0DyaE7TpkaCzYqr2+hDUG9zUs4OZW0VKaag0qksT9RSRUVuLcNZt0TQ6Sp/WoSkWSJCDutk7
TtfdDmeqnm2Q0Wu3Uu1kgAgn9+p4qzeINclppgU7dZTLaS+IVkI6YTr6uGtUk+2bOrU2k2ygksJA
+AYlLSopxgpjM0xlTY5bq4bHZArJlXbm7vF86H9gpZoP6WRMm7pLoBTmaq4YueQprd2sKx6mNEie
bGeUw4oXMO1cI9bJaArd+ibrxbhVwdze4aiS4ayYuy8Rlfk2Z87+Di2WHOqMfgXfV+O6aKw3UIGq
18h15PesGKzNUCbDXY7ZsS+cHOaDhu38uCb7gU+eK7N+zN2JVnNqwg1aCa1r9hp2JRvVT5rf4fqM
ss5yV7Bt8wO9XwKsvE57rHs3o7GtNe4Oivf8Q+hjBpOdNx+YmfWtycf8J1S8xM9Y8Haph54zjYLg
iz47uGkZEaK/yJMVUICV3cYQrh4R7k2nGNbiQ1TGwybVPXuvhlQdAp3PWyd2eJ/r0YANQGf4uZi0
ve5AiIcWa/90Se5czcPc/cjSCI/g2NTD1VzX9jrECGPvlFXiYwFQvpJ7TbO/N3GLL0o3POSs1jis
AVilAt0uv4La8iwy8SuFHj1JzOg1n4J5O5NJTIKbMqHb6/XIofy/lr1L4VfOq1rHCWLIqnBvwapZ
55334hp9jpFAeF7QdUS5Vhvc4GjoPbilPRJobItGrgo3w95CuhPYdaIeGsi+K0rf6eRldnqHelbl
G0s51na0zAYcxI72janzWcbQutVhO78E6DNe+ixj9aMNuLE9Eb9aepftpI3G0XG14s7o9PARfUK8
zYvGa3etKPOvWkuzbC2ZfAetsEANLCQ0wZirXzBvelA1q4Vs3Ih9VmtQhkumABlP6TrLA3tftFG8
0WNt2PF1kShqKLJMg/4zLiQdutssQGjhQpjtW/hNKycnXkkfcXCZxeh8SQbWkxhrKB8TDcypE8uo
b0sUJV/HylacvgPXr88CXoguIemlbvW1snQylfs2WbuhZu9Guw2/5cGU3hpOH+06vDWeqjjHyoAW
zn5UdoczSke17EAuCwvRHnS7yY5Q9xVPI9zJt63U2ga5N6/TNATsBu80tpDSuvUQj9lhjJS5hmod
7EZPoPUtWVsQcv40Wjv8bpm18kuhSZ9/DOAieh5mL17DuCKOXTo95FvO4fe0/0FSW11rfkf40uzR
uskv7D/iGBQVwmtjYBXZDoP+YpDE4ocEgYtNgVST9Iw0yh7SblRbgqib29rA1cYJBpEBpdXdD+aH
9a11QU/nkaBvYQ3VU01u3E0Q5/PW04VkCjfTxsMF/Elrpz1qg2zHaWlg5NQWwobMesgnz/6Fa7fY
IPNOfIQm1R44cLiHKI5kNghMxK5RtVNY+EAKEtO2yaV2iioNEjK8/xNFjbEf0KDC31Xtfe1WwUOc
JNozdLb6tYuN7LVHvHrovOohyjJwTqD2DVtDvNOtoj1v6z1SlmTeKobk3motHcwW7YMRsK03CHVv
Sedz35qEDWBjRyq/JWndu+sGuye/Lum3atK630MLyMXeHj+khpD3M4S6rQDZ/oJ2NP8B6cxY0TRJ
/QmJwTaPUvPR1qXx6CRp+WCPIvkzuR1W8y7C6a61nwjsSvwqtOJd6TblbTgJ49lEPv47MMvsGeM0
OIPpaKptw0pz8uLSue8yQ608y+h/QPgSfx38ZQ78YOXrTVDdkFpvPXHQ9nbePE2vVjtrO1sJ6/cg
i+ktl2jH3a4Jtm6HuLc1KnFH69f+VQRdeieHYn4NgUqxH4mK4TkZwvhHNRTdX7b5Oll5JHD/SOK2
ehxi2zFQ+dXiyU514kRHXB/MVUuEl7YmtTtFM5lWmelbsKvHVTgEBUVXWdHJcUQLKmVYxSkCJTl1
TeqRk6n1t1NqCZ9GjPZaK0O7HzN9rDHLcSKAutHON7np9IdydvsN1Ho8tW2smsZNrzT12jlZyVgv
q5u0RsoWtXJ4oKWA7AtSRLKLNR1IMhNfDD0H81F2tnNNrDbgGaKiaTPjsRhUdldAdtwhlmfnSkrz
Nshx1MEoJzzFYqJ/MWXdzulcpEgiSF9DLLIL3ASawYc+KX2v0YYNm7P5Y7BMhx3EgQisgHH3aJ29
hxER+iYVGqYZoyonhHCO9zuIEucZVFmdmyWdL21h3CY94U4rm9PxsR88/Zsbd9CtstHAokWIG7e1
jZsBAZ7g402TLwrSCNJYJ+k+a1xF5wP5bBWrAsGMtJ7kKBkYArD7PsaC4uTBcz/ztUc/7treLwMr
xKJHxifN1uIt3o3Oby02kQGOAm4qi4N1j2XWxtJw2MljJ3lwOHCeBiCdP60+Zd4qiKDRQgztbuQE
kmvLeoo4ejfqLuSo95jRIyaDS0sf8ZsWuFlxqmKN7yDDDdPOdEx7J4LC3ZnWVD8OemG9iATiQZbK
2U+sqt9NDS0fVecCsaUkNsozoupPXynrIYbNvMY9w36azDiD8RmaeNdZpZdc4Y5cqioXQIooGuD3
QEBqRlDSTt9MrVoxmD6uty9dfIGmmKOhtygLCBmBvd+Uh6L5PSTHj699oZZf2va2wLOTprh2xzhk
6V9DhHfDTd9dIy9cQCKWzr1lKfTOGrz6OEnt4EbRvaP6KzjEpUsvMJS6qXQraDQwFO/Etk8F8jkU
0lygJ/PcWp5C/nmwde3Qz/K1yq9RUM7P9g44sDTpjesa4F9Z7iHVrIPq7K9pkN2C5GeYOJkvxJZc
+QkXxoy5QFBcKxmmKIuaIwDfpiMH3bRP8Fk/N2gWGArIuEdt6HiHmJPmKJptor2ViEFnJH0f3+HS
4y8wlAnd7dRGwjuEBfWjaUY+1nj3eEBfy3Q1zld670MsZmyvwbpuBjC+LljhNLxDZR5t8lf7zVl3
FGsbe7oCJl6aYYvZG+gt/Iz2nGzUwoisVikFktRYjrLoyjy4cIelVW+sZVAncBA5upJluulXFC0r
Q8wriPcff44Lo3bp1du17li4NWgrzgj9GieYA4aC+6TE+UkfHeQfMWDOx7e68OWXrrt5nppONSIP
SSApTsN9Bqs4zb9/7uLnN/gPrpj3nZ5MWC4c6+AZavvWkkg0m+pz67Q4/6R/rq63rkZ4lV0fC9lt
tPirjTZnIpHo42e/sNqJxYwuoybRstLgQO/2vnZ2R3I+lVGhY8n5vw/uKBWFibTP5DUI2bmJz3MW
n4zGOdldXV0ZQ/+Zub4z48RiThd6QCEAqHmTNC04Dd2YeRORnzeuImOQ390ms7/MHhYR6yxr8tPc
FTFlaTbdANnaRGdbECQw6Go5OI/ab5XTx4djjj2+C+EiasfgEy+acN9lPJFBUIFw80wcbIuUcvnd
uEaDe29ony+82K+waMu7zm1xdlPS2XJkOcpWPeAGol8ZgJcWgsWaJoxEJ4i4N/HfOxl9imIESABy
iC0+13pdGg7XQhDZJFzjEKg0vw1TTCAqzVLf61hTV97+hd9gLHqXOLtZWEiU8jCX+rocbwoH72fH
pEK7clS7dINF8zLQpWgrZQqY1uHKTX9n3kM41aRCXXlHF+bpf37n/6wCWeK4YR8r69A4ID2JmeEp
lP/8eA14bwS5OhD6YqKia6ZS6wXhb08EGK5H735qryW1XXrwxfI1tK3paLinsbYPj3mhPVoAgR8/
96VLL9auPIeBHPYAjUQ4fJ2z4pCh6/ncpRdrFxlJmFpUnTgAK/go8cAcG+PHx9e+9LoXKxYOFO7g
6IKSGbXQgDlW2zJqkisv5dJAXMxWwgFCQBAGCg0OL3M2FUhOPDwXwbUPeunxFyePyBqgcPYGCxkV
YG4zxo231r7ybi4cCZYyFeQb0IGC3jpQ9cDItKac+nt48WzrUMrib5Nq05X3dGHwLMUq2NwEk+Ua
88ELfkBQWQf5tdrkwhdYqlVmJwZO9aQ46EbQod42clxhxXBvDBTpeRzkyZVF7cKX0BfzFv+q1NOm
yDgI1/Xw5gTfNI3om6N520+N1KU+JR5lkVeiFgeoCGvlvtgz6qxPHg+W+pSerN6+shuMcKo13iJQ
278lNV4Rpf25JVlfzGFcah0XRHM6lMDmm3ZOMe9Du1UErw0tok9+g8VkLjHJAMZjModorDtvXmnF
bw8z6Y8/wKXpsJjMQN1zUmfsKnrxZarB+/ZFspXQmmmwXfkBl0brYjp3GTo2PfDEIR9MWsj4FjXR
tul/Ub9/4kdwQFnqVCzQHDzzYnEIOo6X4YuXhPdR9jdJsIpyrGv743uT4XyXxQaMlLEfGqulRail
lA7WYB48D2VYZDr1a4rY8zFCp+2uJidFNh1Uo68luIjlRQHYRZsCXluKV93DnOjjrdGUxk2ZognS
Ihd++bnTh1lUbsHbG7IZYptTg9qinNUhRaCd7qvbrG0RgvZj1d4WWlGekgEvQbeU8gmU3/adcZjW
meiiLxxweuDeqbJGfBGj7sZSKEaF8DoCEEbRHyD4Dryhsjj0TnS2QcAQ2Xf63NrLEq9l7EOvBSC9
N77OL+389/+cKozIFVgjJoI+VwrrM932iCTUPH4rYVQ2wzW7/kvfZrFQ4ZnbWbj1V8em2deA10kZ
YYtRXxnB763k5x9xvus/PwIoVAxTPXPuJaoct/ytKu1PHAPOlz7f8p9Lm7NSLgh/fUxCWPJyNfe/
Pp7Yl97IYm0ikiYNbCOuj1H6neigjUUjubO+fu7iizWpzsco7B1oOoGlr0Qc+xhh2zLwP3f1xZo0
zDNJAlM2H7rhqOHKovVfIuIvPr74fxkRy3Lu/MYXy9HUThMW+rN7E5tpka2TuMeYVM/pVjvYySOh
ro4kDoCrpy4nm7Ub4N6QGwN+O23bnXqvwzUmmupNK7X4yvp14VstZTi1eTZeTkb9MIfzdwwv1Mqt
9Z1GC/3KAL50g8XSJaCnm6XFEqwJ22/j5xpjyar98/EbvTA7loIPQ+pBWJ6Pa7lT7GvT/CHb6u/n
Lr2Y1niuNg7mC+Lgwd8huIIU4ytv5NJDn9/UP/PODYvO0gbeSKCraVU6HJ4K5V35nu/teAwxdzGp
+8Fth7Q6H5uc8gtKhVeztXaJmwyrZGyv3OPSJ13M777R7cKCLXXocZ1ukzskHCuVTldez4Vl211M
8CCzIfqVln6Y6p/ZbPmV+EXk7mpim9HiKx/30ltaTPMEWnvkQrQ6uM5z435PW8+fm2Yt4/4Km/PS
j1jMdPTuZzmPkOe9p/4hdTzQ4kLXg02SVEBRSdoTY5A56ufHg/XCF3EWCEA3IzLt8DU5mJZ91FPp
p6Xa2+nb566+nAr4MqoYv9BD7A57/K3w3gnd+9i4FrF44WU5iwkhSU05G86qQziUdwNnklVtmM9l
S0lkJj8dW1yBlS/dZzE3CrwAPZSGOqJxRQxKld05ibObp4aMC0/D+vFah+jS51hMkKlPhiKVGv6n
3RRiTy6DradhQIaVg7X73DdZzJIoKUU6B114LLPxoDnW12wIvuPBfWUSXvoFiwmCP4eRyygcD+lQ
HYCvNojPXgv92gpinh/znZ3QWcwPWtWlntQBS4iFdoa03GEbQ4rEYKND5DHCQCQuJ1PJD6dVxpHa
Er95zpg+tLhwN8g2xjhxtPtNNadetY6wHF3lsF8xlSw8b4NDaQxhC4HbHc7NEyRPLaIlkmvdfWpa
OokCIvoyz3L+g4FNuTX7YXwcIuBLaUCGSkQ1bEYE+Zi5DdP4++MPdmHJ+X8SjE4hsdHC5jBhSOlp
L2LWfa3+m+j59uMbXBjdSwVGgw9OVKLtPLjNlK2ivLtLE/dBet02GYe/jhld+SHnjfudT7cUYXTC
dCKoMthSlNpbkENQwkE8Opvc5N7artS30XKubDTnifnOrZaiDCid0IeqoEFIJ0i7R/plZPOfj1/X
pWsvziXGqGpWHdkcvLnfJ5iDrjoS1D43feT5G/2zxU+5lRNaZTYHJIS+GbTfVTZu9di61ti4MD3l
YkWGGAKEhy/aYSTvI0WLDEO6NBLkYRjRfvv4Bb3b7uMoYS82lQBAPxBSbw+iQUJp4K/dunsZFDdD
jkyrLV7qsd94Zrk253qP6dhmEPHntk978XFQEui9aJruoLTHGII2nO27uko2CS3ZuRs3H//CSzNm
8ZWGOsSoCh7XIdZ6nFbyllCySBzqoPienu2w+1598k6L7yUrESEfboZDmTffsRF7MRNkEV2ohlXe
Tn8tmOhXVoELI8M+//0/I8+pnLlWrV6TOkB+CVkhxhq7KIdUi2u76KU7nCfUP3cgiSLOCUtoDgUs
sPvWKcaH0Ia/EoqhuLJRX5ibSyU0ok6ShScPm2in+Slzbev0WvSJqeniO7B4QQ3VndtIXCfcoV9N
mDmXEOPBkj95+cXb0bSqcvTSmI8k+zzMsyKwCA7qJOzHj8fse2///PiLo8VghCa23jz+/3F2Xk2O
6loU/kVUAZIIr842HWY6TPfMi2oiSGREEr/+LvdTXx1jqvx2qs8UGIUtaWuvbzm6WBecb7LyQUh/
YZzOPf28XH/qWxsqyF52wOogCRM4ByUwcMTSxt75cCQ24/n5xxu7Cp5Otszckp+mqmZrwBk7VJHr
XQhid+QXqB2bGuxf89Iimzakv1Edn/8acvx7q8uA5Ro0eaVNQjZjcqb3hXBn3cLRI94VIs5WCpT/
V2gVsr1tZc0dMLnwdSli7X1FjAKd3hP+I3i/ak+T1tlzp602xE70MbYTGJDIRsBnApSLFzvmwQ65
+vFrY7c/keAWHQwK+uFLRoNsF5Rd9j30xHAC/ZGDr1nSZ8i+m00ZhGSniwHELhhpPfoTd+O1ascs
ogF0IBZE3IBodAUqs3uUcNF02ndW20V8cuCrZUG70EoHm9Ae6HGAEUMAH0f6E5C+/ifLcf1TuGP5
zxNtCdR5670nwvFeldUOj6ONq0svj6cz4hO6nLjNUDXqol7Taar2YdCoq8r8vIP5nzO+dZlP3qEe
Lx8s3QFACkcceadDwU6dUPQp64TzkxeZ+h5QOhUb3iCA0Mkt9syv2JMPqPEJRkHNkzv19D6fPPht
oUrSOnRDKQ6e6sdvtWcFdzZE6tg+obRy60JWDPcSX0AIQuEDBVn+NpU6gy5Aw6qjsseVgAPDCzwr
PWivapSD18D9rlB4yFaJcGGu5o2o4O948QdmYNYzkUi2KVfQHxZr619OwsedBmj+TvAUDkYwYb6j
EsXFHHaGR5jSAeQHvdJ9kzivglsMXHLIGu8yv1NrcBzrFenq9MWqPLluM0XshUBwmetlh74xU31w
khtHofgA4gwWQRnTvsKDInmZWmTroTgv6MEGqPpRTIBj0aJuN03bArYHE7n7lEPUg03stFCyNjOv
zYCKH4CsVhKTKAA7btVYOfxjoJMOLPvnTWHJ3N1SjapKYqVThPrulxTeRDXAhGwBkXZeJS+EDXNn
S/Xg+ZXdBCeCnHXWuyhf+Bmzu95auiaYax7jNAIcQjtCNAYgX8yOdgwmMoAJGy74202t8yF7+xRW
ed9CSGAPqEOx7nrdPdihBdpGvxC0Z5rHPPz3vQauJ7TDk9f9hOcbKjXRSt5DPiwG7nP4v9ABZnlH
hrLTKdWw7xqH8eQB3LTKc5CCG/IPPpD9anKhj0IOXK6Iap9tN3wbQ9x/CF8cbmo/swqkB4PZRdF7
cILH6hn77PDu6LULc+PSZgOLkm/szXLSw/rFxprnA75YjesYAqDrP/u8Ub7UbOfh9qnbGco3JylR
uOhUzZeKq27DuPUy9TECDwiFdVtuWyqPoC5sr79w7lPOf//8wlQKWxEg93yf6t2YD10E8173pivH
0DyNTVaSVtRCEJlyQddIi9b3sKBG4XBZgjljq6Uc/Nx4NjYhUBgFTVChVHIYXx3IDUsqVmH11LX/
rrfS+RBxqVuMXQhqv5OUdwXmC1w1Nn7YkW0GIzZgekHIAJsz+2U1YEpMbtDfkk45jzEjwGQSGDXZ
BAEuUh+oe09btUZ+YeGUPNNe5jkNVZ8jtcB0ODl28xY01TFOksit5WtOh4U5MhcgjfMYi50uGDKg
j1KOAntKI8mqbypPboSOecZJTLs5c63J80+hSsFpqWxPv7FENC9Q9ml73cKI+MbGMmY7EOxVCPAr
zFAgzio50OF+s2IUgpzh5frwunSqRF+bJzBpJdXIcgDURqpWLB9Wud3DvO69UtYK/3Mhtsy9xZzq
0B2keeHAZN4pf2Fjeq/CvIZYaHjv0g74cNLtrn/OzOgywRV+ygHwxlw4BeQd1l5rBYEcVWJPrL/X
XzAztsxcyVCrIVECeowBGBXg7ZrfYczepfQXguLcBxg9zusORvDxuS46dldlkqyt/l/eJNtyKZNE
zoHjQkBh5y/7FHYBg2aTnWoZgZplP0ELWH8BVhJWB2AiHRqQ0E/eMI2wrPBi0IJraLXBOhZb0RG+
gaOitW+sgO2bOmP7xAeIKwOF4N5ylFg3YsKOOe/tjQ2/9U2PDfRqkjHY10XsHLg7teuyxv3k1Fhq
I2g9PugRhhJ5F4dviGEulOcqITdhAEJmDDkapy1wyUNwgnvFP1xbJVBQltvRYwtJn7mBYGyYiYJq
cOr5GMXQ5O1zH5gEGxLKAyHWUp3q3CuMpcWrvWlkDgtgAmXtkvbsCy3id0uES/qKmWnJjLUl1WJI
Cw8vgFlqdwCHiT/EDX3tM9Tb1jF6uYDP5217bmYsKgWcX/sYjCIkAe8T+quE2aGGS9v1WTnzISYs
hBQxHHN4K6OqgbOSC9VRSGCOFEYZ/5HE6cJbzkPnwsz5DzUELRWgSBDrIiXBmgdp1Eq2RHuc6Wx6
/rRP01JL3LfD4kFEWO8nnFKb76kgzZZACH29jWYiCzUiS0WAUGngPRR1SfbG+/Ex4+l2amPIagq6
1ERzHXH+uk9fYVlxmk5JMUVe+CDdAfJtDXYTapUftfD31z9krhuMmZ3LIPRU57lRlcKIu23gEjvG
7rfrD3dnwiM15nVZM4AlWQkqo+fXUDyrFBc0XVACaMH0Iddp/8QB+XrNYPkFe2sc0CdVV19AHa3+
6rqKodbmoGJ1VMChxqoDa9XQEDgM6NHvbKeLD0Ps+NWuplX5O4FUcam0a6Z7XaN74eucEzilT1FY
PDoxik2KuwCC+yZb2vXMDFBT/NCmKKoKcfo4ubgYyJNy3QbBKneWRs7c441e5UlRe9IZsUVo/bVC
prNlNhT6SzuQueYxujUfGvQQxZ6tGup1NgEpgj7eA+f5IFLxdH3szHyCyYXhNi6AevgfRz3Yq07/
9+wX5mUv1x8+cw6gRqyeWOg7MFOSUYsKrh92mfU/imCwXknfsHoHj9AMoBWnqH8Ds4LE0vWXzkw1
U9ExMRfxwRY6ArvGAfS4LyEPbxY2tzPN9TEDP8UKzAJgJ12PnewOnuFJUG3B8Bdb6XC68PPn3mCs
OY7XOaRqKg8y8H7TabBRUr2Bbc1tWwxqPB5QJw0hCdaDQE9wnv2TORDnNs/Xm37mt5u6zZQgy9O3
YEID/HCKuf+epd3RTm6TlIWmatMm5Ygr6PNs9p+74i2GbVYP36N8ajfXf//M0CHGegb0cJ4WvaMj
MnT2qvJAaeiR6rn+8LnGMYLdEISJzwqcUBMPDkIs+Db4tsDwz25LHpgizr7iE0QMaB0LpUh28hXI
GPjb/cvKhUgxE41M8aYn4XTUlPEUwaEUgCCgUZ8n7xG1qguNP7MMf1xpfJpaQnmQd4D7e/KLHp6b
o39nqSBZAzjyAO+sZ4jZbzEesMOPiolPL2ogQXVLqwxOucyBu0n9PXEGFAdOS7UXc8PICHvwFKlx
M23pqMuBrkm/IE134xgyZq/rgnOtCJLAscvctQqnY+UA9iLcm0wZbJga//9eCNaeQtYxLr8SBIqX
fHSSdVV5+jBm7ZLkbmYemLJNJmE6IPW5+Zl6AELpZyWzn7jo3l2fZjPDyJRqFkMyNUmCxoeqLTxM
Ayk3nQXCWJKo8VS5HcgqrPl1/V0zn2LKwphtgxejaBHFLVlpdISeii3rbgvVH5LFT+OUt33vc9Uj
w4jsDUxlWYEdGwyuEx/mOtc/YGakmrIw4E9BxKBOEaGIeAWvQIlboduebEQ7HboNCodQRBz3NV8F
LZHryVoKdXM/+9wfn1omww0eNBl2EcGaDw55r9ZSXfXMhuWjrPjTg1PBMpSlCiy+dnt2sH4Yw/6L
n6geXk16Q3jurp2kOFxvornRY2zvuJ/HokqzOorFCLDx2X88Vbm1sRVduNb50MpeOP19FJ58+h4H
CR+HAZAVDWAj7jygSFZCKL4qcOn33EAxcIDvnoyKOCBf4zEhp3Lwml1Xxd0m9uJw2/Ki3w2B7bUr
FlcB6BgAGWXMxXUuT5IKxttJ8Y6J5W67AoxsbCzijeqz8OV6C830symy6riEIyYFFlHCLXIHA6dk
m9G8XdjLzT3dWO1h0AcaH2F1hDqFdVDVP6RF36//8I8yof82PDUXS1V1vu+nuY5KXVk/8jb5owE/
eII/pr+qwd7+V2qd7700uHdpAHZYXsu7MUAdNGvs8HuBIxiMbX17rZos/cKD0P3BM5SyKML7+8Hj
zc8Sht7HMNBQ5zk9VknIkXF8yn7DplNusQ/I1m3awWFda+eb22Xp2m+1/od8WLdP4dL4lTVJtW1g
73b0ehj71CMCSxWCZVa4uogg8vwV13AnQ3qlPPBQ4qIf9pFtBAtJoMiqBo92XWAUV2EAKhAtT0k4
fGVDaX/JG2wsNcnkz7KvdAo3UKTaGOQbawRfqKMXGhgz/VL7GnMnzNyhDLy6jAb7+wgseFcCyTX+
u/7wywODmhuEPtU1z8F5jEjVARpUNXBFJN3U3DSq6UeS89OkHMJChLBd804DOtMbx9+hZd34y439
gR+kMJZLYjeygrrdcSRKN14jqqVwMtMw5u7A45PtYM0rI7ha41oHNZA1OB7VczrYGwVJtBzq40Ch
iXS4vUqzHlV/T1BkbGUxrcum32v4DwgYkyes3uqQPsRWuk8nFFg4YN7Du4MlC7907oee4/unJhas
Qq2DHrAXLti5sH06WnX29frouBy2qbnBqAsdo9CUIKYWChWN4HZ2r6xeSonMPd1YN1tOUb+ewO23
gnfPfUdRIsuZm57gVdHflragZlYkgeuuBza0f0rTwzB9zZxTThZ2RJd3X9TkQSDNy6Q8P7pGqR8f
4BsuwfnDLY3zowib2ya/SYYYOtb27mh7J0cWD36bfWt6Zz9kt+XqqJlA8F2fAfpWaJRJ4aq/Qk0s
m9q364NnbmAaR4MeNSll12BBdrp6ldg/q2xhxM81vDHzM2pz3IPoLoKuY5OJ/NDBrMEOn2wl4S4T
33RLSc0NL5gcUzcUXANuFKwC562X/5qlWyTnQ1N0IaibG14EXc2coOkj1+r0GleUzWGwHIDDRqDo
rA2TfYuiLRgX9GtIIOE9IbL2kEGM8yOkUxIRcZzGyd3XcCk4Nq10v0BFnXnrjuA0oIFGs1cDt+Kz
tkKCaS1I1Y7Idam0WoUFFSPCVyj3g1sF37ndvA8JLCFhD67BNy0bkE7TaRMG1rDD8hk8el7t8JWH
SrcClUZZ9R4yXHX61M3URnN4Ftzh9gDifEANQTO2CHtO4Za9cUU2AnNsZ3eKSRFlIJLBqaPwt3VN
h39ntOLPPknyvc8aue09LbFupy58T5rx2XfgALQmnMuXEIW14qt2YthV+WUOw9qOxXnUW6kHj4WE
7UnM4+dBaXWUg8NPmdf7O4sn44bjThOM1KzYVYIBs9m48Pnt2+7gSFgWEAGSa4oKJkBNqAKdOO/o
voRTfbEiBSxhVzmHznQ9DFzdtWWOHevASropiVVGMXHVi27g1NvBxg/Ve1x6B4tp/82CimrLh1Y/
pZ2rt2HRBw8+WHXPZZHkOxr74FcSgBFXcHuWxaofK/pFto73kgJleA9ggL+28bsPadCDTexOgLH4
WnlwQ3Gy8VcGOKxapVPZbiH0u0+6MN02g8qh+ZLFDupq+xHpRh8CZeToKkQnoDuUW6AssBm36G1Y
ANPAJdu47iRwy356PwpR/u0yhXq7EqeYFpaQha63vu+Vh2xE2YQ7Zu6XOqils8pChfocmqgYZGRN
oEXRsGqGJFqtLSsv3uoBRkOWQ+1uVajCLu8tNwSSPytzCd51DWuaBKKFXaGtZAdb3GDd6h6WvN0w
RiTQw96p6n7rwC3lGW4r7DcQ2jYkGnwQ694LAP8DlVK8NgmM3Vf1gF18FSowDpreslBTOU3D8wTb
CxhUa5hj582mwyjdVP6zRbHWktCiv/u6q5+y1gHLNyurb5KLF9TG6T2UvQU7ekkPj/QgQdHOhKtQ
FefqkJbDGwySJjjA4LMfuQVU6Rq1BXCEqhtO2B0tNYWjF3XgAp3GXX7Tfp06xqkvTwhLJih1o7wI
p1PZ4SqoLcf25/XIPLPwmkc/moHnJ2yknySxQJOagj2E86/MZrdJ/elHFeOnPYmiEwppVeuA2zzs
uzHWgDw1W+7iCHv9C85bhEvh0/3/TQ8M2l3c4FjsVMHwbQXQBsruiwxyad8fDgFPlnwUZtYwx1jD
8lF7SBENMhqzLv6Vuq6Vw6TKd2/sZmMlE3AYh1+5U0Y1Td3tGMrimHatu7mpkUxCiAV2sIYZMjvl
zt4rQbvFBst1HsbeXvj5M+PIPLOCcV4wljJ6SosvrhQ47d3L/sf1Hz/3bOPEiprubHADIAAJLIwB
wa74X5DY7U0fJmzhBHE5A0JNKAhupd3COt+4umwaos5JwpVMYNJQwP93i72StaoguVv5Yd4spGMv
1/AREyLgSVbi2t7np74du31P0n0NlYtXAVlZoGrIsfxmlwD2zMkSzW3mG82sF7SWo6wkvPeUdpwN
qA7vAFdgVXCSQwpuK9yT95mnbtuYmXQkcGczCtZkcBLsHf7cADfIFYV2rq/hlX6jORA1USsoE/F9
BsL5qa27u8KBbVzoqN9DoI4q87bXR99MfPkPccVPW24p5DSSbKi+MXfQz6oqrSOKO9mWIOe6sMmc
Ma6kJnkFKzuApYqJiPkB38M+vt02vk9Qq+MIDMdsEK+h9MOo5MW0h3gh3vaA/T9d/8qZ6GYbUbSA
bA0VOHDNdEsc/Qe0JA/5Emvi8linthE6YbtB82bMsIPguJ3nDW6uBrv5A+b/ug/wSuxv5eDeg77/
9/rXzEUMI5iiYqXjI0GpHAHQ4eB4w8EKsQO2E6deGBWX30BMPIvbDiiJQy3OCe6dG977J5yPt9ij
LgiVLg86YnJZ/KbW4VChxUZbvbeWtwOp9K5T8TMJuoWLs7kvOL/608KcwJxbkoHAJ9V37x057oGw
2crGXggAlwcUMfkiyHEI4TWoUW78dguY9XevCb/f0rvE5IvQtJl6hdr6UxC86WZae0G/rbL9bQ83
UmyjbdUi9nGZm4tsN2jvO6njXdBDq3P9+TPyDWIa/AaugimGwAtGItw17Xz5qKqabih3ehjAlPYj
vN6KLTKaYO73VbMpkB3Hom03B/Cxpg2kMfbCrmBuCBjzsgSk0Lcr9FFYJxtY0TD4NmpAvWG+d/1j
515gzMNc2f7kVMQ/9TXiP6QifE1Z/qLspdzc5cgCNcL/D2KY2knpKQE7Zpqg+hFlBOt2cB/Kku9K
6n7VpQ9QeKGfiyL8c/2TZsI0CYwkW+fCXEZNeOUICj3E5WpblWSX1N5vSXEim4j81vE2KoV4gZA5
XGhJenGXS0wgCXdsKXInQfKny6xV4g3jsRfNUn3/5TQKTFb+vxkTnzoBzjglALzZAbXE3zzqvoNg
uc9DFEghGdAvjP6ZuGaKJBVxSpL1GXY9jP/jNv8R6vxRdm4UWKRaeMfcx5yb8FNggx+CH5QFqLXE
S8s1hrj+DUwmzmpUOz8ErnbuU6hl3xaGg3+eLP89fxBTOAnbDt/JuyGOEmVlv/whbsQB6CrC1kOc
Jt1RZlyitJ1U1mnoKX09O0a9WZXFjgHoF3dMOPmTW45SQmA3ZM8U7ngETd6Lg6zE8AuXEPB0rkVQ
wWWUxW8oayzunCSnW8Dda3fTdnb6tQhCHLwBZL0HBQul4EBrdcPW732UF43pN5HBCKm8U/YUrsHR
mt4rLtGvzG9+BDXSlLruYFzQ59hmIM/Akb7RsvkWl2l4kDZjWwUv2buuVqrE5tRWvwW8EPZ9l8RA
0NnOzoevCSoX0mDlEQWDOR07by5VyaYOcYXouSKJoLtz9hDeDSN2grX1ljAPFcuurja+P7ZHyC6f
eI40D+4fskOA9O9wZIlVOCuA/9vd1GR/CjllqyG2rHsBjPZ6OpPjClfACiNsu60cYaE6nL0oksHb
WKh9w58CuMx0ffUy5V7eg19ckSc0KdgMhaTfSeI3Xwd9ANcGPpoQuut0TSqf/mlK+TfxPiANle9u
WJWjRG/yUN2Lkyv8e1e2x74VvYKbdTE1J4pS0N3UQ864gp9C82prq65ggmKh1wNOYrIqFYpnedrD
Jpa24zobWAerq4zRLbNI8lhMKfZEqa38u6aCAqrXLbJbiQTEsRE17qdsWEftKlCfoU+L4/EnHFNw
WynSgB/S3M5Pnt27BzpwWyL4cHXoQpm/wiDHf2NdXx/qzOM4j7lxcMxShx4I3F6B+QXcLV7RCo1g
kT6MNzAl1b9hjlCcKpTs7DNA074XYA2yQ6I1NmrugJvSdc2tYcU6ZnXbKtUBzMHt/IX6SWWvLEuX
942fygc7D+Jtmopsbaush+K2Zr9w7yG3YxBD+QIKT3CUU4zMFlIsGcCyYvoShLneN6WrHmDKUD6W
rnSfJJHWoWk9UW+hcvfoimZx0m9yGJw7DyyNs3Ytie0+X5/JcxHW2AGjJrPSNA9VhHxWpOsnBpeQ
60+eC3rGMgsHJTklSdPC2dF6g7r3r4tLzCCZDnm+BHWdATqT/ygB87HVJfWzKIa1yqFWef2rKHu6
6nBpfXK7DkUUMoGNXAPbClgTV324i4dm+OWyEiXYVhOiKItYtfsvoXH8kvUF5JydhOHKJvM93N4G
eRkvHQdm2sMULTU6BIDTDp2TSnW3TjFH1kwXiHzVfe+qpeuemf401YtT2GgXpHQVeS4YgmVa9usw
XVLjXz5L4xTx/2tMEgygJA4jDGPtFtqumkeDyB+TqXvJWLifeA+1NlGbm8aPqVIsBt1VoptUNJ1t
udSZpHYQyUMblzclb4ipVLRzUmIeNd0psPtDzeMa5wC1lXHoLCzJcz1+3h9+WpLl2aBYt7WKdOND
IQXVbb2uC+m9+l5R/sMSkN62e/eNtX8Ec9jyRVJFo+vFuKcIfnJfPpQhv7ErjNNB6fjShR6qxVWw
2o0T3Eu8P00MkerS8WNu1BpRqHU9G4iXssQHpGwFi5931d1mpUo+djCfesFvJr9IOgp8om6fKeen
MIZZYd9/vT5ML232YThvXiDi5GK3AN1CDzXxn2MpXmhvv8JU/tf1x19qmfPjjSiaNVVVtrAxj0T8
1Q/ecB1023ONM0qWAqGSyFRGShU7QJ22LF5york07PGT/3NvqOEKlcO/OvJQU1t1w9quy60t+71X
t9vrv37uFUarcJHW4ZAREbWT9+xp8bei4xEq1AeCa6jrr5hp+I+D0Kdhg2SQlwyKyAjv0dsUFflw
h+rZbR9gZqZHB95YVlPUJxFSXCPhpmAdBgN9LWFM+G3ynfqGdAf6wkxQS8TNUFtdC2PLaRvEBxTD
bl2xu95EM71gwqu9gaJ41xFt5PCCnD3twN7WbynMPt3RUQtBdGZ+mTnqnueYXl7bRjB5aQtstqt4
zcOFyTvTyWYmtQxkC4M9u4X3EExYaNWEq6rNycIQmvvp57d+GkJuDXUIxNfYAXnTRun9MLFNR4+3
Nb4Rk13Lmxz4C8K2We/8aQdDuyHZ5nKha+caxgjIuNTGnhseyxEU45vcG2BddWN/GlMX5TRnOzCn
jZR8s5O/3ENdTb/Q4JfOwOfRbgQ13Sl3hJsbIk8HXxjs+8W2S6r4NGoqNmGLK94YgJzN9Q64lITx
w//kQiHiHQCiQBMR4Jk3sO/Nt2IEfLZxKT2ko9u92WUY7nE8enVBQllY6i93zH9TpHVskwbWqVGR
At5Acbx1ioVYMffoc6t+Gq4jqmxHmyVtVMNcVCi281pn4dpn7tHnCPLp0fAsRXGnjcHquS+8fErD
39f74PIM+0+6lcLZeoC3RRsN8JRFIWK4IrHzxUsW8tHnfa2Z5Dh38flzPv1snBJKBTlWec6zJU9t
bvmR1j5ohlMarF1OPOwjyvLkkalcyB9/FMZfeqUxrRMP3Rs3RRypTCVylYML+5LlfbCbNDzgJzjQ
nH2S4YPkKEp2juTJg2Xj+mTVKtFtE5qJyE843ZOakmI9qWH4bjkCUu2eTPQAd89JrHEHJ2CHGFTY
LEo92MesCXHa95RUKN6EeBeCCbjaEb9/tTDLyidvTKZvt/WYMUVDGVJcmWLM+rEKvsJDFQaPCbd2
NgvKhcF2eVn6T6o5bX1PNY4bHu1psvcUF78vfhGHEka0nh8B49EuHbbm3mTEMmnHDlO9Ex7LoOB/
eouV8A3vgwrGf6glRWqr8JyFoTgzg8yUb2/15QRlrzyFSRtXYL/3SAPAZPz7Td1ipnfbXjYJlIHx
CfXov3B7dN9qWI1nEqit6y+Y+/1GcImxpQE9XwRHnzsPDXcfWVu9XH/0TC+YaVw+9M7Yd4EP52QL
JdV+1MnpQcYaKdxiyYdl7uefA9CnSGAHKSaGa/n4+e1zUwebQuQLPTv388+v/PRoAAu9SoKfjMTo
dLLFM1AjW1KHaw3+5PUGmlmpzFztkHY89/PBP7osvAfBBpaa5CSrL8KDZW41bETh/inFLTfHCJom
cLrEzGtQVeAfUzY+uU71pilM2uk53RguJbvn2syYeBTSMWoFPj2eobcHz2keat1SwEcIDL2UWuiZ
mdXFzC71tQ1sZj3xY++lz0Hr3cHU96kJvIVxO/N4M1XjNPjdPCzCY+CJ8H30SvVUZzyMV6UtljC5
c+84r2yfBtfoob5Jjl5wjJ1iODWhBjhBqc5aIdOIMHV9fM29xJjbg9eHvlRZcHRq69GZ+rfEKo9I
FP287fHnQfDpGwAUdMZJcHLMR/ZVCfuV1/6+LvrtbY8/f9Wnx6dN24xMheQYB/ZqRMpccPxnsLnt
6cbs7r1etUMbkCO84O16QjJdr71+XPjt5xa+sFswoXh1M/ZOhdB0RFUhB7ci5N+9oNuPwoI8Z3f9
C2bmmu/+f/twxWFTjpl15Bn/UxWo/xp8x1l5fibXrOgXNj7n9rj0JcaMDoDxT6qEkiNTw6sDB+CV
FSxVecy1krHnUFOZgMjokqNThpteVT9oixxWIdkX7Y3VqhL18/WmmnmRiY5qAUJKiCv8Y9O41fuU
6fbIqxInkbCJf5eT06KAZZGKPvcyY2pbuh3EUOXBsbWm9SgPHoW1Om7LpwnVzq/XP+ijzO9Ct5gk
KYkEpoAhuHd0Rz91V7Bf935PpcdbYC3ieOulhK/tanB2zdS1G9I54zMLUAMBI/kERY/Xf8XM+uUZ
AcANVIkCqtGDkNoLDhaA2Pu6Cu1jTENUMWMCrKw2B9UMWjXv2IpqSSB48dIbS5nJnqpbSwa1ZZFj
JrkFWYNuBtx3uqiQcyCBe8SdJQNugAe45Le53rRiYt9cmHYtzO6PctRLrW8ED0ECJdGc9KircXpx
E6e0I95pQjc6c1P/BJ/C4QAUJulP4HD1kF7WKcDRdu3AfVXKbCuo7jbwrtTvMOkLF34WuzxVTfpl
qYQHE/KEHUmov/KxnNat7MaVhbK96/09EwtM+uXQo/w8hj7vOARFA68bC74ubu+WSyDBiwiVc78a
waZgroAVWusfA8Fh9gXTm2R4qlSzHnE/THDBm4McMk3lHof6zcCTFXaWW1JEQ/sqq2lt2y8MajjK
HqXTrHKSH1ACvtC4M9HWxMHX9liwOtbYPUkQc+FLU3uHItOPRfB2U+Oa2EGdNAUo/MzH6Sh+hW1V
lDnxQr9dLPJBu5pwM2RdbOE2uHKVky6wHaO+WFsj6JLDoMRGu35+0hOFDZAa4W7nx2RbWTnbi6GE
zenUwLU+8Mif6995qSHBjTMLl1nWaCi3AhQw9m+NN65A11j1bbuiXbK+/oZL8+D8BmNZwTGzbJWL
eK5t8tuqoLxQLrM2DUpAFwbDxQCEV5hpYtjS1UAzU+jbgXVby0L2OwY+4Q6Cq2yt6lAA6ztk23DI
BaD+2tlasL1fSAfNfJ6ZeB3CoE9sSdiJ5cmOuu2unoY/NKg2N7WemXqFVrWisGBjJ1L2LTA9kMqU
kmwmtQRmmBkAZgUrb62ir8dOR2D/ZjxZK/qmymqt+cKRee75RqamqZw21VVbR/0IDp3TNOWGNdi3
jFUd7Pwq3V1vp7nXGNsvz677JmlR6J/ijgZ+yzyNN3Z6J8rbPKNDs0y1nVDlh4UUCB2uVk3xAIyI
FEtMpkuh/DyAjTnCYDSpshRF7AKsQ9jErCVfuh++lJwL7MCsRQ0GNpZlm5boX9db+agqWqMSDk6g
FlLjB63gzxSGfHzq23RaOBBe/prArE+tUX4vgiYMT9Lx+Rfb48nWSYelYrdLG7rzB53//ukgQjre
Wa6SuKAcobp2yYaz5yng6wpFUOO0BNKe+4bzOPv0Fp7UtT0RSBam2vLWEJnhwli5CzUfcw8/x5JP
DyeNymUb4+HK/Uqt8O9kBX+uT4O5xjm/8dOTQwcc/awRZZQzYj2APHgArMdeEzvwVwBnfM297HD9
TXPfYMzrUOQCFAVYBHphfy8JFi9r6Sg192hjLmf2QGgoqxLqxSCA3N/lMJZON9d/9+V4HYTGpqar
ayupC4iJU5fiUsUPmb73ykLpVW5l/66/43IwAgX7/3tBheDFwAeAnxywYkgK6zyNkvlhXMXpy01v
MPOcXloUZVtZTpR4oCJIsm5hBopdwcqXv66/4dJpAtPMTHUmIEhNbBz9U9L0ULopmiMoDfa60IBs
s8zZ1739O5zaX7y9DQIQmGWsOKp58K/heWRNPAnXo2jUrnGHfLyt680MaJJkk+vHfhGlOt/iUtnv
4m3iL+zqZgatWbxqOb2IlZc1Ue+md9KVULE5v693xdyjz3//NKm7EPEahFpwigkQE/43XSxcAcw9
2JjDAvi8XELWjetLbxWM/+PsvJYk1Zkt/EREIBDuFijfvnt6zA0xFiMhBMjB059V/9U+FVNdEXO7
DV0ImVTmym89jPWnj3/xlQVwmdx01vgMCKP4GJj4vZ/gkxEhmaaFAIXLTrfoYdd+/sVSjto+aYcU
oYtX8SJuOyhjw+RW0eLawy/WMM2cSDzVTKcZbcN545E/uhObj4fnytq6TGkOUZhy7QEbhrC1WFn0
QJm364V/J3T4gKC11MG8lXW8+/jPXdnyLvVoRjLaeZAZnqS8TyuS1+EfdhM3f+3hF8dxViXwcyCI
vdEbm3MvKZJwgEvaP57Dl+ozT0aT9Ye0P0UhhkRwlC679t8E59CM/P+FRRfYuosZsTupN2MPvRb5
E83vRN2aoFeWwaXgrPN9EfT+NJyW9GFIRqRNTyx98fW/bTmXac1lobFu0ZJ9gmi8hSw7+RWFpvh4
zlz76RdncB9F4erTDmdwJ1H+jGZUTQPb5alu0y305jd2oL9mznDMXMrO+rZ1nfChx5/FiDtCD1O8
vLVtvaNtKnZWCbCes8WevCEItjEl7DEifQe7aM/vyo9f9cpKv1Scaj0MocKSPCqvf+mCZTsN6u2f
Hn2Z6eSNCSYWg2dMkLDIvdYWXj2I/OOHX4nsL+3KqDYuay1a75cWxRCPFQNdn1r3NV5eoxbAVXC7
b/ylK2v8Mr3JW+VUBGue40wnB0t24UOshqoY4Ei34EVX5ttl8pKvlvv+EtBjBjOh1u9zl7oint9C
8fLxaF17h4u13saymcWAI4nTGLSLz+vUlsTeypVd+xbnufWfIzoW/kpGqhB3d8GwrRcybxuRpHvO
6YjsA2AX5bgk7YHDfvXXv73QxeFtdeNzofBCkm5sXaELAY5LzpYfP/3aC12s/2hi1eKqmB49Lu4X
n54Yr98XxwD7B4TDa+pco8vuxh+79m0uDvJ2rD0YloEgS7nLsPzrhy5p70hX/4vfNHaZy3QhckOa
w4OFwmGM7xCl3fnzdJThP+4gl8lCpyxxMjj3oA8gUWQpjLDYjWvWlaG5zBXaeLUE+d3xNKowh21W
oZfXDC0aH3/la0+/OLzTUbQwoVyx6mBqFoAK3AlTruxGserKmr70i0zUqmSPVpbj2O948KKz34E+
zt2tH3/t8RcreklR4Iwy/PigO/QzfY5HC6wVWC/927+NDv3/i9oRNcXUJu40+XoXx/H7AstylJ3n
w8fPPz/nsm6BWRldrOChgWeSP/gEh5s4lwupzNPmVox57dNeLOBh6Kpq8WUCnRN/7NH7c2ahFD2g
MjcihL+WXc4//2LVLl46zxlvxCl29VQkMJt4CFMFqtmKQwKyqyyf0zg7xQl15bgG9ae+mdJHzrW7
S5K+f4zVDBkgAQ/5H2fzRchexw3okTg7Tr53Nk//ZdlcJrBB+fhrXZlul94EaN+CgqyuKNCUcY7K
R5E6VUhHcy+4pUC5MiEujQlSeHfHdZ3Rk4rWoiWllbd22Gs//mKhR2vcsGnEj4/jsqdfR/YD7T1D
9Y9Dc/6r/zn9kGA0PfOH8CTiH3T6hEatfB1fWHQjxX5tWC4WOhhBaT1WVXxKlyrKSW9k3q/1jQ32
2shcLPJIzDOEtueRsX2uqzsP2XWdfh8jc2OVX1mIl0YEWAfGhGGHEzTuC0bDAi6IdX9rypw/4F/2
kEtWPYYaDpDjEpzIMD/CjOBHz6HbUxnJtn4MwGyl1Y3d/EpEcAmu9ycbe1MwRaeMuHx2VR5Ob6Dw
5SboC9p+n9Fh+PFCuzZgF8t4RGOjb5GROEVDuh+tn27hCFJSvd4qGF+ZT5dI9pTxzo0N3sQXDQr0
r0375eNffuVjXMLY5YIWRBjHxycDCtQhG0aIwpd+AXt05Dna81GWaCO2+fiPXZm4l2D2BSPkamop
cKpDhOba5qeT/lNnkgef6X/jJ6Xhxcqeet4LQeboNPYgu9WPbnlp+xRU1RsjdmVSXQLa2VzBTj4C
VjRd12xbxcx+7YSt4IQI7itHP1Wbmzpl+2Ztshu35ivT6xJDqwONtmTfJSfpqXweYqBcWxSpb4Wa
V4qR6SWzPWXhxKyX0FOCxaH4kE/+TiY12nN5sYIVVNPHrJvyYLjZ3nltPl8c9bCnphWge8kpQANy
lvxo1x8SfpVuvPe793D+6adPov3sj48O4cscvSjcFT+eg/8j9vxl+7nktnLhWFAJsARloIpm6t9j
aJ6Y7AHxX+p92Id57KmDm5qdFuq3S1dbNiZ+85v60JJoq0H7ImPS/9vOEV7sHFRpb6joSE5VC50L
BJXPrB0OibglO78y0JesV+O71mkmolNDoDBRIUQl46ePR/Lao88L5D9HaJ/5KmqqJD75cio61+WJ
vAXIv7JRXMJZrZSugfifnDiwal0KrcF0FwGcut60F/nfdvCXaXBpWqNa9EdH2O5OHQ3dfTPNbIfq
wXxqVJUhMcWqMzMU7dpIv4PJN5Fh78GW7BEKP7onNnYlXMo5/HmCqSl4Ny/7UAE+ZebF/slWWDOt
SdYCc934ryIl/vva9OpHTDwZFnZQ9ZdphJVz4NrmawgTgOeW6N7lagzsXaSrGL3MqfcAtx5vE01V
ey/7uHsDiBE1GSdSYBw//oJX9pVLzCv3dUrFlEanzuNFDUtPAcKv8l4+fvq1+RH+//mRgWc5wFtK
nbxsfGtgL4X2zN8fP/p/5PO/fb2L/UNRmBJr3csTH0bzqxLU29ZVO+ydn8w/a+zPD27hkSiWdmie
7AwZeY5kUPW0Ltru7KybWzP1yvl52cWpoC+Np2CRJyK88B4QUhqAYr1kT4OJzCdOgTSBCXyT3Ni9
/v7nkstKcstbyjhw56cFMNtnGMG5Z4+P48ELUVWeZG8eZMzi949H+e+rMLnM+Yukgpml1yB8UhRV
pxrbs95Ga58DF/aPM/A8M/+zhxBD5y5IzuK3eUAfeMjeexW/pgSQ14/f4W+TMMnSS6FfZb22ApC9
PsL48zEKln2X1jeiy799i/Ojz3/yP7+9iokBJTlpkZ5r7WON9p2qSvwtg6XBJkQqsFuHYPvxW/xt
oZ7/1MVSchxUVjN47VGB1i/nrwGPDig43hijv66m8+MvVpNWmQ1gHdwe1zTdqHX9pISXHgFKuJd+
98cnbNOe8R2ssd/QSTTlMDSGI0o13Yio/kesvlzN579/cS2HBwGCgcnB9pnqUsrX0BOwLtPYcX95
q8wZHNLpAE5IsxaRao/GR9uBJfkqCNgccxmE4ZOOzGa0yx08o7bA6N13k3xo1v6V6L3J1i9JG9xI
/1+bUBcHNmewCmERaY8xm/40bVaANvrj46/8t/WGYbjMyZGGdjIlvD1WKTmCkXcHr+AS6+HzKG+1
cFyZs5e5ObiaJyMZ8aUTj28Ze5epPozR3ofmJbnl4XtlhC59SkENGkytaHska3UKrD20ctp8PEJX
dIjpZX5OmtUPyJRiiKagSGNR2nTY2T4oJflahQwWDW8BYmThJAi8euNRDa/RW6Hjte9zsVktPk9T
tXTsyJoV/nxiVXs00PYoe7rhWLXiFovv2gBebCzjUiEfHKBla9D2acj00TTiVtHif5CNv6y1SzPM
xUTTHAFWc+xS0pZ6ZWERhgwNiNLFJTC/fDsBepBsKmeATPeDoUUHcuTlxAUBImKcAAGwLLsgYvIQ
SJAG8gVa5F0NS4k3jfbFh4WI+Sv6uqG5bSdvBwDKHx1kQR7BmOQOfhfJaRTqoMZ1rlBIBm+kEIyH
LyNuGKqodcd/8UTFh4i1lcvHrl3tXuFw2FR1g2scC0fbIRyk5B68OdRv25qotpRz6/3xWF//YZkZ
nuoO3CZvrCZ6TLrast1sRnD1JgBAjPWbTdyrvhhmM2xIStI704b0nuvgdzCE5iUyyDr6La+ejQS9
BYr/4X0a22CTNVX8JehI/2kYkESTtEWBLDP9LtSt/DxCCPes2sjeBbNnd80wuRSBpKgLmgJ17YRP
wVE2X9vaR2IzRQYuXYJb6awrU+Yyp5Kk45CGaqiPiORg6ZEWY33LNfuvFyZsS5dZlIkk2eAbNRxT
T8VfUhhov/jdyn6EKHwOkKnG72HoxiKIW7K3GrjNxACMnvFlLNtzbVIYrp6GwGt3sevQJgjf5xuI
0SvH4uVV3JiV88mG/DinrM8x8ez3NSXiDcYpt+qIJPhf3f5vK+bi8E3INDAsmRBITNJsfT0vjyqt
5R414HnNx7nTPPcj1v+U6TxOewQZ5qDhsfGOdjnAm+F9MyZo4lXhe5R4Yj9QCetEXBteOYjsuQtS
tEyikxcqhK56r8UKgFkTdtHdXAfsMIm4OmnhN+9RxFev0NOQ3gEp3lT5RCz7jHvSGhZeA9uEqQ4J
PyW+kBugh5q5iFgANxiqZVbOMCsZkGAO/IIzn5SCxbwB+Svgz0Im8xbtuhBkeZHYT1GF3kFi6n0F
7lWeuW7a9nRtwfTizTLmfInqrRGh2ovY8w8e+H17pP1oWSMvCTK/oTi7lynE8lr4UUgavQZOih14
5jP46FV6XKCV++niAOmMXnufg8Vn004RJX+qhXp7+H2MP7NK44lSzkU7jzPQ/TBuLxTwwnlAQd/J
YXbjlSSbq0dSxQkgBmJIJtzD2uaXsAFucHHkpjbvW5++DqM35unsUP+r1VQugF6fMto2OUTdVcEx
Xqzwaap/WdqS77rW2BsieOq8IbKWZbAuv+06wSXFD5CI0Ha2mxnsFqx/JLC2CYiNYIhwuEtk2fJj
nqD0aCW8fcpA+upn5WrzOevc8i3tGvIqYFr6QqNBbCtSJ1+c1Yoj39+xcliAKpeWu59xuwRDToSC
NG5Y7PiYjSNYbjU0hhufKVeSBRf6fNY2e1xBSym4QFMY+hkHV6zAfT4oyLjCwmDSQL/E46TkQ+3/
aWsef4IiZSincOEHsjj7nROZYqEGyzvBkzZkycxvr22yzRDHpqRIyoGWZYJPIaxAgiKMbAq/qMy+
qySLT/gu9IWHGq2fsDteaD5PKAF4bhZJ0TfoQyUTqw8Y+2hHRJC9nPt8/rhFrRZ0oabPuyEWP1cX
ek9z5ns/cBnNnrxM9XjV0au/URr0u7mies5Trz+naPoZ7FBt2+9yRiY0h5EV/cGB+LDbTM3kfjEg
z+U977Kk9Ctck4s6hch910YmKTwWLjqfgtYcLNwbX1RlI/zPAPUjySPfssroh0VFmB59TeWO0qUt
SJ/oHD7jY177cXc2nSUTWs15hWdWSbVREXCHDM7Gr32WJnc149NTF8MgGGsuZmQDLoLjyAh48+ee
Kf0nmjSgZE7LrkyWPr2jqMJsAjLCRBi1+BV0bLocUWZKcaZZmO4I8rWbhXhUpjf7IBL2C3wi5lPH
qX6Cx8W4ZTB4eJopIiBfICBxZKxzka7Vdswid2QyjO8Dk4XHZKSkiEwYbx1uzQ/SH9xBxpDlS8LP
LVDKkA0JuPwxILrPAZIxLyYR4R3EJX1OWGfgdhClX3FBGLbtQueHBiYLiL7TAbjXBvgNU6YhNjoN
AykyKA9GCjpTOyZbtqMq1Eizzc5kZWhsdi/hhlviJ0efjU9e4VrMcwAl2ZaD0rD1JuSfdbh29xlr
alHMNtQPE1SjoAxZvTGDv2AduqmCz8VkTa5aY8VGdJpt/LGNDyljwV7LZvjj9z26Amq57tMh4hbN
+3A36wKhoNDokilv4B3yCcW+fh872HrkSQtLrYCN60Evur8LMhPskggN27gbjWXEk+YAEKUt40jR
z47DyReubEnRgnBAocjt1hLJ0nSLxjJxTBOr70K6+G9LBHidZX78lUsrxjxByAqvkobtgFoWIBgQ
lmwlm4Fo8FN0taNpBj5V0m1DCMbfV08mT4DC0+8QAiRiW9fAO4BjbeavriPxs4hI9+SNs9i51FSf
lWyWz5W3JMVkO5WDv4LdM8RRvNrMwhiYsz2Uh/VW1b7cVGROnmQyoAHEX9ovMZb9vVFVUs6Amd2t
0Msca06QEwU59bFJoDTDLU2VwTjUpepj/24aveQBAeAy5VnGyLPyab0HbCd9SNvE5e2yTge4e3fl
apMvajTxd5Vi78wN2qyjPGs89pxqG7iiom4qY+OJuMSr0ZLNdjh0hi7P65BQfM1Qb4FY1Bslqrb0
0si814b2L2Pdt89nCtJuzULEVpIQdPkqhu9hehFAlNhWL5L108++T0aTj7Sd9zxZABIcG+/e2Kk+
BBBzoQ5h4XyxBmLa85UmcY6duz61NBkekmGIvtGgi04Ew/ejr1kLhrHFTAqdh30qIofURf3Gr/1+
CyVthvl/zheqriJwAURAiyk0bHHhqn45QDXpHpG8fp5hBXdX4Vb3vR6Cfo9yctCW3dyS38E09W8G
9M6HmM7j41J74beFS/3ZS1v2NldDJDfofIlpQeAwvIkgNqtzBdrde9JCrQdAXFiM3pp95pWZ1rL1
GwsKwJh0x7kOs51Ex8Z9FTV262wdHZhBVOt7QLdC7dPsomBU3xz36BZ7pNvAphReXjVvig7F/mIc
J1kKv+42OLrHHxpHZDmrBXKqRNUun+ah2QHyFudhNVb3I12hqezI+CvNVm+rEKzvVpUhx5lgPZkR
NM6E+E0JGlzyqRG2K52pZLkufvuwrK4rPTggnaBe+FzHTv9Q4egXJuHmFzErPNGaOYKhXtj7X+w0
zvdUYx8i8DuA/WVoQCoVAJuCJkXk/G0IRLh3TdAjfTyQ9c4tNYAyWS+KfvKGO7UG2aPtUx8LYRrh
MjaKACVI3BTEtCAU6/XqP6N7rS1E2KsNa1j3J4x1dOoNNw9T0o4PfPHCYlUETkJA4TT2wNC5zcrM
peny0Lcz6PZRS797Lp6eIKlgW7+l0WZSU3KoF8rfaFSbPaPVgugrNs1TJ90E03evTjZt3QWlT5zX
5QRNsR3cDSALgoFggsGKwglciSrTu6Gtuuc2XhlMJIaOD4Udk+x+lMy92jjAzhsSWAdOytvjNoyL
Plv7vpwpmUgBzFewliqy8ouhTMDwbU4GrHszZo9CBdj7omnURQQ3syxnQ+t/04Aof6qII4XJpuHR
bxwdcAGLvDrP2obJDQS7/a5Tcz/kugdKJe+DVfdbncDWKEp7by9pU3gaHZC8CsqVoOZrPdwDBxB5
dj5eiBfGtJEoleCD2yIgin54kxu/DWtLn6VMYGO4CMXg9QDp2lObtu0GPNXouR7j7LsbM/7bwdS9
bHDuNUW6kBXE3XD5oudsqYEBw2UtS4AlzCWbiM41Q6NnrqiO0IsZZPASBqXhi+hs+oq2R3pMSRS+
1DAbCuGmOQcbUxuggOGU88jTJL2HraAV5dLN5vHc3oDgCY7QD7A7ytQGDsIGwzFl22xk5inlq/xN
tQ/pDCOS/FbaxA9LZYao4EA33IVBTM/fJWRg7VpbvxsaohIH5PgxXBX7nPmQrgA525WsATMIsVJz
TEdwzfIMt+BzaBycOKLmaD9T63q0z2B/KIeakEcvnGGRkkHpBd1lCk9Q6iFrEtBgbsAYjgIfZ0jo
7Yap87fWql7lLI6WDfre6SeFaTIKfYQHpL/HCZd9SRWmBw5iRre66/U3PsJJ2idJuENRRBQuGKef
dVP7YqNS1pQaptZFZdSKOh88OnLkNQYc+9LL3jLDkiWnzIqvLdq7UEZFIuF+YhG/V9HSfeIiXjYA
JAcva42LHptmrsu1M3HBdQiE8do17ncEIu1DaNJhIycHI65ml0WRBVJ35Y84nOad76ESUSxZzDad
SmpE2x55hs+Og8gLuBG0kHpuMyLfDfV/Mp+yBYx/HQV0l6wIO9ox80/azVVJ3ZK8W6OXJ54y/6ml
1Bx4Zuty0m1Uih5iofPWea8XSJydJ9vSJXV7N6AUAaU5gbcXWgvxuUQSxrsFgRPDctPJyadIRUQN
KM8rdfpPK/vgtPQCBmK1XH5OCKSPCebDPqxlsG15Jp55I+2eZDE/KcgptsncmQLXGXOojBd/SRpv
fgWWJwDdmXnmrs4qWQxhrTfOKSxIbx5GNJKnkdJFt/iryUPW0CPaHYenBCSq39NgcKkQDJ3+vjXj
lsfhWFRTu9SlJ5r5B7VAFa2JtG0JyyVRwo1i/iQ6Tu48mfojqNwTFimtV/dOl37dMrC4fwqdnu+J
VLKXLvLFQzT01XjXribdB9kqnx0cSPeTUmo3rhQxEU9hqLpDBw8/+cjjk9wbNDjN47zuqW/qpfRd
jezRiDTMREIcEgwY75QE83vtTR5ejDW/ocYHlgNM8XtBWoTvuhKNt3GRv/weZE2faS843OKWmCB2
dogpipFN/V211Gmdr23f3+ElSVpEcYSlyXmXYOmDWQhrriZPRTMdFJZ/AWeweW86HhWBVtCcW94t
EDk37IBeagHrMTTPPbRVgPsFPv2Qx6YbcyK7kZVdxsc3v/PbMhqX9oUlJPmeLEwUKcKsoo498xhH
bfBrQtvXi+J+vR902JzQO5psgQQnD9k0nw9dT205E60uZ1DEwb7AP35fBx+RccL1k7fW3tc5pPWv
eiDdW+J5gAokCa3wHw7WgGK+IhbA5hyG8ABtB+Ruwj6WBdOJ90MFPjpgkkWADjEnwt8MMyiXmygL
V1J4YT/AuC5z6zeGZnDwyAAl38DrLDxlXWhwuVE+EEGiVbAfNmOstiSQ+oDUORiiLUE8kg3xxpGq
PxhctNpc23oJcn9CJLZaP4ZbX1/fjwkPf4QuRBVK2l6c+iVUm7HFBb62ISlReSGnEEt92yTz8mUe
KN0Jm6B/LUbx7aSgGC1r5NZDpDbCfixYN8+PcrHzE/41ewqHZJYbvp6NsxmN5Xf0GdEi5sCoIdXY
HyEaAhJDzbj1R46bE1+WZQ+CwYAOAx39RHogPMphDvkWjvETGsWT4a4PVLWpVp6UlUN2puqzGNkG
F5stIpQ0KSwJ6G8Cq+qCm0BsQ7eIJwDKg+1qe/alt6S+gxMcMINxzd9jgSs/IPj1j2FhagPv9WRj
rF2OEndMBy0IMIhzSrwvq22iokJWqKxq6Pd1S/kIPBq1v2ngyS2NUhMhaTl8tsvqH43XUpdHQVef
Rm36DZ3AQDd9snyGUDLBvQ1JvK/dMKkvVcUc+jGtju5lrETph77AiY58DfKt0dHXLr1Dw3qMnBKt
YCiNMozOsuGH6D07IDEDdz+QQ1T3Hodq2aBDboLbXqzgKjq6EtfpoTRyRCxZzxaa3rj29G6NtHuA
WgO7eo14y9lVYBRB5dMkGV5HKLu/aqRvh9ys6Iobk9Uvp1ihZQiF/ZMA1KToAtd9hW7Gbd0wT5/p
CmhADcfRO1zt5RMw4MM3r7bk8xol8V5lLLgjXoNMT0xmSEE9m4TbuU7bTWZ8+HyuftI9ndMbJ29p
zjMJpVjEpEa2heNTtFtgK/AayaB+panvl8CRrwcxLv2+xuVvN6oeNn/DysrQBe1jZWVVWBO7RyU0
Thxp/e2Ujfwh1ICL5i7OBpi6dvO3cLH88RzklSSu0Ke0os/71xzJ9H6e0TocLRS3RQlnxiB0smwU
Ai0CewVc5niAgcPRT+Zu2nnAGUMmjRkik4pvkxAZtFyM/hkaOzSvSYMjRkpUF2O8IfR+idikSUfK
xYNLH3QBVXRakSXZmriKNylOoO1kNUF0PKfQo0l7H/IgajYQDILipGJEXFDYqnzqZAZnBRJulgqY
Fw8J/yLR2oOhKYQv5WxV84CpMfjFKHvx6nX1jCjSRt5L4Oz8mLFsKSCp0p90i34zxpS4m/xeb2XQ
yh3cttEa5mc0OgKVUkPnzBr3TSAMRqofxHcULBEKr6aqH0BVoV/ITMyvwaXZq3C9RKYHwhI3aXFo
Yqz8HOpj/GKGinRfNoEHS2DpUXXW40wPWMHrKcnGeUuA779fGhYeYIpokdyOqj0E4t7hfCV8sAv6
xzfGpRG2mAERl549mKiM0zIgQR6vOyqbeuPPs4dMGs+eFJCfSR4BqVWqmNCfNI7thJkWZ2+27eKN
GKA0Qe5YPEWqi++572XdPpuSehvMCmxFjYgJS2+6r5tq4CWAPlPZpJ08GB5Wz5DMtKcmw9hsw1Ti
rdJA+PvFW2lQ2h47njaRuI8hwNtIY5udhGUoymoRSKrMP0cMqZTfwowDkEyzWedDI+e7uDLkAJdC
QNURu33pYk/ej5bgNlCF1cvE5/aNWK3vYTbh781qmgMgmnTELXUckZVYYr4LXXY2oa/lIYMR5jZF
jjDvsQnezZmypXNs+oGEtSrSGU730vnDcXE6BgupFwNSJcJBds5xlZe7RZLpUzjJcaeyoDtCOmPG
AmmV4Sv2+REickMP/mw0XDjdALEZpw9gdfWPyBNVn5mv5D0M2GtoeVhQEriIlJnXGxx9KnpqUlys
WCWiz7FtcB8XaFTPkeVYdykNvT/BkvgbC1973O4Sw37jUGvHHLEKDGdSAGf6dXTPKuLqPbAR4CQW
033hdrhfWF3vWmTntiP+47KSoH0uFMnqKErcQ5VN3zNcBl7bZE5K7FNJnsHMcwuMlnefLgO5C0eY
8Iy0bj97TSzfkMyhd3KiUYFl1dOSu6FzW5u5pkwYEyHQFUt6T7sMGcLYBzYTaQeebnznBT/plGrs
kpmkj5Ehijx1OtIatS+E22MaVm/VWJtHN7rprTI9rw8AZo/xNuxU9KVTOLYLMEVX3DZtNf7UTM1P
bRhN6N1fkdLOHZLmb35tURdEdtrPs6nqjkGIDM02lU34nmUt2rQFchfVanAjknHeupC9xn7Vz7mc
kZCjqxcjRduSeee5oNoAxuQpqMEne/TWYGw2I3V+0eg+tblP9Fy4sZdfU2vmV8c5CGD9yMT3ztUz
z7G0wucUcs29qpPqAYau7lhhM/ztmoF9i7h0CJPF/MmJdU422JD11xYV+X3W1VAmrvFalx8Xsa/V
4C/UFkoGBk62ojtiAr/2JAlQZGFfUYXx80bIHrUkckNY8bem3bOg4EJXockMgr3wvEPfZPM90D0N
wnPHnzKv1S9BZfkzevDEoY8XdhdHfbb/pxe8bDuAj06E6dmg+kPhK2hS0pTtgE3V+b7ZBJmAWSPM
km9IY/7ajnkuT17IEBdvrgj2Sn4MwzmgBcLM+dfkZlqoqmGb2I6/rEIuMF+DiJ6qbMSpZXBbf9WJ
P71+/MJXhAGXjteyi2sxw8z5mASkzBA3dVW9xdd9EuwfFMB4SXKeS//RGtVmaNfO9fUxXVwRBZ+M
XnOP3WocvzIj/1f5/c/TA4Lot9YG+6cMsSQhYGc2r6MuuLOtYi8KdwO00Ta+uVG3/avg+PzNLl4H
1eMKm1DAj5qhTk/jNYc392E4Q+4apK5JIt8zGD7xju3C+RaV81qN/Pz1/vOWc8r7uopch466cPrs
ryh9sCGkN+bhlTlAL8QhNiKoMFC/OfJs/D/OrmxHTl2LfhESZjDmFWqE7uop6U7ygpJ0gpnBgBm+
/q7q+9LxKQqpdB6O1Iqg8LC9vfca0nCWnb2DbM7wYKEhi35UCmfn64tt6TPOf//0GbxNtRKwtiow
2ugbiqbF2yTn4cttD1d63VMT25OdUOTYM8TSyNDQZ90o+tsQc5aCneqRERjc6augRhXX5yJ5S7rU
9ewserFHaL7EUqb76x+yBA04h8RPo+RqvLNwK8sCZ+bop1M6+SmANbi+dmtxfOkVSuCJm1bw0kbg
aQvctytz/BVL8RvKfiuf8LH9LgAPVLrETK04qlFGC7oSJzkERs+oI5cZdDMySz5XGQKrhvPUn5EW
baCaZN9n3P6NGCfg8BUTdqgGPXqDF0j/yLm0UM1zbtxMH7DqT+Pb2XKOywYBKXUjL2mQ6Bq/r8/c
wvpWyQ4MzRuId0p6BFDnsdSsIM7mG0SMEHZMZXUbae5S2NBWAbjh0Ed/HvS367/5HLcuzZRypPe4
PvE4b8ugneXw26DcOjZNbj2lM0EllZt9H2QAUny//ralhacc68QenchIgA+bkTdr8mThf7O7ooS1
BAZVGQkdkE5I+0QdDKWWeUbvGme3O+jUT6VO92gfJBCl1ZN4ghAtxBwPQGFFYYKGgnE00dPoPdic
rfFlF75UBaijMpkYxWDhbLdj7hVt+jUah99Tnv+5PpILa81QFkQynV2deZUH9mzsDeY8onhx21pT
3YPgP5lrPR/joBhZdh9DynXvAo+2vf7DlwZGWQJAQMboIQHvBVrKzpq/cNvcFWSNzrY0LEqcFp2T
yXQoYa+R/dB7y4v0Nc+XhSerDkKWxplGRzxZZBLonBQiO93KubiwB1Wmi0MTWds0LYNYbw69Rp4j
BrKFk8/vNgP8G415//rYL5z0HwYPn0JfO9VwQTqbj0zRFOhVvNfTEjKHvwy+snSWXnD+wk8v0Opy
6HMRYekUKRAYZTdGb7Uxsn0yJ25IJDwhb1xG51/w6U2QT3Ya4A3iwCgfY3FnyNbPizWuwvkcvBAU
P9Denx6OPlQBadocaxSdJd9BgwSaHK95AXd4B5x3xncjcqOV2f+gBqlvYzo8/P79FGEAr+oWsxGO
eipA8cw6/pqPBMAswp362A1xiYbxnKF9HsmDFINzKNs8fokjc/B5ZdYnIEHpHhWn+QUQPuHbriAP
cWu0G1f2DIUbEn9h0YRKhtlqemC2QKBrUEM9xh1LIdALulDpoaEIwRTH7PKV77q0qvFZKmDbgRGF
XgDhFnLjXTIK+Cr3QBj3Eu1n268JpV9acOeXKAvOKI04njtI1hBUmbZjOcYPHLp877o+2n9Jabsr
vOJLu//8HmW5dVFkiTlqhjCOYcfI7J58lYBCvV3flwtPVxUzRpTBMOkoptqp/Do18glYypUb7QfR
4sLqUqH5Ze9KrdDnNtTG5kTMjpOzPgA/ccNAHyjN5ukg9MyUG14k3VuXk/5HnWrRXW5qaIUbJbmr
2x6VKkAIj2PHi/umotqWVejf2QV0G31izOJQMw7YiOisn/bccFRJYvK76dFt0vNZ7KO0RNM1obCH
hTQPOjGRSw6t1OYdyymCQzVOB6vJ0sCyeP3IdJ6+6nlnvGlAvuwi3rHD7Mb1FtBP+Qq8WXWMOUr6
fUHsjSP4cBjRdDpaXTPcZ/E4H2LWWD5aGkmQniWBwAM2gWLWBniNMcYlJEtFMcEMtp8gWMuN+lTk
zJo38CLu06NLefmOChq0FXC+uh5J9FeC4s7KrrgUWs4L6XwsfgotdBoms84cPRRNFsLn5snI8iDP
hufBSfZdzv5O+rSyZpf2xnm1fXpVgyIz7xBIwhhke97yY4q2Ss7eAIbdX1+3S29QkhDBZzaOKdi3
2tCf9BGlsA5eBTFsY3EzYmJlyC5lDOchM/79DoL6XeLEhoQldoqs7nuWbHG1uOFIPD9cCb56VbtO
XNRRMIsvtdXhMoRu6nSvuX+vD9HC1lZJC52mwfqUA17FG9SRKlweScvrtUPwfCe8sLnVetVoVqlR
iGQMe22Gt0+lQ5JIGrHt9QBVbVA2ih/HoQMAqM7cu4Gfu501SuF+imrntiYJwItRg9ZM9AqHSwsw
jN5LDICUASc0/Sijrg/AGYhNgBaVns0SvgXWDC1lBh5OjlLgFvYz9RNHygW7awaAFzoIoF+ccj7Y
u7qi6G+jf1ZABG+SGwqB+hdiVCiWTg10Lachib66lXS+t5pJHsGO6e8y4IiPrk26txGVqLsUWKoB
GszZX6FJbWOwqvVGQEETxIK2ua9xc4QegsVn9DW18YiK7ISzuq5RPcsmY9+lTHuYq6jWVwb84hUD
y0Ut2UHuweClQbWg6JJdUQP93BXbKJn2eQKohv3Vid40mtxZ/Zc2KbfUMVf2wMJhqpadEgftY3Rz
omDQm7/O3GzSvt5Qq3wG8ja0nDWxhoUNbZ3//ilkTG2WUrBlZAgP8a3IzU2G7khFvzpVubm+H5be
oMS/tkSBfcqbKLB0AHHRL9TZT7Tkfe6s3AKXRkqJehpQYYkpdC1gke4RDVA+Uh4SFoBcoSXjbVHj
PzIjWt2ZQ4WvaNyXoQfliE9QzrvrOn3lBQthQ2XF9NwubBcQu5CyCpIWaOoAvt7f+HAl5hk9q/Ui
c5uwaO+c0vaANlt58sLpppbJaIdrEilmMDBLrYcj7wCMtgEIKncPSDhjxBX+tZzH55vWkiotIlg1
DkTQOYzkphLDk4TYUTGmsFNrn66/YWExqRoj6NGZUtfGOeyJvXXbyjNRIi8zVABzvq8GurK7F2Zb
LZfZud3zqTXnELjNrWNPmzFeyQGWnqxs6GwkvC6ISaBbMvpO14FYMrnfrw/O0rOVrUxAX5o0mMqF
LLbeoPH/Vnbl+/VHnx9x4VxTK2l5KydgjywS2pmFPAwkvADO3jZ6IuKGtgQC+X8KajUKoK7mYA+k
HEVvQCju+diYW5Ct7ZXUe2l8lLzFZkAuVtFQhrpIv3c8P2U131wfn6VHKzsYfdKRDpOjBRCC8Hnz
t1xlVC89WSmgQEsZ7opm6QaaiYTbDtuqWIkNC3OqVjk6YGLE3GYuHGJqACGpCRsV2yyz97gu+MqQ
L73jHJc+nV960iPDM6gblEC92HqGjvwPy+xWRn3h7FK1PdKUF+i28yhgVoisy6Pzt8p4PddJr8/q
0q9XNmtLY9O2Z90NjOm+j6lPsr9Vt1b7WZhYtabRNg7sGYUxhykHKrKLiLbhbk1X+mJLTz///dPA
E1JMjR5h2STp4GcVRIVIeaPUgqPWOkv4KDkmpywY2btEO74rXqFduzLoC0eWWu2EO8bk9AVngZhM
GClVQA9v0KXfkBikA9CS2nIlFC/NrrJnu2QcIyurnQBa7yKwkohsGO3nTcWMZIXhv/QKZfMa0wwS
qz5M4dmwoT6W832ir6RVC49Wy58z7wqU7yCNybMp9WjSPjG3ODG2Zgq+cJNRG9G8hCgDUNdR0CWV
6WlFE54R9pBYDQH7fZdFDdTd0ATcWtP6/GhAXzhj1MY0ocgdQD2WofzWz7747r4B7AIWE70zJw/g
0pP+ZfzxUj+d0bQv1zf4h0TPpXcqO3xom3mezFiEY2UD+nkmAvo1FEd/GcMc/bEru9jZlPff0lQr
6t0oOvtlyrJsV0/RsJV1jvXYtJNu+FrSNH+bsQSh18mTP3llUq8nZOz9bBDDPmts0NtR+xBvZpIy
Y4eWNe52MdAmwGhNefKOPLlYy+nJwuJQLYHg/gpufow6AIEt1pGAcr7jTMQ/BCHuO6yj+ENtWdYd
rMo6HxApts31Jh093bKScGgLesdKWKXAtIFbO30Yx5XtsBCvVaP5vDqv2LggYYO69H01gUgvciPf
uJVpnzLgildCyNJ7ztnjp+CXjKzrItj7hl0HllgCxkcYz+5mam8LrqrrUUdSd8hiPN9liKs4zvrS
XjmUF+L2x4x++ulkEPpoSJGF8qxOMlh3pDTfri/2pUcrR0KmGbmwUtmEXZJjgrsvVUnerz96YcA/
NDY+/eqK550FigABZfyv6/6Ks98JsDFmduPjlcSNlShmGj1UKp04fzCa4RFIpHe9nEpPr9fUC5c+
QTkNIgaEtKYjMa+xIxlBr8SaPR4/MQjI3DZIymHQzq0NZfLRCgE6BN589uXwg8XQ/JhuzOhUu6wJ
Cmowk4akLi+53KVU0i2sgpq9a41yd/0jFi5gqmEWzfNyGq3eCvuGJnvSR1sDjG1Ubfv7hiT7QSQr
AI+lEGb+u4ehP6XJmbMhrLU2f9UYM3ywfgg4u8AJrpyhCztCV9YVbYRVAtc5hxqwkECMQ6BtZa6X
fr2ymmqIUdoInjJsaGhBsLpB/9vsbmjq4aqk+mVNqS7MxKqnMGc/e+DF/BpcTQRr9g1NqTXX2Mtf
QFXnLGJLfZpNjL9Icgl0b+f4GQEFg/Jx5fC9PPpUNcpqKRiovY1+VKsZBBB+HcSOuV6Jo0s/XzkC
RF4JCRkVLSiB5/bgAQYCKgyh0ueM96A1X98MS19wjiWfwh68v4SeUysNEzgX2u30KLv++fqjF7Ih
6p4/7NOzk7yUlEdJistqNR+QbReVL+tC95CzkL2WD/rGspj9NDuUavuGafMPvTHnyHPhEe2XeRkf
XDeufqaidp9M6abPloW/dS41vq38xHPg+m/yRN3zsHz6iYPdgEgG1nwI8tS8MY2eQ7exDaYp+uuY
2reWa48R8kbHHl9Ght7/ymvPe+jSa5XIIE1T1106sIB3FKVe6JfCrhwYQwru59zEG+jNQoZK9CmA
0zY/pGdeQYxS9vXXXw6AxFCiOGggs+NEeh/kNlgBs4Co8QmSYFhc300uVhbWwkvU5H7KuQMBFggh
DE6FYhqEcOKJAXc8ltvRtHHhsvhKKrP0JuWC3kRuwWdQWgIJ3tk2YcV3XrTPnds9CyNjG5jVdivf
9HE7/O+8kf/k95AfqMyIx2EUgRbgx3PT8u1gp9NfMAjhmDrRVLzPsKXptiAnZo9Fb5Gf08idhw7k
73hrAjyPTaynEhpug20dXNBKH+q4kMdZplgC4KW5G9yArN89debfzIizcpNmXQqa1Giu5LCXAwsO
038XvVnOlhymTgQ6fCGOozaRbzXRit8aj7Lf15fY5VSEqBjaFto5k97afTDDF+KlKhKU/R2hnZgY
9EPRr8JcFj5FzTWTtCZcOr0M4EiqfaFgTfkgq1sezyPt6/VPuRwhyYd6/qcQAZtc3Kh1QwQQOOA/
7SKDJAvksFYi0NLTlUgwmqAI0b7BXpxtuuuM0j2ZcWOtCK8vTYOSHRSo/bpZFOGOC/cU8EhN42XQ
ByeYjBHiMOYoV8q2l2/a5AON/mmMSJNIZupJF8A+YDh1ZcofBXIH38lyfgdCSHw0rQy8TBiVpo+R
Zd0mng5Ji39X8tA3WYK7ax908AfPoPq1dZsJ3KP8MaLwSZhZvzKQC9Ok3kbrGpMEzIsIIDxRnVrI
Pu1Eqq0hTi4iwBnEq5UQ1sesaCB+0gQQ1EN/k7G5P2VQ78g9DSYZ0dmMQXtMMwnb5np2nV1rdsmZ
sFaKvzctcl3JNQqR27TVUHkxQRb2ddcdfAhuPd72cCXHcGy0bnPZxSEbIIYUZRtH+3P9ycRamphz
YPi08uKaw9TKxrPDH5r3zfZAnfLenQ3zB9/27u83PxJv13j338Jwc7/Dfw/H4+64u99s7u+/PDwX
fuwdn73f+/2f/fOf4x/p/em2d4/749HbH78cveOfO+b5233ubU9BsN1uvx4O+N/34MU/BPtT4OM5
m0148PFvtn7gH8L7zW73bfN0/me+v/m22Rw23w7cW6ssLq6U8zh8+l7HAcH33KECBpR2PxLbtZ4i
kHM2JTPhCzuV9IEkNdtqTg7JjhTcXqGbzZfro7001kqsMqc44pD2d46Ai+1p3PrZlKwskQUvEqLe
Y6YBeU6bUuc4oUY6JhqE17WDLn9lFKABIL0t7XlI5GNjIENy9oaTfNVtCl71bQ5ARL2QwLmqLsbO
gV04yDGowNvZWgX+wwntv0kD9s6/U6YBHdwYwkJ9lur1gdXZjwx8tNx3uImyp54S8qcfLR5D4DWr
Npms9S+9NeVfqiiBRJjjyD0E0EnpJ+lZGsmIIeiCyjjZjPYMDDv6EUY5HIbRMp/AWMzuGl0TP4Wc
Mwioz9AI8TRbcAPWQ9IaoFBl4BPdFOpKbjvs57lAL96xZy9PIK7l8XFIHsAaBtZmRosbdMUMWjaD
E+2rAja3bjWDtJ1aQN2BAJhB9A1I3tzjHL/CBF83ZG7p7ieYv05ezyAuAB2hs0drPnAIPzrWAExd
I6CfCxz15KXU6B+MCEIS2mTOUKGM6UmPK/mFAb+7Afs02tC4EL4JyapvAkn6A22p9K2R8S3Yvmf1
JE2HKU2U5pvB7Ew0ZiC0l7aduKOac4tkMojK6hUP9nbc4HUqghQMjccojTMf2qbpSong8gGtqwrW
VLbQJMIAHyGqMrLneZ59pgVWOq1krAvgElwq/l18dtqSlAEKfBzd5tQPGjQ08mNbuZAqdCEJV/pa
BRWGygTg1YQtRAaOcxEdbokXunr/iymMqWhOsKfLyIvEQxu/Xn/w5YwflOZ/P2rSyQCnnVpA1U1r
96npTocqpc2D43TGSYJIGnSR7W6vv+x8Bl/Yvqruty0YdPaHQQZjlHmx8S0h0LpiBNJNOyvaxbO1
shQuR1ddNfl0Wd+3wDXJABq3EOmwJMTt0krbXf+KpYWmxO7C5HPWVVkR1CihhlOVdvdVDHSoHlOY
D8J7fdrc9iIl5TR17oy4ujhHWB818hfYoxBnPFW/rj/9Ir/xvB2Vu8uYZLLqaJMFttvrwOKPdgvl
l4YXFsRvcKfxoZiiQVeQmh3xatnbppcmsdF4RtdDBCPJ+tvK3LqjpEycCmH2qdsEfSHbhz4uLEBD
k/q2YVRtU3U0ZmJjnNOA6dqeaAKXzaa5r5q58auYTSuFiHOWdGltK9lTC3kheCpPdZDG5qGCv40/
Qw/BI2L8fX2+Ll8MAG77d6fCOgw847FLg8oA2HZKGiDQS9PJt3BtTX6lNac+JJvgZeVw6DZwuYbv
XIoQysUg7gZplvAJxJSwaqfFZfJr7KVJfJOOYhuDYR3OpBv2179yYRhVM297ZnXnOojieskC2tV3
OjefNMdeua9fpL5h0atW3nLK9LmsO+c4Vs501qSsh9if+CjekA6Od3acgG1Eje6ZFGedVwBojRDr
cTq6qQNC3ACG5KYoR20DBrL5OlpgtcYlZGRu+noVL29BgB6iAlYTljZSJ9SsOHgMRFsruixELhUm
Dy1Bg43QbQmhefOUQe0IttG7qJ1+mnW8UhBbeAVTtrJzzrR4adWBC0fCwxxFJABDcL6vZ5Covbl1
o5UYv7AsVQPzGNYFuUntPBjB5IJUS4QrnzZmxZFSJ9sQjhy+hvrSyuG/cKKojuajLqG0l1MBqeZs
PEQwGNv3TuXcdrozZWunrswhIaILaCl2JXQZ9NzazqBmsttiE1NOrIpJGUNgUQR9xYAmbiHQ1DIw
S+Wa7dLSrCsn1ZR3LZrhVgNq3wyN6Fe07n0zfpjd15v2BVOOKj5X/WiWqIDKBN4FlVekvy1nvnFu
lQBXjA5p+qEUcEYoyhMg4WKX8jhbOX2Wch5l7M2SQrG+iMugqlB5TvP+t9vVjt+AIuUBTACV26Z0
Aq6xtU2+sFQdZS4GeDyAz9jZR+j5RF5csW5bD0a1EqGWnq7MhFXEkEaHzEEgzUJCbbWpjlD3Ybdt
BNV+Wkrd1doJqVXlJFBe0kjzgGt5sVLdXrjxQ+vm3yPUgrqgE8vUAZ90fCdQxIPQmv2Ym8UzSSDk
OqTNMeqGezm776kGZPv1xbsQqVRv6oGKXHPHpAwgdZTHZyfnbCfMB2OGoiAg/9dfsnBuqrbUEwUC
KO/sNKDQcHsYU9y1IJqpVSfO2mRldpbecd79nwomcd0QyKaNbciTryPEoLvKc5vb/MogqvnvwytZ
w9HS1OpwNOJ5XxtptwETtbwXNDNWxmhh7aq+OllZQZaohb86aSByFdOj65g3HXvUVTadFQkOIiiQ
yIOL3i4r4GtEGmg3wWcUBZc+qlc+4XISSNWcHarLFJLQ7hRGTv8m3fo9sSg8AHLtNAOw5tbQldVG
cbKotubrcXnSqatExzKLDC3tdRYk4A/ZI/WI9U1AHev6sl3YklTN99AxRN8O+pQAbcZ+Dom5WGu3
Qjc8I3qFJtC2raaXEcodUDO+/sbLRxVVE0CAoBMBHKcTWAaE6bXvlW7t0uiuz1YC5NLzlQSI9BnU
nvRhhnndCXYRxxr+kzOHS2g2PV3/goUZUTMfQvIqN8y0hLbbfTblGyJ/urBSvf7wpZ+vbMMyRe2c
uwUIGdPoQdrJm2wXaq6/qnntonQ5HEIF69+NnoI9VLI0K8MWeqVcPBhWcoQ4E7hXmyG7cYiUQxde
0qnFJbaJg0oXTBsi651Fa4XjpQ9Q9joTJRwyHWcKOa4OLnS0oCbYW5kPEjBULV+vz8PSS5RztuVm
q9eojYSWZh7QU8BVREDes2DQkdRgnmqR5rbQxZQNbnMXtLRBg/Jl+gYvCS9x+Qb8UK811qjGCwv2
P2UfiNRmFjTvw4oMf63GgZ1EijKrba4VSpZecM69Ph1MUGyMB6eZKJia5ehzOVYH1Dv4owmn7c31
+Vh6hTJKSdFXcgI7FPAU1KuafUvJhq51LhceruYlMFmxahSVp9CUUGctMwCETA/yqWtB9gOO8N/i
BFULLGB1UXgScycoJk6Ds5D5BpLs+qaPpq6DPzWB1yQ0kiu4SrvmfshquYsgMgg/iQiSCpD1c+FC
W9lbNsepb+qyPNSFM9+BBw1N+p7Z/NQ4eh2aIMTfEZyy3mBPSNZniLvOzhjdFQmiu2h76+sQFf2D
zVxYS8i6+9L3TvQ8GW29yZqWPaPTTw9izNmmySB9U7bQEyRtNW+ElvyiUki4CLD4IemaBoQuMkB0
GVV2o5vazhvh4fAAd47Rh7VMASatSHbJKKfXyWmHjeWK9JjLZD5QNoxBZWtZQCMnO0Kw8rcNg/gd
PDOTABgeaDpmoI5DDT3+1c2wU4AKTcz+JlE27WnaVej96s1dBQFWsC/7Zl8SDdbSddSeoKIPKZxp
6HejhKrxULvzG1j/FbRbNbGlTc7vWZeD/NgZKPVHWaOfCK2gbt7UzEA91IBPwCDKt566f2lVSB9M
b+ojPrr/r7BA8Mz0JylYKDO39UHEZr/oQKtdqVfFm2PM8VtnxhxqjHHnu5P+AJXK3Eub0tzO89Ae
+zb907CYHNBELA52Q6rQkvErpEP7x5pbNhxMSAFhznnyzcT5KQudfylm6twzK8/vGqctnxOnh7/y
0LMdVBGhBTzPf67vr4VzRy3SSUdHUfUcsS0TDkRVIhHnuvTHCAvMTSJAI73+moWd5pz//ilSyA74
XGhBiVBrtCeeRY9QVnrNk+jGKKGcbdB6hnOA1U2hDTgQfDBKiI7K6bb+Cdip//54t+9TQAFqGojU
eaxI9gUb+df1cTn/wEsBQjnTKEy6k8p27KCBTbGtnQz9xgcr55hdw7Yg1ZBz89F+heD+qSfW8fpv
XphL9V7VQXQWGpFzFc5W2W44h+dOYSDvjZxUW5nPhVWp3qoK+NNpZV3SAGpokZdT/mZBJpLwsdpQ
rVnJSBfGnp5f/mlNNjRKRpuaZZjX343qa9+9XR+fpecqa71uWNIUBTa5NHn7oENQIfGMueArM7uQ
oai3qZhWfHIA2gzhuAVhcovl6aa02w7IG2R0DpumE4GBs/Suf83SbCuLXyvzyLEm2wrA7w6koDsS
C6+Zh5XAsPQ1ygYgojagQg9RMN4lIsh7u9mdhV59AAlr38xyd2ukbfpy27comwJFXhhVdeYUjvDS
yFKv1p/ceq0SsNCnpKpcScLrvotmPB2VGitoBmc8apHhBBIsFT9K0Wkbp7YM4Zv3FfrcPeSls8KX
1WgeR2j9bm/6RFW1sIGsL836UYZ2og9HcLimp3zuIUnuOs3P6684Z3cXYtYHjuXTvomqlti2zadQ
0mZXJnC/Skv6E213AF7n/Nml466X40qWvHDxVnVaUFnpUGDhAn7CUfoydoO9jcCj21W260GvFkCO
0e13ZinTQ1XXZOWtC1tYFenRdQ3NF9jyhD2FQ2X30Ca3lVuo2mmYUGduI3B7IDfU7quzmlHfiqd+
zFZQXgv7SW01QMFi1GwLKS0MC7w2H33SPefJSyXgKGCstAAWQoIq1tJBrBCSuqIKqTDv8yb7jTLF
QY9XBTGXnn+elU8LLCMQSoQufBNGsXNXtnAZLCDIBZuCv9cX8NLsKiEto1VkwtwG0vHMeuS29cZm
Z6UKsfTTlXBWEZHD7IkVoSDCc8zcY4bwJH287Ycr8UtKuIoANQDKgTYdAU7eQ6RlZU4XTlxVkKWw
C4tpIpnDuP/a0b8QpPBY9Z32a+WshTFXJVlqAqZt01uouDtGe19B9ORY9iPfXx+YhVWv6o9Mrj3D
w8ApQqNO4addmGFvu6chre5bDuH+pl4ToFiYX1VwpOsYbB80zC8ganCAhfIwGA19cmMVSBUaGV1D
lHmew/IATloatImiHk49be31Zr5y4C5NhLL44XgGt6KMlCGEor2oP+p05VhYWEGqNsdURXbuWgRV
3sL4zUfQCDsyD7gGGXdZC+Xu6zO99POVLdBG5VgO0rUCfci/CDZ9bcppZXeZ50166WBTag1gCdtT
VBSgwrjEfCkqyz3QwuXEG10NRUVuDZ03wCkRrQTJ4XblDhQA/bqO93Ez6fvB0h2y1aCMkex7d5Dv
LXQmwK108yT3YGkNS4SMJbvepuTOqFoYzxFteEI5gLwSqeG26gr3L49inAkOHF88KFV1qTfbSXXS
O114AKOPv5I2mlAqSsSX6+O5sKBVsZAMTgWsyjPc/+Y6MOJy3DARvQCG/PW25yslIrcz5CjSpApb
o/bbwf6pQ+Q/q9vn649fWHSqRAjvJiDbIBUYWlF+hITjIa6rHdfbXT0nK7nAQrqjCuOyOAbuJhrr
kLoTP1iz+WIa5p5HKNlpHXsx4N+QwKh5ZX0vfdB5nj6dfRymqRVoalWYNbk/QTye538a+lr1K4t8
ab7P++rT84fImsok6ozQJLLdwBMgf4MNlx3IxjZWBmwhGKsaIrkL8UEgURGDz3QSHVBP+VaOXzmA
j61YaSkuDdN5C3/6DDhQzxBMLQkuQexUnodfh0naLJq7GCSjlVD5oUp7ISCYSrCJswkus3khwjL3
x11yMgII6Plw5dA8zbc8IJraDYwnt/ou8oKXeBOdije6XXv9QqhTdXstPo0GiJ4QwJRN8VoN3Nz1
TUyalZW2sBJU3klhaw2D0Y4NEZ9q35X3M4t8XBxXxm7hx6uUE12LtcGNTDOs8v5d6BQcnWh3055X
FVMcd4AjWZ81YVa91za6PObDGOUba62JsfDTVTlYQmLSdwYYwrxh/tkI2JnobSUHVSplAGYmNTuY
+ulEvNiR/kQLZyUFWtgRH9oKn3ZE2iQkn3M82qD9sYCeHITpbEgsRzBYgUJnszKvC5tb1Uupm8mG
x/SIenzcxR7rsvF7UlgxdOl06sPEJ4NvNsnWVtHSRynRCp4uvcgKaYZ0xgWgeWibHyaTsHm8LYyo
EipWnJai7CA8wbXdPOOgz75Z4G0a3Uq0/ViTFyKIKqNSG4KUETxlQt23fPY63NudV3ztvMc5ENvM
FwfjO7px1ou+KzbaUfvev1VvxS/9eUw9Z+MccW9fmbeF3W4ooYzJKpvjmFuhIdw98Ofzxm3Ll8hu
xPb6rlzaNWry1Pa5PU7UDBvizqc2ruF4qZNpZaIWnq5SMfPJcmEVGGMciXmUTf6zcrqnm364KrHC
orYmZZxZoRjqdAd/nPIFPQjcnq8/fmHgVb4lljBkiC145xWjtme6hEL2CF8hWGrdODTnvfNp4yPp
MWFshpmlkEcTYrzLInclpiz9dvPfRzfmYNvSqOxw6h0vh+s5ULsx0Ju3jYxyhicAa4xW0RohTer7
jjpbuAo5W7Dh5pWfv7RolDVPBeeJAY2kcDT5sWlqJGyFuxaaFgLhB7Di07CDlGDYOhxSw/GsTJeP
PKyq6GRkBYeRvSF8Z3RWSjoLn6ES94YUnTMZCTu0G6eAHc7QbuLcWknWFqZYpe25MGUjqD7JMDO+
2FMDeiOqu9ON91mVk1cxzYgt3erDGi4KTJ+/wUjhWxq5p4jktwl6UFUGJnYd4ZJqQB5jsvkJZueg
M7cZoKh0pr7IrGYlwH3IqFyI5aquRy4KHZbpFG6BYsQRC/9wmAmiF9o2Z+NOS7ME3KlqCWuzut7Z
eTPsHDNtD/B87w+1nhnfWYLr4PW9c3lN2CrpZrJs1McyAXfgxonvy0ZyVGJ5ctOKs1XGjRalddqa
yCVyLqcDnHDprodT+W0B9z/iJSPMqkvmmmFbTi7U3ElPvkepdJLb4oquRK0KJi7wu0BAdyCZZJo/
rdQ+dnBWvD7yC/teZfnB/nMSrpNKQMWzvTu9chpvkSjuUvbXSX9ff8dC2qOy22WkldRqz4d1Ay/B
+hjZxcGAfSE8KFa+4vL6oSpXMJcOGvMut8OkjEGiSiEhTetypZb4keT/d6fYKl0QZqXOFMN/O9TN
rPP7yOHPvCvFo5BSO3XJnMGFnQ/zHawvy2NilmKHxky9n6VWfxmMwRReF2cwgs3n5vv1Eb38vbZK
gYNxHq8QI/7H2ZU0x61q4V+kKtCEtJV6cstDHMdJnI0quUkkITQCmn79+/qu/LhWq6pXrvICGsSB
w+EbXJhti4dhtD4Hy7LR9Mc7qGdSxODHylzdYkGM6udiPUFUK5q25JDW2r4M590hY8OJxRVeMUDb
oz/Ucx7RNNzX2bfrk/LxMoO57/+3Luoa5ROBZdarLsrJPR+rIz5EZAlrY5mt/X77/3uYmK+qSVhu
InhwN0KwMJq4+0YbulUO/Lg445m4zCpvuJer8CIIDCAxqeSb5YodVN5w4lgyKp3cQ5fFxhGwNhwj
x8XtzbbrFL3xEFruEBTfw7MZeF9ri4ey8kVMVCYDLIUzmJQm41gCBDTCzNVpZUTF9AxLwS1g9Mow
TChmWgreqMx3E/eSEzU8eHbrAfJ+802PIJ7JRYEdohylg1GArxEVQkU+b6J83nqRXollE4cJ90p4
/FaqTmpZf5Oz+lIrZ+uZYuURF1fk/1+xahRwRG6xUUzesAdFGddOnn7184s5OFQJYdt3KEqgcZug
+znO/JEU0w/B09tyYs8EaVJI+sNfHCusxxX+OwF5+WxBYGhPa3cLB7q2xoyo9xj8RqceSf0U+i/g
2ONYke2p8AY/xqvP1+tby9o3MgK/1qJpnAXnSzAWp14ovMds8ezXfr+R1VOYHlRLv9CkztyoHh8n
WG8T5286bEESVvYUE5hZs9nj9ZjBH9lWL/XC487xYXlcPTUlxLRdYJbbbOPuthKJJkITlDh7ToFc
TkqK7Qs1a7z64LHq4JTtbamcScmdNFgpIR/8xK+zqGKvTr7R8MpnYJf86N3R1GdpPTZeSfDQLFjU
h3X9JQPWF4IlPT8EZbWF0lmbokv/7/qhTMGvuMMABOx5HBhv4c/ibGQqK5/ahKXN0iNOIEYfUCYk
QMN9Cq/weRkiL+0i2ryQrtpdj4cVvL1nskhzLkVaZHih1HAGOabSCc6pUzZfxpGQkwMAfr4nVVrx
aGaejotOwkk4KLt8q9q7EpAmhs2XeHvxwkElvbR/TpP42YNAf31sayvBiPUKKlAV6Ox+0hB+nHsI
IHxm3WeXp/H19td+uhHw1iBgijmifUZKGNG3QOnelrqZtCdtOwEpSmEntC4qmC4KAV95z47hXtEe
rv/4lRVmQoxR/dNTBjGtpAjqneN8Su3mC6GfeukcLUjx3Hqmm6A82kFeY2CBl9TBGAsKivLwm43Z
/voo/q19f5DRm4C8qYPLcO5iP293zot99uPqLF/ZrzBp7+Te+zTH7r7ci5fiOXgjL+EDPet7fhLP
4kf9w7f3W7DAlZVgIvaqOtNV0QP65pH6S8XUg55v4yh5Jg0KMMCU9eC/JMSWz06nvwbdFklzxcnM
MxF7utKkVh04BRLCr7FXsjaGAJt6GUqIZPguPLliBi/TuG7G5almUPPkcnS+57bfP80+0lhARDOI
wLXu2WoE6mQQiPsBF3o7CUtRTHC4T1U0+8r5mathPMiekKeqAhZ5UJ04Wl3GYm/Mgh0thN64OoTY
fT9YDyYsaxZz54GbrhMaeEAWTeHwFGZ82S9Qyd8VrXsEGK7f25kd7lQ/fb2+Clc+v4nK6pwOiMfA
bZOxpT9klf2mhbu73vTKKWPCstBsU7mQSEts3fwidoZ8u22qT76em+P1HlZ2yX+NyN6dY+NEumEA
LTtZ+p1tRbg1Atn4lk/Dbbukb+zCLaz4Fn/Ewy7N3SdaA6c5VC/Xf/rKvJtOfCNwDgNqV3iIXBy2
r7s5ONpLvWzskGsTY1yqYPA2QlvH7xNVkq99yk75nBeR4tNzW3k/bhqBiYpjqWatKHI7ycN6jLTF
niDX8+V625eE56NQuCypdx+2pgvtyYzoHq0B0czBpgL6HHrdkPS5BHBANx6T1tbo5fO86wgvvw4y
XwqVdEqLne+HJZDR1RjTDDSO62NZ+dKecTdQsFAKqG+NifKKVzanhz6dbpwmY32GcwFBG7oAqVH/
XqYuwsNhYDWxlg8ZzDqu//y1GTIyhVbVuqxBv05wiVIw1mplPMiqu1MQ7Yiud7GyWk2cHLMKdw7b
i7iz5TMoYQ282TmpaE60qedz2Ejgwa73tDIYEzEnSdcQIM3gqTGl7OvIdHZMXZmeh9rbKgCtZaUm
bs6zYZ4s5oYmxUiyO0JhP1ZBL/lbCejDsQvbMEbhyb4reze7m8ocOZIlq43ka2UmTShdWjSF9kHV
SUBT+Ft6QwJlbhEJmn8uGrqR36/Epomn47SwZ7svIBEP78pj36TzHoIJ+Q7aoXQ/sLz/RgMr/3P9
g63VDkzsdUag9NuFnZuoYPReIG7Xnhc6Z58DWsizx5f5FbZMb3PYF0kIdgpcBzWDlLAoQ/YsclgR
3bhyjI0iEGVm8SXoEs8admD2ox5WxzAguT7MtTk19ogSeOy+owNNhPPXgp0VZNqgTNRF2v/ppHx/
vZOV/MIEEwquSKmddEJmzj+FXWndZYsd27Z39Gx3D17m0S2Gt6lK643r7Fq0GVsH9+UMj2xNkwC7
0p7XsBQYUpDsOZ6db+zCOOiqsQqqEDbrIPudeP08pJ+W7OX6dK18ExPFt9RQ8F5aa0oG7e9ZOcIj
Q+5s1fyUfr3vUNrZWFkrMWsaf8GoHJQ0XRA83ZyLpopmOR3JXO/6+fv1gax8BhPP5xN7xtrNSKJy
6wXPbbvKEm9SbMnJrLzheSaYLythxYbSf5voAfbFbNHzyakY3gkVYJUVEW1MsqoEH9R27i2mxwxH
rMcfvdKnMgplCxYiz93bFoRzmYR3B/o4j+6S+7RMWKn6SPrd3uGNDUJle9uZa/qF4XZU+ZZPyoSL
IbYnvW9ceZC2/1VDcGW05FbVciVtMBF/yqlFVqNmkngDqrLAKu+Qvm2Zeq2tOduYpQHiOZ6VAhPd
ZqhQInVu5QkEWkhcthvHxNrvN4I/LPGITBuyJFKUOx3gfOBbKclaZBpB39muxSC4izKZ1nuPg8M8
vOLU3U8QpSn4xpa8EjUmIs7tLL9unPlilAf6q3OAEELkbK3StWPNxMMVTldKtwN0ky4XKaOgCXOY
q/VWBhg0KLKWnotD6Ci2twpPHKHM7e3CoAFUWjEr1ot34x3NBM85uvMAzslJ0rRfQ+Dhewjw+1uC
GGtTeFl972KRuBYM7xpkIxKyJxwGF9T94m1ZRawsAhM0N5Vigad4jV8+lsvea/0mnnQVRKL2+lhP
IVgR/kR3N22h/4JZ342k51yoYvRwzNASOc6b8r1I9DdmpSZiTgYwn3YDHMxc23s/rI9a23eQnd34
8f+W3j64TZmAObz7trOnfNijM8/6M/Y6FbHbI4+LMwfZW+eO8w8PAAtxkAu9+ClVgQudjCxPJAhb
sPfQPShbnsq9w0hTfW6VzyE34oCiAVnA/smtIKgxcavWcTC27g7GhjqLuSflQ4cb4g6GhM2dzXx9
movSP1TMpfd5p+ef2l7S76kclxdWt1YEJj1JBoEM4QJ0PeU8CPA8b087xeQF1OA287e6Fm40Y8JO
S2eF8VK1XRGXBdNfoHTUwbVR278aaHK8yLZtz7PVtJ/hDb7E3bTkd46jpyAanKG/y4TH9kO9BA8D
48sORn7WiTLLY5FfifDctIzFmhRjJCyhD+MExdS9l5cOtCKt+iibHMHYp3l7bsvJ+QnWOct2Qoyl
PkIBbdgAEq1s0/8BGE41oPezWpJF9zoqGeCgRQl/8KXkPB46+Xx9da9s1abxQz/TnuJ9bkqkX+Qx
cC9zJKpho0ywMgYTZVhBVgCqomi8HLClVT/m/DfL1Cn0toySV369iTXE5YY3HfAueAWwX4NsasH/
Z9PGKbZSajaRhhyvrUBHjria2t0/DJ4652We8eqTuX29G8KKvBLlyyEq+jn9fdPXMD0ScsdjdLw8
86lyIHsBA4m4tWBYf1vrRn7EGyrhczohrQD6LVoI+Z5P0931tj+aLBZ6ZrlMgnTPSdnoBK/hMxym
8gMKmnHqjm9M+vBXpSwqJvrzemcfHS6Xzoz8YlicoprmpUpQnYh7GLZW6lShcHC99Y9Ol0vrRooR
dNxtqjQH2oaebdYnnT1GkxsAJPjQNvZGivHRykUn/yn4asvXVo1OlIRp66Ettp6jV369WdRlChYx
IyyIEqhtOuQPNHGjVorIbk8AYl+foLXffun63YmYhaiPL2MxAraBrakLyFcll/31ttd+vpE3FFAf
byc666TX8EccJ9jN02KqIxwUA+SP3IeyLr7c1pURDgt0MEWLYyFBOgYxuzoasEjLKowU0Tgjt+73
a7N1+f+72RprFGWqsq0R0/2bxWC9SLbyoLWmnf9vOtXQCbK6Widzr74pmR44bQ7XJ2clxDzjljDX
lui9EOvTq5d2D9gpOfoOHWuouTbpDbiWSwyYYQzKP0stUiXE9eLcCo8BMG0wUrxxmRpx3NoMhW8H
T4Vydo5LaO+0r1+vz87KxJu1xLxJuzCssjEJ+kbHeCWqX4PwJgV4zItZRWy9ztZclmMCt8vYbZr9
RRofb01RsVl4WBuAEcLScYnnVXmVWGO9Z2oGqbokWxD9tcaNGM7mCntbXlaJml8cqD+BarBRL1lr
2QhZXVSh6vICpwzTf1Lol02wSschttH8yqI3lRjmkVEpSaASx2u6h3Gayy+pLNNkaP0tP9i1LoyQ
lVqxwdGhSlKVfSNDuRsRapFW5dbFa22KjMANvRSvoDQVCeyc7vNUfQma4fdtq96IV6vRY2qxfExG
34UOYBX3W7vN2o82QrXM1GRxKOxAotqOrGyKGv+2Pcas5PWTxVQgFfD4yKqKuYHxXPjKMmd/fUpW
PqdZwIMEI6tHQbBiFA5Ykr4K297l87ZTCHZy8/qGrcCs31EoAvkNbMBgl1bthf+nnMhxATvTKngk
2BaYZW0URsD6Td/DY3NEzjBoCAe7J9U4b2WfnW6bpEu3705AQipoLHTukHA6RaqwT6U6s2a4sfXL
mnrXui6Af88FEp60bYadoL0T6ZLe4+q2BZhZmx4jZptBSmg2L9kF1vIz535SE/4LOnIv16fnMssf
fWMjYnsFh1PVYAAyLZ6sHkyp0bceHDc4M66+XO9jJcD+y7xNK8GmViW5c+/iEmtP/kaisJKwmaxa
OOJKwHjR8kTli+LkABbsZwnp2xSH+VBPWwyNj14wEAlmTY45bpuOFh2SrB/+apmeOvhWR7ZTPPWS
HUdVIUeEVE7UB3m5kUCsfHezUDe1nnTCdFJJi4MnHgv0lyp4SIx5v3VUfmgfeBmWcRCX1uiX49LL
xAU6+ZkvcjhnwHhXu1D16WenkDgc9PNEirbcBbhi1VFrXbKkTnklONqos8YpKWqohfm4VQsIRTaR
1ekC1YJJ1E+z13e/MkJgH8KdxUKdBTbP+wovdX0cVN7W/r02U8YGImc/9OfSHxLqDDOETuhrkwIB
SKata8HK+jUrfguYj3bYo4PCfWb1ueIbj6ZrP9zYPDxnKmACf3kste8L/lvzezn/vh5yK2FtVvYo
Iz3sqPs+YdxuWoCCS6uNJLEqD6KnXv2QVhCuvN7V2uwYO0jmEMeb2YzYmIOomx4XOEbe1rJx5AcD
9bKOouW2/uH1/zhbR8LaLzYOfL+zcjK242Xe230+FA/O4G+UbVbm3Sw6WeGlAhGA4yEWaIenYfm1
r9ujV+RqV3Rb4vQr68YsPOXewABVKNMzoCqxTQnQWtnBzvKNasrK9JilJ1qPVesWGUempYsTG+fm
vtPLlhDCv8W9D04cs8xUOGENEVKNcK00O1n5Al57QNy470ucoHMFhNySaogy4DH/0E9wgNL2UMXC
LxleIaDrqptlfBu9kUPxgkLSN3XEEFnwLo8YWPg7VzvNU+iKLa3rtem4fIV3R3xetNBhW3rQdmTT
fOVlyB+U4v3362t8bcFcen3Xep3DMa0rMnUOhdfGWZtld9a4qF3OwK/xoK2yv60fI42g8HGsegDU
kJnjid9l4iEvwq9z2TqomodbDtdrozH3gk5MArnWkLD2WbE/Vd4C/Xxnuxv59NqnMDaEsba06iws
Hdn+KfivsNoCAq01bOwILiVjmDloGJhbHG7x4mS3HeMm33da8IuXdsGGEFSvnFAZcz/7zFPv6/Xv
uvLLTcovvLlQSk3xXUN7/AJ2wJMARuV60yvbjMn3tYMiDDqwlYGOsj+5aXDXKfacZt7uevMrRVuT
6rswHkqxkCaxifqaO2HSpZBc6ZmOoOeG8qHLf9uD2DJgWpsnI4qX2lr+vS4lLnmiMDaGX2B0fRxr
03Tp8V0E58vi8U6qMUGsdrgZ8bqI+uoW0h1SNJP/irRv0i1pxmQIgn0/FZFD7B3KStd/+9qsGPEa
UJb1FsFvL4UTjdbDNGzxulZ2ApP1GjbUsuZlbBIrCyJizfEydnvNP0/VVt6xNu9GzCrwDvHQJ8fE
l0405Pe0LSM2b6RmH0+Ma5Jeu4zMMHyU2PSpBtvtiahv12f84xuLa3JXe9gxtPAgHJLOGs4yb2La
2xFUKkDd3C1durEm136+kdiHUI6wHB+FB8bZi+QQQemr5+sD+PfW9t/z2zX55IGjIK0xg3wCuW7u
Rt1ISaRrgLcBU/J3s6bZbqgVA162Rq0gqF0NHqrt78qs47vcbukJyDqZ2JD521lDmO5b3KVAw2/l
i8iXHkrosoehKHzxwLIIHj1vbqDl3tiQ5ytaOG2JPMCJQsdHxtvwaDtdsWdV5u4E1N2itKC/ro9z
ZQpN4tggh7IfGizgmfJfBc3/WTJni7C9sghMphjGMvtNu4gEovs6rqzmS72USV6zL6NWD44ctkqW
H0eha9KZ61B5TgAH0sQLaicSocTrtPyiFuAlp/amdNE1zS97EZBZQnglsTz+yZPpT8veeob+V4T0
o7VmZC2zxCYCYdohmYJwjnu3dPczjIBij40DTNXh5plGOU+bGJLkeg+fWHaYCx6ApJqW0x609PzI
pdSvIODX94wXNKoAio6avCD7fhyy58rxOjj32t4uGzp9wKx0Bz3PAdg9uk2w6rLDRZ/vNRNanmFp
J2lk9TB4iPOJ1n9dXdsvS9cPBxviIUM0cH96qtO52Q94E94DRwPXZ6T+dvWNMCutjoPw2a5aGvI4
aNrftUTnB7d2ymcqM/K3yjL1bYSCO1xoQVWQ7QKtyNAOTtil0yjkjveUyw7F2nzx1Fbqs7JEAiOn
0lbm2ykEDpOpH4H9BHy4lP09fJV+ZnrYWCIrfZjGPgT6E8DGIYWGZUwV13l+gPbmFwBZ7dhBqezG
Tc8YCWvcTlwSuXOTvniQ6e4A+Lu+F3yINGSha/r3sNKxwsUZwvPYR/lvyGLNWVz+kW8QdhSP5ZvT
xGkVFTfuPOH/JxR4lWqUaNBZD0u+ir6kyw2oDozCpIpzW0K+vAF/N4WNZ5FHvVdFKUwUqmnYXZ+o
y0/8IF5NsnjQcNgc2Y5ImMx+y4Hcpzr7XFowyS4k2WdZeSc766ER6cZhtLZJXxbcu9yrFyNEdAuc
c+785nZ3dNpKXz5OLlyTOd7MTq9HD+d/G7Th3rGBtGgdOd1VrbNVfVsJCpMd3o2i79w8KJNKLOfB
q5ZEdZP86wVCP+B17BYWyOWjG1toOuQLCfypSVTF99MQ3nF3S6/z4wzeDez/n/2W4tXRpph9aMqo
Y5ZP6nXq8nnnuih10LQWsOpW8NuxYe29NWsrX9ykQJM8tCom8UTvTtluRO2sCcjb9cW71rSRNKk2
B0i4sHFVG7udom9kyxdiJSpMWw77QgVcbEsllT8Hf4QjiwMAyyIZoD/zqdUw2ez5bEU88POddjL7
cH08H5Z3A+L9q+jyLjp8AicYIXtIbxcM/KKi18snSqvlK71YrUGLZrHiuquCZ+Ewb+8TOZ1IwOtT
j3oHts+eeTBiVsAwF9x5kPbkRA2cVZ6UtQTxQEVwGrzGfggGPt61DE/cBZ6TUb1Ja2ujmvZRnnQZ
gLF2Zx9K0L3wdSJkBjWrxv+WUXV/8U6MGGth9Jmz/fW5+ijeLz0ZS5lBA59Mjg3YDURuIx6qxzIM
5hjEr42dca0D43DKoSFsddMMte8MHl0loF0oeKX+G6cK+NTbBmHciKwQ3tPWmA8JlHdcR+766afQ
wUbjH21XmCGzkJE1dtPA9D4957aKJyh1Zt7jAJKobW1pf61MkVnKCO20dhaIUCbaBa5Nqd2Yfh7J
VhlvrXUjutkCjelhHoOzC5in1+OJ7pGM/9w08WYpoxkdWjUB6HAePJ+EB0su320UTIe2vG3XJv8y
qHeRXFJQmq3MoQkZnYgt5TkTaUwqfvJus4z2TB2vrOpTuRQzwIzjD9p+h4cHGE8bS2dt6o0wpqrI
GTYjkIxYc2rLZoyYUPtuJFuUhbXpMaJXzTh1AkEhEsYCfSwUlQeQJOpDn7XImzUrnm77zkYQj/PE
Ad8FKHOo3xj5xyPnGdXr622v7HWmiFeHCwdobYDcVkX+w2N20rg2dA5BJgNDJ2+q/fVuPv4W/yls
+Hiz6wo4TiXUhiJ9F9Lsm8bz+7GqauiTX+/jo7wAlXuzxrGMtPFbCYQ89ucTKqAJ2EywrdYQ+7Bs
eQo664elp41vskJ7dE31PGlTXvgB7RJiUfZjxlEWRr6leb6noeye8qHSMYVBZpzBbsQVYbn39LR1
Qn288v5TDOlm2JY7FhD0zfJQqt/WICMyP5Zpv3FsrLVvBL4Dd5TU4S5NwDf/4Q9V9dhWwtp70xT8
U7Th1ua+tiouKdG7/YUS+KwWEzg/ooe1mqhneR7azoNvor1FAlzrwtgEGgl76NnCSJrmN67ou87O
orzYEvNamydjB6gLVWfwbwvOfVec04F9a8bskNVOsa9mtaUWuDYEM/xLXdduH7Bzz9JopE8at4KG
bZ3eH6Wfl6gxTu9FeLkPnkR45qgnUDd/Duf61/WA/CgBRdOmEpkupJtPFc6+Jnc7VBxz+9RUQC9n
LHzORsl+iDyv7mjF20PZdN3d9V5Xpsu8blrWRFUzqvAsRv5o8+57kS5PRHav15tf+eTmXVNnMqtx
YC2J9neByJ+tqn0bOS+jrQeKtd9/6fhdUNS9FDW8TSCc6UMUdlIZqo296mNPLVsaKGtjuHT9rovM
qcFFLDmWrTvsa67DXeDNfOeH+b3F3XJjP17bIs2rpu+7RRl4PZhJA3AqMZmPOIObIporGFaiBBMF
WyfxyiI2b5sSCXvB/Q7o7GD+NGTzp7JlG28Va3NlhDitw9YmnZyTufoN/PphCcVOWr+mbqt+tNaB
Ed6ip0ArDgEMxZoHxcN97013Yn7Q1g1PvZcoNAJ8nOH301aw2goYdBlHWThR3esmUjmJfT5vpdEr
n8AsLodFUXaNSv3zEg5Qi9cuPG1Cd+NGthIT5vU7sFo7Q2KYnhfd4TX+qyDhMezmDY7IWutGjt60
QcEnMKUQDrDQpfmpI/dL5u9u2jD+cw2Huh8twe06E5ekn2GBupw7ljr3SnbkFPBxy79yZR2ZOmS1
6IpQZF1wlu1w51vNXw3rgZmFR1KPW9ni2kxdPv67jcMmFuBNLtSw68qjxyqVJC7EBC3pKts6sNeG
YRzYIZsWTuw8PUObOErnCgwFHuWgPKp5y1P345zXZUZIN12L5yLIrZxr6u6theyIf58uL2JooKbw
5fpXX5spI6pnIdtC2+gjXNS+qsldnYlP9RhspJ9rQzCCOoC0bQP5yDkhvCWfCeTnDk1fFp9lpcs4
dJfuhHpV+e36WFYSa1N/rCTB0Hc1Ktx5yz/bgRMXPt6k0hZS3IMOY669v6rZktJfGZkpQrZMXAAZ
YokkLOo0YUG3RFJb857kE++jbLCtV1FSeluBxDVFySrFRQkLYdx/agfC6NR+nAb71XWcz9fnbmVb
NOXGBsHajswQbLCgqBF1Dv1Vzuy2TMe/rL130YgroV/0JF8St6FwXylwsublpermbp3gK6vYVB1b
2Dz2qpZTAj9pem7qqX/slmH+FdhZH6PE+5tA1mVnZ+GYOC5ErNNaQq7VX5w0tks932c6BYcMKPe9
n7Xu6bYpNXaIqvY7Z3GCKUmDETXy5VzJLQOKtfEaO0PapRNpcIaeveWbnw3nUX0f69tk8l2Twad9
huZhLpfMdXtn67Q4qLx9TX3bOVyfmJWt0yTxwcRBuiWeLkGN8nfT9Mdf5G5k/3S3bv8mgc/Tlm5y
hzuJZfuf8CKa+JcynG2V++sDWNloTB6fxIruYf09Jxcj1+fGdrIFLGi7jqgD9kLriOpFsKz4WYjR
2bqDruw3pmrbnLHMpXIoEpK1ryDvl7u+0kcp1XfWZGnkO+0/1we31tHlq72PVgRpWEyIVit8mEYV
Nxm8JKARqhc/UlApud7L2hQae8LIuoVWKuRJhuOsjOpwSr+BTA4/OBxJ9H5ovfE+JY7zhmux+3y9
z5Wo8YysIGOE8D5N56Ry+FmU0yGXL9kkbztJTT0xvgjnYpm+wJskPA2TunNSvbOps3GSrv14I+Qt
XrbeIHG7xgG9K9tjyGES3d62+/+H7Qfv4WHiPq7uoX6uy+nR74qNzZ9eMgnz0RN5vaki1ky054Nd
1Jj16Skr80dkAY9OYR3p7O0DFb6opn+0aAd0Sme5x15vMTBXthmTCFgXWW9LVi5QomicR2to1N2i
mbvrC8c+SQ7I59bxc/kGHwzRJAW6mi2UAxZxhg6hc0whHHbXD1Z9l4vqa1qW1aNM2zEa59k+BRbI
EI0TwBsA4pnxXI4z2/oZKzNtqozZgWrqBj6RyUTm+6bLdmHdIr7SQwk3j++Ni/5q/LgzXM2LQ2rz
9A78/y3i8UpAm/Jjc9m3IBhgU28HJ+bTV4eEAHyM50H+0vxJwRbypiD+j/AYXv8HXcM2tJJgvHIO
DYl+SmnUFVsQrpVIM5mGDhxG3EXimuVOPwbyu8bjLANC77afbyQFUOzgrczb4FwOr8wPgU/34Fsm
bks5TCkxiNqVUmQ6gJf8/MlR4Z0H7Y/rP3zt+xoXBYW3M8i1sjFZShv2JUrl87nULY3DEoU4GGmS
H3YN0J5vL90tfHlsHa5xe3CrkHRLZgfnBbACSX7w+Wso/1r9P6z4c31UK9/apCCywa59kg3srLOh
eKytPuYWK2Molm4lOyuJtclCDEBuCP0QLwqkd776ThCreUvCY+UF2zUZiATbjl11WKnEaqcdQFUT
oNldj5e14U/J2IWKiJtvADnWnUt8cdRTT5+h5rKcPeArH6a++zYpfwLqxIMdW5gSiJyNULkji96D
5DB868ci3CtdkhN8aOcorFh226uXa6qTAeMXFsuApVp5y4s1pYnLIS1DM++2fcIUHHOYnymQWKAT
pTMwtHO5JyQ8EK8sNgLi46Vjm6gtlo0iCHNGz7OfFVAGDE+uDdiZp8XGif9xImabfh9D1abKm7Fy
gByMoMoDfCfYHD8IXDicTS2oj5enbZbVS7D8U4tChC5bymcu67uhGLeoqyttm3V1Z1yY5hN0pux+
Bub7DwHn55awtc3aeWlPedYNeEJTEBu5H4DcinVH2V2Y2XSDTPHxo4Bt1s8BPAglMhPAzJRwdu2g
7Txa5sXdlXUn9sgreB13/GcGB4Clg7Ps9YGtfHPT70PXWZ+XRNDzYPtebIPkzkNiR6ptHsuh+tLU
jre/rafLsn6X5ud+qDkYZIiP4HXy/0JyaddhnXndz0LeVrSwzcL64gVpsbAiOAuuh8MyeUUEJ9vm
AInVrau/9y+K4L/JF8o6/z+Q2m1KNkGVP2FWVh7CWvlnRZvuD+gC2rpfmgJetj0eEGDDBLnDo1+Q
8iQpnIFjBiWyImJVt1SRA5WqiAE/ek71MMUB9Vy0xfp9A0n7NyJsERXQINgJLRY3djrUtKCX6aV3
aUf8M6RXy7gJidoNS+r8cSsS3uHB3ZsjQovg0fHSBopZVbYjSoOLpnwwGnOI180iANhz1jpqqol9
CyUPvlBQ+mTkj4X3Aht5fpjCsPVjt+zmB2ussnsbLhEwaPFrvWt5kx591mbgpebNr35sgK8Q2IRw
v67iHBv/ISgCcbDTpX8RaqiOU6GXo19a3T4L0Hhk5zM7tZSyV5i/Zg+KafIMNa3xQQHtc+5pCbu/
UFTxwAGEJCrsI9Gp9GRlrD4FJR0jkgdWFPbe8hfvD/7RgzEdDDIyaGFZyvsylNWcWMQnR4ljb8e5
PeymuSawCGcYuDvW9xYMjfcTVMhfwAz3I8iSBp9tK4O2jJYLA4jJsw9TR6o7HxnmPiw8b9/gBWXX
ULdELTGsD6XnL0cQq/pv3eI6Rz6N/LX3HVxmur46uGWo4NShCjx7N4HzC2n3uHPGvv0fZ1e2HCnP
LJ+ICCEWoVugN9q7PfbM3BCzAmITq4CnP9nflUe/aeL4btwTAWipUqkqK/O5cVDHnVPwItW9c+6g
/rgb+ZifJhRHd/W4uAfURtsQMrDJrshoe8cFMx+B4WI/raTP7tG6xPwaIPiTW5VFGJNkQEPBPN3y
yUz2s2QLHsWozzz7V0u6PgT0xd1nFvEBRBp2sshZYEMmz7d5+mCUBj1NiWHsGS9/J33rnJy2Is+m
3b3kRd4fXSLorziGkmkA1ezxG6XzGCjcZwo/h1YiSKYTxwriOC//tnMtg2qe5lPegBvVAx04qCwG
9iCcYXwue2+6a/uS7zw5Ld8qx6y/NE3d3SXKTW7GbP4721PrAyEu7lnHYkzAlN52rPviNjKLhoWO
WJC6PE8g77xLTbfZo09B+tZUvzKnTe94gxmGLm55ivHEUyzR4lAXpVMGcuzyUAJu+RYLpaLZysjB
tEwrpEsCNFntZnt35o5fy24BGWndHiRdrJ+0nMubNquRAO/n8pfRWcWJzxNKgknaHqwFrHeZSeLD
COqp+wb24wa1scib1imqwLMsDLJs4gA7Woa8wRU6bsEEocou3YuBDQ88R4/GYic8NKSpUFwu0yPQ
115QwaX4HILu0JClAfoAZZCrCdoWrZsCGwyAwVcX7SqPRdNMjwOI+EKZD0noTG5zBMkhGcBHy1VQ
yx5MiIVJqz1ex86A7QPTOBGAsBOvWB5bzyIPeQsRkdKrZYR+j/lQIkd2Rr/Un9iq7MhzRBwmVluG
seVmR9cE7N1PeQdm0JbJ+uQg23kHWRpRBvFk8q8lyRw/pczOA7OMoecEvLR3nGRefTcJQ1eowPo8
TEtpVWE3UCBPoApr3ntT7d0VNk++u6bxOpVoN4PvQIsunhUvu2rK+b5s5u5maRBNVjZeYpRzcytl
POzdrITCQ8XSsGqQs/E7Wi8PS4pdmBbuEpIm8c6KN8OO87QNuXQW3+ordgeEbH83xaTd56NR36Zm
YZ17kzWv2NXiNUb/9BfsHfXkDrGCPwWTq+NzBWFCnxSLAwkbPh/ylhpPEMaWX106ksCAlmNQxoO8
oVNhGWGsoPcte0sxVPHRdh9Iz2J+IqQLRzqnxdFUBvenaYBtljSlL22RLYGRJnxnoFP5e6daGgJ9
0IL2k8dIj+cZT3eZ0+NUm2KUFvoSzBmF5JXvpoUK+r5VR25Z1v3SNn04Fay8y1xZHOfRWZC85yYa
8aldHqd5sH1iCXKvqsJ6KFOjDttlGfawYGzTGrYgWQW4FlH9QRFlZH4Rd0BEjsBgniyCvGzhJl1o
kXy5LWSGlFAmzL3g6AyiwPqjn2wa79MFvRscUbyfgs39Pk8TNPi1NPkF8qV+Xw9NeofWCsyKvVih
cEFRn9cMZI+cxJGyyCL8jMTzPktAA5lzjhgI4VfRBDHyoA986vunKm+LZ9LnTlhXAizMos5vm4yW
L8glxWgqSeRLLnI39xV2zwlk72SfK0r20mofvI5nYWaT5WTNNvluQRjuGAvWhvUs+R2r0sr3HHuA
lPA033rpzEvfzVS+y6C/cRCp1TxWZpJEU7HUb1D9ARWLlbPDYozeYZy9CX+mnZ+as32q56x7qa0c
R5es46exmOef6TRkByfJ2aPVt/OhmBoBOyFAARDHPg5G455Sj2b38VB3N0Mhy7MN5/3NMg31UvTy
91RQ8yQstwOeXzVFMNmddzt003Rnc6P7MdoyQxk7GVBpTsY9Kl7zzYgW4xRTPIFEDcE2DvMc1xI4
cOyiHcSk0PE2jDaubFAn+NrmSjyDqjH9gTx2Hi5wC/c06cW3vnNBeUHBdk7JQjGTpPviSNrHwCzw
OGSmxMESi/amp8r6MSzLRTdlNjlIq1IDhftLMNaDvvK5J84YoE4qwO0v6WFKLO7LhC534GyRf8gg
uJ9D9+7NGxcR5tPY7SuSZl+TTmQ3qSOGJ/jt5Qau1wpJvDhPZTFXNw1c3LEwwHZvzYQ2Yd30NGIj
gq5KgMTU7PokFBUpjgLCMF/HynD2pKqLU12a43FAd9DZNGUaTtZim8cSdZQwM9I2EmlXcR/1FOCd
kzYBE0dTeydnRp+T4bTDrwzlCoxSVA8zV1tp47VrDP03wLTNsrBrAf0XuzW+5zP9NdKt8ujKHVLv
LnKVmStZuGbUGRC8bO3yJGV+h4agDZLPtedrCZTO7u254x2L8oymkRJWHVJ0iAcW+GA3Uk4fZ1mp
jqdogXRwgZ3hEVxI5BTZEID/66EFM5pnOMbGXfvj5BPVcRWON7t2M3YkIkMLotie3sjSuEnEsEcr
yMmwezSoUWvjcrk2osvd7N3NiBadB/9/YTDugX7IqxNLcuD28+YUG+XGwqzsKR1skUCRjGXoXI56
Y5Z+0jvHVMoNEMras7WbHVB9FctmQaKmbt7QpgDvJ705vH5tXHv45fd3k+PVhJbe0KDG7qZVOEtn
jgY5lIfPPV27y4G/vWauqvDpDmD08zQpvynUt+sPXzEGHU7RjOiULUqEfwiFq70tzOo409l5G1s2
bkz9yvWdaUnSsnVdC9ka7FPDtZAKSg6LsoGlX77VXvUEooM/14eytkU1u2YQzJwrirQlLlNB005B
AlTvOPTQiCT7T71CB1NYkjD0j45mxFQTTOavrpxQHdpJXuyuv2BlJ+kACjch+Gh0PkZEIkTqhpsu
ZxuZs5WV/h+whBqzpS4bE8WPNwOnUdc+dku10Sa4ssY6UqLJ4naB4pgVMScTu3jBMSWMNg9jmaOb
tu182SNjc32O1t51GeA7a5vLAtR4PZJQiYqrc+N4h8EuQ7etKn+A+pg/CK/9nIvVIRScdMjW8NmM
qsnmoVtmTlBQV/q4OTu+WpJqR5WqEe6yLYaClU2sq4QheqqAGHcEjnoDYIzJGn0QIL9BQDD2Gc0f
rk/hSh5PJz/OwcA1dlUCSF7yNEBxQnUELcZfy6T0J+Cf2+GbOW6kDNdWS7N+a0A0J80CjdHyrzW9
9v2DU+4U1irbwkiubWzN7h2wujPVGeV5Ic2pspufHDXmenC3imsrNqkDJ2YWJ4LMjhktTjH5pKFv
g0KB7fpKrEyPjppwqhrIP4pEnUCM6VNWH5g1nKBbtOvt6YvBkw0nvDJJOlICVCYDBMkWMwIt05+a
Gs9ZP136arbGsTZJl/38zijpNDWlq6gZua1Vn0rkbO/6EYmI67O0YhX/9fq/e3qbV6Zr45iNZlr7
UpWhKb5aKtvVxue0JagOg5AVNxxeES+auXfgpfc7FmUKMJT7eH0Ea/OjHeLcaoTjeKCGwLUzUmNz
SIctMoW1LaSF4p2ZU3NYTMQHSYvt+TdL/hYkCZf02U03ooSVUFOHQuAyhTQCXTxcKPthl3Gzf/Cs
OD9X43yP6tfeAthnZ8QJC6/P1tp6aybdTY0HZqULyNOBoIL6OzhNSLIfPdIY11+wYg46DEK6laHs
GoW2eUDeACkKKf849Y/rD1/5eh35YFHDpqCYRAVyaI5OXn5BuqUIjLG5R0bF3l1/ycqG0nENgO5J
8CzZAPbR7s6Yli8FYCQbJ+za7GjGjCwUKGidxIsAf3xNDPKkDAi5sA3E9sp+1cEK3PE66Y0FOQ/C
DoqqRfcF7T3cVcmpbm3oLotxq9i2thKXyXvnNzx0Qc2g3lzOvDlyaezs8meGRmCk/zY26tpMaWad
5AlpssYW5waFC86+0+lOsHpjide+XjPsKrczpKY4iYo0fq0rAqF2JKPLEakbnsotz702BO2ANkgz
0TiZ5rP4T7GVZo/17FCkELcI3tZ2qmbMJamTruTSjFRcn9DA+dsQ3qf6O6iOVEBqbqjAdQq/5Ng3
tiW/zll9Ay3qZ5TV/l63s5XdqkMV6mwE39hEW8hWLkHnorIppfNc5uy5A2+4P1ViC9ixMk86cAF5
ZmFyVvbnYZaoHLTOV0qrjav1f0yJHxQEdWRBK2hRW0WNhwt7DoppqX1S2/1uTvkR1ManVpEDM+rX
dJm/U7O6Z6n1TfH8oV/sRzerHnthPnOTPF+f1P/uBR99zmUzvjNM0pIcgXXmAPHjDUeXxQ5y9EId
HGiP3nlVk9zPhbzoXdbybNg2lBKpRU8EfHs/IMjCn6wRJEjDYpXPdu2lPsj/uy/KblClH6oBf8+1
/Ww3wFf1wzwFOag772060hvLlL9BJa+i3K3p4HOHl/dQ+HFvVAUm0lYCNGokVfEI2UZweg8Sq9wu
9FAIEe8xg8o3hiG+jXGbOSOZYN4WlqNOArccH5pe5t5cLswMhE9NAC4tFaI1vYyQ9iu+FZJ1YUUX
8wgWILGD416ArcZpIAvTgwJmGfsekv67JcZ/5J7tBbyDZ1y4TO7yiadvsTLZcQQpx14lJAsrG25Z
qH68Gzjb6nZZafoCDvPfZVncPHPmJqdR3M/3DaRkvkzgm41QJSi/JNB68XuD8D8sn9RbhwRdA2zV
xoG8tvkvv7/bEFJOXIJ6nwCVXN5bljzZdny6vtlWHJylDSopeAxx+o6ceXcw7BvBHu1p4x71ITGp
R7AH//1sBWYlo7Cd5jxE9kHeAEfTdL5zw45lkOyqI73PT/E9WDnbO9wSb8v7YcPxrY1Jc9ocl0SA
LGgFrpnClLtSlWPpDy1aYmjuqc8QIF5Gp3nutJRwfnFancky/4Sg1ddCpltQp5WQUqfHRk0M+sXo
WY9aIENvUmEbfqzsedfXXO2QNyeB1bGLhs28RSm+Mmc6O7bV2wNPPaB6TBCwf1dNm9YoFy69z6dx
6y66clro7NgzadzK8ywKcAdlX+aWLffQ+yojE1S7QVy37iFO0uLpUxubamFaika0tGFQLZysP7mE
rIeDNLDXhdefvhJ96AzWLZqWOyIqK0JHSOmnbmcfisxDiYHMX9WQfjLhoavVdVaGsiaYzSJXWSd+
KSg4pPbFkO/kpUJ0fSwr3kWntsYN267qCm3FaT9FfZY98HLciGbXpknzAKwWaAaZDegGZtVzYsxH
bip0oMiXFNJ0G5+/tnM1a780yILOTchzT8xw7hZAGlT6k8bW6/XpWXu+bud20YKkwuVRNdQQpsqm
+YZJrwohkqc2POXKCugk17PlGqkb45IqEicP5kr9amzvc7kNndt6jFlsOh6nkQt22F3vZsWXukHV
WpG63fj8lRnS+a2bpACCuEGtpZ/qNBqHxkJ2Od/jmNyihF3xHDrFNYRKjBwSbSTiVvItHgFPgBbK
7yotd1W9vGWTvXHQro3k8vu7g7aDmV3EIbpzw+2Hdmptv7BkBBzUFvhspbeB6hRSJM9rypLZjVyQ
c4sJyKoJ7sMIvJnvKhdopgXSnfEYLaq4pSTbyDOubTDNDlFsM7MczJ4Akgxgwv42TVvWt/Zkzfoo
gBOxgdrzeUCaw88y8eJNW4DclVPwv0Ds3WoQZ7LBmdy353Zpb6ZZ7FR+duUQdaTYEYgR1V+uW/jK
7tKZmGYnN5LGyWiEq1gGgM/4kpbZ4ies/StFeV/aW7fJFXeoEzItdbxMUGa8qNSD7rB8G4rel1wE
zbAVOKxsYJ1iGhSFfEALcA/MPTCJgCwWJ8j8ID+0LN3nSiU6NxMebLTWgnZ4UBP2d2aJJuZ8mu2w
ktmv6+uxNgjNCtNkzgAFGQBigtRd1jU71H0CE9yWn3v8ZSu/21ZWCt8heSPPUsjAhR6jHBkQiOT4
ucdrETVzAcebCseNiDfsLA+JCeBBX6FdvQUjXzELohlzM6rFVlnuIIxijzKuTlA7nQJV0V2RqtoH
yOpmomRjtde2rGbfRZd7Fasm3OhUZ4eExilum80SVGMHQOjnWh6oztW0GA4tS8+tzwnPv4wyvsl5
slF8+3gzmTrxtDRqL/aQdj+7aZsFtT2BHr1CyJY7WwnBj9wH41C++3c/mcRgzKZJGZWqyL9mMjYD
CTjtifIC7HTSsX02FOPz/393XV6mbd5RAoeMe0cRZV2sIIEBiFbf2+6pycvPCeVApurf8eTpmMjF
zIGNN2+czt0xeoyB4fnc92ubty46jqb7uolsKstDCTTWybJh5oPsq8frr/jIPi5TpG1ZxQXg2QXL
o8YUFznjxGx+iNxjT2Nl1SBnNQFEmzrmoHhoSr7x0o/OQbzU1iatVUgT8iYuIgga387SeL7A3a6P
Z+3R2pTxzK17MbZl5FSFdz8Q5++Q5PPXzz1cmyyUvtIYjNZjZIoOskNd/F2O2ZZWw4pl6N1YHWRV
nER4RqQmUvwo4NdjkAjb+a1pNc3NuKDBMDA6zjainI9M/bLwWqRuQ9EkZhZICFqlfkI15sV15++y
aT+RVrgs8aVe/O7cAESAcmNRJfKp5ehDqaw6EdaCPJqLrV6/taW+bOl3rzCcjg3Kq51TRcx+l8Su
OnSq21IM/siXXwZwWaZ3T5/qZkgHS7BTcUEqF/e8nvwy91DIe7q+mdZecPn93QsK9ANPbYmI2U65
+j50GZqzh4VPe1lOKVoHYi87XH/T2kRpPne2BxPi3ybMLTd79LRzflMOWRF+7umXt74bhwKggdqF
U0ft0OEMjxUSsLStNy7FK/5Jz8s3S2V7wyDHqM9n4VcELcwizkDJ75VAOYOVKbAc71dvVa+fGo2e
pG/LuEooo020LNVTneUvXZlvHK4rBq5n5c25bIyasCZywRgZuDFw3+Xo3Np9ebwoGASlaD8Rh2Dv
6in6crIT1XiyjXLk4cVYHXgG6vrcOELP7+36PK24D73/j9CuH8x6BGZ0Np7jufvisfl7Nxtyw4+v
PV/bVWMqM4IGoxbYfNtvs2pXCs/P2+V4/fNXTELP5ILXn9ktx+fPlrqroZ7oQyFni3xhxbL1VC70
a0vBoIKB/FAMwtQyN3wThYHRau4NewvbujYC7SwagL8XvY01niD7ftMbqToUXUk39ura9GunQwXx
iW4Bk3aUgnIwTFT6C0QDLJiLT8ZN/5O0VTHy3VbXgtPeHC/qW79QsMoAVNuan5UR6DnaeW4FWstj
bFD11rhvqEIU8cbk/JcO0mtOsC89NwvlwqIwnBrd2KREoG+KyQ0bLDa8NjGmb8xy2++11QyvclJs
F3uDOIvFnqFmZk57U4DEpElciT4GND3aiRG/2AX5ObgoCqHr1dpINK14Tj2nG1dLlZhxbEboYjuD
p+6mSb2H2myfaDwEfeM8gvJq8a+b04pr0zO8whsBALKQglduaFC+h7AgZNfJjqBjBJCI6y9ZMSs9
vzva6eK19hyfMKm/ux7V0mVZ7qq4+o2wfGPS1naNFplO5iTKRc7eySuRPeGHjhpBqqrw+gjWnq4F
pyiYEgJiU+OUzUztUYis7ykAjt9jSId88hWaW2iGqqvMyTVODjZS17hLgEr/oSEd/+QqaJ7BMmuS
LIzGpxZdoKHRl7eqgpebiuKo0H+x8ZYV76YneXnvVVMqK/R/8jc2/KXtRjixsgJ6gtcAf5XwLGGc
evNmcutAjc8pApbry/thaRx+Qc/tupVjkHlY4hOJwXtvKMu6kWhh98F3n8C2U7MJLVrI3xBZcXde
MvHAnPP8bDTNclALsCpo3IU+TMxMVNPRHTV7KMlc/7a1gWvRZhYbwjJNDLyGvpHK4rBbHpzqM7zO
l4Ff3vouBuyhhFhnl6d3aKROE78SJ0p+Xf/y/7K9H3hbPQs82bh2dVkdn0rohHng5uu7x5YLhwVJ
AxCfJUV6zOOyA+/ZyJ1bEKRWO7TWumcXnH5D7vE3dEMmr0ZckN3GJ12s6aNP0txEA/bMmA4DZnMU
pd+BaSFglkStSYA3Re5TFIn9zsPddro0484N2YE2faNGseJrdbEA2xgdzjozPlE53KMG6E/O4OdZ
uZ8FOB/VhgGuvUXzI53MSWY3TRqVreUbINp8QOMe2yeOfb/Eo/T5TDYAJWs7U3MognPUBnmdRAhn
smPclM2ezfKPsCCPen25VpyJnrJ209Rp0aqWRjZ/k0qcCdsihFn5dj1H3ZoJXyBFEZ+smv5w+7bY
J4iw3bjbYrRde8Fled4ZVg0FBaOeSHxSqGgHmZE599Jsh6cYQmSfnB3NM7DRyxZwlsQn2R4hnxaQ
agsztzbvl0G9+/hBNf3E+xztcLkawpZPWShLtGZfX9WPkOfwObpmQGyZrRoUvnuGWh66AuKvkAL+
MaCcudT0AXLApj8b6GVtvMP1F67EH7oY4jSg8ovamndiYupOo2l+dUXx3PF28Jd0iypsbcG1EGGp
nN5JmBWjq1eFdvWU26CIU2rjhFqJCXVdRJGhv7+SwMP0rbhLrfZXXvT33ti9DARagJn1WrifzM7o
WWrXgD5eMWMg1HJvJycO3bjcOMs+3leenqWeUcS2JO1wzNbFY1WlL3nyma4Zxj1dPABqa11Zo6AS
WRCP7S3PDpaBbyknf7xjPV0rwOCGrFOzzSKK+uwzksbCCZCwdNmulvZ85rjDjT6ZVPt1Whg/dbya
t8LCj/eup3f45WaZ4mHwI/PYhpZ44bkdTLnwrc8gSDBxTHNUAMwxAZRcgolLx32LlpCTrVq2k8qI
N+7sa2PQHNVogjIhvxwUnvdsDpgu91C5z1b8ybXXmZNzM1uy3GbeSdH+hpMpILHaCDs/Pk3BsP2v
J5xAIuDOFc5st3Ttr05qdME8p39lMlgAT5rdc9lU6cY0fexBPK5NU6amiRrtnEZgI/IdN7uz1Xme
7ZfPOEFP13Qsypk1Ro893C99IPK9Q4qAuZDV87agYmvfr81VFncjuKu6LLLzPoc63LGZweQwgdb2
+gjWnq/FbkI2JQfu0Ti1mXPKlzacEv7IM76BEVzZpTpvFQ5TWrcXBy7BTSJT02/Jd694NLawZ2vP
1wIzRriJrAJceJ6L2m9TEvsCJ3fhyZcs9czd9Ulac7FaUNbWoz0rC0c3qBuORDj7Qdqv1x+9MgCd
tirJWMMT+IfIlE249EcIrt4hLeG39Wd6K+GLdPoqYHe8JmvhKEDW4uT3huk8GPHd4JgbSYIVa9a5
qyyoC9uLCWsGAcrZrJI/ccbhuJvhaFbNG9qat/oTPz6uPZ2uqqjN0bHyGGfoUPoFrhILu+VWG84F
LFs9VWKrSr5iE7rgYDKju4FNnneyp3s0wQVV1/tevZUyWHu6ZtFo/+DubDsInMzxVbA+8VVuvjjd
1nqvbFadokqxuuHx3ManKrdAm0TD2uier2/WtU/XwrFmdEbI08CaTYgNj1YOAYvZB7nu53yRTlAA
AtO4po1nnGbH/uEMSMw1ZZGAVAae7/oA1qxNM2QA213XIIiVEH2B4wesI69TXwSL2KJFXZl8naAA
OSybchv5IE82L2WPfPS4JYu39mjdUwswYI3ziBqiqtWuNMp8Z0/OFmBqZWb0fnXw8daF3Q9FVBHg
9H2rK8meyCL1JdonbouelxuH/9qLNI+dudDFNAawiHHv1uwfvewBMsUO+Xp9gf+rqP5vLsJj2gov
ovVcx2uT6OvX+5Oxu7/NnuyDfTgrH4RHPnifAhrU/jkOfoP5yTd8O+gOKD8FVohT1YckS9iFZuRE
y2t9YofmBvoK0pfBsxEO/uD/vv6VH/YDwCfr/e7SMywCrEoWyTTnwGPkFFw7U8J2KPR0kZHhX1SU
bgYSs7j77ToM5z1bhPu5U1nvhpdp6UgwnCRgPjhzcHrZ8jRBynhwio2b1Yqj0HviPdU1auBuEqGv
4qDaToQyY1/sedxqK105dPS+eK5y21HUEBHLlbNvkPR57RcnOzkolXW+mAHamexCbHmmFdvTM3pV
jOPYhHxrhHNhvF2ScQItkyn317fDymzpKT3ZIR7uhYflMEzpMzd7aC2jDFjNN4Lgtc/XXAfNK6/I
GisDnXd2YzfVwe2MjerPykLo+bfJzOYs7XFFhP6r71T23sGBZi9O2CFtS4eNLN/aADSnwRhYgKEq
mKGpYaHPzVw4vW9nC/mcPehoUS9zjcKhSxYli/nXXcxDEeetn0G8Acqa7ZaO8cog9MTbkncTTdmM
y4ILNqT2zWN/r++flZu0nndLTAEFMcPJgCKDiHdOvnld5RNRn50WZ1u//CkXdsryx+tvW1lxHSfa
mow0oBxLolJYr4CIdyBZTG5SQ922Xu6FC1+2Ar6Vo0KHixrWSNNxxISx6S3t8ohZL1TFYOTZkjlY
iSjJxSDfpeQSQkeAWmgGVpDhN5PDzUQ83xlxqFrQQ4dH7o8GZ590inqKTjCc4MIFqyHExZCXr5SP
SumtasS0Ed2s+BE9JZdCEKIxFUkjHu+zGdrPztM8bqVr1h6uxX7A4qRLlrXGaaq+zUjytfyBZ1tT
s2Yamn1bfS5zOuDL84zcDflwKoZuI95YW2MtIJAzmCqVanB3ExysY9xC4juf0sBmqdzPae/csrTO
HoGr30LxfrxtkYz9d1dVTu6OtYcrNV1Uhko4aBUAB5l9KqYpbLtRbCT+Pl4RhBH/vgfQ4Ll3BUep
IE1n35woOMUnd9nXZV5tvOLjdWF6jm6Gdmc1QAEPJJYKHH1FnwTcpZ/yukxPzYx2njOD1UhtiOZl
LqoxTDrv2F861oBg2vBWayPQTDxtOtYLgfxPDcWUbnQCp9rq6vx4Z0HP/d/5XyoeT6ntZpFxubpX
cL+lCsAwuvfkfJt75AtYVjfiqbVRaAd4y3lsxxYOcCt1Akhf/nbTeePwWHu0ZteihUIshOmyKM2N
h5bL0N0sL68ZgmbVJRCJI52nLEJ798lN/0yVu0+82cf1d2NePj6LmE4oPlidZUt6SVBDw7vP702T
RhD5yOhPQMLD6+fdygTpGZqR4XCVBHPfOCBCkj/EZzeQnpnxprjLRBzDIVH3pmgXqAYN0zfSsR82
rkWLa5xzp3y6PooVZ6FnaZjnGRXP4WHteDcvDghL70U/bSwDvWyW/711MT01U3u2GJdlsiJVzEiB
kvhSuHdId65S0/gtancAwWk23cQzeg56Ujo3DbHULoUY3PfOkyqAcl5+LjwQX6vOI3d9uZjhkJlv
NAHZa1qjGyxvu3pPSWPczarf0lZamRWdvWccHMPLBxTTZS3C1qv8xZN+XX391Jw7F7t4F14YXqXK
hQK2USVPTvFCzRvT3QiI1z5cc2uFPS6lTSRyYSD2FAGUDTlC1cLofcEy/uP696/Yr54Hy7wlcRzm
xifYADlPi6weuZsmf9QAqq6iGa2Ng+Dj+BUM1f/O08xTALJsVEtas/iWlV4RjNR6JHP7QKj4kZfL
Qy0683L8bKC91wamuVNVIN6vL3zqjntcYgar/i6Mu6zYgjyurI6n+VQovKYecVh8Ypb4XhbW766Z
zmr8XBqO6XmyAiWB2bbx+TyZjm42qGBJq4h5W6jflYNNF0fNlZm55pIYKO1WB2cGl3ZK+p/MtKOs
liBBluNh2dTmWnGvesaslBAUU8irnzKDXNRRjWeQVQv/+g5eWQi90Gfn6KfuTYDkFvo6TYlfmJXf
kA2Xuvbll0PpnXlzseQcwmLGaalakvleP4p7azaz/ee+XfMeLTUL9FouqFy5oVUCKQn5G+FuOZAV
E9DLe72ddAYjiItkcxrHMUChF+xxuMLDDK9//4f9qggd9TKfOditm5gYQIHazN6eGvqUiLS5a2bW
45qagNajHIqwICw7mrHMnpW7zAGz5Ra36trqa2buLjLhc1cDh1WBgwFESAz0x4IXLDQbcz5eH+ba
SzRbR9aUdCNFBQrdRCgBFruyEKgYbMnwrm0yLYZiAzAJTY2EsgRJv1ughR/lzM9lJJieLM2glMbT
wUAdfAa0cAZT7+fALqCc+Nc2lt6S0rwcHb0LbtuYAwzs1a5xuD7n/0EIP4g39ASmazBcdmVuRY09
dA/xpdJRdS3Zt6Nl3INFV9zVAMoFPZigQ+6pX2gxcP84fHDSEN7GCyY692dS1vTkMcHOOcjqC+yM
1N04YFZWTW+1a7iqoF6EmptC2T8o+JL+8pbU/HJ9+Cu2q3fZ9R1qahV40E5zCYmDxijvZTE6vhMP
fzhoyj/3Em1f954HRkbXNkAYY5xlmz1Wqj2AOeInJeaf669YmSU9S9zZTVokFJvEpdlNnqidzOSG
81mxSj0/3Eu7b+B+UKma7ipH7kgzYzdsyZOtLICuMQvlbSNmCgfkNHkBK5bQnjhohpZdObxen5q1
779M2buzpScE8Ul3+f663sd1JsKu5i9G3iYbJ+PKGa/zoQqCDFdXJ//H2Zc12amrWf6VivPOLYSQ
gI669wHYQ25ytDOdtl8IO22LSYxCDL++13bd7kpzkk13RpxwHDttBBo+fdNaKz1BizfvQpOT7MFw
2wwcDEbzWUy9JAHoX/tPc0q3qPVWPmqJrrQyy+Jm3vErQH9Aqmj+MCzzYVIgR708aSv7aQnic2sp
Ridx6pPRAaZRl+TKTMotIqUVJ3UJ4fN6CZnXkpUnGTvOniJd9ZXL3tt1IMgPU8ued7wB5yHq0k0d
JNmmFN7KRy1V9iyt8opDySGSbb3vY2c/xPzj5fla2wOLIy7TeCxyG6G/7K+13HPrc01yJO5fwOsV
dMXWXbCy7EuJ36pBRmcUyK47zYDeQBoyiJjDu9kIPlc6op2lwu8I/rW6H+k5fGhBYjr2gCuc0eyi
cIoQ/NginCyQrsQgnP1AW0HgULE+9EjrhfaQN9eV5O6dq+DmXp7WFeuw5LXN87Gl/YijxXvdHWzq
uU/KPpeYSzahrDPmIKK9PNJK+mNJcpuAvbyXJnKyDtBzef4zbVnAaYoU9nXmNuHlQdY24Hn3vDJF
DVizLZXE8kRH7txAlJeFLeuK/eWnrx2rhROdVizrUsMqgfusy8p3clJ9MDhUs+lsnHne2pdhLpvQ
iq362eomsYEJXJm5pYCoanvTzoqOnwB8g5gXSdWBNrr9AKUifuD1gJwVbb33bYglMSfR4LJuOOEn
OBynxkJ/ft+gQSa/TviGE7q2Ruc/f7VGWR0b0EPJpqg15vKmH9LBT9WcbNT4Vjb0EqAO0gYrdyA9
FuXyYDrTYYh/dq0IWLzF0bP2+gsnt0PuvS0LkDV3g/lgWfF9lm3yoa29/CL/j+T16Noegf0cnlJY
ZdM5DD3S2OLH5Q28Yt2WkFwCoZqxKpwyGpkKWPE5doxAGxsPX5mYJf7WpTkkKFoD6mIpfYASyR13
+42Dt/boxcHDBA+5JS3rNBoyQ184FOl04mzs+JUGB0D8/tyQEBbx8rEz8PSiH27yIq0DkVhfRQ13
wweVXhcBrdJf94mR+wUUcQ5t3k0bRYuVFV+CcfNqMqEoAxrFceKjz6j3xcuSHZ/HvWuqrR6xtUHO
0/rqxEF6LFa9AnM2ZfI7hHGeOwjPeHZ7pEo9X95ZaytE/xyCE6tN5zP3P5nz3hckP7Bs+Pi+Zy+u
fi9vBz3wuolgA9vDOCdD6BaQX7v89LUzsTjP3FXgOcioeepz5xaifRGBw2dq5/C+xy+O9Ej7lklP
pZEUNiTXzMNE8+ss0+8zpksw7sDA52oWZDx5lfGlanD51Mmvy2++ctstYbgQDwTBbcIG1M4Tjk5h
8WvWHmhxpuaDK9gY9B6tfDkYoZEYG6dhxclbonMBfB1duI+g5yM84DbzVXcvztrkwTwf3ELtLn/Z
78DhjZB8CbCdzhIeUzed2dKdlu/iqp59HXt5UMfzcIe8sRO6FYrqnabqwdNeg2ASEaUYa3mcyehe
F0M/Ps5F2fuOpjLSfHawsG5x1HE5fqsBz93NpUGuul7zyq/MMd8RUKOfvBRwL5/KVnwSDkMvl5Dm
cTxz5GPXQVzC5sZOUcJDCD05V3aZqGMap+xQO9ACYOULmHrHPStcAQ3rwnwhuvjQjFltBMSevT01
hvozuC/SY9apOjAbDx1hc2uwKYTUvBumpOyO3LbpvhqK+VC7Jo3AujhdU2gIhQLAjDCTRrtHz1X/
IEY135d9C+4SNC4bO6oGdWOYNb2JUTLZWIm3XRu+zD2YjQvMgWWU0Tk7LCDTUkkDndFJMFbkqqq3
HLe39xVfJiF0EsdZOZl9JBOy56w8ZO4cjL24dZPsZJv6k8nSrWD1bUvI2cJasTJXZ/m9DLqZnxsa
TXAUL+/atw0VX0aktW6pixZ+iGjo7AqSEU+j5R21m/y4/Pi1914YqtkkfMxGsDHHqf1MbPfRMrsN
S7Jyw/JlPOoyp3PlxN2TZaCwJLBlwZzIil0JGW60/bL0CKew90fZlaDYnuJdnY9sw0K+fflBIeLP
m8lw4hzKSQY9pc133ud+6Th+nBSQxdri7F5ZmCXfzKx1m0NH1oahnL2wA7PDLT7J3JeFozd8lJVz
sgwBIPClzULH9FSqPEqdW5ejYcPeJQb4qrdAOmtjnD/vlZcQC9BuS5PRk07AAOqPeT6ETlnkHyYu
qwCwgt7X2ngfTQWMzp+jqbmtGMDHVdTW1anvIX6pOWR8u3eu+sIfKSx0l+Sm5Z3c1jrrMYJnbRbA
WGCtpsNUVcXG9b62uxanPUekVAukOE99czbAffw4ucZ9lxjptelulazXVmbpokhu8WLsULEWEE6u
u+QqM+wfpnIOAGo+O1m7v2wC1jbywgTwop90P2t6EnX/0zKtQObZN5QCv73r8cvoAwwzdo/+JTOq
EfZDrxLFuZuUvM98LaOPMmkQfpgjaKpHfcqrBErM7/MQ+ZL9pwEF/rk/gJ7MRH0xQH0cOPn8Je4G
Er5vYs6b69XJc3XSxF0OcnKqod1af0DSHKXxd1Xf+TLC4PDSeMboGBFxaw1QH0Xfa2FskcGsbE26
OMZTopNsmqsqOvsMRwue1QfU3qtrkoNdhaZesXer1H4fJIIvuX8yVEjz0WLuafaGH51lXVtZDsle
Rr84kBvbuGdXjvSSAwhiyODiBMFXFKflvp5MD8S1RaS98YUpZ8PRPU/P3x1QThcnunNVozrdVVFS
ebck149lSjayRSuHeMnXXkC0hVVOj079hPv5ZPq5BPqIbcRia1f5MuCYkAs1S6LNCD0yTw238pMN
FWvhmj9KzwzaArJ4c79Dge47uuR2l8/HyoosIxE4zZloQaMeZez7AIHqxAWRaVYcLfZ0eYDf2gZv
rMcy8LAKlRf2BDOOlFR88gwtjkNeNY+88fpb0Aa2H8vZIGi9pfTQeNx8HMvZuh0ry/xkGmVx349m
uVGOW/FVl7HJ4E1tB/npJlLJGDC73aV88Id2gEDOfEPin723YXXWZvW8gV5ZHadIoR1QDeRENbq5
mpzvOFVP8TQ8x06t3neYlsw/IhYsgfIvOak+nRhEqrl3lw0tOzjdKEPFDbWV+l3Z90t696QpQKIM
geKIxNbgK6LDCSTaFlMb+eu15y9u+g467xa0LsiprszWd9wp/lGWXASibOXL5W24YhWshVVQsaqm
vgfbfls1P1o3jSC3/OHyo98O5vlv7YpXiw0ZRqdPahmDZ2QEhmZAr71lBunY3zkqfiCVG+lc/6R6
S1xw5V5YsgBxSacKIuxzlOhnB5QqaBYMXPeuo/WOOM+Xv2ltjIVnD5pQg/QEmKTBmcK4ZwEU83yL
/0oHz7fJVu5xZd2XzECDwyqzTEeQcdnz1VkXxod39+zFs7vh2680JMJj/PMgjpQ1oxxYC02KEdz+
SHamQdZZ5VMSJ3MNdmvDRpMxqBTDkqIahZaB5K5HT8H9CFxW7jtVm+8m1rBTBcX2yItL9tHjkB72
xxmy9g7aMu6EF6PTg088OZaOl57VhcSWNOKKHVnijWxZ121njiqqRnntTnLwO0fcgDLpkRKUFy+v
9crRWMKOYu3JoVNuHbkgEbqd0Moc8C7bMoVra0z/XIF8GknnjrSOesu7Em78WGZgSZ/7p8svv9IC
gmTon89vxwxlIz2ap86uzGNTgK8wZVa1J6Xzi7Qi3Rs5hIPytkeuKCvoVQKmj6M9xsYBKkI/IAEW
h2CMzo5QrGgfGERyHqsp1humYW1qF1ZnsEpDMq2gykAAnkxUSPN244pZe/QioBh4Txg3tXXyJt7f
pYCU7Lskew/bPzrylxglN1NkADNNHY2JZ1+p3hluXauJ7y8v2sqeWAKVkE91+s6ZqqjqIHad8R+D
rI+Vs6VFvXJqlsikZkq1UTPLhECCeS3KT5P3iQ/yiIYV/33vv7AqRKCM55CZnlypi2/gVi5P3aj4
iQ6FvZXrWvuI89y9ulV02hc9CoZdBM1xnlUPJrkuiuzg9FvHfsXEL2FIAtS6qVXw8QT8yLHnHx3X
CVLTDWgiQ0frw+WpWvuMxfHvIYGcG5awTmmfAYwGlTp8lfC9Qp+cdtq4rdb208IGsJTO5hCPXTR3
+r6j3cH0yn0p8/3lb1g5akt+IMsFoXI699NJawbHOI+6qt1dfvTaIixOcYlusMQjSM1ZAh0XOXvh
nQv+CkP/RE6vQOeN+3R5oJWbkC3RSJPBDQla7iqyvqrP456f9uNVfyBRDIfuO3+0P/I7cW9ex5F1
/FjcJE/p98sDv702bIlO6ube0FOJcQ35iOJikLtt6KYbqai3VwYMb38ektRyxtypuj4SffYFCOAv
xCjfdSuyJSoJqm+iFBRJDwi134Fb6YPLUR9935yc5+rV2c7TysxIMtVRl/VylxDyq5jrPQ7gFgvY
26eOLSFJWYtiGzTvIJSkCn6bxXT+ANmYKSynmT4D4rZFZ7U2zuJ0A5TpVEYKVkfS5JFXkOtsqk8a
RZBys261tn8WZ9uUVFrmlGEd2i6wpfzU0voxy6wtOZ23Y0LmLa5oM68g41C146mqdcQdAQB+DMqG
0X5wYxJmedaG5YBMyOWVX3FX2BKp5I3AkZ5FNSPX1p9jOzsZzi82ZPs0nm8bOYIntg1woZ+GLmkC
DgW10WWBY2hfmTXYFAewPufoXXiPaoYDZdhzTPNqJ4rUlOPojXUk8uHUcnqAvMzu8qeuLNwS1UQK
tKdWHhw/zcVdyeS9KYydldJv73v84ugLkHnbXT/3UanQ2+cQ+jRJiG4mcqtg+rZpZkssU16Cv2OM
JWzLdMf1NZKqR4/Ge5KAndgQG17c2iSd//z1/Lc6dotK1qhl9T9K04saOt9NChq6l2dpxUAuITU6
zmJi2Qb8uKzZ06L12SY7zkq6ii0JZipkzedmbvuozfgLrHAkPQMqlrQNFNTlGjU9UKEe25IAidpu
0R2vTdjCHDARa7uWpozcudo5RFxPnUTddct1XJuvhTXIMiElutSLqC7ZQXkO8Gpev9UuvPbui8te
j5TOw6R6SJs+l1Pqc+fF0hs+yttJCLaEz4g8T1XHcc3m9YAKHNRd0+9wLMyAg4vzpbNVcmcOfHhC
d5uHrgJr3Bj3d5z19/QeW0JrNGHZnMwtSqd55xftXapuuTsgeyx8cATtqT3fpnVxqpA0UNUdid+X
y2NLar3JIKooB3SuGGOXQcvNr5tgLvROJrmPlgORDRvJqRU74JzvvldHNHVcWiRzWUXd6JhPwqlE
qJlBX0rZgR4mE2gQKJtuw+tY2SJLOM4cIw9Ge6eO5gHV2hRNDKCc6uaNxVp7+nnXv/qUxkJWbTo/
XY3PmV0FAtk2bzOgOE/IWzth4Qz0dS2tUuBqgzPAvhnaMY8slfyXZ6Ft3ZplsrEga1+xMAGFZXJr
lLA7gwXBu7j0WZ/uWBFvFHVWTICzMAGprpVTNGkZQTf1ylTjPqfWRv1g7dELA0BFyzGTaGrxkGbS
ZfVFO+kG0GHl/C+BNnkKevOkgF3s04Hvh9mF0Bb3ERihJ2A2HhrtGGjv8tgOLJjvdGOX6BsWozg/
pEgckcIAY+Pc/wKOGTpMepPqbWVLLZEhsZxUaQEUGlVK4oBX+wKdx6N7ivn7sGFsCRCh6L9C6wcZ
otr6AAY+P/aOnG3RBa34lkt8CJsrV+ag0IqM8usIbSSH9QFgNEHWPjkWO7hbDAor+4ovzjWkwUAX
WHgYB9izqS2uXE43Sia/i09vnOolQMRI6WiqErGKZ/cq7ImZBV5CaQS+80T4VUOoH0P36cZpHHpk
nor3YyHs58ZrFVqBBu5Xlpz8rAO6oyTS+lWAycrv0XPoD6k9fYxTQb94UMp+mMpCXfdm25/yRpY7
izpm0KR5v6sGBBSDRmNL4+XFE5Kw3bvyUPbS2mo7tXhezDoyamsHR2IvwE4phi2a6pXSl71EPmoE
Wjw1TRXFSlciqBEK7zqgDG5G28uOKi6rsDYBFBVuX97ONHbuSk7iQ2Gl8mFKzsrkACc/XfYEye9K
7t9X0nYW9lk2FnpH7bSP4rpNIiOm7Hp2KbAqLpj2P5uAL141idc/m5DvQgOUw7+hFRTpUTqhPhcO
0ob23SwRCtGCOjuaqjoy4765UhZIBHqQCoSmSZ19MRTNNxAc6RsXNP+7dAZDl89NO7mDTHi2hxCG
/F5oCaUPkHeDa5QZgGioOQMPwWSAlQptZIbhjPdmXzn3U+k530f4TAdkwKcuGonhhgy1nC+o7rb3
qk7Zrmuq4VPM0/QpcYb0BxllcgOpFjcQXWMe0mkWDQC/RXaN7O780a7LfMf7pn7iitu+aD3npwtB
1dJPQI//wRkqCCHKeYQTISZYNofeKWCf/KyaB58AHnXLesGDpBeNDGs0tvplmeUHCfXPoK/q2wYa
8p/SciC7weTOF22X5q6wK7WvUJELe2gcHLRMmtBpiPo8g3naLwqXBKwxWTABYH/KTFkGLZ1U0KUo
SJICpAegQJpvhsQxfjoxsw4J53FogCzsejBZjEZRzL0sG3aEJrIZwDt2DoYSxnezQx+kx5gIrcyG
UOiE3utPbt8Z+0Fm9ROk1Sx/YmYSCO7IPRwD6yhMkJ0DQ9AHOHDJU5/PxQ7J0+neYTFIvUxS3ueU
6iDzdHWgFa3CdjDjXVuL2u8Q2SY+NWIWFJOeo5J6v9paD4c4zpuQ87q9LqE+fnC0g+i6rYrPs+jF
j0JajS+zAZYl6fMt0qi3vQR7SWSYzYWd66zRUeIePMCyNTofRf54+TC9bXDtpY/g9Ylb5EzpKIXv
ScvbXG48+O0Lz14icamZ1tgcVQHCjALK6a0S4r5rY/NXNZPkIRXpVnPVyhcs/YVUJ5BJUlKhDnqf
w6WVCd1wYdeevCgdQjAWuXCtVOSax5IqP99kTH3bE7eX3gDENyd78AqFZAWOsXll1B+FhoJInu10
vJV3X9k3S4eAaXT0jDHXkVKDb6CSl0+tD7rTjYB8BaVmL32CrIDBKZijoo72zU5Lkt/gXqwDm5Ph
OJU2pIIMlu1qnMZdXdBiN6QGObJhlAElfftVVI7cSQhFfbi8ld/2Ueyl76DY7FSVSVWU9J5vWTck
ezQytNNL8PenGWpmW/C/tdVbXD8DoTY6sjsV9QrscPFVI+xQ92kwo5E6szdu9LWvWcQGqhZQCLSM
LjJdQa5kPaXHQQtvbxq6OjUFVc+NWbmBTLwtoYi1ERfhQoauRxXLVEVDm123xH3saXotGJCT4N9v
fU5AkMer8PJirZ2tRQBRgTnTq1MYNaOB/wQHP7c3QpOV1VmCFaukhSqBAXvASrO/MbHTArRMwM7H
cRto9IbtXXswvl7+jJU5W+IVZ9NKde80KgIzgAjmGEEDBMvTk+ugeYKUvPA9prLPZNwU3Vixq0uC
HxCMSSRbIWptQrfq1iomeS9qxNVQ0bb8JtskElpZoCXVD7SNaNvUno6GxEyvLdbQGxZbL5enbcU0
/U0lmChAgfpWR55V3Y0txKvqMt3T95LM20vIgGMOXaPl6J288q4o7pLqpzu9CztoL2ECZslppaZS
QfKtClHI8avunNsuw2ErIbw29Yuj30wAtQBWDt3yqZ/OMvLeFfw4tmEm1+Z+ccx1Co+mtrCBemaG
LuAzSECDa29LJGvtRCwOdtEqMg8dXr7N+863ofnjc24dQeIJBRJwXga92zxDffDH5Z20MtwSNGA0
bQPB7wQFDzdsEI3tZoBqduld3uwuD7CyGEtkAGnaodadUBFMsN+TxifZxquvGKolImAquRxaDRPo
DvIqE+wqTZtjajXJIauhJNbE/cZAKyu+xAVAcywzrBg71nYg6KDuQYMVImi/PD9rbsASC9yaElan
YqguxGIMPJuMRwoanOscKk9X2Wwgq6VglXJXWn4/evy+yZNqb0AoLWw6Muwq7aonh1ZbtAYrhSl7
2cuc5aKbLIV7DLkVG1zxsfg2pyrexU2Tn2IJ4iERo9CCVEkSomvL2cMrnQJRgKqnkrZxD6hUG2Yl
wGsm2g8jxZR1Nwq5Ra+zwiJkL0ENDvjySzv2ughS7JOfx+mhb8ZdIbC/wBP1pTaaR0PKPXHZzgM6
C7fj3G54tGs7YeG5WJY12SnF3TgghjDpfT0+ueVGMnPtoCysFnRhRnCQ4SR21Xc3/UbTjSzm2jsv
7JU1QObTpnEfUQvYt+oJ7EoBGeKNGVl764W56uIEdLXU6SPdZjuIex5bxwo3TsbKVb2EMli8njrL
cftorrCZLDAyB4i6qwh634lvMl3v57Tudl5lTd8go2XDx7LsctdrkV1NdjYEyJ6g1d+r+12upHVI
0Vj4/fK7rXz2EgiRmK1NwCvincbsaSzaXZaIDXu5slxLHAToDYFZNBrvBLKqzLerblflzve5ex8x
gL3EYXfKhNY4QcA6pUN5U0j2OVfdVu55bcXO0/W6rNDrpuq8DE4PaJlh8bNDmbluqNCJHyZxtjFF
a6MsTiGxqVGK6ez9SJBcnIsLkN0lxdE2yfvO4hKd0FmmObejAYtfnNoh5FtAjpXeG3sJSbDVRLxM
4cF90O3qq/yDiPQjCcuw2Cd77fNw2FdX3ql7tK/dqD2UQb1xmH53aL+R81siFqTVFjEK/Ijurumd
e1BXbF/vB7Qi+uA5vEEDyl5eifvhOouQcY3A77vzHqsNIAZZyR1D8eLPjZG7fC6AYikikaCsFYwx
ACUN659GJxME4SyipYS75T1S/EgKa0h7jT4dWXkz6Y4ADmQwN+Aa7PGuLu1rlMdTc2cgOi+DOYUC
I2jw7PwWuDkJvtFanl0mCRWVxnaJj7qQ52tnToPOzGrAH2f6MBZShwUEc0PD7GNk47W5EzG6Rimx
wRHUsPFOSEt/qmrP+uWRWNzUXDWfvbmBywpimD0f0jZ0bHivzBP61qhEsc+Epr52ifNoKqGDngGA
JUd0dBVKllChHIu9NM0RedChOsZmPz5VGoyZWavtXdpL/cJ6yxX+ZPPuBt0zfO+0+XRTV9LauXYr
XtoqhaesB5AagdQmRz6lqcvbmlTqo4RkKzAojBrfYqN1rq1Ggx2TSRDdKNfqoBTRJz9AlguUDW2M
J1qJ/jbnIKAxBiaCvo6/M+mQZ5pYwm/QD30P1hUX4GokOmfqNP5IdAa+nGIagtgg8qRspcO5qtU1
lH5idJvzwji4pu4+nMUGASy11Z3kw/As2FwmBwCY6GcEqrEfmxb2tJFDbKVJ8tCpyOyP6Ap7bss2
3lcVasauXfDIKfI5wIXoXUEEgwbaK2vhd0AmQaa9d6gv03QKrMKRsT9x2odTaUnu163AX1NOo3ca
rU7XENUgH+uakgJqy4l3ol3zjGYRauBSEJOMWJO56EAejGH/rmthiaFBN0jXzW2MjJdX+256G8un
yw9euRWW0Bkmxspthwr0dhAB8Ys5/96l+Kq0czYs3pobukTEVDQt46FrKURAyyJyaTUfOcLucDaQ
SC5LFN5IloSSlOpYsixEPSf1TSLvVNGPBzpReTDEO92spVw2CMCKmEwVzO98lZaf0MHgC76R3li5
PJZYGQkna2oTmUVjfUc9FLPc8WooyCHu3Y3r6Te72Bum9m8gGdQs0uq8CwbcrI/DlKbXdSzJVR3X
xtEFQyiKi8qxXzzVzU8wEBL5DTRtFwyyVVBOcPBL2z1USJ6GOAZpKCfm7WWVN8eCEBJ09pAevbjS
h5Q11SmuGwgjJ6JCXOLOxwl9lntQb1oPjTkNPlzjfm84NZR+dSuePWZMp6admkOui/LGBQ3jbWFx
ekxrKwlQEC53NU2MXc3AtVTNrhdlRLuh0ybkFkUjAgBxXAR8xP9pI7OOSBy3D4ms9W7uRjvwJm8L
hbgSmC6VqFsXHpvR46bUYV7uijp0bpAcUmW4Geis+HC/459Xzopys6YSBtLTKelu85Gf6m5Lmen3
W76xBZZokwZFIdZ62GWtpbXyB7Tol1cpF+VHV5QpkE1dbZd7IWzyWVLvpNqm9WeVPss+O1LDEd9T
Mye4CI1uPqVQL9qTKXUOBalpQMCl4r/LqixBJYnsuOqNQUXldAvyfWQbaFj275Mds39bmlfz61Uw
sjmU0oCD6f2MHlXz4/Jrrxzh30XWVw+e4kSCuRQLR1R/ojV7UUC2u5YIsf02klQruYUllqRvEgXm
CpiHtPO98sao0Wop74x2DFq5RU549n3+vkfoMhMpOmts7UklUV33x2zw9pOE/0eSyOTzIZPeobCj
mG71s62Ndp7MV5M2MpCmeGxKIhAhXZmgNCBz7Ntudc31eGPG3b5DM37mdo+X1+i3PX3r68432avx
zL7J2yrPk6hCAbAOGJNwb2PjeaiqvLrigtVeYCeFEQ1GIoK0Zw34htrhpCyRVUFC4EPh50SG3Ei8
T6SRto9Ltf8suqybAu10zXevrsUc5FZe3FeKGF/oJLTaoewKiEo6ji+/v+Q/X8b/JX5W9//9zt2/
/gu/f6nqqU1Foha//ddjJfHff53/zf/9O3/+i38dfla33+TPbvmX/vg3eO6/xw2/qW9//GZXIrUy
PfQ/2+nDz64v1O/n4w3Pf/P/9Yf/8fP3Ux6hA/7Pv16qvlTnp4m0Kv/694+ufvzzL+sMt/nP18//
9w/PH/DPvz7+nF6Sn0Xxs/vbP/r5rVP//Ivxf0C6zqaObbo26qrnCtnw8/wTGz8xqeV6JiWea9nn
+KesWpX88y+D/sMhJjgOPcu0LWafjU5X9b9/RMx/WJZjA5JgOowSB2H1/3m7P9bnf9brP0BneF+l
per++ddvWPz/bD1mM/Tqg2PZJC43Ldtb0kyqNEttKlFRI+azDVcFN1R/YF57TaT3FYgp54bY3lPW
OQWUsHMP4gPeV9NBL8tUNte4eBM/dj7H+SeMcWdPJFDW9Khdehs7ipwqPjy61idOdn1NigPaD773
mRFms2P6pslFmGfJsXbkXWLhiZmVf2qnLcDOouGW2dwlkHf2QPhOwRThLXOHU9aKojfKPACEKkTW
89FVECPLmd9YTiREcWUTz++Y/QVa0xuO4p/G9zw0OPKIxywQeVPuLlkCEP8gvFA2KoW23GV6DLl5
n/TjlensX226fy/rH8u4NdLCkmQzeuXkkIpgyuVXe54OiGZuaCEbv846TLF1zEh7BN7juaLZido1
uoGbiNsAyefVXhb9HlyOwkLXEcu+ClFHFtqipmlng/vZGuhdPgy5DzUj5dd9dzMQ1vhd5uwcNn+z
ubdv4vFWVfXPvEohWTJ9rSGpldOnyx+5CIzP0+m66PTyPJdCqv1v9NipOlf0Rp0HVtsch4F9GxuC
iIfXcQjpaPEZ/RyTj2ybL8Y5RAflIS2s/cDvXeXcFj0PPcuN6qn/AY7Hc+A7RnKud1Obl4FWKKI5
ZejRJoWC3G1Kp885iY91UuyFWSAUcjdyDG9sS5x8nDjLJcRGhm6xYnlLMrBg4WOKIbtpu/QJrH6H
tgKmoUURw8t3kPYB/FL5c0k30uh/Xti/59GjOPKEoinfQUrzz2uH10XGLahHBRxKgPH3lqeBpbJ9
lTmgsd1KpvxONb+2MFi116MtkypVKYTJW4zW9iy0uHoprf4wpEgzNOZwazbfilFD2S0hYNNtnKAp
xcMINqZdMuUhCv5hzoo9wI4ZsQI3z6PZrsG+XP2YZqX9uLuxLX3Vg/zegRI5I6g0gbycuPVurjVM
SskeWwm0ntUi3Bz25kB/4Uju5tHcT5aR+kZhHyBd9q3I+u+J9u6KmAqw+fMwNrY4c84LemkeFjlm
xxs75rqYh7G4hi2+NUf7ChyO/19u6t/WdpmVQ/tTbDaQegkMAz2go74Saeigd+DyUbTf+BZQwOEc
UuCs8OufO8gp3AqKU8goxgRkWWXiV97D5REWXYD//SGcmRYuOWZBL2UxXZOoKnTLyhw5QLKv9Qka
S+Nx/mD7U+iqXeWecI8EG2O++VkMkhwONc9n83xwXvljqNEUs5djzAGKp3F5mENorOc7fQTfJjKc
apeqwKj9rXHfOo+way7nDowaOMj+HHamrt0BMJ8HqZ79VNIvwnVC9b9J+7LlRpVt2y8iApKEhFeS
TrIl23JX9gvh6miSvoevPwPfE3dZSNfEWvdhR+1dEbtSZDPbMceQaxe8uqD43OhxrGYPlp2FN8TQ
E/7DCB7najlRmmY8THLMIQLtyE7uZh7Zwf556Jjtqq1y5nksfbnakrt+2dO57suwL7CaMr6ycrSm
Gq3TwDeRd8tzAn25V3OK+RSdRqBJSTvtB7R3ElnbkaK3aE91i6jjwh0IkFfuf3/gl0/yfCdWhrBr
ZUnuO/y2YrrrUGOVMCXT9Rv7femavy5iyqvuD6R/MrDpYhFU6awW4phl9pfIr3oVbV3f5dWdW5jz
lVZPRkhzp4xA7/FcjVNL6UpQtUj67UhlvM/EzorOElFnZWTmVd3ZchfZ0mDYGXRzv9/XVdtxfejw
c+eHTgO5bkHrEfOS1L65sGFodFcRqINKuzLay0H4pqYvii5bdXn6L2tDJQN6Wgi85fX8sWigV4EJ
Z+z3Lva1m8QNbGA5XdXp/2xxun2SlVzs+Je1Vt8ZGkXaMIiTcqgy/xLH7ETQAbZSO7LVg8os2Ho+
2OQWStzsD/XRhNkIMM8LP/+7z1/WX9lhKNQPutCwfg0lGquQThJmILPmh0jzh4qYbrvJRfVZ77j4
ZIIaGtV1g6hrKGQftLRiM5ZsHLrXoPN8X/HIzn3Vk93I73a6H7tsw91cLopnoykGhA4wEo1cahUs
mcAes4DGMc/QUsiSWFh6S+8hjBxbkyLASqQmzwFK9YGq8EqRb9ALKaw4DaGzLgZqdQF5Ry614Wov
XRQutgxPgUDO0DEMsfpVQ6Rg5JHNEZ/7xB/p7Gp1/XPuiD+SGXWX+ARg2EMUY1y0al57mnq1VNkF
pr6+v/Gfpd6zIzEVYmhINqAsoqtknWY0GerMAAihNim3DjXr2CrS3EXXgaP9ykHW6Btt5Cra3zgS
LuBWThU9xgKEjSgqGCa9obLEJ1C9TKM3jOlhIgkYIzMUvGCuDfYuaArPFPxrG4FfjewI2RnyWaas
OYbyEbziAQVGAE2eEpgddIc0Hln9IeitfnYwR16kG0HFhS8yCZVNU6VIH2SAy1YGspI0HcqWYQi0
dncc+/AA0fNfFf3Va+VHlBSe1tB7OdtiK/gsZJ6fD0EShAVBK4s5onWpfg5JmqdBK1lS3uR8MGO/
oYByKRAqj51MuxvjU2iUfsemP6Y8eJKi8caMXiBV99y05EG0Gx7pysUlQGFT1TBQUVPA5HFunkVY
EwhzdJI18NFWewtn4CW24D0fHaZbrbdlKDdXXBlKtY4mUmsEza0hcEGhA2hMVf+g7UvVinslNm8K
zYRG8dDfzGBlGTvVaoCTl7Lq8fu3svlDVhZTl0wNGir49Dac7Eko9lg+5eCh7yGd2IeSLQZgiKUE
fVIQFmOEStTGIe3yDYN2EWjiIrLlUujI/HR1LaFcDmYjwVFJFlS9UGT0Q/bx/XdeuekwaLAJKkNq
iXTi/ITVKsh7uTeXz4TOBeqmeTE5bW2+aTpzoji5AzIJSd+/m16HPzKRnlMFFS2Q9CKQXYWW1Sx3
yqwJCb1HYUdqYmXtxGeEzN9/3WJYVw9KX8oqpiobMjPWfDtFvzClZ1jGbH5IReOO1U8xbHb5LsIp
k+iowKEMJysgll5n6OBmDQtam6ipFHKD3DP4UPXnIP4B/RebTSjABk37IUzDUTDPmw3zHZiwf9SZ
fP/9x165snAtFAU6BO4wWuuGaaZ1NKyhkMepB8vBldbCfI9X+z2vdhg3wcjRf1sRaR0yDziUdUIC
lgp8eG1G8PGQG4VxEBSwi5GLJ2JhEOnn+Pb9J17e1uUL/1lvlSMQJirR0yBCyBb6ii+8AaFEvWmF
PnE75/fmfJ3ld3zJRaayjNqYYZ0+QJ0FiOBmUm9Bz2tPY2fnMoj6kso3IjTZs9xPpQb0zOB4ZL86
IIzGGOX/LL7rh2UUPbD08jmqgJzVFJQyHxXVTkbDHpLJThlzujl+X7rxIVHcQBv8UeRvujrd1WrI
s+Q00eyGNFuzOxeJxsKl9s8urhV9lNYASXIKDEeoypguErakpTYY5C3ZYBsPcIWQWR76+VorDxJp
oFcrJQTZXaqfcpGj5BJ5QtEcqcFcEjQ9dC1yoySBLRWWjMmIenwMg9IfR/pWZcVNqpaYeiqpRXG1
aIG+xZi/52pj03H2dCl8/v6CXXtDBkMIqSuqYSLNXpl9TBDmfa+oy42uXiansZAY2Ogxax6x1cqK
7S0Ovc0VFxfw5a5JFKkXaO2XFSdnep+oteQh0dGwEHTdJCP/Dz72/ExWNl9MCqZmA5zJUr3obymP
GU/c2he7yIc4AupAG15shX69vAWrXa3YIgKP1j1vQwyxCW2ZNXR1oI7Yb4KKM/mpqskh0DJHa7p7
NECOcji/Mzl0jLn6maT936zbGkRadZMvf9Nq33utnuOqhbVcdoHF1vCiWOVdf0Mt8kvyiBW7rae7
Mv7cPPKLbGx5FDpSI5UpmoYKy/mR6wYDNhUiizjy0dbchpe5FQOVzNuI09omVu0NvmqlKihpLMne
gpeuYCn/++k6JO2Ri6jKhVtss6ls8tb4P+vPPYclPZhLClpYAW5dhaHNarN4dSW61VFLWgyPplAE
lKv6hkRzQ5FKfPUIykiQatiAxTwveItwUPwZZQ6r7Qpfn2tn0hW7gDSFqTBugGU/C7OHgRW2ENnr
9+/9ikNZ4iqVMmaaMIqrzAxH04VCByOESX/hrGxDoOikT06KWj5VwcCPKTtZlTbew6qP+3kAkARX
TV3VkYuhcnl+AbKc1lBPQ0KoP+T3GFezZzvi6g2jO+LEjuRQa+aBjSEujp9TO81Ty8G/EXnZFsnt
ZYCE6AtmjiB60YmyHlObxyiSJxNnwmKZh2jLMbGD3/sPXuBsmdU2AxJYVqD+wtH/UApLHKeXzsO0
FeKT9hVZtx1YuVPznKs7iF5h1v62e8y9rWv/ietaeXWEmoqiGYg80Rda+aIYHn1GSzHixAu8sLZA
ge9XCFxiP+IVB3Rl379WKQox0y3665PdepDd8IRb/aw5NGM2WnGXtS9ziXxh2mUkV0xZj9IaoWj6
muLnLAYo+V26ox/fQi744b8Z4LO1VheuF0XXBLH0udZkZacGHyydGM96p3MVDotzyP8YRxFZW7b/
c+rsctf/+cyVnS0GPS/AZBFxqW080GSgvGnwoT7VFXULPPpkHg+TeGJKYrFMOWQ9pPAwjR42iIoa
xalriK0VAg/0dzehq2jCJZftgeF+tLIr0uKPBiJB4BRbw4oroJt6/WasQ19qT2SOgTdJHqX+FzFO
uQZzqre7zHwZMD+7jLjSMFomaDRU0KdW2hHdIaUXLBmP6JnAAH/I617ZC1H7OZgyBjYcYrW2uqaG
HHV+p/bNs0JmW8u30r5rtvLsvFYPpsykTPrctMaBiF5s5XZyN1ceCt3oL6i8yy3yU7rHEOlWi2Hz
Vi7B45dwZIDsvYpZ84hP+8ArAaQufW2PfcAL2FxrCTQuroaxFAhRYtHomiYNnAQGCMk/Q5/Ak0FM
/U53FP2F7glsbQ3fwh9dMfaG9s9ya5K4ph36StMoPi3zizr6ERs3emT6bE72kfE0YaJjLrZaqNd8
7dmiK6MjCa0uzAmLtpjPs0a7jR2Af22Tt7Ulo2duL62i7YhredDrrUU2LxtEQRUU7ZvzY0Q1LSBj
p0Rcsxbvgkcjf8aVHW5P+Kv0NtHo1zwJqq4ovsK5U3k9otkwHVwiLRZMwXFgyy8RT2wWcFSc/8KX
WeJXvg/dwv/efV+p9+qGDoOOgu+Sgq+nWkB8yhoZMBPYULonSEDhPfnsl76OSKbc18+p1204s6U0
cbGz/yxJV2FMSWg3dBIYIKjWWyOht0UA0o0JjzReMsWkqbc4Yq49ky8fSVdXaDDBcE8MXKHeVV3p
tXNmW34efXC9lG7iLtU4rYbXrGdL/RPbKacH82kr876+02g7MhWVdRPVlPMLlbWjXCZjAZ7vHaD4
UmAVwi44RtdA9vGEKuwHOCpihHTu+B+KDAZq1gsECZZC/xz/+GKRVEEBWqlgJRJosHiKXd7N/tIw
KXXEqjUP7a0TvmoDEYSbhgI6Y2rSlbcczUCJMdUe8SIfPB00DkySOKsBHsX4VAcshNpZZlSA9AmD
fGBz//5SX31JX1ZfOUwIICvMGIEgLpVbo3WD6Fjou++XWP6JiztsUkNT0eRVLrj1qyoN6qlD/Jkb
v2l+R8atiE/5DGHXS3xNpFceTAInmhrM2MMpJXgmtZ+OspdhxnBUxltlqlwtSXgBdhchTU4QRjam
sC25bqx5otB/DnmuS7NlGJwUpg3AlxgEOJiQJ5WtRzFQSyXhZmSflad++hF0tV3rD4wmh6QBLE2J
X9vSOIA36QAeotsGNb9WQHQZEycxKi/FPAE+iTFXeTdX7LEU5eM0Z6hBBnYtIp+Mgy3XARRY2TKh
YWNi/4PKzS8dHDoG6FQm0PbkkhfJuauHnV1hhTFh7xBucNTRwNwkAREDFDljpJKT8IwO5D5VLD9g
zO1Pm2T3A2Hu3BnQgAbXIqZZskh+KKTepvIvCJHxsJCcTs89SSp2GiCzBM0rOitPckSeALNEqK4B
Qz77rIMiar7vgw58AlIMlhfDicIXQzFPTFddIs27Hk3GQGF+qL2A6waTitG9BOiAlIA/ckJslPNm
qJ0RantF2dym9WyDGv8uYbqP0vteMETkM5QMk9abgQjGfPMSkvFA+zH2gxPU9QcxyQ0+Aw+zCY8j
FbKTmUPHU1l26Cgfwc1zr0zHkkkJtiW8Z+VBmoRvCrInYbFwjLSHvpnsDtwELGscFZy3IYK9qm09
TRQfQTfaPQ0PkY6cBKqA0DOk3ixnGJbY0gL4f9RhDAzJq5Acko2Vla36qEgAh4h48L7EjS6GyOwu
sVrHsDTeI/tytkLjS4AFMoClrYJircpUujbsMo0TydDbJQ9XXAwW3VTPEv8FMY19/Sfxvn/y1x8k
qrSohbOlmbP6vpYJKQzDMQLGN7c7AIa18UffHMz+TxkUXlITvyWtXS+WfWL+kqMP/W/Soe3f/UUZ
3Z4gKR7ogLuMlc9IvuvVXw3Z5QDECZFaIWhOGum3Rh6COuOi2lcdbkUzv6pC7GR514SFE6jBI0sC
KwLAClRZpvihNS1QBhWO8yi6xG01c6dmo4Xjd/JEW16BpTBAqVle30hSfiyadl+PWyyu189BUyFM
LqMpaqwJxSrK8izRu+UcAg80aoeC95byQNzCRZXi7fuDuOZJFygvUj90FxVUgs49KSgJklQZUHMY
eDxz0zc8ypGPFXzMLLzk3EFR9BX4+9/fr3ul6IRlQSVFkWSBMmzl1BRI5WUQU0aqm/9OUOiVkABF
SLIIO9BQ5piycb5f8JobPVtx5ciksTUJ0Xu8qOldHXubqPc0VG/B62lVQKgHQ3FXmvlDPckuePn/
vYszZY0oJmXI9IE9O9/lUUHQlGvAznQwmWZRcILu9MYHXgkFAa7GHDSqeVSma74H9HC1AZKq2NKp
PS0lymGSQGwkrKCkYB0DVrpWLdrRvSq/CTW6YWDUJFp4AKyZ54Afap04dGHxuPGzrgQQABoAyiwD
/a2C5e/809kwQ7a+goQ4ArYbzQTEJyFQTNX39WTuuxpix3m3m1FaTItitmrtzWwzbmbzHxZKH0O8
pYF1JZllADZDh5ECw4qu9ip0LM1uIJGBLtHAB4jKHpbrXvAJpRVEcYaVAvfAZb+J3a2Kz+VGnC+8
SoLiTO66IUGoPoN4DqOK3IT4TKtv1XMvr8GyjArnQJYQdd22NwZjAqcP4vOGPc4iPEh6bA/AsOal
sJdawffHe5nFLqthTACRsEkAUjg/3a4Do1BR4aNYvatmAxUR6o+5k1P5aGijnRv5SxttiSJdecuM
oJGKL0RzBNx2q1VnWUuLSkXJWCJ/G2iSYlZOBgFgg/FZ2bw1mGZjSIubVeHUyUYCcAmeMrE2OsYI
xYEnouvZsrEEMhlC8zGXPdDGHtOcAw3BqZ0e7/sbxntncEen92RfesrutI3VL0Pl88VXd4iWfTv1
WoYKcSCgEv7HqLcO9Or7MJkOS4I8Z5k+OD/RPIwCOk1YorZHe3yqjjrHaNtbYks86zhxg5sGE0aS
tTWQf8UT4dtQ/jYonifwQCtPROCkEFDhYdb24Ghu9HvwkseyBXOT1dijQ2yMaJkQqdqym8tlOc8N
ztdd1ZiioU/amiwGYW94wtde29YijzpyWCBu/oD0djOjW5Ly1YrAX8mAP33Wu9c4CpBVhLMcftYJ
envcKT6o4V3djR62Yrprl1WV0TxccLoAN6wZw/UCDr+p8TwlIOXzcvQlpvBRKjEewCw1DF5NOP2W
AVRVn2QQXaRj4ExDzwdj/EPq1sEAypH14C1I/Qb/Lyn/d+IVS+8BoGWMA8kGjJWhrZl+8hiNISCH
kNzCC4XpvUJ/9F1r5f2/L1ucL7R6OTro46esQwaYVdMLW7rcCeZk0RMv7cAQT5gc96sAA6gDoLta
HQIGgn44uVGle2pmz3Ma20qEmjAmGwoSP6fmsVQDDui/lyg/vjepV/zE2ZYsJvdLhSGqSqaKEgZc
zv5U2X0itxYd9Q27rV3p+mBDQPCKNgsSMFRSzpfBDGQcTQXeeTkRX4NgYzknDpzFQ5Yj8dKV/Rig
Kh8clDT/rai/0lKA7eCxmltXUMmi8t+4HHc0rPYgD35qkL0b8W82p9Y4Coj5tu7QvpfyRzAZXiWy
22TAeKvqJN0R9Ah3FDhHIyfwurlPo+wuNZI7hBC3vVJwSL7vSy3zVJEcAPf2s6zvAC/P3qNRd5I8
4+iVnsQAcgvye5bhvYEO1LXehQL2namCWk7HTZoHCFDK4r4L9EOq6TwNnkyzAXupnvTcNIanKP+A
+NJjApPG1PvZZJ6IZq8B0GFEDhwasttM2W5Gab4bpaNcdhZpKgDfdD51mR/GHc/YEWq/PC92wAl6
Ejh3rVRGxwJcuxPyOtTv81MSl56kTjt9Kq2+GFxM0joQHnCyMnPLZqkfGBV04wGZj+67LthhG1/n
UAf32FPQo1yZg/9SnvHr7wqBmzBRJxihHBSWcLCRZaJiUKV7KKG+5EVjKfj3ZuXQBMYuV+5L0ERE
FAQNyn2CP4jYjUNjqbUG6jTdBT+lR5TRahBnl+ZjYnSWXp0iSv0wkRzwGfp1/F5Cv0loYleGmj0S
YZestXrzsYfgYWh8yB2K48lOD5qfIPE4GMFBI/ey+SfRyresUU+6+KsPwgnN6dCHs1XVuU+6nLfZ
j5gAAlUPbgsm89KMwFRzEAxN57GQeFzGb1U7gufrUakw+4SixxQ9JOjFw+EpvWpDMMsC+yIfzTsj
G6FAEdkJcjJZHHPM53yEe5K01kKZ1ceaNQLqorNxnxH6MMTsNsSbDsXeLPbQtrSB93ZE+XuEZF3B
s4cAJMn6Q583PMt2efNIJsD5ICsrittFHDcPfsrh33SqAFPVd9oYOXoH75/xuXkxi2e1tJQAVfQp
nsDE8UfrDYuN7C7CfZOSOLLThPwoiKtjvrCsUKodhT1iLjGb/cyMd12IwuWQAwv9PugfywAYhHOP
RKJOOrQ8A4HwYrqGbhFC2FXiI+syNEip048BF8rEtSbH3f4dIbNo6sLq6teg/JFVOpfRoVLMwUYk
+GDGyq6rHsxa8nqYvsH8W4WVW8szzBpDtpB7hvlBYG7EFP2NdQX/cosrFU47OQcoP+2iYzQcO+Vv
Z4IWRHVUNTjNgZJbolFvxrGxIqbbWdpwuc94xUa37TDvYkhWM+rYpY8WwB4oIp1kteDt/I7tE7Jq
K2HqxMjzR+1mKEo0xSKk4z8x4cRBUrJX1cwyiwDqaJlV6MyC1MkyEQnmr4qTXuwbCZTP4g/Grw5D
WBzJpDu50ezG8rGYm1Pdtn5n3KGyIawxwLiIPpzKqt4l6KiStt/1CFE7uBtSl3aEdz8rH5E0ePVc
H2cNlFpYEKwNvGhHO8wwd1Jh5i7RXBkIIbOgXEHtIp3n/VA3NpF7XopwXxSlRYK31NOKA8L7EbwP
Hdurc/vRqr8YnjsjL4SCuwblimiCmgYEM1QzdyCrgMcmCwsgL78UKU+rAchSwyL5W5qVt0P7VAzy
z1ALDgiqH4rwhurvAXqQk6bidQ83dPpgA3WMyXylhYFZwNw1utJKG5ipfTsACmg0VoZ4cazwt+QY
VwMHHP12yNQbvX8dstQus9rNY8nLjPgwzRWQ1vIu0t8kPL0MhWXUJHZNWVpRH/+ZUR+NwnhXMgzi
wAyKBGxs850AU4RaxG+9MO5hBGyjkhwVZFezakKxNrBJ8BNdVk5BgggOZM501PoG+bUCM/iYjaex
OFQUQFq8iBCutdYC6NlQHzGpV7Y3KaGQxiSOEnR20tLHYdAxU/kBmUdLKY5K3TsSlmqz2Ys7BVjO
zsonZAGgu1DEoaG3nUjsSjFtMyOc9squVuAoIGNitDKu3QTgrH7bGIZsIch2DUz3xYTaXZGiQ0cs
+FCQs+xANm3FSJzDAQQ8cueQsXCkZLqVy9DHHtjNOKGKC/UQuduZqGcg7trVaiVbWV8Qy8zgFwr8
j6nGgaOSPI1OhtnNdHwaQJI6xsQWevcCxJ9jTuEu78An0eR/dWPkQde9qTXAxqlqIf95LrQCH0F5
yIA4FAHvyOx8H4dcznousZnKPrGkAIiseToiBVjKOEBsZhziU+dJp87tX6gPgvONYERfcoqLgPjL
SquQp5gakdAl5IGKkRVOOVQETi0mA7Sy4kw7oYjMM/M+R7EA8HA7IKiIBk+EPIB90tJG3Y21XxH5
MbaZbabvdfhIlCcl0NEXuh+Wme/+Q0+Oufw+macGf60A1QT8F+/x77Qo6xfBnUC/ngS9bcyvIp6d
NnjJJDQHBswi1KcFepmGsz3VP5sk4Cw07AmKz2H01lW/m+h3GSJMBKSVCCtXn6pogq//k1Q6sJj3
OXLiBoXDjaO5kgeqKNepOs5Hge7VqpjFFEkTn12ZRuyFjLbMoOI5Gu8U1memAMQPzOqTmpdImILg
zUwzQAxAoifM/99fssra5iKXKkPG0YUYAE6zk9o8ydlbOKE3V+K/9hB0wCEpC7NpftTBwwVhzYIb
qf6wsSVXkypwFQDGhN7cRWMuM0VbNCVavnC5t93Ye5mEEn+rPIY67PAgHSM1fB0QA2XAk2+sff3+
UmpgmAUjGsaqphSzQoVUAjy0kfifOAVMJQydpXrQilb59mDCZ9Hs4sF8+dhV8N4EhVFBKz7iSvmk
50jIl8hVROEPAo8NmjQA1Yo9TLmbSMAOpdVDqzaHFG0iGpmeRtw2iQBxAMmnihgeZLRdkNlyu8Vg
faWUDQuCLjzoIBB1o6BwnmMkbFYhD4LcoC3kGyWR7o2h3OnmvRaqdxXa073GEsvoJVsLgEBuMZuV
DFsXdKkvXmzVl9+wOpuBCFVqus9kewFXVbzwdFvzFEfcbQ0HXSm9IZHFLAGRgaHS1gSPZqI3/Wji
GogcTbLwiQa1lWFcUZ9v5phs1S2urwZYBdBMCkqrq4x2xkwITXvcgdZua5uCwdtdIMKqYQE+5jfg
s8X14OWpsAegLTacw9UbiIkJIqNYg4ncNVYRYUaMWBSrl9FpSgWSEfW+icE0XBKuoYujn0Yj5pLY
oXltzWN7VCbEWzRBUDnwHB25msr2FEG3MkLU3xwiTL19/yqv5dGKjMR+6aEA37p6I8UoxrmUlxYa
mBFGRP4MKl5hbX+/yrVaJEgMVQzpYyIMwIeV7xobvVLGcgIgQH8ep9yd89pH9Tnkw1BbapPcjtH4
rMptaVEig+Vq2vgB11zB0rUzlilseOyVK1AhJqFlOQ4i7QCWXPLXLff8uVPrJ4RKJ9o0kN42UVw+
f8ZdA0dYU7RORjdqwC6p+FINHLyl/J3smqMsF7qbeMTl3/xuzdVndSSKtTxBg6i1e1uxU7tXAN9p
HSBLrP45tNF2/f4gF1t0uSB4AeA8ZF1bd6S0qSnZUGJBmhoQ67mvkdjICu5mvOEtrt1LHQQ6GCIE
vQvKyOe72eJverRKsFDiz8opMw/N+Of7b7kCJwe4GdOVsHuYA2LrpkvI4mwKpO4fwBVBZuoIJ34Q
oOk+qu/ZDqHksQbrrmNszOl9SoKtdhJXmbBl1gk/YV3erCWjVhCShhyiN6iyebAiL22aIpkud51a
OVI1nLIoO40NexApKCfT8FiNwY8u+0FyfdegPBDqGALXTyYbdzEzLWqWvC5npLz7WEJqj95koMhe
rSazGy1y60r1U62QKKshuBmLe0UvbsDbi1IHCgflCfzCCBhBWi1UyOMUt5oktTxGJtBKAVR4gt8g
o8IsMqBM8uBUmekM6YOuH8v2zcij57SYXqVe76xerSWuZSkvwUcdk/mUFBnSs4cBN6VrlJ1RvWQA
FJMG5ZpotIIidUf6+P3JfpbfLzYXiDaAgSha5+vWByDheTDpBONdYQZtWfQd4EJb0thqGu8gLWMZ
TmtL9FnO39ToTZvvWNM7YYVMcGEzCBW2Z2W1D7sBFOMHQ75pU6gHFTDF44+iLj2jyB8gaOuZevJX
oGwD7S8+sE0amStOGWV+UDmAggZfsiZz0IUxN6SERWnofiyWydb8Rop7joKbHQnFifLhHTbXSmm6
Q1b9700mGEAQlKB7A2bUdbimSsBcQGcF7lH+Gw2B1aZb9BGXb9wAAS3+5QUrdjk7W8SVHsZtKlkF
G+y4MfYZFAFRvIB7ZtXJSI2bLJpuJhOaGN3gxUx32KzgzwLVSMDqTYyKf39vlmDg67XBVgM6tox8
ozO4fN650RGNDFUJggGwbswtVSvusnK2zLmzBiREJNM8NdywQWt7ihUBYIAD/mzowHOcr6gUpZqw
2ggsFF53CWJwDSgZqUVaMIiN4v46ElovRc6XSrKGFFK6LCWXTtOezOE4qC8pigtquDG1fmUfz75q
tY+l0c56MmMpA85cq3pOKgnCYw9glOqofEeT6V92/NbftvKDUzjENOyxYB48B9F9lmx4I7K1ectV
/tJuCMrcaFsFC4Ce1LAKrX2GPtGHjKvSBiB3mbXYmaQMNGOyG3aPSSicGnSJcVdZBS0PAsO4YAZ3
gjz+iELo1cgPTfubJJ1NKgwn0tSdaoWnuGhN/xBO2sa1vsgwPrdnGWACWxlB4rd83ZdfX2AyMggr
/PqmOUVLjdDAxFr+Mesj71qP+dMsw5mcpPBvoG8iLhZPvXpUmvxl8VUE3hQg4A8lFWSLHtSUyH6A
j/ugPAU8PuOl41Whk+2Aj18gNDCtG3726sF9WX0VR1AgaCLW6IGlIsEcw1M8BnsTxFAtlMXnTe6k
a9+KCBATxQCYgPxgdU3KQgwoSOBWGFqOCfQndRGGUGw0gLgxvLaEHeE0v7dZ15fEzCaYBlVM7Kws
iD4XAaRyAdGCpJNDq9ANa4qgafIH0fMiTh5qCPCZQrjfL3sBkl/uFOzW/113ZU6EFBRZUdLAIuKR
RbcJiG+1qPGL/K8ags2r1f0ALdIYVVHBwKGCQS2t+Jll8W7jd1yzoAqYpJZ2OKB5a86SJkKtr51i
ydKpW82ccuFEgOpH4EvX+EIO8zmU+RM8OVtD5J8iQOubbWDbtaUxiGBudbfiKkqJUg2gWujZcWwb
uwwQlRUBOU5s5hqQxpDm3sWIf+JGtmviCXW+SfqfA1hNRKr5ZutSaN7T16jXn0EHiQbF9NIkhoNE
cA4wQ5bomGiLQdSHgsyYPTMdpdkufKqH2DabZh82hatlJo/pwVDAwdYEu27UPTkFZqu22toz6uau
Vx3WPisNCu7QX8wDt4sylEtvOl37KbEeY9Io29cGUqJkSy9+7d9xRbA96J0ux7Ow0Z2bHSZ0Pa8W
jyNisLy/te3fKN1S3P1U1T47BJT4PqfyTMTSeAIr25b3ZdtoAO4tDRBw3ZXpEa3M2spbHTT7KX3P
gvQJ+qJ3cxc8FmM3cJbLuc1kSLH2enls6YxaYG4bYXJUlUb1Qkk5ahUJHKXI3vOU+WLM7Hix/LL+
AfyW1SoBlxg5kl6HyE45e0MBXmb5tY2JH8zFazwlt7OOzlYUS28gZwX/isicEPyNDTogPcPMJBQG
BZkPUpehbakD+5/1GKzWeayhICkNTmMyH11e9PAKegSZUjX/1BIM6dfykZUvHRv2SQpZzrZ7hXV9
jhkwx7FVhiinmSDArtEgYmHqD2n8s5Vv4zkBk355kNPe1ZTeSnUNSfbgYbjPCqbINTHF8/2bvABU
MMgEQGMKgHiABfEqVzYJIaWqThnoL1rb8BoHaLbsA1UXjoBNPM/HEeQG8ZPKCxfCBRYGwzZswuLt
z68EWN4WAjSMaWJ2dZ1aiaTsuyxcwHKRM3SAvxr/TrceAAx84NcVFqP0xaEmSBsr3BxmQRLoBVwc
jgZMrUaljbGCizhqWUZBmov5dtBurMHGgdKH/0PaeS3FjmXr+lV21L36yJsTu/pCKSkNNvFwowAW
yHuvpz+fVlfvgoQge8fpu2oWDGlqmjHH+I2pyIyjLuC4OqsxdDmELGXRaSw2lbZ5Toybn7/d74LY
58EDT0uKAGx9Ua88zBXirpD9NCQH6VRubGla3/lJqDhy6Mtu6e9pCSNBNE9XCmhfuzZmFcuHCEhq
xQ296ly91c6bbL5UM9UtASV1SQrqPN40zbSfMUCdBoyZ80G9jobtDORS77ZJWdBD1tKXxIgf6Eda
UbgXBwQB69rLjH1oxc+mHK6rKt+FaXFkrnwBVLFzg7AFAqhwF9GhOX/+lPNs1Vi0oFIwrCRPciK3
3ZiXjdc5qhfvLGdaB0dJdF/n5+eQB1lCP0aamA+ERHdihVpRIFZHVuCXrtThWx1MUKuYw1kN0WAI
t0upfdz4GyAYduI0Ry5xx97lYPuNBFyrhYhAMo4PwBecWRqcn6fkcox+npGfh+sggQSuq+lxRYgY
BZFm3W6AiHg1NN+fw3xJJA4mwsFpLoziKBQ5YZLxKYuQPQ8Gu9Lfuu4Yquhr6sSylmW0V9Tf/zsE
R9Z6asVw/A3bEM9xOrM5kW8K3FYpPpQXg/+m51iM1Tcdkr1hOq1n5GiqsE5wRrGOzJMvJ/TBkxwM
rVZEqWX4y5NokZ0m3AstTMynq59H9kv1d9kuP77wwdAmMFVC8gOACcj2CS+Ba630C91rz8LdUaWM
5Wz5PFuIpSj0tpDkorZ2cPYEc9+EGGcuZ0/vDOfwztboiiIRWN8emzFfSr6/3+tDrIMcWO1Q+iXT
NezamT15pTiJO27MLTLD63TT3oZHbvBf19rnVzvIp4ISVIafEi4V1E1jynYTlu7Pn+qL3tzyStSc
UFOBT4PUwcGnQkg3lRKR1GA2AClI3WmDcTv2Mnq96qwZio0Bz1eHdksHRRAF2yylW1mt7bLR2cdM
NypBPOXFpVUN6zQsSDVUY61WGU7iYLLa8y6DJNw2Z83wvzNx+NeZDI0V4bPF3ZKr0OeN3LJSDG0t
Jtnsm4j09AiXyGsjC/ZHRujLjZIRolwrUhkj3aOl9DkOteoBlXG+AqaAtTuo6qXV3lsSQC5dwscT
OyHBUYbTuTutcvZ2a6Sidd011XqsQYBIl4lRYzSxHeHxm1K/yqQ7bF5Xo76H+WCj9b9pSPpmqT/i
5PDtZIUwAyAbosHXvpsZcxHRKtWwGxdvofLXomSpO8m281BP8NEvOeb/8nVDJQtUyL0lUnSo8QdH
Q2eqRYLDCxpF5aulINdI7E5F73Vujmxj6ncr42Oog33MCodRsgwSpQr8WtZmdHDBsIYhl8KTXk6h
7F2oSu3JcXY2CDAXcGtKxATRtMpRC2sF4BK71H2lYrkgN5Ci7uQKR3kVQiD8OV0cuczFeBMAk0pO
ylF6yMd2jb3yedfcB73Gvo0ARnEaFi9RN51qsEoKf2v1FFX68K3S8/umgUYVBSgoPf48G4+9+MFy
7dSqbiWdF+/0B9V/s9K7n//+N+nRp49oLoCCD5lu3lh6lWkEiLcdyG/VVU5C+vas8efRZSTRujmG
Nf/uUILzRsN0EdD7Iurfx3RKA5WQoPHqiQZaug2L5yPv9f3A/R3kIEFSUsBenUIQFMU9pkDmhp7Y
b9FNtyVATm5MfwO65pHt9UvLadleP77bwZqgRjgqeBqBmHttX7kKBvfQKt1oB26KDnACa9FVveCS
q+vttDm2IL8oe6EHT52dKzlEo9/r8vPHVCs2ST3RVVu71tdIMiub2INGVK8adF08UGbIqCwqcMJW
vUKqYlW5J8d1Dr5/CoP9E6IXD3R4xDQVYmEKuZGN0Y+tVudTpa9boJqI3XoxOvVs4ys5aW2xafaK
Vq/xUNuodQLxGZRI8y5gI8Ha8torIG1cidLzIL6tguHIyvpm5jNYfz+mdjDz525s6wWMzwwRV8gq
14/i7byB5+vlz91pedVdq83q2NX1t2L+5/SFqBatVbQdddiNBxOkbkezDjoGpxOfBCFwC9V8bFXQ
CX1zOSK0pSSOglp+X3CIaFtYv5X8EqS3ImYJI+eHXuVklfi7jXeS+RKFT8P0KiPDhsEf5Yd9xokV
Fe9BK9tzulHMI7vFF7j8MsHgqqJMSa2ZL3vw9BL426EHIG0DcD2zoks5PJXFRwEsda6ezcJZ0E9O
NF5rwYtaa94A7dRPn4QodRMIBXCavbDH0bYPTqQJ9pe21VHqT5pq1cjHVJS+/bwfH/XgyABy7yd4
2QKWdEda54AVURm2QbI7v7V1VtNJcy8fKUbL36RXS+2DY5jR0cm0DrLTapp7U4pF1a7ozkp0E6t3
ScZnRbrAKw1IPIx0oJP9uyVM73X7WIJpLjE9FMpxlWc9Dh4QqXwEmYXQlaoSWZ2ZSuI72gduOdNK
FtvV4MurMPDSFpuXWFyrcowVBIxv47FQ3wNo0mqv7dBF36Li91hb5l6vTKDu4uSoibRTYk3ehJb8
GHUUsDCnt+Wu28iRskY9f4sw6KPOasPA0c2CrWTMp3lHtZtSwLU/5K4ewAMaqHNampMq44XVdF5H
5bGX5V0TP9UAqlZCwS8ki8wJ2RqUEaqbFgS/6FWy8JS5G5oHnUpn+Gsyajfpa3tocs9I5G3Xv/ni
JrJgqyXIDgaelpSO5F+oRuSI834G3gWBdFXVry3lhL7ezpayUpYWMAU1MWCACohLwVOrIepJ3hUu
UHntdgH45tWlpF0K832MX1m5CYPOrqtnq/J8/S3H5HnWZ6fSNUfUO9o4LM3UWuU+KmMRyNKehYfA
vRl6U3WdTY6vZmSGLj4kNNofh6TxLBV8RBZ7vWGtKgrEqGM4vnYzpd26MrWVYVwaoUi28iiVF531
mOXXkv/uC+fVMNsl0MBUOKurcVVUid2g+2yBMu/Hu0HHxhgofc/v1hPJXFzYmnbeS7Udpy8iJL85
S+0K1xR1rGxsszOa88r0a5wkWzUwgyENbctxZ8kBJcan2X8P0p0ItFqXLqv5FTfQMxVLtMk3MQqF
zs2G3CpvRfyM2ZI7VJEbNzH3gsCLx41R3ICMXQ/KjThdYVXjYtCdNb/ExW2haiFz+LYWUwdMHv3q
HCdx25Bfmya9G+FZqWVrSwgdVIKwY6KCMk9243yNnc2JUe0bmSKo9EKTHPLzRWuUthUeKbJ9kxh/
qi/8rmZ+SHEEDJzzAP8ZeyzPyq3iBDvpKuhtbZEIteUHxc3XDPnP+cfX9ONzzIN9oI7MOBwVYmay
BhjJgz52LNVYLp+fT5LPIQ4up3U4AmalQ2P3Xu8EG8ODvHGj7PkUaKTYxziXX5O2z9EOb0VpIlk6
0rIAk0tHMC13VtZK8fTzqH2zaX+Osgzrh08ljvKU5T5RYOPczKfDmrnX2MWZ5lbbDCFS9Ogohv86
EvUQNHtQTDvs6oWT0JsyxUo6mAkQb3M77iCHnP0nKjbHQh2kpSA/a78eCQWnKpAv2sA40XLEgnTU
PIpVncyPmL2Vg+r15ewoOcJQfuX0AnIwhge256zsG0gTD1F0LeW3RX5P28yBDgsJQ8OSo7cHnSp8
2cKuPldzDjq13Prlr65vnQqUDNYCmzwa11kOO0a4GnTTxpPOlqOLOoCma97JEVJNxVU2hW4q3HX5
tRjdRBPqLVAJEnMvArFXtOsM3mCSb7IqcTTykkJK8MVQXAnpNtG67SEUwUJqwherfpJaGIUzPLc6
tsvQaxQoZZblKCFM2nbZlqurNuTSFt/yBGeCcDFhYzsE0F9bilVpZQvVaZ5wCE53OIF5URGdpEno
SJh8w3Ya3/Q2bZ2y7mOqej6CGF20mzrhrEsCJDREF5eSE1VLXDPJ0KkbX8vopSerbOKAw+96AsFU
4xw6KfIuVP3E1Vg4P88tkNdflylYWEMjL8cB6wsCpDf7qhyGUWUTjHsHnc/nGQ7mCpyPF/rBiSw0
qTv3QrSTynzd0SyPpAFv4+q6bYzMSwfLRPY/3A1iuZNM87wyBmnNecLh1F6yea9RcQTEL51UQXgz
IzxPTzFLlNNW1N0eFhytoDhaKXqY23raQXcNlesA2wU3FxtYf60k3oSSfyltkzSiSR9QKUjq7iZO
s2A1l00ENyx5Eyj2o0sBlK17MHq0ltYNdsxBpLhyPQG9r2j+TiVCgZG6L5WWh5OhFIXv4Abua2kf
R326ktvuOsysRynPMtcEi2bUIsOBbysI2c4kNfPPkjB3Z0ylAMImLzNNdbTgbHm4HFWmMj6SlgK1
pAGtcy0Gb5YV23FGSWBuucIjgZNZthHcmP52brdImePCk65z82KInqWSM9voTmuc8Myk3nCptrXh
RrWuky5zAjT7q8VwIVfhWXAk0tytqQtU8bPabRT1pg4gn+rGNpV6LH0QikNnKoCnQ791gu6AZqSr
Nw/Y3FAoOBWsBd1bbBL1am4NN4lPBil1JZI8Qz6zaulEmsV1W9anrYT44QhAvlfO6l54COr61Mf1
OakBJ5ZkGU1EfwYf6rxRN1g/2m1lnmvFWgosJzcexVRzR/GmME+sqlundX2RmcZZ2sP+kInV9htx
QANNfC+lYOXLpyMaPp01OnVZ2wX3QauXV35IJtX2bEEPWoBOGpZz0QzBNxqqM5AI+0RjRYfiTtFp
6wEzSKv4VzSShJQcmjX+lqgU5yPtK1aXRcIrtJ2HKYVN98yL1WQfnyckrFnpsqV7UipvRCV2AiN5
yA35MZVLm0qOjBVhiM5yhu51UJ135CTLJAQPZ6ec0nN0b+UTxiDvEkEMrM+jCvVZ5YHarJeTTBci
elSD6crVhG8cozTX7IiXSYmNtF9uW0V2zAb6AzyrONibwV1jFFfa1LEl9etKylfilKwkmifyXTZi
/52LTmbAXqx2Ddcu2cOUHQ7jZPvaRdmlKxb5KlXvSb+J+tbEFD6Ne6G9pdhg57PuzYAv0e3gbU9C
9sVafg90vvcYbKNxH/HIEz1/fRGWsmBVnSZGsjZG2GRj5iYIVaXNu18/RiHFkTy3rTJdtaAZs+Fe
SiSoWa/peKaO97P/ywDAr12Cxcb73ACZcZeHXleYbAvnodjYQnauFuspuprCVy0ky+b+LWoVBCnw
fuzOcfWryq+kEVcW/bIMboJo2oWtwnabc+ygQ8W8S5o99qnjVLhjQGJ3mUS/fEXnT5UrJZK8Mdft
Po9tVMVWLY8fNyDLrXsy/tzU0ecWVkNZ2YoFDQyWVsr0sMilNY0UT87tiaoEcCZ3BGecmnSwkHPK
2oECKwdFI3gwuk7FmJy/yFCnFk6N7jmfaSOCZM/aG5XkDaPKbAS7Cyym6S5KBd1Qo7oX1HEVqtlK
nk6CZvaEmn4HAqfyVHiqdpHPqqNFJ8rie+uvygLJHfMxqEt7tDaadQJR2co2AiYm5ZDZXc0jm+fN
eNmY9QJktSv1VA/vgB+sMhPhFOSRVKiUo3GnSmj7V9EmB0uglOaqGnd5UK11RlTLN6X+ViSIko0b
MejXw/xchWgYzfdN3bllq/IHH+q8XQXieSCcyHpgg/tspXGlqwgJ5uFO6vF70OE6duPFUN7G1D59
E6yF4hTgIrR8nwmCE+rSuo+Cx1oT4KxywgTTgzGbO0V7yiHDql0PXOQ1nq+mCE2y8Q4urB0PjTNP
NESLaS3m0WMMigsmpl7NtkYhN0sCLOg0/nVnzwP8WumqzurrXFFep0LOaAXqdyG29uVQoQ+2SLQK
gTdE+AplVNy4WCpcKYp7IHXk3ul8PSnWfdqgOtRN2rXMR6/z/hg24ZvjFvYJJ60Io19BTvtzBill
+GdllfjvZmKPt9FiR3CsNfRdfs9xC7CcWADvDgoh5lSKwKd7qguQW6LhVOikI43Xb3PhjyEOChhj
GwJpKQmhnnVoYCVusVaukttXMomV6KhU7uSjAuzfpacfYx6Um2P8lyalJma4bbfNOnSo2qFAf3z8
vimUqrRA/2cA9YPqWyjIlaxURGqd6V1284tkTb4Qr14XNdTC6c/KVQy0xLoktfs5JftuhkBN0oES
ARv6UsPKJlpapthQM1uMlaJiVxktR16SbaqoXJWCRJGtvoiQF/g57rcf9GPggw/aalIiy0vgUPBq
RdrSuuqoTrQF3UuEDGJF3bamzKOEr/J8r/vRGQjqvZDqbmU0258f5rvr3CLEtRTyQLgdouoMtRqG
MKuXdcnnDXtbkNBwNI+CQ7+bUAshiMSXWiuSep+XY6zX82RMxMlPI9xBfFoLC+uMetXm5xf6ioGl
vf8x0sHo0pQR5FYmUoxN3jg3dtyS752VUo39SwNN/q0oTqwyd/LpUjoqKfzdZfxj9IOFIwZZnBZ0
36g2Kg+zk6PDKpw3r6KHClR1VMB7uSUeXv0/RFMPFo+eZjWwN95VW0S0LIu7xRNWjUi4GUcWy29R
4p9CHRQyzGiejaoilLyPb/IbZu5ptWlccYUmictLrhIud84rlV3DidY9nfHsIT5HsNAbNuSfzbEH
+nbi/j2h1OVDfKgQWOU8a6PBQKsLtbS5CdLYMYf3/7/JdKg2K1dDYUYmb62uu+duDYIZ2tW8ih7l
Tf6/115a6g/wWODDYeKNOPThIjGjRMFvWrWNC8TCKFVbdOGWiNZacdMn8+rnt/sGvrfEAw+FEB9R
D1mLtO3pzQEj5u3U8vxslm3wi+7CB4WeUTmi1112hR1bK9MLXetRONKp/k3G+zKnPsQ/KILgulgB
5+cb5gEmN8nrVDaUKm9JWtzeuDDo0JZIYTSx5EgNWtn5iyg+ykvuWNQnQR1txFhFGYHbUw/IMVob
zbAbEuDeyMk5/ojmclec9ZVx3wQXUUWaKfg3k2BspKlxpJ4rBem9wOXr51H9dmJ+eKmDj5gKmU4+
QGXHVL0pe6m4cQlHpuWxEAdbHG1FvRgEQuAHBvpyZ2aPaXOMRvJtuRR0O25gKmAL6/fPP6ywXoKw
Zi44KcRhYJ3576lTnQkukLnxhPRw9R+Iri6byNcJ8XfIg7KfbmIqWqEl8rtZu4iuYiWH1CeSKBfH
/LG+S9w+vt0yxh/eLqQ9ipoKbzeaL4OG/nBz+fM8WL7z4bug6Am8CxcZhNcPAqhyqAmVweISo/sI
HkabFY6FctVcQY6IK+/naN+9zkd040FZNkvk1NRaXieo7sSycqzaPHICfHuwfgghH0zsUmwMf1yg
hotsfXuDodi6dpUd/aSTdH0MG/BNh/FzBfhgjvdGV0nWzFTADJUeNhIVdM3OrQt5hQz1hst1C7F8
jULPYgqirLJtuwGWM9DaDt1j/fRvBxeMLBRy7OpA1nyeK9CcuOf2PEtOMSzAg7TsjmyF3+Wi2t8R
DnvQholSPjJgy05cbxWgbP/ZbeXbHf9jnINTXAkmGf253wusd+JLxVl8X6t95PqO5mrrycnd8kz1
FgBpftSH4Ltt62PwgyNb1uMc6UyCJ4XpjXLkhN2pgoDLzyvh23X3YSgPVkJZC60qL10es/KwMVzp
gez0utcLvGrx8nOsb/dIJgUIh29JOaqoZE2ydEPaV+RSdsqmjDw6edJaWNc7tQU0k8fOkZjLMH3Z
WD7EPBhGfaa2PBbEXJSpddzB4tlhG1vR3F1rgm0cmZrftLJZiR/iHQxo5ltagOD3cpNOb5odzuYv
+lrzqC78lsSG0+XCgzptXTBW287BY93LLvKzY4Kx3+8/H55jWaUfduwuiyjQLPuPvvfXSE2hAa47
Eo7Fihtd/3Wv/z+v4/8N3orLf41n88//5r9fi3KqI9TZD/7zn2fRa43l7nv738uv/c8/+/xL/7wo
3/Lrtn57a8+ey8N/+ekX+ft/xXee2+dP/wGmLGqnffdWT1dvTZe2v4PwpMu//E9/+F9vv//KzVS+
/fnHa0F/dvlrQVTkf/z1o+2vP/+AhPphwi1//68fnj9n/N71W/4WPKdffuPtuWn//EOQpH/gSwDx
bckKINTr5GyUN3//yPjHkiksMp6WBrDUYv3nRd2Gf/4h6f/AOxdFGEOHYIwbJbt5U3S/fyT/A6gU
+6oMheg3t+rfr/7pI/390f4r77LLIsrb5s8/loTx76WBWZoFjwLMhYJhGOqphw28uMraEp25fak3
9brO0F/M6ujWbKq7NqmePwzLX7E/xvrtbfE12NLSsRbqyyE+NGzntElFcz/A015ZSAbuEP9az+f+
Tf4Ca0O8TE+K039hTCLPQk3yEum+9c8P8flk+vcL//0MB2tC7jMzrAJlP+u/Mv1FVI684+e99Ouf
P8hhxFw308LQ9/UopC8VmFIAGbFq0CUJxxdkOJKXcJC0I6nMt0HhaZhAe2G9HGKLpkQs27wR90Za
ihRQtdFWMwslp3K2zBCcwtBRKKY58fNIHmzlf73rh7AHCYcfGsFQNBKfU95hyrMaN9p5av/eXZyU
BOTncN9+OA3gOrc8C0+eg4MYbzep72YZ3OO8qSmLptLk/hzh+xf6EOLgnJDyychwHNi3DnpUOBmu
KYZv0xNEQ9x6f9zf/dgbHRwTptqiJNqY+6QLxgfdn+obXQkg3/38VseiLD//cAjIbTaGba6gX1lT
ij6PYRb9HOBzkvLXNPgwagdTPgl9IxIUdT93abBSYtLoUJzdzjCPzPJv4yxuwEiTo91wyF0TkiBF
XFHdd8NwqlfFOm+Q/xSjI8XjbzfED1GWn38Yrj5SANhq1r5vNadNwVNiHu1Pu1w/Ang7FmdZ0x/i
dEMSVb0g7/PgqoEgljRvKLXaYTwdeZ9v94YP73OwSE1pzDU0pfaycRIh3TDTb5Axwg6m+Eod2iMr
6EBd5K+5sFQrsWHUvvoUaPLUjPSl9qExZ5eCNJlXjYQ0/mi02AJK/rrLE+tG6zVzo+tN4BmpLz2V
Q6uuBskaPUsfQih0qjyfTGIMwG8sNMh8epPZpdSPKyXR0GVp52BTtKJ1CXU4gDhhNJed0oyQrLk0
umPTF6DYLcQcZUneFTKycSWafLav5zn+ZE00HrMHwnPk8BTllMZyUrdgWEAPlA4+psSzilkXnWpx
lAxeqgnGQxaH0ggHRLYSJ8gLxCoLK0u8tOr6i1AORS+VYqPDqHjRl1QF6LcAfhWp20yiWL3HViPu
YDa1l6Jo3ozGgGBo0Bee1c+e2JAlo09XhShCNnN7W/p3vaVj2yCs+q6+WjpqnfLYzDTjAh2PE80v
nuPAeCnH8VVf5DCn7jqlVY4qk7aNez+KHNl4QMv5qotGp0T26iyqaaK16aBUtq6MxU0WUnyv9MnU
cTuyxmv+v3mA2KarVNiV/NzoOumX2sXNxk+HzFUtwbjTNV+46SshujcjCRY4otkrP+j1U6Ocetsw
/e6sTwMF6eNau83bKsOJvtM2ciz6p1VZB+tQHqztUPjJhZC18nocYuus5bLp+nNwJwIL65o2dTU8
js98ORE9VRbcwq+7UzPu+5NMiGEbKH0rOWamSltZmWifYUaAw308067QZ5xyRxyC5jBvUHXutfZR
q3N1IZDTOgGCPLt9GM+beGzWJZDMTRoV/ZkldyMIBLNBB9TUXT3vplsxoF5e9zWiFrVUBJvQMMJ9
U+HRoVuRxfVbk7uVijWfhE453cZUbdQzbTL7iz5WtJU6gENAiWI87UTFa9ogOlV1FHeo2ovnIg3T
TZU2Uonjtmg+BZpgXll1Vzx3A68hKW14RpbXXLYt2qEZ+ZwzyXP6PKVa6AZ+ML1Oge81VGyehELW
MW+afeEp7UccqCLBBBfalGa2Qp0cW6NUtoaryOpzR1U6CaB5Eo5XMsBlu+/0kzKZ9ZOgk8d3VW1G
21KTTakWiPLWQ/BuxOF0k/Zd8J6MUXVKA16/R1HD2vm1bwKmT+L0RM5TBPhxl2OVZzO8nnzsrhZS
QLLO+3y+zttSGb0pKnuvHf1yrUqzdT0Ok3TXD5n+KIVqEHsUa9on1vKvHKyuHflRmFJekKvIq8yL
2JSRe+rlea3QQXHULpOi3eBnQwXcB5RXbqT9HrUSzRmyGB4L07YNSgG4jN4iH15BM8Dq1tX0pD6t
UbT3Ys0035q0jR8sMLrvYjdXXppGmZ0OQzTuSsGq3LrMHKN5mNQFOtye1MieSGb32Bj0+KVE8Hxh
APBbuKLRruSccsUA7siMt0MGZ1NdXEEVO9Z8dxgVWwGnUcRA3OJkFYsvZvicp3RlUslptZGdTRju
JnRoR8Cj4aS4E+iWKEq8OunXvXWTRBgSqRUKeoBcQ+HUR3k2E0UHWpYrqonHLWGlZMjVYuui1s86
UIMxuu3Np8RvVsCybVVAAyUHUKBfGQWC2609Ug0oUnCSNW584fnY9W6tTbg+zgpmzkOCgh8t+hWC
T/TfUh2rs7mRzlUFmkg+6MplPQ3+yVzo7ZmFP/zaivBlroZOfyoNMCxie2HlPGuBabKgO6okuygQ
3U5dWDqxIAdrqRdmL8H/cT/6efGkN9Jw2SAIfquYZbuovU+TJ/q9tevFoYARM9MXnE2gRhjPoQA8
9miqK74mvCZynK5EsZau/UYoHkNkKzYw5f1thQDYZTPn5nnI9LsbrBAADIKcXebp9QjiJmry2IsS
rdeRmxq708hs+sQFT6HeVIkYXeqG2rUbJpUqAqmuRzSaowHkTignF7kmB2f5NEDs9C2Iqv086O/a
HIaoJqiDsgXrUCKl3fnn4KHbh6KxxhEYtPRm1ZkzwCFGC93/rUWhFedNZGmngjIaL9qYtRWArKGB
rhAbuWxPoBJemyBX4a4UXXivD+NVlxvjehB89bWqsYPtIyHZhzJySlqNaVukhcUvOanHGgC41azz
wbqsZCyD+5Y9B9hEh0BDZ014tVra7OiS0Ckr3xJpLtACNUBYBY3vojAhmo6Ui7On9lF+Xcc5GDM2
z+ky0aThBCXVadfl1Q5iSr1qtbJfJ34evKYkipItKCLSFNocx+BadCUBYJgaEJtEZIMvfFMdbDEr
6FPkGXQWDgb0gPo2AGxlZvhnIpEoa6+xlpYoR5SKftm1zXhdgWQQ7KqT6QwHeaBfWoOIK5sEQuym
TQblHnlmEfldMTTeYzkGLtZX6LIEOWZVRRsjAhykRrEr80jbTW1FBSLKTHzBCozv4kgyz4vQDPB8
z+vHKq6nmKVa5mdlDoILJCEYO72267Sgz9cFEABErDslQVmT7ofupGXNmZE0gPgKdCIe+rSq7rK5
FF5HLVMf5qHU92ll4vGUlflNRPX4acTm9X5KTZCCYQXZxuxA9mFp22IwaIz6pqR9O9A6UfpTNROT
TT82wiPK2wCUoqSUd2IXdvd00PWLKEn883yhUM+xdlK1dZ2uzLrQLlLdqi/hCUkXY5mGb2FuCp4c
yQiNVVl4lSORudU4tAUn0iwffbUJd/sOr8oByKkd4Ml0naWa+DKYSZE5napJD0MK0xjaipoCgWnm
dQr22ZOyRNj4qnY6VXJ2VsQiTU411NcZpx7K15E8IR+XIPWesCcysy2cNczwUiy1kcepIiz56ua9
FqbXetZe0VbMf01+jLvhGHdrSY6L1yoxlReTk19CZD9ptkY/KLZet5hCiSXC3ehJnYLRaq6g+SJ9
jlMULa8iGEluOI/AtxsBGCpN8SaynJshTKt3oZbD7ZTnC6hn6FonAdXykjb0kZoBaemmSqmzyw0c
Ujyy6kDxAt0fmROjCJzUiC30c6MY8XAZR6HGTkIDRWohLZ2myUZQPGJI7TOc/KfQWJTAKnEy7iop
GK/VAtuFVVakI7hjgQM80OUTrS+sX1VqCXtpABrkaVoiQccX+ESeXHR9j+p7qp+qoRkN4MeESXEy
YXFJK8SZw8MasmozKXGaAxBWtPNATwuv0NTqPZzTQFyVvY78zhA+Kx0oAN/k9F0FVh49MRr9W06x
6LyrI0VZqRWq5rMOm0mT0ZybYfU892YhXmlWnG77LsJU1WxUHfBUYAyAD/tkzkCHNvlrZ9TTpZwZ
4kWW6HO+0lJZOYcSXVzrudBNq7yPin0KpcbplORk7ie0imKBXBKIcduc6HiuOQGipdEVwGQl84Y0
rcpHs84r4dXqEYP1ysXgDH7I1AgRngqTOHaINIoWNrpayFgMAQMTr5RBKYYd68i/ClHZo02BqRw9
ksp3RL9NN4UWQjLzo9w6jaUCHXgcCvKVObfDRrTUbNPWuunl0CM8K5yF9VBhPziJPf7es1BtxDyL
dj7bHQpo+D6Wp2KRKRLYvHCSt7OqVpLdjaIGmHqOJImvlAUJGopaeWlltdFvCNtaAECnBXte1xAQ
BdXovKyb/McJ/UEvImGS3dSPsRQQI8VLuAKpa7mLAhMiUQBpKejy8VyLevEE23B5tA1fHrYqIG4A
w23hP8q0wM4zbY5uqhgbUUHsoq1lCHXmtjkKLk5oDtNZzB6MSeegTu9DjiUyyktGcTuqcbyb+qS9
kMXRv2lnOX/BHVVzhSDLN2OACIo/NSLGCHnav8VWLr/kfT1vTfLNm1KI/x97Z7IdN5J06XfpffyN
edgGEBPnQaKk3OBQUgrzPOPp/8+pzFIQRBOZqm2fWqqSFu4wNzc3u3ZvsTfTTfk8DDCuFVFOPllb
3pMaqn3lSFaRRm4tFcO0y4cpuDemugddGqHaKGfVeF/YRCWRXudxfplD0PakSj2t47yLmBnqKk/X
9gkh4dHTev1zoebowG+CirE51K68jD9ixTDRj4N3BanheMH0UELA7XG1oz0O6k7KggrRk3ZCOsSA
lqk0vW94M+jfYAyCiY1NACzbozroDqA8n/54VjKcldlefpJsXjzE+bI2XUj9JX2vNHb6yZOQVdt2
ZtQ2l/KmCvVTpvVhw5dQG6CM1RT+aeZNAJwrUOrvUbQxC0fh2rnoS7sA+V8Jd6gMKPXYIJJcBwL6
oXSkktEGii68+dxNKGdQYg89gwUa3BzcEkpAGzpSsvxplDtJ3wZeNUGmXoXo60yWnSDWpHgUBi07
rlTG6IZB36ZT5stOMPUSBdok72LHbD2ZBK/NO3nrqRW0UGWpJKmTa9xSJzBKCItKqs4spVYUiuJU
aS1BVmmQIV538Fwy5+Vpvr7z44qsqIbPg8eWGeyGsTDLvT0Uk3TNFKvEaLkXCuS7ytNH9hAvidtM
Lk58NEvfhpapDW5iKOmnwIyqQ1Yl9Uc5iaWLTdKg/jJWm4zUCbLRfJ9tvMr+wHRn08CpqPXPesxz
NSvSH7Uqq0wu2Am/XsrB+KKmYEr9tKMbXO8qT2KgNiyZOx4QEOTJuEtktWfkOYpuK8XjMcNL0m+D
faaUJF21NZQX4yj5A+qgiIJOENUnNbr2bWuSytv5cAqSOLwa1EaH9iwrp7tGScDX+sp0pekpBCob
LWcILQw1S91LWuODde18BDQljRyBq7PnSWlq2QRDez8wbBb5sMjAOSv/GFpVDCB6dcKcHVphBwCn
CeQ8tlmrH+gpBNO28+mRXhsbtbWO5OHmxinZRv7/UmqPGf6geT1zDmna61dVq5a3Htg267Ifq4YR
P90qI+6DCrL9+EYbs8AsDolkhuqtT0dtq0zwHZW2+rXr5NGNA54YzEv6f8SVErmtBPFrZj4baZ1V
4PIKg5BWeX+EQ2Fu86H2eGY0fXAIqjrYwdoW7nPYIh/KAlL53lfUzEmlA2lx+WdqIp1QVQjVICKo
XidjUDx0WX+EFtu/0JI2P/bG5O2HVJevrVwNjnXLdE+XA6jV6nEDwiv171C8vAqLIrr2Bk/bb/xE
cstsDE4FaUAOWHwKEOO1GBSSKWSIpJfHy6j7O9NPtYMX+AlpwtAbn3J2dd/ANXIyzenOsu+5+So+
FqMIAHKEU9OpvZjKJHFjjerhJN9aeWE6xlQdzC751jA6AjzI6lBshhtFDnil/YgYVkrNgoftw2CL
4cQsvE8UaR+aPr35rL7ZtHpC9WFSmqdNbkEgPEi5vI+SQN9mQ2crW2MIg6MWq8DUFfnEVBGgtkFX
v6qtyWxlZnxuBnnzKcg7XgF+K3srkMgZPvOl7AexN9cq/N7GW3LHxqr6CnmORwaKTvqtcdE9lteB
i/TSvga6QWu83641N5fK2oqQGAT5BWhkDhbJ6rAbZVSy/Vz7rjEeqjJFs1LYnkkZ/qxmQpyI+h06
JvIbkjHFDkglCvleO+ifI3XbX0+X4bV/pd3mp/HKOgYX0TU4fX1tN0Xd/02bTGEzLUnWVcmagSeM
eKT1Wcn39Y6BDAU60OA2Q9toK912qBjGew7H+xX8xVq0YkPHb4NaekNs1o5IQEWpcR9Mivy5qlsI
K7XKBkSbWkXhDPxX/6XBWVF6yJUohg3i3hpUhhOj02TJRIU0uLQaeQ0XI5q1b7fzrCY9a4Awu6F3
ttw8GP0ftvZsDIJVH7Gnh7jYQOC2cfnnU4Ja2vt7uuSfzN7+pxI+64p4ZmMHrWff57H/MSiUY9ck
P963MGvvv7gnBOk2gnSmotFInnXEVMjO/QQq1eBUneKd/IksiXmurbZP91qxW9vHhQXpgntClxXF
pGstvPasYeFzQVdJr9ybrdReSkXCKJWsRys8TjMCsJ9rOrcy+1gylZUEhqH7pHKzwA0fUCN2gn3p
op5FKau+gix0dSLhNZToL5tgzpAYgdSb8v3rldW0e5QiI5ajXLCV+kDttp3cNKepT6XbaIyZ2skp
wPJ+9GP91HgdpdmVT7nQ29JV0RG3JRnN1DmOtanzJqH6/SCAYtQa0I4yYaaDkZJkDYhW8WBcxvs1
kNaiUXgoQSxCEwrH3+t1x4YOkWGk3qMXeZHU5Vdv2HwyB/X4/tqWregGhVcZ4OwcCtaoeq9FCUrq
PsM/Vm58ku3wM3fyymlYiGE61UGYQUxLEf2u14uRfKOAX9+65y4nr8l94Lhm9WdbBGCcGZB6f01L
neJza7aIOWeHIeqDslYgN6hcdQ8ZGKjL5sgtv90cmkMpbdfO3tIeIq4OQMOk0Yo4zGtzekNhI9et
+8rmKekYYRc8pOTJO0/ayCsz/4um2ECETxCXgKL2tSkAkcMg9+Z9Gk1OPaKcN20S/whhwr/Ty/h5
6iAHBndi2lDvzNcEUdsoqaXy2A/6vS2H16FquZIiXaRlumZq8XNxtOH30gX16nxmg6NHh01hZhXx
7H36oHwc4Kf5JNCYIx04vtkaymQG/v+5ujOL5sxB1EljCFmyH+3H6mR/qq9Th8Fj8mXjg/IFsitH
eTQP1FgY1rkmsXCoyO+CDx0Co5+kQ+H2X9fQEwttYB0RX/iYQU5wm848qDPGSAEw+TiF5l03qh+t
SdtPQe0UmiWQr4ffOB/n5mYXvM6EOmUY9ZGZjr1Fy/6QHsyPUKttp+oOzmCXxu37Fpdi+LnB2fEf
mJUZiHSP0gWjhLfVUWDsolUKxaXDcWbFmn1VW26ZyJe1RxvVt7b+7Kl0YkP3/ZUsO+uvTzUPy7k8
ZYGvq4/aYdyZ9bXYu/4u28qOhRuxd/GnFYPiSM/yTd1UdUtA0VSQZrMjL/maN0a++ojS4EkAsppt
v98com2wK1fugsXr/dyU8jq6BP6UmGmnsbbojhmFbeRqd1cHZAPukvvEWRMeWkpZzq3NUpYkiOi8
t9pjBztL/rzRP7y/cUtXzvmfn+Uqeij7TZbZj/BDbC3/VNNSz5OPEzxT79uZ4Un/CiYqeD8JbBd6
yzPnbgNLTkbcrvlcnOA/PVbtQXFkKDVRG/SBIxdH7Xbkk2XpVjt2DzEYOmbwbzNnLald+H5EEBm1
LsKoBnXhzFWGANYcSA946CkX8KLSNXA8t957txAlfoCrar8Wt95+wtcGZw5jt5aUdan3OOa0F+nR
HiPd/vr+9i68XskXhAia0N9Dj2G2qEDy61Erjft8dIqTfCW8krdkdZs7HTM9CmUEVzmu3RAz5lfU
1BUOHcSOCnkRBI0vXHBnKUQojVJssZUtk86TdGWMp0onfU+KP03zgsTsq+2NhwTSL4Va/suK/z9U
F6guh/T//o2HfQvVzdPnJHx+DdXlv/gJ1dXl/9FksisScHjFf2JufyJ1Nel/eBkz9cm8Mh0NVbBs
/g3UlfknaN1IKsgs+M/5p7+Auhv5fwxDQQhCPNEUXebM/J+/f9pfcNmfAOp/AtUV5QBGs0F48EaA
fvxtFKCKZxgeJaNBKkf5pKv9B0OJjpIBhUkeMRy3P9uav+yfw3VfH72/7FENIHE3Yf+e0wV3vSkr
VQkFW9fScPWz8WLjoRX1vpFZjeUvKwpmyM40GS7U1zdCW7b5uPGxEiGm6pqfN4lDy2+X7atPm6cy
346KW92ALHDXaJkWl3dmeJaiZJYmA3HHsFlfWP1DBPru/aW9vh7+Whm6foDChBCGMovaRsYDgXIx
PCCoOE8uMDc3yifjlmKWfPBaubj/r+y9gNTOAsqY17XcycAdMuXJLC6MACyXfVN49e59O7N4+WZh
6ixeKh11t65hYd1nHqrWj5G5s2N9k7g+o25+il7NjtY7xB4r2cOLx/1KVN4aVl77Sq71nLLpxfD4
A1IJGu06L7DUUSGf9PYUCJiye7BgaAq3oln/oO3RaVu9k17gfO/9jlleAafPqMIyhc+epCfujRvN
gZzlIr4udq0b3/lfrD18W9drVbNFj/3lUG+UGpEQT8OB5TOu7YzqzdStUj+KHXxvZSIBPvOhNI06
bkNMNNB2y+FWUL5RDblQL+LP/2B6cfmIEGohf1JVYw5cl6Y2HRntx9xnhPgcpLmP8HbA9Frt8tNF
ReEYoIW74r7CPd+u8ZfR2cGX1WIs1AijaIoVJ9CEJ5tOiaNfMHB+WJvYXY5v6i9rsyiQbqw28zKs
2SDxHfg0abRsE7Jsze12NmqyH8Qyw1Wq4CVnsQXbt22BYiL+vP6SVa1FcNiPwVbTiotEqA9q+log
WLbBKDRsEOQw8xsiTkO5KWvOgXKAludHfUNz9ehB8o56177tnHXi7NcPsJ8RQAyqyLLQLzGlWQSw
1KmpFEp02wHmmcK47rUfG2tlfGvxeJ8bmW1dlI5GWckYaUoX5ImDhkfKoxJk3IYCqylEmUHeBsfm
EN+upoXij8+809LJCU0uRMmiQPL6u9Wg3+XQFt/tuvwh3mMRxA/mR/WgX+iOdPx3+fXLhr4yJz7x
2YGn28z8mDAXot9jWLfV+GXluC0syJZ4uqB28zLONDsANAy9jbUBdK1v+11xN0jMoRluvw+/19+T
e8AIv7Gkc4Pz0kvtx1k01SxpVNKrjZRe9eFKZjR7or/s2isTsxuwj/Nkk0SYEI6fWq65pxXpFk80
ShqHQVBnrVQ7q/W/tThz/CKQTatosdjss5NIjyIIZrQP+YkO4R9r1pYu2lfrmzmhYk3lphFbqG+n
vflZro7IbF4BMXc2O+OKrGz4Mf0Yle2N7xSOk/C/951mIbCgWcb4MI8xC5L8WVI41ZUaq1Apog4G
SRyAprWO5ZqB2R2QNBPpGPC1rZop+3FkE8uVuYulwP9qDTO/z5osb0J6zFvdd2vI8354k+MhZX0E
cuuM+Ta7mUYYqHb1XXVoVzIl8fNnQQTbmq3qtC4AYIp79+xUq4leD2mFbUXQaBVoyirBTYrGlBoO
u7q294WyKjSwYnL2yXRPsOGLHfWm+KOcJtc+zZTf8Ypfq5p9tMqT5THtMDGmsZvCWhbHD+9bWEpt
X23c7KOFQWRGuTARXWVXm9vkDrHqbUi9lhFs8JYhCeZ6KUD80Xe+1ksD8+xrFVKVSqPYOu3gH7N9
h4pPfVpvc4kv8MYMTyyJq0WiFjoLWn6UFGErYcZo5SO4QkjfUqBu34QWVZxJK0KnyzHyzNwsYilD
n5RAOnkl7MtnuEddCG8gggETCFpo67u/FTPO7M1iVpIMUyfJ2KuaGj1LRoTT04p3LF5lZyZml6U/
eD7QDrGkz2a+JUsurz23o+0zoa54haT56gj3Qr7DFLAO5QzyWxKjwK8PclvqgSyJsA8j3K5t4eXu
fzDSspbxLHrgLzNzD/T7rPUi8aCBiO5ZcZBtHK7zQ3io3WEHCfN186Q+Jze6Uxx0AEFf39/WNeMz
vwy7GvzqS8ZzgH30WohYGXttneZqMShqpFToGJvovMzCR2DXPYhL9lI7gL43FTfQnOKDBzrpElwb
k/H6fQBl2wA3BkwLxcFbS5eFx789gL9+wOxjpoXVZSnyY9v+ojjBxbEbjsWueRLkzOtKagtPKzzn
P8bmrYqmU71BFcdBgq0wjOS7gkkwZI2cxJJ+57Y+MzX7gFNmoC3jsy7VAjVsP4/eh/c9ZPG2PjMw
CyVTxVQ1SOBgm5jdFzuvHtHJOb5v4v8Rrn7t1yx8BHobGxvhHZU77gLAe5QUOke98BQ+D5MvTuG+
b3FxUboiy7pGRR1dwddHO1VGPbIGDHbgwv3+a2SuFmoWPf7MxCwNyPJeyWphAiTRvjuFD8DzE6Bn
P2C63oUHeXRIQZRwC8eOumtWs5ClhxQyUL+WOMsJhj4o6irHfu/4MJ5CRZ6iFrBFzROervKz9K2B
OtjY1igYOMqqpsuswv5Xznxmfnbgx0m3U0XcqxCO7ggth+5IzWib3q1f4cvuc2Zrdra1rieterF1
oV0gM0GqbN3pO/TZnyUaacbD+86z/B74ZW9Of+PlUlAawp4oP6nudGy20E79ELWEdZq1FVfVZwc8
awY1LhuMBeCk3K7ND16a/VYCebai+SHXMzONhbPA6r7NRtcqv6zs2eJFc2ZhdsTHrAyHSByHxrVv
4xuwIkeI2Z/Et4Ks05mq7XirH7IQjtD1w7B4kzO7LlO6UAE8zI67nvHiCJG+AIrO5FSaofcVbsex
3L6/yKVPJQNjAswHSyjt3NdRpVOLSstE2Qf6nRoVL+Q8pGk6vW9k8W0jy/Q8hM7bWzxFmDCNYAsr
g0wjcHDLBxEuI/TMEse8z+m9h3vP6R1EpFYsi98/v0PPLM8f91ZiMt4kXqZMEt17F7UjiBSl2+SZ
KZGd7xord/YMx/EzhqChDScuZLVQpcxCqKY3ftWLzyY0ExmsREA8cKwf4U18zCrwaSEUoNtobzvt
3ta3vgafs0uKqyCWE3+Ynpi+3P9rGTDRCYIFgz6VJLoLb3T2Urv0dYbYGG+L7LvCYtAqVy7s4MfK
Xi+lEOdmhK+dvUtAFlf0KDETnUh3IThmFiDP4RAT2uHqjoGi4g9mzJvDP6gML11dAIlBjUEP/7Z5
kgZJGGXiyidZ+67fBt+z79H3zIU2+vQNKGwG7aGxrR6aw+9FO8DMQsAdyC/sOK+XnSeJGpUqfZR0
+sM3P5WSvebES4vj5NBqRMsKLpNZPFXDMMsn0alp3H43BAdUGozULdBzedaeBL8YJODOYEJC7SSj
m+7Xkp2lIKGCJaDbCUnDG3X23tsUMYxF2LfLL3qnXmnKGqR48SV9ZmP+pEh0PSi7l2D7zUOTAkrk
6hMtmpPiSrc8mHZoHz+swROWYuy5zdm+SkHAfS/2tZS/aP6HqmtRuj+snApxD80jkEo1kxFBMNp8
wNfuwXTmZLW+aEJ9s2+tC0HqF/fb9Co4KpcEoIf3zS1+Klkw6OGIKsMpr62VDH0XZiaemuUIOedD
PMlr3vgaH/0zxPGH/2NidsxtMzBVJmK5MqQf6mBB0H6vR5tdgRrk4KONUtTOJrvrypUC2drKZhci
8hkZrzTMQhFBULFkJLI39WaU9u/v4JsoRu9Dt/hQnGgBXp7tYBZLVqekQO8a/btaf1GY1TAm6rRw
/79v6M2CZoZm+1hLSkJHGUMV87sdJNxF6LxvYflQnX0qsdaziOzTzq6tiT2rd1nqRFeMPxzVY3es
99GTCrZx19yvczku5rbnDjLzeDNM4zr7aTX5UNwlMDQb3yGEdeK7fD8e5bU87c0X43pTNQl0jAJa
EZjM61UGZdEp2vRy5/a7/AdyCseMC5/ei/eIGDnv8/5xvau7lB2eW529FhpKZmpmYLVQkC9g9JIB
as/OlU9WFMe7tqrRTfBQd9O1EUGzURlWijBv3Ge2avH7zr5tAV8MsUscQ+6C0Dsi+vEbDqppoLBN
klAJ+NZrCwGzu2kc21hQGycqDwo6lysOqvAnXgVHzgCqdEwJSJDKccG9NgEZQz/6BuqdldshpbKX
j+hFnKzteEWNcb0R/2bPZuZm58GyCj1Vhbl61+8mJBMnqiopXNp64DSWKwQ7sz/XuiNzAn5ofl4v
cuafiVnXSlxjNbvqn8Js51lC3/o+vW++NtvwVJTOrgmdGnE/mherl/fb4yjMQ/ZG+sc1BD/86z2W
imxT9JUl9ji78h+6k0xLwTtKn6dduV8/F6v2Zm4jjbI6KiX2+sDxSXj7axSoHE8gPbIHGkCHtfTk
zTX+ssAXMVYQj28K1UFUJB6MzeSdWXwJMm9bmPrek1cIuBZ9B8iBrkBS+7a0WstK2kQZp8GrkKix
hOThf2dhngKVhWX5vThvhZK7UvAQUL99/7ytrOGlAnIWM8KqFPO7WBhiuJWqi6z+/u8NcHOSh8uo
l0J0+9rXzJaxgyTcEDLM8sa0i6sq2b1v4W0lg699bmIWd7vRVxs7EiYeBRpjOnpXCJ7uoqOyDfdr
EJo5SfLL2T23NouyMkQa0O1hTXSjJ+vo3wx3aOx+sD+j78gktAAxmU58NTje1oNi54ExiLLb2hQF
Lld7/UvR8uzHvHAPn30+XpapqQTix9wGd9PJv0gumTl3UYt6eT+/v9FLvnJubJ4cx1rhxynGsqy/
NauKgeLNWs9HuMM8/J/bEAs+W1Dn64nle2hDQv7/5IM/m/bV958PmnGvm25kudlD/+F5vbn1ttYo
3OgszZstr6+9Ju1tllfv2ifjIO2SfUGjvD9YX5Bxp9Timk/F/fodtLitZ3ZnS068fGgLT9gljEDk
J9cff+O72Zw9RVKtt7SHdVlZGYxd9HKT2ILMyXB6W/mdQEIdAYAGdmSkxV9/OL1oA0lpMTIMynHK
tNu+kqqVYKWob969fCMQsaBhQVozeDYbn/DiZuq9CitNr8XTYTBGVHedtIgUs99GkQf5H0gqxHs1
Zk4vZb8bq6Odm3J1V6c94/at1kEARhvW8vyt76vjtT7kzHP2BtP7x41gyEMJciMp+UBEVHIA8mHT
GO6QmS2z7gP0RzJ8C9O1Xg0Kg+Z6ghKU6my0GgSqU3v9FGlOHrTg7FwlDP1sEiN/ijq4PJIggHCr
Nqj1jRtL7eARoibLHK8VGitl7TLSOjXS3q76TC73QR9Pfeia1TQIiby6saLB1ZBRgGpsQ7PL6B11
o0BW4GiTzWC+08haRD/KiwzLky91xvxNctAOCAEEDo1mNSYkUWNqhheWHKrJEUxZCwNUBumF3W/z
YogtG96wSq6nre+ZeccGBaFtoL5ljXaEWqOWt6gjokMMnxXas/rgpYz2hjCFbGkKp960ldrcuKwE
i+JFb/SdxO5ayOu6m1KL4ju5ito6dut4tKAOjEuJyUS9N1LpGucczG9c2aV0Qrw5aVHBhC4LyohJ
65IDJaRi3LWQ50S7lvn1klxes6MWoV0lSJo/Sj/qpVML7eNLf7Ot4k92OjY1amVyfwtNpqLBfxfC
OGCNntlCWeRN9rZqs4QSo2yP8VfEujbxHdjIBJE9CDmouFt+asMSOeiCp6DwQ3eENeqHnUzIyqnQ
tPgfNrIu40wTdGi1m22kDEYbidFndA0sqf9It1DvDmkzadYjvEOTeZXIeTx91NI4sIstLM6a7jlV
zjjNH21rdcllhvixtx+Rmyyf+tFk3H9rV3VoykKdbwPx0JC1EC/mlaTcFHYwQPyqq57mQnhldZe9
lqrFbR9pxWg4gVpuTJf6AzJmbSUCAGCmvtPQHCyKMIKmYEqNmyrxN/ltmetdjWypqUBnU/l11iMO
qLRldJIhBq50GHzCUd9noZHb3T5vVM/7qlp91f+RJHmLbjQfpH/uGArLL428LfNn1Q5jBJWoPsaO
jyu114McR9qHXs208sKAlcBzrLQ3/DuoHkL7bvQhajiouheFbhVBLUGZsAzCD2o72ne9KsswU/Rf
W1Nq490o24mfb/s8rTfXSQXvzVUw5oKIZCjUsd3ZdYCyvKsaZY12YWoXatFumyRVyOU7O6pdf2i4
ts1u7P6AnqKYthtA8x9qqDOrrdX0/nA9NLEqnRjPrEGURiZ62Jo1pg3MxHZi562LQwWKj1ZdamuH
smnk9pOR9aHwhY247ZzJRl3tsYoHLaF9uinziOjRJvEfuR6l0LeUZhd8a+wh8v4YZc/3o9OGGY3C
vlLjrpZgDab0lqjxVokZpK6/a6m2qYpHUnavhiA5zht4OFqjCcL2Gh8uje+TnmS5sqtCKMfAvxap
FVWPaVoMJZKixshbwMnCUg4+xDCzadJjmQ8aQVKvIrl8gGma2tAhAkm/uYnSyjbGPfw8m8sqKqq+
h1BNQW5ICcKw3BIZgzhzR/jergyIXDaqY1qbyf9UMgWgwJTSybceFKE2oMchYTzT9TJbqpojdDoZ
kn+tZI915EiprGzMj5GilnZz2xmhkje3ZRgpnncdZGUKTmLbJ2bQrtQ/lu5aUzZFKspkPf73+paC
CpAB44b0ogulYxkksCD++f5lu/jYOTcxe1GGcBN1UEIxFSDDMbcjbt0wgHft7aPS6ep9c1hH6i5m
wCajqaYgfH9bcGZIqOu0AJv6tt0F3wvAhM22drsneFhXccGzES7KfVzC59bEJp/laJHUKbkpYa3e
KVwLnVMjiGCDSRMDv6f+A8j1w+rc31JieG509uXK2B5yo8Zo4yLVSmD8OlARNi/za8sdLkZqZhL9
m+TP6nrtMbn8Rc92d/ZFbWoedvtzvW2yVXblQZgkqz+hPwi+fK0I/aaO9LK/TNnCSrJU3G89P+Qi
AKV20ZyQZQLjEd81q4/kxbOA9NXfZmZ5ZzzCw5pZwkzxPaq/FPK/xieAvWQEnC4BxRwZVtrXflIo
G91DOYOUEDIbyHRgiV1JCN+2EYUJC+pBKF4X9AQrPyfZkzBRabu8dKK7/lqQHnA/cNpgTXKmHzDj
oKsCUdb75/zt7r22PHt0Vnls+7XQ6J2s8sbPrFPnr7yF1izMMup2KiLD9JiDaRW1gk8F8fBrL4vT
w/sLeVMrfbWFujRLqRsRvQeYfredV36RddSxk97RhLaufnzf0kKYOt8zfOK1Q9RdLaeDcAjRtRLT
p/4OGudraS8E69TT+9bW1jVz7w2PyEjXhLHxDrbYT4N+MjfS3Qbp5PcNicjz+skK+kZSREUN/g/e
V69XZVrZyJr4TmPwWRO81H0LqWy/YmXJG0wiPLeoJjHGN4t/up00Evca/taE6THoqz1DvfH+/aUs
hDqxll9WZqFOoz/gQ+cYQAy7TZ+lXXwpX9q7/lsNSewudWlEr3jfXB2Jy+S1RRH3zy4TGc76boRI
ltGWzu0HNzeE+tR40e+Up3oLrabN7AJy0gLns/e2kFUqn9Z+xNuuyMuPYDzTov8Bh8usIGpIaZwE
Nr7SO/n2WoBvEID+OaohXcGMe1Qe3t/oJedkDluCrMXglTtHZW6CUvMm4Zz6FDthMezU6pMR9rtN
Wq34zfIn/WVqXkP0ocquUxGokitm7YqO+rbQG5Qvevj0nMpZBxcsVFL4puwj+A7FsN/MfRpjX+ZF
jBf1TnU1gIwBsZXtzMuJ0Fy7TekMh6re6pYjffgHjf/Fk8IULdh/pBQRWnztUeR3dcQjm8T7Ygjc
QdnmDzUdccuNnqzb4pnz/w+KR4sfFBYQ5FOYbX8zhKqYeihtMowO31D5rqBQDrf+ZQBOTX/g7YyG
+fTEU/T7OlL/bbbAZp9Znl1EdaMEXVFhOTqJVh7ylQcNVarfOyNndmbbSnVsA6sldmo44W+aU7Jv
jlpLM216Mh7LKw3A7T9oHSx/zP/s61yquLBHPws7rGr3NfLegdt9kFmjfl+HW2pyLaOFN+l+bfph
OSAwXU9EgHBImWOteBW1BIoXD1Z4Ff5QPtKx2H2Dt+O+eh4fY9c+1Su0OQtptfiQv2zOY29j0HRL
iAnZuI/qEyoDNcXk1LGd6Glj0JthYmy3CilevL3OrM7ib1uNGwWJOE7LYdrTpH9MXC/a2jemY91K
9L+m1vVv19iIltdqMEcg7jPlDf6ot4oyKFo+a+UaqO+ljG0KGJYAV+Z3xcW/5p0QjxZ298yicLSz
e0ZJoVMFVQcC8UQSb4bIrkZ7y23d5Nn/rrK3G/dfj5HNTM6ubG3qIM0JMVkWk2PnLhIda8FdJDFv
co+zVc18RsVnykDsY+Nah9zYF/v8OnT6fepBD0nrcK1zuXgcz+zNvKXz1d4YEpZUd0wT9Pf1FO3e
vxmX76szE7N4lmtw/vOkEHEmf44tt75nbBI+QU47vJrfrWabHdZyxcXMVMiuoEsOZovv9to7oG+2
N7rYx54shNelmKHRtpOz+aEdfXeNVWY5vJyZm+WmFo10qROxdPpm+gdx0nlBx06xCyan/zw5Srcd
roMLZaWduHwxn9md5TkTGJlkEHb1rXUfonH8efoAOaRrO80ueuieM2qd7j9JCRajDEg1JM+hh0Sp
9/X+whaG2IF4pzEiQnlK3lZl5Zb5Gvef+P3z4wAy1mJOFP2gN+Ude9MEchNgxrqWnMnVmbkNGH6t
dsExZPp8rRe4+B1tWKjgvYKxGyrP18tqdCVXlZTR7OikfrO/adlOaEOau8318INy/eaiO4yrA7er
VmeHXh/lkiEirApUevwQfSkv0OF2S0ZiZZDHZUvbc60msRixz5c6O/kRBE+0WIGR2Y/ET2jcb3gZ
OLGPgqlKFqnVDrogd+/HgiWvObc5CwWgUOwhEMP9it7ujOG6NROqaCuomRf41lunsU0VKATcVXPA
c2N1o9LQRcVpilN9VG/1ZC8ep+JY+N3Wu1WTrXdKHjc7v+eGYgBtX133X5EWfn+1i0HIhlz57x8y
OyRF53ddKrZYu6fVA2vr9DU8wN/opF+k1efxUiQ/NzZz3Sqsx7YJMWaI0nkMF3ey8sZZ/nq/ljNz
U3pSrZFY7KskJeYuCCJ3SihHt2Ki9f2dW1vLzDfh/YvMIcSSOZpuP97Aa/9fWph5Ym3qrbQRRw4m
m2MLtVmS7X9jDaQpsPOgJKDP+6dxZFWR6QHeUsbyGI23qhTu3rewHDcYozfgh4FuYT4vJOdKP/kF
i2gvaIw8Q84x3kAODlzhBhnZz1XoIFXz51oWtBw5zszO/CCYRrmv0MDgQu8CF/0Rw/F3jJ5vk+d8
2v/DJ+ii88F1qYJN1ukVzy70vEI2x97g3vXOvh1cndzWHY4ljBnDU2W5wup64fbtvBCZg2DY/Nvq
7F7Xplgfq1hcc6Gx+T6a+U3pf1Esvbyg84BsrlfoDlOazmAwukc0fR7Gbvi9z/zrR8wu+TIe9awS
S69c7768sWJ3AxBmJ4bReleHApo7yXOGlWrlYt52vvZZ9Op0tc41QS4lkHQ+E2+Sk+x/GlVe6Hyk
4289Xs5tCi84S+rlOrHjVuw3TIdUpxJH+SGe3B7azCMF4XSPFgv30urzZTHPEAVnQBWQc1kzu15r
B2mkkqNW0JXTUkQUk4ea6ZiHilIVkoKrz+9Ffz6zODtEzOOrZiEsDvoPaZCYLBhpTd6/HyHWjMzi
qA/cvu41jOiQ3+qb+CqNp/tq+PKvrUAUykiMToEGPMrMP0e1tpNI5aO1YHKnTYpoSYa8zG+E7Fdm
Zv4oZ0VPfR4zZiunf5ieru8ts1kju124egTrKXhY+I/haJvFmSzyp9YXTAJTXm5RLWunlVt02QDR
muTZQghrVnYpEIjolQIDVgp4x8xRa0v0ePf+J1k0whwpzHDA29/Qt/uBkQW2OEeQ1uQ7VQ9zoUL4
539nZHaHjklXd5kw0gwKtKQ+uh2H9y0stYMU6Wwds82axjhuAJviwLfNyfw2hVttF15snG+gqhDo
45Uvwv7ac06cvVkCeW51XqPaNGkYJuITIUmzs8YvQo6l/6jq+dryhDO9NWQJ7kyGa3isvg53iR+l
+iCyEFAHz/ald2rIRhkCFCjltXrfskv8siX+/Sy0blAZrVNxa8OVhAK1+dG3zef3P9dCuFEkKmy2
TM5j8V57bcLoZAN+VfbNb61LGQXMbS6Bm6Q2tJK9Ld1NryzN7uVQrmsj+pmCDChKNVfjEy9uNzzo
qNoeDeWfsHMu3BGvbM4+loyayc8NDE71U/4gk2fZDtjuZ2ZDoZRbe4suNVJe2Zt/sLbOI1OQLSJn
gxZo6tTPFU/e684tPgC7frkUvc1+kk4h8jFwDP2D/GfxJFA0hWJKEEXP38N+23tJNPWimSOrUJX5
l/2h/l/SvmQ5ciRJ9ldG6o4e7A6MTPcBaywM7mteIGSSxOKAA44d+PqnzqyZDILxiKoeqUNVFpNh
4Zu5uZma6lt6l7rJOb/lF+oZtPtWk1KnAltAG3+bXVyO0K9RmSae4fS9OmvP+HmxobtxY7vmjVp7
wxY68N6axsbJzWujBYKooD2GiMLnzatJjVYz8boZU2h8V8FIZ/Tr/E3e8Y+0JcYFYjt0weNRsDwj
tlTNHRoyfpVM23bTzaB+k1yAiYO+DPUIoca/keMDexhaxZCsgcXle1jPIPaMZAc2Ul6EKZqCTCtd
OZCnnAtyvwooogTH0Md5PXIuDW3AJV2ZeHyO+SGv9I2p/Pzet5w88sjoQSdSNIGCuX2xPnZrpl2K
FoDiHpLEut+EoikyOZfVj+B/vep1cky/DS7LwCAFtCHAK3oOopcULKcD234/pNMGiG5bCsSGvkhE
W0k5QpBNGIBylpxBmZgpwfcm/j+z9tvG4o7uJbNHbgk2ph2AnwVOELQzRHYwgj6iLyNJvpZYOnWO
0BwN5LCCxkuyDKUNThMmAenl6NArk0dIe9/10ePKsNaMLByE1BLCqJg6oHjHxEeeTjed7mreAxzp
kcnJrcdkDyhPsEoVeXLRjoa3CKnxOtFZITp9mncFClMuPHPQO5VfCjx5dT4fkqvVB/faaBeL2AHo
KVm1sOmDpibeDNSpmaM9WFstZM8xZMJf6hF8uKtXkLhGl/HJ8VouzlyjlMxMC7GWV/y5OW9CK3Og
7Jag9szAj5O6IEjQ3B7M9xcJ1G+dEuwJ4yW5XHufnbqGjr7HUlvDbK0WNW98j1S9NfmZNJw19S20
Jb/fVaeXVtdQ50aXN3SWPnuYDPNcVRKcWF9kLhprbcChv7dwKnUC5oDfJsRXOPKTip5beQXFRwR8
Uh4klfMrK2nd5E3AzjWf3kTuWpFgbVhidx3ZzJPZoE0Cm8C2v03tsK2rYSWQPb1Bfw9rcRzTiGZQ
KcHM0RZ0rclw0/WbKUWu9f84fYvDV1mZ1M1i+vIzPAWM3jHQ9x+MGyJIdvuwvERFdbd2/Nbmb3H6
SJ4iZU0wOHtOvJbITrM2favbYnHOaht8SUUEE9pNj/hGDQVrqu02Qf5Mqg9Gxb+A+hTf+8vhBj05
YBWoUdvLx4dEiV6ME2pH5g8QJyN52N8ajyruVVGec7WreRD9vE/ZvrkAydfK3XdyxxwZXxwEWiSz
kg8wrmv2ttNigItvhpSv7MtTSweZYzyyDUsGqnBxoivODT2VsV9s6DNKxevE5ZUt+ZEP+D2LAhKj
oNgOJhDUwJAuIIs3D5Aac8IHWRaFRpBgYj9ikwAqYomEf4D/dvrB073oNt1OQXqJVCXSSVW4tkkX
F/3X7yFc+dEpLyHRlqeQyXLiZxJdVLfiOWT7825GgzQor9mqxc9zKwyq8JIWks8gfUeX0GJu55bn
0DVHXVoH57RiZ25E16p/ayYWm6RmHVj2G8ytcTGDdPcXg1IX5Oe4BEHABU7VNf8sDtrn1RRXO6hy
VEDyVKBcP89iguYfNWsy1G/90UN6G+iUxh035haSu2861NcdCHm79MK+NAtnLe2wqBeJKf1sfbGX
ashhjaXcQa8t1AIFEiiu+WT40PZ0qCgBosdkxZ+KD1wMVxHSP9AZI+CSWJ6Pqc9HU4dgiUPvAc9D
ZiUO5UdR/VsPCxfP2Y/BfbK1WEwIdbWoHskVnrPZawx90u3Hi/2QE0iajX5yr7yDwkUQqxFvBj9q
uyqZdeKsIomugO4JUDaUeJWFmx1ZJuUsS3Mnhzbrvg0mHwEx+IJCdhN3eEzoDj9LUle7zzeAGB/4
g7RdXWNxLBZTDo8r8E8aGJ++BBkGrahEGh3CdT4CchLwEPA1f8KmFiWM9RjuxI7+ZG8x7UXWoFjD
YU8wiTZgJhmCv4Im+xyhfawumGvA2g5uXnT7W4sIoOD1GOu9psLbkTho5xRquh0nDif5C6vsau2g
nppG0BYADgi0+9fXIERs015IqDjVo/JT4I2KEIEpuZMOUpjv4nU1qQ9Y5XLhjix+cQ1NGbWyztBk
A05KbQ/gmlNszSDb/b1E3cdUQrEOWQiwXRDQyix8UK2N6P1g2KVdDOAhuW654q+c+8+371cTC0cz
Fx20gOUGhKU/B9T+kYLwcFu4WREWZ/aVVDstSJyTO1leM/xl2QDixHbURQsBCLSWgXxVR1ldxaYs
4E1XceOkmxn0/mDwSDywGgGOvPYaXYRWGCo6k6CPh5ocyCfQYrqYTdWeK6RyJ+OjssPP5y20fIJ6
r8PlyLfWfj1t8PUmXlhcTC6hnDbZ0EnA5PTe7AnM37hJw04QOIXJbhXqJEbwaWOaaPpDhwkSCDKi
HG1x9Ia4tOis0siZldmTS5U5KQNWTLNnT4IOtsM6CRycbNybylk26mt3iAgslubhx2wDGULBISL2
2lHgMaE9EbDdHA18NZTG9y24J9qNdqXJBxkrysK1Ff2ydzHcY3uLN0DC8E8xE8uRIzARgbQa5xJp
pz8FkX6O/3VaWudL7AEQkA5CJxmHUACcxE4+GlY9ReBRGDCsWjFdkh14Wa7M3NfraGFi4ZpbLe9H
e+IcdMjy++wxj45Iz3CX3sl3qU+uzZvZjd0J63kT+f2Izl53NWz8OkyIF0FrUdFBDAjivsUwMzVL
5LpRheDg4PNrqGaLZqh5JygHkskdUPlejRy/xjnmZ6OLLdOQUs40GqEp9aNtpPBTn4ZxKJjr5Zc1
d7pIJosWM3D7wqKFIB3pKGPxfmNG1iKRrogbVwkwv2E0QKGM7Y1w8niguW1oe3QN+7Nc3C9WF7GG
RivW4ciiQOWRHLGxY+4K4PRzxc0bNz6wTXw7n4OVZnIw6E0EvRzNkar1mHKxwPgeWFUhig3OPLzx
lvlmdD439dyKizlAO0a+0eCMqDsazlQ61mN/Rb3oPH35/n75QFMf+QQRPMPRgwYS3TOCjXCxwBWt
RwhmqMDgbrr3dtvf2I/6zvgJHkQU88l1/9A6rR8/jXi26zd8m20AAo0fUUPxv/8iS1+sIjgA/gqM
gXAZBOSXiy/SxEBg99j/uLQzE0Q1eQCqQp822zRyZE+IrKw9IcQnHg99aXHhjWdJGXSzg8Uszdx6
hDsc7G1VmGvOY83Owg2meU3RifKxq61QRw+Ifd4FszdvgTL7YFjCqxPvPhoID9zsOh8yye56cuRz
EgHl8cUELw5Xa9howKeIw9BPXiW6r3TUI9mrTF7GFtQCCVl50S/v818GIS2DAjqIUxFJf/bLXYYS
B+h7xLlKbpXaKwsnvYr9Cjf6FECCHRARf9WFLMKWL0YXnprqFOiQGYs6CLHYcx003U3Az0ZfxEnr
RN0n1/ZojItdO4OsAeRqMEfGwQhaJNWgYNXzQI+0/mblhCyu7z+HhpubQOYaZ3WxgIne1D3ST+KE
JK9iYEIvHKoGIOf627TBf24XqJ+ZigYdoi8CaKmlqHYfwxpJKldJnxtZD74f0NLfYUOiDxEFIhHv
mSCL+rw/bFAf5JTC9VhN/ywp6nU5rZ29Ber6YxSwAfpFXC5Qc/8gNTmKDSQLyn9Ae6uOAs7g4ZkB
cC3gbzPY9jqv8nsQ5ItqbLK290+s1Se7izuFpE3DBwS6iCwHH0xtBYSqpovZ1dwZ6f/VCvSJbXhs
Tl+EzvWUxyl6EVQHvfzXkZ7uh9mcnaqu1pBmizeq2IOfDC0iZsAGeMUiGGr8LLoQghcibzYoXpwH
feTProJLmmxbyMHWzpW6yrp0aqBCjxGNmEgoaeZiz+RVFFdyDF8KZaIrNWku6ajeTF3/8P3WXMY9
H+M8trPwXTqKGKCmwzhFU0K/BVqqcFtnxPp1F9NmbbucOgnH1hZOSy/KyeCqpTqs4i11jG5kjg69
xtj5flinVu/YzsJbRRBHUTh0hEGOlaGEeWuYuatBpIcN75FhPUG156XNze33RtcGt7hmo6kZuSnN
uGalHyxNPInlK8NaPvi/rNbiho3lWjK1BqvVktYDItWp0zAerwv5TgNZYtSbN5Rcy4m20jYmPnYR
QKD9/fdmXDjkgdM84wI9N1v0xsyKTZki8Wd1zUYC4wjajjr/+6lcM7jwKjKL7GzIMM6OnU82GHy4
4dAIzQeZ4XbD+/fGTsQLx6NbknXbczFwXEYwpjGPSPZlJAOab1m5W3BUwHUm3SSx9fK90ZMO+2hO
l0n6iIIUKuJiKT3xBEh9kKDEPtodwcmNKviGbDWHuclh7W2+cjTIwrHYTaJmoOaCBx2T2JlMy2nq
1uuqzpUtfqAAFbRdcltIf4939tcFBVUfG8ImaD740gHRgKbBMEfY1SY7mKPZUyd1JXAQB2y5TcF9
rqMJT4WM2xKPnStJOqkguHU0rlkO5MHONWoFI+O1k5drruxUHI8cBxq5RRkRZOeLPdrX2lClNaz1
jzKy4fdCukGoClr1ZgL6ar3V7yMXvBwfuBNQMwIVJO6nxTFEZxn4JgkcDB6LuGfDhGwKuhGZxiQA
+sm+gd4ZANjG5It8uUhaf79nT80vkg/o6IDMj0gVf45jSnVWyNgP4k4qXqKmA7EWuwH3h9Pbk/u9
qQXK8td2MfD2tz6A9cClfrZVtagC9mD0FPfvrQ6Z69kZwbX1AUrS/Cx2NVAFrIe5p3z4sdnFBUWG
jCopaHMdbUx/DJrhqBF05L4f26mr/djGYhqrjKZpPwsb1l0x4SU0AJTYxZvvrZxerN8TKH5+FBCO
djROaMbAZumM/YRWeK2uQpv04ZgqKxffqQcQWHR/21pcSyZtpZ6PGJHI2IimIvojoa4F0SnRK1YG
3XrT9tokLs6CpEygBzZgkqudY+sHpXwHH9a/s1KKLAgboJCNt+vnOewj2ul9CSNJ0qfB1Cko8Rn0
CVHMiuc6vd2PLC22e9coqQFiPzGDKZheQOG3k+9/ZcDB8Qn+K8kvbsFCuI7EO+nHjCPTiy0PGIue
twpM6+EM2BKoTSET4amlEz3GrkBjrSFnTp4xJPcMgE7AYrBUnNbNwpDMGI6zTmAHInkQaV5pQj1p
4kMRHGVTkWL/vHBmhopay7Bw+cx8UEAHhr5GSH/yfFmQRcDLUVaRAP5soq0aqGZrIzagzDcKGs/s
VEWfm+yCuzH8/iifHs1vU4ujjK4XGZzeOMp2NgbCHyGxtrLTT5kQcG8D6UhRd128qzJrMJguvIVt
oof8HsyWKw59zcDiPdWYrQydDhjQ6XCTmxegKrz7fpZORlTHY1ic1gnts+CqhAmRwq0up3M53+c/
RQO+ERaX6IPqPeWuvFFRxV1ZoJMO8Nj04vjWM6tTUGmK2yoK20v9LTeBwUshEQ0WeNmTVYi+rB2j
kwcX/cfIkaB0/LWndGoJmxsV6XBsipBxL0ENCSw6Z5obdzi2ib5ardbEFC4jkGOTYpWPLpWKGbNh
xlDJHVzZFegHaa/uJt8Km10LQTIgdd5H1Jeo374IeWUE75cjJsEM7CvzTLtSg2oH6MTa9KunngvH
X2txFkmmNuDQxEwYjhlKj9mlfVGfJa9U3gD/YgRQYtuLZEj73t83l/l5/66FOdibOV659LH6m+Dm
X7HL8ddZnFcuSYlOKWYJqg5gxHzIpBX3tuCH/mphceFGA6SfjfRjv6FLWt7IO82hDzmYhM23Eq1h
QIiUCJZ0R6nhkwLCwvk+rRxzs+7NT+/9o224uImtBr0Uto1+2/ysPIc2uiNYTLqgOYsc5otWmLV0
tvjA7zbhwrkXcT52SYLppTPyFECoxXmJ/PmjQsGOrpZ+RVa6t08PUUWkDz8veqQW091GEP8YOaYb
1E3PbecK1EJxqPZKaDoZuLchLrRKCHhylEc2F9NqyKC9oGJPM3QbQNtbvyMvRuN1V8peACba53p2
+JNFXZW62e7PKsV/fqo1Nv/6b/z5Z1lNdRon7eKP/zqkP+uyKd/b/xa/9r9/7fMv/euiemM3bf32
1h6eq+Xf/PSL+Pw/7XvP7fOnP0DmNG2nq+6tnq7fmi5vP4ygKir+5l/94X+8fXzK7VS9/fOPn2XH
WvFpcVqyP/780fb1n3+AL+roXhGf/+cPz58L/N7Z28szO/Ebb89N+88/NPMfHzf98PbxJ+MfCmqx
hk3wdBUBAAOfboK/pf8DCX8FJNAEutD4/03Zffx/7R/QUgLMx1LRmIjSpvnH/4zz8tcG/7UEp6vB
tr30xh91DkOFYAwydPIXgSQzbpQeHK6Km6YIDQHgKL0+0YbY6Uwuvar2VG2GcQCP0pzJgT5GzcHU
Zow+idw+zUHi0GaVS5vqNpfQISlXVQd6zRTkUlo5+UpmtSjdR4dKbgpnUmISdGX1Mg3oP9HNKUx4
vRmKuPWKThBj9jIEtiKOozBin6bpPVh16wMSASPU10BNb5KK+VSvQZY1zPPFNPWmw6nmVJbmWKTb
TjN7aRr5DAy1G1qYWxaVriAcxhPTl0oaGq20Iajrw6PN9R14dobdUOqQuG/N6WmouspLCDN2HVTl
DmrNkUMpsh9qrdahOeDxMzPykOg8vyJ5RUen1sD1ZsQ08uUEzVlaHFeeNtZ3Rj9Q30hb42ecSsVO
Vcb43DKrCKJxeTM5SqX0N5KdSx44tRWPqBgv2GmTLYe2qKPMYLVuZtYH1IqTsEnwfNQN826okzYc
o+iqyGb7jNh1vOmrLAIaSZliV22MzJWmijkm7wGV1KQnreTbKtXPhgSsXrKlv1W2/aTXehbEJVXP
GkXqHGoVT4naZLuG88bVCDpDKZjLYZU8pLYMAoFYNRwJb3m3iPj0U9fS14xbMjSHU7DBsYr6ZGCa
C/DZsJVzg7m2YrJ9MQ7jGY3zHzkBm6VZSrNDNQ03ipW8kBYAIMVKordGy17yZJQ3ykTAtkZzMyAz
uYzAaewTCd9CyoYZwi09d5BCe2vbTvZypeFObcbtWW3kL7rMWof3en4gbcJCVUIK0Zx1vH506Vbj
xUuaM9zeQyFGNBWO6LR17AmwoLrusURR2t9kual4FhlMr5yZtlV12rvTzOutZDQ9HteF5pZ61u0S
0yjwnrfvuDSwECJBhWuk+UvHte6QTdBzqlN8bwi2zpcNhskYVlUdp+asU6L+CZWhBzvlrUMltQNG
Ty77YJzG5DltwWugTToQ87xGO6FMcuMG3ci6Xw9S5XPEJFDaM+/U0XqStJlB7SU+yOJLFn0ebwxS
g9FEKuS9hfenF3UZdakEbmlVkKlHeffKjLJ1Kj5KXoFWpt2Ug12914oRmi0ckmsxWkDH3DY3sVJr
LpuywSuz+UXpZwaWyCwJ20qLtiTP2L0iR50rZrVM7KdRtxq/pvOPlNkYwci1O9rH16rC2AvoopkT
g63ckypGfsSQyYEwY2I7Me1rt7fGKkiRmXVScEK5qj49W3lyPqjGnV2xQ6/lz0qUdUEbW1ZggsHe
MZDa9ytLtby2SC46k9CNUad8X2X1lSGVhmtoJdIERaVvI9q4JEFPeDJO+3aMIfbapYdGic50E1qU
ICV9tPrsnFicuXnP36YKUmaxfKVlySYh6i6tWs8044spnyfkPEA2Arb9N70xgQKK+Q8CKnoHLrE4
g18DQQM4Xd3Wjt9JRR7tqkXKgqrcZRGVxLkwg6IvFJ9PJZip+7T0TFI2bqUpF3neaE5qlxu7YFte
T4YHVvrZIXYT+SmLlSDv2tptyhgc4CVjG7k3VLeVmsc6TwCYt8gzz5MmjDrlKu8T2enV/sUaJJBG
GIbh4t3ly32z6bu6cwhtIeJo89wzx/YthvBuGw1hbI/wegN9j2p2l4EJGoiqtHCqHIi5qqwc6ALe
QDAGnMlAYIF/vnkDaPqJdM2Dhe+pF1IPlqv+EKvWXm6BzW5494Id5EGF9hYE46rLZ9RMph6+qCDK
ENSDAi2DAsAbyxw0h4BG/7yfcxZmvTp5EXj+w6ZOfnbleD/w6VBrZemRCpRnE0sdGk+3nS6FaIt6
KNXypSz4WV22+2Gyr6hCLhkxM0+m1qFNrbO0Vc+lAsCwWqHIiOHcO0mFjFJT3E0gdwosnd2OSqeE
VGbXUUsujUToycTJvpPIBVowaj/W1LPOynUnIeaGAvmeWMmP1I5uyo97aI4duTM802J3AxlRJjf1
CzBLYrhldTEX1k093IFgAvg0znddXG/neSKuZLTwPQPiLJ42P/mkXUiFkcPdKknY991FU5bXudpC
VW/SoTrWx5e4MZ5indnhTIqwVqXbvo0V36TZ9ThyCC6lSdiNeVjLxE8rvrUavo2Z7Si8OdhtMJao
Aahsq+fsdZTGJ8Piuxos/pFNXnEtbRD2+P3cnjeSetPEciDn1j41h/0wQCjGLh461p8VZQZpxgja
CNPFwJG3yhkywnV0AGgADQ7RfMm5tO+mmh/GhFwOU655qlreEgQSutTtWomDDbgvfyQNfzOM6X7Q
k/veyCAwLQOzVPDy0ZKbH61m7GNO5L05TPQKrPLRQR+rJhyI7dQG/K/d+3pM/bKvgkgbc5eZI0GC
WrN8VtPJKZQ593tqPSlzfMbH0a/H+aC01WEAawu3h5cYSKnKqXQob8RVE4c8pZPPMpV6lPBXvUpT
wDvYeWdknc81gRKtst4pjfLWBM2pg37J54RM+0w3XhXWgQ0MwUu7FTdKl1ReSYubeSbg7xzB+kpw
G6ralhjxedT2blomu7LIUQ8xM3R56XhXsRJqZ3OkHHQleWMDBN9w5J001yALUrtg2nf0mnoWLQKw
szuGrR60mDpWVWxSOQmsTks3Nh+hlqkCYKfrrmVI+C3ssIqcx9hpisJ9owYjYjv58gwltwatzLl8
gdGp4dzZTYgN7jWpqVwOGeCFdsw2RTP5g63tQON/I6XNj77kN3Geh5Rb53IBkeK0sLa5FrmSJeNi
GMEcqlSjN0T9Axmzl77gntrXlwD5+2ORHMwW7gtiAWgwiEG8jjqqhRgNhGpA1UAroDCVrSy1OylK
L+JhvqdKg8CF2HdT2TeuajSiinSVEyQ89Dls0BXXJtJ1L9thzPGWQc8GypNp2EqKxxpNxwVZKOCa
qMOKZPcDk1xbm8KG1c86rX2pHbFOBsd9XaWvY1cDVpBWd1FXVE5Tof8g6nowpE/Wtum6yKkKVHgN
VX+ZkjEwGajpub1JJmvfmtYLDp9bt5S7qCw8pZF0hf7UjSJLnk6MJ8At0TU5sAjxMpIHCbdE/ysi
Rx2ip4Cm1xyzn0IuQrsmFMtmFj7YE4Ban6SrPkeCoQRBQpvruPR5UKvNvWzPwEPoXHViiKEgu98p
rtIonkRoA6fYB/C2Z1ZFfD0HIqpR9W1f8WcrLS4Ls7sictFCgLlD/Dbjss0l1TXIvIWmoqsMWe7E
Pe4yOU0htWmFSbXhjPmqEiGxMkQHqEoMbhXrL1lLPEVJrmRj2s01+P/GDn2RrDkbMvOe6vodwPEH
nY07NsUPujnc28bwNJujO8I9RThhFhtDCXtO67D/J7W4KjPLlVqAeuNyy8ser1I1zBMlqBu2KRHy
kCQNDNa96gruDgnhnp2UeDGrfI/L+pBoMZiYKijIJnynW8WmqLR7XCQxJINKDw8sFQxKCLeTngbc
BBSwLJSHuUk2RtRvrLIKB5ve8LG5q2X0SvCheGBR80RzdRf3g9uiCRYljmlybGl44Ilpuwl8Lh/J
s8XroMqGsOd4okzG40zanTUhL0jzbd6RzaRUUGiRXG6VHrMhV7mV59rL1PipSYzbrgGd5zihLTKW
Id5neLECMdUUbwAJV65Z17shrQNDii5TE1GW3CYW2rL55Nppi600ubyqNykEXjW1DToDGjopvHCt
oLprtdezxPYzL13FlrapVIXKwAPZgAq9Ml1WGnp7Jq0Hm7IN0lKFvkaQl3ErlFjdiLW+gqlPdaxT
RL16HB+lygypNHT7RkMOP1J+6FF2U9RkB6m6zsswSYMRXeV1yfyhQiRl4EWlK7FXFXFgjoa8lREx
j0ZheXbd72k6bBX47w1qI/jLoHFzVAbdD6OnZpBCIcfjSl5DNIbdZ/1M8U0iFWeoO9fximS5jqOK
rqSa71HucuqxDkeegVI8OnR4Lw2T6la18oOyGb9UJkaolhFypzp/7VvOHMglTt7E1Fc14wgW0m4P
lW/L6bNoN8d2WBfRyxDFLiPqmcTrG96YG92md4M8PfZ5fwC+SnOB+IRga9c4mV6P55qOOwfMlE+G
XQUo5Hh6l/uVlp/RdBwDUukIsir8ZMyGK+jMTg6x6HaYIb8wgUoL3HXO3CuPFkt33BrDlg/1TS1Z
+57GQaHNsY/pumegO/CMiW5khsRUAxFOw/YUC1cXTcNBxxucdJvcZKGlDmBVSac7Y8gPrYagSyH0
tiDkIsEGmRHrOng8vSRlrXhDWUP8D8Gj3+ZAzjf67FlDgQ7JIrfdHpJGLqvJnZpOjziWxtZQo3M2
WjEoTkRDU9Ja0CMqAsRvyBPHbWhyeYNtTZ1ItWSHa9HF1OHiKQ24t1kBg1ersLAr0+oWKiqSY0KX
dscsWnmktRCSCj4FVUuR1kyM9yhV4MGLofdqWXd6YzaD1iigrlPUmzzSHSpnBryX1jtWMnShlOK5
kUPcJegrZIGLmIOeCXfHeWRooHpm1o0ypg8t2Im9zm6vB9redSYFkCyv91Nso5WmMWlAef4w1nNQ
RsDa5wnu2iKRY9cm6Ba1S0T0tMFlbqQN2VhNMTktbc6HMRa1ma510U0ng7MLvGFFN0CMnU0dam16
6rW19lrTAR+Uo/1EN2J5JWeriArHcdpSAMpUtEPgeKpoS14qMuONgyswlmRX1AiYV4Zox7APg8f8
KszWmPxPWgNZKFpBkWeSjWULRK0acZSMpeImWysEY28IFw0pEfC0rVITLTOVYmAYEgQ4xPA0Y5F9
77MMCDLeqchAFf6AsLp3Hkb9tih3Rtd6R8m4P5Ng/8G64rJMWdv88w/xWctJPLa1SK0rdpLqWQ5b
2fww21eGfLDG9+9NLLg6iboczyLbm0Orcs4r2CiF0s3gN2BxSEC4KjjtIYkEIKDkKlcCIpdu6/ts
jwO1r1aVyb8m9z7P6iL/K9stsbIS32IK2ZYE6Q6d5T4/+4tUhssKihgzuksVpC3BLI8KIOb9qLDT
l7Ea6ROsDWDUIUGJAYsmIcGnUEIMvQprN//xF0juFo1CH3Nt2QIUhD4A4wuLf0xiJJuwsaAclbk6
EnU5xKwi+tgW56b8Bk1Px44ucf2tVCNFiWC5jY7NLkqFcsSqPkuJ6uZbI2jCdmOAeaReT+Kf2q42
GrzQ4IkA5gtGiChVTnC1Ivi7QGLHLcCrBlnqIQPAcnzHi3aferlLbr/fwCeNorsc6ynAOsvK9GxZ
epfgYe5mo+JExXUlF05bBt8b+VJ9BD2MhSYvWABGB9Iki5PYIgNn6YSZrgD+QpbQhfCOULMwwTmC
cbHVKt8XjISwCHg2OpSgKQw83qKEXCLfQMwmN7Fo7Tb1+xcFHYI1OlfCxhs/ZCZSz+63a6inL9Wf
D7sgTDVRG8d8LsEExShlqNNgpMNuwukQ7VDlgZy3jrYDO8YFMiEru/Pk3CJW+B+LS/ATNCFb6Nq3
pisq2QJPU95JkNMYAimsQwMilGsGvxx/E2BndMuZgEoo4JlaHP+hLYy658CZiH4k7QIUxWAL71/E
zAosWwe3I9Dja3aXoABDmAXhIAB0FjhN9cWKKu2QK3GtInupGmh8KpGXlaaVG+MLwnlpZHHWKY2p
1mZIRlh3kPXasqBGp4+DptKwFDrU25VzcWoq0eNi4D5EuZAsd0tkZWqBLIzuCq2Z7tl06RX6ZR0K
efH5Hs95HHgIWrhr5BULuW/cWpjLI7vLptIY6CxEZ7ArWjwlB8QEupPuNVDSJoEJStraBEFBGVSh
NqxzlYrD/smfCuNw4DZE/oR66gL/IJc2cqYJZEkFipxulOqifI736c44H5AIRjukE0HH9D7ZSa8r
0/3F2QnL2DoI37GTvrCkWpYWWdUATdLaE3zW1K8jdA2PAJ7F0E4THSO2BzLcf8MqQBdo30MHlwZg
yefr0p6teUTlycDlLER8u7Dtzue9ftl4UlgEkbkzH2xvlefp1Cyj8RMsoKJ18At1iI0MtQJsItLE
YbohiosSeOahGIx+OUDtRM9F/0Mqr8FDt3aGvsSumGXoDZoaCuA4q0tk7VCXePDUo+HKu2j3S7cA
bXIBHnjeauH71IoiEpHRHojAVV2SqkWJorM4ng23D5Caz93mPUaPHFjiXAWpq+GjKVve/xteXsRb
/2t22UtvDp2a1dZkYAtHk4u3G7ojhzDy6n0BFYEzxUcXV7iyjcSxWB6bY5sL/1eTiRM0RsPmDt14
gEWjDbI4Iz4B3f18mNZZ/b/EPWIdVQJKQcBq4XHF3B+FeRZJJBX8WYZbeZPbnqGRC/8WHXrcjX/0
L9mDhOj9ubugAW4Z7e9ye3z4KCHOgE4CwIeBDP5sviCGEnVlbrgp8aKwC4F3R0sGLm/0rIVrMJEl
u8cXawvHz2oNySpWiBWVAdnIA61zFS9HdcInLqR9yrvCzfcdNhRY6JBjvVyljj65vkfjXbjFBgxK
WZoy8Q1++WQNeT1XR4yE22if+Pzh+w31BRckLgECBRow92F5wd3yeYLtwbA706Ti7BTnilfsmALG
aOY1cP2ufln7iETvy0Dc5Lx1Sl/4x/wtW6eHO+kwjr7I4vWSt8hsIKdhfAQUQq9ijlwOtgE9QGPx
6hV/0mUcWVu443Y0O7MR1iaURUP1WogsQJ8UwBKw4LXtx6NpHQ6vnLrqoTci1MhBNIIw5vNsQ2mA
qsOEKmYfaHgucReiLoICMs7Cn0DtAnzqCNbcGDmclYacEzEp3msCcw0+ZQCTZRFZHR1krY7jkpMB
Fx4Snj/B6IBUBhiy8vfkeQD3ZOb/P/a+ZElu5QjyV8bmDhn25Yq11t6b7OYFRjZJ7PuOrx/PoiSi
ErBK8uk6JulJZpQxKhORkRkRHu6kXMK4BbZ2eWmTWm4TtTlgxLDJg/Guu+eNV2HY3XbgrfgEt8U7
HzMOJK+4XtYUzkNQNypMHPByQdDv3GpP5uxum9l4YCsEDKoZkG9BVkZPoGNb+bJA/nJJXsjuNT/G
IzmZhtd7tWwyL7Wt87A0SMWieWygejnC4LIcg/bsHzBFk09PXypLU1TQ0QKF65QapsoGmUIPna2Q
5X3k194yQXlfLaAxDnwAee4RuCehL9FtSA9AYzP3OEamueETmMAFiQ9EDEHozlM+ARqvFnE8lfDq
+cUWRJR22OT3q9k6xE7YgeeJICgQIBt27XtirKhQJS2IneSp8fpd5w6nP1Fm2vhAYAnSyUQBHlOr
WkseGACOa8Bs9FKPW77bFVqa/3W1EavBUuDeAqjjcdtfr0ZVuqxv0hYtTVTCMZlUYBwDtVTRvfBC
O39/nmAN41BIhEGkczlvi3AkzEqco00KsDOu2uErkg9PfzAsUlURqn8wQkC+1dIe5YCiUk5ZmWA9
kfGW5SeNOWm5EdqvDFDOAJbAfy+o979mFQfW/dYLQoJIStAIYJDKbToEGXTHpQ2PoIN5GTdgNC1B
Zh0NgWoVoymCpMBifKKN5AED7uC+QLFG53F5XDtEWgCLlxeDZPGe9sE7pACtv4ix2UDPKbDQ5CLD
4cOOleJvHqulXfK7Fq6BfhhX5VwvWUQ6crojJdTBHT8V98ygTlZARSUJ71qIZKEIra3rQ3zqNzJU
dFA1gUz3e7AjstYYmflU/qz2hPZHO7HEo7YukiubVFxHh00NQiTGsFmfZFTBEuEtdCubd3OHz9/Y
cOsNX7kySEX3Ma4nNOSwyC4KAAyL0cozZPu2r7BskD9ffLJZS8R2GLAocLTdif5BSYqH2xa2ijJX
y6C8cUxSTa9JAi1DhorU8YIvEcDUYKLZpY+s2/dS8Vx5BsRikd1pyNjpiSMlg9egOIJ+z8lHiIKg
2SdSLGhRpLTlhxl1ruSMF5tg5Q4Agt+LPSFLAKAtNv/Jsn//EHrMpooCZQjwxrrESRRNzfyZ0Aro
9ygkuqxsYKskRNjo/rNsiUq36gy01yVZNvrlmH2xs/KJaL1flHl9R8RtHYCt2q6c0Dix1TA3j+PC
OnU0hrxvpMLAWkMd5R/FBiDTnQESub2lG2Htao3Uecj8BPLyI6ykzRuHsdBJAeUXv8sK1bltaPuo
L9ZDnYpprHtMOmA3VWQXgh0hZd4JO8KWoGt7CFe7Aovvi/kBqVPSauM88zX5gPsaqbrkgtkbxK1y
bBaoTADt6uI+99T4D7LnjWo7xsoWy6XidjOhaV3HsB1MGEEgPURw1O3QFnKLvXEGUgup4x8wALO+
J/Xa0wpDTKQGNa7GkQ96bWKgBEWR1DSbzjI88CO5qJ9azEx940V7tVrquZTGWlMIAXHWU2v/Yvvo
NVPwwp18TL2ZFf5Yq6QS1hSIn24EWYwl+g9iBmVH0ZKtPoaUVWVP853wVP7035DO7hSW5Y2HzXKh
NIHKJGip0Wb4rITPFaiuz91dCFrezJqfeqdqHQkyFt0uPEnfGceHZZgKRn2MUtdQwDD8+C3TrToy
iT+DlBvzu6U1OsP+300cNuXWRvZ1tWgqFE11afgDRjPgVPne9yBg/USocdo79tzOZtRDSwMsxDyP
Pj8Vj4QOEiGpClPF1L5mfLrvJuEuneW329u5kRQhhfhthgpGkj5mKTp/cCDFzAPdmsLO5RTQ8kby
LtceIoA0k65nhUDW4qh4BAHEyufJhUJSMc4wZ1TT5p36EpxUbKdo94QCmVV2ELc8ByUOksiIMirf
1GFporov6+7y9XwvxgQIbm0geesCjzv5WXP0ex/koHhgmu05/2HYHcIlEHYP4lOz45nEPGtkhQrC
3t8/h77Dw1BHlTghW19Hu2j4UUIFamiAVz70KfhzMA0wn0q0s4bp4/Y33yr6SCDURP0UgqXCSjSl
7EelbFpYBjw63c92aOX3QHo5YGBQPO6Q2cPxHz1wlzYpR6uKcK75CjZ/jfaDggG4HhRKqj2Qjlbg
zu+MRW6d1aVBysdCtLG6doBB0sfyD8LOh7hueAfs2KH6VW36/0Nu/xdAjsW22/SQ23P3/evVUNzl
///vETf9XzoSCA1j7ZduHobU/s+vcTdR+BdUYQzCAAJAD3IMXJL/nngTxX+hmgG2TnQzgOVAh+i/
Q2/GvzAhj7ayCiTCZSRO/JuhtxVzJv5+CQxqpLxNhBHp1ngwpwCB5YWKFurgkGp+dICOvEMe77VZ
Pade4TADEO2StE3qDEhqNvtyA5ukHS/5ZuUFZ1CiYsYcZVc0V4UDAfGasxO9qO60MyQTExSL7/Pw
K1dZ4p5WzzH6N1DHYhKBhoxU/IbkUwbiE/CRZZ50BgjUifaBh3GgO7zmXYM1+Uquq2Xm9MsshKHQ
60Tnho69daGrfarDbLhP98iZnPi+BTf6/JMAAv4AD0TfMJQ9Orj6XC31CXIWPDn9Q3si5H/TwwNJ
DIVz5g67R8azhL5HaXvUq0QLstBIQ6yPMGgTKnLJk11xx8pAV/nuxQ40CUAYoQIMRAMs0nYIM7mC
ncaBsBKhtW8z7CO0Uq0uRIGMxUi8bRAkPaj5gHhQpTvUU5xrXBrDYLxvvhJ4Tn7f74g4K7DzLVM5
dJWpXNYnqzqogSBVatD4MUXIjbYUfQgeHaT7HJ6S7JovyQGyv470KOEZ/2x4uTN90++Sb7dPBjl8
Kw8FBgBZM8jJoSt5XazwhSbph65STUS1UxhLRwxGfLltYsMpSawhyxPxpqK7agFu5NGv0KGtwyzE
iGF5n1fKYGmR4vxvhhBFl4WXIePGqDWwFqGRHtQgewZM/2Usk1/33tVs9zKYbGwZ1gMyXAiZqICH
Uls25WUgyTXMFMXHjKmpChSKtxeyqvrBH65MUNkjplgbUAsCc9I42V2JWEU4BbWDzD5ZG8FZBmYR
fTgJCJSVZIwalKUyDLBESs/dXWWFdr3L9pIj7kJGnZZ+iJJF4fCSPoGGCj0dDIHTb7VBAHPE0A13
efGmYR401B9y/7mVJIYrbASmpS06ECql0ktzB1vlPNuF8h7NKNROiLkDMLYlku/imGYaw+iWY4AC
5pfOCObJyQYsCn9So/JD0iNoiICCyf4ZNDo2wzFYJigX9wEUlrMM64r30W7CoJ7L55bY2gr0Jgj7
cdeaXeX1HMMh6YT716f7vTKy3YuV1f6QSB2440w9PiiDYgryfaj2YBFlyYDeNoSU5dpQGEREZR3r
y6LivZA1V617K8+GO7FifKxVOnBZE95hhFBAF1FOvTbVlyFfYEyPeL7+iCEwD/UDi3A3zZ9EE5Pk
fw30JgaBv8SzEAgONCsog7kepWIU46hxinFIQMMwq9lLlma7NgrvCgik8IC3Mz4c8QcqvEMsCU9O
kCuje0ELoHWZlqVtjNg7AR7YVpAmEU9GILtT3KPdnlkls7m5FVCWFokHL1yliTHFHqFafHntjS8E
HUz0SdrHyGU1R7YOw9IUtaFGmw5d68PUrCgYlta6BJwmqMkyzhzxufUeSjrhdseTmQbOhkUz6UGZ
k0dOc5eDbpwUP7gDG++8vZ7fhsTrrRNj3cBsoo71ZJOV5U+D2LmMtWw8SOEPv01Q9RVfEDJp0Mnd
5cyu4gq7/hidW5N/I8iS5sia2lgNAxCfR+0IfWf0lfDKoAJHFhuj1uY4z+IjhgoxzPmldoX76E5z
k8fiFVBSosOU7fUCaGAfjIiHX1JF/8xT/vszaHRnCJgYhm7xCRuc9yY6Ntw3xsZuHjS0vfFWRJNE
paEXM175Rk1e3r4yG7Y2VHxtGhV4FZJcrUHmnFWu3mNItK1K7UHKy9jBIFp8buSsMkVot5jiPI17
o5Gak1EkSBL8Vv2mSL507HtDaBk+vXEVK2BRgcIIGLV5RaOukUYX8qHF5LJZZXhdTmXVmJOeOqk+
voDkPcUEa/2VsUGbngeAIAZqdFAA0ZiRBpwPU1KSSHTwPYKY46weXK3jJwKi+gNMNjksq1NLxmow
HgHdYfq1MVV5JyopPrn62O4NoLUsaCSQB/z32tMemCJQWw8O6bc5+sEh52KZYUwb39HTDxikxQQ0
tDWB6vDdC6TfDZ+Ia2fP3EN6ro6Mzd34nqiVQr8NqDXcZrSoc4I5xihusViSYjfoi9mzGYK3XN9j
Hs4iGPTWy56NB1ZuvxmxJMz4ot4BvDZdrvUlzZcK8JeYTd48cllvZ8LAQstsnizAk8mgBBTIadQj
OAQUjSNPOdHrAK9vX8rvZJRIx+C0CRZxNG8yu3qAF7lMjtrNu2xhmgrIIIYQ9MhAyIgxMgFMy3Ge
bOJDhT3tppARmzfXCX06FZA0YHXoNKkPAmzlgHUKAShI1Nb/CEE6M2L8vh1jwYygcdILI8+wumLF
vUTohVkqFEhlzvNDjnMJLOvPMjLV83g/WT4aVsGh5S/FyiLwtAMRrUzYGN7Nc7MwT10QA/SHuJRE
5trWve4uwUioFT2294T+z3gcPxmjLfKmjpL5p2nHwriSBwIdIzBNTfStkYSuGttJVnMlBx4cEBr9
jIrZFKRHbXi/fTa3jsjCBh0YOglzoVWNwBCV472kopcsRtzIiOebRkS4Ds4g+Kzoc9iPrZIMOnYR
Q/hg/fBBCsKSvxE2N2thg/yGxcMO5UttxnAnOYf5fgjhIqSdCmGos/FFvx+d1AkPrJRxq26H2QTQ
XkMfCvTt9KHQahEor+hS+AFhM3BReWNhjLfExBkZ5QvuxV1uze96w9jQ7dXisUUmegDZp2H0hZRq
nCRiR39B9rVvgWOg0+iS4r3hKdZYWBBvYkHaN7+jilIh8G0XdtfrPS6HoNVA5qSaGIh3IFJrKgpL
sHgrw0Ip5r8myJ8vPmOs1Yk/8zABFibTh2CbMA3eqCB5DDvvtutvplhLW1RCrIWTEOYJbIGgpz6R
D5h8SV6hWG7yrnDQKvDxsnZw6ybETYQhD50Ebjrh4VPgX8GKhEJvmVpJmDhiDSh+dSx48NGPz4wF
bp6JhTXqTKQx9jIiZcIagPzmCTppR+EpJgNS5Natrembf9cxi5Msq+TPF5+whzxrIvc4iaRmM59U
sKFglMU1nNaZHV83c+Qmhs1UXtq6DZdbS3lOoIITuJEuj4zeRiNxPuafwcvgzBWY9lmLZK2Rcp14
ULtgIrWUfsx+jFUPLMPE6aKliaEUWrc/48bNqwPVB5kOvGOQoFO2klwJjDABKXAW7SVJdptkPAVz
eyyqBtyzT70ffr9tcOvSW+4kdedCOaAGjQMWxx8IJlffJ0R20mFC+liHgbpcpxTPKYjB/nIUZPxK
ZGa8VbrKsb8IJYBMrXmJYjMjvV9W0X41QEJeFoC0ElAm/iPQL/68LoYiK7HKDP8q98pb/pDb2QiZ
ht50PnSz2/cppl0xGPSF2zO9dev9v7ROvd0UcHxJNcZOUUIFG6MdOeB1IccSpQh02cHmcfuTbkbu
xWJJ+rM4k7NPqJOJORATeRokL0A5ftvC5olA8UjG8x7DEnRCowp56tfkRMx8405p7OVC9KykLGzh
9kIQPsHZTm4/6jCIoPAARQvMACN66mvQxZV6VjN2a/NexwwBSDmxFtIduN4uHUxpXE8WQxKW+RRa
6bO/BxcbPhGmtxxwiMUHdn9sawuXVimfKIc+neQJVn2xOei+vhOzAkQiBWt1W763tEM5Qzwqcx3P
xM5ZPUzn8di5IAqxyTSLsf8ntQ3AuWWihwrJR5U65J0SghACVQbQmrf4asr8o+MHRoK5FUgWNmiN
Fx/kbqlBEqG068SdBioiyZy0RnI0IxOPUZRiGC1PSgbaavNz/V6ZRjlJUkR6Cd1cjPb1aPcV6oQM
nmu/lzoug9tna8vpl+ujHANce6rOCUiC4lzfdzIYh/5JQ2JpgXIJ0JrmoU6eXQTHLUFPdXD/ZAxj
NcJGgu7SDlnpMg6FtQLUI+z0H+VespNH7g1ddlsGe/XJwBzfPngRewzOhI5vzfdCifEWU3V5M2T2
/VeIT/qnkM+7+CmBWHd8TArs3K7cJ7sK7WH+YX7UPNLlb3ZMiBzZQjqbWy6dep8gga7KFMyUpnYf
P0THCgze4WcySCba6ZeI2SPe8E7Q/ctARON6w7wL9UVlrcjEeoJ3CtCR7cePMnzEAALDMbfSc0WF
wDJkNzHxuRq1Gnkc+AoweSCWIrADn7qvyod6qB+Eo2oDtTQ53Fmw0JQmkynTjolf2qh9I6dE3Rbj
HKDu5qlvqBRQ4SoEfEORAyv+0MQfqO/hIRFKX/Q8/eiHcm90w+ccN4YpqBGj9rPxTlIwZAboGv5J
OofXHiSF6dxP2B2IAvemzMsfE8Bh6Tx4EVQ40XyywKb8KA/fbweDrYcLGQs0wD6NSaNVRM3CDD8o
AD8SiJahcQpCo3ofHLUjqZYrT8rj8K54jW9m7/0Z45hOwQi2W93fq+osdQUXfD0MfRtpZirpvSeO
6isoiEtrrsBCl45J5kBu4jMfGhXacS3YTIsmc29vwYZvX72IqTsFx7bmQFikmfoMIkzwMPbvYLG+
bWMj5oJiRUHfGbSF69S+Rs0JvEu6ZubZaTYe+jhhGNi4tHA2NQRE3CHrVBBImIKLG1EzZ7DZRqjA
SFG2r0rBBCuoOfQft5fDskb5qtiFHAijIh1cy72VhobjZ9/y8QuoBD0l/XTbFolkVKTTwYCFFAKo
Ww31++tzkfoZgLIKGGP6rjKj4D4AhWaLx7SWS4w93PxIBjTIkRjha9En0I+lQNENwk0zJlBYFrpP
4KFN7NvL2Tjm4EQQMDtIRusBQ7lejlBlnC6ECVgjUZJIs85uKrCrgxiy6kGTl2PmJC/sgYsYTr5p
FrUdYlHBa5f6Ysiia3/WYkidNdGulCW7arRTCnraAoSNtYz4KkIKLGCNB204CsGfolCHqhIJrder
TWsAUYdY0qCXVxpWWXAYsR7RiMFYgloQ7kKwlt7e3xXmFjcxedDjIhGQPayY7vNE7NO6BSIfqYUl
Z9N9qaUfOYiEZ1AqTVL0uRSau2gad36BTF76a/yPhssL5CLEh9a42wGkcaM4o+coNrU1GDWqWhWo
IfzhjbHMdR4PlhYouShkTA8BnPKjMvOlrOlwI7d28Uk+DKM93Ymvw5mQX/CuHjrNS/MwniUnclkT
EOuACdPwX9C3YKvRqbj+qIls5CDsR4wp+MxtpLtyOoOkm+GwG/U0iHADQ4oBW0A4DRqsBRrFwR8E
vHC6w/xBuHgyDx8s/5yaPfD//G7QTNb48MZlqKE8D+lB0OFB3Ii2mTRB1McEwohCqG7hvyPwJu4J
LQ6uZLOsrP7T4BOh5nveJXNfGpBdjPiwDkJgB0CVDU1D6IesukzFFIp8fnlpcYe8A4c9SFz/3nVg
ApAuRAMRsC7qUCZDIYB28eI6hDKqdEe7KY7gsSQ98sCrJzA2PkFDGdp5znAEG/1t+9sr/K95Or8S
2g4ktCqeWQpIZgWckDL+8b9ZoHKpvKs6tCKwwCwbPDl9x7z2/7gG8foIpMM8+UOFqmQIRQWt/D4m
TBTv1jZhCBHnWweN2WpOWlQ5jfNBoHqpGojQS0JbzOx3kld+/YUbEP46AwWnCsoUECLBMxClrOs1
gb2oSAfS30zj9KDpIAFRu9No/H0f6toMtXVyFYHlHcMbZtRHx3EuUJTPozufB/PcbS/YiJAEeKQQ
JiLSsKEiZFg3uOIzkpJl3E6BckYT1mAW/+63raPWR05lPFRY9sifL1JAsTCqKiAP+EzqHK4pIX0S
7RvQd8cgbS2b7+JQ7G6vcCMQKzJ4dzHcowK7S9+uLTDYzdjC4pBj8C6OXQkMybXK+mJbnoidRMkF
4QKRg0r+lHQOuqHWoFASnGVltAD0dm4vZP3G05SlBfILFlungQFaaHpEdCnrLSBLLJBiW6IhmiOr
Q7nxPIApEU8RzCwAAkzzyOlFqM5FKQA1XgwvpTj/NLim2atqYzhRnAyAMk4P2dijsaHdgdxb86D4
KzJO2sZyMZMDWCgoJHjIyVMBOIj8qNVbbGjRfdWHGlzuhhVkvhWg0/jXG3sJHmCX46E9dClbLDY2
9mNOGmZgXyaNf5Bb4RgW6QsgK8cMsiK3TW24vwqeBUC6EbNIMfz6G8ZqBSkGDouKo1OIyM6VtVNP
gd2A6bpVclNhdfPXb0toKYFuHccbk14y/QJSc36aAMPSzGGyuhkaGeOp8sFIqo1WWQX27dVtgOSJ
mBfSDwO8jmtkRjNPde37qWaOH7MrOvl9ja6C/iFZYAv4B48AUC8gnwM0AsJQq0pEFXJlGRqEtNgH
NVD7oy1Yj4D1mQb6Hs8caOZiEGe1eX3i1+VQSzjTEEZroEBQMFFiay+/NkHFwxgKRs3Qyorpv2r3
0K1OQTQY2zlvao76DD8hU3jyt/ScfWZ8qnVYvDZMeSI4/rKwREZvCpD2873qEDnzsT9Og9njaVxA
ysEqnln9J8aGXp6Wi5Mm6fMwxRWM1sU91/0IVcaqGIuigZlakxnQVMbf30Y2B1xtXDxJ0v9og7qa
O2EKI9CxQ8kYt2YZgJ0qOOoCi5d5fW6vPs8FRrnYKbFNurAlflH6sxXUr/X0rZy8bES4fbrtCZdN
ua4dXJui7hUIEfBpO8NUCm3H1CK9Mfk1vdcfys9g1M6P0NzBO754Llz5OH0GmXzqlYzAwVot+a7L
1UrG2GUNDtrUPGUKbBzn8Rsff60SxsTBBvz0erHkPC4sCVJr+NkIS2TcjU/N9iXb8U5WWcbbcBc5
hRV5/WG2NK940H4Ooil8jd6Svx+gBhxhGVkuI7qLn5FLlRiAwBx7fiLEGaSOaIB9QMUWM4lMGSFG
pEJMJpSlD0p2BX1P+VDvv4CwArDos/zQgwAABKavoSN+Zlm91EpueRUVX6Y0Mox+wkaTsVMQuZiR
44MXrLL0h+gMFbT20NmDzf2MHQzl28lX/yyem8/pgdV03gw5pFKNih9p6FMP9nKShtjA5Dd480FS
m8xmoTGqGRsJMT4mJpnQ0wamGRPV1z41BwpuKLLB8Wl+m5xxP51Buj0CpAZNCgHciCN6zJnLlWaH
tsoI5QlrOLKafhulgOtfQXl2WwMtJZCA3jg9YpI5eM0rYVZvncnunvu7fzSEd22SHOuFF0MCMx3w
yCGHCSzHIJ0RNJPI1BLqb+WBdWVtu9RinylHFvQxzOWG7PN+PGV4XRSH9L07z8foVSkcCE6Y0FAz
21e8Sx3fUYCA8VIoS5gT+0yt33HXK6e8WwV3dqBM+Cmt3YOwDX79qnN4mJviQ+nMluqGB+MhQOv6
Pbr/++KHAdI2wkeOZ4ks0pnGHHacEGY4WU1/KiTRjP3vt2+EjSNzZYD8+eKzRl0X5NBFwptE0c3E
+FHPj7cNbDT7r5dAnRg5T/JeDbCE9FRCIvtt3CePoa3dGYlZ4wX05JtQATgW31hM7huh8Gpl1BkR
J6mOSrJ1OmT5Zu6gCm4Mg7HMaNiwdpA6GHEjGF1TYgeNEJSo409kF/btLdx46VythDoLTeBD9JXc
mMPYWaKemBkGRVmc9KxlUF7ecBABKiJiRM0gP/OilaxRmq3YuVyHTtqNC19DzGoMH7z4pvwYP8yu
CkpxAagIF2OHQFaWkxV/je/ar8MesG5wO06Mxw9jhXQ5h1e6UYCvK+YYN1YNeaBsYJEObZoAeBPA
KuSWmHq5XuGQ+XIN/jgFGo+vfQxmXHF32xUYBi7Nw8UWynC1McdGmspUQ1AM1dDw5baFTWf7vYRL
uWBhoes1rcpqLGGI91wgH8Qw8LJ8YqThG9kjNgjdYuggoJm1RmrmQzAa4wSVrh1y/BrMWsQH/Arv
BNEGs7x9e1UbcARkdYifkgLuZLTSqVNaQfZKyirY+48qgB+bhGVxtC6k46D0ZYSFrfCzNEgd2iTk
O0ASYLCqQKMeKLuqip04qe0u5xkP3Y0SDhaHqRpAv2UI49F4Kn/smkBKYItvvolJ6/g+4BbIkCu/
ueciDWKEIrcT509S0tcmYAoMp9y0r0korqGQhGl5GpyGwf1O9Sd45Vi+EPLgzPN3egloQv7Es3m4
SdJFvTa1hTUaU982baaPNawRvYUS8oF2aIvPmifaPiyy+flZ9qhXJYf0DFx+sMfXLkHvhNB1KX/i
KiGTNX+AnGHZI3++OIFVXrWh1sJeXe/JwUCi3pnSU2OLbhlg0IUFmt6KKSAeRTkb01L4eNTRQN9n
9OOMnHiIjvJFbkrd/e3Tt3EW0B6TMGuBAWkgs6knAGA7ZZtXKBXJxsOshhbS9k9gswIbUcmaVRa2
bKHLiWkh8uxY9ax7rdO5XIctXC5uWZqcCKlsjEP1JhE66e7jwFRe88MfhBiyT1d+KRKeA2BVJNSf
QYxM7SOXSnyJBhNi8zOA2TbG/bLMDHAXgLWzBmMgPh50xJTRHr/+AYkEqTnfsk7FmyypQqFFqxtQ
IXSvzBacpA7B2gvW9JK43ZE588YySN114KNv1B5EN5eIKp3ESwKC0tlJdnVMMFos2aE1TcbV/kKY
6/pc9MA5jhmm0S5ZpvE2n+TRzAyH0CcTpZV5Nsun3su/aD/YH/f2t4Um0bXtzuBBq6TBdlTGXhOC
QxANe26Y7GKYzABqo7cPzPp6JGsFPBbYCzKkSb9VfFn0GwAUSIzjLUI4CyifQ9Cxoi1/61jxe+tT
orGKnPbCzkV7LmY/Jm6IA0yFQNAQuMHgMEJY8gXagyS9Kb3U8r8yFsgySbkrxr64KQ1hsrYbKCns
CRlkhA6HGd/lmDWrPSYkfOsTLhdJ+Wviq5WiR7CICdfwARMMLbjQPoJD/q0HgR6a126ZHQQQ5UDQ
0WGsdhXS8TnRvMaXlEU0vOgGMwCmJXqMETq8puqF7/U7ATtHMNv0FjtXXz3hYA1tFCIvReryNM0T
Xyh9KcUcubDiU1mp92XtuxgrZq2K7BgdcpZ2yMWyuKhyPdbDUYCTyo+F4hqBU59USzAzL/xsfBGf
odQleBPKag7qiL3393S+4Bq/Wid1raT1VAn+CPt+Ub5y/XDyNeb86ZafLtdIZZFxp2ZlH2Iv8xMq
iLJTeIRQszqJBMCL25/VWlyXdqhFUbcIVEb8ppqxKOEeOo1ESopMTKCcFdoCePoS6E8wiarIYbv1
IanDWKpDmg4TbJI7UzrVkS3t+h2mtkBW9Xh6B0Og9zP9gS4Bq0ewuqyxWNQ1gIhSZCip09W0HCSp
syIDeZ1xfmrJVZthTEubLKERnwTUhG8fw9VDB9YA9QIISkDTFuPE1/4KW03WVYAizVxw5ATdEUPx
2/9mgnKXaeY7iethomnQVgRNs5lMusC4HbZ2DeUgwMeAiAHYifjs4typEEXPew5GCj898n6VWJ3h
e0VpfIGmdWfdXtGla0g5B+BqSNbwpEElm7aWZH6hDfh2uIpI+bo49MUeSr7Zj54I8TnTXiztTDcn
wVIzjOoyrG+s9co6FWNCVQpRlIB1wjEmoEoQu1BA7sloMsE9SZb/OWy/9FAWZgqsrXNGrIrXdECL
wV3Br7wTss5izc/ojOvnGqTFhK6TjKjMVvQ9BmSelTEKG3Ebo58CDOLy11dzvL7fFAU0wsmUAPjb
lP2cPqp7QjsmOPNrl5vhl1h0J99mwde2XhskbSOPV9yQqzlbMdG1nIBD8ImLr6Cpcw1odGqYcwU3
w5H5STdC6pU1KtqMWmg09QxrLcYmw7fY1e5ku9qDPvycHnyLaW/jmlIFfEIMEQMuu9KRbCZf5jKE
INP/MkZm+n0658/Fa3QWH1Cthz4v2A9bUDNA3/pxAB81k85r4/InAQd6xRgXIO3y6+MqSONUpQn3
C7cEQWoC3JNBfpF9r97ZL9WNAwNrkoGpAYIBoOfu1LjRk8YHpQjffHDDIZzAgWGEEGgO97eP5pa3
Lg2RZS+i0ASF3IybiCHpPeG+J+IdxzFMrNdCCNZAiEnQXoD/kS+7MFHm4tR2QaWZZVPypt8rZ6As
XRXjbybfiYyougbeE8ZhVDAgpQi2HxTwrq1hnkOc/agzzEHK7nll/lYmUPcSdlMLSYJZOfkCKtb9
tzpR7ds7uV4mDANzANY31E/wP68NhxLfY8AEhusuO2cQdp5k4wnQ9X3YR9/+3hQwIioEMzC2stKi
q/TYKHRfg6npThXPYvcelO/q8OO2lfVFK0sQZ0GnjbQtVip0nAR0ddwpBrhtJAJmM5PGu21hnebj
Y2H+Rke5AvyFgIde7xmaFmKat7phll2Jxlvhdv4dB5H0tkj2clc6dQbQuF5B1RpcM+CQmCTZy0ev
T7+DYNpralbDaiN44wdB/BeCUgaA7DQqvzDCOoQ+gYYYqnuTAylVkDgSxgDJyx4gEM6bkc2cFSGr
vL6br41SoTRtDLlDnVFDFqV9QHnYA1RrD2n3wx+Qy5P0+pYt6jAOaSbI3QhbsqdC4R0EIfop/9qD
2Ys1/b2uJxKNb0yGioKggUGABjIBVxTXUVOiwcgHtlpiejcSj2VhmGg0m2XfeXkqmmExWEbfmf5Y
M9Boa5QE7BvAmOHfBP1Mg8Qgjg7fCptfNSSA7tBe9aofKCNllnaHtM1SDtNJA5fzW38mIsTxKfl8
27/XwRW/AFMJmF/RERDoO0NRomwsulZD//gg8VC077wpe7ttY+sMEZ5JWCCoKjzEr88QYJ+4QTQM
BvRuNVuKm7rtjpQdd9GP9vK2QoKTANNuMhOOjQCxtEzrRRZZ0ytjAXhj9kn35lNuC98S4DGIuo3s
cgHyKlaRc+t8XpmkAoZv8FnHKVhsjZljDcquM/Rm8JrTAbsaz4nL7Y09q0a2vUwMt+Btha4D7ccD
n+Y6BDYANizBUBTDc0JWpYhlgooAXKgrjRjABAZLrBGFKF+Undt+suGL2Lnfq6DcpKoiXxHSSTPD
Lvf4WjZz8V1JEoaVjdc2+jK/zdB4sbjLKj6TsJLGUd7mN82FDJYtPKof4Y4MNzI7Qoxl0TdIPUY9
Xw6wJz3HUHWBKixpJKBJE7z4uwl+KJrs19nW5yLi4hiHARBlxSxc4zQmuTbDKK/Y4PszZybEayNO
k6QQ+FYMpRCOt+tTLUi5LCcJTIBq7RF8ZE9AmwK2oH/tztkPKbYEr89s/k10M7s8G2zujq3offUD
yHNn8WqbUj5Wex3+QoQ7m7vsQLiTBat6YPO9MG1RTyd9iJVRqmGLCEZrbgNV0tYM7ySn9CpGSN6o
zADesthY6qj5sTzzLdlYQNdQ32+s7odvf3S2+gZz6FdLL7fP3WbIWhqkDp40iXqgSFhcupcKU4YU
afGq7ps3HWLUCM2P/fkfJb1ANeH61fAfEU83akcr3uBSPLnJpSC4hnuR1c3Ryd6LoD1TWcnR1iEk
84W4ZMmkJp2tiGCuazOD0xAd0fRPDKsQ74reZzztt04dbEDID+PxJAm79sjeaMo+mjFimKs/R83i
AoZrbPz9BDJM0NAYE8E/r/9++HrWqWMHUhNtOE0TGAfTTwxf2MgRYAIDSir03snRvjbRhRUEpqdB
x6HiLS208+8phrDQLpesCurdTu4E9/NDetIZWohrECUZulIhd3yhpFpN3XA+L4COetLN0QVaFJJX
+87SPdExBBAsXeohvcPbIGdIv2R2sxfN5Ll8ZAPANxzll0eCEo40Eanru+o1rphi0Bvx/l2E574k
vBl6xag2bRoh6AAJj6E1BtwXpbk3YkM3fUGxhCDDoIywMwLGXPvWTYdJvt9mqEASRy0kCjFeYg4l
1EjcfC865K6LfacDJNcVnD9omm+5KM41iI501A1X467ZEOUymEZ13K79qfp0KfI4qEXcSQcRVFWR
zSy7bNxDmGsiQEky/omB5WuPbYuyiKYcm0kE17uzuieCW4D7eMy62bqghNbKwhK1n34RKaWWwVJw
R2QtqoO//0+VLnHZgADyw6lECG1cgySfPCYG6AgptCCOLroM2Ugn1ujMJaNsgJ/EDx8xNqxDmbRr
8GKX+ULfMYLAxkJhE7UJTHhAUZ6+2kct7kZ5jA0MD79PlWhlRRBC97JxwrTfV/J9XwQHtTp2vLCX
xtIVYzIz9M74EaSuQy8fjSVUsiAlAmIKKhJNUhHwdYDkPtyrB9IQaQ/A1zl/xppNrjjaGK4FWcMA
DUpo9P0QNDoKhUmDvb5wcBLiFMFhaxpvHHwdSiuqaPC44FdzY2GulsaAThoY6dujr9uTIJySKWJc
Q5tWAM+BzjgEXVYswUAMgEdaGFB8MYqd5L/w+o9OKB3G99m4KTBaDmIlARIFEsqe1+cOdFxSNYwj
yliW8hHc9YBTBWb1WHjlrinMMD0Q8TnwZKufWTnW1vrwkXCfG2iyrMp1vTBUINWcDFOtNVOsIrOF
2kqnsVgJ1gtEpx27p6A1TupY1LOoQ+kTxUfDMKWScxpNAE7miU86sw9q+/Zerk86LJGxdVSYUJCn
21NVrPQgvlUNMxAOZXEWw+xASnRyieRAUp5vG1u7OowRPgyQfOGCo1k8+bTLBOi8YVmydIh17gkl
gFdJgM4JWC/VMHWkBvz0Ovf/2PuS5cpxbMlfKcs9szkPZl294HgnXc0RkjY0SaEgQYIjQBDE7/Sq
F/0V9WPtjMy2kq5kcbust692aaq4IEEM5/jx435O/Wg9HT9usVW/F3ViYIyBibf5uF4qxV2tFNjP
U29sFLPTwS1lVFn+Vbksl3ZVbqRLzhCCPt9GwMEBOqBVDTz1TwAP+iUDOTt5gAZKJyn7Gzqdo8h/
9elwjbvwBQ6gHnN6Spm66nKpsEj0XBwHB3UywH6Wwy9hwh51rXNmpXxRQsEbIbRc9za+3SlgU6jc
BYUWX2+tkq21IvQK3RvZSi5k389JE3/1yQKwptYt/qsx/uMnI8qoapgO4eVqP62N+VthXTW2H5Lp
2Bt3MrfOvN2Xn+vdeOuV8C6jG5baNfoGk8m1eb94bcQL+Z8fW5jAd2OcXCuYWfSoo+iJqtBSb8QE
g1CWaYl5t9DIvyR5yO5WCLW6P3ecfLXv3g+8vvy7lzP4QEteYi3OzHkbyHVXN5uc6dFQQpsdAa9V
D4fmXG/SV2fY+0FPDmnXmarab/EFKalgWg3XPfeiK/1wQJ/o74+VLzeCgy0Ge/YAF8P693evN3et
pokFC7PzCNzEWyttaRstSxvNtp1W3f3vh/t8B6yf8d/DncRii1K07ddTrF/6xJ46eJI81P333w/y
RQT9cZSTM6sYtEG36a/dpjhUNFvUEFWGRTJ3YbADNnxWz+yLLYAbDUyQtUcaGP9J/kFn0yoGHSP4
Au56pndgHn0+81brb5ycxDgR8fO43VYm7cmigGpgqcoFY6zBznjZZSs92YjyfXW2U+pX6ex3Y60L
9N2yoOUysI5jLJHWN26k4BOrjuTeKsLm0IFHEOpXNFxt4Sgq/GMRwdgUyKn/pN062/ZC3RbpObD0
c3sA6G7vX/9kpTqFT5ccYGM4ps0CKROKvEjvomLn3TT3/ta8WiejD+ByXSb0LY/OiZ18sXQ/jH+y
dGdROYNcx+ca3BqatDQv0Yd/Jgb8gsWIuAUXLZLM1RfjFBOuF6P4dd4gPDN3+c63Q5PBFM+P9cs5
hTAyvJDLHWtDA9pOZykNX61itMW5yOgD4I+niH9nWcJidZ2HLY1Ya8ZNeTbtOzPEKbRf5RoxJMUQ
a9Pl6nFKQLGHbPYclxt302b50dqe2TdfHHGoNEJlSF/78pArfFzLsznAAmEocmSa4zYfw/7gpMtF
lfK9/QPqfB2MeUEozI/Q5zsrUf7VnoWKGboYwJ5GUHqyaP1mCMaclTkEcpoj2G9wx10NVSCq+P2c
HN9ndUdskPdjnSxQ0WsWgxIfpnbXbdzMIuCj+RR2D6DDgGwHDnzkgy/SbbtUi50rmpmb+tZ5JunZ
j/xFAIJQUfdWxjgyjdMZt1kwtR3p1o8s8AyZG9EYUlo5DCfM1z7Rr1beMY8MO6T32hlbxV/8/pOj
a0XZoIC0tql8QqQ4cXK02fSICJLyihMcS3AJSOrdS05DCjNm9wf41m3YXKzH59oPSR6fq92ig4M4
AMVsLs+1nX4V/IE3j7NLX8ntWAofFyDM2SUmC0+0It70qsQysK/WEgK7LVAe/P1y/yJ0+DDYaTDW
ipoWJgaT9VNDeDZjQZRwzg1m8vj7kb44kVEVdNe2Ej/Ax/5ETPDnpTQCDGWFU+Rcwr/P3GlhneRa
OMHAp47EzkkADVd7qLm7L+fm9fNRAjsd+IsE7uo9hrr6x2ld4Gpcaga0FkvvRS9+emBG/P4Fv4gj
VjEQfLRfkdGnXFlII/Dg8pHDGDRfmzvadDWKKUF79MAop5AKO1d2+stZ7P3yRbEVIMMK5oKi66NG
8/GtbH+oOXKuB3CgJveuHMTg+VExVJU+Hvy2Kby3Qp8RCsS8Vawfn2w+a5CiK/K2WTatX6vFSoam
gWZeRO2gVEHGbEVJlPeWxc2jJQe4naaFmvQCnW5VAGLlMPStc1sY0pehbDXaxCazp0rfT51duBAk
kZZ5rCRx6z6eNNLOdbh0eufVyAUbo8wKyXz3pcjLakF/fLe0jKczDuTa23j1aInYaZXx0/SFqWda
MQQoVUiFaJMEfaADIOITTQx088ZmHczPVVcaGqRQZsfvnUgVcq7rUKsrb1e70BmlCc8Xc4zHYhgY
iQOHUnPXjlVfvPl94ekXGpXulAZohnTGyPdq2d6i0UqKtxoNGNq8siI9smlYVfc/LTDquti2K40C
pCK+Kl87UdflIdBmH94AlU3reLQq0wgDtzNRoi0cgFuZYypoOkall/ftz0Yf/f4RJpaKb4nt1ySi
tQyKt2VYuuGSeYRbe27U+gRVPzErGZqy8GG66g8LoBdfVpSBfl0r68bnuXAT5SyOBt9rp39wJBNU
REVutV7U6+68lkLEyqoijtFzK82bqfwhyIASKB4G9UmuLx5sekWrgu+GSSdjV7FZdWhxGSsunyqD
Bf22sRYK7vDMXOXuu3ocuvuyB/x76fY1gfCT6WsWbEZBWJ/usL8X5WyM0Xe0p3oM6qYNi4CuCjVi
0PqiigJlC3MLbqljNttFzjY58KWRFARMsE/8OZQwxCyuDdrkwwWOIk979SZHH5YQE+qh9D0zVYjt
zGzSVVHtjAqMmJI5ZoZ6fCfNEFoyHo+cqhjNFECulR9qVL5aVBFmh/pP9SJ6E63COhnpjSrGrojl
RPVua8yO2V0FtgW3xXq2nyury8uLeR5GAJ/T4qFaQJk/xIIPdZ3NbT1618zpxvGgt6UMlhj6QoWj
hQOOofp2Gt2m2AYWYQKdFmSYY657jQ6hDLdlxht+KaBjaHDm5G9V73VsDiEPZok3VdKWPDYmWTUH
J89jodsGY3FZG/DWasLVgt0nofRJq7+yUreWqBf5amUyQuMoXs+BfF+UfukfZo869Mqo8mPuoH0Z
klwd7XDND/mkeKR3ZHajpZ/LbsP0eUmA/+pTpBZSARXShRxKeGrquqgeaenZkd/nsrwAfQS9QKYm
vw+sbHnqzPnUR12JzPM7Keeb1heVuZQx7UciVqlfucwsLG2vN14CoImq3raVVphgaTNSWtUGOeaY
37lV5V1qnBl9ZMxVzV88S5NT1tNJ6m7zYA4C3y8QSDgXKDEbain1W7eoSkTHe4tBGBpd+9yz65+m
ZRcehK1yIeVDzm04xHJlGOVL55RSe2ryZXIvGma3MPizSkwyC4VlqPGpcblTTuGyEKX20pzAC9J0
ywN9YByojLntWH0I8ypu3eRuBTp911GVDm01z7Di8f3yWkrSTRsH7W9YajBeKdISVlO0gMnMSHC7
thTSy6KilQLfsHJVNMxuDbWFFt81DNpWNnEJGiTk6iuI32GZW+2ur4YRqtrL0mgQVPF06OANFtW6
K0aVhuazsvF4RllLhx6SNULfBcYonkkjNHQUDYgi+p/QCFLdUQ1apy/RMngFv6ASu2Pn06o3Y17k
QapwVgjIons9pXfMLNEL2fEpMjQx6jcmDmUzkfPgt295bg3By2BBXLSJtT7Q+MWIE4l+89jEIMUm
qe/gBahuV9cLdvjAk5bKAOZPU9EQU7uWTm/xH35jKxtBXlkOSyw6u0aFGMeH1z0ajdahdtuhtyZm
nNjdIe/oUPFwGJlW7XqvbMSRMzHrB0hWaPR6rmxB2pQ4S5U4lQfF7hw2eNLXeTSuwJKPGyVieYNe
1aUZDShrmKx+yNFuZkZjYDDwkdzSscLSCbr8u1CCWVMkqdmIO8GWzuGxrw2a+rvd5b8M7/8A5/td
3PTZ8P5f/7P7x13X/Ot//eO5/fGPq/Ff/7t9Jf3bH/94aznhy/bHP//6ibdnxv/5h/cngnL0dIA9
gHIKepAQDc9v619c/AVtUMg8QfOBmtfK5mi7kZf//MP4cxWDNoGuIJ1A9cBC1MtAcMOfNP1P2AaC
L4P/QRIPtDjb++N//PcPhs3s5L/fGzif0CpAfkUvFsLZVfMXvKxPQd9E+tZrvEce63OsfuhLaKUL
C5sdR8eLZt6RKz0+z1SxP4btf49qIJTGsYNq6CmAVDclN6T72Ktpk8OwZ+LokdTayO9+DMbR0IfQ
pmVW2jTB8RnV6nqidMPQzaEaL6PVtSNXwSQW6salV9xokEty0d+lT6F07nU5v3g1AHzBMuS744tb
QjFFm+Nplukg3Sjonb1W/bAXmTa6HTnKxouy1B+sG22qtjT4ppuHen6bGhX19jlg51N6hEbcAM2/
HtLzVU/9FBvnc6DlasTVqVxEOiIc5A1UQdKa08gE0NoUTtT4Nz3Z1osW9fycNOkpPPBreITbWHxY
ep+qOFQR00alNrQMtGtTXHTQAwEEB8/Ni2E5RzX5RKo8He0EWGtNRTXPGIFFGOlShy56/vZr97Ed
FtBeQjARsUuwKuuXc/IWn5IZCCqgJAz5WhQqkRafljyaYdRHIlEHE2VS9/wGoq9hPvohou173uxc
AWfIITZzc1eVr0H505BT/O5cuPoriXm/tT4hFKePsGZ071BF3EgW4eDkrtjPtGu3S+Kgf+UC9f8M
Jjy7PEYsloywxDxUew7aCN2oN3J7rtXz41YD0L1OxFrPxVzgSjnFUXukrPPYTwiblnACuwJtug7N
k+ocKQcoD97nfS53OtLJxx4neBQMDJtQk7cVKzd6qx8tDoVmYV/r1tXU8BvHRP7VyCQ3zBjXVjhp
QVK3Q+K4MkbGbhdD2PmALSqZ1HMK6dZ4GYfLoEuZeFG6uixWCLR1kwEaRzyvkLl5W811o4ZeeCjy
So1GE/tma4cKzeVW/uwWY2QZR4ksgKt8K+CgrTla2vM+a0sQS1orWtaQGH0hKlhCYQwxgs5M9mWs
LGQZBqSs0JVPrUNT1juowqcVMZM8kBtGyCW8UhJb1UmgQevK65OWW5FptpuOBLGoIIlkQ2Jc2yMh
CEeThAv/MYHWwqa3pQWJuTVvgk6EgZ6jJ19etV65HXBu+eM3Jued0EDhG+V2kJBBtPIb2gso7x7d
Tj+6M9SP/Nupwb6SMhpyaMkaeoaQ4xAoFQWAM0EDjwPzGcaZgTvhJ/uw1+FpL8rYL439In3k9PyJ
Gs0GDZYHEfips3hHw5rjYfASar5SYoaePbx1OXiE9WapXzo8M4wpogCKU2rUdrO4WPJnTEWY0y5d
zO+ovseLQmOPrLb94n/jcxUXE6wrCRTA2u7Q5Q8D+GaEAh1ZzBu9VLFOmqwyukvbEBdqMg9Vz7dY
yWGZ//TzOak8c2/ZeTZTIx2HpgxtAQEIpW/Mbn4jKgZjlCMCnGLUdBEaImzGpNXFrcfcHzW7Qpki
U32XSgiDjwU8xTW4b3ly3440cjV6aywga9DyW0H8sCuQx1IvZrh7hq7GdBTAkBSUAcnFWPZHLvx9
4zsxt4ztAs9ykMRiZ9ZjgrLLQh4MRlO0Osc2uRe9ygwGY60JverKP9QWOqvbJ2oOh4CMIatAXLQ7
gPrjxULQoS/NiFdGBt+1tNbKaMGJ3y2ws5DkTsBJhIrXxvIuWV7sA/txGqor14WpssxTeAVcMoXe
P8BNhf9i2HNW0x9j2Sa1xvdsuhugDrp0dDsLYB81hCaUHlWl2DL3ZXQelybYQacdsCTUy/r5QcnM
DZpYBg4+PAhf7L5rgqg2eGhPfgKwIMlrvge/OjYlyVp7jkej2hWDcdHZq2/7GOYETbLq0oetRN/c
iKULfWeCX0kd9xO/GXNxYAEeJSceDGIWPAasoNBgVgu5KQwQ6CqWzA16+trpQl+u8lmEiIDgzVhl
Y98+iKp7nJzqvihI3IIU6dj3JeNHZALflaq2XrsmJHXmlBcjIom+xaaQU2rN9QYralct4LHoJBvt
8oYNHn5NXgownXvxYtftFjXBZMjBU5qMGFgIsmPEC3l9KIourF1oOCh5gNXT1dB1m8FnEVDg2B26
hJZNmAdaSBZ6I3l35+rYf8bWKBCDmzX+877A2TD0Wur6ZWZWF7mbgqkX68PeW/SkCwCx2F6iWiOc
ZmgnlFqkD1M0TypT8ohiLGSNNm6OnJVZZRzkV7Z9D/wloddwR9Ddm3Z41rDlJNh5hdVEugZf1XYC
XNKFk+FuRPlW2Vq0qBdVIrpCYjEHKl4aO7ELyA86fTI1VaIq7xyUuIKRJ1cBqCi4elFbAb3ntBCg
lwsQum4GOVjEZlRGM6pVetgMB7jGQJkikUkXj/eVhGOpjbzN3pxVcfh8GeF0RQMbwiwsV0QBHy9f
dDfPtO5fWKJdyjtctncDXHmiIlpVF9U5NfbPQRWIKu7arQaSBUpKJ3UPu1Sdbs2vsuoj17+k7d2g
lWG3BKHXteeiinNjnSCmUlRV682vFe6TJIA4A0of4Zysk8wSK+1TY79qR3BMMYm6AyAq+Bin3moR
e9bW8BPhHJ8XnPoA9Z6VXo805uMkFzCbmYT4obVtxnWZMvsJ/R2R4HriE7nvoChWDA9AfS9HvT+z
xMzPcY0J8i9El0GGQzR9qtSN5nULegRP6wor9vmTSoHMVzP0ZVCuHbvYPUxxf8xfwERHNWp8GO/J
D/0BhGTAP+k5fs2XE/H+YdbV+C7Uc3NnsJXz98MM0DEmGcKX1Nyf0wj4VDFdp/z9SCflPdZQTxHn
yc7qox0JMzJIaMTtpZZMCE2i8Qgq/A6HUhWOF+fKe2en/CSgRUcoqNHOE48lIvcp7PYTTCEeenTa
jZt2SfKDdxzQc7CG90sKcsAezIMrni3b85WDL+L7j/NwQg9wGq8tFveJJeOWRc21iSmHvs/KMKJu
NJ0XGf1yufmQL0eZYm1PPSm/0JnUrpM/5RdBvPZMGbE7xRDvL5K1p7HaBND6ueqzcwWST0Wn9XOj
MI4ofm2HxXn2cWEZXmf1HVQAwXNfmyz6276Otohj/HhcIu/67xNtDxhIVom1HTa/z2G+nGZYK6Gc
B7NNzPjJMTrDe93zOozvZ+KwapkRdKW1RzRwxeclTL4eDT5XK2cSuempYmCTUzkYHT7qyhpj2eSi
WL6KcreJy8P5+7nZ/dTE8mt2QS9BSzVAmE/dQWUn9dn+6wwhm9qLVvWkVcaBXeV7+wU35plq5Smp
4nS8kwwJ4S8dNedJFcdBAPxoQkM+nPlg54Y4OZLrdrSV5z6NsR5BUt3+RhLUzkL3tjouBx4Bbwzd
M00RJxDSmmFijb6bxZMbydAmDjfHJxvh0zXI9BC9qVB4nlDNygrAR/31+QPX/Hy9f8xqT15T9dR3
/W5CgIGU9pmxFELL2XyEeGb8at7mtx44M8hXdtDh2EAIt3/KE/dct+EXy2d9CIi5AcVBoXsFDt+f
+ijIIYQEQjTtpmT+piDb5GphEDmZ/+BEkKiYQ/vm9593PWFP4ip0tiCkQs+HDk7UyWs7LRugbYZb
zr6b2eUoz9S4v/x53C7QGfDWSvPJIWeZoPP39lo0ROg2XtP5nOHXF+iX4eGyBoFxbQ36RPhxXcgY
VHRGLQy2wEU4Tc+C011jIuc3taiiIh7NPhwLkdTVdoEm/+/nz/vEl/i1WH0we3U0YazadB+/matq
iJh4j0s5R8sko7LgKZ2GeOrq3YjCS9XUoLz3sVFzpMxQwhhuOhpkFdJ3AZFMc8hMs4MWCYMFIVgV
/U+dgrZouumcP4GGGjuAAOwOXeC1SlDKSGavQkY6/VBlEfuDDCEqkyCKjAZ7CTmFaptuH4QOGy4F
eTH7oGt+bBlaXFI9WWDM7Pp0j9UXtqg/VvgwDAyp2kRBzsvDnl417EX5/EjBX6y0zPWPSMf2i6gO
0wxXMcfa9pVA204XWgFYYrax5Q5Ax3GMax1Boxgy6i9bu+fXXLLUqNpk9WLjNmpsxN7SZdqN2raV
zh1awLc+ev28Dqdxrb353U9uPDQN2RQe0hvYSjda7KsLhkcjC8E3BItruh1RkNJGPSXkGTWY2HC1
Tc3MbeP5ad5mJiA4AD2hAfWx0T34HHtHsbjXgMwtM7ABNyrbXW50YR+kTXA7t/Bw1bxUL6+ABCn9
phjsqJiw6UbYsdwxhhYQzd7Mxi4ISDjjI+bOnek22eDDMLJGo5Z53VdeNI8yEfCv4ot3Qw07qR0d
YapIDGQIut0coI22mbwhmXv91habpT8yIRPXUOE0vKIr98YDkiSrOV6APwxNF83eDG3FcRcMNGuD
rV3zzMcCdvzlqsrzrTsB75LlESJv4Yh6eC8eWvJttoFNj/0ml07qtsiByByVRE/BTcCyskODcBZC
/irs2mVfFjISHdm1wrs1kOrnUOsH2tKT4Zr7VdrabkLszUKDyHJLlKUOaKxNFRPhNNIr0cidq4mH
GjFK438Ppgp2L1qqau2ittiezOXNzEVsWOnQF5uie6sADFTLTgME0o/FRdcFERllOIIZ0uRtmGuo
yS6pcJeo1q7qGVEXsv6VbFE9l/aFDwNGZj1KC8Jg5Y1o2sSzu0hv7cidumy2eDzaxZ61176zZ/Wr
YxW3qn3SvCBTi3vZekjA6XJsljYcBDAo8sJ9lg62my0EpfwWAYGFIoX57GpHS7smqABgB5rGJemW
R92yNq2DW5zO+GgttsjjYBmXgrchm/UtN+vIrX62zhUBid9hVkzZfeEfTRM1YlsmheXG2EtbLu9K
CDCDrh/X/T3sRxPwKfJqCUcNNFCImysPerIWZeCHADoCmjZ0xnUBIRZLVUe4i+yDERXD8hq6H7FB
x5QUj5PbobLfpG6wkzrASyimc8jhN+PehTznpNDKuhxAq40liBhTX8essmCKokKSb4HlTHzcygAO
KaoOhX+R6wv2wZL5NaCpvEiX4hlCuDuqISfgj4ayUwttC+BtRsLtYm2QKW8FdjYk28FgITZ5azzA
cYF4MNw6KvQqEvO4UwMIdP7w2sgL3SL70oT7G6rxE3uubRRHCbQAWyetfCvsHD2xRjMEySbUsDhH
K0+kn8cmZppO6ISit6yzttQ3I+XdOCh3wEAy9kpxU+rlvT2PD22FO7NH8jJCfpr1cUfwhTtzzwPo
dZTNoQeJizk//Y7thDCy2qhCQpaEdlaILoqIcb7lC3ZsbeAkRbX8cu6Xe9frw4YZSWFU96p0E8ea
D5XfJFAiyyavS3kFpw+yNNsaxr1eWW48jvK2id0j8qT00a4pxn1eDpvBaS4AgF+aFB1sw7fOCoDT
AkEsywtKjajydZDHB5RnYPZNoArRwVcZwIajk2NAsbMDXz0yKbDRsHhqaC1GPZg3A0VHo0S7plVm
qhoiCg0dqjuX1DSy1ptQmTLDEUBaP9YJpL0E5H106xgYWlhC/KKf3iqcOODcRBAEAZg7hGJsVmAo
yvl4NMHEccj3prUy22A3bR3gqvrOc7bTgiKCkha0Z9C57L5OBqx1NPFkqwfhV2EPOT/VQIteQ9f4
VN4h1slKph+kRLsgnX5U3atamqQ2EEfqdtg0yxFQ+Q4w8I+im3nMDNJEgGIuzbpCEOYFd+j5jVjv
3LSiggeSBfpuURV9mLcE6mi5F42eu+XsJuhlkCjcw8bYv2JTv1q1eck1F0Cs3R2pDRCWqgsbMmez
ddvbetwF3g+HzE0o3DFVcCoNXavd68Lf2PVazqHfsCorzfPiXlipV9YZsPy9q8uLwoJcCTCI2C7I
QR+7FDyoOx3GyUqRxLASpV9MjZkJVAl7YoSqRQ9vydOCv7m8BGHsstbwf5JeUluHrjATkIiulXwU
qrwyDXbr2FPckivgi0Arjc04vC4yD4nPQorDEMI9WVl0EVC8g1gunQVUh0UdOi01rP1YPjAIxHoz
qhzFzsTV0xJ2XYxuslgUL8NAHgOGVXYR74gHEZ8bvx03Uqsjk/iHadDwCs+EoByKEkY3l4mjlgtS
zd8dvU683AhrDU9Swg4DS7bxVOhzdKQ1D1SSxMLhVY/fBYfueJtwGM7mBIIPcPAQ7JWhdlaCsGWb
39quCenwLViuWHE/ThsA9aCpRbTSE9lb2wL2ibaq4qHuN6OYACnu+2m8kN3LaFyRagjz6Ubo0y3L
tyC0HHp9X/Byo4Dpg8jQzEfFDqbX7gu9jBsLiD721Ti/KDClFgCvBmIq+zgV/X7J6YXbPOX4e4PA
UAZ1rJttUqLE00wtIq5bhwNwaqBkWMxZW8lH0gCgqH2+LYFk921xGDWZQWol1IMyCwxQgYNnW71p
o32N1BOxHhgy/NKRfazgYL6MNHGmDeBc6G6C1MJhYjLuRhfBG7wnOMBj07pAcpShepzMstijPKNX
PhB9xHAOfB+xZuhEw763wh78Mzt/FOhvbsyoMNcrioPQxQ6jqx5GvfoGc+QtdETQKWJGdnUXoC5p
QRd17ADy7E2fpiZ96O2dpWV+wJMBTUHFneW/9MKG4bqFexK+3I0H7uGh74/G2S7tL9NKSEUG0DA2
PneQCWJSgrAZxJpUC709nuzoJV624k0kLSFnerZOvqYyH1MdZJXvRjwBm6bGHtFojxHzTD4YKfid
sbpb8zunhlwcBGux4xP95Vzb5ucUCMOCuw74Adj1pwyLtI0hTO0RbEWY2X+z3f+w129NP4AfAbSE
cSdo0Ccpo2eXRc7YE5ufGgom5rmU9AuUCkVeC+1uWJMGAJuP2c3kzNW48CfusVSqAbyKNpvnDWoP
Z/KoL2YJ4wDYh0gNGoBOSQwo2Qz9ND+tba2d962i/Mzvf5Fao4L2boCTr1/7gyuVfLIv7Kw54giO
tASEwFTA0odH6Js4A8ycHe9k4mYejKoCYXTb7HmsvdpYbe4c8tDKrJ/aztycW2ZfMCM+vuAJFATS
rl/aEojxnOS7MnJ/Ij9K7STfdg/2wxLnUEQ+S7f+Ivv+OOgJfKCZPbTC5BMMUx6cFA2Fkb4Nrv/f
tH1+Yf8n+3eVXkRbMohKMIw9wRL6HqzPRQIsJkfvQW2tdNXuda8QEdxOqF0c7I3+PY+aM0YTXy7M
f496aoegArPzfPEkTdSXRpKAbHpupXxxEr5/L+sEEaWiJKYhn1ok1Ver2aOdkATywDPim9B8tdMx
ayPnx+9hi68/3LvXMj/ua0rZqhH2tDJJoCEESA+10Scz7dLi9izku/7W5w/noXEDkusOLrCPYxno
wtc1/UmkzRGBJ2oZTTRfoY0mXs4CsF/B2+g5QJEOqpa/nLw/jqW8yZsC+0mHl/Wu8PdkrzZu7N4O
h3wDcbBJRP3OPtQpj4ati5k9twu/Wi2r9zwkFaCnAmeOj8M3XV0GtfvkwSCtF69acXvms535/WBV
BXlXFmrLpp9bAEMHMFcTF1MJCEmEqO2iE2fcaVd/SyD+FysTlErM7X/7v8TGT6zMuwlhMXn+SMLE
v/iLhGkYf8J4Frw7GFjjYjRXWZ+/SJjen6jWBhAggxIMLuP1Ov6bg2nhT+s/AnMK/wqOINgmf3Mw
Lf3Plcy58iUDYLGAfv8/GJgQ68QP4MYGzRM+HR6s6j4uEl4bw8SBjaBMCY8O1G+1+jpAAXc9SqDt
wy/Ka/84pu+m5+qv7fyenHYaKJwOenKgLGroBzoK5M8eCDQAHwMPBG1mh2UNatV/NBbme62YYSZB
dg0g4Xjyguj7cMHSMJuwlm48eCnaQUPufDeGt9+Pc7LbPo1z8k7CqWjuKlqHrAFw4QFCnH/8foST
s/+vESCfgGZVNEmh4P/xU0Hax0V7i4HymwYqRbMzrSZ2rHOnxvqc7w7gdRTAvjgOEf2iuHCKwuca
1eemxyjW5bQau2/a7+W31VtQ3+SRfqZ6sxZnTgeDEQ3IgXh6RAcnR9RIGjqYa+JBqlsjuGeLAA+q
T6jTxgGrosU9yw356vUAnaEKADbiatD8cRKtzu0bNi3Av9A8kwGXE6mNZnMgUGXUuZoZSaiTbYXB
Ik06QC6cKR0J/Y7mlDPVjpM98Gue8SlRu1pp1IAoPj6I7KuZTSNe3dYfpfeK5DCq9Vcubn6/aE4S
mU/DrMv23SUwi85CZgbYorRgm9D6L4pal6xGfUiNzRZdPN6ZGOjce53EsiPKO643YP3ktrUx3Guz
raDyhgYoclZe58tv+W4KTzaERiBtaHBM4bwjxyWZMxqjqmNlQJBvSXyuXvvF9gNl/N8f7DQyEcCl
Sh2jiaKJDIfEaL7Cxd2Fv/9gpwXNT1/spKA55M6igm4tzwqZzY5WhYyia7sgL1DEvgevOyMWKJ0d
eaq5/n84O48eyXFlC/8iAfJmq/Tlq11190ZoMy3vvX79+1iDh1vJTJRu380sBjMVSZEMhjlxDppw
xpZxucNSN/cpzQukSOzT+7/oimc7W7gUp4At0rUwYsKFoZMBCJ0+fXnfgNxPlZdsS24gbUvQXBZL
Lu66Tz0jmEeGtx8ooU+38XMDPHneuvsIsqTTeCcEadqX5LldObcX2wtkjGyBNxoslWASOr8oYbQM
udqLc4uhoEI7th99Rw83769VRhnwzJ7ZcaS1zn1meUOKHf2gfRX+NT4sD2ImX1D8x49r/DQX11GY
sy1iDLwr1PfSHVGdRvHslGepyuFsYd4tyz/p2pMWKNv3F8bkh+TLJUvS/ShVN5kbjc5C4Ki+Brza
oMxYp59mw/1Re+hfudHjXH/IaCyGgXY/58ONnSDCpeu3vbdsUre5sYp+P7vjxhzt/dyBNS03pqjr
2/8ozpfRC/d6692G5W/PU7ZLbWwKhlbbcPJDh4lNE9Ldgn5nMG2c8I/e2fQEDyq6jAm1aqP9Hml0
MNNvkzZs5rbZZAEDGd4aiebF7SWOt+FTYvRct19n4s+PESWdwmkKZkDd7/WP9DaD3Tjax5vlJjyV
0IFDJVEc1gBg8peXbMpHqrKLMlI1ENJtWx9H83slFlydppHej7JGzSEfKNmYFE+1E3N/XsoC7Sl/
nLzn2Jt2Rh8fI++f9w+UfCFlQ8L7v3m5UNesMjvEUGF23502Qm+k+ZqGaxfy0vlI51byt5HDZKsT
cUOGffQJfHv2qrsFZcUxekGvMfiYooepPdBuu+vIrp2tSj328P5aL46N8ApwokInCJ6RITDpR9gE
qZa14AGbrXkznIJDfhQVC/PbtEEV/Qu4wXXAk0g8zqMvyajk8ga83dIaGHUA7T7kDwutlJtlm+/K
ew9EH3LZJ+cmv4shwmRi6N65CTfq8S8nRF794ZuVm5I/VAsUvBWIUHzXLLZF9qzohxpAJW3JlU98
8YyJ1VL2hIWM0VMowM/PUz4H6gAPWe4vj+ZByOfUGxJi1Li4lvP2v2GYlk/w66a+sSid4LF1Y6gU
iDUNMP74tkPdPytpcXx/YWtWpECyYM4PZgARBQHmb2NUiEBnDLv3jWjiLJxF6tLXk+JIBv3DkoEq
goBDvXOfIUG4rR6TrX1ydtOxukU87ovxI90btPTWcYhia94zLj7BG1ewwM6AuhhLTECnPw/beVf1
YBJZ7jNTHp/nRwRyqAP7aretdsoB2oJys8aAIfs9mCiRlNTx7gLQDSjy/DcYhH99ZfMbumHe9PP9
UL50Iezd9P7e/9RXDTkk9jD+g4aSmUUbK0lmrepzZpW/jhZa1gxx1ZACGNXKwZGrwGL+Eco/uC8E
hA4AteR0GIOwBkOrCnjelv2y17bpbvrpPShfut2yq26ae6EcSerw/vquvVZCzYFJUthELiRW8tIZ
PIbyScjbD2ryu1GHk0nvK2c+wAnXKg0X4ZZ4Rd5ak9YIU0PrjQ3W6JJRBIt3iQWXF3ibXXNwEt9C
OnKFFGfVpORWHQWByiiOCuCB+o2AxmtonuqQ0GhMTsBzsRJRyn5NrJCQgyAPmCz1Jcmvlcpi9Kpt
Yo6pdXXK7ya7+vT+lskNCk7KuQ3p8MftbEDxgY3h17wTGEtUjE7BNgVtCAILZp3VBpz8Nr2+/pTu
dUhMmeKQEc+eYi5tTB3At++XfXDTbsqNt4u+CIJrusTbtVdIdqL/mhO0tkIY8kIeom3MIDcHQqg5
Mz4t4/yUzjpViX5Y6cDJWP3XLykGq//fkHQem2I0wlgVsdq8AFcr3V0ZhsdU0e/cJNpHVneXe+M+
6efbzskfi6xbiTSunZa39qXDSXXdyDwH+0VNhD4+zAytvX9YViy8Vt3fOOupaIawcYWFpfE757ms
v71vQHaQ0l7JB37oLSspkwUAZPMTsb0ReExvn5JuZavWzEhn3iyLFooNsY6+RdcIThc/ceLSrztU
lFpzjdjz6h17szOv0dr5d0taCHQoCB3grWpgc0YQg4nFp+yo8rL5meknN2uTStc3C/Y5Rmlg1pUB
qSA+i7yJCLK1Wf1WqdnzZKj797frqj8EoU2NmUaHR8n7/OWcVa11GHHL8IfjjjrvNtwFWwceOvFS
F4dVJSaxMW+jhdfz8caetHFBq6WRoVdcMbr33WO9GY7LQ4fqs34cf67p58hNpH8vtIPGh47QmyAy
OF/dGPaGN6nAsJiI8MNj85jvQiDo8ab9CmOhdz/tftxUm+wf1D40f5WA+arfemNdHOI3h6as8jE3
VAPKseamjvTtMm0dZ/JXdvDqF6WfT3piUjKV5zAMSIE0u2VUXkyCzDvgxzwAxa1oyymntYrFlbCE
IOuNNWn/kkDvPHj8xP7lD+MNaNHxD+Lrx2wb8Fmd9GN9aj5kqzyc113zG7tSIF0WZRvnBhGe0Lcs
HrvjxPAHvKw8N+Va6HUtCHpbJpBOTWC40HhlIov+XkGL+EfdmJv5c3lvP0WP8SY+MYtbLGi9Kqe1
cGHNsnRiYHebPV2MgAdee1My1hy237NgeZio0Yba7v2Tc9WHvqmGiB/z5ni6Xt7ltcjhYya6I/v3
VL1ElNfa6el9O1evwRs70qtqp31bTAaLmmcF/Ngnl0KQ3q9UCK/6yv8YkdEztTo6eDKMtJPiq8kD
jfiVi3bNwquqAO1oD/JZ6XF268WCfIwTOLfBg1M9xWG90nCRe/mv7uqNCbnjMlQDHP4iW6R0TGhq
p4dob2/VvbGzUqobq9CWa3EcAw+IbqnMSWpyNpOHcTwtoCFhklVvYnik40N40A5M5O6SnbLVTn9/
EN6ak063M6p1Dckg73Wz1c2t2X0z3WJll64+aG+NSKeaMZWuNhWTGW8hp5H608cImVaWtKlCv42o
8K2Nbq2alA64YigoriCNQJEKMu6N9kKdtd7C3rFl1vIzh+XT+99x1aB0FJPK0Popsip/+uoehMKg
sqmZThu3yVGUStYWeOXkC7gdyajGWMwFkWhWJukSmR4zLjoDA2O0pDeFZkR/f4MJQOBpJ5EXNSd5
UfqsLYW1ALSE9sA0fOgH186GeJyk4OOtCUsqZylusFDlo3VhPb5KMwo25+4GzFF0RFX3sCZnL/b9
wpyQ9ySPppEqx286RdIxzr3MV4aP0+LuPEjFFbgPVAqyyEBb4bKSbV5zIEx/MXcGfRREu7KPaos8
MyzwVX5w7x5Mij8ekVz4JJQsRHH074/hW2uyu7KXqdbtEmvRqToZ2/CG3H3TbyFgQCdnXXLryjEU
4npwXNH4Fgn1+XulzEMJnc8MTWJ207fWdtLnte8n17KITl2dOhKtRJ0hMDmWSpvSbu2eFSWn4ZQ+
T8D8BLt3clSP1oozvHaJz2yJw/rm+fXiKYm8DlsjBECCxJ/d2um/Bboj3xf3erhy+sX9kU4jiDvL
FUOCJLgy8UIHy1ebwenF47LcZfvhmN+B7zsm9++fikszDN7rVDrgPGZSUE4oRis1YTMEoq0OkF/E
lHAUgO7LV7Ng8AsOGidggqFQ1p7Oy6fs3Kz0NfUhY7KwqGHEedb29sYeT6KzI57OyfTjX0y+H95f
pxw9mQRjuuhH4hZtPJbkrqCnBP8z8sBoxp9C+12MH0b3sS+/vm9Fjp0kK3LzVSkmT2lGp/C9eQy/
xA5sIEHSqgevgP/1fVOyt3o1JfDb4I/xHDJwFy1iqBYrijpKYx3dKL+NjVZn0qqJ/Djrb2O1iTbq
7K4clysLfO3JoVqtgnGSb1zXqFPtJSqX2vik9t/H5HuWr3YXZL/P0s6MSIcjgiQxIkDECClS/cE4
pgfoxhAdEZQIf1uLlo1JbsoKxraqdQHny+BbdCCF3PZJcRvH8acKiMKKE5YzhldrPM4GDwytcRmS
qaIqBr1PnoLSwmJfHZivCJjnNvOdMa0c+YsqiDBG8dtAUYUn+qI6XCGj6SSw7gA22DH3f1MTUUGl
nkV7EV/BHDf58B6vnMvLiwagTiCeKLd78HpJFYoECY52UhOY/nP3bgq0pww6jyDRfT1L/rqyycHH
mCi3ILuDCpl0q/tusZYxhAO5AXMdbdJdvil+CpE0AbmznlYp+S9P5pk9GQbqNF4SZv/a+1cOxytJ
o+krIt41/2Sy7f07fvHovK4PrB3aizxyFxIAcxQZWSoyjEmjk1rsp6OqHPp9+PQKIWv9+bjmJy+6
p8Ik5xMOfDHbfdEyqZcxURmvhNbsMGyDP9D5YnWgc2p8gTPNF4qga9sov0HCJIJUCGXCrXmpHgvp
vqsPE4HX2JWfDTUfopsOqQX4u5rchQF6MFKYfVHS+Rz3Sw/QMbOaFfFCOVjhJ2jU++lmiq6UKzc0
B7MIyl7kox3E/yGDeU67Gu2t2ZDcmjlM4CtsbLj3QkKC25Aek72yyXz7sT0xDrlev7tmEtEtWBOp
/UP8Id2P0s7crMqIoFPGl4LwCK5k7Yhe2TwhXPn/JuQgXTUBHM0Ww2HmITxmd8vetX3jqOy0F5hN
dmF7Gn7k2+IwPaHOth+fVy6ISAHeRknsm25oZAkOwnDEL5L3zosFTJw+MqtKTDbeh7tOAJtOzf0a
quCKWzszJL70m/CvhWugKlWGYou2RLm5QjKmh5BJ08OvsWWtAYCufNQza+IZfmNNHfQ+7DSWJcpn
/cE9pafoSJPt9P7nu3zNPeIHMBKi1cUZkXx1MWpVEM7M5ypUlKPxIAbc2nCth3fFaZ5Zkc592DVN
aXlNCSINNrN/E48WeWGR/Sp/DS3kRDBeAfDW1nAocJqcf7p6mvLAGlogKLa5SQb613N03+trqcfV
Rf3HjDyeQpLd1UGDLpPo96LQUcCoAxvcXvljHv8+l5IWJY+qNCoTjWXXMWScVcekKm6mMP7LfP7V
BHy2BJPuFZ2+3GpY0oAJw/1Va39sfW0S7IovApz8HwPSDXISp3bGGQNwiPtF9TKDVf/742yqxAGi
PgaiX6oltXOSkpDSrHCnIHxMorg9wMSOBmymNytRzmuyLDkeQiqkLpg5oN8vQ+Gzqh5KZcKWoC2L
j/GNeXIOEDkc1uLTiyKB2Bi6qMAKxJo8uSxhDmXUdC0D8tHJPai7dDfcFi/tXhBkKd9WRWev+Dmq
OUxEEBtekU1sjQStYKhp/OSOekcAv23+HN8Mt9ktSN3lZtyW+4ZxxONa0epaqEO3GDFrE34Dj2Dn
/N7yhOSmoRQJF+pfcIGSbNRh570qBzeHObtfNXnN/b01KXlZt62qRBEmk9O4U3eEV9WNuzV9wWmY
pFud7vh4u9bkunYNmBABRIoyJdBY6ZAOeQbXf1fCMEGM7LVPxfLpr28B5QLuMI1x7oCcGM4QKnRJ
CtnsAPuJzsg+xNv6GsL3ygN1ZkTarXRqO7d7TS0O011BdUIgxfP92gN1LRo9syNtkVpXTJwNLAYe
Xfgn6w9L6QtZaW8HscSX8mQOYKTW3vqLPiRX7syquCRvnl8UAVp9Fp+wRz3ni3uo9oxJMyzuV45f
/mp2XAwfYWCGOOpdfSz+WS3VyYUt+QdIh8QIswUvzw/wPv6Lrou2xgcBeskf1xYr/pTkyM7WKlXD
dXspsIWp0KMQPux1DRaJtDsmo7lXhnjNb17xL2fmpOfZibqsQorj39x+GGDL2TCku1uOg3/oARz7
0GhDMdEc1vLSK+ukqouwKERftg131fmeGnY6pUkPCFUvH0bb/GfMBR/BPjR+6PHfIgHYPod0W8TE
gppKjqsg+tPNqKW6VYYT08cvvbM2iXXtVTgzIQVVgRaGaGKwHBDeje/suRIb7RA8vso7rQZVlzdC
Q9yAbB6+eQC1F4l2uXSUlyw8VreFYAj5u8D70r0ssM2ElFxHfGV1UD65kNd2vndqhECalvz12Xn9
ETayWfCEkhJLW0gBOwyR68lf60IwVn1Qd0JLVTtC0zCLDHXTfox2WrES612cHMmsdEPU3B5r1xHe
OoN0ClK+/TjnP+E2uiGVPNSx+fl9B25f3BEMor0HIwb6f5dAEhhe0npuUoHqg+bm1FqtGfg2olFJ
YcHeVOxRNa7HHWQe+W1K10xpWziddPNPpRbtrkrtr1k9/kaHqfUrN3I2kdvCrTkyw90aEAlVaqNA
IQPHC2RHsx/1cYDe3thCezE6fqu54XaeGuMQ57q3Vxr3e9YXVrZJ5xnqSGeY/MIr0sEPzehPOzi3
iF59o2qyCefA2sYtjBpLEh+rh1TzrRD0fGYXj+jCwm4BE8hmGpg16Blv2JlzBtkK6f7WNBLnpU2m
6p8pii0a6W33tRrccmuh9vURsVoTAkkdGZmu7R6LOYXtJw7n+9mNrd0SNNquijPt+P4mvN7RM78o
bYL0BiDeYlSRBQ0R/GGQhHLiT8Vt95I+uydULAy/OXbZa8uQvPbjUG9jbVe+vP8bxON28RMsdJ40
ur2IiEjJrRp6XWcHpNa9cteMTyFU2trP901cRCNilSBHKX8zNH2RLVktTGFMjjNoku0i5t77+cv7
Bi4QKBDWvxY1GZ1hNFuXM3Q06MfAMFlEvRu2Xk+Xd6FxYh3yT8lD8eGVznjzXzS7LgoDmEUuHncF
1QlTmOLbvnnC48FRljkrKAzciRc0vgnvRQ69Xj++9MRiFgiCC/R6WB3liHNL9hQjLBBQGehea5DZ
djp2xwLAi2jXzH9fHJfMSZFX4ka9Piuo0A17QTMR7Zd+jxgFHji6iduNsRJNXiY6kj3pQ46JOypq
zIwj3MufDJYWn8z9dL8u4noZ60mWpBtnmOU4M+9TUB8rvxh7QY5gI+mMPq6+7w6o+t3G+9W23kUg
KxmV3hTIhSZjEnUd5xGJLWXe1w8t4/3DMd7Aqb4tP7kQHNHOQWu1ok26moNceVzOTo/0uPS5x1iR
u1BXuutOgXfn8ZLbWwtJT2bY9lq4MT6bt+7+fyn0SiuXIrEySTQ7DtnY5ivkSqjmitwyPwybyIaZ
0u/hLkFYZlVx+jLRg+8Upksg8gxZwyoiFZ0iwxnqxGHFggNDoSMh5oPpRHsH85jACHRcKy9fgNFw
QWcWpVhJsUzFnYXFAl8QgVtHypBsHa7O/Vq2fsVlU7ijywiyz0YqUnIGkVk3bQMbBXzAKaIopl18
T8IUSGEYqM1KuePKuuDFBwZqWCo0QZaMB/LaSatSj8qAe2/f9If8ntjrHi1YMCWrQPxLf4otKBTQ
AKDvd6EFq+d1N9smMkzeR5rfgDLtU7+vHv4LPh2xG+ev3rklabfUZlCVqkvL1/Mh6HvG8eRuB5xA
uR/G41ome8V/n9uTtox9miHXZGXjpvwy3AE5hQ3AF+eRKgAyA4eVB/HKk6vzHnkOB4Rh0ovkYKgD
s3bRxzEPSB3ujFuIR4fODyBFEjdO1WAT26zRDV9xc2dGpY9Ks3jRkpj2t6jSi4bquG9P6joZ0rXz
/3Zx0sfMgsxzE7G45BQfrZfyHsoZyJN9NC4YC0tThmDs3f+0OBS4YLCC0uxV9u3tWx/GWocao3jr
aQJot95OMPYz2bwSEl7ZOAg+AAiZmoVIgly58cbZ9erAI1PWw12v0ADMf75/Nq48BobgVP6Xspmm
7Xko0Xhd6BkNJY7CQwLHrh+C8b6pb5vJvm/itdmoa8txNIrkTGGZgvb73BgPu1d0aIz7nnfj6ahN
R/Hm/eVcOQz0Ef9jQXrQNYj9FyrCZPNZsAmZkYiqn3m8Mlpw5f4yggj9My1nT9dxhefrQF0vdSKT
FxwhjfChoUsqeNLnDPb3jid0rY5w9bPxnBDyCf1m+bOBuWvdQrBQlslpqUENVmt+/epn42kUCD52
RnbraR23U1yIBSUf5ur7XN9kayyAayaknbFno6vjDNRlovfGw9zYzc/BU9QXLVHS/fuH4Or3erMa
KcCaakRK1YTVDN696n7px5W/f23/6fMwBkQPS8DqpXgisOKyCCo4vIVguuC5Wm7TQ+aLany6SgFw
1Zqu2Q7QMx5CmGPOTxsy10Y2547g+GFkEo5LX4xu5QiwA1YNt2uYX7ER54+hSjBBMR6YG1SDtvT1
hj5orbmOSj9p2wNiv84SblGPMtf4P64cCCgSBV2NwNRdMDY00GmX/ewhWG3/syi38fKCO/DfPwlX
bAhcpUiUyGUvCtO6BlNoNHNzIHiGkAPCWftQ5D/eN3Ili+AF0LmgqOV51gXzvYcwg2kGUNVO+xLG
6n18E9+3e6Svb7Rdsas2xi7arb7pl9ER0xysjfKi4KCSzyCkoHWXiHGHOWEqMv6ZVtNnhJHxQvDs
6sEzdN8+NJib3Oy2K+u9fNk58sL3AdtAwkc2rSOjqw8VYTzctDDsmn/sTX0QCWjxpT7l32Llfv4K
Sau7Qf4T7MbaAb1yIc7tSxdCL5CoqgUHzrB3kbGjkit0VMInIDEQH66au6iM4xXfLlfy9gv6304Y
piLAYFztEJxi5up1YCnrw6BXSkDYAhMiYl7bvXDEQgO+dAxKF6LoSUi4tZ6abfTkIZMTHgSTQbpJ
75of+QmxQD/erqn0XP+0b+xLXjrlvDl18f+f1tiKGu90k4NvECH+2jDLJVyMT2tqJmSBVB4h05MS
QjVbmsRWSJNQAdhBbF3sQ/JBeyuiqewZjvX1x/RKCiP4moD7EfXwgsvVoUJP+1BLLZEMqhvt7hXq
92ju0+28HpuKo3HuS89tiZfqTUkoKouqSQZiYDEGa+01Dqq1E80cWLQZn1hL7V+RL7I9wGlQNFH3
uuw4tKhhDxBL03HIlzDyR1tvv9atZ34J1bn51IRj+7uqeqSHlNw1t3nZmr9oUqAjOenWoRmC8BfK
uEECR7JlN7s+LOFwztTwIfK+laRHtTsWD4qah8/DZEd7R4207EmJJhUZCzcimGvzhr9T21x7xeu+
Mm5nlL5SQbLfxXlVULE05npTQ6eMgHbf+sHYJ3dN2P6Ztd4cN2mYZpCT1569i7qKIkgUzN/n1rF+
5CDWbiBxVnbqmOR3NFxwc3MSgpfX1bo5ZJU1POaJ0p2aSm1P7zs8URA5/6oWEAXdFAg18ARyhp26
hRenplL6y4gQe73Ll+ciCOEbux+te23+/r61yzcLa5h7ZfSDqkAKLpwUHpG600rf1j5p4H1c44+Z
Pb9v4zJCOrchedCl6Et9iWl6USRnrNFNURzoV0knLq1w0d6cRqnQVBb9UlQ1zqTyHoOdyD0jQG4b
gVrR9E8i81ynqb1u0yU0g5vjMpIdrKKx5tQlzIz65zF1T2pcrGzQBZkGHgsxKzB7hm1RU5K9VjuB
zxgi4jD1GcKVu/RmOmrBZqiQ8+q3yw5x+C24TJiuNs0/2f2whn+7PCCY97CsgdIXfM3nTsXVgoWC
D9LLfF6/Bw8UZt+n6sPfnhASNGigoZlGtAxE77mRMM67UivAKGt50xzNukALfhzzNVD+Zfp5bkZy
kHk81zWpbwVdvF//ETynxl5A+ZwW7ZJNC7qpPwkEaPY5UDfvr/BKVZBnwEMk3QG9RdQmB7qFCUAz
AQPagKead8UWgvA9dGV+eYpuq/vVweYrj4ElZC1BuIqhAPmT6lD/dnmMPcFlEW1Qf9i5QHmbXX0a
Dv3tmr0rURreg/oZ2TZDHXKU5jhRaRkzmG8B6EvRZC/vBGvGKnxH+Ipz74jY2hs7ki8JFqcY3I4Y
O7mzb+DdJUDq/Jfmh2BbWo3FLs+LgJjogm6Veggbd34sp8ksnFmDhb/dte7mX6BCTmAU7hww0e0n
jd30m81/QSl/eesIfbgNImChHy1f+hlNUDUvqXyaB++r025b9J8+2ttuZ++rzXzUoC2L/6fcX5g1
Na4g0yQgss4XjFbTmM4JoK++/9wjDOpMKyUmmWvboLSEBeYqGPvR1IsJ+BBFHbuvGzGvjRRovAGU
GQEMBmBD/3SHqm/hberf1U35iBbaahpzeXqwzowYNLYiv5UbjlbrlW2ngdRc4CsVM07DEW2AZ4Ep
WKfMurwS58Ykb0Oya1kFqEOG3+hOH7pbASFaZ4a+EmJihzE0uJsEwEz2LF2ZBnkqTmlDFL9Q/w9v
slt1j8T1Onj+6gd8Y0t6ZJuOwkHqME2VnKY62Yog09t1u66Pt/NWPEWrQft1i65IeUFFMCQgHckA
rN7iMPduHoqTWF2y9aBAXDbdQ3P4a1wLp5PcgKSIOw8nn7RlA7vlWDp4YT4nmkP6V4gMVh6CK+Gd
hlwkkwDMdIBDlRxYXBdLSeOK+oqt+mXEiEpLRDnEaB+oDjJY9X05rCBfr5QMIMd5Y1P6hm6uKmna
g00WohhWzKQKGLPwJuU1aL6McLcBOZlvg937T94VH8ZgJIzpDFsAuZQRpM40TLOdAVRWBrST+3DX
as1RCT6+b+UyBBOc/f+xIn3PISuURFfgpC6W+S4qETMz0r+dCYPpGuZdFCQEU6Muv23t2HtVmAYo
nNfmp8azNk2Q7+DjWpsHvrYUnD6jZ45Qb5URXHNeuk5qCfWtxnc1aJTrcPv+x7qScbOUNyak+5tF
rT5VOichoZPQfRSasGJOu/qAStS2XnH2V9fj0r9DnUSolkqvSaPOS1pPkCXOlsuCPrbtp5XliIN7
Hg2A3RDjgRTbgEvJWPgSKju10ViO/gwl2V0N8VO6QWETUUvRzF51RpfVSuwRqJHJM2EJjvfcGdlx
WyChx+Vtd95j3e5zlHyRYm3ADAS/pnrTozNGIK6sVqGufEoKb4Kyi2Ip76f0Kd0xUwymlvAa6cuc
osJED+X9b3nFAhV/hxlSgDIsUtzmN8UDu1LteCwQBDNSChXlkfGDFc937aEiJMW7MoYLB44jXVWl
EmOR4kEs7lDwu4F+ddP5qNI9dasI12ureWtK8nhZ4YZVqOEVOqe54xoVcb0yUHXtKp2tRvyENx8s
iCM774QJ56MAyINq+B2eRrjPm4O3XQuvV7+dtD1VYg5uqIsFbVH9O4mTHtxZtAC61UmgK3Uy9ARU
HjoOO9R78sTTMGk61GPYaiBPnC1ftJzQjhTj00DHc9EIQMVz7XSI3Zfu8plV6XQ4WUHBCLoMP/8i
QAxom73Eh+CjTa0s/vi/RIJvrcl9hxY5wEkXaxxvujtnLyBbyJI/0A7fIaa88hJePY0UHSnsmvQ5
5LB6ycOu9CximGWqdo6S7+p4lUv4iivEI/3HhuTZrXqAQs19zRigiNtlv/5ViNY25Tf3ZX1g58rj
fmZOqqWaoVpneseSdP1T6n0p07slefpbj8TcvtCzcJG0oPEt3eFCnYxwLpFBLOpnfei3drjGr3Dp
zrHA5CAS3iLAlCPntOhjr3SwAOuQvjNHU3mY3K7dOshw/vD0YhXUfLlJ5walTUKnLa0tGJipBk/A
kaBIPyIwCHiA0e/DeLtGcHN9fVQbyOdgIZVj53HoW00PBNIEHiULSb10auD2t/zUXmtSi19+fntZ
Gf1pR2gosVfSA5UzAJdPDsdv+dXTM2799gCmBfmz7KH+BdzE9pMH0UWoUaxDgOjH+0flijM+Ny99
WEtVPCMQM0SCxi2HaERjFHzPmdmrx/6o/V4xJ1ZzsVqSWCaI0Qm5qOpndC3tuUCtGNz7tMcdP+OO
f4+GLxiYhfIX3DQvR+tp/rBi+NKTsM43hqVHxw2CIotcrt3cwI+n75yfTYdOD5LBNqQx7aPgObHX
alfXV0sNkKKAYHKRop7cDUw7M0RF3oK7oh03ep7u4/khibpNU6xMU15ZIQVHIhBRd6HjJx2kdtaL
GaFEao3xKZ0Hv4le3v+GV1ZzZkA6Ksmg6KEy007vq2Y71rdx4uxGhunbD7xA2/dtXXpJegMEU/C3
CMIAGe+iDI4alzkOJg9eyvm+HV6G9Pf7Jq4UFs9tSE20xalrK+2w0aBfNm2HT9k22iKvfADf9Xud
X/lKBQekvYADw6VCuU9OYJvI1Ac9CHNfPYQIaQgtedBd7lZ0CZuNwCCnzEo4pzUu+ct9wy61U2QX
+JC6nE3obmSHlphSIF/e0gj4mdnDkTY8tGTD1lzcTyvf9fIgCnvkFHgzIYEoRVyAvjsVPm6mInqu
Wv6he8ogozQxzThI+G04MBCycvYvK0bnJqWtTDvHDOwak02Rtb8SvWhvprlwD1mRaR8mp8t2wLDn
h2LJ0brQk3bltNJRuPRrJv+WXAqIp3HB3ThB3Fhqg/Urz0Lk6EYvQtu37yrFRGi1UsMX5vsz9Wgb
rfKY60wi+6O61MFGVKHjQz1WiFn3nVHqD1Ycm4nvVOkw7Isa0WH0xLOa9hntwg+BVgfRxi3NPEQ3
HWDBpjO7EK3gqenijT61MKCn1oCsc4lswMAk4HGGBRdfG5i5rvqzkk9PVRkbGurF+TgfzKbIoaPv
67m6iQILTiEDIlE8Md3F/thqFZrgpDbeyZ3iEZ1qfVhEe689tK0S3S5ZxYxG0EfJcWqitvMbHZmp
TV3EhIdxmKu7Lm2Vb1keuHs7QXXIa6bwoz4h+by4xb6YkcEe0v571+gPXvtYe+VpQjizR0Q9qXmJ
bGfeDUFj+2Mf2uirwyWmzHr9qMN3V2ytSSfpWvIGKGbdVmP4WA2hcWyzyaPiYHXQjfjZorMqf8pi
t/vs9E1E27OsamurWr0K9nZSlHDfVZ3nbpi81Jk790ZEzbMozJ60kpqr33hRfuO1Olw2cQf/85b/
rFK2zdDO+b4yU0FSOCvVfaQF1n42l+ZFrZQh3/ZqEHb7PKisxyoMmQ5yQ3Oxt2XaKfH9POTgFIIS
XaAHJs+Mb13fWNtZVYsNGvThprKd5KMHrf1vtLHV56IYowGRT68IfXugpOLDKR49hHGNaK+DuoYe
R+NN5pUJw4Dt2Np+tZQIMbcJeaJb9zeqVhc/NBdO3VMdRmq4sQu7UBHDjab+wF6bm8bLUG0elsz7
UINkOsCIRNZSaN1+XvLqxArMY5OW+e1o9sHeigrvYzfmNNECBvPMmRL7oG2CuiJ+6Y2Y2h+d0Xij
5YN+zAJ92oZdXe6snA7SK1fDDu0OBbruznEI4saiuO+nQKfRbAYzpzQpHroyaI/tXEaQfDDU5I5h
++jUdva5TwF1Q8ZR0xBdEmunFknh+gqMWdVGsfQlfFRSQ9mOSwFOIUygf0mTiekz1DuecvLoxwmB
6o3VK92zGfZQq+p5/0CdSj3Godsyb2KY6YMWK+VmUipGmrpS7REHmrv4w9Avy02uRe6DmdhVvbOL
pVd2mVlYB7culGMCTOLULNWXOZ6hqvXU8vuklMOnIsmMdhMM2QAtRAcZtZnXw484ctPvnh53N2im
gVPJ0AN17IDHzpmKvTZFnz3VjI7GnKXLjpZ2x9CpayOGlDv6smXENkX2JC/D56yhtb6LEbzRP7ZG
jmDkXP0I5sjbVvBvbGPPyv0+G6rPHDVAty34KiPoBbTYmfcdfuFLGI2hsSvV1G6fdHdGYtlVRvuY
M1x+mypmvbGdEE32sml3QzKO+4gHbhO6XrJNcHW+EXnekblGtHZaVAR8Xa3gUDRVKKH2QdPkt72u
g4Sj+bQJCq26GaY48lOVf0yWMu96+AJJy91q+pbVrjv4usFxtStDf5ndrNy2Q55vw2aZwaOmNkRW
5IBZA1uK3SnGQ260yecicZjKrlxz53Sjesp1Oz4lQcTsaGh5v6Ol5f9tCkrfdr8kt+2g0ltQI+8r
8EEckdZ6qNSHla1t9cz5MuWj/jC4Bi3AXnfzpywthvvInf5Jg7Y6hooFkZbjxP0vD4ah21SPIMEc
5t/lNHfPRTZ2e7XxinFTm3Hzs7VhqI8yT6EAELfOhyqwfuvqkOyTKimPnld1OzKsdFN2WrjV+iA7
oLfu7MvWIzCdWu8xyd3kd9Ikys8UeFmzKdwlfsy9XH/WPFByre6xLFux8nkLV2YR7sNMtzpfddKp
8selib+Z3pzeJrGafDScLjc2o17Gv1yDdhG0VmGKu67MT8glK8fBVeBS1qr8JS56PtGoeLF2143L
/GvpksRFrDOLb+y5Uzd920a/vXRhVDbpi+Rn2QX9wZsa/Ulx3HL0G6tWHlK1Vr5rZRM86f9H2nct
R65j2f7KxHlnX3oCE9P9QDKtvC3zwlCpVLSgBwjg62dRp6ePkpmhvNX90tF1JCUSfmPvZeSURrZj
2Dsjb8a1DFJzA5Eyuie0YgiNmyB9scqq2ddV9zoOiFU6F8LtPeyoe7OaQouUebquCOGQ6gY2+VpX
xnTftsCVWWlDNhg5ZwuJxuyCZRCPyPMgi3tAACNnLL1bt4MJRGwNDPKGMKVqogz+QbC+40aYWFJc
mqUKXksgXaJ8SNF0Tn/UncamN+osC5vKFm5c95OfbhmQOiTiLk1fWO/XTyTrYelSGJ7cFDBvryJo
XXIK20Ct+E71fVfFnUjKEFyMAos9+GWmHGlqrUZvY7pMXyVW6cL0XtHL2TflMWhq9lzDFw9bzq58
uWlaU+hbLxMK6FU2kPKHI92ebmnOSmNHIc+3zQy4ORYW+0llYUxRNvpVHdU4GbLIyYJKx4aBYL3l
5vhcdgSLZYQHV2jWHX8tczHgJMn8bJNMCS47tzTh3GJlegfF8jSiZJZ9ydopNEyviHzu4WpJOlyW
rvVIDQ0bHdUk65FnYiX8FPJT3E1+tWXd0e0kmUpjVo04jBWIcAB2Fix9K3PTWDOz55FNevsFHFdY
mRs6gNc3QxLYo5UZeRAGu3TTzL0rB+Xzjd1wEx7klQUWsU0zjl0eyAwJeGNoQ0IUzFY7p1gDGfQS
pPkU+pzbm8Jp7W1f8OTG0h6JMkbwaGnAK7dGA9RWzP61CAo/orUavNBTmW1Ek0n0CnG0t28l/K45
/iffmAnO11BnSfbk0YkjDsgCfe0Znf+9S5NmxyCMFeqc8m3j98OvXprka64S8pXk47ipMlnvy1bb
3xOn5MiouhqLF+nv2szGN6fu4YiLlxUeVVVl+JFQTrnqDL+NcQtjLVaKjPflYH6vM1mJyMhd+aBs
Z2K7LiDFq1vZZh663Hvp07QtN5JOBIoLHfvWcuHFvibeJlM0i0vTFl9lnjuvvuggLOupGrgxLDsa
MHkVcNOaINw3Nqu2lda3NldQNxWBN0KUe2Tswmhq69Etub0CybDamKZ0LwxBXhgvqu8stbyVh+le
dWZWItKz5EUhBxlW6ZCtvGS0LpjXVN/tvE53ghZwxhWF+cW8dttAbNPKZ3GbsGQ/UcIvFHxZQqc2
uzjQeXJhIqr3wgCLCNSbrI2l9sF+RmYmu8QHkXtvtCDkDU2wKRy0Z2pcEblo94abVmszxwHjVgF/
0K1Dg2gcBZEhwDR8JZPAAsGsF8+43jQAqYnyn9IxDYKQCDP94RajvgD8C0YENSMKh0DJebnua0fW
sc3rHiJ5zEbNQhrIu7qF+UNY3sBXA9WW3Mu660nkdwiVIuoydWlmOXaP8EVkSk9e99xpv1dpelvg
aDbXKam9iCYtqLweUTjBhLCxPPT4086r8lGIrHpGmbNKsQW8bzXFwdiOnY5aBJAbjSDNDZE+Ha/I
6DmXVpUCYmG2PbxeLAhFRbMIV+hXwOUAIMsiTifzmibGbL7MVGR3vmiihnEBqScLp33R4QLPE2yh
0PfAY7YGlUTDOJUXbWcZX5m0eURAO4+KCdGxT/Af4mrWsCSsAL/ebTx9D9pksLW8YszibirSS0fi
aJVOZlz7mZmERaP6NRUN7lzFPPei8R0RD+a8YngHHpcUlnHr2gXfJ2OpIxwu8odQhdrTgGdfIcNf
vomszFcIUXXsTEUbSW+6LmVnXfpZn3JY47X02s7yfO07mXgUchxnr7wWMEnECAmeTmX+zbLL7ide
inyFiC2eeP/NMxvk6fNC4q1RZpkVmpQB/CjbwPte6oJcNn0Kd7+W6h994EP9w8OVHlUp4V1oJqaz
8bLeWLdmUa4nMoxvjU/aCzVKPND8KjfXZqqcDA8WOby69TQk60GVIJArz3yZPC2vTCqg60WcNIla
h8SzO60fJ05roBCcD8MW+4fuRsdJv5rAYsgIsFBzN8wqmxwP01Up3GFr4Ca8plZOJtgQdq81UrGx
ZzRg2EAR17hJEyA0Y6KI+irShLzVgWY0alv9oyucW9XZ82PJt6a4ZEmOFcRpAU8YyJbal8YoIcjh
PABpoH2MQmNGmWvKFXArvF6xqiouel3KX4CwzrqSBbyJQkVxGtcg7eM0t8AhT1Gne05gD/YEHZrE
ijiIBzvUhPN5prMvWZXS27G2gm1TOhR4xKQZrjhShpedo5+tRvDLaX49EZVvAhmU19zvgGXy8uBb
BqxkBAkCVAmCnu293sz2dmNWK4/W7R2XiOBSk5FvRW1/g2RDsweqOw09o6qfmnJwrUgljaZRWhLy
sxl5G9WdoXfYf/ZTkxN4PeS+hOR9znbcmuWewc9xyB2VDgTqKTbfyiiLfFpxhrTKpIMN4iU8Z3qO
pRbNk30NSq0RQLbBAJrSUPqaURzctfZufUaCi2L0kg10QaiIJzG220xM2S/P66ZXBgFCLF7f7Eq8
Jo2WRVnZIcQAHELoUGvAcVlaOI9JY+kxUnB2BrAqqc16W7ipAXgCJ41ywsQIkOoEqct/VENhq3WF
aUPeq+zqjautOo99ClsUO0SlLBFh0RslnFFaM0hvndSt5YNhuUWF8FP3vQ/WEYCXl36LM/Cm7Du7
nuCFBknKMUZOzS7W3aSyVVrCVZJFAyyNhhs/d/GMr+vWuqvGFHbYGzU4v3jmWiwuC0SfOk5NWcEe
uGyhzr87k5I6UT4AmA/MEiSloHu65PxPyPI1vpwlj0jkvfr7ep3E7YXTRl0e6lUF7wnjTBbsOAkG
1Ppc6PGRiwXTbFGDaYOAUT+1QH6wf0ImvEbc8HmfTmRIDxqYv8CHKmqQmHZFcH6FnoVAz8ZzFf+f
N9vfbsWHpTeIy4DqHsuMFqIZsg5RKS6Hy0Lcdt2dZ50D2RznJwN8OoXoLWp8BLTlw54MRLG0Q4Tx
7lwD6hSAStgq9Q/rzt5JkG2RD4nUF9bE6Zff75wXuKjYovwCe5dFKQ61n1qwDhlz0xk3EM255UGP
jZycQc8e9+/den72+XbBEl0yGcyBc6x7YAMbgYBYgn7YPljjzzIrosA+N5jH647MmqlYdYB3UHAL
DgczoWVrpbMtz7Q3brr7IcqgT2XeOBsJMza2ni7OycIer0M0iKenDcb+TDNaZHtH304z34AsHBIu
EDss7K+579+AzqTOLPgTw4gVAsM+C4UU01pWNbE6gW/VeBraY7kyqmrnpsBzGAQvmGa8dHLjnCzh
yaTyhwYXOywxBrMRCRr8U2pz3CLxsR3PkodPlOCQvP5QF1hUicoqnRyZQylybmd8QLAO4VcdZVsI
L2z/DRwwEDgzQhXnIbT8lrutdEhiCQJVz+RqRgs4ZsiiuZBKoXrQvv1Tpu3/vcr/Tt+a2z9Le8M/
/gf/fm1a1edpNi7++Y+r/LVvhubX+D/zn/3r1w7/6B837Vv9MPZvb+PVS7v8zYM/xOf/s/34ZXw5
+MeqHvNR3fG3Xt2/Dbwa3xvBN51/8//3h//19v4pj6p9+/sfrw2vx/nTUpBF//jnj3Y///4HjKg+
nDbz5//zh9cvDH/3+FLrlzpHOfbPT/vXn7y9DOPf/3DNv4F0YUOqygEyE6KUKKZNb/NPbPo3B8bG
kKaxQZDG1QE4R930Y/b3Pwzzb7PgMyqns7fMfGQR/NnQ8PcfWtbfUN+Eki+sN1BRxof88X+9P5in
v+btv2rObhvkSwZ8oXek9F+lWg8gWwuLfy4mWtDNBHT18CSpJapGkz90IWl6XeyMrvKrdc9BQP9l
GHnPr5AY5m7YloYmYSZhXhgGKrOAntVZz1e08lz5M2CoYcSpmHznjpmSG19cZlJjldEun2JhjdwF
C6pCVmRdY89D9kkH7hhVSH0Nd3aHNGob6UZ08Bsa53acKneqh8Ao3CEkkC5GjmiC5bSCytVInBVN
+uCHDqjRXBLch0hDU8WcLvTHws1v5Ejc/Fdvqcr42nWIy5t9i5Ar6OJBT0F56TtdVz4zJE2sWEyW
d88UMnnRVJVBv+l7VfJwNFLxDdlPxqOs81sjyuwatZGwhv6WXnc+R+5LBfXIQ+DtUUpvVeGks3uC
8ST7DphVuMhTJKYpCh0ghnTDpW34JAgnQId+CCSMsg2i93oFNq5OvyedYq+JsjmCSLjiXdeNDvYW
YMtfZiUMO2qzofpJgf55orWJNmGIaXxHHtZ+9Bxtm6+oxwQ0bCzpCnxiPngRfIAVWIvc7vW6GCYL
1y2I3Siz2ly2a7/3WnUxGETAVHNKrK+embOXTCM1h9CyQbllClKX3yiIK4PT3E6NFSLPTAscI0af
xnkqoRMGwvA2K3CasOxBEy3iFvoSa8ACqy8TzHUqmImL/KpMnKbZKKNvv/Qp7o4VxM0sEwlSa6Q3
JpnUdMHSKgPfsJLiO02mCiatllnJvZmM1XOiGTKrQwnu29pFlixFmhjSt1c2cyYrSken/wkzHzVe
pzgOn4xiKuyNdoWw8LWT8q0NZMnisUQSY+0IkT7kTmBAlkwjl5CGo1sKsscTRdk7CxR45K7GkiIK
GYyJriDXjRoqxgT55MaBVXaS+W6A4s/A00c4hNdqbfep7PZQCkv1TTmmtoe8iZ08+0k7P+mI1vdl
Ngz2ZT8mpfruDHxstsqYdLalils/Sy+Qr7ntSyD9AJv04rqV/nVDBbnzJJhvm8aAjuBeJFqBb659
o8pR+GlJF3PGrDsj6zN5G1i2RI0isapmjUSXh0uZtUkQ9vkk+hvQrQ1gHgrCM4jFGY2H3FpTS++n
b3d18CJLniBpVvYt4KGW2YLg5hoDucnoVH0Bd9GCC1/DkNXOeoA+w1rhoYhaHUEJtrNc6ezogDLF
2mpRtrwqdEqriJGOGCshGSWPk91bOzr5JvDUqds5F7UtMkQpJkzPjUczYLV041E7OvdjpkRqAujj
WnmwKpEHgReTQwxzh1ojnOxzk8+lKnzVPEpZLvnKqvpAP9uiB6ccRbasF48prr3OnZXotK3pkzE5
ZReseoga++U2mfCUKp+hVG1ZEWE+QUkvVV3R47XQlrALW6WWJOxLlbZXSjpVfw1GsK2ejapUkE0B
ZcJfWWVf2muSN5P1NCZWQu77WoyQXQyQ/42R2/P5zw7Xrr1LS9Hwb2U55OOLo3UZPGBcpnLntC51
b20sWbVGNjGhqwSVDtAyDUI3iIloH/ts8kY87zj0pTemn9qzTl/SyY3vJd0QZkz0+ZWufeRytM6u
rKrM6apx6sp55l2RjxctFoD9bKmhScIAZh0S9WNG8n1pq6TbT3oMoHwpArffEo66AsqnCQVbRhgN
MvO9ob4H2tD5t9bGd43HIisfGwNu38DuGAU0Nlw4xainPOnyeq0CL2AxVbJDPgYrrQ9eR5S6C+FG
rDIG69qCBWJ+IzQDdt9Im8lA8jdgnlxLgeLlCGIgbQGC0siNh0KgyrNFEgDu1BEUgrX5lPhJimIb
E0F1EVg98vReXQfkNffFzwTDihqW63U9UqhtmcoRZlQVJBNCTXvbvQIrMPMiglxR9dSIUUIZph9/
ujWZ+Be8t5EZwFiQOqpqakJbtTd6vqumQPgrKgqDfs8COfE465BmwKFbWWOxb0o1+ZHuqylpI1uI
KQmlgiAbOjL1BjT2eVY1UxcGRWLFiKShHYn3AP1WJIxkXsiGkoyQr2QGHaLBnBoekjYfs10jg95Z
96OtQLlVIldfKQxcxr2bVUjfBc4AAkIpbQjo6bwxQ4gCujsvKC/6HIjo0PEKZMjM5EtZoeZfOe20
QSVvN2XGDSl0bCfk2ewAvM3UFDZGF6Zpv1McESg1Qg2q8Mrpe7NZaS+TY4xkdyaR5BImNJGbvLtV
vjS9l1qU2ouGKuPWBhYYBfsKl5Qa5cU8Zw+9U1X2HkXtrNyYk5B0XQirTJ84S1jzyDvmyDXG2sUz
fJg0qE2MexkU7JgA4G70GlLe67In1+mIglSMpG0PBaRggCxZB/ROKIrSrn+YqZ7LkdxCEaK7Bqch
wsUae3UDCWDG42HgGw082gtrqrfJ7W6aYaBXlRaoaJlJloT5BH1i1MZUTAS7TivjtpTWG5AZ15Nj
9mvOpBuBzsm+0qmNc4UM2HoqStRgFJK3bRAXQGEWK7snQ9R1CYErugsEf5gFBAAHmQBD4fXg+SAT
iJGDYqcOUWPDDkzmEuOgG4mnYTAmZjiMuDffUqPJkktCJbdjjHg2bkDuLsWb1Q2gvkSpiZK7UfBV
WZuVWUUQ60G1oO+43ICpIpAw7W0/2YNhu2ky6PReaJR6rI0uYNro0fE587mBfFczVhtbQcQglH1l
NasB+h/JGlDAFKnSPi1+zU4gKI220L5DoSW97NocSaqUVUOOPENujqGbtBOPWpsrcSPrunrwqs58
FjieYLSiXM4iRAV83t6pl73YadvcBY1h58/M8VQr40qkk41Dhk2Xfq+zbuOUyth3vciyjZ4IwiCL
JOZ0kWLXXdQTqtnRoGhFL6CuMw1blvEMkW+TkrBthGts87rEr9gj43js4uS2V3lBxzeSmcDkcD5A
i9OCqh/0GGjhGtGIwjl4iJZKwCw1uAaAgaKufwNKCzSCPgT//wyvD8JpBMsHwfQcyJvAXoEbhdVg
LrBzTQtYv8wVjD1w41FjOzbitzI1CNfnFqA1gsQjmsCL8jBcLzOMl1VMCDxrvcslA6QDmINenOnI
IdDpz2bAGgKu690RZYmM7YEUgPpozcO2Tx4zDw9VFmxtkuBk/Pb7Q4Y+4fkBJgx4ZYv3R6Jdj4JD
ysPUhNued1Eldfx5C4epC/QFzy9IMIOyCWgc+rNIXQQ99AKYib50QYEah7MhQBK0/plW3h9KB3OP
ZuCCCOt4iDZhkhbve4kIi6RWDuGhLnY3CTTD2ZV5az7ghDM2/jZdW2fw30dztGgQL8iPqUHYw+mO
aXCzlb7CKw51fJTMusepO6dHtSA8zCP4LmQNWg0kIuYb+7ClocDcDTA7CMe1Xs/q6/kb4rJ4Nr6D
e3wU7M4pNh5PGQRILAivEBgeQNVpkbKzHIEqDteQL54yAMjk1rUh5cXsM3hCa96Ph3NmgXkH+jIS
n4BrLt3M6pG1BVC6eKPt/U27yy+gHbZOn8yd8T29FKs+tMP6qnjqLuSZuTtMOv05oh8bXsxdZqW6
wLN2APjqujCzuJAqHLsLSGRN5CqRaaR8diaxdmpMPza5mETQKxAbDggaPVSa2HQFJQuUgs80crwm
Dwd0cTwBs9OXtQFxDncisSZXeGRunWqv62b1+aZepNOOR3Cxq8cGkIE86KHANTtbO9ssRnAD64ao
vm5+nme+HqYlj5ubO/4hD698YZTpOA0hzgBI5Fdx5SNkBAUchLeQQR378+7N47RcmDA0giePB5oR
oKaHzRlqMgrt4BbRFbIhxd71nv+zBhYTxWpzqsAHwHOigLYJnkWjc2YpWKfWAs5CZHKRDnePpFNY
UBLFuQdLLUB1w5l2kNxO0Ei+Nugqg3XDLDji1ZEGV8o40/aptf6xaftw+JhfyQqJhyF06MsI4fCx
AjbWb85M0olWcDTCKQIwaEjBLaH4xmQLOqoCwR3CvKZ7MYYq4vrMGXViJRw0sggplCs77SucvUJA
R6EH9MXdfL4UTixtHPCBC47wXCNZ3o+Uu1NObQHJ2oRG8ADaCOempnhcthVi5nMcnxOrArURyMj6
s3DDUX7ftfyiByQSHj0+mkjNdUasneEVP1h2ToDpaOgQV0AOlMDNF1UnOCEergKIKrsVAD8IYuxJ
QBAi0JvRTLwzJ9FRhxatLO99Q6eIyNCKC1wM8oHBvQiAHcuedZfefT5TR9fV3NTsdIapmnO/i6Ya
Kw3awEB4qYGS2ZotT26lNQRAHiIxNeJlEk2e00Nokf+eXuT78QeiGfYxqk7WcQTQ2bLg4yx8YdJb
kYEopcACtO4/797RSM6r8EMjizOpznQVOGqCdkmemyGQJHakeFetCsPRG+V4D583dyqsmdlzMCeG
dglijcVwjkUy62LhgAJ+dUPG9fCUP42htffX7oX9I03j8+LX7/H54mA/aHNxMo0D/CsMYUMoD1Ug
7wvbi4d8BcHa12Snt8613DbfZwluIOvL2zSq9/mD727cJJrO8knn1X/0TUBmCMDiQI1oWRZtadEC
hjwfzxZdT8Z0XTX2Xeo0G8hRPfh5/g1ImxVQEPugc84Fy0c7EzMNigoMOy1oIEPX6HBnVsjViKoi
AJ/ZfItC4sqszhDuTq2ljy0sjs2UekVqpBrZhY7GctzZRgZoMiCm7Znz+cQlcNCVRaiqpQWUW1p1
CAwsZFoHtQJpU8BF75z2xkKI/889+KFL9uI4q31DDqmPLgET4MRW0ly6htyirriqOLvx7P7Slm4T
cdMAc6Apf3y+W05OWQD3ZOg8QN5teUs4Gjgs5Fp7ULW+Kve5yM7wxU9+Pg4XaI+6HrxzFkuC+Rmv
M5f3YZ2zsOAv1ln50dMt4CpAhpfO993hoqtH5RDhowUT4HNa/eLy37jbwO/8q4V5UX4IEqepd6jw
UB8nboGyTg4h7NDQDuo6qhP03p7KzD2DOji5zj80uRg2LRX34WAMRaLxR0KHWLVOFIh7xaz435j/
Dw0tNlSRgDwxuqBVdv2zl2IQ+zOYhlM9wXEAMAMYo1jti+kZkNHusgzLW1j9avIfWmCJGcNMTbvP
e3J0i+Lw+djQYpYqDZJE4aAnQcAva/FVJNi33dUI9GIy2Rt1TqD4OL6CHSFxoeuN1MCximhnAJDa
FSUIqZqF1GGbpjLBdN/mvRNOZXBmnhZKCPMxcdjconte76EcwziQGkKoWLPaiSrWP4A/McZl1b2U
KD6EqShgxsrYxsgssvJZJc98jeNjcf4WoNtDwwqgh2XKYCwA2UXNuQxRdJEhyGPy2SYcLiXlpF8/
n8+FfM/cY1iY4iqZVRQB8T+6x2vWGdADgxUjio4v4ta5MK6DHtqeI0w72DfrqbjjF+WXz1s9XkWo
liMDh1AWkKljqfZWQhJHM6RcpO1EejKwye3gwkiqSxMM3RCU62alymH9ebPHiYPDcZ0PuQ9HjBhA
ImprzO6srz+7sczirOdNGOaPOQwODptZbEYIu3k59Izfk/Nx27yOZvVvLBCkXWCXgxgExdnFweWB
aEH6EUYBY8+GdZ7MLDc61t1G15PNzjR2agtiWyCbCXGzY56xlICbg8QC4ii1QKUwi2LFMuptme5q
PHLsoXvV9dCdiWdPDCLWOCBTgE6dEHjiWd/iQgbyoaPezTROq4L2Z6SXTjUxCzSAwYRoCgIDh8sB
BUcQWmDWhVP5bSwfBhRwP19vJ0YOz3dc+oFPcIbNaJiP6w2ePECvtmkblpODcyIxb3zLr0JWuKvK
nIxrZakzx/PpLv2rRXcR5mQtWACkxPFMOvveaN0dgoLt5516t2Q6XN4g6wOWQwFkQ0Sz5C53FgNC
HdVhqMUYNwFymABCqHAWnGhgRQPKqIbUbjwLXjrP+m52e1SPbF29/RtBOL4I8gcEiB7wqJeJTiNx
88ltcH3bsOXwYMsh98amgJb0OZ+j4/P4oKGlXTHjfFKKo6HafIBz57YFISU4J837Hrcfjetf3Vk+
UHszQYgqkLbqv2a39kv/oC+yNXTwrI1YaZiqjldgeqofdOevPp/R40WD7gGKO+OmZvHqxTJNNILv
GoTIsEZJkKdmRPwzO+3kAP7VwnJZThS80bxFC0wazpyN4XiH87ZS3QqyZHl9Zt8dR0Pz9eLPhmIo
i8Ak43DfDRUqwqUJ3f8G5Jkp3Y39c1r+sPi5ROOJVwVYAyj6AaGGA+TIO4XVtlMmGg3BzXBvbccL
dgnWS/jbkMT3axqQ7BlmPDcGybtFl7pC0UGhJetmep71Xf1vcL4Pxcus3n7O1cedB+hwKaJ4hR7h
5IIrxNF7IhHBqDrCWWihNE2u2CRl+hNpk96/HCpDF+DaljMft7EA0WpK04SnXwPhRpvngNOXFgOR
X7ZTN21yEPyhlsJpYDyDOVGal0nljzLunRRA4oT1Liq9YIrkq0A4vg5bpyu6La9L4u74AHzmGtp4
Xhbhk7tbDXhI85Wb8xPO5mR8Fa5u8eCR7mjdOm0eaT9Z+22wET7ZqFkW4NHsMiD5B6h9SzxdmhZK
/shoaFBSAoRWfU0UjGh1T9szK/5ERQvJbBPXF3JnOPzpIuRvnE7W0kCBaYzNSMMBsboRF8CohcOl
2KQP57D0p3bYx+YWe3hopa5sinRqN710iQJXCva6fIo+PynO9Ap5n8NlyIdmHDIQ2mAW1O7sVQtp
1eBqip3IDO3teYHOUycTkprIM83CsYgDDpsrEhRdAoL8bSPJF1M5W9MIXj7v0vEdjXn60MQ8sB9j
QtS3BVCYUNkewDxCcdLYZR39UqbB1hnkkyic384FINuN/DpqgTOw1Vw8MQhh/Vj3uD5BqtlJhwCd
eS63fmrYcJCjaoATEOWDxbB5hhNUUz+/Yuxyk0LyJDQyfS4sPLHi4BiEcu1sfQKXh0UMWoMNNBp+
AIAh0FhpEgBM11wRBuDF5xN0ojOgiOBLArhLkP5btOMWDCRu7sxUJ+vaG8u9Ifwzaajj+wJ8VeAC
bGLNcpLLcDrgtJLNXIvwRazqHyK4Y+phcs/RUU5cF4ftLM4E1NfTCiX6IWQadnpCxkkBnqJ0YHCH
AkK7Bt4DFHHUxH5/BH3IEgNONqMrlk88QPdS4PQ1ZJGT6t6VxTZgze8m15G6AbQCeGybzKt7sYuU
AwY3CE+QCwEEKckeE5D7vaYGHdGH5IMZwaTxTKR7vG9BZUDMAuig/Q5RONy3OHinPPUR6VIHWBtb
IyFxl5rIgA23Knn8fABPPZIRGuFegSon5DnNxelqjcSbPPA1Qigh6VcZlzrs9vldfgWWme+uuttq
1V5VG/1wpt3jtT8r6yLhAvAA6j7LhZn2krQt5F/ePVS6+/6d+DB8lSiuF6vpR705hx048TCHp62J
NWJCnfHIqboFS8WfUtS5mwB4j6zq4AXmyUdIkz4X0sSN31WoCxbqzMP8RD9tKPnCcwg3OpAmi4At
kXVeImsOyAKnceDXYYNKzOdjeaIJhDSIB/FgBsttmcAcM3AbLQ4aqjdczTV2bZ+D/ZxYkVBymjlS
zuzyuOwEiP9jNUxA5lnjHiiv9TSWW5u1UeLpvQ04xuf9OT5+8WLFWUXnIupxCqBo9eQkDP2pub0j
GtRkkUdBb8f/WTOLIwuc4gDSD5gRWdBubUGG5MkfSwbK79idG8DjKYLf3XzPU0TVCKYXJz3kCxXp
aI4KHfD33PdD1m0+783xFAUwmUBiDUw6EA6XMCNeB3DOUhzvkOxRpnRvu29K/io6cMthgPh5WycO
DTQ2F4ZRdUSSbbl5vXGiXi3UzFly1t5lAg75U/sF5ak4CcV1+bUooSF8TpXxRA/naAlpYNxkx8vc
4ik0rzoswiJ9ZpDGmQCfNAMdgTwd8qQ9szpOzNjMysJjC69G1MIW5yICdJpDeQt3s7S+ZKV9J4z0
9sww2jjID98ieIQAy4FUKNCBRwKBvaebjqZWC/VFtSpey+8kDiCEiOzslWmeVfGfv/GyNejd4xKz
HdSLlxfZRBvcz/OLbi4xlisIRWyy7Xld/aOBew/LZtgDfM+OvRDkNFR8SADAUaC/mgjQ6uyct8pR
UIMmgLGH4rKHLBrIxocXpEEDty6cOc6EbI6fVeDxXvKqjdrmtwEjc0vQsiME7FfUoBant2cD9CoT
pEcEoLUxiJWPSkIbw5bJuevpeE8tmprH9UO0TjlEqRKCDeyF5M6FoUPMvgt4lgr4VZZFqF/cbRqf
a/XoqF00ughuggkch4qO4DG0NOq9PA5qhYequf18pZ9uBo8dF4KOx0qYBNQHEMfQTGHxvd0HXwDu
XLvT2cr9PB0HS/y9O3+1M2+4D2OI6hrtgISdzVuglBfAMhuEgRf4S67BR7pKY/f+834do80WDS7W
hyjximgFwuvZs9oFeXn2pmnhFWMD2HlWzPpk91Brg9EsNZHdXXSvBEy5JBxbq2ke2iKJcpgTd0Di
AO9RNY++t9XiSyEI1A6dLffNfeaeORRPbrwPX2DR3XEMignSO1VYCnLbUf9CU6iemDTSpX9myZw6
Ruaa6f/1dbEdGuaxZioA1YLODE/fAuPh86k7tSQhRIuwF2UaG6+ww6XiaFcFQ4Gl4g0rYkOihkKO
5LeLo1geHxqhi5xCNxBYEk54rfZFvqtQJge4nnvhf9QTujgN20GDRFKiJx0nmzKLhXpEKvLMzB8/
8BZdWaw9Q4ErUXRz+KyzdIULZsWHSoVeSbEArGfQch6KvK9iLXyQRZMzUfQxaHDR/HLlTaXDe4mN
NvtUl6vmqn2kF8WarmDwc2+QaBYgT2NxDqx4ZpXQxSosepvVfQIMXAtIc5FDM+0rK848ME+tdDD1
cY+BCHys3Au+wzAEE0ZWe/cWFGc8Vp1ZIcf5dygcoOI0+5DNchRH5rSG2Vc1ol0oBYU+Aty1HUFI
1J8d77dunO6svZu+Cy2cv2FOHBkHTS8mrqaJaKFVhSA+9a7K5oufPXFyD2Df7vNdcLIdlHqBM54d
mJczlaasUapEUU3Q/UDNWIA68L/snUd33Eizpv/LrAffgTdbmHL0FEmpe4MjC+89fv19IN25TaJq
iMOe7WjRm+5WVCbSREa8RoQ81gq/3g90lkYtc/kq0OrKjKOkkH2fQFLLK9P2Nbg+vSSnn1o1DV6m
YWxQm9S7O0trrL/KMTQ2EEyX7hzw9jpe4HTRjbM8zqpErcSSE4gu7JtjicWA4AjIbdnaSXaBzm5M
7IUtQLKPcgp2h0vffnVQQrZq+0jiA1bFvSmXri9dNYWxtb8vbAKigDeDjkG3xlw+76ubO1GHWZxi
Vuh0wjbBVT77R/86fvlDJUDAJrO3ABEXxwWwFTg1HWCgum8jilMekWKauR1BbM4G6WSG92UlbxTL
L41L/e0LTaXcxJ/mbRQ9U4qpkVL0MOXezmU5dGqyZuf9JXleu2ZNYmZFyg2IDF/D1TGFgfLURDqn
o/93jZQlAADByz/nh9ZrjsEXLGE/+thcxVvtAUFuOz9E19TWEcOseohvoheqN9pCAs+3/E/OCjer
YKulEbQj8kXikmPNaKeI0MB/meirhnPhBUVlj/3Ggl/+vlUSST+PWhGUrd+NorefrCpBnJFmlVBH
TbuH5EwP0UOGyc2zeGMvy8uteR6LLgqvwOXTrU7HYtQHDfgX5KBPUPW1XXMj3lQ/5XE/qPbi8gLf
cx8f1MN0hSCl6DuZi6TWtjj5pb2AwdH//IzV+slVpOg4PdF7kyOAKxA3k/BBa8WNXX72gudLctMt
uAHkac4KVeiBTXmTlzwNZXoDsVy4SjgOjpBLXiR0yKZF/yYgYutgf2il43T09lOaiYE/Zl2A5B3N
oy9lOx/oiipdB0J8G83Bx1NWbnEe2HgPom8mr3ZFAtozh8dJ3dZ/joznYfzx/ja/tDDN3+YJ2oJY
WS8WQUv82uoAWw9qWdmZKVAiS5ER5SrSu8oT0SjcOFgunV4mxW9KVr8r0qv8VejECSlgnr9CaWY7
ESHsdCeYo5huzNylhUEbhJubKtni0/D2O1F/QdFwhk6vmag560It2r1a3M3l8LVHlbJS+2EDVnop
oUT3idRfJ+USqZ6+DTkv6O+KGbODzBV/cWqOrv7S7AXnezq4Rm1TDA6c/gbPjY/PKTcBHAeLqvuy
Mt8GziJU4BORlNJMNS9vYjurP9y/oquE4NlSOl1A5evalYbmGlc5lcy5Ep965BZ1aM5kmRuJ6zlQ
fonDS5Q9zThowLwdSgS6rTcQT+D1Gz6FJB84QwKTORbXdeUIe+3DTpuABX6HBNBE24AOyRqhU4p+
Lg8CeQJXuo30FCC0rdv0wmFIiUwCbAo9FE2r1QeysNoEHQ9aNzIjDt1Ajw9zOzyEWSts3DQXbjYi
Ia8j8bWQ4FnNXxxmcp0gyGynY+2VFslPouxUCVW6Squvu7Z74FTeeAucMw2YQVBnkG2US5pu9Fbl
iL+aN6mb3JoT7vWWq9gBFhgqir92+mOxa0Cq/jpQHVX1cOb6ioQPit27LXunixNNkd+grcDDZ31e
jjCz54huLqwRL82+qMpPWX96/8i8VFWj6fJPjOVMfZVXWqE2I+sKuDt7AZ7WPBifg4cIIkXw1L5I
XuKmmjsctuBbl76rjsAC5o0LNu7sOIsEoxqbmKsma69T66ZMspuofIqlO702kARQNtbRpcMMusQ/
AVePc4D/PUoxBPRv4qf0mLwsxqmLpx8SKNpD74WHcS8etsJe+n6vo66SF+TYEAPvWUmIyBY7ZHEi
tzeju1AON66HrUCr9CRsEOapNa7uRYWnq65jpBZ0lHfeXyuXowAUU3+T9taYu0ELs2pIoRmB3nWG
fL5u8+/DmGxcPBtR1oA7GTmKANYogLu6nB4wC3YL9GHcHADRRvKjLvO/Si7R5FvyLZKSRW7s7dqX
pFydmiQlSx+ibrguwqhG1TXEeBKKKqyqq0bBpgMJHr3Nr6RAsr5MfW99lmdfEo9WZiiI1spKS8lg
zpCikQxsRdzUL63gGf334bosNLHbiaVYFntz1rTJEWeRlxr1KFQVqygaHgZZanyvGjPtBc1lfDBm
3ehMV0YzsHSyPIsQ64jBLMmoMSBVVbbInNSozyBIx8Ujebk0IuMuyhWpeJgAkwEtZYX896CSHtGn
MYddHaQ++iFBLUeIxwjmjWbO6pb77HnqpdA2xn+RxokOpmZ1J2T1gGVmgNpSjvJY6c8YG6C2K+t7
uQs2DuizzWzQVkNyE6VS+jTndqZ5XelilyvZ7+Za9tWyQ6c4BScLFdonugP4cy6yNvuPvofXYZdD
7dVJyQqZskaTM7vSDc8Kp4da709cSl8+tsvWYVYP4hiZfl+JGF033rXo44DustP42/tB1nnrKoi5
ylvzzNAEWYvRuUfCGUIF9CRkobaM9tZbGZ0FvEUXhQqcv8+1L8cAJ45ZZmdYlcILkZa1XUuZfGhz
f8tiaD2gJe15vZVXH8cH96TiC4w8s2bFv/Dli76ETTI+vj9t6wH9jkJHjZYu7lukj2+XgDoFKcYr
c21HCTI0f9N4s0HEfzzGMmmUQhZ9wzWfq+UAM6sEzZtaVX9BUjrAWzFtWRO3Ep1LU/Y60GrKNLBV
Ap0ZEvxfhVV56hxunK9nG3WZLvxgKAaa8N4orb6drkqSq15vFql1PdUwz6tqpaAXg0qP66PyjE20
gbbCC9bpo/VUSIM0fOqLKp73eYQTE8j5IHqaklDqD3Gm6N+sIorzr7IfBZozjsIYbsz8ekIMJh16
MNk6gBTAm6vrOkEdUcQmmVoDmWYS/moFcevounTjIEvJCiLYotDxdkYGoeq7LugRKYtsdOuy0+Rp
afS1zZ9Q6LZBRp9M8UrJDqL1Xdy8v5eT4+11xxkNIhV8CsRdSgxvg/t+nE6qwLtN75DgM4IvFARq
e8KHazck0UkBqOIqNcLrWmpuLIULU6sYyLexHMgeeNy9DZ1q8WIwamS8WpXHvM95TebFFjNmua5f
j2+ZUnMBJVL9hT61fv6P1pQWkwlexfSF/NnvptQVxUT8gQ2FYzSWHUBtdT+2Wdchl3G/uhOoQkBL
zjEQ8sPpbkxoevtt8JdmFRtxlr343tBWB09T9bjBjGQqA4/WxMChyhquNRkp8g6LGc3/0TaN8/7Q
Ln2y17O53PivhqYbaVg0Fc4b0K7dUkOqb+sVfjkCwgm0F/nn2v5xGkS1wAaMQTXfZGgCOGipyv7f
jOKfGPJqFFU/Vr6clLYcD/tZLr8XefjyfoizY+73IuAABtD7h0bxNoavZW08lMuNDQeTN355l+39
6/6K2qvlaA/CPj3BZ5UR7t4Y3KUFT68KEAnCBnTHVqcJ6kKCPLegfFJNtvGXxZcBc6vQCfxDP22d
XcsSWy1B+O5L94HUUTpTVsl0XWkiwaQEinzZmFVOnp6STdrU2XuUyQS0AgKRi4MSw3pRlPBLGzj3
C2BgdIfbBrE7HKJ2aNBeF0AteZCqtni19dI+694uYRc1g4XyQL9jXRHqZSMSpJRURd0LX1Cg2mNv
484vLX6T76+WS9P4KtD6TsR/Qi9UkVdFbdbPdWbgRVQ3V90UbzF7zopPy5DodwBZXQShKGW8XZad
FgUJ7bXFE3jwwuMfL3H5rxFH1/RRplyxtRx/E+nXS4R6Ggf8Ato68+rtrXTqE5OssnV7tz8WDzET
Ge+0XeItqt3ipxRFL+CyoOFCe7iqDu9P7XIinYUHKwYoWATo+fsbvzqxYlwuBzpxJc/t/BOWZQf8
KE6zpdymRv3wfqgLR5cK2vN/Qq12XpXFc48rUGlHve5is2e34pbUw/q2/v35XoVYnVw4uEVTaxKi
FvPHXvTvRNmwp97AVm/c91byjCm3i/znxrF/edlQEQJbitjMWf6pSegw4mS0fETRqR5zN76Ddj3d
LbJl9T69sTTn4y8rVuqrkKtMNDEN30hNFN5DHo5yooeuDtXOnotmA+x/1gf8M6n/DG6VApnRaMS0
p9l9ONCrTrePccrWPOtBcWJbOBo/3l8mF1ckQF3QHouazu+f82pFRnKrafnyZDTbFt1vbacq/jNe
goc6Lz5+F6jUCS3mcYGqr6vmQ4Y/aZay+E2c6RqkBqorFFlt2YflPPx6f1jKsvbWOw3zdLo4NL6N
M0y8ijkOG5BDWjzhefSVtpwTeNFz82y61g2auvvuxjyGL+mLcvJtjho3dUo3fILs4CZusaufw5+8
bDcP8QtbBmgbMsR04xeYw3JfvprumkfFUOtIduIiE19b4XOe7iZPd6q9jlryUcLPJF0qfulL/jVw
RPvjpCXWF00aQFkK9OWlLfT2F0B76NRW5hcUcucFHO5D8+X9ub9w54PwXRDSjA/C5upNpTeTNlSL
MGpbPljlF0kqwAx+67tnDFo/fp6+eQ8th+Cr6RTB92ahABNwsbGVgJw/S6P8nAvW/NlMPvrsZeZw
IBfRtoLbDtBhtTNLSnBVZ+AF2M440fW1/9nCl3A3BNLWGXBhU8K+AjpH35Ocbf0Gw/wnjTuU4bEA
QfnFkw7+k/Q4+k7vDKCz8fD5GT6HN8NHZQSXAVIOMUxkVKharUkIHT7yNVp4MZoOXWhnk3FKRN6a
raXcv79CLtxNbwIt43/12YogRgC+g5E51xS1DcGymwG/848HoQhCV0JS8KVZb7WmqMZICDFAi02f
SlXrmDyC3g9x6SZa2nOQzWVQPOo6vS0gbvZ9jTPk4Pj7uXdyGIfyHdr2dxjr4v2hsc0+vx/z0tyx
sTg/ZDqPnKdv525i3nBNIeRizSS0LRZfG2otF84oBvU/EdbaarmRloMsBDF0on4XC/5NoX0XOJOy
4EuoSeB4MDWE1/ovhkUjDQkyPE3OKFoqHp3454KQwPLuBlF3O/G30s2LM/f78AMXsgCh3s7cYCDq
jrw7MzeEupcJiANoSrAlGnXpAucBsrAn8QtiL60ewgoeFZIvkyoIB/3kJ250wsn0kB+yI0goyRY/
Sx/F0rNvAUcYkLwph7AuVksibiRa7iIRqygVvXxOrlR/3BtG/6XGdHVjdVw43XlbLUj6JRYCvG9n
sU70AJvUmtK2hv0W1UV0qWAOOl2OeHrzUYHf30PjElmeB3AF1o1cfRC0ajYpdnEiXudBcpvn0gF1
60/vr75LbzpobP/EWd2KGd0VGb16Dgu0V+bKi07Z3vBSe9pNbu61+zBxm88fRe7/HtzCUoXjC1tq
DcvD4a6KOGVp3+CSx7vvoejClu5IvtsY3YWVTzFYo2lMKHbAaoFIUTeKlfr7xTrv9NPyeETGzB3c
2ZNt0d5GjJ6BopahIXkBuRco27n4xUBhtVcXNdr8er5WDuZ9+g3BIPXox/YCbMMD+Ign4C7Zpc8K
ZtY/hpNxHT6/P+wLo6ZAjWQXJT3Ku+syNTc5JgLRlNqjEH41ZiQWqmhr3ZzH4O26kHJRo0SIYM2q
E+aEbplINjU9IK9/WFzpBOFL7Y1MbOKGP61rVdvoPl4MyQXN1iO1PUMcQOqiG76IQDX5PfJITreV
O1+oNDAoGmWowWkI3KxTxLQWsNqbGRSy+afEGO+MunQlQ7gaA0xmNb3+0mKMUeGEbDcy2Jv3P9uF
YtXb8KuqQBTkqaUmVP0LKjngGHAZEm7m62af7GsvfhS1x7q4mtzWEdytZ9554vU29DL3rxITUKZq
W+gzXg+g4EeB3iluEhr5kL7xhj2vsbwNtLokyqkIZ2zqaaEknTsJB6zAHWHYyI4vrpRX33GVZs2F
FhcS1Bbaw3FlD2MKn0ZpHjc+13m68HYoqydNqNdjbghmbFvJrnsRbIR2bgQHJ4kn48a8939o3rRb
tkMPa/IKNvn74c/GuPA+ONIW1Tf23zpVRvcdUHyPnC3N7gr6k/YJaMBW2X4ryOp2KEYs4/2GzEFS
k31fupkw798fxtkkyrwHVaDZAB0vYKKCSi9CDLP+mxtxQjV0p+7Ew1b962zZEQZuKQ8YbAxIGFYp
kBXKUoHCQ2YjEISNUZ39DETtqVek0nt/PBdmbHnn00ehvkc3abW+sbTJixbRV3sotM5BToqWRzu/
/IsgtKmgGqMlwSH8dremCr5COFhQXBZrW6kkhGVDBPA+HoRM7vf1SR1hnTU2hiBOKcbsyLmD5U2e
Y3BU70c4O3T4KK8jrFZXS0ov5C3HbWzEEIsHIDI3PSYe4WakS1/ldaTVyYqSyAzroWAsCQXdtrd1
bUvE7iw9XA1m+QmvTtCoiQMAYfgHh9ZRq8v9aOxyyaQp9AkdOPf9ibu0mtEfsODkL/LWa4fWXOk1
qyugpkba1awftPzkbwnlXJqx1yFWw6mjRA5aAcOqMJ790WvCML+eaBdtkicuzdsyEIQ+4NqglPl2
3mLfmsU8imOoo72rCp5uOpifnFQ3/qornno3uKIrH4weh8etQ+FiaCriKC1C1qNi9jZ0So+mjBOu
CVzykoBOTZh9ZzMZeyBJjaeYpX5Mgujvf/HtXgVdLXpFS8tojFmKAeWhVtIdLPtQWA83lsilvUXi
uyAhYNsgB/d2bE2MITjjjm2jnLVPbULNxa7Mxv+CG1Ef2ko3yxu7+eKKQR8SfRuyel6abyOOsxQF
kVpReBwyR6nxi9mqf59H4K+lpmnSZFoQrqtrfTAHGA0iyRGP3M9diAZhbW6dSedbC2TpAj1WluYM
/fi3o8j8iosBqijWdLNrDnf+gL3fFg3qQhDePvA0qM4wjPWzpC7EQJqL5XHXKzvR/6HkiZv0G7Wm
86fd0gL5J8q6naUHY5RECVH0B0y84h/Qd0DChrhKcJ7vpmtjPCYuskr79xf4ha8ET3qprCPogQ/o
ah3wkwZjBGxvRxP0+XEHsc17P8L52l660nCfdIgRAEJWW2jEYY6UgnqkmMjaUa1QY3FEZD2oOQ31
9HfYyMaWpNylL/Y65OoCacoJ6SaFKk0aar98ZUHAzOPJVIf2o/kxH+11oGV2X10jgziqqm9oIH+a
Cb1GM/qJ/yOe6ZGy8Zo6f22sIi1DfhVJsIKi8Tu+k3iKDjXMhcJpr1HAvIv2rdd+rW9TzxiOw9XW
4//MoIZa8pshrrZxVNdZktfSn5TP+Jadukc1cKRDN50EJ3LEnez2BQahR13CxvHD3LklPF5THCWc
U/RfV58y5G1gsrnJaTl0jehvv/2r8NuNJXppE/AgRU4Mg2lKHKvJBRtWGkVSc0MbyueUhqcTKOW3
97fBeerMQF7FWM2jKvWcVHKd2kH1sjT9OW6cUjd3sv5ZozNQ60jeYN+6ccxvRV0dkHFmdFKH9qw9
BeWtXIp/+1r0EPeiO87CTQUQNmktr5y36FeXJpSeDa9zLmqS0VXYLOuiRGoC8kQlfSoHKbSLSduq
nEvLjf+mecbaUDkz0S+lR8bx/3ZP9IURF36/RHHmXf4jXVQRMnmXRcA3nND7N6eKhjC8AldvAQKs
jsphSGSjDMjjjGY/H42/4+zPMvz/Htb/C+bJq91y5mH9XHdB93V6Y2G9/B9/LKwFTfkPabOG1zyt
wEWFhUPgj4e1oJn/UaF0LOBYuoTUJlmJ/8fEWhH/s4idL/9yMakGkPKPh7Wi/Uek5wp+bzG6pkQl
fcTDGsfr1ytRR71n+bNgefBG4QRZnVI4cw4h3qqKNziio7iNs9QWFvKHtkd41pFqZ9hJDlqaTuq0
rvkwOKaTfcML7oSX9XHLdWZZ9//sC4reSxUaPRxIupxpZ/C9XutqYyoixetr7akxRzv3+xth2Dha
1mMmCgAViFH64hCFV/jb3TeJYqREFWM2cqNx6YNE94B/cDlO1G7fBUL3KYmLztFqzFpeLY77PyP5
v3sc/h4fuKLli/OgkmhpvY1cKL4ySkKqeGY+ouKqaddBlakbQS4O71UQ+W2QeOwDq0jTFrto0anj
WyoIthbeBupDO89eNBYbN/zbI/N8UKslZBV1LqgyHy1UMqQvtCy0RRSh35+5CyuDmaOxTomdEssa
yVToba+qOOB6iPKLfzUp7+puDqqnVhzD2nk/1up4/jMiDbQU5yVaEJSC386g1BfNVFqMaKj76LbL
sc/EGVB4KlUhiaA24JaKxLA6YR6E2YyWJp+jeXoIxy7Y4D6vRCl+/xKonpwbJKCwWtcXRSirlR6V
OYifm3knvsin0c08bolr9VO3mx19p1/lXvRB1tnvsGC34FdAsICmu37VcXPV7VzHhheUtVMkuD3L
o4vcgvv+RF9YOVBvEHgnjQYgY64ejzgMh+xPPKtVJcOZOrOb6PH/LcLqSw5Tp0m+HxpeNMsvyWB+
FXR5936IldbEf0/Wckij38Jlvn4mzFE2D+IyWeZz79aLati39qTbkzsctxkoFzY3VYF/gq02GzR7
RW10gnXCNcbZdtxeDRVQ9TTfh1ZgYw+7sfEubYY3EZeP+Cp/n5osDI1h+UjWvW+g2fxDjX5F4tc5
u6l75diJ14kqO1a/JVt6YcfD3wYqwSJkxGuwRFZmajMIJSOVHyIfSXvreVOn5CwGdW1wIJRkkJBH
G3I1m02VZrE0BLWX9rEXF4KT+hge5xsH5CoKYxBBfy16VAsFgvrz2xls/FJT5q5GaCJq3bC/ipvE
a8fj+8twtZfOgqxOfaHKldHs2tZL6K62RXEATr2xXZfc99XtvIRYrAhhoTJpFIRXuXEpYUX9O4RV
HWRkavMCsVf1sRAluwy2KF6rhf4nGM8Orkp6jGcFkqGZlFClJOyVyH/XzWdt/FYE4CxbV0tewD9u
jO3CN0JQBdkf1DspqK9Xm2QMoyylfe+p9XXQFk7s904kfX//G62gC0sWiJ4riEo0LgGAnBmf5OVQ
ogo2U+ecbOF76MTu0N/Mk6vs9V33KXLVat9u6ZGtN/BZ0NX7bUSUXVIEggZflR1YTre3i+/WvtgJ
7hbu6MIsvhnfaoUkuN7TqBJHLxMfTPzYpi+KuVFuOl/nMmBDFPDRQECSYF3H1YIhgaoUzF6ZoTFo
Quedfr3/lZb5eLvM30ZY7SRFGiZJRzHby4X6aQqj3jZCWJad9tDM0xYsh4z+Qjh66Iuog6aBLVld
Ub6CN2AYx7NnWOpgkfFm/nAYQ20ECxuVsrYPQjQejqM2RSdBlcqHIPJDy8vMXK0ex3BW2YlaN2T3
ZjjTi48iFFQxWEgPpsnxXBUczkUHvQ8NhUbV7WqMhfqhYxFOiq2jhX9XavlgD4pZ78bIrEq7E9Px
JLUDyG1RHE5hqCokAa3cW9dBoeVMe57n8udqFEFZ0kf+mtZd6ZiDwa6Bo2Kbpaz8LLsxt/0glz+V
iODOcPJQGAHs31SYloIKuo3VLnLyJKynvdpUkls2wQHL7uhW6rW7WTSuhcEA3ZXiefRcDd0jlClv
TiU7MKIdkg1eg39sWdIuV+o+sPsyH+Vd3zf6SYbE5UZymOx1eeo+CXMRniJjyLxOMtK9AUZSd+q+
Uk13VIU2PUTLP/dlEjXWoamypnvO66FqVTxUqsJyhTK3Xvyq80Ff+22puBSmoZv2vrlrlDzbyblm
QCAvQoiAql5l9V+JX7aKk2NNkNnIVGtXYxu0BxFPBbdp1ObHnHSNG4yFfBPM07RPQ121q3Qu/661
TvxiiRWOMdZYaXYdlDi/ClJzzPUeYslkJvN3Weg7T0nbViHVTmSnByJlm6BeH/q0pQkdFpInKIN2
jeaJeQpmZTzV9NxBcAZ5uS87s2mgnUniPlWb5NgYVrsrY2k+tUoe3k25Ndui1fYHHZ7rSU9E024R
tMttxYwQRC0oMthsj2/CbF41sW86ljheK3l0NIp+squse0yzBrMDX1WcKNJiR+um8DYW1OIYyX7n
RRM+PvZYNuFBkHzFNSq99qYpza8LFqdbWercISJuHNJ2OGqRV8O13KuTaO4AZdQufrLgXEKJCWuk
aQ8AJX3ih8dHONGh0+FVdCuMetgvBe/UdBLJaA/SOHwuffof4aNYgRKT/Bm8gR9YTigWX2Q05cwq
y1/8BZlqq4kmYuk7K4+IepTf1EyN6GEoBaKEpWU4BQCG7r6P6mBQnRGzxxshLcc7XHbya8uP4Vab
it0DAnXHlCN+mub0bjTn6tnPIGfrzVAshmKTgVrp2KZflVjROk8O8dqwZ2GKjzIdeLcWhqK2qeeI
D9Igy8emlaDcLKw8l2UpfMa7onMR+RggNyjli+8H6kH1xW+FH6HfqQ3Crir4a3R9Qn8SLaH7zA9b
lzX4JdKD6lBLif5Nn6bwFAqxiuK8ot/wWkwfYx/Nb8Wocbgu9DywC70zrxaezF7PRXUXJYvFRlHp
+T6qJAwT2mmxR+tU3y0iecSejItmH9eR9LMcxgroqT/Y8VyQ2WtV9DlNwsEJTLW51RMzvFb70rqp
/bi+mcciPpo8BK5ULYlvptAXPYTqyqtaNSmFZZl/l6bQ3fpSTr+XcswqSGfpU8np/IOVGl4VtTU4
it9a902D4Ek6tPge1YkU2HpkTk4I+t5Vpiz3hl4B5SLPgZsbkezUczgfR1UOH9BjDK/mwQRgWumN
ejvHSr5Pqe5DthCjhGJ8Ot1IqZHgt5k0yNsqvh1Ak3JrzBwOmDuiWp6Iza2ZmSKGCJh22UYmBntD
jY0rvRB7T5rk4hiniv+UxKp8JTdS62mB39jSpLV7BdL+dWLM/IvByPYjhYjjMJX55ykVeWAGZFd3
xZSLPySUFo9yAOZQanT9W1wFkjuUfgWoTc0QVY2b7GCGIc10fagtVLvrvEJ8zO8Fu4ZxeQXhGGoM
5HUnqlXpMBYzjdCw1GssuYXwc4NH3JWo52DXOhPz+K6wdhyiPLoHPkXSi50dlr5yCzfEuK6GqN1p
VZffRL4Oipk5Sm+aPI68lHPMiwdd+4p33+j0uHGfgrBM91G+UOQQxu69XmrkL2YpqKe8qPIHtY+6
T2I+K3SAs+p6iGbdCTBWtkN8sK8nTj4vgY7oJF3gnxQjwVqgGfJT3mWCPXQ60BexrGYYRUqsHwH5
NW4VZsmvQa1zp5hayQGt7pqJ/ysQdXsUg2tzKJ66Oe2ORa88I7DVH8rKKj1BUNhqnRQdxor7IGwr
7dj7nelNQ194mKsFv7SmF/aZqreou8+iawYa4oLgJNBXiMP2UQz9zG0K3XgYLSRN5CJiqlIpPw6m
Hj+V5dDsU1+cv01oMnhzKMzPpjKo+1HvTWfSfPlqSivtsUTg4YCBi3kIJrO7iiI0Eu3clJTdHATD
CwyWyi4radiXcVTuQJ3s0ViFyp+mnSvGksAFYnpJ2ko731d6z0wK+F/+pDSOqPjyLqw6OvqaKtz3
ZtZfi5mcHYZibryojypPi0Pla5vU2ZWW0srLhtx0oA13OWbt2kOoVIFbTErtRuJQcmWM/b2lTMaN
7IvCLpY0/7siV/WJZTX8nfBn37UIkgtRrP4V1ZW0MwoBhY1Omw6FHnwOehOnXr1X3FAfUicXjeY5
wJjHK0pBHnaC1Rn71kzU+yrIh9KNkT6/jelp8/RVfekxDBuJMg3q6iMeiTd9k2iaI6QJj63CREd+
KKz2tqEkflVgNPUyQwj44iM4eGMJicrY9HLeBVrr31RioX418ky4FWelR/azNvuftVXlRwtmp5eP
Fsdx1hiyrVmt/EhyoNmgv3TTLZoilI9lKwtXFuLKsAfiRqM2JOV+5SRyPqt2ac3GtFekSU2cWDF/
djgyLkqsfXWI/CI/KqDzf3ZyR/80atMqREByjgOHZysO84EhDocelY9voaT196MUqtAiI0X6IlVZ
ZtiUkKMADaaiOPEJ5XskR8bKEfP6qa4NrA4CksabftJJItsyFQ7hlJAytEphXg1aGhouwK5g3CWR
Fe0aTER/SIUM9aEQ629hKus4wOccfcc4aaZvDUpWkqtNQR3YeEBnrh4VWHGyCHSvUwQZTGHeaqXn
N2VdI9Za1b2t9K2uOQ1pDXdp3YVcKrVgvFgYbcpO01TjQ1ql8l9Tmub3g5hrfyFlEk3ALnHctMcg
mhJ6u2AKHEkcY6fzE47ysgtI/fH46u5HI5MCZ8jKETiAn1v3st5bt6YJmCPoxMkVuqlHbbpAMM2h
XRbcK7A/nJ6kwnco0M+aI/VGYnohujx2rMfacVKV9pDoXervsgI+oWPFJpp/cxEF9/7Q973jqzVL
pNAEdT6AK6u4nWKtLN1G7YVwZ0pCeIIi2/7qW9nKHOa/Yan1Yx54YS0b32q9bVEyDPqcJ2AxlwsY
v1V9bzaFfN+PJKiSMnPaDX4WVI7KVYPibaz3D7mg+3YVauQHQqGGyUmvy0hkkRl160z5NN6kYk9P
jhQ0qFyaydJIrhum5mEelOG6b+P5ZJCuC+Qi2XQ/+EEfOlKE9pudJYL5PRvU4Cg0euBMqu7fR+T7
TjRHoTeouS+7YR5I4Xcrm4qruembO2sOkiPrG0nhuJYar+p1fS+WkeW0YhJGLr4eoY35TBg5Uelb
+yjASNKT6lE0PLGdk9rN6yIfd01uWre9FYRO2WtQfwSzsb5HQvB9wIfseYFupTxp/KG+y+j6MRca
GewhEeeqJmZdOm0P3Quay9jvgsAUDGeKFAOAl96iZzgVYueMeuS3X+XM6pKTnBrV6CRDgf1OUSRV
dOiCuT+1VlU6QzlCFwvz/HYyZzNwq7rp7SCem9nWBN+40QelNG3BCPX9hJn7aVZhatD7qZ+6ugRk
MZTPoVgjCRb2X4dGVY5DUpHBWtbDIM3KofETaS8FUeVEvW+4alzNbsPD7QpJCsuuBaXb5agOfbL4
jGQuWdPaeTAHlNeyaueXItdsPTQATrlwXHp6P8k1eaqogxTc+r5vdGTPkdAYJ6GvhsdAlHxxN6E0
8skoa9hvfqItfsqBTJlISvPvCbdruyvSUXqJCl9obWD0KhCpyDS/KFasOH7bBVS8x1JFHtKIPCET
q1sYdniNCLFy0tpYTR0xKWb9qImRgLNFi4OybNXUIhsd3Kotp1qq83vbei+SLdgW+8X538Y0S7Kf
d4ZX90bgZS3XiVGVlVMOwBmrvNoqNZ9XJmBfYmhj0hhZuHmrV3Yj+6GqC1T6SnLpZgKOMA7Zdcnj
e6teuvAz1uWDV5HUFX9D/S/2vqU5bhzd8q9M3D1rwDc5MXMXfORbSr0sS9owbEsiARIkQZAAiF8/
J6uqb9uqvq3ouNveVEXZZVPJBEF85zmsVDoV5nms8q2t2Veu51t/jF5x7+857e+6jkmYhicoHT8z
DP8VSwAoAookgiUADnNyuQs/YbXtjHAq3zcE6rZCB90pXF6l3PqyvvvnEMlfkUAfakB0EsFmGfnB
xzh1NWHxIhDLKwfWyMLzxLme+JkysgdxRo91+C+CwcCwLomXiOm6JG2iResDUMs4TSe/cb1SSz9z
JluwVufjpyapD36zC0D363Uu6NNPNxBC5BZBXAGUgQkc83g9Ze5XxF0iI9vmfm6uPlfEu5eV9+t6
wSVhWYWADjVnIIl/vSR3xk6OS4WP9mc9wrClJhvv6QHzHiwkYY4Txbb9Qc/VtfdJA/o/ACQvF0+h
igTNBSfCB2jaKtq44kKrBdv2Lsjbsiqkk/2Isvp53l5G0U+ejn/4YS92EURPQojwUZFmxShnDvq1
ZPtpD9vK3hwkeiDEJx6qD/aYP7/Hv1/noyYN3FbSyBk3le3Djb8ze3mFQ9XWP3WbS2xjs/N2YM2Q
Xupl7Ba9F58mhX18ElNIIUGoB0jzhRr8Lx2k4yR8wMiNX4KNzWMmcq9/GfwB//qEXPgHFwJkDWsV
EsHhkfkd/f1pxUacLBYFmn5ZtweceHO3unHNcxvd/vMn/uP+ic/z82W8Dw9gErpzJZIRlCheSfW4
AaAGb0r5zy/ywRiDuAEU+f6uRUCVDPjAj/E9Tk8TpSMsj4pGUN3dhOZ+nHnB8+a9V6cGlpVIDJ8s
yb888x8u+pFjNRwaVhJNfukA5dlga84M8gAwqF40YmKzI5/b1D/EZFw+KE74YLNDNENf4i8/AOVJ
jWDIJeZ+ScDoXniA+iCu9BUg1zzInNvkocuSDEF+mf6KBOjPMgk+bt8frv7xKVQeDfw66P1yDUOz
a/vaz8ewthc49k34WpUGQWqbT75b78M+d0kGBNGLow4IbWihP+xzTlv7ng6xghLkb9Kj3SWgPZIf
NbY3p/gsQPgjKYsb/MvVfo8v+OmxkPAML156Wa9QWM378Jjs2aOznfI1q64/lRr+9en45Wof3/mx
u+rQgYellEBpy/o4sw3rs7RMUY4a0Wy+c7/w+7Swz7/f03/LriC7wrHpf//n//1h/k/9NvxVdlV/
61+//aq6wh/4Q3V1UUhB4UOQXYJtBDl/eAn9Ibry0t+gLEIK7CXa7Xdpw39proLfLmJN5J1cTIYA
mC8bnByATPy//3Dc39BsCRkEdAqIR0dR6L8kuYLI75cnAY88DuVQ/8FYdbG040z66xtfw70hcdy/
a2IclHbSyBRn6HVpdIaskPraU/ReuAs510j6vh1n1pwQ8ymuQ2bcB2C/Ac2RctY8myBZbobVeA/V
IpK90l5dOut8eWtzVXJs2Mmp7yJyHiLUIOcOIk1hfTEMpjiJSId3bxrlrV+ji2AF27C3QAh3UYsD
Km4ROWhzMbYNVassDqt9/SDJeJHL1tVks2B1wq/DGPuopvRi8yNMNcXvBeKqh/Pueo14bbK6Dqw4
Id8JTF05CtWJNzYI4iCQxw269sKrdbMN0PmzLDh0oFF6CrZNNY6emw/gMtZ7BCEm4xH8SlA43WCD
HzXeGZuAor/ZD5ubyJH6HFUrRR5O4n1zVg+PWAQkQhHVk7xJN3wk0Vla1m8nFfKNgBrlphZUPJDJ
Q/YglpB5dZChlY0e8JaS9W77o1fhiES88TAi11GPgm4RBAmJdAMNAgdVmwYlctfJ3lTtutM8bYrR
6cwuIa2Tz7JvSxG34iEamSjSSiLpdayP8YxfoDsHY+pxoRZwP1qw+Q+Hj+4bCR2lAFzO05xh8IwR
Wo8kCobXUg7YY++AvpgpwF2k5qtjA8j2lWHSA9a9gHGJ3CqW+dzMKS9CS9pDAK8efsEPLdZU4Bk0
Nk2QDWdwu0Ju6hHN+pLLkexirKv2CuJF0ZfKscD7NTIj3A1jjf6Gn2jZt2Ez5simxe4shpkUS5W4
ejPUSE7MkK7Pth16vVAoNyu+bN2IBvdygB9k2/qJqp4nlxoP8LbkJ86SBnFoHQI3DsQxsnmt26o+
AS/mB8NTnfVjiLRyp18jr1gb1e2jdnbnTbzqaSO9FF0dQnkX6T27naNIfp3jOk5LT/DuRRltbyeQ
AW6G6keYTUQwpgdSAxQALjzedtwDTRnz3lZZy/32NMWoJ8/aAQRBJmKB2drrQOIUoAX6jbCpPGuc
l6diwnaAxCr8uGg+CVZ7QnAjfVpl1H+Zk67bVAEcS1sMWwDjlMDDluGjkp0dLfguDGLPMavsznWS
NsqNDvQz1EPDkiUG5ei5hp7tdUxRbY5iB2A6BT5bUwZBH3tYQ5a+tHzpsHSGGAA/7xEmknW91Tdj
zfsNnSdEPiEhDVgiUMvHAABHgZyM4ejPlzldD7tBttejSr+7LqiAdYrNCjLR9mMGIwXyb5xO903W
eT3bJtqxNQqIw1ZnUuvkevI8Cldh6qQTSKxGuHDQWvneS2wWdAm6Xe8zOL3H3r1p6BA+A24arjqw
lu+dcehrImcNK2raN7QEG6se+lF5d0j5a4hfAH0BLVqmPdIA5lxB9uMDCUbxZ/XsG3yd134fRmFR
c9GFTubpyC57kB1YtNDfgdEEzLJtUwO0E+CyA7gtBN575du1An8LnIK3AY5uQGPRveaNSD7yAtAP
c/zkpJVX7wAoJvehwbEgV06VTq/otW+P2LoghJjXBDhPyNTOLiq8ilGncssHuF+LsOvbTRMSqzPa
WZnchajY6reago/Xbdv/WBp3xo9EUyhJt6NdfX6CLNDEexWHPCd4bHZrF067WjsBOjwcayGp6/nZ
T7wWjfcIvVF5MhjQebrWWGbu8OjiFlx3dKnEiRiCUnv0sOWS+KJE0wS5Z/rCVeKZBIwx+RJxngJM
fZ7G8zZcx1wOt+nCJGw4MJAPdrntGP7yFFrzVGAL+Fo7xdIMBKmO9yz6Os2IM1YHDQ+XTIN9syrY
fEUU3oJcCnJXNBHW5BSzhxS81IOz1mguoNZ9TY1b3VO/WZ4BC/ab3sMjGDsO+FyGCM4RfE2XPlIy
Tk/hHCIlZmoGpyQ6rEr8wZxHEkMu6y7rwPZAYhzMA3kAze21WAdeF6OI061XN8iThn6qufVFN2fa
SYLdSJrx1NYRPJAO5swCUdMRMrdXOxfWv3TS0J6/idHNEtz2J4vPF2RL0tlH5SW2bNFbU+IdCF4t
7iv8E9Moqoea1qo75vTJS5108R016nXmYbcNsBreYfI2T6ms3MeAmRcrwyhXQMCvW0aSF5VA3pBU
lvZYbw+hD26/IXUeVFgwchjZ4+hEizr2My5ek1a/TunUHaaBJqDjm3C+7kWK4NAxmYAip6toiwCd
pyRXXt84G3ee13caUaB+2DDbZvlaObJeVS6ntA3GDE3bHJxTTEU2mFV+J2lHz2kkEL2n7YqF1m5a
o7LORcamcpXJBjqRI5l7XbSpbJ8Xq9p7Gsaq6BBuUk59y38sSjRbvMoQ1UEGvfEnMW0Fb/oSPVcK
e6RRLx2l5ADJWVxyU823Ri7kWXsdeQ5brOY4NdPJd6pTi2QgH1kpWQA7RUaSth0z3dq07GJLAKBC
EzJWqtkSfDOFpyq8eJMURxUS9IXnTPMmuKhsbZvy0oXkC7q0raISLQx95+eRWVmBKKx2tw4OKwaU
w5fr0KtCtgOixkIkONStb7+pZqG7rp/4pmlSUw49XghebbtdzaYp9/UwIyw/wbvUA98ApYe+rpep
ebGQvs4c2fOV19Hrxl2SfHGo+a4jRko6ih8JjyN8mtDdxl1dFcZrWM7I4PAMw5XO2YLEM45Q7QEl
A5PI6IjvenB9cZUwmE2TzTQ9kKae7mFYPfvzG7TnvYmTB56woS+CiXQoOdXRq89h2pvj74m7bHiD
W9Kn9CCrNE/pVO0jE/CzMb04zUa11bcOG8GxmtukfSNxb5+kauVhTWPngTcLP8W0sZtgDGyStS53
VhiVG7Hte8mxgXEP0fcLN+wuoJAw4FECBRCR9V1hezE3TVAbB58DL7KXGSzoLp1m/+tIOdsOcuqu
Fju4J+yFyWs8D302dRG/89tWPJNQtQV88eHz3Ev1ToRbuZsF75KHqVahnyFRHQqkaRawu2FU7ou+
9aLvQ0tJiahfvFkFtVW5slXuKTScqJNbaiSAMrj/ygD+95fegidAi50luzZNn4NU1W+q692z6AQv
HWn0beJ2MH5b6tq5RDbxWJUQzqxfPLfHK7OCbulmHGtfZ7yvwutmXdxjiD38i3SJn9dQvx4HqdiX
qR2q3Mc9m7KFCefsu2p8n9SaguNJAHND+SfdP/CJfw95GPIwR//3Qx6ycjFtfPtfm29y+HXUwx/7
Y9TzfrvMTzj+APrCVp8SoGN/89f8BlnvZQi84GJAxS8IwZ/+GhcDYgJF7sVGECOW/GJ6+XPWS38L
MJNdbCiogAYrDI3r34bQmz9AW/nhv3+2e/wRgfN3cBfent99ZICu8VAkMPx+wJMhekHrvPDyWA9d
7s5K2Gvlc4S5N5X0w3yZIkT4sFg4x4BBCZizxBiNF1coXlvhQDsDs4HHyqquzhFCpt8d+CwOODL7
+9Az0s35Es1QdLhV/VVHi/eqbeQ9cRyxt2OVTDn3XSSFhC20mEBD0nLmywwVE4QLuFS6BMce3p9b
P9Dc5DRGmSyi2Y17CKua2BLugBCOSe7kog5vR6qLdYxeUtW5rzgBxXMmMaToondHcruaXoEskwFC
jxWyrYqGyejKU9xesRn9oOWIc9DWtal9qy76UIgJ4qHsWORuF4oGjnxIkHST+bA63PHArW86UflJ
Rl1V5ZXHQKcjIC38PvERWrs69vcyTLS4kdZAfjLF7z7hoXuzInxva9Y+QibxIjBsbQIfp+wwZz2K
PBepKAROvY5yf2GuKnTN0yePBYn5LiV2cEcKckY7gWPAukU4rFVTFcn9jG0vC6d1fG54shugDZqx
uRnMLl4XnWPtrId6pvbsAe9FA6Tfm+sOW0zmCL4e0KzzGOveaw/UC/rt4AY7NYAIB4XTHCJE4EBN
OUq+j1UNrhDf3NmAWGmyNYpOCiOyUSF98NexQ0C71yGgB2eUIwQkISoMqcFXA44RMF4TQMXnlVXU
RVvTevLsL7G/AQcdHyHut1uF11Q+gN7NGW3kAZk79saVq/ugxrl9phBGPSFNvbqfPSMeuznxsL5m
uul40J7iBN9ogQNzVTa1Ss8iFeYd1jXW3q+sr7rbARlNxTSMXZM1vaELIhtXFI4j16Oc4U7dGLee
85ZrdR+6zoSswDo18nUVK5E9pj6b3vWMSXygNMU84M8ifqk632w6B4Ny0AhxbiGOk1lSJ0sOJmh+
dScNeYGoenau+rlgTvNFTHa4qsfk20Tm5WrwI3MkcYNOIZw9t5RfzKK1TbDKm+HbGsROZkHdlqJN
Sckv4kGn6SH5HDz6vfYlXkpVHCBksCdOMUYUClvohgLqQBfOr1dOz0IQ2JwY4afeT9F5OxEImwJW
zgsmEOeZgsj3EdKexZCentmk+SsdgaTMbuhgosCLRmo/vKFNUt8uUJEUtSV8g/1LFIIL/k5hXNsN
uMUZSn3GQ7iSreMq99uIbpWXRgU8F9xx9gFZggMD6XyAjWb+4iM68CZdff+wds1+4GsG0slumppU
maaN3oy9UNu4dij2IguC2RAcgJb5e6Tr7kctRHrlydF/pqHb3Qzadwqun80InUGrpuSN+mzFgS3C
YaupPeAeAD92TCycgGn3p8MwI4UmbHmQNw73tjLm1VWaqv5B9UFf+uh6PabOhLekIgS8sEdfO5aE
VwA2sF3NUXvbesNwxQMeZQrDTkHQmnbZXTbtGKdZujb85CUGWik0Q2xITF0ozTqxcdo23WLjayDL
wMPAveXR0ewy7bjfSZ8M19EMKVzaEr715GWXAbqQ5pWvN7KNskqPbSmVl3G4cIUHLYFA/9RcQUsG
kXlLhjIcgA/Z3slYH6Y5j7tvIvK3rRMAJ/eXovbS/bT6yTWOW+sWhZ/DmQ6mu/ETwPsylPQ+WGKR
Zn5Hp6s5XaCohtbVz5vKrZ5rYHOW5dpbtw7R5uBTyWXJ9aCGjRdAIBuoGNKTKrBvHMMQxAEX+QMg
yoNZYnjRFilZEdQjBCG4l14e9RG+gRgSScduUlHNV66DxgPkCKY3I95RoFEEux7Bz+9WHLu2iIWc
UkzqiENNL0UmfLpWweJsVJ/C2oPD7X03e3KTJn3zNEdx+1I5UNkBi+hyNMPKU9Staz6Pjn1x6lnk
EMdcklXc5EpZJ92lSYjDr4tRXGay0tFm7qxzguMV9YE+ihNdCCkoHwqX2+BdjQ1GdsRNacxV/gL0
c3LaPLRJgi0SslOLqIKlFsgzmSAtQYi6HmCo8Ub3BA0H0TjFtg4Eizs2GLQn4Qhch4+c8GhCLimm
ta0zrs5VFdUU9GrK0T9ssbtShmfUslXdjFq1HEImHefNUtFr2P9AccXOvJ+nhWJBqr6HzapBB643
ATWauxqqtsm2FP08QwAdJrZYlaHsrx5Khde+yoIKat0Fyx7bfQs0Iw86J9phRlUyX+tKmxx4Ah7x
Ku1NgyS2YF2LpgsiVHHwca9dIoHAsHkXQeMXXEMe0XmZYRHdW4jfkwxjYL0DuDMd06VDeQr35J30
I6cv23iwQB5EzZCOwgNQEb0Z4utqlvD2RimU8x1+c7dAiJmpqemvoH/Bh1+SdrzFyQntM6D58Ayd
oWQKo83USmsfwoDStlhN6JQ1PLV4RaUu3XNB1gp5OtX6KHrwnZsoqB6bCTa0dO1rDFWMjPKI3U2z
MkbGN6RSIIgc90fisZbs8X5gGJ+HOJxaf8eQ9idgVnWhL75ylA+5UUET3Kh91ad9d2La4OyQTi6E
uoRZFwEzIjYxIiTWWeh9ByLU3LMl7Ny3hvRN/EZ7IGVKyz44NGEVmSeOPsbTPEO2BY6AL3mF41Zu
poTuPDtE7p2AlBsnDobzfwVWdy6gvBR4qmfWVdtwTiZ0tgR4XWSi7RMMumMPNgscH85gs7eEhYIE
XWcDfqnPSFpjqmIBmsFy5EDIq0iqDlhb69gpV20bfoecHokU/ZzOy6EyfdhvCLCs/RT6DcYMgXf/
ltdVl2TrHDIAPguJz6NJwrHAoOHcRbLz3/oxXb5fKm1uV9fIN4BCUdGlbVjM09hsTb/Kw0jU8Dyi
6gzMZht6dq/JSrx8SasYmFkHfS+a1fp523tW3DWUjQfFqvr2AjM3RSIsGKzI1GjIBKK779dO5qFo
6BOFjuWoTIeGNkmmMiAaRogG2wBiryx0R8g6ct/mqEJOlWpTELlhcidoMlyhGTm8JbCE0qztUSo9
Qf8wlREP069wnQB46rVHc7FcNB4w+l5wcSFR8sgxAh4izsfLt69ZnY00TG/wqkcXkMPYXgI2gzou
HoIsrNo42BgU2X01YTO/kynBWtcVWXNAVv19jzny3NMJWvl29Y48qI8UOwklDY61UANCD+eOfB9Z
KPixPi4BlGFXe/cttssnZCGNB+YO9X0FKBaMrZYAaBeVuvswlvM1p176BKxkwEuFViwt1sqA0Oq7
Zqu4siWT0v3Rxl2A6Gfl8kfWrmEJQagDGd3YDNfWd6c3t+7PWEdQI88je3dQnoOFqq0att4MXLXE
fYb7N6HXpIMvpUTjJ5SarB6XOyb4xRYj6+DZR/QK3gwIak9O85hEX10DSpTXMeqFR1+55cLdeM1t
4GGKGHBkhD8oNBaH+rnRX7TT6BUwLFGIT4Tgsx2CwjbB2Y9abFedH2xHqIlj6KWXbrMYKXdpQzGZ
mDq8mdwEzTTWH/a+fWmmOz3VLK9Qn3LCbLLGsbmPlU8PAk/hwY+sv6EADUIcDQccOhyXvrktqlpy
QIUr9HpTfQNdX3Cv/R5nmsDKzOupfDCkgSELrzW5qZcQ4kfgApu4Hu9sG6zXbigqPFx+cgxV3O1w
v+dbHztMmycTzADmwW8xrHt1Pe66VHgZXDJOXjchypGmAflSbCTm2PouuvmSSW06n1W58DlWtwa7
pMJLgfF8vejminR4nYZsi8cKfUNT+yTW8H4icFUNW8ekR8Pr1z7othLFJbDzoImo2/N03S2I4UQ8
/5Jd8A1S2eWkEZ0FiI65INMGD4sTmH0Sdz1QpEldBYOuDsG0htcVaf3XCG2rX1ntN6gdHnT02HbY
nXy3VN4NLAH0KZLsiCKx6buxvLnisC28axEATF/BEh3F6LVPaEta37rA757dYA4O1eoUCQz1wAEr
EAJhtcbTTjXJmMJh40iW87FF9QTWJ2/2Ct1fT13cs1d/DptzC9fMj8BGSM4WsUPLuA26L5i93edo
SMdrHyc6yHSZdL7Vk4CDJXbMvmna5cG1bo/MaCdV5xW43K2OITUpEzLD4DAFkGtSMm3wP22XUJMd
goui1xFmjFPjjTgCaq9V36Y5aOA4mMXZ7zu+YyyoX8Qa9dez4webFMzpI9BU6FuNA5ZPBtA82rE5
1BjYcORYBES2jHoXOMp/5Cbx3kbPaV7niwGthvGigDX4CZnt826ooqBoRo7vEC1z+9SFYBgnuwEe
mSBip8HFWdjgLFsGUczOo4RM30I+X2gHu6od1ZRDmxjtaWeqt3hd4KxIdbUVjcGj6ev6Bjiy+N4q
35SjM8OhBoDZIObfoQ6s3S65nSYHcpR4ifBm7yN/QEJGlLJH31/Z1qDMryRDYsqo8tdNjfKmDUA2
8whbCtofU7HgREbndq+B9uEUDNs6KA2u0c4oAvBEkwndzWyNbzPwOR6OC2CkF0+wIw+Vfdd9AEmK
QE1bu8b6rvW1/yVhs9pWoA42YVRxCH4d2pYMHZq39VCnIAUHB2lwEcMguXSnOpEaHEEFV91YUbVN
BU6wjZ7v8S0QmI54dzu6sXmt9YSupma6lipxXhht43NE2i63Zlp2eFwXFKZ13THh4K96b8D+NThD
YTtWvSSgMLI4MMFRhgO6J8I2QhWGs5z7cC4pT83z4AA6dJsnhHe5cGKL8NsA19ZdGhoa5iP+3m06
13iPLK6/PtZ8tpuuW1ElFlbxCxwv9RNrhvHuMh3fpVr3W9yQLk9cw6ticRR4IE2aaR+LwP0GG5fI
VitccEoxR+603tbjuJZkws53idvaD1QNAFNWiPhnQOPhAvKdopYCxaqUMJ/m2uEzDj/TXLSJbzfg
E5C7hJTgk4SIGlQhQIpgBNEw83E44gS67rrV0KNqPP9LHYQ4bSxfm8VsfMoXNwNgLr+OyxCdJ716
G7ex4ZHNEftq25icgIZZbNFddN/0zYJYbh6lGwovJQY6FrDmxtK0h0xgRtA013V7t1CJAylOwwAQ
PPN9wgI6K6rnV1qDey0l803hQ1rF8ppAXp5DPw3cdnAUDHrQWaS3AFtnnAESkz7WOH85x9mJAaqu
Sf881GH4DbYo+tTJUEMgn1xWRTKSycnx0ppkiZx2AVS5h5MroQGmb6JdGPj6Ti7ZQv1o61dSnSG6
TIpkbMgVmhZbW0xxjMrmjtgfAfdsW+BQMkV5An6kPnqNwqhH50FvwcxhmPJItXeH1UWGGCUSyorf
4cx/I7v/Ac/+P0N277/x4Vf1zuX//zMzCVLG38D1wfjvBehL/z0Y6U9M142939BHh6M5wsChnvEA
BP8tM8n1f4Nk8KJhRdQClIMX7fN/CXgCxDBFF0UhlhWSZv8l/Q5+sp/1utAGITnoEh0ErRCyfH6X
1P6kLIMhcdCKxOahBfvRjuw+tMhlnlBQKdwrdA3O+TR7Bxyw3fyne/QnuvwzmvxRqPiXK38Akw0O
bMK6oXlI5Y7Fz4SFZZP2x97ZOGQqwFRcj94XwJkZGK5iCpani3anB6X9yc9xEQX/HdSO/vJz4E7/
LJJeqhEaAR3gAHWGRrrsNoxk6nAphyI7bGWfXO1XtRSuBqwUvZCoqyVIgwCe/+vVQFf2gim7PsAl
enALoBT38865uogj+Wa8kp99ustd/OXTfbjeRcf40/crx2bB0sT1Qnw6t0iPbjZs1+fgR7BBlv+x
uv5MrPxBwfuXD3i5AT9dMGEqwX6l7QO4uizpl4w59x6c7rHe/g9v5YcF5JFad22l1oeLKNLJghJA
M7yyWbiFNf2sv7r7/+EFP6yUmg4jJm5cMLpSJ3XPoOTFMJeF73hI8rr4rFPe/exWXn7/p1spCDgN
QBOXtTLvZQknTy63IEmLLqvObo6c3x3Y0U+eS598tkQ/qHlXiHoG5H2YB5wdf4RS+Pd6Ck5CBDkm
rS1ycJHIQBxEmTBzP8X2WUTQ8LE1yYdh3qfRdAaTsINkZco8QzuQOuaqEnEZan1jU3LT6eTL4Hlb
4ypRDIED66NIjraDvG9VmNhYd4fK023kzmBnpts1CgFMwcCbz15YBrHpd9bxvsn2om+GtzAl3QuM
IuVC2JMbw3bq9PrOzEBNQXTsO2jWE9GIXA39C5IfKchnMNFu2JfENmMZynjchZ7bAqAJAeaY9bqC
KQzUwhVexhtMQN+jxjnWkEDAVUuzwPqn2rpFGzknE4UgF+jTWDvvNuEeFBgt0h/cr0nMX33JoCmB
KkS1w8swrDAYjn61mzvPQAGAg4fU3plDOpQRBANtTGveHbAPgGrlycJYuvcctolgmMZZgYMOcdMf
TuqrTWzMkkOQeJOEGvn8kFkWiQMcRvQwzKrACXMc0YCkruqFCkRcOMuTSzGp+zbIE/Anxg+O8yA2
tbEma6y+CkRwgzn/ls3juBulepgTdHsiNAJ/ydhg2CLrxleyGMAMXWx1ZeMBkDVsvyRorAnbzTzH
b91a3Vm1wGndGeA7gxviJAURno+QHXg5LZyrsdnhvHZHuboOEJrKquFtpS+2Ol7KYKCMwonwFgGg
x3ae7vDVZXqUcw6OdOsDQ1KR8+VyjGyEQkKZxZ3zwueoXa6g6gkvBfXXTY+3A8Qcb62Lc34lonpr
avMSDxGwO3XpFGvI/AU/8z6AhusVuBIrKjQVQyUO+2gHtY2ejQOvHsGY7k9+rmNab0DKQgSH1QDF
VuttCRqHMUhXQda2EAHUHY8OU09kGYqxzqbKnQ7ErY9dx/cY7XcVEc/AHdG5oeajF4kTRpzHxI1P
VYtjsNM8hA10LCxEJaJbrxATXjAGpb9aUAtcQ94q0wlSt8b/ni5uGbYLOUwE4lGTPhEKPz6LlwyG
OS9vfec0WyglSRuoLfeTe2OC3eQ5eQTx/K5iSDkEHpKl6SEc3RUt1dG9DCdSNNo5s0rKk0rJiwvB
ZIkWSMCiEbk2Qrw0kNbnK49eI8RwdA2Y2xkqWqoXDIw+QHq5NPsktqeeGUA2026inMMEiawUBy59
3DMNaINYhHe40Gi5QdGTBkHlde0AWB0TxCEYWyAEg6LTQnwbPLUj4CPaeNkIQCtOM+gCkQspNKSQ
JKwCUxAUqAQ+UhCOVufSXPJZ2Po462jMbA/sGho3CC7U9BiONioQSfkqSIIy40lSjDXVGSzII53p
Q6oixPeC0IVsLFbg5cJgB0j/BZzubQU8MDPWm/Gkp0cyVk90EHwT82inV0xVbbQz6QKqJNX/n73z
WJIcSc/tq9DuHtegxRYiZOpIVbmBdWVVQ2uNp+dBdQ87ExXM4PBu74JjpNGmPANwuP/qO1+B8pRu
IWXY8hEUSO7oQio+pVa3jaYsfb1w/1y6y1eT1oWVmqkpL/fBVe8iin+pHAGBhXmq9rWTuNa/CaX+
O1iRiU5NRpYk4sPPF1CJFDLyB2pLYgkmuu2bG+a62wsh0W8R6BKhKEgpFn0RIpJVwGDR7uRjrLlu
alDGEopOUDqF+ErdYVtUFb41BiM9l0hFa3HOX3HKh2VX0QP3kzhKrSRyuU4ewrhdvQMS6onHS1rN
tSrtt5VWYYNkTg3dvUwkTlEUhyT0PnNSO8etxkEucii3l7ija0bWbyuuAgcTFfXQzeWy4oApaOOM
R39nbXMv3wqbC5tyCSB/CzA/PMdVtNAlSSwoAOYfp4O0oSRwYK5xw6yjXRISXQpOlkf122KLF8lC
zKfOu3qU9LwVRcjYkHX0R6ffNYQiQ3SJUnk2/jERMUJxJM1YA+6YRsjEZpzGR3W7iCbLDT0MD+gJ
ITpnvntRbnPuCeoIF0VG48jplNWPYnIdtkwljo+LlwMCapxHiSNcmGbutFMuBbHnPrePq632hkgl
Wul+rXbbu/oh/qY+wyfCNJZ2kUU0O2FnOrxEDEpv4Uu5X++WtVLs1878uPpqt9BsZ5oWf5TH9Eo/
IE7zjJv0W/3I8LqDR+6jcT9XDt39W/HI8Fpry9dfr7+ckOv9o6sSSTfj83SVVtlXP/gTTbtUepzK
5Nlv9J80XDPizwRk4lAxxiTuWkF9+3rRc8f2x0XXKRiuo63YxxIyDeqWHG7N9PD/tsLqCI0rFQlN
U02PRjgBNx7o61tmYn+9yMoZ4a/b4OPvWJ2YILf7idEW6XHcSBvVK0mAkFzwZSikP+Eh3Qn7SynX
sh1+e18EWZQ5DE0W5dV2aVVznluhnR77qHTmaXBU4F1aDby5fQoqwbnwC38rBXAV6R+WW12woVIG
DPElEruzv6oO47H0skfZFe3oonXY2Z34YanV1YqFgImEIZIeqdvlHt3cajMnwrANZeijYJOYf6ZL
1wpyd+HAlpcP/ItnqqwU/SHjVvRSJ/ExZxLBiZ2QTbmnB3u/+EcXh8gz3dQN3RCjv33v1Tfadt6K
2Eu1oNwvnQdnb6oPT1xZfZAT0201JbD5UTwom9ApfkZbY2sdEDbu1Evq8AuPfC2iVJlrQEekkL6n
rhC45lb1RoJ7fmZ+NF1CfLfiAKLsw+suvl/YWmcPgX/et7L6RENLLY1B4uNp34HBPGN+afsuWhXx
lkmszXwdbIRLtsAXPh5l9b3W7UBqxoww90r1TKSrH3I38hQSFa/a539KjohXZXKiUHL39Y/95SD6
+xZTcQyDp8Zhu1qZUXZaKQWxVePVe/pNm/6Oxff6H8gBndBZLN9ouydOyx8y7XWOrIf6psXBOtlw
vx6yl+rlwl90/vACs/mvP2l1yfY9ABR6QdLjbPTPocCMmm+I+6mxVcvlEzTRn1SRU44q9vR5cUBb
p220pkz3hPZulY+ZPdC5thNZmKj8z+UPcRZuclN4NasRylt4KOfCHQqJiZ5ZABKna1tN0IOFM3Ib
+clTNkXFUYbm6HUC5jJqOEtXZS39qEmG93ml9w7R9jdpNJXrUhIafL2FYNNY6AwYdL+TTL2/QqnQ
uMApNebuqpzsMwh/4uoCpy9b2lvqoe9I8v2JPLDqyCmtMtSPE6LM5w5Fz1ZPlf6urNodDtjbfpha
tyZ1CpVOeEvGWvZ0q0zvSNWDa6lHrRWkfbFPgPPYSig+RbJw35Pm2YIe67THkvvIEBFF8sBccZqR
HPUobmilYWBb802pndSQEIdvEx0UV7aKae8Pbb9puyoFuCQhArAadR/E2ujVRdhu9VLBZqdsnvwZ
/QroMMmbDMQHei+9cB5+o8QO8AdLCU0saK8PpIw07p2gtpy+sWJnhIUFdsY/Fmp9P/h6zXwbLZZI
lgunDxXjmFWCvI+lRF04PuzAdpZd2DTvgN8O0RBfm4GUOWOlKoslR++i4tzgEv7WtA2Cp6abr2nN
UGHx63tD6xFFpM2z2JjMeZpFRv8qHK+4v1wJa76j2fXv6AhkF2YDGngzHF2htxo3qxCnSPqDKUt3
iaUGTBkY74Kima6soxUNmKPKIwZHVek1Vqqt1VRHsROMTSXBLGeP5rdgI71U1uF5CSKctiK5FuEE
dnlNwgylEVBWIquy6zcabqJjdStrCY4cvC6KZ9CZdD8F1GRRXo9HQ3qfE8ZQyo6Zu1lBC+rjO+tU
YcIAjZrQkEUia5eQ0XaItHTEYUbtNKGmeHPe4HnbdsyexMGp9DudAkRLcYjp4G0cMTpqZJllM/D0
058KKqM+/sl5Ib4ZXQGaVORm8RtauIrVP/eZ4VYJezfkRnL1UfvJONxGyrVHv65fKH1s4U0+p1q/
G8o8dmM/eU18cIZqXm1ogXOIWgMmv4zT6TW1v2rpUX59dJxN3/QPJ8cqYJbnemiFkfsyvZI2ijvv
KFga9ugwgUx8Xu38P75e8NxNsZgUymCiQQtYq5Oq9UtTCv1KfoR0ZGvEcqb1+PUKa5zAEoXTezCQ
R5JFMTG9CqtMafblQtdm8sPWRX/kgLHd6ftho2/Uo3Ep45B/DzjI6ulXQQSmybUmUph6CQfNGBUe
INmoN+8SpyNDpDFsC/8qmv//LuT/kZdr9r/Xl0DkSpr/ACTwH84f0XvR/Me+Sfm/mk9ak+Wf+Lsx
SV9SXJqHoCsWhMUvgsXfjUn6kgTcZNgq0AHQHgZb8O/GpCz9X0vnCOFW13UchZZO5999Sf5f9LV0
GVYF/7CGLem/IzZZMW/wNaW2KyI0QQcDXZwuKbvqQ/MjAASb6VFreKUR22qGbRnBMRhIHw1FGjTb
iWn7uX5sgwd5MDeidCo4O4b3USRHj4ZnPfrDEqO9JQK5s9DWzj9VQ77A5VkdDb//jcvO//A3Ch2V
M6lowL8dYJkZm+CQOKMT31gHQhk3+tfm/gsLcfdXBPWpZ7pEif8EVr8vuIoieUzMgVQs2HjW+zA7
qkeTwO3cnpExh9KrcylA/2WI+9uKwCV4CdhMwjv5/BPpP0l91gyGhy4BEPGf7Wv4WO+brVW4utu4
koPZ2e18iG/896U8Qund+bCL/8e/+Z+/QFvlK9KU1onv9ySa812ZAO9jxjjt0LEl9338h7W0qzW8
QwuntqBDUqRux/LSHfD5CPv7ubOtAcZBefrNNhjVfFIHGpw/rT4QFdpqAWpVGH80Y03g2DyXY/rc
6NXPnEl4ZO7wQYfm+evnsDzo9YtgTGApWoD2+A3pb9Eyw0Bp5tVDEYCSqiBDGluQGIkXRJlt1qNt
XSqXSJ9TiL9+98dFV3efKMiCOsks2m4wbPG0HZ2Q6C3ajodi328FUARubPfX/26h7++FOX4MSRR/
3YSft91Yp6pYp5rhCerPdvwhqd+K/kKWcvaBflhi9dsMENXBGOj8tuSNV78TdLRruEz4YuFaisDg
7Pcujzdfv8VfTpi/vUa44tgmMARgrKvds5SKCfNTWLhE8iFi0Bayymxnfr338RuwRb0+jfGjYeYb
CXNV9D2nVBsBjVbbpRdTl0CokS+NpbxB6gOc4NWY+RTrGrEvQSqAwixVbElBSzXmsK9NAMYSY8JT
ccV82SPIbBsy84ZhVLtJJq+n0DD2hiMI0ZU4vYTaKZ9BuQZNyBBxb8HBHO6Tqr+KRpPRt7J+wDzo
WUgzhsLlIWF43NypKrqSyrR7lMvAHk6CLF9lKcrass9dCjgXqrNn7wVpMXBe2HnMv6wOJNKJuSgq
2fAKXzpGfrBNzLdmfIqSI64xm1RPrvREQyFASMgAoJHA0KybXT9kt4HYHvtKQf0woZdiCj+cGK9X
d4nc0tTLLrzpVRL81xZeTBOJfHjN8q9v68PlYCVKkzc6Z7VZdY6hQnkQJyBjzU5XcjuYYKLTc7H9
4qasQZzIf04Kz6wNIKtCJpbeYD0zsxZ7iny7GCmk7TONwm3DBB8zant6tD9wg9z0k+/0lb8xoay2
F4ql5z5+zhRanCIhgLwutk9ZL6oByjuPAT9bGn4YTC+q1426+Mr8/PqzWA0D/f2wPqy1+hhTNGCN
1rFW/06TE5YejX0aQbZx3XsU4HadHXy/sOTyT66/RFXifNFErKioB38+YuIhSkDKsJHA/ih0LlBi
EQnjXPjTcpjQ07yF5VVeX7JP/mXp8fu6hmnoRFIagt/P60rSOGIVxbrBWANBPSQVIlDzsfQHp1Z3
YqsdS+k4kA1RkiYjfppq5VHMb/xgA0bXHaon7DFsM33vJK5g5XuoTy7Tl3TeSQibdh/ntPFVZHly
iNyIOfhYvGplKD+lgYgv5HAQtkYGViMc74TwmHa7FvEkekr4q06c/KH5rZ0GIrMHCF7bq1rPaM83
HUpTc3YqTb6zABbp/fyqqu+5AaZkxrE2GKjbk2rYLZUQyax6pD5GaENq9L5+a5+To1/7RNaMRQCC
3SQ266vkKBgo2kdm6HtZgRgF9EHbXbSIOnMxsIaGWwifLSHoao1CCXShL8E6MLRKoztmkmAct/CI
XIksV9F1d2ob/DdGuwFgoEjUDYPrNBg2yZS4cGPdVjoY+feoFCmdxBcAiavc7a8nwFC1LJMiEpCt
j5VQHSarW8b4F4vDeRkgC+3ebu2lXZTchhfOgFWb9F/L4UQBcV2hfLZ6GHU610HRMNBPUeiktCcM
WRymFU9RCKe3C64toztWcr/PkVB9/aq15Z9efSiL1dR/Lb06E9pMQfmRYw7TTfFBtdIHY85f5rpo
gAL399b0Zy6UR6OV7826ue8H4WSU8Q68823StttGZE43hNTFIRIXCWphqMmtdcyTeieYwzadIxeU
4W7GgzWbxGOj1k5ltnZiDRtDSq/nNNsipLPR3LljaJ0UPKcnFX58kJZO4ceajcswoJtitmXEu90Y
OtnwZyuWu0rKb3uzv7EoyiDHErJuAxTE8avITblAu2cNCMx4uaF9btsuwenSQiesWZ8raavVbQoG
3OsGJGjxj4QBf+YUtnEyuXKc41Ci7mJsabJ2QO/FvMR0ihTqP9WrbHBUoKSvknELoOgkj+nu63e5
qvP/tY0kyg50ORm2/83+TIBmD2deQWyXFwjw9dsCHgn4zwHe+408j7tqLm7VarrpjOvaEi8kaud2
0sfVVztJSzABkxEAe1XVIhFDkvOetPdf/8Sza1CHXdyRmexdJ0qySkcHjrbvNf7L0DbHyqT61V34
+s+9Y44k/HwVk6GM9fRoQq7explqArgFI7ZLtgONmXrbXXhdqzbtX6/r4zpLPvQhdmkGerSD0bOX
yndjulOY4VQgl5oAufF4OKTFz3G7GGO2e0H7Nr3U3d5kwi2VVZdv5tiirmq5ab5+wOeOfhkLS3p0
WND+lokCVJ81PRAtL9Am6G0/BmW8sMK5V/hhhXWmWUZxXuFybXm47ngh2heaJ1tL+fa/+B2ajrMi
R5sE7uPzsyUm0PJC5Ttt1ee+OVnpj6///V934PrclP9ZwFglzFgHjFMWBvAxXBE3ABu0P7qsGSGw
HbvLwNDgtg/Fvj3S73iePXnX0PH60VKO0+KLfc6zb83A+9ZkuxIEr0qNcoIsTSVKJZFTN0UfbdWL
BYJlM65/L2iSxZEYIDpD9p8faJtnIyz23OJGrEwn2DVbzLJOzGYpTvs/gLGe2yUfl1t9G7k6Mjsi
spyE9sJEv1ynvs3In/f1azy3DAc5FQfgnuSKqweXIasVk7y3PD1q7Nb61s9PIEwu7Phfscz62X1c
ZemZfvjQMbIvQL/VbPleQq6467X+22AE94qUnJrIcv38W6u94EqwGcViX8czAKza7vV0M2QM+3BC
1CrJoKk5JhdqWkjXpWxtZtQ5GVoXTYZZVb1EVncURTgECv0QJGPpIqQm6xT7gRpCUbtKuYz5RxPt
pQbrev1FkarbKPAdAVEPUtT6Xq/E58h415UYja6Ejo2+U4b2SZ79HZnqk0pii7MsgDd0tH3htqGM
NUnmBuAqawsEo/6udt9MXNU0pYw9pLInJRq9Sig9BE4bpYkeW5/egW8C3RS0zdSlAJSDGQV8+tRH
0o3R4xgvh5xrk5Plyl5I+qNvFG/lGN7IWvSiDNEmTntX0hjrNyHZzQx9OGFCf0AOt5H6U/DfTQmG
FyI8ZdTJ8JMjUnoHdNiFusaZtE3WVLI2MEK/phk+v9K6LZshCyYLnSdTvTrkByRERjo7tV4+dPXp
6216djWAQPKCXNeN9cfng3tRwYBZns8rVIls6uJHjPwuGUK2xnSpGHj2qwCPxD0g0kn4lVx92K+y
QvRi9Z1FAVTaBMds1xXODNM+chai/bRXntQWAsKFz0RfcsH1Z8LYGVzw5dalMfP5mfZm1UpAPPiV
huYEqHbz1HpocPhoitSGHKHYcF3e5Uq6SzPrIeNfcXKSNaUKjom0K60fTOO5AkFjJkvX1YT5hf7N
zBl1oiwQtAyykzVkkraLtNxpx8obBZgOU557egnedqJaVJX3+Dw4qVlsJdG/6obWKQVSoJCxMav8
c5YiL+puLZTnhXLKUp+u0cHXh0Oej44wfrNAqqlQ+BlTTui/5cG9rlcHX5HsFhdXo8Y9a6Czl0l7
deyw53lBw/moW9qF+OXzCMZfccVSzMfqBx4VZqifn2MgmxZ6I/Ym7V47Q7ZYq4dCCPclR2mavov6
haDsbPpiGOCxQGct/7lakESJ9tPyMYB4tWUr39Vj+JwUj0Fp/Ryx+UiDfJdjxJY9fP1ZnLv2CFT4
JLSl0GetigtJAXh2DBuCFYJxscXtJ7pwzf8aV1nvycUEBN9VLglEZJ+fZd7FEVQqlijmwhOFnVJb
m54p5vgUps1LXO5woLnlfPPF8qVK2GiClj35sVq5bSA68lAWTgARspYEu8dkFz8Pmit4nszI4fEX
2WdBd0R2f9C6BymfYKh0G7MeRFsM33yzoQatXPi4Se7OfGbEz0vnk8tT+1VS+/B1J5Vay1EjQRoP
oicjYLCiT37OOJbhD6Q94eByPzAPtqnH5mXmv203s2je4lxX2HMQHnOl8WF9YiATdTVz+oPpSn5O
Aznej7J+MnQ4INZbI7SPSSbepEPjggBwYhk+iJo05tboAgYKUogGJmoAfQRqoF03YtF7eaCfuvku
GMy9DwOyBykQ9pGnT8lVl7c/G2k8VRMPfM5vY6nyJKHYl3P3kPR01XtT2g7S5BnMBCQbmC+27t/L
rbnD9ZcxcwmuY+fPDJsM7U0UMyuP5ljNhRzgTwTcMBvA+/bKrm/mTYRErqogx+DQZ7Z9bSuoz5eh
d+utAig7iDiRFVqMvx2OFAAmG1/3LM1H9Wp6ON0cwtw/BNKhghc0y/A+558UL0B8zZ6aNhslb+66
6rEwKFMGibph5v+PobqNte9D5++DRoEpUXkTgMFC/6ZEKDyAm8hJ7dCCQSYMmIHitB52TgniImgg
02NzNg7JjxGgoFW2V3rfKBshqwWuQ+NumJKTEETvMK19uw1+tK30QPvDLdEpVGn/PBT5fVTWLz7i
cKewbsHgvLRzONqICkobof5NBBqJtH/aDNMsOn5uvlpVzP+ipz/iJv6jMJewN9e/V1Zcummn3Swt
BVBk6cB5GzJaImnH2jeIeyT9FXLFBuTMW5kO/q4xKK9U/W0omKc4mDagSZjDAW1kt7WGidIQu3I6
UgcwfDwNMotDu6ivOwh2ZRrfZj56HXPcl5q8CfL+QR2n19YY72clvEFg4wZaSKG3uVZQRihRfKv0
wTaPgh0wgo1atwcqXNe9rlyNQr2MHlnHGCJEYY33ktTd10X9jDnrN2lI7yIB6JMyNrZiyIMN4jh1
uk4+8AF/g7IQb6o2uFB9P5d/mjptX04cYIDKKiit/brEm5PiU3AT7JJDfRw2koc6/VL+eWmdVVhK
JNhLeHAt+SfvULkvc+XPDPTxtooTupAWEM3E3xTGg4B8q2qvgdH9rJr2RZID4kPlIWnHBwlwhCoA
O46dsuBjnCwgqFYKcK98aLP8W5Mxgj+1KWDyQJVpnhmbpADA8W9fBAyRm7Kqwk6Ew7+6CBBBtn4u
DVwE0j0CHkdILuknztSxke0u2aTMhAVu0p/vgdoAL6OPo+9BCh+w6ILfsgPZT3gQu/+L30LyzWK6
QeVx9VaGMaioXhumZwnfNf+lLC89rJXi8Vd8wG/5Z4XVb9GhkA5ozEyv32DuzRnO6OCtXCFZVd3e
y4DtAfN4yiQnOl1MI5e0eHWfflzbXKXN0LAl4FYDvnUQ12cK5PlT0Hc59l39t3zMn3LNxyEsdZul
9Pz1g730u9d1nYW7MwIVtzwDL/rQmTxrs6hL8x1MiwQazbtuz17LQL7878cpn360/HnzdF2Nn11B
QQlDcDtQboj8Lvy0JQz56rGuPgCZFl2HoNTyNJA5s6p72TRsaIOCcL/NGFIXYi+UhMMkP+DJ511Y
fPnzv1p8CdM+BBSTYAJITymF+NdIU4/JfbhBX0TNjPm2/5o9+m/HM9QzydCnp7mKNqNSSTtaphTL
ixIQZukkZn6aNQl6FdWWuYPqm6WekpNoSm3tGZg2JLN6lNT+MZO2CE+uy/Et0veT3jlykzth1t6L
Qmf7bfGaxdEVRcwn0782lXanZulhhq49p4E3pPXOHNKjNL6IPZm4Mp/UMXmPZ6ME2I6cPYxPlizu
aEo/WjJGnzoo4vg+aCtykqMxSe7iIHjh0Z+JgD89i1XNVdcEzIA7xaTMNW5y6XuiHNTsvRzxnQ1k
R8ZgoIP4BMpxIZUACh2qb7nRX/grzp+N/3WerAfdhKavEnF5IaM2unO7uCNEuABG20z/XxQP+b3M
U3HWk90sMOCPW60U56KOILR5/kTbMN9hO2ob9QUpydkNpsrcvYiTROvXQNKH/dyQ+7ZpO/IxAalR
6LBN8R2RgWtAvS+qbnvhHZ5fjoEu0guZmuvqOG46HS9hoFWefG2cMG/3AiomO0YLnNFTPOnPZcoJ
DhTMwQs1jHODJwoIE7InckV0gatzyexqBocp93narb9dHKWia6wjbjT6wokTdQxfIsiu7EpCwPD1
jz6TopIULlNn3PjLpfr5PeZ+1AJDo44/gsCvo8GjmTRTYldxA87YuPW3r9c71xpZ2oyipDEQwo9e
PWQTbJNP+A7Ce9Z4keqmT54CvOgFvfEGZUKTPsORbOxOfLEy8cKVrsnnvtMPy6+rxYrKYHwzKCwP
WqgRQKllxuMsS1dKad5S+HNFs97ji/4qlibmBoeom/Grta40obrHFwuBrnTTjJiuT+qT0KhHUWnu
JQTCkxT1jIwAxNGpQPijC0eOAYc6P+qzfC0pyW21wJvN16Sd3HZAqm8IOAFFEJWg7JfGcRo0J+/7
R3mmC60Ybzo0K20avbDR3qGtvk7pQ2t2D4YyOwH4SjunZGJGCFkMBnQFDQdZRdyqXOStWb6L6kOg
h1s8QWRwUOZ75x/yoKgw9Rj+6JH7QVFldWXysCchm/HTo5WK7wI0wL4db6I6fRUi/eSrqMmzxfXb
0KTvvkaHryqcfK7dKaFNHgleHF0n07uI3nwhuNU6EDkiVGyTUQTMh6agyZ+TVbZYlopt71bRMn4C
liM80WnBPMUL/HirifXVPOmOxmTC0GuumsX3UrD35cPYZ85g1Yz0JNuc8ewgye7rzLwR9Qexi+6Z
5rwpi+qUMXjujdSUauUkt8BNhWDLhN+dMc7OFNaOEVogEIAHmvNhqv1bsZ3u/Xi5nQxbUAEIlb0L
5NkJ9ac6FZsdwqTA7sfS2qh+uEuaBIf2ZmrtqqKLEah2k8kkRFd5mx+ENgNuJzzSS6HWqd7GmfVn
pmi2kDV232peoQNjHtlq80uiNjgSd69GzjAMN2TjKNoRN1lPSgbybnXD/XFvGsF3xg9Be5vbJA83
fjrSrUjAu2rq1B6KfsSkuTMOCh57ri5M9+2QxQfKxgjrdQiOYLTs2fKvw2UwMHpppx8L3iBRuz8X
Q45ydMLwesoy+HaJU8dUS7CLr+sjls0vVrs1CsAliNyK1yp6nnK4hsvsBcOOIJbD4UffA3ge3+Pw
WPbCoajiXVZQ4MYRC9VydZq7YrskezHuQnEzMbnPK0Pk5kLn8uTqUA2BO0uxOzTmzWIDw6lzR+vw
+1TdL1YLgZQcjFh2AnxPrCjHMQjpjlBtFjMQbJDfhHLLnj9mygskjqukWprcFHYEdTtzrS6QtSAV
meVIHNXsyKLyQ9dRAsx4CyDQAtcKQHu3OApAnMS6YatVsquqOuw69aoA3FKp70NSH9KkPJrm8NJX
wk+K/E9gFDG0mlCvPJcyuRU0LyV6H/XlZY5XeYPXRTY/aYm6z4PgsYf6bukwN5MAzXoS31l4MWh6
xQhn58aafh2J3F2jDiIv1baYRVCqhoKRbIRBOTRm6UhF5Y7FCArvsSiHDg+m/iEcxE2BwKSMj6ri
b0pq6hhpe74ZbBTtcU6Rcs51I9uTBZ1x1E+jNp90NTiFXeC2edF4YyWwPRkIHn11n+iRy8TFBnmG
02d/5Kr/LZ+F66QBUQl7BLOlu3mhGSiW08XqGyOLgF6Tl2qOPfJNT9ZixnX8e1EOrlR/Ifri694m
octGvOra9tvYGMTWke7oSDRduYvcSki3NZWY2O+9JEb6wXVDw4eNzWQLQM87Larvs0rja6oS22oK
DGn1N2r3Q5Mc0UVnrhJUh9mH2BT4z3od36SZRH2h35og7PtYYxv1t0b1lggKEw7GKam/T/CzsV5H
/Cb87CPlLlZVPrQ3tswG26Vbv9d2FA9gyBrXwRJZQDK3xbq56dPwqFUayHAKXOldaMheL4DpsIof
WOLQv0mvTLHDa7knVYd4thc6CNDWW1YN78DLKjvhf0rliA2bGyiqDQEb/VL8gN7mbsprW5+aUxV0
O731d/rAIdyJ17MW/vBlf29Q3AIvaqcYlOXQuGtqQ2Oh2+E4HZmsqQUmI0nde4yHlvEKlZELZUq9
gPk+KX4bS4pSltmess64kgOTD5MEcqRgNVR7EXxFFU5PsLF2Q3FKehg7tbgNavVeCOLXqHnv4/Y2
xUu266V9pr130/zIeMWhSBiLpPVcxsWmipn8SJWXPuX+6Utrp4TPVltudC247XzRC4vWVY3ovhwV
21hg3PFtpTf23ADhzHBPGmP0Wrh4MRD2WuBU3Q3ppmlhq+Z3csNNR5AapOpu8lEmkSsIUWz7zOKB
4x6t/lqxBE81fJDdykuBSzjVCxcEie1PCYh5pIWZ+JQVr01k4jvPbJdi8OtfRrpmQv08+kiHIq/Q
MvZ+wZ6ZDznckFrFhCy4j0Pzu58pD6Ep3uZIbgEcXugEnJv4o44AaN7QmPKl2vs5zup12NvdwMa3
UsOl4EQJtzzkVonwKDJuQ4Zr2krGXu6oSXte8tVc3gh59RpUtf11ALbEV+sccfFDVPBhVk3c0D7/
IdD3RJNA1Pd86S2tabHk4V71D+nwbciPodw7WlFdCKzPxlwqH6qiKiIDZqucOFeo0WiRKnht/hZ2
37XgQv3sXAwrf/j3l/U/pAlqUoh6NpJz++OtqZ0octlFAJnbf17acsQ7l6LIc4/ww3qrR2iUUaA1
Cb9nSN1gfBCKO3++oGa99MhW6WRSjHVj+YzwjOoPbX5Gf3Ih7v9tAXWB82GZzVzdMq2wCsP9aKiS
MOA3qHXtpsxay+LD1xtt5Y1NdevzEtaqwtT0daVFBb+hbkA9VAZYKTqkQtB5CWKWVCFolAS3HgJP
0znBdMUuKV2oxfeh+V758dFXs3vME7c1dNzA1KoLT+D8J4m8QF7QCKa8roANXalEnE98Cd2TIGRP
TMffLApU2h8LbxXQrnpt1eJrz3lUztW28acFj4rpfXdhQ0lnd/CHP2Xd3DIr2Ro6So3Vn+Ej0bR/
GLbDdeAthsKtF99k34Yr/5bEYXtJrrbs1d+OAwasNKIShh7V1crTXGhRB6fDE6rGNTltleplxIbu
671wboydmfB/llmnmYNSZ7rIqQNV3jghLNwYL/0efqhhFzdcDYfM6Z08c4tHGjn1M6w+VOmXct3/
5jH/81esD6JM18sMJobHbajd0gLbSPC47PA0dZQfE8fYyjKZjKeR6PueWXhfP4Xzue+Hp7B8lB8O
KiNKjdKPOaimw1JeGHctwkrtALz9Yl7/i2vw1YtdHVJ5kUp+krDW6DMqLRlZdS2NwwtSnsc+uKOJ
9b3oujeu9j085rdSlF6tnNnaYAAHXP4YIeLbmFTApZsclRptWEfIuCmuWSYA/QRNt6aXO2bTnkpt
vscERXQqzCWCVjsVWYWSlpvkwtO7tFVXZ6KWir1RT8ts1S64mTk9vGCXbwRP86ZbzNH+lN364ufx
65D69BhXh9jq+8BrGx4xE9I0yNAtBCBNqFBGng9b3m2FQtilPeAKfBwfKeDQFwud0hif/H7cJFnu
FJK/w9BgX/rltYVEQ5rwTvEPYp9upLg/ag1RWpPvrWZg6Bo5G7R1pH+dWDlKe9tatGvjwQn725mI
tGsTeo9g4G7aanaAQF9HIYH2fIpRzhiSZhtDdQ3R31ENnEo12twg+mur+WWhZ2ul+VYrDCgJ40iG
ZilOMxw0DGvDNtiUCtB4yhVt/TyQbc1Dt1O7DkOVO1H/IeMMJLR4HDkBgy7+2HsE0d7cwLKXKPWm
z/iYbmQ2tiPU/SGaLHtIY7eJqx3zArfA95afrdyY7bQZw/ahqXHXa5Stz/TtbCh3ZSveCZJ44VM7
c71R5UH0K6PkMH6bOizFhh8ac73J4mEZzReG7sJ2/H1odAHc6qJBvQ55zm8zD7g9xqYYG+w/KNmO
VD6W+24LUBwDA8uBpHIVwEVApShfFZQj2JtorS78Db99Ecw9Ualk1lBGtWKtBwhqmTxJK5BKJOKt
lDwC+jGk4MIaZ57kUn0FWYZGQILB+/nMisW5ZxqKNcpecZUuP8RtcOn6U9aXkCp9WmO5Hj+ciyC1
zHGxyt6oW/2gOv0pv/1r1rf9T/bOZLlxJEvXr9JWe3RjHsy674IACJIiqVmh0AYmhSTM84yn7w+R
dTslSjdot9ZtZVm5CMtwOgB3P37Of77fAyl4VqT5JQQ+Ge4k9im0YtIHLQrX8VZ0O+STirfIis+1
vpwZRj+Jfyr8E+YmYVakEjpSDoorC7PdSbmtYkTYCg3qBBDw03Dm2/+qAvo8v1OpDMYiJdwXXplg
qeuUygtuP0ctSHDEUD1cyj1DjfYxksF+3P55jz7zsXzJJk9RbxUDUy6X3WzcZ0gi/zzC75z/yYaM
9pXvHVtAhDPWyfdoGF2iA8INsYoYXCQ/Pf5zOCKtk0WwU/wkS+CO2X72TRI+4rH2p3WqnqsMf/8j
aJeRDfrF0VmdHEVwESuoh8xTuaTGvQofK29RGs+28J7vzjPTvtR1lhf6YbiTOXe1KdddyHCpuVVN
eK7dmzbfq1AnzjzcL9VLBkJvvsCvwNhQAvm8EKOqGcFpMlAwETcouz4tVpNMklnBfSCIXZGkcIeA
D+8ZG/HJ+s/Df/f10FVMkyNzpbp0Mk2tRr9QaK3gduPToOF5qp3Zy35L2k8/Ho2LD6JzEb3LqT4u
byR4pFEQrIlVV1EA5U57xkwGM7oUG+3qSKKLlG2/Dvtu32hAhJBm7jEEfvezdN7MGEKolr/B39sx
/Nm2FjNaKwTr0/rbIuDI96Eb1RKu2F4UzDcmqBNfm3acQwe64IirYq8khKoMfSWKz2X/NITPuFiv
MNy5CBZPPBPUlxb8rAR1g9Otm83NWuUVKLiTTlWPIZl8KMLOo0XpX3n0srS0b1L5omvl84u32KJ0
qxVJKCLT1Kp9M738+d1+vW3xaUEW/r8j/N60Puzx2qB3YdkxAjWPjJA/cNWfuqNcd84CA5c3weU5
mto3pyMjmpKoLR2pymnKRcKQUQB5KLip+N4T1nZ0nA5qcmbL+1q7+z2xv4c52QvySSqlWeSb0lby
zghd0U3c+SK4N9gQ4mP/gDD1R3w9bIozWY9vN6GP8ztZLq0Q0qSXx7wzA75ysW4HFI3JdIj6dNs1
FXZyb1qXenS1ryLdTVL/OkjONnh/c3J//A0nJ7cVLnY3MuhgFfOcOUBXpBVrUz4z1e9irU+v8uTz
DOIgwDcpBCGURauqbn+2/U6Yq4syahzRQKFf45LWPvQa7Wlpv67F7AbrO1J9sy1pAyG5ZmuT4LUI
9434pYvic0fucn/9srH8/a2d9tJIYZqXysRH0LimV78apRO4go3ywyWfX1yeu7V//9HR92agTloa
lk+uJToTH8QxDdZmh3KoKN4BEXlVkj0ak3nAZ8AL5PpQheV7nqEke2zlwEOduZ2GyMMszEEHo8HD
OtN39u3+TbBNsxLplC+4UsMnrSzULHFKSakGJJ1uwT/vIl/Lt8ti+zDEyWIDiBomZj/yvXlJZBMq
cj65453+BuPuWCGaWrqnAdvSCiNu8hutBvBZ74R/JfLm4S8dPiTR6Os9OSgVQ1BGdZoD3BNkzy9s
rG7GqnX+PNtl8Zx+VB8HWTa4D1tmEctcAUUmq4jpLzpWHKE5NGbkhan41kuLv9aZF6iY517hyZ7S
adPQpTo5u0ZuqKPKBzDbD78N1cEnJHW+NzDrqbqbIRX3gSGYNpZ5N82EDXhvrgxT2kawsZvqtpmL
Tdhmnklx3ZfQwnJBDxpspd7wiFuJE0+s0w/+6HMchD0WGDKVuohydPQzx6BxpUedQK0gvdB8kTDZ
uglVSlKWtR7q3u5lddXhwkONZmXqhu37WKGneDxFdtQey4zMyozZ2UQgBlUeEx7SEr3NatnELdcy
a9zkSbZKtZrdIqYyrRZQCH4NdFW5MdyyuFCPkSkd0t/3Zdo9IMmL9baTEJ4jzk7g8ZgVnPbpNm3a
C3UxU070Gg/0rkxXqTSuBQXZFz5/KeEwtstHuuKx2J3XZjR5SsElvCgCuyFhvapaHXm20t9IUnuN
k2TpKZX8JFMMJK64XpDQYVU+80NyrIj6diX6xgtun9CGJSqWQ2FcWm16LKr+ahQAsA9SjTP05IiN
vBHF0Uvifl9WxibTn5pec7ETtOs8utWMABedfGtIzRX2SrjUKrZZXUxYuJUky5MK/W2XUF/qVovp
UtiL5MgGnj8MLeQEBXmgoiU9WruKXziajrejGLgFh4xEvbwqi41aqy8R7gPQCNa9j2SrfS6j6EVv
EBnEuhOG6WMY/8CMkZ7DYpXUNBmZM1jykjKtXP6Kuwy4XudYBQDH2KKOUx267CZDwdX4tGK23RYD
BbeW8nVtKtsKJbbZVQfD19w26Q+GUDlJYl5a0l1YdY9Laa/N2S1Gbc/pYCvUz7SIorXSxsexND1t
1JA/CjMZk+bFV+SLnkQYF398Q/1Nlec/ldp02vlOpcqOL+5qNvEd6ytP7EzPz0Jq0PpKQrVf8khW
Q3knw7GIZ3+t9ztlzKiaSrgTTQeptnCUKkM3oAlKn5tN1oLzCMneBIm8FnwFUQJRSjndVqVuBxgF
+Mb0C9A/vojSfFd1CfX4ei1icGfrlWEbdFw1fvAuT1RmhfGHKsy/IBX8NMXSqVFq6wD6AIA6mvCS
C/2liv1vBgEy6rJ1n2XbSbqKfXldhMW2EzUHafFKTfAcwAQQcbk71cUt9On9NOiXcwuOluRtIgDj
yQevwi3ML2gDlOAcRmCUJ38VGvG2z+VdHbP1igPeCiBUWqr+0uiKyXisjTdy3IAAtYt0eu/oh4PK
6ujxcPSpOKr5UeYvDfR+Jc3yFSbJ75nWeuSp7vW6Y9WPK23SfwlVt21xwhjHaFNG5i5FPpGkCdmX
eTUlFBUM9pCEQkJT2GMXPY1q5baW8JBWpNEG1YlkwK7QI0Bhr9RUxjp43kb8GT7jfNR3pfoateWv
SdE3EA63ov8sJ6CndP8oajAy1Cul/UHP7KbUHjv4lhowhq7lb9F89h9cwUxeSnFrZfRUzM2N4VtO
nyYbOaC11hpfihAaY0uHWpXgYyLg3zhoFBTeAlG6ytRiPfFMTPL8TbSJqbb6WEf3I2usEK79qlll
lQoBAVfduQ+2pSq9D/ilN4FWriDUiHasCXeUwb1e0FaJANIz7tdQF3EmHvdhYl1KcXctVgc802hd
yKL1PAYIXkYnbExExuwr1SzcjFJbrtDm7jtxRtzfnrllLKfz6YFmyooGRYu8HIbgnw+0Schmn1wj
YZyG9UOuOHFynfu3sDnODPTdybmUWVGXwHf80n8/9IoqdDjsEvPvgryEVio/mdKrgQSq0ZTDONVn
wBHKd5eNjyOeBCbs/9NERMCI+SuWxO7Uh3dqHl5p1M4NjO3oA+2BmszeIFabpAZhQ/dK7MePgVDu
shDVDHYrimIM27rCG2l8oPfzqhPrVzWRVrQUO32VXmsmpsKZ8jC2w1M4HAYrW/stNQQ13BpWjUKC
5phCvu4N7Uw58iuGg7gLKg6dfAScS1/g5zdHT56kRynTi6h2ZhFqnWzE/1Wx9elHk11K07OQFXZX
ig7VtpXWqWcik29fKMVKSaQDDFXfyQWgtShitDLjZ9Iu63CAnN50OlJ0VgGdgOG5C8d3YdDHyOtk
ur0aG/gIMtwYw1rlzUzWmfvwb5b36Vr4OMTJB6MNCaragAjSD8v7UjWfpyRF+kB7jjC+6JW2TZPu
IqXrLG2ojoY4AeDjizyzbI8DxjZiMWIyzCm8wP9m9N1kyzYJAgyssZ1IK66GOQeahvk5Zuht1nqR
9OvP0elX4hPfxMcZnMSKgoKQCwchMsNW77YoMOCUeBgEblJk/EJ82WO9aM9h5XTRXhLElTqigbwN
e2Mnh+ACBay3wysJRaFmPljYG2ddCMPqXRkq28relFa7xH/4JmLiFi3OUuCf2STOveTlm/sQXivK
ItEkSuT37wgU7boPzlwLv9sUPj6hk69W10JAfiUBvDEOq7nA/bb5MZ0rdXytKqpkshZGGO2Xv//9
eR4t3eOYeTPKYqgQXFQHgpUVpUwnuTXPTOibR/ZpqOUa/OGRYRZqAhdmA08Dr40qp6zP1gLODXGy
9KYEJyUsVVkX93wTvleuYWO5wj0yAnd05T1NhZs/f8gnsOzfQoVPs1p+0odZTUKaaFEvMaQI8aNr
55UajcdJMokqZZcv+rFH5DrCltD6Y2Hkh3nIaOdNNqNGc4VxjvzxXf7+0+9ZPqsPv6drpjrIWx7B
sGthg8XrdjOshV26a87sqmdHOtmExoTyUhfwPqsq2wuoMTJ4R62vUiKkp1/hktdL/XFu0g34qDPL
75vF8WmWJ9uHqU2JGUrMksLmqtHTnZRXbhqc6xc79z2drPJYyrrMb1nlglw4avpTRf185vv5JmvO
TCzSHrqCkP5U0g7xI6Hhol+SPzAGL+cfeFKvii1KO9ah8+fBvp/O/4x1ql/3I78s2E2CdS1c9nrt
GNgG/3kEeVlhJyfTx+kYJ7klLY7SYowZQtwJj8OxeMrX0ZMS29qLZawSr3FQoNvNrX+BbcEPEUvb
l/xaOOsT883noXO+mKYmyqB3T4UpWhkUhqCSTBL8XSveKHCUs+s/z/S7hf9pjJPtLCSZLygFC1/1
Jlw/hVvYMV5pYAtT7WMQ/c36L1+fsx4437zFTwOfbHIa6qtUWY7OQA52udZcSnV+zOJ3PZnWWWg9
alOOmyAweiPfD4HoFXJ0I6rpRiQDdOYZnPspy59/2GxiUDJiWhKHIMH2M29s3dCWNoJr7kvDiZpt
vKnt87aLy+I++cY+PYCTLc6kK8CoC0ZVx2CrBOFtOKEF6rvJNsfM0wqQ82fm+c0ipeKjoEISAS2r
pxWOIujFOmgYkU2Ge/G2uOcm5TVkrB/K88Y/y8n+ZX5/j3Za7RC0qErHZTQDRqESIK/I8gtsV3/R
FfNoFhgwNON21PM7n5xRNxZOpFyHpbDulafMDI5mGe9QC71QULJbroW5P90VsolOPb9TwWzNkvAU
Sjg4zAA1x5jGEiD3U6uf2aK/XyAfpnGyFViNrIzK8nFED7433slveo5jbOb1toiLUoPv3Sp8shzl
9c8v6/unh1QWmITyFQYU9mXczhFZyBkfnFSx1vIER5ROFXICTqXG6wXCqKNG+fOwy2n35aXpwOiX
CqRqnibVMbsYKsuXlzvcRdc3thaVqyh/onLv/Hmgb9fch4FO9h2tEYpOB7y4NvXHoTLJ9Z2LIb65
L9HE9vdUTjaYMlaSpImYShLqpLE8JI7t3G7KgRSDkbmpfmZG310QPw24TPnDNmLWyHBCygxr/5A8
R5vKW9LURKGiE7upF3r/wgM0RKAqpm4BxzyJHWCCy6M58wBBAnTmWzL4Zz6Fb98Q354Cjoomtd/1
lw/TMbD7AMKOZwXtUAM97Fpw9+cZKF8hO+ry9/49xJfAZKgmpLlsvLhskF895uH4o9INDCIMbBpr
EldQYqzYNYMcgyvgN1iOdJl1VYUwaUe6iXqxwrbiKvR35QQPOcwfy0rZpOGPTi+PSZZcZgU9aVXt
Jhg8Y3DaCPeS8Bo1ppMoo93lV8ZMR/KAZWYshdhDcp5Pmacqwz4lzWkDuYhINKshgwhYi0SXfqof
5GlC/md5ffoU0AIRVcJ60h96YA6KHO2s6irGTsRCHZeUGx0kRazCNbGExBGEVjgOgCmcOVqghGnN
UJMjZZUL5dTTSOJXWAYBmuwwWzXcUHkNUDjo+XsySB5mxFDPkasZ7YYiEzWuRwr2W1xqbFWlW1AR
NhN+sXW6b1o2V/kx1owVieCbMlOeRDG51OW2pzEjcIT6vgcTRPvMq46NKg68SrtqlPixF8xrWCtb
3yKdMlPPjEN+YyjQGOm30kNZKkjgphbief3UAtfB+HVO7byT3uQBSYQl2alY7U2/RFBt6WQIY2Wd
WYn8E+/Zd1EpgezJvb6ieYYUoGBuw7p6qBrhYlLqowyzJ9LzB6lAnmfEPyNarXTtEHGBb4T5si2n
TWAgb6ylKyPTyFs2q4QGHSOmrtxhphPe5tlD13tWlBCh1XQDmlXmhuBKaIvYqGiA4rB69rPshaYk
rHyVrZzK16N51c7pk4betzFlTzX6O7PBjobkXyeZG83nHjBV27jPvUoVvG7EP5uWw6JuXCFJ91V5
209hBUev9sSALlnfAiAqrafiAaQ2SXbNsjUj3tDnsYoynFFi4QY4pdOl4zbnoU8drUmpdp8MKmB3
mYxgeKCe7NS/2VpYt/RQ7gPfkXPpdcIRuVKqC8m6CPXW7hrfMwQsjDFwoYPrAM5gk5dwYqRprc2B
PaQRrMZ6Hc7+0R9+ZCyhcL7B2/NiFmmAQ2PZXCpFsDXjy4mmTakf3seUZTguWXBwuKuZtq8qau28
Vmhg6S612byALr6q8X5Z5cWhSXOnHKZgVYnasUEbOxaPivIUS77XJ/Et5EYXBwt76mc8ZjO70IJV
Q1UaldKFXFSXg5g05AVzZZUKLMw8fIzkGIiFPm4GcvyKeVMbmdPndzCI3FJLbT1QSeRrV4JJuQnz
+Ls0b25y1maF5XBsULBQo/s6RrypLR3DWNJawy8N92UjPBrCC7liG6yXa1XJlSoBq8GJF7+UxVrC
mRejZx6JD4VnskSnNcSjZdRur+e4QGdrVfIp3j2gqHSm8Sk3r9viUiM2toJ7Nadts8Hbao7EVaNp
qyL/MXUYDBMbaAYcdv951I/10hckuYX83lZPSxEktSpHz1hAPmWK2d8p/NP14GuNmuu9GbltujFr
fdVKG7x18HnO2aGSn4OVHwwuix3QWsVXnhMMeFK1uqqp6I35i0AnQ41uPymFHdqINZ0ujs9CCXMa
JGOvp+VQbydbT9AxxvK2CUsqipAF9KdEKe9V61h12NwIaJ0hjtdBeOZI+e5e9WnDP8kG9b2AV3eJ
LC/dtttyi0fwAUXXD7znpFXggimjzuFgskNjI0j0dXDb2dhO/zh7g/zmfgfBDk0/fT6EwqdZ+Bqu
X25U3HpEehSB+h1M8yrQRboSDT7vya36fovI2yYcd3RJuqDUtU3F+ViQ4iv1d9NqqUFdqpG07ozB
DUvpvmChtkHnpNmTbi6lzYep8i969bagV3Xtx9jPGT5NkUYRyiDgtQc/xSZr7LpsV/itCxR5X+nA
hntJ30f6fZE2l3PcbCFgrRNptv988v7WXZ6EeUB5lzIE9wHih5O7RycPHYkP5J/qZP2KqwrLqhHC
zvDQWepVnd5L066rhrWMGbUmAa0KKRqJJnR/0aDe7RueGdYZyFeDpsegRmEjlNMxrAKuLnDFUsmB
l7vBim4jUDelCrWKJPGuc+qLGxX7qdgzJMrlrfTSF7Mnj52Tm9aBcwUGRtvhzDuhkSYetCSrtMPx
GnLkKvJ/UXCnTGi5QDDem/ouxG87DObEo6eU/nG9Bmnix7ObUXoQfS7s9XURGm5ZPivKX5HL/1oO
/YOE+4dPyXlun//tLQcIOB2fs7f/+gf/H71Ez58chpb/4i+HIVn7d3lZ3ksiCFQFXtv/+Le/DIYk
6d/BB4koxEljQDhVuHf8018I4z0MhhRNphAuilw5ZKLAfxoMAYnmz5ZMz5JSwqFIlf9/HIZOml9w
lDGXXwGT2gK7gJ50uf18CGlrkCi1aSnvqUBcHnUu9fl9lhwHv3ILoKZzc1W34V0HHjEZnZ5LnVmv
VKqVAseXmmurEDVPVJ/T8/7lh/X3cuR3YTmMXkhDSYvrDg/j8+8qkzHr5SCih3nIxAMwTInUh57L
thqJVeVYQx1uYxmNBoBm4bVDHnQU22LS8Iig7qVrS89w3YghR8Ec3OYSIkS63PPprVeqV0XPjbcq
0mevTAss0C1/vJcC8OWe6QvxnaUXJHwUNSghixXlNeDA1LU6nYaXfhrkW9MqOacL35Svc83ifKxS
w0dKRt3cV8brvlMnY8ExmM5Q0p4fJkXaOcXYjgfaKujebrtQfzZxlfDIMKs3WjTTDVClxUYpUsEZ
okxDlpXR0l2NBORFJolQVPomDZv2Nm/CDId6IwswWb+1Ql0JicmKLCp83ZFDM06V3SxPAp57pa4F
xrAraz0Znw2ztp5SZRhfdT2oaeCdE/mxR67yMtY9yc9IIOSjl2C+kMchfZZG0jCHQm+4zavDhSIA
CTD08NCM/V0xcZymShbcd9AwxHp+oM2D7h8l7oiUNGMdGXSCR4gcXmWirZsoCTjLiD6mtZVnuiuY
/TDvwkjIDPBWWgNAvhpokYlbtXu0snDaSEqZ8wgrv4Cu1c4T6opWLwDR0rjcXJuRrLMHgrlHiEXv
sRVQU51fDC1PfDpaUndMYmpMWt/KhVvVEVkjuUhxVp4LH35gSzeuHeftjWB1fPO1P9ILrNbChjrl
NusnOMPpr0Tu1GuxpLUdHQZiTsqtshQl2zYHvSiPbUXptkrFwdEHYwbBUtOhvYlFJXoL9EhTN1rt
R3SOpUaRr5uwQxJV9QDqCIRHQogco4BxqypNftnE+nSX6HQAaYGIwCUSyhB5kBRjAJm2pVSv5RSJ
ChrvtHyqSqOFeJfrGCRS7+/H1cxrvPMtbGx+iFKkioe8FMdfSmvkEb3NemGV0iv7CHaYb0ltqqET
02VuisS0KUTQVW9pXfZi5VZX7uRMiVBnzRrqDFUtpgtwbocx16g9xoZ6W4UyHZB9oQvFujcBR7p0
vCMLsPJO97gTje1B0WLzl2/JSvDTTKNotBtlKN+aJvHBcKtGrqIH7eWFlNDkIxeZQOyvun6E6Ipj
4WzanRnHlltiPW4eZI75dhfNbYRdZg18h/vvMx+pVwVBkaxFpc5toRqqq7woVSBhuUlBiNLjJlSE
H35FX1PV6SLSjvlaTAHX3rdZD3BBwP62cqOZ7MGzwB1YactMB9c8jveYOYrqL4RFymvfGmgp6GjT
5nGmq2oe5cgtZ+qua+Db+psWt0axjpOkVi+HtA0qIyHizsuai/NcjYbSvTZE2jy4okiPlTJRiu5C
LjxO26jEU3M/c78vh153uVK34cPcDmin6lpBNVVGQz8dVWHqxk0sJ6Uzx2bJVVadtU1v6gNWxewy
jaPmpopBy5AgAfTDitO/5/pScMcSnLEpfTeMRdRLsRHmIryWAfQHPiYv0UwpfdU2VoNSMLjT1Ag0
V5MososNKfGLz2S45A9QOwVlHuBZJCZdDFGVF16slIb/1mkjwnNog+1dXgepbFeChmAnnENJfCrz
WWxCZmg1xDkmReDwYajRAm66Xh6ABsd1jM9S2iR5/dxqclHkWKFGUfzK804hXsQ5zdp+MQ/NtUba
rX01Wh/WnehH6ZBtxGRSGmk1CNmAfaKVL9fwKWHpgxrzdRM9jzQCEpsqPUxuhLCro53IBtlHdjZV
c/eAGTBbnKj1EbkRLuoJ+W0DH011w9KCZYxnkgYdC9coK9ccvYlyKeX6Ew/hseU8sG4Nv47mPXQx
M7qou8As3nLBSKqtaUQT239k9pVdC3N0o/eAT1BiUy9EVKP4qzpTw3IXmLngX+U44oT1SqBfoHwQ
Egk+S5IYpb4JoJ0jFQzVZjtXuvCEIg12Sps0izZQMYiHV3Ggy8mTHPiauOk7wO9HmsESGar2MKnh
tJJSJPXb2jA7vMp8edCcQtZrlN9Sa079Dh9S39xpodTLF1jm6MEeGZmk7gZ8vtoLYarL+ImDXQtd
taJf4tKMOO28mCQB7luJPPcOIAfT2OhqYnabPG8zzR78JH+Qs0nq14aOye9OwEDcem+DMvdd7Atz
yHNESZwyBiD3LeffwoWWKumxGRv9TsHiyfTMyFhwD2nfSG4gs0VibdMa5kYZLTob8zIThjd90IME
9akxQBjFIS6EHd4MM0Y0ZosQzigGdVr4hFr8UmvKdGVVxuh7A8ablE58xYzUiSPe1LPG6cgWButJ
UQ0EagQwmeo3RBNaqd7UVRQ/wbOeaieKe3FvzZn1IBd+uRaKUkADZ8UqHAHzqkLpflE0SMf8MVac
tkLOZg7Wj7QE55KOcrLv+4bmmJAbkdYq8OPlVL+QKi18z4S0codOwPC3ITTbagJcDrPxhadhLKPb
UonLJ0nl5WkVMh+zkHJPalrVthSzcuomHpwomS00rCircuyM5voYVejXgqD/0QZy5sapqtKzoZmv
0wQKJqgKgXtGOh0qUcz2OtsCTZ46JrK1Wd0as4q5UUlrS1IJolMusiN1lpojmKd4JQfKvVHmkk0G
8b1u+rC1M3GQa55EkCKxlzMp3CWmgtVkjP8amo5i6h8bcI7biizSzcB18mc7sp9agkC/m9oMj43c
ls9AlKy1MQg+eJ9+sv1e1q8Tv7gQVKN4xyRuxjNYSsabMlApP01KecNzeTAKTTjWWKmsY2ssNn0q
TJeUBKK7xhzbq7RbTthmUiVPkoUxX40aWQbZKuPrjKjiwNmYXRJZRG41y53bS4K0bbV47cvjfAlV
ZlrJAya/oiF2Tiemw9Osy3ul7uikVUnHalo5buvZP1g+MDQz7B6HOiArYpTFCiS7dhmlWop+JWoP
tRZk21Zs+elmgCfVhKFUKFqD3VQK1/xiAOg5kayyyuEH+J2IG51RWxfiFLVuEVbZoROl3C2asniq
o3I3pvqY2dGctZfxKAv7sMUCRDKGHlqM2nnZgv7q1Uq2wfpdKSFWBkJEMNYY0/04RGB8usjYRkl+
KxbYwHGpvk/nJnNZhmXL3lCi1Z3aV1Mpol3lJ/WzZM3X6SSAec/SQWVjxStaGaRAtzHFtrzaL91B
CK9DVRwOQi3A/IKY+pQNQVSsU6XJHjg9xAu9Aq5Y6Ldm2XWPlazfVI2ECFWY5cs6Jbvhd8JA1rf6
oWnKEwDgindF2As3ec7cOqpbzmy5qTdZzCWGvJ6VO12bjo99TdksVGrkM2VjmT+qssvu6VYijOS8
X88NU6vqghh8TMeg3ZtIpIK1nvWFSkq6CMGj6Wq1yf2kWCdVJ6+hnOqvSS0OwrkMD5e/DwWk5Yql
cgNUUQFoKj0Zp/24U6KHMHyWpJw7roNm5T+V+3FvrZv7rFoZR8OWdoo90p3Qu+Ztc9eCGYjva++s
oGWpH326Un3+HcpJ52kvh0qh1/wO89Ay/HiR2DSmPQZ2aef2uSbkk9LPMuvf9XluuIoIReO0I7Oo
VT81qxyMuietCS7WpCoicA7iOt6Im/LcUz7pJPs63knhRCRHi3CL8YSN6Un7yg7c4DDf6LeDo7jT
ptlIZw1RP4sRvg55krrL8dTVwpohRcAN+bY4GmuW9LZ8HxxgYpvRC13zTJrqpOfprzG5GVONVGWa
Ok8dUaxYDksgM6SQ1vU2fMSbU3HqLar9Zeir8kK65v7nphsSopp8MZzNE54Uf//5A4Asg3Hmk9ZP
y6F0AppoQv1gpXr0GK39bdiCyXJaF6rXqrTNI9nvUDircPn2e8Jy+X/GXb7uD4kKTpMmjRLGDffz
urySNqajOvnz4k+I6ciZx3wigfrnLNG0sqngWI+j2OfR6n7wqV1SXhN30ablqFwTQW6nrfxyzmZK
+lxf/jKUdrIsU1oa1NFgqHRv7VUa3dNuNbM2YffdCIffjM9DdLbb/aRP8OuwJ0X8NK3jvqsZFsCm
y3HkST/6DV1p23IXX6eHs+KWz/nlv8ZDdc2uIME0pXz/+YnO/VQAHteX8XyvsctLTv0Foopl3zrG
tvfnuUb7b98h0kcJFp2CSPj0S+3LNLTMmBJLHLgKWEKTmoqg2l0S2xW3RwsN9lR6UjJtPuT/rv7a
UT8aVH/3QqG2qhr/w1rTWJ7Ehy/VoAatpUt3jFCHGy7rTmrCcum2k1k4fx7p28X4cajl6PkwVFKF
emQlDNU6uldeZW7jxcCdF3crLKn38W7YnF0a37xIlZ5GlUhTw3/2tIF2jvw4HdI+WGmrwa2OubNA
uiM72Irr3BV+nhOXfjdHxoN+a5nQJmgA/zzHcmgGfZjwhG2d3lHtxM3edAdos2euE8dyNuPVmYe6
nBSfz0ldVTQF0i/2QVzHTwbEQTcjEYFHRTTrnhEI3hShQSZw8IK+elS1YrZHuk0ANdeOlnINzVq3
ScrMblvTiePoNegBuGFEMNhdBdI1GM7p7r9GFJ9/4clrR3owpTladPZCurGoESyC2MC1bJnM6JN1
HW/ia+HMoN981fgdLMoELEt4/ScJWaVOdbMJwBz7AwWhAAW6dSH3mzGJ3D8//+8mp8NQ0RZGC+4K
JxsFSZ08EmrybnBuHRH7Nvzu/zzCN+e2+nGEk1DB8I0ulEHlYBeruFWxbyw8Lcxi/edRvs7DULkl
LFZ9Ehl04+QI6bR4EuVcfQ+06wRsckUJ4T/+z3/+Pznr35wbn/7+U1BZmGSq1lfqe782vXFf3VA1
Owi24oFNp9cPUJaxBcB4Jpj9ujaWcgHKcuI7zv9TQJxeVmgRevk91F41MVqZLffQ/FI2n3L/vQnP
UWa+qU4QMeMSDo+OOghmwZ/XfpGZqdKRol/l++o4uMNO34UsPtvf/sIMoLKnX4JHH7sD3lXbnnm+
ywH4eRtYonUR7gXbHNW3k+8wH2OM7FU6ywd7cNOfjQeXeNtspfvzzPxvgtdFrU9IpywRDuLwz/P8
b/bOZLluJcm2v5JWc8jQN2av3gDA6XnYN6ImMEqU0Pc9vv4tSLp5SZDFk8oaVdmzHOS9qRSDACI8
Itx9ry2MyiT6Ikn0yp39l9fxinu1sJpPy9kqvhkPpzbH+cUtHu7VgIsIEmSxkGYeA0L8pJl8ht0E
W3l7apiFCmHe9XkwyCycWEXNosjy+sFAWXX0c/weJ9/P4PJZ/j4cT+NQ3tkoXo+1OCHKqRhmXETI
4Z2Ze4U2CZweSTx/1VbWJlmNB4j79Nb9cSx5Pejiy6lDhgxFZlCBUkuVnzf9dR2dEh69c1h7Pcri
czU5ZSmAVtjYMRe7s8z1r+JjsZ3t3tqLcZs/fDz33wbIeTgmPkoelCrLVe7hnVcPOEyjSbyZ1bdT
91Uf7j8e4/3PhVUs/QY6QXJJXYlMamdKQHYTuvqe/Nh6PkkMB31Xr+HuXabr4qid2trfbmKELwmc
y1xX5dkWX6vIY9LqHjbzVAe7sluXuXjj1ZMTh8G5H2qkcT7r0N+1KUGxpq6lWN3kUeDWY7gRxoL/
/erES5iDyOt1yC/E8sC5Rp4bTBdBZiysrIdJ8yP7rF7515z93Z/H4uCh/px/lvZkjR3xq/BcGyfi
+Dv3SEODd2NZ3KnopF9GtzbwSObPuioBvKJO9lx81nr6DExXROwh+XfpsBEs/vfoUEXHcTg3289Z
TFeV+WQpNKcdjXQvT7nz8ft4Z8989VstduY00BO4evKPtL4uYs2Vgdt9PMA7kXZ+bgvkrMwRne35
dUCCmjHkZir9mG1h/YP6Pd7P5yb679z2OVpVd6eYHG+XksFBBiEwBB12smVkl6Yx8tqg+iGVW6k/
twQ6WU5sVO+8M+xy6QOgsVdjGS2mUET/gVj04Y9OQC/wENA5fuKVvbNoGGA+f+vIc98uGmAP9TgF
P3rHpJrukIT0tDWuj47+GG7is6BeD/cp8tWTsfW9j/Vq5EXYE7u8jv0h+DFL2CYXTIHshHtjZWz0
NSnC/OI0weO9Z9WA9xlAvFiVyzsj/eXxaJTW9x7YrNFsuoFCqyXurCB0P36rbzdgACGmhJCFq4b0
xlVEFsNCSPDEHOphKwUd/eyPab4zlA1EdXuQH6esPzH131vyL4dcJho6oUlALFjP8hcNBZ21LjfV
FkIV/fMOXZfr8jY7T7aF47vy8fSLfbMOLJnrg4X5giLR7bFMguJEP2RjZH2NsBhQ/V1V/4iaU4fT
t8dF7qQIyFkLMvogAIyLxQ3RbkrV+Gn4pm/EVbmXc06KxbZY6TfaSrfldbKqvsQXBta5J3bMt7vZ
YujF4QPU9FyeiZ88ACyuYGducJEPduB2du1SSdXtgZd68oHnn/pq+1iMutjPTFVIJYpvT41LjvWO
HtDADWdeLXVvvuOpnO6bSLMYbbEckQ94ZWbET2r8EOi7DvLIx2vizeJb/PxFbMY5qEzMGqGAZ/zw
8nRvUc5pOvoC/OD545FOPcn8m7zIm/gwF2geiZ8oDFjy16k5pRmR3uzri0dZBOVG0Qdf9JOnbu1t
pluKfHruhID6DwEqXOAyLpBWi/ZIpsiXU0fSBQ6JQzeDz/sbJCIWwZtbU9/QAFRm86zoXMwoniXZ
qXb1fuTsOJ8wspt63DfwkNqd9h2DE9O0y2c1s+P1qeP/25Dz+jdZ6hIDhJu63kZP0c7f6isD+17u
i9fWOj0mh7i8wvXaxKAcJ6eNMudxT2c534adV69iqVo0pdbHGTZ+mpOOqnnw7qH1rqRraV+dm6rT
VE5+452fSpGdGnQRC5oc/5c0ip+0oHBmFVuIQkqUTkWc91bLi6+8PFmQVJRpZoie5jScfxDvxu/l
0XJg3IBoTrg40jMMr5f634lV+t7aeTnuIgr4fooZqRw/mSHn5mSvmsPqzxfnywEWYYAuEWiGSfxk
9RlNwOsa49aPBzj1fRarv+nlUh0bniCvbQujV4kKepB8+3iQk3N/EQLol0naeIieSjpMbkZS7PVV
4s4XYHrkV+mdvOvX5a44N7fJlXUpX388+qmPtDhIx6hIiyGNn7LPHmTQEBeqj3/+23LMYmXP55sX
EdTKTcyGQub4hbQmpw6VaIcZPbrQ3vwXTAVPfLFlrmtqOi1vgvipSIStBioX2/or33c/fqZTgyxO
DwnF55/bjxgiS8o+1zRfpMX24zHe2xdezG1zERq0HK5OyHeRCxyU6x/e3KoASz3GTTP3shMf6cQk
MBengyH2FTFiIdU4CqsU0pNJPHGmPPXKFrHApFmks8ToyU+BvBuXVY02df3xG3ub+3g905a284Ng
pqHCXk0X/RPyje3sfmDezPvGv7JjvPvOqNGbCJE1TFkW76zXWizpi+ipz+I7juZtdipuvxu2OfBz
6acnHJvE1wtH6BHOTn7IK/PvErW61aP42EjU4Qr5BMfh/Uex4MlyIMAucbFEOY37Q8jeRwOMY8KC
6tsT6ZR3B5hTlioXWyr8iwhnSnlrhuzu1hBdz12rKn6MH3/8UyMswhjcuXBKjOiJnI4z4RMU6Scm
8Ptx7MUzLF4Svp8i7Oj4qXK9jRc6Ndxv8HMOfN/KDtenVDbvfvy/R1vGMYgiRt160VOCnMcTaMmN
3ba3XLk8yWye5+nyZqAgKkB4QIbtTfGzzuNSLJrwqXcUzn5PtVM6nluswnYDRGod7U/tqe9+qRfj
LQKbbModOfTwqew8F1KnPdTRnxag5jjwYoTFysScDWOFcB6hsds8duNg20eJq8XjvxM2Z444v+ds
Wb2YEnrZtiJqz6eILhz1KTe+fzyn350Df//45TVc7nv6Lfnxba/YXoZlqY7/gkT75qnq8LvB+cVA
i0iTq2pvGEbwVA76prawj4Q92J8IAe9edMge/vWytMV3D4XS0iaeJthNnxGugjw8i8lNo3/YdSv6
hOvOxtmeo716/uevEVUHCSlxrtEuEwqDJRRxlYZP6AWMlV4bK68oChx6uNwHaqr8cSCaVTIyhU8K
epSiFu9S7iqdq0z7pQto+c/vJKRtHz/O23KeNWemZzEQtzZgtvPXfHGg8pkTUyp3X+hlhRcjueNK
cactuNx78LVr2S02/vq3YP7/i7b+g+3uxft/I9pa4WjahFn4SrU1/5Vfqi1F/iSBUcb4FtbELLFi
Vv9SbSniJ7RGzAPDVJFM4ZD7t2oLrZchgcODU68bMx+AGPlP1ZbxieYFEsES+n7qp+j+F7XeevHv
LztM+GVeh3ed+sWsiuJ3kDisiBa/+svZovidIheDh7ul6G/KorhVB4EO2qzLhHFTadOE1wtqecvP
gOK2UXZR1Fl46KMy/pyIsfVlkE1qp0FVI1yw5Mg1zLiUd3kRXnQtyaoxD5HvZg2w6ih4MPGGLLrw
K063ylqL1H3WUPtVuJeltEBEjXbLWNomz6KdPFbrVvdonc2sQyS3n9uqvGx9RUd6HgSuOsjQurr0
VsEZ0FGGSr1PBWwvAzEacU1rGjxkPGHs2o3C/Ta4xWzYe65CaQA7rDZJfqPnQYhYqhWCo5aQKRVR
e4OJBZ947mfQCQY6Ri8FLe1iWx6HVKbbu0fsO3Ra6dPCrWTtrSTUPW6wJebKKznlBPOcK2ae76vQ
D7hZCPQo293gSVoM5kAKSN81vQRgXyrPIM8JPFqix91Dqyqo8+mj1jdhLHeJXRS+mK3kCq2I7Ret
T2es1h+DOoZ4oZs5TRNALpGtK6OZrgrB829Z8mV7rgxZu5E9oxLgtZj+Uc374V72OmuVW3p67BNp
w9hXLX0nSGVJJfmjqNg90J+t3Of+GTMFEQgeA2MRzQKXytoJYusptjxzarEQ7OFgZBFF8jbYquGo
rgOjiN2+NNSDRZt/ESfI1aNDU8W3pVH6he1VN5aAg2PYTdOVIcWxIwrhw6RZwVHGQnZThZYlOFGq
y/T9japYOOUYVNKDWQlWeheIqYxIsEmDHIGvb+FsLFBJx1f054r9o+B1UXzPbprq+/fm+FT8n/mv
fsuLcf5Szf99/a8sr98/eQ4Gr/5l9VPNedV+r8br73Wb8Fd/dWHM/89/9Q9/a0JvxwJN6Le8zZr5
p9HrnL2MMQr7xj+bPN5EpfOn7qmun/6xq5On7Hn5936FJsHQPv2UZxvUTaEWcSj6Kzb9/CNiFnlv
zuLaLwOS35JSyfyEK5BFxJJFgJ0/3RZ/xyb+CMd2QgitPSI1MWxL/noBl79OlB+FJg5Ir0MTNcW5
4kTIUomSIhv069AkQc/1uV3haWlcDIpDlj/EjtXV422KOrNezY1qYelEG4C8ldvu9fPwXkicQnWM
bU5LoLKVzowLbDkt2TFKF0uvGPpJ6vrngxsehm/y1XSjwN/1N4KdrujOpDQkApL0JISctKSAY+gA
8hpHg2YNb9cBWYT3qgl3g3CrqHd6sBfjSx16i26e1fmT4V3FKynf4iErdNzGo/vQupbRVLW0C4qU
mVTrxxTeesFhwow5+AZ3OI3dYI3Uuhm3JfayFXX4AJ3kCPrhuc/uUqxw8YrbDIbdRLh32bC3OxE7
GqeE5YCgX9/WyBOTlVlvJuOqofFbRFhq++pMOAfZuRWSXcSBKj5Uww5Y1HNlniFALLjBX/vfdGkl
Hed/dszaznDKEN3sKu/WcrcuvnjX+jpe9/iJXU/yoVxjc93bObSdHl/hc/GctVzfiCKA0HV+0X8N
6wfzurgrLyp6hVFS7cBx0DeExC/hi4WPo7YhhhXXKZJ/x3KRUxZuu8O9KqWaUR7yAtNyW6c0d5MJ
93mEGO5qFBwCqHbnoxGlrbO/FSCNbPuv1VGBqHzMH+RwHWMY95iKdodiatXcCZfDoyHY4BOF5+K7
yTi5OyAtvNWcZN8e8oN+RAJDcolQ9pwW+7zaKJE78Q4VKitnqnKBc1LPo1KuvrIek97WnvNfl+k/
ijbH8FuV1/mP5nVo+bla/o47/9NikmxwQ/mvg9JN3jbBP27a56dXkezn3/p9WtI+oUengwF8M4eS
+Wzz+7QkK5/ogaWcqtEpRV1iDn9/BST5E8xfYhRn3rn5Q+eX+B2Q+Eu0nECi4ATFSYr//ElAgu/8
KiBRyeVXUHWLe/B8qOPw9jogocDT82Jo78m8YWyqqWN1Xsvm4IhlMl20HQh77uD+sKmQNE/2lPql
Aryo6W4K5GLGTkrwBz7jdIXLuqNCjvw2tKI8AZfvR2s4QyVmXoltpx3Rh2strO5QcGWvrvDjljLP
LJwuTswbkSOJtY06uYAXqnWXXiSdZYIvPlRaV8dHq8bM2s0L048cORf9sXfwghdVSiJSX6fnTSjW
3mPL+VPB3SDrwxYN1lQ2UwFtH6lSvspwDA539TB4tboVOtT6U29ow2MuyeUIOmrAHTtH74Jvi6NV
ot5tJ77CrOEqgydFw+x7ryRTU14rqaea52UdwXGCvDQQkgbTmmhhpDbOWk6TrHOqNEN124/1xP/L
syYrAZkEvl1kGQ+9VxxCkb4h8k8uUyaZ3FSVCfa+pRXXndHtdMOPwIlkyMzqid9sXeppY609Vfo2
jUhmfau69AajcWRx9jeQ/csJh9jLsYtq44zmTUt+UoEktaskqoNrI+0avMORGTYGqoe4FSmseQGW
QnE7GvlGqbSx21oefCO/7b3rLK0ycghcGh9NwRDcTOlgtk+ToT4kJMmqMS7XYjXckw0ObNKEkoOo
KYIb5XnkNdJLo1Rgk2J5AWMqC5xUE6XoIkZIxYWe5hNbzL2VPgGm46CIvDUpirLjOCpwSOyrXlSu
9ElKgAylW5SN0YOKZPverPX4WxJLV0Ve4ofaVt3RN/IdWrTnIdaeezHajvKkkPkeqaBrw1Rr38Ki
9vdSg+/2ri2lEpuJHEWVHhub0RjvkduCZmgFmY0rq9ProEyaYxPn38mpbX0p2/GGuvPA96VZm+4O
QTHdMHdxM1BKjslmKx0rq3ULjuOQx5Gy1THeoXCQ5Bs/zQL4zYOROUVLO2ZVIkXvROO5Y17YEGM/
K6IAjokv9YgAGFMEaWgtByfw2qLa4uf9ndqGdXMsSbZcxFGOjjkt/J7vZqD1zfNY3tMMji7Ljixr
BSr/EmkfWtDE1G4RnHuTLcCMd+RA9SI7Dv1mhbi9cjHMXpti/hndaGEHSlM6k9S1D8mkJrtEFy8r
oY+2dZd1Lnei3g5NTz0kXTCuwPu1q8gvn3tBzS+5XEUONprnni7RMTCmhROpReZ6AAfdyRtmF89C
Wk0Jxw1hzPaVrH7LK6SaYR2t/GwQ1qDKxZ0id925iFjULnqgT6rU1LZeR9VObLXEFgOhexSHtDqP
u7jd0VQLiGxSv+YYMxVsomFDt5UHs2CthGJVuHGIQpw+nMlOhfi2kIvy4GudcoUaJ3ELCT5pVmP5
rnTWRRL3nLm5isp3SZpe99a0z/1wr5CBwJzexIOdL985eV89arUSPMgJCLUJuMBOy3UAZ1kQxXtt
0qXUNY3ayJ2CfncUR008YbhQiQyjqUWZwxAQMa8vusHMWA+sMhhOntJi+a5jlz4lUOiLtvHzLQ3d
07GVoSrxe4nedVnwX7YYisraD3y29LHqrR+jlIqtrYSpaO5qZXjs5b5SznQgANwyhz64rYO6f4xV
RaCkVks4kmMrEd7LDT5PYh95sDKCCI/3YvxSK0l57kmCcSm0ZtwSiYqLNoqw4cNQkhiBzaEVQzvJ
FKASSRHdEE6MaC1PU67spCwWt2IO6SfuuLvaYqNXklsp/TCsujpPCYsiMBQBQR1QN0+LRHVVinJY
/FBDWZpwIpkMFIpmLOP8QFSMHnmjWNEg686wWBjHEC0aqHwd7UDhG+Ixr6LC/+5pSSLva78sa8Jm
gTmym0xMN9g9/tAzGwS5DzhC9mmfSbqbdrW61lL0lR6XzidvMozLyCosMd+kwzSTU6qOGjfid1nc
ZCm4DVsvktDkSq9JsbE18jGrm7VQGMKA7h52gv5Vb4Up2Oh6Ghrx2ivCuIeiUtCpGW5kH9CYa4xK
mWpH0a9KzmO1VBs690oPbx51KMcMw5JCURr5PFZNnJiGsdNHa4P3jikFzmQKcABWQMeQ3EwUoxDa
93Jdt+dpwM7mACFAN7QtozbXV5OZWgEho4wisTozmnDqj2ONETcrB9aGDu2gShD2xElnHCQfeec6
60YRB8IxkdPutmr1oKhttHJcpCWU2d5DI6ugOoKKG27esfLsUJsOSh8DJoNV4qSy8VnQah3ETD90
AhiQSN1oOGlhJQOE+mxIJIx480Bdp17/VA20qqo9XjUyUhFOonlgh8M8p4n7eObQ0RVMyOxjnGWq
GOiJIkIkUa/yzNsnSvl5EtKDlNafBWmMHKnKV4FRNZbj80oxwEhwN98a6PQVX5CKFQzN9qD2GRbD
9FNkg+PnKj9Y5OPvErVIvymdMikXZgD/ZkonKD1WVdsq3Jq170VMnEltnkjc4EAis1Rbj1YUv4eY
IeAQF68HrZ1utc6wLqKy+iyWMel7z/cvxzhWP1sa8m0uQlxf9FIfVr1n1ruWRqtv06BB4kkytXRb
KdwnMVyAPe16F7EkbhDdrnCiexAwzvFYHN/UsRdzp48T8bzresBiAp12mMJBonE42yg9EWTUHjwj
KrkdqBN00jEqVVuK+CKT0l9BAJm2A6QZ7oZjHOzTml04t0Lt3gJjydHfLI0zta4AkBH+z3nJmrKG
clL0rhqAXFrjfFyMrpWqbAduG4x6RXOvL6dbiBXM0obzwLlSAHS/leuWC10WtCJ2PEGkFSthGhPx
Wx+MtCin8TRuE73qa2TwERM2UCUXjEhtrWgvDbrLtiylTaalzVot1MZYTVMCSkkty6h29UEM+ivY
PWG1K9kyS4x/Uq/AkDvXqudWNvPgrFcL3JBYvBjj9MxcVwmmmER6ooSmuef7Wh1tS3ScfckFDLvN
ytcPahgH1d3QiBXNbXMzGqgZpUciBOjeaEnZmEXwvRpC1ZXV3rcOXltW6Y2CDbgtKs1w0XBUKned
hlvSFjiFPDmqmck3nK+q/dD12YalqY0brTHF8zIWS31jQuNtV2ZiAtRTwKfFB7Jc6Mb9eFJZYXmR
VevIzzhYt4GJjByVR3Wec1hJnHiEIlQ0nFEBiKCPJxUF6JGCOxhG0RL0Kz/PwQBxblUtO9P6xHNr
kIupC8tjBQ2oX5MppHSejArq20zN49DOxcJwlEyXMH/tWTB2lKatv/KUuj50cunL5wAR1Oq8ykQ5
WQGXxLCYzw4/JGoDv7eTNpWGTee3uF+PY8l5R68VJds1aWj2BwOILdjtdiaxlWuBPCv2oJMSkTLl
JGUOkRTaCb7qnPNKgX82glpP18M0wnCLsPCUNSFecU3xSsc0ZCHdcqL0p5WWSfi6GK2R2Y1maO3e
5M84EWWtfAmoJYvsCO1Z7QR4L3l3A3IKLLuyAiRJJkXKKiiCYCBRUWEGZWSNAeJIHR2rm+J1IlUV
9h9EcPlCtUBUrHRQHWtcXGEAtdBERh9Q6Qo+Q/9FAQ1nNhIWIWahRck6DvtG2KhxSgpUDIaNFeez
rAiYq0ACmeIbYDzTb9dezm5vK9HQaBtx1MNsK1ZGcpU0sex4lVjhViol2bEIgbU4Y1CY9SErBQzd
DNKm/aao8MeVdDCjlSj0exGIJihbcTrU/FL+ruQKVp9LCayedY/YCX8q8Fj6AdaoJKy584hXcTBw
MlKtLJlu6rYtPQd4NAknqxWQ1ktjF1hHwy99LNiDfsKEzJfkKzUy48ZlmzXGC/CyOUWWFEiL0WV3
mtHlyPEzL19nbZz3rm8aw6PuGd10nwHutlmdwc5j94T5GrAt2v1IPQCAlZQicW+t0b/AW2yyMyWg
r6gGPMGPvEj8gd4fxay5V2o0bLoVvzCJj06qdjCny2lFOUHnvtbeFBTaNiOkEgRcqljV+7wU+4Gr
XmZJe8tLsXrqRnWbAWYdASOlAWc/OQzU1ZSLSbXKFERYICN0bHf4htjUCK1olQdPMug30YL8szoM
uucUID3qVYLtW7OKJM26ro2iVy+lKMAaz9LHaFxHCXprB32GJ2yiomrErQRGFuMsT1ZxsaxKffXn
+dz/nRkW6kEfZVjg4/3j9qkPk5cZ359/53d+Rf0EJpAivk5ooCdFI6P6uxqlfEJLraP8oe9Z+VWn
+p1fkWXSxHOiGP2xiuj6BUJQhjxIfzTFK2SchG1MiP4g4buQeIEBIDDJZHdIIGv8xGUXCJCCWDan
EWatBboHpzyTjIU9xVb1A1uvoKztKLAqzAWlKG7wp9R86P4+hKgImbhTk6rALzOtNO36z+fT/7hc
nEzZ97/Oxd1W1Cyfn57/QXngH7f51yc/fzlnyHTxr09185//IejiJwqYBuotjWrj/Ae/poygMzEQ
d6F+4cOpMgqEv3Ny0iecXRRCDuL1uVD5z5ScJH4SZ9H3jGJExaLTtfQnU2bOuP3dnGIyA3DsYmpq
mkEke9OZJA1Z18rs7Q4unrptoETw3Gzbrjsao4fzkKTwi7f0u0jxsl7K03403k9SwIvaOi6405A2
jBdPxyS5LsziEOX6if4UmdfzdhQ6rsF8IjF70w6lW5XkhzrbAQW19DDzQJLH5Hk8Bo9UO1Aidg6V
QbwevvRucS056kW3YgtfwQ3kVrL5N574xe+yaJyieGqMIRU7GHmPQyC5A5fCcTrxWheih1/f0aKu
jWiVTow3jJdSjsJCngz0U1+Ub/peXulOuem22mr81rrSPVajJzVBPxWjy7nzcszFk8VcuiduDpbT
Bk5Or4TsyCtlnd9b36YzaEeb1LEceM5RiY+hXe+GI6jBk33ti6D388mhbhJ3KcKpc8XtdU55wIti
4P7JThoP30elutE5t9k48p71WbEjp3TljclVGJJ8S8cr8kw3iWxipMSl141U9Uum5eX1OMQPPtv8
RgwmUkOVfpUbEZa0GZQ336Lc7EdXloejnwFzkqowcEse2hLVO6tUKrZ2zEhHWezJJSQWlSsuOk1d
uY2MRZyPw7RU6y3ZHByeldK4kKX8W1PBo9SjYmPJzY2Rm2cwa9dK7T/XNAilurYOC1J8gQqHmat2
gZcfR4geJ0aA5PVF3+Q3UJPuC9/nTjk/+Bhc17l8myUZlMNad/sBD9+kNi9qLZpNtwUyZ5167Ykx
Ze32gcbHjdnRpjOmzVGJAZ2oYvRD1JJD3dSPtBhA2E8lW7QgNU6mctel/YMfBFeNH6/jVnNyP7j1
DfNbZApftVZfa0P9kFTauYgtUdjL51VBeS1XqaGb3H9bX8VpSY6O0QRUqioODZ6glSGdyX720HXF
TulJkIneRVcGG5iT95aJmjxPO5sc2UEd4aNH3pU4qFxYynC+IQR7LpK1mwXq13Ygy96OaxzW+CRa
ktoVbeturaotbrM9RK2wRCPX4u+b0AYlKwa2FIN1RtPk3myH594SVi3ZSZsSMlcJPGtFwdqXfVc4
oa7A8KpLu+qac1+eLfSCbF0U+lPQ5s89VLrRN4/VYPyg5eFBwIRQ8qODFfu3qqA9Nn2q7Roj+QK/
7Wi05UUh1IdB6TS79hIySbXbj8FTnRiY7IS7UZAvyfc7kXQdUAhVwJyT0R5aI3KyEFSn1eMoMYST
y4FdtRtaGUadzHEtbmqNVoRGTdbiVF0Yg3Y1gt90K23+hpxBR8P/zpqgBSwZ6dLIqy1IavoL1F3r
h4ZTJ/XXIWxv07Zb93rz3BTxbTrJKzlrAAqR1/FYYXOmijkwWK5Y5aYjDPn3JpGuTZG+lKEOgeF1
4i3dJOU2helAmZh848dh9P11rlPbAnXE5X3Z94XjWolLbuHBXAdGT3Mo5gBz5/Gm354Sc8178nL/
wE6TXRsOM+yRJWEDrDGMZXOC4nEcEufzSA/FI6rgc3weHeVrd8Ct4Rr/Dzu9I61I28YenNxWPETH
fPvxU7+u4P8KbrSM4twii5TmlippBXhbLMkDRhLmhaS3dlDefTzAQqj3awT80ZE9ajqKVX0RPnnX
yjROmefM3Bqw+pfVLs9WxnraAjG+iHfmN2uv3Ge+/ccYtLdjLzoWxSnlLj0ydr0STSfcTlvLGfam
Zc8oqfFwquV3oQP5OZ7KaV5k55fo/1r2Q2A0KymYTHlOtx5X5uDOdDIDW+hd4Myo/3AFuJZLtRvu
BqqTZ+L21G+w6KD//RvQJimj6OfQv2wET6KIU7uRMInP9L3ukDIxH4EH7Lv73E3X7eE0GW1+h4tN
eq73/jXi8sAFwIz1qTNijn3YJl3lm8ZDmjTzCvKL7HiKTbPo4v79hPBBOFFSbH6jpmWfK7iVMl7v
/FIKR263xa98122yjbA+MXvfOb6qdLT9Ndqyg9fwxxaIa+w54gZU8ypb53cCp470rNyl6/7h5Hjv
HCx1LBXm+oxIpX152PCsdOT+NPc4OOF5DEBwH28Tt79LNwZQsrxzuit9e7pZfSG//vlWX427WCmY
vQzwWn+O26/EVbFOLvRdg/yarh4n2Bu7U3S792YqI5pcTogKPPFCUUAtc5i8lnCLBYzL5qghUG7s
DoAHNFmaiJVT7cvvTNRXAy5Ok/7oy4Apfw4ogTreKK6/pzPIrtj1zuWHUwfHRS/C71eqmLQi0IpF
O8K8B7y4ibRjr/RBUvOARPcWFtkWM4tVsNZWxcNwRSEez6fars6hvpy8Bb0T1mcqGZ1h9K5CtlsE
XYF0lFL2LETNOtKI6TRa/G+sDB3dPM+FfB76+uL7IfvWo65rPUflzLtqzkjtOjM6T5kIbrkrnBZ4
vvcBX464+IAC6Q0Y4R1rg6PL5TxeuvHPgCDM4/0La+K9tfhyvEV3G66h+jBGjDeDYkdb+KyuwlXq
yJdlZCc/xLV0P90Ju3ZrnbhdvrcY6aajfYCVAfhp+fVKq8osuVfnbcTbUIOce9XYPoptvBtdIPuf
gegJNBX+M7tw+Stgv7w3v3fBA+GDAwNFAhmQxaJ1xkizruk9xXOys1nVHq6izNYfVRAtzWpuNNOo
BD9q7olR53e42D0MiaecIx7/+RklXiySOhIEzgZYKvj3furCO5+5b9pBOqSbGIJoMTnmhfFlThZw
CXL/TL37c4liW06A17jD8w+LL0zN2dJ7xeNqBza5Ctdy29tUBj5+xnfWIo1KAF/IhZhYGi5erF6E
5Ks7BlHgsRr5vhYf/nsDzL/Ai3doku0w5RiYjAnJwvounDrCnXqARSCTJk3QOXV7jtcTwVSIc9IJ
+docK97MAvKJ4LfIVfGqXj9BEwhWNhY+DaE6VZd8p+lgtivS2KV2JSma/fH7emdd06dGcyxIU3Jm
yzNvJo8peLuA5sXBPJpTfFYlKqTzxi287tSmMwfaxZOh8eA+AYhIZsBFINYFcSjBcc+XCtkJQJrM
/MSZ2lCchv6+c1Z5NdZiD5eTMMCFgLGGtbqX3Pm0aT4bDuW9dbqO7v6dDfXVeIuJrfqtbzHcfLKf
SWaJG3+nJL8WNtXGd9MTk/ydG9OrwRaTvC2oVKjzwxXa4PryZ6SCjtx9/nhmvHcoeTXKYqrrUjRW
WcUoFXVOvF5sfyttwyOeD7q6CrbVpnw4Fe1PPdg8W1+s3jyd9KGJGBL+jU3TjE42RdBPzMN3ljCd
lzObkOwDbWzzAnwxiOfrkam1THlf7Y5TE++jVj1xk3zvOV4Osdids3owY5IKgoN5+RqYuNPgAOHH
/ubjT/T+k3Ai1yTanZDVvn4SUyiqwksTNAlNuZYkYKTmt49HWMizfu4KvKy/h1hMAmvSqxCIjeAU
ubzDTePoecoKxfh+8MRzE9MKW+/BI+XQCGN9i04kcvDq+i7g1WLH/bTLcm/ThM2JB1+6x82ZdESR
FhQ1NkoFLOPrJ2/iSJDMPufFuv0PfwtVj0Zou9rBgz+CM0PKumoOP6+YoHbrXXkxZ5xPnmrfC2gK
iidy37KCBGqx6Au1KyTq7zQCuoY9uDUnk4pzib4W4W5//CEoTr0NnpAnyRuwPQP5WXzrNDFqNct5
4nKAeNmIha0M02UXmaFd5lRGZf0Wu45VotUbcfKldRKFFYIA/5w6KI0lunE7lXR/9ppxISrZuSmF
G6+03K7KCxvMVrEOvP/H3nk0x42la/q/zB434M1yYNIyaUQjihsERYnw3uPXzwOpbhcFcphdfTez
mIiOio6qUp08OO4zrxFVW+7ne1zvLpMIYXYJw46+PvO8fZSzLhKa/5rIakeBlsuKpqoEB93nF9mL
DuaFfzs7MAfc81WIjyouaNkqhP6iiMDkOuDA4sSIrYDPJm/njf8quYkXeNqX+Kt0IzFmSSBVuKXj
f8m+f75gH6U8JnR3UaNODptu/Y7PotRLFdQgp380t/0FCIjoiDzSRvpSudq22stuf1Ii57z6zIdn
9s3Ia5JcYQWpjmMUxUKrw4N0ljZiWeKV6bv9kN52fk/ltuJ2bYLpsmmaTZTPJ1UoH+CxH6MwcYtY
+hHKc+ae+SILOW/9/r/9Xev331I6Y6yWL7KRNoLd0TJRtsNFe/71/yA7WkTb6OppWBZb66hG4cZR
2qATnEUkRrARv7lBCsJGc9sdjtWZHf1RAZPRuALoHmLnsq50NZmc+UnMaCPh5pSCjbNyfXaGWb0e
wbu5uSEdwD/cmnq+S7LiRH1ha7YNwpzl3hAHR5KT7dTndM/0asktgsHB46q/wVh4QIpSBqQhyvdm
IN/oIQBTLazmc0uzPEjvloZfDr1Tkha65p/3aS2EAMKMnjfx2bpYPpr1KHvZAcyo+Q3IuBtTGrhs
HfP7eYU0DuF6cJVWLSkHK8VfkNf+c3A5yzNF76lilQ0Wb35Z+F8tvwAYYiho3y2/jVgYrX2r1YHw
KiDtskbXvwt6fROn+OLUapU6Cui3C1wC0HVq49LLZ8xYe+COx9bHJEnAIM7uZD3HhEsz7T6Y2wtF
J1xTQ/2QsIKHLvUHzP60yNP7SAKrmHRb00pvGrGvvLIycq/Pq2DvT1J1O0LwOCZmr1ykmjjaALmD
bRP1ECTkyClADmxDMZyuKnkWAXH7gBPjGqPkMbteQOCXoGueRi0HfFQtAO2ibj1/FJ5BiTd0RFTx
OlDVS2jyk9P7Eiyq7pSJUIdqJdyl9LbAWhV96E2zaTlTkejbYIpeBF+9LwIxvJ1pdR2TFHwEXMmS
rluZW/i4YiQTVCB5ukz+UmJiRdsm+w4lBFxLHN/MaSC8GLMs7kEl0NgBDcuVMMIUNZIYcytdRGC7
iK9DXRq8OhAuxbiwQEANJ1PvLkpfNLGbieajoCwMDsmaNMVDHhpfrUaBrQB8bzM2U+b0WoLgJO1T
AEsgq3WcfA4NHjOHSYstjIra7lqcQ2H0hGZUPCsD/BvzmO1UaKhOYQCm4D5XCAsBjmIaH7lmoj4Y
KULww2gadiBU27bttpbCMIOfthhyD6cMDInr5xasvGnajhVtxC5hTYJccFuVBstgQTEVG3WAtKbd
1ZMANqjFVroCtKYHh7zOTEdVkgc1FhvHAlO3MQRR2JsFyhxlmX41AoBI+qAezbmeoanm6NCNww/6
jFC9ymSfi8GNEYt3Qh59CfDcVgX/FiT691YdADFPliuxz8bYuBQaOBCCqd5kXc6Z8yd3TrI7M+pv
lMGUHENMnmElRHxB5TgmsraXRX100ri9meTyMdbynTXQkZNrdjeGeyh9IvGBG9u0zUu/3pB97/Vu
+BGnPl7MuN46YdCIbibEj2LXRnimwhwINFThGlnobFnMH8DX9li2ZR3YRazvauBn13n+gzxyuskt
cJ1B2kzYMTd3UQ9lSJ2/NuF0C0O59SwINU5aW7WdZAPdOOMWfbDCSVrE38qoelHk6q6bexGUKpaG
bdC6k5id+lr5nqQBxlulzpgVJMakgIMiiQ99O17oXXtTjZrXDcURIq5FRzX7JkMCSEJEzVJjKGxd
6So7Ev3ncioPuCI9BQFqyMZ405ZYvwXNXlGLDda7lwq2kE6U0DoFDAwks0m+S+pYwFXR3LwbtkqI
t1EuWl+Lbg5xkkuvFt6LA5E5c6RC0J3AkKNjEsLwDYoIyoEGcbKqTr1p7XuapptQNQDD9THA0Vo7
KIBW7RRrH7crew9g3kmd9G9ikiMo2vT3EGy2pY7WN5U9lGm10aYf6iZjtc2K9KXLDJy9xhs91Zws
rrzaEp4QWH0FhLxT64Dd7DcPUEMm10eDzy55ZcykeTaiCpN4wb9j8Vpb01Q36s1Nl9UjBObYs6IA
8yjhYpx1TLBVc5N104WUGbqd9qrlDjNXkdnfjgI22SDnS9+6tWb/i5C3x0GR77HCjmy8Z3J3KBX0
ULl6x/AUFPFy4YyXgTJYh7GKn42xeJp96D9jWtu5BPMoKAvRmUAO42g3PumC/60WNMPWxfROoIKD
Joisb6rI3JR8rgBJ0Mooj35C6d9sr0tAvsNE2NqW6XMdSDS7G0hZOHf+lLIWqdS+/1FK2iEA/edp
NeQhJOmDHSX9HERf9awFDaSi3L+Naunkl80mGIa91eMsrtP1B/Mo7xs2EbUXsObtBABW7/RqSWv2
UZmiDYwDuolFu6phWKc/KIF0FfPx8GJUd6OfS+7c8oq1UDeV2BM77VborJNgSFcooF9JAd6Es1Lf
lC2YHyCd2G5N3MaT7pSGcUko0IOnT64itYfxYInQaQXgqmZGkmf2tSOV1gmX1yNEhe+dCF4AXfov
3YjuZRROl2Nq7atKKe0+Kb9qlbjHNhmNtwbZnVIy9/2MO5bvZ0hkdrwMceHMYT06VWJWTj+3X7UM
dH4bCJrsCEnlw5ZNi7uoQGQAVHnt5PMg3frAkF3MlTV76lFEGLt00wxiZqtTUTl5oG5bOVKwkCgO
3LaQVJrc31hRwVMwwcnPgSTEkwlKAF24Uv4RD8JRTdQ7PZwvEH0Av9EfcsnfdFZ+ZTbzXqlr6cmH
332ros/wE14GLINazB18C7YtT4BrAuz04qxNN+Rio11ZqIWbQtzdqmZVXxWFCg87VK57SDgnPMle
BcPAeRGUykm10OwRcC7kBpXLMxnqu1oubRyghhoF60XYflHSeFtkmMMcWYQM6BUN9G2+QVFrox3a
7TmZ5SXr+yNuW4ZBoQVxDcq2+Ab/OYwuWFa1ICcdfgkUtZnUd3TOhO3vstzVGKuizKTCcqBiAmbR
kxb9462/jy4EpOWH4zn41vtq/2qsVV4fpdjeke8DZYI6TxrqFQ7nwSkuJjfG7yC6Paff9B7psBpx
VaopA2kUouHXQkU74wizxlmyM+hUh3OJwsezA+YgK4sgMDorf65W0CO1kxEFMztpszh9AIc/BFtt
i9CNrX6dAO9XNmz4Mwv4Lu9apqhIFCpwegf+ui5TDHM61Dmg0zofXFGf3Bb2xWh880cfoiDqGiXh
gpk6gngmM3qfia5GXhUtIkPOxDQBtEZoZZfXqeu71YEQCTTH6Mib+Jgfpp12pr53dtTVoSiaOQqS
kfmqW/PAHQLRabMIUJZeh33OsG9u+8oeduf6Nx8e+QV0jG2GRr1hlUO1vVTkLZhlhg12yYGgw1M3
9fZs1enDM/9mnNXVopiJ0uUm48jb4oE2vFttMcoFR+r69oA2OE/AueLTuy7Br3X8e2qrHRSWQSYS
fluOdmXetxtkTjQyLmzQAk++pmr0KG3Lne8SeJlugxxmhIC/PZ/Cg7IXrs/iOt4lq6tfs9pVQV0a
WBLzawhIL9o9xI0TnoJboNgz/FVncCVP3GW0s2OHvuE5vNK7QtwyuvELR2xyitd9MnjpOAF1AocY
Qq0zV6JnCvJW4J2CuvtNzuarz4/vh8v993hr1MUU6f3cGD5X/HwjovJVR2fOy7v0+88Jaat9C1+8
zhWFAdSps/XwpeoeW2nz+SQ+PpNvZrHatEYHvbsPQQMt/RElsuNv413kUb8F5YASQX057IsNLGbv
fzjuaucq8iz3wsRqoTt9FR3Ta23TbWP0aFXQDsldiMHmv6F3+G7NqGjQ40ITBpqZ9M7XRkSbHCNO
rtcmx5/gsdHP7In3xcVlzd6EF6s1iyOh0AciZcfPjV2i57oNzPlUBclxskS3soqdERWvWTXgh0to
jLKn7WfqVqqTl9HKDuEAJJsebWF3VvLz80/+vja/2k+r4xl1FbynmKUmFrxQZDv/AQcWgFvn9g8t
S554OtDkjepWF8G3prSr2+SqoUR9Bjnw61l7Fxu92XKrZyCd5FqsNPY1lu1bHMeBS1cH4yK49Lf1
tbbvGid2Jkd0ZjeXABdql5gXjwcNe2os1uob+QeyBVwl3VXkngPmLyyU93EbSCoL1BZUhF/r+6YH
1SKBoePEtfTW4r1U0LmAQlfv8aePLvuLXnWynbILQ/tFtY1t+0BEbbxKDxmB/bP02uwXx8nmzGP9
bs/+Wra/f9IqEBKVsmZX8JOy6iWWv6RjdCaQ/L9sDDSYAFQAc1rX+aBdh0OWMMISSFJyKS51oOyG
5BaXVKc801VvReyYgSMuziQB+cdFeSOeNWf66L6TcNRb+jYGVdvVlVAmEQFtE9KGtq7q8LKGk4sd
8+eH4MNQ7+0gq0OQ+rI/thJzNU8cQFTgfyGCTA7BAPP1l4TvWRTZuYmtNrxqtFU8LS/T8n2nmfAS
e2dXd8VHH7dbdZfcxqdzocGH8TO43QXYpQCdXUOfsiSWwezDCPhtViLZ807eGxTay+3ZsT4KZN+O
tdqiqaX4aq0z1uJOujjdRtsFjwN0dH9m+ZbnaH13AErmBge5ijbO6lOWQxn6xQJ1jPch9pLFVvOU
g+QguuHmXBtnRvvo6L0dbZVhmakYZ3SMF2BlHZE707CIXcF5gSIcXqq4dyRXZwELH4UxEv0KRBRN
HQ2j1SnQsANtxxE4sHVrYhqiesou3aATxLNIZeVhfqid0CuOyZlk5H2zhGvm7birgxHPsBzEZdzp
kF0GmT1542YR8l/QgMqlktmU0t1pozyEnvWt3abbQ3KdelRb/5OPDqiUWwCnL+1d6hzPzRTHAjXK
xSOBOsz0sODczc5egO7jE2bUiN3szqz0R0cUTBntevAvNKdW73balhWhK7NfIMnNlwHbUtOdtx3+
s6LrHxdjz7On5qPd9XbMVeilN3XTRvIC/A6dvrBFR3KtTUwqFjmquZ3cYnPer/mjXEjVRID0VGbF
d5nuKNRZrPd83CUXWsSlh81/nAupvFny4q+rv09ty9IyhwVQvxjEKZt+rxyj02IDK2wVb0HJnXsl
f52L9c2AxuAC4EctHTO1P3P4vCt77sICBBvwvB7OzEt0nHeGVxRAL4OcQ/NXDPv/Jdj+l7RIpv0L
mPlOF/L0nLbPb4mev/7930RPSf0v8HEmSEnMzGQuT3b9b6Yn/wRsiEo/lnUAk2uyQn+RgxX9vxYx
Ywh7MFsohFgcv/8WX9P+C0YmQm4StmVQh5GX/AdMz9+GWX9vE/77XKsKXrqLXi7Q1fU2gZmVCUEi
UHQn2YmQpAXD6nYaiFK9u8nL3omm51ZRrqX0eQ6vze6+o54px7Y+hTdih0hkjKFSfJG1idc0t+QT
dtHsavFBUeWdQjMQ7r4XVIVTIwXuzztTupnl1tG1x7k86VHsLEMP5Z08blsJ8OhRKF+gaUG+kqZd
cK+PN2K6Neq7IkNPx3DCEcGHoLKpHBdyZ/P0oUW4m6t0q5db3Q8QdakPBX+LXhv6iHszy9yawrgI
+jeqf6ZZDAMK0YTmuoQi16o/UZPS8UZAbfa2z2M3KV/nAfct63EqM1vKqu+SP1214rQXlNRWE3Rd
g12tKadEzDaIJtlj9mgm34EFOxGaDUak20InoxKpuxLkisFCnUpxxORFLsuLQrsVfXkb9s+jUjxo
ZuCN/rDRJriFylDsMv/B6vONVAYA3cNjQO3LUIKNNEroPfZ8xHYzSP2mCBSvFSI3McrdUEyuNL6O
Q7YFblwaN1P0pKISAh9QLb51wTGsIltDulFMoM7Ulxm6nooFectvncF/yWSyMViL8i4Vf0rziznf
CdYzjCKMdxRPopkWTt+1WbbbILq2/PCuM0OP/opWB16dJFtkWZzReESvDJ5a5XQlGAYVvITWnvy+
cRDG9YvQC2OnGbnK89QJ5mRR8LgaobhEauXIDVJdigRVVAFYUDml3nk1TSdjLC8VEc0q2ZXkwhPT
wQuB3Q+C7EgmasTVc54GjhCzdWCZicehDw9RiLf23EDpg1syRcdSRJamuFUqe4x/5LQ9KqSncmPh
YO5Hk05G/SQifycXqZMvwlh0vgGDsb7KFm18W0f/M6ePq8OiQ5EEn6AGwZGtUNANsfIt0u0XetYf
DeSncvh5ZR5tZ/OqbDVHMbwANmIup5CnH/r+WzmjlZmeFlYBSiZOzklYRgy0J6nrHFSZnSz/lkwI
LNF8EJV9HL0YI12eGllSZXRh8dpmqdAWn91epFwV0lrwZUdThU2DFKKKXFyOnkoGCGMIAiql6LC2
9AmVlyyJdnk2IA2WTwgBBchs4CM3SmDhAH8aMo3Ia71m4uJFL91Clb3KfPfNTXj9+yZ5C1E3/oxQ
/7pgcHuTATGKuF2tIlQFEywrbCPatOkrQrNGk90nA2vpZ6jdu7N8HSiKbQl0o1BRVRFMQj/Gk8AN
lPO4EfxhW6T+ZtTLTa9Imx46eqDCiAw3ugXkQDDoF33Pxy+o4s2m2/4MZSpr/Bmporuf0+xJXbHY
4ENg14kFauxYhF/malMYgpPJIaLXkq2ioWUoTxMtQhznTfHBEgpP5jTr4I96Sogj1cL5Qld/IBJm
x7lw1JtjlRVu2qAC+6zA7J2wH0+2wnCX8iNys3FMTbd1/Qrtwwyus3YOnb563N9/1FUg3hlTlhQq
H3VO78WWrmdBqahM7HnELTB/mkrJycVHHdU42GyAJ6bqHEhqkQZ9k3n8/gkqtiWYzOOSwiu1ii96
QTCHJunshO6lAvZ7Ch2600FznaJgo3+fFTtr6Nstrc2FyKfJX1R9nwuPlbEffS8prrgqRPlBjGiW
e8K0H7VjAELTchMgmaK+K9GaE7ozBanlw6yeu6W3wF5cfrn5q97xpp4hsWMiUAydXVvfuxaZKVF3
ZuNiSs4hlf4snPz6PAyEPOoi+wGfbr1CQZd24gDnnFMmp64JaCqg7byNzB1Cop+fMVCu62nRN7EW
yQaAFIC7fjnOvZnWYIqjIPthZ1fChZnrXwxf2kfNsAuyYtfrvZurFI9oOCJK9DggT6RrylbS9knh
acj8JsMpNRBDBotkJ1N8b1LlkpJ0E8AmmdLsqxjQCeedDwW008Rsl+bwzGF+DCQ/HN4han8Ide5x
/ztWWu0j5JIBIyE9WdplcDk0L5JKAqxN1zPNVHM4jTqaVVeqeFOZnafIkOmnmzqUAE9orqW/Aspx
agWtNQ6mAIrbRKCpn0pbhHpr+eVTnyn7QhwRfGttdemxD6Nn1OlODh5SHTfCENuuOnCFUNgFqRfP
r5lwHSTNoQ63ZmM47Ao79gEW9Jcw2GQ8xoIMIIwkEavINs1Yp/XvxHSPIpettTsD8WYQTopRboYI
ooMB/YvPYHzrg3ozlF8F7WF5ho062WrT11DVkeecHD+DthrWTq/elsbkRAi6TeJpGDt7nH5I4gWd
bMSgBjAPdxMoowodCjM7iBmC9YCMup5Kz6sp/TD4BIroCRXdgvy5Q7IvNK4M6UucXfXtrhP3Sful
5+Wg9M7Sfw2S3hUXUc3RzYqvbUeSZmqOKIHEgenfyBeD5Cpx4ggT8mOFYKdkkWimbWdlcpHjc3RO
q0rQ1poHfF3dphi5PSFR6YOjNheVCrYLKEuLyiTaWvt2BvOTttswMHk/I81V+8FNDcAFyOI2SGvH
xQ6hU0dJStviaZu7ji31ggCXLabSkQ57IWEuGO1CuAep7MS+tDWmlzis3JiAR1kEd2Xue96+rna0
4CINkJ5WQw9FPbQBofnrnlWre9hetlU/JMZ8GBC5aLa5sm3wb8yxTvX1B8kPvL6rwFVctx3WVDOK
cDypyhAjmxq7JYGMkNc7UcidNNUdS7/Uoh9+59+MieenGmemBalsbcRkk8mPJn1IWeOPdcFOGcka
NRO02LE3CR6n8AA8bK9lQNpMqvYoDIdzZNcYh+UNet/abYpmggaclma/augHqdz6wb0Z5nZlKnYT
KKS+XoxeaELZO/O/JMzEFK5DX3Kk7qbqXoZRIfqCRCvGSDMc+omQAGzLYGwGszk0lk8ME6P+/doN
OvGI7pmF/CVXay8th71EmiuXr4W409svZd3bseIOnC1fkewB6dEEpUUreIz6gb0au6kloBIn70Pr
mvBvMH/OeuaYiJ2lEM9nnkjpoTKvOk1ytXmnEHFlCo94ZvFQC3da9LUb72Cv74HzojIe3iYoyM09
KkN5i0/wlS8K+E3Wu655EVAva9THoVOd0ArdaRgOoR/cLiHlEGO3YuVehrqeGvabsHzJm69lUmKt
wJuRXJFzI7P1TYzCe3VM3LkRUUGkRKvaSrMT/BOaf4H50MPnnmuYPMGrXBJqapTTETkQJLw1C5ug
eyIgnVq0KTRyi0x3htFgq16j9+sqI3tl+jITjprdV0M+BVyzTf/Vl3RbjdiXEj6VKDeqyCDm0Mcn
+bEQD43gwXkBetK5YbHPc1x2hHajyNfSLgk7hIk9OXyohPAQNNyxRfJgDfSXfDTjcTlfUolOSq/A
EXp6RY0pn7dVltla3nrKlNt9h5UfymICCsrjIt/gN1eVZDqBPu5iK0PWeMGj2KOOoqjOMa6fgnra
WFm1Z7XscXjo4nspf82JlYSY7j6asoiWABkldoofGkNErUxy49t0/KGR9lRFtxszhKynL4Kgb9tp
PoSZbmsI/IphfSM0X1B+3PsyMa+BkWqtOnq0Qw/URb/ADrrWliGVzMromfktT0MjIQzYpncisIya
XZrue/NYCc8SAvfLT2kLUAcCyoqpCyzMCYLJ02t+aVETVqGaqb0MyPebEsdWhPHDbm3BaI2lJzNc
pQkbNtImJKpFQ9npeIcSMluzTr1A02zZ+KpNt5mau2aTOnNSHGLzh9TOy5XX+dKRh30bRKEdapld
OcZ3Exa+tRtUUP/aCY31o9/eIz7bDand19uk3/Xit6Hj2WwvKngMpZHvNfVK0Lbwd5PhphYAsu0C
cVv6B5Um03g7Yeji71KiAhOZAdTx5BZFHNHaNZXoNsLPZnyEuCIR+yBa4jaJzF1wxGvdjvXtUD3N
+QNQM3Bz6WVWx0+CXyEbVz3pQGz9jorvQ1U0gE1nrhd504x38NIvoolEgk1rAQEWY/pcAC678SrR
JndA+M8oERssAXWSf7dDtQFSi7JJ8WRGu6SXXWGsji3yhOm8UclhoSWI4x10v0K/7JNvvfEkyem9
VOuOKr1mCARO86aM8TYNERwb2afzJgx9exZJTELZnZ9GwGEJFIfc8UmIwmivoMcn+J5pogiDy5ua
ga8EtGVwgSfcRODCrBsUst14jhzq+u6o8mqzVUfEHmdS11K3Y3x0JR4ZmTNat5vKL4DHBW6IjSyX
qVai+Kvseul+ttQbudC80aSPoyfbpO43aKfbpSV8rbjqB2waJtKrsLwdmwsEC22DdlfqlxdSetvw
KrfCIitPxdd4JLm/VEzqJNW9P/4UBCgKSrYXAOci+2RPTfIqRppdtcDwwn2OWQymCWbyTVA6u0Uz
O484eGCgWjE/WZlv+yMXMULImk86fzcoyMdjxzFmndco5Cts6xJAdT1qzjJ/cyI/CgPEz+H7iq1T
VMG2y2MwcBW3yfLIJYe55lhj/5D1vhePgkf7SADxi3YoCkZOxvcRETms2exxxj3C11WYoeYjFD/n
J1nGlTsMvZQnJkWcRuh5z6FtFxY8AXEXZvGhhYeTgORMwsibUiK54tjnPL4oDCUqwcngTBEoUHG8
FDjLIXWV1n+FFeQ2croLc9/VjOvROpSoKZlIxUYJc0FZR523gQoTnZIP0OFtVkvIOgIczeYLhYxf
8OOfvaiBmTcB7JbbWil3apNuEKW+DJcoRWmu4mi8V0rRjdSdNGWbqeldlJUdXSxPKjZuha+StBdu
0j2MSDZ2qILrPjs1tnthAW2PlynwPTPJTmV7lSWEH1ntjUvWOubPclxddnWwl+vEt7OwdZOeQKL7
0XBl9jp+GL20D/RgY6oD6WpNT/t6Bp/eZPEm1ue9RSAaWiT0gWfo2Q/FCDc9136VSxRdnrAH2Mhj
YyesY5Fqro/w6JRJTgLvaeAbmRrYdGHDZdyKR0Wc3VFAKViINqr+LTNvu1Z1+oDnL39kN4MpkSZx
q2Yo/LXgigTdTYIQQeynRiIyQeQUzd9tUczuUDzU8rxBFdNLi/sZixQMSgCcirO2UXEHiPpNXT4H
qbHN+1M2C49BnRw6VTpW8WNgPgJ/d4Sh3w7TSRkLGvZNeiUMQCWUZj+31TaShy1FOE1NDz2hUwa8
/FcC9I8qz5QA+d+nzh//nnrl9mdx+Zz9bNb/qeXX/MtF5P8NuyIaF28yxXd16f+dt8/1Sxu9/FGc
/vWH/ipOm2Ttv6vR0BD5/3/Vnxd1QprfEtkrfDD6FQtM5q8CtGBicKSBDYSQiuTAknb+kwr0n5mr
tkD96G1RzabZpsDnX7X3cllLVNQnpZ0oDVQOvgvasMkL80Dc+mbqHxSizg20dJ/epMi51A5tBOGb
UCa86OXg1pfSC1OfblS/PtM9+zP3/2tORJ5wLfly75BXnVarUh+o0q6RE/PR7IHyRNb0XMMx2NSJ
fIJsOzh+m9ZnihvLFP4ubvwaFxyvKFMAkGGVrcEaqtSpWacP0g42xk9TC79rjW9//hX/7Av+9xAL
B38BaILY/fMrWkJfJFikSjvyYNxKxuBZkoNwGxniGfvID+diLf0rSUaBYc1KRGZVwKasknZaSxM9
tS6KKPf+g7lYixOgaCGGtOZXZ2ZdzEnYsyPG4HuRKoQDJRh67tB/Po4kqgrZjqoA91tt8aLAoc2f
RokIJLjSlWMa4UuBmMcZLMAHG1x7O8xqg/v0a9siF6Vd2VIZbXClNNQLUYXtZ0RcEP9qb31wlj7a
BW+HWu0CrYN3YC4zwoKQaC08Nkrr9VJ88/kw52a0/PM3R7ZPsHEEKy7tCp18149biHezT5CgngY4
Jv+zwVb9UrheulbLjbSL9fA1ap7HuYB4D2PLks9pWfwJafh9iIBmGtydsDChYv45r3buC02uamln
ilpLowDtPbHf1/38nJfWTe7//HxmHw4HmAHBVnzk0Pj5c7gJkVffkphZ5E/YsMknP5g26uKdk/Qg
Ftp28/l4Hy7b3+Mpq8qw347yEBtML4vwlqiCnToaWF7A8J2EM5f6Srztr0/5ZqzVp0yAp+VI4S1b
RK5dEYpL09ahLfsJDFb1uveryE3TUDm0elh/TUuCyjSS0dRXaRzVSt4cDK0h36xRqE+Ws8mxBM8Y
kXuYoz1UwbnL4OOPo+LAhxEgj+tqm8WR/9cFOij9qyXclRUwmlDKbOjvZ56hXypu6/cA/QH8d4FI
UvBeHdNsqMhXlvdASrQ7yJfOXI+2og1e5e/jrHwReAHj4UtAAeTzHfDh/UBTAMQg1HKEtP7cccjF
N2pTcnlnpfHKNUQOZFyG/jlz8NXG5l3gfUXICqQO6tbvNGGSwlAyrWozNIMhQPmkBpDe6Of2TtVe
/6MZ/R5KMVDRBiaC6exq2cISAUEVAMdpUKRjMT7nuvjkZ633+SirzfF7FDQAdd47SV5UnP+48OKM
bCufo+KkkiK6YRYeSi19Kgz/tiQr/XysFSCO8GD5em8Gk/8crDTbVumiGR0KACKyQ69mV+7QjvOi
zbmduHrMfw8FeolLD1dMaR3kxSba94GP1UDdCbR3ip1cnQNQf/jp3gyxev3aWKG4rvbZKenuZ6gx
+jcyoH4485R/uOPejLI6UVrYo6ia9vkpahT0azF5FOGtmvpGz3C7EqX/ZD+8GW6Z9JsHUAsVidJl
m58CpbArlYJt5tSX9Ic/3wqr4/pueVabewiGWIBznZ8WSmZbXTXy7VA0Zz7duQVaguY3c8FRwo/7
ke02TxdJdGkhPzfC23/4fCor1Y6/dvWbT7Z67GDutmIgdvnJb8pny4/uswYtJRS/k/oSAw9MQPBf
kaKbMoflqiHA0nFxfP4bPvycdHjNBZ8jm9pqK4ptg8mFlkPjy7wgPLT5VjY3nw+xvtp/LZmKKKhK
Kiaq70RLk1YPjKgN81+HN9kFh3Inbv6do/vRjgc0i8wX0CXE7Va3RAs5eSzGemnfqPCtR/pQ93X6
Wn3Ls+fP5/TRZ3s70ipMlhuB2yhJ8hMwhPglMK+CM9v8o1vo7QCrdfETOF5VJmUnXTAK/GgaauFT
cGabf7gB+VT6kiAj4rh+dKOmaorZmrITBrGbRTqfpmW76dwFv5hulb9cOX4bHJ8PxX9vhDfDra6I
WtSC2Ug4Vm2A1LcTCE++uv18YVbp7K8hyCvRpuSpBse2epXarKRSIFbZKcOGTpm/hLrpRqErYeFd
3w7K0+ejfXRPvB1tteHw9R7VEpGPU1nL2zhz1Eh0ZfNKTs7QLs6Ns9puYuVnyaixG0I5tIEHNeGD
RnVXsr58Pp+PtvXb+ax2HQIA9azHbOt+wGPwpzQ2nmW9fj7Gubksv+HN3WqUqhqNEsRhNYgv2tso
esLyfDPdfj7KR+fn7UyWX/FmlBEg4Vg2zISOwasWBdeBZpw5PR/dNvhhIMcMXug9SF9Ph1wbKys7
KcJNmjt5osPy8KzKaaK7zyfz4Sd7M9LqObImsLFxw6bute7arO6T2Xzus6+1LpyJwj9cf8uwqGRY
QEDX4s6Q19tZ7JP4ZIZkHM1XIZI8Jer++YcDXGrgDmJYGrjR1RP+f0i7ruXKcV37RaqiJCq9Ku3k
7ey23S8qd1LOWV9/l3xm2tq0jni7T01Nv7hqQyABEASBtbI0ajMSF8E5KZV9Gyp3aYIJPPBqWRoG
WDI9craXb0Ur4CLOXaMQCSgexnuaJNMFXfOyc6ThskSlBl3FhpEA3ADANv+bKMaBFGUIOhDSACgi
EO8CwJ03unqVZRw3XTHuC4UYF4p7Y6zoSPKzUqR7NSZf4qnnxFGeCCY16cU4EDBZlJ8xym2JWryX
wtz+87VC5QggTxgIQYmOCdVpa3RqPajYFsxJCNaIG7D/sC1ixXFwD/oQwcTnHgwK6DUo8nMyPFfp
S+fdFup1X3E2fSUQXEhh7IuMYE6uhSA/A+TG16/6+kZU3Lj7JdScFVtTR0fzP0ojaPxBNeYyqI1C
MY2NomVnEblvqCtPSf8aGonpac3d9sKtqbSUxCxcBNbeTu5hxwbgRAzvbKCLCb0bgT+YIq/kw9OK
WT6BoMkz0PQMnNcK2NvssbqRElwhOLawqhKogmRFlCWgOzAWHca4oeC9KT9PoXI1gdc48wynb2+B
g2HplWpuL+CqUh/SWLg4QZzQwdKLgKeXalCt3KChAjHVRNvAthyOVnPz/fKckxXaSwnqSueevsig
r0MhqJo7Ld5Co+BY31oYxa343wU0GJtIwD5HjUnCkSpZQgMwsEPY/IUnLUUwpgAuzURCczEud8o3
jIHUgBXwbal+EQTOsvG2Zw5/i/QgHIJEriYhO+fkLu33YYSWnauOd8HjbQ4Tp6NKDf0BhIhnEWBX
o2Y3k13UBZCmrlSDM2jKU2j++0KhlKp+F6cjcPDQih/r6FAIQDVcorjIEcSzglnnhSBwYrZdn2Ll
UkwjxIce9fvB56QhPGWYfEeavCbLMsiQx+sObRL6GVBEFeXY8/wri4rjfFWQl8bGBITeM0o1BN/j
GVk7YBZqqbYNGqVmhoEyJ1OEQ1NJaEIBHfu2y65qh1EWPLIgdxTZJxZtqtVpqOCySSe2FtDa2hPo
MAHZ1WJWukJH0+O2vNUdA8UEyqoqjg32ShRW8USiAK0bQHIzxxLrqXxrgh/bQtaukgAZ/JDCRAea
Zir1FIrVnIfTrPoJHBYv4D11ix16FXisMqtruJDGBopUD2Vd7mEhJbq3HKI5CTkDgGRbKd7KMVEi
iZN+JNKI4IquWN+VQSon77ZF8BRhQgQIYCn6YbBsanaKksIpNP/J8zUbVNQcM2Dw99+rTRc7NH/K
wnNLv9bqYoAdiL6THMArW5szdoznxgdBMZMvgLDBoB0PWGReo09eBmBalFNB5fAp2W+An9tVwoBT
A21BpFcdnz5tL+HqLmHcFm8GyPQ+TcCXvZZ5cRnlZ038gmId+uz0lGMIcyj4pMRCBLN0vZRLnoRG
vHPkv9Wq64G6Siyfpehr6rk9ydESxImAq6u2EMhE2ViYZBEPITgI8VqQY9oL3Znqy/a68WQwUVYh
XiZILaKsnuftrlcM9LQpUv43Br7QhImyRirlmRFj6QqgnrX3dYx+wMlKck7mwDECNt9SJk/tdB1H
begn50r90mSp7QkTZ1uYWZZ/fMjAsKOuoJKJSchLH5LSUOyTAtVn9dw7iotHI0u8rhwd0NiRgzb+
P6/7gEHzQxwTVHO/HNW0xBtLrz8Lz3l4raavqnTYtoM14wbOAMU0hoTWgvfh8kVcwLhxFSgZ4kIo
grEOXPVo/vIVU/7lAU+6l5xS4jjsbLysNy0FMt4Ui7liAMUqO5PR0uPrrgezJH0B4qGHFq9t3Xii
5r8vdMsyX0q8BLEhyrydSK6LMv5RqurRr54DRecs5JoNLvViHCoYNHEoUjk7DzQ4CENgp4L+0sk8
gPpVnQCAB+wxNMZ+KqdnOgmjWEFEFY1jhZ5JmWLS73tcnQVehrQWIQyJzvNwcxMNC+rhxRhxn+nN
zmhidkR5POp04kTW1TVbiJg/YbFBZMyqph0gAoAeYX0z9zG07rYN8LSYP2EhIqrTsZBqvLIYvncK
MUMQtdrjtgieFoxF91UkyuF8yIGdHr3rIGIMMEQVygnnWr4af5Y7wtgznUp4WlJn55IaZ2Uazr76
AL7Ou8ETTK1EAhvoRzXJXaEgrqCizRi84gDYPG6ru5rsLT+DtXQPIJlGAw8OwB+pgH4Oj0dH6dEb
XOKiVfWGB8+2GqIWVjL/fbmFOWgvCa1wXZsOenGlKT+AoWtK/psg3GvSdVJw4i5nPynTFVIGsqQJ
Mu6hvnebf42Nc8d70eZJYA6SOK4J7ZomO9dNvmvvyyTbdRxjmY3uU5j9WDTKHB6JB1ZNbW6PFozG
jDHWF1wrNRqnvR8ca5iT7S1BTDIeFGMSoDEFu/NrBCrPTJsL9N7DjC+Z2iGXpou3dEzIqDDkgsZB
iCswripIKE+hXd/nBA2ep9H5KxYmV+paGRYhXs/pTKCpHoF2fRhvlXOcz4j3LghYOTY3+8znVdTw
EIchTABhMBaRd0mg+d3cT5FgpKPD1MMR6ZnVxYAMMPv2Lx5+ZXB6/xbHWEebhGUrzVnzWIUOyTDD
NdSVVQriy7Z1rLvuhxzGOEhXFU1ooLpX6sKXoMysotR3Q4VBY+N7qdeYcpnIKW54zQ88sYyRKBPJ
pVGE2KlEW7dDMFSdykfMwBBjR7LXAcx123que9uHnoy9VFOcBIOCInBcA1LVC24KEoNACP/7bdA5
28LW+mEudo85cHK5mbImRO6eVPq9JASAUgeWgWfYUwnIiMko3RSI47lmOGM77FD03pbPU5Y5hsB3
XAxTjGy7jo4UuHPoVaipRfPnbTHrnv6xpswxU/eF4SsGilrx/P5wK4vHmlcV5nkdc7IkmMv0Cww9
ngsQGqjSURnvkVqZpMME0l3iBZx0ZzV3+/A6kRGXBWOD6csG+Wi9B/qvGQCGHVDnGZ6kSl5JkLN6
7+2IiwgmJU00NUqZY5NiOyyJO+AU0z2Of/OkMGGr6oeeCG2dn7voa4HRi+zUSxzXWhUBviSDov8U
/ETMoo1tG0aShGePQn+b6vjYoBZDxf5h29jWI/6HGI059GWQFQxFleS42+k7MDHeNXvxOrySj7JT
7ITHgdOlt+pDC3HMwslVm3ehOuGJBcOZ5Z2UvNbRFWa0trWa49ynU2UhZV7bhRH0fTECNxmvHmlz
L2JWcnK2f399b9AqTmYcZHSMX/5+mWdlOGq485S5d1UIr504noThvC1kXYkPIUwcIAJRCz/E0Zjo
e/AaBMF++/dXgwDgif5VgjEwjJeFZRrDU/zs1p8GjHGaQ/gYVCFA7p+l4fu2tPWN/y2NTS4FkNan
soLkuRJ/JtoRG4+hOITubSmcNWOrvkOg5WoJWPZzbAAt6JrXn8TZdza5VKcCXRslClTdjQ/m6diu
Nfd/U0C+tCxRzjFn3kEBecRQpxY7faxwnOO/uPzHVsyLuPCOPBBIAXROXA0fyi+KC8gcqzHHl/yA
aTkQvvIwCVej/4edsTllm8seBrYhLgF3QKzYgVxYSn6bqkfDO2yvHm9/ZiNcaJbIXh9UHtIR2r5V
zcNIJQfgtrttIev3wIVCjPcLzSCMFSCGzniv1e/0I2DsMaZrppVNXWmff6s4NrFawwab/b+eSplI
IImxaEQq0jpM3fYOGoFN8Vm35a/DvXCenxqSJ91JOS9eXCthwsOgFQXecxFDq5fsIJiimeNxI8xN
0GXbGK+1J87JwAlHLDi1ECa14EmQFwNyyfAes8maSatEAsqi+3Lg3Ds44YhFqpZ74glqAkuZ6D2I
Y3oMqBsikCl4IDzrFqmBfxVjZgQjTJcWOaFlD/yQ4FBRq2+xfJ0jlD9tm+O6Jh8SGJvH4G3cAUgQ
RXPBFSZby45lZ6m8DsN1J/6Qwtg8mJ+CMdVg82P6gz5l9KvoOb5sijInVeRo834FWHhw0YCDPgeT
4FlrTml/jMEL3Vx3As+FV9VRQBCGGTmNfIIslQJBaaUBiyYPmTMJgekPgK7LMV7fUge8tSi2EEAc
YEJXAFRUAvCBsH1O4xuxfaoq4sbkdozb1+2NXPe4xUcxcTlV/LipPXyUscdAk+iCSNHVH5Vz7w5O
f+CTTq563EIeY5tNGgekz7CnavFdyn9O8n4A2j4ZHhLglYK3d1u9VWlAqMYgiD6jbDKZn5ikfZXU
SABE+b7X7QTHTTLsSm0PrBql4JWLV+1oIY296AMNq4ro3FMBPqJMvhrJz9J4U3hX0lU7Wohhjusq
R/YsE7xqA66gnHax4ZtCCLgbO5Q0jmfw1o+xjrHqMEFBkBlQ8LLHu5IAvNGa8bGUL7gFb+/VatRa
qMVYRobrmleHkKVG+657qcdrxef0A/BWjglbamFUAK+CsfsKWEOng5KZTXDTSThgRI4263WDhTrz
tyyCSq8IJM9HBPvoauZ17U7kZkbmBdHsX71dGQtR8y4uRIEUqpxC4OGcR+MauLU2uocsjDsBwIpw
rgc8C2fO5x5QQpmfQqkwvwVYVJ29icoLHn44i7ciBtPfmGIwMMiAmw6zdiC3GrK8xlVH0q7DzAaN
s4mqmRf/uTYXYph1a/UyxdsjnaNDBLbBPS7VVK5NqeMkv6vqUMx8gN8cF5/3GLzYn1hUqiodcanC
AyBoNa02GixBwLiLu+1BszcyN9D5aRHTgwCWI2i9u7QD0WgyuTRwU0iVHJ3YPSjI0FO4LWPFSy9k
SJcyDNxB5QEMVucWaEPe8NZ65dPQkd22lBVHvZDChLimkZqQ5FixvgOR2RC5wnMTiTujfeuetiWt
5bkXopgQl49USMNkmEvqvUMt0Yzs5ptq9y/U7W0frL6+7T9vy1yJqhcimUgXTMA+6MYRkU58DGTH
83+mPYB275Lkuor+/AS8kDXb5sL2hEkDlx8YNs4xOhtC3Q60YyE+xco3LfgZ8R6PVg19YYCs3/og
0fZEvIOIjeQEvvqWtKewL096Z/BOJp4dMr5ryDnFayZCRJyfgMJWaPY0/Y9GyAS7JlA9ENMhPFSC
K1a7GlBbMiCb2htVeNk2CM66saPRSgGqzWzuFyLadRbcV9N9SyQA1P7FU9jSGN7BOxfGgDJlkBg9
5NDwgDNC0K87zpjO6rZoGAsz8Gb+GTxh6oJeQCqG8KDaSnRVq1eDxNkWnghm5+sYHYt6jEfmoXfF
aA84HFCq/sV+LLRgdl4L6lqt51KbghJ/IQU2iBN3Xdxf11X6uC2Ko43KlEJVtUk7ycPjV1Gcjc41
OgDDOdsiZq/7dCx8aMPiCni10IN8eU5Lu4fIe0OiBey3fRUew/huW9KqHS8kMYdDMoEuUVHwXjhk
N8F3gAEC4yShf3MCLYQwZ0Oi1rUPume8iIdP1WTT/kHrOSLm/d1aMeZM8LTASKIBepQABg3z/CmX
RNAvD6YmRXY+STsluQVjMWefeKs3m8rCO4nsJS36VREFALwFylZfAPjjbc1rK17LTDEjKmmYuka2
8KmrJR/QxdcWGAubgHeLfoLAzZ69fXAv/T84T9aOOg3MjmiIxXTIpweFoPaLqBdrWIReBECauI/6
51JWruqgAWlHcVPwGsHXFnEhkH1aAHtxmucD/MmI3dE/qMqVMg87PW0b+rwVrIHoOtogdaiEcjyz
VRWS+7CmgBhoClzXn6IGHVwcX1oTgRYnvGCBiQuki4yZZ3raggQAd5XKOIuC1crfC8p5W+SJYMy8
K/1RTnXMOkbFnQZsi/xLyblwre0GbiYq6C0AyoKM/tKkyzjrSdOkPTrkIwBGm0GVXCVGWgjmmAFK
sQ0yzvmzFuuWApmNCYEuEQUU2w/2m73ue/tsjI4hCqUAhgQKJI+bcv5+1g4MIEajoDFDVbF2ECSB
HzSFiglLVaodIlaDk3T6921j4wmZF3kRF5DuFySNEb9juXyJi/xrwpsCWF21mVkChkYA4DX/fSEh
GISs80BwfjakdueNMztA441AMGjBTTR0x6SK6sO2UqtRCIyvv2Uyx7iAto/JbwCm5wGM+THeD3ty
K+PuugMY9t8gTSgEhCdAPVHQysfiUxW5EFVUx+x9AEjSrvWc1ON1eayYOkRgZAdNfBqsgfFXwHbh
twdtHu8/jZhMBdhmU7sqeeKs24rTzpdSEQ3esqF8muUzgC9IQDSNTsGjf5+0VvmFAqQDwPe2H5p5
BSYeYIO6POafdangBQXxmSwD6eTSQmiR9UEp5LiylCEuY2obuQAK2lZt5awA1YgIOhS0QGJYg7HC
WpfHruuQ2OnxrxyUGY2+1/sdIKJRKT8KPc8A5w1hfBfDkHjmBlrdTMHChopoQgsu9dJzCLQHR/01
kxkZAKA3QeIm4h263decZr4VN7uQyDiy3NKiUGOMMYu9gSr2V+K/paFDQYTR//lLw4UkZinbGLzY
DSlxCk5apYFgw+huu0gsvwg90NNAXV36nKeblSCFAWOgW+DNCJmFzOimxqkejz4S/3pIerPTzmIU
8mpqqy622DEmZPTAEK4A15Cds9g1ptsiP5b1C7fmuWrqKLVrMvwM9sg4MsmVto3lAPllIk53CnjS
TRTopxtvBBzAtsWvigLNz8zQBsgvlou1Ndq003t4VezdNhkQ6x/It20Jqyb3IYF94KqDaBoVFTeZ
Dg/6VflISvQr5a4O1gHF452G68IUjHqhrU7BmMhlkGgkcE/UoJUFkmHtTPSqH0RLHgYrf0148Akr
GTowBz5EMZvkBYMI/na0qYYEMM4A7N1JYLZvm9aelNiNAAgrB6kdBNHfxKiFXCahGcNuGsQUcoPu
WZAtr7sJ8u+G/iDH10G33967VZdayGIClCz4OY3A/XOOAFU89MZeAPP9toh1A/xYRsZrDTRsY5QI
cUKNHjrtjlaHmgfwwzMKJhSJXVt5g4GakAeWA1H/RnXfzEc3EltUU9xtdVYDBMDFwI5pACSSPeZ9
La30sI2wO9pThzlG+SvA48FasS1l7S0exvchhlk1oO2qqur1EHPwdpkNnh2Q06EfW7LHfQtS1t22
PJ5WzAoqCiaH5Bldyh+NPX0T+n5HPFzeH/9CzEcElxitGgWd7AGeJs+tdNfJB6p+Q5m65Z1Mq+aw
kMIok+tdEwRthm7Rdkd9i7R7gsQ5Pyghx7RXV20hiDksCBKJyYtwIPmYdU/wGCfiCq/HZvywvWw8
hZjMaASzApXnckQuFUDgVt1Iih6kVD8PwNBXA84mrdveh1psqbDw81QBNTDeesAYCOwDJ7C9K0wT
uanr2znn9FjNyBbCmAcFIVXkVipw4CYJ2NCyInRa8L3o5H6qKSg9iEkygXMk8kQyZ4hXFJ0SUKS3
mXbQmr2ngVLYO5bV2cCoBahqtjePYyTs2I3ijSBzCwuknFjEdpcImLGITBxZ22JWw+xiHenlwZg0
gl+IIcJs5h0VcHPER7XhaLJ6IC5EMIeFkjZqaGgQIZPquQU6uemHd3iMvtOK6FAKiYvZrEdP5A0D
Mohj6nwb0AgAHQkmnmcULcZEurgQEl8k2SkgVWaDdRYzFlMnAAxevonUpnfCmIIcDoQFSSd/02nV
cfz8UvHPH8AYTKNJeRNhpu6kgdjHwDzvVIEvJVQffe27ksdnMpSWDiqg7R2dd+zj8vCPVBTR5sFE
IB6zhQ3B6MY+jiMQzHrdrm11uwyqp20Rl4HlswhmR6OgRtaYBflJBftKBqh7jPLtiyh5jDOgbIEe
Ylvc/HNbGjHhXxYyPEtKpD4VIvjNUvFnPz0oVc6JX2vrNiM3A7pZBbYKnf++qDRIylAAIlgEU1oT
7fomOUSIktuKXEaQ/6ybKOm4qyIPwD9MRb1upLIXE6U+odXKDNrAFGiI0s/1kHjAaADq/Nu2vLV9
wu0RWKrQCdB7zIkmaS2IZwKQvyUR4lOnp3ZH8ydtaKwxro6g3+Ns1PuUKLtTS4HMyVbFrQjKqaA+
kUQZ9wWceudh3OhRTUR6igQ0DJVi8DMrh19Rkgz2MBWp41VBcSPqIMjTG1+3hNqjYCMighskoJIB
hUOP+t8ANIYoKzxHCPvb1EAjaOC1j5XeSlYrqcIpQ2j+m81aLB5zeipkGERvGOe+K5Qt5EMaHfz4
uo0xC9sefY1zAV81DQXv8KjTUEoVxsaDEcswplJxorn+nDSZNYBJTtaJFaMGUM8YKKLGuYkzDVbv
5qjDKhT0bAPzUVQZmaraNmFY9M0pgte64Ctx1VegT1ATIJPErqziCbOD2xbJlcmYJLC3wrrVi+ak
mOpOdGcCcLCsWbrZ4D3bOPCabRm2+M86MhbZkFjL9Rzywi/FY3eLNxI09zbgKbFENLxEDqhGeWAH
K16na7ho4paJFlXdYKJjCJA5dN0O40kpsXd+UV9lnnitop3TFAZy24i8yLUSHy8EMvuYhDQDNAE6
BPXpkPS3cuoY3R9Vy/9ZRh28uxR1SiBrMjq1JC18tU2aU2Mce+/akA5h+Vjw3s9WnACKfEhhFemS
mgpNSU6UgCd3kNLMDIv0IZNGHWxDfmYKRQeS2zbmlObn32XC1oVcxigFdDZmVNWbE2hFw+aeNnYt
/qpqju2v28WHdowpojrqpRjaLk+yHxlHXenEY6OBqlOrmvQ49eLJCzQezMxKCqIDX08C06KkU1Rl
Lw81I/TBc0gHmEbhfwElYQsIWQHnjy4VZhBU4KSf1OyN5FltjaXH8/ZVw1xIZ/cTaIgZ0M0BbdO9
dZ1LQBtHGs5L0eqqLmQwe1f6iR+URd2eKlEyC3TJ0EMNDPyZc0jGvN92+OItJ7OFOi08wEnS+mRo
T0J8L1BES4Bxqsk5rfex9hgr+22Ba0nsxQYyp1DhRxhNw5jQSWgs0JCV2aGeqb0m0zfuNV81u9rl
Fsu2tQQa+qXRKGpPJa+V6hPdyW7mdnt5NznNjle4X/N2cH/Mb70aILaJfCkmyeIU7SXidJpA3K21
utMA5b0R+xc5Lw5GQ1zKfYNjWqr+E8eWMpkkr8FQZJA3bXsy9iCWE105saAiTj7DGqL99Eu2mp1v
85pb1jXFSYCHHtAHy8wmhmLqdx2oGk5p+qP74ZMz3JCG33r6Y+TVtJjHq381/C2LHSwa5bocxQYH
3nicW6aHfXg1WWgpNQOHx9+xkjHPwRpo+frcu0OZDZQLoIDlhTydxi7f9UF7NCLJ3rb/tQiyFMHs
lyeXfQY+rfak0hOI7qLiuy5yklambvHPii3UYGJkU9GWjKqMCGILN6IdO80peK4c6nZnw1YetxVa
TUiWGjEx0dNBw6b0+niSp8aSJ9km/WT26rUAvqlpHM1mpPtmzM9NAJ65yDKqn1H/6g0TR+u1I2/5
GUzY7KhXplrWtyfSXFHys30Mhl3Agw7hCWHCZdH3leBr0NVTayujluQ3YM699jzOoq7KmeeBDODJ
isqne44qVkYnS9MpkIxjWIM9LA+Ok6jf1qH4sL1/s8GxqQIO0t+iGJVSQUbnqghjIdrD1PwivCLT
2nG2/H0mVADWIDaQ6o8nDeTnkm5XU2Nq5DUpXSI+bauymosvZLEvMFLdZz6tYQPj0dtJTuROqelf
jW5l5jbZe9b0gyOQoxw7ZVQOEWjfRwn5gFZbTegUNehxVcE0nvsw2E3KBCrARyU+VnEAtlvBlCTT
0zu7NTxTju1qfNn+Ho7ZKBJzAHkAPNJrmKeWF6DXcwVJN3vZMdr9tpzZJj7ZzIzyp6m6rILa5FJO
UDeeavTeeKokUAnKrwE99Mloo8/JijCbr/EwqXnyZhteVDIyCuLJTII8NdsFgl14p2r46ktWP963
Eke31TVc6MYEz1TysiEvvfY05Y8J3dfdA941DO9/lDJ/xUIj3/DlAuDO7Snyd1kLPiU7Cc602G3v
06p5LnSZ/76Q0rZiboxAwj8JZXbfZz8RIy1tTE4kmmmGQ04uydul+e8LaRg0GnwlqLpTBgZOPzyn
wyEQMUHZiqYQnwQew81aUocXu99GyASWSvL9AKQm3Qnj+fPQx7516wM/qVs9sH+LAXr4pVZdFI+F
oWCn4gr4kuYUnVXF2d6m9SRuIYMp7Fb0X1Uau3dE+1BagV3sQRZkydZ1tTNs3vDn9lYBHe1SqaGR
hg7dNdMpB2G6rwOnAZXlvdL1V1JeWp0o7FO55FRnto1RY7NjTGR2Q5Uq06mLClCeGy8N2EpTASy8
Q7orOuGVs6jzxvz3IKURJmh40pirHiqGJ3L0T5iBdpIv9aGyMsvgKLYaMQDUhP5EeW7YYQyxkcB5
A0bg7gSOLV09dbUl5j/oM0ed1S37kMI2L49ZiOxpgBTlYXIlp7NB1W35TrzTrN6dDaWyelsyqx2v
+rOeTgKhYobvmVsnmChSq2XlNQQL2djg7gLn+j7c4SIqV6bopK5hCy5H1VVLWQhkAsngk2LMC6iq
nqNH2Z0BPeNd6KRzocuZnOAalxpgehqP23JXAwr6aQx0z6K2oDKnWpjjIhwPTYdb4gz31OyVnehU
Ox5N0qp2GkUpTZHAMqUx5hJVQ9ioJcTIrTWID0bqRvFL1L1llFNIeO8B+eQBH5LY6nzhZaTX0YKO
QjW6Dfc++LiNB6QeunLSqy8UFxBxl3Suhxu396MvD97khrJFUjfITsS7mZTHeERrdLnbXuf1NG3x
XUy4E8Umlv0W+0t3+R4y9+KpOjXH1iZ2txPsPwML+ec6tBDHBLu2MhQ5EwN4Tv/QNLdTwgnfqyfE
4vcZuwk8I0iKoO1OebIvBVcOrVjjHK3rpvnbZnQmliW5BFjvEitGjh7gCOKdvKMu3WuH7Z3haTL/
fXGC+9QDJ1NfdydBvMpah+g3lcxz7tVouVit+e8LGSVIe/JRgiqVZEco0smPKXLmyproSW9c2uyS
8iFHMbu+92CqYVebWt2ZOW9+b90LMbY/1zAUPC1efkaF+XBaNbiHt4GlKnZBXikBwtSx5L26rArS
0XWGBzg0h0lMMOvDLkJPNvIH0E3DA6PeRj8YyNYpj5DqfaLo0t3pTAGAf9Axgw43JlMpMo+UoOnA
u1Sao82yS6969bWcBDPJ0Y6BOfcxB6d1H4LFDHSo1ASUWHVAVrKnVfsrqpGqDZlXosiIIWdconp7
pPgddJmhuatp71sluQvLgx/IvzCXeAaK5m2i51ckr3pbrwZ7kqluj31BnASTANuGuVJkoOiEBdsW
qk2ahv263C6fBIEh9fAx3XA8qFSWJ1UtzNI/hP0p1HtLz+9GsEVmN0l7MzR4YVJ5nASfffDiE1jg
qdHv8NAR4xPoDp1IKCIWjrBrdn/ugxCjiUBSRw0RMw+MYVIt0hrBe9f0uf+aCjvKawf/nEnMEije
PNB2SYGBermWk1B1kfQer/LRjFQniO5S40bIdmnrKrG9vXOrq7YQxmxcO/W5QdFqjMhVHQByte9d
6vJXbSVJuVCKnUUBks4gKAnk6OfJVdxpL6BNLD34SIvCvzhRIAwlemwQ6HdANXa5gk0p9l3WQ5ha
fEnDp8C3thdtpeZ5KYANxAlp5EaFEdTZD79/S/vDRBzjW4sQ8qKjiNCg/aPkvBmtHMuXQpnIHBLJ
C8J6xFbt6G6wNTe6iZ6VnW5KKJ74Ni8Peu8xZ+PVchXnyLk4CVChlLXe6+FQoPbQf3WaqXYTIKpc
vzb95k1qX0p9rwLd33gGDJPuXcexiWKw2ceHrHfH6aZOd5N4nUdOMNi1dJ0ZlqRGZupfK9JB68xS
i62+3QXxuU+J2cRfdOIM0TH3/jyfuVw4xqEAGlgbJEaehctMcZDfi+/qVXHSvgq7xAGqGyexWzV2
lQDiApXBmc2aMY+0iMSkzGEeyRXui1fTXr7urOxNsQAVZPHuip+TAgpm1Q9hjFkURt4Dy3q2Rf+c
3pXFnSC62+a+FiNU5PvoFQDjvc4OI0yplATdOHWnPjSsCOtXPOaJU6ClRNASG9CWEW9S+/OhDJ0W
EpkdC2VvxPmPRGeMHoTcHHGdmTwHvWgGF4mGpxwbAI2uyTAgAFHjgVA7NJ5lgLumrxWJ7BYX/dKh
nhOOhTkEZjpUpgaeTM1JO/AUvibxM+HNjc6xifW6hepsliChrRoHP1T3a7cdrrPusL2ZK8UMrK02
N4zjcQjjWswB5oeZnGbVHByRTLTxrgtsA5gPufRqeHiGlsxp2gfkTULzn+JbRnBLPDPmvhrNUj6p
iTRz5ndGksdeWmnsVZGhIM2sHdFVrXJXnUJUgkVnrgMPnGaC1XiNobvf0hh7kuRMEcsGi5pdzehd
iZ1axX4EG2ixCzjR5t25P2mG7j/4pISVZhtrOi/ujKBG2GwL2REz088CcxCqNxnguqMlS7JJW/lG
6L7HtHwZNGqNP3XlRY3sDLC0orHDWK2CFxqNelb/VKTlXtSHm6AGEp3k+AkYg2Krkl7Fbo/+vih2
6mJHqDVFh0HkEX+tRRY0NAJ0Cv+Bx4U5AKRGjopAnC1l7njtvqDPQw44bUjrMkCBjTEnsDqziH56
n/pFo+Ywd90amr0mHgHew7H4NVuDwf+WwVwABaMqk7hD/OoM09+370DR7x05FJ3Chv3n9SZMdy7E
MdlHWet1Xs/idOKNdqwJutP7cy+JVD2SwOPdPcW1YLmUx5w2iZqpqAxKcKWu8X9RTztXjfFUDGFn
tmGVnppSuFO1VrSFVN/7ymNrnCIxswJ1fG48Td17aE095mhTvAF/d8txh/n0YbwBxRpJlnASSvNg
6GUSUQvqFEaeOJy8+t73WysP7La9LekfwdfMNQR6IYYJarQjJGoUKp+yNLqOfTfLEzf3w6Mm9+a2
Na3EZwXMgXiQw7SzorNYgG2COSJBi6aT6N8b5W70OLFqxSHw+zKCooouYoxVXy7YEGKmTMHE5Enr
Miv6rtQ/A8IRIc2Lzm7KUgaTMhiAAo4Fkqp4vmxFq8rje5JO6GBPxvtooOD7LJyqbSwt7W5a4Gjb
qt/s0iQ5dlrsphlg5wQaHfsxcjtReg1L5ZFOnZM3L6VUBhznXVmOC2diPlWROtA7TYhBFVozJfW5
rUcHnW28hH4OAcyKXIhhQl0vRK0AdVEjdmW3PEZusVe+KmB6L3ae1R7l220j4mnFnEeBJntVUSHq
YdQ89Pf66MYKJ7CuOB5STzShSyg2AICEyWtUkuZjmspzCnXUf5bZVTicBN5D46oeH0LYZIXIaUk8
H6EniK964RCMdsebMltNpnWCMTpCZq5odppSqIoQHUlRj/I2saQ3zPfa0kG588zKbJ7k1+2NWZeG
6zeqzJjdlCRm2fpA1xKxF5G6x+GT1r4a9GWqC6tRGyevtWf45nNcRFaFl7q5/uUFPLbqlQYsCsIs
JL/AiCCESszxQaLcIEJCYfFCbItGa2oeBbP4UzsP/5ZoEfdBNBVIFJOY5M+ox97D6Ix0rc00nwg/
bOmhMZRGGPFMfwIWcZ7e5KKl8qjHVkyGAvcLGwq4DdVg7+YlSqVyHxFcxobrNLGF/P9Iu7LmSHGl
+4uIQAKEeIWiNru8u9v2C9Er+77z679D3zttSuYrxfhOxMyLYyqRlMpM5XLOl072PF9xiBhWpVRH
CMaBnCYk2iYSNmWh4Qyr4kkbv5tFbI9PXn8b/ztQzj/bBRZzTNITtN+iAVdwbmOt18UY8eFK03xb
A4Z7FDtF9xybaDskMmTONdU8kyb4uFI3STAxHA7AhLzMMau9ptp5s4viWyX55aG92Lga2W2pS9zF
2nYuVymET0PkmaWut8OVOsbbzPO+srrZRFXxdWLFQ6g+XL6BMmmC+pfVFOHNkg8ofrwGmaOSrU8D
0Fy7VIZUv+LJUUQC7zR6eHSO9OW5p/VDBq770dBQEdTdRCe7IZO1b+orVvhMhuBXTGNKZqBA/arj
U+/UyvCcDeNL3xa3VQ/U58bfe3Fh2aDHctuydgMzPnQZv820wHRoiLIT2/qackzqFHyurWI5uR+V
zpThZYb8zL2SEVBLDIVLGZIynR6TbZR6LxPr9n2aIw3TPfKqc7tWswMtf7D8+x6BoDsaWQHOgeAn
vPx2CtAr1ah6Y+ccidkYwCBgIKnsAK9hvwscJH1Du59kBVPZzgguUGddAQwFRGwewSMpBLGOn2AG
oIl+MU9GpKfJjlqw6mqNnPWYD/oVONkj2yqT4brPFPQ98HbbMP+7WQMShcSK25FpZ8XFvlPTh7Tq
XtPpFw1QEmAtql810IGY1bpB0t8oAcUbzQJxZ4JUVpOrLwA/QSq/BupJwR5Kvd75WXsy+OgUXFFt
n1W5o5D2lOnZ89SUvh0lUvqRNdu60GixBh1WQciTAhrdWvpxqAcb3cN7vz184obqCE8tw0QpwxRO
LlK5V/BUN646AEQYBfoR+vIXz4dTSBuHFrEsRb1SJ9WRDX8XKJzejEqYaX1uXhkxah1TElx53LIT
0CH2vvoWhVNiV1brVKCRccqk2YKs8Ri3wOquMp7bU0UeJq89lmhrMPC4jMbXMR8ruxx826syBGA5
TTaXt2gtwl5+sljabf2Rom3DMq9KRWcbkin3cfRzVJINehHgWtvcISAfLytu2BMfE1w25aos+O3k
9zsKehC7UUFBG/fjb0KMX70yoT0tLjFOGOAuKr0stTy7DiH81bkKXjckLLiFf85NocEKTe1pMqGi
z9GYR/aWa5yMnQr0FH8jy5CsOrJ/pCHEEf2z1fJa4T6eOOqO/ZEW7safldtvNHfcd7KZgLW7D++M
cQrKdE0X4VoQTLU6Rjmmq2q6U3QMKP77QFvnGH5EqAa0B9CnnO8dOt/QxWWM01VEYYKHrwnolj2A
LOUSN7y6jnc54uUuOs3q2gRyfN84qsVNPcQSCWsVhuVSRHS8HHSNpdUN7IoQ8xuJjA1AnK5hp6+H
oWO2llvWBl2FNh2KEyhdt3Gap45a+L+pPko+ZS0K4BT4RECjoWjZF0I4PilDy3g+XbU1aoXAnWyj
cQdw4vtQ8TZWApq7yxd2femA6oAoYIwhejw/xbROYhg26GRggVNg2tTOtPc24Mkh99qRuMFRk1jR
NVvNFwKFqCqv2NTkPa7cGB5U/xjUoHSVLWr1WmPcbm4MAoCLWBLlXkmH2ocM65E6ZFPuisYOIif4
BgTrbQ+08Z1kF1cSC6i2vQsUAuKwDNokmRfF7tEX5JC97w73yj3f93sZXcH6/gHZAuoBSD1TiN6y
oKZJm/bTVUM2NXfN6Fj4kps939wPVnFOK3FkyvGGnm/kogCGnJoBXusaduqIHph9sTfRcDTuZYW2
dd0DRszsusEm/MdeLuRgKt1rrTml1B7ZTnXrXbBR7+iTbgMkGwmISfaSWAu9MKKLTjGU/IHSJZyS
PyWtj6nP4apLX7PqvkN5r+WHkLqXtWHthJZihCtldlHnNW04XsV807f3SBtZVFJpm0MN4YSQNLYo
WM0NjIOIuQF4y4im3QCyxGYL4GIHONzD9JqWG98fnXr4fnlBa44LGEhIRoDlGwl+S9A5OvT9FKSh
/pBOtwXFMEWMwAPBRxFdJa12iCrNztCXE5b3UacCN042d7lycAbUkAN5DFOLH1IDnpe3HkPYeDWi
pKhPdoTO9TcjkrGjrinkWQ5SeLVEep4GfgeF1Hw0Mk6bwJm+841up4E7j+nKW8DWFrZMSAohJcaN
M2KkExqhO3AeWt+ssHK9UNnnsm6flSt9tjLBWcNq6LrXFcaVWvGrYtA2SrOPWL8NtOgaeN4b2jxR
IKxJ9GbFLC6lis0P5ZSbUQJIPLSmTKE9z0ipB2YTp7uXM5//MerinVjspSncbq8erApAmuZVZJU/
NW/a0B6E6yPUMqxf6dBsR6WtHHQMPccF3Zq8vgsmjH1Y4WPvdc9ItN2nbbvF/7Bt0vratPzCjmpF
mtZbybie7YlgHdp4bGhBsCdZ67TurGP+m+LodjI5KJqAwFPWZrhijgy01YByBO1XQKAXrDlpgnwE
yQ08vIFZtSnaJEq819ANfPmwV8UghIA9Av08qoDnTgOom5o5UKgy3iuD/tK8ebK8xZqEOTcHEk1A
OKLr91wCoeBzylIsROGNTcsbC2jmcfV0eRlrJVMDdWiAC8P/zSHYuZSqKHVMhk2oEfypDuvFkzkE
LuqorsH9N6/R7cpI3qo+dMug3NZG+4l9XMoX1DhX1LIZKjjfHh0mefAzVg5K9SxZ5JoSLoUISmgV
BkiUx87AqF9+E09009Qn1c/dgIGxto83eVk4iIhBMzZsuIb3tF6AQDF2L3/GmhdbfsX8lQv/3/t1
ZVm8hHkAT73f+ndIR2yZ/qx3gavU/aZhlsRvrqrQ4nCFuzBEnV5oHjZXRwpRG7hbeb2r+b5kYati
OBAJgIGOArLYB0NZqY91jafXgE5VjtGqWxllwboEeH60NMzQwMJCQiWw2ipLMSgRu9w7DODN0e4u
n86ab8Jl+yti/oTF6eCpavV+bppXJJoONS33FZm+5aZvB2O7uSxq/lrRdC9FCTe7jf1q4i1sIosf
UVRBTuoTv2/NzxswpGAcQnCzzNObpKEd7hR9bfuvlez7VwMklEX/ChDca1rysIx0BOXaIwoX7Jht
ow1Iy2q3PMyNVrI31LqRepcnOtZmwlxKHwTkqvGyB9QxHcWkd5ZaHJBHtCMTpBX0dhzAR86654Sr
0kBpzbEv1iv62jrXOsO3ID9L1KuwGB+yobarwdtq8WiPKTqI2M0YBlclMQG/84msDTJweCAjytbg
0ITjpNZQT/0ERwDUj9atDto+3k331W99G7nJTgad/zF0gjtDOxsQnig6fMXX0MT7UPdizCS1XVW7
cLOxbbGInMqu+emH1ffE5xW6RJofWKysovPnHp/fDAiHtzPRZIwWNC5EpLqaqqzhEK75m+JQbHMH
Dxa0Gf+Y00Z0g+FbQJVJLv6Kdp0LFfa3HRUgCwUduVJM86XTMldrfTsmZJNgRrbv8cog6GWlb5HS
bAIukz77HnHJcO4EvVqWZcABnNsd1eqiuUQ3vz4pRomSrflA0Tt0axwzt997suNdCfoB2bGQJ9zd
JAFDcDfLK9Fxf0Rf5kY/tK/mW7uZKQ6tTfd62RhdFsg+pAGLIAOYZ4SBs6B1tBekJ+ZxKQcg8szO
n+ZJqX+P/zCDkiCjxEFui+hMMK85M9HAp0BgrR6K4HpQ7qb0AN5gFt7iMXV5dR+9BsZDAfaPgTNY
QySVzk9PqYyAemXpPXSkdIo+2fdZZwfKr8nKJU7jowtEmzMuJoqq+Addz+eSeJUrCsJ8HtieZo2H
0TO/K61pbkeL7C+v6WNSDsOcSHGaRLUYQ9blXFJV04GRLNMf6vxLo3no4Y+vVDXY6daIkpFsqHil
rwlI+XOJGKnV+b/CcXVtS6MmTWFcNebGAC9jIDHwVdP2/f7YBcWB1BRdqPUpypNjZLZ2VyZPJtln
quoS1T9Egb/Pi0ASl66ZIrBwwehaFgZGPowTtnXUjyTBPYERfKlvsi2yNZGtPg7O4PoOwIN+mU+X
952sKBOSywYxQFHBgFsyxw2LEKQLQyNFIza50hT9kCnMjtB5bZZPxAxsIzlN6nNH6iM42A9TWmyt
X82wy8bGSQH2prCt5GNW7BJ8zZx10xBBmqLPzQYSEDJh/UB4M+zgztgHGwBYJHZ+UNGILuNRWrPC
SJMizTd3kYHPQHiIxDSNWTHk6lUPfBHdHfb8ut14to8Jw0DSRbbSewFUEYMASAsdj0jqCyrHKIb/
WFYQjOiYmPtLMH8XTnf92PwKAxQOU9od/ByJrNhIfxUB/N3lvV07Zx2ZWgNdC4QZlvDmiZHshIFC
it/Lqk1SgLTuW1D+KGV9nWuWF8t8lyOYDAOwKUkLeoirCfiGakZuOam3tPqS1NVjS26GatiG4UPZ
ebYVWjsAruybvpOsdSWcwDdw3ULbgqHDwZ3rtKerCgnm252OjQmuueTgFWoHfmJWba0K5fBm/Aaj
x/b+JMWhW1PhhWzxjQ4QRL/IuoxcmXX0wuLqJTCzXWHQO49yJ+apE3j1ndYFdt41by03EdNp//oF
Bk1DVwVWAJh4+Ijz5YP5u8zKfMIj3nzOAsAROqksE7ESjUMGAkSgMRKkPDTBXptxlpCwgIxhO/dY
R9t0h5ks0+nc2aO3MkcklSccaTNVRhUNgOcJlG12MLdokdrUkT2BbvrPpK7UNKye4/sCxfazMWoH
qx5hiljheLsZY0B9JPfslm1hhxxVcmTzdgkBGXKvSOygCQ3WWEybB1PYA7inJmgiMJ5Kj9tprm4S
4IQn8Etcq2weygAiZCKFi4o+QTImgD26mnAlK+DFsQFM4aCNtbUOALqFXVf64bINWgknzlYpJCNq
8PwMyQw9EPIbkjq83Ru5hB9h1cwtNlJwZz7eufAwObnyERAFuXLI0KUcFN41iKbcy6uZf+r9zAyE
eugqX0ABC++GmHiJqgRAvjbJF7N6KO4v/7xgST/+vnDFoigJO8vC7w/E1m6t22kD0sQt35iDq24B
m7b1JAs6j8H+EYgnL3QQQz9cuGO0ass8NiEw8/J9OdkTe7IwZ8CUo04lNdjzY/ogyhJMlFVqSck9
wE+juO4UxE7QZgSCAVOmDoKH/yhIcHvooCsSqgAWv9pgTBU7OGDa3MJoVraTdVeea/dHUcKFogBK
qBkByLXWffWDY+Z9lWLSyrZNuEBUVaYEph2o5ODSJf6r3+5M063q7WXVkyiCJVyiZoKlTWeyvFTF
SDbs0Fto3XbpN6A4XRYk27L574vgM5mMvA4SMHRWgf6glOle1zCK2ucvl8XItm3++0JMSaqx7Qfg
q8fpb6WxmfHdy20mKwLIdk2wB16bx/3QA9i/rq6tkTmgy2y9wDaNl0GVpGfmm/jR9Py9qeL7PYsA
OeIB2OdklT0G5YC7FrYO2s/uzPw7qzw3sHK7q4xPnBZog/COR1EUc73CAsMIfY5xqOJhYLWR95Qg
B/uGDEOyqyLvE8y0M0XRX1mC8cNElYXmEKwwTljvVmNv0wIjljRiuh2FiroZP0NifiZSMH+qlZmA
nvVBN0F/jmRn5HtfPZjTKxL1Ns8krnDNeSzWJ750kCLv+6QFCRPgBr9rffMzrWWvyTWtX4oQTJ9f
W3FU+tjCpkE3YrCLzUPcggBXNrWypvdLOYLdy5RYDccObCBxtB/zhz/IZ9p1rjgDH+zLF1kmSrB/
VqMrQ9RDVDfe5YWTeg+jii5SfSMf+ZftnmADY78rUhaC5HmiHrLZld1q3Ml7fp3mMqRgmSjBClZh
QP22AQ1m2ikYlLFH/aaO0amB2YDL27dmbpcnJdhBI6UZrVs4+NayXAvXKeS6W5ayyFK2HsFOlAON
Kx9cBSdgDCjkztILx2/tWMbmK1uNYCL0KowMlnm4QvyxrnMbFelQEk0Kz47/+PTljgk2IdVrNo0D
7pCiwARMvMQMYVDeATY+25WTmd2MuXeL+8V/kDisNlngMRdE0Fvw2ko+ZVX1uaFi8gDIQaDYO/dh
BWsIUn5DelLoL4JGnrc23lJvE1Sf0ZGFHOE2d8XoJUkCK1j3bzUA/UrDRgvKZT2UKIjYwUpQ82JK
DU8ZgG6exceppHZZ701FYi6EfNqH4+PCpmFCOa3UCYvxntGIFN/oTumkp/E1Ge38OrtpdvxGmgCY
bZDomxcqw4UNTFTDS/saEecM6KZtQjdRbf3Q2J07EwaS3pZ1q627EmTxMVfDDbx9zjXDoJkZTiXM
xzi9Zo1vm98un9bqQwTj+X8FCGajr32LdB5WhKwkQO59t9kT5OyBOTY31aLTnPz8HyUKFqQb22kI
LQJKroOxHeI/yfvOoQnSC3j4bOrvmF+8LHJdJd/XKBgTllPFK2NoylQe+KhgaOAGbwdb/5cAvf+o
5LsgwaJkgOesA+OPSs51tRlMpn6tN+Mm38rb/1aNxvvJiSxGc2q39ROYrwFdrZkBuBeM84RoTd+Y
yv7yBq5bYzTLYRyX6kg+nWth5ysRB1QzCLazW5qhgl3ftFIai/X1vAsRnHI2Jkrbo+H61Gd3vfYa
5s+jd2TKqfsMJxwqEX9XI9ypkgc9a8CyDe9vWfbYtW+FlkisoGwxwrUKdLOqa2Xm4cwwYe8D6ZHo
G2Spf7T8zUIi/hPngxIVOhqRg0ZcfX4+E4pDfqLj6aiSo0W+deQ1U2QooOvuciFEsH2jHmdZiBkb
kKbynQkkntihjymYUgPXc3KJxgmli/9eJRCLzhheKhARhKsU9DHBABTcCHksR7tHZVEDI0a8owft
DcyfdAvcuw19+Mw+YoIT/VfImVuiacrYYFkTQtCK/o7ie65sFRkR3WxrPngQ8i5CsEVjNuVGHmAX
G+2hwIxmqNumhiwk0EA9d/p1eT2rGRLU9v4uSNhFWvVe3Y9giiv6CJArkVE3dobu19Yxxi6+Va0E
oBZJMHlbfyDTa8xq/80qWHRNkf46XP6Y1ZUvgg/BiPi0BW5H3oLn2QN3RWKbfB+R57IeHUUH0IVE
gVZN1kKaYE30LMk6v+3TU9YF123wgsBr25mf4X7E6MbfwE0wJXqZ8DTKJpA+d2qyrdPsp8km4B3x
8Pny5q26sIUgwZ4glh9Gr4FxbMlTROw8AfdoYsMkSyzJqt1ayBFuQFvrvG06RKJphtYo2+h+jLqL
1FBbS9oUVgVhAhYFYQTUSAacmyxmeQMKJQYEJeYXauooBKd3hMX3RYyOjIZL1rWqDgtxwv5Vqa6r
qEmmp2oCcAHnG4KBKbWvdpePaTVcA1wF6rwocaLN4nxVBjIoRRnimPKAHss83VvaZxzLQoKwkF4l
QQn4PlAyYqy7AC5HsA+ymwSFDF0Gpbh6YReiBF1AFmMYrQqmyjJ3OTn46HhA159lpE42ThiJcy/v
3eoRLcQJljGs4qEiFk9nFTe+6+az+vWyANl6BGPYhLSKkV6CSTAPkxXbGdshEtTL+5HetYVkNav6
/b4aMQcU9IU/RiDpPEXlsNNC41kpmO2htd8xR7StZFSyuFUDsZAnhAB87PxKxQTgaYxqO7B2PX3s
fd32pY55XcVxazHJgC5lTTDj4aQpCakQC5Yu8d3ikLrRprOH++hL8qXfzFBlMqDidcV4lyiYcm8I
DXTe4w1UqczmHd/QRLkvo5fL2iGTMv99kUeuw1itSK9nJ8M6lSV6Ru6YtNA5780H5w+AhH/2Tri8
E/rhk4jMzn/b/pd4FGhyTuUCwBqdUv8OUOi/MdRCnHCBaeBVE+iJoYOd7mr0Vsu/TP2z2Tuf2DmA
gukoK6F7XRVUL7HGXgVFDh4iGTIkntnljt8pkdOr6e5/kySEoEMTqWxgIH+v019B4zD+q5XNMq7e
28ViBPVOiBnlqo4Q0JryzQAEs/ZkVbHt6T+lOAKrV3YhStDrpkmMUg1h8Izhxp/cLt9o/LGVeb51
KRjYQtsG4NI+jLEqWq6zHnuWKRpII44VO8YqczIZi+mqdUXVFHhPiJzxEDm/P8A9Cq3Kwqsqasff
OcBjmikDE2LsGGp/B+YAQAG0sulLmUxBHyiICXJWqOlM2OpG6LMZbsxfDOUZLXINWYVkVTPeQyOx
ghojwaqzIshPgQfkHYDkVijTZZrLSbSlGAW6rOqrx/YuTSyiqmSosx4jBSelf/SRpssOaQmAJUlr
wqqURVgkWIhpUFJ1nFCjG1OAA1sFEMMtjTh/hnUjLZcEYetPyIW4+TwXNtbyKyOMcmh8BHxLY4sx
zxO7rn/kaPIe94EsQ7h6YMAAB27yzP4kZi1YauWxTooc29a5McvtgIy3WVk54OCxI/VTL46FOOE6
63HVKtVcWA2BuJy3mwLwMTLwi1UntZAhOKmmqPSiqxFVlF0V2hpLHL03Upsm2uay+v0/R/W+ebPm
LI4KmfFm6OZIlu7mSb4Mj2/gDrzQbb5FTVCi7OvL4mCdwTQryGcE29FFuukDcwT5iwnlHhIe4/o+
0z93QO9SBGsx+kHnUfTynmj9wEpMX37JHy/vmmwdgvMg/qQ3YQV7FDWlXWDmt/8q40JaU2r0UFJV
B6KVimLt+bkk6sBqWmERXfE0sqehOtHwe6gOoNmTHMr8S2KwspAk5hfLpkqKMUAGBlNFdsyfAno9
FWxbmoeq/+ZVjpFKwMDnC3JJoKAFhRmYqWpk+SnRRwwXTxu/lbEUytYkqEDN9WwMKA7IQMt4r9lA
ZzH664pvLI4A6aj1ksbQNfs6D7UAVgqQUrqYUAriqPXTSEfOo9W2Ud+5IxgfScC2piVLcq/p3lKU
YFtNrmg9zXskzEriO2oEe1ea1tEzZP3VsjUJGtiBWFjxCliGASPM2eto/TbLH/kgUYZ1Pf9n59AI
f67nQKir/M7QcJXIr8C4DlhrJ03ohInjo7/j8rVdXRE6o0BRgEEREHicy1Jp7etxBMXLA8Jwb427
PKx/RkV37DEYdlnW6jEtZIleYvKnIuiwLkrI70gjbmZ1L5Py87KU1d1Dnh7zqnMCVQz6xqKhJLag
51b2RLJX8HH2zWYgyLLItGG1gAR0kX9EiQ9dgw5pwgF7dCp+zIRN/3kO1hg4sedOLGVjSBJHQq/1
f141S4GCmaBW7cdoxkpPQYRRIqC4ubpPDwNrHQYgcZzaFS6bE9XWQ99KTOKqV1zKFuxHWRUkB40N
ZB8IyHqiLdDoX43d3BabOOPD5UNc31o6T9ECkREv7fmUlz44T/EmHZBdTIBahKYmZN1niQAXQY0z
Rdd8tZO1xq6q50KkYEXUHNFzpON1P0yVbaGVvG20DYbSdpeXtmrqF2IEG5Kjk7RIW6xMJ0/teDf8
uvzzqxf6/efF/l4/Q7Eq1/Dzg+E/KtZ968XHBByFvPh6WdDaA4QuBIm6qBecZlacnyoj3rFE25n0
GpNEVzFggk3fOgFTy/nfJAoa2GtdGbAIoVKTRBsvAqt8C6wZdHJ6PHTaNHbyUbJGiUrognWsq2ga
ywoxp0auFSA7ms2b1Wwur0p2YIJV1GJecpxaemLR1+CHBoR46u/K8XBZynxfPgQYi9OaV7q4T/no
jaUyF9PrCc3Je7RDu9Ubx/4NieTqrq9nLsWBDIqbqiAJSFu0pRzrUfmjn+xBfRNHD7EsWb9+i2Dd
MeCCXjxTOJkwMZHQrFBRKfiz7u0tdX95v9bNHaqS/wgQjiXgyTiyrktPZbobjzMFQg689WACBDrd
fC7RB+TUv+KEXWtnpKoG4DyncTxZwLBpnivZyPz/Y1PfZcwnt9ABPSSZXxc4GUB+PcZaAy5Rox+d
XItvTA9IMBrJb9McwZPhkd9GMQJHsaM/M6ZHDhvVz4SHiwXPCrv4GBLmZg/uNyTzjZesAFnRN8wH
tRgSvXyO6zf4fc2CUa+qfiJNi3212HPHHjJDddJu+wkZwEoz4R7BbvNn3xdLwZRTV6gN0j8DuNPz
MLSz0T+aRuBeFrN2sdAkZZqA7cYosVhgsXKTJgXFUib6pX5LmmLDIydsfl2WsrZhSymCkoQM1TZz
CpBx9syDThEExl5jx1opMRNrBmlGCwa5E+YvkaM4P39/AOC7ycv05JXRQe09p0IPZ8ZM0Kabt+Yk
u89rr5+lOOE6xz1TR1gs9CJmGhjhgNAXGjsQ8p2yBp0/03WoZYc8HCUea/XITA1AjJjGxIi/4CM1
EEROvLKQWAd3AbzwNpmAYoOpVlY8fuLYFpIE3xg3CQFHdYP0uv5Da7eRdcMkvnD9wN7XIhxYDmiR
mAAE/xTEfF+W/dZLXrvqKSz5Q2cRybWVCROOi/vocMsiEy86jGOW+o6C/DfN7AH0N3UhS+KvGkYd
U5mcAuMGky9CSMYjrnnD3CTVHpXWnqeigq15M94FX+g2ccPMlk2krHqXhUTx5QAWDJKCQw3h7YH9
TucBTdCwAtfSAccxJtXNcHNZPdaCtaU8QRFhACdPnzgOz+gds3CNPrM1jdtV6KDPLaUy9Nj1LQX4
AOZcMI1vifE7gMKVAYijyKBk9n+aZoYrgIfqmBz/A9EWboH8enmNs06IIQ4QOf+KFEw9iQHQP1oK
+rWz0bbATl3JBtRXbeNCgqAnxNMGvx/xBKJGexhS5Wh13wqAtFxex6rR4MAyBwC9OncBnVvGIiaD
kqRYx8jUrfLVZMku/ZnJlH59Le9SBDtPQBg6VSUOaCpGpxmMTdOkt7EmCaPWz+RdynzPF64xir2M
BhRRFFF0h7B021HZZO6qqeAm9gq2CcMbgl0yWVlWCYaLT3V0VL91GO0Ov0K761gSsKzKQZkPkIOA
DlE/AJfHeQOeiQQ9YBrao8bgJQ/pofMtAMsXHjp6ZDnI1a2zwGaByjb8/Z8e4MXWeQPJm76Ozd+V
mgVbIFvVJ89saveysq0ahoUUQdnSFpzdZQ5DVMXbJL7Wh10HcJCvWb9RZSH7ql4vRAka12TlQIwR
1biy/ZZ0aFvmz218GmSKverpF2IElUvLorLGudBsFeUWsG02UfMbP98xbdiEEDvV18zjEri69bWh
wgjgL8NCN825nuddaWZzg/Sp039M1dc4zACiXP9IQRUosQ6r93YGh/qvJMHK+UqoTE2EuElh1K6n
5FZvjzQpZZmmNe0D/KmBCA04UbCp5wviw+i3lVqPAF42+a4e2K7RKjcZAdxQl/u2GjdjOnfSZfsU
J9pNzY5VnaNOoxMlshLJ2uYuv0Uwu2nlswH1Jbz1UvKV5+1DiQyKo3B2MtTs/vJ9kKxbnDEHsHlY
ByUy/55Z2LR79FvJhVs7v8VixFrx4EVe13JMd/gh5kPD4akE3qdNuWxKas1cLeXQ8wMsy7QZshLl
zYyCuZ5tLfOJ9bHThU4v6/dZPx8AvjKqAiWRCxfbiMbSM5TK/G1E9JD0NAKQs78FHXS5Dfq0l7iU
9YW9SxOuWgDeVD3yYLF8XXXaezUoNiP9FWSbuvMld022MOESTAGPwgHlilOAyRGnCoJ9YqY9JqZC
zHXojUT11jXjfWGCmnuVytPOwomFcRYdKXilTmZqHRQ0aV/WcckOivX1VNMAH6EVMCGgmtSS7CaN
2JNudbdMn9y8kBEFycQJsac5JCin6rCNY/aFsIdm/E7V3w26pnyJZqxuIBCEgLcDpAHg7pyrvOqz
ivnavIF4G+cV0MzAFtQ3VKIVMjGCVgxNxqs2Rp8ozZOnjJtAPRy3+ih7As0/I4azgAz7uxpBHXSE
mnllYDoFPN92Gk3XaY8sGmaogLCRbic/HzBipD9dVo0157kQKpo/gCAlA97sKD1hQGUm5Z6pbeWp
9tWLBVZMhDUU2Pl83uJlbKMYAM/vEOLqXrtBvWZbUmM3ZfqesF4ykb9aMwHiJ+FMRVcqcjTnsjTT
CKe4h72IwtrYVxE7GL2h3wARNLlBDH/HE4zz9T6sZEDQR0O8UdJosnqQiw8QLPEYDWPWeuiuazLz
vkzrH22SXWlZg5kICxN31KX1r8unuKqhC4lCSMwsrVJagkxRSu7rdsMxgy4bjpWJmP3o4gRBnJ2R
Xq0RzFm9C/6KnUWTKxLIcA5kYua/L8SwPjGnhEBMVN5XrW2obsQlXcUyEYL3isYAACFzb36uDodU
LTZVpn+vZdWS1bgCUyroXkAz2gcMiroM1D4YEMMQAAbtFHCfsDHSncvnvnqt3oV8MOykM4O+RR6D
5T+0wh2Tb/FPlktC3dWnPTJ2/yxFnNgEzTYxqgKpJnQqvABBESB0/FD+GBz/bi7LGYfLi1o9Hx1p
eDyhUFEQ+whMP+xqZuL+mknzQri3QQvIbRfLAN5X50UAqvRXjmDWURthQWkhQ6g37MAYEk7MRGtJ
/60N7kzkgMpM/QKuB/D4ofZvKI3k7Nbt1EK+YO/bpgpiM+/zEwOEVmFcq20FaG8MPKgTOypDCj61
8lmL1INey0KqVb35Kxptmee3rLPC2DPG+USLRj+q4dRufSu+zSbljvaKxCCvmUP4ZhDhABcTXI2C
l+akC70MgznoNFYMF+Qq12SKv+Pf25na3VX97HnkMlwWye4C+O98icRjIZ983D8rzG018J+ZqTzF
mLcY6+KFlaimx2rk0uFL1X+mPPCuWJoq2P9QY0HbACLtRIN4U95TAhKrz4SOmH2bG22QZhaT6Zi3
mwLLz5H9ndQjCEyPvdHYFhigP3EVF2IEoz9ZusKGGAPwiv+cgPKG7ju6+99ECAY/sEAdVxdwll3A
7fJtpgfoJJu1qu2LVQgGPzCmYVDJ/GpNrlPzWjHsMN4yGZfkqtlaSBHUPCFaCQ5w9HsGDXUnIDCO
Zgq64lRiNtZuk7EQI1itEICNcdr36Nmu29r2mldz0F0y9ccqTN86UKSNgCC6fESrrmwhUjBUVROU
SYe29xOz7sIIvFkSFVhNji/WJLYwdGrX8L7T52lL6wd1y53i+Ifim2dHbubI0G1WtQH0FACNNbiK
gaxzw+BraPabQm0M7KQFJrDv544X54nNSQboJkuSV5lP/UNQv5AmqDdyu92IUi8aCgBwU6UOiL+q
7odnPIBU7fIpySQJWp7WJBnKHKdEhq2iHFPlwGKQGz+y5stlQX9IAD6uCRjHaMqEUTcE70E74iuN
2k5g2axDhwZHM742wyelnYCu+lhqGAHXjub4PeG+Y5bMTmM30d4KBeTco1ON446Y42bIa3i83DV8
0/GBLBv6p9aQ5e/XfTx6Ev75VMELTIDgLFIfPSsjbzchM92MDo+0JvvKY7u0TZ9bDl49Pu3SqTn4
jeQhsGoSFtIFR1DzsfE5wV1tNcNB/AzmjMDVMf1/+UDWNfp9kdq5RmsJNzOwOqChZPQ3AGTUMBXl
1W7ENpflrNqBPziz/0fam+04jmtNo08kQKJG3kq25XTOYw03Qk1NaqZEiqT49H+49gG+LJeRRuH0
1QZ6dy5TJBfXFBHx8TX/HSe+i81nawOjPTQE62n8XjXRf2K5UHI/uxLIFUGJ6ShrdUpzkQSqr0NN
MLTS0CJ7axuMJowP/qeP13H2pryzcrItwewHZlpaDKyMbza6ScN7627t9FNEFy7/uQ8GduwjUogc
2VlPrmSwWt1W4O+89emnnj7ZSyxC5z7XEVFKAgjSRkis/9x4s/I+RXQ13oIgabOkN7T6nJKX5RJH
5rlj/M7MaZYh66yJZosxrNntxuC/6dnNF0LE39XlU5fy3sTJPY3WyWSRxBBbNXd5Eh4BNAO0PGW+
il9Zyjeeqac8M8CPt7irYPULPPeY9f1NPPpf6uDBW16S6hsll7LeC1+YnhyVpjYgYNVwqpH/UlV3
WX/TVreC/tsDCwrsFLOrmCrF/wCBcXzySIQymS2pCCkHVz0E9fzM+c+Pj/xJ1PCXhZOTCPaYNFYt
DcpU1XYnU4jUYe5e3EJk8HGx00ESPIUq7i6kjicn5y+zx5v4zmPQsOJB7ywpRWfaHJIsB+u7bjOR
8R9rdH9ZOgmL3LxSLlMvKCtiHgRgf+sk0Yg2lzLukyv9l52TK0cXWmVhF5JyrKYyadp96i5pMZ6c
uVMTfxHvkqXqkhkmQkqLSI35Evw87lx9wTud3ZzAT0GReZwTPPUe/RiTBjNvpFS4RkFXyKEpvHDa
fHzyzq7m/6ycOg8CzWA9dxEpZ+ISDHGyR3AILDdRbeVGoKpw4cSd3R/0sunvScS/oPbpQDEaFuHj
mTg4pBBF9kL7+vGKzt4lDI4kYDaHqPUpgMeMwG1oEGMjjIESzXpwoHsy3tf4W2V/NN6Pj42d3aR3
xk4cEB8cVdT4pKzr9I7V7mYU8d3AL9HEnN0lwCYDSOzEf09fW0gTqWWAGaT/uRyiAiMV6KvfktmV
Hy/o7AbhdYc+GwTU/5rjzCaRLHZM46dlSsqRjAd1EQV69pu9M3H8Ce+8Dgb2Mtc6nAHNyc7SdhtB
yTa+BCc8awU1McTAIXy3f+IJktrLYocxzjISIOHqw/1Q/2LDpTme05fxf94AAoRQrAJNNUTvTxYj
23oEiWX1FKPphThyF4BdNMj4jXTjFrxxRdsvV2KVgCBPwxt+6DaMUKsysUUcmGxMGL6KJLuiXnbb
x+Hu4808+w3e/bjjsXr3paO0V5BIHOBCmm4slkG8OkBHczm6//7/GTp5SATrOGj94UWikcjtMi65
bWu19etLD/65y40LgNoY2IWOUdufKworAGdEG8dPHHoNkDbJHS65sHM5R/HOgzNOsuTCjTj3Ed+b
PPmIBhShVpgFT0ro7vy5z1W7vESXBnPOLwzjxhk4hhCMniQJHgY/bLpkYdkCUhHLjbEHNdXFMBUq
u+mDb/++X79FJ/8/aydXUNVgzQhjWPPiuQhatmsIQIIJ33xs5rjt78LG35fjt9gk1CYxc3YKEByp
yOYjFKysud4EzfTaJvzKH7MczCEl13z/sbmzO3XUtvyfub9RgqRT0aTgWNrXMayu5QRycSP+LWs8
XVR4EgsLaSZMAnlhqaIMHIw3diagTfIvfLqz54H46I8hPUn80+HiVB11NBYalix7BrA7bD935mtN
Nk12s6ZfPv5ul2ydnPCoQ33XHU9D17zS+J5PzxS0zzzcLfI6Sl4+Nnb8Y3+diXcLO3EVWToTm65Y
mFmqDZvNtgqBCFvrPLu0rLPHgaRHGgjgrlHk+dNXeEfK55mkYemreNvU0MkkWT7wXx+v55Qd7H/n
4dg3TXF5E/y9P82EmE/ptA7DUrYsJ6Es5mj+FXuvlYzBg8NAToOxkgpT6Gh+ZxgtoceBdK/fDYvZ
eBjur5NLZZWz1w6JCobf4+NVOPnEaWBE5gKLX8T6cuRXEQ8OoS/yDmT7LQiuPv4AZ60lQGcjS4oj
AEv/XH9nvdALhywo69g8CozfVfF4qHS0S/17UVe7j62d3dRjkAjhGry2py4lmlosbcamDmOzEdw9
9Uj31FE+8mM7Z+/E/9k59SVkmpkMGuxqMPOtY80+I/xu7tg19FMe+zBact9foguX/tziQMhyVAHG
YYIb+/NTgh6l9axecGKjAybzygWM/JH4x+7S7wOLcwoNJHBZxdHpgY2zeUg6cPSW1dqUFhp3S9Re
heYLwWjwxx/x3NF4byn6cz0ZmMKpFYzAisplvKHLBOXNYtI7Pl6ydfbbvVvV8d+/i3VUarTpqCOl
t4af+641RQPVy7yel9ePF3XWEKpfyGGO/5wGlhmbwaLMkJfNYtkv/bDhaVV0l96ys58OMh0pnukY
0+cnd9gZVE60o6g5GEDe/cHs0AVtJ5FueGIeonq4xKl4euDBxxIAxh9DzgZY/r8a4hUdwjHlUVhO
WRPctkyxbSSFAqRgFmUTeDRvdGowjkEvkZmc9gIRzME0CpYQtvURSJ92lHm8QOKdT0E5mRVqVw+p
2xHyLOMVsitzUSlv4y1+nprPH2/kuRWnR4gGvjD81mk1czVsmWQbIAhKv9FIwjU+rWGTpyhtTc/h
eOHYXLJ2kim2ldaRmeGUcWTifGpJPozJgXctUke/nFsd51W/lB8v8XjB3j+2xy/7foknb5OP6Fix
1IUlhMCu+TDcB5cU8E6f898WjiP4SLQgJX96Tvt0sHyN5rAkwH3SdtoQXb00LS90bJ7+fTEYq06P
+lmo2J5ePF8EtgGDM/ZrHTezga52w6ILZ+L02h2X887G76P6zovUI6a/Y4FbkPWlv+ZQQOfRUshs
H87/SJL++9SDmgga9njFMMB+4rBi6GMJl3bRU8OyYoGWcwuVvdZMF8gLTt3VcUXvzZwEd12lRiAL
8NUgTV4ujBTMtYU1F0LIc8fgvZUTd5VGbTTNHk43G3hQNFW/rVQCFcTmaUUH5+NzcMnW8aa926Mx
BvJXA31QmuGnjgqvHQohoKy3vH1s59KXOwlsRmqDQHD4B53+iAa5H9UjgvXdx0aOf+T0hr77cKcH
rqtHhzgCN3Rmob5uTJCUbDQBtEOon5MFqjhVEOTaoPAnTdtcsH52iUdF8SOlNwgNT87g6IxdwMAF
p0+fpf5C9Vr2rdt/vMQz+wWuL0j9HKUd8bqcGBl0JwY5czxl1SS/JVIsNyq0EaQi2p+I3C/VZ8/4
PALsGEpXyJ5iWP3zeMgEeiHosyKb0fQF0HtwSTWXUBpnl/TOxokzB5+rntg84lK1n8BStcnofdNc
u4tkyqet96OT+GMxJw48BbZvdWMdlrZeNl5rXzBN9ux31aslLO/oS8iam3VZrgWrtglYWLXztx/v
3rnXGblNGMTHKnSCUOTke9Y16/2Jm7KP1W6NdZ7q3Iw38wgkR01/P89h+GnkF3pOZ95LAtgdYJrQ
zvy7jJtggTReeFiKCAi5xOZVa4OC67HsvH5vDH2w6SWwwbltfW/zZFupG9QwkAY2AbH1RbbzBSIe
muxFGP+7E4PkMdQwgV1K/2bjCVgsgohVpJxYgmnX5xgdVfkc6JePd+/MZQA0CpkSqup4Y07fTFe1
FUs9GZZupptk8fcmvSRyf+ajYW44igHxCTBucNp2rrTvVUsahyW3UyG/Quj1igRj4fiFfsglO8el
vnP7PIztoCJsjoUkaFY9MdwA8Uj028df7IxL/GM5J94qXOJlzAacuyGjB2p/IPG9ar1/m3E9Xmvs
fQBcN8i9IyCu/1yL1OHcqgWPMuCR6Lm1OXf6kESXNDbOfrL/M3M6CTK00WqGiSGfjAF/UtGdrdSO
sv+0Y/82GfC/BR1rVchaUZc9HSIcLe5wb5CuzF3yTBzbTK3e8zl9WdQFS+dOdPDO0snrDx4ugvoy
cmSdxZ9iD7MUIbnEznb2u72zcbI9ZlGgm/BwOa1QrLDD+nnClF++CPuN/yMRyO8vh6bOkbQI+c9f
wNxMB+FgRZo+8fBJ+XdhPWCwFDKML/xfy0LHQ/fe0smXm13fk6hHNq7neMip/qVC/RXyhQ+Yfy9o
KC/kHuc+ImD2cOGAm2Is5eTdsM0so0bhjeyI3ZB0g+elaEEOl12a5zxjCEoQEZIC6IPGf7WsbNVD
vDBFqUb7m1hKjCqV/vepbYuPHcO5hxB2UE88thVRpDlZEKt0NzUYTSsDcP/OvCqAzAnVr7bt91PT
FOOXlE5FHNILL8U5uyjj+ccSpk8D1PP+dBaJZimuMez2QIf7ESS4eRn0417z/qp1Nl9fBAYmZZxt
Pl7wX6EpsnFovRz9FOaJ/no7Ks76LJPU36lpqL/zuQuLQRuVW8rUwQ3T9KBiznd+0+/7LhYXOsWn
yz5uJIU2PPCOuBh/BwABuMnSyvXIj7xFXfdceYWJ/G/LXHcqJ6gI7EEXOu8DG99DHnN+ttCC+vzx
F7j4G04CgmmkKpxRidmFqVxeUBT83AHHtMWkNGDTQ0gFnAONt7U/iy+YXITsT109XvgNJw4P3yEC
wifxUa6DCigqdn9uvwVhd5KNob/jTVhdeVVHARrEtN6qxluFq5yHbAk3DefBS1zz4GrR1XJFuXZ5
mwxPHol+ZVqtF6LCk1fy949KQLIcUNCrILA/iUuzdehG6eroSTTZVTv2eSubO5CaX7hzUKw+3qp3
CdJflk6efbH6LYEROuR8WYHVIP2hbQNag9HowMK5IoHNJMjkTN/3Wv0nUlkr/6GCQrb3mHhT06YT
2r9zP5sCwjs94D1jy0Lp3YacCbsWXQaRwQnzkI2Lqju/thHkaWNW8XjO5ToqZGaddpF9lqilNt7W
edNi9QF67kPP71jmr8zk0TCvIG+IlokXs/FUdD8qG9hbUTUgunPU58G+4fM6//Sl0v127aE3/0NF
OnOYcFUrmOq0m8V26VFdLIXtXD8ehlmxRhSqkl4F1meRZf5+jaM+wJWPKsyUFVDHMBPOIA+Vv9Fr
H7Q7CFu4m47pqb0TapH1QdadQAruJZgK/CGht6k+udGiX43xlc0IbUCMbzWBIfy2kiM1n1rU3bZB
xtgm4gbICs1WOm156gnxSHUsXmFh+EbpJO6sd5QPn5uQ90VCqmTcx1W6HmTgkHQNNCG8rGalf3YU
Q73Xa8+TB+nQHegx5D9WzU3kvLpswyTTnxXtpisKPu+tk0n0rVUzK0y9Jpzka1gnBbiBR1pa5gFi
Ch/5prWe122Nq7OCs7w1DPpQrFFFaxUUTAa/M7xo9ezlkJyP5EHxefxker5u1LJ67QZ+Jb1G6dvG
hedSJ3dG9tVGtOOwq0ZZ+aCTj6t1f9QocSUaHGlEnuHxp/ZNOuc1/8klY9wWnueFXW5ZnULuiEME
YfK9dCrmEHrPV0ndLA12OmT0es7I1H5Hot+XmQoIZDT7fr92MbvWJJoKBiLxZ7344NZr+Jqh9zbU
6WZKWu9+MXG9kQR63nJN03yRHiu6cBB3bjWzyf2W91+zSfOdHQnwSwGDrrKLRiYK34t9jj48SeUm
tLND+8erdm26hle2W+ZPRELgtXDJOqu8mnz+2mfSPNAkbOo8Fq5+gV6zXgpPzMr+NwRCqG0cjkY/
DjFYXxz4PeX9tIbYzq1H1mmstuFgKr4duFz3AKqD4w5pfl9g8l4FN8Hce1vu8ITd6r5LcGCaJPGv
hxZ/4rqe0znZJtxjHvI8LmmXoRrbZUps+3rBr5xrPb4lYz/ob33QhTuf+25fmTXmh8XjgSsAqq7I
L9xgkAcNtjr02DrvhldjJPfR6lAmGnwJuWtLmvmtT/uEP1je2s00V+FWpqHcyU45sZ1EpH+h9h5+
oq7u9yRW3me9LG1VkMqNVa712N0q4rpnKiJXVOOCseGKLnyHOo7E4VzIzDYpdfK+5STCznPwjReY
GYuGnC1CWdDnpHGzwehbDG3ExSzTJq0G5go0mUadD7UMt8visr0zAIZrWye4+wtY6W4jETD/EW0n
Ux9nAVP2A8wY86cubDpxnY1TZvfM07LdrV7qtduF1yHfcAeKNEMGkOXZyiPVDbKn7lZnWf0UGDt+
mjQbX9VKzKe1Xemm7XXsb+AkWBHOpIW4rBgpIznkHMyXdYyyfjuM8bwNWr86OG2j0iUte9Ad4oiS
LTJhRZMxjOt7wnjF0ngZJqJsc0uiLFGFbuh8KzXVnzIz4p/cCNWqTcp1u0nDPnQ4FWt6lyIx1jlG
wO1uXHR6K7nMpk3UZ8NYahJO6Fit6Lnoxc2YOl3mrBiqjt1lftt3m3aMyE4JbyBf58hpuo1BtCe2
wQgHUmjpiXutkQphnC51W6+3LslbZlr4fHRiNrTWTXprJh2/VRl8eE4Gp+WmwRweJJ0nIkFdH6Ct
ZG1l4y9kHpsHJxhdNlWbBGsRj6DUyMNO6erGg4jiMzgs5U0zV/Z5TCkYPSRqpBu/i4MnPvHofhld
9Z0ZTiFk5nqVtRuLrgDk0aeeJQO87uq2nKxdtYmRyZMCNdwYckVjX9uFbQaN//xN9mE9FdFK/elh
gqLjlE8IvcedMUSZRwy0NsmegNG6lHUdf3Vo8ogCNoxf+Kxv6S7pm2k/cCs2oKPD/oXAN2+yWHvR
ULSRh3i2Jnq2K3Td0vopUda7dqEY2i8VvNTBq/p5LGg1prYQfjU+JiCq65FORGqj/dV/HMFPkBXd
EkePNPXgzzOxsi9pPJjXqQpJimb41LlfUgbxZwDu1imXxPrY564r/eOVYi2EWHYSl7QF2JSjhx8r
nJK8UbK5F3En/G1lG37LlmjReOe0oVtNUkDODdDa4Z5O3ejv5Zgqg7QKoL7jf6nG71MijyZUjzeY
tAC/Q01UBHupfYtefbiQLqf4dwKatkN8BD+RoMEjL+NIdhBIZ7bu6QudlggkygxUB/OcRmBGJSqZ
i0GCi7PAT4NkTWlCf3SHNI3NfVajtrCpOm8QO5vEEr9ogadPBqH4kq+DDzaDioecbwKuwh0KOm63
KDgKgjrZLu2jCSQfqd+MwS4CdOWQSYnpXU28hF2xxedjrojq/e9mDHz0YoYez3RRdbxad3jpgwfb
+x50XyVLzT0iJ7Cd8qYrjVP4WqyrEfk0cRh/072IspKPyypyF/TUG3M7NME+HGakp5q2+DYtnsOh
qAdwI73Srqd2O3k+ZtuVqZoiaoigO1SL2jvPgJNXFmKdEixq6EF5X4FQ4SrgDUOFO8VHKPHwmitv
Cse+AC9RtMXLhG2iHWMVIFRxBrE1wuV8mJKKqisRuwB8D7GNfgyBm9mepXQWY9GsSj8BN2C6WyQz
7cNA4fxQHRiE3Q9+OMb5mHXkkXAh4iJeKPx3METNJ4KLHhQywnv7WrWr/+ILh5+2NBF99WeH05t2
3fDEeZ19NbrzvjRhTcUtGnrxfM/hq4ouUsbkom+g5Kica+stGsf6YTJIXzBeZcK0yNI2rT+1jLPv
fV1FCeqmyzAXK+pz0c3ikWW4zpwXQL5znmO8VpMPlmnKvPAn/hIFF5mth6dsjKHgY1OG2ISAb/nz
aGbf14BKqgnTEL4Zui0q4s5uMhWuV8rDKOy2lm5tC446VpLX1AiXe9CVC/MQb91XsaTgbZ0ls97O
+EC1PulQMcz495k1z47M5qer6/XzGgxwkYO2atmhTwVsUQpYiw/iepo8am8ycSl5IOzr2qhKbGXs
KI6vcA3dVSFLOhCOz/QGW6wWDOO2yX7GpXp0niDfbCJEta01mAmLdhlnVURZO+H3eUvbgRJ9yLx8
XiIMw2FcFT68jiKdbDOeEQwo0SYVhzmB5vq27TM6Xs/+FHpTGTpgi6ClTE2FgrEgRm7SJjEvK2Yd
fsoUeogFeDC8jZRSe8D+8MwVWUQEAnGjsmdNlBccBhu19ab1/WHc6aERbRFgHgCCna5CgNKhZY1p
HpnNt5BAQ1Ec7NmVvFVBNCJJbZMjjWFDebEGhH3X7czUQzxwXh1ULPxy7VT1NOP0gPUw7lPxbQK2
BnWzHoinrZfAmT/ZZHHTYweMFJyks60XFJpkE4V2UxvGr5MzkhUknvm1BEorK3TSrT2m0oGmhPJm
D0QGTzPzvRo8zFpbAK3RJ5sGTFoto6avilPq7XQwkJsYgVeYu4YN4LNw3thsASTicuM1UzIVRhmW
QYNo6tsdY3HUblfr1/tVd9QeunoxZYWWaQrsR9WjFTdZ7Z6UlbbBlJMDEH0IUPRBaA89UGT7tb+b
Inh8bIeObypIEMU4FsS0uwlZ7X9113opxsGS+GU8Pqk5pYLdNaj31V8S0KOEOYmAEdtmseDkoUUD
NdqxzEwAuQ0k+96rbpxyG1fVIe1Adp9PsxJsi2c5qYvIa/jXcBiMdz1gwZiFYnMqH7LaD3/NSBTB
FUqa5XayyBau0kmly7XvPPbNjoJfOz0nj33jefVuGCOu8ywzmL8OUPMW+OsqH0eJume+gpO7vupc
TaMbYrIhuF6bXoSbRY7eTwGsfnjIFua336NuHvRPn6HpD6LwOYSCy1gbxJ0m6b+vjVlLPunuWs9h
fUg6zhGuMfY9bWMIQinZx59Cm6loC+0Q/ualLoGMiBj7x0TX6RvW7M/gtIQ/yGtBIVopeqmnPOrb
NMinalSv2lekuu1iRdMtvFK9FAyMTuFtQL143aW17aY3EyayfmkXiONtEgyutk/WX/v50PtJPW7E
yJD5FYPL2g6yosb3b43FedgKKyHD3VcTArwEj9nnsBklKzGwv75EgwNJugg81JGSOWv0HbFJ9RUD
ICOCXQyEKyjnLG5lpatJbDfemDb2l/GViF9t0hKJNrYNNo2KdVmvE3taXOq/BVlGXnudLOCLqJ14
iybPbeaEqC+orXrZYzMD05CjYIyJuybJ/M3StA5hdZBNTZGpsZ5L9FxZdsXScPLyIRNRgT5Rf28T
BgjJPGQYbvP0top4Ws4KGKPAVqjFVW3w5vl9j1Mpq1jk6TBJOJ1FSwzLIITbAPWH+aoESdxD4hIg
WGdolqkcgLTQlVNdtw5iMBZS7FMrfbZNmpTeIthdviAO5Sxfkm7c+9O63iiggzC8OPQxhdriQtId
wuc6KKZsBkVrhYL1VOARxI1GPWrsPnGcBShtxpABKaxE4runvUNwkSVx89JXvVx3nYgI0mGT6ALF
zqasBgm+DS9rf4yI/DdVxfpn6w+Vf9fYRG7Tmib31gQTeNLVgDTC9inS8tUPwcvg99W3LOiQv0CS
V96PiUGrbsnq4RCPkb0zYKpfvowhaHjjJpvAj7am/BrFRX29dNL9dGGXplu1Bv1dxyKNcTEmmqJr
dCOLbED1Z4NBFvc0YI5Co/xZ07VIqFXPrW0E9Fcb0ZBcQ82UFIpz+dPFfH6twlQnBzmPPCpE608G
SWRKX5OKsGe0FfsibJG+5BqQGkBMIx1U2wWKHN9ibw2ePRMFb/WKXJvNznPbbuSqHDMCujprOPQL
9EQQlJHG3UFeHDvqMrUWkrQSoGiVRIjXOoYoeE7MkpPJNrr0Bm7uV0BWSgq9HLpJa+XtYFBmV4pb
zM44VBBuFrLEVVHP0bDglBDM0SCLCIq6mXVYLAEkJ3whpZ9LXnnt57jxsHF+JqAa0taI/R8DMCfM
D0its+rXoBv2mZkYmafFKT0Aozg+AS9MXoCJhPw0wkA13I8BA6lcYztKtkT5/sH1ULAqEQqIHxjB
j9LPytNJsmmWLIluPNaJY75KblukrvYJD1r8dTqyYED1L6xzaM70nwc6ZuthDlCuJnVMH0HzOg/F
0s7tc+bIlGzb1Y7xnknPpIWrzXIdr6g2FyBYSqKrKh3Gzw51eEykz3X1wNxi07zuJBIeTIXibeN4
8PeO6uzVUtytrTTR2l23PFX6alhTL900xNPfYhuHt2HiVWUwTuFdVBv9w0WR6MoRhaUtU5QBtaXZ
JyYqv88XYlaoSgbM3jAdxHs1j6MrOrvGz70h86ZOwZGc06UW8g4RcbrDcw/c15gwBwh1yvpdXfUV
Q2Aa2fnRF7WZNm6Zvfq5awYcnEB5JjZI7fgRLDkloCzlclD3fEFJYUnakD/XASrKAU5Y+I1xNV+D
HjEjGCCO0/QQDGv2DJKmZIvL0pQkZu1VxNLqMfay7AGqDcwAtL30yd7zgWJXkOI40LgZBKoHZNzZ
dWxfPcdRq+8XTMs4hqR3t5g0XPEsp9PXvsq64E0lqSHXQg7o7mO/xzpnoVFXCzxVD8GTY02iEA3N
YGqmVYmnkj7zxnlz7gNiYiBR17nHSvHmq1fFcLfHmgOYqzsk/xRSoQoYDdrg/5x4eu+1XYPPZTLv
CyKqoQfJCx1+Crxlm25YBMs1mZGte9584CC+9tZ8RSkSgQMdqwPYX1JSoKYY3PpzFlVb6JgQ3uVR
0A3za6o6sdy3zrPuv3E09iHDo7TeQT0AJbFkQI3O9OFw5yqP609N44NyVXATbdbU96btHHc1ELuu
T8y85TNc1F3ahArASBRTb4UCFfJryGtwz4DDcsEkJnxUsiIilmtWiBqcHLeCJPMvMfT+V07njO8E
lJjsjkcykDrv2pbQRyeDqsm9Cuihh1FESm16yOruWIscN48cj99WIOLvQjRownyONQa4AWoahiJb
5XCT9AIUhQGG6IsQpUooxNim3UBwSpudWZzf5GND6Q1ifLFPCBvWXY1S9T2u8vraV5V5UhVDIWCu
DY+Qkqd6U/t87XbQKIvKdch4hHpcW2Oa29MM2nlh9NmmSXvT1svRCSZysUWw4oBsDT0SUAtAZBjE
C8LGXpEaV21Tc9N9nhjpWzjZTD2EZFWvvDN+W1CXYeQ4C1dBiymq6pee61nmdl003UAVd7Wbee4T
fVPzQeVC+/7XDkCraIvxjGbZr3LV5nUNsuWrFln/GZA/VfQ8lOAz7nzEqnO4HjzfxqgnTWZ55auC
y1z8yV+34ZRle5Cqt1ARqyRdS3jTYXysWo9KoAV52j5GHUUNzmMUvtvSKfvWcFRb8pGpmsELdOKe
tALjMIkYvrppYDde0q9owHjLlioRFgC5UNSXdGLAlQKW8z26MpYVKwriLRKmtP25gIpkh2IaB+Ji
8sosVN7NsCi718MSXyVzEN/rkfpfW5Df3GBd4p4fm9yau/i6GQeSlpiy85YyWb3415BBgjfv0OPZ
L2siyjWs2K9aZtFrO7mB3w52tBo4mLX61PTd8MgGr9lXSg3IreksD4EMq7ZgxAM1qk9d1OejNOmM
6L1GPSHsiJL5bHkGKQwXoa/qySvghuXVlKSIteu1bnYQZWne6ilyAymo0RAyCBI3fiWoyOMapWPw
OFcxrw+oa47RAcxKcw+hHAtGTzrUQbbpVSP3Cq3wCeJXa+uDtIK6cKeIIF3ZRXo8Mqn8P47Oazlu
HAvDT4Qq5nDbZEdlyUHyDcvW2AQDmAAG8On3095s1c54ylI3CZzzR0/7eStkwN3f95bR3g1keldY
P/rZRQVxxluwr0B/Xi3u59of478AjUpzgSZplQnPKZaTambw54nT7CD7NT2vGyOvL7bhsRzbMDiA
yZbrabQR3bi18Hf4gyAa4VvEyCs3R+XLUs8G4QmZ8etx34eI2NzSoA3YE6997pFivRfWK0lhl1HF
sSVhI8JpTaI8dK03PwdyrvNkYebbgFYDBbjWyqp6Xtw1fgkl98VjMChFY4vrkDGYlTbejlFcJw9L
PXrPIOx8+r4Sl6nsA8S2LmFGh74IvFtYDfXwEcs2+T2HcftQtH18DJtmfE9p/9PZnibMprtYkovr
q7XOJ0ZO8p/XL8TS0UTWXDhjxD1lXaq9RXvSvrRIe7ubGBMV4FIZkt8+r7N7bEMfI0kxOOT3DkVz
Qqub5LBLOxe2FkEMPdm5Gr3JiGqraZqEu6QL+oQ6GPKTD5o/vr2ZuGzOivDemx1b/XvfLS9r0Pjz
ofQiQQmaFP4lTEW65Ekkqrt2K3qVQ1zoX9IkeT+ux8Xa8rTQQOfmTWDqa5Lu1jtwZtvTkPgCN6YF
PVk6Ds69msBg2Krn8dApo/oD4739kzDU3FeOFmC7YthQR7fBZ4m+5LKPYn7lHNnylYjp4lQsorgP
PVG3xxjGRp51PQbtYe/ABY7hMNdZ09qhft1XUvK5i1btncbJARXY263OtsRpv09zoXOl/fSfUxvn
tezD/mdb7vJU10s6/KyMiwa8V4I8FmdT4YtOBDYsMEnn3xRE9gGo3O9v5G8wZkcdnYicfm3QX8aU
yKGMvWYfstQCtL2AhGxYaskieo4H2ei71qZ6u5N6kRKraW+e/FR4ybeOrOHxOXQHU3DPpyJ6Jk02
PYNu+MnZVvHIJt+H650h42I5lEkRl+ekXLqsDiqu/G0OuzCf4FpmtqipKM8m4eXg0C3guCJsmieH
bF3/Q6bbGB9bT9EeUO/eQhqoK/zg0LQUGOQAnIaWLJCJ6G6qHMVTH6ea3h1wS8NIaYcweFgZiT+L
PRmrx3Za1v4aDF+mO9bfpM/jjgeRI66RP9Ng1LAuhLS++UO9uIeuFVHO/siSVQWCaEkujyCLlqZ+
k41c3XwUjcuMWydLHvnTcmQFNKS0hEBwe56onoYSYLg6xDc7t0VQ5RtJgSmJc+laLZltAXMzkurW
88rb/rY7iWMOkr9/Odilm6YsNqLkSW68P6lfuTXKkTF+57+dX2XjD9cNZ8IZQmn+vXvG++mk2n5L
6i9uKihG76vpozRzhrp+D5iItq271dG4tz/aNV3FPdEycnwJgxKq06tmL4Kdi/pvohmil2jql+7W
UPnX5fuu43u7jIjZmRn74aVLExFfhsLT4lyoYSkOazXE80ehC6//FZSEffzd9bbbGwUobPuBW9Xd
aWyGpn3x0zVZEfilbsUt35j1v6lLhyXbixlLJJLiOso2aDsozFCNIrNFWnwCS4GOMaCsvweD7uTS
83EekJ6sD0XYGPlo1wiFB1cLINQsZ250X3culbY2bD8iPUa/PWPZxZBlN5deFNOf3kKZHIJ6HvRw
MH2z19cJVLy8snb7t7n25ioLIw9Oo/OmOt8aEz+0EYaFTNk51CzPS/8EveC4Z38ABPnGxRJPgDpR
3Gb8kBUjCSDG/B25QbHfnKVX59AuW/RYmiGFm6zJ/FQHfzfD8uB5VZReXQBFfUoa/QWlA3N8rxqP
p3Qvl/nfNni7d9NL18sbX2pwB7fgLodREQ6a68bQN5riy3K/bdHSb7e1J0ifW9j2HwV0PLDo//H1
r5+UWorIm81pW9d5fet6RfZb6tr3QTUsQrbytby1nBbLdRur1b2mCBCu0ShoI64TYAk/Ibv2D1i6
OM7pgDwr7QcvOEdz3zzsoV9tLEPDmjezib++BVb3CYz2TrSp+2qjVmRJI3mrcTYsF7LOg+PskNVJ
Q6vtD3pjJSiGMdbfwriwyRF1WSUeJuGu7dWNxJaF2+IeV/pR7qBhh5/WNDFv77bY1OZuM7oP7jq5
r00QuUvesy4w91q6YnIhyaRwpoDUbGfr2u9mc4SzH6Blw7yFDCIysAnL961vxjtGb3iyLZhqS3TY
ELXfPYTUv51Z7rw/yBR+cNkVkvkDaUh1v/WBs7sXhhlndQ5RAPT8XrZKVifV+mP0tLNNscjHuren
up/m6o3NNPYO9ISmwaUogXDUgTLwZf9F9J8fkp9VqaG6L+dNzUfmhjqNjrqQbG33avaStT4G07AI
fdrdborSc91HafERx8va5aFotAn+bFNPSzYDCpCLAdxciNbmnviqItWqvPZFl6r5D79W412CycWs
laVlEM53cmlN0h/7kizb7ip5M9f3JqxK77nvl7h6j6rCovjbNSunyngzoi7rd88Rj57HJp3raFzM
2fZhSbNfVTfOeXedEXwbWib98PSc9vSdV2xNVWY9JNJHMaca2Uql4xTaFhz6tAbzgO6GQin9NsK3
EHXGqynrb67flEXBwqyB6G+9HBC1ZzhUAmPzZVj70smWva2EzL2J+W48p2DQElg1dNdLaAUT3WNX
+3H/p+OpYaq3G0ELFSOCYQiOPaAjHpcgXO/bgmkBPglujJUAyHp8Vlsot+elkbUas3FsC2qHVrQ4
cb4h0l3mg6/bkszhbQBVuwh2VWq1rdPOzbmsqGPnygOLd7NEWTNfJAj1ls3B0lR3jdeP8omTwzA/
w+TC/inT1O5A/oPu1zDjY9ThoRTuSLaOt66tHk5pZ9a+uVH1NfQiqyqzxH/7IJ7i725S+eU9i+uo
jis5qGXe1PRQZRWI9X43FnPL9egUiWt4/4CTf/SiVuaYaNLDjzD8HG5diF7kOoyl2zx++Y+2U2qm
db0Som6Kc98Wafp3QqmjdI5sKez7C27Y3s8Di/M0zOQWfmmA+lKyxh/hqtb4Fm2NCl0kNQIIEFa4
TBkk5JawmW+2rWv/IuNK6rvITY33hT9jJ8D/7PfVfxT3Ib1iOO+0RoqcFIqAaaKtqb951c1Quvtb
6kx+iBfvi3tnUjKBc5agLz7TN7qS6VCmo49uNd6RuGR93NUL0QiBme82Mcr6SBN6IeMrZIXpL3Fa
bvZs8IH4x6lplyYbp7IBfuoNZvezM1XRVJw5G4hMvkzO1ptcixH2t22sWP/CuLRTefKTWZQnfr9w
usodAcnLulab869OCgGUzVsx/BlLAY/yL6zIq4UH7LoAzopheU+z0veqvlaHeHBKbiKHvvFOZBt4
hvg7baPu82T1uwafytJPJyGts4IAg/zCwX0FoA6lbWfy4EN+YulNcrstiY3EY61t02fbTqvqMzFq
HdeoHBoivDOqmOr+bYzrPv0ndFRRZD4NTn/fVooJNSwMalHjVdL7XUfKgduKQK/cu7LRwoM5DakM
0Cq2zYFzsFNHDyxZN3mze958GNutmR+WPui+OR7LcTb1btr+qTfH9CdrbBI2+gDM3oIdHdDWlG5/
JVqqW7/NvlGFOTZShPUjPjHhnSiO9OVxjhXWR9H3WLgRhM3le98yBOFXF5v49UUJRFfNhR1/cDwO
JkvWdmh+FCK206PGCivUgVjFcsmSdij3u1RtmqIZr6Oc6jRXnHXcFnO9LV/LROKdyJuthv5Y0O2w
n1JdOkHeTq0VXJW73H4nkS69DwP4Gd4DPDE8H2itlcB3QSTac8fyILaz6w56D7No1zVJWQtyQ2Cg
VKcppKmDyKedwcCcIQK7V6qd0A44ielO8e6W7XicGXvTG9hNb6478/H+PgTssbcRC4VwEFBNY5oP
ix22K+Icb3xY5iBM/vG/lkXLCdbePCYxpJO6AoWwnG29W69H5VmeSFafIqmva606carAvooTisSm
fXV6p8zU3LElcCZ+ZQ6wUm0LW4XfrglLTMFH89jBVqU/o64fbZrN0WL1bY1LX90oGwmLs+dyVj9v
Ef/nEjtEtBDnTx8J+vtg7BNmrFQiGHg2IxdmtgdTOQHiWG8qrtFKEu6pXd1WvQ3d0PmvnB9oKM7Q
6rt6rRsl29wuleE4161S9r4UCVpu2hcqZTMXj+n8I2iN6P8uSjrl32ggHvCVE7mHeBoCXeQTZ413
PwkzBieAycb8YAVLystegij9jqeCUeXUeGBRTzzk6/h934a0PZV2JTnvdZbSBPetuxpzZMSELrPR
XrnNIXJjq95t1UOa2r625X7b56EKT4HxGvdfEG/D0h0ck7yEAP/RAKXyFJdUKqEoqUN+yKfaqiLQ
jO8hcNRBOEuB3E/Fy7ydImOcqTuCAo7L72VwDfIyRhnSxfJldocGutRaWd+BfshlRL2FJfDJ7glf
F1U2Ca/xZ5NU+7I8LXO/tZ9eEbMbgj5VvYmydmH89+/dpAk3hhjAqqwax3nKPHKVMTXNcSSOzVLO
MFD0M7vi2NYqMK+BbPeBeK4vUv7Na/pkuMiZCxUFzta2njx06dTVH9GyF8NwTKoVpeYBdcayb6fG
gd3ZMj7l0adG0p2DR5Yp1Y4oZJBrPNMH9hWl3aDYai6IToaWHgWA63ey9ezaHAejbAmRv+iImXUh
xIssvGDmL6U9zHupl1lGh7iiMz2Dy1izjVKV78j1qXqYdu3/J1c5fSyVDl6UwCV/8KUw9zOJVkGO
0153WTc5FPEJX341ramA8x0thNnVuUjCZD9OifLZuBXAnzlGzuT0I6zFIl8Lz5/cU1qYRv01C2jf
ExIub/3w5tVLuYbGMojLg45Z9w7pXkTqjFxy5tndG9clxMc6gb13twkDjuqr01SMdoUnEgg6qwad
nOMWC+slVUIAwm4wPXe6SC9FMsKcT2aUl73bp8cNNZg60CdsMlDDPjdrU2ICrNf9NcAJ/SQ1ZBUM
zFh/0MUanavFj26hH1UBMObkX91QiI8oCvjPC2E4Lvai/DHMaUzyqnR+M3UGZJiE7p3Lt5E5yxDa
bONCOs09VF/UhcFtcsI2F3u9Q+foyn/uFrU8SSmEd2j32UkPoiki6EQbPpZ0ieaev/sPqS0d6GKg
52ufLOrN2TZa57YufvU8KbAspn2bgdB6I7u3RdfHQfGjY0E+xvU+v8dIiDNaPLtzrIYyH0bKhddi
1beam688rNJEP51yGt7E5LbOIQzQWB28tCuITRpFmg3eEGcdRRrvdd3BKONY/+fEZWSfoHVKpjXi
7y6SIND/tF5bk4U86F8np/Q+22CfbJYmLgXAkTXTiT+PurOUMa9GWD0ms1//UiXZbAd30uF3FLNI
MgIbMSkQ43Gdoi7JVCGLe0rMgBdFiSbFWyvF1zwFbsZZO6C27GfUM4UpJwSTk87lUKsjhQ7epf6/
OBdInbRVu7XegQsCi9DGCnpYmyJ+ll4FhdY36/TNMSHCXX5g+eA32+qRM8PTWE4UpDUNGM3VRUiS
UazY+fChX7GIXi8o2Uimac9TYe1jZCgjgndTZ49On6PbGVQ4XDAez8e4+QdZkECIxicJLt1KOlxj
kxKmLUbPnWoARQhhYO66hZLPpN9UbO0bevhQLgHCWwCU8xTJ4ANYqzn5ut7OfrInJxgygMOZ1kJc
6XV13ZBjPNm4625ERjK510tEEaODjNXcezvvKoueemsFfD3oQbKHeTyG7Z2xFZvv2CW4Y1gfs3WH
KeS5Vsi7omae2XAaeFk57RsagkR0+6nwwJCysCSxDJYw7B5BJ/271QtgKBo7JuQFDYnIWezbHCGh
f638Rl8Wp5kkrIVXXAsOoCto9kDKZGOucgShbDs131X8w3fUs91bNbOoJnvg54sBEWZ/SOSlUv76
NK5NdV8kMn1w9oIcTLjN5tFdVvBnJ4qwg6kUNZkfiuDSL724FfEW/KF5bmw4Y6J4CK7W62ucKWgb
vveFaL85jem/e51Nbx6ZVMeWxOm7xrV7eWGChdEoFhnKe/L8fsTtysC514egNO5+PwCj3M9rrXuo
G9e9Xys5PFQoWd6TcYy946Qa/9gpHOTZl8MhuQQmnfAstiFV5nPMq0i3iXqaWoOWKOGmkXjCwoPa
XHk/oWSpTrSh6nxbknm+BYhdMoZAGhySaTOPDWzee+ej5t9iirBZkrvThOcZ8jT1Ri9bTPfB89zc
VYUuaTNj8jhOIm0ehrYg2RHqIHo03FDIOuE4uSrgoy5RglkDkNQU34Cl9/uZbf3dOAHAdhBMxx4d
aXnwe5DC0kNJLIt2eSasbM/bmihoDWR7Cv06fvyKNbhP293kwd7utPu6DNHPejXjhIdgrN8oY1uf
Y76HjKvbK08uZ85fi4x1OHo7e9aISu43s1hqL53XOXlfl+K1w9lxSZKYRfegIqIB93GrftZcth9V
ayvJpSMGZigHpi2N05UFu422Kl9Ws8DiR+HnMBXFmxymANyEIQbURY+pd/FhPNrMDnrZjsAiQZfH
8FrPLFEru0Govmtkwnf+4Kff5sQz4VWDa53nmFa8px2Fi3tY02D7Xhad81jic4GcGNIXFzzp6mzT
eu1hEoYDKH7inmzhBOcS7Pkv2sswfN42bd5AI7U4ldU4p/nMHLvyjpZAmTvdKmVe6HbJp1F1f0N3
X64yCsWNIaCevk218tN8qZyxv9ZkBTALxEPyLUaC6R36lurFw1bhcDrZJfS8Lyovemy9QPtItlz9
ZwlS9/uXGCLBGbNLsBGpjlXZdIR4jKm059IrnP1dmSGuwSc3/vsLH3zr52BpwfxfuX2lE8i2ggOE
1Ufo42we1pA6dqqrscikj18tI3qF++gDBkOZ6rp7MkW9rICVad28FA48xNe2T7NFTDSyZaUsnDL1
77jzCEZOq1ghMijsvDIhCaQqGl13W+VOMHgokNVelbOXIbYvcG55mwE/821Y3Sf8cMgQ4AhXyGL+
9E9E5IqRpZnH+Y4xLC0Owxz5z+FWzP2LSNuAltI4mZJrD9wVsExyFt64BbdsC2dCx4oYH0E+lknK
CCXWDenyXIJyizKc2h9SuIVEU4d0/mQ4dLCRmZnYMiyCGhlimuqPoIpZGvGkEblYV4P5b2FBzNq0
G82Ns0v8dpg3xtyGM789YR1VptF88nKNHCKHZlyaGf0m1NYpqINYXopt3W8A/9VLqb4cI3vtmOBj
MOM4/kxkhZphX0WqMjkJD6BUJJCx3FPMwTGAbXU3I82sDySef4kOSWoex7uqXHX8TQZ8DOfQ29Px
n1qWRiAb4PNnYB059i+p0WP8C9x2PQFsoHdVcZxKrpKhbX5o26K1TVcY2tyUXXgqkfeOn5hqBsNt
bSP3dZgADO8hYuYOxGHTsZsrslP7qzUSV9PRmQ1Wtyy0UxheQSSnbyyonsT10XQ3YgUaiSzdcfWz
xNlOZfNQrD1qqpH7/4epVezng8Wl8Bm6E9BlEyu+EMJbUguaVgZmOExelV6YQQTdvQvdk3vurH0F
ahx7RTAcRAw22eGtKDC8Dcdm89fiCWZUnEIzNZ+TX7Yo1R1H/S73hf11r8BTDrIJiwkjVfcaL92W
WbJDo4yqM51eJC3xp3l2mu1eAMQWcBlNWx1xm+n1Mw3Drc2oU1R3wxbU8UuB9OYv2uO1vkZGjRvs
HRf0lz8O40Vflp9KB5pfbm+A9DYnugRhVP+thV5vEG1RdDGpY+8R/v51dJxwUNUxreAf+zZhogMK
C9V6ipCoDl8FBTE/cwwDxsE3Cuk8oq7qZSb5AMvPcQ9CfZ5FrP05X2tYWQSEVukLLRNF1GbjV6SM
yljvUucyB6y1WYStwTkpFRQCCYy3bOzEeKhQZTVJ2lbP3QrXfFYpDd/vwgwWRm6c0r05LVtc2V+V
4wTxoWF2HzJc10vzjO5p5LmLe/N3xyesD57qgg3b34oYBxx9R6wjreD48WdwmS3UmpVvmrrPgbDM
7Q5JdIy1A+st0YLYPFJPMcysS/rfABG5PwyNQeozrRX6FYv6q3mQnay63FnKpga+3I3uiZUDkTk6
/OuIWVTjJN0HRPfbpZpUmprM6rD7M+4GYO+2bsgxi3yNPKVvoVBpsWe6dvrYQRSwN4EK39rSztbe
0dwzgagwds27l48FKDjClLXttkepsWv1GWRhMNK4Yk0QYN4BE+/oKnURAoN6Om0eVbv9GWk96Dd/
LtuaKJPE5TFmeokqGrgFEdXXpqFKfeeTavmrHKfcjuGYiOmjm5AcHMIden5C7U+Z4mGKqXa4zjL2
h+lEAmhnjnIRauWVUIElBasPVv7a2SOb8cHMwyZenF7WUfAd4KqOjk4yyfRcBQDtrEmBmRBG27Cf
KNaSOMruKZ2OTJG3WEjVP9NI1/t0UwmneexGtL7OEsKxIGV/GVtV+je2XzfMvBiQ58XTA1LU3vOd
9W6r+HjeJoDx7RggeqXqvGiCa9ggfzo4/RdWNa6bc3InwFKE8ZuCvGyHngrKNr7jTCqzZIGnuiHR
R0A4lMtnA8OYN+iQ/NxjYMLPtNa3WBarc5rSLjj5Y+ze9yjal9+Ee3MGHbVfF9MplPPqpqctCDSX
KLY0wtdsZOV6JVopFJnHz9dgiRDRf3vd48TZw6n+FQtj6CfebXX2fBWHwEagGTykFp69nWT0ZVUV
rouMISGKr17n09CaaQP54Qs4hgHpEFOL75FDoe9eUL8WN6CS/s2iii1YKaftkfK88d1oaIKcOGoE
m3OJlRfSdliffDEhkLVT5CJ9Qvw6X9Fa7HeN7+MnQYbbEkM2c00CFwMTLIdFpX19Hp1p4h81VIpM
rayfmlSzhJnNq55B+qP+LuiLhSffWauXMEzlwJ1i4N+2FPbUhxldMjBA7Tx1M3zqFwOKTr1hC34d
3CXB6NpOfrYjxfMOZZvUX1ELunGuvuy95Kiww4ynLoKmz+KCrtQh9qqfvlu32ZrOicv60kCotUjM
xWO0t/rczojXMNzFRE+MQK4ZfQ/JdtCJLodTF7hyfth1wOqGt03v6BUauCiMQxu/IwNb+rFJMXyL
paLuZcaNw+E3Fnq/Kj9c3DM3yPrb9ngL8NyE9WFoF/ndS63TZ44RxGoiM1HT3YJkC/vnnn4Fe1RL
PrRbcAXt9eWp0LbLfCHh22p48B/RWjkJluLZ/pUhPt27MU6XVyXXUF/jcF++uStFL5Ej5vocDoXs
TwTgx/1JxSa46Kr2NnZmVwVPGgzluWuq8TYG6xg+jrGZbnWLNTCUjNJGTduVuoL0uhpNiSSZlp9x
SrXArCX4eBA0wzMrMV9UVhWzmo4RTo7PeCbLU+HBvPB+yCMrysrUpYHbbpVlobsG8EZ0DuLgdZ+G
CVXgZRTaEHPgW4Y2JTHUnwVSVtVBhMCsq1SG53iUE2nXDKfclMv415Qb+yyLe5Sl277uuTtWw10N
MM8rPBjxkUp4mzdXIW7Ki0UDdQRY2PBrSHhjLmePTaEz58HE1Zqvi4brNeXAqLQ0HrVoIRoCIIJ0
vvazGzZ5ygzwNqU1eI4/FiBfKqbtRw2Ubx+g6NKnftUFMzXOysNCAdqLdWtsextNmMe2K0m662cx
Pxeirk97I9TNLsV0XIMFtdFs7IvC7ZiJqURW2C2TebRtg4+Fd21kzWzjNXeXesrDkWkDwjgeyYny
1NPIM5f5QJs5sTFVc5tar8jpWywJdOzFissI1FzCGBv/+8xppIFSYzAonTg/QrfC0rCN5QwC7Leo
ioKOIIbrlJha5JEYU2QFczGcd+ivm0Caw7w94/ol36ZB0LzHtX3wqqbvM1IsIpxKtYcIUDoGPtmb
o9BeKvTgmKzXOWGy8II0p4NsuxhndU+N3wCQSbcQ/+EOl+e0jeSvcEKDe9gLx796s0YQ0+m4jw+E
wiN/8f3iV4CN6EdA4LvIJlRTNwxl/UmGhJ46QZfWH4aw3rfQo/8UhQAsxY9RuNtVj4HrnzrYIrbB
yiMplYeDLADCHNr/xDxHz2Oxi/ai8P06WecLxL9Ds36qEZtggMfxpbNDkyvUy10m9YauYRBqIIoC
VfYImftcN3Z6NsZvi9eKp/tpmOFfkDNE7E9kNwiA/I4QZm/RZXjsWPkIJXaRy2qnZ+lbO+V/Rmtn
i99d1xf3sAm8ZF3nxz6LRxnhwAbWuph6Rjl2MMhMn2bVmxqnO1IIYTcoQw6D+pscna6+zIUTHV04
IQae2cshkzcgMsTQtRMXb0HosvQanFgIwdRW/eumTuJVIOeMAIhqFnky4yaUo2+dk4di4M0WFhkt
8BkhmnpKSC2tesVKg6PiMxE7vi9nIXLWHfWTU/NQHYnXM3xGtejAPBgwHvASD1MOaFk8bkwqP9aR
aJJDRLgJH02xGoTR4Flex3QxmTbMVoq7XllxZfIQG1NeVT/594k3bfUtxTSRnsYe1v4QLQM2JCdQ
3vgTgqRmHIWfm66bP23dCYeQQrALsZrUOQJVZApI/52HgidjvKA5mH+jIGjvdGzDL+PHMmPlJh4k
94qlX07RWMWgAnXwiMoDFFQGI9hZufX6spq6+937qlkPIOX2yr/2H/2+Qx3L9ye8Wwzm7D4M+NIe
19SVN+FrdREmHt7ZVDtzb8d0s9d1WEJA7YE7E9tIHKzYsuKxBBgnzuFmvlZT1Y+YunrtLPVVb6sB
bHaaf5Xu2CWGLZz+7WhRgwMamRF3a5piyTqIdvFuhcsQ8W2NjcNYEFCUGB3VUFQ4ABo4LbWMqCAQ
SdaXNpmaZxH0QXlW6stWuborfikXC934XUu7V86BnswIXZmybjj8hztqvCPQQ9sMvyUKSa2diOgD
xKntEbU2s4fjLWYkuK8b4gMJAw2jn5r1BeYuxTxDNkjORb0+MapO03sAsoxkEElNf02YlJLLHizl
bbdi+xVpwGE7OAp9ENVOrcXa8/IFGa/vYxxZbGfwu9QuFF7zUVvQigPL6v7dRUvTHmAsLbrFgu3r
0ZPKdfIG4wLyuMivLpOKveQU9Ga541ckbIF9YPqXJEnx3dtdDXo8ovWr28oL4HZcIgiQXzZ7FjSe
ic8xNEjRkiQwlDgyEM2U+A1RFi3Fl1BNrvsHx2IFbcMO7pewEdhkodrhOi/lhjX6nIbFKnO/W5Dd
JbtDuIRuA18H+Ui2THrevWr640Xz8GJQI+wH2wZAjDwKcP4tmtKXJnGj167VRYYjkD7pzrpHMSzD
kZOlphw+QZVLa0qyfQsXhBjhXhtC/bp0fE06p5R3MpZyOBNrY2sw1sbu1zUkseNYWsy9OYySd68V
xJTABHPtfengbIt7C8S7QtikgL2+5hcjTGJ+KhDZ3Upg8E9BYsz/ODqz7bZ1JIp+EdcCZ/BVs2TJ
s5PYL1xOckMSJDgAnL++t/qxe+UmtkQCVXXO2fXL5CAHuK1G6E2LxF+jCRUdxCjuB2YOuoH2ImgQ
eQrnENnQRqdZBeOeWBSnzuR4Ru+WZSU4AvGFJIwVxYDDd+CzawhGLPy9vPchv3SDmLAbskHqapPK
OdYUkQGeO0LylEpHnBrLd5yyOdZ0I/gAildwNsE98NRgd/iPF7HOiemz844m0vM3gwyq1wRH5N8J
4hHP0x2Zb+pqPK7N2N/wsiDr2ild2W2p2qeVicuZlSTjsZvXCkvu0DDOyzxkyz2fi/PW9yHh6HzF
p6okWj+DnL7Zj33E51pR9+8FOYRfgvWL0b9FtFZ8OQtmSa9fsXS7S0ENTgBZ78Z47J5IF8mzdQUj
o3Ls2cwRZSJE28oSiy92nZnQ1NO2x7X9ZuhgTmxfHuld8lodC+a/2PbDBTtoa4zjnKrYpaDoQoL5
B4e8W79bOybg5KgjvtnQypC6qVx5yvi/ybHYiY+vSvSjGWt7S/nCrziGSJJVqRvy3BmSw/miSaF1
GaGSWPb6QnMZ7Al/yL92CImeGhv4W/w3Jt1PViCMwtdIiPvZCesmmYL3UId++0O1eYCAJONpUzJH
qU5h3JK4LXNbnaocfbDZLHM92ieKqUgdYr/IDmAewQXQybBhK2bmX727pg8lQipfIUo8wsJpBC8l
925cs+Zp6P08OWmmx82+AsmC8yVGVCf5OkZJ52LhnnLiQB70FLTmsMqOrdMJ95lU6TDeBuIjTzov
aXXlxFz/WcQWwz4eyQBTA3ra0XWygvkeX7+zkYRVO5gf/bxVSq1P2TxZ/oqI3A7x6Z8z+tg7VSZe
xiDII/2Aq7mYWAu5lPjzWImijrrtpTw0MnTstXDbxL2aFUAgKqWHx54PpDuFzGt+4lVVX+z6GVus
hRJvLBdS+2Ec+ifBBV5g48OWZ0H6OjmcAzc8kohl3hiijJJ0bWd8iZ56KIe0/CxYQv7Xl0H0UoEI
9W6rq6figW4AHyNX/Kx3OeMDZq2Mmx9r+DJ/WAlWPFm+0xcc7D2R7rhSEhnMm5dxGw2Bm57BvXj+
S4wV2d/7Xs9u84UxeA9ZhszCNpqwvKBXVChBokjJPYwU3l68QWEYMRhmVKazSR1K9WQ+pPyF/1Ua
Zg1quZNke3ZmD3QCxiW4qPI+kYeloOAj5ILD5Ec841Y/yhS/yz4WSXJeBiWPfpC3T83QFQMfDSyR
HT9NT4IIb97Zsq/ZbKdlHX5O5dr+i2Q3N7tqiQgu1xEFGnv4huUpazATbFnpBhyhwQB1Bb8Vjo9z
tk58On6D4TRuDEqyzGNm12mKg/22yqx6ceK2im/O6mNkCXlo46Mz5fbirc6ybxY3ulS+TP+IGa8D
R3Fk44cQSG12g3Ol190iRBfvcO9WDYDzXjxVRW12qJTpS9PM9r3EUWw3YYrj66GhyJBQktYAVa7E
6RethnjUNtHOUG9YV8SoLGOMPX0N7KVqq3tsM8XhHnYCCqyXTE+ZStOB4I9u9ktWtqdwqNWtmT1x
grS0eL8Q6SW26pLyIVfYkqns+q5/dejkgy2NvpTnRYXrCSGLPVSwlIK3JRjS5AlTBP1c2xDqvSVk
Llam+46/0yNxBDsDi9168I79y+SI4KAcD0/V1klh6H5W7uyrd1PbekYKrYEOkb5ipwrRGn5fVHI3
8Mltdbn7TniHgwFrg+c9uEMiHwHFzztb2EEzlo8QPkjhRW84/JPhBXN+TIvu5hwDksEd4gTMs+4l
CcK1eyAdWo4BLQ7ZAL4VU/4T1HfBh69bJ8GOF4VTsulHIR+mKXMBFuYNTgoC+L3luJUpDWIBbuGv
S9t3iGUlwpvT9bhTiD7ZkIjAoFeUqw1jIXbWbKBHebitEl8Umy4elhsvCusdQguXqJqTXeUluN8L
MQzH1WGIuNFdADQIal6ZHnBphBe1UJQDAY6umlwHmYrFz16wpeY/KasxnkV0nbcq9aLvSaqOrWd9
woqMZ88hU3ICEkVgANABsV928OHqr8hO6qYab2Wc1N4+JvZkdiOjdQAP7jIV14E2Ij9qv2fKrUYm
Xpum9Ivx6DfOkB1V38XX0jRi+iIaE/ofHXGr7y7kB82NrtWhHTgEiTxbqGrd5N5vnTjaY3Yf4gOj
W7Ge78uHNovbV/0FoB/hxgkO3XXwM9yVYHUCpI16XsKvYZ4i95T1Me02VidEjdxGDM4Elobl7yLL
9s2gaS0goyaLl3BbVyWz+qUuy/hf1bP65Ceag8hOmBmU/r/WjUeki+YAn36ozEG2Ps1uCck+2Nlq
0BJFPWa2QVmBCO21Vq8Hg5+LVz8g2CLFpJMHemAotLmR63dEJ3ttWFz+M0WIKp7jKYwfGQ2t9/XI
RhroOwhe7ZY4hvOfnoxx8eXE5oJuyUmGHOhcq3id9zg8K/KhMQZnV/UnY8toBzqogfSBf11hIm0C
78MZNNYvFkzH3+AI7t3bpFSmPm3izuiQC9a2YZ6pqiNejSxtkG6gyXCEeB6x5R9YajF+gebiaD6A
ecIk2jGxjfeJmNbhNIce2KiKWfJPv6wZqjBLLBkPhVOKtUmv15K5DyivDvfUjl++IXabJkxlBoXe
bQwvH4mL1zJRxdGOmW6Brk1MJVp3cprzaPk9N2GXjSyDVO1UPQ314vUvjhuneCSjqMA0avkjUeHe
DS+9feFVnl8gL7kXNerqOZymeN00Ig3/MNSXN6zi/a6a5coK7JDyElwb7u47vstGv7xuuA9Eirv0
ma8k1C6MgotPv03icEOA3n9sQyRygguzLsPfaPqYo1LktI1qgvLJ101MZsUL5i+YI8ktK7FP7lfS
JoJQpliOc0DVcJy1kwYgWdou3FeLEj8sdnrGiUEApS/DBtyfeNFigHBtXmg8Sfgk9GUNJ3vtVDW+
G4l7mEBJNlVHiDdTuQuV1mYDp6l+XWmat+GUV48GrXveJK4MtyleEOAQeNJiPIPHHn/O3qHf/4/X
n1CUYz1KMJfwJ3iqQabndh5meRrKDmGd3Nf60a7jNB8jHTjBa2kUcl2Gd7XasnENQgEurogJvASa
8EmafOWFtVmUvFjFDGtLd97+lPzgM2gLwQmnKSkuUZSnRGFzh/FnMFt33I7Srp946vtvOoVyI7p+
gQiXzvCi4pABYoZN7bDSBb65ebkyNEBLgJ5KvkztNcrpnWOEmzw9+K7AFKdcPKVoKTmWcS7O8NBz
QLUvbRYXOM4EBWQt6+42u1x/LySYRu+WuFVwCXSgBS058tgZp7vxHxw3gq4EYtj7UjAppEs8u241
Dfsaz2T+rA1+VNik1a/Eb6JzF+L7hFc12BjeQuFOr2Pv6g/ZUPNVSTbskXLK9qGsG7ZSxBHUmgWU
VCB+Tnkz/05145xm27C8c52W5bVywrhHX7bNv/Duut1OlTHeM7kCvzpQlDp4AStA9psgL/Jln6VO
e62oZW5wEpAJEj+wHVPC2e3OUg/pPk6ZV1UHGlFKrl5Ouj2ano4SP/4aMKt1EvFSues9jLv4VYt1
apqDk0uy86Ix2e+glbUFHci8nseUfZoHdgaiX8M+wTEkYPU156yek5PfJMVzGGI3AsLl1u8Njuw/
iZ/KrYfd6Vq01vw3h6XvYrUdIWpkQty4SEcUyy75KYhXzpu8w4HE0xVMt7Ebw0vDwHILYMQ2F6zV
pXhGniEg6E7IcJckZzz5vgR1gaHJg3Kiv5bVEYd0JhBJiZ4K/mkBQGmfey2KBk0RRk6K9qa9zpmA
VVpMxHs6Bh3eXkbJ+rMqB/23XCbnImqBptF1QYipzFCSJk62+IgvU/JWIEpc26YtP4pxwD/Mhw/T
LOSFGKNUmJ2GvBS/K+uge7ZT5BNXDLEw3uMXeAX6Pj7XCNDdS4dZHptsbKq/oBBIS+TBzCzUF/H9
oFwQxGDTtb/XxDQva7Gsv/MxDj6cxHHiK3zG2rkxOyl4WRAAfWYftT/tQ4Gt5mMqAsnlxIDlDkEb
5we0+rglz8OleNZFPJ6zvGqiw6K61dlVBDKOXKx5xgmvhieu4g7xOkv0QVbaXTZl66pjPFSDOqhO
iWs4ltwPDnUQGEeeKAesYlL/ZkIMZZR1bD3eB3sfhOW9Pa1rwjxRjMAiiFtWZ17MHquY350NLs9g
UyVL6u1Z3oK1EHsBVyE0M5IyWdU30c52bZ2jyvjqjxBTvsdxHz/4SP/U0UGCp9d4GRY400e7Rndk
43gYYvSxNCHDLYGjXto6iYHXgDaqyduSqaFwQz5DHnIJSh0Ii8zbOpCMMKe5GN9U3eWE2NiwASoq
7ynN02VRBzEQaof3P3hPUBdWluEabfPz6pLNgJoV5e8tw2hAOK7p8hu1RnYbczItIEgpIjjuV7EJ
2iSpn1GJ2ScOThGzFfw7K1l4GCPp1Yvu/EuDkM6zC2kR15aTdcs+6Meme1iXRRdYcJyaaJufkI9P
0biWbRb5BKf7DtgtcSrMhDs8w72/hZCBKTIRmVf/61ZZP0ZcX1++svJ1doLxFDhsayJCgIHZFd7M
8vG1QZkP8PU/qqbq2gP+GPnUh279Yw1VOe3bsZveGCrG+St78jhTt7ouxPiZrW7SgBKTCcpD5HaM
N/qBhPoYMHz4x8oyHXwFtBr/pmohlWrUHH/GjVdsMzwjkgS6iRGXqsF/8evQhPzW07y+Uyf79xuL
sU21yyK7xqeKBqv9iMa0MX+rUWbFbzqMgnSDXbPyIldDxhxZiJs3RudbMchWMjhUMquhg8Ra/mun
MPkRZjm8DMRtrn0MFjwXCKt2fGciyJu57wlBPIYO9JonXIZ4DzdaLOjESwEdP5JV8DI7bgkrvKuW
s3/fYgOGoXkLihEvFXsJSC/aCVZUl6QtKy8Ks1xUG8qvtgM39acmiPG7NhyjiJhRbf5MoU7axxRr
hX+GXBjWmMnYJAyOhpuJrC3e8vaLtq5b/pKgasodqWTvP+D5oX6O71APgRTgY4Gs074+GgxCJMQl
DeXGj1N5UZy8t3BabAT2I/a+R2+MTn7i4yuJ25rVuWnEU26Htt6KOJ5czBq+2RdsBMX2PydkZmBe
rGeFEWr+1Q1B1H2C1/AUdc6SjV/W66aJW7mIfmIvmOwrT4prfoAM7EBFsKOul9uZUSD57aZ85oyA
92KmHLeHZW7fRSbbW1azP3TU4T24Mxf8FWm3ITjpctb5OVde9g8re1zvOKm9ZwrX4ZI0a3wffif9
77LT7a9WzWQuVJZ1JwIe/auFC3BspWm/RxBPjx1WCfsmRVZgWHG85Bb13tzhci4EIjMWSNBUVD3q
NwP5yU0Pg8KbQo7Wl6z5bYsl3KONhimUVlx+fGu+Dqe/KdR6QMUNzsBhlyiQ2p+c3PyTKwVTyuwn
DR47tljeFion72IClBX8TqsA5DoJt4CrD2P6RwnSo2QCpyBVkDWJ4y0fo/tJsRcDXsmh40MOI1HM
Ez07Q76LwQhPB5VhTflFeEHh+3PGYHwR2vD0bzyCNe11IAPY7mq7gKAJ+9weExWPDMwabEI70odF
AZsL6vEhkGPtPofFWFGQ94wFGxPSNqxFJR0ittawNVfZ1mvOwl/rELtrO//ta8rxq8olU+DRqOw6
k3/4LlhUFmT7DOUOW5rwUFB94KUzrIkUTJqt1vyFPh3zkzUlYpid55fUB5g9bYk1iRNTVGSUmgjA
dyNNtr4VdaDBvGLlOPod+hMSHgcP3LZU7CavW7pTzqWLV5knWvdfdVlHN0USpUYzbIrwv7FTWnCh
piVtGz5Snpk7ArJLX8hgNdWHLmA27g1VmjosXpntKw8m8SFL20Xta6OSGuJEmeo/guye+9OPVrfl
woFH+DGQVyh/SrwHqKLYZNP8AqHSe0PzU0xbCmiNpYiTdtNwdO2DIEWcYO1Vc6x9DtuWnl5f42km
YV1gbn3Rro3tNp6c8JkReFrsSxdi7Z/eywceELihUX+ktCFnAl+Rpnf0zimFjbdDe8KkJ2eTOzs/
GYgnYDAidxkW8UYQ8jzWVd2eqSqd9bR60nHe6x5091EOeVbcFXs3u66+A1DP13PQPdiJIf+t5+np
jqW1CXVgwIx2l2VFf+X5XX+A1bIVd1CL/7jrMZk0LD5EF3GL7nc+m6HcdH6tSuIbueK1kIE/HkUI
q2q/DO4E8UwthCp8OnVARfVybmahZqhkXrVP8HozPCPMcXb9EEp6LAcEFc3mKX9TuWmzN36TXVFG
1JsOW5wgyg/0j6SCWUKH0+TfSFoZ4d1AAB2ZRtzY2Db5bkGPbDFC+jClnDDTGtvaGlb2q2yXaDyp
mW6/ZKVQsI+h6xwyhAsisFUM3CAJgfn9uEPNFLUzb/PeUOskG99HEOWZajyzxwk67oh8wRwjXwFm
iQHTXYqHDwnTq6nXjTtGsn5iGk++v6hqxtESsxdWoFAUTFE8wlk1s4KQ3CckzY1frh2xBjsyUUmj
Rdg9+k2B6rSGqTOBzCWF9q/lQALS2jLLeIMf6BSvUcHw4g01kYogcUGyn6g6lvxj5RzM9l6WE4ii
aTprREVgM+l4DPMGKZ19Nhfc92DeYIqeFiK/7aYLFMpG5Y4xgZn7mywEhPojl2ERik2G+6Bj8G5A
sGAbmaffks9wuTKEXQG0uS6BNgz2tUVq7Xka3miYqvLc40YgBNcTlsUiG8kPWRXTN7v0/PanQ4aC
/ELNj5Ex1LnUURxfFROaf3SWKcZEYyvk+L72f6jUS/0T0211zWmV6U9L32TPWFM8fBLLhEKdTdmN
eRGimcpQd0PyXxvG1wEDvjEIXvraAQwZujMpI9a5g0MgpvkLv4zz2pQeZtDABnB1oY7c5gHwSQ68
FaF8apvvBiLXg62NPdB2kVIKhPZOI/aG9zwHh3+TxJt3kCMcAYwsKIItDpeK5c/GW4lgEx/elu6E
8o8A5u+Repdmzy84vi00t+943yNxjEg88jFNZctYfC7B/YdxebFhFzuHpk3jp2jsY5TNJcN2iLvA
63/kiW7+TC4TaCLGpsGRJ6L0oYgXaCrID96Hj5pen2e9TuYO7bHFCeBBemMemNInzvf52aZPSA/d
3zbr/mpiOIbfVKFB8tQ1NtYv4H6c4iahU67vMjGF/TQAQg91m4CgTdymhPNVh2P+hHFw2knXLL88
j2jnXQH7B9EQW5LowNDWEQardDDtV6AX6oy2HljpXLSqvMJEjoYXf/aXI6tFEfcMvmBslCI0J3K1
mXc2hlJjkCHiedfwBzEvVONXPo/2l+OQO4dg1T1NSTweTcsiO56Grj6Pjlczzgv5EfdhOiTmMc+9
Gt5sV6mbK4HQvIZgNTD9K+WxdAakY4bHFQvLnoFD9CkgWrxMXmtwkiRVelOr9egXcVXvNPUCoCWg
ukepDRAi4M7lf3nC+ynlWGaPU1/r+bvxdIoSJjHB7ucoWmJwN4M9Bu5QjYexAgO8HXDj+1uqXv3Z
RR5c1bYhNj5VofQ3TOyCJ+6J+K2ih8V94ueEPWpZ/gZK290WAmvilQ6S8SzGZ0HeZOlxHCBshc1D
4llAHPcBIB23me9hC76FmbZ95zq0c/dqvy0P8J1Aj+G5p0+FH4PleoxIRnVBqxgDT+E5jmOIPcU9
iwy+ibtlOPm2T6NT5IUsZ1jggF2gXsSvCiS4Os9MEbtd10f5SfNg+TfEM4PIErdYOanlkugwJrmO
GHaGVl+CLCI4g3lWpCTq29o7FEXQMkG3BnV7m2Cug9gPUALq+I4W2i1x3WXLf3OqIHnyYTTLcyFY
d3HpKZn+9mQ/CBqXELSQhlp5uR8vT6EeoJQGQWOOZNySgNUUYTae3YbQOA9nC/WEk8Fl+OygbhDj
aYK2pvTPgeWG1ewnb15eL4SQiTEHr1BZyn9l0ICIJ2et5+G7jSlFG0pvWtM/tpujeCWfrr34BIfW
c3b4JYv3LkZEZzPEaqir8uEfrJa8O4gUo2i+q3MO4p8kDoP5mgeVQ5uJbPA2reHyZ+p88yNo8Q8z
AG5LJmUi8uK9FzPquo6Zq39YfMcHHeoi+acR9/AeRcB6brU3sjAcynPvEDjXfuPm+0AW/SPNgaCP
jL2nnH0DAFbI8O7yKi6f6ckH3lftP9KiDucpkM1BhU52hpdVT5timPr+Vcs48y6484DqA/Bs/fxz
sYDUmHewVMG7eBNu56Ot21JeewHy543ay8tB/QDBD07cWU1/gO4b8eAFY+9DEjLrnfOkFNuABqv0
U8xGivTMuV6f9UKjsVPhPLjv9IzZkVB7hvhUp2F1Ni7U2BOFdf7pcBE33zpTZfSrCbm3t5wWzhnq
aNQcnZ4OzcVDW+0X+udjGFvvZwuSEViHHlh4cp/zkLHwQlkf3XiQV9LSTHz4rUD82JWmjGahKTdT
6AFkH0kPTj/N1GuCOTLR/+5Ty6e5XuEWYljIx/dl1M0WQ3xsz/go8ncnDHKfo0DUif2giRRk/aLM
RO9j53A6btpu9NcToVDI9E9pGsj5awijwdpNK1hUxGKGFoz6fwWJJt5DbGFF+dE6pVqQ2wP6Xgcn
HSxBn2EAPkbKAMr7k9OUfQSA0WfbzLRTYzipYzbXIVX6SvOPR0qNUj9kYoqac8nAiF8nkLZTH3jL
s8mc0sEfhz0YYsI8uO05PL6NN5pHnrxsBHZy98oHG9+tZEjJ180+R1lDKBApTRjeihZDrKukOuE6
QU5jbcQkqHzEklmJuS10zQd4wH698LL7ecin2xV5dMqnsWjfK+W4RbpbU3Y27YLEjqcipaWb1yHo
yI4mmSZ5oSq4wi2WbEoXfD9wyDV9/bzPHUUC99hRJq3TsVjxsexAAjniS2J5jB8b0yTVQ4WDzUlO
RRLzzu5s7AP489s8yv6tjaY736m0Tx1WDNCAqGtUFAXkTeboFmmyc+Ry9ZyU2uzG/iR6t10DBvCv
thp45MkAQkp3cTDwlnDI85hmhyrWHTF6aVUM5BZSbl8eAr9eaw7xTMfrFzuH8Oy00HeTCYUVKlbR
1ihwAT3FAuAkZ8LbsTPymVe7hqqVKOFYQHM6y3dWZsEZSNfC1Ak9lT/nlR8jYJQU3kjkPxZDhwEt
EjOwGs0M4eLVA3xViQP5s+QJ5/ya4/mmAskjk/FZ+i/dKlax5eQtyTwP8KTQIMvH0jDGfbZwSJp9
gOn6/ruqBJw78DwVvt4vt7d+JSMIMN1Vrz3e383o47hB8bS4N8lRDOT8GbtU5cnxwRodZAMQ/TIi
Vi6vkvv6b+NbpqCNMM3wOKHULAAjSNIc2N8C59fz+JswG2G2zp7DpocMKdm7Nnxosj7HOnZoryxm
qpg4H9kKylaeXbbckMMwc+lXO/otNoGsWXcNYR3225iUCIscdOg9MyAaGZ119wakwIIMvwZVOxoO
+eAk8zsjev8UQeOeIXYs0XM7Fp3dJpU/yq8oHoNX/Miyp/0hz3iEnoUCk6WqBl5P5bjahbEQLrWK
CY0D1pl/07fpHzVY2idTDs1jJrygO7MjYBHXNYPL400V9z9Rm0zvtKxwP3RZqJ6SoY81oL6OihoF
+z9kf5dcVxmCw07s/8cNyBw5p8nWitQdH8apystDLCaTflQ1RpdTghm62+PbC7HSsebi3Z3Wkp9o
LZNHPUus+Bmzq/04qUn8qifadUAkd3sEnkN/A2NDPyB36GJHVEExcxhWGEVl2htzcO/5XsE5GnDN
18VegGIfcFEoeNyiK85F3Hb3kU/u/BZMcL5gJ+v/Iq7SK75XeGSlO4SXe38enwEo+DwCRQaZfs2X
W9J4d+xtxsw08UlAjMEKMY6scD2fEuiq37RTszlXIck5PByQSHeqmMpoM1tfds8YQCOcQDZhCFa7
ZfGDOqv9ZhPWcJYA1P+TUidEwNn4YR5B66qYqqjLfwCgUccq8rpvrtSGVWaptftiptkjUsrHieCY
xR2vQ4KlDrhh8ddx7uPwevXka1gqRH0IKA0R/sGNr5XFYoOLUlay2BR5Ul2YKXPIge4ZqNAy6/1Z
q1Ef8k6v+b5z5+xvZokdbgfexUNHXFdvCgYRXFhGmV/OUHQRIEYneVzyvLPPtSvUG3bQ5m0uBSgE
5H+LNaSUv6oghGBLDeohhNmxPwRebiLCkyPau4Wt9N2MnSzxLDL525dJZCQoNorrqyVkBDkNiP7Z
nyV3y9IU67nvLXNphr/ZX2NyrfZjtyb1jj0tVPF8Ha7c5o3KC7BlLADB/Te7b1RXgCAjJk/3jVJM
5EHgDu9EqjFOkJakwqsqjIAUGwAph6lRf6raqQ9BkvJzzY66pCtAv0sHH++FGKUi/BeAwdpMkNZW
XORT9Oqyuak6rxoo2Xke7xAFjS9E3xqGlThW++lH3Trm3Y/EQtC1Irk1DQnttkGqvcEL7cPjlLD4
4rwG7opbB+Kb2qxeQv5elqJ+DOrM+yeGFv+/kyflGTHCOWUjWX6CSoPEUuRAi8Pm6/L69Dp7FzP5
5E2bSA4S/n3/uQBy0dA4peJdMHFV+6RZ5i20M/c2JQC9d3bs3H3T19Z/QeDKD11n9fAx4CEyH0TD
6msWpe0hBGQEN01346syCToNlBAq0Xzwgn3X4zc5pk0jnA1znZpLsZINE/8ssE8R0K1vIowZIeUZ
DOPVxQg+UrdbGb+s49x+26kv6TYQt9c3yi7dn1o5oAeafHCvTAaYwaKvlcn47RHzxJgrGsc5LGUy
N8xXbJu/9mXNB1IuLtsJ8JfNCcHxpOmvPCIuo41BiPLM9mm2pIvJSdGYFPvDLsb3QSR0Kt97HQ/d
pp26/rd0GcseoqqdroT6R0at3jDn/6aaG5//nSsK/Wk1J8ZOS3vIhkq+ezSV9WPiVzbey8pZzYaf
jTBwhOEV+jazIkK5jNpd0e9YCjqJE81sX3wxlxyg8kcEo06eFzTh65Jjj9/UHmfkSUTwLTYtTg2x
SeoVStwc5/RBtGIsP2CYhfMxZw3bfekcT+gmKxmgbZbYa9y9T9aVdDxvgnyIc9S7YAeHDX49czxm
6e/4mHRwqlLVsz7FEh+qGJkuwkPi4+kcIHhmiiA1p1pfsZthZvHNY12qDvW5zUEmYOYqQhxNhOrr
/lxT5mDQrDja0RN91fbdtichU4k9Jl1mVoAzbPRcLq0ub6NfJh0eOPyhk92UukzrB4siJf4sqE3r
ziv7QEXY0ME73+5DTCybtEnJqx9Ma0JAw1r2xG/NuLrVBxzYiQCEZcpTqa2nGdVsmqTsefQQK5bT
xMoebmVhO4K2UVusPXczYZfLHZDLDHrymFfsSyA/6jebEVVzYm8ZEI0NhH3WmB2Cvgn6cFvm0dpT
fmejTSiPJ9k7WELn2Rfo3GKI7ru++gaz5cIU7jDOQV6Ht7RIsKJmQ9NkVLSmtc1+5Qnvgp3W3B57
jkD0hbiECLAnHTw4B70aov7QsSO5sZjHaKLJ+zKCdQ0PxMPkaq98j8FDthBIvbl9tc0Q/HXI/p4M
KXfc1k7lrw8pVAi9C2ovICqTkvJzOR+N272THzA+Ds4Woft3R/knGA819CHo6ETuPhxr1uFtnEf8
S3GQiwrMc1bpUe5NR4L3VnhVMR7CUTbcCii9fvjJeFeQv8F66uwxfIsas0ZJz7CNCVdOR5BvHrTY
Jq9dH2NOcQ+aKAspbROVNKBw9bzW+WP0ZBMqxTowryXxCgFaltraf4CMYr0NmTLZHyQdBFleXWdA
9NnikJcPLb4Zci9RJ7x3vhQpvmqym4JSnLU6NEB+77kbyHUFSq5XtPzmMZD57dA2IEYCcnjxfu1E
E2x9vA7+fpnMFDEISKF0TJeSzrb9RIzJ/DcCHUN+JA7neHvVFsafmBsnnvROOaRDhg1gDUfEp07f
30YH0soVd1EBMA8ogDDPA1YNUADN4qRnMEShvHA7NtPFogJEEbLQBK8emjV8ZFkyl95OpPuGM4NB
tNgGf35KEKlY7/MdCIuYbrJKOEga2sTmKTIkK3eAwLIg2ngloAWi4H6EX5Qb1DSA0xXUJg8nsnvC
PEXOmfchGzoy/Iisz/yA7hOlKVh4H7Nl9OTOllmuayqWfCyUo95TJNaw+DvK1Q3/+IIu5Za6uoDd
1EZB/0YlGK+vARYPuJ2Jq1nEA9BnOOpundOzbd3Ue0kHydZNeEGW/fLQdOnfBemWJ5d3vXs0zkLN
hm12XA4m7mUHEmDwcKczviPhH7smPI5EO2L8rtRz6BmOKXdD5TbpZw6SkP0/SNvRlk8qZ+VGRlru
MfOYax0J+E7ef+ALFgAWwQCqAN4stFzPJeOHMnfKs5XvJOC/kCxnCqOg47cKgSQKGjRMre7UsRG0
TMh3sSIoqe8B0ZVleAefYCq5yclhfV6uFiwuW9m0/+PoTJbcVq4g+kWIqMJQALYkOJM9T+oNQmrp
YZ4KUwFf70NvbEfY1lOziULdvJkns+zigfYut1PfQ7QhkrjUqLx5w1oAxKJsDnPX4HnuZ2PFCMVr
1b0Lp/VZDnhtOV9j44Md1VM1dcz8hKef3BlFiRIILKnVJliqor91ZJV1sDNrnYdvAC0FFumwDrOI
Jg+7v6xhayU3wNUW/HPuLEv/jOTr8B5KMiwOIYLs/Ku1LYTHnaO9NAe13XuoZFiZOvgRLXcYPCZi
nbGZsyyMwhGIOj1oagj2ugA4ROuIFIR+yiGhy8RkVGXsyskFJTHcz6id7QLFwL2EZPYvS3jLHAlN
4yIb2WAsOXSXNZ4iHibMh72T5+lTA8dx+ZUCNxfb3Fe5hV48Iq6ytW2XZNzUqkriyDIBdp7RoO5G
vpYA/kYfPvZZ8e3pbpzaDGNbv4kz7jS5687hkytEmUfWQLbn7Evw+pEH0De72ojbIKIN0Zcjd52i
+G5Sy7dOYAHyfDeAVwX4EuY5i8wQw9i9tK7sOE42viNEexila+ZLH/MNY50NNmmjoBHiXao9lkXz
pucuDhWsA07Wbmb8DvIGGbCNb7rOOpqehlQuwCPBRJP0wot4nAvIiB8idXABCQMU5IyLmHjZWltl
uwvtuNBHZ0m4Y/HZmBqToSO9f2hHdn0sqHqCSRf6bIgzj7cp2xYkp1eG5m7BSZbIHrYHQTHXV+aP
NWTF4T6wmL8s/tBBsCdQroAaUL1zOvovSRDU7pNaWBJT17xvZ4osRgdKRkdvirOYXVX6VnnxPcor
X/q4GMzVsfkDb27g+bQ2TewNaxmcvKBUwYNFA9deVIykG9yobXrmpTDmqLtwcaufcOQk3d9lExwS
lVovwOlsuU91rihjIORMu6XIPkvj002F8rptdKavFaeRiJTu5NlJggVyRZuOFF529gknd3oCr5ih
DZnM8+CqZuOPyoYhP2Zgt5BHB7aWtkNR5R6SP6i2dWYJxE1rSK7UoOjrPZbP2rFCWPxNfbVnneya
JMA28y3q7Hww/KzsQNnNN4d3eX8QbdrCEJqopIySFagpF98UxCvzLZvZ3qIvkGv8rFl9VOO3qesA
jYbt2nQr85IrQQK+4FdhJe5H3eX+wYEc61whpfXnlfTXT8N84l/9xglO5Vz728Gyuo6Nq+ue0Hbu
WzRaSyK8JyY7F3EmbmmgqNFkfdCncJz84jWgQbTYLT22UV7Npmt2Ka8IwvRGnArOEbpIGE6xeNqz
w8qsJWcn6dvNbUmQFntQO8CHXq3f+I/kcbaJl0/E9iV3ewgke/bkEI/KbFh/c3qyKcaZ3WEZZCFI
oYUuwExbSQNxcoQWsqWNxl4eR90o+Jf98EmGNTlPSwCJJMF1snEZ298FVid4Da6t7vL6zF0RI9nc
X4hcTKBfGfR2EuPo0c8UYp2FWyIyUIpsgP0FhzRhBICuc8E9YFZ9eusVBQkJM9FOOhDjNjkg27OY
HV6W/cIiGoBR4G/SYVFn/Fuju+OkDb19nuIAwAtanYekGdKtPw7mjFlAzb94V4biwrIznH6FzrQ0
j1nFcX6E6e37D57E6XFsUwtti0X5vHc4Mr3IpkSsivT9A71UMvSPha5Ed5oL1hFnzuL6kHIcHYsh
Tj+sTJrPZIadsiXFNbzxyZoUQQpomBDGH45cNifrKAHkYvNs9XgL7DUAhEtFTZtC7XISuNuIbCH7
VZWU/1x2UruVpAyklTTeYmhNszeTj/ULjmJUcUL28cUO455aS0TiLUbR0d8Qh7O7bWxXDXfacuLY
91YEp85DTUb87OomktXdMyJkh4HXWl9FcI/aq3QBeEyFJjFCft/RnHbmFSdXcOnBFbKC4Wj41HaH
UoIi534bX7nWMy7uBlK5USJkO2KKECj4vc+W6Nuu0p7FJVMF54lEAxDFxN5jWWJ5xfbhiEKnH+os
8F/VIPwnJVfaTFNh0SxirR62G3cY4nM8jjWte9icvU0QUya+ccLOGg78v5sjU5G5WWNcH4Djz6cY
ZgY2al7o8c7Yuv5trQKlSymq4++lf5n5ooWh8e/Xh+LgN32+fGnUlWFjMB2+gtevkCpD3FD4hfsX
Gx7M8tq2ecftYb4jJD3qU95KVTUcIBZRWWoWM+ejzNVyJqFPp4zsaT9D1zEuveZNxYZhxT7YuoJS
mgEQSbTAS+Zh0yp/JsqUHmc3RHOdks5+nBw3uCT+ZM//n/q3Wi7doVy0+yk5z9r3pVjpFSBDJdKo
SoJGntMGJ/7WzwhEU/CA+ZsGJ1LUG0jJqcSO4o2/cY5h1gElh1ODJJ7+cpwMe0La0DK475u1fk3A
Bi0buRr3P5jrJOo0NHwf6GQICYaU0aAP4aqsZwBIcRBxmcguCtwsxrem4ITKIGMfZWWpXz36zLCR
CiM4l7wOCub93oXdg5AXu1vPn5xtR84/u/Lt5awZ1xW7rVUbb79qoJkMGrM5TfA0r6sU9TNuGuuY
+2P7BAki/xVWfK3veR5CidQgubzR0ALsu5lRDLoMosQLIPEVk1Nt+DgrzPyxpHJmcezU2Qw67ZID
UAYb3Agd5I/s6RO+yM4dzJjXbjKyRkjKHpKDw2tILpBTPzX3y/oMxg9MDqMWoJ+SXfFes1zrbnUK
rO7crFOfvXDbgMbRtDi3cYgHIDJiOsDghLlxPz3NNYvF52X2R//FAbKIdTlc+3OMp5XIAVFJKfZ9
ilaezoOkGy9LaZEFfmSJZ657CdorrZhyK6jbSndgL0mGV5YeLnoUhAChAVNGzopgO3K0JeB3xASG
vIfWlTgEUqGPDL29NYuF+QPNu4vYBhNM4mLCDRz0RVXtJN0aTNUcc+VmlASscXq1z266OrT8yMr7
717HdWBnEGie58I8dGua4wIKQR53Q4E8zKgVHHFjawIhwUBMiCivPtgOHo/noi31Lemc7hP/Dhnc
LZi5fkDoZGzGlE4337zgJpkGmBdNHTrJuZ1KdthbAIs0Rtcd4eAj+WNWxbyYl98OQhzZWzDF1XXq
3Aaq3npn3CSCmLBdsEZQLTtTXBwsALehWLj9B17SRKOVJ9WhA+yBMA7NmC8S51TA9QDw5VM4M0ly
6hVzJCAG9hFub6CZNB20ya2nhRBA+SqC72Jx269QtvV6G+0Cx16X2dlXSw/zhdCFesdiAqdT6jTh
dznyhjxVXkbSRVUsDCQWemZpXYIiDGEzT5uB4PJRlpDpSdCTP9kOalxOmif7Xm0X1sU9s1OdnLXi
t7zRgWxfqjImJN+w6XvrkFX6bSUHO2LVQfLWYif93NljPT0wX+LmaEK8qNdV3bPp0xxObEd4LCZ5
FmNH6o5LEc12z3Fm0vrVHoZqfaNcm2eon9r0UxEX4kcByrAPJBT0SGc8GhdkNiwIVGLg+5mzEnC5
zbVX+RapxryWtCXPYdfY+FeAsL9Dt8WeD7aHdSIFgsEFr8KI5Zpc62fPc6I32knzbBuDIyqhlzNb
n/15zjUdBhRwZukmJmc43Dv0eG+g4EBX9/fZhBHoEAjTn8oaWNRWFdZ6aLDUAqnMKv1BlHfuXpAi
XO9c5QKD44NvTxa/MBZIhPQhW8SMTmwtK1M9t14YJG+WTUwNN8Fc8Svae1bYiCeyHgT+8bzPA2w5
SgY8UqdIwnuHzQsr3TF4CBdOefbh8dPYODbLoRjJ/teipSojiNG8usygZbGzS5bH890iQysM9XmH
AkO7d+IvY2cvEiWe/UChx5P08LL/wMWby6u7VOSb7nwNd9lYDKA573l73tlBDVkqF8qAWQLpGg2s
JyAgBRzob2MF/XurDGEgwJqrNeDwB4J4rjPHS89ZHcQk8qgLu4x+Nrww+44tYT8ex04o8VHKkPg4
m98p/sevY/V2shvmdpegZ5mIQ30MC3q3+5TaKOTUb0wZIUkOUIiXgU69hMVhFXw3zuQBGc2XtboI
rPSvPm0+zZllfbZVk+5PLMDv+okO4ocJvvf0aFgYljv6RFpIcgv8lb2n1m4BjXB3FRyG0bZ98Oet
rkHs2x3htNYaV57iEKLCdhaqPAuiJv7Vw8Zk3VjEyfWYJDWs3BJbw3SiAoeTZ5NzuP/jMjqcy8Gx
vrukCdif8/nlE/iSQtAuDG1E+pdYi9Dj4TT+7wIAU4KwxgMYvCxuXvlfHbnZ9lIjPL0kA28sBsnw
DhN17nVnqg7Kv3crIqZ/pWTFbnp1sbIy/RNicmd3yflthOut9j35YtdGrnRk9Wtxg3MSfuVrUNUX
Yusi2a+LnX5mI0V2myAXI3TGzgMtz3W+fHTKMgc8BHDno4Bq2F3h1+CGY3itmmjth8J9ZCyvHJqf
y+6XSQC/7IqGC/Z+xW/zpoug/ViK3PwNp8X/h3mETlq4abiM4jykZyCBZ3t0ZrKeXPoc9+AEzpBd
BuK2xJ1W8vkJYC9mwHMONsE7DGhF9mnppn4S28puQTdxmGQ49MdOncH5MZpyAsoNKQT3QrdhdhxZ
KBR4etY0Eg5ZvDPeoRVR/z65XaSxfTdKO0/DcxiaddkGDNLWcU6ngocKzcu8mqabX3CAWObWswQr
r52Iywp/JAjF6RyrwQ/P2gOLc3TK0OrexDAw7xFetPBZ+E75RPDIOstm9I8DDL/xgImn/IdJhA6J
tluL/Nw2lmCNkI2+O3FDTbo53UxEqMFhZeS8aQciChZu4X2o5pg0XIO2aeqE65s39KnakVnpv6dW
VCW++GrJotggzWyLBkoDlAUzTh/I/84zjqFRXH2ARWfcVlb4WvW92vmywwtVt/DadT/YuILC/Fm5
KJT8/AyR8HrbrxSwLIJ76jq3LoYgubcAYe7zMFtB4o6YEneCXdc9383wUphhmPfG7ofstW8SunDp
nUIGrymeYxox+ZeX2iCjBTG377Fn9AeAR9PF3hU97Ad4E8B/FZyli71k3XOje2r1/D72v/Ea+9VT
yi3Dfe0912YjlLlN+jyN7tjseFBa+m+7xeO0Btwztiz0odPtmWst5p6xTa99Rmy+nbPceYUq2ZAa
F0mAxcWHA5ZvkV2TfRaz9eE9DblnR7UGRJ52La9x6zrQg2qLXgwKybH7bQimTu47MdIyO1UcrFFm
QmoA67yZTqrKgOAErTstG1FikKc1BNDlZVG2LF+htFITieYwixiLbtc8VF2y/CGTuP7WFUngi+ta
w+9SNfae3W6yPnrwgPROYwFa3jm/VoF/psnqn8DtvWdOwsrH6x7ELANHsmt95fUPVikKCVSrmNVX
rdOmfXRa6a0HcDJF6G64w6OGL2x4AY8WTjweqPKRyTYGSksNpO2yM2tIXLZby7jsgWY1jKwgocKz
L8VJDKatbpwT3ivvt+vmEKTA7nkRaCBAGzG4uIfMkMG8QqItkDzz2j6tOZD+B0xvfX3Dl16/8G4r
vKMr8SGcp8L0nAr0lTI+QK8hLRZ49J037ghsCI+yWc5942WHMKzKEC6wjaV79BtoZL6Msy9jcO9C
SGqrdwSGsftESQy83ez03EhhyWJA8wM/PjN6CXmqMNaaq5gg28NWiSk7w8OcfjaVZjaZqS5ZmXPd
7lplnjufkbtqylAWJ2C047b7AQkBYceF0HBQ3dT9MEBNHz4fnPeTUddznVngQkqnGmpneN+cIewP
jzRm1EcBgvvciI4YrwWJkRtXrTzEDhY1HwgAbKXSGsPGN8OdmJ+VXJY94m96hFeA73LXcO9ONnEF
ozhSfZzN/5ma60ZUeymUtoKna/hTWlOY/MkhSs1ngdBdXMvBH0+TQm0lsAW1LRraWecPXPvjc1sQ
8HipzGBeVJCG3yO2GG5ZqlrxDpM3wui8Psg2sZ9XssFA3Z1Mqt3qIZtf61Zb+QM+ZGLyyWLnZ0e1
CboPrZ49ctiAwebuh3MAzIvcxmzXURKJmzB5IV6NAdwredUiM5SE8Yd8oY2a439bJV72aa013Bm3
hkTz2DmUY0fGse96AtnGW27W4HMcfdts6LUOCdH1xUfXtl5Um1i8MKDXJw+jzu/EZmkDXdjGEU8V
RJ5cwhWTYUa9IMyPikI/GJ2Okwb4jfImQ0aySUHPUyJShgu94L+iXi/msCFAw+pvRJYsi+bbUQnz
ba1w6hh8tT4TER62H3J44xdc+iVhRVCWowG6P9dzpBOhwdTlnYzbE7Znu8whK61mInMsmnMOQ7Tc
9UUyfi+E454rU4ARnB3pGGQ1Z7XXP3L07p4BItj9PjdNDqdRpxlRCUjjQX7Qs3BvGkf2+uJwKXwq
KGzy2X+EsWdxwICWoLyw7Z5SGokdVipkowluWQSs6pq2lN004U+94CUbhktvDaN7UjLxgwcW5Lio
hMzsX82y0EUVV6qTB1jPAciEZTa/uFpa78gzNQp+jsdKRZqLH6BOLduVwgLd23NindlfSTKbCi6m
T+QiIb0n4uYOEpL1Lxhdpme3mE71IxfZ7q3oeINSwTKE9FloCjZBhJTjY6mXBrO0NymyxNvKF9X8
IBcIVU3UILh75wBkxr6J70EXDAr9fM3m0Z6wrrO1ObVsNvvjaC8pEk41vDs6w+becjnbtEVMQ48P
cySyaIrZLuQF/R/lVlhspjHuDoko6qfQttVyaWWwDi+Dqpw8GtC1NPLzarcb3ydw9TDiRKRrI4NI
QyiRRB9WbVPZThM51RSefEIx3WmSUhteC3Pb7im8T/8jiCCDBwYMVT2ArHPzKMc/2W1DX9p8lHg/
PD/d0vPCWwdj6iD3TuMpn9bPBEMtFDMoWqtHlYXV+8Vyhb8orCfBzpPtKjLbxa/m5mOmsREDXW31
n6Wgm4My6FZ+4ZCrThklh9k9oKLqHcBh3b+3Vpan+6l26NrUglIrO4nHrVBpcMpRBf/63KJ+mGXa
C4CK+AwbZ76yyKKzrOBv4N5E2jv64qRorlk+jnznXEg82z6uGbd6/i1/dJ203ALAmIxNfxGMcmse
e1oyUy+jV8HGUsMj4A75lpJu2t25KDaXGjrnPVgwjGtwUa5Nn8qMXQsNSFTuLUe8KQ993CERJ7Uv
3oMaI8mWaZKYjc0GeVcUOWdg2C3FMcDFTeC05FRhFOn8klAwg3yqvemDm1j4yI+J2hiyaKPF0Czp
o48Xla43UIfpgftkf5eotOM9apw6J9YACX0djnHnS0eBKh9Y54lzr5zlw5Gu+rDTST4XNAHQzOlS
E3sLNPjBmyBSUlMF26bxT4VWwclh+5ynkYX6Rag9s0gGg5AlDEfmtbSyiI1+CZAvrfn+Hq05c3jl
+MSrEvo6rr4/QGbakBGyyhvcHlYB1MZ6O8il8M0QNSz/S1m2tJ6RjN3+S9iLOWhMvR8jLejzT1tg
2DrzKnfSL3/gZnJgHGrnF6aKlJSN8ef6pOikjTTll3eQiu/SZOE3z4jo3J6Re1jHKoJK/NpY3tmX
tcqncNcqU6Wfo4W7elBF+8J3Ip6uCd7UN3yKgJ5o0A1PGfwk/5CjpXyxeKFAsAp0yKPFrzy+0G9H
/FS33c5SEtBkzY516/SmBozO+Z6qB4+2X+qNx6HygNz7wyLOmJwyBEvtlEX27t+JhI5wQrVZ6Mr8
zEVa/VUy4I+1Z4zLaFSLt+VHFyyAFjs8Vew2p53HY7ITy9glF8fQWL8t2hjLb96x7jgOYcu1t6Q+
5W5hZPX/gCPJEm+Nr3rrDTeMRxqcUDNtsz7mEa4zjCC7Ic+U+Q6z0nvAYWx8OyomMX+MoG2c+h4w
7L8a3N+7pqMHbeMM/KYuCTibMyVlab5Nh4w6oV6594KY3NXLt5YQrIONZD2S4QVjKXOq88wvaCbg
jbHxVQbzK/XVvHMpjbuaYFi/EgBvxBGWTh2RMxZ2AuNKYpCay3krvcW91utMF5sHnBcENXgGgP9r
3FsfyO4x1jLtcxgCcnBeGrvuzDMykiAwUSp+UG6n9BF4eznIVj9X6TIXpxadA+3Ya52SL0E3/Wc8
LGq+cKZrHYw2ZJql33mW513hd+IDZ1UDahUDfC+/u35RKho1F+ZtvmpKLekVxUizpSSrnmHvW/S0
NakNRjJq0oq6wI2AcbOMUT7znWSrCt6nBHbE4yBas7e5g0QJfcd/gKskt4Bv6RH+kT/c218b84JN
G5NVRy1RsBmcIdxlOWzOmxo1tkDlhAY47lLN9M11ZcTopOc/oLjS9AcVkVZcmPdUVRpWJ+3e1oZe
SawLNMI+py58VH6hQV0esCNK7wU1dM52M8bvAw4kCz8YwPVd1pIUbqeRDhAlhMvz2+QEamqiilMn
fLiOQHsi9jE5zm4PMy9FHRCQxz7hY171Dd4L1+jEmzGJ6iBz9sjxdAWouldd5K/5WL0NJiiKayGC
mUF+WcVfMpDyb2yTs4ooKqW+IPHwyn2z4A69CAimt4MmKdZgk6kqf1zZnr8rK6eKK7lji3VtXQTQ
Jy51i0+/DTClQNZ7QvAlyzU8uVBlyD7Fv+nroeqboB3WXJRP0BmC6It9xo4I5X/m2/MyVrb9Ti1t
q36LPtU3VmTrz7q0zcGJ6cw6AcLPnZ2Yl5HcXmsgIEI73hO8BejE50FPMC4qRzPQtICWPbAMOJfn
YH7hBpc37/VAcDjiLUuhYALcqd61kBUpEJ0CFcBiuEc0GuPvq+4ey2jIKeRH/EhL8QyfZw0O08hV
7dQPbuwdA1pZCQrMKWeEyTu//41Nylg1NdX8JZ8mzsr2vILNbM6dL7BCeBWthc9JaGv3WScJS9iN
C4dGEUG1gH9h423n+YwRMNWEoGuuPW9YrhihWBXSnrVtQsvbeYoEALwg3o49Yw2hoKdgwImLkdWZ
wI8lY4GdZCNql5XQRPK/hxU9D//csu0dxvbcnLUfzPuGaZR0oT107w1wx0PmSQevB9WAd2+J577R
wBi+DmMxADkM03/IMp749uJ+jOHrBvIv25V52YJ2mJ64tEPTSlLjnIg0djMv8rT/M2v+lD5sUq4X
Q0IKhQ3bL4I9y0uY5C5WO3ADY/HQElldr3Ech8/0oLT/cI9Bs+QsUG/zQNj7T3lHND2Wdp7d2nDg
hw+K0gFs4ZI82LltB0iGD4vt3KjSRu8q2Yp068pyuVi5NjRKdHJ6M6lOf2M87OW+cea0egpaodgl
hIGod4okwQm5l3tEgrz9ZmW95Z3ZtuCAQvlT3aMTIAMTXYAKFNHcC6ozJpoa4qlJ2hZ+RjeglGGh
qC9Vb1r02wGaQbTEKSbcsfGLi90iGWORY4NlHcltMDpQumGelrwLv1a5lu+IyPO00+jNJ79Setvp
rn1ZbVOYMyOpAimaBvWfVOjpIxBTwFqf7yXqBQ6gjcBTuQsTOQ/fwAO6ub2sHXJQs+GbTr1ONiXm
DmUB3PqLLRdriYIvFBGDJihjmCehkJcsQybcMvFh6VnjgB2H21jdxQApabZI6Vi50pFOzmpDEhBq
ihcoPR7CtE/Mw4SP9HHqBv/BzprqVWVFFT9aNMzmGxDHrF7o1qQUJaop3OTeF8OO3dkDw/0WM1V2
RH/0PmjyoC8BWd3v33puLw5MATuVUVix62eUbu/98ZpT+VIANY+3kgT3MdZu9sdDaX/32Lwhv0zi
BxNFeI7tvPtvyMRwzQlAXtoyScqDDbwfInfF8pPzvcr+ku7iGegcHEBR41iKbBrNPg99isbObMiV
+LJ4QtvXoGx6SM4TP7GQqZtRkFlj+m5MkFEAIG3lfJMls04sJvr5o6WZSVDaxUA6bEpN3uNfE/Dy
f6yob79nLfK1Cf96bu/mtxLzC+KS3TYy/mH1Qost/2TD+0Xy7o9qKC14NYnbH2GiZdONsYPygz5u
GBFIjuI1gRfRrvjgV26aJ6UwS23mpYU8ifU0edGA4WitXmQx7Kc1dZzHShEc3SYJV/4z/Oqcf8aS
z1RyOcH8MPF6eCbctzxCaVHtEybU8lddJ8VlnMNEYefLaIrGscrvDj91h+6a8Ivt5660XlzSRtiP
8L/7K/z3RYftM11LGP0toIxLvyHcKe3mTl+Bjcu9LSRt5Mce3o/On5kSNusAAAkmW+vh1yr4+57j
POAdtvHasZo+LZdgssOihOYJeubKzFALOuGYpHY+6MUfF5TEVcBS54D0kOIQkJb0I5liqBRe2RB+
FI0kLIaSYvx3d0DzGyJ2PfmVhBc+ICpcDAFQNpdVqK8e8KlPuIV9+j1IzIMIJU3CjF9R6foX5H5i
R2y2m+Kx7uKCwdLzip7dhU5T+QkhbcBYuEygpm5MkZBI/bIqWXuvDvC2Xxq/olMcTECAZCtETq5d
KaSh/1cW8Nn1jTrCSNORSbSxiB0H3slRftFfOptLCYWRgynVawaAv/1HMV11SGYPznLHxP2P7jW+
I2O8Jic/tA3ZxjarfkzO+ojZXq7RRIgVE1+W8WWcxw6JNR0J1f5Z51LoY9kwfTxklt82j4SpsYXq
JrSTrZwoRD5ZPfU+L8jv+JmLpMh+evBNe22bpD4avv7gCJxZiX9ub4ISGD8p4ypnsr+ombQth03Z
PWJC500eF6Bgm4EYWbjRQ9KptzJGan2lBLQCg24rY+0wUGgqOkYu/ZrA1efdWwBRMxSkfBGMiJRZ
rWXfSm7e75IrSPW85nX2qtBqGd1QjH8s8p7YJN1EP8te52xqwzG41DzW1Itie9i0i2vtmMfQiui3
kqbYeEwe5hAuTaUuWZPwX+AIIYS5BG5A12dv6fbBX5bMu3P7wLt/KOkvR6clXupD/Hm8a3k4aPxc
ogEV3al32sJ67BmBEshPjmceG47TCnijV4FYpWwKQl6Thc5bVnaOs8EmXpfnzEABDxX0/DZiZ2jr
G7TyrPpVpypPv12lppGoOJkoCo76Yd4WmbDipxRaMV5VTEUuBbjwNMmjNhVoIYwLjm1/1nYaxAA/
V4Ijlczam21ccHhsGbzfIYDKeL8m8GVmNg4akAfY2GqqGHKQ7W/kY4r4H3vLBl9Uyplc1dV3y29U
HXmsNGBCPOmyuzkEqtaPiSSv3uPabSVrbBg/O92ZgETaMK87GO4QXnwh5jiKByqfrsGydONHOqz+
rWbfBZ3LW1A+wl2JnKN2OLCbN+SutIloNPK4gwQr5Lgt1jwDxMmqoeSeKfMGks95tqoXoEmUNNX0
VvVcmVsYKiVOA+eRRFe9bWMJSoj7YloH7z0iFYN6S+XlX4Rz7PAMnsuRPmufKiZUSMq8zPTPCfkJ
t9Ilh7kJzQj6tkzhmFaIQV8LR3GziS06KrmALeat5279VK6TxZOVdpD4ZvfYtXJcr503MZVSH77s
lSnt5N2VAt8hmnyh/jJikC/ANFDapO674HOlpzdJyByuKWcvhz+UA18WkI/cOH+rCRLEj6MFXjAb
2HdyOV1fR+pA3DsJZ0rGd9eU5K5ZwPUEc+RK6POZt05Oc2lV1c2n3SU8ngV32F8cMcFXj5MEvaVc
ZRxBe3KfpOXBNQz9bpoQ1MB/vyK2uM8L44E4DdhavhtKHLJPQjzJcDCeLuD0BLHzgnPLxodBc8Mt
T2f3ywYHdsabmePfonAgeRtkEwbPICDuiZbaDX8vpAwOoSOD62La6qKlNzHJdaL85P66EHuEtwIp
Vw07kDjQmoi0DfUGMFex3Cp62T5V5WfmtQjKO/u3mWz+l3eBFM2Rm+3P0MJT2YyzGiMlLdKx1th2
V7bJGss/A7OznRJGwe06YEb/FweVdzWUx/VnybJSTVvCzASKWQn33GbL9pBmY846hhjESdrcWdVG
su+CwmMUBaBzHzwA4eHGPSH9UxbWVMGvNcf5Mro2WKLFq9hj7vj4LXGFEjfrX9L3But9hoFibVcf
AiCtAr57knjdqc1qfGuKxsKZ0r8+11PC5xPYddsNFv+Klj3hBp7DnAIaVqbVcQlJ8z0GYTC7Gd3z
q+X9h/xE/xFtA7FqX2DPi2Yn4cjCnPBcPGcAI2f6ajyrTJ4ci3JhAd0vcXe0bnTBS5LjGNtyhYm3
PWYwsoZ8vrRAJTEAPv5+fntrZ9EcbbL9HfJVMQ27Jmaqp1nTC35WlkkAcXgK3hOoqfnBLSQ3hHvG
mkIG2drltl+rGbMOlTjOn7DuFFt6yfSO+acQC3dhkq5smQI4v6noabbaeSzHXp3BKq2oY/+5s7Vi
QTlTpea1DJhsk3zGAAs3WrGxUx0OxE+HkrxN1Sf72Qn6aEosy9k67OHwZmSi2OdcTrr9LMUS/K7B
Nc8P5Nu6eg9ejM50+jays6Hb6r0atGbfkRMRPAs0jRRlNaa9CZvyjEMBc0Fl34o0KUnR+6l5DApw
ZheZj9nQ78XS+tYnEYjO/9WOId5LLPMY7vSCMhN1kv+Mhod6+rYqRKKPlLvzo21GweLfdXA1/BPg
RPncOFhC5weEP5Cluu7gnQHD9cKvVqVy/TRJj81zS/VgOr422EJf2dqaJKLENPmP8PFYPHcdjLqY
DUZKYwOfIZdivyQap/lTvkm7ShJzTrb8XgYoMmmZsF81Fn434FP0R/giYYJgP4HpRSZJfqM/pgHx
GoTM/9LjX8s5U3sVTEhN5DPm5Tx1nqc/dWawfvjciH/PvCjEpvRAsuxwBmj9Vsep458cJMCX2OtQ
BmguICXYUav5u7CgHP+puNiVmwLyU35AwR8O3iid/KaMmI/lKtoLtRDx8BZ2o3HwvXAkHQZ7oNw7
asdu8bf2/0g7r944smRb/5XBPJ/ESW8u7rkP5WlFFimRrJeEbHrv89ffLzVnpqt2FSqhmUajJTS7
Fbld7NgRK9ZqXPyI7ltJ+wIVWeK/UGFSsSlHMIRr0mBn2yHpzZ9SC25gEdo1BBkAYzeFY1ufCr2N
blQrKmiMDeVvFsDE6L1LrKpH4Qz0/r05qiClyIq1NqFe52zKgJYDmDAD6PozwD60n9dru9cksjs6
qOqAfNPKTWRjfKZpgj4FHZa399RLegcUHGR3iwEBcUha6E5pKFM7NmzIGs5jY/SSxkOnH9/R54ga
HFA6hsMv9MCcaElJyoTOJyHCWLQQS+Sv1Ofs8cajjyjizTPY6GviF2EzM9qSytGQP1CNTNGtboxU
+974Zv7ZluhraJfAU43x1m8l/kcEQNon6AOb+wQZM/ArsuRtPUTjEVzpzO5ucCxnyvgjiQQIrR3f
tDqnB1GX++5NTvBxJJgcfy23CVs4YF71HcGS9+SVqfNCfYk5TiQ7lHBkjpGVmxTCKQBQSahkL56T
J9INLdBRsOoQMs/hqeLW17lMfeoCpMjXhFsjfEuOntMuoBMLbjOAdIj8QUpEYx1d+LsEusWIc9+W
xkcFgxHM1ZIRFqQFxhEckbbToT3CAtR6vv1Mb3aAJlsSQyUd26301I52Fz+NhWPKn/pCqeVbfJkL
2Qolr0OJdsJTBP7d/WLljUQjr0a258Z3VXUDxU9ym8jm8KjrAyVZKUCuiJdV9U4zdV8vScSpP0iy
ZMFnG1Gdz4VkEbXxFKQj3GZaUUhog88VRZwl6ri58YPSw5hDym85d0lj9MrSQFWIMlQYEB84UWaN
dzQ5Rk/cCwXab5QCpXVgFQ7F6xAC0WhTwfoAB2UXcET72yKvG+0NNUWv7e4Sm9w9T0tz7Df0azkd
auH0TFHrLZLWl3VQ6bJphSskKvAIbLPGegk7HparqhkBkNXaID3l9iDRg5VM+ez70Sajtu1C3bRR
PnOM9qBk0Me/DhU95+0aaAFZCaNzQEiWhN4hO7jHuNQi8yAvtXosEwlp8ZwyDH2KOY2kQ666Q7sH
veeNxS9LLpuWhj6eg50HkFaqe9KWmQEX0rBCIyut5Zcc6ndYltAB5fH9Gmiy7Hyp7aztH3Sa6HLv
h0OwHcJaA+0u/ci0I46at7WbOoA5IUz0uEODwkVZdKkj7uDFIPsBve/ox8itJxh+nfqRlD7S002m
ZoegVLJ2G+pSQf1IKTS92YZcZE0Fk46CtgiAeZXh7agW+f6H38JUqu0GV0O6AQ4DWLWN+tff//bf
/+//fu//j/cze8rigSb+v6VN8gT8o67+5+/G3/+GV5/+7c2P//m7qZjQvuu0g6vA0mVd1m1+/v3r
Hn0K/mPlv2wrL+Adc429qz8HtXabFsB2XGV13YqinJmhd11GnlO38Cy2Y56aiUfPGCklOvvBAGW3
HuBblUj1TMJ0rzRv0g+4SA92+HDd7PSnng7O0BVHU21ZVSxHtoXB0Y/o5GRt9b1dfCdXAUT3WX8L
vR/XrSiWaIbUjaIYgK5sE9ymIQzOg25Nrco82g95sC69r7XN7QuUSmuWY/sLFcmFU3+VWnXpo9Tj
RktcAkwZu9R5hIIZ1bbrn3Pha2xNZdw6CHSZ355ONWLJAY0rFKUV3sIaPFTEZmZ1I7k+OYO367bO
JthB/o6/WVTTtG1LO7WVwnZuwzQk7a2KZFQIbHQZHmSws9fNnG1SGO90By53CNWoWVnikAj1gBBN
UBdNr6pvYUVJd9XoabQMYfosZ6xdWE/dUHUSpBhVTFPVT0fV2Zkcw5ap79t3ZdPs4FlNb7TVuNNv
1JfkJtma98lNvyU43P7pMHVTtRS4ialVk/4X7HLyZVhsfHeazbJ69FPG+KcnAjJkmT9a1SzHVi1N
2KoEsy4v2cjYJ+pzpJBdS7fqG7nNmSmcDtbJwXNIGpkqRx4oDQy+gpkcz5uXtabvLZekrbT28P+h
tNBd+tWWSX9/fd7Od6FJo76jWdOymXAgnK7XoPVya9G3s0+6ZqHFr9AAjPoHnKfXzSjy+ajAJsu8
gXRNUXR9+vmRryxqJ9XgAKi407ullu1qU1vbHdINCiyfeU+Ic9fwC6ihGcsXBmhbWMR7wlyti0e6
7xIZctwyO5ThZ0BjCYkFjVcScdz1EQqug/1gUdPSbS4Ch3YqWRggZdbARMTZ2VtcRV2ukDve0DVB
HSS6l61gfd2acKo50gr1bg1PhUQpKyd4Zy7PGqAviQEl/iiUB8BJ5HdmjpR48aiWqXLvWBAT0uzK
lhf2BoQrdSENuryXzfYQqQAFIm3V2kBKBz/4BpD1jjbflZm0W3p3xwWZlbvroxTWjg/QLY10v6Wb
tLjKsjBKdHZKvWul9KBo33tthcCA27+45R9aATLggF3TVWbU5PAJBw5KmyH34InZm86TB9NN8Jpn
j7n+eH0sinp6AiCsdXhKWpaq6GjtQklyegLkrLBRqdGcfbUmq76ON9FWfqnX41rdeSvr9bo1YeaY
NFlRVdXmuKFZjkM+NdbqhTnJe+j7sn9JP8n+IUQ2spob0vSnHLmqf1jhVuH64vea6Kriig0KKkff
Aw371fWfHfpMwyG/V+iydpQ7Kf1uEKNH6fL64ITNjyld1/BYFudahq5H2JcjJFYVTzB3P7pU7Ogw
l7L9SI/wdSvO2eB0ncKrBauFAqOAKUxhPOnFQuGj7w0yUNJ317rPkI5r/HVKXz6yOy/XzZ2vGLEk
A2IaScpxXZ+uGKlIDdm+wN2D7xgaGPiUbXigO3/152ZsEsGGJlPydXRh7nRidTgyTH0Pb8IK6lmr
r9YDNYLP182Iu31aI0eBomFqTVdk/jodTlNXkl8Nrr5Xn7Xv3o6M2I15r39HlHMDjcKMNzyfO4OG
XtbBdAwZZXZh7vQOyj4HZoC9/KsxVr753CFfJn+dGdL5tsM/2KaqgfrBkC1MnRpAclHTBP8zBO/D
k9CqeHrpUbspm7F4z/J+eKzjMh5uTYkmP0ArWWnJz7Ye9OW7ilSVvzNHUsZQiOsjhG1RCpmfG0j+
zfXvPN+3Bh7b5FLgyptivtOZr1Drk/KuN/a07un3mW85Id1kkXerJe4BQu6O3JjpfMb0Twi3rJlT
c2EpHF2zDZvSo2appmB9KrBUWRUae5VmCNpPgT0NdYG+dTpuy7SZWXjh0uVa4g3GqZkCPo6OLewy
Ks9kUnuUMCB+WdA6vzYGGdQsGKPPiZXMTOy0i068nYliG10zusHc6prodtTWgeCPdNK+0oAkQgSl
31aK9ASl5ao13gxEeGdCijODlgIwmdvX0XHhliqMDihe7UPjC7IJZetPtqJ8zjN41XrfeVCTIvwE
DPZzq6T5zL1/ts8tqHVsA8PytJDirauNCg37ypgdaBS6gVhwYxv0S2Uzgee5h7AYFLzzgASB+0LM
frpP5bZMu7hT9d/3obKKV/aN9tCspG25pSfz6fqhONsopMkszXDo0Va47MUosOljB1orSPQAvzQv
UiRV+6KSP8D4LAHAV0t6a5uZk3A+jdMbiEvfICDUzyJrMJU5xSeF+x5ECR2VGyrmiwap7D8emQVM
TiVCm57P4hHo44RepNGWEbqO060cqLdtCLIu7O0XS/oRmHQPXDd4YVwE1DogPFtmY4onvIu0sau6
1t0X07yV/ToM6GuE3f0PzVB7Astp2g7hNL8K2yN3kkHPLR6Svf21dVd58iuSZ0Zydr4mE5bGTQj+
xuCAne7AwhokONu44dHr2SlATMubGiZwj1JqmWxItf3xiCxWidYYebp4xThTyfPK6OGm2sdgAOS6
AN+6h2x3dd2K+NIieNCmBwjRLA6YV6rgNWjFKkBykTBD35aCzbh33ccYxquQVJ/uKbfwV1B3MR+T
utlcNy3ujClKMqZ3yfR85SEkXMNSY2iDgUrFHjxXmD6Zb9BNXLcg3i7sck6wJVMl5cYnyDhdsa4A
QajTXvYT9Eeb32h+Rqp4hPU7fQcKZOd7pU1q+ed1o+KFyl3GWxzHz8jgnHKECR0g2VUkHUwKSPh4
qej2Wq4eswTiDAALRkCO8esQzeyV3w7p+LLBqE387lCu5lyzS09H2roByIZMk6mAtp2ifoB2QQ7J
lyGFWzTeUH5AnNgxzY2cQCKOkPqzKrtNvXeVUvupNLX2Tvtz2y+okY23iMeNN5WUJRH4+xJ2xEl1
N15IdIt86jzGvCjhh90okDVs0I8muo3hKnR3OvwJ5aHNSvcGyWgd/o6eog5MbkjMNApdthu5NbvH
EZzHrVV7yf76xIv7icudSEuZDj+Pa1iXT+eABrKiCOzC2NMeChCoWUr5pulnjJytrmBE2FJqFlED
MGOaBdxUga0PcMvErfuraR4NFMHdbwCMZnax6HdwnGxeQkmHlLjJS+Z0XANq2AWlEsphbY0Saux3
PG1Re8z6lWF0zwiCP9KitL4+mWd+QbQqnE650zsTgBQ8FlalmF/QWtdXbd48Ucmgy5n1vbHoNn62
c0A5pkORqUyQLr/+EWeTLYx8+vlRFkiaJP/QK+QbxhE5EOrMAZyxeeTfUMmh/Sa4ceiwgMZ3xinO
zLj4HDZU1QkaRJz9hYaghA3DKWXrbTSYaxVYmwrXm2L2M2HURZvsXIPahUIeXdi99Hj3aaZAG78Y
hhbpUpdfX0kR3KPcfFNZ6qIZyhmTZweGZD1FFoJhOtFV2Zx+fjS9MYJOVVlMS8ym09ahkuymhtYt
CmEf1xdSjKfYTFOGQTdl4m+Z1/ippRy5CVpapsF5ZbL2bXUBWO8BbiUaS5HpgPzour0Lk6mSVCav
RgwHd4BgLx6rgT75FnslajGHnA7DRRKi4mKBHtylvc8xAn6xJhMyd+dcHCpBAlEIl5qpC+sojS5t
4nA/7G3696giO0GxoOy48Ggs+XJ9lMo0jFOvz7Qe2RKcERruli7BC+kvcpqtQUkvRvmRFjhya7T5
ORxdxbyv8y9Rs5BKOEty0I5Dtpz5ismK8BU8c02y6UQPpHaEyVbDHm5MQMT/jMx/Z6qa1fR2d2Yz
VRdW9sSYEOfRlc9x76AmWlSgB2uZuOsZcab1qN4iwwI6ol7MDG+6r0+Hp1C4I11AGEseVRdOiQ8O
pxgtn0n21X6lxeqmjvbc70sHIW+1QS8P8rU+H2EZd+em9qJtg8QSaHiDuRU2U9I2RElWRYFdIpxV
dYjJQNKp3aZCeNQPHuifXg32AjmZGQ94wf2TVQJFTsyLWZLUzMqRb/BrUBY+ygWcWMWA5HVrQ2Qf
fIEzroRxrirfETCAV8icme1zjz8FTzS2UMCH3lAVBgz7AQg9C6LpBUzMdE+5tO8EYF/VVet0ayXe
QS2QR3N5ATFOFEI2WxgsyjIwAiEGwDSnEc2WvfThZyMEoloBIZs7Uxg6e8qSC5J18pEGesy6Qj75
dG6HXKaRR3IpBYG3lFZ1U8L5bYd6dx/xL9NtCOakf2gzrXwCGR1B2iypw0/YUGN3ieRE9TJqTWXN
ROPiHJD2daZCHI8B/lJ++5qjBYdIU0tGWnlpD9EXVc7ZnTKKCqXj6+dJ9I+iHeEAe/B+uU4rVfQ/
8OTUP6XBTWzeIcwzyOvrls5HRE5RVQn9DYXymHi9kUOy2MAkYACOmvUDvVrhwUrm8hLTYh27B16c
hNayYjJzsmrZwmIijYBMsp4HUHS36BRIwy3Uj8vaOBRNtsrLL16nrBJ0JkAbbCoTZK/lwMQKLsOm
SJ0bM7N7diX843NwxFx85LgMwRl73PM5Otl8DiWhjQYilgrMk6qgGuCA5/DqVQI4xy4+7A4QW9ss
wcDanTP3GRdnZUpjkBAnLWUK51iHmJroX4WE3LK/GsFes28rXeYApwffkOmIdJtX+oU2Wf3uufDj
SAatJtWPXCkgXIUY5vpOOPsasrnEziSqcOT8Q1ijwrSc2HYoxUKoMCJaGaxKbaa4Id5L0yOTKjZb
gSKsSpLx9EwXpazkMWeTthR52/vIPd97sbSQYO7OPkYzXP/ZiERz0+ccnVa6nx0nQJQM1Pz7iEA6
/KEwB/2hM56MaJRgyUjxuCRHfGoE1VOlNUZ4FBdhQDDhDp8lt1/WvoOWb70qS3gYEL4MuA+uD+53
pvL4TJHxkG2yVMwkl97Zyc1Bkuc+wgLegp6SYNEpw6ala8hQKaskt0XhfHKLH1LYLUbHXCF6YCx9
z3hW0Pzi3no1m/QuztvHzoMTWHkyhx9ZU3szcyM6Fz5xyrXiXCyux7MIM4T6lOptauzRtmIkMHHu
/INUhTNTId6HohnBWwIZApqloDmBcPGwMKAfzO/N9kGpfgXSrdn0C2XuHSKWcbXfJol4eGlqRB2q
cBmqWcbAOg2TUfDmSQiZlLcxLKGKmW9yqv6u8y2x6AkKn0CHz8yqeDkItjUhd9KpPrzHNPgRnhew
QL3Sfec2UJ7mrPLL9U12PrM2iTwSXw5YqSlzfbq5ea6gd+D0PKiDIJG2MekxEFItvDqd46pQDDUl
Ogpqs7Hom0KUzywO1z9gMnCyyXmhGLZF3o3SGm8VwUXWkVckXu0b+yLecT3hlOpmJtI4N8E7RCZ0
JX8Aakh8BpHWMRwTpPbep/2axNFdIO/R99hdH8hZPGOBL+Bdh48gycuVK4wk61MLRDXFu6lUraxQ
st32z9XK30Wb+VL1maPFmM2NzpMSBAXX3em6QYM/Zu1UKaz7TVhvB9rbhz11UJMehqj40/0IZ4tO
Zo3SFCTHcIaeGkPYNFVzR6L8qdw29jKvIGJ/jdXnZg4beOZODEIItpxOqtIBnyFMYYkTTS3Eo/fO
d6hCYN7R35Jhf32dznYDVUj2OavEWwKslbDjE7QpaOKwyV930pa0pFnpG0XbXDcyOaTjXe3wB6vk
yamsggch+3o6Ywq9kTlURCThXHsryR1gyTmEo7gDfpugkKfYxNEWVQXBRF9HY91S58oVaSM3e6gi
Fp736iFA4bqf4Kz7Qx/8G+1BsUSZIIckMIS1kVEvtVv199poaARXT0mLYkgDdvPJdDZJ8+P6DJ4d
JwJJzSSOICqZgDSmMD6tsCCvJrw7ek+rLxXv6anSNYf8ECZzqsuQLOWipYJHmU4M+/2BLhDQfqT/
y2/m8Lm1Psb0ByBh2bix/dfrIxM2+f/aYnD6tDnONjmaC3FMO2566IcNXK5pd6AkZPufrlsRn67/
MEPaZ7IDoOA35vAoNvL0oZMjbUgPXfbU2euwvslgdqJlPVuMwzovn2yISa/bFI7Wmclplo9M9qnT
xr2vgTwyPwd+ddv0/QLE+Z+58zMrwsbIQrSKKr1PD3WeL1T6Bp1I2YV5OWNG3ICind/h2dFoAOSl
nRwzgehmTFgMH5KUdfc9fPSWNCi8wXF+ffam7z7yGWf2hAPmQT3dJ8jCHII+XXT1fdR9BADuoH1B
WcZstvmcW7+4RXgG8CxUFU62GOMkrhzYesQIFenQ0LfgfLL7XRaigmNuyZfRPh7ZM45RCG1+DxKE
MMEGB5saheB99YDEKFh3Bmk/xvR9yy66cOgqGc7a926vT+ilg3Zsa/r50QJWTTfCbtOlB2uSRwqW
qZTBJIoIQDjz6pkzJHh7yoZ9npkMyk6/h0RJHlRk9VennAmV5uZOOF4GgBkFku30kEeHxHhLmy8N
nXXKuG2luQTUhRFN8GdqUvgo/taEqbNQT62kNj3QJb/UoC2Cb2JZFZAJF2/XF+nCoE4sTTfp0SJ5
beoqscrc6fqmdW8K4unhSTdIGHy/bmhuSOLOi3zJCBD4OMAgDAMcLwle/bmzksg9Xbc0fbJwkE+G
JOw7K7CayIHa75BWMNtV7Q25pBkTl47uiQ1hy9mpGna+xl7I9HQllRArN/fj0E38hMuCjqOJ4c71
v7kwDl4f3IX1IkYDqUvS3CKOEg2DNSYFnnB7IR4yxLtOe+vqhzG8aaOn65Yu3CYnloTtTiSqUaiO
OFURMn+utIjjfINA1Z9fWidmhOskpZLq+TFm8uzVDG886Msjd3N9KBd2hCEj3aFqhLdksYW9Z2Uj
irq08x5G5QnK3GABBC2aGceFEIaaEuy4+oS4p2R4epAML8z6ho7CQ13ewD/o0kg7yF+kjh5jeTHO
VZkvboMja+qptYzRpgHl2EPev4RwpU7tzor+1EjLYQ5ZdWmvn4xMcEZk65qKpFMCYRlsGhA1wlWx
gmjRU5d5+znMN5by5hYv15fsgrugGoj/o5JDWlMs50CzrmQx/BkHNS9XOUSVdKVDiqBumlhfXzd1
aeWOTU2758gF9pUE10RbJQe7tBYVHA9Nizoa91QABjF6S/OZ3XjpYB3bE3ZjHCTAG+IOexCeJSX4
KgSfYAZaXh/WpS1ybEZwgy7U76Umlyyb8a2GCNLyV3n9TX/LS31m6186XseWBJ/UjY3f06mNJUpT
VuLd+dLwHw5GcEalSu2W7oHk0Kr3kKRF2b1TqkuI2VCf/A9NCQ4p9xU5Q4ETZ2F+rfpiWQ3xgnZE
aDyDpQ511PVVuni6FDJ3AFBxTbLoN+yWB7dFP98hiG6N8GP0X6v4W6ItoXKgwz1Rv8ZNO7NelzYg
jx+AzrZOPtXRTjd8lNhdandGfIiddhVQhaZ1Z1tK1fb60C5tC92mGcLgEFOUEMzEUuUbcLTHB4iZ
V/BwrwNYW6+buOQljk0IRzdIBrl2xiI+5DwHGkSHUngVtMh977R+5jq8aIpwDGwEhHuA1E4nzUbH
p5X6OD7I/bDty9ugSfpF6VMalLTX66O6dHINKo+0hFFl0MSnt2F2HCfbZ+KyYBUhN5reR4jiZdo9
Cfbrpi6N6siUJaQ6UV51oa+K4kOgq69o3i0hwnlT2nyl6vlM5HLJzQKO4qXjGAAUZcHtpV3W1/Ru
R4cckhDn0xCtlXZlJHfwACJ7en1Yl3Y4EBZTo88VOJq49WBOSLrEDyBfyL/DrG8V2iI3ZjbEZRtE
55TkSTeJCSC9L+gbb63oAJHiyui7B44bndHxjIO4uBmm6sc/zPz2H8e3ExIyOZRk0cGFwsiwyYcg
Kg8Zf6Cto/Hb9Wm7uERHtoQYxmtCt5djJzpAhr0gn1W1CImoyPFW7/q3gG7o6+ZmZvB3BuBoaF7p
hVWbGtGhJQ/oILlkoR6R9XPNdJf80ASC/OcMCn6oyWXeGQYzqHvRqlbqZzf1dtdHcnGRHFqKwOUR
/enCnZG53aAhZxIdFM9eNPZqTGo6VW8966Gdq61enDTHpqTMUQLYM33K0aQhVe41o6NHhyF0QdUo
lE6z+yzq/o07gj6Mf5kRLlwJ/h4ng4/oIOfOd8n21sXYonkBTdr1mbvogI7sCDPXoDyuRchBHLx4
lyLIAl0g5YGinjmsM2bEZJI7RBYC4gM7GwbtrF9Y+G7Yko2Z0VzeB/+aNTFJq5BABx3aRwfNX3cZ
RNw/KeKo3Y/cmcmtXDJE+77DnuMZeFZgdxIUpHKzZk8byTJIoFjc5fxOQ0VS3/75Ch2bEu5YbWzT
AQHo6CCFLdqudyGpiNjb9NVMxvTSxj62M/38aGNnrWd1fVJGU7wqad1th9JLbhg310czN3HTRjmy
AhFXK6kVG6GCosVLb80W9cpqo0NBVsxceGd7jqjHNOkRoR8GCIKY1IbltPPKimRRW7znLszP3+IK
mNZMCHQ2IMGKsDxyACGS72GlL96TbItOpKnc9+M6nEvniSVZvNvpeIQFctDHK8jRs0BZQafflxTR
DOVu8D24cVaJ+0OGkMl4zIOZ7N7ZpfTbLNU9R6Egf5av7xyFrryYrS7p6zr4iLiXkOMs1LWMBFU+
B2m4vGh/WVNP94cF2WaGagAHC9ayIYjWSSNvOVq3TZHNXBoXTRGBU60kFUtG9tQUHYFJ1suoDEPU
aLr7oHhwrUWqvl3f8HNWhAEV6B4XaThZQbrSWkbJnrqKHj5ft3JxFwJBghsdWLIspqWGukmi1nDC
A6SjNoxY8KPD3aC9ANe+bujicI4MCfdSRL9cHHtSSFllq0UPjvw8NI+dOuOL5oYj3Epxq3ltEXrE
qhA/1ct6jBaSvG3yG28WwnFpe9McovFGwkdAN3C6C9oKpfWg0wGFwZzQKbvKeOop7vl7SMfaOVjF
pdmz6ObmOQag8gwf5MFdWQdNFx48oDNhs7ZyMNA0yinKjO+7PKq/DAnLNCRIOfpSG3Jov6vaBkYl
iiCLHlqtdpM6v/58TxyPSlitHJkdKLmYQruggTXoFoVbr8avoT3Xw31pW9AEr8i4c5PLV4gk+zzA
UFKHZMLkhRKs5WZAcgOa0qAl3JsJWS7622NrgmePlThJDQtrkBQtu/FrFT8647NkvPvxW6O85MoW
lTmQav/GZFL+B2Q8RZdiUSryatSyNVYuLG+i9BYVPoQN1iznTIB5cSv+ZUcE2RS2lzkUKMMDjOpe
P8kMLSn1jXNxrDLN0kk1gOsDKqB/jkcTzldcIbOLhh3naxghDI0Qqf+CMDwoG3lhxSvUEGr3LvPi
lY9gu6st6+SLUf8b7uT4GwQf7GV6YFJ2Cw96/8lLbiB416kcaRSf57A2c7Mq7FD0PHkIIVd/cBE+
qQ5GqCxtZ4G24vVNcvEgHE2qsDX9qg3C0GLxivCti1aF/31APRDpGX2uWn/RkRxZEoKO3gDU7xlM
XYd4RhKvyVUsKuW+Lr7rcJNZc7fl3MCm+T0KDz2EMeMAgYSDMj6GzYvZPITjelDehrm+7EsLxUOR
Qh7wRsBXwrb0EBdGniwPDxP9cBE8IBuwQPBKQST+j5cKgiFw08B65InN7HREo6WQ3ymT8JC4a72/
0RF5hd5Yjx5MfSa0vrBU9P2B14MVSzkHcWSw1hg2KgQHU/7QYYZFJdD/FABCdT/30cwGvDB9pJAm
Fq7f/bzigzuyMkrndsj9YqxppFxYgIgkkOzN7vrsKdP0CO7j2JAhJMgAipQdzJ0Yyq1Vrd4r9i60
b3xtpXevitav+vhZp/yL+CHSartq6BdRi6zkGsY+faxWlfHdKZ2ZV+bFwU9vf3BApnP2+DOHUjY6
vQ0ODSIyDc7r1u43XvwxM/QLnlP5nWL4XzPCIW9CCzZ+vQoORQLok6Ax23SSsmSqy48wUnCYP0x1
ISvl1kZm034t6pnI/xwCAkPL8RcIh19SywjhM74gGdYFCjYjlICSu2rHcjkq29TaDKYGBRl0nyCF
/vSFLdgWPEGhIL9dhUyypXyRq0WCkkjafHaRH/PnypMXnM7JMKefHzkdtDS91Cm6aaKzZV48y92e
lMgKwdylM5fwPa83EGfSTQOymaZnmlQFx+MMNhpwdhIc6mZA0jta5Eh7I6ILT24a3qAw+SkPhkUF
4ThKFl+ub6kLAz2xLdyDaENadQ0N6gGdo0Vb3YTGwaQxwR433TjXMTXtDeHg0v5M2zrUCbQlix5C
gZFeVt04IE/m73urf+a59eg6xkyge3FIJLSnAg6OXATw0twdVFop+Yc4lCGcvveHvane59LLH7L8
Ta9v2gZsqjY0y1NoFjZJ5MVWrqBLeIiLmxinh4SCFCC4eps1v66v0gX3wr5w6LnitqDtSrA0ZoVD
MajGUlKtmnGbpj2U0V8a689P2Ikd4Y1QSGaXmSZ28iRcoYeu+08qiA0IT5Go/s+GNHn5oxNW1ANQ
fgMRB6/eKPVjpCGbUy/jSJq5bC9tOoDOwCYpc4BEFhxWbjRaYY+Gdwi9/q5GG9AzndvYmXuHXHoa
gHL+y47gnFILvvXAsr2D1KTgxtDwGZ+KGIldaHLN+nEYa+SR9GUbPhTtj+tTeWnDH5sWdgc1PXkY
obg+KMpPA3mw5oc7PKIm47gzV++cIWF7GGEiIyqFoabflZMmlr1FnpZODbiS/vxCBY5Mko5eCna+
CII304nRsNK8Q88bHBJlk8RFYVEyers+dxe2B+12CrgddgcwaGHuLGuAeh6xsg9Af6CGtjqEvcq4
vm7kwrwR4qN9iKudmmGFvY5Ug1+EGs2DzBRs/YtEDxdIYLh7WNBn3oozpsTqoddqoQUdvvSBKmlh
vHWJvezUpdp914K5noyLU0dXIIwWKEvBW3h6glHuMutSbaWP3nUoeXyqZPMO5avN9bmb9pRwaTB3
f1kR9twQN0bMn8oCpdmyUW4QWNVoNLKcxxyMzRwk7vL0/WVNWCk7pjPECGsEsaL63aV3Fz57VLsK
+aMcy48UzZzro5uxJxIKoG2V6b1ZSB8GL43BtVYuWjVZVd6jUbww0SW+bm5mycRII8tUB6BLKX1M
urkGShAGcgFa/G8kEo7XTBeCCgjLq9xAOfGj1VBercb3Rv0SBzRtFXMPHLGtcbqDLVLQBgkgkmdn
ZWWdN4DsSJa+LzprmTavnvcYuuZShyOp5XANxV1kSPdm9ZrTaum6DzKPuj+f0+MvEGLy1h5HuOLZ
oJ3SrGUEry032ybZXNbk0jk4NjMt7dF96UVE3SqyUR9e+IbOX94Ei6LcNQFCSXtnrvDzO6AQT92x
NeE2S8ZGM/s6YwUr7TY3o1UXai/l2C9s1d/F0ld49F+L4pff6Y9VnN2m2T7OlZ0RwizdZiy5OSxN
5E6vz/TcFAgOBwx16xtuIn0gxrEEaBcnzi0MRctQ6xZQe9+ghTlzXi49d062l+B9YuTkJGTIOZ+d
iQwVohZ6s+yqfONm1q0vpxslz/eNso8gb4ss9Y7/ent90BeefJBv/u7PIfSjY+t03emS6W0Yd6QP
lL/W1RDcWEE9Y+KSEzo2IRzXOkPDrPdwQkj6LBvnsRzvjdxdZeMmmyuwXHJAx6aEZBh6K6GlV+wr
fcKK6eaytoNNAC3x9Umb3LS4fSngTJR+Br+KzUY5FNUoOzBptZbedK25awN9IYOTBER2y0W9amrl
RZ5rMLmwP/l/4WWV9d+/CEcU/iO3CEzL/jCK54xkAzK+Mrzj0V0b3hn+zEv83BjQNBpwCSkMGBrF
djcHBidE30bjA2mYpWXdNqbDw/8t8O489xW55+sTeiFnS+RCcx2oDJ3LXoQK1UmZKF1gkUaKdqpC
14D3U633mgVUsmq3racsBryRua3UXSd96hOUFOYTx1Nm53RZTz9C8EptrfSWn5LLKit/5XkL8D4r
FebgSt4i4RMNd3687cn5zIx92pSiWfCAiFzQzA85pHAEeyjkcjT05A/D3fjjnZzft+4nL31zzS8R
JM1es7az28DYw38FZ/lqxvqlQSvaRFgDnfd5hFqPcRMU2SB/EGotTLRXwq2HhrTr/ojjn+gypKi5
pspcJ8z5CZqoHv6yKjg+IqQ4q11Z/sjgKqvMF6v+lSnvHcLEzW0j0Zg/V+T4XVU7m+Uji0LohZOt
fDSR5A85/WJ7m6QOloUhA3J5l9JsF7Z3bfTule9jE6wN1eBNtbb1A8tugAlGhWJpDeouy28zZ9fm
c2Ha+WFjNqBrhYgRekQc2KkT7mKvM7S+lz+gzIz1pRo+Fuj+RO1S1m+6/G1mxeesCdtcdfsSoZqG
FUdgi2Z2s4HJJf+EpFLuSxua3OWsgWDmeXSR8Q6WbbdzYBQYJGXRKruyWTXJOHNDXIgHmADSUzDj
XurQM+jrj1Hakj8myY3MhzEDnYwRFK63Qad+2XwOpHSDBEqePjbmTdk96yqVFPrqjLv2MDM903E7
2yhH3yJcV10ZBXFSlvKHW+1RBVHpl0qibdrvK9Vc2MpSHjMEg4C4fr5u+PzuontV5RUHNR+cDmLL
QmC1dR9onfqh5tqibzeSUyx43F83cn4XnxoR1t61jMQOOozIio1O5msZfHJx8Hq1K+Ln66bOIwuT
GgRsH6R88OjiY8CIaJJKCkNB70p/qALzUXU+rluYPlZYqRMLwkolkDJJUm0qOM6wWfTNnebp36M8
3gZoW/5npoTAQrMhJ7CQ7/7wLWRga2czAmJFoP6We/LmuqkLx5NRAR2Fb4onx1n5pk27RoHA8iPV
7r1i44NdU4Z1Wty76s6Zg69dnsJ/GROxpuhcVkbhMq5ghOvCuFe0ZCFp0taeSyJd2N3Ho/qd3zp6
X5R1INGjzagGqbxLVeUdEa+lMWoz+/vypvtrPMKWkMqAt0HAlnCHckMP0Noc5sClF44QuH0ehGR/
TVDh08+PRhL2aFtDzaF8RN5Datx77s62vjn9UnVmEs0XpwwOLjh1YPg5IwDLews5abJve1NBeWXY
qsGmzZLN9d12cQMcGZl+fjQaRY0hdia0BIz05ENkFmQfyLv4ysz5ueThmbW/BiPMmpX2I35HUT7q
1t/4drOgK2tlpO4doFO029W1DW5SoT/VVd079/+TdmVNcupI9xcRgcT+CtRGr+52+7r8QnhlFYtY
BPz67+A737hKRUC0Z+JGzENHOEsolUplnjzHqf+Zyjgw+VtmZi6UCY99jQdR+GN98ctb+edHSVlI
DwUwEk8jjlopTgVRrV2dWx/LNOQ+pFcfB91oj/+bRSkLURMwdyoTJWcLw3xR6jHcvXoOsb0gjLYm
aBYDyZ9PLjcywWVBOTRLyFlL76vOJdkHmnwZDOhJfki3QFobvmpIOSxEPHlRVwLHW3wpK48AlmN2
729s40a5WJB0uPNRU6spwoIIP/XowrKnFgre1c7e4iTb8IsbMisIxeb6MH85OGnVe2WsuRDh9UCq
1Gh/E+5BjAFiAoBGNdmW0dZaGPacnNPR9DiND7H5yczar2EzenZFfGPmyVx3wsUzf2FyDqIXZ56O
nTlWWY97EzSR3c8BRLpqPaDh+3PdzqJTXNiZ/35hh9RKNpUQWz9DkPGYNvoBV8BOrd4pq4AaHdzi
wowUwhxGuMWqjpxzvnNC6Oiygw4aNOv1f1uNFMGyZFRySD6SM4NcYthyzzQFYAH9xg229dGkmGQI
wZMRc+fnUM99oapHCIcf2trZra9m0cUvPpoUiDiPGGUD3I7V39KzDWK4pj3YDKd2Sx5geUGgMUFz
FqRAMtwRileVzkxYGni+S8DMljSq22OIen1Bizc/BiT0uYsJUTR5QSpXaccKeAFIjRo9+SSiLc7y
pZVAbh3VFwBEbjsSRVjavFZiZLS6gqZi9RCBw6EFam59JYtmIAKF1i9m6W7Gpvho0azsYCa0NHAy
FsfMetDohjcvoAIwYnthRTo10EnkEBeOsJjMPkIS9LE2HzMjustoi3wTnAoECuhFPUJ8Ofu5vsCl
rbo0LZ2kqu6JaXc5LouwfG7B/iIwf7tuYinEXZqQTtGYT90ARU71zIzGa/THAWy4Od6yW+2jpWN0
aUfyOiOZLwqoX5wTQ0CI+1ujvabp5E3RvrTf1pe04RZyql7QDOLEDTYsx0UB4dsDc+iHkKQbjrFo
BsosMwkeePnlGQajBRrUiWz1HCXFXiXMVw2QKbbn9cUsusCFlfnvF1dDqqZjCT1Q1CBAeJKqZFdq
39YtLO7MhYV5nRcWKow6TUkGD1DtzqfVXZTe9ajrjMZLZGxULxed7cKUdJSshuljLlC8hKCBZ4Xt
vcC0Xpfpd0ZPPq2vamt3pKNTVGVpQlGVnDGX4UGsee8U0d55LzHt7ysV8BYwSzoqxGtkWrCCW5rg
TEd5Ln9Vy33TQRtRd7W62rjsljfpjx0poyugN5IaNVXPTviFNfuJeEXzy7S/6niJ/M2H+2NJu3YH
MiXQrETB7wyCv2PqfIMu0I4htfvfrEhuPdK2s6cOVlqoK4dD8VOFinsSRrt1M8sOh4tu5vFDO0CK
Ok4DQZo6QfW0GZ9CgRmZj0P93Unf34HHFTGjgv41Iz8gJsKGwcoJDqlhvoUK88oOcgwExMj/03Lk
x4MOVrVY41iObvlj+DOiFIKSXgV15Pfb0VHYwn9whBtAVWN3GDdqYCdSME1r+2P+NeIf0PdfN7MU
2y7NSHdPZ2mAKzI4tSoMyFrXb0O/Rc+55ACYgkeREP0goMQkB+B9PYH8sES9FNoPQ3dI4k8G8Hvt
z/WVLB3PCzOyA3BbKDktYKYpM8CnEs9oHmnyNtoAZtONr7b0Wp1pYQDSm7WI5PytsYumcaZCPY80
SHjnxulrUUKUIMGs2WHC9Ob60pY2CVZAMwsOzlsubPBVQCrbytWzwHdL6vxUDZ2/bmIhVgMdOJfq
5qz0pq8ThzpTB0hWn7Mh8kFkuy+hPlQkW/qXC5sEzRcH/JeQ2ERyKj29uxhdFnPsxnNSpO5Y7iaU
9MGYXivhrqR0oya1aAwDqDOTOGq7cvGLjlBrS9A3OOvjrsnuauWkRQ/UOBj83QMUM/QCoWde2axM
cR2vAWOKWgElhXMZPjqNh5l4twVYNT/E9q/1bVpcEhqraMBhRTcsoo4eFbXZsRFt1Y+gQUjAsBhD
+bI6DXm34XQLptDegZAtFJUxASBT3ISlTsCI4IhzOzxyY8eUyI2o8BrNH6YtcrstW9JVRDARVSkg
1D2DUc/VerfSnyC2BFyTvTVpfXuUwFqBLbLm7qGuyslCnhsWH5VWnGPyKSve6D/v3R/883gIAWgz
DxnILsdozVKNMXGmzVewOXHjK4QPXGAdlfq9fX0ILSAkQMoLzAtgYZOhvXwyp1oItT2b9qNTTb6p
/sqg420GReU5/VF979Ah7M2VCxR/8PXUm3vc6iYxOF1VnW1DuDz82kNOPBemX9gWePrKDe+TL43f
1gACB6sscL43o4BgRnfiWksqMG1Wrha+jTmYTA/W8La+X3LY+9cMANKgE9XQw5j/fpF4Rw3Vu47B
jEgdrzATT+RdQPstGp0lM2gYzlLJeJObvwvOF2YwAZgoiYiwmlr9RDX2XVXaB6aJ1/XVyM49r+bS
jHSZqwqYKkYaYzVRc9ck0+eClPt1E0v7guYnsCTIS0A2I4W6WO+yFF+zPNfiS+rsTfUnWo7hFqnX
lhUpHmjRrAI4wUoOWMdOhOOHWstR9QcrS5ZF79TXRNkCn+1iTZIT2ChkgghothYVrjI9NuEPK/1n
3KKAlpMG2cy86AsnyEPK6WiH+HRxeK8wsK32LpQT3ZHwjxXPfCv+sb5Xi143q8ehXw+5M7mY1RXM
SkgLd2gUB6kwIMtupj2r0xak9wbv/e/K/hii1yvDwjAJSuHeHfKTrums3cTFN+RB54LQICx+spQ/
DDk6xareHTuUPtcXuvhloe8LZQ4AmG8gTkxBF1KfGaiZUe+qStNOpEj9uHK+iVp4XDH2dSSyDVT2
4mG7MCofts6JzV4fynNT5a03JkrtExvKV+tLk2/G35/2woqUPE+GMaQajvFZF19o4Qu79pj6bBKv
3GLXXrSEVj6uFCCoQGp/vYmalpF8YFp5HjXh9+FXJ/M0dPWJ0gMrurGqRc+8sCUdBZsTWyl0tTyD
/OlhnKw7MaBMZFp/ZcYBIHZeEJ4510ua4gJCKmB2OtsN9XI7cXuAzrthq4+79OUgMY1rGCMPuP4l
M01mO3VowP11iroDqBuJ+mYAmlOB37g4vt8fLm1JRy3JUG2YQpxph3TPxfipEPWui36R1vaNasPD
l6LwpS0p1gMvkaoFOshYF2rt2sc883LH2aG7u76mBW+AAAqE+6BtjPtRvh3JWDqTnmKbKr06ZDz2
J7TDi2/rRhZiBPQOwYs/X8Ezn/G1L4xhWIOTpkP0zRq3U14VdPzK5L7PX5P+rtxqlP0WHr2Ae5g2
RIvmlvusboz0RSaPau1R50Om9UGeGIchUfaK2b8omXWwzPhc26HX5NkxGsavItTvkeF5XRYCUUXc
NPxp9sQtWbTF2it95vknQaAEBBh4D6GioEmhBNoupKmqyTk5pnJf9d0+0ad9Ff1a/87SYZCtyCj+
Ymgx+FoL5wTNgIe8UL26t/a8+amz7I5PWzUsaVf/tQbQDjQBMURs30ii66UTGQ2spbb9CAT2zoAI
BxUYETS17MC67Dxmb+sLXPyMwH5qqDch75YZCNQs1sAGT50T43ruplwHCfc4lm6mZtxfNyVfrP8u
b05NqQoNDrwur52WVCBYcPC/U4ypi8o5NuJjYg9uYzyn0OHqE3uvqF9s/U0ZPm9YnuOI5L8UF+l/
LCMFv7Zskhb62JiKCGJxV1gvWnUkpPRKG5cCpC0V/Q6EiWDePUAQC+n5VsFjY+GmHLmreqxQo+ba
Kcd7lx+50FrkS6L1eFQJ46BkhbEzO7085nHo+HkmjB2JRegZwiYb0UnGvUubACKQ609h11zLFXSa
gjR5Y3HsTWCjBLzWtP2ihxbAnalB/605RNqpiD+tb8OSe0PmErrDEPJAWUbaf6O2BISLmiaY0sYv
+8lNDGjKfKhHCH2CJAIE+uv25BGSea0IkCgs4CqjmGWaf9BFjqqljuic0OyDwsl8Lb4Tpv5MC/pG
uketDg8TeJaVins2afxcV96UOhuh+Lc1akCl3Gr+GZhZhbAewNVoKsqyzlFIRyA0hukUkgQ0Ladc
Keymd/vYUmx30qpheOiyDMVRARZyWwOvocKN0bPSiDU7JZyUNsB0rV3c2bzom/1Q2Ur6PaQ2B/0P
NdEZ6EVHTS8kQ18f0JNvoBOQ8KbA7CpJmHB8dQCV0GdbMRjuh9TuBlQTEbk3zrd0wf67TOwqmhdY
LGBY11+7FxXLG3S1TsxIcX1jXibKAN5l1k6tRbq1twtHGn70x5rkx6wD8rCgxXiqwi+pdZhK9liN
rY9VPzhx5vOpQi9ob4VAcVMjIELf0gbfWq6UTwBS4rDedrSTzvDs4TR1nTr7ZjTaPS26jVO7ZWv2
sAtHpmPZA8OuaideqUFrt7seIzhhpL6EIABePzTzIZRCpTGLqGqgyjJnVpprUxV8cCR6M57qmJ3U
6mcrzD1phAdalQ8EN1GifhMgXFw3urQ+CPuA6gcFEhscXddGBZo3oV5X5NSiD8Uml7eNy83PmMRZ
t7MUEUCLOtNc07m7YksRQQlNc0qzdjzZzHoUg+7bULw2UfNWCuJT0IhHpe3Fsfaxcb5lGHNIherl
1N5Y7kIgBOjaBgofZ0W3HMl3SY3pjjqczBPafHr+TO1PA39JjNgdyF29Nfi4cMOj8IRpmXmiBJUB
6e7DHGJBW5zCU0Yin1SDH2OeTtsUAljwm1keDdAJVFKQmUp+ozl5YxF0eU59n34ujY9amzyWtPFy
tfo0qvquB2NdnrdbjPYLCdqVWelTJoxordUo6qlI6GmKumeFMR/T58GQ/kjVLcafZWsGJpfRuADd
oGStgCb1NOZYpD3AZeyPbQqKisHto2NVbDxXlnyEovyuQlJpfktInpobFTX7skJ8izEqQb9YBiQm
Q8NV9ex+SCwX27ARv+nCKTQp9NFmPVDcz7/vsYsoY2dmHndDPZ40M3qdsgbPP4YaedoVyskh4qtq
1Kk/FfrPIQ0Zqh/YTFMLq6ORJD/SZP5ttq48gNAYYxtGovjmyJ4hmJfO2uGnBAXQo67Xz6TW2nuq
1d8x3WlA0nw8tVb+unHOF65c7I4KyQaEMhsk0tcBRQPQydR1Rk7GK0/c6NgdQl99Nr5MwbRD2uWh
c/9x3eSSRROaaKjlob2AaZJri4WdGo0xCuNkjiYoKcyDM0X+uokl7/tjAs26axM0sURXhhgdHskD
TVvX5EHUHksRYXZzowe0FDQuTMmIF9FOTdpWvXFCFT1yhemAWAhyjIJu5qNzXJDuG7x3/v+7obh3
vSiNQOmlqSJ6iiNFLf0h7bvk1bZHVK3DoRbsU9UqjPg9tEWcfR9lXNxPU5qLB9PGw8XPHbt3NkAl
Szny1W+SjnkTtsQenJGc4vt+D03AffbQBmI/+q0X77YwlEuvgytrUiKRJF0F5WGFnPr9uNP88oDb
Nr8zDsWuOsRb6KylMH35uaWD0YqCh3mrGKfGJnd0hOKNyPUjGdPIHwB6x1CWU7q5XT4oof1Olp85
QYSGGyKMqemQQrbm+HMRXxIU3zhaMnXAECGazuck8akStJkfqlvFMrLkwZfG5sN0YYxCRi7qASU/
GU+Q3y0+Ok/N18ZLdopHHkN9x8Al79KjvTG7uWVVitoCVFkhn3BBOCz2VUXzSV56pqHt1iPBUh6D
iUGk2tBwQw5hSB7KqKWgY4dTY7i9P/mNl/rMc3aYST2UfnHYYtddCG42BCUhEArODsyJSYfUAENS
mOSDdTLqTvhqYas70xw2xr8Wrp8rI/O3vdgxSHDnbQxpg5NpTfcQebT0t7ivUGZ6J95h9kOUV/B/
YBbQZhjHtSFRQuSTFgYPTDL6dVh5TdoFmfWSDPm9NuBJ1uYbl/nS0i4tSp5v0LyJaswEBIMDqgSX
GaOr/HI2x2gXvO9qYZLPT2poJn2a2ydtBH/4ALlnMJhTvE0+r7vfrR0DtyqyaBCioRsjp5RaYhdi
MmMe8P41Hu7SSOAG2nLx2wQIRtCcReoDzBDwcNe7hGENJ4+1FEq0GZRwUGMEzZ0aCQ+VCiv9zCAS
p4QfycAPmVo8iOhQT98bsBQSBfxh/CmrAtSxj+vrXvpJJkW+OVd2gXWe/37hoZPVlEM9meYpx3CC
RTKXasWxJcpjo5vBoBePTvuybvH2yseNCDAo+PXAWosZ2muLUJcm5ThMTVD0nwvrjMwJRGy88Kr4
ed3Q7QnHv66j5m9h6GhGf1wbSoyco40hkDdDYCEOmzuj25oDXvAaPCoBMALPHNp3ck5WxSIqhA3d
Mzsnx9GJfbPJd6TZiCJLVgCaA6oEOrhQnpcuuIFlSYdIop0SKGa7ppF9VrvIciEWdV7/YjKMG/ED
VVNMzkNPcGZhNKVPJmqDZMIS4Yn31W6s7mq6Fw2QegMH6/2PDnPz4pPVfVi3ehtJgPRQ4YHIMi28
YeflX7gg0xWa0cZGJcAAdRKgYKA5OlAqjpm+hQ1cuGSubUkLTJACxDxDiZ04MfM4m6JdE5vHlIPa
mpmT81RNaN0lffTaFckzV0FOnmjVqYREatt3Gyn90r5eLlyKbdCZIUnYDChUZ/kjzaxdxaK9GH78
xefVAOjSHQL9mRsEBcRRbYxuKScGzuYhdZJPSccjlw/F8KtItcO6tYU1QSgDvRXVhiI0xOqvN5NT
FUA1J57rk90zpjNdUZuvjBT7dTO3OR9wLhdmpEgKNJcRx2PSB731NsS7AWzu/YfcRNIQ7SFyk23C
XTbWZUsZbZlUOJdFEQUDBToyMcC7pR2IUm4kWwuZM7B9YPeaq7uQHJFbbdxUNNp1nEPIbnSH6gOl
r0P+NnXPavlQTDunU6EjDkjeFiXcbbBEDxsYUAswUCAM5USWNFBMj2a76Gf4Wpf9E3d8Y203Vw3I
RiE9jAHQuYCNSe5r10jrrqOk0nX0KiyGVm+TGX7TYIhCsHS6VzTzsa9BXeFSpjUbFcCb1YElFy91
8OXOKuWgSr82PWhkxpRVWRAr7MERZM8cc7fukTcOAhOYgAJXJOjZUIyTgnTEwnACOboakNw+Upuc
p/JHNSTvzbpsULJpGBmaj5aNdun1QtKoatjEbSykt/yuUvfQovBihihVbQSnm6g8WzJQ8Z3LeVAQ
la5pR1esFmjtNOAIlIpziNP9JPKvWsg3Lp0bt5gNoaeMzBX3D1gqr5c0loKxaXSygNWmb6Gq0Z8L
Mbo6yqYkDoi64Qq3+wRzwLnj3TY3f+W+L0BrQ1G1Rh50wsE+DSjgKF6Rv9fXsSgdBVlkB3ghYvD+
elHg1lMijPixAHqbH1IHF1vLRbarsqnaAxUIwRXiJKcx2xrrWfqYmGklEJSCTuUNRiQfipaB1okF
ZZZwv4hHjH1aNDxpWvUFFClHKPLskTNxb935b88XlqsDCIiXB/IheQ+xhXk1hFxF9pweewJyciRf
GyWMpY2bqdNmgDWwtXLHMQePcqNOvAgARPDrytjbDR4DWuavL+UmPZ13Dtw5mIRAYwdgm+uds8MG
tDjA2wdpDaGnlyr/WXdunj5u6uIsbtWFIekKa6lg1RRHJBCO8aXrzZeiKQKDDE9xXD03NlJ+DOSs
r23xE/4xKafeouTZyGqsTQ3Dx6JI70phuDp9W7dyW2vCJ5xnATVQToADSd4pNW3DygQ3ZdA6LtCu
+3gfHcxXcBrsoRaxtzY2bMn3gE7BaZ7LytAjvN6wsqp7I48sNdDA3we5nIcoFBvfbcknbFxYBjqA
KLzKVUriDBVNaa8GA3QbwvgDED7uqP8eJ7C3iN1vc3B8PVCn4T2PvioAxPN6L9LhVkN40BJCgjy9
Twl0jh+I/ZGnr8a0i2rsnD8p39c3bGl5mMya7xQMu+IteG2RpqpqVnZMgqx8pOGOjadJ9TLw56nD
O8d30Z2aiZoAbQFsHbmAfBHHrGitTIQkoONRUd2xPgKQ+O7VwIQ138MADSP+Xq/G6ZIp4bMJXoIY
/1j1e8P8OCPXzY13i0wz9p/F/LEknWBVSfokJDENhCd2wK/56BFbLsgUdVf43OVe8QCiofevDsU1
EyI5uLsAqLxeHVod1qgPURlUGXjNlHiXOMxrVcyQG4i8YNxbN7eQBeAuQfIEAQx0pmVIkujVqKr1
ggZtf1f9iNXczSpX3fT52cOuKuZwCwfdw3lAEJeWLnkgqUytYdwms0qSB1lEF1wrUfnTrvYjZDZI
hwZ8vIsTYFvoXQ/6qFDf6KIurBMtDhsNYsQr52aYyywEgY4NLpcQikD4EK5GIJ8Z67s03irVLQRh
iDVpAEShAKQ5pvRCmnLaU6VKykAHSc4APqza6A6QRd5Y0ZIZ5PKQ0Pk9BSXHLF0TSRdNdRnEQFdi
yC4ph0PWbHG0zi4ubRxIpv5rRW6qJK1t6WFhAEPMfjQIGJS4Ye518Q+e/tNGXpeQjdO9uCwwp84U
yMB2ycATBM3YsshQwFPILs4wnK+1XhMpG8nGkj8gofmvGelot04bQ7tXLYKcQiWk+UfHyFin3Ttq
5K0fsNsHH9T+5mhlgpAbL2b5eZ7GbT5lWUkDBl37Qv2OxBGauke7Oymxl1ZvTfS1T7+zLanOpe+I
Yg/qxgRcIaC8uI4jwlGgaq/BLGI+9L+VcsfJRuy4TXBQH54pH3F9QNdDTgMEa3S1V3Q6P5mBOnC7
6IhrDZTzr+AeUrjtrn/J21vs2pwUGZu4aTKnisuA20+x9V1jn201xmPyS9T/Wrd0++1mS4blQGMX
Sa8pW9JHmzoNnL7UATmbjoMygGJyy9MX1kOoOdtARETJVHLBXssx3IWifiDy2O0KP0Iy2uQuLcAr
vlEpvfV2pLpwhN+sjXgnzwu+TDlsJc/R4taClNk/Y3avDhYYB6Ijc5r9+qdbtAQwzHx8gQq1579f
WNKZNTZhyMugb/Sdknkz7XHIhauKT+uGFvYI2TuwNzMJIlgvpD2KSVYMWploQUhUv3DaZ3OgR5ax
X+tmZH0X5ADzKwFoXfSQTDzJpU835aSdeJg1gUZ+gIjY1cRzHQ943n1OJ3BRhg/O4LfiWDE/CmN3
Uu50CHOD3H8wUenTPcA7d8X0ef1HLRw87OXMFI9639zRuP7IbaELlFQzPYjYD5VQH2q8r/3Mag2a
maqrnmpe/Vi3uPS1EUbmUUQHo6nyNQCORZpmeVwFKRDLwEd4zFL2nfLOmbPfHxt5OGIKau4GcqDr
hTm5FTqtlehBrqPX2b5kCCJN9THZwm7NKfb1rQbUD6ZFUR9ANxJDYdd2RNhHxVSSMmDNt7IJ36CS
9rL+wZYO96WF+RdcnINGTENSMhVMrPxbTJ/16AfBKSf5yd4K9EvOcGlJSjcs3epKEFeUAcRldxQU
lNOA8eteM7y0F7u+gFM60dZGLfkDgCpQiEFaN0fJ6+X1bEo06FhoASQ63B4Ywt5QXiPD9te/4rzf
0j5R6Bdhyg3KkbirpcOXi3IUkCDkAYCmHUHjgLdohAPYF2p76kyesJhrNuK4bnXBOyh0c6G4COFN
0OxKXhg2tECdRdODsaf+qPfP/bhFGbawaZcmfsOaLtyDpo1GI8fQA6e/q6192IG8KR28Asq5kwXe
vrf1FW2Zk3wkdVATAGC7Chz25PAO4iYOO8ZRet8rkVeNFriav65bXLgHrhY4/6KLBZZQvEHJw6zQ
m5uOWvGBjd1dXmu7MK/ff7ddWZJ2q6sBDptKrA10114BZk9ILO84S47g3N4o+i14PWYAkNvPVyi8
UrpzEtqn0xixOhi0xi3ge+3YHvVRvDuzR6sMiHvgBhxU0k3p2zmdozaNVtRBVZwrpXBzZu5NMm1Y
uW2VoRSL+RjkiJaJsrkunWGzYEnatCVKDirwZkUFyqNM07y+NbzeqZ7xwzxVdJ9YoXwYdAItRAri
t1I5Ufo3vnLxQ6RTbig1S4iGJx9YSry4/afDjEMo/qmbeCMXXwgnSOwQ+ilmxPBlJUNDHBaTWfI6
UMYavVbqtjRqMTtS+taYemo6QSN7eBmUvnHXT8OiYXTDgW+ZdeblajHP8nAI8ZgJTIXqYO2PajdO
DH7vTJApy+ww8ZORHSoe09OQ6M3GTi/cRfBYPBRnHgFyk8KoogUuys7qoMkj14gcn4xQBLLQVFCE
dWDNsNHDWLSHbMl0rN/vfSnaxGEYt2yMjCCDZImafkthNrYwv8YhKfvxL77shS3prLRguRIk7wB1
azvPURJvjNCSJJVbKdr30SAPfWpCvqT4uW52IaBi/ABNUGPGeuCZeh3etLThVWojElR199h27SPR
xn+s5otmNU8mdK8TfQscthB7YBF9DQKBeCRK0kflvQitSUnqoNehmBiXd0aZngot3lJLWbIzQ68d
bZaP0i0pKpChBAp6AmBTMe1dalSfGpV4Q+ts5EcLdyzKW3/MSEcxRWE6LUv4JOiODrTRn7Rq9Nf3
aOnQgb0HugTArWObpKdICG140lcNuFKzySuq/l5l5v2o9iAQS54YgWYh61O/s8/rZpdWpgEfP+dF
ZA43164xZo7VpCai99Cz0k0tJ/fzgWzxdSw5II4zMKjzO+DmKqrRkrK7MTGCJnud2FuffdTnlDl+
qabOJ1s30kLFf06/MFsBl0BSJI/BpSlSSFNpjIDN6PF8D/UFNxqPtvHcRUCs6NMxSsHjmj0OXOyc
vt+vf9Mlp0S7y8J9CAwJaH+uv6ndlxaZjIoHqJf6ZVt5YWe4Ay82wvRS4JqpmqGYCRIrjHVIZtQS
97EKj7Hit4mpjothrJ1t5695k+VeYff9X0RKnWp4wc5NeVuXDKrcySFOXbUB5feiGt3K3A1kR/QQ
qi5bb57Fb4h7AMcOGmg439eLEzGnXCMZD2yz/8INcWBj/R1TFqf1rVpyTHRpUDLENTvjAa7NAGbZ
9Y2JgFzGCsBmofNFJ+HeDPn3stcCu86R8hpbk1XLa/uvURncZ1R1kQuQroN5xfEd6mql/hgpbLe+
tEX3AOfP3NyYddPmX3GR04q+6KK6J5jIpMpe1K2rxcLVIDaSA9Rt9ce/sfb7sQ1qT9Qqr605oTB7
lB6MwCqe0CMqLd0zVT9lL3ay0edYXtcfS/OWXqzLUCycrRynaz7cIg+q/plA06hLX1LlL8I+Rm3m
CsLvRUneUdOkIzURbZADzLGru7ZyUenYkvZc9ME/VmQisohp0RgWtRG00M8DQNaoX0FP4LUlZmaP
cbcR8BetIQbP2BNcNI6UC9hqhvyAtEbQQ7Aob49W+5i2jduqD4XlUW3DLeaQID2JgTnAJCrGwfAA
l2HN0EelqXBqHnRgjVS4ckoc9SUdtXulKzc2a8sUvfYLJR3ASMFgqhyYayTFiafiDgA0qNxwthF6
l27Ny2VJ0Skt7c4AwXobtKArzdXmQ6/Qw18cKIR1ggFM8A3JU4KROvS5XnVYTvdWjHfKcD9F1G10
L8Jltm5qeTV/TElfrrUNViBbQ74fO+wlYhb7Fo98K6IvdJIBFQKyxsD4E6gXVSlEAKEtChG1uD5o
t4ui/hhCK1zPIQPC2sp0NavyUq59afLeTdta3wiHm+aluNGWQx51amcEyfQEFnfMabmd+tC2qHpC
hUVTT0P/oL5T5mAuEaImjxUDQjcjECSjY2SNWpcC/D6pVfgQ6SO9x8DX3iy7v3g1YaBspuudR0rl
kieGw2KRKSMQ9zneo9UIwcCU3Nkmg9JSXrl2NH36C6cBSA8YPQyzIv5dH7dYpH2rgxk/qLVybk9+
YHa40fVavCeRa6CqNaeossPEI9oeo4MjwOxHMB2L6AXd1/VVzBFcjk+IATO4GCKjqJ1fr6IeByby
jJloABhuQ1MfjHk7dbKgEeKiEuFrKOmSYgunvXSFzdg8zP9i0gO142urYTxaYpjCNkhGrXftAspL
jWq48dh8SwaAzXrRCm99oUvf8sKkLIU31gTixJHFA6XUPIU6HqA3bwXLNrZs4XsCeAjYFV4TeJMZ
kr/nWsLscqYxqUmsu6xlLkgXgsZOvRpqS2ELMkCAPtwsz07r65v/YWkjYRiQRzTtNVR5pRhmEfRI
9XTqA6c0HsE89Yo0wY0GfqadwLg/+6VYW9RmC5/UxuyogYwYBwAImetdtKwBDZgQaRzt6FtVmntd
qEFEt4hqF+41mAGBCLgicWlTyUVpbdGC2xx3Df3ZKneUE7eKj/2WbOWyGbxYUEfGyJMtPVqo0ZiM
q2CtUC3xHPHBq6Cp0Tq2y9kWm/3S+wz8FBgNwogvQpYlbVafWfmUppUIlKL4mETFfiAvdhcGRl8/
RPyFZxAHKuieMNMtePaW6uK9w5foDF3+AOmbKqmdq91UjaiZJ2CZZk8ZVCpLsVv3ycVPerFM6ZOq
JARRUVeLwJj0B6tHPx0IfjfS8Tij7+SUmi+aqxVJIaVw0rTmpo7KUhow7lEFZRf6Qy9cs5z89WUt
+T0S4t+tFLCMyNrFU5uwunIQvXSrvEOk2qHXgRmdLSjClhnpePFYg09GvQicOt4TkGN2ytfJKDfu
zUUrBMcYlYkZbiPtkZOamoC+uAjGNP9YavCELnvq6vTj+jdbiPjAFP0xI20Pyy0B1F6NPCA1Tgkr
UGphk2dY7GiiMG+nW3u05HqX9ua/XzySppAnnU7x8QaFP8VOv4tD249alOdNaI//zdrQ2caQJES9
NGlt2aRA+bnH2kzd8NBPftBC50OodGjbENTlkw33W1wa6IBR20HbwZERKr2NZlQ5FUNgDsoBOEF3
KoEL1MRbGL0fvgx074Up6SvmU69iLinrgjS1M5fzCWw2YHJX1eLERPcGFl8csnzjfbvokRdGpTR5
GsAZD6HpLtB554X1LzV23tJyC768dF9eLk06XRGx8wF1IghSti+qyE85BQIgT/7hbfk1LOAv0AZe
d5P5JMk3NAbtZmIixAwAA69dEgPQumJ3VRcwqh0so3pjiXVYN7HsGn9MSIsyJxBRW2YyBA6AjtME
mcVOHMPMOIhp3EgcFw/0TB+OwRgkqDKowYxarZ0MC9elDmVPt2rvio76/KVJyw1/X/SHP5ZkVfqw
wUNUgPA44KbwtETzx7QMDD3/m0B4YUaqC0AbLC6BLmqDrvxUR16fvo71RqBY9AAMvCBOAHQLIMO1
Bwjad4CEDiKYRAPKJGiy3nUa3wp9i1aQV8wPZ/wnvxq40BM1hFBBYBn90zioT4n5dd3NFnfkwoLk
ZqWFycAywhNO4ekORKEvLR6QcW9u9G+3FjLn2hcxvOGqxYRZDoGSQziUlqK/b+ri/ZBaFOYJ3o3w
YlBDy++4Fmpg9TCpXdAr3R5UPSx5hDb3/5H2ZT1y40qzv4iANkriq1Rbq3e7x9uL4PYiUdS+Uvr1
NzQX33EVWyjCPQc+82LAWaSSyWRmZMSu1InJbG3a2opeX1rrY1h5L/aYxpJIKvponN3IsYd7UEsF
tHxHZWZ9BYPf2l0H8t4ACdumhvouGaKqqn74rcEDwOVP17//+n3VSHZuQzkq0KnvQCImxqjr8w/E
+bTU3s0Y9y8N9aFt/lgm7eG6wa24dm5QyZeFYLMxVPAEznga1Hl1JypDBkvRHntn0kS2TWNo/WLu
BD1YnKFLt6sskEKDLmQAC9aAuSegcjojBXngaEMqx+t1xfANxCkcENC79bMhrVQLXS7NQIjlQiQw
S7vHtPbv6WymQZ/f8q45FDkLuqkJc+ch5v9ki/WenT0zruxsbmOw1y6NPqrre0sEtX3yzOdEp9y+
dZIt1EowjWdiXENtqPPFaNCk9Puos2Jx1xYZfeDZOzAs/rmR9QCehQve8zp1pxI8C3Wf3uX20p44
obcQQyr3eHD9vu6Sm8f5bEmrF51Zo8IWWcMGxHLEQFZC3safMAFoapKGLWdEVWalyUU/GYjkSzM8
n8sxdbIRwNYqslCUyazkm1u8OFai8YStBZ1bUg513hrJstS4ZgFo+eRN5aHpy5fe1LFpbRVIQBGG
jAGU+JhhUBY0O05buiViR986e1aPgTcJ8NqJ4c7pG3TK552DwoWQ2pL1pmE0HDHJB+NvRgDRrJRd
zqcRTS1+IvNPzNXbARkLdM2NPY7lM1jtA8vXqQ5suT6m49CehO8D26Ssl1eL07oNsr6afCshfER0
ZMA6A8p3452k9TI3YxTjF+ydRQynxRY6XVydFSVOWHFCwIwOSAwBUThePB/BOKmpSWy6+tlOKTWJ
ZFhyOVCOPC/pQsYPoh+Dgj16mWbidCtzPf8i61LPTi4nDiFZgaV4ULph0M5gJLCaL63cZaOuvLq1
bUj2DQxh+sjE1GG4Qhhu2/qQvU/s5aG0wQQaj4D3/30oOjeiXFg56ut5XbZg8Bi83eh4p1GmD41v
Pl03s/V9HMxs42IE1Bf8dJf7BnjNTJ0eiZLTZTdMvNCkv8vmLqxJ+p4F/bGkloeN3k7HCg/4yGn4
PqZNEsxp8iNF7e4/GlqXfOYK/ZQ2YOLCI5BDTzDIGg8gk9Z7nOpF43OavaPK20/WnSeXxoKhKvsl
vCdv+lkkRRnwUe7f85XQ8wZXp7syFlwuaXEGWvk5ltTkNdD2GFZ46q3yvrOWA6UYTn+HNZQ1VnYE
5sHPL63VLjEmKSwXmeD3ztjPZoPsDOys73jXYkAc6TkqsyDFUa52xiVw5tJG/jAUSeCmWRAXVX3w
iupzPRU/rq9pq1EGbMcfa4pXxHXZ51lTjxHaL7EVTinPQtHmEDzpQUCJ/NMp410Z196wt6gsf/cL
r75RUJ5pSvqbwQNkOThy4IHA0bvc3MHLCHd8MPM0oq6D3E3qY0NFfri+3K17H7gxPHzQ57egSnpp
pXMTkmBWB9WrQXz2zA/WHH+O85e/N0IxPgOgDiZbcP1eGklBsCTy2egiYwCgMvvpCutQZp/eYQSV
eygarqU4dZjVr4DFcwRaIN0EUKzT0/ohttLDOKc6f9y6QtZprf+zpLi9Xw1V7tuki0YwSidQEnCj
HvwgdbmzM43rb32ec1OK61cWNMXtlHURre+pUR6oz+86wb9d37qt+AQCadBkQNplRVNdfh93Lr2R
WVhQnP826X3qP9jl0Yg1UXB7LX+sKA/6Ki8HRsYUNTc7FRjMLeZjx4vvEMiOd/9pPSrCKM49szAy
r8MN8opRtyz5WmTfiP35HVbgUzg7DhJKNZd1lg7CsI01RpwbIhzyB05BTgCWkQOv3vMQQHkeLUWU
dNb+4uUXmnyfGIvZjxFJRhkagMymbCoDqPW9plIHJdn8UGAzWRHtqIqoY2F1Ck4OlBGHqJyhCTl3
EMiqmt8taTTXx2aoRTXkf4bWg3Z2AU+z17veaihd/F9OLA9DNWaBKcGDUJHmxBfbC8yW3ou2+MU9
4y+VFv9tGp2bV9w+NXwO1Awc0syycDE+u2C9dYbmpi3c0ztc5WyhiuszCO/yJYdDctd6ocMto8k/
OZUgD3qPT/4xpL43SmfMwblPpqjiNwzXRjbPQVvyYJh+X1/R+mnUIhCasgYKJKApewOvazAPlqBv
20WWc5tVwLxFNQaZaLknzjsSz3NLiuvnWVKWfYy962wj8OqImDwcmud+0GkHbUVBkO+hxQzmIAye
K7HWXJyEzjbOGMuMT53r3k30Y5y0cVjlOrICnSllTa3tttB4tWXkgZhmF7v0H7x9frEhOfjvmNfw
McwPXAwQlxZu+MszJrwu6T2vRInHe/Ux9JikHwbw3HJNtXYrZjBgcXHJAsT9Bg2QzaNvJ1kzR6hx
3hbAvt+IuYW1oag018jW3gENgGIFiAstIAIuF1Sw2Knn2UHLEuzOyeivAJKgEI+WTjtos08PISQT
PJ4rE6pKt5A4A4EwqiOjJG+mk8lyfo9OCDphed4doTPh7BCXDzHP7gdatEFtdqfYtF4bezleP2yb
S/7zQ9RUMBPo94HSE1jWTh7s1AaSpLyh06s/6wgtNiyB9AGQBIwtrMO6yuamyxSnrpyGaEqrnzYh
QWXHnxBTjnX+DmDHypoBPWrECnSSlCyq5U5fkQolNIjQfiqXLIAQYCTjaUfmL9e3byNWwdLKUgTC
Ioi2rn9/ds3Mdbe0eYsc15qGoKIfDX4sYii8LXiOf7puar0ylLB4YUq5Ulq39JCIjni71iLI3Dzw
7P60lFOAOuu33iBPfutpMEcbJw80bvhmOHSYvVT1gu08S11wLvdR09r7AdO+EAsB50OteSxvesYf
MypM1++y0pEFUJK1fLDpPsds5/I06DI3zWJUuWigIZMeD/E+8vvv/vicTJ+zTHOfbHrD2UIUFy/c
CVpTBjp9rvFS1BzqQLsBEYSWvw3v+bo3rC78xhsoWn7gOGMQAVUcD2PYNboVgD9OIHskpnHX+Doy
pE2HOzOhONzUZphP8yj6V6YF9vTI7m9j87Pf0iAewSPxz/UFbVrDfD3EqFBcAKm6epKq0qc1OjHD
4oJ+A3/YUz21h2nB3T9ivHeZjtctbm4hBmcgagoY9Zv+XL2QIRc+1me7ywcyNS99/nrdwqbLIbaA
nwDXCVScLtdUxmiYYmpsiHwxHXzQVUyNPJJZNz2iMaN25nzi2VNvgiPTqNwjze1da5iPFATe/2k1
tlIAsqUUogRwGkJUwLdjCDRu2zvpdZrPoluN4gidlcdjg9Q9qlnz1A0lxBqSZ2Lr9Mq2vz7IPVC2
B+2G+qbHWIJXeWurmS3u3hnjiGMg8j0b9sfE+hPOLocJXOpz5xQSNSwGXRiofZqiKYK0/vD3dlZR
GPQVkb3g/5d2LGhB1QXIRDH7WOyhsBRk3O9WAa53pLEgSli5iTE6hHF8ZUELgEqtmSGNjUe6t743
/iev44f3vDSAQUILBxjelZlHMVPRts0WHwmfZMWTxX/SyrnJ3Tq0kncg4VBdRtEZpHIWqNiUKFrL
0owdYYxRKvOfaKKemiG7T7XzZFsufW5GiaSxnYxGZiZGRBwDA+OIcJgVlR9YP2X7666w/mD1WkBz
2cSrCYpEbybXMsANKvjJGJmO+OjYX5k3P5J4/un4PwDqeoffoXgIwRAHf95UDmTOfUB1UKWw4zTy
Myu0XfIpo76mWrm5JrQhQGEETNAbcAttO9GkXgr5Ex9SzWghF733GBcsYJm593upObVbbXMsCOEa
A14QHlJL6i2FuPHUzbiJHCO0jG9F/iMbndBEgdFyUSDu9+vEodk9jqBrv/75ti5BdHRcFMxgGTOG
lye58elc8tV0j5blgnZll/knf/qcTE9OJdHi04FbtzxzHXKkGNNDtqxCBIisxf9HlVsg6pVLv2sS
sreM/nR9XVsZ3rkZJaYbnijtbEEBNTHYye9SP6hSI+yaZdeYtiZPXqODegTObSndPhbHdg7JNDBG
xwB/xiBK3Yks+fXfFqSEKGP2e9Rb8gW0ryke9eMjE/lLSZ8BrH75e0vrcwkSaeDnBf7m0iUs0+Jo
uFD06cHTGEOYbh68Q0H7fdPpeLy2nOHclBKm/D5PGJ5vqDpS8Twze0fT9ji3H//bgpSkaOZOS+YS
woYZnrqgWSPJcmDZjfA1GbJmNWp1IinHjAPNNEZDDkE2R4RlF+97IzleX876c1V3O9s0VXKY+ylb
emoAS+Y6YdmwQ0ce+rY6pXl8I4hz18/PbWn+c92obm3Keery1hkGzIVGxtxbAW1FBmmJ4t6Jc82L
ZtMQRXKBAXbw/KhtuMFeFmuuvTGqoW/kxeaz78WB56Qan3hrBhzKa9iD+PvKKqwcJ8g7dKk1AVsG
rE1Ii35PQBFTzqkmDL0Nr5dm1p9xlpChJswGKRLM0KwizbL+maTGTVuZ+zLvvxv0u69lMXwbjC4t
roHxzCJ0U/x5bvCqWcbyg3C7F6ddDtd94W1svTShBIiqIU3OSiwqIfRbMi0WpK7TAx3acIjzz9dt
rf/WpbNf2lIiROkus186bED7d4AbQJav2PVN2DR7DvXZ67Y2SvgwhhwGI7Wo4aC7d7l3Ce+GWcZs
QnLW7l3xsekPaM0uwg1J2UDJIawAeBDDr+tm357nS6uqjwxxUhR+LSMB2ecivR+ytdpihRgFD+d2
Z9Q7P9GNWG26/9lKFS8RbTuPnYyHSCbWxz4pv02WDLJONzWzbQbz+Os8BqhelagxGKi8gVEWStjN
cGoFGBot+RiXOlGwzVMGEcX/M6NcwENXTmSakyWK645NQS9FeuDQQ9unDSTgT7wgUx22VWnsPT5B
tvL699s8DmfWFa9Blr8gWwNqybOTX5jROFWgKmUSir1zpsEVbbrKWvrDlNra4lQ+Wz5XGDVcn0Nj
6+2IlT2YrPMDYs0720BpvxZfs+EHnf++XAYPPTOrHHivbQd7FB3wZmZ+uxTkbgT6R+CCs8Eedn0z
Nz/lmSnlvOeWM9OMwmMQVwJE/rH9PBMbUtsPcf/g6ZQVNqPLmTUlM5CxaS6ybnHZmG4w4A/52dXP
RvxoOcfr69oMy38s/Rt6zsJyVtpNMSWwxJIBUinmqc5leN2EZjH/vjLOTMRzmiaDN8MPDchYxfmN
K41jOhV7jO3/aLUdps2zfbYi5WwvvK8HDPWgiztJKyhcFqSE0YB0yV9nBBfep8712k1SWHW/bh14
gVCdfFq8h2GI99d3T/eBlFOcoibtWBN8HAL21o6Nlr83Wa9jL9R9o3VTz76R7eZ9Qwt8I3jDoUns
gxMDKN01p7oeT7zWcShvhqazb6TEi37GSGvrIF7ksz/uyyRdQq9GwBcQ6QXNoK2JhNsuseamKBGj
u6+4hNFBBtWflwn4G3Yj52U/y2pn2f9c/1KbIQJzRy7EXkAtpg7RLAmd2lF2EtOtJh4nRZmElIDy
dRYH9oy7M+empkuns6jUIQunATNW5wP4WtVBYzs75FR5aGAwqaurKO/ZfqryWnOcNzfzbJnKZuai
SueF4oouUBRIDMywm/G9Nf99rxOn68yMcndafr+koKjCkIVfPTWorVac9WggkN/Xv9oG6d+lIeWA
QSWHFkIikyPgtQcIo/JCMgpz19Dho9El4uCO9EcHQH04Q00HjK+3hkDAB10XaMz/fjDv8sco51DW
bC79HD8GrbwnKAcHiTEDyVgcri9a9w2V8ze7o9HEBr6h15b7CYpYJWehJ7r9dTObsQsIdDDyotcP
apbLqNKXaZnIDBmk5ZKXimBOLos13riZeZyZUO5lGzNlDZhFMD5py10+/e7EAgqM8WkpXk06hNbA
gmnQya9ub9+fdanXM3NLQIVQZu5Ef8fj4oSU6KmS0183HVdn+J8ZtQbWOz5v+DqcVXrWU985Nyno
S8CpsLv+lTZjP5CDIBJDiATNxuVXkihxizjLZdSAMBm8iJgcb3+3Zv2CsYvAEvaH6+Y2N+/M3Pr3
Z1dNC4/u/MrG7A8Vx3wgH7oY34lYmlXpzCguPtCuGvwE/ejGg/DL7ISOyZ/nSsc4s+niqyIuResM
rwnFFVxQYPWzg6ul7ptbkqfR/K40448FFWeH4bmEjzlmke0O1A/FjayLu5LpYNrrdly8Z6GUB2gJ
xieAE0DDQTlH2Zh2vBrA8Du4EtVrL5xMMzTAgNpqKQve3FqrqRUpgFo5OraWEhX4wAqktZYT9eAt
Bu/1Yy/l3vSSwM6mQ0uzr/OkUzh64wyKSWV1Rln0g4Eh3ahxx3BM84fErh/S9NN1z97cQzS9wU2G
Nx9Y8y49O7FnWbqSQf8HzEIl5u8hmodH33xq+em6pc31nFlSLsfOjV1WxeCHHdz+lS8uVCudQ6t9
X22b8V34tgmRYpWFwSC5Q4q2oFGel0eIewFPLHaL0ElUbu/bHzPK10nRvq+HbvEi9I+PXf3aFOJA
SH40mG4A621HY3UEQAVAZcFANK/m7ONS+XRJsHFL11U3fMJ4CiTRxY2R422M4uVXA6N6+7lityDV
YEdUZwvQg/RDcP37vQm5ys9QQq7vYSBmlIaDKl9/t0ApPK2aRzm9drZ/qHXEojpj61c+C7il0+Rj
2mZuZIDdM6gKvnNLRBKfRbHvBpBj+dvIqyxu/dxn9qBRKRyPlDSyqfzo+PKQTfZDRuTh+h6+ibz/
mgHuY824N+SL6TwlQ43TFqf5PaLwgw/miesmNv0f0g0rnTtAmCrrRFp2Q2uNjRsJnh4x8niYYhGA
9+I/mlE2DA24eVzS1ouoNT85NHtuRAWREqLZsG3nBxkOKK5RSATT9eWHMdJconEoWGT13xuMr5ml
GbT+EIh5DEF4EVj1V2N8qGQMl9fRUa3/9pv7BY8vYECALwEO5NI2K2Kjw7CtG1UWELk9KohZF3q5
HYx+otnOTVMgA1zJdNEqVUsarV81cTEkFJQ4+au51PvKB4k05T9nQzdYvOkgoGXCwBY6zZjPuVwV
GC5GI2eJFzFTDsGYyN/24oWxo0kEt1f0PzNqA2ca07jGLARuzMmOOvNb0zJIQ0FowyOas/smnV4P
FdDo/krkDGUeJTBRWoxJDQnpiPbOISPVyeaPQzt/95cpoNXrIurdIH9cP2Xbq/tjU4lPZDQHaCkS
F5QNIHRho/lZ4sknGw5pW4Psrxvb/mJ/jCl+KImYm2l1jilZ0YnEPfKkexGZbmrr7UaurLzoUoIi
YuWJUDZyaocmrrrGj2wJUA1Q/elYHuwKrQj5ccAzExWcnOpgNm/fsisXsAMQMuzamIVUUivqZyzv
F9cDBVCKq6xgv0GfV+5pVw4n6hFeBHNM4g9OPI1fxsxO4gCYH9wBE2jBoV0TF5j3NzW14bfXz+Vv
Um53SBxIFCpSD4Nl7MYeJ+gGZcdGiNNYDS94NWqqcm+bJeseuIBjr/0zCGMpyAGojGR0bnDFT814
O7XJwbWHb7PMgM7pDiUv7wp6V6XeMbHN49/6FiyDZwCzROBRA9nvZTSgsVlRi8C3WBqHqVmFnMh9
iRLQe8yAlgiMGuA5UbFHHAJJbARAO5qpt7cI2y3gx0+0yplv71cLj3aUsiDWhURJ9WC3sWqPJ4Uf
jXVcntDIyHdmYv66vpa3Z381ArEFgM8gXaiqr8fUqbp8PY4+WCvlXD2T9kdJywezyzXE0pt+cW5K
ORtuZhsiB0V9ZOAyn2tD7oTr3U6F82MEZxDeO4IffbO4LQCnD4hZa1L2rYBwbl45BkQ4vR/LwY8c
MM+lc/OVFu4eUP+TlbevzA+hCjVNmt3dXjPGVPHvQBYKlO+XHuklwmAy6byo9qdx34JobS8Ms/vk
cmM4ZBJ4cIjJVCESXPcYp90YElnpsvut82+e/QZl4bJjIm2ayYtG52cPdU9jMndUPK16Rm6rKYjq
bKn3MQhm+ybBJo+EeLu5L4NhGG7R476LCXDiYmGa8tOm//5ZnHoz87GB5Bsd3KgBAiu2vnkM0KjG
Djv3r9UOENZAbWUDf4CMFCqfl5/SLydAK/hMQeNZHXnq7qqsjSjX8Sdt7uCZmfX+PEveAcXy/B4U
u9HoYhJSFs1rao5lCCjdUylwY86zDmuzfv/LzPByYcqNzCea5NKdvUgUWRssTbcDtjJMSPPPLMBB
SW3wpOrQZesq3th0MHkHxgBYVylzizTLxWK3MdjRp89jkp1q1j9ao47RYdMMhhahaQseOQwQXG6m
680TWOQWPypafphohcnSLuTm32eh4NxYRURXBgwUopQTRpgU9dRhNcZi3/Cyup8M9ikT1sv1WL21
GqAQgIGxV2y6q6wmReXRcAlWk3CxY4t3MqpuB1aM/TvMYEoWiAcQ9byZEBMgLHTbHkUHky835tQ/
iGIM7Urn6Ftut+q/gBhodQRPKaEUAwiW8pF5UU4aTK4m+8oiN1WehWM1hWCeuaEL0qXrS9uMx1Ap
R1ICnTroRCtbmNeNsFMwrUZOYh78Jco9+iR9vqdgMHQhId42381ZvgxzfrpueStOIVdYkUugEMD/
Lj2xW8jSDKi5fZiFuWeAU8ZCvizlrjXJe/KvlYl91YFBXVT1RuFIpD2DZJFXlLcO6LcHSLHOjXHg
ZhL0GOgvxw81SQJLvl5f49YXhWciMQJ6E16qBP+x4LIeAR+M8sG5nwZ24pn/ypFI1J4Rgj0a6BXO
bq7b3DoTKD/guQRvBYJeuWDLFoNcIqM0sozxxLo2GIvkBD76d1wz52aUE56mfdvSVvqR3yY3y/w7
l8Wtt8iQQ1Px+oK2HAUzIDh3mPyDvImSw6Y+a13wOvkR8eS+gtByURm71Kwjs9VR9K7Orgbhc1PK
CXS6xWiFw+Oo4PMnN/Ffl1lHFb31eQDIRpHZwnQrpu4v3d7pUCR1BZ6zVl/tMTezm6m4wwC45lxv
bRo6GpBLB4ptLf1emrHaiTO0RGlUFvHRNJ8ai+zrtg9QItY4wtaegX4abSG87sBAonyepiwBghUz
bhTb4Ue3qO75SAxNsNjatZXWDgR3QF47qi4KHefZJzR1IyK9Yw31a6uShzHXXVtbuwaNFxSFoBwC
ovL1Z5ylGg1bWCPtIo4y5u+X+qZxyB3kCALpl/u/d+pzS4obLF4yo+dRgfwZcBrE5sBp+wNUTRDv
5d+O6CJNA3ITgweAKax0VMqi8JeETNwHc2z/0/LN+w4Q/dzTlRe20jRU0jA/akPM+M0kAIfcBIFC
ChLd1GjBvA+KLXTjQWX87DhlODq69tCWS2B0a30PgpYIszWXy0psOadtgfIdyoufK78JR17/wo2l
+VAaM2qvS2Ytn8Gng1KQTe5rtwqH0r8f3Y/vcAfQ2CFVwhFymXILDx6GT2jqI+PEgN3s88epo2FL
nO8o4mnO6+aCcIYwRY2CzBvpK/BIjODTxL4NcfERvEQJsb6kOnVOnRFlPSBDnUZa1yjwU/duQd0B
qdWpMHUcWFuxZ51JBCk39FbeTPhSWi6iQcskIgtkblEzZ7uqMnTPxc3FnFlRrjqOl6JTYAIt8hki
3Fgar9yKUcOtpne8FUEWt0ol45wipF66NJPg9HIsFkfuEu9sUu+g/njCmHuYDUgXPF3VZvPErvhx
aOKA/kDNnlGxSaspWeIob/nN2NoSeFAxW/eY/TLr0IgL+0uZdK7mZtqyigMLMDmKLDibyiKNKTF7
M81RkqrnkI1fkjQ+JOW8M9JXrxg0ydDbWX4EP4AI8NBBzRMTQ4ojLum02Bg5sSLaQBChAxMf3joJ
/1Z7/bO79PvWeunI12oYDmD9ObrjrFnt1o2CsTxMaeOjruXyy08qZbHIrCDOB4N+TEcWOs6PlP9I
aLL/+wDCQFqw4pOwTPVbTjBh5x70jeYeNWQAXdvbuUa8+nzdzMZRQNwA7Buig3jeqQKH9TCOWdej
MG6UKQlkU+ch2ijFfunnT9ctrRujpGIXlpSNa0SRcH9YLLzBnY+tsXyNZ6/DFD9D6ZqUryXuzqBp
x/zndbMb3gmza0ABVfOqb335vVpw+9DZir3IKV07YNMvEFdCB9RoD0MnQjfT3WL/ImbervOPQeV2
prbZ9JaP4+B0wHIJYSVBxdiPysryANxZU1j2wyee8iRkoppDadqPvjSGU9fKu7HMjcAf63vwkz30
rPy+gBFgD5LsIXQ9wPGNJGbH6/uz4c/IQlZGf/TfoVav/Nzeng1/dPBzLVKbOz+OQ4qwtUdVeD8T
Z3fd2Ka3rWgjPNlWoXolHW+8ksSFW8Gpa+CavekIVo5wGXXQs41bxITGyP/MKDEC77GakGJ2I5r4
w5OJSiQEySpA4TWxYHM5K2wG0ukumlpKxkJqSsniCfhWVwCnOBsm6BRKtivQP9HQmq//1Buv+j9T
aAEoj+sFT/q0h95HVGVzMJUg2JD5bVJAQyud6B6Y8XFos12ZNJo8ZvP4gLBqfXfgvaZmS56f1LNw
a/Sy3Dg042diLS8+Q0QqPtFWB0Pa8kVckwjsHnS1mNoOkL6XZ3NioIzbEL5LOm7vjVJ8xckBQ6Vu
PGnTGAibUWgE872nIt/qiTZ+Kg0aoV5/wybIElMrtHLvMIy/rnv9VuRDGQhB3F0BSVQ5Ylk5StcD
R1YEAuAaYyDtfnGNO99Kf4MEbJcXEpIMuiOwuTp06FBDQ+oBhZrLsMerUuZNC7xLmaE80hs5D+JK
niTYX8w211zKOmNKBkBrXgk+WV5kpakMCl4dO88I8FLIQvOvJW+AIEM1DXO7yDlx8JRrRFZl1oFK
GZ13Z9xPdRIwXh9jo9FEqi2/h9IfnqdIQ9dq5OX+jfmSx0Isa1iUX4eq/1W7c1SZ5X1Gn5nESO11
F9mKJMjXXFhCaxxmL80Vnp3TceniSFhWEfIsDTzZQCrM19Fw6Awpvkhqbucg5gR1/cRvWc4grZaG
bv/7+nK2dg8iKqAT/Reqrta+XXscLZahM+2X4Jh13D2kLl+NhEESbHR3LmlHzefaWhagBKDOWUEF
gJhe7l/ngjy5oH4MjYEpPs4V/0qKpt/5RPeu24rDZ4ZU9hxSlHI0WcrQ4Yvn22Javjh9Jg+zZd15
NT6bgWHUfBSfjNQ2NGvc3lSkv6BAWpep3GpZzMp2zGJk931zz8R32+rXCqcbAqKx7wxHU2XYyrTB
OsGgw7dWySFge7mnoHM0RAHtTegjdX0AiPWD2fPf1A/czOXBlM13DUuRYZc3aTL3QerPR2NOPl33
pK3QgrcMjjzgRKDuUu69yohJ2oyGH82Qj57JpyKudnM33aTLl+uGtoL0uSElYLJ6qlNglNElHv7J
/D4kBFmKvRwqoMqLblcZ9c/rBnUrU7a3T8RYJXgEQy1MhEUGSlB7OjrxcvKSd5Q8UMEB6BYnhK2Q
hcsvaWQWpMoGhr5eZQ4B9+Wwaxn/EfPK0NQittAhF6YUJwUMyq8IYB/gLwJUrh/yXyb+gy7sJAOn
bu1br3Wzgyt55IEgCqLV3YOTz5hg8a37pTV0zJRbcQEvNdRLV70W1E0vVz4BpjaBANaK5sXvoqpd
GeaGiuxn29Oczq3PeW5J+ZyxRYep7uE0cdGBatM4DN64r5t/2KzT69uyBG6yFc2AVgR6tZdrcsYM
yBA7caIOY5ZGXnz0M+PWhBIJSjTH6z66FXLOTSnbV9YYFhFWj0S6qh7b6nn0ACUdvNDsflqFjhpV
Z0zZQT6ZuHLjDAi09QONw851yb5F03So6qM1iK/X17YRyS3UUQ0fc1SolaiKaXVMs9q0ayfCpTKG
Rlb0geFBSyCZ6a2ocnJIsuHOduIvQ0p044obn/DCtnLd09IXCyRx3Gj2syIwyrzdWwWzwrqi3+fC
LTSfUWdu/fuzKriwnIkQYFyjJcYTuK6ChmQvrvvo8kRT8Nq2BPQz2FQAZ1UvfjTaaWpLz45QTzZD
wHu+zEZ1hAcVhz5zdGduw2OQZIC8CNPVa0dOCTam37sinl07mry6DUpzOqZg33GBjSiMHzGYLq57
zNbiVmlO/HFR7VLNjbHZTZbN6QcpvonybrDu+BdTxxa+YQS1XHTGIECHzFNFe/jZzIesX8sHYnrI
kuaIaa0dnfKXxHhHKevClHK6V5q2lmexG/GaJUExloFByQ5J6rdcJ9awcbvCFMIwppTQkVBzl0na
Y+lYuQ90qdv8g2Cf7cesL/KgzCwjol5agzWkRqAOu8J5x1sI0RL1ANyB6DaqpTQjtmK7HzL2ARrJ
bn+fuUH2LXN12K/V2ZQXOjr8JhROMULgv3mhT92QLDShzofOfnHG6n6sH6ukCD0Q9zqsDyU7NqX5
ifq3pXCiamI7EC0ERaUDem/sNMSpQRILKVf0vFQn5SBctdqB+x+M7sPkvYzs6MoxzIo0cD+XjYZv
fCtHxGrXKVtwRSGQKjEbmH+QuKJW9EEe+Adzt5yAMDMDvDFDa1cf3VaTXmwceJQo0fYHg9JKGqVc
fRXELasW7ZafTmcvxqPIZVO9GLzo+2Rn9h7YukkBHMw3f/JiV9cP2ziZCGiYVEM6jKfnm0ZvYoCW
pWV+BAngg2BNBiVnqwpLOu+ESP8+ncDrFkgCsB3gv2pdViai5cIoSNQbLJKdjaFRM5yo+2SUz9ej
2hZgxAd4GOVwVCgs1AAvb4eGeH2NPinDkxDdflYC+WUfs/xb1qThMDr7gvsPrl3spjHRnJmNHb2w
rFyD8VBnUNB1GOZvm2M9QjkaJKv1AIVP8o4m2YWp9aecXYF1lrTeOHks6uQ/pFq6gBD7xFrwtlzf
zY2swrdXiWMXxRe4y3o8z+y48QBtMSNPb01XBAb7KJM86EgZdlAKbMoxYOWrnehwe1v7iJoZWy/D
dcZSMQrRKSOzqzq9Ha362Pfd0R+8qB+mB27rCD82BjwgFImaCE4BYOBvTryIzSG2SJvegjIAGf3v
me4qVK9qWoeyf03QTkOJSRbfjUaHdNtaJQCma2wzkc2rnKVmzCprNrzk1rDEIe3IwWqmJCirLkCG
IIPr33HTGN5L6KriffAmkSHJxOIGLCO3OZTui6CGouiz6e2vG9l4nQAT8MfI6kxnzsIE4T1xYGQw
T8K7scW+fgfS7dyEShhQ15nMMwsmoOzSuA9iQZ6kY7rZiMoXNpQ8AjNNZrE4ZXprZe4UJOTjUIwY
w8ZYdO+D9obooBYb9tYiIJ5AGLFDd1W5dChfoHYrSgJmnf4LeJnXJtJuIQJ7+HNmnuZEb8VHcJYi
QkIT2IEao335lTJOCOS4kCpn2Lx6HPc+T3bomgWjLALuffPNPkC/PxCdbspo67BdmFZCc19x0+yq
DKZpFnTebZ98quoiQAxAoSnfpaMd/D/SrqxJUpvZ/iIi2EGvQFFVTVcvMz09ywvRM2OzC8Qq+PX3
4M/2UBqiFO37ZocdnSWUSqUyT56TaiiyGswD0kqy8J1MAv1HNK3XdBR1A+GytdJqmvq0JHftOH3W
OjXKC2v00qF7UGfLa/PuPq9Kic29rd3aFFzJytW4s2lD7gqWHPKCPvBmuK9YGeRpcj84Mpb0/b3d
rFFwpYoMS1xM+MAzfe3NP9TG8Ur+s8Nt1/GPc/WpyL/i20hiy+6HRUK6YmnRMBfzUdCEYNo6GzEb
CeL7QvsGDDJDvZee+r70Se74S9/KgBU78YxggHwtoYHhyzaEKyLJMADbdcglYkdbyQ0PSgn5PPbn
6ry3g9qepW3mIliaGcQHq3XSdgAnoGfMuAe5Ohteq1bhqA6mxNzOhQs5Srz/UJVdex2CuTxGOBhp
p9yBXuAhG98UEl/sjnjlWHp999OOX8bh3aNyOjIzExO+uP7Qn1+deBO2G3AZ48pNlTtuJ6c5AXJd
gdCO8fyfQH9XloTFQYcht3gLoIpRO29V7J4zS7kHjWgwDjKSi99P3loFQX8K3JfIsMV3J/jXXLOa
UdhWHEBLm/mn6lZf63wM7WS4GIlMG2795devpWtzwkHvNCBuJitHPjagitWwEVMiLKClUvmx8tVm
9C5/v0wMubYpHHaNctDIxBO5awDYDGzVOoB2efHHoXlehpf3ngLYwmjeygZE0PgTInc6ax0raJFE
zdIeajX/HGv2gS5OmM2y+ZDdT4khtLVvpK+iBdfuGNeTns90xsjt2Po9Ny5Towax0geYOD5UyfiS
2+9/nWB1mLG1NbzB0CUTVkcq9OeSRMPu1cRXmfHTcdy7fLpvKuloz+/nG2LLqzwN9EiMFUt1vTqi
cw2UiwhcNljdO6hK8LH1UiDAPejVRV3pehUeC1Pbv786cm14jXObU877DhFzaMndNEAxmMXjU6YV
9ya3AlQywtvesrOF6K4TxDAk1SuU6toWsII2IxkyKAUFuiqPD+Y8BHqinHvSeLHleNUkW97Od9V0
8EijVAFSfHR5rk2a6VAurVUhj2cEw/roXCUfkeegewtxHpSwx/KpKpgkWP9VVBWO/ZVV4QiubzCj
yAwci17zkoT5CjFDx7jP2H1jl5fSze/nrA7L6mnqx8/DxA9A9vpDIqsc7lz8eCltlv9bUmeWlVKQ
JDIcsGb1J5MuUFlQwOCSeG7xqXOOZtKg01VIEhypYeHoTG4MTrLOTaKBK56ts4OqnMys9FTckw74
WM3ymzNdZvr+Bw3gwqqmrScJb0Uxm+NmXDdjytJoicfhWHXtOrtuP5Bq+IyylWyYYM+ht9YE7wLG
V4O0j51ErMlZ0JvzY66793VmaWGvF5lH2HKXFL3M7E496nqVgn/VTcdTy+jSqDMsf7YskIdBsmU8
z0oDaE4TNP19RcO4i7pW9xpHtrs7lyjKwhqQK4jDIAYQNjeG4Hgxr3GxNauA2NybiyRQC+Vs9mh/
5bbEmXbNIWYABaFDmVbMfbJKb3tQl5G7ERy05lB4ege0GRuhYQR2sU+d5r6+P06BvAeazyB9Q5VD
+Lw5tRnvcK7uVtRab4N0lLnHKeFvsZL5xDWe9T4+3Ta5e2AwHwAODktbkWrCN7UxO5WndYZApepe
ZvCzqjxYYwhI32V2+WFpX9VOh/K0DNy1+3ExUWdDtxNYU5F3AXXIBYS7FUEiQl6Jwb2OLl+qtDkl
+XQYE+N4e51riBcj4zrA97c5Mf/KCzJOGsBjdyCiP2qFE5R9fh7aF3f5ftvQ+r1EQ3gHrKB+MFdA
ieE68A+tNSyKiTKKlfeAFfK2PXY5CmK3rewFgK0VIb4uNagklB4BoKyWs5MeNLM624itZHorHb9p
ZYyBe7u1tSd4SUsNI1VceInOBr9mD9bw59CpXsvfuPHx/UtbE591vI5gBk34gCDtoc5s5mlEwV9B
TcXvyqdUK726BFkb+W7L4GO/V4kMDWcbrQu0uSBuIyyNu6AuYi0+ZYLZ9akwn/VKP5RpG9xe1o5f
gK4XOGDUVABWF2vrbg/iIqq5aQTI35kV7mk0JR9ux8Ux2gE0MyQ21/6ZUO6C7GmToF+dRa76OEJr
WAPyqAmsRvYklNgRMTqxpY0AxjlpZLls8FR9Ng6VwnTfzPTnPp6kl87OBoF80EQQRgcESBWxUDKY
U0orrKs14o9t/MYn9I4f7NH2bQrGFjXA8LGfk+XeNj610EktH92p87RO9kP21m06eAMjg0QoEQdo
DLWJlVxHFpkk+XcMAwAOWpwLCPqgQCoDIeyteWNLxIUaqAn1zQJv6WbF9S07/mFQavqEmn/cdsu9
lNGwcL+hFgVwHILxdbyiXV24RbUUEc0+1Q/kex4kJwyJV898+RBrGdJlzyUXZQF1poy1cCeIGSDc
szGohoYe2lzXpsdqmdqGFkXU1C9O96XPNM/p3qb+sOihpX++vdCdLwrSMAelS4g7OsCsXxtDFQqT
wnrcRnXr+Fz3cnPws0ZClLKzIgB54aNryQRHXXDV0uxKteFaEeU8e7a77JDar5U+g1P+i1lPL736
5faidlwSoCoUaMD6B1omEQ8Qa+B/KNF9jdL2saFlqJHcp9DKsszvtw3tfT38fRtykoAqgxnl+utl
EC+DarnZR619wutlmS9jLcm2ZCaEDRrtEbTfudVHg35XkicO7pXm8P5V4CWPNWBaHAIk6+fcvDkT
cH2CrgSfq+SYTSDZketf81zWC9uJ9DhNGPdA7QqVCfFElf3MLKcu6m+DW4WOrTwMaSlZyI6fgZEI
Axe4UjAFJ4bg0ogTpxxoFlnq69AZnpkCiPySaUtg9+dRlpbuvGWvrAmbbyVpZg11nUVF2gf5Uvh6
k4Sx+9Rg+kcxxy8pe0iz99c5cRdvlii4A69nBzhQVkRG9m12vxTxybJHr5SJZu09adapSJDxrqKX
GHa/9glSc8baLi4i3SpODf+jIH82Q0CaH1r+PJt43EQTevvzh2aR7OGOv9uoqa7ZAAA2QOVfG+7m
OHfyDtdaPbqovzeH3p4wzJ+db/v8rqtszKyZ3cbn2zyeNJ42WdRpprdM5aFz/AHTn2CHBfcIpKtl
X3TfIJql6GzoqHUKBnOepL2WKEU09seSfmHxnzENx/pQzPdckdU59z/iL2Prj9mszqrRV0pdGOOZ
HipG64OhCrzdkka6bElCZlXWSUsnAz5iLVawStzaz5P1YzbeWHw0Z4mxnZgOv/h3SeLVby1j06UK
llTasTdht9LYOGToby/gwrntG3uPvytbwslWchNY8TxvI9D6BTYmGZh6sMevOakOtNd9W7/XqruB
yVTJdl4TV2aFM1dUlV6VOr5n646v0Hr8ofZjDOTo7PidyZ6HXP1xe6F7EQypN0L/Slb7m4Zup9XO
nKCVEakcJDxod5kJQIe9glFDdPcK3YlipY21xVscHpenIcUV2Hh1l+M+vf1Ldi6H9RHw7y8RTj1t
iaFoPMPpiDvrEAOkEk6uFHq209lcddB+mREOoV2BosaiWRWlc9ich2MeED8xD+CDCPLn/Hh7TXuH
cGtMOIRlxWarUrAm8OWdUc71qNudDEX26XZD9daOcAxn0ieWquRVRLRe8Zg2jl5SdJdmUGwgEu2z
C0C5nyvLt7HUntU6rYI8nx+LxJGsd+/YrL0HpEEAoYDPSUjzikZvzbbRuwgDdyHacQdSfkpy4+fI
vtkKhhI1ckyZca/Fo2z8cS84bD/BuhWbeAdCxZ4wRWUAaUwFO0CGox6D2gWdcbgS4Od+OyXNKBmO
k3nTb5BoFSQlbkXKyL1MByvM7lLjNPpTsILQTKmc+Bp0hArK1nfF2Sq9pnOfjzSP0NxsTgZILIpK
/5NXdeJlRXXGC/PNTGY9BBaoDeyJvjG1TSXHVOLSYhWnqTEI0eR5EfX2sYyfRuYZ6dP7T40DMi7Q
86HIDm7m662sjQ5w6NqYol4t8PvtcUyHAMi67hvUoxGKblvbC7lba8LZUaFPDvS82UXcsaGq1RvF
zyIt68+u3bufnAqi8GA0Vt9uG93z1o1RMU3FXKCLoZq+j7Qp+Ui7SznbgHurQMHJWKF3LSHjBm03
hljwd68/pt1PWk5bpYsUcGF2tXFKXLxbSwbFDtmc0J5rrMn9P6aEL1mawPTOwFFENuAaap68mGgx
KC7G5W9/PG13y34ZEh+TieEwTS+LNkr59LlUXlrTPYykOJez9jDb7FBVzJ9s43M31R9qxk+GOXkm
piI0hopE3yiertEXSmXPm71PjVf7X2w8qxKLkDOkBgPswkDeyhSgkWgw15bvWCHDrOztD7C3fhTm
UBkwAUOCUK+4p4Na1woMjdpr3p2z3vVm7XVJwmSUmdq5lcEv5II6H6NfK9z92hSkXx3IDeO423Hy
4ha9B4b7T+9eDVIPjIqilbAS9AurwThbPZVWWURI6TzeYwjxh1mMnqW8zjIO2Z10FabQR3AByjax
puvVpHWiMVa3fVRw4+zMTlDT3uNKfG9BiHDgS6hAo+f26nacAiZXvggTbw2UH69NlmOeTElfFZGT
mN48nkf0h4w/WlnM3DWzwj5NEL+bri2cPQeNeDS7EFAg7/Koq0Pk4NGG/xP85LHk0pOYEr2PtkNS
5YjGUd/oYV380JM65N1PZZoPtz/djpsDtY90AhuG6TFxyr3mQ9UONEFRImt8K6XByKe7OlPODbcf
WC0ruukGtkK4Xjf20Gu63qqpAYDIUOImAhqvhBYAArjrtXCjxl8YMx6WtuPVa2NVA3+IBxwEAMWK
/mOcEdRdocfReBlGTZ5nyDP7GUvqD4vO0Fx1HZyfJ7sx9aBkqA8sreGmPkre8RzWudlPJ+Be1ZBZ
cynT6NvbKrRbAArCAYbgsOAVfaE4dTbhaLEesqXVBNWGJMXMOaDy1vD+aQeMIWBCZcXsuSgciJ5O
rA79nArkbQPg8f5Q0mLw4qRUvrjubD3qi2mdbjvIXvqFdBMTFpi8RRPGEs5zU2d1NZXxFBV5/TUD
AR7PKpRp8Uq58PJUGeo9JHWVwOV949d68ueiyDhodu48KFfiWkU9C2dcHObKaszlDLXbRYld116u
sxeziY8dyqj/YangfQZxGZIiVEcE54xLnbl13fKIgfTam1l26pLep+NyaqbswUQycSC47A8lXA5c
WfOT5sxdcPtH7IVPAPmQSGDg8Pe2LwHnNohAGlSEOHd7EP3m2YRZhC5uD8qou43P+Ey6wHHatAzo
XDkyGMfOD3AxjYvvDdrmdbLy+oRWSuzkkzvnUWyrzz1PA76wPzJCImqxQ52kISbkJT62s8HowqLz
jLiKKq9Igkgmktfx2HeYV+/Dxk0Og5VE7szeX9uALjf8B80cvMJtIXdQTGvmXWJ0kRV/M4DWN0p/
dD8vgyW5jnZi6pUd4QsOujWO7bjgstWyiDPFH3PtCAWKg9Z+K0gtieA78efK2hpxN4+yRdXT/7VQ
DH0J1TbzNOTZdoFyW2xJfHNvn7YfcE1kNqZQEs2zAmJPEbCT/A9QGHG/dHT7I4Oa8btPAVwPEHBU
ssGwpa+/ZGNp0WbGG7MvosFM62OuLdAcHcAhVBl59urWy4fcaDuwJwHZe9vw7t6h/IUbB+PUgE5d
Gx71Pu9Z5xaRAsG2k2WhW2p0cEjTmB8n13nDiL5kqnK9H4QbERAtvOYBuUPHXuxDWYW1DEbasmjM
7sf4O6b1/MT1OoN41mvuvs6tLJxqe9tIVu6/tR6FZQr+OYK7SJ+yDs8V3Y+fl0Dziuc0AGut6ZFj
HM1B7rVHWZlmz023RgU37Vk/mmC371EJdg7JcmxSJXTS85C93N7A1QfFz7m1I/hoQhbeGgyLG9yP
ev1cSobidnYLpM/r3WCa6AqLE3iKQqg+TkDSsr4F7LlcPmjA1TEKKu2yjmjNThMvD3YqWdWOW16Z
Fc5D3WaVNWtAJWuzBvin6+VlfxjtGdQFIP2N/wPUCaNpQFvhqbCy2ggXYapxUrQDYJ9uTAykUXeD
oXwdh/m0DJAUtFh5vL1pO86xzsHhincxpgZExPWpg6Q8rrlCce8WOAgzLgtZLiCo8seWSSzt+D4y
eHR21mwNx1zI1jRu88WsMUGlxexT4johZtRCm7lf3r8gPICwpHVcFL3L6wXlTQeqfu6CxdMdj9Qu
jkZiR+NUH1onCW6b2nMNpO6A/wNK66Cbfm2qNCtmjhomOdxpjqhWf2vm9ji4y4ekWp41wsLb5va2
yiagkEW0ghqPmCORzopta53PGfpSXTfozi3QfsN0Tochxtu2djeLYNT1r/78b/D/ui8Goy9reL1j
R2lcnQtTPylxJvGJvTPtqKCqRcA3oV8jxMPOMiiZR6CzJlefPxSJkp5NCB8ExZQNntVCZI5lb3Px
ouN5+R9WiJvfRQcOLXtAVq83L8VsZqYxYApzDeXTqrBfLF7aHkVt7Pan3POSrSEx/FIzLghlGDkF
tqkFeLEB3ojP3Acre4hHxPm2ub2d25oTonBJSzS6q4UAhqo9OFoMDsXOS7v53cMa6xWGUgMoQDDg
IDKA1FCpbZIYLDa0GU4pZNAhoXJyAMZJgZK/vaI9v9+aEnbKVfJ6cvK/TPXfzPKHRrMvXMUrYVAk
PrFvaaUbRpq6EuZe+0RDanBTDcBhpmb1qV85bMkUJV3jgepYcpj3qnxrC+EvWipABkUIx4CpfN5Z
uM7czI1HCNc6QwrETz1YoPrCVDEg2hmYVw7MtUtwAps9AHJ+12uV6fMEw9oHmyn9OhMIrgvq2UON
Akw8T5mTe/jnsjzSPrGTbzG1J0VSIvndxf5SugU5N3gHMLonxD1isKGolNT60JW6x8ocumMZOjKL
JDj8fnBgBrMlYGxYBWjFhjK1wXJFrAQjSNS4J3ht6yY/VX15GHrmN8n7OK0B38FUCpAHq7ggXiqI
Cdebb9SZixx+opcUbP5oM6TpI5Qm3fpdH+8fM2j+E5QugNoTwkHj1GZKCaOXTlVAQjF5Y19+yJdB
cmiu9+h3M0IYqF1jgrRMVV3ASxYlmRmMWv3K8QFvn831z/zK+f4xswonoTMKLxYedgO0v1x1aOuL
Vrmmp/bJcSGaTOF89adbRoRjqTmcVOOQ15facL3mpcwf9fhH7HxHFaud3r89K0DIQoHbhVaLLiyo
cvrWrTAndVHKLsgN/c6M4+fcbUrv9ofb2Z8rO8KahhhNrnGoq0u+pH7uZn5lLeGoyArc1xHtr/25
MiN4G2PA7hrUrC5qlx9RII4GZrx180rKLG0+y2wJLpc21OhJ2tKL3WunFrK9E5s+Z3OU2fH32x9P
oMP6e1nIj1F6NkA+IoYGw2kM1gPWfeGPfdCeMXpwzj+jdwaKeJ8e6FGVEXDtbReiEORGMHqGSrfw
HbWuUo2lc+mlyT4ZxQtGPo+AMkuu7uuA979VbY0IH5AzPVtaTuiFtMSr6wgsGAW0TZmKoaxScn/v
LmiFqkNpDsxloj5s4YA0VgPy47IMeG2D4bmGXrTVh4XdSwoKu5tlbUwJ14XW5wnRW726THfDgd/T
UDkonTeEmm+H/TE+8K+3vWMnJiGb1CATi5RyLSpeB/LMLpnFqYG9Ihj8KRvr+2TbktLB7lZtbAhb
1dtuDix7tvJWThgOPLGp8oxluSvodFaU90GD/nYMNFgcMNUi8ReHymhTLVavqwjmGWJsBwIoz55+
LK0ExSoALX63IwSlcYZ+Axs0enETzIbzZXaPTe8yD2WfcOkgX6I3s7e0zAD/OZSFQdIEXkjtuDjk
faj533+JsIeDbYwtR+S6WK114pwFFXoTt91kdwthCQVfkOJD8PHaTVqMyTF4Lb3U/LGwrLPC1WB5
I+4QdoWML09mSzgCph1rlWUuOAJW5DjfWgAowXflqt7sNsHtZe0e7M2y1ifXpn436GAvZmNHLwzg
jZdaT9mdMtdJqJaa5Arbi/coUv/zAcX3aKqyMe7dgV5ms46PyAMfZ6Z3XsLBcQ2Y/OH2uiSfULyY
tTwZKZ2WVSHrxbAOajL4RvY5Jue0kGEm9hdGIPQE+mlIqQjOR+NiUPiI3RroU6IebfUP4ga6LBHc
DVPWLytCCInnsiSkGelFK5ZzRa0HF3P9t7+ZbCGrr2x8YbL5MNWNVl1c5niTe6/HxNfedCIJhrtm
gHqGeCYa9mACuzaD6ZMs7xhuY9vO/Q6Ty+DxtYAMUCXL2XWBjR3hxGI4gytNOuIUkadiDFo3TOMn
FUNQmWRBu1uzMSQc16FNOYPwIb0gHPcAzwITaE7h7b3ZPacbG8I5taiWKUaFc1po2Y+pTI8WJJWC
uJ0lSYVkLSKGi05JocUuNmd0XKijzcMArOz7Hs5/h2twD64dPGBERFmWsq+mEalm9ieKOan6FbQ1
qRbQpknpa473wElTsncyg/5uU3Duks4lJOLwXosJZlEtejLa7GF0m9ZTHFUm/7a/W78WKLi4YTaa
0qJjfwE44EgyG5IDrjdgQPK2U+y8dDD99suM4OGJnnNIUOJVYDjfnfmjC437Rb1M2WGOfccIbhvb
T8w21gQ3n4d2AaJxri7dQQu7B+MUB5PiATLim0jMOs3vJOdq/wD/Wp7g83M5WVAq4PDF5IPKnurq
jVohMULjfQxQ//gGKPmQLOkWirPXEYmO7TS2BQy5bxDP8wsKSi2Z2s3+Yn7ZEL5ej5kZs7fK6qIA
1aP1iZ+z5rg02on2NcqW7en2bq3fRngEr4OR/y5J+Hbl5BjguGDVxcz6gESp9tq5gZN/IfGBtnCT
4ftte5rEoIhHZ0oa08otENUBvo0aYgcmyNNrDyNqTaDU1nEaaQy1iTScssnwIR7Tgj1p/tJVtDhY
/XhHTSO7b8Hz5PEyu4dYyhszoM+bUS67sHd/6gp9AsgKvQUxxhUknfV8yellWr720/jSALluZ67n
lE1Akks7VX6x9JINWff3tw3ZGBUqBb3ScLOLu+rSaKlH9UNRnhPtPs1jT1U/OOWH29uxe8durOnX
Hl1ybhut5paXinzu9Oc6f2oTDkSO5FaSmRFSHxTgGWEz3jXG/DTYXj1/0RYMqPi3FyP7dELq45YZ
FDwH+HI8n8b2AFyXS8Mk+1Br3qC/3ba1H+U2X064J7qZMrOx4uripB6o649NyCO8P5VPa5irwiQs
Pt+2uHvjbgwKd8WkL23dqzEODmnPU0I+jWV7vm1i9zpCtQ0FKjDGgHv02htaNkOXrkrxdjEan+rO
CaMw0MSWoWuFIdG/46gDNu+16wreYWEpRjk6iTNUxR+tkXqNvg7r69Eyx6dCmc74rwdI6DwUZAEY
/gS8b6iAP14Hv+U8yYrBAhjq958ihHSWjEtqdnhtAKdyNoLkjp7qM8gm/CyQDRzsf91fq17dd5M2
a8MqoqjjXtQRrhxk5QhviX64vYX7XvLLiBDPScFjknO8cGuj8vOuf5gaRXKY99/zLkBV6GigUiYC
HJS+zgfL4O7Pto4d3zXyr0WvZ16dObHX6dQ9AMn0scErJPMLDYELJRWkumRED2FcrEJSCNq9MDe/
RjiIw8z1IUlRknYcDGD63A3L+QDkTCojZ9wNYhtDgtem80JGtWlQHeQPXR2p9RSMz5OUEnjXTTZm
BI9sIdORmE1fXSqagBikCzmmhqxclsvsH8KNHcEdIY2aLIXTVhf7kn3QPzG/8tWPmMsOdK8I6zAL
ZKDeXdd0ca2jjwjHEVHRiq4NiTEjgIFKJlCm7q6IZYpV+77wy4QQwIZiXBSQL+L1ox5BX+CXnT+A
foG8MlMCG9l3hl+WhLtmqto0iQfEDU0f7tn8qdbIaTGg21P3jSR7l303wcFtu29ABwi/M2Y+eG1t
fWcsD26HjX2n+7Ucwbd73lQjXxpcnQocms3D6LF2uMdcTCmxJFuN4N4aCJg56KzoRU+bJ8acwFWl
L5A1a/kth9p4muDaKuVt6qi4xzJ3eq4ysERa+jMvzJdFB3HUSMA0QtvI0V/wr8GiQ/zIcMPbH3Tf
EwkIHDUkj6otbNrkdlDh7d216M4wgg50Ym22L6CBiMpyepj6WHJ1y+wJG0j6iVAtNbCBOTTausl3
zC8lB6ncm0ElqMv9+I+4D1lHLBBsC9cXGcgwZzb0Nb3QJSFRVtBgGNxIMbvnqgNbclHdpU7a+Sni
cdUGsfWpJO7p9ufdv7c3v0G45xYMyNQsRy2Fh/GRhtWxBdrifgqgN3PKZGyLu6djRRkhdiH8qsLH
jdus1EAOgtSL1zzotIKeY0VxvvJcxiu0u40bS8LpcBR4CCRPUKBmJ824X8izMQ3QYzmaiyTzXzfp
tzOysSRsoj0rvao3FgKY+7bOyGb31egNwP2AAZ9p/+lVu7EmbJdVaqD4Kky0p0lthROfg66ZPivQ
dSS8mnyrrSRvgfUP3ljeXzOXm2RrSlKArW3cbq5yz7tgHg/GHAIdU8YHsgxeQ15vO+Te58Twg46p
f4zJQkL4+kxMY0xInNmo7VkdC+puumgj+9B2LyY0IuO0T3EUe0koFQZH/5e8boyKQyXpxG27sZHs
aTxqkwOzPprjmZtfWPE4jEdjPPQyZNVe9N5aFF6nbaerXY+BjsvE7AsfYg/MccfbX3I3vGxtCG9S
DK/YOdgVqksbmHfqoQz0PCh87tMHCgSNJ01n198susrWnpA0QCQg710Fj9MZuicJSK/qu8xE/civ
Yyh2IZA5XVhqR/7H7XXuBZWt2fVTbzy0Gwoodo/YvBRSR4tn8Ef+6baFvWCytbD+go0FnlZNU9Ro
xs7TGC3gpGzRZ7Oq71rZQYlMcivIliPESAwXDsj60N3Iki+dVXhT4avu1//fgoToWKkduDfWLAV5
CVgwP2tlese09pCMEdVl0i6yrycESO5CQSGnFMW+6smpvTT9uoyBRg+ESxx+/TK3/E8IHehyFVZs
IHQsLyZJPfazqO8SGW/H7mq0dZp1FTtQVdEIKRwItqNeX7dxADwIp+e8TEGiOXt0PN3ept0F/bIl
xt4BAMuZOmtYqt0PldHcOaPpu+A48ppExve+uy5wO0MMGT0v8D9d+3hTFQk6BGh3FWgStaOfZmfi
PEPcz1PG/4BtwJzuv6YEhxhqI4cALrxvaq3YawfyDSpl5dFyqMQhdu+SjSFhrwrTJrE+zOtd0ngu
zTzGj5zifZ37EC6cckl/XvIJiYAN19I2tYu1BIKh0s+cdr6lj5clTcLSKMG6UkrM7VbONt9RnPjl
1Mljs0KH3EUn8Tlp7PRA1AxbR4pjXjSfVb09rnSEvjlQExDE5adqgwVCncl8YOb05T8466+PLWKF
yTLPy2gCnGCQu2w6JIDed6NfMRmjq+wrC7cMd0ltg2QayCxj/DBk0xROBVE8U4e+vKZj7DQeftxe
2eomv8UV6ISBMXgdDPlNS7sZkynPXC3xILhRnmxuQ3BLOwF5cWdhv4MYPG1nNL99N61biQvv3gYE
IzfQsjVBHCKsNk36WQFOtL7Y9LWDWBR9tV3Js1iAuv6d/RAgXTH+5UJkU8hFrLjtLUiPVJeUeO0X
++iEi5cG8Yv+wi762fZirw7ne/0kmw/d20mMvAKivIraQnDkOuTUoOvPqAn/tTrzAGcNp9H0qjjB
fLTmuZUMDyHbRuFiZUvsxrMSYwpf4/ppALvTYNShjpk9bUzuOqjUOIUe8EY2wrG7hRv3WT/DJnto
RuDSSoLeZMYykADEj2smm5WDxFN2LwsQOxnYQ9Dp/RUtNmaczE0wrI8XD5viMOvCYjyoRRdM7OX2
adjbNTAp/2tHSLdQmrENfMbqorH2vnd4wFXjWNuPgJAdlVjyuNrPYTfWhNQLgoGFXaxFvPy+OfMz
89OgvwNLdVgFSiB7nu57yK+lCR5Su7grxg73rRk3QzSOpROZmB35Sjpl+jIP+fx1UkCtmWUNqNHb
xZRJbe0+CsCCt8r9rJwHwkEEzd40mCXay4X74A6Xrj/c3rr9G2NjQHgR9MlcMQ2SwZc+GAPT7/z6
E/G7gBz1QPXAn3W+bW/X8zfmhAOeL9aILhggAFn90MXES0fFy5r36RP+Hb42VgSHVDDLXi8tbvkx
oeAS9wDc9rslgGDL7dXIdkdwxYSCugiYbeAWJzPU0uqcx3/etiD7XoL/TVD9jDWS0EtlRf3oa+13
YsiC/b4NEA8BV4putQirqzJSxGTAgepD90i+ANwc4Eh5xf3yYQj+brjJOAN38zBMe/1jU0j4cky2
UaqjxpRih2j+qPLssXCqJ3Uq79uFPzIVjH63P+X+Zv0yuR71TTSMmzjVdAdRSk+G0KzpnyVvJAnP
biD8tSoRX6eU1oSuANJYvfTG5m5KP40F5Pj8VFYn3N0yJHoEQAmgVsVuYj4zlWDYdcVVPZiK4yU/
quHnf/hcGxPCGVqyEm7X41VT0Z+N3jxknfNfYsHGgnB6wHvWQyUDt+Bi8ACDeb6WLz4m0YPbC9m9
BTdmhCPkdIDtmzkGHqj7aKQfXPJh4p/b9zEB/B1yMIQAneq/2C2EQN3EIwbSarTKeDP9LEsn1NgS
as74DaHhY548GtSV3O57V9M2VxI2yE7iqcswp3YZBz/JTsZq9qPaq57aHXSq+ZoiwzrtuTfUJqH5
Cg4sCC4LG2ZZA0vyNq0vpGo8av6k1rHK7vPO8BYZxeyuKegzGZCcQ1ASp1QozVEigNbipe/on4lO
P2np8Ggv96NS+oqsU713mkCa8a8x4Q6kaqpix9BQ4IAuO4t+jGvMKqWmLN3cC3pQplFNjJFhWWIh
s4Ky2NjpOr0oakDUJyV+0crntruPywbP99Ntt9/9gr+MiQXMxu0S1ZkzfEGC2eCZhE5P73hjhDUY
/NOMS56ee6dsszZxuhAK7nllZtgwrbnkTVDaz2XzmkqnY3Zbq1s7wl5Vg2L9r4JJBvUrL8GEkxQh
KODu88J5YA3zeOGG0O58KIt7a8ZjG9wcaR3Wztj7tz+wZDfFd9gItgUoteDaLCttCpe0sgM461Pv
TM6hHtUav6w9Wln3fNvs/ocGY7Xl4LrCHO71NZYyMGHqKhI2e8Y2at7cnvrxZHYyvtbdPBuksP8a
Wte/uS+n0i6M/yPtSnvz1JXwL0ICg1m+Au8CWU6SNknbL6inCwaz7/Dr70PPuQ1xuK/V3EiVKkXK
MPZ4PJ7leRRbQYtWPzOf2d8XkiCv0BzUwTn2GHtxB1P3oi5xqwqQHfVXsNU9XNZ118VtPkG4smlc
mhq30XWklDcp/0LYkxP5MbnuuAvcU8eS5Fn/h3H9Vlkc5deVnAFkGFnd9tBdm19LD9JOGKLwdC/5
VHiOLwuH9zfTxtAa+HSROxQ8ajkWylgME+r2GIuq76m+uByJf1l7hYBi8c/thMmh33KEO3CiCzjc
jREPTuZZH5Yj2LcO6Emo3DhQvpBj43K/8N7TlINOJA0RMGjUkKt4bUA1WCTVsoK7wziyS6chsMkC
2kTSFZKTuLuKG0GCdjZTy94ZEO47GGpV+nOZH2kN8J9ZFrXKBAlnz8zznOsp5uU09qU20K34HDf1
UUrbsOu6N/oIJy9ZRkwZ2MibgeMCA80/9PZ6bgPenAoZtcv+Id+IEk6YNTHwiplr7tq563vi5cho
FX8V/XJQo68ZsMIay1UylyyTS54vH+7dW/dFtAg52TUdnOcCm8wHn2YHI0c/SXBZxBoCiWm6jQVS
IShjFTo6bJbAAhXzPrHY4yiFH933GRs1hAspi1VOJwsvND67K35vcq94Wep1QPBdj1V1in3r+2W1
JPYhZsmiKHIyrUO325Db5xxggUoJNFn7ruka3+KT5HT9Dw2BfGohJwf+V+HN3g5RP6UaNqoru9yf
2y53czNtPeDQOd6MTgEXXHsPAGVkXq0C9n2u2i+lbfYHtSCfwL1QuoM1yLDL963n5aOE6Bddepj3
iVD1xvNETW5T9YbIJgj2l/lFhOC/2rTTAI+H5H2j96cRGRju1b947E9xITHUPVGgn0NciMnOFQnl
taucI5pWhskWFEXHL86nrj5E7anm1+8pW27lrN+xudOXhKA3gWIep6HfzPRKtW8avOzIoSeS6HMv
ONoKElxYUacmHwq87+0ENvLE8CDOaOpx/doazlkiycPsGcNWmuDFiJ6bdGEIxSYkPD0K5nHXrM1n
JeeSgEQiSKznjAMfxhgMNzcLP9pfaXvnpJKBi93um40uYgkHAa4O+iuISJY4jFuA42bzhzJiLhKN
vr6gcdHoPxSd5WkrCDp7uuxaJPsmlmy6Tp1UjGwhuRo/KOmjlRXeRN1K/dLxEwCALguTrabgWAhG
LqKEoR8/qo+YWQWPMiZYLotYd168AbarKbgJbWZ206XInxp9ckxiQKz355o6t2lUgTx6OjdoJEnb
w2Whe2HCVuiq9+aUxbkas6xeWyXRIQzao79B/ee4ifI1k3JGyEStv9+ISkE7l7Ec+pnGVUW/lco3
pXtoHi/rsxslbBUS3EZD7LpjRYGnzrV90v3lzL3+WAaxx/3Y793L0vZ9IRBGAYOAljARdWpZ+qno
GqxeNwA8fTzZ5D6Py6txAYSnwt+1Vb+FiUGIlTrd0rIWJZIsRl/FKaluxvbM/rRCCaZJMDeBJNkA
CjP+IzgooLswGyj4YGhIW9UlOX0wa8NwK7uuTynFMFARGbZ/eR3fpPZXoRgAwCgA8CLxH8EMo0pF
uqq11ZB+yD5iuPNk+9mVdq+F2mGFrCMSJyzumyhOMMWOtKUyqHMRVsMUjpV90kZ2m9vfksQ8JLEs
qyeTJpikvdhG0lSLGuYMnIf0AUX8ofw2oF+SS9qR12XauhBBLxGw3FKUdnYwkhkO1Y0KAku8eWX0
9jsiAB6HINICrgPAhYWlM+Ee7EXV1ZBpPy3rh9ajeF3LJtoFIWhMwdg8yrnIGgOPDESSgqvowEtm
t5jyssln21KCmFVeRZkkD7QjBeB0gBiCHitfmOBwk7lrzbwYoyCjpmuw5BqYH268aAeJca+dE5td
WbXZyhEPruKoQ6TaUxQMyO7U1if4C7N8JAY7WGN5AgBZxf8enO+XpUqUE98TZkYrrtBED4Ac7sUR
edY6/lhn1o/LYgSn/kY38UlBW9uqmdOEKHN+M1fszgnZFhjJKdYqyakV441fwla+ZeR0QUyG9O5r
s4iWifLcctpwQGyb62FboYUCHI7OU8FNT1l5pIrQyczzBPT4P9YTdgLkUkAV6wbmr16LHomDly5p
oyCqbH8wY7et8iPvR9dOZRD9Oztnwgc6SL4C/Qxgwa9FaZ3BBmLUwB6wToB1cHPrBsnKP7u51qV8
JUQ4xnUez21k99CnfCKO10zIquilW+ij60yf/nztAHoFmkXdBgaWIcjSl2mMAAfbhjGo4n9OmtqF
RFW6Z1BGjC0gvm2jkWgntsT+Um8jUgQ77udqmhxidGHGHidiAqn3aKopmvxLd4qfpwUIRYHe/1ln
GITaKqDk1kYXGzkykUiY03rGAzuOAqBhnCvUoOhED0ovq/ML18m/YjDnjC0Ef4EhmKJqVIs1p7wN
AR7qxRXmjzGs0wTJYLpOcby8dUKM/a8sVFpNWD1gb4StS5UiykkftWGqg/ebtWpIjBgdWcOpLqej
ogEqUpW1pK9/87W7xDIC7AFEt3jAAybytf3X2TTOppI6QbyodzxK76OuWdyUcbhL5e6yfm/P2mtZ
QrCTmjVRasqdgNiRh8kJTN9P7uQwSXyzOqb/qZKhiuj40wQI+QHd4kFuDGeaKV/zwZA4x4uaQIRw
ZRpTCraOtnUCu0uOOmP+2DM/H0aJH9w1vv9uDsQILngZbEACduhV5qrXjx95O7jLl3GtIauSm2XH
22NvLH0dnsF4CYjfXtsBr0DWp2CgJRjmvr3Xxsry0FGq+NOYPlh5dNeMo+FlU5zdUrWfb9AdeKuP
jWRZd41x8xHrsm8eLXqRNACfyxEjgCsNzBfnfEqPffJ3Hf8ZjSTyy/Aetgr+CWAFUk0TIUOpnusg
2Frdvo73qxp7SaP4M5W1UOwptBUjbCDgmavZbnpc1AYs3vyZRu21lZy15Q9nyf7RB7SegH9fGxnE
VuN2ZmaxJGUbGgplLpscf9K7uzZtP14+wrsKvcj5VU/Y7NAYqUrB8rgN27VXtRrQKhp505wiSMgk
xr93xvAiQisDmikB6yR43qk3AeO4eqa5TY54ZGISGcZQ/Hn0C0t4EUMFB9gxq0qA5e0Eltac0c8Q
ACjUc1RZnLHnlOw1lHfQFQqJQsY51c0F9aPZCgylvKN6eVU7kueITIKwXo3FraoC8UFgGfzaKtpb
LWLHy7u/uyV4qwK0GOzJoMB5fT7TOS8GuzDsAJP4Z+CY3ZsoAUSzJhGza2QbMYJ3VesG1A0ODueM
aHooHRehUwjYFp8iqris0Z6HBZ/Pb40Ej5MhUGr0qm3Dbj46ztHI7FOXuU56l/BMotX+4lH0zGLS
H45HWDx9KmZ7KDTjIUeObjbuTCDAgQ71sj5CWusfPwD46v8KEZYuSQttQvTXhEZXnqq89Tqj9Mwh
RpZpQMu3Sa+VrkBVRYZisGt8G7mC8ZUTaMsTjjAJNCo3My3u9FrGdLm7fujyAVStYbyF8wSkbrPw
GKoxerCHClNC7hB/u7x8u5ZnAEUdZUn0xoqhw5i3jCx8sgOd6qbHRtNdbP0jKnu2W6iyvMheuIfi
LpIxYENSNTH3s2IXz3MLhXJqXht9mWNCrjmnxvTAjfQ8acOxGkzZKu5u1ItQEf1S7VhD015pQpVO
fynpcpO0p3esISbNgQ1v/kKUfu0krKkskmzpjQdCcnRtAXIc+VWMdyFjfFnQriobQevvN3dRkdE8
a7qoQfNKfVTsv23A3l+WsGtyLxJ+pT83EhKN94CqUK1Ay4qrBqcpt6ZbYsqQXWViBEU0PuipmpEm
jJFrTOJwaB8Ac/QeVXQThDg67M1av2Gjytw1Jp3Vlj6QZkWVnm/GjnnRIHPdu/4H5Er/ihEp0uwS
0BCJykiwlPVNX88uaftDxNpDpal+a32LuucElH6Xdds9tRuhgmftK3BTTRwHqdVT5bM6gD9wqWOU
lybcHYypsimI3UvjRZ4jrCVSaakR1ThDVQKA+6FKKjfCeIBu8PuC9H4y/31Zv31D/72oIs00KRnR
YtNuwsiY/VmvMRrXSCxdJmL1VRvzAEFah4oBXhqAMgGRZZukJzPBu+ayIvuGbmGgGxEqoHcFKTPX
8kVfqPGw5J9npfDy5BE0cRJr2H3K2MC6+FeKIdyBbV+OMejAm1AZyXlstHNpxIGVO3/NznVBEo/W
/Uc1MT3ApblACJaI3zVGjMeg4ROIvHhTvV5JWtVAJxh7OwClrhv34ANX8iPG111dr9+znC+ibGE5
y6JtVwB0JwAtw2G2bI8bynGpC4kYiUZifjgmxtJFQ42J2TnGREN+N9l9ignGxJuM58sGIhO1munG
DJ2+NiwkINpwyb3aeZr13DeeNYC+XBaze4BfFk48wJg/WxwjxYEyi9R1ovuS6W7r3GhN7s66JO+9
J8tR195YPODRQy9sUj4gPWsCJT4s+TPT/XK658Zdika1IZFZ/t7qbUSJc5nRQBqe93gBKPPyl2Hw
I0LBQxGrP5Cbk6zgjqh14F5bs4xAORQztK3ajabRYQXVHnHm8jPvq4PTxwerk2GXrOsjZHNeSRLW
b1QRnxsqJNn2s1YElnlKhnNinUftgctQSXf801aWCD43s0QFbRsukjSnH82l97pYc/OmkFj5rkoW
IErQ1YGGaVu4r8ai1SemVjC/5oHd1dwF6e2AWh+IUhT76bKp727URpbgDCvk6SOrrawg78oD1ycP
+PuHVsNLevg/JQm3op5qit3yrsFE55eSY2CuODk/k0RW31tdwBt72Ci0Krx1EZqmYewY+d6OKaWL
khLD4KgM2UUiRKwKLJYW60w1VgfB0NO0BAM3z5c3Zidrjsmt34pgQvy1IsNEncoaEhIks+rPDce0
y+fYZocIiPFF9JzOX6c4cTk6eS8L3jXyjdzVYW0WkBRKV/V6ZgdcaYJcS9G45Rz1RDYkvhMJvlJP
OLdUnaMyHRsrUJuIukDKXlhyF+vpMWqGzwxstgraI6dxOF7Wbl21/20eb0gfFkxZzP16hIEe4y7J
IULJKh0fTXq6LEeyim9e80P5r5xBf7D4146WV0a2yGxkXwrwJPT1B0Anr/dqbDPgdzETxQ1lwrBI
5YIvzZt1vA+Idt1Un0B5HObkIVYAvd/YJ97Wrpk1f2n6x0lj3y9rvHORYUN/f4s4N4BwK0/6bLCD
CL2gfDYB6LK0h1r5OGrq99g0JTfMvuprOnoFvcNkyWvV9cWeywqtTWG9eNnM3boNCFrKL+u0by2/
hYjXGDjqEPRWOAuMpV5Z/yAtSOHY4KfLp8uCdh0KRsI1IFMZNkL519rMkz62qMzZwVjaIVBXQ/Bl
SXTZ3Z+NiHVBN+ca7LlN6SwtXiX5X1FxQqtbZqN6lHvRn3HC/0qeawBUBy0D6gQA3xFqplWzaDlv
sDXomQL50fesI16XK6eqsj5cXrY9nQgqOKhNgWvO1kWdrHrSwTiPdBZH/3F2tLhXqF9H9c5IJH5j
b4MIWiwd7BAYBJz1S7arN+eNlpEZb3DETeAERPuILAW8qwwmdSmKrBjzsQUbGBwHtLdphuq980yR
Ghk/gowQN5g3yoBS984OsJIN5HlUiuBIUKaaeaxFeM8FmNXzxtnCZV+7WvmOh8E6aYL0OWzaIGIY
3TrVrEzKgpx2hBKlRnwNL2Gt4I96LUVOfNvWgRoAuB2QmAPRFpJzr/enHozJydDEGRQ1Xtv9lxYi
wPcOvKDyjAvCJVF80M3aRzlRcq72LjLUR4GEDhoxDPKR15JpSo0sHQ0tMAo86KofDnm013zgPB8T
49Ho7hou677fM0ZQF2ugqcbz7c3gbQwzIWqMoC0ZgW2rTmhfeUd1BXNtv0WIHAzlBNdXoQkSzKzL
bcPyW1YAw66R1CT2DHHtWgYLMyUgvxbWDm0cmb2kxArmQjuTip9Zrx+QPJJskdiJvqa90Q+owTDw
uEZNT7gnqwgPrDZvSUA/9D/tsD1FPrlrv/GAHDuv8eKj8/GyYxJ76N5IFDQboyRqYq0hwezN3uK3
Hr9XDkBOcTWvCqtTLcnP7PgOKGjbFM0BaNESex+bKVviTs9IwKMPRhvq1TOOglmdSP6OkGMrSeyf
iipmFKztSFB9G75NOnQzMfetHNhz67ga86bDilVqPLxrPX8rKEY6rB36qC+gIP0A9uUm+GcL6Rd2
2wb5UfHftYEgBkMdCzcLwhrBoczRAhaSVtGCNBgCfh99BtLGfEdP5pGF6MsxclfWNLATbGDzcHGu
J4Gie/C1IymtcrAnI6VBBA5Y3j4t6gIya/UTnbQnyWruOBCC+hyCNQ1NntDutShOWVzltaX9s5rd
yqrlq3flp/J6OVA05zr+n1Fj/ooJ0J5oEQ2KrYsqLGeOZpws7mwtWPSfJUEz8KI/lnHkNUV3sgb2
7bKCu0tprTcbCM/RHLnqv7mtMevYq+pcaQFvr9Xow1Keu+L7wiTRxxvvBepA8PYCgxLsE4h9hVWc
0sHpmoTkIR01LwIe2cQ1j5eydPLbl6AgRzCMxO5SAhCmKWBocVMGzZtwj7bz4NnkW0ptl9e1Ow5W
oIMv6vI6vnEr65UGv4nGH5S83tDjDJFpI4fY5KEajW5FDkXPAFmSevp4GEBXdlnYznK+EiZEJWmc
9BjRdYBUmpGvszp4jpN9cnTJpr0xfUEl4d0AVNS+GGeKTStsT5+dk6b94YiRrkKEhYZIFS8ysN3a
q6Jb6xv11LbzEauWIn1Dx89lZHipoUpc8d56bcSIeVdrHOs8YVMegl3Q1YH63TuLF6eyVpg3Z+m1
NiLhi02TKlUHLQ+RZ9VRvLB9rtkuMCeHEx/id9iABfwmnCdioe1GWLpSs5gzUD4GPVU/maO1hKrl
dK6lIIt92dr27ACbA3+LB4pjiWoNnA4kt/I8VGAH4OK+0ytdskFvKw3r0m1kCE7P5Eupqgp2CEnK
W3tuvTXxYGJIgDflQ1lO4aD8KMEq51StW6+7eFnFXQPBFQZgiRUGSMRCqGmRJwYB9K+a5qeW1n4L
MD4ll1FyrFq8Sqn80vJFjOCeVH1MuiGDgSS8BQ/HMen92qj9CsAzS2iNfwi9/et0oRwOAiK05K5k
pK9Pl0WmsgTl5BCAEOhhjNI7W50OlxfuTUgPjVBY0ghBgG064gAyMDNJWgPbKOT6eK/aV2mc4eXQ
6YBRTq6Xuf7UDWib6FW0J14WvOdvt4KFpcxmizR0mfNwLhSOKQ+UHFrNt8wWoTdGQiPljzPagqaC
z7WaBrRxJlyVZX1dlu/jYiVuJ6dA3TtsG72ocB9PoDSccxOuXaXZl1w/mYVstHXPS20lCI6jHVje
rMyToGUsvSy/rluAXde3jP9pC+LrBROJ4PsO5ynucH0M7fC5HUs3nVPNdWL0+85o7JIY4t7R2mol
2DrAhnLFBCd72DWBQg5DY7qsvFvyM6HhkH29bHx7SwjXS4D4ZtO1x/j1wWKt8+9lT9oHLboawMPO
NdeU4k7vuaWtHMEYKjIBWBXTe2jUSV3ak9Q1QXuKBNHPy/rsHaatHMEkUk0Fqz1oiMK6Lk+Izkz2
rUniY/KJy65ImUbCsdWNaOlqAFuHscaPmg3gYMJrn1FS+pdVkgkSjuvgKEk2NhgHK/TsmNr3TtF4
FpN0zu/Fm2D/+G0IYmBhmMNgJKY6Bqqp/eW05Esx8u85009ppaLXrvxo6sjP91wBOmkiu00kKor3
clLqVl2tt4nW1UFj2Y9xHWVgt3cSiZoSc3+TneoztBN3cPIFAtrCPBiAPVKq21jGab93mWxXUzCO
iJtoZQckZjjo3yc9/cuMMP7YPVlZdDaj7lAZ7SHTSont7zmOrVDBUMaqTqshM/NwQVrsMI9fgTrt
Kd00enqtH6I+OXWxLMG8G+68CLXEvK9D0nJcdAvDipj89zO7ocBC4vTjPLEwB2vKYUjah96w1OOc
kQyoAMM1RbJHckYuq26pQq4nTY12Alt9Hlbzh74czmROny2teko0M6z7Kz4o1fHyqdy3JBvxKl63
iEoEiUMxjhUpcfyZbd7ry+yWivU3ADLu27F5176+iCKvfTSaANuMgbo+IPWKE4TiHNh8fFCZh7QZ
nwuzOudpc7is3r4ffZEp3AsKtYchXQ9KTQD1TtEnatuT4hULKHC44ylkkiSz9l3Ai0DhgnByW+kR
JedhqSBvZk8nEzONySIDZVn/jBi3Yqj2v9smMgdqy6grU2rnoV4mz/aU+o49h5eXTiZitdXNSxC1
OXVqNBVPNGt+RlHEY7aMakmyWFQIEQBP5Yx1Ai2mPjtMSnTd0/bIFvb/7Yn4lgAsVd0uayQyAhK2
GW87AD9ngyQdvGtpBDkipKUIZk0FXapuHsrWSulDmYaGc6ss/mwVnkWvGoVLMhv7l9yLLDEl7OhI
b8c8noIZ1JsgR+FjiKFCJFNalh17zbhyJtI8F0lbe1mhPPZVG53eYRybLxC0xZOt4EuMmw4TSUnY
O5j9wNSQBJpq1zcRwCgBTsm08PPaAqN+0BLGqzwkJfrJrfKTrZR+3dHPZidJrOxv3oskwda5zunY
zh3u03p0zeJgWocqiVzgIGcyYo/dY/WilJhgwYudlOgwwsntjeMIbnKOMdfLmyNZN3HujTpxbS4Z
fFCsa4VrT5/TOr3qHeN6Kv94igtPCszZqxgyAY3NG7irdGYqKUrEqdR85PF9lThuF90pizfE39+j
1IskweKaoi/LOcPzsgETRGqHVYG4u/276T9flrN7BRsg6USyF0gCIjBsOtDIrtPGeIiyU6WEg008
bgVZA25WFJHetX4baYLh9WnJu4IjkwO4Y08vu0MzKm4OLlLaqd6IDq3Lyu3aOWZbkDkCHuObiUhC
7LQsSliGpd6Cijgms9fHp6RuXNN4TwZnHaVBFomgKUB8N4PnifYcuH1hmbZuScrDUCa+NsiKfbv7
hRz9ii5pYZ5aiCoGgjqHlVpDoFqRp/D0MGl55nVFdTWO/ZGhe8SOqsfLy7h7wDYyhaiizWeFtXOd
hwbeMLT1ucGOQ3SbVrLO9h1BuEmgmrFuFkjuXntAoqI2BoZ3LWgReLbVbW5dk4IduXP+Y4VeyRHM
MGWo1fS80ILBIHfGGN/yedG81DTL25RV/fGytB0r3EoT58WQuE7AXTBgy4qcons+X7x6VPl112m5
q5d24QIL6B1vMwPx7dqZiAPg/CqzbsKZscwMvhAA8i0Lx4jzX9ay3GqMyK7m1dyEwMxAUdsEi5kN
vygGZjpPO6tSFeOh86NTfogPaeemfw/e6OsHJUhkkBA7EdRWnBja5IXaZ5XSQKsZ12Mygoil14/U
lIE8S+SI5SKDMrOKOLasaOrAAPh7oUagouskliETI7xGcktZRhpBTEzHeyxkUBLlCG64w2UD3DtW
CF6QfkeDr2WQ9fcbWyCLFataC1sA2YIZPQzp2XnKysfLQnZ1eRHyhtU0i6CKOg7BqJnX2pjcNm32
oBetJEjaCwaNjTK6oMyckE7ry34IWtp6dRsfjdQ5q0V3NKLxqi3yyVV09VDzqEZnW/YuJcGehaoH
jF1Mt/BOHfjM9Cw0x6+DMZ5U3h/6Mfl0eSl39wsNa7iS8e8NVMw8gm8kia1s5dHSiBdjghXP8nGU
LKVMjBBiFEasgN7EyEJgu/p6C7Q4E/lYoMZEpiZxuDtRIAjAf2skIgfHqp00ceZkyO9VD2ZvLW6W
y+ZeJOqIbUUGpiXUvoBh6My57dL0TIfJU/P5YDqye2rX1l/UsYWVKx2aLUyv1MBAbKGa0yll95HM
10n0ERuXc60mFqPJENCmvlGrws81HkxT4mW2LIKWbI9o1iAX75leNGpA4uxMm/KEkRhJKCbTZv2E
jQ/KbJbiChxwcgAAP1XFXVOYRzsCjAka2C8fn93dwRnVNSTGVwK316IMhaUObWY4b6YESEaemTmE
hqkfLovZ1QhIM+iIMkAMJl7rlC2Zoi0lXjbFRwuQRP2xLSoXg2PvEAOi7xVsCYVWsZsmUuyR6BQh
85L4HWZIW/ZgPPeJbAJzVxtK0aNLHaAoiHGlpVRqXKrKEAxjf46i9mM0195sLl7Xy4rhu6JMiuiV
Yq4UqACv9wfIphUaFcYstBoGZsmHhv9MMaldyHjS9+IuPGzQcbruDoiUXsuxcWYMo8HtqsdZOJYa
AK21pyo13ZI6xzSVdTnviUMfgbYiHaFMLU6cqKPhpLVSZ6FmZ+5ET7H9RPLPA/WZDC9n77huJQnh
a6VXnQo6OiiWtieDsCtufr1sdBIJIkh2q2dmX2Z8QOxjnpTSONnjO9oH0HaB/UdfztoYLnTk1EtG
uYkCSYBWo8I1rd48ViZ6W+NqiiQOYX9nfosSwW1LBY96DtaRMLO5P7DTjEEC8PumyyGVedJ16cV4
eKOVCKqRJaOejSnLwxSll8m1tMe0f9LTIFeu5j+GYdMwDLiyaGECc4c3yElsIy9mpw80jGLEZLlH
3fYwMC5ZvR1beCVmdbcbzx33Km2bBnf3MNV+NycfBlOR5KN2PAJwy9FLj3ZtHbGV4BGycQG2/QJN
prZGvJNZbltmuQ/OKXeB4Mu2vWMNNjreLQfcZ4DwEJGV5zLT4Hxq4wHPMrfIQdzOAbw2ZGe4evTK
6JLa1e7yvYgz199vlm8G86LZlgjmOroSgdGpvRuiTMbCunPnbZUScSBHx5gax4r6IFe7U+zMt4pl
nns9frq8djIx60ZulIk6SqbEsPqg5Nopc4jXNMOVo5iSZ6VEjIhQm+gzWqm7FF570m+LPjoUyN44
+t1lZSSGIEY9VUTHMUEoF5oVR9tSfNQKpXG1pHNV9XaKMlmGSGIJjuC2l4pqbWbAEihTXSPTHtXC
kaT+ZSKEg8R0ZllZgpjRHBDMaQzAwojnLy/bjov7bWq46ETHrSm8Wro8RjfW8MGZxnM06mC8RwtH
VJ7KOfeRi5PUGnbdw79HaJUoPJN1lZM06rBwi/YDnY26CjbL/Eisj5cVWxdH8N1QDB3uaKJEw63o
hWAFKTLwfRaSavHUJjnUlupTVh3ANHZrZ/SEzspjGXPJeu4b+2+xIhg0kJ4io8GbNrBHOrtLlBzg
KVpAQcrsb9/eXwQJcfGodMqctWoW6sPzZKC6PHpN7hN+X9anyyu5v2H/lYTBldduwox0ZveJ0gec
kuckp5+birnAaf4eFbJObGH1gPmFUQH1BdxXsI3UrvlMAVx8E5sgkfy5FIecf7qsjUyEsG6VZWJ+
zQDyeF1epc2HqTwAUu+yCOHcvtFCyLDqWqvFRgRA8EgrDyrpDgwH6rIImRbrJ2xctz4ja93FYIEg
yXOPJmTtWpWRxouzG2/UWL9hI4NytbZQ9oYa4HoIdT/1QZb8ZH4urpRH5dTct8/l+bJWgjN6I1G4
kBJgR45NCmaGJceA3GOp39aj72DQ1gT7lzb3/mVxgmG/EbcesY2CY8sUTWUgB5l4e6pQvTV7/hcH
3E+n/mG73z+iUFtFBgZDHMjcCaIGw1jQqwS8e7wq0cXLZ0QpXKLPrlFshAjL16gY/owZIPzrGfBS
3lgcTUVid7s7hJe4BjBA4DCJ45KOVmbWMM0Nc0Gl7vMaxQrmWo6XlGOQPYzPlzdIk4kTzDyPUwcF
ERXiWis/TopxUk2XAoHbvB8iePOTqR0X/tN5SlQXE6KGfR4x/EV4UH9ghmR1d61lo7qwhXOUtWas
g7PGGq6y9NFUj4v2Of4k0Xh1P5tr619DeVlgYQ8n8AhEjIIsasowv9QFOaaXujBm/nIgZ8eXESjt
KoWK2oplic5DMZlssZbZRrruJ7Gfey2s73vQeQ+Pl7Vat+mNUhspwkHTJ3MG2jr4SBSDPdkR3uuL
LYmVdm0fqRPc+QCxxlPq9QGzlmzI2QSCeuCcWSEzsq9Gb6UnOsvyEPvQ+i+SxEweepxSAyl4cLkc
B1/z+WE4x9emq5zyY3aaJXfvujJvVw5IV5gvwxCsCOzXKyY3yKKCK8wc/fkxRpFOf4qZS6Pvl7dI
nJv7x/DIiyTh0iqHNC8SEx6q/El+xuf2pHiV5VKw9PIPNua8ZN1iYur/jUDhbBNtXrI+o/BWbfk3
3sUHNqI/35mAKxr5aRYFeqSfYJmeYluSR+OuW9noKhxlZWlIb8c4ykrTW6GmDT8qyq/rqAWAnaIf
x5TiLdnEkr3cv1B1oIBiUtYAqYAglgx2rGeMgJbHt9zF19z6ZD1EH6tD74P97lCcZlXirnUhCv5n
kVdKRhxt9O6LrxQdYFi9uhCcbwsuktk/x8Q+ViAvVDxg6KXD0czQa4/xyK+c+kp009GzMRxqtH6V
dUCZV80fDQcN8ci0pKcGUy7kR1Ic8xWTsXbr7Oj8qEyvMh8T/VyCqqO41YrzNHv6U/+3xiQvvF/A
G28Ow0YZ4Yx3M+cZkif5zXw/+MRDTWgIkoPiJd5wsD+gB6H05yv7VhaV7PpIzOoZgKAB2L9YPqwS
pVkaC9dqVbPDlA1HpY47IGR0JxBRyIoR++dwI00IgUFekMyz1YD/5CZ5MsPqyI72tXZawulQ+khM
S261Xde8ESeEwxFpBiDXg06DWvEPbaDjGQwBf9in+Y8VboQIvqXrclXhKNHfOMr9mHhVfSrJz0Y2
ii7bJ8GhxDVZGBAc4FBIR9BxFSbObV/QDOjgMibJ3dtmo5BwktsKlAmO+Yt050CZH9HrSfaI2BUB
DAdrHQWH7xfWTDM6XVdGUIY56s9fKc6fk2yaXSZCWDCjpAXnFrillqRJfKXubggA7M6aVs3u5dtl
d2voryqOhj4G8c1fssgZVMx83TgO90tjdBOdXtNkPoKDXiJq98bciBIMup4zQ23aCe+7foVDAQRA
OoWzRj5VfeHCGf6f4oRtQt9OVMLLZjdwEIBNL9ycWW6TsBNpPyWAPri8jrs7BlJ5VOYx4ojC9eso
R5li0tkUUU4FxHvySNuvpirxsrsOYSNi3crNo6gz2ihvMrws9SrR7tV6UJ+Jk8kKiDIp6y5upFCV
LDPpBjC15XnqTlGau0XxcHmx9iOMjSprGLARAlquLF14iYgd/X3Fz6711eKuN5EQJC6qr6bSufPz
ZZmyDRKvKKZMkdWDsjxH31j3UU9qlxD/sgyx3f8fd/qil0ha3ue2xbMMp0ldgu4/pF3Zcp2wsv0i
qkCI6RX2bO94SGIneaEyOCAxz6Cvv4vknBjL3K2yT/K4q9y01Gq1eljLvo5poHd3Ov1IyYfy9xAD
+PJ7yRTx9eoJXsiUrqWJaF1U2i6I0pt7Rj8IoHs1n4aeKgKWdbtAaITMoG268ihUV+lZ3kW4KTC6
Qc5tQlFCMnr+tl6J/yzgs5T5KxaGQdwaTFbI0JyH+n5KDj3esFV+M6mKvathJsqiQBcH2Msr7PeQ
i6EcDJBZDrq+cStwft+aDQns6lx+q6YfCquYS2yvoiOwRdjIpoM4Vm63Q5drKMCqih2azuS7qX1j
zEEm4w4DcpX3tR427ONliasmsRAoHS/RmUZqhEifAHLoiZT2QbT1D1DTgEazjt6V8FoIkw4WzxuB
VDg8X1SbvoOkfh4FzXsO77MMGSM3jrPGaTz4C89tffoEpBc/9hQGvh7fLYRIB0m389GlKYzC/DgF
0WEGgHC24m4M6I5vtY0qeF13Fgt50n2Itz0r2AClEBt9arzpqgRgwWRYN+7g7ACstMlL8QNkEo9R
V/8yQ4UPVtiIDK006FHm5q6dnfPsa8GCpvrWGnuAGFy2xFWvu9BROs+6EaZR3cM4cnfc5nF8SABf
1/Xj/n8TI92+LAUx+x+34bbf0/ojEbegKLwsYr73Lhxiufu9LsdBNELAOozfNfk5uOV1BTNk9XSt
OZZ/Wdh6KmOxbvPXLPxg34ft2M6J6joNyiMyvDtvKz543+anBqgdFMu3+hZdSJP8ReMiSVNpGpgq
s2bTT+QAPrMTF/rRmj5zYvnIaO/AeKU6cLOBv1pScKihiwN4MuDveamklhCnagF5DopwYwfInB0K
TtQfNgRMv82BPV5e01WDX0ibf18sKbgDhiK2UuSUqy8oLhkIA7wJDRGKrVu1+IUYaedCNOBFhkCa
MNd2Trm1+AEIKJc1Wb2KFyKk7epQyLIyksG9h8UxT9stGgcUIlSLJTn1tqJ6lfW4ssIq3NS/vNG+
bm7L6l3u4VmTV8hJrGVEGxDSTvq5LVsfGO6iu/ufVktu7GJDFNFeh6MLu2SbZ86xiqjCN6yGEws1
ZkNfmFYlRiOqUqwWYMd9kXpXJbK1Dr1G1WynJ01gsuRt3Q5/46SFRPOlxKl3p6xt5pBCaHs71q96
YipMYP0+XMiQfHdPGPgHE8Ri9NxtzR2ohYJoX25FEPptwHYq2jDFwbEkb9B6MOtmgEp2/rO780qg
B9iK7OK6W12oJPmAKeyqDNm4OUM8t9EXe/5D3A27cTvn+MCXc9ny1jVCV9xMHmA5RNoku3Gpm7m1
8WsKk3YXRZXm52M3Xk+m9/V/kyRt1WT1fYUKEDzCyG4c6wBAH0AfqZ6G/49FPCskbZHJAAAyjXA8
7U+6rwGRle3d6+honMBXt0n31uayVuvH6lmctFtoOnWKxHKyc9e4G/pUld8cO4jAUQk8KTyFFY5b
qZ3kubUWXe1ODc9djzt77+zY1t04+ab6OUeA2c7bZIqXm8o+JD+etOBobBsrO5veKdRuK+cB2GqX
l3D9qnBdhwBhDOBfUkzbu/Og3YTErJXduPWN/a479fnPS46vNPtBA5Njdo5BeJlEAa+vvPJn9fGy
Ev/PsX0WIx2kgRkIkzPsTGX57p5uAa4XaA/RUd9ZQblXJV7X775nadJhskJeOqmOmhjJH8Z0Ryp/
JJnfC4UzUomRDtPgWmHhheBa1QoX9GbDviPdNUYsb/pKkThSSZLOUWiVTuUQRD4FIMu67zo6rrTJ
n1QJt1Vb89BvjKkyB6YmnR/edTmazSnuiz5tfSvXf6X2pHAJ8994FTJ6czcm2CqAwiYtmsUwyzOa
VXaOMuYP6WMROf7UP2IAWx9/XrY6lShp1dC4XDs1IAzOOpLjZGNVILl6CEGGISpVQ4dKlLRyTS2I
y0YkrS1gm/OhID63Nd+wo8AYusAxiEK1NceDkVcbNXNsFpirX0YPzVTrY2JyhESIudAyRGpUvIRi
q9YeFUsh0jGi5tjnbov1K6c2QOIIzUn2TZu6u9j1/NrOA884l1b26/Kurdn6UqpkIHlvOamnmSho
f4liILI0W4qQxX1jV/Wf+MtD4giIMEAGAt7syxUkbtnHQw5bn9O9PWi1ABo9fLysytr1t5QhOVea
C9RdEyT2kh6AkF0FTl8+ef7gCitoqP0jieD9mMI01tfvWTHJNBwe0t6yUGyOjGnDdRHUlf3RHOsk
aESpuP9UsiQLcbxwhlVFlSOuD919mx1bNAmr0lPzH5E9xnIVJYNAy7OW296UnQEvfcdBF+sP1N1d
3imVIvPvi/h/SEIvaircT+N1VlqosRrhIW4KRYCyrsnMfgHuZWBHS8ule1nXgUFw+tVqySa12cFz
VPQ464o8i5AWy9aIF+sZQv7USK6n/Fq4iPVb9J1UlqF4lq27h2dR0po5cS56pGazszFWDg3KBlQe
gMbxjIBOfXsU3Hksnc609maYhUGmR6liOVedIOr9oFbHyALmZF5uGkLzOmY6PEXED9VJC7/opiL4
WlVxIUGK79KxTeOOe+kZ7c8jXMSTKYqAZ7pfMqCFuPYGCaQfha7qg1m7TbyF2PmzFtbYjIlWxgjT
z4AMaW/18D7UH8T3/I2Asn9d4LMYGTCXMeQ5qihHdA7od248Wh4/0oGAElxFHLFq+AtJkrNNeSa4
VuMmSfDSoGeqAj5RWILcygMqNEzmEfx9s95o5Jhnflhs3+Eh0KRgzy20wK6VDlZKvTgTGjo2dSbO
VXrrhhiKZ7XPGoVPXd/8Z0HSsdJbjLfh5kXw6mxizG2T4q5udpHe+k25v6zTqihi4j9wcB1HHhLv
vU43uxa9OqI6amhFid1Poedb1sbq7i9LWt0gzOfaqKEAs1PGt0yqqctRLczPDT+J2B/Yteohsyph
xtGkoC+jKHK+PDOVF9LMrXDXZvxjGUabOFIzZapkSFcrEp2sBd47bgmCpjGe+Eh5HLSRKbyOSox0
TRSOCEMtxiM99r7rnyn9+UbGsb8Hf7FW8wcs/IsOas+6ybFWgzf4BeBSCntH6XawuuDytq/eRgtB
ki1jBNCta7SXnh0wmP7UeBU4v8tWda2q1ms284U66WhMYzfXAjPTS31ALvK8/F63D5d1WQ3mTNiW
bukYwZIHh+K8FlFmoXxgxM5dPhp+mFc3evLkxca2jb29mzk/LktcPZ4LidLqRSEZqr5HUr8pror8
e8Z1dJoFLV6AIX3PVboQJS2hSdOEtQbOZ5VNfvXN7ISvMrrVuxRY2Gj2moGQ5aYb0C1wy67gbNLy
btIPBbsawawXJdtar3et8MX45fLyrW/Ys0DpGEVOIUjOEQo5g33KyeewKzak32XaTyffaqrU2qqp
U+DkEdDeeYC8f2mEvAd8CEbJ5sAr8vP0miUbiz2aqgHAVVtfiJHcnDPVpMerBbXa0WKb3v2ZUcF3
TaJiYVq1PaDmgHYYTZWmzBXvui1joc30p05vuUAI6em7GrWeH3gPpokPTJrsw9DySdU3pZIrudh2
5HUEFhq42M68oRHdZN2vGdAsptYOLevbyyayGpcstJRMJK2JgXFXOHSBETqHNld1omptVykk+VrS
1AbhFPk7wbzPKW23zOxvRjQyAX/5nPXvSBShUPpv2ySX4VU2QBttpKTa2PXTeBLHsLI+0Lzi22hQ
ojusHumFNMlrNBnQEMYWyXgEsz7nN6P5m4eYcvwWDfnncLqanFGhn2rDpIC8DlOegOAW5tGPsA2v
iz9kERk2l81i/ZA9r6IUfzuJETLm4SyX5GEEeIr+Y4g/XRahMAu5bkaKpE5BaI6EkRkf+9wvis9m
hy5fFuTF7rKodc/0Txu5fEYZAYbd/Ezy4ng8gypNO2rA1611a8/K6R3tPwsDlMlvdPz1AZxBiMS7
PECkpwstwKUM1pbLSq06d0DAo3sT1BvOn/60xZ3fVnnjAtdmQobyMLm3Wn6oU+Z71lXqXve16npc
rSwA8/6fOMm7O5YYQruCo8CA/ynbAtUr80c0lhhBjrqTUfq6ApJ79WgtBEp+PjPbwuQVIiejtymA
Qo0EbXyJGw575sbhp4Trhi/q4hHAwtHGrJVj0qtGs5Av+WGB4IZrA452kT0N4x0xt1b5a8gPl3dx
9RQspEj+t9fq1OkyJOHALG1te958ImGBh44wT6aBcct2OF4WuOo/FgIlb2wNdhmnIU4286bwEOVj
chKgR1ZEUyopkhfuRsug8ZwZATzlL6Lljq9FheKZuOqjFppIvpe7AC7VIsiotfx6AvBR13WBRl2F
w1WdM8nhshJRoTNnE0VZiG3Xp6BMifnBRq+x246+67rGSS/GzeVtUlmf5IDLJKOFPcIu4hqQ41/Q
BeiDXFr/cVnK+hIC3xgghGQGCnwZsoElk4UOgLjPlnfiX8G2KxTj2OuH+FmAZN6AWsmZm6A8yJtx
3Bm6BWogLTsASD3aJ6n4yidUlfkYo8PUzBXFKZVykqXHjKQT1yEbzTLkM2ePvSL9t9r9hmIRcufg
5zKojBDtAYU+xKsIFjhwF+MhoGm80WNaXYMpDjOlTuZaPisi79yMk/jhjFV2P5ZmHqR1Nb3rMDx/
iuQtjZ5McW5EmP4Z6WcPDPV+nEeoj7UKf7W+oc9yJItJDHBAtROGaMuQxJtxJDc1F1HQAgkBEBKT
b7nVhnrtY1dTxX23eiJs5J0AHogZVxkKqKWllWogdzm7FUN3uqZ3W/I4tl8vnwiFFPlWdUjEGei8
cOsMV2ZiByy97nHglcWXVQdpg0URXFMAVJX7xuo+7ghDVhDjJM1pRFmCGu/pdvYWIiQfrPHUsgaK
QCSO4quxK++1RtXvsuobFyIkF4zuEJbBCadnUhq/G6v3p/g3qaK90BgCH8wrEDfbvmeDnhdOcseV
2SdAo2dICWgY9ODML9PJ5/VT/K4q0kI3yQOzXncrkyHd2WMMMz4MwM4Z1bnOVTsAvBUo1AAvgwnu
lx7YDqe4JmHCzylKVlvMSCanWrD3TMjMELD/lSJ5B73QvaGOq+ScDiQ8lnT8nFQd207C1jdpmCu2
aNXxOmhRAjnRjDYkrVwRN5EGPEUOt2hsNHCOV3owVe85qM9C5OdD5qWYs2xgB05W+PNQ5zigvBLy
9ly4KlDb9U36p5D8fmhpkvYl4s+zjflGAoZzUX++bNWrB2mhjbRBSCYUnlN4yTnWvoVj509PpfkN
5bMgRCxIFD5csT9y6VwLtTaykyE9MzIegaBVp+XOtp4ua6QSIt38XdMAlcct+bl0xcGIf4yY6E/T
fnNZymr4vFi3+SsWj6ACNCbOZGFnvGxXY2S6afxG/+BmPtpFgsuiVEYguVMd0GSlx2HVedKd4ji8
602u0Gb18lloI7nTEOTKodAKfh4RPeT9qeqPFXJpeB9fVmV1dgmsqTZCFgo4NSIJGgSmvs0uLX41
NfenqjvmfbQZ4u+hdSTjzym9Jh5wtgtLsYSrNrEQK/luTFCSJs40dhYk2xT54+AUB1K9Z3xyqZzk
fqoUcKytCSkROKOizgqI22/y8D2dkQsxMoafrcWxNyGle7Y0G0yw4YS+39HM/HSuI13er1W7cIE7
oGNIGCTSkpXTjuii0Tg/c1RdzPquLLc6YP8NFfSqSo5k4ilrwFbgQg4YIT7QmPlay67a4jcCeIVG
q/5uoZFkgN3QTpmOB/bZ5Dxwet+JvkYh2DbNa9o/9fHD5fVbbb6buS4NjEmBL0H2eCD5rrmjFaiT
JzE45eM6KD1zh/fVptbJiVvtr8hIfdHf0wqG2d7FAOm8/AnrS/v8BZI7TJAm5AaJkRVqMIoT/yib
FFSzFvMr5W21fsqeRUnWkmsWweQFvIho3fvRHXYlUJb1rH7PLbJYU8lYrEQrQnsc03NpDoEdhRsa
FaeiTt7ziluIkSzFLkeDh6Wdnm3aAEJObEyv2Dq9CoZKtWiSa6qY7UQUJ/eckluiEfAbWJsQwBiX
rWDd7J+3RnJNFDF5Wgjk9klyYJYvzANBiGTHWy+/zlKVI1yVNjcYElTsMSgoxZaU6x7lbczPEVr6
B/vKLLdpRfzMu8ntTW4q8nXzRrxqUlpIk0IY2nTRWA9ucq55amwzj9nHzOy2YH+hvueF94PJTMV9
OS/XJZHSY1TUVWMBMDFBiH6tWU/ToO86E1hO6YbZ2zwCxpz54/IGSkrOhdwF7pujS0bf6KwswhnU
mxsxBrE3JrvJRBzU00mf7i+LkizylSjJ8HMLHFttQQABiKpnHE73RfLNzHrFrqmkSBZJ0iFri6pI
TyiD+aVuPjTlHK6p2NJWxSBPMjdZAAPNk5RhBo0YkF3p/eRo3m7oAflh9hEQaduK7y+v2+oW/ROF
B/bLkLCioJ4X2gjyH84+oz9vwwU5Wfp0sEGvHDqq6tZlzfDceSmuLBIWAe0FyOj1FwDmJ96+UfX2
rGpkEwxfYNx3pnB8KaLF1HfZgeHlFCIJsmkbbgd1Z5THxCk+UIZuQx42uSLrKUW7f63vWaYzq70I
rAe8sZFSgvUhFXRCR8B3C0Ch79goe8aQBrQqJugk90RqjVKvJ/axzce0CGpwvtWBTpvkc2t1YdDa
wnuYiK3s8V7dMQ8AsjOmtP6Kx7m0RRGBozIBN1MZGP3k13wISkA5XFZPuvH/ruBCjHSjsKgShrCn
5DR0ma/Fe1a7vhN+6PtPl+Wo1JFOcNchvI+7BoiXvXnD6m8A4/4wqbpDJU87KzPPN2KjTFB4AdDr
pTlMJY8mU0TWfUsHa+fG2T0tqo99SqeACPsGpbcxmKwYtEqhqpSwot8L0dI6ZkbXaaUI22NPtKDH
RCKY/nz6xk75vwoC95uaBAlG25SMMWmsvJpcIHK3VsHB11Bfd01r3umNne910e11IP++7TX0VyTu
ZVDVEROJTUnkOIKZFYziCbDNdbodc+1n0jjm0RMITS+byIopeugK+6+kP3nsxWHO8tLUQhug1rik
Yz9tSr8o+70r0q+RqqKgEiXFuWFaDAVw39JTZ4rrhH0sdWMM6r45JFl4c1mrVcNYaDX/vtCqQwG5
6DENe/LKahMSa29oj1ahQkKVgqj/7JKLjkOwDVGgv72U0uijo/Xu2B258EYHRSBho/U/6eoISHbg
ANWvrMwm5ZUYM6P2i8oYk8/v0fPfF8gIUQ72yRjNFgjHubEtvCg6tIlxTNxCxY+9uqBAwEeZ90+4
KO1dhHEHWhgpoFjH4XrgWgA67nuv77aX9Vk1kYWY+ffFvkUNSLU8u+uOlhsemuzRIPqHMhkCt3/j
hMPfvZtB+3C4gJJhS65R07iIwfKSnEB8tTEs8L943a5uVITwK3cl6Iz+iZE3qA6rLKkMmpxIZOxp
4V1b5ff3LNmzBCkC4EnUpJoVpSdNM5PA9vod1YzN4HbVfpoM1bjB2gZhps4C5rkzw3BKjskGt62N
uhbAruvuqel+oCaybwYQ5dS6IsZdO1wAoZqxB+e4Rm4p7liBXrIEGOFVX41By3U9aIhm7UNaHZOq
8jZ9W4J23hTN2y9nz5jn9YEFM4PlSTZYDnbfplWRnBI0t5TiKp/qPa8n1CxUvHJrh2opSdo6Z6xH
3UvL7lj31RXyX0fAIuyGXJWdVImRTN3qmwHA10V3jDIDnl0/EIHppF4F+bdm6gtt5IpnGocxMGfc
7ijG/DjR8GoCAfHbbX0pgrx0D8SoQhOspLhBotLwtaIKrD7hfq1ZO1KoYAhWl40apgdeiRXoMMBr
oYXEgAEivesLlOGq4ltFht1llVRS5t8XHo8zyxtaG+xJGYzy0HFN/z3QcIz8uk4SFc/aqjDLANYm
ekwtdOq+FDbkPcD9LS05adnwqQjpFtxUv3J4pcs6rToJBM8zRxjQf2RLMIxxsEQqwMMgHklPUaZI
410phs1QYPbv7bLQoA/yOFDIUu9Pb9Ji/ZhZ1kYS2pioKaegcHs/Nt2dq9HAsieF9a2tHgCOXNM0
6Z9L8OXqFXXOCIb82mPa5FeiAWds0p09Mig0WnnSeWikBlzz/BqGYi/FDOM0eaLMklMu7MArexCR
1bgL3b0xtA896w+XF3Dt2CJtbIKCCHpZ8vBB0w6GnqOCdRJFe2zr6r4FYtNlEWsLB75TsJ1SF5xA
cpwkpsws3Y62R6MyN3rZnYbsy6iV28tSVhVZSJH8tmMk1ZA5Hd5uOvs1euaPqHzPUi0kSDuDJpnR
LroEZdj4O8vMj2Hv3F/WYe3kLFZKBoKqWWXXlLstmPx4YEy/LCQ2RX9TRm/LnP6JfpZypGt83hCU
xxCWFN115fa3RCTXY+6prlLFlriSvx5DDLwUzIRthd1DTYppo/VcV3jQdSGWDfwxxKcASn15Xize
laXrZvSeuR/F8FOvFHa1FoiAzurf35/lLzwM70Ie97YJ683KwKI1iJgcP+zTTQtcTKdrd63WHi+b
gUql+UAtRFou44OOboaTUYjuKgznjnmqfbksZP1U/tOLSuuWm1pFwMsEvQC3O6H0ENsVWpJihddc
c2eYCvHA7TkznJnSoQERK9XsdoANkDb0CaPprvKGu9goH2yriQ5WPon92zVbiJTb8yfOXStOveSE
5v2D5321aobwXuEM1o4qQKHg0BDgW68i4cZDN28RwW/ONY7Iuuu0NrAmAXjeT5e1UQmSDlHpsj5H
zwueEANq16y7nXDT8QQo7aR8e9rNW+okxQfos6t1rcN5zXM3GESQFQExfon8KVb0/q0Z+EKQ/Cwa
QSXaDSVJTuiSz3xLHz+DWOI9hof8CXVcMGw6chF2TMo2Kh2Pn2K0sILwvcuQaxtycKrtWGMrLu3V
TVoIkzZpapgedRWDQyXmHiPOPiZv7pj+GPeewh2tnqeFJOnY2qkZRk6Gaw5kzX5dHeLqsYnAkLoV
xf1lw5t3e1FC+XNJoHn83wJKji/M0tKrkiY58aT33UK/zozoQ4VybOmOD3nafyic6TSGhgL7yVDJ
lbxfDSZ28FigWlg0rnbWUmQ0rJqPYJUf3eZrYdkMyOzDOPpG3xaHtDemYdNX6DJMUielm4Gw4WbQ
SfSI4RxjE0a5F3STAEKk50UkMMtEpDuN8UJxeNb8KUJqneJ1bFioZbx02kkT0y735tyxWQZT9qAb
3d5gKqtePTnPmyKPJeejRlrMQCancMRYyWhU02lyMqIwMoU5y8/8fA7u7QLxgZvdAoYkjb6KIvZj
FW/I2tW6sDB5MrmtKSHABME9V3+J3NsSF4SZbZ30CFAL0v/8n8xZZlBLHU8LnQE61STZD9WVht7E
gucHYRZPTcq3BnUDIEZW7/IM9E9vBqgUZCD8BrSEE00Q/OYGoO9BZlQTcu6M/KjZbwSU+s+BnW8k
FxwDr/KRlRtT8O8m9F4zrvOy9kvxc6R7L9uzcZeGKmnrjuhZ2mxDiyDF9Xo+kb7lJ1APRzted4cM
4JfOFGsgMb0X2hvbJF5pJ52verT0HOgncHzOd5DT+4XOEYqlwRj9umwoKsVmq10ophWNqeXo4DpN
/AQOzh51wnZq/XjQfWvqFbfU+kl7XkXpyi1boZVhh+gyDbPbps9ucgctE0WDUGzqFCHL+nH7J0vG
+CxyTUxsipMTBnK1JsiceMf1uyH2UYDd6MAivryOq6q5hmVZrq7Pz2ZpHUMWaiIuwZDIAYAdlZsa
mJQUTjF9B0s9kDaeJUk3FRlKmyZtixvDqr6E0ycnasDmruqjX7WLhRTpXgor8DREeMCcovA2M69o
XfiGhsznXonpqJIkHa1pit2haxG6DHGIme2UBDGmSFq05RZj/WiC/eh/2yoqCczdKdUnisBP03bI
svml8Uk8OUKF+7p6eT2voNz92xA7cVP0Gp8A8CgCPvJpV/SOqrq6dhEvrEFu/2VJniYJskKnUuBC
YW5U+eC8xjjOWP9+j4WDVstw0EENnqGXFh5WJdjIR1iEx3rfJnv0xPludM8TxQTHqj0AFcwGIQNB
L8T8+8IjDU5eNWYHj8RjHnC29+LBD837BkOkbwTY+OtlPeCfg5BaRz+cdGgxm8oNLUcUkxtPsDl0
pc0wwLQ8dqp8zZp7ABKF4aDX1ETYJC1exwE3nJoRapygGAVRIe0CLweih8E2b9+lRWAmt0hqyKnE
RY84NtIMv3bYlnVIHI9f2kgRYawZ3lKQtE1eQmoEGcgPuUW4iRpj7xnlrvdUTLpr1oCWLcDQ4fGO
+SnJ20VgW4sKS+Onorw1TPehwcvTbsdTKMIt3qqfL6/eurQ5pLWQMQId+kvbC0lT1ZkztseiAuOU
d8jrx6KDtTtwSJriPKlkSZoZTAPncZYnp8pE/cXKQKmDiogZFtWvhg3utnei4sdl9Vat0HhWT3Lq
xOzzqgAb58mbTIydj+GhyvIrY0g+ExXE9tr1i8IZRnKRyp9zrS9X0gHv1OBqUGzQwZ3pe0PoY0a1
i7flcCCGCnJhzRhxsOYwEM+FV6AyjUWAVpEhGGzs/mAnqR+T+Ky75TsO10KM/MquOldMXoSoDIm+
7QSCFW9Kg4H+pq2i62hto5aCJHcR9W2YTpnLT/rI9zTLDhb4NIBErMhMKMTIuaMmDkEB6eJ5XVnV
Nh3o3tS7Y1zx61Cgre/ttmcj645kP5gTXoF+VEU15HqBCLqvjl53ogANzNqgEm/sEf/j021gJtko
xVCIkfxSOTS0jhOX3mfhluHt48U+TnCuhJpZM/ClnPn3xTXVW2GaapXeHs3awuO8QmKH+eGonQty
q48PmFzYX17AtUzBUqAUPMMddDlJRHvsBnSSoPzgF5P2FSG1P+jcN8Pk1opjv+1cxcbNfkjOjOBq
BAwoNg+dH7ItloaXZZrOT2PsogJUIJS2FVf+6vFdiCAv17IY9UQkEWJ1MuZ+l28xI+s7KnzyVWNf
CJF8e8ntptTsCnFm9aEtx01iT9gvY+e1ny5v1JpjB/C0i/e8a1JESy+18XqwdTh6Qe9zF4imWZgQ
HzP837wYyJxs6tmd2w/Gx8syVzdpIVOyxhgbqA+zNTZpQ86sr+vbdNC2l4WsmvxCiGSBrVn2JbFq
cazDIhjtexJNuy79ngCHSKOPKcZfL8tbtfhneTIHJB0LgxcZgcvIxTHxorNTgo1uLCbfib1DnyUH
XnxsC6qoF62tJUJCgN66ACjS5Qpe5EBN0xj5yc5/9wW/cg0VXPCavcMSQTeJIRb4eckUNYwcdYjZ
8YQzpn1KI+J3We9HvGsVZ1cmQ/zjDZeSJFvEW7dM7QqPkErk+WHSY9tvkoLuW8dOZ5Sv+BqRMQak
wSfW+CHCuOuB2aFfho57pNlgfQcoUD1i9C6eVLOYrxfB0GcwdTSdoKHyVdtrijZ5B3Ne9TFuTkl6
iwctTxUuc1WEh/o1gJiA7irfBe2ccatBe3Wq2s43uLEnzjnOVTW51+cdijxLkd+TaK8tEjoBzk5D
0otGpxCU5BmesgTgkKpzLrMzYkPnPiEDc/aIigGvIpmOY4i0HR2s2pB/AFPiZwOejIoPurcr4T5R
C9Y/Y/bAz0Xpe+23NnxC/iFz7zItVYQorw/nyw+Z135x/w2hPjm8xYfY07HIf5LoYxcesubLkNyV
7a4eVNBuK6b8UuDs3xcC0cDWo89Lq4FjZO4EkqYF1zfUmXxqfqgxj+om3+uE7W1QnPJj6B7YdE2K
x8seac2glqsvHaeqm5rCMPEGTiq2Fdm1O05bQ1fxz8ljifIme5KjxYsnq+nYiGOEqx5kmT7yxTp4
pgonBXVqGhT9qRPJBliaCn+xuqkAQZ5ZwRCF/2GKXqwxBn9cZ4xxYBK9vKaWdwO+l91QpduUj5ha
Nb+mbuV7VAVVu7qsGPxGvGaheCoPfwv0Io+RXZj3NakPtptvXWDVspErtHt9f8GCFmJmx7/QDngy
DQsbmGzIo50ttkb3xDr90OpHI3oCh7Hi+nodcLwQJyfDi4KRPHUsLGa2d8qD2Xx30sMw3l82ydUt
+6cUup1eKiV47uRZiSdrwsD5VAPa6etc/MtH78BaC/iaA+jJVLmtdQtdSJXckJ27cTpEuCMZb4BF
CHIjS+vvmwRZu7Lv7G0/ep/Q6IUZJFR0921R1pvLal82GRQAXqpdijKPKGY0Tyh9bwyuXRsF25Bm
fHN317yHFp6xaPd3dTmJx+NE551w6D3CBSQFvHuL4TQmU4Do4e0vpBey5FTepHk2i4G+CPg5/sUN
RQcs9xq26dW7HHkCRQVv3W7+aSZTtJRAJ0BVumyOlM0k9r9TZ/iSxA8G+UryO480m0w3tpf3bP3y
IgACwlMdcydyt5fgJtPzyUZk3FPuA4bjdnSLepPX8WlkHFFQYe1CwMr7ccTCgGpNvQPrX7RP7bS9
EVr6DTBfNLBpHt+IXFdNZa+dV+C/mwDjwUAgXo8vTQpggz3jmCo6RcVPPYVPGHy927Pm4+VVWLNc
F89ToFwgWQHa2ZdiBOvMVK9qfiKA1ixS7vc89CPvjZPFf+4QF4gqNnpI0TMvRyVjLVqDpON0dI1u
axvohwXnAfsEyBo/Sqnvqog9VtVybeCZG4jlED6/VGuk8dSAVJmfSlwXvOEbvUFl2KiO71g9T8fo
OlCaPLD2vhSTxGaOEXNO74cy8e0euFo/8/HusoxVQ0DimaIT1sH7Y1Z1cU/04eBWnV3yk4MsSGwF
Xfdp0k5Gp3Bha3HjnEyfIWSBWy6DlmPYhYxoIuQnA4chqwOD54HN7rVfLX1HrLaQJNfReQqCzLyA
ZYMAAJCkU7+hSYf8Jj0kSXEDBxfQ0Tmi4Vxx4Ncu3IVcRzpRttWKfNKm9kin/KAbxyFyAjFU246i
pWLfAW/48satrKgB2FULj12Yhi37tFhDFJ7iIjj1cXjVd845c9KPwgBeqeg2I1H1yK6oB082QxeD
jgcFCykzYnidmQk3ZaeuSoPGCVpg14IjrqpPzEA6TRFOqKRJlm/pNeZ6C208OhMy+kj5wLX4NmAx
avFZCx+Ep5oaWXPX8yAY+gyhG3p4pO2zuOEkVVHjhcb8KWD3cVAFqAHmoIIfy0AA8rDYDIdhUtJp
ru7jQrAU6ttpXzkDgvmTVWsbnArafRqTBqPb9yxVNeDMy/YyvYVKkwU8CdQY8M+UlCzR7wPuClb/
H2nXsSw3jgS/iBE0IAle6do9p2fkLgxZ0HuC5us3qdmVutGMRmhWhzmMFF2EKYOqrKxDF7SHLGDH
yXZhHt3mVXUTH15IFmNfLw6M0QClg50cjzjkQi+tC0D2JeZ/sORY6Mc6DZdBC4sYqUrspfrltj5c
2+RVlAncHshNCFzlpSiSL1yx0F36zOhDqrnZeARr9G0R6/aI23cmQszRTGAwoTzOyXPTPXMtWGSp
wdu/b4gtewyarDIlSY5kUNwFxtgwOkm+5zoSOt8lQ3QpsZPx2mrT9pAekn23S3bmjoTqnkqM4bVX
uRQjOEgWgQnA6mAtom5xNcweckoGpErptZOMP+f2uRu/QGdnDoyAFTyLnRRXrEKbRUyDtqkblzqy
Is/Gm/xiTeKMbNUaqqqOh/jYGr+m7MY+uweRifLGAxqSPZTXy2yJkZfso8jmQLNiUJoWVsmeQ6v/
VPO3In2nyrihrq3turK1I0FfOzsswdparKpKi/UYjJfY3zHCvC0n1+DfiTUcWzvFzB7Zsn5dsytN
WhsGDB0FfVXsTdC6lHHax8jseGOg+XhI9W7vWm7kqn6/60625GmzqVl/5Imdvn0TgYzF6OJjOpOg
Av1G0smINy6PCjMeTHQcmjA9FnraVNsRHGTeLrQmlGcnQuavjNuuOeqPkZYyd+wjiXpdmtVrWcI7
OAFS0oo0vTshrQ9sqkuKu3JxMfGUF3/XCvtfUSCyxqMQzz7NEURRFc2v0ZwMJ01VvGntxmaFWxih
puvHxVJ2qv1Xdbr/CQSWZI17ge9d9f1Mn0vdmkpapd0pJZDkMO2LUjvfaAxodE13tw36pe24liX4
XhCbUKXleXZa+u6VFLkZ9p09BRFG39wWJIQX/0harwd6ZdCRY4kYRdItfd/PaC8iXRJ27be8PiiA
gqGQ66rFjzLx584B4+Axbo2wpWFRcS8i90VLPSOWFZAFZqT/fQwlSEcjUYxpYJdbbBkggG/RannK
ACU81CELuDvZIfcw6hq8zooMpyFkUK4FCrrB+iGnHW26U20892zXRyFLHri6z9twYN/RpQC7KvHV
lzbtWqRwbxuOF2mBSUYno1So5VbDMi++WqCl91hFZpa5mdUaz3GcML+ISf/x9nlvXSywxvzeYcGi
IpO4QBWxYJAiPmlt4etxdhr+jaqcSxHCuV5TlrEDpPCkRcUHE8PXm667GybtrldkpJ9bFgc5eNUm
a+euToQr09kzBu8pTnsau6/c3DGVejFz6fi9Gd7f3rpfUc4f3/DPyYGMYR2UCAAWgsbL24lCmEF4
aaQnIzJg3dgbWNzfZzbGa9fqU834Dj1taKZNftpWHCNcljUebt0crBRdRxRzvDDF9VK+WjlViqEn
w2kGpRGbCq+aW9CAv7eTPe3fl6bkvapt3ZVzecIpRv2yzFMVD6cOHQb2AkRlBh5VpIoa9qhb1DXz
d4o9PrRx/OTgi8rmaTTf8o6gTVZG+L51yjrePhhQC1gnnuqXS8f/VBWDTtlp1lPq1sbslmb/lDmR
W9p2SMZFkuCQyVv//szW6ynvkS6Fc8FW7xNyWngGYiw0yJFP099Ru/73Wp2tbT32M1nGOJotWYbs
1DpG6qIZcN+UzK8zvoDpV7aRmyZ2bU0Brwh8p+EIO9mqc0ZGjfSnCsSepZYAbPyapg7ay2oXwxE9
zLZqyanVMXaW7hZbokNbV/hcurCvXTTWalnR7kSzH+p7JMbcYTY8lKlS5s1l4d/W2HUtosKeSxN2
lgHob5URvGidVWGcNE9o0vqktSwYaSrjT7kM5P45xXNZwisPjC3mlC92dxqK08DfOTJQ/+3fJyKR
FFH1PIpb7NxCH+vxm8P2t/dKiHz/twDkwMBAgDSYCEMacrvXM7MpT8iFzV3mjubXOH1OaszCMH5G
qquubI+xChyPRyy/KCUat3lWa6OzBSuqg13yUguA3B70Iqu7kxp/yAo37p8W8+TIBsxsmTSU+39L
EU5pQaMuaUjRnVBF+Fba2i4vQfCUylpmtszHmZhfYceZSitZ1Ntd2nYnEywifdKFMJo4OqZztxll
zNqSnRMf52PbmXWMMO6k4f0XNfkunmpfNUA/7DCJQm26wPOFCS4QZU/dtjgWptdetBt2LLD8tSEC
496TMN5JruT6a1f6++e0xJwAH2imgVyx+yccLII0dALyStwpMIIstGWL2xS3cmShkxM8+va60Wen
hsReoTbd1JyWrPDmrHxhzfeEnjSSYHTPLwS0qbeg+C71YxNRP4skAKytg0Q5BiRkmC5uASF6KX+y
Bl3JdK0/TeQHm49tZ/lWEfaIaG7v65YSnMkRo2xWzHaEALE9mcgSWM73KrurZLwZW+YKrf3YSHBJ
AYEqXJQyY23dLXl3KtqvFXmqlvBfrAHc+2ufpQkeOiFwz8wpXpiNi+hU1FOHd+MyudEgEbJpE8mZ
FGEV+WKaXVV1eM7ecz/Za3vu6mWY3Dm7PKh3zNdlUy23DAfB3FyAnkGYgdlsl1cgLztzGnOlPelo
uEDe3C/T0Z3RdomWMVepJetbf03Ur3Npgje2yYzhlkXZgYtzhG0HP/6P2AxlkyA348hzMYJp19EE
xyYtg2ss30c0KK3WVdVDD1dSvHTGh9ECUqYMWuSWh8hVps/2tONMhkjdDHzOv0LQLrRTVLlh4yuq
n9znh26HJo0cyZCdBluS30+ySoFkc0VihWUo7L7FJNRT1LReXLxyDAnEXA6XyWp+kjsj4jZG4DaH
aVmaE3jBgIENGUaNWemd+jWXTfDbNBx/bqdIrlAXFB5ah4/W2PMMpIY17Ibx223FXi/DjTtJhUcO
EDWxOuTw0HrO3KTZVc6DY+6cxXDt6XPfSnI6sr1bzdiZybcYBwt87jSnwoo8nTTuXL0h1g9o78pH
nG/axLPtW7f3TFictpFGUywtXZ5m/SUzgttbJzsewXjQ0tGXeZibUz+14FF/b6C0p3e1e1vKqie3
DkgwGm2XoqY9aqCPSp/j7BEuEQ3OoKfQfLv9PPMhzFqJX5QdkmA/qgJ8Qc5qP8rycSAYAgf4VexR
5ZgZEhI/makSazVOVPZtbeCG249GiDFwaViNbvNt90HzjGDev8OoaVBx3N7QreWZKHJbKJZaOnLO
l9ciAhVxFKVjfuJFFbbmm1724bLoPrN6N087ySWRSRP0Sx/mEsgkpGbaOWzYwWwsf/nsNOAZUXa3
17WZXDtfmKBcqPQpYDlh02kxMQDIsdCvFhINfWT0nsQ+cjZQ6cXNECLfFrylByb9RaYKfnVdpFOz
5lQx887sT33zsaevfDnoMlK6LVU+F7Hu8pkq18nccfQv9adY+2GiBQ8TEv6/NQh3PrZZxAFo7U9d
rr8xtfxRMzXxBowSkASDspUIbjHvJk2dKVayNMYJuYgXRYpnlJyH2LDTtmkapTpE6PYLWn51/tJJ
9HbL154dh1hFAclzttg5xRNI/cEm38zuG+c+0v3bZ7Jl+c6lCIraNmNS0WJdRxE4YxgtH9X5qfmU
1K/V/E2jP29L29q1tdEDfVvgZEWB4/KKdSm306mHWYiM/ETM8j7K1cCOZ4mWbm3dmRixeJhHxM4T
QOFPzrgULtqdTqjDdy5SAZULQlFZin9zVSjp/aL+svHfy1WZ3NbWOZs9iijfdVYFagGM25zvb+/d
1qIoZsLrZEWzYsjxpRQlc4qJKzp51siyxziFpQ8a/UfNg78XA6oBsIzhD4HtvhRjJQatbTpmp4gr
R+IYHgpxvV/Ph2Eocomebm2cA2gEkLnr5A0Rl5jphVMOtMpOWVS8tKVFXBS/3jVpL+s0kgkSFlU0
LBlmuxlPcV/jsWs5qceW6b43Kpk+bT6vztckKJRSschWFrs/2fEbIHik+ZyX0UGrqc9IuYtH/bRy
c1R3pq68gHDrYXYayUXZXCzFQOW1k9+iYl6ZmbweWnRtnbhT5R44PgNjXEZXSyS5dJkcwV8sbIqW
CQRoJzMZXMUyXnnFnvqqlHiNzUeOc7YewW0k0TwYRo5nN9nNgeVVO/Y2fiIuD3R/3pd/h3D4J2WI
QSbrDBMdcx3E2stIaqtWjLWU5RQPVt/swBP0DvN/JYe0oc3QMPw+0tUwhWJq0NRYZBiNDutugDYs
/jEr5t7koMcw6OG2Qm/t34UowXCkzJocPjKE6Ie1/J8FkU/vrEcStjvHl9X+JesSs4RZpS9RByT8
aW24M7lbaWFcfe8lT5xfkAUhYD9fk5gfrGelNPUMOYX1lc/q98v8UiLxHgFLUc910FkfnNneDZar
O+8nsI+k00+WGi5ZtLs6vutnP2m9IdUPWraPHb8ter/MA/CFe2l8mJIPkY7kxIste2uuGnHrqwXb
UBZ5vM6CQAIpe1Gd2q0d4IB9Dgi7KSMP/eXjrmUBNotGVR2tsYLWcMI1q8kQE7MSsLBdEWcNDZso
cp4wHotX3qAh1vPH1HCewSg49d4Y02ynJrRB4jNpFRVkrQPKgDEmXfoj41O7By9ku6+0ui28ZKiN
lwzdAZ/mPtbBe1fBv0ru7WqUL1ZggxIcWUMHhgyZQ3W1P2fxqLGgNKHkY7vLxvjejJYdafJTO83o
iy4+1ZrtOaqzt7h9MPrWtyNFEhkJBFqwBKt8hwDtCapmVJbWq34mv8lKZ+jGrt2tdif2qs+YyNzs
uvvKs4M+QG3wXXuPWUfDqfhgP8USDMNVCAvhBJS4a1ULvc1iCNO0Ru6UZGh3mOHgeFNJ1lbgWpr7
vlLXVQyA6Sr6SVdQkrDHQzxWQ9uDmrkLzI+GD0YvT/+eNS57w7RRH/hLwNXGZie7ndc2SZAr7G1Z
LG3Cx6ndlRUAoGgu3TkPy67z82fm1TsZgkcqTnBVWdLFTM+wzOVbfUAPS/qieG0w/TS8DK7Ll2bd
r1yjsDxB+Zym47Fh1ZD3OAbEy4Jpn4f9PrnTvNZtvXKXBrbEzG/altXjA+UFOhCxJyhuNK1sVANx
xzLXqCCPkxsPzWOjP4x956KZW+LAZPIEr4LZISSfdCSrI8O6G4Z7FbOpomGn9w9JJdPEdbsuLMG6
pt9rg+G/1MTc6TUtsRKkOXlyaptXJTr1WFTkvI+c6WOnae6ECT4d8wxwFIJCvVe/LAx8XcmjiTnq
TnSym1yy3VeK82ubdaKjqgEmCl044RZUBEa3dOozddBUjtIUYBpI1/Nck2BItwRp6A/CbEz081LR
jhddgReaUqG2rQ+BaTJ36NRw0st9mvwdCcWv0EfXKGi66WrvrgyeMTu8QecO3jFz79mYi1ln5K5u
FXdQJbZ96/LopoVGC5A42miJuTxQU80bNtMSRWyLrOTMngWYeVyXOCw9IK3dSh4aWzU+9MyrQPAD
54aOXcHzgiMe/Z1VnJ+WuGoU8NFbTelGiJ5jt9ZT/eOcaIiFWtq8Yqi6HrBiIfcKWaa3DnWl3b9w
bBgAsSLDsek42svVl4ummGYG4weKsh3bl2F/YofmoLv1rpNo6aqFF5oDQ3QuStDSJVmckXQwfLaT
u7BHdkzcHPZcd/Py+1RF7iDj+d1yXGcSxTedkRYYYK3Aa1fJfZ28Fous1/Ia3Xe5JrFMNoE3J2tb
bJ/+Lv+oHlVPcS1P2097ZXHZ3Rj275HW/CpzyJtXFp7SwiAl9CGJc8mqJY6b2MIjv466n7r6mWI6
D0iNn9uyd7muBrfvyJbWI/D5LW39mrPYo4iVMU0bSNP67NFir6VZh1qt7fXpx/8nSLiLmjr1pOAw
rXr1AK4Hr0JxNv1alZJ7eHUrYC4BsQfGbO0xvyqdOq2ZG6MKb9HU36IKceiX28vYOp11dBKadNCc
gpjtcr9qPHAbp8RzKk5AgmXnb1FiPtt462fMPJBYVi/4Zd4v9ArrsTUM1QJmDnGimJwbqpZG46TM
J4YmwlLpfmaAbvOmdnNL8zINN7I4kgTiQeVjGuPOxPn1vNiBhtWLU8OfWeItxuI6ef9GNWRy6tq1
U8ul1i5nzI07/jAXpk/txGcq+5n0P/9+v86/X7CHY5Ilc9EjWmjmPSmDvLh3+GfC7gpZm+vWwcBF
wvSCmwxQN8F1o+ClLLRDzrcgHzFbDzk419a+mMPgjZkkYbohysHgUcMCkhC0CSKyomtGWjtxbn8Y
ZhOsewk4pJcgztJPSsPQEsp2t7fwKsYDTToGf6ngmEAXpCbyUPF84KB/H+0PscP9Rb0z+vgBNBgS
KdeKAymgn0JKCUwWV7xhmN9iYtu4/WFC82pWNPdDXEj6da9TVjCowCfBU6AhCwGN4I3npou5Zpcw
qFbnxah9NdM+qYGMcnxTf+0T0AGAJGWfKxPYJ5CFlmV4rg5OkL/u9Jmx67t4LiINDy1b+65UB2P4
WfSgm96XskmC20+6s5UKZmJKqI0eT0gyH4sH+xuAL0Zo7BVPe84O8UMxeMr9isOZ9+g02euyGo50
o9eNOFtoMVYmgKVtu5vI8khZNe6bETmAeOBRwFlZh10ff+tr9Us7ONztaT0iNQHcqTbm8ABzLenT
uLrBv/bdwd2CZoKxXMiK1jZvSyfr8UrBEPl4Vyg7ziU6eXV9BRGCnSny0kAZkLe7wXlouwe8Z/9S
CYXfF1Lv8YiImdU5dtTZj92j5ezJKNkloRXpv3kAJN3/t02CegDnQWttwBr4N7V141cUUR+NfbZT
3uYB/Vx5oPhSrd+K29Ae+VumoBL5MpcEYFZc1KlIvZ6Qh6YiL3k58WBKeuYtxWi5OeFvzjBWX6sk
14M8L4eHojKm0J7G1C/4RP2BMP608OQYa2DvWpauCgydg4y3bdDtDvjxIcr4W1sClps3SEOh8ri3
CoOB+4Crd1XSZmFpNIrv1Mp7yrUyjIapApOq8Y44INLA/ErmT63+zBkvA70pH5hu7Tnl74eaoKsJ
oH/fHMpDaSudO020PM7J8m7JqBoAA4SGDHD33b4Pv3hELhwzLgRQ8w6GyK58omIPPKsGlhcLws/8
zn5keHUnjYu3oRkMvuYht4C3t+5mPvMbadvTdaFdkC3EUrxpkjxVIZuH0c7ylj2GlntgNfOmd2qI
Xo8fmIAluf/bmY2z9QoBPq/TcRkoLud81MI6rHbWXR/Mfu/FQeTJkFybqnC2u2JyHLazsJMZKyQ7
clz8Iqh2mdcHPCAhXi8e82UNUVsm6lygYKKiuQV2ocHyquo9KM+o9qOUgZxlWyiChPNe54tFIMN8
KdGnmYfOA72L31cHK5z3mix0lN0SseOB9FMxtT32kN6Pwfw+91M/80ykaI59sACRUe+ar9r322qx
ZU7Ot1EwYZg40KjpqhUE781uB/LCkIRFKHttbt8PYPxQzsPgV11svBot0pmRXUHOZ/b8D9gkdpN7
vG7vQJVoeOCt2mUy3ML2AaKRckVmwpGJGFOjKmkT1wp0Pu6IN62wwimJ+x2lieEqc9y5FWkx7aCK
6s9mMf7s59R21X7o72xMgTjc3urrVMNqBf58jRjxalXeKL2GJ3fMP3L0G5h1eyzaySui9o3HDLz8
PIgwZLWfHyND1jR99W5chduA3FCQg+GtJUQYU96oqmNiK1qQHaa18jViuur1OgXEJ+olxmdTOc+E
CfbOGapB70YHK+0cd6TjW6bzp6KR9rVvBRHnixJsHIsnq0sL7KhBH4vhHs5KcmRrlHDlNP4sRIQ1
akbZZ3DFq+EGAdhrs7Nq3BufIAWuBeoeuVPn9bbIza0Dnztw2auPF9+rRhFRnlgx0t6Nobo6McBB
bUSfqkE1JfnD9cSv1naW4RciJLNaOqsH3/lOQY0njndL+gLPO4BJTqXv/sWizkQJVgZ3fpqA78A5
aT/00leTzz0Lb4vYDqGRDkWjDzr+wEJzGUJXiT0rw1qUSQ/cR93AY5NHDxycEYbXfh57V1Y72Lp8
qI/8Fig8GfIknrKlgndIjbe42GM+w+0VbWns+e8LGttG+WCWCyI9AF1T9pTFJWCOQSaDfcvECLoK
Li/StS2WYVeKr7baqR0f5xR9r+iN+jcL+lO2E0L+Qa26JVorVynmY3b2k9lGvo2B2YuMgnJLh87r
g8LNxhTBXOsqODWjfjdnhxLRFqpJtxez6a3PhQh3esysTs/5evwH5cX8SDzNzcNip8OjGUHxyjz8
jcSs/kpGiyp7nkIVdjAay7LnCfSo/Oi81AdzH4eOV37AWIHA9rqP6tMcYsILDFN8Pz+bhyyUEUps
etTzLxC2to4tC6Pz8AXOyxjYiCrLE2huApTL/JV54fYebwUn58KELUYKTM97FcI0kHhn0fcs/dAa
+ile2y+L5wgtWqgVvN6WuXV3zmUKZmQwq2aodMhMzOWBYghTYbZBiTbP22Ku4aLwx+dyROuxcF6v
8d7O4KcODWim8hFdNrZzotF9Wd8Z2j6VAVhWTb66PWtOStUsEB/agqZrnDGDxUkHdm/ylXLuowsb
E8nR4jarau4qGWjRhuHn7YVueRlMRP0tVHDRdt3Uc67Ag9LyIR0x6WAJ+uRTnX3U20GiHhJRorNm
SdvMkZV1eBoPkV/ThodKNCKfyDTqlin/UThEmrnZFGqDqRqdTMj+U2FTFWP5LxYhNzzriKJiSAwg
+V3jAdsa6iGSVV6iutaJSdVj6zwByQCxnQY0ABKplx6P63Vv6RNChQi1msli6INAH5U5HgvgANVs
DNp8TCT3dsNbrPwaa4kKUChDpAk18lmnEcVxlkriNdmCgJXuJm64yzRLgA5bHv1M1lUTaOpEQzIi
SN+pxtJEXq4OxbTrKDe+g+LXGaz9CC5UpB5nteD1k0maYnhtS2PwwOlHUPSx0G37OGD/ko/aUHRA
S9y+2humAmN+8ZpBbhl0vOp6Nc6SdjnTiikx8H3z+LlJ9gqwA7rkSosiMMkAXDBg9DbB6w3mOcHc
qk2qaYPWqceSLD4DOwMZyb1VyXLxoqFdxaC8C2wnusvALyb4FZ4YWlbYxXyM6BxEC/Pz8ak0Kq/T
LBAgIZ8Uqd5Svd3evisT+Esqbi+GnQFqQsVKeUmsqhjrfD5SMhyIQqjrtKONBrDpLU3z0bW75chH
/mLryX7MplwSjmwu+ky8YJlydMPEkY5FO53hxyizpPVjh1e9il6twvqKxm1MHv1xe82i+ghLFsHh
PR2USuE4z8QyPWchXh45AaPfOfgvbkuSrE6sQ5VoAo8VrZwxxpB6dfLcTfu5+Tx35l5BQm54mKjU
FK4Vm3P/Ii5OuEWLoydcZxAZV69NmvmJ+shQ5SJou48V7vXVz6h9ycGTc3ulogVexa6ze8BSAcAS
aiKXaohh8lpvjY16rIGu7tXiNRnVXV2Cuy0fnupGxul/lcoQ5QlRiYVgwBrQVgoCKqB4CZJ4mbqz
k8LDfFawb2euPjJPZ0qAOeOB0WO2lKkeUvJQEhkZ4JZ1ADLLBDYDDsgyhBs8NfqylEhBH5mm+lz7
2oITMF0kb7eti3QmRMzs6Q5q2zHB9pY1RZX5s7pEr2DRcbNuvldYEjCL7Bti/6Vt/bXJoDoCAy64
odGefHmoOvg2m1ql+tEoWXYfdVmLmVYDC5sJs85u35/NXTwTJXhw4oylWZnYRdAEeGV531QGmuP+
z/UIR6XQaiJqUS3HbHEOcfUxrfPXNJFBLCRLETNMWWkpmgPmlmPZNfdWM7jtHD+0xdfbG7ZecFHP
oWigDQOPKCIBIe5QdTQbVC2MGLpcwjaJD+okCzO2F/JHhGBKKhPDYKIuX3Doic/bKViMyVOcMri9
ko27jQoqyArRogH+WJEcWHOUKdPQ93HkfexbzV2CXGSUVC63PtZNaCsHJ5Xs3YaxAqUOBhwQG03n
VHQAnDbGzOdmPaG1KezLyD9lmIfkzMcFbuf26jbOCQBZB5Ea+Hgd0PJe6lAxoNepZ6aKIaP1E4kX
GrZ5LWtNv3qTQlOR10XyEJykcOOWoD5jQpiRLK0GTZ12ZQpQBe3uzepTh443wwLjygAWyPxbp6l7
iw2epXfurFte2zwUUenm+ojpGt9L0wjrvgjoYnnW+JAbf9v4tX4l6OAAzbDNdUMEo61UybCs9MRH
umJaeWx9xTHx/e0NFwPyX0JAqI3s6hpIif3sWmTozdLU+rHHyOoJW8AOGWaHTXje0SWkMujMhpIY
uo5RE4CLqfB/ws5ntNEUhPoqksitD7q2t77QPcdyJHHS1pUFQRngeCYejWARvbxGLB962oLs89g3
6vvBfGd1kbdoBiYqtX6WyYL+jSACi/ojTTioxgY1dRm14ClFLtuvmmI3WQ59X1oFD5tSK1ydJdMe
J9DC0Xbt0VabUrLgLasA2AOWa6Kf6sr3FFlWqnUJhzA3QHA5b2z2nOaF8zk0xmcAorru5+17s7nD
SPUCpARFAvDxcoeVIp+nqYZRMOgXNjyzFkO0WeZX/KNpNxJHtBV1g3NNgwGH6cboA0FYWYNDoqXw
EV0GTsQSrRGgRTMfmDq6Q576vX1npWFhSs51UzUQpcDIYkstERNjcsVUun7QQDRP7oHYTwksHl4W
OiCeHQiZeCTDBm9pB24lxkXDwuMRJVwkVRvrKJlh/Ur0dRT6IzpvXxhQU7ePbrWhgi80QCyPWYHA
McEVCo6KGnlLzIWo4EgB3Nee8UwC4RKo9EjWS5zV5snhxQ1mZFCC4WoKsmwe5RhlqxjH1DDR605e
aw3NOhi0YGXgDCiLO2b1wQgLH9t/yyS0WjYwsYGtCJAjNCWt23D21G0aJeJdpOpHFVgUNA39yEnp
50v1ens3t87sXIwQ9dkIq+0EgCSMtdGf4gjPPrrsSzzxb4vZOrRzMYIK0K7RSTGbILYp2hfLPk2m
tncyGjqySccyQULUVygjhuek2LY6V09qN2BGIKA8eQRG4ZfbS9rcORsjtFE0woAnsWyk5X0Nx6fp
R1ZHfg7wskOHR3uqDrfFbC7IQSeBheGY6IERDgit5gQBuG0clRisdNSOv9Ns+Zzy+D7PUE78e2EW
HgAIXYDdU8V8ZZXrfLRwJY95qVQgB1ppReYydpeoeAQpQ7W/LW7LCoMRFOjzFcB5VUBqzIEaCTb3
OC3OaxO/mlZsQlZ9lxZNYEX1078Q51CwnAM1bFzlXKahVIZMMY1j6XzTx4m6aEQNhs781FfO/dAW
suzvVfl51WEAUgF/Wfl2iAjmswstspMGl7GhMyCpAKWgI8KZXWNhsc/RB+hjEAWYJuxxl/TO67xg
jEtaqJbkCm15V4oACfMokPQBb/6lKZlqoxjMHN41WdRDbH4fTL+JfkRrK57RBfB3pJYUOrcuLWA/
IJvAgA2sX/AEk01zR8snvFeScQfUpttY8YEqg9sh6337UGWiVjU9s5PKYM+qxbl65FUcwqsHjtl5
SvPDkY5I3EpDINnxZ1Xrp5yJinSk1qM5gkeFO52dKuzzEiOYgQUFgpiZ04ORv5TVy1J1gap8GjDE
JI1tLx8KiZZueXZAnRG7IHLBTRa8Ug2SIbtETfbYZPkpHojjgyzYcM2aomdyqhLPZMt7Q1dk93lL
XTEex7BAUrCiUwW58IMWiaZZP46aiRDig6P7SUE9Cv4y+uH2qW4YVzAO4im1km+p8ICXWz1q2aAv
FUQVUxOk09PSZgBGS+zBppD1JWVi0jWiJMEp2ZwvtKo19ZhZ2nGwkjBdnH1q/S00A1YAkQM66xH5
YWyt+HjXCRjWzLgkRzATVPsa/2BXL8lE3GwuKtmk8I0zuhAmnFGS6X1mF6pxXJoudWmB0UlMqZAo
azRXxdzonZrHMija1j6ugB/AlW2MUhQjzT415lIBvcdxGh3dq43hk26PXQjjKM0Erp8vBH8ELwQL
YA1YVTzBLu9F3wDSotLBOGY4K59o0VK6cZqrvhZbWe0OsaoCYpjWvp7ROkgA8r3vFqc5Ur1Eg22h
dKMkGr0qz66niygNt3Vt9QO35OUXRY6a51PNyDFmk/lSVf0jmTMwFrbLntYxuokx5DwciTPcqZmd
HXpeLcCNL29VbsmCrA27gN5i/AHcEg1WIuCoxNaM0YhYDjuA91ocoOd4h+GnXjWNbhlzvy2zvw8f
10m/eN44AOfiaITVZ6OupjYzjpXSfyDTK5in34ZexjC/dcEspDvWjhUbmKn10p8Z3rnUnTGNECew
QelD3RxeMhBRhdPU/t10KMtaT3OND1aaJCBanPVLziSpGe3L1s7JEZ1+j7HFPzlaCoBOZYK+6Pm2
idvwyheihKucJkmVWk5NjqrB6YfB7oZQJQsNYPTfDUlqPbSNYYLcMxqCuE5/3ha+uaPowkPTDHoM
iDiGgHLMrFtAFXocxhzdkllWBL1htkctMWU8dZuiAA/Cs2ilFRFzJnFlsXliiD5qMnogAHJTh3mO
I6MV2Qq2CCqkyAEhj4AXi2DNR9tSjJqWxjFuQCi/1GBtdO4ao76jQ/aAjtUE/Ibcn5jh5nkVpEYq
ydqvii6apnP563mfXR0S21liqshs5saQemjlIoepKRaJvVlvxZUUJBg1nBow1WIugatWjrYFQz+C
Av0tWTrPTOswT5wd0b/cviJbngQF9t+ShPW0qP/UydiQY9mYuadM6qdUGUuwx8fvucLetZps3ODm
RfktEIC8yw20HIZZtAxLmxt+sqs81PokzOO/Jbr5peLOehHhSHAjxXXxpFUtJTGPTrIMoTYOywem
WPRJUzP27fYWbqr4H1FicSDF+G7e1iY5JnreVn5lcIymXfS0U10nczD5w4mW6B5jgrnj9UWcPtYY
KN2Etz9i68YgvIGea8gngn75cls1MI2DKzUxMGZJ3+XO5Bf1FxpPX7Q8k0jaOkB0FKIp00BtjIrG
kzKm1j3GFB0bo/SVZNkZKijATVlmZHNBZ2LWvz9TNKdJOhVjRJHz1QAz45/H3NqrzMRUtXR/e+u2
VNpWTeRhDOR8dZHmKTIbOyWtox3jyHpn9frDUv+8LWF7Lb8l2MKd7/RkxqjfwVwHH/G3xGhUt2rK
/3D2ZbuR68i2XyRA8/CqKQc57XK6qlz2i1CjZlHzwK8/i77n3MpkCknU7o1uNOBGR5IKBoMRK9Yq
Q+Tgf1ildPcfzEGgBOTsEL1BlnC9dWlrmJ0zE+0YT11o299syM22aCvlpYh7adMXwBWC1z3GqoHa
u7aUqT38oxwQjUE4vNelhYQNMcbDYhSV4Cttvct068IWF/mrcWzV2MkxBZFgWB58wYM3KKXkm7VJ
MNBl781VXty56ENNLhWoDaTnRh7Que6TzkukznEHiWaC8CnaAC7MrLY8Zwbz0maUj2Y+evHQHirS
Bf/li/7/feaVucB827fg11OPKBJBHyLfG2npFjEGBon8+76pzRUxFRdMWAIZ81EsvTh3hNZOnADQ
dkSHJQ7rGhp4g5yGs10LBtW2wqZ1YYjrdla9Bd1PIFiO1dQpwbjYkaqWx6x6wUDpZ2ttJIAbcuBy
RC3QrXIvXoJ/V8gdj25WqnxJ4EhN58SfHSkLKdQSQFH2mjaAzKpU+7KUWY+ZzPEk5Zlo+mVr3TiY
mCzFawK6VHykRq4WO4O2HnMCtYLlO0016Blqu1oFZQAYV0kHFYX/cEWh8oZEAi9UjG1wZ6cHl3te
pep6RLcO5aA/vezl8VsJGsVJmnat/t3URAX8jajKnoqIQAzHheLpdWhQJ8WwpmIAW0CfQG+zORWV
wIE2UhdkgPiXBcilgs7vtYUBZTfTWDr5KHVpuBjjl0557SzzocDIXrzogpndjXMBa+ifgbYHfCgW
5zVVizSNzljPqujuWuQuJooeVnUQhLkN78DRY6LdGt6ZgAFcL0qbSa9hVhCgiV5xlfRHnxpB3tl+
jHG/eH1p5cJ1aktQyBMZZWu/OPOzGac1RKmQvJuzN9QgpExQXYIoufQ4mrveeVsaUQ166xRCsBjt
Mty4YMzjb91EHQwUQmEzGXpM3kteEb9CgnM/EH03oXsGfXZU2/YZSl73A9zWE+LSMn8bN9RQV42g
sW5UjZtV1IOkh7H+msEstRDiEbN3oZ6W1mcIz983vZEHXFnmQh5p0xxifhLQd00eTPUE1lr1wZBm
3GEi5nzhKjl/tUwMmQ8LcyS1DGXyWHWJq6BDYhWDl1foUK6Ob9LBg1w6FRGpbt3VWChbK+PruWlt
q6OEg9TglTTnStDG1pu11Adqo1RFxkDHD8rT4UTjyTPKaB2TvWqOn8ykdLOiFlRRN1374pdw58ly
VqlTFLgZakgAsbVeunzFBAOQEwZUob1JfZHK8/2vvOnarNCoIH0FV4HGpa5GTFB8sIHX66QxXOXa
7aydMv1ZnRQiKJWvTd+zFimt6Am+4V1sdJoJHCGbRQ37+hTrMbXjbESHvzMX7di3hfQ0FhjFk4rl
bbRQMru/zI2AaAJbig8J6AdqKpw5/IHaRow+MElAzGxleTD3EmReFMF2boR58Eug8oSao458gLMz
SwRIuYaiRTojJYhDeTrUzmtSfqFWcH9FN6MneDSiGARkDy4tjBHwqkbrnI94LTbacbDmOMhokkRr
5hTeaK6S5joOTm1qK5jCzjA3YWL0z7eMvHDR+5lD0Np3e8dMijMGv2uEklhuf9//fRs7DnEyzKgj
14a4h8ll25VdqEYPFcajToAfzodpxm5D/xvoIdHH3dj0K1Pc7W2NaQ6RU1TIiFrNXjWVn6ya+Ppg
zH5dYW7X+PQflgbJIGAS8UyCNuK176Is2BD8o+N2XQ4lNM/UtdvHfSqIBps7eGGGiwarsuZ2uSYI
ig5q9NTaowQdDEklcKSNk4h0xAC7B1IgvIq4D9WOEl0Tw0KNQ58hozvuOp14y5I9xZlIhWUjvl2Z
4j6UPg0JyPoLtB0M1YXbntLMgGaPCk2F1XELh7oAcnwtCunfHz6wC7YkVu9T0bG+/mCOU1Ejr9iL
xJbCrFk+1+g65Jn8575fbPrhXzM8SFZuADLUsgXNqDV7sUzqN12815TlSTMnF3ix8L65m9EIRAAU
NXC4WHGDzW9fL0vtlb5fTQnt/lYpUb+0iG+obf6kFs64t4ze9Eon/+rQ+AtRu+mIVzWweWnt2RBL
OPZ93QuC36Yn/f09fJCdmi7rJzQljq0pfS0wXK2W4FK0Rww0NYKzwTyFqzliw9DbAW0U2Ck/guNF
EjjmsRzbc2Ici2HdGxCBKhL5uU8hs2IBGxDP1XlW85f7+73pvRc22fIvbJZAK5G8NtWjDR3JZaWB
aVlBLSO7zmWyqwr5ZK6vDiLwfbPbS2U0QgC4A1+pXZtt4xaKuSmenjaxI8hdPCutGtDUOcqLUUFL
Mw86yxFclyy03G7vX5tc6OkVzMzrNAcsoVswX5eSyNFFjGmb62KARfZ2R22cuyr1Ml3Sqi20oxov
b3VD9lXTae5Sjs/q7CiBYquDN5ZkEJyaDbO4m5HSmA6GiW4ULadZz1Rz1q0zsEu6+bmedhNNQoQg
9bW2Uv/+t9uICDaTtUJTA8hb9Fyvvx2ImXKrVmMDObTmAS0DUWr7kCRzUE74Nzrx981tHEC8mdkc
AOqqyGa5UF46NF/7tEKFq4p3fT57jjF6dJ0fikqA5Nu4m64ssV2+OAvEKUeFaKV5RM9wDkbFOMm9
Gh8MJxGd9E1L9keXDTVPma/axeqCKQDoRR/z2Dp1ZgXSmvkptordf9i6CzP8gmZUknBJaMdKrd3W
sj0qdQcSj26WiibGtjwQlQbgbwAiQKeW+0o64BNGrBOU4C05zOd5D7onD1T3K1jh6ocJAOplLAWO
uLmLIMBjyDDUH/ggYts5u3rRibJm+2HKUfhHj00SSQttWUE1H0x+qOyDk53bRKmDHCRYiNE/TMHo
Uw8t7pwV8k/TIKhvbG0hBjHASWazKX8ebpJJBf44dPG5p56x/JR6xPw1nFEQ039Yw3/wdQOVKNC+
Y0gNbcBrX6+XLjH7tMcrRdF90rdRa341mknggFt7x0S9QXkKXBbgBNdWkkGezBK55rGBpVp5XIET
gNy3ILBvRQjk42iUAS6jQini2kqDJ6aigMAeI3X1WR9+EgPj/o3zqNIf988Tc2LuBgE8VUPpEDOF
GxOxSkEckH9oxw7ApD5JAtuZMbjDXgG9HVApzYL7BjdXBrZ8QLcwjYmDdb0y6ERk1cT2L10Vf9B+
UNzHqGdivEI93Le09aVgCGEW7gdUA+cPRQxyWrlC7oESZmDYeHEY1Um3KsGn2jTD3sjg/4AlPmmN
B3V0lL4yjkZcP6jD1wzQZXVYBIGB3eT8dwK1yf9Z4XNWDQG7ArGtfsRzOAk7rc1dYGREitVbH8f6
4GrHkQUmg/394rqgvW00LV4ZKBQiM9Wk6m0xK2cPEgPtBH628P4H2rT2wcwOzAQqk9xRkqkmQVgS
77PKMr+MyxdJ799UyFhlpQhHL7LEOZ1VEsXq+8w8dpN5rNMxqPT0zWrscJRbAc+cyBR3ctMezjzo
qXksEmt4MKf+UyVbQ2jEs+3LSi4oV4uscUlnMsSj0mq5eURf+muKAR6SLU/zXB+a0gzvf61NP7/4
WsxDL3wjh54LCv29fpyqSvdrDT1ap2gOqPCK6gRbi2J1GUvDsBJrN3KWsiGW1iLGFlZ/Ku01Nb5N
y3H8DyMHGIr/a4XbOpVKRlGuhXnMVvlgOcXOWs99nAqetFs3IPBU0DDAID6COReE1qLQJyPVUPMg
nVdKs5fN+W6t8fhppymQ4BQJGE/+/UthaAr5AyvZAfRzvX+tLdEGNMfWUSbVgyxJfqa2z6mlCiL5
lkNcmmF/v3CIerKl3Gpq82gMcuZCTvLPXOZnUtqKIMJuPOhQD/y7HuYvF4aavMbFnsDz5gqD5npf
RXpLPGWpQzsrgjWTv8YdioTp1AhO123QBWgenRN8OZi/kTxdKV3GHpwRGKYa6a7tlicn07p/vqaY
ERQG8PywTY1HqPXg+CBQu3WOY2+eVFo/9zKkziURXfntJl6b4RyxLHQjGyw8RxutDEdH2set4zEA
8KSRk5IXO5Jqz4lR//vYM+yaYIgHkJ1l0ZzddJYHksqTdcRc8oJ61fxSrFA2QM1R4CW3mQwMIZ1k
HL5wfX7aoSOKXiDfsI7WsBvHh7mvXW2sUEd9IK0ILrm5mRe2uEWBVBoV5EmzjvNoWIekswvP1opT
OakVOuiY95G7OIwbWuzV2hax4G8bRxsSXBNQNTG48DgmZiZphWEfhzh5qhe98aQBTQ8JHAGjnL4M
tFvBzfCY1ouI4mejCYE9RlhxEFXAMqxyT6LOzKfWkdT4SIrETZb5oSe9myVQx23egSb3tdjcF+rP
qhSk9ptLvrDL7XdcNUmOaen4aMeQM3FyCN78pJp6kpQ3hx6TUvHNUTQEfnsLYXwLI3AI3jpeenzD
xZbMmEyWkf5pRmMP7eMpzNZl/tISNPhis9VFHFW39lDnQLEafQ8ZzS1+OG3UtDHGh7WPRHH2JOl/
gnbOk6UkGCURNdVGT+KjpoJaJCY7GPb6OqKypCupp845rqtzqPoV1bgkmovheTDSXdlUB6mg+2V1
nppq2msz/jeOdOoMx63jJGor+cf9C2vDr/B7MCKKEXX0mKB5dv174EVKTZhLFwv5UVjNVzx+djYh
j049BX0eRxhmeKlBYa1U/yoyiAkTGU0ZYMLZQARGH65N29McF0WaIC6ukFmbWTVUS2eI1UNBqn+7
v87bGxOlEVR8cHRQDQZe5NpWTVuiZHpu/bIatQ3mxOqfbLweXF3tqeDEbJnCzY/rH/UfEOpzptKR
IvWJE+OsNBDmWb+OSxd05N/fPlDhQGhnWgDQp+J7W1JdywuAL+uvCsO3qfGgLOS5rkVjxux0X799
YIWJSOF5BcAx//bRe8mSS4PGZxVW2v6rY2XBCIUDKzP3RFb8JFMEGdSGQzI2Cx3ugBkkBTW66y+F
ZAMjR/iSZ4nUn9UiCTXVb4eaeuRNGw8ME6Y2fp/MAjnh2ziHQQ82BysjtmMqgItzxUJLe61b+6zM
ijdIpVtqT4TsWoyNLpOfSA4GvkS07beegpe44bDRHPznzTeM17SywfplnNN8PGoyvmNmh+B+/VfX
hxKfBZQ1KjQKBhK5E+4U6SS1NdXPtHqyfsjLY/N838Dt9Q+iALSOwe4Ev7+ZqRxMQC7XZtXPY9J0
x3QYoHZJzeTBHiZAkDFLVgJE7t63yTsm/J5RVAOmCGwN/s1lwC30NZtWcoyzukKXcXKbytMz2S+6
k/w6igjM+fsBFRrUMUBUgKDN+MtufKMaAejPjPNcuFOfuL3qpu8jBH7vr4l3hw8zmKUHCRybBnK4
D6XEqgyyxFn5ZTiN5cdLirbJVD1J6Rz+qyE871DmBJoBh/tmhIouw9iOVSKdSZZ609CFdfvJWqTg
vpXbT4QpLSjMofpoA7PN02owvFyazqZ+7nFhy13pO63X9o+OfFxOpOkEm3cz0gNCI2S7jF8MWpD4
RpxHmEpS1P0Cc8nX8sA4mqVgkb3lOPtMjmASAVFuPxa7vD48Are4xn8suTHkNs1U/VxPaKRD3wl4
bfdftWWg+AGaMUbrgzFs1NFY0Lp4flFEB7u04Xh1X/+p6YDmZWx6oC32lEEWFT43dhARF+zP2EQo
d6JneG2tjXNLSTB0em40KzsMTS/7s6z+MRSjDwAIjswEUguNvf5KaSf5M7GSINZXx1NKRSR0vfFb
kPZ9aJ5g+A7L584C0qRal+uy+K2tfTgMgTlBuXmnFlEJJtGlhTRJ1nqD8yj/IAsVwOduHRdlSXA/
opaNATmwZl3vA20TO+7G0jnLjNHNs1foBIxeqZzW12H9V1YllCdQzAZLAUrnmMjio3NjZaRV9dw8
J5njdek7xG8PVZwIzuJtBEOuhZFtBq0Et7bOORJp5HqSOl0/Q6I8oOtrbkHCVJM8Y/58/9Df5LdY
DzqGKPrqwGVAPJNzIktaHVoNdfG7Ux6cRXX12fK05A2zk26mo+MBenhqHkorAvzbzVTiEhOaPnt5
Eqlf8rcSY5lEsqdhJP6jgMBll6OpVfOCcd6zI7cHCfLLuVK7ZvOaQQGOOv9a0mLW0NaBCDOk0TDr
xqX1JM+XBm9g9cyKTUXxK+2QKAnpnm6PBSbcbA1XHzIGqDXxUaex1gF1QFs5Tz8diDNATsJv/SX1
oDga1DuRnN2GOTbGqwHuizQTfsp9zGStChBrr1Lqykvta8XkLVbhEuqh5T1oT+o0hYXkRH3MgEvu
aP5rggSmENzzrNvHBt5uptBygDeMQSX6Obef5N9L/q1RBVfhrZfgtkA/0UDbFCAsPuYtLVoHdR+b
qatQXcrccTHL0B7WIaoptc5zKc8eHUTKR5sbCxooTHRAYBoz2fx5BFS477JSO9PRZaoTy36pXFP1
TFfx6mDeJ//un0Btg/kOYCyGJODniXRr6iSnHchLCyrHXUZAl26q0rMzJSIE0w1SldEnIHSiT4fR
T7wpufAJYtWCNCNijb7LzmBuhGxn+xMRPCxCTLTeDze3n4/N9sMScneQY/LTZ9TWQY6Vz87Z1MIY
DdUme1OmNlhTw+9bEQP4zdMEY6aAEqLFDtgH0Nx8ddeoiEpapTDP4EMohw6D2g/AnBry2zSdJigN
fcnIvyLcWD/6f6GnAKDekFGAwpT2GG5wzlriLGEyW/JhRqYT2qku4vW4XR57ILO7H4tDZ5qvF44j
IWhs9eRXo63PkmF9q+j3wQEvcKq9lCbyN2ONJtr4C3Sg73/GG5wWA5pgcWj526j5Igm5vnKLdSnW
0VnwzkxG5TmZjdNqFX8kkDcgmjqLlnuprKSempHu0dFAaTV3XeabaTf3rr0m7Su4t4YXwY9iranL
x69jWmyoGDczArp988Zw1t4q0abXz7NTZgkqT3F60Fvw1bkGSroPXd60LgFlaAYwzp52aja4HSrh
YWZTkRuw9V/8FLyCAcvDL0AwhDegYXe9P2CFGlFTVKxfZle6xBkDB1hKYCv3sqR7SR3mYCpJzFj0
FmdHlTOrKngPyyiSA/fNX+a9kvdN2iZyNPiO4xphdnQ8qdyNPniiA+kQi0Qbuao/WyaI2sBkg/+G
lfKsyXG31iXaaHKkk092+l5O/1ia+fiiiLa4SdBwhz799Taqsd4ok5o6Z6vf6+pjlgEqIzBxk2kB
sY1nj8q4u4Aj4fWgV7UxrdlokGnlL6TxOvuN2igMf7vvmyIr7O8XD4MuV7uFQvn6nE4UVG91d9D0
/pOifY4zkRTzTTbMLYjLbLqFgI4zcewzxaSMV/Zt6mfgT61INfn2tOouikdBU1BTEBNEdrncY+qy
OBn7jrwnzW+NnrPRy+o3IEdbplIvevvcvOaYBCVooT4kgm8rMU6LBj9I81h+/JQ5f0rqySLHuDHB
/u+RGIOKBXUYXJLXnyxXyTLFqO6f08ynI1SWkxOuGcGm3fgFCsomHvasVQAqN/41MUxaLxm15KCi
BJZoDChLazCbu0URxUbupMIGuAfh4QAqINXHQ/h6NcgiFhnVZDzug+FB8bNg2vchpiD8dF+E0Abb
C9MKtj+XsQiJLzOH8hIgwoxi7dqi1turTIoBFs1Bq1xNWuPDXFZNsIxK4zcS5mCK0nqhcl4F+mqe
9VmjwaxYGNKIx7CUDBFykXNQQIrxOsdUDLYB9UK8Vq9/UJIv8QjGULzchiHL3WYwQOIpoy8/KmBn
AozDiaQmU9ypKcbD/ePP+RJCI5I45B+MnhDfm69+LZMlD0qKtw2YfI7Q8ACFipa6Y54JXnM3djB0
DFcFoAt9EbyJ2d8vwswM021WIOFxIGFH0Bjt9V/yKBp02bDCXvq67CC1Yu8Nzsq8qOhUImFUVIxm
7M1XQ/rX/UJvQ4OjoqzLmK9vpvASw2nrotSipSbfpuQB/dgvMv11/6NwR4K7vDAmeb2MVtcT8M6l
cmQo7bMO8hGLZPv/YALAKtYyQbWLL6kpJtjkpGWSI+S6D3KKAGJ++i8WMOTAeCqQWHOv5gRdsNJa
wcLXKX867WmVBLUVPsn8f7tk/TXAHWPAgdDzX3Qlwu38O01+dglxZ3Bq1rFzkuTFmzFHJTs/LGHj
7fbzoA2OiIp0xsLi+KZiZidtRcrYOBuz8oDLv5/fqYTHrGSfuux7MShvRBsCZ3poF+vBan+lGGuz
TZEcH//yw/qRTCLVNVBog1PyT+oFhRg0juP/C5xFMOyX5wHyf90u8S3B+eVDFIyBDxD2mDKCceP3
UK4qUiM2CYbi1EwOJlA9HUu7zQ7QGIIM4CSDT9gbzLI+mGqVCLVbuAQa3QZsM57twJKzw8d3j1A1
S0Dngi3vSzvE8L7rVGrQKy+0CscyDSXyu3TaHRQN/CUWsQ9xL0PYRuaKpyF6BJD8QKi+Po1oI1V6
PdbkndJPehGZKFEmMFt8NkZBxsc/eJkpE68WhpjHgYHk/bWpFC2yJNbLOQIeIN5VQbVbAREEtSkE
AuOgEjSqPigqLy/CD3M2orEOECfIKrmrV20xAZnSZo7oEw3XADKZIbjzvSyQvDjUn0CQ2LhF+O/n
B6vEzYukAtxrLIper7JqKpLEC8wabvdgF268Q9kiMj/HrT/6ZijvR3d6ux+MNr4hgzwwcAl7kvIz
xXXWpaaWjHNkZe8m8VbQCZirO2uBQsL7lvgHKPuGuOdYCwuBG4NeXFiy0rpXOshqRMrL5BvfUg+T
pVCVZBT3+IpJaAb3DW4sDSfCQeEXFFzIpDifMYEiUSQFu6munj76MchpDU+XjtYkMLTlnYAxwzHx
sEKuwvdFumlRyq7tp2g+Ngck8D4ejQdysCG0848Y1o9NRJ+YDVyilHbD651no2b0jdKhXJjR02zZ
g0/seg4dUsk+NRUROo2fS/4wyCST0GjHqxik29c+mSsAElptPkfrc/wMLbtd5XVRvDfd9FEP8wC9
Y0EiweXXHwYZVgGkAcj6gPG7NjiXdQu5Rhz1Msu99csSE7fvv+Uid7w1g0QI9xTgiyBuBZHwtRkA
I+apGYs50qYXPLp6K+iar+u/yn5iNddmuIxlsPVJmmesJj90hzqcovSHspND1cfA2CF5ve/xtzc/
s4Y5NEb1hRq2yhZ9kUwa2pANaoVFKUZSuZ0B7l2QgYw5DUBks7hKDLnd4pRhO5NU8CwS2uZi5pqW
mtnksA0ygocqiA/KTg3NPQR8PMEq2Z5dR+frVXIHGyTwJeBRBJ9uAQkAtYspAKN2ExikeGlIBsvl
YLpJk/fHrLVKFwS2XzES+TLoq7K//1tu8mpU7kG9BxgKXIlRL11veAmkdYPZ8jFauwezdYf6UUT4
ubWvKCgjREMYgjV6OUd19G6u4wWtMtI8mFT2FydcaGX5uuxnCqNNN71CIqOb1LrgJG6ZZmSqwNmg
N6Hi/X69OrNGbzlZnSEaWmBgV+kPXcwj7hC0KtJIKXelIj/Yaf0pli0Bzvw2dgOxAWJQqFOgTXo7
WtNY0zhK9hBV+re53pnjk20Prhzv0kSQLW98QWRPKD6iAcPmcrk1TmYzWlJL50juwgyCQKbkg3Xq
vpcwh+QdFozXssV0H9Bw4bxkhRDDDGCjFRkFBu/y4XXFS7mV2ufZfKrbfr9AvPW+RWfLImYLP+aS
8ILmgqhRTnkhxYYRUcl8noz2YCuTZylNVBXOFyoPu4YwQtLi232zH4kRv1IA/EA1ihL3LcNBXEIK
XqaVETW1hpm/JsjjZG+1yynXnWOvMlJl6mtKe66QK+uy+UMtew8Uz34iz786cNavRPJqIQH/RrBH
0oFkFe86tBH5Kc+kalH5tpYlQmm+ch0KHUW1k70e5Msgk693gl24TcpZjoPROhCJfSQg1+dmWWtK
pLpcos7s8f6RbcybdBagcGajl6GeLtbkjigkPUJ17JTY9Tmf4vcMNOnh/R+y4duM0wytG0APUdRm
fnlxHTRrVuTTomtRJ837ttTcQkqPuvl+38rG5qJTg6OKkwpJD97XGvDyDFltDdEI3npogLTutEqR
MssY2R1F3aiNJcEY+4aoZOB1xx3XcWyarrVhTO5/DKsaJeO3Qq8EgW/j9GC7AFYDMgEfkifTnUB1
kMc6os/S7nXbI+se3NEktRjFAggCwikTTBJururCIHd3pjHNTbpafZSrD5X5KFVRsz7/h690YYLz
BSlZNdtozT6Ky92S+Xqyb5WvsYgbc9MXGHAbFPk4bArb2QuPA8KpB9V43COrasmpVUixh+Ll+JBY
mhXYQ2kIXt8b9jB2gmiDPBEBh686jUw5fFEtEo2Nhhv/t+T4ZR/7xpf7m/dxC3BxDVAZHCIQ+iJh
5KtCclpWlrx2bdQsFPTEijZo+2GS7YOtLtnZbOvOw3QNWHmsMvZTM5ef2tF6s9t1+l1YY+53idaa
rlZZ9edyGrIoncZfpWGvmBvopgB9rfE5S9H2ydJmPJZDXOwKpUlfRnTHnpukpD9Ge06D+4vaSO3x
gP/7sXhwsBynFdgE5C5qcnuvpY2b2s2PZCm+jePOSWwkTyfoRFCLPsdjjuHxOVCdJOgU0Zm+KRuh
RgNUFN5orOp2Q4ujxYrdkBzoyWp5p8sDbQSna+N9Budg/zCKMIChuUJFV6FCUoxWG6WH5iB/yUPT
nwx3ClRf3i8i1NpH+4nzFViCS+J9BnQODxuG/N4Efr55STB7vMvbz3O9uOb3qYsm6X39Mo/loSwh
WEFciLW4nfJcvqvyd7MzffRHvNlxtTgByHLfvLe15AHHBy4SYdeRvdq434j5aAOPcBS3cVVxAceR
CKYGAYhj2E4UoN259fquAWuNa6WfwSUj/9Ds3wJ327gVNTy1IDOhQiUKFbPr2FDEc1z1fT9Eqkke
JeWTYktuSVPXNNtQpq+zpjJxY8/IGLGfEO22YZ1B71CkY83Dm2pAmg16F4+4OOL3yc/27U5LcE+5
StDtYk8VeNxG+oriMdopyIFQfOATvlK3Wz1X4y5KwHbsymvzbc3Gc0XGxTfywXDJsAgSvtuiJ8Dw
lya5jK/saYPG/jBEiuOSR3Ic9pPszWH9CH5RL/E7EZ++0CD3OVstHYAdGoHiSYbu9zhaR92S5EAq
iuNaJ8eZJKafFTO+rTL2j5iSelPj6jkp7EzwHty4A65Wzi7XiztHWiAPC3LALrIrsGq1UlO7zZRC
hGEFAZXViphQtqLJlT0uBVGcLE3reBoiaNSiQFft4r2zU122y6KnLvvp3DFFZVcG7hbkaEw773pp
S5rYllTKNJILHIy0CYBwfCVr+11wNEV2uAdKDs4ThWTdGKkn1Km99/6U+g68p/p8fCz8xBeV6Lc+
2eW6OGd1kqpWs3ym4C+VPq/Gc5U5J7vsvljyFN5f2ubKkMwxKWGgJflgrDdzu7aOQiPgXAIVyg+G
sb7OgyjT3joNSAyAWgLuAR1m/qlcaGummIXaR52vhDoqxfaBydGznoPji+rTG+HlyhgXvQmKfZiC
BoAO7MRz8jLXXgtN2yLKlH8/WleGuKRRN405mXuljcwUk1vxYx9rPjXMfa98uf+ZNhziyhCXN0o0
kSVK2zFSqjf7d20cE2dHRXfAhi9cGuFfgQs1+tkwKY2yJQmG1v5TM9LjMhGEYrYp3KGFmb81Ie7Q
QjGwhwgHXE5FMgzym/ylWjBBWb2PYGggsR1O8fn+7m0kUMD/M+ghA/TcUMERBdPWk56RKE7Tb7Np
BbHmiJK0jS90ZYML92Rsh6YqnTqiqVo8Gik68YuSSo9ln6Zuao3B/SVtfCukTraBYjrqMmhsXUe+
hhDirMlEcIMmRxskQko9fCGGYAR6ywrA5xjChyujcMUWfXF1FDoydzKZbTSUXkzfbeUrBAfvL2Rr
3xyWdNi4NDDLwHlDqtXAv9vIPTWMmSTfnQGFuslrX+5b2Sq8QJPgrxk+gqd0IGDW6aMC0qVwA3ea
4sAZWp9QZKDkOzBTrj09GX2P5EMLLOq8jOYcjUaLIwcOKgWPmtwRnISNOMWakigIAfaIFiEXp2a5
t4oRKjORvejVwzx3v/V42kvLnAXyhKa0rCZ/7u/Dxtm7ssj+fvFBaaVROoxxG63L9KKiIdlmE9hy
MAeePgJK/ykRedBW4AcRKBJaINEw6cOjfqEgM1gdJEuivn+oD3qQh4VXKOx9IYdaIL/agoOxVZRF
pZmxADNvusHjAjK5ps5gLhGYjdx0fVnmx65QoIcyh5rVQ3T1ccoyr9HTf3fkK7ucI1O71GNLSZtI
tsYDqNlOxIzRYhh+WqrAmTeOzJUlzpeTpS1ROUr6KCGP6fozd14zepZFfSbhRnJJiDk7VdFX+hLR
tdjRAm2m7lEF8T01RrcdoU1U9z6lx34WibpeO6mBNiuiNGvgMSgcEjsutikTFDXTJKlOit7+lAvV
A4zyIR8Awy2hfgfSDKp/un8suPDwfyaZKjJK3HiCcScRAMOsHfK1+pWbdlBbJQSlwSTQHnRl38k/
svbbaPyENt1uqJwfReJXsX10mgdtfLClSBYJwmyv/++P4Q4pUBBDqsZDfjL1yU3UxlWXXVPiPpnP
S/XDkkXdfOYvfy/k28XzyUWZKcOY0PykjiQok/ckzR9Q+aWJ9keupOeM5m4xNu5Ep3CdX/pM8+/v
/vUtc2Ofb6HSWE/lQs7zk17nhz550lM1tAvRIMf1qbm1wp1PZwF3Qd/N+anRf2WS5WMm2l01AEJ0
ES/jdVi/tcSdT5r2a7vShu2n7kORGM0G185zz9Ld2BF8PNHecYe0lzEqNoHx8tQPjU/WE9RT/HgQ
MV6IrHAnsh27bmkpvlBdTi7Vv5RrFxaQAr7vB6J9Y7/i4nJqVRQCIP2dn+zZPOhoNKEv0uvZzsGE
ygx1svvW2G++9npw7jOgBaCFDGLPWZvU3shqWmQnza5e14p8W0VCyrced22B/f1iPXVWYZJWg4WR
niCjTtPPmF7qY4EHiKxwoavVNQDm1jY7OViHXPzsx/goQfrXGkQaZ7ffh60HQ19Q22Z7xvkaypBj
nM9Z/163B8wjyfFvXf4D4RQZog/3vw2HhWFH6NoU53CLUznQNbK79wkDe2YSysPoNma5gwRhmUcp
3bdmULSf1ek3qneuLQKdbu/p35VyvtEulaNMYwx0I94JeKG4+vTZTkd/Fi309mBdr5NzkZJS5KC5
lZ6WAeJmKAO7iUTTsNbGSbCl2+4OEA4yI+BQTc5S3kuzgSYjee/J4I9TXWOCpG4ERrY95K8Rzhcx
2yZDlEhLMTrjBFM7HkdrPBYfbHJvliyaW+UqTf/rJWhEsVlZzOfyEoqKZifgny2b96bVvBFbJjer
29ffpRJCcTRx2zn+vNZy0HT9V1MSYgs3t/TCPOcliyQXRluu6Qkzycr/kHalvXXjPPcXGfC+fLV9
F9/kZk+XfDHaaSvLuy1bXn79e5yZeeIofq/QDjBAB00RmhRFURR5zv5c7MZj8t3L/GXQ7JihtUn2
miMTKKzh3HWDMhRzcvbq4lgYyR7N35IVFLK+f236eiVBKyHaC94HrQ4Dn0Dmw85DV/loo8eO7eus
Ckk7+NQzwlo7xooC+AEZIMCm6+BdDFehV7lCcPHA722Y1MZOgKQas51TFeRp1OhBYUgeZN8/X35U
UQguQC5KE9a5MCOfZn8it+7Ar5lxz9x8x9Emqrp1WCKJvxzTZAoK3mJqqV2VTEnOhjX5qvZ1eCbE
9dn4WD1eFrQZvFaWFLwkVmqCLoaUniej/mw3U9H7GaiIOn+0y4qFyqjb4WWJ/89GfFs8Yd+zei6q
qvew700M5nVqG5ilh94bJz4AWmRE8w56CVw/VpJA4cozKKeeL3/BZhxF/76BkshybRCMCxDsqUOt
NDnP1vfx0St+SNuMZBIEq3YVBdsexu/OPOP7xq2eeG16UYze0KehLfbVQK86m33F0EuUgTbviF6o
Z/BK8htwdh+0BPddzTL64LLa20v9prZg90QnZYxXluQ8aE/1oztaz/NPZmr3l6XIVBfuIy6P+35k
yGOctPLtnxZw1aqvl0Vsb443RYQriIsWzRF1H3qejb8MumOZvjO+Ecy4trLOn+0Y+j9J4mVjKl1i
EwpPaec7Wp/t75cVkayIWM5iaH9FJaCHIt64i+MfIziuF3YankySSL1pMkxzYfpnmSb8MLKS9aqZ
MSs5V8hR3OTYMh7W1pWHokciG47dlgUWGHRBLxOpwvLYDWDlFFbl57y6jcfIq8CrdIi749D/vGy+
TVfDKNc/gsTVURlYdvMizs8xyNgrWu2UUfGbSvZGtblKKzHCXXDA227GQKN7xosFqNG+Duovzfbn
4XhZG5kY4SwFslJftWWBa1PfPngVXq9LkKG2dy6W6rIkmd2E03O2FbV2iyE/czpdJ5Xmo/weonyy
+29ihJPTyhBiwYiLpiy1DEHXg47DvwpdVhL+WP9AUrxanUXZ1b3J5AAvHDuYrSBnXJ8ZObrjjcL2
CAqauv9vGi1LuJKVVaDlK0c1PRtLn5thIdVx2wYYS06Z/tGGffNtIViDKrRCRwN8u2raME7u0aYb
mlguLyl25fR7D3v/JDkrIwpBG2/JzaDEKKLFtQKyPMBWaFd5KxtalQQGkdykSuIsVisvOzt9QOIs
KMurhVHF/USYpGVgcy8ZQATGvImKxgxhL/FmtlMQGINUzWQBsPhDxch9Ysz3eUd/q7n2H9OtRAmb
acyAHqrSLkNknXa67TfuLlZScAyYPkrKl/1viZwfqhArWcKOcpyRG1kK0LwOtySNJyEg62sLdUa0
YBTVHqxb8SB51Nlcs5VIYXu5pLTqYrCzc0GT6gB2TmCpVPoJXC3PI9CerjSXWNFlLbcXD40eC4YK
2t6EIYme56mS06Z/UVTit825Nuq9rqBV+9dlOZthcGmi+UeOENfnvDCGMqXpWXE6n7flwdOLSCVc
knZtW/BNjOCLIL8FWMxSDkuyPgbycHmLhqE77qAwPP5lO/OfRN2VVoI/5oXdxTNFPMyL6YvnoR86
aQ9gBJO4osx4givSprUa9Can5zZ9cON6pyfXc0IkB9W2v7+ZTnA+qvWWgQpEes6sK6UIRm0OOFqa
XeW+sXaje92Pg6TOt32jXZlPCPFqnQD1KUFZ0UIrJJKJ3De7OEyLJjB4dbZcMMIWzr3iDr6imP9x
6YSYP6ctr2Y1pucB7Kyg0bqyrO7aoLWkBihzSCHYz5SRrs4bqFi4gZJe13hPz7/NyJ0s+z/6vpAK
5mlqW7WFBVTGu97bMeuOkQcjO/SGJHmS6CR2X3InyWpjZOl5rjoSUJqeZhB2NW7ig1jk5GTT/nLs
2IxRaIIBYR8gFm1x/A54RNmcZglaENRsP+CkrNv+U9r3fpGTP1mulSghfgx1jusARyaQ0GvA0fg0
vesxVciaW92T7LfNXGolSogdHvpUjbSt87Nrdg9glaGk3+upHhI+/AAl8W52JSFYZkYhirChS/Kq
h246AHUb8z4p0eMxPjtc4h6b0QqtHBh7RbQHnsX7xK2r4nRGAR/uYaJncUR/T2fsFdlgrUyKsLFG
SrppIDhQxqa9puynicPLaD/9geetVBG31MKd5IEp8uxWV+MInkf9ZCi+Qf76T2LE9p5eiV2zVBEk
NPXTrAdV/KL3wSgb0t1c/zdlXOEILtquwWAm1qWu+2PZY/Js1xfukf/8b8oIW8jSRo/ZA8JQS687
+1DQKzU+tcbjZSnbyw9szWXSCjiYwu4hSVtO5TjRs8vpFdGMO3D/BEUTS9IjoUnin4wTzSn/yhE2
DWlNCi9DhYUCwm63IIcu/YXt5E9hF9C9DE9Hptby89WlhzKn0hJW0LOdeziCTQsTcv2tlk3fLptv
M4Sv1Fp8ZSUHY2+GzjOUBT2NLnSuKP7x0IB7t8CKarMx+G/ihJCQN1YPYAVCEcHRIQ1axVtGryb0
FMlmY2X2E6JCkQ5amedYLuCyDODAK/eNhZtBqyQy0K3tyioOI7xvAHwLkBjvTdhwr0fbO94Y9IN7
MEJyKo9VhPf4kIYyfP/lV324iryJsoQkPRvR4zrRRVQx+cp3oz5gCq/vn+yM+9qCSyhLOBevviRQ
DBV92ZG4x3NGP9EGbe4q83NZuW87+3NUTHiZ6EECZuV7A9o5Jn4xUAYfLNIyqLv4a2fxlwYPRdaA
2sWTjvws4ITte0cGSr159q5EC+7PU4AkzQ0K8dwdU7/MsiumDs85y3xlzO8TTBnGjrG7vAc2XRPt
+8hhgLKI/96rC+KcHPwvbXmu1Sxyv8X5EMmouGUiBIsmnYsCXZaUZ2awu9FI3IPT12FrchkU2/Yr
8EoZwYBey+Mub/XijHco/b6OjDDdOzfV4LMvyqE8eaH5cNl6m4fXSqAQQcaGV9ock/Js9Lj/xMV+
4PFTPe6yVNYuqi8H1AfnX4kSYkinOIVDp2xpEyuUAbPZCg1rs5+vemDABCloNsKamb8ymjlPel4R
3wbV+hXB8U0o+L/VpGlueG/pn+NZn0MPzGZoZcHkqq8Rk0Vtb+RFoKrTLzwIx/dtXLn7y6ba8gJM
GToL+gcAJERHy0olM5wWHbvNw9R9bS1AM0rKMFvhYS1B8DMMQqV21qmoYLHuR1Wqpm8lMn5umRaC
hwFrUm/UrijPzXxOm9CmoeFIkv0tn1qrIfiUDjCjsiZecc5tRk9qq6f+4HFgwrSFP7ajIWtlW6Km
6FhreYJjmSUtOwCQlWd9gYIpges632TUB4ZISKUYIpvn01qacD71uhuzXDWXLfpLJcAa3Ct5YBqP
GJOyslMGSF4MLWO69rLzSWwqovqMZeKYgDgozl5yTcZQ638YQ9g3h/8mRTifRpMUVYNy2dlpwrqL
4vRQgmcmzmRALNvp3yoWCEYcM5WjSJGX5/kWmJp1VO+rgxmaTch3VZjs4t3v64We6n/PCNF6baMS
F3XoAjeZwR8BO5w2PuC+p/zpspytzbWWI9jPZJ3RmXYKT5yjBM/qznNj318WsZmzrFQRrgF4hy2N
qWDl2aOc+ObEr1ylPLFM2anac1o4vzzzsbLc8LJU2cFkCveCBm0TWcPgGWw3hkiNsl2yx7T6Y/eJ
BJhp/DlJzqWtULi25PLzVSKdGRqvyKgU51Qt3SAv7fSWg7hT4u9bxgSwDKapQP2AN0UhUqV6XysF
EBp+zOVtX/2KW+OIf+SPqhrGsV9OGNepZTt5y0fWMoVo5XaZQSclnYhfW/ORESconSFMfw9j++8L
1lqMsMNUohemNyItYuWNSkY/Ma+z0S9ANF9JquvLB38Mv/8zoljq5pqaFQqtlxOl9Kf8c5H5Dsv9
AXQuVAmkPXmSNXuNzyvPiEdVKTDVWWCPmf6k3adfxu6nlTK/swMvCQxZ3rL4wCX1hA2XE6XsjXgq
z6l9NJzvKf+BJh2XHDrZHWs7xL/ZUdhiqlfMZjsieHhOlHmf7PhzX+ERxqaGjHpra3OtfON1DHxl
QqJ6uVkBpuU8J+4UVONoBZMM4WRbBlrUPMBsAFhYuFuZHGiifY0kgFrGwSxtgqArI0qSyRDCreZl
mWEnOPiHmV41VvYIeEPJySGMxP+7j970EJa/WCgNag9Z63gLqIf0zgRI2Xil3ymfimvl4F6pR1fy
7rcdIN7yTMEPMNTJeae5xRlzs9S8836BtPByNN+22/8kiC+Ls0nytrSxNroyVqc5n5RjacvaL7fd
+U2IoIY69YWDARuoQfyx/1Q5z90zCNr8y6ps7843KYuqK1fODLVcCBMQfNSvavx5+KkrVRDrofb1
spztIPcmZ1m0lZxmpH1lOosbgMZZBYIlnh1U8yGjO0yiYbrosjSZ7Zafr6QlTT3P2QTbEaf6qVRx
4Sd4RvIBzBcgwXAlNpRJE07B2q3TJF90KwDau7NLFEF43r5gSu5LYaZ/ksjqgDJEAHKQxwh7Fhjh
mBZQ++IMsLUnML74KqCOENFRjZBkSptqrSQJO9fuZwVYILx4XTKDHUoDyODxY2pJ9uumC67kCI7e
xS3Yy00cSFNl7MuvAxgROpXtzM+T/XTZLTYjw0qS4Oy0LHlqpFioti+e48oYorG1vqRmHEsWSaaS
4O2ZUZha5uEiOiRApQDhwyde6U1QDqC8zNvWVwZNxpu6mWFiJHvhyAJEHv587/NaPAE1gEK5+Dk+
L8h4yV6/Ux/zT3+jtGafL9tyM41YiRNsqbUcZ1+OYx34Ui9T14dojwpp7viKWd1oKZDM9NAwZPRc
mz65kioY1uR1PFgcNYQZPHuao/iV1e3rvHiqmYw2dXMNV6KEGAJ0v5GW9lieLR0MQP2JJcfU44Ey
72bv02VbykQtP1+FK1Ute9CE4hy2dXpbGOZdPCp3ppN/d5w5ygCrcVncZoUTbXEYd3RBngEUhPfy
MBRX0nSpk+C9lGNSy/piJmm5y9VmZzv3LeomoJWJejeO7CSX6Lq5B1eyhahCtCwDUxRCM2tBT/W1
wTSIIxGxuN6HjNPC4IkNZJSFT+m9eoZWTxPzHKROdnXVTXPgKcX+sgk3V+xNhFj5dmzq9WqKDLBP
ioi9wMYHBWZjj1kp44jbPDlRlgUBDsg5gcb/XpvacONB71LcvZcB/p1WHtvxxRoiMl5jCveyWttB
BGDAyCwA0oX52/fC1D6jnpPjmppc//2qpAT1lXVeYBeyvRx2wd5aKXAYYLofPD9IFt+LAwkjyHgY
yhhwBlzE8+HR7orGrwhOnTk1f17WbluaswxrLvCLIjHdUPNGx0wacp2lH5mcCicPE4fd0UaX7LDN
NUPb6z+SRNjhkowcRdAZR1qG6fAcWIFXpfpk8OeWHq3fgzr7J8NeCROMCJY91+MOjJipRzRwAqul
tG/M6Y/u+isxgh8qllkWPMeuahIAxgPSEb0inWGT59asrrPKum5Sw2B+a0yPThFLKrubVcOFqAzg
8MA5Arbye08p0rgu24FUZxNV0CsUNnZFB/xh13X5FWoQMah2aIG8oTo4Xqv7E6YAnxihs2Tfb4UW
QELgAwDjuSCVvv+MbkC+zAsH42teCfICwwGz4dzpucR/toLkWoywpIC3Rfd0vNzRm2xHjCuVtz8t
nd9f3g8bM8yggFhpIyxpbmZgyeY6ruZ87l/s3NrVVk5CUxl7380792CbGJHSWPqSJskcAme7enZp
qe9cMnUhqLkO6L0+6KVV+nNv7mlayAZ9t+Is8FKXAbRXHiEhqbFUdHdx0AiBqcrFZKzVmz64PY7T
DKI+S892hjk20WWrbNse4GmAvPcW7N/3S5wovAbbHkSandVFTqJPu6wo0yA2bRmwmUyUYP/JsnM8
JixPb0kRgKbVAtpALllkmQzBgi4x84rlqHcy5bpMUPC8AynyZYsJ9Il/R6Clz/Zfkwm5IJuzwaOY
yMCzrD0cXb16Akq0FvBmfATbbe8rMbfCxKxvZ6N5YECI3Fsx2HhIm/818QUA0mpVf3L6T5e/ayve
rz9rMc0qrSJJ7HZKkVaoWo8H3pmRisYfrVRDg8lQqWVWXj5lJQq9ZU2agqvhPCh3auPsugpQ4lX3
BzeltUJCECzzIbGHQi3PVNXTm4bfouv4a6u5DabrMj2M02532YKbaoHeChhvOrBnXwPISq10HrLM
YxlwFRrnW96pDwWP9X07J7IkZ3OfrwQtB+pKkOaUHu5EyOunOvVbFmDV/G4MMFIXf/9vKgnJoQaI
tRSMJIh53WHUg9a7yR4vS9i6GQEVcaG7AYeFZQm6gHncnO1mxBlRa4nPvunkqChXTvW5YZHb3eW5
JGnbXKSVPEGjsXUo0PFocTZbui+9OSQJeyKy5srNJyeceMD+X/iMANwpLFHXeXmRokzNdvzaBh4X
yKuj5FtyVI9xoEo8fVunN2FCZCQUOPIZeBLPhvYTc4gOamBo4L+8TtsyXiGRwLHzgae46tB8MzVG
AQSEImjU5IjDbJ+VMryFrVzQAJ0YkJcWMWIu2NNmdj0NdgMCkx32Sg3SBPNTXn9NhmmvObEfd0Q2
fSXe8Jb01gZ3ClYKXCoGsLPeL5YzjTXrTaWJ2nRExumA0sDcZW2U14HbhGhGCmqA79apZHMJ6dGr
WACM4165IICDT+G9WLwTaR5xaBsx5c5x9jORpF8CjYj1twAP7gfKRdA9i4ACo9k0epwY4MbFdP8P
FcBMBzMwPruh6XPtAFte0Sc1RK/78bKvCIu4yHU04FlpAE73wGIlnHDWmNbo+mnbSGNWWKp+ggop
yQ5K9SlTQoXITlTBNf8WB/wxhNylB0n0mbjqODPrZIxyw921Y3FMuwHALm4qCVUb64XBA3AX4ioL
XE1TOLZijNsmRd2SkxU7+snUGLBSs1gJLhtvS5uVFNEr+nnOjaGrBrAIJHsNzTjETnc2eAYvi9lS
ZuGGR86G/Byzse+dbyJz0oClgUcMNxPOfya27N1H23IDGwVE8MmYlgpsqvciUtZwJ66aJrJf0MO0
H76xgIDBZvqhvAygk6FhGSCbCb1Q1qMhnCmvDrEWLOznhfE2qVJA9et9dm+24NOkmVb4FtKAelLJ
vsIkImPgRRoGZkmK6TLZwqZu3dgi1FWUCO6ftQGmlFvzXDhHhx7j7KzJpi8WG66qNx9UFY4zvcBr
q8IJOZlGdaPXxEdn1Wkus7BMJY0vQtIhShJpw3LeN6biAlkVBEH+VB4oibwOw7cdhiG7r5edc2sP
rBZQrElxtKQDLDzh2NHoiyzc0O2tY1z2h8tiJMazhEOa4cLmtHlNTikor43svuq+A5o/mkxZM5fE
dtai7yphm7O6aCa3gSC2w0TsYBiBW72M7RRWv/kSKi6TiBSu5FlbsIqR00QQ2LX+3vJGidnEG8wH
GYu6K3VKRW+8HNgcUdN90026G/nNEkWA0TlahU+xZp61Vwb8zfy9Hl88F0H/h25KTpmt4w0sc6Cm
NHBsg39MsCql2qAY6twDBJ0DCe4BfeqJU0QaTcIhJQ8OKFnUvr8q8n2aN7t+zI+Wm59YjDYtDQh1
rgzQfMudVt/jCN/jaflYoJSlRAa4Qhi/TtVvZvU1r/eXvXbLmdZils9YWX8sQUOPyI4IoyeB1j45
2IVe/jiWj7TeXRa1rRG4pSw0orjAbnsvCpkS6rY6NR9q97bIwroBCT3zG0fKQr9UgsQwBtLD/wkS
dILHNSnREbHNZm/poeWd1eRE4i5U+5OtfGnHwDUkXizTTQjUyTRjaNIZeNSDazpTHmLlxVhmUZ8u
m3DrnHVAZbqUhy1Qcgh7JdNLjceTASbldNibVeLHSSUp9y1+9cF4KxHCGZBYsxHj5t5E/C9X+dWV
J+BBSrIFsaL4uuVXaliLmiunG+pCqVqn41HSl8E4PqKbyDeHCMAurnFDrXlPydXgnEq3kUje9PY3
5USkeJYqs5U7rhJNWoUy9L6jIEa/Mue7oZEMMsokCQ4B0saqmFnPIxIPfrxM7c7fVZeHnO29THJj
28gSMLuAkReQG2G6Snx+TKmFGdNcMR6c7tTzrxjIjigYa1DzbpodaAgPSil7hNnwEtycQMu11AdB
aSTsZZ5Og1faiJaj/b0xHtUmqrhEqw0Lurjqov0G4QKopIKv9x3GdsFGqURNfIPqi19puq9kO8Am
YCZVUkbbVAccpgvUse26IjwHuGyRXsbYV4odGUqQjLe0in576wJL+02EoA6wC1ybNLAYNx9a7Zkb
+8u/X6aCsG/xKGxWdTUpkaZ0zI/zz7NCv7u4Vl8Ws7kqwB7H8wqMhRr2+63blFyfu5gpUZYBMFW3
QmqwUOWoJpK72K4laeKmUitpQqCwm6LLKVruX+OdkaDzfqa31qz+yfKvxCyfsYpHVdYy01psFw+d
fTNXhuHHk2PfG4kluaVLFBJxDOeWY0StaJQIpVFWqXurH0IVNfzLi7QEFyGGg33kf4ukC76m2o2i
Z3aHRSpvCjVo9eeeqT5loWudOaCeLkt7He79KG7BtrHB6gYnf28+tRt0u1f5GAF0JmBjaI4syLLI
UNtdMalhWQQx/ZG7wIVUCmBrZjc9Zbe0U8Lc+9xbDzU9qoAp1YbWtwr24/LHbcVGELH8+23izbSo
XZ16TFciwr8V9t6Jw9G4ZXrip9NxsE+ZDDtfJk9wJYREbc7Y2Ed6deOp1zkrwlIvfEJLfxg/uQrd
S1FFN0XiJQA1BAf8WKqQ7qRAFkptM66j2Yt9swrogsu6d7s4sEGNph2NaQgvG1V8vVoOcHdJ4+wF
GwB4Rvr7Fe/56HlUA3X5TEuAUtR9mPZWqNjVcc6sqJv3MT8Pg3rrARRqGslPOgBpz3bBXpq330cS
FJryYDMmccTNzbX6KiE2TXk/o5+3VKJ60q7H2fMLLT8VgxTJcDMGvskRfaqySFxPjapESYFxwtOc
adPeKbz4KiMdC71RBx+lXjU2C9NkGAhAa2n+MI2ahowGCPGhrpoO3hFM4BpolN8mrMJzqtOOfTBU
bJQkIh8z078jAapoQNP/kDKOU2+k4CDtIys+KzjaCjDF9GGh7S67xEfbvxMj9sZ5WTWaLUFK18Po
UQlMu305tClo7cffhE+C80GUh2K4CuQpqCUss5cAaqpWYuPBIHXA8sLv9U9qJTHbxzX2wC8L6iNk
VS5QpoUQWndDhuJfpj8kGMrThuJq5iA0UpSqu3LJeFW7SiM5WT8ulIudhNeeVzjtD2o1qtm0joaz
zmz6p5Tx73YOhh2uVREF8LYkEd6IGe+ECepVyZDVag+vyBz34PLZ19me6khNnTPq17s2y/xCBhf2
0aSLgsvFDy2UGBBdvml1yraVxXTMoOGqmcRXTnGv9OUeZHv7brhF5VoSCzaOQA+Jrg6kfpgSw5Xv
hdF0bNBkn2KPzo8D/B0I8nqys/MsGOt9N3657P2ba7eStvx8pZpex3nqZhkSiK4k1+7Ej1ZDP7c8
/6bmpawgKRMmrN00ui3rU4ouMQpmKZP8IqS6GnJ225WyZgiJKPG+BGabPgE+pRKhszuYPCC/6JhB
+uLx6LL9tm6EWC4XuT4K/ZojXmHYZI7JMGK51AZtO32nvTC19lFujjoUtUaAemh9F7pAF1ObcW85
UmbojZrBuw8QjJr1harolduj7a6IuNoFHT849amx8QCgGYemG3wzexpsGXnZx7iJTYH3IldD15dr
isVJsAPEraUSJIS43jAMnZR1fF0qkixoyZOFDG0tRVzHGrAYmFuFy7QmSuapCobSWLLhthRZ6INB
rGtgHskTonLW4cLbUkSrwrvJlS94pu5/j7Th9QUKRBFvIhYtV7ssx2GaWDZs5Q49ilQlIErL0zg9
kXaQhMdXakfRYGtRQvioHbMkQ05AsHfv+HPIAeyw83bgzbyewgL89UaAvO6A93LwZFmy7Gq5PF8S
LkSTOs91ZihxFQHCf2eE1WEa/Ox6CI3ddKxl1GeydRMcf7bQ+l1oEAaO7Xx8sD+P/b1kc2/FYhB8
gNIHgJooUCx7b7VuJa6mc+q6VaQc62trzw5GGmgP9l155Dsj0H1ym57YsQ3z8yi5P4pNlUui6gFz
Bj2O2GLgvBS0awmKtbRRoN2nPIoPxjE76I/59xiS3X1y4rK2oq1zdS1PuApV3OHE7pI+8tCqVSQ/
8mr0s+nEqidTv3NnJMH68bJ1t4xrIkuxgMKJyQSxJFjyqjBN0FpHrJz8kaIy3Yc5Onyoc65LDHk8
/Sdx4rlqJRM4UZO4i+Zm8Hv+rWYHHBK7Zm5903xu+l+XxW3Zc6Wd+Erq0JE1ORhiopa+6GOBfn7A
CFpAe9IDrp1Hr/VLdF1elrl5GOEuhQx/gTYFgOF7f+0dotvAYzQe+B7N/Nh/EEyuq6gCz30n85it
I9YEfQgOgaXOJSaaXt7UDmZiu2iKu33q1Dex4wHCfnAix6LfLmu2ePv7wPIuqdWFGA3U0dZgQ45H
qQp+qaSDF+lu97lXa8OnNu5qSDl7yRPma3PKR6EAHUDGh7Y+8baUKBWZPZPoD3px4NMVKGWrEdh7
+aPL9loZOV5zpF1+Dd6sqM2TU6PWeNu/qnB/6F3fcH9VHOMvmh9bxhOfxs+XLfLxYFws8r+PEwmP
3MHquaeja0KpimPb9c/G7EhuEh8D7HsRgjfpbdrrVYx+kL7ybt1iDPqEnspGUrb/6EaQYqq6heQa
mOy2sLSz05WJmcSowxbKqdNuyrTddX2x40QyMrvpQ2+CxNsXXGhwa6d3IoYHmBtSZ0PAmb4Hh7IR
DaX2RM3s5+U1kkkUjn02j1rVEqhm9OBz7Jtf9pgGhtO8QNWopH8kzdF0mBHsuuKJYeC5v6Zt4kS8
nYrAjo074Cr+qO2Kv7CZNX4GRrzHywpunFLL4v0r0xNfxgxtIhlvgARC5sh5dA8L8ZYX8PTovSy8
vtlexru16ZN4MUBHI/qFwPj1PsI1YEeqlS5hkV7G2adq4u1fel2h/8+Z7fgPgg4mKGwNCQAuquKJ
MQ512ud0UB/M6i+S7xxMaVTDVfYF/S+SwL2l1VqSkDf13PFijc52xK3GiADfU5+0trPCtgVC2+Ul
29puSwHi9X0CENuLz65SGoPPWQIYLvWBTbeMwG7Nd826K2SICZsa/U/MB34Hq48Lm8yVjXeJ+dCo
pzi3bkgr84aNcp4HxDQMNHroV8O2FbShDuhTuhLamOaX6SWP07/itN8p5ovWxT64AnzdBrCFio7K
5rPl7tI8A4LIcEWSJDLLO6v2dpetu7Xj198jZFFqDsjvtqntaKhtMxiLaY5SJd6xylLDgbtVyEZV
Nkm6Zeo3mYZIpVHWs9mgwQknQW6113ZF3YC8EjGYAKv4eVm/TVmWtrAfoLH3Q69B63nxTPDbI8tN
nheucttQPqckk5jx47rqSAtdE4/toJX/uM2LJqGjVU8dSuyqr7Y0zPJj6T67YzhgUQGhMzjtafIi
UJWEjn6/THVgbKMHOMfsXXvK4Te1Fr5Gf79nusnqLDqUuFNpZWjobThpXZBZv0mzgJUDFTju0kuw
AXG52H+pcJuobueVj/Djs9Mix0ndbtjZfX8eWsAm/75Sa2mCq+rZWNg851ZU6IkV2kpbP+sA0fO5
ixGky6I+ZPrvFXMF+1VET8mUdKivtyCUiV1fW1CJrBz1AryI9aP3mOiWZM0+7MRFprYgjJh4WEC7
4vs1owlTLGVkVjQi+iAcRqkDDH5M0MZauk9sGQDch43xKs5bHrLxtozVey+OJYViu0acRjbJb9DU
e5Xl7WlQZB0im2JAIuaCihqNweIoUe9pbc3UAphr3AmqDkyBAFrtExlU0IfLy6LNSsxi3NUhgSln
K2nxEBfFeAcJgPPkpzGuEqVZXRX66FfxGHTU9m1Q9Fz2lE39TBsNszia0CsprFodTwicbYonuJSe
AIt0oGXlk0lW8vlwCC76Le2raJVFD7cnJGZLwj/EnmKhZcr41lAMZVW9DWBF537S6+c/UOlfWZgN
EjKW2Ki4PunEjjBI0gRmxyn+jw8+Sk5s/yeiUP0BhijGFW1BFIbElRI9s3WUJewqphQs7OrZ6iV5
9Iebx6vx3qQIro6QqzVqXNeRDTipwCL24OdcVr/92FwHKTY4t9AQvkxeinOX+jgQoo1m96AC2Zek
2MJKSPmLmt4MxZ2BangxtGDYdX27jlJSHpUhohips9HJdNmoHy/V779E7KtWrbSaHWJ0D4nxq25O
scIOCGZ+hXkg1tyz/Inb+k7BKA1RJQnolpuubOAJ69kUNC6sUrPwIE1+OtYvzM43/mAnQVt1f+A6
a1HCxgO4mpKWhmtFdmE0YVIyxzgRrbixbFN3jpctunUcYIdbhmZhSs8VWwnsufJYrKDXx+ly0zdU
esMT9pkoLl/A9J07lGTI/UxiUzbhsBVdMDH8mjLiqilWeuvY6XXbLeqoSvI7brP9UNHPDqskNdit
DWJDO9MxEKhVEbNQB+fXqFs5ANaSDmWeOX2kjmymdCtCr2SIdxMyFKBQd6AK0abJN8sHlJePluLu
Jjz2DQ2ADZy+ObrMlgTorWN1LXdx2dXJ0NPBTIa0YBG6H3133nE0wA36LsYrgyV7LtpcLkA+Ls9T
eAAWX2YnqDgQFxkKNb96RbtzWvtsEPf+sjduaoShCRCQA3DoQ80MkMgaxgmLNmot3qOom8xtuy8R
S+bn0ja9AYSaTH2ioEGXMbV8LDAhsqCyjOQEIz5IdoVIWoLShMVpQR7rDH8817FJWGDOrHvxQIac
HEoLm/2p1zuj9EvD6cbHEdzPKdL7RMkPYw+s2Z2rgXngxqsIoZjhNrrZ5yNSd3+a0nbBE8SMxmHg
XJuvhkrjfzljoYJ2vOwySRlna7HWugiOkTZ6whMwrkVWnyrXbceavcHTdl8VWhFeXrHNiLyWJaQn
Y+Z0taeVcIzRDNth3NVLRc5oUn9kbtjZxtHxuj3yysAEyltSZw+XP2ArgHk26iw41gGaIhYGnf8j
7UuW5NZhLb9IERKpcas5syprcNk1eKOosq81z7O+vo/q3vesZKqTbbe98CIjDIEEQBAEzpnkaVay
Mnrq4+7BKAdnboYnEEx7S5TOwOGYb2VBkDhdhXuHgaGChQtvARhUYUfpAPNQVZj1jZ5GObGW6l5Y
qEnrZx5N815g2YphcnWwB8ZJI2XKoaoTrGsHHu7MbZDL9uXXGH1RcbRgNJcHgL+/or+VY4qAAwUf
aRqXuCEA4qlVMMfZAZRSyxwgXt+0pWrpLY/++3LcbfU+TZUIOoJ0FYffeSgrhglP8GOtoOdo9HIw
MYDdVkPBoDUnNBH0QgaY9MDEo2Zo/CGE+OdNbyuacZa+nGg4p5VyMMLiIRTb2VwoOrsz0XgrMADt
S+3cfrtus/tOA001BFPcqdlSiT6iJ5UWLT1MwwsNTmJ+zBqv6QOnGHqQtPpog82GNwyRcbx1L74a
G7nr1m9ODFXqF9rXkXKQk87ugh/yQtxMeZHSlwbddteV3JWFvl4ABqPRHIAx57L0MBiihEbRk1Fl
TiK8gwDDnIFNNjShM3E7NXZdZSON2UXU/kvagvD1gGe6B7kKzD6U/VpPOjTM1WYuaq9zRh6D9o+H
nVbD3chlwh/6DzshVrCidb+YWfk9EAeLgEBKjwTO3u3GnN+StDXT2exdLbUjqZZYQReF8hwkkakG
hTuGwXFW/iI3W4k9MSGAo5iCE5kRtbTVkOOV/GAIABOWXoZIcHvhD4nEVsdTcetbr2EG7rfsDSkQ
dIw6ZEL4BKJimwJSzkhVKw0Ma1m+NQavMWrHQM6kMbE0ouE4gfatOUzxAASedC4wJFals45mUzmX
h9BqG6OackuSKnX4otegOUtMkqid4f+xY+AtGdOaeKqTMUbAPGTHaYe+m6RCD3dVGUpoz8lklA/A
5ugkHxNSQ4Hy/TRIolMOcbdwjkt2CnxddTT3YxgHbbaKiJz/fG+jMpKqJm3IYSmmYxKAbyL3qZrj
HySP2nwbtCjShrcTit04N8HEV3LseCc5wXVYxHAsRVkRdeLzDxhqTUvyYa5RUAuLt7qlxpchVqRT
hHrmnx/TeDFC8Y5I1LisSNflrIqBqsqHTmn+yYT+Dm2F4BVqxC9GIfwhOee/5rwRxsRWPYpCkmpp
eSDtR6MfJfU4xgPATsDvzcMG3gmtZ3oxSxi1Q1bh6Vk+5Hh8mQLweuP5U0RzsFKo9lDz5nL37v8b
eVRkLHZOy1ClU0MPAuYs9eClLJ5GOppjjRsjWrRFI7Knub6NjLeAgvVglM2kHPy+UB9D5Y+HCdeo
ASZ6XObw2nUx/5WhzUQNc7zMIDe6HYNY8BS54TFTn8da9CPjlUkiKiY2cHUUIezcRusFh6gghK1X
9l+60pf0p1H1yoITCM494VOKjBF4HecB3rVQRDyXEml1XxRC1nqyIJlUtkRtMhPpL4QArB8j96Lx
yZZ8LqQJAbCjKk3pJ5U5pKkF8Mwx4PGi76wXms7+VwgLLy7mQ5WEIE7ypDFyaqkyy+k7DdODMhic
8vXemuFAkigwFtZnaiaraPUkQy+w1noV4GDIDNKzMTYHlTdPyhPDpBNJUaMVvqk6z4hnS+rA9iKT
I+G1wZz78b8GsFWGSR4mvZ7qmQ6dp01uqtoEKW+pxGY+umiCNq+fOjyNGJMGUWwxSykISDT6Uy7d
vvqKUsF1EWsG8rtH41IdJiyF+TKNeay3nlAXN7Ie+OPIw2W7rgU4Y8+teUSpiihy3nmlepOXvdNr
x3bkVaR3hWj/whAgN2GbaSS5i+fOmAEvk7q9anVSYy0Bb4hQ2l2tjRRmQ4KlCKqFLp03uCjfWulR
PaB7+iSbeJJxGs94iD+ubw9zyfpvfzYSmf3JSBVLRQsTmFTjiOHJ45w8zV3uTm1jyzQHQMvT0FZ4
KeXtGnPfuZDMEvuJfdeWcjp23nyUXAP8FN1RORITaDdWz7HzddlYI0ROhWcfEGWjXY+5vUZ1AZ64
sa18PQtdzfBHYTqOFcqo9Y9aiXH4SwfOsq5h+ppEJjGfc4kUZYCNlO4xWubWXuOHB/RZWo0lcBmb
9kKGKlHAswCKBq2QzB4aQgwIO7CgeeHiV/K7VB7D+JtQfwMrzHW19pxgI0hlPa3TjWrISOctgO8J
hS+acKtzZ2D2zo2tEKao3vUqZrVyaIPWLCUyl/sFvXLUXnz1Z+sGT3lmzS6xk0ceHQbTK/OvQeLM
JcgfNBSPWHB2SkiYDBEEd25zKzull1uD1duLBT6T/4dd29fztzhGz4FGCdDG4Xlj2ABzEOUN2Rly
f5o5XWJ7MWWr1mqqmztiVgJMFR0r2LT4W6J4fcV5btp15K0AxrvywugnUuPEmq3BJlZkhcfqpjys
PcU1J3Fh+g4u94jxq0ZsW23UoEzzIwOYKe5DR/pRdCbwjxYLHSWucUD7tNXfGJzyKXNHupS8+sZm
GWnbVVW1QHJ0wByilcEgU496kqPehFyP3j0ItmvK5BpLFARxVMPTRmv8VTy0VmkJVm3XpYmpTrRt
jb7gXvdtrvkziYcAc5QmBduYR1b+nH6p7qMneleWJt4ORVv2R5/HNLcfTn57AHPa6XJGySRBYlSf
gtAq0pfqn+tK8WyfiYxNHkYSiSScboL0ofRSZi26zsk+1//jItTjUgCQdhR+Zcr6F3onA7mHjISC
Wml8rPMbg4D8qKbmiCcJQVVvZ03jFNJ2l24jlPG5uqpwcGlIRxr5S5hlpjTkJl6zOOfmvmtvxDDu
luVTlxMNutWyu7iamzwlL1HuAeLMEf2WZw+7K0lXghsRBXTUB89dbAmzoZG1CSt5AGa8i9uiK3id
13KCyO7agUZxnYaTgcjCrF1UtYGUJxDT0Z+oyo3kTuMRMe/770YGo8pE5EIG5nfnFbezA6Rxd/Xf
GCdXfSCfox0lR6nd02QjcFV6E560GEjjUgelAGKN+w+6rpYCHFW90woZRxRv/ZjY1NXo0k1D6DYI
p0w+pbLVyX9UpPkv2GKkYwVbRouQxp6NcTSNjYyzkWpeU9Rmp9pK+2xwCVfXhOXCdzdyGN9ttHII
pwb2HZy6A/Wbm9FdnOKYWRnHX5lyyaVGjNHVNfAbinKNEofQL+z0u2AZrdni1FLd9D6wstfU5WU0
u3nhRjvGCI22KgOiYxXV6V4nj5hfNqvsrjXehYHzRvt/sfffG8aYX4yJgrmsYH6j1TvJA7UBUOio
0G9yQity+GfH+u3Xdo4xwowIC7izIXDR3/PiveDB7uwfhwDpA7sJBgRQFj13KDkSJ2rEQedlh++A
YjWll9wCZqVHnej4SztcP6f2s4uNNMbgq0xuJbS+I57bE3Kowk7syFZOolu6sUt50lZju1i8jTTG
7Cmeu4O0hAev0mQrdbTQ7EzVjB9Cq7J6f+KliLsCdbyl4+USTcDsg2ySqXScVvUSFGbs6iE9ClZ2
g9hb4l6buqHNvYDt2v5GImP7aUNxW2rC3gOc+ONw2zzFqdnchLeLJbvj62iHlmiONxMg4r5c38rd
6LgRzHhCk0eNMNUQLCa+pJyW2clm77qI3XNyI4Kx/Vhuh1DOo94T5hTZZxZjAiSiD4ae3uhGrduS
OIl2leFxv1P6iGM8PP2YNFGbGjIlRtx7fSp/5H12K+mjI4s/rqu4n3lsdGRyQ4IeloAOEJPdBp7i
64fFw8wOWPVCO7Cuy9oNJRtR63Jvjk61qI1x0FaNssgMjV8Vr1a+ezb/FsBem8VBi9q0gPVXlS+P
x7q8T6dbI+KMQ/GkMCFkqYw4l3MYXkOfu/6uyf9pqNdEz9cXiyGs/e8g2yjDxI5E7sZ5XMXUjnAf
+vJxZeNt/BwUo4tv3K03ZmC1Wsl3A8Wc5hTc6Zzt4um5xprNdkVjqHW6iNWMkuTrEksmaQJvKgYn
mFL7urL7ooApgE5HFeUVxtaHea7QbNF2ni4OJ1kdgGC94C0+Vm9pyUNx+r9Y/G9hjMUnsj6DxW89
0X7gGu20nv5V8bRjZ1WextHr8xXh4gAwDA1dyrKOlz8mSImpuJRExxqKYUytUqpKzJIamDlJE5Ai
isGXXhIkWwdttCdrES4xcfdaiOR+pt1HUmYdukzAMywoYDXEBH1hA6A19PpQPy5hk9vK2I4meDEB
35tivGNO46cq1GW0SC1HKtUA7amq3BwVQUGm2oF/kQaD2Tal5IxFEJt0VOUboog3ijQuX8mgZGYx
VCKoCeLnlqD42qrKA1olBleJ27cwbXvHqEPBH9PBsCcjSJ0+wsBRO4KRjmSPExUPyxKKVsh/ON09
ZTbruBrQxhanMQJqeocy3/yo4WBbywJwBzs0Q8/wGmexULW1Co8XsXYPgI1Yxi4bYRRpDpJn3C6Q
TLr6gXrrRYmXleya/0YMY5FZlhl9oKudJwjf686NstDUQlfMzetethd/YYl4jkVLOxqnGG3yMhXp
HCA1JuTYG0cj5BTAdpPTrQBGj4gI7agOtPNkLzVvbD19meafNUAb0+9BYYfN4xD5BAMI3nW99k7K
rVjmXBnhBm0yQqyK+WlJx7Pv7VLxJtP2LFADHxIIP/DUdjFgBVbvCi6u4PEjPCkgK5/R2+I1emVK
vOLv7lPBVhSzjGkkZmUFAAtcYWI/P3b+cpRd0Q/dvynXbwUxC5ejGyIbZNgdUD0sitH2pahMCsLs
1vg1CumhBjvy9a3as/TfEi8esyX0dYI5GKpN8a2sWvX8KgZHMv24LmU3y9+KYY5otHbkldRBjOxF
D5Wbe8CMseIHYlYWoBw5OnGlMSd1o1OBJB38KjrEd8Bt9wWLnpI7xVpJn7jQEuvus0fKVjfmWJ66
JAZnKjbt9VX1mkP0NfaRDzjLsTAd0Y7u1iJ67HJPMo7UNbZsAvAyquKIF1PEvvJrU79ExIt5Iz0M
Pvi/Gc9KqAZISgkz+2wWsAhjFmCQofPi2fx325S75Q40anZOLcwsmYWDSTBLP5HQzDlJ3WeT4+Wy
/hbOOF1R1iSeMgg3fNnTPeL0FtBqjtQHtfX9mmq9pF58jL3kPTCxxN8Me/YEm+eR+yF0swaMSyok
IhTIW+v9XnIFM8NRVwMl3XAmS7L6B5Ff6d89FX5LZO/fSif3sTp+Shzs+Cb9gh5QT7Om2UwfcsAl
aAfeUNVuBrbZaIVxT1JowhwpyIpwNFixn9gQ6Kw3/tiNOEXj3fLCVhbjnIqQdRNQgVbn1D3FlfzA
Xr707no9bZAvLG/XQ8+6P1fMiL2AC3WHBrMS3pkchkN8bHwNLxcVt7TKXULGHw2KGQADALxe66xl
rsmXf/6LLwMwPx4QF1cYk8XOnRQniYizTzFHhyD3Co+BL7qFU3i81xGeNTKJnlAUfVusNU+hOwrZ
o1J/ub4/u7kCME9XADNQzLDNRcs8C1lPYO1TcksxtdUGJtDLOYnWbq6wEcI4cZzWA9DFUdLKZ1C4
39YBiNY9TbX4kvZzhd+iPn/fxOWulARxyYT1cV+0ZKv1tLsRjwbE53F47EemjSTGaVEImQYif8YJ
+iO/A8DBPcYKnhZrvE381A5dXpggu7awkci4bkIGOe0HuG7rKHZnj8+yJ1qSndkAyDw1DoDFzPiQ
uKkV364li/IeWCgv+cd1g/lkpbjw6M1XsOetApZbPcVXoCG/sXtHsgt7dIJfshM68al/DdzZpY54
E1j5jWgWpnqrKXjHS5zx5m9u5Ctg73/G+7lFm80mpdqmGGlBDgqENRpkJmDsZfojTngtZbyVZxwe
E9EBwawm6pbtETACdfR+fVE5DvKJ5L9RBGhfkjpXcJCu8SP0Aqfof5XFuzB7JQb3SN13edBkKuhb
kwAQcJ66VGqulvi7ngCGr93rx/4UufND9GuxBJw5qZ15vGyCJ5IJAJM25wYq57hpiSD5s1Ryx+V9
3g/K6J74Ty323C7yecBsN+xSrD/C3G9n3LDCR3VQrUxwCmAsl7dK+95z8bhWr7v0h99ymTgwzkm4
xPJad0WatLaLzA/ouDfXbDezeNkuZyHZLs2cxlpcahA2SM/qZJddbYbcvHNfIw3NZhQVeeAOnBuI
WA2YfQMtpde9jk53kJC/B3789d8eIt5tYVcjDOID1hIDN8A3OBeWx1Ue0xzWWEuiPSRfa5AMpDrn
Jr7nX+jxRiKNuUsgoK6/b/xLLsUGMFBd5Y+haibLj2ZI8WKO6UsvNVT7ui/vxYqtLGb1tFJRYBMl
CsZRZ6vaDOhA3vTFzpqBNu2TEQ4YBni2PlcnTAl4ByMUjkXVXjQv126NlLNie5c4YwU9VA0iKzAD
JsyXMS6M9Zz060H6S0MjmeaksTm7ioVI7kfe9UXb02grjdFIiIcBWE+rRuSYCl6U+VnqXhexrjvj
p8B1RoeVhmSQEIMxtCGKKR4lEGNDCbSfXWYOwWEUUGFVHdIfUQO8Lm4nEwHC/+cIGdYQQyXMO15W
61McAHnJz5fvxviMMVPgMhyl9tdM7Cm5C1XdroVXjtBLQz8XygSjvkiUVjKCyh/U/C6UfLT63ERG
/xEHR7Q92FLyNGo6evXWOTrURefXpHosktoh1WTnKnUmkQe3cbmzmgiwQgMTFhgCoCx2iV7LpZQJ
Ze+RcnpoNdkBeMtt2smcosPl7kIMWF/gDSh9AYz33CUMcRhFRZh7L6omHxMcZlIYd4nwVTfmB71o
Hkqd5+c7isEDgcMODBGMr7C3cwLGIiAGyXjom5JTrTfHSBftSUg5iu084AM7diOHiSdoko2yrNJr
H4Vnc1pLlelkBngGaJLZEoX+2IWAkst7Z+4lE1MfJjE8ba49vUzfEiHk5fLrQp670fnnMEf5OFAp
Rnmx98pxOSlx4nQ0PyhZe8ir6IVjzZddEmey2CO900c5VUHf7akDKK5CN6Lv5TisMIl55Wvaaw6c
oUF4vC6Vo+DFZTxrlYAauHHp6a9Au1nk2ApVEEbyOK92buLn2rHpPKai1oeX3sPkrPRNVEdH0x1g
0Afoh+9jRxQM0ZVTPbTKMHrrRlkxm6EsXamT8H4tNzzY3r2AtTU09qoOKuw50EMN4ADzPaaoQQpH
7vMpGU2ad3daYtxnwku7oBpq5Nw3qMuU43wtmPgvKeJCJynovTz3JFd8r9zENixV9SenfkiOfwgP
tpbWzuWtzr1JCGKtk6aygGVJcBpdPSImD8ZRLy0990P5K2bkrRE0XXSyxOJ+KC2g7xuqNcQvscx7
hdgJ2RL9zMPBrklV9pyo1WUkID4fPJBvmaLwMmYHw7iRC8An15wzade0N6KY00GIRpIYaTx4bXeb
hwcRtLgTuREaXtfFTjA+U4mxbKBO1+qMpzkUfYoHVbUiQP+FeOk7UCsxxZvGSzx6jwTZDm1ei8ll
vQkbu1GRSVtC2qSBUkF0IHpj1Zqd4tFYtkbBamegezg6+XY9XOweAxuBjOVq4DMuQRMweKJ+Nyu2
pLzKf54iQycYBrC/wE+E2fNzY80CNUkzgm1LlB9w+woDYFyuuPUzL8L6RgYT1kWlnpZyjoa1+b2z
8bzupE5k16i6es17aUdO//H/qdbFnFaEODvqEFmDj3ehdq9+S3jtOLu781stFikkGPSmCzXIUJsv
gQ7eEl/gVVR3nWojgjF2Ki1jFZcI45r4jwK7k1zwwY3Zn7eBnxmBzBj2MKWY0EmgibEmq4+d7tMU
cPLN92H+ELr3NA+sWfseV5PZtpymSN4iMiY+tEh1jAGiExqaRWoR/Z3yhgX2ZYABAyAEkiayqLVB
r0QA/sMq0urR0M2ZoF+Lx9C5u1O4mmkYcQRu1GcFYRP0wwlVK1JBhmw8UMMLU7uRMWJNOWkLTwxj
EItQ1VmuQkwFZtcSKP8/I8MivL7b3WMDzAIYPwUzOFhkz4MCgDXRqQoKUG8RAjPRH2Ppn2jUsD03
YTiafxHjNrIYAwBmpxAF6xFFycojpZe3ddHjLaTVf10XxFNqtZLNDi1SFtB4xtLV4O9IAVZrxChw
DMehfhdlzim1v02/F3D9fSOrrZSKoibVe23wMOo2GSrcGexW+nZdpT0x4KhZOTjxx2BLewS8VY28
qtRWd0r6Wgb3oBYaebTgPCnrwm6UqcdUrsoQR0SMXomuxMz+RzHZasZ5Pdrbn60yzElUyVJBigyG
oNcfU2zH6R0hL3p5L888CCSeJOY8AghYv0CXNSvCM3ziyiDFKetHdXGBu/MX5r3Ris3A+pGMRdpn
g5fXHwZaadpfGQ/+dS8jUsjKJYaOLswDMvsjJFMVRT2sABRnZth9hMVRaAMnGd9J7CzF+1/Y3EYa
s01xVWmKPkBaFX8L0zu5POW1PQz+dSl7IRvAWJhrVDCAIrJX7hpwToEiYtmC7r1JvwbLg8hLWPdE
rHAt+jo0oQGe7dyskyhdAF0LEfHwrev/0Ru7lA/Xtdi99mxlMIulqWg7qwRYWl6ELhG/k/S5AYEr
qXWLAm9IUe9y/S1vf10Xu+ewOOlQrAbLATpoGM1oBIoDRYJmoOTAuL2vh881sUnyF0FOQ4EQc8gr
UBo7I1SUYZBqGsSQ5hYjJ938JWrdgrjXldnZJvRXo4iLZ/MV14QpdS1yYFTNNPUerrOV2VXVaLUi
jewMHH2ccsjluuHcRgoMkD6c4QqLjBaVGY3CliAXMbx+PMjZ+yLcNWjeu67RZfiBGDRzrpVPXQGE
1rnhiXEEiFXwFXtCG9lG/KXJXtWotaL2h6HyMrvL1TuXxYS6JpiyIcc0iK+kopmpnqY9hjVgYlsz
lk40Brf3WyKlbryUdq9/lOq9gPnvrPkztOj1Snz2GWyxpZ0DbVpUrKwAGozCeGuT72hPu76sHFXZ
2soQS3K1pBT0B9G7HP4k2mzGNa+nat2b86vMuSJM/tWMVMxAqYTB52lBN1pmSTU1OxCyY+66fyuS
j7/RCXHbAOUFJr0ZUxGEhlS1kU5eNt+luSnSh1L1/lwEASSZLsHHVobac2ucK4HmeZxP3qB8MVDt
0ztHCX9cl7HnWFsZ69ZtMoimjhHLweTpFcV9FdtJ+jpQsC5wIsWeX22lrF+xkVLpWdnrMqTE4mQl
yb2WP0zYJRUkntwH+rWawdrBVhYTYqM2SCUphCy9/tmTl14Irb4bTJKWb4U0PhYauI8M5TmatLs5
ygZOoNoz9a10xiyAkZzoCsGeiZ0CMMxfoTw4RcNLky6v7Ss65W/LYGJHjPawJewhBQ3Ujbl06LeL
6NfrlrFzQp4JYS/qnVCiHgk2RA+DZILVTN2hINkL6X6kk5hbbVfftePPWcvfs37u7OvCOQbDXuDj
bKSkTSA7Cz+qWkU35iNg4ur0FMWcWy4bNtAUtT4dr0NCeEMGnuK5aQZ12iXSkqWHaW58vbobw5/Z
mHsxeU6nBx3l0OuKXbxXf8pTwHKkEFle2/vO5aXoa0tIW6RAJz5O9ZEGgRPWD7ifmoFaWDVa/EIx
cjTjuYl5shl8UYR66KrjgFMoAcruReomxlOnT31l+E0mf1ly9IDqCriPe8D2L9pTlKVvslR6IrBz
ei33a019wOzDU9ckB2P+Oo56YUrwJBGMN1I0/iLdcuhFVPbAQMLxootnyM8vBZoPwLnwxAJc4PNV
Arwc8uZ6Sg9pHR6CNjOT6IaoszVlEvD/pciUspuUlFYd3QzgCgQOB6cRkjXAzw8A9Bxe8lSKGM9s
ExqP5bwfytlPCkwFwfIJuEZ7khPVVyrdGF/7uBi65x4AKvSRYyJsTMYTPLIMZCFAgl2pRpi8qk7w
CN/RAF0amdSaWj5+LcSnZSbfSyBAkQmNIgB1OwR0fhS11gUatehg7vxZSBt3Lvq3QcJc0UKKfzif
xT7L4LNUIHqBZUhXVn525oAldT+2QysEfl+WVjmf1PjHIMWWqH4s0UmLjjGcpU1e/0IqVsOAERgY
HtUYqfoyNRFpe+LrOQBt1R8kfkxGtGZrmOvTXuP03kg/FB4L5mVQQGILwiwVtGsAbtOYU7EN4ywp
qoH4VSXYZYmW28qn1ctSIU0jr8Xwdl3JNVxvj6x1ZbfimOOxyBUpCJOJ+LGkWItYW0Z3kxhvoTI4
AiZLsvhIeXfFXZHo9AAVAk4SkGqcO9hYoSE0j0fiJ2MN9jO7al7w+HOsDS9K78AACthhXvhhj8ZP
LYEBpsGlVtwYRqSeFpU60jA8NBRI7WJ0g0KWVc0hJ3bseA9A4n+LYUKHkEhZWrZReOhJYQ8L0Fuz
zsKjmhkgXlzft4sjklWJMU6hFyYa9TPaDKvYLYtfRvsigsWtSCULbusm+c2of61Qw/gLuerKgyzj
1RvsD4x9RuUiY4ZJk315aOr7iuT5chTFRJePcRiL2NB2rINDWRoJMcENjIpaIDXJP3qi5JyD+nK1
caRoAK8RcbAoGmGOT0UtjKjW1Rk32e4hrmfRpcnwMmFeCBkl5VGwXVqtvsJeAKYOA3Lo6WCkCcEk
6ctMDT8P6RtoFMCs8RzF0bPaAfkirzTgvM4m3rd4xPA78QAEChpotLDaK1ruubd0OggNQj0LD5r4
IA13UfdQZxgl1vF4cYx73i10x1HgJKIho0ggAZ6TyWDHYGqqVMbB1ymJGcqhlcyTNSW8hq/LxUTJ
fSOGWcwGEMhA+YdSVX2acjea0OdTv5LgXaqAd/4QJpxzbUctPGYB0xmQiShO6IxjBvI4CaSQQnD2
BTbmX00cMbY4Khzn2BFDKdgHkTgQdDl+ttNu7hr6BIKIYgiweoHqDuJsDkN80wbUue6DF2IIkDyA
mgi+ENQjKFvJCZCeLVWLaIYGZ3vJv+W9aKYS/VP3YqQwezR1aAwYaCD4WR54YwycWERRM65CKxTy
Pw7QjLDVYDYrl9ao8QaSIPhobXGjUPNkyKkint1dpFZnYi6cSUz1wQgw3AdmUfFGB5LCFAqTOQfN
fShph9KYeMSU+1u1FsJ0APoj3p3rhdHRjEwBtkoXQJsazNbYFjdd/e26QVxm16teSFXWyzrKYmw9
WSy1KsKkenggY3igbXGkC3Sbott+5UQYB1PQK2eRULQqaWaiEQwURINVaMkPEnybjfYmlHunq/QP
FSBIE8H0b116odL517/zIpbhM4GkisxWA9mNwVYVqiaKxmxBHwDJZhOjzEN702OYX3kFVUClcapc
F8cDI2zdmo1JYaQ+7Ze5CA+hKJujdAobESQpX6WB80LBk7P+vpFjyGj/D4ISsaXBYOz8PLWVXda2
zm3b2BOEx0qqwe8lDEEy94K6I6Qayyw+gASsNhONmkTSf2YtddWkebm+UxcBGouHxBDMRyu6N3oJ
z5VqFDDTBk0DWXL9GBDhmwYqtwC8L0FvuMvUO2ndYDw65uzZnrugBxSkQTjpAFnMxJy8yOSypYjT
spG7nfGYxwTsirwGt52FJMgZoBmAEtGWwyqXT6OYRH0M7GBcV5oYLc2qVnjZUL03WcgLbecxB+QI
oEnAm4WBmwtosgjLnIMPWWRjCIpTWPxsYrSDvCj5r/5Jbv7o2vifHJnIK9gz0K1ZevIuozp4ZIr8
JIihWVG7qJ8a/U7CQ3DtXTeO8/W7lMTsUo+qP4Zxw/IEzU4BuStHc7LSRv+jaPE/YpBhAi8brz2f
84Ibx5r6SQrDKSpPYflDKd4GDCr8SGLJ6QRH17/+jUq/ZTFOHNO40wJjLIDyBFzO4WtYP/YgtOEV
indtAR3h/6PS+vtGJaEMUqHVhOKkKEloIkD6BWqRYvOUJ8WpCr5cV2pPmizJIA1fuQvxbHYubaTK
kESEwCKGF3WxmsbPZK8UOjPnvPnwBDGrV6V0VntVyk+YeMexITqCoHsNCDAJSLkCHoL6eWz61y62
ajGLWMr9Ugol9sqopITYYMQaADceaVa2aMKpk9ruhUpN6CfTJD7RRH69vqrnMepSPGP9TRv0wkhg
/UUImCQ0J9aq4HYl96K1RqHfN/NLOUxKFCVigxvYjN3zJ3clfMdMhEu9FXEktnnDxUxt8EIae0Nu
Cqqu0H75qTPMwKuASCf+VJ8IQJlClwd5truCayq+3iKREzHZeBtJXToN2MBicpPBSuPbhdczzLS6
/qfPRgYT4+NWUBslAH0kKlIuoM8c4FckVtSpZpX2plHWFq6m35QqBfUCgFza+lCU8g+F117CXNMv
v4Oe+2AW5Oj7TPAdcx3YfWdrg6nRBWw5ZjTfL052nHhYDLvOuNGcSRP6IqNyrM7FKVBuasNRyLc8
/NJlRyHgnaP7+wjedZQKsZMsL55cd3OmyHFxmuLKKhv5fp6fZDn5o5zgf1bwf6WwllkIGm3ToclP
JcadCqfuDyoXiHfdhQtfIzoSZw2D7wjP57uUhl1NSagVJyEyNRN89QAxTC01MkeXuBhI5zaNrkHi
QiAwjFHVxIWRsplwX2eBjs7n5J+k8QHn7jaEmOu4xBAMlhI3ZkcTznVu1yw2EpnDYADvW5klXXHK
k5csfw0EoGgWtljaKQ/Wnamg/7djG1HMcTAaCoiHlag4zY+dvS5mjtZ9S/q+zpfPvjhzNGPmYi/l
Mbtn6H0sBBF2rzFKv5t/Sa3xnPS9ryc/JLAJLcKQmqmhWEIpiE7aSM+ZogDt+04W07frZ8P+IoM0
BpUpVItYsKEhaIV0VOr1aEoclDaBtmQLOepCX2eFN1W5IwvlcHieCKw5oEcyG0qBGjITQqKTGLen
MsdLytBmuS0W8ozCPc3dUA9j74/1O5PJ7KyU9VlfjWN0CtBgqOF0rwpzkVW/DD21cq7LWuMU4yIS
au94aUS9BmDmzPk3jUuaNqMWnUZhdqQg/04ikXN12wlgEi46SCbQUoTdYgwnjsokraHGSQnlL1mu
gFp2/ui7h+uKrIvCKoL7BtHRpoLrG9s32ehRHuq1FJ1kTFZUbyilmGF9inndFHv2sBXDxP2RdJUM
aMXolMg/kHrFN1qPsTZkmYXOsYL9ZfutEGN5VYnCvj7P0anKl0Ok68cKUGFtGHH8mrdujLGVRaqp
UzDhgWeRblU8ipi5HMa22BxptPDmM3Z1Qs/S2pWC6+5Fx/uC+2g7D9V3qf0/pF3Zcts6Ev0iVnFf
XkmKki3Ji+wkjl9YiZ2AO0EQXL9+DjN3biSYJVQyL35RlZsNNBqNXs55UqkTDsamqsvouiWseH1Y
8m8hgkl72kBBwaXC3rTyW5/QTZP9rLwR7Cdz6ZeNHaReITE+iUix2KKCzrTHOF5yrM2Xevb1+EtK
Ag2GmJdoTJCxxK6d2TMFxdo5QgxzxlwcFOyzCINTBxTxJVaxvlGgzUL+Ey8bkcMYcMqpsfA7HpPp
jrp+i2nX17/YJQNFMdPCCwwJ3ctggDUqGeaRw7xbzVfbyDXuSus7ne9Z7iea5NW+umJnwsTXhKb0
tPJYcpxn5dgONGRl/X5dH5kIwercPiMOiEOxYubU7WtHdQ+5kkpMe9X7LOCxoPRa6iPColFiZNnQ
wVu33oNdYRA9UTe2nQJ1b9zbsYz3eVXa0tyM7lY0aYosXjq1RgOpzeTousVWT6b3VmeP1Uxu8wLI
QO7wh4xwSw5Hg+u28ODCTMyHl3RpzDXXUNk7Vvp7PIRu8qopm7/YpTMRgrezjbLxCgO+odbmO8OI
7xoqGbBePTmA+F0m31G9E9tNqBJnauYw+jpWXsSUUM3aA+tKSWFy+c4Pt92ZFMHa0JpQzrTA6TGM
foOmYwLm9AK1wMyT5dYlksReBSMdtUQp4QnGfo/0xtA9gtQ86ST+ZtXUQJAJvD4d4Cq2sC896KM6
1rT0NdenECn1oHTGLbLtQMzofbvUJOLWHq4asO3+lSccpF7Xph4VuOQ4bW2gJbWg5kA3VzAHCxhC
GsmA6NfUAz6wiXwrxpk/dAWrKjK9XgtxhfVdeeHNl04Flulp1mQTHWte6FyQ4OiMPEvjrMDVAGS4
O2ZmpZ/YteSpuGYRhobJNVwLeC0ZwmNbz5GpNgo401g5aBmyumRT0zBrJemutYOEYiwYxdDFoHnq
8vtZFi/Da7HJVJi4lpE3NHdFlPf7wf6L47qk3l0Aw2PkRrxLtcn4nyFM6k1aVyGgRp5KUkpi4NU1
W6q9S5cnnINwXhmfxribcIq8Xt+qZckCgN5PQUNnINtqqepfd3Mf7Q3wEchSwwuhdxW4CJdr11Sm
UjDwFeMZemtNzLfTYKyKgKFVUud/Vs1eHoaLMNRMAAUAgY5gD4wMBd59FYR1n7ofRvUZBHDX1flo
CpcSFqs/NwWzKZdMOI4Pe2lHIMjexF+uS/h4biABedOF9A+NK6IZeFbfE62GBDLxE1W/cJdI4p2P
FgBAUtQoQEMBRwBDuNSh9FhhFRaFORvuho5fBn6v6Aao3yRrJZMjeIDMbKla9TidSt6GmeM9tJlJ
/GQu+8gu23l3fd1WDO1CK8GuATOSa+q07H08AKDgCX/Lxtrxx1FKvruqGDjTwQ6PSi94Yy8XUO0q
qgMBAwtIgIKV4vWN84pGRtkLbyWZiJ06EyQkNcsst7usgaBRt0Z/KHdlkh6KQd/WrPJdN/nUT8md
1b12bJaEqcveXN7qxlLVcZaLQkMItCzBmZ27Ta1QPCXoKzpR/M6OSiQwnXHD1Z0+RLUl8Ukrp+pC
mmCReYz+y4TD5jvkTrQc2YZPsYzwZW3TzjUSrJGOhWemrIB9VHVgm76XPRZ57I+jxI2vykHDq26C
gnIh3LpcudJ2syFuYYd13tznthNVGV4t3ojm1UrGbru6bpaJtk0YowqYkEtZucaaYm6gEx2eEk58
1PurP08vwxLwOMJoFEJvlPEvZegl5cZsNvTVLm6UpDt49UuitAdVY+gGl7ebLcvzwfDOxAku3Blr
izs9VHLVJA+zkux0NrLAdgEzgofTaTB61JhKBZCZ6LUAYDnb6ojX/nwTdbw1UIdckkV45lwqbeVF
Muu1SY5s+GLRG+6Aavanlm+uu6yV7QO7K3w88sGo4v4KDc8OWTk6RdYXMBVbH08s75/R8rt3MyI5
yys3ytJXilEwJNVc1RLuLIP0WRM3EAM6J/VoVHMToW17/POL/kLKouyZMtrs6aiu2OToMC/M536n
T9PGRSYHUC4BwMser6+dTCnBQXV9OvZe55Jj4ZJ93t8rOZcEl2u7Yy0DNwDuVlHJF2xgcKjJY6qR
IzXzG4AdRbH9xmWT3GtCEO2hooLuBP3DXTzQzI69ZiLHstYAB6NvrPEbkYEzr63VuRDB9QEBIe2A
kkqOfGYnax5vzE4W7cv0EBbLKVlGTXTcHjHGH1DFDnnhBYUnM7IV5wqa4n+XS+x7wgwB7bx6hJhM
23TdobO9cCk6c1mb9Ko+aDJF0wgSgZqIVEMr1yviRidHPXvyjJvS2bmSOO/XWLbg6cDYCTbGharY
RAb18sAYVpHPtJ/r14a+oUcmyJvvOXk2kKlh1o8R12zuLdjqt6MyP2WV/Zx1Tego7ypALjO6vX6a
Vq77i28Rtm/SjZR6U4Kwlg9+R92fI8DM/MxSPhcDDaj+CKYFicjlX4rqo5BhLJBaSLyJKzxldDDn
1iPHwfsCGuVI699V8pjazp4OC/Knedenfzbs++t9AFQ2kL4Z8O7orxXu5hEdThztmvCEcXwD3tsH
FfTDTJWNlKydt3MxwpXZoQUpjRuFHLvGiIiZRJgwkXjbtYNwLkK4JisQ9vZDCk1qmoNCovW75iV/
mcn7dbuQiVk0PXPqmA8ABJgCMX0Recl9yW7qOSz13d9IgTqYUwJagliWoWbF5tqEKTCdb+LCCdKR
+QXIGKrp+f+TJJw5KwHP9WTE4BPQh8BlkTbApbuAodpcl7PmPoDJ969GwnnqNTWjpMyxPZ6K+QYg
h4Z217u+ktm15BytilpuD3CdYGBGfIwkHubXtRT3ro0+RPdbh2EVJrlrnbWjeiZCsGdlNmurpRBB
FR52+fQ149RHKfKBqsXJluErrdrcUjtD++wSsSxfc2ZzAAalfMECOepL8/YYfy8LEip8wstjkrFS
rzohlBbwxgFaCx7dl7Iai9lpWZr1a4xnTqo/9SWeB59IG7b0dh62jiz7v+ZnARH5rzzBAQ3NlKhE
gW6G+daMIe+jQkdZJgar8aatZbflujQHCbKFHxpEGpfaoX17wkgHotip+qnwO9d4s+q3+ivpEr+0
JTayvpK/ZQk2kpsdAUCjRY5aSneFDfxA17nBMD9CzfRRKRwfU0eRlskYeleMxcDWISIwoCQSTZcq
xlTnSmVZ9auGaUZ9DqYR1S7vyZO9glZO2YUcwd/qWaXmaKEmx7nQzNuya3SIqcfQK03J02NNEh79
loXQA+Vj8Y5KyxpJUx3OkLf5/ejQBxT+d3geS9zG2sItHVlAvQDaAUY0LxeuBeTXVA2wDY1aX72Z
YMqxOGXtECkOk9xVK+7DwFgl0HchDfC7ghny2WkZZhDJ0UT3bVnbvl2oN3amflLi/ta0J1kWcKW3
Dc7wTKBgFJNRMWV2IbAd+mNmZPec8i7QnWnBAcv8IcbmMedTj9xqmli6Xxb2n4FI/Io0Lj5BsJdK
nfLcZbAX2oy3WRNaqXmo2jhks2xOadVeADmFgWLkVzEfdbmRJXGmClh45OhWNIpd9JnVySlvZPXy
FV+yTPIibkKrMUragr2Y1I7L3EaAj2HZMI/LIBsBqaaYfta854AE1UZHYjYrbUVA0fXchTppISgT
U8deZhO37hGD0yLInr0oi5TAfE5rnzwA3mFbS57JKwt5IU6IDdDGnzSkWszUwu2WA+vdoUZk9PHL
H8cGOAroBEKXi4H0mrCSo54a5qRCrSlvj3M5Hpj74kxUsnpr2pxLWc7/2S3aJ2SGSxzIESgBAe/2
Su2GvSaDIFjx+he6CHd16rpdX+TQxXLrHUVjw5THUW08u5laYQgy28ettcmrP+8JMPBqsE3kK3Dj
YCEvleNuaw8m7+C8JvOo4SIdVO+5qnh0fadWfOSFGMGPVArzuknBu7nzHqoHhW5TZ1dI7k2ZDOH4
NnFM896l5Jh28Ylkx45bR9aXh7IfN9e1WXHDF9oIsbxGMadZLk/0TNXBmmD9BDgZZqvZ6BdztUto
Iblhlv8nPPAu5Al2jvcmLbV+JkePtdtYH8MUDVfXVVo1cqRo0BUHIGxMd1zaQaEAZmFujPoVfAPA
tTGiun5hs6xbdHXhzqQI1jYNylzQEdbW9N53EKCCspk/1v24I00SJYms92B13c7ECVbXAxKdjRTi
eDE8Jza/H0xJZmtNIRObjMQuWjMdsXejt5O4KPhSM01eM+PddQO9/NbxJOwtSTfSmnWfSxJ8auxl
IE+mrgI4buNuGK17tdfu7II+9fpfZKDwrnaRr0V+CD0bwkHqOLdsNmHZFHSDWuqd0bUY9em+XLe4
tc1xgGfxK6QGFo/wsGsoSXW2xDJOm51404F5146fr8tY254zGeKjxAMe9Ky2kDElX/o07Lv3rrof
QHNSSULNtd3Bs8BGFRCYWqbYvdr2o8dYBd9Tjbh/JhBXqglg9qoW6AcyEIA1pQCpgM5xMACh+igc
osQwJs9uM4QpVv+TeWMQ23dA2gqUAk1Wibe9voSrmiGthhsWnTyWuE0G/qvZqQ2ilWp4V6anpK53
TLeickgkXnXtBlwSeP9IEjfLavBaNUmOqGH2doMXH+z4p2MpUTG1Nyz2vun2e6L8uK7dSs+I4ZwL
FRYzzTSmclIhd6YQDRxHNfhM50PJxhs2z7dzmWdBn4xhYlhRmtyZxN4bgwaAtjG8/iErQeHFdwiu
ynAUPjQGvgM8oQHmSFAjrHeA7diQApMyshmP1U1FhgiBLvAyVHP5/TykYdZIGhdvPYXt8v5rVqV+
guSkFJlNwMP/FbzjRfRb0GLLZ4IMlTBE75NyKAd6qw3gLWgA72tErC0/dXp705D2qJiYBGrrJcwh
9W2NbuysVG+6GHmyypREpmtOB5ccaopoQgGDluB0jKICibOjKge9Bn+Cxh9KImV+WtyjeFufyRCv
UrsZRq4PCd5MWnarz/aBaXSH6eDcVydQq3XOoU+yjcLdEx1Nf9KSrZl6j4Xzlk35LcWT1ee8vKUT
C4Z0/DYZGHdLcuNQpMYzOsICsD9ILrG1/DlaWJYU0bIsH24x3CxZPHvwKEahfs5aDfx58RuwHCmo
CvAVVQIKXtYgPPwxclb4iae/acj6pfWXRuePWg84GX2URHOrXu7sm4T7rpxmV0vSZaeK1C/R49sW
4Vx/zvItGvQlwc+q5zFQ911wY1xLrB8MObNHdDzUr+AsNt3Pkx0Ci6IemN8Vz0W/GyZJkX7VCs/k
CVaozzo65qtFNxS2AeT2TWGyQVOJCLG8kxp0SsrJVA5dmjzMevsghZeVSRA8pzmhGlN4Ja483bvV
FBI2fSG5EWQiBKdIGGpThTYrB7VSfmLqRMmVn9fd7lrY6/7eCV0IdczUjBnwB5TDbDUdqKqrrxyp
hSn5el3M6gP8XM6i6ZkfLA2izJ2nYcfRltFg0MSfRmBhje+9Pe8KvdyT2X4oi/STNfW+0XZPXV7+
EWTaL1cMRp2llwtnXP+QwqQF4EDB77gs5kM27Wf+s4sNvwKeWQxj57KyysqFdiFO2Ds29INnTxBn
9/O3LO4W/u7IQb50KKeDRb81ZJIouHKKLyQKe+louEAx1aocqoltKNV3TfzDK/lb7zS+Gvd3ddsE
Vfr5+s6uuCkIBYAEUEXwRwyPepTlC6cdl6NMI4AHkupbB2oI23gHi8F1USuXNkTZC/cjUkeI/y5t
qGWK12RZX792NQgmH+iIyfHi0atlT8H1nfstR/C8nWb0SsJx6tquf7I1PaQu2agz3/N03lR55o9c
cjxWzvmFZoI/dKxWKUGopxyyYrxt1XEvBeWUrJ2Il5rkae41LiTo9R14y1wr92swaySe5CZZ1QTP
QQfXqA6i48XfnJ1ztBd5GUhClEOdWrfcAA1v5UnMQCZiUfVMhDOT2K1qWzmkqhV1hnJDs/frhvYL
DkOIYJAwh/9e+MIBeSycpLpzwIbFe+VQJOZpyviXGWDrjAELpVSjzrZ8zx2CzFaPQNgJgPG7nyh4
AovpMLtfMWIS6pWxqwYeubTbpXHs2+6jgrHzvc3mALRefkfoXmudk211ezTU5Ju+aDM0NTcn1F+z
wGNuGqRaN4PPhUc9wfBNxsBd6ai+Fttb5AuiEkMyI8F0YMPvFFvzC+7ui5SE1xdi1WpQOACWIfbU
FRtIHfT3ouvWgstketAtkdAhV5NgHm6uy1nd0gXIEqE4oGlF67RQ/kBbGy5rQ3GO3qQ+GDLc4pV7
DqxwvyUIlzUHtobNxkE5ULengT71QYrcSJAqpmTJVp3wmSDB7bvxOGgTOpUPkz2EXH0ClPpN4mU3
mOO+TdoppGN+aBmXnIlVqYjmPU1Fp8mH9q9pQGUma/DMaKuGh012NMbmYIPuq+Rf2OBhTn566ZCe
u75ta9URtJz9Frvs69lRHDBEkaBZCzdOnN/WDdo8iBVNSGP1hhFiOC3x09EbfAuEWLqXu8A6+zM0
/H8udXQeL/jxSx5ccAaGAxjJzlTr1wFRsplvrRgsx7LeyNVjcCZEuHjGtG9NmyB4QZbwhpm7KVP3
4OKgsuEAmRzh4gEZnDqkw2I7iYca8mBTX6m/l2qKhZ0wNnJ9937dlx+83Jlawq1jDEOFecMGd4LZ
73qAOzndeAQBja913zHHtmc5f3G8HR5zWyez/CRVNqk6Zz4qDmHbjs/FbE3g9oobMO/M023e1LdN
7g3BpANMcIiLrW1NwNbMk5uG1d9rJ+oKduMY3U0DYA1HwaU6Tv0NwZHvubnVc2b4tVUEYIq550AQ
9bo6tBgyb2X+7I0xBh3rsEma+yRv94ZbfZvBoLqzG8SL19dFYLL/YFMiakANQUPXYhtc+tZgClbn
06adirAvNCRDNOYFPSFYLGKGMdIj7kQfi+6tdoH3aqdtwGOnAZmrngd5NUcNkY35rLqy39smggLV
baxk6HJRDhbhL7nrhY0z3pEhkqzCcsd9tA6AB6LNCYkCcU6OxBwL7GRYBWLtFRCrgVQnBCDH0Y3N
RzJYL1Uzb4vafU7m1g20XA/sygJD6dfr37F+Jv79DPFq6AenHxfiuUNtjSUG4t2d7jJfT4Zp12aO
5F0qEybcEk7cGnNiQ2cc+A0Ghu8cG48i7r3FRH+5rpe27rJ/KyZcFNmUspLEeHlxZMvnMQ+Vzvuc
aC9JPv7oYyPyJuMeccRTq9Fkx0sSkvKAMuD3eNpnhvGQWPOpS949cFQ2qoyIagUWYZkX+f1xQgBE
U4IhC7CtH4hBEYRY2a4z7O+kAbJjMbQo8Fedz5ASTIbTVBtqVHbjRtHIvYmbLYvLaXN9sVbjg7PP
Ee4ZDJnpcUtzhHwFzn/q3ha6ZOdXnzFnEoS4tcBcHeUuznw5xtHcaDeuXYQFUr1ZjmynbXy+rpBs
8xdDPLs4e6aPRCcIMI0ROJyJp209MIFWyMViUD35NrJ8Z6KfUHF7GaSYbCmFu0wdbaIkNa5sML8E
KuuQYe4lmau1WZML6xHusVjjFFSMFbarm7WAO8kPtWk835nNIOWYhB5MULrGWRyQpKlDncoaDNby
eRitA5ju0t/7seVWiYtqTvGKO1Q9eaJ6E7i9cVdod4Vp+E2dfXHm1C909dA53k8EMZYPQp1Npd6q
zlcWW0FMJE5sUfiDLz37HsF+WZN5QzMgju5HLSi1YZPlzl2BsN7q9YADeYQ6f1Qtw7iaY2LeeHmC
YY5tAUG7NLCazxPjpQtAZjAGM6ReE9SwKhawQaLa5cH5RxDy6JhwQEsOaqeXgjpE7RPPPfNkLgem
3xMNvZ2as0Wldge25vD6udEvPfQ/4jCCjEfJwi8hApxnFjRzeovtK4x2A2uyzxkJFEWj3zU3UYPG
o+UdgD/UR69i1b1XJ595oWp+wnt38CmZyluz6I1NDVCiHfCOOxXuioLvsVeAwIiG3uy5jN0fddXb
N0VDulsglLt+UdLHkRXAlrece8xZDD+uayW4249aCd6HeoU6j0PG97M7b7OpCoi2N7MvI6DJtdEI
M5uFaTUHrqrsgIJ5zIrCp2O60bVPkg9ZBP021P9+CLI4GFcGK7GJLqvL3ewRc9aamzf7aWTdJ7ey
4iBHhdd3iVYGNkqWt3ZC4i8K5jM+j7a2LFQRpn1X+hrF3B+iEhqOM2ERGnHG5+sfd+m5/vm2ZbQB
VoZAX+zhmdXJNEoMUuzj4seCpd4pEuOSCRCUnx0vzSu34/uSfa8cTMXJiGNlAoRDSa0SWMIGBBj6
u10dsliSAFw7HGjC+98KiYAdlafPVUXSbp9bWWB43xLqhuUcOf3m+k5curNfOwEL0TCRBjBWkMUJ
oQsrvREMiHX9ikEZw4viOQt7FnEWVOSH2RJJPL5ikxiaWKIRYIoiFF1W9eyuTD0yZYVm8/3YWL5V
36oYk5x/XNdoZWegkKmjF+jXC1q4j/OkzXrKNEBcdHGkMu8esISVRI8VT4lGZhP9bmgvAUeD4Cm9
vNIAVNyP+2WuxervOg5w9/qZqjsQX0tkCWXdX1uEM4wOhgVSGkgkgrC+R+9dbQzjvuF42E38c9yZ
vmamIW+KKK+6jW6OodGfaqcIPPA3809NYUuSEivmePENQjSdDMTr+IRF7dAvxraG+mhn97m5vb51
QrTxUVXBGjW35LVhQ9V8ZlGipJuyZse6KcDd3mw6ZgRNpoWV1T4PqgxJf3VLwbdloU6H6ZMP/eU5
6mlqpnf7Io8M+rXVokw96nM0yEbf15fytyDBNbkscVqnnsa90qmpj+4HZa8BsmuPqx+tFqmTON8l
q7qsmnAT6AY6h5erAJRvjnAiCCU210e3BlEJMCveG+QWVa3dOGbQpFvkwDtSYVgZ0BkAlJT5l7XT
eC57WfazE+9qdk3xSfXeUV5dFTD5stOxWN5H5YCqi46Opf1GcMRTDDhr0gFG1yA0YIkVNu5nu70Z
ZiMwu4DMJyNzNlqT+4WMf2ttIw2AuP4jWXTRem8rRdwDS6frwZw+1vaGu8qXRil8VuWy7mVjxXXq
AHBdaDp0TNyKUMxZB6QtlSOuWPjUXsjkJptq0FvVJ/XUGN9AogzI4sFR27ca3SdA7Z8piu0GQevl
o+pO6Ya0XI03qslsZROzNnVDtUitUwNqqiYEOlR8i0FDJQdxde604UgzeqrTUvd8jzYIrPx5bNNj
3lXWbVNYwCdUp6TKNk7Zd9/Lls15UALx7hHTRyyJ2hHBTwpwDM9HH0g23KhTG38uAFk8SRzTx2VB
Gw8qFGiDwO6jGHhpXzWzWoKGQv1UDVq4NKy7iRWxPA2vn6GP3gGrikh8GacBiK7o8FOTj3qcOeap
Rnxk98e5epyqryO5GUtJ99VHSQ6qbyg26KAA/IgiMPAZjwo09594/YysTIqbxUpvjHyv0dc/1cnB
fb8MoyMGQxluWdqzo+mVE5lSatsnvQPuurWhoPzzyvdavWuzPwPpWRz7IgtduWjxAluHOL4Adt2+
MSvISufKb/KQAwcxqfe0qyX+4OOhhCDL/QfGAojbglKF6RRuOdone7op3tTkAc/TwY2ur9xHo7sU
IoQxHoCNMkeHkESpDqk75wBl8d48PfckZvfRe14KEraI9ZaaFi0Eud6I/IVjjVGsZqPEEFbXzNZQ
GXIATv4BmyBlTWxbQ4M169KgS9KwWeDO9O8YVtheX7iV1xEUOhMlHNepxF1QObV9Mh/7MN012xwA
0UH71XzytnU47Lji57KJgXX1AGsDjhgNR0q4glIz1cGSDpl9j+cfD6ZnBdnA4eW6aqs2gafz/6QI
13qacL001Mo+jZm6ycoqyFUOyjpZ9LASIi0r+FuOcN9pNO5NxYI2VrvTpoOuPKj1J9fOfYw42Wxn
cDWYK4m9r/mkM5niTRfr+ZwhXWefGMG0olVmgJUf3a05mYlv9tMjkDre/3w18UBwEa/At+O5cHmM
G71BNNwR+1TmT1WCvO37mEnSKmsbdi5iMZsz99fG6dBrCI1OaP7xS8Dkowbh89SSrN3HB9bC+v5b
E9H62iYFekVun5TJ/AQwjQAJO8+3237D2jeUvCMbs+R/sXgw9GVwFrGCCFPBJoOh00izTjXKGPl0
27XgVZUFdqtHGZW6hRcNBfYPbcK2wzKPzKp1KorAenK3+qY+WncwP/W+35hRHnmh9RdWgY7GhXwJ
71VNhFCtqmy2UZM3Tx2ztwVAMsf6Z0JVyY79evNehpRItp2JWbzymWWkgwde4Qnrp460iSxMitFB
qyJwsiV+gQJopLfNHM5KlUbLwyxw6jT3e4XrABS3HQzKO2Hs6Hur1fHITYoU05wWyk4ludW88ujO
6jalGloNFQzVk7zaaWn5ChKrrwi/UMaep7sZUy5hBkq2Deh5R5/ooIM2C/PPwBp/Xcp46Sz+GAHl
ElVe6mnOseUS3TVPqvc0oVbIez3UQBAwbmdNNvq8nCZhTZdXFXJRALHCQJpwoK1Ki5NsMkzcy69Z
TMKJbLNXs5YxK6wc6gsxwqFOCa9ASGqZJ+RPplte52+OMRoPOa9lEaFMkrB4aq+MgINZJAEcrZnM
+yzLAQyo/3EeCGmMs3UTrpVOaSkDJ4Z5qnQbY1RoDqEheatlrCHLrfFhezAuaC+8jwighLCp64oq
4zHEuOkc0IWA2R9IG5TKaQZilvXZimU9dSuhDXKSvyUKh4x0k+vNLSSq/BtQVtH9srnuBdcuLQeB
J7IjS+ePOF+qqtxyi2LxT82NVt/H01YZ3xhCXT7/GTjkf6NbPM0MTE2g1vYBQDqh3FJA8GSf6riM
9LK9nbscrqJgGHcetg1vJQ5eaNb4r0BAScH1AjgeGJ7idhVVGrsFt09wzWlIzDxG6aGJD2MylY9j
RtLDkJr3qkPse54UWyPtsKE8nb5cX+KVM4AMLmrKy5wDjEY4A3UyDI6Czzt1ShlNjGwbc46KKt9d
F7OSAcMhQAIDVSC0oX3odEfvtGZjPN06VS8LkjxaYcDY5aeHKTIjAPBsZkloILS4/uMZfwv8FYSd
3QCxWjUqwxDwKTlkmHqBxHE333HmgwYgqLayqeu1/TxX8NfvZ/KUoW00FW12Jx7FW3Mz7vhtcwNs
0XDw3eD6Yq7sGd6woMFbwOmRJ11+PxPFVZ7WU0GsEyL+oJpOPCbBZEkesauH+0yI4IaTOS5ym+Fm
mVuMOX/nqWT0YX2DzgQIlqcSOrV8ghbUVAK17dFUd2zdKlAy65mRuNn0s33TN92mU+mjNXzOW+vP
2pU+3J5iU8Wk28OgV7F5Kt0no2iC1vk+DJPkObu6kGdXtJD7xUbpnW5CSDFUgVa6n8fcltwwqwZx
JkJI7XI2xHHfYK+y5oU24dx8lzKECEXcD2tlCc++utCcxiTYLsNXdlOwkEEoJzd0Q+MEMt9Q26DB
mfuyu1OmmeAlbQ21eVWBZrFeBuzdBsmM3UqO01oYfBFECfdYNtLcxeSkeTKezO2iWBwicES67G6K
7Ci/B16Nerp+hNdjqd9xm3CEZy9B3gO45acZrb+ZGSAiLRliSZlusvUTTjFNXJbrA9ZPSz4pdcj4
t86QuPZVEWdRgKDKkHXqMKE0fCqq++aVaJ91bfMXi3UmQVCia5pKKz1zMQI1YF8VHvstfZyV/1MR
wSGhUqfFXYdwBu0n/vDqKkVgy0Z7ZIslxIINIM0IwSTlqUvjQ1orfp2BDqr+fn3BVl3O2YIJCQYn
nmnMaliXXmY3g+3dzVJ/IFFEhOzmMVKFMYr+J+p8s7/l3rsU1nNZ7ivxrBj8ZZnWWhaFBCW+BYBO
Zbza9FnJ0IUji2NlkgTXNiRDnA05LBidKgFQQ+jwDg7OIH3RZYQ6y/Ze00lwZ4Nj8KZusTGlte+X
C2d6LUd0gbymoCDmRXjdDNb1ApD/AgfjAUznMk4o0sQoSK/B2Nwn0FaP/ftovqRvJJVNaK+r9a8g
sUUzb2hRKwC/OGUJL0Mt6e9tMG6A5v22dZKo65x73aGStqZVD4om43+UE/suPXdm+lBBZq5+ne1t
qWhh/OJOs+RyWLfz32IE26hrvPnnFmLict/HoZHdSnvUZSIEozAZ6xRbWdwbO/HKV7wH/n+ulXDB
AbQsRUsplJhU8P8GunMgCbBDiIyUV6bJ8vtZYEoaxUIPJTQZbPR/t6nGfFrmYdcT2YjoEjSJBwnk
FHi4uMBxxKPiUpKGhJxNCuR33NFDzbCOH6civvcSw/bHJC/9oXBV33FmdE9X3g2f0TB7/WytmTzg
BgFUsvClfeA06jp7VPNqsE6tQlB6MbUfOkZnv9UlHfZWMtyCpLrxkTEpZV3+a3av40UMuii03Xx4
qJqYhJmQy7JOCloG5rp3g75aEFr4j47jxXpdy7WLBLppYJ3ERBRA6C6XmVddQZsYHmTSjioiFYiW
SFjzUTrww0CghoQg+jovJdRgoa8Y7VHE5AtmSRtMObuh3QH8GbsJzuS6PmuLB2ZlA4QzAKj8QDkD
Qo4i5w6zTiAiTdPb0iX+2EaqbIJ57RwAtczU0BZlAztXsM4safMUPTm/LhTfHLZ1fa9rf+GY0AiO
aSBwTCztd8LC6TX4P6linppyb9cBtfbDH5Ej/DfiB9P1Mkr4i0dJOM3UKdLYmLH5CmjqeRKN3p0u
8xirG3ImY/n9zGPw0ut0tVGhRa5tSgyMNF0wGJ/NLrq+8WvHdSGYWfYE0M9i8bIZM3SMqL15Yur0
U3W+DGV7zCynBgK6/oCUhV8RR7JBqykPUAIupWZwgMDeLnVrYGsYj8ysk7mdNkZYb9MjuhqbsN9U
IM/z8L54v67k6mKeCRTcfFppLvx8bp3S/At4HAsMpjflc+FsrotZSzSe6yXYxRgnqVWm0EsBAHU0
tGN315b6y6zbOxTLHpOxGVDtcdGQ0uSSrM6aP0JZHR3eaCgGboJg9H2t23nrLS81kB62SRo09s11
5VbX8EyCcN+Dn68Cbx7SOMBdy3J4pNHX6qhp/+LFfq6IYBvKPNkjRc/nqdEVpNwq4DC8qbqsu3zV
D50pIxiE58S07cEGe+Jdc2dryRPmj0OllRXs13z4uTKCQViD0htKAlfEtR+jsi+QQjH6T1Mc1vzH
9d1ZO8bIHZqo0ILA4AOTStYaQ9UQvAmGsfK1aU/wYk+3sTP5uRHaztfr0tasbfHhqK3ABULkf0j7
siY5YaXZX0QESKyvQG90z3hWL/NCeGUHsYjt19/E53yebjW3FfZ5c0SHp5BUkkpVWZmXG5j3nHU1
4HxPHC3bpNd8xSYSd5OZWAZ8dv7NhqYPEVo9n6zcBAgeBEFuV3y7PYw1LwDkUAUeXLN0JLkvbeTN
mIJjFiU3M7zv9NQr0m1TyeCUq6fdmRWxM2h5bpYOHXDCplnvT1p16Mc89hLLitwhS9jW7qP4vonj
dFvP4+QlzAoIyEqVySpOTZgqz7dHvbaRQR268GAtdVQxQhxKVkWJ1uF7aIqi3ktaHZwh8pvMv21n
1SXP7AgrqHZDXjZ6u5SrSuWxmFFPn512Z9ogEjWMAvgSMFJPAO9J7K6uqg10OOhEl/Z7wS5z5jhD
oAnPoU9p5Jv0ex7vbw9NZkJwnLqs5k7VYUKzPzif+jKIZbiOVQtoh8AWMw2gipbfz9zfLNBJpQw1
MFnOp5S5JTI7cSOBxqydTrqO7CjidAjNia/gsnFomYCG8omj99WEPCO0VfEs2RcALme25KW1agxv
UnSqA0aC0v3lgFBEyRFFF+i/ABPfhCJyv3FKPImrh7KSycaunh0G3iBoLsELSIwvFI2DIJdVyPLk
P1X7F9Ulobns7y+/ny0O10uwgDQMBcX0OUfnnar/Q4AJAZI/AxAmq1VmM+qALQU06iFPPzTtk2ZJ
HoqrDnZmYjklzsag6LQpLRVzFDmfOIoLwCX35NPtbSKbJ+GaGPrRVOcETqyrL20UqLWkGW71JAO/
BppsUAy94r8rid4AbDzrTwtE86tuZOHHLG72BqefKJeRFMuMCYtuYquYoTHqT3HWe91DG/6AoLZr
d5JATmZGWHrwbaGI1U64yMMNKLawLve1cteEf8cn+p83DPbHn7kT1n+oS7UCfZf+ZKjZaeorV0GD
mYvD6PW2D8jGI/gADbWCtyCQRj4//qgVtaeTx5YnEEuc+K9/MQXU9SJcd02cg4aTmfY9VqhEt4Jz
MNqfUb9T/yXnjrwK+ldWiWTmVNGVKsODyVYP8TBvAEQeaOPbpf8Po3m3I7Ls5YpWdrOBa7pS+6Ae
9mb+pLdkN8povlcX6MyO8HKYjRKSWw6u6Tg9ARljV48dWBAKSTgnsyK8HuzELkncYDQZcNvdL2Lv
ysirpD04q7fM2WCE10OegB0wrbj+lFT3Du4ZSjY9pPdirfX7VlZCWh/Tn0BDRAhwI4pMLcJWZfGr
AUp7DfCAH5kiKQevHqLv4Yyo2kzCvKDKBCvUuUOntylLl6zHp2cGhGCGdDZLMo5TtHFcZJi2I3gj
XLvZcB9xx2bYa8ylL//i239mTsRc9qajtNOMnRqCpW7Q3nolf1AgUKZp8f82eyIzTJUkajSpsKSg
mpR9zmWg39Vr9H3yRDJ+QlKnqiw4HEtPk7Jzwg2TMbVIHEAXfDqdw1E3GRwgTV+N+FNMJFMkG8Ji
/ywSmGIQoUADB2ClNLB/jvROisVbhYCgKehPSC5caqir0CmullUgXgkXS7fRrjFcdUv8bGv5t51L
Nl/Ltj0bTz+krCMJDujIvg/7R93Y3P77svkSbjQ+mGnOesxXrv20yMkZn/pK1hEj25TioxE8bE3R
l9iU+tt/IAVgKnbz4/Bd2S2goGl3e0yrlX50oDsgF19jkuIN+OzqBpMW/gzv2EHfVLsGbFFuw7zi
AJ34nX1fyXR5V8/PM5uC4+XzQHLotuMmRU3Emn3GqJt9obokopKOTfA+jlhH5wUWTL8zH4nXuvQI
vcVT/X32lF2ziz7MX/7H2RRcEDdq09bLqaDfWc8MDh9tkOzsvD5Qt5XPdvo9jyRvknWPOZtNwS2T
NFZNrcINOwThDqf4kc5uuDfdwf99iD+EPyWDXN0HZwaFd3ZFC7WkJgzar7xx9WDZ1kRxv+vP0Ab9
EXmZX3oy1IvMZYS7yuiqEPpnmNg4eeNvqWX6ZYSnq7TxbglHxCra2XYQW6JS08jSpobLaBoQcmwb
b0FN/aM4zZtuF/nWy+2plMykWLEY9DLL8g4zOUEtJLZdJECRJ5QYWYWVnY9JCMHqbmzB64Yx9Vtt
u2TdoX5surO35NyrY/759phk/mgL15Y22RmUJjGo7rPqRXttT75YgA4cxk0D7F94D46x2xZlsygc
J1amJmPE4BvWcCwN6J3E+96WOb3MMZaPOLtcJkPluWNhVPQD3yw9PujKQ1+htStxRsY78/X2mGRn
l8gbNhelnpTpckbejb7uaXvzIVPc+bE6AI3hhffWCwgAbtuU7DFbOEjylrRlyJaroPo+xR/Jz9rc
K1SShJQtlnB4JHWEmwi93k9VsZljd6r3U7+9PQ7p3AmHBeRTp7AcYSN8bTcLsjZEE6WboEHFtV3i
T8cenaTfbhtdnOzGwSECPhQlApXM4oQmgCyzXQJeItM2Xd1ZizwnNDoXyTAx+16rtLKzpWSn/fbB
fBv7ljc/LlDDAo0pjWwelxegMCZoDFjIQwJBjwyesJOTAe80e04Q49IIdwkZoJyU6UaQoUf4UAxG
6PcpGC7RT55m4Mo1oEffEUuG2VkLIvGy08FKYCKdfpWtR4OqEvV9jHeK9RUQWTcxksDg9VOmvFnG
1p7IsXuDdKNrSTUUV3bEuWUxGGNFiw5y5PCfYNwOf45JCX1I1K5lmWuZHeEproZjPjbICT/Z/Gva
Pnd56yYIwSbJ0bzioxfDES4Ci1no/9EU+lTPh7Z8zSMJQHplb1/8fcFf+hE5BQbVpicyb0Y1GF8j
U2JB5guivm+ZNao+V3BJ9ZFvjG27s+7TxjV2xFf3YSs5EJez6Mr/3x3PEM58qPHkqlqFgPP2kc/I
g21ZfjQ+D3Q/lr9UGRJO5gTL72c3jJ2gNUKrf1vzSeTpyMkDcjd1v24fVKuDQm/57+Q/Gg+EU563
oT42k0mfsvJB7U7R/Hm07aB/ijK2a9nfn/bIw78bE0/7Rh+xpQ36lEyjN6XfBnNyZ5ncxqrbnRkR
jnuj7uo6o9g9uXOXk6/IYqGk9/eThvY04D6WuhYW4nJt9DALTb3O6VM01qln2eBdYuEJCUk3T5Kn
oWlAQ0Qkz5dlIUTvo2jNB5cUJOuum8vAKQPVXNjEYn03SnAToLpvaPXL5Mz7frT/wdnPzQnu11OT
l72R0ScFFBo5GKj0T6ETu31L3TT7mFiSstDvbpNbwxP8sO7Tri1M2MPCdeG4KZvNoPuzGXoFOWkZ
GM92bJQso3CD/pc500LrrYn8N+BOwkFrqC2lVQwy8B6wY58P2UNOu30adoDSO1pQjofIiUZ3aguU
RTvfGaxtOpoHLZLx4QpB+X++5HeuGqTFFHAlYfiNTo2WJaCgoyUUOc1nKLW+qNbwWDTc5QaYLCH1
dELP65NVGRslhAATSiGS6bg8Cq6/QdidrUGrplTn8ARIm9/N0E0Ld7n9mDLzLqGdBxrT27vo8oS7
tifsompStSYyc+WkO0npotTlZkUxuwNjkRuqoPe4bU5wsf+zB31JnWLJr7qCjLwyBqO28eLXw/tQ
DbcmRw5lfsnt0Yusdtvb/RtL9l0o48ldBvLu29eGhb3UUdJXHTpQQBed+bqiBCUHccvIgipqP6Kr
75vBvum2Ihnv+vS+D1dwqSX3VaJFCVIJjpkdinQ81KTQt3gdHSun2Nye3MvT6XqIgu/Qsud1kYKv
eswQBzrmWKDt9zGBUsxWq/RnMhD1r5551xZF72G8ZBBlBBtwxz6ZbeiNXY4m3/9xFsWYj9AyHXQD
a7e0VvQcMpqbwXG8tJJMoBDKXI3HEM6idqqNqNehoqSnarpTE2DTQgI3CZOHTt2UEatdsNcyN9bG
p6xvNraVS26Y9f3/x2HEBqay0J0po3p4qtTxFeLAu6Zs9tqY/aL1gwLsfQym+NteIx00vbxIB10r
c6DJwlPa6yBLAUVemANPplaukZtuTZOPPF14m746Zh8M2tfb5td3CAAP0IHQ8KwRnHa0LZbxCTL0
DCXPNNkRpXUnHWI6sjBVXT0A3g0JvkpiopA0UuFENuRDVaiU6vF4MDMCBLYdKC3gqYaRPxsx+xla
MhTEZTz0f471x7ioLGNW4RAl5YRjPaq2rf6lm8eHMp62t+dSZkV033zKdaMFFXHdT0dlDr9z1Vek
tAWXT5brsZBLfymbqNYSFWMp+v5ZHRhO0fLlHwYCji2EdxS0V2ISriR2pztl6JwUu/5W5zsd/Tul
bLevet4CjYdqAzThDMHzCHf0wtTgeSkIVpv2YPTfu3Jy+9fbY1m/8s7sCI43I+DPKenSOyVPdqVq
eswx3T6Md2Ch26gVObRmdora4TgyGThm1SHQFw1oL/TKrN/MqGfvF8AGy7LJEBYb6Xxw+FFLrfui
lgksy6wIlxwUjQo2x2V4GsJuqze2C1mSrZxyYdXvDOAqAZND/UqESMVWF4LmtAoRggER7cRBZ9f/
soHeTYgZo3wsp75rE5D2m/XDlNe1rybTKWv+ktThv3vozJCwU60mcUBilkOujx2TItyBKWBUUslo
1gNaYwmzNLShXIlsF2avm+MQmSddH/ys3PXhLjO9Em7XKrHboNKjDsehD4jNXSeUFbNXI64z68v+
O3M+MLqGUJsn6Z2dtndDq23scfxemSZwypNnRHTDR3sTJa1k1L9L/VeR3pldwR1ZlvCm6/CgSEnJ
a5dXTjz9LDlvSr+wm3kTQ0s11N2x7yY/TNr0sY3KwevaKhqeMiioDL6hNcZD0lnZcG9H0xBUiQOX
K+Ks24TD75emiY7fLYCwfP7SMhvVq8oxyYa0tt59taHvZbbbQSHkPrWGFAoHVmpunKQOl0Z4yKr2
3hCXVvgSdZGa+pWVWKXX9Dnhfg8GlnQPUbAk23W1UaHkUQBhjrJjnqc4Nm4fTbIVEk5AvQTp19xY
xsnBinQ6mu9K9YcCsm0wSvXRzyhSwT9nSF44MqPCcUiZmrRdYsMop756B10M32T5BzypnPCJgD6o
QBP17XGuBVXgJ9ZBcovLBJzTl54INWjWME5hsn6sTN8i6C5TQI3M7+fy1bFkgHaZOcHxs6jjlpIr
+ilu6HH6aiGamEr+mUdf88ijUnnG1QAOTDdAR2N81hU+tYFQtBmCuvxUKpUH2WPPyF777qiiOIEv
gAYGdyPq0+EukQnmrUlVOjqaHFTQuS3zK8SOIF9gYPufotPUtPcN+RUhYqwQo8eTZ1nbzok8pmyK
4rW1wRsGJfC0+d4qoPz9cXuBlxkVt/z5ZyxXx9lR01ZK27PKUI+kO5nzro6eaOlXXNIOIbMiuFGl
1lOjQ872CMr/sfDy5KDnW0PWs7d2my6CRsC1Acx/BZgFU+FodSD1P3btgTlH5yOhh9uztfZOBOjX
BizPXlKpwg5sY8agspmrx6poEePfzbO1KZ1nu2tdq5Ol6VYvoaULghoOKJ7Ak3O5NgyshRXn2O+K
9oOqz3lXu7bth/H3LMv26vwQZ8cGMVCza21Z39baRjw3LZxvrV5B7T5zjFOm6WDI8QocwHn7K57e
cMYZYBq4Pa+r5kwL5KAWkBuOyHiSgpKdDhz73ug2FduSXt1lYO1yEq+B7Ms8VpKbbu0kRVT3x55w
zsSx4USQHdNPNVjHp/ChMLc0/sJMFZp6nzXrOBKJwfW1tFQdWXXdQB5U2O4pFMcyhrGf5oa+1dOH
CaWfqACf67FqVYgUGAeTIEdo9u44Q5IxziQXlsDv8Z+4ST/7AGGj28M0a3RU9VM1vCn0x9x7bPhk
Q3Q7dCcQ3Gfmcxx/YGjpVrQdHz7x6H4ir07Sbm6vNFldauCc0a3ioGlFTD6HzBiSIjONExrdXK0P
UvQF4Kp3NdCypcqHPFxEAPw0TVGceuisr8lQuDOokZqWf8yQ2UP5zM3VxrPKvZr0KOGNm74q3A4y
NQYATDw81Eq0mcZhXw3F7vbHC7XY/5vEPx8vplNyC1D0qSTGiU+lb7ffqvZnmz9o9bNW975S1YFj
R15e/HIG5htj7/IxdRM7/X77M37fDVeH9vscismWuahMdeFXPXW89KCfDoHxye0G7b60X+fwMPZg
wiNVYKOMmHPiAxe3IYrp5jHALDVx0eg5Jh36t/NNH/8Y+l0JTXfLdo6GjH95bZ9B1Ao91Ci6oo1B
OC+ZXiNgBFjjBASFP5A3e5w2CqYKKC3XVp/N8MtMa8lZsir1c2b096vy7EpjGs/KEdjzU91YaB0f
d1n3sYbkdG3cR2gRAI/qFwvc9s7wKyeNX4Nwu+41t64/NPFzs4DF8sqjseX1hYwla833z79MeLvw
ipR2nM7NaXT6zG1TPXJrrnWHOuvIoVD5fZ2k7QbKyzLFP5lh4fTR0L2QEFbroCQ5xuRBmaOtHqub
7o3WBioxMnD5cpaI/mmgMwv1V1xeUOS+vLiMYcyLvIZMHCpZp3a4q5msZ2J9QO8WhAHFoMBlxmzX
J5WTaVMVCyGyNrr65FRfQBA67gazvjMaW4aaXI0Yz4cmHKOG06VTxIbw1Fja86AkvceRB8sKiLBS
s1GBy3iba/OuyEoU07g30U5yk/w+Y64mF6EHyOLR7ndVB0gma4zrGYFjPpEHpraaa9S9l9fAiGen
wdno0KdUosnTVe7ztHtxUHwvu0M/bBnTvMqs/TQ3NynN/Cr9iO7HfcK+xqAmyjqX96cQ+tNm9Uub
p09z+y0allbfZGvnb/awjUxwyRatT3Jw2dVTYLN5RygC5+Iu6u6qfoD63JujMLdIP8TKuM0yZVsN
1mHAk6xJmI9I/PPtk3B9OQxwt1ogF0e/hOAHvWn1SmIigdLadB9bReOznIMiXwc6C93iLpqDvNBm
ZBMqwxHlULelRXaQfMRi5HpF3j9C8Ik5MZ2El0V4YlPSBllPXbzRg8EaPuRzYWERRhP3K75mHpJj
Fx9scNd5dMjuWz7L2DVX73m0RNrIzJlI9YgJQJ21KapPfXgiPXdt1vgVQ89pCA6LkW87PgRDQ3Zx
1fi0B42GTtyQnkBgWijFJmLWU1GaEoddDX0MdOb95q1Ed5wQxnZzPCRTZDan2sqgAlRtrfZzpNxr
5FUl2XNHKtDX/9DGfcpmV6eS5qq1NwG4xlEzA0GOdp36MivV4QDVHbPix4RHOQEOwZJUAlcLsWdG
xOQXSiy8HyCbd9SaTXkgm3kf1W7i0cmbPeoRF6INkktu7SFyblG4SYwh46FRwqLTGD7keTfgd97y
QsNz9aNtyqpIV5MIiCM4Ok3ErjZI78WwZ2Rlz8KZV2/QI0SNO883oyLZRGsmANsm6FTGYxxP8csr
oysY7+M2h7JosU+Mbwnyh7Lm8uvoDcMA3AEvKVDc69gjlzaGwda6shyqt6kfTloVHhTrzUBpOFL7
7dxlG42C0gXiAfFwN+iznyAypbPt4YyVrN7yvLg4MJYPwRsAxNlAwUD76fJDLNMJo8Rm1ZuTb0OE
+gnIK6ddaL7cPpiWP3PDjNifMs5zj55Io3qbIxt6km6t/IwyPwMYsjnk04GS53+xB+WgRcbEQXHg
clgGgdjGREYohuc/hxjwRA0U9d/LFBcUBJZDcCDImAmuvWbRXQMt8m8tNNTABIutFnNSG+Vb35Wb
yFI3jckPIx82twcmMyMMDNnzWFFjq3yzIe02kNRTuIL4tf9rt7gYjSkclHGoaQbv9OZEU9U1x5eK
3ZXZJ3jj7dFcK64i8XQ2a6awD0ipkjrjg3OilbOt0Fc8kxSzl23rEvK3qd+lptdqCsAFsz9lbQ11
WfVObwc3p0c26NAbNh2/6DtfM/rH2992da7h0xYRPWKDdgmkjfrlgvIMbAEKNcHMrbylOuSucI7S
yG0RTcm0NcRNCKEQ1HZUA+IkuCqv2m552Q55yO02GLqvzZi4Y3EEiiatX2+PaM0MuPJMDMgEDZKI
UGN2WinOWMNMkbiasSvROujkLs8lqyqzIyyqyk2LKRM3AzCxKf19WfzsKaSnJMe0eKQsk4bsBbiE
gTdCJCm4KNIYDUmVnAdpW4fg6jOsGb2CdvcYdvrgFQl5NrKIupoSvaSDasiSGMt+Pj/RLKprC5E9
mEGgKAOs3aV7pOXAUgowdKDr8ylJktCtxvnNAvIFCDY3iUF9EiWTV7dDECWqNyXK9m9XEx9gOKh7
Oih7gpjh8gPa0G7sOjO7wJipz8M69YvKOnRh96GG3Jl325i4GX6P9t2YqCcE3i+0ZQ5jE3Rx+7UJ
p9c5yR8yEt7NYehVMtntZWtdze2ZNSGUThGcVownPDDrzPhUxrHyNXJsCZZgzQhouXDT2yrEoIhw
kjamlo52b9EAy+zmTXpkkS05RZclEMdxbkK4XJkNSV+1M8FqnKROMKKBw1VwgO94W37oxvC7rWb9
Jqr0L7cXS7wjsFigbaM2uOIwvquCcWi3SqeaCQuAerXdfkaf1GD8dCBOfdvOygxe2BF2IOoj5VS1
TA/UsdmGZbfNe1nrxOpQsEQLcQMoPsUUHa67aEz7kQYRLbxY+VbG9jafZOnt6wMLrFlI16uAKgAy
KKZpRqvpLMUxykBHrYPrXeXmgNWSWIFSD5dEJtc+cWGLCJOGtxm4fuqoCZzW8MHH4y36682YH5Hy
UYt55ySySpZkdL/ToGdJqDzNEprQrAK233HV+THDQ1SJ8vuGy5JKV+8rcEacT6RYlCBWVSd605JA
wWsSCMRC/WKWO4d8Qz/8zupfFe3A6ItWo8Un/n7bGa895cL0b0W0s1E2cW9YhII5RmXfh/GFxsgd
t1LJweVQuNzRl1aWuT63QhJnztsZAzz224W/ud9PD9A/23Qe28leVpKFE4suzuAYQ2fwMiAjR/sa
hES+LPlL2aCut/HlmISLhHVQ7e3joQwaZLrrtL9vY1leYnUkyFnjwjI1nEqCiWaOTKUDAWOglN3n
MkR1oedbo0eBI5TdVKv7692UqH+ZUObUSaezIGrMdDt0qubpFFIY5UD1Xawjb6QqleGOTSWro8os
L/N85hu2FjZaqUZVkDM987oeou7cQEHhZ4PLxy2SiroT+/soAIt3NlwhDEFXmRFmeV4FjX1wJpTn
KpfxD60jySus7i7LwUN1IYHCWXw5Nugp9CZtjSIIDQjXsI5vYyP7ZcWSO3nVT97NiK97RS+tNs/N
Iijrz0MexNPkNtWPgn69fVasevyZGeGthjp2m46RVQQEuUBXYajr1DJU7XXEhIV5t2EKMQwog6sG
L89ySb5BTRGKR13m2tkYu0z9YA/gkbs9JsnUmYL3OfZkxgaAaEHefwrVQxg/hOWHgni3raz5AZ64
qkOgluvgsrz0gxEHRcUz+IHa0c0MzLDhTMGozRIA7drkvZvBE/HSDK8yXNVRQgIIuOosdqsZucwX
PX7KrEYyoqu87XJnndsSJq53RsBXoVwVqOVD77wQ62MI1QH2kcxB3zzFoYrg6VDOssSLbIjCxqU2
aM1HHTM5aoU/FJGbckg3apukfiTSxs1lvsRr63yMwrJFI5mSDLKOgdKzjTbf2/mhGg4jkoHzU9Mg
PZgC8THs2sa3DF/7uz6iRcHpYobFqKAGIlexq5gEtfYCeFSuf1ZlnC5XeU/BBl22x9nhW09FbXTA
AQc53zVkkzNzC7qA+0iDAPF3JzY2VK/9vPN0y6uRe7dLWbZ77fQ/m2LxslbsXHMYdCsDhzgBjz5A
RPdErcJz0mNt7dT60+2NKDO3/H423rYb43YwMaeh9azF92qc7mgZhKREY9uxrRXJLlk7Xc5HJ5z/
VtnWbVykJIjMYxsdIrxuM77JESn/w7Cg1QaCZsT7GhVO5iLrTMDpcAEMZred6FYDrUNT/JxN261R
S5LJcq1v/jN7gts0DNzaNlipg9L+oOff9fhHND9GxoOq8G0dfmDWdiqco/2XTVr/2RIQs1/kTZFB
APrjcvlSpzPTsoZdvVdcjoqwkX/WaR4YWoDa4czvNLal+SyZ3bV778yqqKTQViyz+h5nThM1H0uF
p+gVUvzbK3hV9Vl24rkRYQl70qO5ucHZjcf7xtR27bwz+EM3PKvjvh5CL1VnqF2agHSmnla/OvRY
db+s+mnsJJx/a1vk/EOWWP5si/R6n6ak0YvAIvaGlV/aeI/0lwe9Pg8BbiOTOFzbIufmhC1iQz5R
7S2M26keFbwg6+eovqtkWa+1C/jMyhWJWRVnVqHBysw9Um3H6iMdP0tWcFkh8bY4tyGsoF7Hs85C
OGefgYQrD1rjoTc2JN2NzVPi7DVln9JHKqNN+90+ccussF4pEG2pPsPsoppclEHRAGnz5pj5ZrLv
Sx0gIWja2eMW8vJulM3Qbt70I4j8IqBtMvyH7WQfjNFLZYngK+y/4NGWEI2oNjdIn+DDNPIrGQ7E
qb2M3c3DY2wc2wegfN1Re769Bus7Fegz8OEjQW4Jx7sNjYska2z4bp9Nvq6yKDCnVgbuXotBTAtM
+MigOtQSG1rUrioig4VagGN3coc0P9o6a7bgSDgNLNplEL7Y3h7X6iY5syi41myMfIx7WgT5+GlI
H1IGjULmzc6v22bWlwzVHwtXCJBmuhDwtDNarMhYFAEbwLtmTZ8IO2YJ8cduBk9iEThx79vzlqUS
dOlVYe+3r7wbFsP+nkxqODANkdYxvAt3fKc8AVFGW5dv0YoLShPlZaSSY3017WKeGRVC2GxKh7RM
Jy1oN9rW9NJt963Zzzvum1t1P8uw37LJNYWTrlZ0uzOZrgVFGj9o9rfa9MYaCLrxw1gdh0h3a2dy
01oyynXX+bOk4smnE9Vu6x7O2isw/FEFAC+J2KaQZfZXT9j3ybQEF4X8s8qAT9Tw+ryPjTuVenP1
D9EUom2A0QigAMBHXN5MQ5Tn4ajgZsrDu3TpOEg9nCZN90WyC1an7MyO4BfVmPI0ThFNzWNCjvGI
VqzahO4iaIl9nhvHyKCPk93v+yJsvZorT6U50KPSAUbU1Tbb8iH81kPWy28qbZLMweIkV6f92bcJ
ERCpgV2sOVp3NRO01Zu6LoACi2YWay4Ebfmnxsr1aq9PafwxbQkvXWLQkUnemesfAUAzpGZtAwnC
y4XgEZqr0gJBVxmi2TaNaO6jFg6wChp+l96RHehbT1k21a4TNTKd7PXVMQAIIQgBNfFasRu8pi1w
0gUja05J82DFZB/T7JFTZ3fbEVbPeXRb/deSSEAUQnA2jNGqHNA45w8ZRacaofdxaMZ3ZjVxt1O5
7FktMSniUPokJ4kJFFTgQKLBhjQlXgycnMbWLWVn7rqpP4uoCxsWWB3g4AuGuEH94hC3T7YO4gFV
9R3Ziq3eyva7JWHf6ulQ9GAR0oLBLr8sqaPRsiR7dt0p/pi4OlubvChis4dHfgEw3O/fzKlzExl5
7Gpo/D4Q8SydKk2NBxXXcGbM5MVKUWXv6j5+YtWYpF4TzwDXTBbbR3Euq7XITAurBbhNmNkgLAgm
9t2ITh15taqjM2w027NkIaVkMsUdFieVMXecF2CTd3416imEgkMylS2K36EkQSozJRy1ZeQUbQXl
yGCywTURK7sx7HfOyD2nlsEu1wPls9VbNsTZw4apU0UbSM8EtsnQ5VW4U9OBM80G4mo3DPt4Cjdd
ZListty+AFy94V5dfegrutX7HUrJPv65H/UNEtY4a/8pAjr7OiF0Hec6nTn6CwLz9bcaLvVRmb7r
QOpcuZO/yNSWnsypVmcfzIkaMuGoh/+Oys5mRFuY92mNC5VCByyNHT+MlH0zQwsHBDK3z9LV8ODM
lDA8vJ4TW4twBrBmP7yS6rGWPfFWT5kzC8uldTYYHitzPhCnCqYpBEAxQfeDtr09iNW8B1CQSOZr
NvLUInhgHFU1p1rGAtR9DsRSfK1Qj7TuNjWt75GWDLrosVU+YEfqo4wof32xQByCtgpVBXTjcnwF
h5Q9KBJQj6wLlXijE2bplhaWM/hsNIwX/GorEq9cX7U/NkV6q7lGQjmcsGrmdIBQgm7tmmxze05X
Dzbn3YQQ0NCUNpOm48lRt80zLyH8FdHHNmt/oIdjmzUmKiZ2LXHG1cgf6DbQJy3YPUAJL+dy1Po0
tJLcfBq8JfJPNnrnAzyNwL/ZjYNn+H8/xnNzwtKFNOQpmUstCDvzMIM6yUq2JPxhx6qfUcWLJ8lt
uOqnZwbFal6dWryzBkwqhYqgNtboEOj9seq8eRp2SVujRYkDknVXADXVarLK+ZrXnFsX7iqoUlRI
mOOuyulHbn2dybaStZv9f0boqIAkg+MNSKLLFawq0JCE9YD+K7QicTdr0tFXp95w26qKfAVlU88x
IObVq8RBk1ITaq5W9O1nZLYcyequbEyARoBnQtPioia3kG+cHTx41qVOqSKQSlM3RCP7+DUEdVk6
/29mxCJf3LdWwlUNRb7SfA7Bb2OZ7LVs6JabjcTUygKej0gEZWqxZc7DhHtBUXJXb7I9Oj8hAF5K
ypaXZiD0AuwIWBSBBkNxFChaYevHg1VGBPIih7hN77LQ8nNV2XXoYri9+2RmhN1XpFNSmlNmHiol
erOYaWxDMn+ZQyC8/zdDQoCRdArEqOaaHfSW+Qokqg3u6saP20Yuve160oSLlBAWEWbG5iEzxyda
FV+ceTI25cxfCk2qLKDDdd9fm/81hpoCAD5A3+Piu3RtxnlMowj9FrkVHQGpezD/tpD4fzYo7lNk
wB0Auy9tlOE0oXMQAyJj9hqjML9H333+ylN0Uc629WJ0ypeEWgEgtT1CNZpsQToX727P6upATTS5
6ZDpQaOcsHTDkHaszpP+4BgdZeh5ceIoQGraziVXz6oz4k0JlCyQ+Eh7XY42bSHi2ehZduBqsy27
/rM6Qqb9/5H2ZTty48q2XyRAEyXqVVJmllRzlV0u+0Vou21qnkiNX3+WvO+5zmQJSXifhoF+MLoj
SQWDwYgVaylH6Ha8BBpsmB8xCFSOUKaUzDAoioNup48wrBZNaAWb7vJQWyyEHs3fez0kSFAGQPzD
kKAMKJ0HLwPTF3FfXH5jmw9ZFg62Ahl7mSNsLoKrGtVWVLEchxCZGAqa3HZOzdGJvDr/xtwWYbYI
Jgc52NSa6RMkkOrQG0um6IR8/FaXZiXvr+Y1Ay8GzLZo/7qa+9mrfvSoq193vT0roITTAWTGaIah
Sx7RlF5LHasronTwEr/OCAnKkkedpyuUlj76BEBmoIBwwC2EMVe6nYGzewrKk6zFE6vHpo1mAPnx
w4qnF3AczYNWkue/XxWCO0GWRkAYKetAYvS1KZaU9VGO+9bqaEgnEVRKptqdzbNcgtCBWXDQJcm0
hSP6hPmczm5EMvdWNyxxl84GcKlk6hXOsLN7sORh5HyrOnnyeMuQZEJPu9GN+nqK8np47qcebClm
AawN+B0V8UhlTTq/ZADfdmJPIiKYpB6+OMOB8/uSvV7/SAorcmOT0Kk0eDpjtLD8PJqHZnnI2DdD
xS25+41wbkG7sAm8edvfn/kdJgUAJJi8Lpqs9yHFFHG+HDCle3N9LSor21rPrCQlb0YsBnMxDegb
jVS7Q73kSUvqvw7gJpK8P6uRborStMvRBGl4VGgdBpLHILOg9AVdn+vLkboFv2OetUGsqWMDrI64
erkei3UJFG/LPurt8SU12psmS/4Z0vKW2+kboe81pJf1HAj+BOjX67Z3t/LMtFTe1Y11JG1J3ah1
yezXndYeE43dTWmmEovYNusyv8BmUrTQkAOCw0R+01ojajIaqFEh/Ng92PpyECboE7o7FwXuoVO1
mneukQtr0qej5lIUU5OKKFvH7MYB5d9h0V3x4CRLd5uIzoz7ZeJ+b9vfr2/o7jk7W6aUs819YZDe
gm/2OYo5ZR/khgAnjXWgmOO9bmoLDNd2VAoc3iBaXdMsN7KXBWR7rxRKDsL+bjpALPHp0ORDyAfV
2JMEI/pfZ3UBy4DuKwXy49JZsyFvloTBqiHIp6FpolYbx4BaaXfIk/qOgh0jnMYRSNKhdKNsAmk5
H1DBbG6Wrmf/zQmF+jASIMxXm7LggzlVq1Hyuo/MvnyByvethlSrsFTPit2dPjMjXad5axZTgcwV
B3QbCNZ9SP75KQa0ezt/bYVzqnKBKUShCAy7R+bMrBRNW0CYlmn0cGTENo/LPL8G609RtkVIu+yX
23pMEQ62hXxwqTOLUmSttdHtFob99IBE7jzACzznvwneZyakk5mBAmAxSd9Hmf7c9usNnQ1/4JPC
Mfa3bgMGbF0rx5S+mEbEapt9C8fQlkNhD7d14z1qfXWk/bMOho3rJ3EviuJRA9DvVir05HQLBe1s
ynLRR8bgvGab4GxOI2aq1G133BBiy8iKYQiC9rLKrAZo7NIavIxq93tWt6FZF76lmWFnD6e8RgfJ
Nt5X9+2v14bpW0yPoQaKV6H8vLByvubZCqNOV34iqf6lzBw8y1R0UL/xBpLrgXsEI7/bqJGOfuNl
XPFsdGGJpk+oEBSMfsvXCm03Vhh5A36toWEnsJ4xzB/padWSLwAPa11koyqEKeCFJ6SHrPC4sGNB
9HV454YzZC822PrtORw1HM/Q6EDVfprozEzbnxhFQDKtVWDkntgQhdXnOZ+eUjxFm9se7UbvoDk1
KrAVm/D/XozZLo6YVe3Tu8QSYDpzcpPxX4ykCQNeqh/qrykhTRpg3KzGQCizBw3yS5WD6V2KI0WD
gnpe+zkldu/4BKCWKdA4mav60AOMP2MV61JNp7UchmLw8yRdxf2C1Gn8ZdqN5YQrH41a4bY7h+R8
y2XFIehrJG2mtWVUgv4vsMFx9rVfy/7R8+wsrBIPRIL6pHpp7VyQoOQwbFRinY3kUjqZq50TvVsn
qP5N9j0zvhU1e9Hn8uCgxH3dc38/RyWXujAlxc/aIKvRULQGK4fxUKv0wBHOfYtEZ51Ba2MOAZhn
DBAUQfTCBNkNT6rvGiviiSzf1qb+YYMMuejGTx0tVVh0qSz9+xrFOUYpxAahnY7H2qW7WwU3wOqP
nM+1xsdpBYGt+TaTt2RBZbrTgwZNxgJvRN1+azdeO6I41TuhBHMmlKAiB7Qt0rFL88IcGpGCbCFq
2UEfhE8oeqgrePROmxJz3oMjMVME/m1F8tc4Nyl9DSOZyagtTESpC0brHJUm9Fi+Lo6m+xYzbuox
YehHd6oK9c6VdrHSzR/PHgteMmo9nttDJBg4w6OkyXURV8aoIplU2ZHuNb2YFy9JM2ScVsoCz07d
B2dhvaKJurOJmH42DeC1XMjj6FIFjZXAcmngtYl4BwEI48kkr003AZP+bkAzMy0V2ezOxYbClU1N
HFjUZGQShkpvkIIwoUUl1OToTdvfFu7p+in9aALuT22kkx4W5npS3K+GHHrtTiuioanuvGU4Lv0M
PKXiSf8x1J1bQYp26QVjLxpgiSsRrUv6j5WkkeWKWOetCDoCgF09Kpx95013aVB606VJOy9L18Ad
BBhdrPLIzDmwVnAgec4B/JYHzbVO3vTcza3CRT4G2EvL0pOumLsOPSiQCCExDzsNQk3ojSzU8YGx
9q9/u50IiwQLWhJ4txGMusjAkl4DPDKjgPAmaRrM8xsQES8ig2BT9U+rk4NOc/AcTUevnWsQ0Xqo
+4J1vesPqIIK391gRD1gzcQ8XP9de1tw/rOkLaAFBf4O02aRR9NfxHwqKucmYewHOF+frlva86tz
S9alX83oauQJn5JoyEsAQizf9bobe6wPVkICy1ZBwiQi0u3auNxwKW63hQHZVLOvI6tp/W6uQLQO
locvjnZokzb0wODVdrPfgyqN5W2wNA2oKX7pefVQYE7o+tI/XiH4KSCzN6EaD15xeRAhywtWjosr
Ilr8srsfM7urYaPGFHJXfeP0uQRe5brF3UN1blL6rgtjXj2BDSPKWuuYNT/dFKQTX7tuOugiP9Ta
qzFVQbZ+v2529xufLVT6xpZmsFErrCRKGy1sMNgPusKlN3ywCYNf5O+Qj//vC59Zk76wzjTNbCiI
AR0X9ca57bqHLqn4sZhm4622RpXS1E4mcvkdpXtZE7xwhTXO0dB760OL0klEyuSpgOh4SPq1P6xc
PC+Fnvhc675OxPo2AuLlG51Kn+/jDXr5Q+SbuivGpHLcJjLQta6h0qyiqN8zsNUJNiF1NCM96UPW
VadNkw0S0cL41A5vVAUW37vKkNOZugPhOjCVbI50lmq0YJnmup7jtsx1eOQPTrYX+9+pH/zHQc6t
bCnCmZVEkKUdoH4QicE+WuRNw6tDM1TceXunG3D37cWHah2R0/Se8T7Xh2WIuvXeTlPfsc3j2n3H
SJOWYNqQDoFSI243uJ3blFKBhOQL4J6wWS/Gg01wZYLoOA8s91mDNySZ31pfnOUOI6Pgrntw9dgB
AeqgYtHe+4pnv0IGVMzQuxKLWLVoFYdyAGjC264Rxc35W0L9Mhu2dGiBYMAJqFzAUiRfQYOmzPuC
tJHOWbVkPqh0amB8mUGcT6Oj86b2RdFUfWBzUpDULzLoUTwjo9D6d5Aaut1XS5gTpnaqxCCBsRAX
78q0JPm/WjkxwkHhBNmwQz3MJjlQhtT7MJdrXoIf35vWxeecMx4tbplgOCNLaaYLvyiJmPyxpUv7
ZWRiGl/pYI4gTMz43NOwqkvQQ/GJru2hYFNrfxY61f7J3TG763Wwu4dioVZxWj3gCJ5Yb9lVgAsC
V/71eLzzgcAb7WBQ3vEwOSkX/TKDdT1aTGNU9vdJXYNE5mDzX9dt7IQK4BQ2oMLGfmLL4/htaq7m
hAdxvIKyceHmFxQOFKnDzjLAbAZmHKjU6agbSRni6iDKJq1gsWZWITMfQWvxadbHv+4Ebvxpf6xs
Cz2LFjRxZ3vtOYt172m1P4PVMfa0JzMRCjs7lyQqN5ZBXRcF/g8lsLkXiBdkYPFS/CrMTzMPU7JC
RejnoOr+fHwC4f2zTVbb6EWDKkGKf3T13L6Y5zGiG0cTuGkZZgPaVzZ6vgttUHK67gl7C0O1Qgcd
IbCAthzUC7OznbzPWTzYWef3I0claQxbozm55fQA1WZFZNizh+Ieho0ISNGB/7v8YChxORzlqyny
zDuHfHH5Lw1U98vwkDfKMZUtX5KCED4ZgjtYAnVqOpuLnjlHpWv5aKwZSlT3erAp/RY/O5Dpl75+
7I5aZLvH63u5c6lsLoLBDpDVbO/YS3vlXBY5aYsu8sBx5wyIGi+zdZgb51jNdWDwY8KGv/dLxFkA
CkwcA4DHpDuF2szrxnrUoqx5cwGmNlw/4SDPvElUuPSd83xuSf5wRc5nzlwDJYaqCSbsHXdRaOJE
sYdbFiR9M7CnIgsGQgLKuDKGxuRzmqcIqpFDx4AstzYDo3TfhcvfKVb9J89AfAXvE6SDsHHSOas1
jVfeSLSI6YFbvgv7fRkfkknFdb67bUBmIshikg+N/Uuf0NwlcSxn0SLQ9h0aD0oxGfcnvVBJ8u3u
25md7e/PfJ2NU+30FexQ43kd3tz6ISMnx4yue/jOaqDas0kWE93aSOQurawuY/bSsjlKcqC4MQre
AfQJII3Cq3cWY4AgFQ4NNARGhLYgcr4YhwEZPPI0BiFmZ55M84vJD3r+6fpi9i7B84tWuqGoYbo9
WE00lGacl8b1QloRxX5J4M7fXnZxmUsbZjKhm1pFhwjiQyMgujSjj3qV8hskPPRLVfT9Ae3N1sOD
ujEC8J52CeiT6/K2ch0VY/zOxwNEEaAjsIMBZqLLu2qmrr4K0kWiifTlyTECYD+ub+nOhzs3IZ/e
DGGYu0mRxpT/Yw53LjP8pgZAWPFSVqxEzi2q1kbLI5mmaHXQ2ljWp8F+a1Jb4YV7T8eL1Ugfj65j
y/LB6iJ+IO9WyOIs8O75nQjSQ6JEVu9ejH++jjwSCJGLokpdEw0ikDAlzWlhQ5C53ykY2ecf17+S
xEr/2ysvFiZlTZYBeSy08beFpU9rWBx+X49+HpIX3P8B+qKBfmRBEbb3qokc1TKleMhbPq2Jh2Va
5hQMzS3UGSFV/z45/4JH8PoyVV4ihcSOOn1SJfD3In8r2AlM+k6lmCrYXQ2ah8jUHTwlZdlDkrWc
UoZspjYz38ODKvna5u+F/db/fakasjxnlqSLnvQmhCcWQI/c8RV0jw357pqKyurufv0xIR9erURH
q9XA9+8M5EDYk6nZGJZ6u/5RdiPEmREp6M7uoHejZU9QOgFv5KIdDJAdZ/Mvg6nUPVSWpNPLyKw3
K8NyPBeEqsOvKWuDbLhxO9WLWuEE8smdp663shFLmiG6CWraA4qlAbTUj4ZXhpaWqq76nV7yhS/I
xQuhtYXZ6vCFFs2syYp5uQap/ppW90t5WM1ftfFS9EA65bc5eakYCKesA+QBfDDkHcocdO9iidYZ
z/EmvQMk6gC/CrQyj0zkJ8taRHn7a+HlVyD3ghaAkOHdLQo/gZznRJcXgepVl9dBp393W+vGBR1u
Re61wr4FDOhxMUr8DT8sYgyNUfcTdpdwVU1v98uCcRXpofG7pnaZHswmVN6mFOFrJvRAxaNTfrUh
EfffFLxM68zO9uHP0hC3TzhtLGQ7hl0Gm4BJTdFH5iro2O65OzMjZaLCdIemND1E/tk9MUM/tSj/
uq6quL7rpmdmpAgCmUrPHuwcr6Emu5ma4sHOzbCl9DTprwubVCWgvY8EuCxeQY7lAsAtbd7cLiPq
Q8kUVYVxM0IepphuV7BMDbqq2bxjCTJG4GnWt7ohQMGXn8mq0hEsoR3IGIXng3cyLGsn0JLuZC3j
6Xr02kkZXag7oAaAzj5qW9LFiRLRkGUeAES8qKICTSjCfl63sH0F6f2zyadvUBug99F7uVwMmSbT
zCDuGa2W8W+NBkdT2+8QZ7lrRvtzuhiV3xrf3HI4XDe7k6hCHWWbYfEcIIrg9Zd2RdsLoCI9KFDF
xtEIu1OKgtndFBqHNO5VaJidzOrSmrSPheOui94tTTSVoR1jQPRoP1n33jf9SECjmSgW99HzL61t
B/DsHE/NMLmaga4y67Oj4Ke8rUJzhkYTfXJ1xSWqsrU565mtOfPSARKTQ8QzzNauyWG2RihJpOAP
cMKSub7iu23+cOkvl2uTjhmGqacZtZYmAtNkGw2nJqgC7c32keKH+o1qJz9656U1KVR1TbVMaA8A
Zp1+zmwwTeohyZtQgK9HxxrH7nMLBbHrS9z+n9dWKMUt287conaQB3uzCMrkVOZA8MxB6z3gujW0
vz5/FyuUgwn1EqvKOlhjYORzh1ureq/b2ddKeky6uFpfhrkOry9QIsza0nHA3qCSBS5zlHIQNC99
puuMFFxu+vYqC9ZjavrsRfN5kEQiNl+bIWCZj2myE8RsVCny7kE8Ny1trtk2XbFoaErx5ZCc6iM7
CL9Pg/yti6ojO3qKJ9We/5yZk5sPfUkNbZnRorJP7IafipN1Mg79SfXI2I1m53akLNPuknnKJ9hJ
oz6y7vIwCZMb7zS9aqFq8nwLHrJ7npuSA3aZI2fuYaqp/vXMnz2ZQvH5uoN8vOBwfwI4Dw9xMIAi
wxAYNPGsziq1yDN+zlZYZ5+m7IX1irtt59ugEQBxc1Qw0fKWVabBs01yMaDAlxWvWfq8tHd0ei+n
zxYNneZGTxWQlY9XKUDNqM4S9CoJQbXn0um9pMzW1tCxqKULFijEJcRQrGinoQ4bAG9AjskwMFoj
XWoam/WkXfIhKnl68PQH6FjYbu8zaNSnlAc6RpgzN3CFYshrz/0wEIoXIcEQlIca4+XaFqsjepvg
EoDaVEg4yAhSn9sU753+awaCgiY/UvbVdjAIA4qC686iNC45ZO1UOGQCRzq9G0NUD07kBTWnsA+y
UIVY2LnsMFC5AZAJ1GMNWbyjTDXTKcdERCXYvhlYNvo5tPNvs3HjqAgT97wTqgWoJVroJgJBe7ml
OmWoXAH6E/EJzdJq7XS/txj4GkXqu71334NsBgym9X1vQQVZsaWbn0hnHAnfH+NbDDi71AvIS1Te
1CaR697UPIeio4/GiQ86uqleES8fGTiVWmhHaW+OFVn68br9vbWjQE0xW4zZMPBFXpp3jNRovBZF
/qEFf8nksMiq6adB6EWwpPxrCfU5DAI7s59aoFy/bnvnmBLg1kDzD34tMDZIS9fw0Oo4W8ZobfMX
p/EOtdkpPHYnvGHczUWbGH0M6DJKpxQEFBYFEH+KhroJhhSYdsvv2ydIjV9fyk4icWFHcqGetVpV
VO4Uld0SLNXrQp5qDOk0HhByLEDH7bq5bWckp7kwJ+3cCPrnoRrJFI2YanCL9qSldpBg1um6mb0r
nKB3hykngpk063cr/sw58azLnbLBxMH6CIFxMNKnoRPlb0soguyoYqTfWxQcEJIS4JswcE9cuqI9
o3VMKmDTy/SzPX010DE3VJKiOzM4wEv+MSLnYIPOjLq2MWSUfNZ/oWEX5K9aAOnfMiABspJQmQVt
d438qSDVDNypgYEKwPQvV6WVBXVNTKEDrawjuNRgHS8L7Qcd3PXQuZ3zqHGqf0rYmAec5i9zon25
/hF3AilGZv/8ACkDXJq+NFIK1DjRoDCLWobOgnEtn4X2xrVMEU72jvQ2na5jzBksn7Z03qpJ68Ek
mWiR5Yn7AcJwnqFiedy7eQF/t9B3xZdEL1va0YFro9aIlcWzvpTBDCf9vKZG9X0u8vS5Gpb0xVtR
HiKL5fGA5glp/Bo6TH8PWbJxIqBybGN6iqLRd/lhiaMNqOCMLK5LfursGiIKXsAxIPqXnw/4QAzC
U6wVilG63BYT3mwMawW5moYUWTxZiXXIMkYwS1ECvFLxe6/AN71u88NJ3GyiBobaCtEhNymFl1pk
gGHNcx+bVRUtzhMxGszG23/Hm4O3yW8zYFQCdQJqA7JaieUk41KKsY8TZvpe9lWDUMloaTfXF/PB
JS+tyGBL2oymwLRLH5OC3kzrfGuvf92I/W1iaygCyYspbskVbGaNdJ6WPl4hDoWScOBk/NR6mYIJ
5MNJlsxIqR9aiJ0xmHoPai40VYppK9AW0aq/r1P+nOZ2eH3j9r3gz6qkZC9x1kQUKxXxqPc3JZYd
ZSkZw77UjOfrlj4kIdvCQMgNNU+MthA510MzLFvyFQvj1c+ZO8eyG/3EsNKgJXpQVDYYe8fuAXMl
jSL72vUNh5qu/juFlz/cBJGBEpI9+HBTj2EW/a5eVPT4KhPSR+MGH2qrsPsYhe7bcRHh1OqKELH7
ocDxqGML0S+S57/YUhh6wld4uLlC2vx13nge+9fr32h3HX+MyBNPQ9F4TofkH6oJ+nxKuHBj3mv/
XjfyIV3bHMGl+IP3KIhvpBSgclqrrDkf4kKDvqGVIePnj23/mdNOERX29+yPJelW5FmNqZnR7WOD
e+GizT6j84PdG3+bqGFBwOuAxwTnA7UYKTJYtig9XhaI3k4fjav5iKHbW8MaFK/CndWAswLie8Do
Atv3uwp0lqf1zM4XnNYB90OJGp3XPlnZKvx8HsLrH2jHC2xMNALcCooHWJRiwloZ+pQkGAPKMO/E
c/ZiWCqV2Z0oh0sH/52H9xg4IbafcLYWPN5Xdy0SES+VqL9qrAZOI3VPtqMtJ8vhZbDk3dP1VX2s
kiHJBShSByIE8CAMll3aXHhrih7XEdT0ysIIUzDFxlXpkVcxaOmLwwGSrDjl/zptb3zRtukyILvn
k24w8GkBVw89xXGyb8p064ZZhXs7urVqLnfnG29gR+iN/uaQkYErxmA3fbfkY4x0vT6umIELCBIB
v1irl+vbsfORLyxJu4HZzsGjST3GemF844lnocmn8tg9G5jeg0ytCwKeDw8zoMwxG4U5+7gDgEWs
8yMltuKIbz/zIvPGR7UwxbghyjfMnORINrSaaE6sMcb9j0Ffx/IH4F1zwpg/UCMs3OI1YY7iKttd
l0MwlgV9WJiW9g7M6hDH9hoBvSsOjBl/Lovsbwud27pcFLdMYCs3veJLZ03nukbNK1viBoNyman5
oHnDU3MjsHfKYza9Tbnt41coQtneuTw3K8XmZE641xqmiAf9WRgFQOx3psn9rKz9tlEsceceuFii
tItu3awVLcgYG2KO7YUd7HLgUHv/RHSucPad3AMNvo1ZA8N6IBDZjt1ZuBEoyhOQlExxOoMcL8sw
x1GUZkhTEoHO45tRzeLdFr0XdDT95/o5293RM9PSh5zyqqsH157i0f2e8h4cco959aWa3hBarlva
3U8KQDZIjQDOdiVLQkwMK1sE9lKc3KH6hPHo24qWR9JRFQp37wRAWgDitljaRt51uaFa0RCusR6r
so3iDvue3dNqVmm57K0I87cAC6IOivlKyYpnlFo1Dd0QJxrxxZCdUjbdLqQJPU3FzCPpCP9+p4Ce
CUUkWAK2Sb70liqdpnml6F4K+1dqzd+aZry1FxJXc0WOpN7aw+n45CTmD73hUBM1H2umYW4e4+4H
4ozxsJRoUDvZ6zIMd7lnVYfrn3cn0oFuCRFS11HLx7v4csu7lWizO4sx7lve+QDzBI1G78fU/p6M
Y4gNfJrKVQUt2PkCuCg3fPz2B1nOpVF34p5TQLotHhrrzmxfKqHf2KILtU4Ftt65+bYQjpQDC8Qj
azvCZ0fUo1oFMdV1jCtnClea3Qjv1YC45fVN3DmNDi4JgLk3hjGA8S+tmLmRs7Ixl1jvrINVfMJX
DzquHzHCU/mOmSvy6T1z0KpAKR+ASSxLygzxUuzmMenGeDT7L6ubG77VarFnDN8cu4jMalCEgL1N
RI0V/8BV0B2RPlduejmS6mWMc9P5XvLXodUz3xWtYhdVZiRXHNchr6ZsRuSmY2jR/I4CckiSVXEZ
qcxIAQ0ZNE29BC6hQ1C+74pYmwA48TLFpu1+pK3Dg+YYpjXlgQnSWM1MyTjGWcGOM/S3kjL5nJW2
T6GrCvqzt+suuBM6HQ8vBQuleDzn5J7SWgI9gbGfMXYpEGxGYYI6beU/rhvZ27pzI5IjGGtHUm6Z
YyzM5akettGn7tGp3v9vViQ/WDCH2Ra5PcZbe0wISFSyJLBKFUWBajGSHwzu0LWOwI4ZDQsohuzT
yQ4tZbaqMrP5yVkEYmgbZHOFSJ7m5jGf3qGDfhzLf/+LLcP8D7ohKPV9IN7RrakQk7UlPYvzY6rc
wOwJ8HBUJbO462WusxEC6hgbkEvgYBAaSMPpHKNeWh6othShxhvFi3Tv5ICvGiXgTQEIyfXljqEM
nLsFxY4R8kNn4gbPxW4GFNeL0/Hr9X37WBAGaRjuPRQR0WK2QPBwaQv0jPM8CHeOGTcDts6B7byT
sg5Yyp4879Ud7jIA4AnmIa8b3kkdYRcMD0i3tx6a5BUoHrl6UhoLCNFm311eMcjlJ8V3mvKgFxbI
dXJIIasItXZc8cKolBp7pU2gXenN8Qyx4GPXa3rQtst8GM3l79NTfL+tB4vsB/U56QineecUwsAn
hL4LxnJ4FnJDPwygzgrY5D52YlLUNz+2m7YPeWZROs2LjhltkuNDbhQdLgoz6fK2WmVQFpWPG+2m
IcBclGawrDMePw2kBqbD9U+6WZDejGDIRKPQtSnejJaUaozg4DQXZom4XB7cNbSAaO2su0JXEdwq
7Mh1oWrMUwiY9DzunDJMU7TVsrvVisdRcQz37KBDsX091O4wL3l5NCa+sG5pXR7X9o9Z3FrW/ajf
r7XiDbVz2NEHcSF0QzAPh2bIpZViHDyP1uhRZENzAidJTMYC47XgdbZ/FoXihb27pN+DpWDfdlCJ
ujRGq763INwjYqN7H8GYwCDPZgfEVXjCblRBUo2E8D92tt9xFvMx/tmkoIkY4lScKvaeQztoNj7N
7idwu4FVy6flT71VGN1+u+x+yKl/g7aAA5UzXTI25UD7CfeMQLMwbYeTGOfEp5T/LZQQJ+3MkNy8
apKxGWa3EjEIhfxMD4jxuTP/TYagbRRRZHcfCeCsgLRu3JXy66me0YFkBQrHYDfxrSTUwGWSa/7s
BUZzV7rvy/dSRby254/nJqXLB5XYRDPqaoyb0rqbpyEuTdCn58Xb2rHQqQrFPbBnDjPVBL3IDSf8
ewfOPCXtB6vIqTHEtjuEbm0FmRdY7RcrI7eNytae9yMsgfEMNJJ490p3XYomRcJBqBin9LNIv6b8
pYCQz6g4YzsPSjwTLBTjDbx3UUC79H0Dqg+GSOwhHnPyidfl51WbbluQtWdEZAEV2vOYqppou7t4
ZlM6b70BpTlbtAgiCVsD02qOFfinAl78U5jZc2+0Kmz33mGDQAj6O2irOpiLvlwk6bNx1ek4xax2
Tl2Z+2I1DqurYv7eXRe8ER1i4Os+vCEGQescWQKPyTTfaI61BqO5Zn6l908YkzJv67FQicV/xGnh
eG+wF3CB49mCWszl0qp+djIcsinWmsYJ0QV5Wsmgh9xi+snTq/vBA+UVa3B9ooR9p0/UuumnplZc
Prsb7ILQGFSnQDfIQcbLUzDZeeUA9YnWBhEbkLxiRfRs+vbH31/b0CSyLfRAgG+3pbYEpsxbnU54
dZIl+eLM4pRkCGXWWgTtbCpqk7urOrMlBReUcDDHVOtjnIzVY18ZAWf9Z6ezo//bkqSD3vAqqRdR
i3iiSTBMAlgwPgRp9cDSfPav21Itafv7swAmkgTTD2mO0u6UxwlNvzrMPUICQrFzH8E3cMvzzyQd
cQAl5lrLiinuw+lgB2XYBMWJHBxAkKujFzaKS2736kGNZbt2kCd8OOEGcED2yNBKQhvAC4QDVo2O
G7/q0XQeqwpwaMfMjmkqvDvqitusA0H+32/s2Q+Qx96QDglId6FnM1TizVnfqyT93Nuv143sBRgX
k8Bbpo5/y+85Uq7VXHqUx8n6XGX3Dcv9rH4EZ72nGhRUWTIkPxnnociHFrXytPZz/qy7B6f5pJWv
U6Pw/t2ngAtifABf0OMAxd2lKc1OuLZQgA9qr/pidndUS34yE9N21oJZKUjK5ePXYbDClreBlZmz
71D2+b/YVxMV362VA0J26X4oEtKaeZbwWLfbwCifF7L4SYKJFbT4FIDl3Y39Y0r+hH099+5cYGOX
+s0tG3DlVz6orAJNjwpLkZDtZRCoZYNoHtVUEC5J8csqkB2ZmYEiU1rxQLipD2Gpyed5cstHVZF4
d2FnxqTPaCcZuFf71o2d+dGE+uf4bw4aCcc7GVp3vP659nIWPNls3AL4XniLXHpMumbMHQcEMfDu
hjmPVjvqkpfRQH6r/TOym+vWdheGSSpwFZjADMtZbZKl4/YUn+KSdp9pm0AMb3xs0EcK6vGxd8Ct
c93eXojeSJL/15701YrKyN06Q9Vu8caTrn+jTX83Vqpy2q5voM4ORQ9oNkOn5HIPLVKbzShQ7xRe
/+hW7Wup0TzITHEL8vcv11eksrXt8NmlA5KskWRjJ2JwcvoDCVft3avxBPl13czuxp0tSUqFcj51
1ozwG5PKgobYfOC9eRKNoahd7JpxQCuBphcIU2RhX+YWjKGqO8WJadwSNPOgnXYnWsXZVVmRfHwk
drVqGb4PScR9U7qAiptPtlA59+5FfZ4/St+m1J2+WVLEIxHS0xqWxyawmA+2lN83NQgoVaW03eOE
/hoFdNQFfY/keJVdNK5ItgalNiIXL4PVNQNvwkyxASSnEnm+FysoaG3wWoOvg4r/0vfyuXDXPkdm
uhomIP7vI8AyWnGosyak8MbVVWGb9w2SbWQEA+pAOF8a9IYS3G92Osd1ATI4PTnUzfDggfZ+AkLd
B6QqMNz12997PppZ/9+mFHupVmtzkw0CM9zGyQI4PF26fwxu/7xuZrsG5ZoFBmSB2UbIAD2stJee
8ExR9MmE3FsE+fA8NZhiNk0WlBNmYTR7OeVFH5aeqqe9/fxrduXruQbf9tqOQ+yS9WacrXuhqVRM
9kLU2dLkh7056LXeMByDGkMgydHUTu7/kHYlzZXizPYXEYFACNjCnYzHsl3jhqipmUHMw69/h3r9
lbmy4irs7kUt+kY4SSmVSmWePFn8M8+PlxdQZvtbKUJUVYKWK+4JMGLR8LGabvr0yjJ7H/WsWDVF
UhpVreWFdVIKAL6ucMzyNJsWbv851+YXuq+OaCrxwA1zyHYIv0/v0AuRNyq3aPzCzXxu8/aAYdeR
2fcgGvycsp+mXXosT3eE+fX48x2i0A6OpBb6FUy6+s3NXYKRTVrsGlMXcBDIW47nQhbRvxaDr6kg
ijIXvHae/0+UsITJuGK+mYsYuK5vecGPy2SCwvbNBPN4Km3FCB64jhY60cnAfcKuNSvxw6Xze3bs
+ls7VfXhSA1wo5JwgoEmMmnsjrgine98KG9Sq3+MetfDJPnfqV4dLu+VagGFc+t0vJwtjHYJIn0+
hC2GBZPoQ2vzT5fFrPvwyj28KCUOggQ3Cx3RaIGzG1Z+WLt+n6ePZf9jclSOSK4Q3pKYIbfGgsL5
nReOYUMmg0LpeOey6QHMrweklo6XFVKJEe5+x6jyeGD1HCxVCtby8M7KfphTurssRb5sL8oIF9U0
5XM8W8AkZRF6vmJkidrRS5FDUnG+yY3uRZDgHZa0q/TegSBKnjt9Nw8fmvBhLG4rVTJMtW7r7xvf
kFtkSQswewagvnwqCfqtAY8Nq0yRbJBdRyAjRdEelXvgDoXtQQOAi24JQHCNvthHff/kaqox4FIR
KEasAQsmpohM7FmOQeBmHfWBzpPd7C4fptC5evv2I31mANmzloxEykYyDwWQ3kjWl7H1zAq6m/vo
2BrzP328KK492b5sRQlep7IBAk9yaAPWJq9w213S2ffxqErXSRdto5HgbqyigUvrCcIToz2krLvn
o4qbcf1S0dW8aPKKIT+zS31xMTcncEzdq8ipyjAD+pNW3mnDjaWari1fNtAYMmSTkSBZD/DGnJu+
M2K4T0Dki/RrhD4nTPT+PTJ+uGwIsuMJmtC/YtbfN2IGI0vsiuL+cUuOzqZjNQXuOPn2uJ+zL5dF
yVzOVpRgCK3mDDGZUT103ea5tz5EjvWJjP2+ZqqLTrV2gi2EWj4NjplOwUDQ+Ncuu3lEc2Y+v8NT
bxQSy6H6uBRGjRGpgdlOB3uebkatvBmM9PPldZOb3d8tcoR7p3Fs7rRuAiRA+bXrKoTa+9wg+6FN
/Nh6mGIVSH79e6/N/EWe4OFSID4LzNqDPMrnh8XEsW0jcBZbBvNoyptdP9e/gfn+PtMW4754ANYv
hZNVbKCI+qwjMxuSPu4DK2keUAjwWBzdOomKQ0YlRribQqI5oU5QGVoR1lEWHqK6fOaGClGtErP+
vjljY6Npw5TCA2YYaNHP1aG0uQ/yqd077GQdMopKHvpqRLx4A3hBnbew+qJMdvac+TQF3XQJfiYP
I1S91FS4Dul53sgTXAdYpkDjaSN1ixlRvkOTq8WJjgyg1AgQjv+mmuA69BYUrlTHdRU3oMW1Ggzi
du3hpkJFhg/LFxSlr3Or+XpZ6Pr9r84B+jBg12j9RJL6fNvgQtoJMxKnYDSW7/Vk/Gy46yVDD9If
UK8CPGL6lwVK7WQjcF3wjZ1oU9+iQwICmzw5Flm2j9FMRFxDsW9SfwLgISwElBYoVgpicsaKsAXg
YeLPRL9xqkMU/TLHb1ONZHuhECbVCcU6ECjDVb4ayIZRGzomIRrIwNRfjKX313RZbKgIr6VbhQt5
ZTx3bDypzlXKl8pKSmQZA06ak6ZZ+3rOd6TK/aYwfOTRFCdNWnd1N/IEe0QNuCt6UuKuRMo0sqqD
wx+KyAJp8p2xYDgpAhGvHKYF8+f+SRbVkDvpmm6kC9dblkfxULWooBec/BPPv5MIvEm0cL13mOOL
GBG7ZOV5NrRTNgQuHttgzngO8foFYEBh9RI3At4BoAeNlXwAuPvzvYsoB0i1RH7HbPrca/vuuw4N
/XIa93VhKHJlEkOBsLWTG+lAhiEX58JAGp0sS5HNQRiDr5DUPh/5z9GlR8IXr5xULKlycWg3AWAE
Y8RE5gs6YJBiRdL5zxvYhOeY0xajBvIdcObeUM0Ku5Qv5Yu49feNA8lpZRRajNYdsoRPoUsfuhrp
XB1tJg3ydG+2DgCY0fwPKhX0x/8hmNzI4ojcgIvE3ekMGL1Xar7ljrhqaoUY6QpuxAgnrQP/e1kC
L4Kg8Z4Mhy6LPbM9tOUVNRUohnXrBXd/ppBgGkODtvScQdJkzw+0BBemEYNBN31gVXUICzSSWczP
ElUbjSxXB7mo9yBVh7UU+9bZSMpkSnCNUr2oTjF30dvShaDgiNhVFI/cL0yMhkr77KO24CCGEyy1
bd3YmzVLxYop8Sxn3yKcxY5GVZ6uSI60r2/ZNNdXZjdpnltWmgIjoJJknpuqGyfccJoFzzVLv51m
89rh9RVze0UwK9/Ul8UVIjwLxAnUbTDILAEmoFlmnyfGVWfUjzXFCFJA1lPM1uMDe758OKRWC0JJ
NALboDQSc+VLEelFsgAVn4HKa6rKD6E+3pcmf+6YvgMrvYooU25EgLLCXQOZiRN5vpyY5UUrHcR6
gRuBDje6WdLsOrE/2nX1pKXklDbLbRHTA5gFPTduDiE195c1lpWSHBA4IeOMWRoYc78uycYfjJQ3
IM8o0Q7GTpj8ZIW3Zn3Uy107fRinL3F1TWoQ/FWfl/QKM6IuC1938ezogm8MFRDEvCue9xX0Ko7Q
ZMoGVJ9rQy+u4p73OzfuVDXuV971jxTwWyKOAQBdBMvxsG1GEoUswCFOQfljAF6lRQCLDk959uOy
Rq8jjFXYms7Av5jRK3L+067VGtr0NrwCbT1nzsAxFraDl8xx7XWAgp20Dv+vTLtT1RrpHh3FB5e8
GdklfIVgVu4M9lUtZTYGsJS+Rp1DRNK9pmQOfeUMVjHrhGqws6ypVcEZVGQCp7dbsoBOjrFPk+nY
Us3e2X17dXlZpYLAf+egAXzN3gn6zKnZ0RETb4OkWG4h84bhbuSGKpCXWsoayGOAxxprCC92DFaG
UbDSCkCmtcu1H7Scd1O2AESj6llUSRIctuXM2B+y0MDK3bvOTnY1fFpkN3ur+3p56aSScDsBfqQj
Z0iFpVvHU7IwaW1cj5h2EfcfcFHAxcyWR0OmOM/SbVpb9bFFqBOLjR7DWOhGmWRWkNERU18z+Kz2
ljuqYq1MDOhoLJD7YS46GkvOXZZeAFE1j6YZ6A65Lkp9hzmwJ1T3vcsrJxWz9qsAq4nuBUPYowX+
iNYo3wYLGx5b19rlGT2R6OmylFdXDs7Qyn1mrUTycFLCqy7isVUPNGZBHaPXq+Xk0a1juo+X5s6c
tGBB8P72XUKjMXAxoBqG57cEi1isCYApLaRB3qR7s/w2os/MalUPSIndre3MaD1lWEHMOTnfpDQh
Lar2Dg2aSg9AHHdn59qhjJdf2jAqFFKJEq6wdZzIPBWuGaRT+qUsrE/1+GEME+qribSlogBHBnkl
urPQB3iu1VyEeZPMNUXVCv38HLe6Z5bskPSudagHVVgnsY21ZPFXmhBEt7So6xkw9cDWhsyLGtAc
gt0UTDXxhLRQdSxUTIuvUgwugUAQPtiokIA9RBBouFxbjFC3ArY4D1aeHTM4Sr+vp1tM/tkZifMR
lA0/Lx8AyTFbh8Qh1gONFgi2BUOx5z7sRxCkgRsFa2ibvhXlp2pWraV054D9wWQhgGXhNs53DtGB
ps2JxoKO/rTmH/30Jc+vjEGhzOp6hIjG1UGYSGDzGCsvloAcq+QcCWwWVHYzlUfSpN1yqkxuKYZP
SBcNIRPSWwBwv/JNpsnnAkPo7KDv+u9moe0jFl1bkQr6oBIjXPCLlZmO1RUWTpb+vAAVP0zdo1sp
XKB0azbKCP58wAOu0jLLBs8YPRUde0bLfmAXmDtgkS/vMDakz1AFBmL0Va6VGGPlNHhhB4NjfDB5
deI2Gsqp6uqQmgGY4m3wWiJVpwvGBhAHQRbcZUExUGunhXN7bQydqtdEujsbKcLuzPlg6XkeWUHe
17g/kAdP3CG8iaxQ4WClfgieHA9dJO1f1U5n0OhWpQOvNzXpo8Gzu0oLT91kH7qxCKwlUhi31B7W
vnsDTPgA9wpXYl9ZNAS9LMUkIbZz7Q4DNZYdWuZ36Fx/+x2PXusXUULEV2fIhWjgvgtAIeGPVX3I
UjDSJ7piAaU7tREj2EMTNVVeajoN+t5+rvPuQKboKlHWz2QLtw6BRdPM6kvFeLyzstoMk9QKSlNP
jc9uxwpwSQ6adm3QqOQfnchNVO0zMtVWADHYJFFZB4XJuV+tmFVN+oRgrCDJfUus4hrD1rU9y6ZO
kQOUabeVJOyVhsRKVGoVC2xzeKwmLfRMMFssbYtXc/R42U/I3nEA2L6oJezY2NZRZRu1GTDWsH2d
0d+Ac6ZeHk6FFyfRXWYUX1miP67YEtAfA9OPduKPlz/iVRIEtzEiNJAUoXcNgN/1983TPLeSmcRd
aSJVNx/MPg7isvB7I6r9OEMNkSf7kqcf+xpjTi8Llu3p2pYBFANIFdC4fS54WP1aCnRTgDb0p5KN
yf0QO9csGfPjOwSt1Jk4gQiyxXgDpbu5ZVVm4p3aPJtN9tWde6+v3+Mo8QDCtQ8LRQ+SYKPAVpJZ
jzIa8GLm+zbqnsGTZu9qYij6BKQLh4AXBB4gv3mVE+8yDM+MADUIqsXYTbT92iSpV/eLAswsOwmI
PkGHhnAJY+yEMI3bjC8N0YxgJtpx0NrbPrU/sNbwStBnXt4hqSi8FNg6lhSMb+vvGxscR8xMcuLI
RCa8OdDcPA4EE9H0fpf0qgjtdTsQ7B1vfBcN0RiEgPzbuSy0WsfdgA0Mxqp5Qt7IK/JfDkb5ZpgT
hids6mFOsBctwxUNf1zWUrZvOGHYNvAV6bh4ziUnXWJbgz5YQcTo97gfb60yv82RtrksRraYaF4H
dkdfU5tiqJsQUCGUcUWDsEN5a8oOxJgeE3I3Wu7ny5KkCm0krTf6Ztu0LOVAI8V4p0Q6Qc4LY93Y
SL3O+fQeOSam1aJOAo8hmEcbJVk1zCFuHDu6jqfW45iTq5sqUgXpwjEkZpG+WwHhwv7Yc540VV2Y
ATWfZ0zmSErnsTfGUxaaz5cVkkVueBf/lSTEVKBEBg+ogec4xU1dLO4nrpzhJVcG2C2Q0K2PO2Fv
HF6SaEbtL3AiTNl1E6+Po11fVMCBf7isjNQKkKFDnLv2yYsIXzfLE/AwpRR+vP8M/D7zhtE8pHOq
AmRIVdoIWj9kY25ptY5l1GKMI6vyR959Lub4mnWzXxcq6mOZpJc70RYfWG4WOVk7V+u9PO7RonLD
tOWjPRp+acSny6u3uhvxLQemCQOZefSL4NSeK4X26qgqxsYMegxz88w6PvTGvC/REZMlyUdSxw9R
GisSnVL10H8AFcHRTcUGH9a2rQY2cCPQYwYmuHk8In10Q+eaHS2nVUSlq6G9UhAsSGhBRmIcw5LP
FYxja8SFCGHAS99WFcKbJRu9ZjI/60V7b9iqRLw0nkFQvz71gCsQU5GcUKRJesRUyeyW+yLF2CIj
txuAZecnrnePfG5u50KrPGo0xTtcL6T+lS0cuhpdpiUv4UHGdrh2wQ7VsOLQ2boXTSqUgXRZN6IE
u0Eej1hln5uBbfyMQDPK5gHURxTc7h9j7R2Z/hXa+FcvIUaMm3AAZRUzgnzUdjGf4EiAsHdVlRqZ
J0FfAvgMViJwJPbOTWVkORBJEULRuu9j8HQW+6obPpmLKmsoPXMbOUKMH4HLDSDNkqInIQ4HT2u5
+8s2k9u0LD6hPwesJaam74amiBVnQeb3QaaOTCXIxDDDez2YGw+GTEeSddZgBmCv1RavL3L20GPq
piKcktrGRoxghhqjQ4gGJLgvI0+8Oc79kHaln7eNb8bVsYpU9VqpQ1lj3pXJzn2V9kJ8jQDfxKDI
xOyvbOtU6RS1aFLuDXP8ctlfSm0EzFhoaAIJ4CuW8GZBPTwjPfxlH9+RyfCY3h40w1DslFyMDRJl
dKOtaG5hp+wqs7KlZ0FY2s/xQq66tkGPsYbY8LI+0qVjL4KEczwCiFIkY8OC3tUPebgcrIR4izbd
9/T7ZUmvy8DrSw8LB2oeFE7QD3+u05whl9cOzAx4Y1xVQxhdDWE5HqKhI1c1aAZ2kY52NB49OgSN
XA38ZZLGmPDRo7HFv/wtUgvdfIpwlXcz5hZYoMcC+1h30gEy48y45a7u1cZ3nI3/KE04dtGSTyw3
OwbWcu0AYtI9C+MDDv3OqsjRDeP9ZeWkW7ryIK1ElWtIdL7OFamnGryEUM5abuo+88xMO5iYiWlH
Kup66WsGcT6eFDZeNKBNP5dVlzZu0QGyui5Zxh0a5unk0QSQSPRt2M7tRCPXi7t6uEsarcSwWK27
Qzs4V7wVZcdlrbBT0MQAYCdyFmK2uIWZhAkNCmt5IvpjmoZfhv7Nc3BhwIgjUI5DOhqPAcFvW3Ub
JvUAq2FzcT9XBW72ugXVaZEhSNIHz4pL8g4/sBUpRC8tbiOekTXxOYW7qs+PyMk/JLH9+7LJSNcP
0+hBpAqPQ8X5HvFUhwXayNY323yy59qr0LSJuKV5R+oAiFUUD/AiwFgtwVzGrFxmUoKbi7Z1t4vb
9BDOlnmYrVzhbGRnYCtIOANZjvEDTd5iqwb+mBbLJ8pmD1VC30kbxXGTrh1iE1T/CKZHiOkd8Erh
7+cNqtx8ce/7SauCuuzoTVQQ1RBTqVamgVLqn0mmYsa9DFFPH6sJjypwt3k9c7/ZwHDqZpHv+zZX
sajKpQE+B+o9RFfiw2rKMfrMTGZEkzmy7/PvWmNeaelXTZi+ZwnRt6Yjo7vy665fsolL0HvX1g6F
XpMB3glnHDzHqH+S+vdlK183XXwKICD/Q7K9Nl0Lz94E+BvMnkfqxWkwft7KPrdIXA0ubfyS6Duz
p547O78uy5TdNEhsWgRUF8jmiH15APpEaYsZzwGJzQ95m/ReQ9kJtR88DdCP0ecKhyG9ZbcCBY9B
kAkvmYnsHE4A86PaveKuZoBSSqd73c6tQ1oNCYYEOIPflEu6B287Bjrm3Y7VsflWHN3qMC3UoFBt
Bc2nyE9RdLTtwzaiAQbLe0vVHqKFg0WdKe5XqaGudHUQt5YlBfMxWpoTmq4XXptc9+QbWkd/lPU/
kzsdLm/mGqG8MiDg2MBhCJZm4goXgIM++ZDrqBTy0l55UWznyGPTVqgjdSgbKeIOZlHXtz2DQxmd
x2Tmp8EZTmavGgomE4PoEu1VeISvb/HzQzcb3KJ1inLNsJIwp+786Ljj9ZSZighTdgK2coTdsR2Y
2VQDL2N01XFsHrqC+V2XAtn0LcNc9ss7JDOFlUUNhQT0C7/ijBvGXqcNa7FDFv1UldkDaZwdNTI0
Wr2jUIPO3j/HGvVCMY87lwUuOYYI3Z6MUz3b/pBjgEs88M+Opr8n9cRMcJwjdgbeTszS8LxzwSCy
WMFAGYhyy9LY9zbW0SqmDzRJnOPlVZSaxkac8N5OSLc4+QKsCbKEmEljfdTtX3ym7wgGwCKIKoKN
nPSrFhYakknDEIv1uR3fmU7hOVZ0r4eKMyu1iI0UwfxKUBAkzdQjtEE0XFq5l2vGDn0Qe17+eM+q
vegjBDdILY2IrfCsj0l6SmpEu4kRaHHyHhPfKCSENpqh0TYCWV6gD5rH83RPtPZkN7PX2yrcrNQO
cG9ZeO/C8MSmLUItbSmxecGcNztXr/3Gsa7zTPWKUIkRFm42CLcKhEzBPI493aM7LNa8piswKrDp
02R/eZukBrFRSli/paX/Aqnmur1z8iuU+G+oTnasVL375HoB0Yl0vmTuUplablpOqyO346vZsI4M
4EQD4cZlhWS30orlZGgZQYVCbJlizhwXdYsbnxEe+YalzScSa6qefKkyKx2886e4aJjn10WbJsms
IamE8qKxB7XXsUH1j/J3YEYxA/ZFzKrsJhSc08rmGh2toLN7kP1UySNdpqcuiTwSZwrXIFMJYQ+u
CtRlwQwpXLS8mWieaBoNXLBoVOnvzKkfsoEp7j9plR2nxwU56zrKUEwrlqYJws0Uj1PNcWOf1kPv
60vmHsrBBTlx5cS31riAaD2cynyHlgC08CU0R5Igt1RQfNldDKA7/kPlFlBmwRkuGrXiIhpooCcu
yCgWWh3QJGzfmzrrjyk6yFsvC3NNYaCyE4cC+8qJCdJYZOHP99RyuFuGhYbyqtFfxWWz183l5GJL
9fQ96aytKMGV8MjNI6QiAGd14xEp9tuIARPepmBLbnWFWrJzt5UlOJIGzyMLD2oadLH9AdwzJ2Oh
Cl8lFWGgaIEKFlo9xVRONqZLo8cg2h0WFugINkaYzGXvITsEoAtzgRdEShYk8uebE/Z5YaI0gjCQ
gUAe79hjxNjP8u00RgjOgZoGPyTeQSjVCXJsLbRDN7VZMIGnO0Kf+FQ+JKN1U/Au3ac6ygfv0Asj
YUCEgVlDrwDAMdI385opCjBo4KS3FkhYo92UqO4u6Q7hLeC4ANABPCC4RXtMmr6aCgA7x9Dez65t
HdPBUjGTSTcJZMguyumgMTIErzhxjDzvUFFD71z9s4rmIy27LwV5TwUa5LV/xayfsXG+Fh44TWus
zrfrnvS42me5do/qjocWFoXZycpkW1GCTyAZjZc2QUSbNKZ+yvmQ+5EeBQ4n02nQ+fcFZO4+6saV
N+vgnr1sG9JN2+gpeAl7KV1wsUC43eg26hKkPjU8ChUqqjZN8A812ovpMOU4WTNrdyRvXX9IihvQ
JXy8rI5U0DozEKbBwJMkqDNO8VRNE15YMaePpWboO8DnKjSB26reB6knx+FFnRj2jnzNuYGgFSEf
exNgTHSpfSjS4hj25cd5iPcjU0U1cqVeRAmr54Z6arcF4EwDC72qr8CjWX7GnaYyRKktAM78BzoA
NyHIiTODJ+4MleacOwdCk/CkF8PzO3bIBZIe2WkHk8IEaw/djHcYhmeB6i/D+M1xqk9TUjwZ/eC8
w+hchOvYG7wTXyX/jTTNG7dBrWEZ8cYOG7f2J/T07l2M51OcIpkxrGyJSOPqK62DoFSiT3oYhsiG
AE9yQGizoyXoU+ZnzlXsSatZiXkXwLKAJWEYpYj489zs2rKJEncBKNK0xuuOxLY/zdYPNIDX3mzX
d/3bu8txWW0FCg/gLk0xxifhLGhGth/qrxWvrgxQVbzdKjZSxB72pK+LiHOYXsUW8J3xK6OO93qm
qvrK9+nv6lHh5k1dviRlgaaAkHKvZofQ8qv1qn9P3gpRJfrJ8eRBpkJwDqB6dEoOo4Q6/VXa0rs5
y3cJ5udeXrVzdYBSQfXaxqgbWB3a8hFTnhuDu6SGU1msCGotQg07BS2dHn7uZuc6487+sqxzJ/Q/
WcCn/hmOhlzZuawcrT8YbL4QQB2vdNdfyrtiPFwWIZTQXskQy6KY+NYb0zxBhn1Yiisje6KYdEA9
27rWjNorer/G5KrLQs8P1B+ZqAwi6Qc8G8CAlnCgmqau4jyxykDvtAATy3ZhEu04G05Gs+zC/m03
4StxIvEo75YwyoaGBNnEg6r+zmLdM5RzS2QrudVKJF9Gu184DlFVBkvJEq/Kwr2FOX12me2Mkfhh
cgtSuYdQ62+aJXyTg3+loWiUZG67rMWM8GBMh107pr6RVocGSNLL+yaxxzMNhX0j4UysFGBHpJUe
nfJmKn/lmYp+WaggvNZFMPooIZpdxnURxDq5ScoWSIr7phv9ptJ8gBQxV17fp2HrF8z0cjb7GFGs
OOLCk1n8BNA4nJ+72rBHC+EFPqFDR2I3HSJ+NNvYx3zJXTaXV41R7lh4rNEqAQyB4tBLHAxmeNkY
0AKIGoDp6++bKLg3u1p3op4EVjfdZjHx7cW4bVhzwCNZcQ6l+7kRJSz1YBZo7wczbtBgYIs9PkSm
sW+st6Vu/l3NFykijb3VxJMz65oehP1OS04u8wfVJPPV8F5u6NciBEXyOiuKAkDMQCvuE0Aiwz2m
ZekF95bwLlZNelKsmtiN4eZlGvdRRgIbJAL6oxM9cvvh8kFbL5EL+oiVnrAliw1WehLoS3zbLtG9
3b/t9v93yZCMARYLVC8A+ZybGZpVqmIguFtyflvbPgrvBXuPJW9ECFfllHR6piFfGzAnP0YaSDS1
oTmSsG79fMlUbUbyU7sRt+7b5uCQ1gazbwbHYc7toaxMv6MgAhnvR0S5aH7zZwKeX1C5s0XbZc7X
yzv2pyH61Za9SBehKNqC9nlq8CIYDuah2BfHxN6DpLTZT3vDy3YWehSAulHBPaXOYiNV8MjLgono
Fa2KoLWf5ggeSh++u9rNBELRy/pJT9hGkHDCEGdjZHLmFMGSjoNv51+0sAPfSgjODOLUXtOA75qp
qM3kdwEQ3C7wc3guiuVrDHiPFt2a6WP0SXsyD/2Rfu2/kg/1Ddnrp/5taY7/HYkXaYK9okc7ZiWt
SdCX6RWLf43c6Dx75IrSndR/bJQS7BSsKhWrdIQjeTp4+XzNO9t3flzeLmmE9SJDhB3rLeYWNi5O
t9M3T0ONxGqNckMBHjizQ4nVpoMqEyW3xL+LJ9r/kM94mBOzCLpq+j0T+zomyS88N71Mf1vjxat9
EsNHCtdoEj4UASelz12+i1OCRPL0Lvf1opFg8oxrbQOgLAkYmqWz7psez+iE+2ihJ/PyZq1/6LXr
ACYJrQro7hOnSNe55tZlZCAEJ9SbUUrTa+0ISIG/jI1foC/TRY6qCd/WsfW/ZfwrVswdUnu2S3BM
INCw6ISQSrP8lMcLeCynfy4rKLfGF0nr7xvPrHVN10WhScCG+BCnh9T8xuZDMx8jquCpkh+tF0GC
Oxx5BuxtDEGT3mOyc06zPXPDz1bZqZ6B0hsaGcR/90zsGyxRVQ4HDklL9Wxg/KJy9pVUgAtYI9jR
kOawBVUcNK8kK6VQAHjsAVOAPJifogdYtlrIo8G3uhiF6/zxvpttGVAP6d2awxENtd8tO5skO6pi
mZL5hY0QY/19I8SsMRuhISlOUfo5I8XOAqw9xcid6R2x7FaOYGPtaNtN3HckwGv2Z58tN9aS/MwM
VVugzJTRbo52UTz+0V8hOO+Y1Fk+RiUis/RUa/uQPtF6ZzU/k1xhyipBwro1bUfrsnJ0ZNIarzeO
SNR4hXFTovtAJUp6zW6VEtauJ5FWD6SAIXzpdvyqPzqjN3jksfuHHozTbCu2SuDD+n/Ps5En8tJP
ZtOMPMK7Y3nqduGxP8Y7+3H8atyPu/ViX1QYIKmhv2waE95zvNenpM16BC8h+aVV1n3PjAdzHt6E
N3ullohYjCPDLG3Wws1NxcdydPKvlYnUZ9zbj5f9qfRMbfQRjNAddIxTRPQekKb2smkXMuonP10V
VEG1bIIJTkQrqrFDPDRF1AOetdi5qeGPaaEyCFlwuXalrmzroLERR9GMoZXkTTHoQVU+NIMP/jsv
zb443THJDmWikiZN1GzFCRd7YkdGpY+ruHAGj2Z0mEGuObQf6vnYRz8rfj8688Okvcfbvigp3hgT
yXI0ZiHsY6XjHLMc/WATqG5AwGGrHl7Sx8iLhgDinzvdwSTFGHIYyPKEBMlz7KOdfYd8yXIsruor
eh3tqs+XTVLqrv5qh4zlucTS6TA70YV2FppUnYR+0eoMxEfLKUrL2GNtFh8uC5Tdj1sVxWDdbBmv
WgicMZnOyNidNumnyyKk9o/+bwquMlSNRZLjbsSQ1wSd7gHLmZd0+S5lX/tCBdORHuaVNo8Awg0M
jeB8HRpWSTQmZTAYhtc332cbLGVzua+y/vgOfSxEE3hJ6aiyCpl4zWzxKjBnPYjsL234zWmOkWp4
s1SZjQjj3AwqvIJRdzT1AM0Ing4set5TH/BezwWzyX/TRrA4bWwXx8iR82zS+cZq8sOQhzejklBY
atgbjQRfi7F37cgbGIHxyeax33DmuZ8STG4uHdVjXmrSL6JswS/RMi4jUiO26EYky6rSs20V5kj2
1HAtYDkBtVjnDAunpsnDIS36hD2OzlPtZtdz5ev9qTf2MVqBgBVMh353eZukvn0jUVi/hZGJuBX4
ySzrR+LsouWoLbk3xvslQdy5vyxMemI3woQby2I5BmEVrr6mQ/rEN7SrJFTARuX28LKCwiaFxMoy
nC09cIzSy5wmqKovE+Yy51a6t3PFRS+/ql4UEmt0eZnpIFrX9WDuMOq6OMRhsWfFtzICqyUok5v4
PtT4IXUVchXrKNbs+rxjbbceY1r8wlgNAmbh2VacX7m1/11IkTLUqNHHTk0EgSG3rhcagv5cheaT
2h6m7QI/hLqdJfIwmzFKciaqLo+seDD5czE9x/bXyLkazX1YKdSR2sVG1votm3dOjLEajGgxe+yn
5mD/sLvmgNdOP99w1fQTlSTBAouKo9KJbpKgcj8z98nJfqC65WXmzgoVZiDdohedxDh9HBMzX9CJ
FlSZc0gX65AsP99xYDcShCuJDuAaMDq8cqI080ET4HPj3hpnhVuQ3kobKcJVAY5onmeMFOicm59t
NkKP4aMzgS7byRWiFJsjllNnoIjwEIVCGnipzV01Dd6ig2nSK423ASD+fW5stBKcXUTn0kwrHCBu
kF8L/ZS37VPL9a91o8KPqJQSLM6K3EIrAdEOLEwzbMiDyz6glcrnkTfaz//JIMSn2kKsNowXHbf6
RG5cffGrRLsye4UTVzgGseGw5D1aR2O4Vdo+suxuMHZk7WhbEcWfW3b1X1R6VU20kxhpHA2vTzMJ
U48siw92kN+68fG/iRGOUtGnbQ5cCYhAwaFfo42/M6Id6al3Wczls4ReynM/l4aYIdsNuBoa+4r3
Xmh/muM9TxWPpdWixJQo8JrIYKNRE/2aq2faeNN2YYy3oI4IpqzCWObpfubdIaurBz1KfuiUftX5
6C3g7tpd1k5q6Ru5wpmKeVb3IGKGdiaS1/7o/naM3+4A3mxFekfqWtGShjZAdKRjYvO5gkVNaNxl
S4nS63JVt+UnpkeKdIR0pzYixJ0aZqNhCwwiC/GeNho/S63jTL4v1dvIYf/1RBtJgn8d8ZwGKyJ2
y3Q+DnzntKnful/DTlEVlW/Oy5oJRgEAAGm4gcLrbMzPOUqJqVvvZis5Om7rVW/kj36llVjRqHhq
Y7JURIIaNBI9+RBmu8EyAKL8cNnm5EHey/KJ9QzLxrhBpiMPqyN8va4a6nhVnfWeOaa3Hbd+hq0D
WikEs7VF7rSuV2EdFYYiDnmvlhwZbDsugzkJb/qIfzCjvvPGMb6pSf4eL/Wiq/gGtavYbXQXOaVx
KLyuPrpFDL4HhY+SGApyHkjPro0va4L7/HCRXEs4SlG4GYf4JrWDBly0I2DE/0falTXJiTPbX0QE
IBbxCtRCtdvttttu2y/EjMdmFatAwK+/h54Zd5WKrxQ9NxwOO6IekpRSqVQu55AmmBJV3Xlj9S6E
2ZfCNJIQD+BMxqkvEvQhZn86S2n5fZoX6AGqFf5pK1V7IU1yUCWxhFboOANjGzoHa7cc6VPn7qfA
CKrdfExFcNs416+XHPGFvHWpzxzxXPFK5DnkaV38raiKe1qXJ6s53JaylbC6ECNFzwCSdV0kw9CJ
Ek6hFfRBsiNxUAt/VSz2uyB+r2kKoYqNk/s4DA6ihr7Cc9smUwhasDjbLf0QaItiCVVyJD/swtVP
JUhSTpjefyRWftRm9FpazqlUJeFub9YVzrlXEA7adaSS7JYd3YWDT748ZKmqQ+n28cJ0yKVNAIfC
6Wu0yp88Vu/Tebwv3V+kKt8zTG84tN7dtg2VUtLyFbxu0NCBwk7tCb/nebR4/KHQf9yWotJJusLI
WOaow6Lrqh6YT9g+psAUniAnpKOqH3FblksxHfJC7iBlZ1M7KbzaRQrBarN9Nn/zevMhsR/AjOIP
5aKw8o1AA+OD6ywyynxotZQdRmO0rJlxN7O4PTho+/YX3n+5vXibFn4mY1X4zEmQhFtkRHH7ZNr7
Xh+DcvpO0iFI3kb++nIjX+gieYklB8Wi2whcVKBN7jhAKpH2+/+pIj118rh04mrAU8cZ0VAO8Jrs
sWZ7XdnivWkDr0smO59ZMxqNxws7adnoW/2fuu353AOSMNmXqoY1xfbI3WRzDZyeqYROQ9L7TvOj
oN6+boyQWipy0a1Q5myHrhp20PMBXrI+1zHTGBXmoU2jkT5aqI/X5heOTqgJkRT/eXvLbi8lpsgu
ra9uGKC5G/jX0XiHVq/G/IKqdjAWwHBSzfdtVS7RtYyBZIwkAleSSuaRErAQLp0NSz8YexK2h+LQ
83AMRAiq+pPJfKNRxDKbm/db4tWUqGnzpAETOjavyv1+8Sf+PgNUoql6Pm6u4jpr7enEwrCodIbj
qiPD0qFLEwAGB8rz55Sjiw01Rbz1/MwTigfetlqv4qSjHDuZPeQNUjLN4txRdPlOVb8vtPmx0r/e
No/N++NVMTnPWII6g/b1GsG0wKnJ31OtDDwVXcr/MIzf+sjQQqwHcmo2QIp1WNv/0n35zDSfHOaw
DsVdekCT+221NhcQeXzM8wDYxfVWtc987jJXHgWcETvFXh/UhRWW2fJXmWUAyuaKvdpcwTNR0l7l
uaONaADEoW7Cjjwkzj1T1Y1ui8C48qU27mwm3Fvg2Us6iGFfgFmP7WndDMM9bQV/GwTi3xcJQVZh
HWtdn/OSRiVN9QW0Y7C+mO7cht9XbAGWivG9N9NQiDGavfnL7f3a0vBMpNxso/ciLtMKl37R+TqA
6eE1CsU+bZnEuQjJEdI8SbseE+CnvG58BywfOXH92LQ+Y5Tt6bY2KlFr1HFmfVXP2iJrqBYZ+rJY
WdCTup4XX0w9Cts+znU9HHt0BGrfbsvdXEUL6I0A+kcAJZdkJ6BdkR7w0ie9K/3pkwNibuv5tohN
1c5ESI6w0mMAWnkcyc5+xxGfmT/553JQrN+2HiCFQ3kZ2CPyPSLQwWiSwmMno+kPeH3vCLq8iKPi
fl3t+Or19vvkUpn4iCVGVkEMykcNmD7SIgDn3kM+d35fgLmwTAGIGSuMcPsphx6OlfwDeS35hW/U
tkfnHIbOQ+Orviv3prtzwiG09mxv4c0fZHsVAOfWaiKG+S1SMvzOXsq6aSFS605xG2TkB2bV324V
K1L/SsCwMn1JDioGBKyN8Boi3Afe0c+1mQZeBhJdp1RI2rqIEV2g3wBcIKC4k947IimF1ek9ii78
Y2UfJp75VvuYaQFDeHFbqa11I8DsAHg19QB1I7lBYZmsd1q0VxfzbjDuKhFSEt0WsWWBZyJka+Aa
wMJG3chP3TL5LgAKjawO0xqhzHCq7GeejcfbAjeXDwPGRMcksoHS36Vn6gWPi2HG8aXGo2l/YFbs
iy5szR3QHoLbojZ1W2Eu4YpAzyePIxfuos1Fn5TguLfDor0DqoZvGc9LFfsNLL79dFvc5m69ipPj
3MQuzYLzAfNlvX1crDKo6vbYe4NCq3WBZJ9BzsSsn3Hm2jMns3o8T3UQYgGJMW7HETPw5Z8LqDFz
TTwulvdLK/WfXFPdKZs79ypYTokLp5p4zmD4VoFEsh870wGQXWiYDhtV6kexlDKJ3vrE0xOOEqou
5n0B1sgRSDJVqWoW3bxKzjSSlrLNptGMQWB18tz2Q6u7J7227zET6VNv+HjbOLZF/RvR4H1yuWsD
zYzUbJIK2HB5OOSp3yParZAqBvWOIvLczEG+xhkYIbqUZRZWBhTNpgAFDrhZHrv2ZFVTMCHYIK14
V7Ffjo3BOMvHQ+O5Ht+GsSbHbleN0cxcaVNogZez8J56Or+vdfPY8yfR/Zfc55meMrKR2dsF0IFx
SSfUHfwWvhFIaIEhjFJx5NZo6frI/d48Km0eZuPtnNo5ooGY3S9svKuWXiFi83AREKYBaAgdli8P
97NTbY5aEVcWDpdnfCFZvm8B5bzE9iPVAFTjaH2iMJJNlc7krd9zJq810qpOwdp8ArLnEWBxx4Wp
oBM2DzF4I4E8tZKku5IIIqwBiOIVOw1oHrGT2u9M49AJsbt9srZX7lWMdEnyYuiE2Ve4j1vipxb3
m/rZAzF68cAtRYFLoZGcq9OKuahBeccQwHuzby/pY8fKD2atuJM39wbl+n+CTzmWARREkc8jbKEA
RUrqmR8xXqAIYjY1ARbIyiCKSFYWMQjbjMcE77mMD4PvUJShbY19sjhKxre3Z1MS2ICA7ARmQ4wz
XhoacFNStNTF7GR6I9CtfvFGAFIlVUjZvBRXNMCVKs0DUNGllMFiDHFtXZy0OP1sxs8z9EirJZz7
8XOj7TRx1CeuWMMXlPUrt3AmVDJw2pljyQf4WRd1bjyP96Jpcl+wT81o+m0vQnSc+2aSHnWX33Mx
+7P1bugOhRjDoQd8TfmXSTrFud68Z1aGGJTXgKYudzFXoCEHNo6FdHLO37V98mHqya6ITb83VGXJ
LTMFSAAFXJiB4y0PtXdNrKFVuspPg4YMbMv2mlA1M2wZz6uIq7QDJoUYMTq7PPUOopylwYTFcAAq
pOLAbb2JMO+wtjIQDDIC8e3SfGoNI9BoaZhPYOkM9aS/58aPvLOiWmAaJm13PTvODjtqmXUsaI9J
yjEq7F8mNvPNh+XsO7CHl98x900srBrp2VYbA06Wp7IjmN0snv6DGMQ9IDdbuxtkMQOfXZpTVp5M
a9gxUHED3DjsjUJhi1vZ5hWN6l858nho3xWTVzOygNUnOxqD9kiEF2QYoBNe/8Sc/Ps0fif6EgpN
VWHe8AfwAoDSWcf0MR8neR2SaR3rUTE6maPzUa9bYOnEtp+lyRNJqswHs+K32Fi+FLxUdX1tXEcA
czPwWEMP9zUsdsG7yuvdOAMQ4reU77hX7NLiUwV2hnJSxAwbZ/1ClOT0uF7qMzXs5QSKoYeh/DDN
fcTQuZsUtsK9bpzDC0lSROnkKZsMBqUGGAwZE7/PtEe9ihXnULV20jF0ubDTAc0BJ10/GCwAeE9o
g+dcf593KnS+TQN53SYZe9qIm5yNJtZuLk5TPQdGVQXt4IXeeG/0H8cEKnoqvNTt83AmVIojDXOF
dhqy/BRnpp81C9hBtEOjfxyF+WUahE/c+D2NUdRKDFUqYcNZn++g3LBlzbzInSnPT8kc7xMrjbpM
Fe/9D/VAvGkBQxL8OOuan8WUU2qyJI7TOEKD0WEZTkwDOIaO3DqdAiDkB4txHGM8GlsVqvm2ef4W
LFPXdTHg2uoM69o36Iuhwz1SNGFC87c3bGENX8VI24d+fYAhlu5yEjH2aliieMKQYakH4m3FHsTL
kIKBeswvIveIqX6pgg8esU4Qd0zQgf9cl8+z5QOaPmiaO3dUNDdd2sU/koADBlAwHQAARNozreLI
qSGCjhxLPA5G98iXWuE8Lt3UlQi5R95KGVhbUBaOXEA5OphQ6yzcOMDcbK1kf/tiU2gjpyjAS5a6
7mgAKBDRT59yn1rd8baIS1v7VxuwETiAa0PrkrQ1ojZ6yltTRGxpwjJ3dnZd3i9apSBJUomRLrA6
cSx3HC0R9XNyGgl/BK68DzR5xd6sHvU1hP1HGyA6WuAe8NDIKWlD8qEpSeqIyKKfSB/m1rE0R4yD
fa2LILW8/yQNeT+8BTDcIiPNtFnlJClPO/D5kJ1gX0iSPID4+mjP4JYT5MiUrRybBkFNsLIg/Yyh
4PX3M5c056CsQ51YRFM3HHlh+M7gKWxuc6fORKy/n4notXIWlQcRHaU7C6giczX6iVKTywvrn50C
Ce4/jza5stKJlDZcaG2kNz/M7K/CnQ4WYNoQF/eps5uXwIpV8cW2ZqATgWfDHIiM2AaGD9rNrSci
3e6ianGPiHeCxPp8+0BtmSCQCG0C0HJQNMiFNw3vQg7ypzZqzJ8VWGyMo8mYn5Fdq3+g9vfbwl7I
HmSDh1tFXy9FO5ctj+0XhqMRUZgT9HHu7MkJ9OTRsB+qZtyRLg3ioQ/GfvIHQgM682C0npxx3Fmt
7hv1HwtRnQipLv33tqJcBqpcF9xkRCanQMdHZdIF3RioxqBhIQ9L6yELhlAP852HTGEcGIokhpQe
vBYpRVnE69O0QyASLba2n8HlXDVpmM9o0UWWMPFQhDK6XdF+m8XXNCeRwLLc3oStCwGvOpDUoIkK
mJfSnZMxuwKfHU9BieMiF0r2Rp4dWTeEHldBuV5GlP/q+pJ+AgK6LuOsuFU1NU3ZpqdRS09NC1pF
uyt8iyeBntlHMar4e7f8jfV3uutFnhQizLTGdjoUa+tGNQdZTft8e+02T8uZAMmh9YSZiejTKYrH
0EzvGfk0gureTvBizUOD/rwtbXP5cFJMD1x24AWWpRXcGtOxg8OOW3TL/pjHJ8t8N+UfmGqWfdMm
KFoiQTCF+0EG54tjwPzTycxOeLYdFo2VAZ1YsuOWBogV01I1BW+5NlAQ/xYn7RPPNNcUWZwCyjgF
rGIRVC5a42xVrWZjtyi4fVAMx5MQAd26vmd3g1foCcM1rj1N7dc+A3Nv61Oa+gClLMmeowXv9nap
xEknGzVrTppBaE+u/ste9jw3fL0cfJBij6AyMt1vbxXnAHAV/S2gVsPkiiGJM1DbQrtsVp7KhAXp
bPjJkLxD0W/nJNZHL55DR+SKCOJ631YyQsBtIjBGh4EpuY6560HI5PbliaXpYXHFHvmNUCOxIrV3
ZfcgmqLAOkBKiBDwtEphUdO3uTGDmSmq3BU9GRhJBngc8ZZxihPt8cBHxxUXBvC8er1DI/ntdb1S
UpJuXlqNRTttoh3LTi4tQr0ew0k0T6WdKDoBrqxlFQNug5e8rA4a9UsxXG+7rjfmLmqKMcjmY9yV
BxOt1qQ8eNpf2RvLNfDFl/Jeno9nh0EvkJvISYkjnjWVP2c4fJZWhH3uKXZvQzE8ZpD5oQ5cPpoB
LhWbOK8Mr/C6KCkxEmLuPObsneTjMoV2M4cifbq9XVviED+vTGg4YWhYuhQ3230NDEUtPzUzqH40
7fM0s7taFMGo0Q+TPeHdq6Jl3rBPYDi/ipQ0BO+FCwaeMT8ZTmRYga79RZwndB2OvSoDq5AkY7Py
mZHWAvtmpPcFWOTqIMvuGrO8m5d9XajaNzcM34NFYhIYO7c2fl2uJG1nACvyfIyINuC0deCDckOt
44qIfUOnCzHSrQbGXjvGUHJ5QtQ82YeyQUvAjvCH2lM84q4FgQPHAoUQ2gCBhSEDBpgYX3CzBoiH
Y62FGTDeih1dbL+mn4WqAHK9dBei5K4UAxxGs8MXPTIcvssrcWeXy67vrei2rV9d0+BqA00JeCDx
IkBqV7L1kSZgD7aAosg8JPtf+huJYA+LbrThmDmKk7WpFA6UB45LNMjL4OvzOLVEgOjkVGAySGtq
wESyUO90hb+9PsBQ6lWMnAvsU4MjTERXIdVM8WwkeR2Us300a/ono0VxjFFA89OYqyCxVju7eIus
i3kmVwpCPBZ7lZH2erTQ5Mjc6tDNb2aDWkUgC75WgpBVkjlJ56UwkKjS0Yk/ZoHVGd1JW+xda4h7
z85VOOxSAnD18JfSpIur63KrySqU/jOL74cBf93sC3z8B8cY98iwVsDi7qMGJM+2m6vSjxvGso5Q
4BWJsubKP3DpPJgw1ml4Dd0AI3CCug+GR460Udj/9XsN4dxLBIL2cpQZ5deqKLMUZWAxRV6Vv7e9
wrfnL7mx7DzOfDwMdqN755RfJ75floeK7GvViMX16+3lA1DaW+kwccXJjW6NURpAy5oi10GupvOZ
/ehk+WEeWWA5aZjORx0PtqJ2dkhTBVnxeNsBSEXPlz3GAlDDRdlo5UWQPEBlT3ZuetMU5d0RkI4F
qjk5peFcIPOqpeh7ZyGl8UHrnP1EmJ8n99n8V5zqz1bc7Fut3dWjCghy4/yCam8tmKPmcn1t5C5g
5Eozr050+Sb0Y6UBBWbyOTguGh3w0yp26A1DuxAnWTmSW63bCrSd5AYAgYZwxNyToYKWv9bJBO0i
ngwvq4xuw0trzmmRDKKqMhS0v7vDybaiYXjixjfDC8zhl2JP13v10hFdCJO7ARxAGU3loE1I9DR+
nPRRgl0FGkfZtKcRYw1N9cs17mkpfOSgdv9P4dKl38SGVqSr8G6w7tn0mU33if516n/ZDsaiqR44
QM8Q4yFNVXH2GiXdUltaY61N+2n04ilqB/GuWT4JVGRo/Ffj8X0b71N98MEQqdB29elXMmGpqDTb
Hi5SKXIbJmsatZh0kQ3YQG08LOjZ153jWAAR+4/GPRk2SL+GAIQmGfq1ilw1QC+Vutfzi71G7ovC
uMAVLM/emhpgRfvS6qKxO5XGh7o4zI11R9Ps3VJ+8vBABY1vp9noNF38ov6rLYDVrGrv23Ailx8h
rXwX9xNFf1CHcuV3NvnL9L5Ngmr+M46fU7sMXCxC0QIZrQtGpISa4qtXdWFafGnmJUzfCjj3z5p4
oCoB9RROnZwFb23WLDxFkhONosfRynZM13YDgNCzMg9sO+z6OAB2qQ9SslBhD6u7vrKHM9HSSjAB
WLSGDngUVcT2J7sbfYRWld86df5hrjseDI1rh0s1CV9YHt0NyCEebn/EtUPDbpx9gxSHWGYMdnQG
m0QWBgFqD2f+3VVBP11HjgCiQWfFygcDoBg5yBJjateuOWanJTP3Q/UpE+mxRy9Fb/5xW5vroBvJ
FrKmJTAltWqFFT9/ZiZlSWjv5kAPdNL90DXvZjbXu1ofk9BKmu/cVpYAVCKlQ912TIxoqMpP3mgD
w1wzk0AIc7g3bEwojiLFEITN9Dc/LqAn1HShIpLzcua4RBFXVELkpwmgL6iWW+R5ytHBtaOTou65
YR+QBFm4hkDFKl8PS1tZ3pLM+SlvgTsaIz1taHvSF8fbG7fhji/ESBfBQlpYUN0tEaFLYPbEH9Kf
6Tz7Y428PMsObc/CfEkUObNNqQ5KX+baMwW/eGkufcfNUvQTj+Y5CSvxAaw0CB2ygNvUBwhuYbnY
QdXQ4OaK/hZ6FZbXNYYiAYdbnBxh8kBvUIdAMzfze0EVSZ5NSS7459aZHLQ4SafBbt2pw7Akj2yq
vYOP84tmeK8Zqpf7RriCYdlXMevpPzt08bBU6PvVUYHP7rv6iA/x+/geuY92/GUqu/22fInlomKE
A254QHO7lIaZFl2fMaUNJpc+XEhz3zEG0LAlKIUK+/v6jQb+BUTbFDCT6JWUy25DW/OinhCHLWYR
FR7oD/Nvbzd7hAOeuSajcZAlAxxKmusDE12U6e5uSO/BXe1PJn9suh8x27uYUswTU3HtbFgFCr4o
968NSpg4k44attIjZoI+/q5Mghpkjo0+PwNF4vNt1TYWDz0FDggWcbZMdIBe7lPHgQCk0644NTS5
W7ixd0C8c1vEliZrFtP0CNJhmPW4FDGny9CNxlScdKZbR0pARIP3X3M/aaOqVrfhKZBxBqLSmsdE
EmS9Bc5svM9dAx2OZYEYzWV7ACxgWiodc6SOqnhAUp+N431uVM5noxaG77bWpOq43FIWKUYKn284
sBdJWaMYhDF7Fo9iF464xSDr+J57KgyTjdMFNL5XKVI4MFIQpnGLFqfUnD9QPX1faB8z0hsgbFG5
DZVCku0TN2UoX+nFaR7qHbPExwQp1MmjX99uJOcarTt7tnMAzNeYa7vFKXOQcC6L7HERpXZKl4kc
b0vasniQBTseLIVaV6wtOSZK2rIg6CnL+6CytPfNoqpNbG6P62J2D6UQXP+S86tBCiAGG1NNvEl3
nCG7THyjiP1K9QTd1uVVkGTvY6MbwOrEqvFa/Jz1yTgyjCQqkN62tEH9CF2oa3yB8Ptya+JxsPS4
gJDSbT9q1bjLzT6YBQf1mPX2m95EOyRBgZGCF8KU9DGNcdbSOS7Axfp9ngd/0j435AH1D50fGbd9
kDvcNoaNXI15LlHm8DGacoiJnZandG71uw7jhL7bm/lu0itxT4bUCcioNR/6niHgt+yTJ4RxMPLx
jujVm4vuuLzOtCeSL04SkJxxYJ1HaZqCtLU4Ej3eC8/1hakafd861TB+bCqyRMg7Sntqx27FnTbm
Ea3qHTgmw0HP/blWvShW5yA9neCkdCSHQY3gooXi0nS8rjWb0iPlKRvmY1l1X0xzeVyzw3j+mqFW
RsUMEKbbW7qhGpKpiDugnwOICcmGctPJurTzhsg12ONctDum6feMqzZr4+hBzNqXBc7gtQHnUjU3
F7qZ6B4qqzYobkQCQJCsKFRYmNvKvEpZfz9zi6kbL4Cfg3ku7vhgVWbIaPrTnBpFgLOxT1AG3Mco
7OOPLd0nLuvrehlqPSI2LmfriVewe28I6fzJNJZgedvs9strHmNU6/SMaThwX5L5GWWSWoxoCHmT
ei/4F9ZN9xY1Fd5ka4tQAMGwtI7uKEM+T60oeAFM/PIkuHBFuKLLegdqjrPiObu1egYBPToMwViJ
My83ScRZmRSxgSGTeG8ZBx2A0OkP0kw72wtEax1u2/eWy0LV+7c4Oe/I5sqsdGaOUazXjb7PccIn
Px3GHBRkJPGyd3ZVsmmPiTSrO3iJtmSHJa5nh/qFaSZTH7R2zww/JhXtH29/25a5InGAU4duMSyH
FLSi3zLHQK81RGVW71lbdyjL1yH1ip+35WzEeeRcjpSS8aaF5UWG2YG460jgeA0eosWHuvw4tCCL
R5YGINw/E09xSlbPIXmzC6mSZ/Gayk5Fb5anvHlcmqPAK8AZWvRi1UHMVQSfqqWUjAphLHGYCR7W
mn2acuB9ewnma+Pl1+2V3NRphbLHuQcv7xXzNBasKbXRieJB6+8xffOt0nX3k9Ao3WtT89OMaffh
tsit42KuZSBU41+y55fHBbaoVak74FJgsx9Xh9J7soo5bMpDPf/ZFIrjshG9EIw+YWIIhX9Tlzsk
GzxIAIrHMWGe175m+vN4bAj6Z623R0kXcqT9QoekoXcUWnU1PaLY6gtUNohB78xaVZTc3rNXlaRY
OdO45U3ljMmZWY9iZF/cb1TkR4CpG1p0e6+2XKiJwi64hzFFBtaDy72Ki6lKxYJbjjrVcaCae4d4
qVYkrzb1IQYyDiZe73i2XQox25xRMA9g6di+HcK86vy8x7UQTLlq6GhTlIW2MgQjmH8g0sWTO1We
J5yWp8R7b2ZIfRy96aHlQakdby/c5vE9E7T+fnZx943htIaTYrLWnFF+su9y8SfRVEGISoq0PdzN
NcNquvI0lKnPsp+t6HYu93a3ddkwAttCFgfFacw5OHJykWat68xayQD1XOzKxnmoCX/7cqGN64W8
A6VhT+aEWpoxsZNmmCJqzV7Yssk8mgvlgO0o3zZm8xJ7YBwSWqDzaEUNlg5qBimVW01j5MR9d9S6
5qlBK3z45iW7ECId0Zx1C65JUQJOpf4+0+UXUi/72yI29h4d0gAAAPaIaeG/lxaWtBjD6sEPGoll
vK8s/b2YclRFVBW4rRNjEAqSNrTH4KGw/n5myKhlc95oOfjA6ZD4S/eUFNMU2KWxyyhQK+tft7Xa
sDVUR6AR+lfQ0Sp3A2tZm4ApZMIdmyQ/eA08R2P+elvERg+ECQgac83QAMLJlO15Yh46Pk1ziBx7
cX0HVNKG+cNg+o+MPYsU1fDO/Y6C5xOqEIqT9DJ6IoUQ4FXHnsH7oK1EfpzYi54zbS6NaMzEUPsL
8EdKvyd8/snc0vxq9R3zwiXO3Me+E5nuk3rMHjzWJRypnUJ1kWyZ0MvMxTofjJOw/n62txSTPp4w
yBiNLaBXKBi3yfx+RBfU7QXfMCHUk9YBZORQXSoDa6BuVSXcTdBzUu8aYey19Lk1fFRHwr5XydpS
6VyWdJd0vZdnfY7+lrb+ISz06uNNqxtC0b64YaXQyHJs9K5iQJ/IcW5usRSMj7gWrRKZgPG+GH/e
XrNtPZB2gS8EPIOMVNOsKGA5ApXImJ0ddzFtkU9gdVNNja4XhGyPONe/xUgW4AzL3Agd1xQrfjVs
n8UkxEupqlROVyVH9oft5ALUEnK0GOh+SfrZIdkhNQaEY+Tzf1g5YtimDagOdMVLokxRrGB/ECVQ
nyJ8+CKadB/n+p+3xazu9Wrl4BfXwHnN9korl5NsMcEYP0ZunOwLU3/Au2zHzLDy3jW5FVpK1pzN
JcRw0UsoZtgyxHgD9o1JH3U9Kr3hAF65HUmXnW1hTMJQ0bspRMnPczoU7lxbHE2RdnIUzd2QkgMA
JsNYU7hilSBpEefa6w13wl2sLeYHK0GGHrn7nHGMm6tGHDedkAPCSQQy6/UiRX5kJAtgEAF10iTm
vnf8cQnbytuDfz4Xx9umsX71lWmciZK8Q92PNXYRPqhYSDQs8RyIAnydY6WKZi+X7wXHB9OuqBki
lYInjjylwxMOEFCzwkMgR4dG5uymRICje/aLRNWUcqnTP6LQ14YJHYTocOSXV4WN8DxLRjRBJJOG
JlnfFt81R1Euv/Sq/8pAh4ThIZ9myFB7iUWrUrO0BbBt2XFxmpClqtH/TTUwN4CYCUMIgJu7VCNr
aW67TZ2jx5IHYhZhw+Kjl05vegz+o8mZmNV5nF2sc5XRrm4SwMMYxd7LG3+mXpDigWZXKrxglUaS
uxNAiVhQ8AecriV2tIl9ZOUfvNjc37ZpKXL5RyXgbVswNIQLchE+i7UchdbSi0pr3I2xG0xs9Kfc
+2aYVegCvcSztIMrzGNBEh+YLuFt+Vu2gQlRxGzA4cZfaUXtega9oJ0DMIvqxf2cIY1FqtHa3Zay
tZioVxOUD931pSCZx9A0Y+Vi4GItdqFl3/ThM/yq/nxbytaxRXsivBBiB8Shkn9geqxRk/fFC4RI
EZcPDDx4pOXvCqqaJNxSCDEuRT4O73dHTsi1MQqteAWlwHR0wjoD1TwtDz0pFRHeuvqvHu9v4zgX
I+WP1/Ej3dazOHJqsivjhwZTe4td+TUoDAU/Oiocvy1rwCvRwqsJVIxAfLk8X6golDFpgSaAwgNj
QeEKJwuKVChbaVe3dqGYs3ZMoBEPWWr8I79+Fs0by3QYYiQ0PbfxPfBwa37lzi1MwyRLeywEK5uA
87F7Lkunao/zYGlRrvX6p9tGc7XEWF9QiSMPg55AJK3WJTlzKSyzBI1bFkesfze667jYHFhLcdDL
h4wOAe9V8BtXaywJlB5+lGlCcK55GMNtfcS4v/JxUc2KXZ0ESYZ0ql29aOMJtMxRZzp+6XUHo0LH
iAHaxtb5cnv9Vj94ayclUZg1Go2RtiNArp5jerc0J0GXiIvBp3aUF0M06H/cligl6nEqHJCn4CJD
LQqtbgAlvNyyLJs45bCHj013bCJwDIZFoP2058A9mGFzUBWDNzS8ECdpWGuAfW4pH0+69V5f0O9N
2THJLF8Uwnfp13T8ZnVWeFvHK/9yqaIcFpgaAUCA5WjRCPwur4lIw09CRSyxYYlr5w1AQte3EFby
ch3nqarJuIwg70nL+9kt7mJGFQ5MJWL9/ex0oZI/9UmFtZs6VJnN6UOZGoroZmupTEB+AVNhRbCS
B3Wz3GH1nPcahiv0XVcZ/hCjQuQ8v31DzqWsX3GmSJaV9VAhYRPFIAkC0FkSOoNe+q6TK3Z+4+hi
U17VkdxD2WAivKNgVJpbjBfM4j7NUzgkL9BHFfvLhutDYhiAFOssA2ZCpBBnsJtu1Hg9ngyyA8+c
vYRmnPksObRFQBoF/MCmJbwKk5PRrjMQbdIG4Lo03PDtrKv3BmL5/X/YpjMp0jbNou/XS0SLpgXI
ELmNSePJ7zIVdsimzWG6EoO42Cw8hi+toVyKsZ9riMnzJXKtd2LSHzqnV5jC5dPqbz9HgKSFBte1
+UpO3saj0QknrcZTC8xZx7gfajvo9GMs9qkKmnhLoXNRkkK4H3skK4G3gl4Xau6r2Imb3dQhvA6r
JHM7xTapNJOMXPfSGn1W0GzoPg7O3ugOLfsj4btMBcp+HV5j6c4Us6WIZk6rNBmX1o5qkwVxjM4k
916AaMtJv+T212QESX3yHjgMTVcpXN+6ZNLFeCFZ8q4WH1xMdWrJqemrXWK2uxIpumEod3wZFaIU
uye3GVjjmA+tXgPy3vgC/LVgacgO7LKH22dry13AEPAiRv+Vhev30uhbryUpMVNsGpk+FuTRQO8H
oM3DGC1/C1/wQHq+LXB7BV8FSpdHUiVW1WkdVjBj6KJpMp8U+n3d1Q9ZMr2pp+Hfs/YqS7JIhj4k
KJiNJ5oAobh2xx8LINRv67MVSJwtoIzV1ZSNNcUFrL7PP42LG+ZFukPj7Y6hT2gadEysvTM6rngy
rx9+bYa/FTOlXTOBP4j5MOBp8c78I26mbpeWhRWJCsTJNKm5nybt26ZKrxbTlDbOBdAIqdNmPMX6
Wmd/9mgGvoJ0N3jkkbTzfuotRRDwP875q5qS4wcUA4/dvrejCWhhLhpgtRRI5Jn3DUnYAKmiU8nQ
ZJ7O6ZEl9h2fML54e3M319lASxbenmiwk9HkzcbQSMHxoknz0W8avQrmvEr8NkZvdmxrA8h/3tZC
+s8yIyOLFxuevZ48V9KOGU0a0/k/0q6rOVac2/4iqggivQId7Xbok3zOC3UiGSGCCL/+LjzzjRs1
t1WeeXaVd0vakjbaK+DQLpN9laCNNMSTAmfBgUg6yasHDAosgm4GWg1ie2WoQaxkaGMdYNu5y5N6
3+uzzKuMELd6wryFEXO1rHRlyvomPOhcezTsvcasbVTnmwrPb5nul1CVub1oknGJiZqaYw0pOnyL
KbGy53aytU3qFURiqCqLIuSm3htmVmqkO/b6cwgbKKjNbHUm46evfhbNymJ/L5Iu3OGq3vYk6szu
mNh4iKhcbdOqsNNQo6doVDecNEcnjw9QLf3EWsuL6xb9YEtyxAkkYcgZg91n4R0TiJCZUSIqa+Tm
wAi0vNW9Rurfk/LdDne840Eeu14ddR8V2CtE+b0+gQFY/HDSaWuYtWRRxWsDPwE6aybktNCwgrif
cOJV02B1nIXTvpyK8gnOGMdqSLdtmJpf0nCQvemL+/41GqpnQD7hKnI94IHEMbhVA97z5yMOrIK8
hXhP5iT2KUyG2m03PLLdIjDKjk2SClHcMK/BXROA6xkxCZDr8koO857VFqmnPb65w0AhY78v4JbR
UwdPognXH0bWxMepx+18e+OsjRoErFmKBg/X4KMsAxs15EpJRsa9XfdfxsnatYT6Xa2i1UlsdFHG
d3F5XtMKKIm3eMKNErulE84Iwz0DcuYJvJHxKcYjij9kpYwVdXWVzJN6GUvYrrbaFoqiY2xDTqH8
1Hoh/9S6cGZPbOZFsyFnBnpq82KYdFvBrUwytdfpC3o9oMMaiFnohYprGk/FBOEpe9ijib4DzBHm
D/xj11mew5vt7VUUOvbztII1DgqdDiDn/MkpDFXXYGBl1e2w72hfBl1e/aZ56ev59CMcSLXVIgvW
tPV0Glt6xBv/59vhxXPxNboNvAYUa3BrigSjCFpeqVmTYW8Y9cdWybx8og9crSSbZC3MDLQC/h2y
d+D+LnO1RyVs1BZ1z3SmuTkQ2RuY30vdLF8FmC4rrXk4l3GEHM27zBwmZRiQoyb5xEym30W9c8ST
W+JlUwIspVFNfgSTrUoju2ocdnTI9ubgPsE69JS7cAnIqt9O437uW31ThvlDCTk+ovEPXfwhcuD/
OjLqei7gTmgQ1N+IMo5oUhapz7K82tV6/PP96zMrZwBZAGdBwIeWE2c1cVMzJceADP3kaOAFl8Nv
xX0fm3NOQsDGoPSKSgY9kCulMJLieT7HFb9H3gd5cVIhkhuyj2P6mGiyB3VBBPGvYA7kKwhgfuCh
ixnfd6FVTWnI97FGA4v/sPtfoVWjywKmnln/4OyXxu4tAx1T9lRCJzgpmw8Rpj7VmqBIZBXc9TEK
4rUKBU0gxAE5EtnXaVNO7hjbfG9BvTfMDgqZQKb6PbibXIbOWQs1S0y6YMHjnUysT1vu4ONtNPl+
7tAl5KPKgUj9DgNWoAFlxbiOxFjuBMfE3QuWAKiz+FgUjhW7Sc2id2L33Gzyj69WlH4C/yFP8/Vg
3JcyM5SVY2wZbz5SLx7nJqcraWRjbKX7vah2Ov3ejTuq/MyGL3mxb9XKiyG7dXtziB9zyFocWdB7
RpvYmjE4y5iFlg4gXRh8n8XEd5SNmfQeSQkcgrhvmEHT4eCOTcmBPQ9kMbG4FWDmBbgYzkxcEMLE
tlVlKtSh3c5kfJtSXEUa24xAsZRUphR1fQ0uY4mf+3kfEsbivtt1VuW7Ezv2IEwqIw1Ks/phzHbE
4wMr40OiR17NXMkXx1W6WphVdKthogOkzlVlEyXuFIY07XZhS4KhaDdK5Ov0IzU8nX24vZLXNasQ
S5hVVVewR8Ok29Uv3cY5ah7z7Yfovgs039mjn+DfjndVtOEDEeaOUJKBHiba8cKxChtsd3TKodlx
7Q/q4YDmigedg2h8IdpPRWr/KbbaIOpwGU6E5vIi1rskrICrd5L7HIUqo9A6ncpPQ4ybaCoDI34B
JXALYw3JFrnOVkR2IW8O8hVwNeL9kUTqWPQgRuymCCYAFGgAs9b+5HG4Gd2Pt+d0JRRYvZhLDQQn
aCMKuxEHX+aGNG92HWyElOOUPoPcVleS7Xe15+GDpAJECS2HmegoVr1pb5ZVYtUmni2tADoZRI3g
H/HZgHbEyJ4n8JXb5r2fqO4c04VwxKxDDKa+mC1TahttGdXHOjF3kMzYua2Fdl63uT2Bq0N7CyN+
NHXUAieCDSZEbx7VfENsfMqArgC7ONp5qnLHZBAlWUChWppoAf+xhCPgYO/y0gD09Z5CgjiP47Oh
P7Pkq2bL5IuusgRzObe78GAPL2GouAlnttLlZRRS8+gUD6hzraaAH8+90laSHb42tss4xjKOmU6d
HsN34Jio00NRpZ9yrB3avakHeMRWc7pNa9jbbqp+3F7E9fHNaO9XJJZ4PUzYiYU9wvSMA+IaWn5s
PxszgL2QPGhcnWCv8/gWR9hteNmrVHz01vDu1CyPmfwRvSRY7rRbNXM/OWkIV7n3MSZQuL3GtPFt
ZEJGBciL5ZxGA+FTNCTtUc+ts5vTfT29TxrgOoSQkqSwJhOKySDgqizZWdSku1DNf8a6KoOHrifI
22CEGycBfsSpFKs9QnXnvjSYuze67hPMIYcNM3ByObHJTzUbEw/Amfe6eM4ziU89iDOS+ZlEnMkC
ciZdm7TsmI1AkihuYBunaPjQGa2nKD9vZ+Q8kEXBMseaHyjQmEWbUeQ445N5sEcFGck0Fx+0rl8a
9CF19cP7w4ByroPrAsYVenLL5Jhq+L+4rcagaazh6woWnpW7naQw87XRoE8OTW30y8GqmZf1os7M
c1LpJuXYX7DGbVS+5SnxTS5Ds1/VPpi0izDijW1MlVk5PJsXaKOpo1flI4AGPuHbyY6D2zO3lomo
I2FcYkJl+spb3c1J3Og2xM50Vvt6TQ9Kofo8nKjfkv6pNAoeKM7o68kkuUvX5hK4xxm/gRS58uKl
rHdcvJCzI/RTAlw32xS1dO+y/e3xrR1VM/0buQ6+NFBNyyUDhsTGZFICo6DfeXuooAvd2J+S6S4s
D3ovKVpXx3QRTDgXoTfZKgRJcuSpiq993e+K9sXSq/c+hiE/5tNKx1sG1GLFd5NKNfrOjolxzMFO
a8FMqUIKtoqso7F2m1yEEd9NeOZAET8c6rnwR2cBn8fFRv+SWbIvqfVZ+2c4Ypu7SKsChlxJdWR2
/6RDUtrWxx9dzCWNMMlwiLB5XajYgGPKyDGzVY9bBTg3zl2rlJspe/fr6HKBRPSOgm/iMpqM5mi3
0A5hMRTuKhWacrHq1xC0GenL7SSfLybxlL1YKbHJXSZZzKkbV0eauz41wQBIZY9oKyFgLwiuOGAi
r5oVy32UDZ0VazaE83B1+babP6n5JNmqKwt0EQJ9hGUIyKI6ZVtgFFOpblBI7FuAUtBT89loS0Kt
nAqLUMJNH0GPIq+btDpGTe4B3uXDSMBRIy8uPjB8zk786+0FWjnRZ9lSbFUN3Ei8Qy6H5kB5Cvmn
Gke9g+2o+9Kk2h1gCbU35o6nqLYsAVe21GU8Ubp6NFoLD5wROVoRzDXIvcOrl9BSJcedZFSWMIsQ
5IFMVZYQCBCl3gClSgDxCf8CksuUSyrb1fR7m0DxRQlQu3Ay+4Icq0oJmqrZO4NMTkkWYk7Pi8td
T9rUhsYtOTaxeQcV31NpPt3OgtUEvxiEcD2MjWNk+hiTIwp1v+ucRyXtt3kyGxJP/yYUjgQsAMB9
sCpYDsZuLcYB18BgAMRsuvpgs+rkKF9Tp/98e1CrqXYRaf77xbRZOY9cp0Wq6cq4AXnSc/AApiS/
/1uUeUNfRCnybogrdNPANlc9PQs02MO2MhDU6qlwMRRhl1pmZsW5g0nTjJ9xsivcGkDrJx5+aJ37
LpIcCWvp5gBLBVImXhEtUSBAyXQDatumcew6Fy8V7ZF07y8TcF7juRePsGBSifd3iKoApgPcgGEE
8Y1wq035l7qIJJk2T4pw9yyiCOtfWrHSJXysjwXoLT5Q5d9CVFw73ltmUER5t49HnKgR5OPqeHyf
6dl85WFob0MUFZk7yxlKg2ASzczxEjLt9K7bvj/zLkKIbz5W6+Z1MvT10QbUr+U2WmVpoESyYmvt
LL0MI2zYvAHAQqt0eiyhRZr9tNAqx86d+gM+4CSvE2vH0GUoYcWgule4iqkYEOpKoXW77UCfH/U/
WStpA6xtJ2gF6RZ4uTCNEzH+VTK7o6ZYnKr8mpUBi/cV3O8U827M/Il3we11Wo9mzkKW+KSFDsHy
hGidyoVlLaNHwzhz+tVuySb/ahDM4TDu01FCVF2dQ6Cm/44mql9YSl82Kp1L8FYJhlb9pWeo+MtT
CF7k7XGtnhMXkYSTr2O8rRym0ePUIVKef3at+MPtEKuDAa8TDtV43MQL53LqBrVibeFM5TEmP0mR
e+EEBzBz0ynvRbW/bte3QCK+h/Xg02XWQI+kaPelpe1H+8/IBkkmSIYjgnpKbtAKpCYcCiBATHDz
c9VXWvRj1SQy/u1q1kFnaXbZc8F6F/ZSpMRlmiRFfQw5M+9VRYO0k6bsWu7qn7u0J7uc0EOTGMn2
9pKtZgU04xywy+furHBVuUXcRS4bSwixW5uk1nehKyNBSkKI/Z8s52RMKbJCK9OgL+hhjFPJKFZX
6m0U4ntsooyaXaitcXSnapf190xvviS0CTJ1lHz8zetwdUtdRBLWyU7zoagKFOBdkt+lrRWkAG9Q
SPL/p2Ux5gFflCloLDdxNODKVYph143GE6SlJdl93Zeb77yLoQhVJOedVrWRWUObhPM7k1uPqT6c
ipJ2e9j7PRWRnR4i1d7TkT04TIfdbQYV5tvjXJlOvN3MDUg8qQB7KIwT7NgaILPUOJZQJU/YXd2r
h4po/zGKcPTZlFdWniYoYNL8Y2U3Xl46n8FVkYRZyUIIwqJMwsvezIIRwrQZm1hYW/qxoUmgsicT
H4MAeG6Zm+xvT9vKlrqMJCoSh5HeUj0rjSMztTvYGD1BzkZyua+UY4sQwspQgIwB6EGIaFR2pRX+
tMb+M3OSXZYNP0veejx3W9/lTOZBIplFsZ6tSydvJujdHfOGbemU7dWwvOtZ6kPs4f3th8UYhQXT
WkpL0uW46hnbKna5raPyOc2ZT1vnbCTltx4tQsm8rtRni5jCgZtZFocEfkoB5yEbZXS3tJo8pWNn
wvTDmFvPtzNlbTbByn31BkXvVHwCHkD90NNJx/mefKoVP1c/ThY+sQ+3o6wN6jKKIRxXRja1BrXK
41g+VOyrpd2N7jEcv0SNpMKYV0Q4foE6eRvOvDEuzkU3KhXgmCb96CYQ06qPZfIYgcJKzHu7fSxk
Jfvq5KHqRDcYOAkAYpfRDK12xnok7KiOcCBTOp+1KpCC0baUEtLXDsK5wP1fKGG7ZSFrFavEwKj+
TYelpz6ApA3P79vrtLapAbKcuXoQJIK8zXJA8HRLo6Ez0Xew2S+ix/AUD8NdWCiPYdxBiBmNxXJw
vqhFKEnDtcB4QYDKtANgMXySl4EZ17IpBq//iMaUrn/MSQ9Lkr0NMK9qH0ii+kovOYyvJ9SCGC5k
s9HwxvUiOmYXkFMfEseiRzPWMw8a8Q8ltR9s+v32jF6nCMKgjwP4FV5HQENeDgwykJDo4bw8Jk27
M0qvUFo/JarfppLP42twCZC5kKuG+hrALPgYV5eR8JpaNNxw2TEJI1jCP2nZY5bccfKZhOWmdOmm
y76R5qQPn7mbbvReRvJ71d1a7j0U9ej1mdAjBzRcZHkaoHAbVQLfsozVweDCRMe6U4unabh3SLxx
J/qMp9KznX7mVukPnHtpCumkcMvzIPoZOc5R6g13jdeCoxl0y2FcBFEABw4cyzmBenNcRTC8g8z2
vQIPxKFXziH5BV9Ee1Ontaflw9G1WECN2Nm9e+EvQ4ufIFEBqzbDGrWjARPkEvagVvQ5Ulyff7od
Z6VMW4xR/App2lqr0OjUjk7lR/tyW7ZeXXjGjmyLbYRDUJJn16XFMpxwJ7a2TpXR7oujU8bnGlBd
lpGtZEjLvYmmO8TQZoUK2G44YAOKfSempl04sVw/977xE1w2+BJ5/C7zh8oft5Gfeuk3rffG8+2w
y636d1SAj6CqDHUZePEKyZKYitkDYnQutc8V3GpJGEzfklSGDVlO4HUYfRkm7XXIdaYIU+lBH/7M
+K/bwxDoGdcBhMt2bGBrNUUuAlBv9M2tsU92kOLugmlT7+DP8u5pA6QWIhhw5gQqGR/2y/FAQ8Ey
QrwMntMK1NTwFI/fxuow5JmkGBMSfR7XMpBwlGZ8TOg4ttY5zH9zCzeRG+0j7ZTwx1mUOtOjx77a
6w4IULYpaUC83j9vZ9vfsfFiQQAfn1U/hIOkaNO8tJTROud67wONFRjDZ4eGwZB+S63zqG9roDLV
UAsS/Y9dbhTlvkxooJrT3sw/swIw8JYHLpE8vApnPn7WTAaBbDF+FFTpcHEv535oHOgihw45x2Ta
4/kzsEdy0PBumOfZIefFzsogpdsa21qzwYJ+AS3PK2MZuHhZdM2/AtcnvhWhKoM7yBEzIGR2Cf5d
p56H0PDwwJwqQT6eYfZ4Cjl6DlUf3M7wq40KOQ/3L2cNANaucI2JVk+WohjknIyeyb1c3bUPncyh
4RVXu1jyZRSxMo7iyYG1ud2eSQpKBGStjGyb4M4orKCGA0bZnCfniZM8GKB7Xdr9g13eWaWyoRAG
sJK9Yg6SG+X1y+bqF8FCB/MNsdUr44OoUNxUi8z2bDvx0a2eYf4YmR+S7synP0X5PbKxH9x805nP
49DdRe2vWt9whXhKyH8TI/xsFtkvbeS/AcmBugA0U9U9MydPTx9r9WvR4sU0voO+YYCuaMjhIwms
5tRB58DOnZ1SRGfWJA+0tzIwZN+J5J7HhDWdnfjglTLDDeYviIvCvdMjcxxGrT2H9kOvRkdNBwR4
9EBY8GOoVfH8g1ZknjEc0eeGAt2/SCjgNjRwENA2FTGJrdsCbQOf7XOb+1k0J1QtT6hXjP3V8l1E
mS+GiyHWrtYNttK3Z4i0fo20ck+yO3WE/Ntob2nZ7FPAsaytHnUwY8e24bDEHr+QSQGDYKe5940J
NbzwIc5gldb4sSF7rRcvXQwd5hAAm+J1Ft0i8XViGOBsCxUcGEnyDgSRdJsqdJe2leSBTNy8qE3n
cxwFCQDXgGwJR1ZdmQMo+Q05s9iP03mu6dPUSk6Iq7GA2YgyeNb1B2wFDIzlVBNXaTjoltEHm2p+
FcU7GMs1WXq4nTavdcjlioLYATctMB1mkyQIqwkVQ+MqnQUrVv6o1Y1pH+1KyQw42WrFjiHZz6Tv
eb0dmxaaW2phfeHRmO8UmhBIuvRKD2qQUd1nitq4n3jUx0GYZOOuTrl7P5Sa8WzbcCjwYIJQfgYd
HZtAz+LklBuwzZ0UtTNw1xD1lLdE9hEtLtFfw4KOM76O8G0k4mRGk8Rl5CjlibvxYYAymJE2p9D8
DBaZ5Hvz6k4XQwkL1VltP+WqXZ7Ijt8bAd3BjxIgNHooN/2+lKWFeFGJ0YRDJq4m1VRITU+AqsMs
46w1kUec73ocwMS50r/cTg/ZNAqVMjwSWoNVFT1xrgSu9mMEAVUH+Swe0/86jUJ5kkRTUtoGVsz0
+o3uN/601w/q1tgkW1OS9OLWEuZQVLHUVPgUKDXmENiIYXg0PrnJ5va8SSKI4pU5cxtz7DBvjfaR
ZvMCabKWgyyEsHELN+vSJJ7oKa/54LfuFOM+R1dZtTrZM/p6zr2dEcJ5N0AQWWNt2zzWkb2tiBm0
oROouMIai21VE+6bikxCd07jW8eS8AEwUbOmsTGWj7BGH80XxanseAdDo9LofEOZODy18gmGLgEE
EBXZ4bE+tf+M9/WT/OKWUyEv6WiZ0z3WLD3V5h4w+A+Vo0tyZH1v/RNFdH0fIcbUZRC0fsyN3reJ
n6aNV1t3msxeSDIaEVZcl31aqizsHluLQyQRsvYtauqX2wkvcAVni6nFPSI+u8ECipIQInCPdlZF
Hq3+NAn6eyqHY5FGN4o1eFY43FVujsJ+ijXPYvFWM5QNmg2+yeqd4vZnNrXPt3/Weua+XQPCJrFs
QORyGpanlAwBdnsVBiZ5CesgsXGIyaSs11f0LZqwT1yjrnCfueWph20NpdAMCEsfVMJnI5JBDNf3
x1soYX9YoUFhV4BQ47hvmwO4NXbtZ8NdZ0mydD173gIJFd+gh1Hr1rjdTO1PDQNR9cgzyXH8/+TO
PzHEj6/WAMd0GGn6AFmAnyPQCR6PUm0TNXAf1qoHyDR7aUi8kPbcH/BE1PLHiv6KslH30+JoOPRo
pTI3onlc1wfQ228SbvVEmxvgYU9PbtnUO0KbbsN4J/kmlySMJVzmlR4ahNMR1wR5KaeHofs18E9g
K97eBFevKcJ9Zwm3eKapIdMihHH3JfXCXbFBkRJAkWjYtH62lVXhktwUHxosu0G/wlTpCVwGz8rh
3fvNrT5UeRtkH26PTJKctvBezCx9bIF2o6dorrnyl5GkXih7U1sfDqjAMMC0IZon7ABzGtuQWjWy
U/uaZRs70jw92qXfrEGGa1pPh7dI83Av7p2SEMXpNUQaJriPjMSfoHNs5g89s7zbE/f/pMRbKCG9
jSw1jN7RUAIZfn0ot2EA0TwWjFtto+6bO0UCb1pfqLdwQqKHKXMB/mHpgwI0J4eRHqg8qSN7llw/
7f+JItqh5YabM6CVcaPWL1l8CPnHQedehEMj3s/+VLfnUDImUcZZMbRCi3CHP7qVunFa/T7hmjfq
7Hw7zGr6oeEO3jsoO3ieWiYFPBOUHA/M5anOmgCOx/jo7hvXK8Y799ftSKsDuogkHBNhX2VGW0fI
icg5kP776LInODDdDrKa4xdBhDJ/7ONJpR3uk9ksN9b5kUdJYFeeLnlqlQxGrHrU1HVLYuHmb6r8
RAG3qBX9o06j/X8ajlj2mHjuIXqB1WnSfZ5At+aI57NChmC6eiR9PcHfZk3sS+XQba8hio0kCIrv
5pbt4qCyvegw+dZWvbPO2Zfbw5pX4er2u4gnlBf9mCdGZuFjLKLhr8TMDiVLHnL2s8JzB1Cs2wpU
AICRJDtKkuqiDzDlZlmnQ0JPJMx3BnTQBpOr3tjF3/TadR7hMiTrcMmyZP77xYnbVRgnNzHOvkr2
HWQcTfo7dL7enkxZEOGs7aDHAzF5nLU21M7MHwM+CC3F/28xhFNCTzXmmik+OKPxMVf8vjmq75On
/bvCv8gJ4XgwG6pGJGL0ZEbntNzr8ea/DAG6I8u1YMxSq2ZAxRVXlZe5Md4bGjR93yevLg4Dbe1l
mDyzITXRI4xC+0MN74youI/DP7fHcjuToVayDAL5+d6GnyQ9qdoYtGAxQbOgx/dQuuUynOjtA9UR
NbkdbVBcfa6BlPJjMu0gexqFj0Us2Zqr5fA/i3+l3AVbTpI2Vov8Ur9mLfcm2UEqmTHxmzshrNa7
Oq1OPKR+PUAb+0tJf6LvTGV5vFolvA3l9T3vYs/nNB1ztC/pqddNv2hKT+nvQQ3xiY0GY+ix/3bj
wZxzmQs95xozcuybpnxgU+cR697tJ4+pwe2cu33MoOm8jKN1cdOoBhKB0J9utSHFV+D8b4dYzTV4
tMNxyIYigPiqmuXmVDYTTjIGpjwxn1KyC/s7q/k31SI6gjCNgT3elXsuDL1g9FERXKrNfTF5HTuo
MpPn1XS7CCEcZm6vViUZUorv50PDvzvUz8mjnqueVUnQ76vLchFJKHiypixbdKDoKSR39a+qeWpl
aH5JBBGm4QyZmScTErpLDrFyh1bLRLe3F341xNy6RoNUQztiToyLPaOkE2CEkUVPGnyx0zrcW93o
a+nudpTV9HqLQoQboGlg41G6qKiLrPHQYRjGU8NOsjft1aV38B1nwlzDhk7ecizqRKIpgjBC7CVg
AoFLnZm095y2MVzoneoDuolxXf4EDan9dHt862XcReh5mi+msSmhyD7UKEqha6bvnB3ZDHvnI7gr
xT3Z1rvQfx+17e/L7iKgsG7ww1ZhIof6xui/5OAdKi9UfSKyL+QraMFreXoRZp7yi3GpTZMZ44Qw
+m7a6ptko2yaLfPjrf7UArRhbetT7tM921S7cCOZ09Wb6Z/YkLwQYvcwxGXuXDZAjfSzs+t3YUCe
mq/RYXyxttk2PcnkltbT9H8JBJLqMqLJTD1lDvabDYgrejF+pfF90vVobslEB9f33VsoIVe1qqwy
mGzQ06T/qh5Z8o1LlOavxqLBzQMSiiqa8QDAiCoovYn2FZRQUABHJ5CFQCd/pnw7GBLE1dWdK4QR
8jBL7bjswgzlQ9JWG7XSdd9Nkm1t2RQqkfYZTl8f4jw63M6Nq9kTogppyUaDlm6DtIyR/Y7XOg+p
jNMimT+xmBjizHbGAbkQFX8cCMmqn4BIyDNZkl+HeV0iY6aGzXoGwvxpqdY5nRqlkVfYdwYA202n
39fE8Hr+zGDnBANFP0vsTQa4RGLpXpJUG6vKjk3ZPtSQVHedUvKTrld0+YvEuU2mdO7El6dqeEjC
D4x/rZ0HSDQqCWj7+9vreHVia8tYwmVtTAV4AFaJCiqDUJy6bbMJzH3dS6O9VUjwSLJYwnVdm6Wt
MAdHtGUC06lDd2xjFNSvlKfonSLEOJ2X4xJJp1EUDwpUQ7G7H9ugPjQ7s/DUx+ww3wXdvpBUVa//
bvFRPxswASqMaxxyRLYo58jtYip1cyIJaMd7xZp2hv5pyO+VbqvUL01xboqADefJ3bXQfACCY/xI
8nM5PDfxhjrhrp2f7PZO90ybPQRCwajyNINuyzLg6K0XzU6buB/Dr4pnO9sIRhmT4Xpllj9f2ANJ
MwHdCMmmGG6p/CV24RWA8jMyP1bKQxamkqf5eZ0XkzXjqmfZcBcujjD7ms+WiystUrsmDWObftPJ
Fl8kVP9Ax2MTnlVwqot028cyj3BxeFAkBmbUAqBEm7VlRO7sAOOlPKwL89ym+lbRVR8qdHka3qsk
2lixDDq+vDUBrQZE1HhV04QeMoFP4HJ4OqtInLuqejatevAKvUt9omiSfbs8teYgs1UfyngLwCjb
FfsOdWSVUV4WwCQpk69rja/UdovVK+6Syj7fPiOEF23AyUCvAn6TQGvydeXEW1lXmt6ocJc0m/Z+
rkFgS/VhBoy2AIzK3seWN8trsNm4G4AZ1MMzYHA5fZmLJz82MnLOiyaYmt53GhbE7iD53roKMwPK
YPGKcwKagIB2LcNEpLWqFF9j5wSWmwVt7usx3SVwk709d+I6QS0PMCbMHgD+GtCvws4yIEHeTjrw
TIBXBYZTBUnd7RM4pxRSocxllqPeRtoBxg+7Nx2wI2hVLkeEt2ylZUlhnN3yYGk7d/oBPrznhkEK
jfc0vecp81zrwWgTb0SPv9E+WP2dGnp635+s9xU/DmCXeD03IC2JvYeHE1VoHxkmM6IcPPJvpvo7
5X7DN4ZGPUeTTK+wii7UHKGSDZkb+A5rzpWsUgb9sijTFDTgQShoIF1MB77NMje4vYrC1AphQOcR
pjaD6rHbRTOSS8Uc6n5mQI+zf3Aia5M3MtsKIWdmoUwwXbCrDVMDC1rknjQqnjKqfnDPXeOFxT3I
AeoXKflBOKVwYqiYthn8Nut/QlFnOaSKANBSTYR+yxVc/EN/Gpgm+TxfjgM2izgsNOjSIicxDpRX
yxC4Dc0xznFGgYEPfN0vNc4e6hiQFhJv37M+APvOZhCwdQQVFG8akFVcRrINV8kbyA3/Ao8saBNi
I8P7RzYlzzmdNglkrm/Hmyfn7QbDaQHkGyQkgIhEUKg/CPHYNLmR27IaJCuSwLFBZzCHybvEK0cl
e0wnrj82Scc9w44iSamxvDxhbjtbBALZAvtUfJC54ptkHwMpO3WaegYZ+5CpA2CSESRp6/ququKX
nFVfQPXeVHUkGfJypyEuZhW72UHGoFMGpdrlFIetAXc5YBPPsdqGXhz2ZMOz+KVpC5nz2HKzIRK0
mmfctgVXSzAtVCEzwY6lkdE55TcHTxWNsQ2jz53zqYVuVSspSF8z8HIdZyF/6L3jdpsvGlhOLAel
pXBm0KdGPbvaRCCdXLt7CqOKLSOQ2O5bExCpbJM74W/OnAzN1fybXYUHHjvDAaiFfTHRP8Xk1v7k
uCCmuREUh8b+a1sXQ9AOuu2/L+swKcTWQKLCS9Es/Sr82tLOGrDSMxOmR2pgmvGuGI3v+ELagG/j
qWbqFw77eDvkVbZB/BgXCqon6BlCWUBYC2w1cONxTZ4hTk4aj9NCeYi64hynA4m8vrNUKJIDity5
tIMxaCYb8pxVbwsEvil0aaBmD9gxMh2X9ZwrF6UisH52X1Ug/bsKUGnmHpqHZfknlPnKrITBFzqc
K7ClsbdFQUVAmQz4ZCnsoHHmDUbrtW3n16bj6zIt4uWx+zqgy0jid4mtddqkGJwcBhA3vFapIDef
tbJpEyq2v8M4YCtBX3b+sBVfbprJKhMtUVCxQRcYwFkQlkwonzuesfkXyufzOqHYfYsnnA4E6IBe
cxN2mGJefuTgqQ6bZqrjRygz576ip81sN1PxPmgZ/pEXu8a4oU0qYxkuD+a/xg1BfQccARMbWpxe
FqlZybQ2PySjGljmFzKADxY+DfrzoEOo/NPt3bE8E1+jQfUCgpUmrmtcBcIFB5HWqAxBAD9oQOTH
BfFcZvu6m0j2/Up2LsIIi9kOBQHlG2GgULiHQYGH5wHAuOrdEEeSqni5319HNNsqzZsN7NcrD4Q8
jTJSpwk5uG0KOvtuRsFBtDIzfprZPm4+TV0oGZxIwpxTB3osDooQDSUjgi63eOJAKcJWdONg5MMO
n4Nq9kPpICaZ53+66YHH+37ozlP46/bSXe/D2S8REaF2hy9DkVBi2izqeFnqh9SAMVei28qx44oM
h7qyD2dtfgfKomhzuVdK3TA10XinuuHfX055MH85tRuCx9MoKL7cHtN1niyDzel6cVjaMBcgRVPh
kYODC2J/DdlzPpwa2a25vJ/nHFmEsYRrSBstpbAUhMnBbusOZv9ThQstcKaae749oNVIJsp7DfZz
YGELp//AcluZIkTCM5FnJI8U5CI4GI3Oc2lJ3iTWVgr8PZVAoh1QtCv2lD4WVgzPoL9WSgv+Wqkm
mN+LwJuTXKsrA1sEE67VIu0aKHDU+aEbEo7jmYdVCs53VQ8+CR2HHUiXGR9sYMBNyXZbiTy/hKB6
xbX6f6R9WZPcttLsL0IE9+WV7IXNWTQzmpE0emHIkswVXMAV+PVfUjrnuBvNaFz5RjjsBzlUDRAo
1JKVuRIGSWdE8xuTw0WdsvYVDLt+PYR1cdLFsURKePvrSdMbvw7KhS3pPOpTas42cFwnStKjO+iB
N7+V5VNPoHiSGpBEZUFmfun5dyWp+8ZNgDdB2o0Foignv+eJo8+VN5vZSRPaiSdt6BXsodOyvSAq
ukZ5QxGSYehXs1CQARMzgEKXG7qMk2+zpQLPTeE++uY9mAqOILGKUm3nDT8VO7o+KOfhkGRM1mmB
xlbpgyrUjQrjk41pU/uDweYd16H7rh/dqQ1HyEPhgfhzs9hIU4OoAeaerzRG/Kbp8wKaPxFzWyPQ
U52FDtSA2YKBP9p+wPAgJLZZHiyLFth9ogJIyI86Vr1+R28tC5nulRNt6ISRNpAARxykDyb1dxkn
InCH9kVP6c7oCNTlxlqRvP4q00l7jbUi64GeEp53+V0CdT3kDkbPi/KBzpgScw+pVRj7JeFPaWsf
MDYLXGxiPiSZYCenhe5YAzp/g9CopMXXVtA0wHNXRouRhmhrBakgYTGU1tHlXrFzhVgOmPLzwqJn
D61mqKY85Jcc1HOry0TCgKwBGap00VNNlBgpTLwIOqIvRgNYaEPuBCDnkBKDPAwYHx4g8OzsdH9J
d396Xlbb8KFop6BRAeuXd6Iu/In6aYaer7AP7QoxH78MwNwWmCKt8/4Bfeh9g1ozXRRe/OoyQvEP
MnA4LxYo2BE0XRoemK2Nul+60VB95c0+b8Dt4qCIIna4HIpbIUcQ2GBwA2tIGjFwq+HmX9rSpgE6
ewK2xnTVHug/g8P56fZGbi7HAiIIOSrIO2QEpJctGTqiMFHpYtd5TbCI9lTp2cOSuLtypMfb5jaO
DKqGqN3BmxkuKBOlFVntWspZvAhi6cjyTChRiqM+Ya6lBtZrh+foWPD3tgV12W3Dchy9biWo18GL
bqyKWHL3xEhID5YwHYYZypNzEXTu/KXSVOD5LTMOKr0oyeJ06DJ4vrImZ07FnLwsTRoKTNznox7U
pfL4b322MzsydN6by6Zk2uxFSZfvWfLMyPTNt1gS6A4PFqv7ZrdO2DkjhfpzokEWvKQYrrZRqh0P
Vb08ongKMJv41rmjSvp3cwvAdgKFM3hzlMwuP/E0eHkPLLwTJaO99+DGPMia6m15uP1BfzVNL5wn
vigEouA7beQTV/Jm4JPqVzxj8kKccQkRh7+4FP/zYXZdtP6GHNhxPJRvSdeJ0CerUgKxxZORoaoR
NiXJ93q+PKMSZhZg+PEA32jpq2VO+by3KV/u+KIngSj7DjItjL+1VvIpNepuR6EkeOQ2/7tC1f8P
Iye4k1VGDPRDqBI46PRdbp0x9JybKS5jnvUPXnvn5Dx2czQX+x/upFLSvjpCkjEpQJzMvmsIpDsj
3xDQDC1yAFoEZTtSGMDuOOKjQ/H83P5octD0a4H4VKiD4dNdoeGzYtSKbm6diHGMmy9Mv9cnMLO2
HN+o9Z33f2ENhNBowEAFDrHT5XZODaNV2vdOREqt2fHBCrSpbA76WAUTJ8Wfrk06j+vaz1KjcZy0
mpW+E+GNDhl5t+30tchjUTmKkuJVrAJDa9sPnISIPyEZdmnIzwZvKEYBQx2EEDz2WHfjGyvnUGND
OBpd6JXPtzdS33iIEB4BOYh5TLgdOUtKG7cm5jjjTlvLss87xw9AIfU4kOnD4E7joUgGDvKR7i/b
Su5BfvKsiU7bzzMG6Ip8/DH4VFcEAFcnCSQB579IOr1kBGKpLwcnWnT6TI3mTk/soK+NAzdUoo0b
+31han3Tzj5sBfFJaIiNLtAKbRGUdbtgjG0GP3uPyo9Li08i6R/KliRfbu/6hl3USdC/Xsm0Voaw
S7sUQedslcSL3K7a066L9DQDBtm6m8rhHnQCpWMrHsmrTcXXRc8cxFk2uuYow19aNEBv3XecuagA
Nc2x5tw3gwSHIqyTZH4FZKSPbi9xyyACbn/FpJrmVdRfTWLlEsNb0Rnoek3pI+R0K6gnl58Mj55u
27raTixu7Sug4r9KiXjSZ+w5KD+407mR23ASsiEdgjRZ9n633HPgKoKe+qAZ8EvFQb3K+leftzZo
wee0unQ58qj1ObP6YkhepkN7WrP+KeIflpAc16xfxY215dTPjUlOqCGJZUwGsjcfvYOlbIOasuaA
7vC+4K+TPatGW7Y+IOSBMNtkAylwlcHUrfB0J23dqAapYsf0t47VPzv0YFuXKbKlq7gC+wgVJ/QI
TKRMUIK/PJy86EzemXivZuaGi48QrnCIHZo+XPrtk7Jp6ewZli6eyXNaUl4lL3SxdjMHRMBHraZQ
CYhv7h1cuYOkE4SbcloPzS0M1uHdiioT5ep04fvSnb5DbfOQYkD/9pJ+1YkvoqV1986MrbfjzIl1
jVhQl8LuEdoXAZ0aKBB5RQ0pRrP7zvMUDNKjeWSTox0Ls28/u375kfgJGKUBMcFge/W5Ee4jyXn2
DjUPVEuh0we0dWXuW39+B/LA3QnTe06sBkJeICQ5Cq1MwEY581PpkimqSN2/FiZ6XXPv3uW2Myhr
QWvucL1EHxJla4cFc4SXS1xSolVMlL/La1ZYHdZCKKpdYKGD8Nfr7Q3d/nj/GFv//Gw/zUbzJ2Dc
ncjn7KVq6nBIky8gEDtwzVQEFpvHEXQ1/12XFBWaHBz2XQ1T04B+YAaqJ+Y8mLUK3LG1IsRINo7J
qhgsj3GPOsrV+rxmgrb5NZ2WUzG4JKCCzWHVJURxILccFSoHUP22EE4AzX25fyjbVf04jYgo9IIc
wfHdPbajBoayEZxPdIHuqzNCFPz2R9syihTAwRywgwqs7EJcBtZcKEU4kajq4jC2OSL8vqM7QJ2O
dT/O+2ScFOvc+njA5QJpAUojpLzSk4q2sCjNKk1e3D6yjMc8342WYlZya1XnJqzLrZxT1OLhSpyo
NF36xIVphWhPfS+SygYrhc2P1uKNikxlc1moYSNI+A06kmxqXj6a9WrTB23UePKTFUhtpSpJ0KsC
7/p6Ym5hzdnhBYHyuDS0OOARsb3OiXRoFuXlqa0Pbgl+M7iuxG+iwkU0tCeg8ayIrQhOtgIGWMaQ
AZIxMGVKD85UFsSxk8SOujStdmB9PnEOVulhjbqtpju4EyTkhHG4fUbXv1X2YmDSA6kTMhdIeEoX
IxGZxvoSKdLCoY4+RxbKyUufnmxn3iXIlUDY5Ey+4mJcdch+bTP6/WsHBKShMk2p2YGIyIF0fFTn
NBRubFLx7lEv1MmTbtwlGjgUMrYvDRUOaT2b8mpRfII6xtr8h1j35edNBuFhcMszI0GL1wLzxGWr
MqFvnVXASkCrCfWAtZV6aaMqUUSGprkTUd0Kci1iKQ0Hby2d/kytOZiM9GDNJUqrpzHTdknyzXO+
6gPqJYZKC3NjtYgFcW0AWDLwJkq/xJ5KPpp+Y0SLNjkPuLbeN5qmicLlbPgDZNZIeTFvrqNJLe3p
bA26M0+J/5KI97lEFwbcKcmj9blUSsxvrefc0vrnZ48g6TORO7g60YThwp0+mmCHSZrX2xdi413C
cnD1sZ5VO166hqOfV4PhwdVQnQyHXDe6V7er0dopIHSeFWCDVry3mwbXijygSDiWcmcnN5PaG7hn
R0MKOHzbp9HQ1neYz7WjrJocxX3/dcSlK7AyzSKtBioPqIX1c55tYi982+qWFOtr2m9eBZcmAhCV
hyIFVXKf/XD1JvSWKfRpFXIwV2j5qbDAo3R7l7cc7cXPkAJE1CqnHuPiduTn2idmr32tsPW0j0Dm
BB7h96Bsybo8mPP3xlcOSFw1nQA3AtEuQBUYlrnWCc/ZAmktii0vQMwB2ub5Gb73CM1kFKLQjtXQ
fzKDIvt+e81bHxpfGF8axwrMPtLOzwjZWtSqjchswBhr87tiygByLrwALSfFodp4TMA2iEwJgqq2
f9X7LVNQ76WgmYhIWry2qQ2E4pso8y9enYL0xKyCdKi+3V7eht9z0ToAgnBVA8W2Xh4sDObkGZJ3
/4WsNLVVGdm0x+SvCjois25DgwgH58zOGpefHeDFTJbJTnUjmok7fV48j4RuJ/RAM0ew7njrF8xz
tGKqrN314DsHueTsYfQl+dSDuDXUcj/OjfxzC6Bn0E2kDTQnfytqW1fctI39wMsG0Im5vnOu/A54
DbDRWYn9aKqI9f9PodiGQ7wwIW1FnmstVIw7I9JGftd65X7gKuXmjUN7YULy7qKwJk1UMNEvbewX
LzlUNhO3OjijojO04RE8xD3gL8db4iAukK6HIC5xjMG1I2AGDpP/5rQHan326jpowYUPRZ6wLw6L
e89USsrXD9hv4DAyA6AlwMx6eaDm3K0gwgvDPg7UPjPyMpjN/L6uE/egUbMMidmpyCuuV4ssfIVq
grYTpN9XlYzKM9LC1TFEYRRee5iS2t6xDoAFtvj9ERzuoD1Fa0CDkHU/EC+0QYByyN1CdZuuPu+v
YgCcIAp/Dmj0pdcOKkTuyMfciAqSvy5JdnIRbY4mGIWMSVFHvroPMOWglQnX5wL+KH9fYxiB7YPM
c5QNab5vyFAEVuGVQQek5e4PXdFq6pc6GnQaV5GPyy9qeznwS5Wng5oUPFnsQ1MvR0EqhZWtvTu3
st7OM0dUlbR3OzczooqSk4d6SltVD9weghIY+n+xIKA+XChGALQq+xIDY6tjiYsToSh+GsWz3wLE
O7HwtpXr2iH2Db4VNXf8Fx5LuoJNopsC8/RG5C5duGjGIbOTzwsb9jQp7gZw703tECbemAbY89Dp
s6BSorKvEpJfvwGCGGjn6euMyeWu1lZd8ywT/osH7Q2yvOi/Vbq96qDTMQCEulDks9fJiGRx/c7n
33GCfApvTT1KJ3uvp5iRLNxgMD+5WhVW7hQJfwoI7/ZiUdKYXgUiv0wDjYzYD9q1Vwd1sI3OG2YQ
iTN/gJ/r5nBJiy6EwMFj0ut7zxF/+y0lx6XSQfOuqbC7V65Psi8f4WpxLYYOXFSmoFdOPPvvak6+
ZJiaRBbFITuLku7tM3YVmMAikP4rQnH1urLSAVSvTZageRY1hN1lSK2tpkEA9mEx2vUZf5gtBf3y
ltuBrsKa42LoCwj8y6+bGZoosha+AIMbD3bVvpdZE4M5/O32uracAWB9BgpMCH8Aurs0UxY6601n
9jEVBX2mPEBea/ylDSrg0NYHOzMj619bGjcgajzj2UjpiWmfcz7eESC77S4LmkmFuFk//0WusH4s
DHRbiCJRT5L7cNzkTqFlix65vAD4OAEgym4m7XR767aOBCD5yMmhoQLQtbR1xujMVi6wJvRxQ521
QaovJ9p/8oYkTAznu5+pCHevc3QszP9VlPPNFeMtPRClXzVQ4KFGlHvuGPnWjHk5H4uzgDsbWhJp
ZWWFNvFOrCHfZlR/Ap6hvuyN1hR20IjbDSY4bZJZ/As/Dy8AqBGmLbWrFnK9tD5Q0JBvJAJAACff
c8MJfU/1Pm7uOFJ11AnX1obs5ydm9qMzriqRnLXhQrTXinmvVgOx6QrKIzjeD4vZK57LzdcFknb/
s7r+qjM/myzgyCyXGvkPcGPlZO6p8aVtxalFFbQYgM+hOqjvn0T/1lMv0nMV9/bGFV0LMoh0sLuo
8Ekvy6SlJRkWDees6XaFV0TEMkKwy30YdXa8faQ3TOHjrahzKLSibS49pFmLwVNQsusRUjBgYjoS
9H7+miX3GMtUbevqwKRLemFL2lYDrIXEByo7Aj/wfSe0vWERbbc0NAnHMXuyUt/YWWn/kyxmduhz
9lc3T53iR2w4WQyqoXOMAH4lSZG2thy8EppVo/8yZfbRrvSflvXDNOaXf7GrZ1akhxpP5ZyY1NIi
Oyl3pW0AUVR8NJanJhfv/8YShmeQjiNalR8Nh/bAGuqJFuk0OWrEPvhLe59gRkGfVCCcrfADBxKJ
DxB+AI/ILyJUWicH8pIIVukjbdmuFx9a5wMGasKWYf4ZE+xpH/mzwtNs3UYEWRjmBaQYhVBZyD6x
shbkpJP/0u3pI2Rc/jMBbR2KvRodvr3IM2vrS3N291OjmJmFjhn0N/owTTF5liP0J5YTtob2mDje
Xhd5CMmsx9RcFEtd34+rC3JmWzqcY81YRwjFBs9LmE30J+LcBzOZd3mTI78s0Jwfjl3v/TFCB3Xm
NYxFIRhlj6t3bW6cSbdyX0M0Pb3Qsdyn1XKq2pYERO8VV2PdP3mNmPvAiPk6oG/J3TR36P3SyCs9
WtKuw2yybR4AzzMUwduWW0PKij4MplJXDYjLr2imqZVxEEm/+DnmksHd4Tz79M5W8c2uf83VYs7M
SPec6Hba8gKHpRmBQqnFMbd+zr5K4XzTClTjIPqAihymAi8XM1e+u/BZIOzH3HBY8mEJ0rmjoZt4
igxja9sg0oiGN5pX1jUUBCDUzsg9LXK8JCyy6UPJij2jY5hkqlnajZcdqReyX+RxPqAn0hcyhokS
LgrtpcjyKjB9sWvcPLa1moaA+mkhuIh2wHvz/W1/uXXFzs1KXyzF0w41BqywAXyQ77Xp65z2jxoA
S23dY0jCOGhMRLdtSqOugNfifmF0FKHc+u5cPToOZ8RKUciPxmG+Z85LN0cLMYOu7EJKvcPU73B2
oqlyT2T+5kEcgH210MdDnxlDBXNIsnytvgb6DN5IxXXc9K7nv03akBoy9ggmXfw2mgdG8tFh5r4Z
DmPxOIxWqJEqNNlTmnwz+o8zKi63d2bzayCfRIiLIPKqyzX6A1LNCl/DTF8SDOCUaMYQcNYBoJ4i
Kam+EOjp/LlJFO0AjoX4IP4lZVmcaMxvMJoS1SbdTcMX5CgvKWiEyjoFp/1fhPzMdP7xts2ta+X8
0hUGPQRaGtJZB5pLtxMXjzQFQgfhdMhp+eiTCXymjeKsXe8oRqjWYV1A1nHa5Oxu0fpqyXp/iZix
7FK3vZ+95C7h7pFWT56dQeIi/0A4e7+9wOvLjEoo+jQIqNYhEXlTHehYel0Hd2slH/3lBWoqOcAx
bfagfW4BE7pt7NIdAqCGzud6paAlC7gn8PKX7lA36az3dZGc0EjEIB+rf/AZ9KC+Kb7cNnSZwv42
BDwu2k+YyVxrAJeGZsATGuhiFbHJsp2B05J2T/pEAw6K+aGnioO5aQ03EXqkCMYRdl9aK01PWAz6
inFe/+iyiAHH1cx3uhMURJWbSzXd/6wMpIfAVIMgBSDDS1sCuLwqx0hNTFEvZj54SGrAVOH/wJsw
o8iZNU9uBhWy8s4rnm9v6uVR+Y9poFugJgt+Erxnl6Y9lnSCZ34ZT6I/TAiteFvvami1VV4RFuaR
96pHWtaC+nVg/DOT0nfEPLbbOQmpIL86VN6htPSG3Q2albOvfd1ZE3jvG795X8jE0nCe6jnfMbHO
zBVGtzK5kTRLi3D0rU67z2qoYdSBmDytKMOKlg3f8dksXCewFqt076g99OV9mzKdP1NfkP4I/gzR
/ch7VGNe8iXXvYeqZbmWQSxtoabq227djvPFSscor/0WDqzUYni6w+KhO0i6oytUJWUJ+fzrO6IL
gggO9VeAeGQuDEDh+rr1aw1PNkZwrLtOkCCFtl7uvemgYOAs23vpfTpPuz4djxiEJfzYdUzxgGxc
motfIa3WmkBvSfROi4Vxr9k7v44BWQoSUP0xFeJmY2NXH/B7fMO8osboEm0xncnWYuBdBoH1FEaA
jomi97BxPS6srP79LP1gVjG3dQo5kpYfRj/M0x9t80kbwlzsSPL9j68iijdo55srAcdV7l+5dpsZ
+LTxCHqCer/kduC5A4a/TwBNhaWKMfYy8v/PiQF7FmqbBoAeMtlfij4n1ypsIGiFoj6zgqnLFTNo
m9/ozIS0ey5ogrIEPbtYz/jegz720Jjwoj9u79vlc361EFk5Yy4cexaLqOPKd+4mN3vmhD5ORbmf
3FIBPJdAENe2pANe6XObVC02TXzkYXsaj+meRdrHCTDpap8ezNPtpW1uoI9JMwBvgfCSvbNYIPGV
5lMZ14v+6DEPWHfnZNYqka/Na3tmRvLIlc28oazgPFyDhMtoBK1T70eG0L/soxE4j9ur2rpUUDhB
rmFgMuqqOjy3abFaK2KWf2Xi0fcw9zUD4XjPxUdHNQe5tYUIvgBOAc0Tkvm1k3J2g+c8Af9WVtax
aWUnNs8B2PhPja961bZu07kZKY4Veq3ZeevR2AepWVGJQ4/M6fa2bR4+6NgisDMtBwO50lKS3sXw
v0H1uN9PO21f7ZqQhMmhCroTBKyVh2/rVCBkXcvJiLmuyp6cQwgt60s97updX4rA56Ho0Fn7UhrR
7ZVtfaNzS1LSM1Upvt6ChQ3et6UOzOqnJXa3TSgWI/c/3I5QcwJOKG47O8i619bYE2s4oKBbporo
e/Vq/1QhfvsI4DYQF2NNQCivP+XsxGE0w6hGI2/iwgJEGFUb6vehDqpUg5BDP7Rha/d7SlQam1ub
iGYLQOWoPAIcKZ0OJ/GMbik1PR47EhezSPAcIgpq7X/xTCFRwz9rvIF6zuXyUo85JUUzJybeQ02n
oNZeRm9ni/dlKAOtVHThtr6b7YEeE6V39DpN6Qnph25Y0nrU4wW8t5n2KLIGap7BoO3rQWFqawOR
EIKtDxk2HK5kalraHMCoFO8IeigLsZ8d/4Tk8V+8iQCt+2jGa2hnatJZxzBDI0aa6XGm/0RJE9Qu
ShWFLf96bkI6gGVC0cUYYKLiC9CjxxaEy31AyoiPp7Q43L5Ym7uGMT/MLiJqQSXx8jiUXlM4rZni
7mZvUxbMzatKXW/rfYdc+n8tWNKByxa/0ed50ONE6/eLaT/1Y/rY9M9aKirFy7S5GG8FcAJLjUMg
7ZxowH7gof0S6+BMdx78+euYqhrZW9nemuNhmADHaaVZvtwxUhMKGBp2TOi7NKoPAApoYb9b9pie
qwMV2/2WNwIiDQSpgG4Cubgu+cwbTW3TLJwZNPaKxAx1+6duVs+OwfbUMZ77qdgnmRk2iSo833oP
we6FPoi7ko7Ib5VPNNoszKRxa4kD3sSD7ajE1Lc30gQxBeAtKxhTWhraOlTDNJAeT4fsiYLkXjyP
uySgu3xHFLd2M7/CFCsqKsAYwBVJh7AGSHEZugbbiNGF5oc51oeyBWxQZHc2pte14i/eZxjQ+Ngu
LeqW2iP8FnA9XPGMbX7N3331FYYuU1lQzxk0m1d6nM/aKeueXXtP8sPcfa3mNPbTh06lALm9yWcW
pdPKRDcx+Es9dkW7d+mbThY0v9OwzuYPtWB/Wx3KL9SuQr+0Yq9UbfzW5V9ZowAk+LVgad+1jmJ2
jwq4l7wPvbkJGI8sjQWiebntx1Q7ux7os3uC4Xy0eX2ux/YwnFr7wW7EaWQofDP7cYb4rPBbMFwq
Cvxbr5uLlxSlM8wyeK4UNdaFR2foXegxGiQYXg0wABMkoG+Fjo+dP91e4LYt2EAVEpOzlvTw6AuD
7g21EKF6H0r7meZPJvlsmgeXHG8b2np+EH/819BVqJX2dWqAUDgG29k+BfxId7Ln1NV3pKx3jS/i
SlekZVtu+9yitI3WSlBTtEYRO7mTh6PoqjBjLLQa1SjkpqGVUxiRD2Zz5cEIYgEfzWZkLo7PH2k6
7hYXFDwmOd3ewY1Dj5wPeA5nnTe5Epto51xjQ4b1mElyotXHln1EYlOFTlmqnOjGx4IqA4h1UfY3
kGBK98tPa6fguihiMUBI3JkCK41dsz1k/IMJ1A4pVU/spkGAEWETqFk0Gi7vWZP2Prg6oe8CPdYg
gxQOmOZcfwm95pVZzylXOO7NrTQxegUXAnyiHBXXzjBqNNerWKcZ4HHkTssTM9AhkNQ4CpGLjcOB
+OcfU9Ip5NVYLk6xFLGXW2DLtNE96vazmyh8xuYGos5toNQH1jJXevWGlE9zX+Ia1UwPluzOy36w
+g5VzqCGZq1K92vDLa6l/f9Zk7wGT5MKY5y8iI3GA+wOqoO6zkPi8Lia5x11vKjQ5/e6aP78Sl/Y
lSIxC2pW2mDoOJceWGbR6m9GP7Az1TjJ9vH4Z3nSaaRj09HOySE3nDaHfP4AUAFw4h+1RDXstJW8
Xyxo3eiz96X3DLosHrzi0M2BD854qKEMUHOhzH5oSgriWm3XpV5YdjzUUvY6dMZnW1MFn9tn9H/r
la9DkmhlYfSeiPPeCMlkhrxKd8RwFE/AxlsDgQE0EoH9A1BEpno37IZkvoUMJK0xFARhkFIPU+u7
Nh9Y9um2r5Q6pr/S7XNbcoHHhspajoq/HltH88Af0cMN++WwhHxX7TGW6B5u29u6fmiVYBAHcDDM
ekoOs7bLWmMU8bQ1EeAkSovXR11P+sD18+RxMAZBj2XOyte5gPC4Ij+R4DDrYpHfo12KLhh0IzD5
dXmKWhfUUBCqNlDN6oM0BUNv04WkckJ80507g37jYdEgi6Rifd8IAy8MX70TpDYN6npdvBLVanoa
jtarNkF0CaQbnbdj7U/ofqBhvYTdosLDbPmgtSeNNxEbjpGDy0VrGEdr4Q70uJ7vhuRUTYfCABfr
/Zi+DDwuqCIS3Loj5+Ykn7AktgGWRkS83rzTs89rzUtTvEoKE3KIpHeLh5ZVU8dELEFFvUebpzvM
bDzfPqtb3u1sJbb0VNDMzQrhTkjCqH1sgEJP6uKhMJMYvJOqk2ngI0hVL5QlAfZ1UPRC01yKnxkh
GtiRljUZA0luVO7p0TohPQCrQXpQwew2/YuFRjDAKmCLkPUdOK7WxGd8oqSw/mKkDBIMuBjD/Hlk
E4Qp329v40YuuxaO13unY25DTtjtauiNHBX42J3rE5vqwwxA320T217szIbkVkZtGWo2UBonw7d2
8DFAAcrfN4NZgamPJwboiQmOUJN9ovZbYv6bmOJ8hdINMxt0iJCsQuXeqA6smt1ALN23fige6m54
9Nw5tDn/9i+WDA79taqHauVVaOZjgKFreYIylfNXmX1uZsSCbTRPp7yPwT8wTB8Ef1uMO085D7x1
/Ty0tTC3hKfQlVUlXM6TfHZqbHZePRErefC9KXZtldNUmZECwgJD1EX1qwZiph8TTXxdhipYRhXP
1tYtx7sA+CzqSaiCSGZ0JlodFHt6XDbFqU/cz61H7KDShg95CcZHxVdbD6J8z8+trX7gLI4ZhNOz
BASwccox1kweXBfVj+ZxJlE76gdvCnILZAtHUn8kxZMllPNvW5cR49Voc6MgoOMNvLRvk7KFmhwe
g1bfocVihYCFogdHv5T3FtuhdRWCyyu8vegtd3NuU3p1seLebS2G0npdhS5/nNs3V8/DtPtgqzh9
tj7mmSk5mmFLMlWYcEFxEH38pt6ZTtygsLSQn7eXpNhGuZBU5cs0ZwO20S6Xu3WA2RSqYYnr438R
MshOOnH7CUl0ZqDOeT/YpwVFo1yJJtmIq1cruMmYi9bRG5McZ5GJZMowXBo7D95zGvVHsk+i/gs6
H6Cr9ncqQNf194E5gIKQuqJmg/zr8vjpnMGdVQjAuLcT5XNhH8rpiahYZ1RWpMcUSatPEuLTuMwB
8uuy/K5a2jte2vflMCsyrevoal3Ryqfmo+x9Vant66VM+YLPpMV5BFDr0T4aOy3y9rcP3PUdWs3g
GxkeqAqudGkAuhTpyGFmAL8vztqg/dUU/d4wgk6o1Dq3t++/tgAOufxISTYsC3hYjNjHjEb1uNSf
cFs1lX7w1sYh2oGWDrRv7CtsX9I7qTOmthFP00c7ezfIfpgOtoi0fK9hHldTOKGt6wTeaQC1wXsE
RQfJ8Zl5k6xDlnVs1SQm2veJZ8/V9GfsSr8TjHMrkqujbUOZl3kA7izspUWcM8/pu9G+k1nlVLc+
0pklX/pIJQfbXLuuZ8nLO60Ab3fR/czyAbTvswLFo9g6X3ohk2HS2VC3RqwPYT/vPfeodcfbx3tz
NSAyWSl4AC+WSXigJ8yLql73rfEPom4CB1MsLJtDQ1TRbVObqwHtDqgS1mqTK32iZaB+0TRlF1c9
NDe7znXfBAdx/Uy5wjVsW1rVPBAoWQAJXt6jPF0aPjhzHWsY/iHfBTK/dn97MZsZLTphK+ngCkKS
xZTcDgWYHrFtrEHeNstfTDcuk79dK9n1c7sv6b09Qr1BFW9vfS4IbKA8gX6OjW795cqKNp0aY8TK
JvOFJAA1/GXT3aJSFF335zJWgls4syLtX5mV6QxRxTqmZWz4ezN/EdYpJV+J/d7/2bjq74sLpC9K
xkiSUTJev+VZXGanYBMfqUbjLgXraY75nMQVU4DpoXfFF7uOAMG+hP44QDVAUV85okFMo91rSIfE
h/xTe0KteIeSSx12O/8Ioc43+6QwuF5PeRttVIuB/UXZA7OHl0ubqnxAH8jXY9Z9Wewi4AIcK+It
z96q4UVnbzZ56boMdLKlwuVufb9/DCM7uzTck6mHBAWvY4ya5gherGc9K7/zqg4GR9u3NfRLahVf
9LZNRNgGCjkAb0u32+2agswj4mtRmWGtB6b3XjjawfCOVQlcVrZTbO7WHUcHCmTnq/IX/rlcY20J
EMX6Wh3PU5uFet+KD2A+7PbuAAnBmneQNYC228CWh7StX9tGFCejmlbGLdC6VrP9UHPzcdBK6/n2
D9uKF85/l3R36kwnM2tcGue8jgC9FN1HbSoOvTg0qh7BuqVX5+ufLfCk82WWU1djPBqQjOzY+39T
GrTsMFkBN+498oX2itdoy/ecrUx+yBufUjEAyhXrjP5kY/ZJNz4Uk/N1nmtFq0BlSTpL0L8ZQE2A
szRinkZ7HV/zZqdTRS1rMwI/W4/8kHMvHQj4APR45tbTzPKo4NY+NY+gPQiqhdHAb56QCmMkW99B
rmwCfh44bFVeuuad1x8REwgYBYdKhi2FzJWwQSvh4iParAvsojmw4oW1S8AqRBZ8z9Ft8vlXczis
an3o0d8+rb8mn2+Zl9yvCSfVsAQhp4n6vQPAtfjSuq+OeRjZVyrAN2Z8KwoAlY+6F5L+MfnSl+Yu
BY2BPY6KK72u9NZPkW+07ZUc5G24OaUXO5Q/FFzFyb7tNP7ZbOlguXnC2tY26thf6JuXx9TMj77e
HG9v6vbx/Z8VWV0J9Lp6WU8OjRd8S95/1Z3qoUidEAI0/5+fT9YTNLrOM70EZ9hKnnLTBB+lu8uM
7wl9mcvvrYei+l9D+VkDGx8vs4g69i4V980UggX3Y6kmOVPsr0wzAFW3xrTALBW7ParPVRNYkAh3
46JB834Mzf8j7dp63MaZ5S8SIFH3V8m2bM89mckk+yJkkqxulKgrRenXn9Ls7hebFkxMzksQZID0
kGy2mt3VVXQKGOVQwA5KZwj4d93XAnPYaPT1+gGsfovs/x2APHGTjdncYpp5CYwV1BrCCnaMaY8A
nAN/N+6vW1MtWrpCIhYsFoNR4kvkfW6NN9Z4n5j74SYtkpeljrswXIPmWgoTUDZERgauwGPfHQsn
LKsHT1X2W01pT21IC5nrycQ8KLZtgEJBUd8wKJUX+l3dPUIAHAPMYdnO0QAE0fX9W7suyMgAhUJ3
fSnRSV9yLorWLRpypN5D34fa9Fb3u1TFgbf2sQTfINi2MJKKNpgUXVINUjo1qH6O+vjdFbd2cQTz
YOBGpAgzFFyUcx7Lby1Hs1N70qoaFPophLPYEV//I7Dw+7z5BganvWa0O5DwfhgDiqrwyeqkrKP0
LIigOHgp6nUbNj64D/7SPcU5rfn5qQ0peLJ81nQMEcBG+XPQthyCAKN1uO4La98AjB0BX4H8fJkj
P/eFOgXob/JYfRRDiXEBEM3lPx2jcxVc56suB9K+hQIWLARy8ohlmEKLcTiswrTqFPlgy57srW68
XF+Oyo60ZQON86ExCnYs/dc03s32MSFfhPbpupUVVzPQ5EEeDJQ91IykMkHvCg34ashn6SNoFndM
hHr8gzVPGn/+/xlacpnTtxovx4YTGEpzHrTdwa63DSZ7QddmCMUJrTSW8FJDWQ/oORvkzvKnZIIg
W2YMMzkWX/pb5GVH7xYz+MXBCCE1su8/RgL+/gzFwxAD5GBpQq9aJnM0u2SqO1qy41jTZzLyANLN
z5ABUbzMVu7QmRlpB+s+zuPawavF8OmuQx9apzUwN4MqL1h5ep7Zke7RVCc0SU3sXtKGNnmxajDz
to+dE9LqbzG8NJiNKcZio3eP1z1EIqu83EfpO8WgKcwGCImjI/d3WQBccNTBWE810Kv+dOtvvR1R
/bkQn6v5a9w/U+0T8R70+MaeQMKjGgtfvRcnZyp9z+yGzpYucKZ58oks5c40MNkPJ906yla/6lyl
rwvNuGDMx7IFewalUjm+CkUoWb8QnuWBPx6jdmCjOL98KZjpR02DCetu2CaoeJch6HVup025qSJ3
ozjHlUAMB/ptTTpHA8mhDfw6Oea32Xe8BiKAhPfj44JUxlDxXbwtXq9bXN/B3walwwINY1Y1NjxW
TPexfQ+9rVxF/b2SFmJNoPEA+Ayj7fIEiPBrS0uW4pkNPAZ9ZmD2bMCEWtykORgRbMUWrsT+M2ty
7Bd1OgyTqI7FovdUvgyYoB/jOHCMWREr17fuf+uSezug5SYYZHeQQGk7UYSkek5zxb1eNQGiREwF
YfsAxT13PuTajpgBIzii+3ZL7Pimb3+2s4pVY+3CYs/exavQ1JFZlUa9NcGTjIlIDY09mwU1fwTA
OsjMjaVSwF1bEHhdMMWAdqwOMP75gjKP877KEIgb796sgrZ5E8nHjwXtDgyguYCNgllJurDxmBck
17vs6PcdH7ekoCA6YprZ3vFkhNLRh+/PmTXphDzW57xwkGv6NRfhWDd1CLzlvAPKSaW5sHJMKD07
mK3DYMYCgzjfOyj6miljSXaELsBn8I4OgVkY2w4gwAY16dh2fn10acukr4/MHfhlw5I1uh3NrVpB
gDEZB6QBRN9mnrPrR9Wc4qVLOKjSglgDvT59GRI7X5YnjBrz/XAJVkGCNXPxcnShgK76Kl3GhXMz
y+6eJFEFRjJAMYwaBPFfqXPXV4+lFfL8wy2QxQqw3r7ugKFBnjEpnCmxgLlrjmMPRmibj3d9C+id
6FUAqktngCF/meBfOOQx5Xm+HAgeTknqWphTbb7GLAlSJypBB5n0dcBdRcluOYHzN5WLnvkygbuM
6FxQpaIrgdFOdGPQXm7+Hs3PZU9/ftTVzi1I76hpSNPUa/3mCLrAQzIOG7f3NmOqKrtd+gDMvJOi
YygHHQLpBnEHnSOwQJrHzo5Dh7Ow7ttd3bNQlCK8vqLVPTsxtXj9ibu1fmYUmZZ3x1ik445yN4tK
G6+e61YuveBsQTIw0LRb3ynsDkSjYDeteFj1N6n5Vz9+rydFVL38iJ9bkvwtLbtGZ6Tujqn3Xavr
AArYxjxGQ56HRQ+k2Zj8wQaaBLEOEEG4tywFChJtRIWEm8fKmB/mJP0E/QKFibXdg44EwGQLVA+T
nOdnRPOBl0ZP2HGyGejZIcVctsPfxsQ/z371udbrZPvx4zo1KLl5V3akmoVjHuP6pnbmIK0em2xD
UCZzTEUtf+28ANFDEAJRPmpX0tr0UqTgrDJQB5lIGXgTmLAbqIKUPt8AShp5TD+21vhyfX2XoRyD
iidG5fXlowN4PzZUn+pjI0QRiMkNk6xVlF3WF4cpMhMUuAtz4vnB2cRvc6uf2XFo3lwIGGK6IHsu
k+/+DAqCpz9Z029b0pocv+omTPi1R14PR6H7YeP2N3WmIkhfQUwve/fbjpS3mgVz0wkiOUfbzj3+
OvbjMENq1yr4C7hqai0cUrspWeCOpoXNjTM0Dij0tdkWALDa/umCJtxWpJ+r+wygIDiNgNS9oI12
nVarHU5MTFXc+Ys09FONpt9QsGCiDYiUfl3f6tX76HsYgkdBcikTnR8rtZzcgaCEdQR6K+Dekzv1
YO+5S4Yg5YpTXfsSQIAR7P9IRTEOKu92WhkVtSvraFfdZsx/sm6A1nbfgaTP3V9f1domWguYCQJ/
KHzJJLjpVLO2wFzwMZv1Q8+qr4Y1vUwGmltgbClHnGVaKlqGa/fQssG2D2ggoI8ygEWjoG+HgLp1
pLx4KJsyGDj/Bo/50NcHhG8Imqe8YVIyrzearZlGN4GYHiEMuuihNYJnN016EdU12QwNxq6vb+Zy
Lr9TkcUkElIM8EJHCvKa4Dk8dxGjnjVRFRAdK5ofVblLm22jj0EBHqah22TWw2D+dd3guU9eGpR8
cspdtwCrN9/H2WviYzLlTsteK3Nnq+RY1w35QLRAeOSSet9nZpK3Fe1ABZvfNUILSAr6e5AKgrV6
68y768s6d8r/lvXbmnR0nZ4kY+HB38cen/OH2jS2hf2WgYCaQYNo+hhM9V9zkHo3wR36Pnt9fmyN
gEArKaGO4E+Y85zdG2G627R/oW6i+O6du/6FJfnRAnU4rbQSWPKSQ9XuKj2sh8P1vVOZkFIhq2zF
jCI2FuO8OElo6V8s1Rj1eXhaVrEwHHpIffDgA82bFJ6SqstmDMmJCAzKevFYkls+o/WrWMily0E9
DDNXC8ISrwn5MoHOqTNSgr3SrC+de8tqOxjm+8E+cFANXt+zS39bbusyVAlyDnCgSpm3JTxUMDzK
o6F1olq/5zHETs05GO0sKKiO2VuhCE4rW3hiEeQZ5y4nnHhue5Qbosb6KvxdkX6hJKIqyJZkBd0S
UFziVbQ8xRYIjhSP5kwrujrp6ii139w0inU7yAbMqn6+vn0qM8vPT14TY+5NNgdF0L4V9xUJoSxA
q22l2jLJHy4Ws/z8xMoAoe+ZmGW5L+PPJvi1myE0vnT40o+T4paurQelwEUEB3RBjuzfWuY2fQWl
lH3rfbfJprM2CUmCWkU+vWrGwhEBcgsPl1HrTQMeS9/Jyj2oNAPeHKGyBq30e6A9rh+PRPeAAhBs
gIXtf4akcMrG2KjLJC/33RRaR7HpgiEqoySyPus/fOCjs51KYnrtrE4tShdq6ireN1Vb40Ldlsad
5TymGLAwsrs+U5Q0VJu4vHRPvCJ1PcHssakjVveBb393MV+j+a8gXVTcWOnbfrGJ0l1qO5wVsbGJ
GdtyDzxI5d52gyGzoxqqhr0edeLT9XNTbeKy9JOlgRrJ7GavriPNfkuHrU+/WqINNHZjqxE/C/jv
JHP5Z3UI6hDLXuq5MiqRaPM0FKMBW/pt7+0dVuy85EcpPhv61za9m8d9YqiEdqSo+69NRFzgIFFc
k6NT0w40bVyf7n3ONuYQ6enRtYClN8GKyaDE97Fu3r/XYKFf+teetJ8aF3QGCoDuxfTITYQRzGop
3uwSfOzShhSkkhg9GqhA0n18F0dDFB/SN68KFj4cthv3E3ImFSenaheXn594ycx0s9Z8vY7K7LW3
wnm4H/2/B+/F9rZ9/Ou6R65etpMdlD78WtsMps3gJR571Ow7K3uh47YxttetrPr9bytybaX1hAuO
g5juPc62jhOgvgvq8KAUPjS5FG/1VVsoGoLgzAHd0/t5nuxeB/IGUEdCAHLwIaBwBzyWmXcByTbT
x3oL/3rGiSUpUNmj0xVl42JVzZv1Ypk/5j85HBfT44j0UOCRlcXKMh91J2m9T/6Pwd5MGEzJ/2K9
Cpq4vmG/rUjuhkdpotkJlkHEtvC/MrKDXtO2aJ8ardlf9wNZn+afAHGyIsndGnQZoM4AWw71H1B8
CCBVctOUNHKtO2h5hKZ/72YVYPzPqRm5jrZJ9LfUTneDajhGarP+d3j/W7XMNFDypuNNDzfBJyC0
jKifyb7BhHjxlhf9tjDS0K1vWlsHhC3SC0U6svrl+b0NsgwH0HMDuFoQU7K426fdnvahX2mhXYw7
d9r23lZXDkCrTEoZA8nAl+mOQx1VzhTMzYMOXbcU6DzX+4w3C8GYPgagFLFzNZCdLFPKGbwU4vb5
jGV6Hg9NAoLkF9H97Wq3GiY1VFyk5wXwywOVbmPn0NYHh0Ud2WkZpgnbuKaq/vBOsXfxTT1ZkJQx
DKaTsHlCHJuG/GiQXzm9zSi99/3DlLmho7Wh67/OUx/NJQuN5jPmOLaCbzQ2bjyjCJj5E7e3rb4r
btWyjxe/1qJ8i8IrZuRkYJA+6BCasmgddVtj54T5rtYDEYdZyLfGFjTyXdiPiqO9DBqWvsyOgJkH
jc+LhLpyk9FEJ41FpIxc494A0mLArBxUu0r7Y2Ca5WSXKQ7gpsF5uIzUS25EJtudQZZd7C2wqc8l
nqbsS6WrwOiX/oMKFminUPEBpygIjs+/ujkkTdrCzguEphqMZdaDP6j63pf3YTEBwlIwY0C5Wk6P
RgCtQWOu5Xvufm+KfToGufih591G52EsZsURSTjP933DHAwBw/8i1XrRsnNtnsPznHw/NOUDEF0g
JyN42kMpYQircduycOru3Dj7cd0dV1zjzKwUaUwOBher9/N9Pu8ab6tVYkPcAlD7IAfq/rotqYr9
vkYHhUfQnWCNYBeXfAP0mw7Yz8xsbzXZrs+8IBP0KRfLwKNHyWtCNIgqvfasBCL523XbK+s8My0F
HMepitRJsb3EQU+K7PzulzEC/FcEM3b3uq0lsJzfcNw1GzqiGHNbpvck5yw0bdAHSFbvO23YkD55
tBn7AYGG5+tmLrNBVKhR6ARgEprnrpw7LZQwg096jEik7aOdvGkmDQFT/muwVe2HywX9g9CFeCGQ
zvj7+W3TGpoKlsJSM/G7VhhB1pU7MTmKD+3qggAE/s+MlNtoUL3saj3P9tTt7yj3N713THSHBsyz
FLnNpTuADc0BbGERvr30RByfXtE6zaDVgjxqZIdY9w7MyQKjKXastqLrR7ViDgNfUN6B/o6NHEXa
wDZHjSj24nQPYox7MMI+xhBGcBoXFS+0sYFFTTbXDa5s5ZlBaStjn82msPx0jxbN59HwC/D3dn8P
w3H0Ou/DL3OQ150sTkoT69ZJhVt66R7KvQt21wznrgidRhhh3Lobj0x96BIe9mapCF4rfglyBvRn
LSjskgv54lxvUxDGMvtTSsTnnLRhQSEsXmeGor29upsndqTgQUSOVtfkpvvYT4DbyM0jq4049Lsf
vqdqO6+tCcBa8NCAkhOdZylGDtmY95pep/uUWZ+mmT5UpX0D9QpF3eby64YZWWBrl4e/jxkXyYzT
1Fnfenm6z1A7JmCDmQ1yI6AUYtAIcunBPKhGtNfuwKlFaRMZEhOXuSzdO018ywvTCRKah5g4vmti
C6Wxt+s3YOXNgBVCvBf5gYXemoyBaa0ii4Vw0n0y2A906g9x598ZwFsgswOIve2+WF0Wb1mZHRP+
WS/I195yFS3SNcc5/R2krytIzfpCgCt+P5d2E5jgCadW8sJ98jyrPjqXT4ZlucgbAPwBUl9+fmIO
EFT+uUCIyd17bRQ7vyLffSICuxMktMyBbmr+wIdW1Y1Y8SQoZwBlhECKRrCcJ2mmqBJO9WSfQW8m
HrdpPd6YcRP49OfMeWB4qkFa57JYBn1HwD4QdNA5RZX4/HNk2jEANMkE6VO7WXS94k91MWwofTFA
RpyRzUSPvOShm5AJ8056MJSvYzIFvSZCIkSg8em5Nuswy+8beoO6wDafu2g2zGMufom635rx/Jz0
Peqlm3KKEoBzKqN5Rukb2jnFi2FCFYYb4GTYMr0I++HNb6wwz/pg5MWm1VBmMl5sGzJXaU3vKqfa
iLENe70OmZZhZhGqLRT90NQL0GG5cVFq89xvhVdibtyJNI3eTNVd07x6eGZevxErkcUFQAskSciX
wVMkxenG01KemSkkyvRqU1bHOClu7LL6+Jfn1Mp7nntS0YHH06KZmRa1nb23jK+Vl+3Mqd1Nnrm9
vp7LgIL5TBOVI5C5IYLJDSp7IODlaDM/KpKdYbTbJvsREzSMrCKEpu51W5cXGXPwyOSADFuo+mRG
hhZSQq4msKrUA8t2gXoptA39Pt5QQ1OYWlkWqIgc8ND9Q6KyHOPJBjJugUPFn+MoISzgSQRNTugD
hiYqAKnC1Dsfwlmm6lu4soACQKPPWj4357bcAeP3pqt5kS7+moCqSDc5Guac/Ozzl45FjnU/9mVY
QKgNWpH28GnsREDyl9pSQBIuYsjye4DREswxoHW5ePwkGSQATBx1hJL7tk2NDYG+hlNviu5mdug2
o1+vH+eavWVez8fkHlAKcklHp2C4GlvDi0oItlkmf9L5awwX0lFjsZG30IZHf2DxnXAARBtQVpZi
FkY7Z82vHRfv7xbSAw7mc0Cxmu1Hu0Nq9qScC1++pucnC64BYDJBaA43urjsfDSTLCktN7K8e4vv
S/9wfT2X71WIoJwYkO955yduSWPiovHThjHC6xBP93VVbgbvgAmrrSnoxo4h4zz8vG754n4shoHx
8RaZc6Twks9Oop5jDUJAUW/88uMRwn72FgLOYTfk28zPFFfk4uJL1pafn9zGuq0BhmuwzITOoccP
DprfY7njyDM/vKzlyQiEPUAeEE9bln1iyOvxyVhk4qKOoj9IaRADZG/rd6l4SvW/r9u6dA40vxfX
AEUzwFvyOxxCtJlVIp2OoBO393HtilqxbSsWCBpkBoaKIMxjEqm/HtMxr+vBsiKGr2Ux8lswve+u
L2I553MPh0DgUvpZiiZgyZE2zJxsOxsQ2iKHv1QpaGGhuahBZO7/Z2WJJCfHQjrD9n3mWFHW1K9m
F6UpI4GpjV+um7nI3qDMe7oY6dtM0qrwUdSyojyJ0E93xF+s+u6CNANyTRMJXU9hz1nbPGhAWdAn
AfxTfmUIgcm6qYS3ZdAbSHnEQW4w5XrQI2O7vjKVpcVTTjaQQwy2G3WszKDfMKAqzH1tWEGpahGs
mAF2CCkwQG0rEBLcYi1hPZIbXj8MPkghqoi8ln3y8dWcmZFWU9azS6DXi1vaDGkkLLZoHFIjzHTt
qZzKjzsfEBBgxzFQMlh4zs73bkZT2Oe5Z0YCjCk+j7cxaffzx9COeB9BHk5fCJMwSoRBSzka9BZQ
pPZom5EjiifQYfzdjNN2hK5vOBpUkYOufDbOjUkbOLhebGd4tEWGSL4lFJzUpv9m53OUOu52ML93
hX0oqrvaJz+v++FKuDhbpfTZ0HiexKkmrEhU/g4vwGiM8xtfGzfXzSxRR4pKZ2YWPz1xd0JSref6
ZEWegcB019XpNq/QuwkdtNavm7osp0oHJ0VAlttDgTTSjLpiSng45XkT9jaZI1FXIJPugZPN8fCM
up6/NOiDaNBo4I2n0mm8TKaWI3Uh4mQAwAAQ1/mSBxczBnFHzAhYqoH96r1nR/8ymF8ybaOpaAnW
T/G3LelBLWqWMT03rWhuhbXJ69nbUIFRWmf4cX1z184RKjAYpUJ2CF5XyV3MjPcgJRmsyMoxHZgc
OyinGvaOjk+dSjV1LXQtM87vgOOFefJ8/5LBSQZGBzOKzWOS/wB6IeDmDe6EInYtV0t2zVM70qfM
M/DtAvZ3+WD6h4RWG0uzFNdbtRQpYOE7meIltuxaBh60/BM0QjYOdzetpYIDrTnd78WgDHC+aWYd
Z+DP4ySqCEop+kJu6tK7AbNHacZftfo+L1UClNcXZ8t+7nQzm2OXWxG1sid0h44W1cYgTcRWuLOi
cLTm56fLk/xcyxwPUi4TifSYhyjyB3GTbydlY3B1SS5SD5SOFvC55HpAR8fgxGBWRAi019wkiFs9
6FAGL01F23PV+U4sSc43GJyTQqNWNOHRPAC7aiiH3lb3DLUvIImXLpoMG2REuPGAAeNo7iYW6KVW
hUU69kFXTaqQt7YaJLZ4MDsgNLwotmVdPGnQ/TYjOvjPYzbtTOdjkyX/fJWJh/QMBJ34NMtz0VA8
wEQks8zIqAd2IIB4BvoI7ieWlK/XQ93aVTq1tCz25JM1NEM3TC7iQm4l0LrxSRVpxVQERjqbAXYg
D5k/PTE276/bXTsvPPpR4l4Eiy7eCCMog/FuncxoGNnd5I8HwpLQVcn5rK3OXGhOoSe30MlLIalM
Ifls09j+1LcatJ01C5LQgxF46QO0M/Y2xchOXahAYWv36sSoPHnnjwMpF2RYVDbtZpxrgCmMG27Z
QZI62+u7uOaKJrwQfXD4/MUASeLj0PolCSCJW22myo23NREqpuy1szq1Il1fonGn0EzEPrvwg9Rt
IjP+1cbDH3jEqRXprNBhyZoUPbSoZPGtbWabgtqRbiuGNi47A8iboP8AaWRnrW1kJpgbQ/PD/tRt
+1tjQzfeYX4S4bu6wIZ8un4+qzt3Yky6XXBx3me5SaIu7W+H8tiPxkMzqt4ly87I33aQ+S6TIRbg
A/J7W5uI22clXvQVkNKx+UQAJoFX90A2d9Y+xzRCp0Durbk4hugx9wnk6CLNch41NDsr7EKrsa5i
3tp6ds89Hk0JCGFEGl3fwjUXB6gODBG+B60S+RnUdxhkK7zYjNq532LcbSc6Rba3dkgnFi7mQnoI
wvm8JVFv/9IqZ5e4P41R215fxvIxlc/IxhQfwW4t7PrSx9ZDUYS1CTMjf6wglSPCuuiCrvuqvzXx
h/u/cHFwtyK44kHngqXs/HTKHvK0Zo/0iJBhW7d825T7mDdQ7FTFnzU/ACkQSHeXsj+Gk84tFTqo
2KsOdRc7028aE4RuYvir7nqkE9nh+gau+cGpKekq1Sb39QHcDtHYZxthDj/HpFA4wur79NSGtHGu
nYquroUZaWIKq6Le5j6UxYQfZf4UVBZw58W87/0MoOICij0fX+DiHvAPJH9Agp/vZaMNPYsxHhMN
vh32BVpq5sdoSf5JK05NSIE8LlyDzeioRFYSCkie6vFdz1UdurXrdGpEiuOsB80R/sBBtXVxTMcU
CtO6U+9LN27+4FKdmJKlQafYGsHygzAkhPkAlmxGps+tznFkc1CzaXP9gBQLk8Os26HHis7kkpTZ
QduTbWskTwkz/uAZdbooKfvveCqyNGYkQqskLDMoc5faDsX0R+yripVqfUnoboGzF7FC7qIh9Wst
ukSK1OLAEfe7vqahAU2mP9m532aWMHKSZBaprmV6V+DhTkCUSLSDXzioo6oyiLVoBFwDSEkWhOUF
m1Btaq05lhWJzFm7S7OoKLovcaLtqVCR+63llaeW5GCUz6PLNNeMzDS98Qt2qPq7duAHn+Z5UHF/
i/EbxR5ay7nLX5BTm8tZnmximxtitmd8pgQZqxI8XkYc8M6aA60i8cGcGBj6qP6SONXBsiaMP0Dp
+JvuZcWzZmXlTQy94yCF/NXeYFa3QbPmmTpJF1WMTVs+CXdDrdIN+4oDnMqnr6Id801cFJuSOFVQ
xS0Ncgyi7gRhB0Ajt2PPXno3gciPNdxAwOBtjhOGGYG23JRxIYIKPTbg3/gPsPogBc7EVueNEfoY
h1Lcy7XDWBIEqCyjl6nLJRTdT8a5pB5B+bzCjhw0C1IymMf94muHQdWAWrsxp8akEJol+IhOCAVR
M5INBb2FzSc8moXiY7Bm5vSwpRsDrr3ad6uMREWs70TraCH1zW91OZq761dzLS85NSR9dTI7dzlb
glpb3IousrQsQK0oABwv7FUCe6v3E5cTwgYgwAFm69yDG0AinBn1+8jIfAAmnMchh+RP3WPsCJjs
6+tacwqM1P9n6yKpy2Y8rEF7F2nm9KjPVRqQeqAByHG2DVAYs94+807/k81EBw8wyaUWKqNhWNdA
66Ip4Bys/2EZIhSpf0xMTCjwUQ+sKt5fX+Sql7jomWOluO8yMAG3b0xqGwFvGibohaAN27X3Rfph
/APySRDB/mfmYiZItwsXssJmlOj+vgEbU+NuXPZhQg2cFgwtrTAA4z0DrUOpmDyXpdWzwsBzlo67
3LbBi/C5y1XVw9XSOarWYAhBixK5lhRJR60vjcQrSJQYzqHnLehOxFNmHSdzRhn7NhusQ1VkS78F
I6HTH9zsU+PSzbaKkiYEk2oY44L4ipWFkye2ierhuXbVFnEXBDqghC/x63x2CzGlcP8OGqGA/JtT
sbONg52oVAbWAsipJWk9rVtyXYfEcDTE2k3RVoFrziDqgr625g3H2FUJgi6fVvkzeGpPClgCtMtt
r2lGBDrv+5h5kZao2NRWNw+lPbKMaQBhJpnwkib3aYIYz7Rpm2H4OGUbC7h4okKirK4FLQZoF6Ne
CHKT84BoaT6kawAZjrRxcp/ojPmxnqoq/2tBAoMM7+wYi0K4dKnGqfTssR1I5HjTq02mI6NsF5ul
wq/XihCnH0YpuBc9H5rRNnCpvCYy8HYieffixF2InOxr4+H9BEZfsxGdItCv7eFvuyCoPd9DYER0
XjJ8/SHf9Uh59gDc8/Uou+bhHsZy4RDgQb4UttZ86nYCr4xpYnd57WxRQ3phk/dQ07neE52pJnbW
/O/U4LLkk0yvjC0byHR8k7Up+UzaLy2pd3VF76ZRhTtZ9Y0FRgfAMbAU8gdkBO0qJMFQXMm4vTWa
Poz1PtRTBUnc2rcYDL4YHUBWjikCKd5yy287i6Fgbif2IRunTUOme9F9ycAFXzmvmlcqTmx1WScG
pZjkOjUkg3PUClovcYPeyB9as6u3ZRyr8rRV73tXHwc5C0glpRsMgfpy8Cm1P7EOgRavD33vjAnb
XvdAlRXJIXpTM8Q0YD0gtN1XcZTX/KOIcHx5vZN1SEdEEe/6HN/4yMtefS0s2S1tzKD81tl3xfTp
+mpW79OJLel0zJLlFNLfVjRiSExAnnP4Ek9OOMYbxlUOvlruRSMFGPeFXuYCeieMgcSTof1X7i22
RaR/HjZLuddXlntXM4tTa9JB2ZUn5hnoUHSo0W+w6mE7pvPB9d9I7twnQ7Oj1ZfWHh/07i73Fdu6
GjVOViodoV4mQ2L6wDiUdh30/d4EhnhqnrU/yeJP1ygdn+6nJskgzBLZkMhO9hpUnP0vXqLK0laD
BnJ0MNzgTyK3bjTMXUza4iV59lJq95P5ualua5sHnh2VSGj+wCd/W5N7NkUZO7Obo/kw+K+mlQV6
8eZxc2PDX4qv102tXmZ87z00Kxe8n5RdOFmrJb62BKc6jmj+oNdddN3C2gVDzxBJO7h4kVdInuAw
7vuiQIrJ4hHcW5B7+sqzftOABMT7+7qp5b+Ss7FTU5IzeNp/7cOUevveaEJSjz+Fq+IIWl2RgzYe
yG0BU5L3DI1ER/gJOuINq4pgRIcLjynASy0jLPJmRxKVmNzKuqAACgIaYFvApCzDoiwr1zC0gSJc
xdtfZR0HjddBxmn48ES/757ZkQIG4+1EBxsLs0CnG2TvPVdz2MbsG4Zz30pqbK6f18qtwpAIQMEY
m7LQRZa+V3oK9YWmQcYJoc6Dj4QmEA36ETMGJkjzdZjYQ1KNiru1EpiWejY+jwDQXw63Oklf6IUQ
0J2J/ZBOX2gntpi3ClyqK1anskTOEyeHDrQwrBkVWt7Hwez3j3pOHkjt1xuegVri+l6uXGQLHTeM
voAC2TBlVLedU7/MQUkXabl2QNn5OPOPKXW+P4gBdAYbEtqVcEc5CPqgtJvQkiAR2uWYyx1IEDP6
A+AQRRK95hYnduTwJ8Rol308IsUFbMy1Qtp+1qwBc1IHzFNQ1djx6sYBBg8CbtNexD7Oj6mjxSJX
h1XFCLhuMu9IoehPrl1fAJyXGU+o615MhzRVTFuL6VYUD2O7c8fEAjGWTjfpzJ6vO8H7KUsREKdD
dABPsBw8484XQyw2NTGIW6OUgokzNfp6D6mbJhy96WClZf/CnXY3E3f85HPxnMR5ujE6+pAkbrEZ
ua/Sn1o9SQy2ogKFdPvitWfYA8m6DJdN17+Rass1SC0lm37eN05kaqqe1eo+n1iTLpxZsTjDZqHi
rmMWAEzJAt8ZMViKm7Z6rzEkAn4kG5mADFimwsNLSCBqDdAh85t2i/VvMr0/cE+V0K98aSCIiq8M
hgwQq+QSHrhFiMhGVNkr226jfMTgP65+kIxiCLqp2RVK2iKVRekTOjlNaUJFnkSl2T1myQOZ2LPm
xGGVfu0zVa183Rju3ILPR1lX8laTQGZnTnoEFH0xou/NgWXHhoBGi3K9CSizFaFl9exQRTFcH0NG
mE08vx+inD2d8RK9H/dtJt/xlMZgcORWlcJH3iu68kVcYAIY1MJE8kWmzwZTL60BMYx78eMIlus5
b6B4PTm7uCdNmND2QKeyQlDzoq7D6BvjXTTFqNLSyh6OednFQa4ZePDkBJmSlePUO9fZG2j7gWAR
VCV2M5b4N2uX9m2xLzmBkmdsfweCyNqm5aSjxKE9ZdAeAP7M312PM2s3DegBpIsY4AO7sbSNKa3y
pk3QcXJ149YsyvtBm56qkitmsVbNgKMe1Q6UjC5oBVjl61aFzDcqMitMup+V4+wt+w9qRWjUQBpp
GeAwbDlmojkGMt+q9D7NhgNl0Dzw5vSmhPZH+ZUNYftXBhTGx7fv1OLySTopqUzg67FIBiCOj5FL
wwtKykOhIiA73zw0NRaRAlTzQFUE3MXF5rW20dpQ/EoO3HFuaFJHzuhuZmVBT/rkvNt5nw4H+BAT
bKazfANOFlPQCVPxTZkfeFc81NPIQWCjT6Gb8d2Q0yQgsV9vuzy1Q3/pTXZuGlgpxCunMo93Gc01
xdU7L/39+/vgiY0qEgLvhRSJVidWPeIzc3D/j7Qr240cR7ZfJEAbtbxKykVKl112uexyvRBdG0Vq
35evv0fumduZTCEF96CBGfTUoCJJBYPBiBPnJHbrFzh6JXASnWqOQao6J9VpPhmqfp93dGM0/zKa
/W0YE5lgEwHnBlAT0leNgT/J547G4aB81tODgvFuI6VexoIMiny3PWjV1rsgKCrqDnb9ctPLzq0h
RECsY6eVyU432RNt3fGOUbwWazBh39djpX6IE+Pv9UGbEtkQCCsc1G4vbeoxn/iYq9bRMHLnZzU4
nb7rtGR6S7TSPvScOk+3F7n2JZGSgWQY5UAYlgw2SEJLZivWsWDlVwxM0L2q9qcBcwM+MK/Drila
TC7GdbPXu6r6cdv42g4DCe+4mO5D3+J98vvMrY2aMeJaLAnHcZzRGBmz0gVMQK+6/FsFfBt9gOt1
KfE0Npq1s/F9LxMn7DUmbTDIjrsDKSP+U6pf2xhVZsSc1CPNspC4Yd5r+37Sg4Ic7fErr7aKvBLY
6N0gUm4LlIgACILvVHJeqpu9PgDEfsT/YVeMaITm+769N50kaNXpoHBfS37YmGa6vctSjepvuwRY
WIQrHBz0KS+dyq44+mLV7B650CtP9ABJm3rKvbjjh7IHC6pltffZYH4q0cWnlQI+HgfTuLd/xdW3
RhFsYWdwlw0HwZIUwjSjt7SyIGgnGl1IW7af3ZhjBBmMqM74SWR0415bsYd5X+w3wHcOwHFS3pO2
zFI4tM6PhRB3wwDRYORBB1AVnURWEA9yfbvbC5T48963+cKitM0ZaWu1mlV6pIlCdrrW7FjB9qho
/aFV7aOhG5TG6BnzUHrmUPlEZwE1innHyt4ncwYuGrIRLa+uJyTqYOWCIoxrWirGZy8/vMFsHXeu
raNl4f6s7AbsLENs+3XfbfXolr/pn1QMaweiG1PlC5cVcj6MPF9assVkm0JnPJxBhDjUL04yo/RU
esrweHuXl02UDUFkEdhD20AbQw6Q44SCZ4lhvNASWegI8zQOH2MuWb6jDoIZvCTBt20iK5I8xxjR
V+J2boPhYoENfNF66tXg03XSZ+K+3F6OlMMuxvCSBHcvEnM8c/DYudy4TLNBYqDYEEYvjb0zT/sK
VQtXR7hl86s2DeCG7b87eed1tunVqEbhlwQGUtNhSH0GVe423XWjc9d/7+d+78CVhKmitNM+pSwL
qn4OarC8UDJ6rjH5YK08KjpEpust7uu14AadhmXv3oeMZf4VHewqNT4MPWY8CzFHq3uDyyGTm5wq
sz3VDngxMN6vpT9nkh9ub6JU8v/vyfvHz5dYcHaPqF2bzKrSUFBjxccEJa58FjCf+EzRD4WuH2P9
AS8eFMch+GiD1n7eAsyv3CUXJ02KboWZlB0mn/Qj7iun/V0UtVLbEAioc9HeuZ3l6I8EfFPGs9LT
WfEr02nsrYr26m/AJ8CVhiiLWfnLXcB4VN+a6Hwc02ncpxkFFrxJfxlxHzUFiAgG9UCbLd3l68x0
CTFnRiX/NVk5jMNUgp8TlWeAPpFjo5befFXMwu/B6a5T0+9sjtH2bywBJ0ri2+MW2FBi3P7P9z/7
EdKJpRbLtESv9WNhqH5s4Ky6KaiOusJDAmd4/fRg9VE1jIFqP7mNFaj9ARegV2h/bTjissUX0Una
DekKGFXRcVHih7hmFthN6eX6U20JVIO+zsq3rnWeMsYPnVIGKWrzt41fZXKLbaSNAOkv2B1ZEW50
0M9IeAcXVMyoM97a+TQNSND5U0rvuYESHxRVb5tcO/QXNqX1DkaqVGXf6Efals9dcgQLHoghRi82
y0eBUXMjNo+meMLw5ka5b+V2RxUWeJ6lywzRHyl3q0Aq5eZkYKFT/lSzYzWKYLS/aSyaIBNze5FX
V5sBmDsUEZFALcRjruThnTan04QJ+nCujnFnQ7z922hjiKT6+GWNqxglX8xGQXnZkI5vXACdojDY
GQrjrqJqwFvA10hrbSRGsp/g9oRoCtINPF2BAZDrCnXR5VMyNfHXqXqZzG88OYE0Dl35b3FxmMWp
6jauODkJARG+gZERnFIk+rjgpNA4QWtTKRvCwqmm+U61CzNwsuZ1VNt540vJucG7JRvZzjKZgDG9
5UueXQNkggqnY3M95Fy8Idoe6FRtdM1lv4OJhfwK/KBgr15o1C9NZOPC2p4bcajS6jAPSChnN3JG
TH2nqDxVW0SCK3uHgi4cHWCepXQirWiKi7YyCR1DB9JOcZ+dGrXy8RP2t138HRF0HrewLLCsACtk
/o1KkuxQu3DqSSRpWMQW7yYvrlqXaaDQstvsqatEp/tUQ4aSg64kcUvUyRiFQGPiDurwkDWuAIst
xhfRV6K5aaEeoXXQ7YtZHFO/6ZNU5IGwwNZhBtkwJjTzDYi9QLKqHECTKUAJroW5OaT6xte62j6U
dJeFOXAH/CMLMApDw5CPsFEtgLw8GOlOzkDe6k683t6+qwcWuMku7EjbR+AQNsGYcJj0iECs9px2
z4njF0O/B5nTfWb+dst91n1meb4RNa4ccjGNXBW4P0Qo5N+XDuko0JFzU5eHmvEzMd5Qby2htFYW
f4i+1dW7DhwutKXRTAR+DbFI1p8dRK9CvMoQYYELloyv2fxc4xaFMKiPx11g1YeBJ4fbW7typN1F
ahKPZoQO1Noul6fbOR1zGyWtsgNZlfWYQfTstoWVDcQwCsaIsCDdBD3OpQUr7pppHBTo3OjTIxmN
wEmtI6RbZq/N9cAWW2PlKz4JjmEXZVD0NjRs46W9JrG4UqspCZ1OOTDqPmhd2QWYUdwazr+6nBeB
HZQb8OxbkK9XRAN1MndtmTVpCOqm/YAqvFVBE9SuAtYl33mjBImJuvLJ4M3L7S29+mgwbKFi7QA+
hwaw3O1r4ywl7pzVYdvEY6X7c1YVFeYUTcHZxmUm57zvJ+/M/aU8QExVObVjlYZTT/9iVvLbKqGU
VWYz8HN93R4SU/2aYDZpA9+24jTnp86UPqKWuu1YWjgKVlbRsg947aY0cqeK818poSR5AiHgaH82
Z6qBp+r29q540FJBAUoVqR7QvlK0UUWOEXe0O0KXfsJTHOy8Yqe4W+2HlSVaS68WBwNRBajpSz8t
E6AcQSSUhWCqcdIAqsLmuK9FkUOTlbWOfV/XWvYt16vZ2QhpK98UwHb0CtCUQOuESOuzB2pnTR6D
pHfpHAE2MOj2Z938I3hk2KOnjepGCNgyuGzFWd5QD22eiQIG3db1zOmZNLpnNejyl3u+TCX3v29/
wKtAivOBOIpJeCSUEKyUnitDDabeGPjM0B3GLzaYXMxXzH58JXjZq3TvjD/bagtWsOzZxQUPk4Cz
LmPxKL2hKHa5RD2zy7yzscQq7p4N97FlWgAEQNCkW8+QFb9Bgd5GzqIZC6mtdDQcRsuR8zoNZ2p4
tNd9jA9BijbD+NBRH3/d3smVZaEyD0ANQumiErkclbMv13UKFgAwcKiPkMY7uunv3vIb6A/eNrNy
4lDXgHoitg/TvKZ0C6WqkeX51JBQxKASz7470Nyyt666FS8EUyBsYEVg2pNbZCoT6NgYEFwzQFFb
JFnuQ7HsqwZnDOppilhrjn7n5OVGKFsJ1lgWriSQ+mCN8n2UULTaU56XiCYPM/nW98eP792SwyIr
R5X/avSCT8JoaeKQ0M2cuvRGNYvDqS2BNQGYbUu7Y+1DoWEKHwduAANHUugolKEZhJsnoYPsNHdo
gJE2IDO3yHdX3A5PGh39A0we6uY7z+a529FhVKHKl4Q5T4O0Z0fScL9M2U7dLCytrAghGJuHj4Mn
m1xYbU3atqZR87BCLbmh9qeef0N/ZH/7I60sCC9OsOyCLRZBXe4vTqNaxTmd47DL6y+98jyl4itf
MGPs7eOGzjPyxRvPdq52kP7gvPJQze0XQb+XbfmJD4jtaAfftrQShy6uaOn+guxjkTPLQWJMxsA1
H2yT7Sb9xRCtp27pgq6lWkuiA7ljxCGMg0kBgtHMMUGRKcLOmb+404lzNeyS1DOyX6Npekyv9hyp
crx1uFZukotUQNpOu2Cz2dJYhKQGkgO076p7N2SKV2VvY8k9172j5vfb+7rikBcmlz8/+4KFkrVW
p3ARJkOZBiwhKlhrYzPQh+7rbUsrkQmej5cpYLOALsqbirrZiDnPegoBTAcSYz6NYxreNrHi99b7
NQzWPYDh5YPs5Jpw5mpOQsUJ++lXhrnVwbhTHDu4bWfFGS1AcFDnR2jSiStdijYGeFUttZMwJr9I
c1DTt2x+Nd09+xjP+/I8QznszJDk9aCMGtu8MJGYakD7gHu60hdOyTR+1IwvmDbauBjXHP/CnpRX
jHqsTihnAZhg/iTGne7soBnhT1CPVe8ZOWJiWN86bCv35IVJKXtS+4SgrpPim4k5JKL05tj1Wen4
Tbsbx+di2LggV3wECBs0p/GkWUZZJIc37dpmNXQiwmYKO/VBiR/yFnW5/vnDLnJhZvkZZ+cKXYO5
qHJXC/u6tz7pifUi7IXYYFKrlzHT9rkNhYzbJleOMqjuLKDesDagrJcDeGZyxqFAdpHoaH5b9jFJ
1O8oywxwf3PLT673EJytgGcu+iWAbssD226StMix3Sxs0jh/Lmaw0dVgnqJgVmdVODSuM/m313Yd
GfH2RQbwTg0GGRTpqw25ykfXTI1QGDP4XfYxVFKAS/Y6KPooDRDlru6XSrxh9XpHL61KH3FC+pgM
hlWGXLnTuyAHadxWH12/jiWXNpY/P/tqozUNcVOoeeh+qcNsN3txgJZumOzAG+FbfhrwrwBdv0AC
EUqjJFz0RtsDC+JDfdjSHV0c5PJVgZ/iAs6uYwoFUCDpp6CLpY19Q8wwUSHby2ItuZ/taosPaGVT
UQLCswWwfLCgyQhG2s1Fk2FeJKQQrTgOCS3Q8WzLUGCodnfba7ZMSSdCmag1lYRUYZ/tWX5nTBGY
/2+buA5fWMHZapafcPb5ioGlk8NSvMSsMfW03PxuVFZ3UIeaAJXBICOpKlDb1bYQeFdNMrw4LwxL
vlnPmDI0uVWFI0Yz2dB51CJ7q/uUDa+WAv6eLtsp6afeZB5PighwIY+LAbTUG0dEX+Kz5DTQhEKZ
XkNSixF2yWkIVYFYU2YjtPjs2+ocjIqv6/fU3Om4OgznHiz/eMN1+wbV5vzz3HvFcOyzMJsPZvrU
sc9tiQJ1HHW17sWu63fpvBEXV6LVxS+UsjknyRWnSeEFPDbYI/oUrq+yqv3hlsP3qQX/xm2PWDWn
Ic/B0w+1ajk49tOQGVSFR2DUSSgHA/36TtvlWxfMSkREHQeAGBRWsPdyMdwCWJvRdiZh63aNbyts
N+jg75iRXJmADrBquos7DKLEH5useS8ZXxiWHM9oTHfEpA8JrZl/sarauBs0OkQppcOfj+/k+RIl
1+o6IKxcnpThlH7p3JdSvFrxQbWeb1tZ/hbZgfFgRgcN/HuoOUhWVG3QMf6OF21S2s8zoJYuF8yP
h+lYp+4dCJc3MIFrEePcnuSOk2rPoEQYSAjtVHYqa+WurVm+s1rD3NE8BxN1rAufGvoWoGAtGmIQ
Dyy/6J0gT5aSydZWiGY22E4EhdO4KJm00wkPuI2IsOb/52akHDItbKFMadGEbhm10xfbxbDmKyYm
Nk716mdDEQeTOyhnEpmLJAOM20jV2AqnuTX3NVdc3wRfiN+nkDDIWW6FHMNhH65PowyOtiPoY/G8
AJjoMtrzSS/TvLRI2BAKph2xrymKblYPme6XvGWPrlJt7OZKM+rSpPTVylgtRqUhKFaVwF/lle+C
D7VPlGC2AFzNFZZ4STM3Xqz/qbP2QXE/Rmf1n/N+tmbpe1bp2NG+aOtQNM7YeAR1/xiuY4v4MFs0
AWUJKCo2Pu6VD+HhAygyRvdQnQO0Ulo0T0vcK2MyRjYEeYgyHxpdA0oXsP4O7DMfPP+SLWl9IrWm
1CyrMTJV/oCY86oMqRVQS/vc5l90tEQ3vujq2sBvC0jAwkxtSxnDkJBuqOe8j1DDfbKYFUCCY/aK
KvEVo/58e21XIEZoeS5Pgv83tvyYs/Qk6XhZQaSri/qWBFzMwVy7gWNSkMMfHAacIpqLwMlCotfH
EIufG9ZdRh/s4VPcZvvbv2Vr3VKcbVNg47jjdpHS5jsKeiIxtUdVu4+14n+0JEXYWjO4VmgFdrh/
nZ3HWn1Wm1C3Hm+v5yqcSlu7XNBnW2uLocDRWKxMdpAPLsa2LZyObqN9srptwP+Anx2VUCB+JTOx
DpFI3vVR2+W7khdBV1YBniEdWhn/YkFnlqQPBByJmjQ2FpToOXjZqWdP1Q6glf/RjPR1TIMNmVk3
fcRAZ8Liapcl2qd+yweuSxn4PIuYBAHhh4pSnrRvQ1amCF3DGAGUfmqgB1ZUmdcBpmUDHtNrxcts
f+bDLyS1/2J954albWxyPe+stO+jrPsLLfCHeJ4OVrUlAbK5PmkbdaI4yxAOtpG3xyErXpGfM28e
0re4gMgJ7uDEowvdb/2iF/Pbx13lfI2S72ejXTr2zOdoTlCXTHj5nOBdh8SzNTayaRPufZGdXX5G
mbqqM9Jx1Nqpj7QUhTY9jUywZP1Pi7GlyyblvVmpBkwU5FsjysAdlYOplR8tYC8L0dBmQJMXPAUy
3KJ1W5BjpNiyGpmd79YdiM2y2stEFpnNAN24YctFFg+42rozi9JFk7K87HQy9lFu/XC4ryhOUDkP
SrIT1edm3MInrMWp8/VJ561JtToxS72PptlgO5Lyz2KIH3UFArAGwEO3P9lyhm4tTTpj1WSSSk0w
sd3xV1sP2hrCZsqjQr9gMnLDO7ZMSecsBcrNpK4GU2772rQdHvRQc+bO9GjYwwSdDuVf5AfnGymd
LRymmmD0GQah2+4S99Aa1ffMEg+ARW1s49oVdmZKTmcbDfOHM8M3q+zxJVbeTKc2fSrGP7e/1qpr
oF8IBD4mra/GxYvE1juWxmpU9IZ9ZyjsywyJhC/wztJTSW9tfLHVkHFmTvpiIKnkbT8hMjpDtStK
8mnEJXN7Rasbd2ZC+ka1Ogs6UlzK2sgfMQlwILF9bwmx/5/MXMET5yE3RwwCRNasfK1NYzdjfrSN
f922surh/yzmil9syAui1LCiWPOTOnY+vtdOY+YPLX1l5haIb+Pr6PplPpNqHBPEKIVHGTCQUwkG
qXjYkqvY+DzvNauz1IwWdTzEBVZEKvsXBZOr3bYvCt9IrrdWsvz5mZXWzbo5XfYtVsoKcM4y+ZQm
ZEsnaHUti7wjpn7w2tUkb+YY+YyHFPul81fTfFWNp7LZ6AGuOsCZCcmbWzL3TdYlc9Tlxm6kdVC7
GhSdQLSZZJ7ajRuHZ8Oc7NWG0TUVNI9wL+W9jzb2XgCkPCddaEDSfaLdj9vuvRp9IBaJ+SLAV0Cl
ePmZhAqdKlfBBiZuA3rzgJHJn10VQ+UbxYFVfzgztKz7zB/ilDOnowYeBBkxfLsQio9mbnB7Ncu3
uLr5zoxI7jB2xGaKgVhKZ0OHcNlYfheN0v/WWobJO/ZlMOY3q2nJH9Wt05+3ba8tEPN+KJssOQxq
LpcLdAltgSRlPOp5HUFAAK/XD3dWkSXhkQOqGYCxwWcnFVjUueuNKZ1o2FYs/ky5eBBOkd3FVn/I
HTXbWw7ZeMZdF1gWk2jkAl6CdzJGSC9X1fQ8ris+sqgmPwFoOAyN7bns4HT5b8wi3w11vFf0b8iw
j5lif9xlsJmLDCIYaK6nGvXeyXOT1AAIDXa+NznQY0W5pU64cgAujEhxytWQLqkqY9E8xLtSEFRs
uO5lde/ngDZ+PHt5dw8g/qAGi/7g5W62PRtdq3JjVG70b1WWeCOgt0ZZf1Gps3E7rq8LKJe/Tcmo
TVPJncbQFR4pgKY1ovYszn1qdwc+8I2U4j0mSccOk4PwyQXKBWS25CScxWnFQOseqXGsoN0IoiLm
Q/WT/UX0RlOCxoUeXTGkrAuEDna8QDVip/XRkTU/a6xJDxMSkcNgx1X6mTSke4xHQ2mPJUYEX3Je
mpY3YTT9mXe8577azKO6UUa47hehYQTGBhUoU8zPonV0+WHomNbliHmUaMJEIieZD93ZCKQUgTvf
jS1E9VIWiLwqvRSSaQNT/dYFt1SCOYXNOaPVDweAEugGwLoD+aDLn8LU0cSdk8SRjnMG+nKPa+Ov
PtU9UC9vFNtXbk88tf4xZVyamsFUmM8Y/I+gLHASFJWATPW5sUW/tGYG3KLQpQEJrElkbIvATHYy
Zmkc0cE9MggzVK55hzfQvzhcgF+ggA9c0jIsdbkak4vGiIeSR/VknLRM+UtNoEOuAyc06xv+stwj
ssMDzwoCXQgT4TtJQaMuTch+K1REE6jU9h2P2c7uWHlPcUh+5wXP78Eb5FSeVjpM31jmym4uRByw
60BVFTKnl8ucxzwbckuJI7M6Afz6qeW/tWaLemLlMoP34VBBEHzRfJScUIxFZZVDxaKhdgJLUR6B
eTzevi/XajSYBgafCLCSmNt+n7Y8ywgclM0HoaQiig2wsnO+U1s74Cj5EvdhqowThm8OajvcNQ3/
dtv06hZaDqwulXvcLpdbqLsVgYhHyqN4ro+Qjg8aXkST3X38S6G0BqYZiJ6gHyIHla5RrVxXHBwv
mu1V3vmCJHvd3DjEKwkjujygAQMpC+AJ8g09mX1td+Ykonb+nLm1Z1u/9Uah4ERpHurY7na39+79
CSL7/vIewviIpSJiSq5hudYUo7seR3mdRw6E6XaGq7CToZeLHNhMvpbW2O3y1PhjZmivKv14Z2vW
Z2D7Bw88b3eGWs9Br9AT7r5kD6ljaNCoLT8lorvLBJ+fFEv8yDWA32//8NV9QnFp4aMGHQWRcsN+
nDlH7zCJWju7V1pnl6q1Z6ighhgnK2jmrW7YWhzHcN5/7VnSPvHRcGcwp8SRVd8Rx9Oav+IM2oPh
7VWtuDIQmJiLgviSCeiPFMJZnJM60zmueU5POq18bc6PdbLFu7ZmBmryGGgEnxFaT8ufn51VPc0T
IdgQR7EJxQvm5SLMrI2gumZjGfzDPO87Rb4U2PQOEopaDzy40KZy1ybgMBL9jBDe843EcvW6x/26
1MAdQG2IlIeprFVTjP3hujehSOpAx9tWn1jjoLs9eGkZ+1qHkaim9RjfVewuI8khtU8T3xjsXQuB
wG0hv1aB3lroKy63dY7VkgJ4zSI3nnZ6lQcZ5vnrLvYamgS67j6r5FOdFK9Du8WTsuadLhAYiPEg
Y8Ak7qVlo2LLl2hE1Ai2r/N6FxPhK1bhNc7WkMSqKcDuAWTEEtEhvjTFkrHR1B5ZBubExbHP0yqc
KnOvmahGapCb2n/8RICjCnxNwPcDhSqtTHFF0mt9jBORgCANiM3PrVVGhkg34smKuy6PMNwemJLA
YIvkQ2D5KhM+IcG21eQAWgA0KOd7rjzfXs1K1IIVqFfDPxBu5dWYdkrrycVtT416X03JfU0dNNKV
k9HQr6BY2bqU11YFpikwqCC1QGNUilpjpxmV29QCiBXzSSsrI5xi096PXPkz8fyXm3CxG2xh4csN
T3rsKofejeuDNXFoMCcdFGr09BVankZwex9WfxdxkGphCgFElNJJ4RUI6Byti6NZywKaegz/BfLO
/82IVKNIVc6Gou1FhCn8F+HwwHH7J5rku9tmlptGukExIwJhwUXVEARxkpkKSgIASBEG4oL0pFTP
BgJO3ZUBCkp+nAbmx0SYgVFwMHkF3RF0VzApfpWHJFVtV2aFm8itv9n5kfQKyGN/dVu7d8VMItuR
1gXJJA1EHyaLrILtzPEIcIvvVlGmPOnaq5ozv87/OPanrBkDx367vadr/gECTQwlwEXcK6H3RkDs
K8uQaynNuB9p7o29ODCy1XBbiWXgy0GBB4NsGEaUKzBanpORcIVFeumcDPI7Ro2nG8ZPc/7j9nq2
DEkp6lAJiNI6LI5Aiqh5vCyRYJlahHl8BpoEsZXVrZtzMQGJFw2ohqTjZbQmipwEYUbpGfgKC+eh
MLU7EPp4xNnyk1VbKDaCfgp1LGSSl/eBS93erQSegwSqXPFId5rS+2U2ekqxNbu05hWm4WKkAvEM
xGvSXTDN6KBzNsdRC2kGSIX486Q9GEazEZzWVoRnIMaWFxFPtH4vV6RSjN3YaikicOSdzPRHbBcn
i/z5F7AunGRbw4tdR9i4Vgsl0Dwl3LWSaMB5Bk2SYhDgEfoyAN9uf2jqdHqYq3FLA2dteWdW5SlH
6Ao7pHWQmNmUejmvd5Y+B6n92Z31/W2vX4uMNtaGfBbjm8D/XG6koEZTcCNWwrlmeKX5pKUgElBp
K0SojU3s7CbXKpuTA+6xEW1Gmm2V31d/AW5aUMdhDgLR+fIXQF9PgYYXsNBlF40YklW+Ffpd6fpa
+mOuN9K/tbt9YUFZkPtQxpR5XSioDuIirxJgfmoRxoqleco8vU61ONUFIIJVa32+vb8rFkEVYpJl
Ql4nGFy9XJ3SllBuZshZKkCia+p1w2MP5hq8vWHz46ZM0LCjdkCAf3aWjT57MeTJRJpSoBQv6qMW
HzpV94xkl7mBufUEuqJlwr2DiLWwyYB5BY8U6fiJup8aMIMmKGN1hvASzEQe1QaDWn4Td/2LqVF8
wEa3y19VzzgStWFADuV2eX7ojQZw8NHs7YMrmL715lw5OVA8ReUcnWjgnVV5vwHydxLVpGGjPlhg
9O/m1o/Z71ZswapXAt2y2aDFhivpYJ+93G08Quc60ew5auvnGgiG2oQg27BVN1lZziL7tiDz4EaA
BF9aYaZSgKGtS6LMMY6OkR/FVDzWFvGVLQ711fXAArAg4AUFHPfS0mDXeg+hTjXqslOCN2A654E+
0d2HfRTf5P+tyEDKpC/AGWdVaZSMcR2oJngbqkkc6474JKffkmoLbL+xLPkZrbgE3Mo2naNqnJgP
3pFvujOPaPN3T7dXtvayXBwO/6B5g/6oVBeY69issbU0LHKQscRWwKbuRMnkWezQTbhrs0iHcFBf
lR/PoWEY0Wx50uog97z8cmVb1GYFeBnKQ+Nes3lA9XZHui3O9LVDf2YH02SXdsAB7AwindJojos9
xq4/CeupyPujkmNPx33Ms0PfT0elLw5tta+hrp0LtnHvL/4uJfIXv0F6LOGScksl4y64GcUbKAeO
tZkfb3/ItSP3z3bacgRpIJ+hgJcFwCjra53eaSgEaABU8o3ay8q1h5VgHhq1JJRf5GJVo+a1VrfW
FLnWcDLnR6OzoQXGgyJ9SMDynHdbWpLr6/rHoBQZ9YL3uZhYGjUxT+/TtjDCwaDxLzU3tX2hi/bL
v9nHf+xJ11GRO25uVWSKFLsPOuczNydQg2JarKUbB2B1ZZhvwXXkIMeVHZObKHd0DkJXAYKG7mCJ
U4lgPDobsWvNDDJNjILh7kMJUIr4YKTi0DVBxE9Ha9erWUDA6F6TCbyrWytai1rnpqSj1hQx2n6Q
TkVDrAn6HA7SxXct9JFuf6JVM+i1YpAOtwz4QS9PdJPObtKJNolMYK7M9L4lw+O0KY+5ZUU6s5Sq
YDOzYcVJtB0X3K/jeaducsCvfh50F9BXBF8VZD8vF0NQbEYmy9XIATP5WAagaIdQpV9ttXlXMjpY
+ceOFOcJQFC9SuFtGjtADcOBNEfWYc7p+xA/3/48WyuSLn8Hgss0m2YRdaCNJtZ3u3Ke6864b9xs
i3xr9RthFB7U4AsNlrx5YGerRidLeIQe0aEfh4jNLmjGtjiq18zgjC7CGzg/qLJdfqM65WkqSjSg
hhI8CR3KPXO9K+bX2/u2/C3yJXFmRT6onTo5LTipUTKYCwzDFzurKvcD6W2MHvYPqVLuDPAhY5xj
Iw6trm7RgNVBe4hpHGl1gg5Eb0UlAIFuTlThB92dD0b5bzLPBRnyHzMyXinXJohfj4mAbC7bJd33
1gILtbqVqa0tZhkrwmyWBlPyJhoqc8E6m4nIthTE7NiHEPGxcv5Fxw7vMcRU0OwgaXelWyIG/ZMd
Ew1lkLbySJPuS6d547b+57ZLrBylhUgK8kpg8wJ5qXSUVNbHORgS0MLFUQINTrNXIGoXj/nPvIUa
x21jkv/hOl+aUHhLgrQDjNUygLGd8qm08qp4oyD2T6AUHZM7QD4L+y/BMCdd+67ydNui9LHeLYL6
YemuorWB2+nyXHVCV0dRmvmbk79UxQ7SCT6bN2xICctiA/V9FILB9I0WsiztSXRF5INS5m8JxZci
O5VN3kC/K/PRRcN6+nl7RXLTUzYnA+1nK08MUjb5m1nvjfROAFmAQZPJ/AwMhWdzH/R2auIJ8dzY
P2z9oIGu272z4lOPx5Fe4n2BTkRzGojtF1sUEe8f8CzAvP82XAFgLltUIOGhl9udg/tFjcWUveXl
I9UOrC4fRPXJ7b1+/lG+JXl2ZzGfJywAYalP6RMHJ3s641/7v8ak8yFVgP8VtSQr4M7WAL9cE776
cdKJwrBY3DE6Z29x7vg8H/wWKvYoJdFW9VynC9T0u5vFHh9fdJJ6o7XBZ3HlijoCHzqj4EdaYIFX
BQ+iTEY+t923VHw3QV20yH8eb/vG9RIlG9ISHVB9p5kOG+O+v7N8vmNflRdysPbZl9Rvtkbbr44z
wjlEvVFyw4wqIOPLis/rKgpPG5ba7bceeZ9GnmLnkYD7b5ru59lzxrvW/FjNCI+CS4NLMDszqEKC
xHEyGKznOZjGY8yKwGkiPFvj4fH2VkpxcWntQOkEnN46RKcWitZLU25Wg2k1xzXZxCay84hlf7Xt
06RtrOhqCyUz0oqm3jba1LYSMCmrWejm9AtJc+vAUu1QJVDmAIO548Wa3u/qsSkOH1+jjQrNOzkO
YrKUGFog/IMoFdaoid4ztCfUVHx3PCrDhh25AvC+maBJfa/3gblCRp+oA3cVPR3TYzx9GWZMx9o0
oMqRtW9ZG3LT8Izm+0TY7l8sD91XFZwJKPrJqRvyhESNXYgDjaB44M4dyV80DDQWG4fu6lzjE4KC
ysG89gJ5caUbNJ1Q+UhJUh6m5NQq39zk3tyafF/zknMTkjN2rdFMgyLKQ99OiNqHiR217Ffbvwij
97Jy3hdZ+PG9O7co+aU5WJkVZ4tFjXm2E2VQRwG9G+Nv/8YO2CbhFuhfyyQ/gO9MXIeG+YGNO0iy
qDSKk5Oqb1S31z/RP1ak1TDyf6RdaW/rOpL9RQK0UAu/arHsKM56b5KbL0Lupl3UQq2/fo7SM/Ns
WrAmb4DG64duIGWRxapi8dQ5QITWKb4mVm7N4Q+QPzXf6DGvxQvcsBEywIeIx2HBCxpTkRII6VZ+
krxOs2/G3yrlOI8bJ2nJn2f5dfG1EyuCIwCqNCdhieWSx3tFOgK9VFNuN7MPIrDrG7NuaaEuQTLH
A4RgKZ1yJS6X70nVFzbcK9w4sNaPwRSCK8RGWbhlS9genkPiPVFKHNTwvc33ff44yz9ocaNs1Z/r
m/TPRy0/5CR/9GlKrBpyCH7f3kClgrcRQJlO2W3A4LbMCFmYtzWfSYS1k1pqR/negHbiqH6rZv/6
Hq3YwdAsSmnAnTFzLKJZwqLRM1J2lQ+GrHz6LXePA7ltt4jn1q2g8406d7n3CFmi5EkNrcK68gfr
DYnIjqYgjhy1/SIMaEkSy8ACAXoQdJXg4zzfHMXguo65msq3msxT0N2pXgdKnHmLeHMlGJzZETyb
TpaWqSHsjH0QG16Kqjnbaq4vOyyc0zMby5qeOFo4am2tGEmxpx05tsjuDOIx+R8QYuIpyM/a5687
wunSCX4NYdQ06Waa7zV6bxo3I5hKqGcx7/9nRXBrCRBZPENg4bQIqHmgSDFI7xXdRuttzd1Ov2XJ
hSdLBzUnAC4zfIvVJDuo6NUVdWfSgxW82wg7K1n1dJPEhyqpycBpZcKSIj+w2Q/RgLOMw2DtQ7qX
MbwMVaXrC7gS52AQEFzMuYMKRWRgmgwdaKZErXw9R9oe93P1zOgEAOODVO6um1p38n9MCXs1FQrJ
QSwHJ7futdJuyt/Jlo9fXjaWA4u2AWqeRcZAlDcDnKIppEzP90OJSTQTmp5m6eggP+GJpymY49ct
r01Ku5Zjh3dP1ha6bv0HLB2z5d0a3TnB7VtMqmRZYeb7CS0LA+SAieyAlEpSOq+S91NhenUi20a7
HwsM3Mtb4zqr23liXlhjKYwgIGtxBCxa26q+y61Hw+J2zne83zh64uzTf4IjRFDQXcV/AI45PxXh
pChDKCFztV7o67fKnqcO5FTvjB3+J7aR+z9HFS/C14k1IUTqfZsAJ4qEXEGOMKOT12HUKi9uldE8
mGYHATtlp8y1p/XTt1T9EZMbXox+3P6xrJ1kgJYdwE29eLru0uIz28UaCEFVl/uSV21e+V3s9K7q
tHb33XLj1MkOzR1449xsS4JmNYyfrIPgYFGfViwisNiDdkXqb/LOnyvLK2LNaejDuNUm3fxCwaPq
sc1pnsEetAP2xHAijzpW442OZetO5kIQuZ029no13AJhQnHHxRupCGaUelmt5hKZKjSfJ31X9rua
fpB/ldsNAEcBDDDli2amydMwJDPCURV/x3UlZO8jMJNbEWn1QJ5YEVKHnBRGN49xsU+KPyS3aYzX
O2lX/Ei6bGPVVlPH/1iCwrPw4mWpUQ+psbTYtx7uRl6/H28kX93rGwljNYoDcGtBlB4hVkwYoTI1
RUmnymfpc8K8Rv4gXxQQ/M+hOjEhuFxU5EwFb0Llz+NdyJ86Braf0anYRvNrzc2W8UkIQ+JGgZe1
8/hFMTUclaGBYEWA+1RsDBPrwwcz36/HiDUPAMk+7vuflySxa5PrVVTVc1T7Q/g6qPd97DXKR1r8
xQ3puqHV7zkxJMSiuUuHjE8E91b+E21N2yz+5sMhHLdi3poHgOpTBagAGRYzeOfrZrYpqqEmq/2C
vlYyc2NJs/kI6UHqcWDWQTsINsEaCFPIZTPZnjUfB92ezPts2tjB1V+ytC/REgM7tIhG6/BM0fNy
RrZLoTQJ8ar2Y2o3VnV1+05sCFcNmilkbmrYWFRSCfrH8YHV4MKUbrStVumqqYW3DINKIIAUVdvS
dOoTRYepXH2p8yCOEWYNaGLbZk29f+ErJ6aEPZS1KIZkCermBpjnAoP0d4p0a/UbncRVjzyxsuzf
Sd2saT1rkh4hNjX3MnVq89Yan4FYvP4tIk/ZZ7xQT8wIjq8oGV77E1bsByf7qA6tDUW2hyaytffR
Kb6V3rAfIHD/dt3qqu+dGF028+TbuGwNxEolyHyXL2p85MXvUttwvbWIfvpdQhxs23lqZcjX+A24
DiQQhVTRYFfK4wAow2wMNjNuFHmjZ7Tqg8AJ4v2NLlcCwTHmjkV6Ny82Lb8wd5b1UtG7un1l8e76
+q0aQgbRgGHDFK9IQYp3CcoTHtd+j9Mkq48JRUV334D31Ao31nHLlOAfDQeDa1ki0CvRk6Ucs8GT
U8mOyt00bdFBLVsiVqm4ZGByCIwAUFoSosVAOinMQnxV1j/NmJhEw96Lx8IeRgyFGSXeO/jGO/bK
GcMqAuWyaMdaMHruh8XAITpU4OOK/E9UPIf1e6nJQK5G9vX9WvF32MGrIsU9ERStQiEjaUMTVVmK
NAYBYxNYjRSyLunGRXvxLmH5To3owscMHVpKzEBqSa2fJA4ic8MTVrbn7O8LT6/A6WAkasTfN6aD
xN8MULQmPzmG5pvnstkISyted2ZLcIVCYQOPCtiyslcjc7XaRN/N0bVXgP6ub404r7cEQBD9A6+o
LYLaFwqYkIenpdq2ta88m/fmm7lLvNhNHOJKR7AZaI66TzcWcs0bTiyKG4VRJgxe5bz2G2qz9FdS
OKr17fpXrUS/048SkzvuHEzhOj5Kv9d2nR8eQOh5o+67/XUzaxecMzviPhmkjZQKn9J6k6e4tQ/u
3Cogbu9pXrYz7vot+M6ak5+unXZ+Yq0uJfVIYRDTz87cgnt+o+JcCwmnBpYfcJKaukrWSjZj5frI
xXtdQf+kDSZInjYWbs3BT80I2b3pSFb3EsxIe0mx8wPu327rAzu4OJ9feZlqg0tQdVGQthtBb2sJ
hYhuNgYrW+AbfCa3HtowN6BPcK9/3rqHA4Sy4KwWrMb5Ik5dN6i4IdS+WfzQ2CEtWjukGzbWV/Af
G8JGpXJvRHEDT6BxYbMYDaEutItItrUcI3xbAqJrDRvcqsHKgNsu5uvE8ZFMLSQomWLDZBDfabdd
9lDODzS5l6UbACOHpQEo7xTp9/WFXCvPzsyKm2WmSiKbMMtdZdfarTO7LdoIwHU/Ux/g5PdoZ234
x/qhPvnUZeVPjoCaa60Zd1jZ7mbwkn2+Mx6G1Oa2Ycd7NSCFbXgbX7mECTF1nS6uUKw1dTf0PcFX
tl73Qrx0Rz/aN3mnutLB8sKP69ZWnRMSGoCzoHYCjPb882KS52DchXOGzW6obqvskDUbEX7VN09M
CP7fhBgnYRO+p5p2KduP8RNJXgr5jo0v179lcfLLhfvnW4RDEIEdZ2gzbJWmPzXJvVZvXBI/kXzX
DAhxKhlBGJtn+JLuhtyEx2hf7kJXBsgnGG96Z3bQOHPA7+IUwf/BEdcqDsyP/+9OCc6vK9yUEwU7
Vb4Zj9F+8BMvOT6FD5KjPM5OZTv178Yp/ez1+qKu9aFx6P6xKxyAAeTCNE1ht/X0N+IxP3Nal7/g
em5Lbrp13Lb2UHB+a+alkYdY4vw2+Yj2rT+Hzuyz2/pW8WS0oEpf3sg+y7pdbKqBqUILKucYphAs
8oEA+x/lqK6a23LwaXgbzbty2jgEq1YA+ofCmwlopVjOS42poRuF3k1GGNg5ngf5rra+N9lG2bt6
nCEsDtIQ4LtVkedgbKxqTJc8oPIP9Q+R/8a6e90fVjeILlqsCzAEU+LnASNhczQoCe4lWLijMiT3
ZbT1Yr5lQtiRuIpBJS9NKAfy92SI7loybUAm0F5a2/WTzxAuIWgVF/2owQYG2lqnIwl3c6uf94BZ
NDtSd0GTQWEymqLids7VnxjNT7xQZehYqwboQkNjb0zdX5OUuVfN+XdlkEtnrEFaOBZD6Ge1ot+E
KVZmCJskR7dnaG+4PIyuSqvKUQo0u6Ho88ZoozncqAfcG6Tck8Lix0Ck/lnOss7rp4p6BsR8fYsr
C8G9YjjVYLQ2I1OQa73uDn2p2jNvTRcIlNE2o5Z6kMOdHWMoO7ce1BuJZeEv6ENr3C4MQwpIm3Q7
XlI8Z3SG05D+m9zLRmPLErsDEId7XEvfsqgc7nsetrs0lxKv11jh5KbJbMxKHyo5LxyZ98dSSchb
O8hBOtGnRJtSt1ajwkligA76XgHHTDwfOf6W26aQJTOhgppxqIADxp/YeqXKjqaH82tmjsQdeRui
PGqeMDNNjlpnDE4/giS7lxqYVrNjmJq5bdSmvqNpFbt6Xr/pcdUdMKlXvA7lFNpjXrG9AT1Sh6pQ
Tk/y5m83gmleysgLKckvqegx0S1j6NUu1WFRlZ6zPVOH6ClX+2PITPT9ehPyG+1seFVVNwfNjPLX
Pk8ML9GHo9mHuj1jxN/lRQpFmaguoSGblgB0dhhqiDXOXRDtoEtJysnpmCnbVjwmu2SG+AqzAKQu
45+yPox7iGu8YNLjLU4zPSiSNgQvaKL7QEM/zPooP+BahttdYfWenmShyyZSvnEA0GyQKGW2RLpX
ADmtgOrVNxSst2TOLbTFyGCPdHigZX9XNvxXUcrUvn7y10KYBYQzcExL014XEhDppbSvOEHRN+1D
9tSWO332eboRX9bSHCjFAMdYeHqB3T6PL+Gc42F2uQ9KEF9TDG9uA6aoNiZi7LS/L8vvX/8oCt6t
hZRzIYITwlmjg6C10Ruk9H625T9tETkzwZna+Krlz4hJ5tSMENIwil2xLsRXIZU68qLhCG9q2Q+T
g4Ym3ugXrG3UQiG5iACDDk7MaEnLurlJrNqP+g9V+o153TTZT1uXgLVUA+Q+UgAaBTi0QuWI5g6d
teXyOekQch4Lp8PBmdMtQqS1y/upGaF67Mo2zlvFRCPHMH2rprckNdwhgpp62rlaEnkdb59B7+1d
94u1r9PBdgvkHrpvoN86d0NZCZOsrmZUW9J9iYYLw8PwtAUxXtsocFED4LQAnS5gaEOhdn1HZTQm
dE/B89e86yZ3Ug//4lNOrAjntuwnZYSYO2oCTN9Q8s7ZQ7U1f726XCc2hGPUpxDchjgq/Lvih9g0
bbSWwGzTbISgtWN0umDCMYokLnF1xqeEdWoz+c0Y8YzcujMSrWb9ub5sq7Yg+gvkJuqECwrRsKw7
ZZ5RIQxjaQ/F3iSguDWdotoXUPK+bmt1+f6xJYJ1QrWWJoVrtU8Yc7Q4hTeAylnbiq1rnwQOQDA2
AQ4N9lyhaYkB8p6C1RDtHCO1cV2yI4DLQzD26u9xuP/6J53aEsJDaWZ4tFl8W2oPk/wXSkG8+zqK
HQU1xl7wYrcABAXHptqMccKQ4flwIRfT4/5HD1jaO2bYxntDHb44gPXZGz01J/j4AFbSeKLYJEzb
xPw4V69M+nl90dY26NSE4N8jG8k4RjVuCfVdWntEjuyJ+rTfD+z1uqW10HOazBePPGlrVJU84/mw
Qv8avJMq+m5A+dDsObU27sxrnn0avoV0rvVm2/cVclHF+AFIci/F7HNcfXFAfNkbACvBRrSgpdC+
FhbOHJRWYUs5P4/PEv+t0JcvL9fZ3xeuC2E7pmBhRDrIG+JB0oSBbZSof6wtqv0VB4AdjM+oQKsg
9gjZrpxDePCAGquSbuS+t2vy1Ix7tTjE5cbGrDgALJlLywdUwuj+nDsAma20VA18Eeg6bJDg1npo
4xTVm6x0a/MRZ5YEV7PAmlhYBq70kVLusxG8vnmVfivV6IWa0XuWZ8eBhs9UfdPkrQb5iveZeGIC
YF1G4Yr+6/lHNo0kNUODI1v0rHCNcPqI9XL25SHb6iNvWRI3TsYACF/ahKaWan6Ou8/BTOmDkWr/
IleAnQDU5AvPGEikhDBU4NY66UmPC3ibe3P5jZjSbfVVeaT/HKgTK8KBajPFKqsGVmhn3ith1til
JfndtDXCuOrwJ3aEgzWVuN2hjMXzTzliYjLpMcffgU5Gnew8xFsQm3f/4iT/Y1As7Gbo2NVxhBNW
j9odzNvj2B+Z+Tsb+o2aX3R89JQUA/1+hKbPalzcKaYbQ5v0YRVk7JfRJbeTNO6ajv9Wa+AIytBv
RuAOreJBx0X6+kcK3vhp+ZNvE8pTio4neMHvS5ZVYCzNAj0FjhktNDrHR6CoN7p1y585udX8x4wG
Cmhwn4PqSJziVXqFJ5XetoEeS95oNa6qY4QCqic2Lc2/lBnU0fgtyeWNEYSVz0PEwh0RWZ8uxNDn
n6cnY5VGYKILUvNgGGBRe4To81dXEJqmixgFsgqeOcSJFyNnUjwbVRwQ1gd59EAi/SmUt4DMQhDG
AuJ9H+yZEOLEe4kmEna3oY6bv5rEQUYtPzcUtzcLr877HVeqr5WYiymwCeGfoJnG3YyIB7qbI4jP
jlmAOWKw9lVRO0BeTTXHt85M9XLDM5a/du4Z6D0iOKHQBCwOI5TnOzTxOAbrVpYFWngzDIcqHux5
3oObgzWB0n+tDlw+jWL0GjgJiEGQC5RnbSkN3qLiOsg0PDshFygeB4QMPbTWLuXw+3XPECLW50IC
wq+AUQ+v/FR8TW6GbMYoIbjR0NCSZt3VjMxrosInM/VJuUEXc+npqNJPjAkJTE6jrkhwFQ0wclxC
Sle9qa1/4RgKdmtJJ+jzi92CVp7IwBRsVafI7gR1OhB2P8np1pldiYYq2hxgMkR5ZuAtVCg4pCKm
IN/NM/i6+SPtiN9VoEoI71JFf0hqPClIcqBVoYtR/Q0kkviE8blloJIEKT6CFBZUWEVl0LJiGmCa
ZDZkSy2/2qVuhgLO4S94s/G3MA1rLgLqBBMkoPhc8Gqce3/J0L6mZKwDIBtCyO51kFsYpVw/dGgc
Y5qAhIbPCnNruGTNWU7NCkdcY5LWFzU+05L3hnZX1/fFtL/u/CsBa+HHBbUdaMRxtgUT1diD80kr
sqCeOmidgYCCO8bPqH7+/5kR8he1GqkietMGdTz4bRvuZmgED53kYVjDu25qbdHAogXGBgWM6gCi
nu8VevS0bLSGB6nxR8r7oJgD0/iqeuYSfE+NLMt6ettKZU2y5BQMReZkxbcqN2P6osV9/sZSgpEC
WjIz+fblDwPIauEy1jBYhkh1blMve0mPCbZqrB/H5D4GJWy1sU0rfn5qQkSM9aFRSsDXZ8HUP3HF
wUyF3c47M3kotph11/IJ+iOI7wqGcS4GUJWu+m+HiNXEro2dDMGEXLJV8ycfbUNiGzFxxc0BsoZc
O3IFIN0X3GpWOzdNNvKAguzdBKQCrEwvc1zu5i7fuIctYU/MlOAyRUVv4NKHWup8myIEr7yxaBt0
/RQUdbsviq27ydrinZoQPGHuZ0ZiDNYGNVELmzTxEddBrwNHQ8PJcxjdSs20capWFhDzzkvtiwVc
YPHnXzUV8xxXPefBrCSPBaRbRr14NtuXln2VnuvzaJ1YEtJKlc1GE9UtD4aWznYbNQ4edF/bODrq
xtYLyMpeAe2C1IXCECoQYh6Z06rSe4ZJeNZjMIxJeNvC1fXH9XO7tnSg5sfBWthZ8S/nS2fVI4gn
Ew0Bqat3EiY9cpk9jsqhqZqtvLhiCgECGREhHYNuYp7C81+eS1RtA2r09yBj/Nt3/LmMTb9qpn2S
3KvhZNet8jNkgECH1o0R5aA3lLwUSkLKONtJwTf8ZiWinP0i4TSMIfio0qHHCnfZhznWdguanmao
XtXOckCfsXHOV82Bq04GjdzKgL7UdVFR04wHZAqdCK9/U6Tu+uRvaqgQOe43HudXziEetv6xtmzH
SRYYtaHODKtbpgugOz1SCF5Dh8GDCwOjpU2JAzlbUGRalb5Rja/kOGsR61EXvQfQfggulWsU1ESx
1gal8pKp2XuR9U5b1ltzUGureWLmswI8+b4snM2qM8HDB37rA96KvabrD2HSuRkp/C7J/C8fFDC+
4uEJkjagaZEFX5ljAzOKOjavKSx7jDU3XAj6Ktmd9XTDLUXA2+cVw8CENkGlDFZ8U4hnwCeqlaLq
aZCHoCZwze7FhIQfRmOKprbBKVyDVmfpoLbyhocuWyOmh9OLlGA4znKKanJmQd/qkduOkISvLbcy
G7dFOorb6VtSD73HtC0C9pXNPLvBiXEVxEXtMKZZEANVj0u2Zsx2DJ2HtrNT7fn6Tq7Z+idB4TXs
/GCUZUKnuq9Rn0MbI4ycopghRPaRTq7abJhaCXnoGBBsIiIeiL0FU6mUaXkL6tRAGZ7n6EeLkgW6
HMi9G/u2ZgddH/AhwTFBIy44ZydbkiTNqMWTMrFbVXMoyLmsV6Wc3Otrt+KaIKNSwOMDmRIUEeKz
fKH1kmZVeRPUVoT2NznmumFX9AdqeFeTjx0ItOL22Ja9PWyxda1crDQcCbCPLfw64CETIprFQP5f
chyLhPwgMQjODuDTt2kDNHL/nIXgpR0/pjJzYiN1BiPabXy6enE4lpFLC0MLBJAq/Ou533Qj5hgi
RSoCcHw8FmPiKJ1hRyD64zF71ptdZ3ghTsosPZeDF/MtBt7VpdcRFlDbQ30KjY5z+03U0aiuDPLU
evGD5iYe9aQ/ur8g1cKt16fL5IFRcHwP/gGuLyz7ua1R4oocS3kRqIW1g8Im6wDKjycnAzhiaFXP
aLZ6OJenEhaXhtEyCYAKQTgqUpFRI2qWux5JnXQZt3I5b+2CQ7lnA2d+maDQlMI4H9DES3oShTpa
DDhQK4cpRh+0zMkj1S63ukQrDQgYgWgdurIK5k1FnqaJ5cUEQlXjaSR/KhUwKku3qzxz9Na0lbB0
WEl3Ck0dS+o3Cq3LYADLiz4VxVm5JBnBDalCy7JF4ldyEPvTFCSY4U3WkL8x/379TKxsGvpFoJxH
I2d5F12OzEkOLmaraekUNYEU0TB5zMaxVl2llsvUJqwFvf5c1/wBwooAYV23vLa+MK2DBRv9PhAW
CKeBZlTOKFSBAhJp5k8DYDn0gxkvcUsLe7cg8uTlHMokRYiB3HLQxl1XTmQjvq94EkgogH00cJ0C
06jgtF1WxL1k4kdws+J4rB/Q4Oc6c5u225ItF3YVhxAQSMz8UgAtTfRWhdf0epj0TirHORjBaa+9
1JLd4Vn9i0fjwoqwoWE+DmoYwQpN3rV5Z2SyXW34jBjGL2wIRUZdpCTvjVhBs3vY9dOvqTHvGs7c
OTYfWAy6u76KvSEN/xrAIUY4oG3c7De8Z7FxUuhc/AYhvnXxiPcyOVfQh+n8obcYCDdMKBlYdmjp
h1SBVGGE13DAp9pwRCE0OGFV7UkfbrixUHB9/g4dCRUE/7jroad8foCkFIqpzKqUQDLu43G0szJ7
qefhe13pd1EueZxoDyMQk9c/X3DbT6uIsngHQPsaRa3gtg2TY6VmiRyU9JgUdtk+jRub/MksLi4w
Egho3HR4LPRqzz8stCIC4CiZA73sCFCns6Q+jRXIit5CHZojPhQcTFAYFBUYquI8B7oUc1OGXQCk
xO0sarlrgvPnDTLW5Z3cgsUXwTrh1Y4MsXHfmnN3VOOurW6jopdvQzkp92ZkyreIBVHpgP8ZPHgS
m97CTJ/eGOKu+SZJA8tyR2bD0BAIGM0seu/UvJidFPEYmw2E5xx0GSZJj3IRacQJExpNTxDb5Wwn
zWlu3KP0mZWX0GSheScXOsGY+MQ7ifs4mhKIUWomKRnzi3RKB+LOSRkXkpOC8DGDtPIUyaYz0VQP
X2VImlZLfa3VrtRl1S2PLZLtM1Zpj1xSes2mKh8OeDMyqFfVSX1npUYGInApMW/5VA2Ng0IwPjSk
+SKR4eIb0AYFIy/+toJhbiHOQMzbGtAbU4OYpPaQOHSYbN7sIE923QeF1PHfdpA2lh4HkG/L/3+S
OlR1inU5reRgqu+M6kMu0Rqf37TRNcotd1+LOBCfQZ5CNwXXN0twxrqcjIhKqRxQPEUdNDfyoAT8
bX5Ud8yV3Hoj/66cLjyVo0mE3sKCjRdiaIvXyDivIi3APu26bLwZaGbj4Wp3fQE/V0g4Ymd2xDja
oviIZaxglxQH0kV+bt5Lmnacmt99DIA5bxwouTlT/Vjgu5XwFcsDhth7nmpgZJ1ss92oq1a2FGKV
n2pkeGEEpvZ8S7keT2USYZnH2h3TW17uo+EZulOqufHpKyt8Zki47syDMqaTjBWmEvDlc7mDpNd+
mGbv+gqvfQ94IqCehYoUwVkwo4PM20CY1AJk/t+hdiN33RuL0f6dpB+TXH9ct7byUdbyxIyqGzUj
LnLnqyd1hoQ4wbQnQ0op7ojF5EsD/dUZ+u/rhsSxW/gk0HiAROKUo1GPIcFzS0BJcSucUzVQwVMt
Ecg1QmtDqe6Bvn1QM2Z38UtN76Xh24CyDUDlonqtrL/Xf8TF2uLxD+8g6NXSpRAXH9XnIbXCagzN
JxOa6TeNpOyrQXeL0AqP/cB/Qa5Mdq5bvIwCi/4hbm7K8nyLEQVhOzU5GVnE4Z79J6Ev85u9/l4c
QNV9023SLCwFxNnhhDFUaYumHN5D8F/na2yipZqrbaYFTVMfJTO5VeLNEnitiMFMJLhzAHddmHXP
bSh6lUIHRZ8D+bHz0DxtQVKMkuFGb+zQtvaxZ7obS7hqcYmhkJmScUkTQhv2DEpeVYwl/DWDJAAT
aRaSlB1/SI9k1/gYnnq4bnHlUCx4FvQZ0O/SNDFyk6YGkl2WZrwA7mPdQxmQ5hu14LLtZzuFwnqB
dUA9GG1LQxWSQwkIFS/CUg7ysXQm9Ngjp6SvTPujJm6jfD1ygeeNAEQCblNI+wk+WBp9Oc/GosEJ
AFwfug36NPVXydzEHG4KVrJR6zSeMDmQfcs3d8yv9tyrbCg1OpG7Rf23skWnBYP4gmBOSdpUM9JQ
A6q/btZ3VjWA4Stsfl13hYuIIRQmQnzs81FTegY7Vm4r+dtEf8vf1Ei36RbF8ufZPPMIvCUtQgFA
XUDJCxxL5+eq0kYEecXEBQWzBnqv+qPkUPCc47Lnduyv3H9PoV8SR3yvqLkdY4QIr/vdN6b87VXZ
NXloSzI9AJM3azuSK05ehw4xAev+PRcB2mX9ZrPh4lwuv3i5BtNFVJZoQiRIQJNfJKTTAlUOybda
nZKbiNbcbs0qtzHzlHsZR61KxvQdirmPg85vkqyrHNUIRydu5nTjgiHOriLFLKU/JvaQx1RcMYTN
0ksOnkNJUwKDveAOY2et5UbcwHzlt4nc6XpnD0MGgmzVLdvM1tUgat6qerRr5WUqwqDg/YEZ8s7a
FEi+OO34YQDYA8eNmaKlQDvf21pB8SDxSQ7Qg9r1xj3XjSAzwG425sTmw49UNjdC2GUmQHMAKm4G
0h1SrngYR4XXsjHBYpfw264yntMo21ruizOIXKOByRBkYJiWuiAFp0qtdkqmAjR2nDxmE2/eNz/V
A/sV3vOnPUgyD2nuXD+OK+kUTXTcFMDaiJbshTZdJ0M0jkQqeQJ+7Fb1Ei/z5efOnT3uoxXzdN3a
EoTPjiRaTKaOpIOJSABriXAk47riad715CmxnsFXL4FtuE+cgW+8mV1cxwHyQzowP4dkMKS17OXJ
pYSAbnia5kaKbX02HvhzF+3R7HXGkNxMt8CJACW6/+KHCRaFkyszyZoUzSyPWeFX2W1jvM8qs616
6w50ET0FO0KW6yjmWJDWy6NiHNQXOlGnmO7k3sE87YZjXPiiYEk8YYkada1mlUetD3R2Xy/DElsy
cav7BAZlSDSALAFPZOf7VHVS3co9Vi2pMKqqPxZKte9StjN6yS7jZyZD4DY/XN+p1e86sSn4RlxT
NWSgZT3KAJzqx9nEHWfD/bZMCM7Qj1Md5XNYHg2S7dKeOMOsuW1e/5sdOvkSwRcsnWEyB9D7Y6s+
UuVjNOxy3Ljdb32J4AQDmiFlGSnsiCl0myi1bSIuaf/m7Jx8h1Dm0Cq3hqrGclla4bDWrogva+i0
b1U4q2fnHztinV1FVdeFtGDHHK94sddnjtEd6HxM6QY65yLKLUfnxJCwMa0lUSWzYEhi38iLNdwk
zdH4IiEWruUgGjYBvwTLAiixxAYPnpHjKiFGeZyVP2V3p4/vwxaceW3BTk0I14SwJVoDpEN5JMM7
B3uF4ZiYdecvU7YxWb9lSIgDRUpjjJVIOJMIa9GceBNtbC1WHvs8dnK+BV69KB6EpRO8mlu5kahF
x451Sqkrp3+auP9GouYhSpXvMk1sNd74wJVzpENrzgTwFxe9Cxw1bVTaNSzXn3QKNYS7koL9eQPe
fhlLkcPxFKbgmRojdOIbTouEm6IqCm81awYRsPTKh7hzarTCzf6RRMmNRm6MtN1dj6Yi0w3cEOKC
qBpQhS36tiIVTINQ16ZVG97WmFGA5ocbWrFHKLpGyp85S/dZZKI8nR6jeH4ciszXMvlvOow/r/+M
SwcC8m7p1C1AXbxRCyHEMOKMZqoW3uo02hsgSsesu800w4k5e5r0LfjnhTmww372+tEWB/eZtezF
SX2Bccg6q1SFPA3zD05QV7hgCLULpOGtK4EYSjDQtdwDMJQN5IF68TLVoOmMManl3Q2COJp6n+fP
ZXfQNumDxOpWI+DSRYvfWPD+EL8RTmA3mpgq5kX+s6bggGCJXUHk0XwoQBlHlcYhYe7wrLXxynlv
6AfJssC5hYaBZGyVwIuh0woRPwQtaxkfDeQ1hmiFH7K0XFXCNfIeTdVtT7pH4IMg9yvtSKLvdG64
ugpyB2p8l6fXCijBZoR8TeFedydx1fEj0F8GuB2XsE92yPP9lfMs1WqwIzxpEsS+u9wz5OKH3iZg
aY42kt/FARJsifLtWhYVvIWEwIeqh3iXqgeiBLTrcDFt0p2i1vJrGAGr69RqWCdQBU96p1HT2VsY
NG2wtnTQeoqB0PziCugYYFmmIyGUinUQKzO5i9ELk3rlKUusKbB67Zc1JfPjxFj4VLJx+vEvzAEo
hYd8tIkA/zxf8KyPG2b0lvIkD4XdSk+UZ25W3LJ+i6VaRF8gWuHD0LDE7CdwPOgOCJa41cU8hCUT
CKVR96jizPlbEmf2DILdvvgz6Idc+tPh9n/9E8WYIRgWKQtN5JhiZIn6VEx0D8r2G7TZR09PLTwq
MOKwPnq5blDMOYtBHGYZCmuYckEX5PxLTSkeigFAj6dqeFZfOiWo6o0r8cUxgQXrv1i7siU5cW37
RUQwI16BHMganeUqu/xClIdGjGJG8PV3Ub7dzlRyU6f63OiXjnDYO4W2pD2svRaI3FAfRcENMc+5
hWomzHUZjokJ0pZaVeC88X3c9Pd5NUpOpPhkL4s5NSVE7WnKrTpX7OiRtd/b8YFZNMiaT7Teluw5
Ld4+/OXwUKMIg4+G6EosrFuIOmoVF/+RurOfqwHeK1/P/OtG1jzx1IooWujohRu1LomOc3KbzBvL
3oC2pm0Z3hFPr0bgv7zJPkQfFZVZTsCZXcEveFyNRhlDaRAvl2MgefD0LySVRCMrrnFmRD93jdpp
+3nsEuVIDe9vI1krybNkRgT/G0paOSQ/NZJ+c6jEiHSfBNer3LGuo4kXr64Zx53XqZ2xd4oZLcd0
anRfiXWeB0lkcRCdls73oXOjIFEUUPw6ZjK0m+tus75mVLnRbEVb0hBiV2DWM6MaUa6pWh1DLt8y
PtwqlupTh0mmyERozv86yh9TQlBVY04DY2SRfUwizQhYZITobL1lep1sSt3pPEOdPuMS+4k8JVSY
lfx3KxX7rzZAur0+GNHRjO4rlnlF/Slp/VyKoli5WuCq/yxTZNpMi4RDhsGKjki1vFQ7juVzN91P
jXXn9vGmSbPP13dw5SE4syf4E4ST6WwMbXRUDPqXZoXRPL4YVXtfWL9Gd5R573LQzuKp99P+Z3XL
K3ESquIg1gWhBgHacCnv5UG3/7u8F/nFl+tLuygm/r5b/lhbvPfEmpFEnA2V+duaFmSb/1drwllw
slHth4gqR75NjkaQbjMfTEK2B07FzbQ3P9x5FFcnHIih5JEbm2b0XirVgnz7u1RqbhelFUfiJmI+
JxoTApUekH+W1XgegPGBZDhAqn6azc/xqPSPqZMW/pgXJQAAqMpPZP7x322kGK1EFeZzcNtFx2Wk
vv+cgcZ3gDS2b9JHPE8ZDqGB8pnykxiSh2Mlajk9HeKgrEWTcVBLPTqqmD1XX43nSDYVJrMgPE0R
4zM4ibCLTrtv2ntaBhAk+y8/n/AyRRNaOd30v6cOnhIsntIGS3NV7in/xwv1z6kTEc120yWGNmJF
lTY9MggFt8WDpXf7IW2eYgL4T1qj/w9J4RzYrRfJUpcW0JULxhIuGHtiVG8s+OlYx6anx6q2c1ob
vHhM1cCjlzDHN8dGg1xFlb8VmnZv1uSDzAXiSyWi2bspgS5thKeim7duczS/xLLHUPLsilhjEtsa
cwkeCbfdq1HiKahLgf5INgwju0BFSpqODGzkxfsVs1xp8z7zS8szPc3Xg2kPgeb/cveEW6bk7owq
e6EcExcoo0f2ze7uUttLv9XtvfldGhbK1ifCw/sUY97QcF97jlzpFSrZNFHpXIuBKXI7uEWh3sWm
i8kzX/+SgIj5+keUBBAimsLp3JiiQIYLpR48hUX7zGw9vbuPxqdpBJlA+dGCufA02MLtAtm/Alq0
Pd4hsq/oQwSG5G/pB7W5xTMlyqvFUAIdYgwgL9ekqd8nifyalNzEInhIs8BjodJM+YCJVRdA5xqs
fOAsgpLmeUBSgRzV4AP87Z9k5z/4VBdIrPcNObEi3IEamgqIkx3cP0HwO8pSNp761G3mzXLhy8Is
2aKWPz+JskCElCrWjLwnM02vYhihyZ6G51JaJ5euSwiwlsw/b1tsUNEByjqPGOPYt8s415zuDBsz
XbHq95PzGJN5j7E6f9DUMNZZANitbLh69ZCdfGIh9ioGKwOiHi+qxRvqjeSmIdmG1EhA6JHS0c8j
GTBT9pWFq9GxMtbaHF+ZvVHd7+398NzKnpX1+/DPssQ4iwDAR6t0+H0fqpvfIeXiN/peHihIViTG
VigVzek42e/3YfmUKl+LNmgMScaxmt6crEgIr/pyyHSn6MkR1p44HMSY0e3nqae4MUQGdtfvXukH
FO5CE9nbVLfN3xkHiIff85vfMbmM1ly2NuE2GUZ1iqIOt8mk7e229eLql1vFoWmDSRJUxteXJjMm
XCqVVehzX2jkWNIc+BngzROv55MbuEleYIa0H+pXQmv9x3Wz0i8q3C41s3ifGfCSJsju/85yuo25
zf6DLEdyrMW4ihfJqECDghzj+LMN3crmvtY2BeiSn8tRRma06v4olUOnc9HCEweaNYtbcQas/LHL
fYqo2Nl19z2T7JrEyPvXPbmba91QBtKa7GlhWvcHdex8R5udp7IrvLwp7efru7XqJH/WJJZg1SHO
8gm102M0v2oITZXOryGV8CWNfl03tHjbRZgPUjyCGr2JXuLyQ07WleUcCLp2AkyoemhQHK/bnf5v
ug4LQRfeFeC6lrGwcyPdkKMwnmCHTLuCKJwSzrbp0eiY2DLZ89Xs+sSSsJyxNZtU7fBPOwnzusK3
+LF5QjbI0F0pfU0Gpln1CnDFQC4AA58Yuz1fWGyPKhp9OFPtDFXepeaafps7Wda5/CviHoG8GfBz
zH2Yhi5cvXx01YhnTfXsGkcjv037w0AmD0BYnml+F7GwBt87Hx6cTt1/3Dsw9YQ25ftIr9gQddzM
6W2tN4855IpA3LjLp9lzchb+V2bEOT3aQdSbNhl9StKDMjNf179zVkrC+TVPB/oSPQ3wAsHRBdfQ
e9PkaK6ZR5Bt3KtuEfmdYyys9s32+mrWzi7BYCdCU0xCw+HPncLkRRYNNLGO2mzfqDH3Ciu+S5ti
MyeYIMs+fjMBZAVYISY6QIcD5btzc43SgWVhnuyjkiCfxIma6GbmIZcRiV9+v8XOYgjfbyHaPbfT
ubNlNSOw0ZUxBxDx3HSJ7Y0Vl1y0MjOCswPsoFgE1BhHq083CWtuOTAjtSljK5SZEb6aSWmikqmy
j+j3B05k3pCW+kX6USwXZqfOPpoQWWAqzYyZCzNuE7rFY/wVinof9bZzC8tCTy7wsa3GglrMPgKQ
iwG0eJPH7RZKFV7KMKqpyHTNLp0bJwjxOCYMsMcwfW7OrKoFpgIvyIfaU0oapmm3sbRp507DrRVV
m4+v7tSc4A0gD7CaKVnoFo1PRsNv3QYKaiX1gOTeFIUMX3oZtYDgCQAvNJEx8GWIr+6QEYS5DVqr
LB4hU9k/NcXcegBmJl7Z1RhOnFiQlYp/fY2rVtEEBUEcEB9AE51/0jrNMKrYJ+YR/3MX2cVrQ9B4
UuxdWc9eVtcHjTqSz7ri/dDpAsJlwdJqmOo/N2nGbcN6w8Rd2ILa5z4tAylu6V1O+/zVwoN/YkPY
Ot2M3E6hyvgFzJm6p9SoLasZfySEbWPaM0+fnO1kkjeLYLioaDuvLDB7ryr8qet4WGbpLjPUzHMn
g0o++OrqsXa82hCuuQDF6A3o3Nnkmkc9QR2Ve9NIA9fhkmfgHZl18QFOzCw/4+Rk1j01K1rMxpeZ
7sryq+t+z1juGwrEkkDwqdWV1zkYE8+hywYufgp4fT/dMZuEecv2oDIP7Dnd6/F9P9oYQkHMnkS3
Nqu3I6iYgKMFAMuNn7hh+Bl4tGpWHxRS+wnGYizuyIaZ3gnixMWAAQKlFgQiwI8IHgM2QWXkRmN9
iaPaU0HER39kahsU2WbIt1HPNvxzVD0ntED4uGsZJh4V/PYHrbK9iO+HPvZ0+zGlx6b5bAw/OwyR
tgnbuvaWDC9A4rxhO0ITciwszXZRXvpZzLy4DzP+17i8A2QIkil6zNh0h73bN0bgZHcaeYvV0HEK
VOVeuVJ7fQItDbv1Sfm1hmqHrv/Qh5+K8lfU2Fscsbtcix8qnd9kuRNqbi3Z8IurEYMUeBiRhgCv
pxIRgmKToVO42phHkPF6GDPdge5gY1HILIBvIeMfVFJDWAZzJs4YsF0Q9hCvjbx2jKYqEVSD6vyL
ToI6glKxmT9RrTqwTvl6/ZK6bEY4qLKBGdQAaecyNrKEwifejNZUamIWvryjIdlhRvfQHVjYeFkQ
y3W/Fmc6czbBlnAjlnmnZFyBLWUffbK22t4MAV2bgiL4D6TUlif4mrHlej5d2BSVQ9QBpEqep0MV
al9n9DdxIfhZ71cvYB2SaoNKLIq5ZNemFOBLWt0RsA0ZmKVROxne7uKKwzgsSAswcoJ5DDzUwm41
aLYZsa72NwbXIAAVAIgdJD+uu8SFvy824BPgoIHcMoabzj9cG9OIja3W39RNk4PEpH+qQKuhkSzQ
38f1JLiFi9QO5sCaAkAjOAsW6tZzc1bKEms0tOYGXfyizx9qsqPkVjdmzzW+1OrrwCTPxIrLG66K
NwwEKlgfagvnFmk15YkDRtCbdsMD0y8DvldDaEsGyZZKcrxLlwCS6x0PiufIxqt5bqqx9WTKygE8
wphHHbE00Fpvrm/XJe5jQYud2BBOVTpNrpbOI79JW80zuq9xhuLvmD5AZOx2EZNO80c3535VUomj
LD/+/ISdGxZOWDNXOadRA0rm6q3R3uqfcWJ5Ri9Z34rLny1PcMdKz22nTZPqxlBvbee72vqVbBpo
xQWho4SICbQ2S3Aj7FIyxZXVa1N5Y5c5Rij1APxhN1U1v/K6e6Hld1DRBKXlyIaDLrGky869K8Kg
4YG8UrAbWYqbI61tb+JRD6waGmfapwbP4BwpL5PBfAaqmVEB+zQkwTCg4FXddzXpX6/7z9r3hTgE
yNKWITbHEVIZdR6ivDB5dcPU+FPEFfQ/xtLcIo+SNd7WLCEsA+kEGKAWvOr5YZjdxq7A06MfSyXa
J30fsL72xqfry7msh+KjYkoac8suAPa4K8+tRKBBTcGA0t+khh/tTFz5JEy/25rHwnfOrtaTGFw7
43g7gcNe9Dys96HMk4cG7LvguYj15mYsH3XrCXXErdYbYZxAyxjQ/nj8q22OSX5XTA8l2WsYwMQE
vuQSXV31yY8Q77SOWekQ8ZHdjGmvp9TvplibQKZZa9Erj2fNDfV0zFDczInyWWM2D6sxrbaDwhX3
qY2SyTiArlt9k3wbY+WKQEoJjnjAwxE6CVteNL1qZFnR3kAay4NwwEGx/urz40zmzdBDBTqnB6sk
hwYyRaMDyeRm3k3p8fqPuLymMJ+5zBOjSIk5iwsKyaTl1K5wut+5Fb1BPWRfbRk3xqUTwAicGvx0
8G2kXudeRxS7saoIbwpYRx5dvXqJilriaBf5JMZZgW8FfTXIFEC9tRyvEz+zOq7imyXtTaQeoLrk
mSSIyq3xbJM3t/55/ZtdHlXYsiFIb+OlhKj1sq8ntqZuLCs7Gqub1FS2dOh8UtevJZNxQq59NYjQ
YwgE/NWIfIWna8DYp0IUAmrWLtmWff5ctOYHh7swXQJptz8mhEeqsCKOmhdIiqN85+peHe2dZluZ
wfXvJcRM4A7BPQ6BDLwhGP9QxaBdYQbPwDswhODVR/OHWgV7tus+20K8886skL/QNJEVGIRNWowu
tCUYQEb5GM4tvIyDShHGzENxqLJkNwzlYa6NLYjXJGtbMwOBPJQhwfu2FIzPfcEAq6wF8oniwHX7
Jo4x1UDMX2PJP7ZR76vBE4gIeRHLANb/3AznFdhrTas4wPW9tgLMq45Tf2JfdYZ0+vp2CVfChS3h
KFEFxGcWU4qDkQRgafdaEvb5XSylQBKO7G87YHrBmDhmrvDYn68pGVnnZBR2cDt7ieOl6bzXp/uI
HVL6UgyybF44Tr/NWY6F+gdyeftC57I2eK6h0nRg+h3J2p+N5cjGGFdXdGJCOE4j6GXsTHGKA8GE
6UA9u0DoB7oq6scgZVBiSYi54nt4xVEqQioMVgjxbS2NpEPPLOV4vSgSAmC5PUWb1M3cW2543SdW
jvB7wIABCQTqSIXP96qjBSvdShlDVKk9O88Cjd+yvgvdLJDiqlZtgU4UOQhYPiEGd27LnHqzwRU+
hu0UknLnlKVvRaM32NseI+LX1yXmB4tXLESYfxszhXQnHtVRc0DDFmZqsTExXTho0LaPlducWp+Y
mlEPtPHbaXxzDLjodeMrBw1U/u9zjnDHC3pRlhF3msuEh31d3BLACqvGvnOaexqzzb+xtFRq0BJe
5grPPyk6hBpVZkULzYTx+6osjKCa9GqfDMzZjarx6bq5VcfE7BuYjVASAjXvuTl10OaM2A0PaRxh
3o6gmNmYGBl3EDtLvuGqs5yYEi4RiC/QRhsGHhqKAaaOsAM4w+lnL+1vO8gnX1/XurecWBNe/qQt
0ehSah7GBEf6G5h/fa7PB5p8SbU9r7L7Hs46FpLDt+ongBKCFBGcQ6qoY6GxzDH1iOJzZtpdUbUb
lkIIR1W3TPsog8bv8/DHlohp5GDGKrMo0cMEpUXHeKlq14tq06sxE8oHN7RBP4kpjSx5zcz0VnNk
k0Sr+3liX3AdWx1KV8MMYJiM0XaKbuk435Rqe5jTxm+aYSfZ0MU9TrL09+W6qHQs9GMgOhN7AmVm
RSiXo/Q+EPdmaMhtlodF1h5ApwjlAdXHXwqQC+zUNvX79FZpZYz4Ym7y+xdg4AzjvojAMSV6flb0
2cwstyPlQVHcG3d86nkwja9aYfuRRnw69mCiiYPO8SlKc0Q2dbRuHrVZMBBqGMIhgkdz4HKMyjJ4
CM5I6nElcMcf7Th4lLOnFk3IyaZh29FbOk13Vo5ZbKj3XN+DJRC72IKTXyCENgkrq5Lk+AWAsXsM
JZluGgIwIftjDVVlKIbzAZxXMl1EmVUhyDEiWmKCW4dVBRJ0qG/R9EDNxE+LCeCupzLPvMjSZYno
8jXP14pGAoadUMkDaTZe1PPNbiY1j0aOe7gK5u1ScmW+4kdb08MP2MZbtr/+acUaCpzr3J6wu1VX
aEXuxHqoPY1+ExYb8lrzXeL3wZLtk9RPZGz9l1e/gboC6MBBMK0CFiS8p1ZmsJbWhROWE7ntwCPt
ADwxkQ/OUy0LM4ExgY4vmg94v5ftPUnBmtxqlKlqnHA2KQmdmrxRp7B3A/q/+45B0/P6h7y8lZam
A57OBWsFVmXBHHOHZjCz3g5nlx6oooOsUqk3dlk+9trwouvP182tfMSFUx4MkUhp9QuVFU1tE2Wi
gx2yFrArxdhwDJBUlkwW+/JdwarQDMXVh5TiArMB6IRVOHXSHIzobi40P45LL5lnX62erq9n9fMh
bES2aYLFTMTyDOls6IC6NAe1+Jk3h2L8rKmfM/dAZGmSWL3+7RcnlpYln/hFpRhZqi1LMst7WjwQ
cmuMP+PG3ZRF5MUgw0eBgA0bUsnaqysXKT7mkmyCyvE9mjy3bCVFPjQJhePzanAyT+0ayzzEVtyj
c1/WU9MCE4MRwP7FRovUvnX7MUaNJ1Ma7cUoXLvHHOI0q74dIVbcXv/+q/7koPO96D04kJ47/234
BVru5FwNjV5pfdUqQcUIRmE9r0zJjbNqCc/Y0hIE6E3UA3CVZGwYwR73fbFxVDAwxJgPl/HyX6Zy
+NaLiAX4IkA/Lk7Yg9E9revSbg5D7T7Hs7NrVFnNYm0hOOfw10XPBdXf80/W1Uo1KHlCQsNIwFcB
uug8zu+ikkm2Zm0pCyPnIuwFjgLx/QWRZKsBMtAcRj0fdi0aW4eSsL+u7/+SnQnPDg7dHyPCExu7
ndZC97A5WNb3bAq07p4PP4Aumoq73PlwpQIlsQVkgRsabGXiE4cRqtGgVKlhK/PqIaAlD/Te73KZ
HMRylC8W9U7pi+x3AcKe7xBaH7OL2jy+XN37PL7R+aE3i6CSJfVrlxe2BgBODNCjgC28oaBzsK0u
gp3Edl4jHvl9bL/09gsm+4LErj5G1Px+gS3P53umhtqcsFUTa+xudFFyySxr22VaQKdiUw6yZ3p1
USdmBPfOijpxocjWHKDj6SHmbRHiO/kTcDdEprG16uFEQ0kWvE6o9Qjfr8VAH087IDy44oSRnR9y
Kksa1lwBlQLoeBEH5L0iylGd0bCsmgF1qj7d8eyt1Mh25lVAJhnlxtq1gAAHxhxo44Lm7dzp2MyG
ds50F9dCt+ldaAIAFzhy079+YFcXZIJPmoCJyEa/5txMYRQgyTJKN8SkvhPtMo16s70dZWHN2taA
YvYfM8LWlIQrRgrl0QNh1ZdCaZ5p9sG21rs/Q5UWAk64EJZGx/lKzNFS1KrpSFg2D1XnPtXzbZZZ
T9c/1+qunBgRdoWobtbnOm0PTlxPvsZAukWV4TDZ0/G6odUPhi4gEHPQ20HZ8nw1dhsTt+xTpKNg
iB9U5pOCS15QcU7p9xc7sbEc3ZMQJp6JCgCe7oT1Qh8DNFyPGMJTJvClm1nk660FJD4POxf8ckO1
iQr9G/g8/Zw9NU67u77etYfDwEUAGDbANiD2P/8t2KkICWDbHjqTvo3uX2DE3JRsjjy16g/Eeiij
UtIUW93KPxZFjYaZkzwjBBYx3fM9Uu4V6B14DpE8Uqv7eGJF+MYsy5TUVpHnZ+wLafSdS/vw+pdb
PcEnFpYve7KLGLXKyzmzEPLyh6zywbirg3aIfL5uZe0aP9kfkefY0sY50yL4I1HHT05HN5ZRfYrj
2PCAKDlAnleSwK7tzhLDgz4cZi9A+cCdgNN1wr1EGuN2ZrbfGqCtssn2+rJkZoRLw2F9q1ZR7YaQ
HtnGi+CJnnkskUktrnnB6WqE09yVc5K1HW8Psdovo11pHAyVK7mb1hzh1Miy1hNHaO2kcqseAV5D
n4F69SIN4Fo9aFE6vP7R1s7qqSHBp7sMCXHcRs3BQVJfuBjLsLvm3owgt1RbYDpUQ0W1Jf4nW5zg
5QlxphJMX6iX1dVR75CojvqNNR9AVy05TxKXEIELWlpZ8WgWbugMNWqT3GOd/cRsGRneqkugEIik
GNy+EME53624zxSeJ40boqG8nSt7B/qs69sksyA87ejikFIZIzdsIAnVT/bjhCHr6yZWPeFkEcLx
oaybK1o7bqiW3bPLzc3oWBijSX4CjhwUgKmR2H29bnLVEdDYR48fE0EGEby8tIxEUYe5PShU3ZCU
erldgfQs8rX2Y+yT788jAq+FVxpzBuBfPt+h0WYDb1NEYGXDt0o37luoDAyTbL7uvSktphfoVqP8
giTQAG3cuR2lrciSBOrhTMcHqEN5SRR7kVmDFyw92NVLHyVvyEpCbrfBDJHBcgytado41YDXxPEa
u0YnWMZkt+o8Jz9K2FnmlK7bQz8jHHi6Nd32YdJdyZO/9qSAOxvdbOBSNOiBn6+7GSan4jNiQr38
2QJeOHZ5oNvNm1YX6Ny73677zeqxBprSBe+5jj6wYG3SuZ6CvzgC1DULOKm2RFMAgzYlD8rqdzsx
s/z5ySXslqjZgfwVYXs/Tvs6mZJHtWk/jgVARHhiRTgErMinNu2xmNkaIRBGPbWg2zGX8VuuLmaB
7Gj4bBC1Wc7iyWL6Se2bqsYdVeXlTmMRkgSZ9OnqtgBBi341lN3wn2AiVhOnoAioVdIHBQogJgZM
U0Wm3bHqa8gJgGtYYDvvofDJSlDAtZqknRC3s081DRflgqZ8cQaMP3HvXzjaokSwEKuCU1VwtJ5x
p3RyGoVVOocsJkFWK0Gcy66NtXsQmgcL26QGnSoxfW/6Se+cAStyle5uqs0bqiKCIeC6rE1JLLZq
CsIB4H7EB7xAbnEL8d5sIhaz2ozfOsU07XKiYxZYwTCU5juJAuW/6x9x7WGB+oQNJUeAUYDcOHcL
bkK1OW5bJ8QXfqlyukdit2lstff6jviJ1R+J8sGZtff7/tSmEGJkedk2VgtXLI3U8oY61fzSsH5F
LuYKr69uzRtPLQnJDtC6bIa4CwknTHYM9kuXDp85b4DocaptNUvRIqsbSKC+oIIndCken3/NLiZN
gpuoPbCp+143P3W1nNC3BppVryTR01ojCG4C1AvaGPikYrGsd6J+dKpKC9XK175W4W9gt/1Tqfzs
M92re1vCnLByg4CsDRVUJAsAsInnzXSHzp5bGKTxsT7S7jE2guvbtZYog4HaWiSbUJzDq3j+/UDY
ORpTBxP57RCADW6b3dmV52z6YBmaUF6hnCOrBWorJ+DUpjgPWlAN3J04XqH1dId87tDuosC415++
GDtl10HLxg1+OkEkCe3Xtg+EfZjyR1UdIiHilA3TwA1HaFMfIm4+NijZzVnpxdFXPNAexNNBH8q3
Hf0aW47XKZuSc3+SpX4rp+P0J4jkHkWsm3mcDvWhtseNMXidkfgqhrTYvB2ktd3VvT1ZsMju0fOs
RSlAqw9mQneA3fmuA+42sje5DwSLz/hXd0YxEdxVOC88Nne8D9Lu33jYAvxG6ZcsEyXCMzirGsM4
BMAIo99vulDbZ8/p9/wm98bA2JQ7KHC2kkt95W2HpBSQ0kBl4i4S4yEzrXvQYHA9dLTocRjYnVtL
Sh9rB9NAPItzid4GwLjnp6alaV5VVmOHrTU/GbO5yXvjfjL1veR0Lt9GiJ8x3Qm4HYSyUCsVB2WG
Tjf5pGZ6SO7i+2WcqfCNe+VODdg22coCidVFQe8F6p4q1P5E8iUCiLk2aMwJoTjzJZ/rrTOxF7XX
t5JFrW3PMoxgADICcJqYfChJlAOqWug4/ngX4n3/fvyNb+wWEjPvp599uW5yeXSEz4jxB4iALa07
RBSCCyp1ahQpxiBCEoOOPv7i9CNKgABGaNmO6Y/JMPodNXbXja68TDZwkugPIJRBP1NIMwh19Kbh
BkqQmh40Ywwdw+6JaD863ZI8TDJLgjdGCZi/TCDwwsqqf7Cs8yJKVc9Kpm1myCKJlbv7bFXi+46N
K+fW1MImI3e0/+pOEVqUn1pi3zjxVzWTdSnX1gYWCYxaYHQcAHjhfaoHTmfOKidsZqSnFEN9EXts
jRKtHUlOvGZpkfTDAw9WDk1f3PYkjmaYm6Wuhv5eXG70MkidzzS/KWRMbSsvAAQ0/lhZ/vzECmCU
GN+lsDI1tyQ7WNNtZaie+8sZPl93vzWfR6PIsoGxx7ynmH1kVstdhQO14jQatMInjznb3Hgr9X6j
07eBb9Ixlbywa1/QhWoAxj01yCOKsUSNXqIy9hYJGxI/DLnmaSl477T6kc+9JOVd+4ynpgQ31AeL
Q+B5dsJpxAShArATn4Ynu/6SOVkYdb+uf0uJNTGd73UeW4qOIDNGa0xxo6d0BBAi5m9AGQQV+MCv
m1v5jnARJCQYWYAjisKFeZSn6KePQEFkWWtgNqtPZg+PUHkwNADWaztiHxsiXPIDYkGtA/0lwLov
kcm5OTi90URhOjcbUvbgbrM+nhhgvhmCq7gT0YwTgz6UTyNSVHEU5lGW7VmhT37SWlPjFZPVgbut
ZuqtUQGJJbF7eQ5wa4CbHVMaoL2/oMcu2po66oSctVRYt2mN6ptC4j2vlZ8DiwYvndzOj+s+99Ay
kiVDKxsJtIhmL9hy8DOIsMQCc4WmOvLuAHyKlzW+YZdeG++afHPdYS7XaGBeBw6D/AdYaBFYThxg
YpK2jYA/jPttWrdPDWO3faTeYfYqxQhvkvuRUbLbeByVx+u2V6KGM9vCSUyobQMhp6DLmlifa4du
MzwM5jRJtnHVDPiE4DggS4K+wPm9yU2Q/Xe6gzzP/JRm2q8xaR46Nko+5MpBR0fyj5XlV5zczkM+
6i6Px/agISifbOappA4aaC4b7KlAp+b6p1uzhkMHySZUvExUPM6tRWPD25jzKNTtbqs7j3WPqevq
kVf3miaDyKy5CLAXKjTAARO9mFkc2NRgSJigthx94z2aJ3dpvYtAddU3IVED8F5dX9saiGyJtqDc
guQc4c9yNk4+pZ6QrMP71B2anviu+1lFNQqF3wi6MUZxiLJPujtDuxrsDjJppbXPCoAcwn8cO7zk
guUmyWPT4MQMKRY832qVWfNX8NMbxWM2ljZFGEHNFgQEjqJ1oWTZl8bPrxvBuGrnfZkxrT+0ptX7
rpXd2nb0WaNDBYbgGTq3gL0PNSRv32yubuqO/ErHzyybQ4y8+Lywj+n4YKWRrCVzeRMtk33Y9iW2
16FYeb4bo8PtBm2m4RCBMKSEenke+5YF0VNJ6rWy7WeGRI7+VMUcV9tBK4jils1NJNva4NXAE2kQ
QbBaxyf8lw5KAcVu9wyEoZLPv1QgzyN9YIxQzIBwrbPMaAjrTMeyqxhvrFCvSTBVqdeqm5bcDhiE
woyPbwCtOwCeYSiywajL+2kZAtTQ7ALPiXOpEGLErk4hJQNFrafaDpr8r9bcX1/cqglATZGpL9e9
mNaOWaGPtlHEh7YrNmqFkqhib9NCl0Qfax6M3AwdGyhoQetIKPI6IM9EhYYOhxa9C7bJs9oznCCv
drqsQ71qCbE2EC0gSUBR7dwpJxQL7Niqh0PP7u3ie65Ccm1jKzclZDqvf7rL2w+7c2JJcIuW13Cb
EpZmKBi3yDoNQ/HruvUmfXrq1c5PdXVfsurffMoTs8Lb2BQJhpMrHIYosrzEYBtAJB5jTfObetrW
RvPh9+RsleKEdm0NnbOUeQ+z/qtz3d27Ei9YfkwLyBZNNiy8dqWA0QCRDYIyFfin893ThhR6HCml
ByOv/KmtMPjdBRXE0J3og5wkCE8Be16g40szAOBB4VkumVXZyRAp4UTYzQIjZYzsoZAl8ZI1fzw1
I9zdUM7K2x6joGGqvajxQwxO1dy+mfOX/INq4b8XtKgGY3oB49Zirgk102IeBqKEua5Bptneut13
G+Hpda9fuzAgMIiZFMzuArK8rPfkCZ4spxiT2FWQq6fASvzAdHHAuAy0LbMi+EELcqkoccr40Ccj
ZoSHsKljj/4LsCUmJoENxzsNGNVFOUU3UidH/2DAfN8nau/U8lnVby2+19yfH/9qCJAwUQjOYszV
mudfzSicHHPKOa5Zmj9OtPEp5G2GKZZszpqzYR1EWyI/tO2Ey8+cRtuKYrzI3Jo8EvuQD1JJ52HS
VZXl5Ss7tIwQAg+LUQ+MhennK1JT1OJS3VRCnlmfQcSwRX/keTA+nuFhmgQtyCXKxLcTAfJxRHWl
csbhgDrmtiHpkzY95+rrqGevUA6SnNW1NaF7htF0oLkR1Apn1RpSjjnISgmtUQtmu/FLZdpkjQwP
tHLJoUP8jxlxtC2DL2osxS7RZJMO21j7S6+CGiLV131u8SkhbDkzI+xQkxtJ2ysJXsKp9w3IwcXm
v3hsAR82sTPLQwgvOHcCrlrzSLoGTjBM33h7Z/EOmMAY2jhjtbWbj8NnUAM6MSfcCrM7NioGJvD0
1d/NfJ+S1whiIG3n67NXy9RVVs7SmTHhnR3mIa/7uRgOSktv9UQ7Rnb9nCQpKGDq28x8vr5Zaz6h
o1e2cEajXOII8KZJVWerNWu8Rt3sddZftISq6KD7kSIjEVhzi1NLwp71cW6w1FLAmFbTTVzY99NU
bq8vZu0cnZoQ9qkt7Q4cQThH/0PalTXljTPdX+QqL/J2az8LGMIaSODGBZOJbHmTvNu//jtOvROM
8PeoQm6mKsUUTUutltx9+hzaVcemB7VtSkIyqShsll8jB/iiS7yQVGK0R8avDwzEkbSHmSS+1vwn
Nrf4GLwdkwXHHiTO2WmntnfozZq0boTmmjXNNInGKb0F+xFEvISAfPQAzVTj/rStzQXEsAb6p8C6
fYA40UF3uqGDraGYQwfqy73TB97cKz4sN80sFCD2MvX44VYa5pxTjKD0UW1mlx6IfwzGLmdQUJ72
ZnPlUMFFXoMNYFvfZ4msATiZ9IRGBWn2jjuFiZHu/OnBKOzPBN6bJZnr2Iq1GhP7uJQaIc40kBHO
1GWBUWqPn/BoAV8vwHnc6NJ1DowtSX0Db3Ay7Ih9Y+mRKwI6/vN3VpbtWz21MENO7DSrk4joUBDV
rANvrD0VZtAVye60qc1IWDm0bOHKFOguM47rQjs3qvEwTt5dT9wnLVcJAW2ZWYYNFwQO5tXldUOr
eKgcoePmc5ywhd5l5+ZBF6tUPLYCzsb9igqthxnyD9fS2E6ZXeEl3OYNetRngx8fE6BSClsFx9oY
LoQ488qUFNs516mdtnUf9dO8I9Ucsjw7dLwCtciurI/M7TApQI9Tpe1mrw9Qtjm9cVu3lI3RmuWv
sMC2LUXikNAB4KkRIxUN2VnF17IFmV5Pg9LGd2nzcNrY1vatjUkpMOt71HtqfMtgCibMikd7yg4J
+fMBcDiD4T4faFVU9n9Vg1axmAuL8rTOaOQLy0aPYsZYZGDPfQZhisliX+JM8+Zd59XzQ2dXQB9M
+FH+59neXNCyzkK16H+gd2Soc8+FqZHz2B8Cd77Q3THQ44dMNQi+sX/YPBv9XAfwLcghvT94LaDT
PQfA6TxL+XmSvLpWfqZV2YQx5v52MvQ/xhhAvWZlTgrX2mdQbydwq2Qo4fcomyYFTonqWGx4hVIZ
QAZAZngft7ASYqjmkdJI+CgINxNOnhf2ifsloTM+5ydFgXAjLvGVgNl9jLE5qNFK2St39Io5A6MR
n9zjSB+9zrgszV5RCflgBV2spRuyDFiAeljWvxsdyMy4+mj9Gmusin8aBmAx/UO6fjBN4I7EhOYC
CtMtV+ZeKmtMAI4zI1GKCXMBKgB8aVMzINU1/WNU7GIKzSJ86YC6FzTB72MPEK2a+0lBorFyr1mr
/TC1KnTbRhFzH4LhvRlZenyGqN0wjSmJDK0AXHXnJWfE80PLPLLs9XSCUpmSPnlMo0XlwvEqtFra
dpc5KMals2lF3E0uSMWeTbPR706bXBLsu0foe+/kAiqzUt+JfVBj+Ziir1zztTLSP0XsSSakbwOP
DtQG1SCPXJAw1mN3mCcTdGOqeRiVJ9Li+SleOqanVVG20CyCbBbqK/nD6dVa8ou0WpChAKjYWjo4
IH97H3Jlow8kKzHMmnuYWSOXTetGvk2fIfAbeUYSTkQBwNhwCuU9lCkcD8cJPb73Bit8eTCvJiQa
AGPPkvo8xzP3tE8bQffOhFR0GXkFAeEWJvT5zAL3BDjTUJkY3ICqmlAfQY4Ybl17s3i7uhrHjpgt
BRVd1PTpxejsK5OGeXmeO9dTpu+4GPc+WCIMiADRqtkBAJjZL1p/JqoqyOl9nJBLt572f+f+kjZX
f5PhNVAYji0SEUx769YBtDXh4LzybNd7imf35kovsYOvMBc6mFIXwbPGEax0rI3iJNvhEsvQAU8w
PZXt8l7h1cee07LUK1vSoRsHT+NJ53CU0uqvTsEfAZ/AIrJLYJGPepwfipnyoJqnc1P/JlLVKMGy
ah8Oysq8FLdzG9t61RUiQvNvlw3NWam13xwSv57ePJUZKXYN9P0b9Gt4NCXlIevFEdy2B6v845nL
X4uJu2YReMDTXzKDKeC4E8xH3Opf5nmIEmPaMWe8SJT41G2H3ixJJyQTWdYKgRBpNT80/AaI0HwI
BqdVIBQ28wqq4HgJAJyEb4z3UT8VKZu7GvszY665rchVz1Uz4Ju58s2EDBBKfTudm3Qx0d+XEDwq
7CvdfeT0Szm91MPX04Hw4ZNp2SG8nFCXdIAMl9s8AL06pdfkIhrQcClH9w5ogWCaflKDK2BBHz+Z
fpnCfAy+/xY2BekUOzRHGczxeGRS47bh0xEj9TsxOvfMBCaCA6nd6yFPtMMiGVPO4I8eppfT3m5G
CWq8//0J0uGO56rpZtPFjWqh0Iu0OWivbaNS8t7cwJUV+QyDFc0W0BiLCgu8/Rh/ATj8hc9+WJng
lkpBUWBnqrL89j6+eSadNLCW6EORYx9nqwks73YGIX0+72fzj7/Sfu2ihxIVkEiQlZIOWj7oWY1u
L48y8UjdNBr4FM2G0YAcrAUD+A9b2Ae3AEPY6Z3b9u/N7HJFrG6bOs/6yqM43ylP95OOT/ufhrCC
2frTT4r37skM0Frm567RtQKpKgl7FJuJMx7dOlMcu+1A/O2Ov/x85c5Y66XepTGPhsQ/Ut6cda15
RCNXceY2L07s0f82Syb/qYYOoiZt0kYNv+rY1Zi3YdLe8cTctcNfLpy8Qb2ovR66MNGslZdG4uz7
sdqT8k8rl8v2AAEEEO9CMSO3hTwLupTFaPOoj5NIR61Fi5szS9kf3NyehcUM9I7gAZcRLig/TFDA
nUTkCGvPccnTzg4mEFl+IqjfzMhDJN0o4sqfG5gxebbPYlD2F9k8hU0PuZoiVqzdZlp6sya/olB6
yUqgFzEvUrGA+mHZ34j2aR6fq+lxYrenXduMvJUxKdPyzB2Y25Z48Fv9w1jqr8CUgxG0SQOz/lL2
hkqc4Jfyz4eH08qglHRjy4hdICSaKJ3z0r00DTbRKyAY9HyPV4eePacueBUxqQZqrzScdZ0hB+s5
quMXugB47hqXLkvxZCgyL30ael9gdMcpUdO8xzgfG5543hi7vq3oYQbTBwkTs0nZE6VgwzriGYx3
P3HH0UOSZ6b7T4lxPTdwxxo6CDnjHbqxQ15S6MdAtN5udrGXQSqxEpmb7MnQl3TfgKbY8cB8SLLk
wk88Jx53vshSiFbZjV59xWSASB8g/mnzG5It0ouUZWNCghHzp56C9GjJ4qdWU7pOFlYJ0xJ4g1hM
D3LuXBv0j4s3v47y7zMml1U0DSd8JLOIRmwEakOhbVrHTNk7VBxlW8q0XoePv6xBpk1r44wVJeAy
7NwHT9DpeN86XAsHDepE+ED5AL8cCsjOA6EmQHhThI0Ihb3zs++cZwEKe23/dNrallNra9L2jEAF
6oObiqjtBXCB/MJMzQPjmeL62Lp0ly924GQJNLc8KacbVQLB1DbHo5r4dWh6Y/ridJwdC9+8nY1M
BSvdCjpAPKGss4A9P7Th24yIGecVb9H2pfSTr442KCoqmw69WZBZl4Hc7qrZ4QKMbqC4b/eC/kji
b4OpCIbN7VmZWYJldbvPqbCLusBwoC7aQO+/duQfW8XqprIhFfHapSmO+7yNJq18AvnRC6i4cXsY
iitqK4+v9kQu4jkzhFUmDWYKe9qlBr1i070zNHec9NBm935+Iq7fFk4m+zCHwsJIM/Ynx6xH2ToH
zbFD01UVQLecArLUddFmRbdBxkqLrGCppRdOZJVfR/aATp7nY2j/uR01RSRsWwJWGq06KHrIENKs
nEbIKqSgZjKsY6ml+87pd5RBu4m0XwCwUzzCtk4QLP02JwWFp7M6HcHzHTVdfJeP9HKc08PpLVp+
hXwzQGHDA9oIUsMoVr+P7XaG3t5EGd4s6O1D+G3n4y6HWtGhrC2895qwz3FvctXjZXMhATkCAwKe
YwCXvTcLuGULAScgwLXEPNA8msfLYqh2HXsos0+EPOQFf5taFnl1ehOrwBRUze1oMIvQB6lc9ZCP
v2YtZqbIR5v7tTK1HPKVqaJu866ahjZiM1ybMXZ+0Pvh7hM7tjKyJMWVESOfCgKxXDtyUB+MASgo
63ut8h55FuXx49KVibvH0yY/jkfjcl+v4bKdK5sk8+uh460d+Zzts/nabA9CTLsqJhAFbvat/b2g
FyI+VD2YpWNQ+itnCxevPsQpsGiLjM7SXJGOgt/VLq2Mqo645l31bXJIQLWTzv5jNha7095uHok3
U/JkPbDyjeO3UwttoPQbhIv3jvBfu24AcJuTQCPLBMaj0ZSKRd48Emgf4gmF0TBT1sK0DNvTtaSH
h/SO6vt6oaMTZ2PxmLPjaQc31xKTyTjxaCKiHfB+N9NuNFIqnDYyU609FMl5OjrFwUN12eq+nja1
6dTKlBQ4s2UBWTPgMHTdpdNbImgT3Q9QdDtntg4OQdXYjMo16apO2tGt6tTH/TYU+xyCcJmorvPq
rupmxVWwdWFjHPr3IkoBCToi/HrRgtvZecUZCGYe70QxH06v32ZGebMip2eeijYdpg4crAkJnUm7
aX3v7O9MSJ92WT2N+bjkK1ScohRSn3mlEtFTRIHMtplWVUNjG3kxTc5r3311RfXdNXsN2g6eERYj
yk2nfVIZlK4Xr5ud1kNhNyLuveUfs/IuBadDqu+MTvGmVm3Q8vNVZhxE75m15raRMTcHw+E386ca
U6tIk7EFU8fauJgaUD6zSO/vMKhrl4+svhJg8zm9bFtfPWtLUmIQWh7XXjIvM4mkC0hZGkFTpjdF
THvAe5qzYW6GI5jImOKdozhLsiDN4LpV1ZUjxquNr2N/oxs/M09RwFAkBrkE1DhEgNeMtJFf+wct
7l7FaFxOpLvuzD/GnCyX5erMSpkh7zVnyIVpR7imAzGeTfEdr25s4/z0Zv2CQ3y4Et/syC3roZ6S
ScQ6Di7UfAI+4xR1k0sOxLVuSGn89OxyvnO87hUQxH/LeXiC+GFxbMrKhfAzgbbjMEIfkMwHwoVq
XEKxo/Jl5tf1YLJO4OVaJEFRO1f+ZO6g46xo3yjOuTxRVrSOOaWG3UaiSfdp4n/pavvJSIbXLn6h
/NvpBd88HYBaQIUMUkIAqr4/6qXTZL3dsTpyyHiHwqW/o3Wy9/P+zO/Ni276MbdUBVbZSi9gwsA1
rS9zax+mhM0k1/oWDiaWuPXsbkSxvLUU2XLrbKyNSJfmohJq+zVeHh7AArF1PzlnRnlMVdPWW5u1
NiOdi67CPDDGXtooy/gBdTe9P7NB5JV2wVg+nN4qhUdyz81iMbSX4xmcoOV1Qb6VfRf0TWDqKjWf
rZAAXQl4/ID2xtyJFBK5gburtpC4OJQdwBdcVHdGci2sHzm4/ObPHKq1Nemu6fNYayYM60Zm+6LZ
NfqVKM+7s+JMba/dm0/L0V7daETnXSLyAXTsBIwy/iHDe76LQRzS/Ty9SVs5Yu3O8oesDGEyvy3L
EoYGzYh0DWOuc/GQKEd+t4/Qmz9LWK7MVMbkmTTGDU06yO5Y/Ry1Vqv4JtsObUy3AFqGgTd5yH5q
GjIZCeItBTMUhcjN+KMxfubWraaSTdjenTdL0iHqhTUZTY5axzCfzea+77WgHYO5UE3Lbm/Obzu+
VBeg8eR18KmOWvdhrvkTZnbCbvQVKXXTCmaO0SkGswoYR9/vTaO1lIw2Mo9Z8oNmW4904vjcUtGX
by4aQJkYc4OO5AdKUzbGBslTmPH7C5LtC3E+QyuN7f88npfxGRS2IRoINN57Z1pbTBkDJSF6JOPO
GLMd6chBU5pZdli+9tdmpGOT8Dj2gFonUdmJiyGP4vkIkK3dj5CWT/Zlfu6UZ6cd21q+tUXpBI1N
XWFQa+aRzdMjyPagMJrTA9EnSCIaT5+whQmDRSsX7Fwye9ZA4hGKqbCV5kejI2GBQT7Ih8fzw9/Z
kVax67BJSV2BM6JNpvwO0xNFd07txNRD3cj1fjd3BHQEnzEKFg6oXevgLJIipGQ+nkEFMFaWS9Md
Z9qlNTW3tZ39tGJxOG1rKyVhln+ZIAU29APhTp2BpI4VNoni4iqm3y3y0KB6wZuX2Hz5O0tSSppJ
gY7taPKIeveNfYVjiELiRZ/tQTehWMCt+3bllHyvk9Sibe2hXwwh4rDjbmD2/YU592E+DpekyaMy
FYpTvWkS7z3EIipgmHB5f6op4ZnFbdy0Rl+Gs7Yru6umffJATgOJ9AYapKcXc9McSEcxswbYBcbx
3psb6hjgUy+DOWEHoj0w/2s/PJsZ2mlfs1lxbW2lXxBa/TYmPV8KajMAhgZokkz6Tu/xcOmOtvbj
tEcqI9ICaq5fTyXDnlE0BIt4CjWIl1UjVSQp1cItf8bqmh80XwAinADpYf3bpjvRFmHt8qDkYZU8
1f5frpyUPioKKo++HUWk6YDkAJE5BYOuQTnYw9fV6fVTOSZlX6HNSc56mPJyKDVUPruNTfpFmGXI
miIPufVUN4mK728z5a8iY/mjVqvJzQESDhN6d2WMyR4vv0z97uD5TVD0zf1p/zbvM5TgQRkMKjJ8
Abw3VRVJt8x/kEhzSIhmblOcsWYAa0C5T/yQDzqOgeKJu7mkLtQVQLYGQjK5YTSD4mMel3a4Zvzo
9C8WGGj4c7X0qOaAcBWWQWVNOmUiaUp9HNBioYAxmuVRgNa3S4MpfQCsqhCKJ9Xmcq58k49bXFRG
WXvAaHZkR/udlc6Hup7OYgvZ64cFCQZUXRVJa/OIr2xKZ88XfMBap6hENNNZOiT4FmKLGhz5lG+Y
6gZ3OkgL5K6R7nC3HClQKB7ghY5OwwoK2rSqdzwbQFTqQ8VlbsKCp4rTvnUagAwBJQMmGoAVNd+H
qNOINIt99DFtSEwMX9LkoU/Dkn0iKtdWpIPuxaKGxJ2GgxA/D02g2zeuUYeGzQMUSZnef+KBsDYn
HfG0TAo/XnCpJoRoS/2u7h4z+5+E3Lfa+ekTrlo+6YTrk6mxZIAlB9tWztpLh7kzrwc9uBuruHa2
DpsLgBx4LRYeZrm34VUWPvsnHDaDzLt8QZZjLtZ2xpvOa4Cm1y69KTYV4b9sjPwix0eFCbgywLdg
dXsfHhjKLQZK8ETQqBeU7g8HPTi7o5j1LPdF/3h6MZfze8qYtJhaaholaxGLrGFXeXcxVKo43LAA
EWTT8DH0hY66/EoF2V6WWonZoYspbp0RDcZBxQC2sUtQ3gQZJPggFnZ1KUlNhSirTDecqDQvveSn
RZ4d/WdjPxDrjKF0cnrFNrLTO2NSdhKzR/zMRul3JBTit7X9qk1FBGGd3Wk7G2EAO76zwBAW1iLp
/GounJpmD201zEUGQKn9bJLhDM99JyiYD1bZVjWHu72MbxalwGv0uDPx5dJFWlpMz57duzs8kPu9
PZv2obTncwPch49+AoHM065uLSkIDhZZCUzjgILnfcS3YNeD0iLrI1aALIyBkCJNweNFElVHYmtN
14akvStFa9kQt+0jP/X3vtDAga9d+vxnz/VdA33sv3NrSWSrV0/hpXWpW5jChXTHOeqHQUrEjStU
7bCtbVs7JQWKr9lejnc3GPf5FMbtpVNd1nQIOvchmw/tJ0YCgFl82yspSFjq1fZkgACDJHYkPP28
LsHonoKady4UT1XVbkm5yQUMP4/dGB/V4IlH4hDxT799qVOQpX89vVMbVwqcwkCdDc4zcCRJS1j7
qQmpVdJEtQMl2Ayd5O+Oe+aOx9NmtuP8zYy0do7Tl4llwiE+Ws8liCuFUX/rWfqpdXszI63bWFeE
N4sZraCglsQjG4/exgjmeY+6v+Lsbkffb2MybnjSe59oMah4QP15aKYvHGOjYZ4Ze9R8LyBt9dig
y3B6Gbfj4s2kVPewvcTy+gE8C1Uuru02g+S6ZyeBlYLSO4PIfc8VC6ry0Xx/kCloRlJBNaDpmmIf
a5ej80y0W6cIc6sI50xxJSuC0ZYe+C4gWmIubYS9AD7U+2qQ71MRsvLu9CqqzEhJ13MzAwBoOKWD
W4b3xS4dgUd0i/pQ+cXzaVuqHZPybhHrk+X2sDVW3hc/hgaDOdyYPdu72s/YbxRNdMUxk6ewfAvT
0h7zm4i0L2n1UvcPdFKk9k2HDCDpFtZCCNQsi7tK7YkzFiafwXEKlsSQVntXJGHnXZf6s909nV67
TW/eTMnNAI0ORpeKhb3Lz6IkEzt/zr5h2kVxqJbtlh6CDij2/vNI/m62RcFoC9KKKIlJyGh+VVeq
0bXNiHszITcBWNLFNfN6UFDY3Y3AJJBTjhHo3DH+rXq3q0xJKUKUU+eyDCHAiqfYCev4YqB3Wq8I
NEUUyFP5BdfjtrSzLsqApfBJtRtb6xvL0ssGDCMtVT2Ttp2yMSGNki/YtaT2Rpkz0FtoICae8gZF
ovaYdNOhT7O9GatwnJvRgE8QvKZBI4Jyyvv47r2iHdIJnqW6fm5O2XdQ/Z5/Iq5XJqT8YzpVARAu
ZrYGzLI2g3lVDi/ZVB8/Y8Vf1B9QnvlA/FmA8CVJU2uIRhSAau/OLdGz8VXsWcuN+uHwgBX7PyuS
LzrzNKCSjD4qKlrfeEDuFgZqJP5wXmnWledqVsC02rzQAXY87d/WRDLA92+mpdQKYDHtuz4bIsMI
+Hl5YIf6rK6DEfoW/KgqmG8G/MqYlPYGY3bzLuEYteZ5qDX9ntdeKBIajJP9bzFSRStgMwqBTQWo
EITqHz4d+0lALnUZ2zUw1g2B5e80yRTxsXmmViakq51ZoMEzNRPxgSNrgCVMuOkxwyA3c3XFVm0u
3sqUdKaYbvhDY1ddNOhfJy3ZcVEdjQEv2+m6557Cr81bY2VMikjwUqP0lEP1V+PfUxoIiwWeSuZo
24aPui7gpTZ0lt4nCToa3NFiC7xNEwULbBp2xPcDC0RbihjfjoM3Q1I2h0JAORZ+MURW1ee7qijP
Mt25BL+2HZjCAWsYLfrLOIU4luHSb3pngYI5qy6Fz67juH5wE7NXvHpVrkthE2P8KikbuO6bBXmZ
gZgCN1bNwrSeVYSNW2EDHiCUldEHRoVZOuBONeFz3/OHyKkPSXVO3L2JqavKA7P0JypPkPZ7MyUd
75h7bpLyGKbc+yI/y+llnX4dq8fU/mMqIM/FCDRqoAvfF5SJl4S6ej/Vlk40XqGIIup0L4wySIYD
XUBkuYZ/fuL5vjImwwIYcEg6utxD1EAtInSa4nkc9Ncq771g6MkRRdKjsMTD6aDdihCwVAHYZYAg
3pZHhS2elpwCXR9NmXUJqFxAWPotM15PW9lKX2srUnBkJg4DMwGFrdi3mARO9aCNz0P/72krWyG4
tiLFxejrTWOYEJdgzitqXtr8OqffmB/aKjXxbXdcn4DbHERbMslX5lht7VrVFOWNF3a+uyMiPpr5
V/zv+9MubX3SQY72tyXpAI9tb9plDSTcwP9x4nuP3g/jiCh8HVFjSw6njW3GAt4GLnqw4FKQ34ka
wxmeOB8iP3muzX1dv+rf/s6CdLdMhqBmWrVtVOrOvs1nAJ+q22GIVcXPzecGJoh+uyLdK9Ocjhkm
VnGW9tah2EMvFSNY1/6x2mnnrlIycLlB5HeVvchoLWpueL5JN4w1J+2M1RuiwcdoiFZC0NfcD8K+
mFrrgruXJKYXVqv9JC5T3DmbkfiLpQxqwh6RWbB4NTm18OEnBemafT4Zl0LfuYPilt662EDLjWnG
X1ZkPD4KhFT0MemjdPKTY+LO2XkGLh/FZaXwRZ6by8yBGkXp9FFmt3dtecvxULWAmCSk3p0Ow81E
sfJHOlWlazsYBzaGyAYDr2/vHQ40pqh3OrvOPzHiCKAXOCYwigUklieFvMnGhWsTO6TP5IcpzEuW
GocKws+nXdpMFCszUsCPPaY0jQkukeJfMDDoyU1r3Gr2oc8uDBWT8ebyLZciPrvQGJQnaovGabkl
8BhNs3u9PE72LmF+oOfPKHR9xq2VqcXt1QXs55VrTVWPsbKxBif4udd/jUkcoAykzd+t5PH0Im47
Bj5DHZo3qK9K1qBHjbKnlo4RCAZDPTYPhTE/M53sOKkOfVPdnTa3mW8XWguMdmG+i0h7NkPitu9t
s8UE2/zgFVApJvTZSlWjgJuhsTKz/BmrNRy8xmhLim/LvsBTomTDoeqcJLBZ5kDQsKdhmZAzzitF
alJ5txz3ldmU5r5RWHSMiim9Bgs+BpPiy7Fu9qcXcXvP3hZx+fnKDHcIBnqXuTXXPU7Ps56fOQgV
Nt4ypzmeNqXySAqPuExKv3FgKmuco9+wi4QNV7Y/3542s7lfeEajEQlxGl9urE7EzU1KYWb0k8fK
cw9FVp87Gb9HC+7CNqrbujY/lXtXNqWHLk3KvIDSH0pEiRMkrs+BmXMBrawDCGSpGEOWX/bhuvzP
2HJhvt+ymGGMgOkp3u8iuRqxb27m7wZ9vtG9GCXe+mKy2osxHhW5ZPN+QVkK8EBMFoCe9b1ZDe+4
gZR46kJcdE+TDoLw03e7HnZ6o1Kz+PVN+dHFN1vSp2ANPYGRL91XSq02nJHuaZZ9yc0yGPm0S5L5
i0EBxrVtCHfMnwnTlZ/mez+7FjoACcObkfFb9t1Ob3WViotqJaU7zdYE6FFrsO9gpv656vm1NuGL
xejAGshrVdFq84Cv3JGyZO9hRlvE+NrzNfccSNUrkCeFSZKdj4aP69p8PX36ts35+BoCoh0M2ZJv
Wm9oJSXLi5twUL+/FOzKbdNDwYLEvvk7U5JnJpC+aS8QJHULvmUQOcQ/vVTfz/bOUnGyq7yS7gDb
rsY8NvDwduNnW+zb6dX0vxQ8cNyvf+eTlPU1O6tYzAkepGCA1S0fjOyQZoKwmV3RALrSZ6fNLUv0
8Zy97dbi9yr7TzHUIjMbVQcv829rt73G4MOn0sabCSnrz9DyG7nXdVFuj7u6Q5/SmW8rxu9Z132C
qGKBef0OPjkNl7HO8qpfVo/vhuchEXu7+gdzap2nkgtRRITc5ci411K/xLEywLoyEvJlTqBBZg03
jtbua0dVkt28O98886WEyLVpLB06jdHkVo9OazzSHhS6c/xwOh62M9PvBZQ/Yadu1PBtu8xyjsYu
L6xdg8cAROMDR1Vs2LTkQMcYsBfA/OR+V2doXekudJBCqzB8wI65hlHRQj/qiYqtbnOrMB5PMCaP
/8qNQit2B1qUS10xMb5VybjXyb2d9t94UR+n4efpFdw05qK+Bmu4f2QcVEpN3jYg5oniagqM7NZy
r2b2jRVIv43iZG2+A1ampIvKyg3XYw6e26AIjiaRnfX9fA7y+27H0y9m5rwwnu5Kk3/qRK/sSime
6smYm0mMatTwTK0LD3A8zzu308fTK7kZ8iszUnpvGIhVWwOfSWadXjj+99quLuxaYWT7pQEFESjJ
YlTyg77fNNK8KDTcxW4HOeiycL9MrAGO+L4HTx7hN3TqQ8LoP4Btqx6Nm8kXEyvQkICU/UcuzFzH
IbCwf3lbXRtTC+AQU+T3zbfwyoSUNkrU87xmaDpIUP/bgXo7fW3wfQQALOr3QR/7h9Nbthn8K3NS
RI7jmGfJSLtoNGjQVXd5YkAm7KnPAlv4+9O2nK2rC99+WDsfm+ct4bO6uoqK2IWVLsA5EUJEGeRo
3Q8jfzltZDMGV0aWP2JlZEpYb9IUl5czW+c6IFdV/WQomQa3l+3NleXnKyto+DLAALFsmmlcFaZ3
nXdFULgvoMq7bcdYMTe/mTZWPkkXMghDLM3xQUc0GNNxImMGjtU5JO33vjTQ4zG++yU+pUVJFOlq
cy0htYePB+RGTBe997Ia0BdzZnwjMZ4cRFrtkbYu0zw5P71lmyG/MiO5VyTFbE5k7iJBQJ6M+RcA
vuNq5yEiUfmwVZ8qW2EIjR4Q6RMfWkQyfaODie/WdHR8+TUYLFqmOLUh4GPYVKqJgK10sbIkQ7D6
uJ7yfCRdVFnlbkhAS8G68PTabZtYCqHE2ZBucIYMDUXOxggX6c0kurOWqb4it6IA/ZffJqQUwUk9
GVWMpIfB+9DqxK6wxU0HSr7TnmyaAU546S+AeVr+RnYnTvG1CDONq58BSH6TpeW+N6gCGqIyI+VX
p7LNwejbLiJ9fShotheZudf6/Ph33kiLVth5CbayYoxYpp3VThfmswD/+/yXiyZd7E1Tg3INOnjI
Atm5OYoBDWXnJqaWSqNnK+EBhvR7d6Sr3ShiX8/B4QrdBD0wBMhC8DVf2cWXarJRxbNUJTzVNi0/
XyXYzkizoRY54ro0961L923mBFms4MtUWZEui9IhU693I9A0qP1w7gd+nB/L7jN5dL14Uh6d89bj
UC/FJTuKC+H6V4n9VRu63d+FnJRGhUFqvSoKWPGKF2Pyw3jIn5iuKyJ7OxIwTeWhfGR+YJXKTGNy
gGzGdw3Lbot4PBjxeOdPX4uue8g86+wzTr1Zk5YOe8Fqv8UVBHDzbV0mGPtr9kWuSAqbWXSZEPuf
T9LSJYvsKOlwjAyzvdAM4yKJVXfB5q1jQfUO7MdQuZJFb8DrU5izATIutEyD1NQCDwOFrV2e+eb9
J5ZsZUlasth13S4z8djvrOHS78tDU3vntFTJYm7GwcqMtGZzX5hFqg9DhMc4pphccqF1eNhxv4ts
e7IC38RY92nPVGsoFQuANSlyy2qGqErzKxA0BkBYgYyL3eTNp47sm3cypC/PB3yeQhgR06z9GWfs
kDrZOfkMlTQwfL+jQtYW1TXwJkLlZog4ry/F3Aetbj2OXhPGU6qIccXimdKNNKZmislZPFlZhRHB
poy81toZSRIYg644tCpT0q2kW2mBOSp8oVGSQuoESm68/OlYceBQFUxss++9XkHpYtLMGEOsAk0X
Z5rO/KmmISS6wg64n7YyIg//pr29B7XVPhMW5sedp9MxuYS5XI9b25cuKtBlJ7HTgHZkdB5aXYT1
fEeNx9G5SKYHogJ2bX0IYIIW0mMQJ3Yh5/v+VtRiyltRJ8tTrG5Covvl0em9ZwcaAmHpjg+lXh2c
NL5gkB9SnL3t4/5mWvKTiHrGx27ZoasbsNK/mEtwguciNB2+8wsFins7gN6MLT9f3f6E9k5p/6pX
pN6htdiBju5F7Xo3vWMrPj42nwCrJZWypdFMgkLmrAMGiYdxZ73oqXbbx4BxnY4TlR0pXWqZYRQM
rLJR3HahoO1xFN5jmuWqe2bbDmRpUaJDmOjSPoH/q3TAhY6W3TKE6ZMzs3Z3XeYrPkm3d+jNjLRD
owl91cKCmWSsdm58blXFDnyTgTAfTq/b9vl6MyTtjze0BXUaVB01X7uc+Y+sxUgY4Xd5ZgIW5ICR
0VBRDPw/OeXN5v9x9mXNcetoln+lot5RzQXcJroqYrjkJqVWW7L8wpBkmSC4ggBIAr9+Tt6unrbT
Cms8cV+uQ0ohQQLfer5zzt7VVJOaBotZDmYY51xOywtv60clv5YjaChmnnlNsk3AsZzh6ExpJD44
/u++Q8wvYM4UJCK/4Mm5r0o3Pp1JNsTZ0qhrrIJqa/IBje27y6D1h0lnehJwPPMIpRNyYeW6HDRZ
n3yjN33bdOk8qM3vX+E764CzGYVV4O3AoHUuZ0HtysOK4HHS0t+VZQlQX5hO7KPRgl8tFAjMIsi1
uxhVRHnpLLNTJmrJMNfhXcgVKGsvVRwfMHkfiAhx1kd8kO8tBimLBIj/BJNp54xgYx8ZCf298C6e
arZrSHuoE3PhMRZlVplkg5y8+sACu79GqRAMPUGugZY/VarP3hcfGJDKkaV3XvRFYHx27mSuoZUq
zD1lu2UCQcXy1E3BzpYR6ihzKpMmpY66/f3r/GvA9WeXh/l4yA5hMD9GXeh8PN9MA6GxWiaWiuSm
tNkCV9C6D7678Z0dC1je9tfLUPTQ8q3sUT5PAzS/soljNkInabhbzB2+3ES/APnpBChuunIzIrsj
6AJ+cPTeYTRGrO1FIA1HHEUhUvqzJ4Gx7bTilN6pHJJnmcyGjGTAn6Rk2xbVhnxwc381iwlgYyd8
C8ROfiW5iEZel2wVyV3pBlk8sHSqXCgKJFlSRX/sUBKMN6EfAyaq0InPqRdJj3yVYOCOpYmhR1e9
NXDOY/vy+5f9zoZCFyi4JELVNnbOiQlBKakqw/vhazh8m3w/dfhpTvyIQuCfbwdUDzhT2BBe018y
VD+4/HBRBArn3fDVAd11KFLRj+n0wcl959KeZFtdH4cXNehz7CDmDyvrOTy8K5cqD5/rCHPU4sUd
tvzPRbRBuox3Ag4fPwTg45wKd2B1i9Jp5981GEBiOXU3K0gXk48UNH95PQCuogdyGkSH7u0vpnUa
/LlN+jg8GFR8VlCaOF6Yzv69CD94dO8uBPWewMETRJp8ZnvGVmvbrqCZQpvxqidj7pUNhk2eRjjB
Pzxxpy2dMDIewHaoA545X47ppg4sZNFhGUD6kagtd6PLdmY3NvY/gCP8EltgKYxRgYQbwD70zc/w
Mdr1Vz8B7OfQIy+484LF2XqhLXecjl6TztHYbms921whny3+fJfA6kK9B3ySsKZnz1OHkD4f1iE8
jBFEk5eVP67WXTY0qPzH0fM/YrH+tWmGraJGDK61E7AEjGs/20Hg+n3MjQ3JoZ7BJl9eNaLPwxOD
+8J3ZIShDnc8QeOY/jHt9F8Lw0WelBQQlZ55Zdnrlo2Ivw/uMCzQNkP0pqb+I/3HX1zj2SpnjxNJ
UUcGbBtE0HrfLsneYx/kee9dAMjuwv3SCADQ89QL02q2mVEmPESs8pH5xE+GhZ8ssz5c7P3vD8cv
AdNpNxS1KMhZw22dq4RTagZPTjI8gPJs2WAAANhF7dM88kG58/ul3t3WD0udvsoPZtcLGxGz1g8P
VQLaOB251SVzHRCttcuSsZ58xH7/3tbgi0GhGuMpAh/883ogaklWLsfgMPQ8lTadxvs2+qCq+95h
QMAJPD/uVRCcv6rOMeBs50tw8Eaxg8zSXojkg8f23jbiwI9ABIJI6Jfr1LajUPO6Bsgah4sQ8lgh
lEiw7gfL/Pp2TgQt6HVTdLpBnHlmCw0CcgmxqBAaE6ey7rckri9d+zxBnvtPjwGA7kBtQ47bS0Aq
eVZY8JO1KwUu0EEDusqgYzY3zQE6vOBS/6hl8d6eaAxmJ4hZY3rwPIqdFHcqo+cYos/eDkfvBoiT
Km2M3Znmz18TthUjXgbUGOCOc+PD3WZiyDziA0dnzE3K4whTF9o/VjlEJvBfgRjaVigjnxvXyQrF
FCAdw4netHlyNFwKKa98O3z6/Xt6x44DfgMZTjBinCiqzhlZrMSNLdswPBAQKzBkpTLqjz75VNfz
1YDqAsYVsrVkuVMGxQdLnyz1T2E/dgmVeCD6EQ/i0J/tkgiC/pLjRN9m3wPfnsgw4bopXZLpodsQ
e+TkYVUbHd9yPX5AU/DemcGFBvGSh5FauJKfrUYnO82rGO9xif02dRyd8RgKbegRFfJDsO67i8F0
BKifAeZ0/jZta8EbNJPgECiRT0Of9YM9Bt5FGHUfPNJfrYjrAHOJ+cmTyDZM/s/bSiQFv03AwwOd
UEzzIUoOrxwNS/77N/fehuIYjt/HxMyvwzoJcZukArrokCTr1RAO6dTTva/9TfnnulM4IziXiK79
GBon5+adNqJD1ZLHh77pdmC9VKnxjssYZGMAVhWMrn+wtXef4CkbPT2/4Be7VdZOUmPrp2DR9FeE
T32qoFZzaFvn5vcP8b2VcOEQbcNpIWg8O/2L6J1Eczc+VGPT0wMaom6T9kyr8mFiQfD4/7HayfMn
mLD6FWvXjWi3VuUIqSuXHIV4riJ1dD4C/p6O1/mFRhLkoa2bIKahpy3/4PstFU6TzCgNLvVyVfvm
HpMYxe/38d7R+3GJ089/WOLEc0dql5GD7/G7aLAybXHUARHnqSs/6lF/tNgp/fthMVvVMUvWJD7Y
HhBm3he0dnBrXyfYw99v66/Z3t89ujPHDN2+kCoOg+RZR+ezt9hc1NUnOQO16lElUl6vF647Xrk6
qPLB1f5VXUKMnOhbnKTLoG/9TVuuH7WAf61cJujJIm3Cf9BaBZr750cAdiGn7jtqDhNBXSYy+FZv
HvnmoFqktNoiaUs7+zAkT6w3Hz2Td/yDG0Qg+0XaC8N5rpvAhuCkCykccMmwqM1c6UxXjpiDlJJY
Pox2qG561ibfeVx2F/Gs6ydkBu1uJo360yoMmG7BFuXGMAqYQHPPnkKrm8YTY+UfKpV4W89DOySr
oau2BaN28IapWfUR89E71gErBlBWCyLc2PNJiy4ag2hulPMXM6aaDXAy85e+8T54xu+ccNSykK6i
JANjdN5E7jUHoymRziFmE/jg6daUflr7NIu6f5OX/cfr+r+qt+Hmvw6z/Nd/4t+vw2imumLq7J//
uh7f+ns1vb2p4/P4n6eP/t9f/fmD/zrWryDRHr6r89/66UP4+/9eP39Wzz/9o+hVrcytfpvM3ZuE
uvFfC+Cbnn7z//WHf3v76698MuPbP//+CikZdfprVT30f//3j/bf/vl3vLv/+PGv//tHV88dPvW/
7dv08lzz5/OPvD1Lhc86/4gjjAH+1YGDqMHpDSxvp59Q+o8T8jVAhISahQe6vL//rR8wx4Afuf9I
cCRQpoHuHmjpI1gLOejTj/z4H6i7owwA7w8oRQA+l//+aj+9ov95ZX/rdXcz1L2S//z7z+3B0/kD
0SIERjF7eaILcs6KnRDaFhrDsV4xuuSayJDckqE8WhmbjZBl6gU6M6UtaOt9VIz8qzz3Pwbxv5fG
mQR/AA6mc/pqP9jeMW5VRHvtFbJwN9HG3dWYMA1zs3ELB7opc/pRK/Tnq4AFkRUFDgVYDGYOBfEz
5+WpqAGuBsh9SW5Y+BwtYGZmbd6SdfPD+//3Q/7xoSKIONmLnzaHOWeg65CIQCI2dJKzzbW6VrEr
orHo+Syeqn7ZoJfcZSuKS+lagaHZDUt5qXxlWDYpw/PQ1es2EBh2g45oM6DwvYLd8FZ2vZiu1941
U1YyITRmzjRgBaac8n4a2TWLVZevyNR27ry+9GVtUytt9zqWFLQukUqO3FnUJQl1ldbRMH+eBw9y
fDY8BXWDo28TK9YcOIJ6uwSzzUonkBd0CiFOXXUtfR6jBQlQQgZFM6f3202DicysXh1zUQ+l3YFc
KPysl0F+76LOue8MnzayQY25mFZMHe6ckYtihAMIUkjLma9zMNUvC8ZRIC5E6HoBXGzQbVjfuXmF
ms+UklpEQz6DNjjVrZy2i2pUUbUmhG+2KGuQlnppwzyVgwwouQVtk9zwsG12LZCAAeR4vRGthTlK
F0JNNqiWPpIKrNGajmGFcqoVJluc1ttCVTUEvNKOIodGNJ74EJl6yMZQGPj/2WxiKqIsaUFsRVQy
HibXVvd9B90OgFgwLTH0C7tYFhrKFNrS4DgQ3XTpqNrNg9A2O5qUAn0+3e8AYyA75CoA4U61H1+j
SAi2tJjqnEEy5HIFmDSTaIJsQrlStEbWaRuv/M0wUt+stomuGYZT71qOOhWtyuRLSxvQa0A/d0Ih
zg68LZLRr+7m2sWKUONoviW6bK5qusZ3Ri0PxGnIdR1x6mfK0zIFWY0e91FXJRuFA3c5wMUZpNPO
OOyWfu4LFQrUhhcN/4eCS+0l6TohWcU2lTbpNFO5pgs6CXOBdL1sc+b4pYb4Y5JYzAnGMs4jUDHf
r6ayVz4J3DKLR9FmbFVqg5yMvrFFYka+w3nIl8mnOhtc+lCOxtOp32Emqm6NE+QNyO5FtraxX4Em
FRWG0TZPfNLOTZJEIgfC1N/4pOyKjvRiqw0gf9IN1jGDF7THJID8hZl13GVNrDOGQS7hDZlvl7XK
aDhaDKvBKL40wnPTpjZlagE2v1ios24aguHOVXoMucjcZjKIHlnZlrkLtZh8CATP6MqqraxB2z3y
lt4KI+YLVPeT+3kYMCxcRqboO2cUKeHKZCoioHptUNcNAECaqyIWvb2KeqszkIvUyHKSaov67vBs
E7WkMch37sNpcva9JkkGseQhC9dh/oKJJ/erAwLht6SfwChI2oQXtRrMvRsighhY0uWV49kcvIru
cXI7ZzclGt5o9uN9GK/L1dCvc5X3IBE4uv5iCv/E3E6N7+ce2EBRX8PwltzOktHyUvDgWPnja2vm
15n7mDWVqxs1m7ZLyAUnzRfdBlC4Co23SWrWf+Gsja9gvDCKlQwE0Bkswwon1DYL/ZU/16EnPtl+
WW+4Wkg+rZHcAOiEFx2JpN4sIVqS6JGK1LIpCPYVCml+4XSjv2WlC95+13vtyMnw2aEDtQxjZtms
dSLFXgfKe5wrSLBnph2dhwGUCNfMqC+ml+Ft54t5TceuHcoijoW+nyKOdxCQoH4Dq6UG9bqmUdY5
JVr1WGDfeSB2jZV+cKB69yAJzGJQ6/qmDObu4Dizfxsx0b+R2TR1OvqYPdrqujZrgZBp6rKRziD9
V7zqwp2WjfdUISpILmRZ2XCPQ+3FO49BCO46XuflYkJ9Ex3NzmedvsTIaFA1OGdQfd7GXlh/Cjmu
XKloecWjOs6CbjguDQS5Y85W5zLy6wt3aG/5UEPoxaEvkAi/nNomKWoaZlGfoCy3tv3eNWKCzlU9
3RiMAm4wU+ZuPGCPLm1PX2Bmya4k0epu66g+kYwbIHQpLz83yDbz1S70eqGqetE8ccMMukzDdWAD
CACNTnNB1NjtWDh7nxsSeRvCdVXhrUmCetaiC8nBrj2vUbvD1WxzN7JxqmWU3JYJYl135eKeEP4y
tfybSsx4zZpSQL5oibKpFVykGERCzDosewBSKoy0chgxbQbo1J2sN41OAh9+vQW6hGXS7U8qfirO
olE/0lbCpSRoOeuBbRQJvkqUufbRDL77cFwMS2lnQcHIqd25tq6KUM/VBkh1gKG4e0/Cac5sHSxX
igW54eVdGAPHrMpH1Zg+m2cXaZLiaR8A9CH7siCrX2575cUPVFZ3HQpbskowlIgLbHC83XXeRy7u
hmPkg4ma6R4sjeGbHGZvF4xqW64WuJA1vNbKcS9qsEdEaQzmobRqpdkS2oMGuPa6NAG4CQIjweMA
Adr9vA71xmi2fG+GJryIgzK8jGr/s3XNkCtC/dumo/wTI8P6FCdi4y6x+zbWEd7bUH7qlMvzOGHQ
YCU8PbUOLsQQsStlfQF66u7enT4RG5LMBUJoE+PublA1XTNa9sdOeEUZrFeqU0/WKjgEdl3N9bTT
brzmpo12k1cykLmPjwHsPGbp+iMdlmE/Rk2QiwQKkmAMvGgGmpkgAs88cjOk+vTJ8QFUW7jD06kF
YMBXC9jwpvE4Qa7TI5QUFS4CqC3aBM9ngYrnHCcvKIGFD6rmOoXJPHpl0UnpYPqZjFtZrUsGZ/8c
Jj2qc85y2apq0yRkE9TOm4jUPQuk3iwgRsuWSk6p55R9GsRmy8ORZbP2QChdMw8Tun2SeW0odq3y
Lysi75Lk67o60AWyqPm5vedvvAAPcnBHPB9uPs3SfVVjWzBJWY4YKWUGznQOGYKNNfruRcC7sjh5
nAcDT0HKctO49ZDbTrGjNfOyg8DndkTNL2tmumzivloKQebgTot5rlOMlvGclZ7C9vSc89Z18hK2
AY2tjEXkaiRhNKSzFW9eHeYOi/crwUTYqLcjuI3SxqMCQhoY0UA1p7xmA3vx1xJD3LTtv8XKsjyE
hs7cuSRN4v6RgkinGDt1UdEGFdVmfTBzHG0FCZx0pvGxSVaoLJT1nFVGeBlZCBgtrdk68fTctFJd
9KtbFo3p1s3sV+U+nsDdkDLPfuon+7Ak3xa9ehu3j/p0QbvieSTa7lG4jlJgkaqtdr9UYaw2tWeH
grvVVIwLuwZrh4TQCX2yLnlpW4SmQ4vO/GCHNz7G8ZEyHyASPuFGVoP2UPSDTnoFyRJol8zjFeKO
O8rb8CqcVHkZ+nO/i9SYN52+QLEgg/4tg+NwbwJDX9Dp6/imFBqHupx9zIcr73Pkai9bK2BKU6fq
18u+iUY/DcC+dhM603DsF57c856yDHqwNSi9lcz6uO134IK1T547OdlolzgXvffqlx089xyuO1EL
TOYmNi5ahDuZqcsxjWSH+jnGQfc1aV+JESJXndzGqrxGegHNIeRTqenYs8McxC0BfwtGUnDK5h3p
elNgbJlktFEqxf+YwqzTVxJ3X0F832ag70y+mWAaMAI80dQgRMk9EdFtEM43vp88xNzCP3fbUGPY
DzY10w505aZ1/WZ9QHk6sJnubQMgAcdnUwvuWTABoEHMnDIp+mB98DjDDWh7MCAMUXmtedltWzvT
VJb4a7F2FIRB4KUnJFRXIZsN2klTfTVXzhtDE3XvDKzKFxoP8PhNvRnZiSowAnK2JqXIhCOfZwE9
tVWrPmOT9bOKxBSZ0KC2TuVWG4RwfRZDp7Ool/mihWjh5MkXJBm7Koh7CA+VKmvDZMxlDP4JwVqU
N2l0G0x9jHDEH/Z1YumuI4iW0OGMi7KOZA66bDqmNprgDpyIZ427dMhNprLKK+G99bU/ethH9VB7
M7StFRTfC9PINqeUinwNUfJyapAZ4Gt5RbMGTQF5ig7sM4PzPbRxcwdbM2ztOrN8FXLdIdfoMsmX
BBRxvQRmSvY3XRfOyATneGOp26WNdtZ9i4HuTxYmLxtLF7ZG+9G4w55PWEujj9Hiy7Sx0kX+acpC
jIQiQJ+bDIQc8U5aO+UdrZOj56H4CsAhjKHbi31p1hNWv9WIr5tlHzcNTSMLsj/Xqd07qE/wvHP1
clT+GmYoeAQPs1bthq6R6WF0aPSEjmEX7crQ9p9CaDCPKbqu3YtEPnIxWwIfHqEL5S/XSRuHe2R8
TbGSyYiL1Q7kajFO+Qh5XntbufZ1DE2SEoCKPUeKolxscFWqGrkzsjviwFc6tfdJRGsuyVR4kIlb
+HLTO1U+Qrpyavwqp/6yPynUW6faLaxGmAC2xDTUST51MQQ6FoxKxkPaVbpgmB7BFW4MrDYsto/3
mo5jhEwqFs2GiuqO0tVsxUzhwRDwnC4QEskVMb4XTJhIXPZ+gxjPaVcPKCX13DpBsq16RyCL8y4w
kAccRZx4dsMM7oYcyWVrg5fGKkJSFO9ajDGhQOzUPOOBRTbW6QgsT/5Ic1PHNQzBYO/k3DkyczmL
wVz71pP9TFx4JnAKp8Dz2s26eBIKOCXia85bhNcjAyMEi+sd5+yxYlGTDU7l74JkMLnuWpZFbazT
ptWnqxB4G1bVNpeNQHO8M7j9LfCuGfry4hmy4ONLO4FimPfefInkQV4PiV33gUza7eJiylSL6ivw
NObRH3W7QzmjBMc2r/OhIRxPIrZ5Tzv6KVzCrGkCqMXFhN82amqvSohKgwOXwcNOswVWnw0kn+s5
2pgVaMZOxYLumS2HrapLf4s7ERRTxYEexNfKVl/tbAxFVKDvxvw0PJFWtLpXikc7sp5q3F14bXSH
QNOuRyiRWydP2Gj2xncQQCXUPtVaoOpBpuUCDFFVunDaFk4j5x2Y+YPUQKHq06RBEL1EVOGe+ssW
FKImbytX34Fk93WZSJePylYXYdA/Ls2YNBkmbsaNXvj42YxmvPeizi3KPpkug64VhWuVRKA3KRd+
ISR75VT1pe2q6vMMKQAUedz5afVFVxBnWXNg+eSmYcOAMobE6Qx7tk3qsUlLq9ltpJr502QsjuyQ
tKBvaykYaHRpdp0DQ9JNsLyDazsMCEcVQSptdFYFqPZ5kWRHqCdV+8nTSGSAxGW4XpNGO9xd16M2
Ijkqs5Ir9GvKrcZA7l0b2bEA6TgkK2zv8L2zjivClEXjmkkvuBrYfLpo1YgCWAUutjSAzPsBEkoE
9jri14MIOEMeXod71OL5VpZ9+ciN5LeLCZqtU8IO6NnXX924l9B1gkoGegNsyJKwh8xuvfjkezWo
Zbu0McQ8yRp/8T3SHBVzmwJTYfG+WRXZCB4iL0K5cStDV1x5ftNuqQ1fHUxGZIZUPuCEgXR4xoRH
9/Ucj0U0LgOmflGpKbGnnWHgSpzLqpSp5BSi5EvgXFi3De+sYOutxuTWXmjZ5Z4/uRfQ3EJhZBzc
OfU6Szezg9geiWaTg26mAhEBWWjqr+IWuUedEcO9Ko+ovFvLVmM6ExyWXdSTA+2IDw4+Q6CnUnIo
uqBzUrvZgNGDdNV9sue9KpdNLQZIiMEFvwgZ6P3kR7B+3mxffZ/MN5zXAeLjoEMsYSAooR2HXPY9
ddMeupBpIsJ9D17yz0GAAJ37lRMgAm+d3RI0AOdCxKbaeYZDz7jk02vIyzXJe3/ij94QOHve+fAn
MxhZIo4jBEzym1N1gNJ0SiV5O/cRkhhOkQRJlB03YVeGpxGA5ljZhnep24/zfeM6T6ZWaw5/hhY3
YmRkiSwWIPQ8DV4nGGZJQ4NLn4a0AuKzWaL+boqlvSC8jK6VCxjtvLo1wgvtrUULUScFl4oWV6qI
PvbzpF653/vPzFW1zqwDv7UMs70NAquuV38ieAWJ5fuYBQiRbAexjdiobaNKH2JbgZfcgIKkfxwW
xQ6qRmS3BpJu7DjOBQvEqZAWr7di7TBYG9o2TBNpOrWJUHpD+VHWSyrH3mysy+si0j2693ToDiyA
50yE+7JGorulVdXnAIWLYxfV7PNIew6M+BpnFIzd20Cz7vPoW8lTVE8pZhpmHBsuYvEivbjAk2+O
bLQEhriVX5MQ/I0gyencDJtZN3K1Ih1oacChD5FyFKG8XY8+QS5hsBArkAUMUq22wOxWArE8iP6v
KijV3dSgIdmgY2EQVI7+YUAn48ZtQAI4qIbAuIRB2oT2QvSoyDXwJClgGZizO419I3j5LlfIlRk7
u9DOWdWUrf0s2hRXobpWoYYuLo+77mZRCUxahThr17pqeaERUaiFO0K9oaazG3W3PkT+OKaLN4yH
fgCAZkzuokZ+sWrO47q6CrxpLmJeOV9QMXUvYCiqIeUieHU0pAkgNkYLnRCCGND1Uq5lvfNiQPA7
0kw5bmcUZUHJwV3A9LEE3fClUxrMHSjRlRdWTklKq9HfECLZXSNqzGV20bxFf206Ttpga4Hi+xL7
+Y4627hx/VntJKD5KNSOqCk2nVy/sog5XSoHd7gegrG6jbulO2ofQzdt2ZykBvuSf24rg/gi4N5N
GQ+ovXYTSpHAzRhM4TVLfIPftA8Oj6KNZxHj5+Uc3ITNPGWa2fZopghOCnJnn01IxUG4YMbl0Xro
eNTlTdU+zEhEMcMeObkn+/aiBbtuLiOpPw/e8AxyoDAXvidhVtzk2PRjcN14UXI3rb3Hi2mEjDkE
G4F3dUqalyqOOgTJLYHG5ShuOFg7HsCfkVz7pezz0W/2oidDQU09vnWUBGnZRNUXr53mlHsryVnQ
k9ySCc507Ic8VG27t3jR26j0JYLBqUW/4eQ4xi4s94NTD8ewTbqLGoi9jalCiCd4XVgwlGRmvJ4a
WUTttq8dHdEt6Nu4QL4aHdA4rsC+glOQCc8mD97csYIHtG3Q5+Yqxc10KbLHFdVqy+JjHPNFYltN
fDUFs2oBgQUdHork7OjVdfWInfQLQI822Egy1KCfGroQkfLSv7qNYRdBLSuoOxALP7w+9XXiY64q
rlKA2TtE1XyBu8I5Boau2qIGwG97d5UZc9Ry9CFRCmbwwb3uTKQKonWfKZeJmwrqwEig4uZrItV0
7YousJnGtw8fq1YQHWaJ1wA03oKjZd91MF1z0FUuuj9YbmYjBat5Sbtv3NHyUwdTd3AdHuSYHuLQ
zEJ5K9G22iWA4KU8hF55uSDQF2Vid6qVDPLbIeJmyUweMOSRKM9EGwG/5aASziV6SlGdrvECRBcz
43fNUHPsMd9SZyJU8U5p/MVx9EGFqgODaQADb1+gSRCZTNBZodoK24eXUa/I3MDInq0LgbY4c9fq
NZnqCSVBtcR75ZUI6zUqkCiURHaPRN3ZN1RoL2W9L9Iyls1jzEm88a034nco9Tco8UikNmiA4hGX
z1TWztGlXXUfdePyaekSN0kDhfbPHCp3BFiXLjeyEvnQlbu4fKQizh34qM1aVs2VjMEfzAVYYuKA
3wCT1aJZA5ytcOfCWk/mDOfzG7DS3cGitLKTop82jezGr3qi7pBNSch3gAGjYkk8/n1YKZIE1UhE
2/UATxwu8gB/UUAnLzwpyM7bD/qTv3RC0QGh6EoD/w9skn/OMkISrZTXVwrVH9t/ZkEjAwyDmuTO
gEPtjbTWR3Gyt0fdjVpkszuhTWrIGu5huJa9DGsJgw/hWWwgnB1vAyCafitbO3zwRSFPct5HTYBN
QfsUuGbAw6DO83OTuBrdBdgQyQsxEDSLArYcMRnGD431W5uaquJPZWKagno9LPDiV1sLFv8i7C0a
u1q+Jd6qvo6OaRoUCVCgSensg9BKuwES4mC5YA100nVc801TN7OXlmiFR7iwAt0ac7qTFoxQCKTD
p1LM8B+kcVBz6WQAU8LnupgDhNunShraUyhW6M96MnUxKd+7kFPQ3iJMXzLOpvAJRXu75TyJMnRm
+fdIUPKJBwNqZHqZc+N7ockah/GCC9A70xYgTTT4wsw3xt8EI3ozvsA5QwvoTQf86MNQHTSPfVMs
iIsLD222q24dJHSmVh5dOEubHHwRtieZS99+A72mPnT4NESBFv5ZYvIJOQ+pDcpnVQiAFZ5Uh4Lq
6D5pWAvgK/rHOYKfHmrR/h/mzms5cmNZ10+EFfDmFq67yaYnZ4ZzgxiOgfceT38+UCv2ZkN92CGd
m3OjkELSZFehTFbmb/hvJtU4JjkbJNK7HtR3OPj0CYBjV6Ec+GGLFh/14c636BZ9BQ03u3GSW2uZ
Vr0VQ7Nt3Kwdlh+hNAu2YGbSI7CHvvKbELh6MyIjNefy8K1VOK6zmtNUTqCzuTHFMHNtXecl53Q2
V/VBbhOFIl2RHAxVSHcShJb6mErNH1mkfK8rDVWrCg/pasETGWyjdGgg3R2SRJdcKm3DoVf7apeW
nenC5LXsLBAaN+Lj3NMgzvwSab/7AaNaV9e5gSVBbJywSVu3VFMuyxHG3BBQMa66m1oU/bQxsH7r
Sz8u9eY2SKeRtrow0MIcluwaa5XR69Mu3E2BWP7sezn5pVUx/WzNSvykH9pdkFoY43ZtsO8atSN5
m6SvOo2swxi3zU3KQYTJK6eFFk2PWqUMBzNkXJmuCZ6Ua4Mrh9ZIeod5toa3TGynoszNyIPPG6Z2
oos1Ki+5nAEU7a2QLEGVdnTthmMmpBbw6bo6xDnPXweUrv7TilrjVYs5AFthkg8Rgub3I3C/o1pK
we9cEfMDSbnk9EKTuWTzXpzn800t6DRT53rc1+r0GgSZ+EcoFPPFKsvhXs5E61UeLTpKFk/dvRgZ
0i80iARbAfx+AKwICqMe2sEJWt1uDVrYVjBYe6mVqCSiq2aZNti57okbvzmmWtD7aRCTDeYj/Z9y
qb6iRf1rLgbE3dtJ+Am/LXCywsJvsmxMMrJZKO+6LhD8bDYWpyubqLSrwAj3rTnMT2XNEk4rI/ip
auDfgkVP7gZLGnmplTyUcH3sb0MtKnVnlkWkRNL5piej9Ra1Me9Vhe5ZlIZ/uGyC1zmTflw4p1f0
zQmKZPU0wI1ltfHQQPOvp+NHiEyeSEA4kLMZHcmXnpe94KVOftCc2eWyuxKeP493CkkDILOGQ0/Z
NGGGWeI7kvxDuHgGC2zpmexpsXAjTLNPG/vOHC8J9UgrteZvw/oQZ4UFfogj5aY4ULhfkT+jpzoY
9MAq8tV3gmXxoj/+i1FxjeiirICk0rfRSownkZdAE0i8DzKeH7OOsYslXSLb/v2qYvY+xFlH/WFU
TRoGQ1rQJxrV+Zon9NMsBHeDKfptpl/gXmx4vX99KQ5IQwY9hhvvlgummEKbIMTBmPwe8wYKpZIT
17bptq7koIV2F01O/vb5PJ79bB+DbrBiRWspVKsJKj11Lq1OPzi0r5Mj+5lHEn/h6r8YTT2dzi6c
lkrWiWbIjvIkX6le7JluLPizL7upb3oXRrcug+2i/Di6DTpMUZucG554SBKYO9UrdyolAFskWuwb
F1CZ50cH8o52BgQx1dhgw7FeDXgxxbKnhBQw8Mppu6/UaiUPeBSoiBSQplh09OIWRfklDbL4vaPW
/hXBeIqhUqtd8h5b86i/jd7CpgUtdR2Vys1sl6LSq5Ecyl6RifTbRtgZfhOBL6o7fsIluepzBw3I
xv+JtplrsaZLqSgcAKnpiG37Je8PgpFeYICcUjXf9wjEJGNFqsOvtraKsEMfDoKVEsRahHqnZIaY
OdOUSN9acDc2dmTp86SJjdfoxe/P19I7sn87m6DkdRHEGkLqWwp50WWxKQ+a5LVlwGWd9YqH0Xl8
nxRF+qpQzqK4Upf7oZHXUskw3i9trB9Vtf2+hJ32aDVTdaf26mK6tFh/97WyuMCmJipNzURpEk04
BCf+GaHrrzNFEVetGCiEYIU3qbbULo01Iw9JNwXsqb1M+rfFyGNP0IdHwdKai9fAuR2nWpoCrxpO
l6RtEPGUhqt09WH3NHtwRa91lr18MHaKF/vRBSWjdfluP8jHUBs45timc1gnLO+2KG8bHgO9esng
7h2svo0BR00VNeDcOBRuhjMWs4X9IVs6OhYH8vZ9eNXZPLEeobI4oZtcuAPODUkXV+g86G627eZz
yVmRRWJqSB4vPbtHnle6JLJ5bkSgg+FVA1xDhWzLuwO/o4SSKkiedCc6slP42VPgDvO+dwO78KyD
dMlD529oZBqmHwNubpjULCNVmwlYlLUdt6UzKt/U4SB3lh8XD3XgWWXqf75Xz53EK2EWdSn4pbwy
Nydxk8SZ0meq5CWHwZVcHDiTneWAcfFzv48v3jNnPhvhDFDPcJlg7G6Ovoy8dkxaRfJCfEb65ado
XBrQ+oM36xCMMzmBqig62nGbpLFNIhlrwuB9QIfiKXJ/5gfxWO0u7anzM/ch0GYFSpiHzDNlVE+8
Gg5U5SO3syenPkhe5IVPgff5hzpzQ50Ma7O9Qn0Gm6ISzRwDPx5Fv9Ou0/xhiWTeipX9ebD1K3w2
h5vzojJBscUxwWKAInn2Fk9PXfjn8xgXBrRdeFSVDSgnxKDTbVPYBmy/V5XdEl9Z2YUUeEPyeT/b
NdSdOC1MceUfb1edOMym0g2ip9z1XrgHa5/suNidaF/tgksWaWeW+EmwzQIsBE2JUVMTvUmu6oe5
a4bH+qI91dkgWAuimcJ2srYJVK+wv6ayF4HZ3pnA4V2gi5dYkO9X3mYZcCz8b5DN0yHWe4HqOCOh
CyYc1d3kAoKv7WGfOsUf6FCzr/v0Yw48waf7z1fHmRVIK8labZwt7khjE1opC3OQm0L0IpM6Ofiw
xtYxWKTHC6ng81Bnp/JDqM3DpcJZqRvnUvQEYLWDZLl1L/6rBfghxuZkBzACmFPOiWFdrdn1msuL
xm7w2udml+w+H9C5iwvpCItnLHQPDVUstveHp9jSdnKX15noqTtq8jko9t+A2X4NuTe7udvpzgIf
4MKRcW4WKdKRP/N0lol6GhOqcU/HMSKP0cADN1kufxeVov1HAlx/bWQWA5RqPDcV9DlOo8QU3nJ9
rESEgdtb6oZyODzAYrwwlnOL72OUzdcqhJkydFyLnpGKNng4pEFt+rD/4ishWaagEKOaKqSc07EA
eo+B1orrRTVFnuwte92N5WN5KN1iB+xNcC99o7MLg1IKVG24U2sF4jRkOcf6Qj9Wei+ohNdgBHbJ
196XHN2X9/pjfkFW4mw8kjRsvsH2I+2zWYja1Gb51PSkuHSRITmNL4kb76A5DB6vdL95ubj01wWw
PbLe2dTw/SizGusy/bD0k17vxcEkorBXr+qr8Co80kOwNSfhkX4pBz2Tr8Hqh2CP4Dvk962frZJk
RdJDk/SSQbKbGbEsNXS6+okHkNNZkj3SdG6nC1TNM/cmw6KaudY+eENuvqHZ92YVUf72qJLeQJKg
QxJjwWWAehhl85bOwJfPF+r6B26mFNkdfDbU1bKXXPt0SgPWUq1E8eyBv43uRAhLbhe1oWPltbab
ebB75UIPS0AB6MLJfC7FggWIlDCKTat9xWb9RB2AcEEmdHRoDtoRhJ2zXtvBt25XOJe+5plxngTb
TKwEdSiwDIKJjfozUK1fixjshkwIAenKN12YP89F9S+OGmjkvDHgrCNJpW2OGn2ps6qta+qAWX0X
d1AQgvlIY/DCuXlm0bAD2RiUeJDiUTZhllLTEwvraY+Ofw0CYwAiGxWvVp7dI8f/YqnxhVV6rkRn
iQA56WnRbcN35HTVdEVd5fkYjN7gz57uJL4o7JfcprXpiG7itW+xXwj7z1fqufPmJOjmesgjusTV
RFAQ71RWW4fnuwMUzhP9Au06/cKsnrnzTsJtZnVIe2uRgE16QzrYdawlABT0S7rKGwGT9zvvJMrm
SJsaiaOgJgo+1ko6OXPyFefdQAI278xzeFuE+EAtPy9M5ZmD9CTq5j6nnZHMek/Uxp09yY29DFUv
u3dVv9lZmqNduA3PXLkn4TaHDPyaOegNwhnzfUubrQO2LrX/pWifMLQ/MlPf9eo2Z9lJmM2BEoSj
HJoKYTp3ZFVydAHEs8MrIG+al9wlr62D7LEDBhyoIMUYHo4OwGmn/EMmoNihD4vl0rmzDu2z37Q5
d+ZaTyCkCAy9EXxkIlEGB30Re3H99G++qYbcAbeHpSCTdLon5yqoOqiHf20PyeVO/qoeBp6suY+9
8qVxnf2kH6JtxhUP8SzKPdEGmCtKcgUmDjTCJRvnS1E2T1Wk/AoxBTXlpYp8TJdvWXQ1CdHdhZlb
f+vfvtEqFyjBnMb8dXOwNAZWJ8M6c/rN4Cp+4YZes59if62UmLZ1JdtABK8tBBh3lyrz56qpkOH/
N/bmlIFRq8rpGhvjAB85EFf2cKu+B3rpRL54bx4MJ/rRH/sn0DVj61yq1Z895D6E3xw/AOgz0VgP
giBpEak5BOD+LszumdvpZISbswbhq1iXmnWl+NG9/qW9gV7c2t0h9YRHw1scYRfth4cq2veXLoyz
p9yHwW2OHRp+qI+ut9TorI/b1pkANuwGmjrdLlPtSzXmcwnNyUg3OxA2WEwdgngr6T9ypD26QpYD
YmY/vEAmvbQFL03sZgtmEvj4SGJii8F8CeLs2hhftcwVO0S0W/nSZK4L8bNNstmKbRfUxYwDkjf9
FB3JVTW3/K27I0WCbAI2YIO2vHBrvOee25Brh0OkokhOvK0Ch+FkagKIjrVCIfm6U6a7HKtpF01h
R8psxXsqvhejl7xcekqd2xUfA29mtjRVQRiAG3tx4cKI3Sf5dLiwK86dbB9DbKYzQQXBQJyHRGaX
3yIXsJbUHwRn/GnaipO7eWFfzoE/HxYSlKc3RKCqnZIbxDQat5EKH2Kr//mwzt12/zsqQ9zkhXIM
AqFQiDD3b/iU7PviRppbTy6Dh88DnVv7HwNtjmwpDceYlJiLoeiEA6L1iw2H6aHAAIOyLYQY4e3z
gGdHhtjVilngrbTKmXx8es56ptbFurfl1m+S2yDPrvP2QVMvVbjPfqMPcTYD6w2gw0ZMHKgwEGZs
mqz25yM5F0GmLYueGzorVBhPRzIpGC3HZT15c1TficrsqIux+38LsbnUAmgGmMARIhjhDtm5mI4O
QoE08f9FHEyvqUthI0P593Qosl4mLUjYyQuhESUQM8zi0j49t9CwlvifEJvvHnZCnoYiIcyX2dGv
2DQ+lqnVV+kWnjRNS69zIi/i4QOZqb8Q/O9nBAUiES03WpJrkWX9kh/KHZgJLYYCyNYL69arrd2Q
Go6he5/P4ZkM5DTK5n6uwtFKDZko4pXit07tjLt6B6/Sg2J8lR8WT+ZFR6/oVjlAMP83Q1QpQtOD
WzVlNlf0NK08IVVdvL5bbKE7WJAKrfhSCvL3u4sq3Oo8p67rBG3f04lc6KH0c9AykT8QwPfjK0jf
9MG0neaIdnVz8eJa74fTi+s03ubD1dZIm2CNp+66Q+YvwIkP/a7ksRqSEEzOCmNRv/Z78IkXa2Tr
xfFZ7M3nZB46FV2FhSREuJv5a/5jOCzX7+iZzP4Kvg5m406hZDaL9sWRr4fHJjpF/VW/SVIRY9/O
NFg5KRZxj6UXI/mWP1xbTu2uLdXQSd1L9tl/P8mQOORzIndE3k7XcftZxRKQQSp6cv9TE67Di7K2
7+W2D8Oh8rca4AIaUaiqUltZJ/vDDkyWTq77IZA9WC6vmYUCN3htd0xL2a3GtHDyHs66JO/mWn1o
LcspFpVCxNIkbt0CWzdTsJ5W+LWKq8Spc6VyxspQv7xv4P8qg93/9XM2UmSbf/y/642daJR9ql/2
/6Eymcw+/b9Lk9k/ijD78et3G31UM1v/n7+0ySz5PzrS3iDj8HBfBcj4N39pk5nmf0RQM395eMqr
zNj/aJPJ+n94PcsiJVGq9rK+vqL/q00mi//h1rQsE4MBjTxf/ifSZJt0Ql07Kfzx5AeIk6nIJp8u
rDyUZz0SrHi/JKUKbWmGKBophgN9ONuFSqr6H6bmv2vkY21kc42BwaLSuqKxTMOU0L3ZxCsUCVJn
UYR7DNNp/0tt8KwOUX6As5TczGYkHuUsCy5cz5v76z3oen8hbgFGiV16Oki5Ncd+KNVw39UahC2c
dV20NhQb0u8lpMPm1FtDqUAgaWiSm/HRN0cBxLd5qXQ53kN3TY6kgoD2EBWHXJWmfsOj3447o929
/11kiuPL59O77UGTH8imRikbGTaTvtwWTSKgy9LhotlChcpooqooJ9AhmCmfegDY1ceorJPHpEld
UPDod5hyF0BnN+bjVKZIgH3+azaTwY/B8EWm7ozyHIeXubl+NNhTY6aZzT7t+h74Xa74kKiFezlq
ASTXZbPYZheptwD16jfAzO2F9G8jB7pmS4jucTaD/TNoIGwlg9NxAMoM+3Qf9OuSSyf5pW+F+Dti
B7kbzfEC0LyJ1OtKrl24Pf2uzgutc8IJUSBn6FrpydD7aWfCuP/GJGah+/kEbXbf++9bEQOr7QWV
su1DKC5hw8D7rPeIvcP1zgtcjbRJ35vZQEIXFsKFfvd7K+zDPYIuNUnH+4FDao/F7mb7QWkvGwHd
sv0gtyq0gia00C4x5PaqppA32QpwxONQWeW3uK9+6cgd7tpR5w7PZtTQ+sCMHpUlEL+rJVbicCCa
EDMrJVa/hB1qZ80cTZUdVoY0UOKQIPaPPJyPJefLEYk94ZBH5pg5eFTJfjAggWggnnUBkPiO6NgO
0QKsxbyu+3C7A6uuk5BpjHP0fkaT4mNRt4rbddX0kjU69HujmhBarRMRVrlk3YpZlfq49oTHplfb
XRpo3QE+Uvs2SJpwDx80e8q0Xvw+WbO+n4cke0pSqXo1Sy04QOVLfikS9uYlF/SPfhHIaqaiG0XY
b4PyRUUehxJIsbQ3Yz4MXh1a2dPnK2iTerx/UATNME9ZAaXgIE+PNmEYg9QUomy/9Atk3V5NnXbW
BOfzKNt1yrKReAFA8lotWrg0TqOY0JL7ifxrj6JS+E2IWDkoAh6GZtF+m6n4z5yN0TFfw5HvrEcH
8NWtPLwxtXW0NIRT8jK8Scv4ih82OZaCbdTnA9tcR39F4mBSuGu5huVNkppPELSUts324xCGN1i2
TC+JLmZPgFlbfDrj7CmXovjx86DbY3EdHmwD3AlAsmMksJlNUjw8e7si33er3leXjKYJBqBmJ0JV
khTbiHTly2xN1WvaZWyiRhMufdDNjfg+bvwpyEs0LMY4m08/qDDqqLOJabVvSkNwY00sWTd9Ec+O
rOXBBVzo2WDwKpDH5buCczwNBm001eXIrPZzDCERT64UzkNWXFuhWj9/PrXnvqeO8wNZkQSyR9+E
KtDpaOtcrrjpm+BGklvppl+d1AS5Nq9wQy6uI2XQ958HXf/QzYkjr2kNTU/iojF7Or7cUhptySOC
hlOAgHYlWImNHOYlLO+ZecQ3ECQqUqjglbYFk6xdBqESxmo/6bX6JY3bFvJyJU7OkCpF5X4+qHOL
FGMGWacrTx6z1cCvzRTS7ahXexAqw05Rg/gxqmcFqUgjC26SZWZhxqM8ZTSxUDC2s5DL6/OfcO5j
GtzfhkbLGpO6zdm2tChADaZW7dVI1PchsKDD2AWgcuL2IQ8FSbMzObt0RZ6ZZLYD0Dpyb12E/HH6
MZHuVsS6ZWeEiWrdBrDMkFCT6zyCJhckF7LhMyuHD4lCNckaqvxb0ENF+rvyzMt9zUV8G+fNy9Be
vPTXadouT84UcksUkkmGNsuzKccUS5Su2ZM6yrs8smLZteA97BZI0teRUAv3QY9BnzMK+o/Pv+CZ
8QGQ5RW+LluK55uTToD5rXRT0eyzVEeLclDfhGS8pPF95nLiokDbGNMmmGrbSRyUBJ50Gjb7SjCy
JzUmQBePxq7kMYMVR9f9/HxQ28f4eniCiGFvkElxK8qbdYkGRxLXVl7uxbpeFkcdDA0EulGyC9Su
HHJnEdLlXkKe1Y2Qy4AQiPjrcQZoiERTFJvJAbN76wYZ4fat15v+jQNrUFFNQGp1jHXhGKhd9fr5
jz6zrOH2qoA4EYTQYWidLmvUJetURlRrP0Gn8w2lCG7msdX3hRZc8to7c3LgD7Z2f7Eg5KW6nZ5o
rrNlRuY26GB4+rmeJMdcQWZtUOv2oe+k+SArXRc6Wl9qx9HMw39+31DDw46Rpy1Pjy0xpBcXY1wZ
fftcDXtUURihNFfWXR+X1gVsxpm9pegcxzBfVhjY9mXJ+1hfc5V8r5IyXk2F0l5hL0dqbIogpEK5
NZB+xF7hSqgvXjtnjkfwYEjOQ06DcLe9wy1BrI1JNPI94oCcVAtJwxJOLeL6Y4w6dA2ROrbCS8nL
md3GdWBhSsSTTlK2TxZkMKYIPHq+F7pC/VKks3BvwuR+NpUy2Sd6fukSWOsm2+NL4e0IDJPliwHh
JlUJEffPs0Uv94mioPU6zQPs1SQWoj+cl8YLd4cl2L1ljS9LZQb3VjEiHxfFJcTWUEvqP5UqZU9j
IvMKaIrZ2AlVp0D5GaM3TYUb46daNyJ3WgJWQuXKUjwFRu6+rOX2mZOl+vqP9yHtDnTZ1gRFlLab
Q9HFtlOxg97LFa09u8p0xTXqQPjaJdJwAU9wZs+vdycrEw4cgJT1338oGoLNrEyUaEludSF0O2lc
/KUR2p211iL+8bDgF7EFJBMHVCo7p6FmpGOKWZ6z/XvFoxVRQxIDU3DVAHrb56G2eHGOX5WnHQ97
kgLccbfwUgSthVGcAi6VKaTE0emIgQEOq2CpZ+J3tGHRrFAbrVzuugxtSbufTf2XGKXZUyuMRepk
rLP72RyWY2dU+Qs2uChK8EliB9Gz8u3zXyuv+cLp7btaGJJpA70jbduSAmp1brU5ogSRj0V4XY1K
9SPDEPdYtROigSMiJ2+9GDXPnVbTN0qlQHAoJqO/h/rxXUIZF2kOsXto0P9xcoO3SJmhQoo+QHul
I5r1MJrFtBPjsXebQEdZW48vNaG30DAmnAcmSSAnKioRfztPJVSOyOrNYq/JyGFnfWlVTqJiXKBl
Ig97jp9boYgoKXUR7bVQepuzZDl8Po8rrvxkJilacKHA9gNpbgFFg4x1usbMopyrOJTKvdE1ZuYk
DQbhd2OhNhIetpUXJ0J/Z3A62QDtvxhJamg2sFHR1aYo/iOn5ZepKZMaZRKre+onIWYzYEgcpiXq
B3OTOJoY6ddql90NRYOkAvIIbajthFF7Q7kQ/OtwTTXNbdrhsY7CH8UcvejGuryU6RDm1i62EsRJ
hNSw9aAoHCW9FovMQVneEa3eja1qP9SRp0bFXSU1x1BHeK2aX8QpdwbruzyJrpC1+yJNHma0M0fD
Wg4l8hpIP74iBYQK5nI3U8TAw6DQDyaSRIgQ9JRS5sPS1F9MAbFEZP0qzTy2Mv7XVnPoYtFREtjL
Xe0nYXYY2vx3H9BOy5ud2iYHnNw93FFeFdRS0XRyNIoXUVZSv0kBxgmeAGzFzlIAlSPqkFq+F8c2
9NQmQFdsAI+QdApQZO17j0AAqvHWsyoGblrcK6Fgo6Rr40uKh3DU3gI4DfcFUlmzFj2qjRXbRVa8
FkmG8hGSIFrwphhQWEA2U+/+RknDrWTRN7QjamC/4lxgEsPneh4OkSrfVqgsSvVdGMrXg9m8TjMF
Fh2tjCAb7WZMd0Ji0SSJHUlAPzQMvH6ZrxthSt1lqO2x066qotrF9eNYXbei9m3Qf6mLihCBod2Z
Rew38y+1FFobRmCLgLV8pVfib7P/s8jKVd/ONgcquORwlyGkhOThwUg0dFDa69hCxh9q/5dKQiDU
osSLNOgNkhAG2V96JdXSY9Z3eyOLa28ow2e51n1WsS3QslVE1E2g6xa2qCxOmA7M6zzcZb3+ErKc
MwNgCWrNXV5hDZoe8mXxkdT72YWZrwkDChtTcIs8KkKs+kuVtr/kCAJrYtQOqGJ1Z2BIp+hoAOXt
qyDS1URMGRi5+B2V81tlRoQ2CISdWt22zfUYUhZFDN+qCjT1hQNlHydStOPSQpkquGYL/Trs9Btl
suyiHCdHl5KruslkW+FtNFgvRic6QaI+mRMKVEJW3Fi407gpgoBOjqK2EceeojSvalr+pBdxM1TR
dVG1bpchUqyvmhpGfKOVKmogOQAfKY9tjsmXZKmfxDF/kKz25yLVu4W3htMFvxs2VwW1VerY2z9j
Kb1WtdSthuRLIn4rUIBM2SZxMu3mePhitegBW+0boHZMOtTayevoDz4Kh6CUbEUof0WDfpQRvs8b
JmGCBDQ0iHcNSCdE5nU/98eoH/bhKo6VNo1D76C5HtAwy5TuBvfGF6sw3KnUnhH+UOyh0BjsqsBX
82fIuyQDJiQMjwW3op0jtdJVIyJbJlonSNGq5kGkJiv20ePCBFZ1ep1xjqCYg/p2Uo/uMAwVTvBR
h55vGWFx0k6UHXn3oxzkN0F1k0Xaq1zotoHpRYFYHRjyxxjXt9nWE3SPZ/h1oeK1OshMNNGQ2TLJ
PehT2BZW5Gmn67h9xrlTz+Vt3lRvA8I2X0w0X3lS+LVo/TCK4ag2/WPdlg9UM3WjE5wctex90oEL
HgZjVyiTDQbmWMxL7oQdR5DQh3dFysPDTtVfuSA9W0t/q0X84CrcL9q+r+uBFZUixd2GNu9EO66i
BzH9JZXJKpX7rbWEfdtPkNs6v8qNbxC7ncBC2Wwuf5YLCUAZLthFGEvjyEqkfdUWQzrMshpUO7O8
rpomu8MaufCtujMcROHqFuMLLfDErG2fw6FBWUnTQvkOGyp+89waNZRv5HXAHYxd+aZFWSJgWI8I
cgfCh62vhpBJE+MKVX3jRVK7Ab4Ow1vUEpm3etoHstR6Uy0hcxwIZfYUZ6Hwy6wChSwlyYbfRrs8
LmnxR5To27YopXgROggYK1u9g2+KTFW1X36IUyMctERESjEtjdtshUSU81A9a0vzywrYIUpliXtq
y+iXgoxXX9iiSCAqWaQfZKsdbmpTWPodKhzmIeCYvQujOttjulBl9lgEwnMNRefbLNeyZiP0hoC0
Ngl/NLmtPNPqOAxFnDq6oxZn1nNcK8FdkbUZqYtaoIBkNmblVF2l+R3KrIsnLInqJn0VY19sDN1N
mVFgoBAdDD+sWklFfxg01Bur8XtbTtrbvBDc7rR8fm2wrjm0CYpqgJDbdNejfZrZZqNrXjG2ySMv
uKyjPj+8kkbnP6Wpmw50VJRjlmfVFyscegQ4++5GLyz4/6mcVnyjMfoBf/WpNdjweYY8ZKEulurL
iFqjmy1I01075oadTJnV2Mu89IjZWa2luFmclX6EuKszzXHqyouMXnMplvdCXbTHmCLG11hPZ1ds
gvgKPfDyICgFgP8cUfbZylHfLVA7etVVoTks7Xr2CDr36Th8Myo9tfVciK4SRfuVNIPmB92k7HNd
4XGIDK86lT+Mrsv3BY+Cpw5N7mctMRSU1CgY9HI5Kajs5MNt3otqileDEnktViTY0NTyG8/n9iFS
0ho9ZDW9oqsjH0LA3i+SIAneQtUBcUVU5fLkeQmGxO3jsbuiWYacti6MmVsk8oLW7DJ6JdADL26R
zADgONVMko7jiI8WLRo1Ur1aqySAf8OIzqYddkPfI/YyVUgJGWj9O+Ysdqj6WW3m8J7ZSZ1gvk2o
zvLsVk0fAa/FSacAmn4RScixm0gkLll47JcanTcjGm6iSFHg3cTZ4Ia6JR0W7BUMFI9E81pRZcEp
YrW3pUEzvw9jQt5emL1bVH2P1jui/IecJFCwOXyFL+Yc3XRLsHxtprnaTVMs/Y7rqPgT4PvxIoh6
+bbUD3hxYD3TkUTvJKvHMRXhvrtpCaqjUcSRyIHRxYZDfbR0NL3mnw1cMrUx53BBU/AWGoz4VjXx
tC+icLoayZEf0agLSYcE2RuysTjM1bRcoVlmoDKsrfqwlUTu2A3yb73PRYRu+8BtRSwstEL+2sJj
DPd47NCXbqYO1N0QYf+UGuoIiyasmK6yrHpyktp4CUYB642UkkNY6NrgabNW5D614GE/dfL80wS9
h9LDxMM2HcU6Q1l30LkDIFwjDDwrdzPYQsgIuTo9FCgPfsX0QtrD3JHdyeiH6j5WCoHUtp6ENymZ
kXkVZXQc8Sj/UkXchpMI5qRuWGuuOiwT4rRBkzriOCqtMxQpWpFFnHgBSfZe5V17pVlB+4wzLjrd
NXao+POIcnWvFUokOHM0SGjy5YHqh2KXcpu3C+4E2oiUv8/T2DpOuZX7Yr+QRYeV8qxVFqkS3zk9
8PHk2kcYe9iFaZ7/0qm8PyEQrry1xZ9pTOnvIsn2mzaV4hmxcZ2Ox44DcrUj0R5ahcN3MgKA7Qte
DliTGk+1lFvXXdebthHqRcqvGDjMI6UOfugg8++6KimwNxjqq65ShcDGCq3/po/5dCPlMF61AUnK
Jsz2+ZSITiEpqa80XNSzZSAuVTf1jm3b+4Yg92gYIodAE6N3J9w4fSnX1UM9d+sNwnPy+wigBDk9
OjVPcdtb6bdMSEiWDbnbS+qYeyz8Krfrbv6tCVWPkFSmHma02141XiU72snJg1xpza41Day8ZQ1i
jyFEv2a1WL5UI3ZWdV3sOlnOHnqQQC1wWVsUxhH1tjU/jGQkI+0IgYPW6dOEkQYU41/VTFVvelML
r3IFHcwFWR0snOQ5OmizIo52RTsvQQFX6a4rvHOfi7zAjbVphfS4Zgt39aw35VXfaRpIJnAiMGsn
SI1TlIUPi5rEjtL0OpLSJTebZskJP0mLn/GpEf0gVKbnphRMqPQm2rMaHXxDrm4FFTK1bVQhTc8C
P7inxSj12aW/FQgouFXmc2RM+UPZBRXC+rIQYcHWSRQqWkP5HYlN6KuZ0opuMdfxA0JCkZvlUY0Z
SlSiSThb1UHTSFGY/eyowi6b6Ty/4dhjHaZ8gD6Uqdqw01FzQd9uaLLjMC/tryjAOMlZKi1cXPC6
1f+h7bx65EayfP9VLvadA3oD7OxDWpZXqYzMC1EyRTJoIujNp99favdOqzjKytsJXGAgTEPdkWQw
4sSJc/6GdvhApW6DqQrSR+RB6yLOy9dc64xb5SbOUx+UjrlqjT6+7vPUykmFzJxgKsERN52r3K0s
3e4etVsTpXUpL8winlfY0phXU+CjNQ6K51ZN1mFpd/NVXfCaGro41WpUAHe5LtSryLZe0I711z6J
OXLYTcRpa+nZBkEV7i6VU3wEtGdubSdRQHNUNV8RsH4mVoASG9nKVVPGVShFX770Y8yC9xD6l1p/
gew0ir1+1V/H5JzcOa38jpQLAy5Dn9b+KAWGANY30Q/1J712uJvMnfE5bXwtbCPv2VDGvMaFzFzR
c9LxtNCx3EnHgCxWFmgAlIEI3Vkid9EPSGKVjhamwxRsDKO0riNSBPQCZUFACFwSTxNTC4dzX6OJ
j6dHlTwAcYGAHNe4vbQii/nrvtxVXm/dZVlifbSyYb7V1ETpYghaitIHCV4VNQ9o2FXtOjNHlAEK
HfyKPvkXrH35KUHUddMOdfSMs1Jzrw1S1OtUepjCHKao8bKJWonoNl7q1qFXD/HWyj5z+hHFSzM2
Hm0jm6kAQX1b0TCliGDEZXoTN+6FwSRjVjq/+ImJ3UjT+juzyfTQKCXifUOFVYpW6/VHEpxXVyvk
134uuYck9acuGusvXh18o6zQryePGGgQf3EBTLnSGF/xHJQfLOLCtoyLGTXn9lkbMMMRppbeJ92M
oq0S8bSPq2JcFWYJtaFzh02HZwtJCDVWcPTFje42wRZoJ3YQOPFd+UHs7BKZB7s4GtZFI+oLm0ve
DfWo/cQBiz6+NRm7oprjT7WvxRd4p3y0reIxnxLuDU2rMAXWpvWI2dF1YGF4wB5oN1WEYVaaHXK7
0d0GJn+QbKJCodIvaYnLOjdce2PUbhQKf5Y4Kyb+VhONthvrgbKCWwCBTPGdMDFlIdGsbybRoZNb
t8+BjgFKZjndpR7oalrpRuSvDSMVGRD3NKDuECFzYWvuk5iKuVwprUI4zzOUzXYzYNHgI7HF/si9
EXkLt2aW/b4vNA1JEWCVTl94N8Ifi7tROOq7Kkt375XjQycjZ4cNor5LurT41A1xvx9Ge4SRMDxW
wWjS71fOc56m2U0dY0DUZAOC7VoQbPQ0TO1yusx1pV+Y+aDf1l3b77Ei6EKjin3MFXx82zTVXM5c
8r4PqYVsiyvgGFYeyVnnj0+2PQVr5l+tPWUnl+B9um2ZWF9TLqubEZHXbd4OrHAjgnZJcbouxIwK
OwzJ3MgpQbRaWt4GQ6u2We10W3Oo7DtfWt6FkeTfjSZtn2Hl2CERvb+Mavy6DIEXgN058bcBkxxE
NcoESIyVPVOr6V5qzZX3Qeqmn81eX9mVgxJB4VtX7RA1G0CDNSotQX+p9UYZhGlJWVnao9pOysIT
kb40Rm5JX77a8Kg31qSwHpr3KImLOdVD3ayT28BNqrUdc+jqGhUvLemqy3oim0bEvd95htQ3fDLM
EhWypL7TGqtg8PcWc0qJCPeKCJXTVdW0ay3NnK2DGpzIfJPkc5w22pTXu2LIxNpqAvVxzHJkUFNi
4VBk2CUBlFoHHrEHfWGBWxRWcm42jiiQ+dyZgzQrd0ZbVTsNdNdOq2MrwiGto9I2iKy/mZBl/eC5
vXtFub7eTa41s07dy9qb/HITWIO8M1LHuCvJAEONrA6HmA7B7NaKdk0Vxx8RrGpX/MCwaX0fNZO0
RDPIH/0w1xp697qi1tFU+gplvOtcpt/0SXdv88ru74tZ3GLGQnzU5h921QrMi7MbPy2DlYmFzyu2
EjgSwb26nz0n3yHU6X620gmNdylnczWNnYMLhds9Rb1ZXlcSAWs0x2/bvv8KgkCt7Eb/VGZZf6d1
Mt90iamtTOW260aPB2ToIU7YZpvdq15ybtMyX+mt8WLnyqKuF9ndJfp8KRfzKtrrZpqw28cMvkMU
PA8Gcum5SL9nGItcVw2tq7UUMxSFlEYcmtfT3pmT4kdPbrVrAbhdGKYSHwaBmYdpEnM9nWRlRbmg
bddVUdlf7R4e7lDkGvxns3jSmia68hvXRxQV/eB4MlwavVG3Msd4ugOv982PFXYuc4pzap14uF0q
9Kc7YYRBYtuPmJdMq7Jw1cagdk65pRC4Q7u5x/Eh5q9ex9cy8C7BNCWNn2QQXBtZR1HaG+R+aMb2
Nkf096lALJgDRSIOhtr7JdjvlILOpFORN91Ht4/2GPg1F4GduHsZ9PVL26E9rdfjrcyrca2VLG6n
C9S9Gxfo9OfVs2kP5TUCs2qNrWK9nv0RVSTcInbCa7xN5qYm1o9u013XkURoM2vRcym4P66HfKR0
ibRcdmVFE2SCOHmdUXVYdYUWbzHo0NcYq+HiGNFioxamxl1rJeZOL8Z5IwoRSqPst8qnpWFqVoBT
CpYquCxkIeSa+XUkI73WIlTXhjm60VKrfbDcjErbTPGmgE25aQxP/rCiGKfRSmvIDth5QeI7aL4f
ZPsFSDHglETHT146DnvHVpddllS3Lczsqz4fvwZZ/TNJhbfzahoKg1NPO30O9H0wDMXl2Ev49bly
+580PgyMq2IsfUUwJZ9yX9Q/nOpV1B53TUfqoRnRLaD0Vqw9cy6+xLJKN6gVdJd1P9iXWTX2HzBt
4QgZ3LLdmhGeC5EwfMqdbezu9QI5/PFwl1dJjFRJ5EYfY3wk1thY5igWl+KB0xX5T1VGGxFn8TpS
2ShXiAvKXS5bdlKmzROuR1VDwigz9TUqhpHaWhtRicqSLUrvCdNqTJeWF3yrUYa7rIcg2md5RdsA
0OfdVI5BsUqEfu1YQXw9yFyswa7JYFenVaZzQ6/xn0q4YRgr0miNc9RREpHvqc76rVtJIDmOPeGE
jF8c5k+ZVqlh05gT9bYcwA6qzsO8qrmCPFIyLneSpuWFl2UfEseztjImBU9mGjr2lNHVwTp4p8s5
uwA+qnNw+Op5LuSE21xU4SnLBS+z8AeMUYVq62zEC6AzJorVibHFHvQjNSuaw5hItWoiHfS8DKfa
ABdLy51hu9CS2fEzwy369dEed5DuFv8XdPeS2d7mhbc2QEmv3Sq78br0pT9oWNp22ob0njCXDDBE
nd1qZUQIXs9V0F0NVhCF+WB/qAdZU6WpST8TUz3pvY17pj6aqznqUm0rh2j8RJ88XRcON2mpu9Xr
AGrrRXI83gtMTqm5C9RqKIHuDTe2bjBRNz+XLm7aq5hM21oVhSl+qjg2cGywvwZKFdshKPFvhkNw
YehZfuFpxlWMZ2XZQD/zCsTC0wqvCYO6eG5bmMgWTbNxKkhOReC3X3q3c32c6od2C/OJ+NuUtrMf
vMh5oGyabVDsQ9FT5d3NCGD8UkXptEtMO/lKrT/OVkOdUFluekWXI2q2Hq4rr6afprdaX/l7blr9
xiXju+xYpVdkBjKUygtCxGs0LAZc+7IoZhzYtNZ6oqRAidmX5lWduM2Ng5Mp7sMxvfshYBVKnzy8
o6S9cxu2LNcpcxfnY3s/R6n7YZysDAcJKjpOXHeHXMy5asbeJmnLrO4lo5snV20wIuA4MocPemul
2krH0uJHCgYMSceDY2tpjhwYNU2mlrzhMuri5obDmuadH3lXVeuiyVKiEx12ZlZg3hPgnO1V1Hcq
p4mQ8EzkhfB6/cKXsfGMnrm7y+asD8gkko7Q2s9ckUElfa0j4N0iVS2GbsG4Tb22kPAQsCaSpSc+
6b5V4wdqV7dxV5Nz52LAjWskkkl4pVqN0U2c0SuJRZm+xHJi7Nrti3gz+fF44wKI2Fj03b63idDY
PEm+z6ZDQyqS83A3a1p9L6PMxJalVI/YO2ZkE+XEXZBOAl6/bn+VuQOWTLFou2zjzbABV3NmGD+G
NK+vITYW3/TClQH69KP40CPuUmLLqZBVLVosblZ+JcV147dgA7Oq82FIj6n5yU776rXpsrpdT0Zf
XpnC52BGP99Hpb40ow/lkHYcvdy4r3V0v6ub2is1c20MjhtWle79mFLIFDNx8TWeZOxfkYdhxW7Z
nKujZiTYnAV4oaydrC6vlFs6VIoarXrU4sR+DvKi/a6XSlEtjGJ842QLXGYgVH3tGr1HLKLncTuh
pddxB/Q3Q7r1OQ+y6hXdGf0rH9mDxZ4G9XbAGHXVJUKpDWCV2McQq8U7qrE0IFvgzP1dw5WO+n1m
hlFimQ8qr5vbKdHR/eiKFIO+2JT2TdIUwBYGvW3Il2yK5JukOzBEgnh8Kmcf7HyF9fIH0/71XBae
M+tG4dS6I8GsvjTTiG4sNgr8qVoi3lCOvInhBXcWUKcbp0sO1jxBEoXT6I1PMkIcfj8UU3Ap6nmu
sEbpsuomLj3dwiN4TJsHQec4jCM9jvdeAWIm7fukeeiFyoydXQg0OgX9/U0vrfyBXmWcXeQ+clDr
lgastdHphqXruSit1RQFNpUNk10fdcKqNw0uTBh9agn4+WIyrFXgRwXyAE3+UPkC11UMaJxt63VM
SDM1TKkBPBf7FkcZ9o5VKtAvoHfqrIoGFE9G66rDC4HqBuZuM0KpthV/pgzPDTrQlL3rjEH/CqG9
uaR+LnZBIfJnfRR9tgoclH1zDafKqJza783QtbfGNE6XroO41lUA8ueWgizDZw2gsfkAXvFbDFFW
3Oijm1GyMNdQtcBkB536gvVFdBMIEd948GbwK+0FDiYuiB4cPuJvhhaLa2cSDa7M8HX6be1SeMKi
ggvSNqNo2a8VMATM5PpJHtxRRjxjkM9FNi/tWI1x5ABZaXz+b21F6XVHafyZikCaokmsaoIF7pMv
MnCqRzGUWG1BDfQo0Vnai2aC0HekVT1S1dS43E0SwTc/wwwNesnwVOtW/akKKFhkRuk/c2dwbz0L
HXBa/cGNrF3yA7woXA75UqOh2BCvQNCQj0c4BGyCXMUdUvICdHXjmGt91MgrWwLpLfugLdYjxdmD
ySUkxZVl4KSxMVVE86BDSxJ/WW/QP+uT3aUrsqL+k0a58YoyFsur7oX97FOmL7HrsfgaOKPTmaj1
nC+aCXWFcHdAw7puoo+A/jh8qQgXdylsh03V+8lNkAf5h6Ato3xnRBRXV9rIzp/56FRBC4zDQbRN
ySWIRefZqgpWAv3QL7nZuj9cKxHXCSYb1CKngRiht6DgcXbGcynnek5vfUrFRKNBZwfl8oC8Fmq2
u42TO8FjkmDuiaABy1BTFV+ixKgPNp3dAf/rhWPh84XN+nOM6UERUqganjTcUEJ0Fdm1dA0eYiyT
1vnA6uVsiG4Sz80fDobNj1ngJ81l6jTeD248Q7GRfcsGSVsoKWQFswZpQZOkZy34zj3JdCx2+I6Z
cj1TTPycT7NJsiWV2VyYnpV85Dyq3I1fZ5G4cKdOhLXvxcBR2CTFeqDP8RVbMhY5LaxbwCjtfnJQ
A5YqJ/Qi7/yZFhXT6RnmVN4NjT+ReSQxlG3aRmL3C8jUgYh8VXosza2MemK+qyzWcSUOm7xV3HZu
/QPtp5yabHcANzrctEsUxJGvJOjzIwwaTMOn3AqoDQ+BWT+01jTQj4pEuxOH8FxyCuzwvhyvdSdC
I66U6mOZlsiqzEY7bsnsOYYyl7+m7KzvTVFON+gU1swBPJAPGGBI52uG5xXKXSJxqaRSXD+UqfhI
Y5G3e1km3IhqfF/xKjSFm98l7djvq7aSF7qm5EUgNf0S92a+BSedwrDd9Kl0e3WDj8zIn5tkzgjw
A9Ivd7njEijT2SLYOZEkkuiVZj1zr9T3uQDd48Ra8hE/reCuGrPoZoCuuEW1EfJ7jNGeGkms14Wc
maTJTDGH9nrZTBsPR0Hqo9hiaJdToec4p0oWHJrolr3uJ9HvTZPG66bMKjJunVLpPqFnAwynm31s
BzPCSQndX9A2zaG7tF31OCqDvVjWbnDXqx7T24T9H1UBAmdWUVeboZZolDsNlnA0FWjb+8BMTUM5
jzare581WhGTnEnnJedUIVXG2yeE2n8jCpBT1/RDObdaF9JJaUMYIIMQYTBiNtOJ0QGm5LBU8FTF
w8qn/QG6i0NDT6bhydZbl+Sx5qRyfAvArTXlD2RbOIGT+7B4WxHQqEyUbybrwcs5NUkRzSvu8t3d
VKH1M6jkYOPXNNC6xGh8oFB116F6hFiDjh0UsIm1po1QYtSo4dU+NJfUJ3gbB7MT7COhjoZjXpEH
YkZHoO85A+47bkg9deqx0a9EwLe7nSMDFg3+fsrejjgkahgOck3j4qJot4sKD91fyLj/D7Tr/U95
+1L8bP7zDcX6v/7zDTf7URb8b/mvvPkvIH3/79NtXtqXN/+AY1HaTvfdz3r6+LPp8vbX6PFPefg3
/1//8v/8/DXK46R+/vM/vktuOofR4lSWbwjW4KGPk7JvppeyeKmX/8H/MLLhsv3D8OCGYr+CyOsv
wv7ws2n/+R9wtYGVuges40FfHqj8X4xs/x8OpSO050G3275pg09sZNcm/Ff/cKG6oguk6zAQHMd3
/w4l+y1pQoPdc7CqcJfqX/NcjrVFLAlrN5fXEdnHtQ0i+RSc8y1k/a/hFwIipVAxt/lMhVR/5UUk
xuvJsrNwGgbM0siZsGccffrGeCeXJ2Qa3yLV//rJBfMkMaXXqwZbbMdEfHKdczP4PCYZ2UDuyoo9
X+Ev96FNtTg7QVg8ModLap1J1V261SxDUGyRjSOroa440Mp589ti+vA/+N3faewLnvW/XmnJ/aAs
Cl84n2RoN13fXZiKds5+wHLwUx6b7nBFLmx/c6R51+R9dV1Mwv+gtF7jQtZo+gnywVt891/PcJju
33DdWm5rrNCuCl0bU7v1oNuxvhVD3j3B7cj/FrL7rx9ZwO6TvnUoiHoytGKrfygH33gVeeXbazfW
KP68P53HPtcCoT7STXcTF+ZclZZQ4werk2Q8k1uduRwOv/vbTB0a+SO+UswUm+tWju5w73CKnhAg
PvYdFqB3ajVt3+J7FnKdtZ/I3mf6jKXvoevozYhxnDdHB1j0b++gx0Fiun4kQ6y65FYzWrlzKbGe
WEvHvsAiKghudkbqCRVyY6C/3NfkCwWSu/X2/ac3jk3SIgbgNjzauIOpEPDUONzFqTNhYdy6gHcc
FzDPulKd0qnMyf5jBr48xfDCzRXWjI2qcOpu7HQ7RDiKrdo0cLXVSFo3UdopDePUIx7e9S+o/r+W
urEAlk+pHCS0BhVGs69RaZI6NpyZHdsFgDAh9C9pm80/DdUDTuHkTy4R+QiQz4Y9AD2+Kr3+vI+x
FF12bNIjPzt0kLUBjBXYQu+jVnbBt/e/xZFvvRTmRDldZWIQVRjLuPxI55/m4VQDXjxvt/0bUydV
1IogB4S5kwM1jIyyePKg/D+f9/iHFfbbRmgHpBhg5MCk0HPxpCW1+D5MVXEi3h2bnEWo6EixAQBl
FRjhqbFBsjRcXUTi/T1Jsr8W2SJY5HPtBeWBBO3rrR4dnNGqTybYu/bE5B/ZZ0shFw7YOUoiDoWp
bmn2Dt4wY6OAF2Oz0qJYe33/Gxyi/5+2yiJcmKifTLkHJTceqvGWtmXzEyia4V81LN38dmwOHjnv
/9SR5MFYBI4umFovavUytD0gSWuIrVn74Bnj6FGYjVpj0/G+yGa3ZpUMJ0LBkUWgLyIBiLvKsNCv
DYMcJeud145IORVBnIgTL3Vk/pbcJaseB6CfgwzjTJUxCBdMXbUtbEWw/UXOzYEbk9tOJzQxjr3O
IlHoafhj41tVYdcov9xGqrGjLfYJ5dP7n+jY+Ie3/G1HjooaIkogZKyZ6YMCVo38YecYkZ6YrWPj
L3Y8BQ8FIDKFgx5Qpweeyv3TzfMTH/vXSvrDYv43O7axMYtaFzIMIJXsraH18+9JbKTjVteyxPyi
aXDrdomXDFTDiiTDK9aJhkmj7qp7Z4V8ZJHeTqEX9GltKRYEwG7rnibqVexW9QlC7J/nD3+Et4OX
btxTKSdBiYFdYyPc1STapaF3f0+Z4F9BbamyBpYJq1ODBaapPvgcFZb5A1FH2nRF62v35y0y8+1L
uJrmMSMTlwiY7PFazLRVh8jzTkS0w9b+0yJYRDSMZzLwZkUV+uDwm7VNKzrYxqAlkIqTKXArq0kr
HMQj3wD9n03ZFy9yre/vv9uxcLCIcbBMMhTbSI70A9AAlBy0MBgMSavdpSg9aA9e0kr58f0fO7Ia
gkVwU5oZR16ZcwFsIC6lmWsgAl6DeD5xAh0bf7GU3QogWTW2FTbmk7axigSIQAuV9v2n//NxgA7l
22VQBCrppkNykbg2TvZt0PUwZOK+vOwq5Q5runreaz86Ij/zdRbBbXKKCpR8T/DRqeN1XvWExUhx
YvA/f3gEEt6+jZUjc11Vh6x46GW3S6J4fKDcWST7WZvHK00Kb/P+vP15fWM++/aXTApOMgUhDcgB
faknOCH6g+kUCeIZpZ5+BpzhP6EtGnk7cEZRsUbihAb7+799bEVYb38bXJopAQSrEIaGDVi7w2ge
GeOiOTH+Ybb+fe8CCH47fqBakCo68U1NuEevyM+9YetDHqQh3Iy28+G811iEiDi3FBhSQ4VWL2n6
NS7sThbdiZc4NkmLGCChm6ngsC1HK4oe4B8YDxqkiIuznn2pwBG5bQryjBu2iuvhEqr7gwZcb3fe
4Isdn8DLqTSzZfCD1EaN/toOUq5x5uiLHd9X0iz6uGbaG8u68ujQrS2Zn5fvH0p2b3KXBEWgoNBY
mynAoBcoYBN+QYbbnDnviw1OI7zJQaAqJLsneScdbUI41zyZRx5ZNP5iV7uzZijgRjz9NLxaKJJB
N6rFicTo2OCLbTuVWR54suQeVxeSBoUbr2eYGfvzFs1i0wqo+1R9AhmOIr0se1yiDeU+nTf2Yqe2
NurwIw2/MPFsLPgCiRe5C3P5vNEXO7Ub+xyGXydDbXRiEG1AB3tV59/OGn0p8dqCpM9TnXkptYMw
APIaq1QW1ea80RfLXeudvDHo5YWGX4Pf7WB/kb6fF8K8xWKvLOV7SWPKsK2rD3attqhtnPnci4We
lPARAxfNq8Cde5DdLevnGixlPZz3Ub3FYvedCvhDVUs0KgHbblSkgQR3AEZ8Om/iF8vdGSfHqMFe
hmDdJ0KZbD52k56cqLAf2areYsEj2Yiwac71Adhhk98MLjSqjdsY6tQRe+wHFmt+ApoyW8lBryQz
qmnd5tU0rOzOcE7Jfx/5gaWqg1N78WwcNlVhlVYo0Qq4doR/yvP22OjLE6ps0gTnRarYmNUhtCIF
Ddi4Oi9QuosTqnVUVguHEgWLUwBGca6N0slPqLgce/TFjlVq9PQBDk9o0v7cz6LNv8NmypLV++vy
MAN/yJ2WuiTS1pMgH0ZmxoxMNm5dr8ivP5fQA5w2uJ+hooVZ1TontsEhFPzp5w5v+VupoGh6C+y9
IjIjQe2tpxFa4aocfZAQQFVPCb8em7PFZp7BsfUiZs5GbcT0XMW4y6Nucl6ocBdbuW3QoSsyFhMb
2oNtKbuLoI1OSekce/bFVoZXDDCkJIgq3633YyfrSw8iyXnJlLvYx6Ymnc4yCBSTnRrXLtoHHyJm
X55YTUce3lncLU0P+SJrCnJY6egAxIY+b0evbE49/LHhF9uYnr7bWBkCDsY0FP6Gf6w+a7CQum1f
IcIG/W/su8tRRp68FUVc35dG81FzxAG1Cse4NOIEToCdztlmQgvUXc0HRsu6kfJQzWkC8TOb++S+
NetI3FAlp9DU+WUEha/MfFgjXQaHvYGGkMJlcNw0pPswZk8wx/InqOQVRM3G8tXGt2e6GI4bhChH
OdoOnEaq32AC2pf7Mc5rmIJjO0HhEnbmfIe2blkXjde6r70aG/9+nCdYfbZbQxaeUsREksTMOv3E
NzpyE1xKwCE4ZGVmUZRcBeb2sS3N9Ja6yks0IMNczlYvVqLJLH8F8w85sVpBGH4/1Bz7eotINmHC
XKJzJENXFPoeVbjtwVf9RDp5GOQPgWXpCOuUw5APWSpD/GgrILyxOW3IL3GkBch+0dXz8HjeWxze
7rcI1tS6Dy47K8PchxNiGEiXzAEwrjMnaRG6xgbMwWwrRGGhQGy00rM3eh5YJ64jv9oAf5om8+3T
I4YC1K7R8xANTwngxwJhtgMLI5Gxmb282selPeFCAfpZXZsdKj974Ud1vEGvGz6BOYDcPQB97LI+
L2lcWjfmRuagjGLnYWL3Ixo/bUMjysN29Mt532sR8RAaT3s7hjtmU9HYY47brtukPXV8HlnT9iLg
TVE/DB7iaqFAVfpLFOtAt4zaO2EYcmz0RbyLbC1thwblNhj98U70U713ysA9FU7/vGXsRdrSoVXg
VgYa8VnslfA0m8r80SeTpZ0Y/8hZby/2uwZRI7fMuQntMQNMnivgmSs7zfyA3mqRP5/1fZfqdoaT
DpmNvFSYycK5gh05Pfh5Op8Y/fCsf9gvS/nbJLdHBxB1G8LhRpGhN+o5AiFrmajlC69cSyXq7ryd
YC+2fon4WteJXNvrfpddw2L9kQZzdt4N4YBa+j1szUYnmkSO0R4a5bgHd1Mj2530J6LWsU+9SFoy
p6EXV5p1CIsZzn5Q+LGzBeN9wIEXEVSa97/1EdiNs9SwbZXy8gDkc9jAQukvsribzL2em9kXWDSJ
unKQWoe81ivEnnIzyMqNbaWdczk6jlHedoA55xOPcmRrWouNr5HoIJnTJGFcVfajUUk4nsGZa9pa
7nuZWiT7FYOX/hhOvpVuDbOdznz0xb53GmbEq604zGbW99oiHH7JwYYWJ47iY1Oz2Pd+2zkml8Rg
79e6Dsxdr6CQ2nLz/ho4NvphCf52/hpQGIqqtYM9pB/78zAawX5E5+jT+6Mf2e/W4Vd/G30sANDb
WsapJxHgjUeIeyspIKRuBimrfmeh6n1KYvvYmyz2e1C5PZr9ur+vytTdjNBowjiwTlngHb7mHyLX
EkZoWPSRUReLwxH6ZfrT62GjXhpSlcNegwbTbikyDeWlp2vGebFyaUnXFHEmqgACaqpVxrpsHNtZ
WSqtbEBpBqhohBn6ePv+dzo2d4tTvR/9BK0zoe2HSABiToKhzteFpTd/z53u/7Y00WF+uxAQFogg
8MDnr0vIWCvba7NsU4xVMZ8ImUfeYIkgBPJh1gpFlX3vRunnAYGCe73Wg/Pm55cByG/ruHJMKcap
0MAlSS44/WRshG+eapkfe/bFDodaVXS0dmWIpmY1bjy0Aj5xfdHs8yLI0o4BtrDn6gEq1f6Yf+p7
grl04SiftXTMw0v9NjVzP6aDaU+oAOpTd+fgIbprisA787MuNnVWVJmLIBMiqQbOIDXXgxucSE5h
1I5N/OIUD+K8cPSoMPfw9ZyROxS8/q1tVfZZUEbC9Nu5sSrA0Jw5RTjMAwp7Co/sb2Q8s1yPwLjO
DHxLowQ/R3I8OMgjRZNIQ1w7bVgJaXTeOyxhfCVqGQiaeBmy3/CZ0eppr1HLMB/jeG5ez1pCS4Ce
gudp9UTU0B5Sddl6LvLmdRu/nDf6IaL/tkAjczjYS7gihNLXd7syH9HoIkWPzfPW6BKgV9Sdg3E9
P6A3XveMNor82M+GU545/OKEFimUrkKLxn0JMfMWBSkEWEowdX/PNeFfodlYbGBpRlPnJo3Aqwxf
KQTnSuwEnQLZy/fn//Ccfzg5lyLW/Tgr182j9LA8S8hMtp5vNPRLprWU7ilrhGM/stjJXh1jpTlH
fANDJnST7Q6tEDOvHMSvMI0/1fY/EjB+JdK/rSWQo41uQn0MrQ4iihwqc202xpk9vCU2L3MRupNj
LcLSnyDgOFGBxpio3M/vf4gjD7+E4Zk9TJqhZPixNl+qhBpLXNnnYaKWCLw8Hlp0ptGgGJpEfcDM
SoQof53aYUe+rr7YwsM423NTUyBEctNDQamcunFdQhl9DIRRnVlQO5BUfg8UIrbnSinEnVw9aXN0
Gf04hgeGgdrmvA+w2MnaOHiJcPwEedcOx9cOlGc/muddQ5awO+UlPgKNbhIa8dTukdarUeGbzix0
LyFpKusHYDRWGna9CwgZU0DnqkwEReLzpma5f3XHzGukDCFfaI9TEeAtUfun1M6PLfzFMTwCCB6N
IU5DUxoaml/c1WgfWo/vP/oRwCPmWm/XTax5RozWWxJ6cxXk21j5iVx7GUlcX6nAX6dJZ39D4KpI
HyFEai9TYejVgV9HjTp8/xn+/IbI5L19hDbDv6h3uZ3MWVe9OEOb3Zax8J7OG31xfzYsxFUz+ucH
SQ4Te7aq2dgTlKbzRl9sbhfCHzLofhzWIg6urMFx9sGUnQQ8H5uaxa6WuWbpXs4n12wRXDmQezdt
H8mz2onYs7yd+DGqnBhZojg0gujVQV98Rc0k2Z43M4dX+u20UXQ17DahblF1VPf1iLrFiFrDiXk/
POK/n8v20s+l6KY29XU9grp/EDFy0Si6TSrNhmIgu8Y68SvHpn+xsWtcJ0BzNKxM5I3ivTiopaA6
kjdnZXd4ob2dI1iHrrDiWdt7SFXSXjLWdj2IzXkfYLGzIctwdUKVbj8nDUS7wkZ6bIrO21VLDFnV
E0qFz+AQB+HpS5Vdycl2zls7SwfDGp5wbwgt2CdplV5b46xfVBrqtWdNjL/YswVdt1kqP9h3beHi
KTC5iC8j8H7e6Istmxaug/w7ur1WK199mcu1j5TymY9+2A6/bSpT9FBRtIZpL4PkWhYDAjayTPfv
P/qRTbVEkFlVbZRdNFOsU//N2Zk1ualzX/8TUQUaGG4BG9s9dzrd6b6hMpwgCcQgBAI+/bt8qt6q
J/6fJFW+T2gsNGztvfb6RWioYrCNsDAXQI94D391d+UAXdyKUffbHFoPkI5Av+thnuGE2cF746pY
Dj25v47QpNBEmqguKSKlYDdskwpGJ6T9SxHmdyN0sWCDGC7MtizLIpFnoCncSWA3AxniTFLRBu66
7D+LL5ZutREyC7QEwRq4jdCzLgp4rl25qV2KykDtxHE+yPORVcPg0jpYQZfw2vrzHPrNlnnZvCBb
NcN3ErUFuIa4LwZeW4dNUPt43dMvlm60oR9DKloWDtbzKTqJ38bVBle++sXK7XoOR/cND188QeDA
WL4y5X277sUvFu4ZpocA4WwLuQHXQWklbr0OConrDqro/DX+Z19I1s7CIJuUBfPb7/46HJseFd3r
Xv1ivVoYg4RUygRGeKq+HQ2IcakvA6h7r3s++fXdB1rBM3lYvWKoF/5aSpZ8ber6bxf4383HixXb
MuaSRYRJsUHwftsgU3YQE7nyjI0uFqqOV7cuC45BuJ+ao66ZB9NLkJP/PDLnifcfQc6lDo60cGMM
4P1S0EXTfIUyBJsyLHb2fa1d3og6PP75D/1mkC75yKQWLVQg5nysoNm2hOGs26TcX/fwizUrFww3
HBG9ounJUtg6etbTX2+lvxuiizVL+lh5CtJnTB7fvsd2hccsmVdqYVaNLodbPiywArvuh1ysYQXf
0dlNsiyaIagy4A7nPIIG4spvcLGEw2ReGdoI8EsiQ5YUEUT7fQji8rpYP7xYxbD1J8kaQcLRKuof
4XAlvyMpUV13hbuUwa0t9jcGf6SC8RAoeb/Lynm5LkXMwoslHAHtWycadThYCQ47OQUyB357vXJ6
XixhCu/oRjHhFTCFpbkaE9jlNZZeVWBglyI4eDwOdIayDPlPOjyUsGRNTddVV6W3Gb+422pgbvp4
QOVrC6pyhmVP28A5aQta9D4BYqCum5qXKrEKDfciKjF3gpmUGRWVOy4Aiv5lZp73gf/Y5fjFEoZ9
b5dsaNstpJWbxiVRE3tj4Ws6whdWwLOxHRsP5ARd1+ov4/ab/e5SIGYTj9tWOq8QZLawlZzdAfIz
9/znfeJ3P+hiJVMr6cbQ2l144Lr+7LaVv/RjGDz5COb8bA5AqvGbZvny57/2b6b+v8bvYmUPcYkN
dsPZ3/lDCDcvQeEHDJFQWz72/qAfg1AjGWWSkQe3AubVsO52G0n2MOve3hqANMBl0lsDRFrd+vNz
BTaLzZtQAJMHHUXorjvm+cUxb8YVKb6KeYW2FfswtoZC0o9s9/rnYfjdJ73YJJIAJptBtyBK8WGM
uoIedgCO5bqGU8YvNgnWNwjIGXymtZ1/Jkz944a6v25gLmVjNIbNGlwjcNkF+O/gO1MdCUgQVz2d
Xr65gTVYgnnIAQmL4BG3wLm9I/y6rDMQF7/GbuAb+OEZnFJ0ZvoetD6Ydb287hZEL7moNUXBotpC
XoQVYE56qz4lQfz9mulCL/VuTWSpn5goLgATH29aNMKBtejHV0UK9FLtBm45TJSNgZdzLOwDsR7/
CezRdSpGeqly4xKOtxsMk4tmZuSbAyAjzispgJn/89hcYHb/f1EN1la/flUkvSa9zltYNJCB3gKG
Mb/XDTH1rhWlSNIAi/cFB058rxdY29/ATLW1bxroniVdkGn/1GykvVdh3Ju89LR71KYSfg5LajhK
imqNvUxG8QgOjz+5exhc8S2DBz+QIPTcY5ZbA4XFX37Lf28L9FL7AN11VA49CYvYC6cjR08rVK1X
1rwgEv91oNoYvA7tE15EruVwz7RBdx9Pvqeve/tLFSCuoaCnlMgpE0Bv/l0BlqBA+OfP/JuhuVQB
LlW5bbIlUVEDXbKlQaOnIAuEvLLVl7KLLbmjczLizhIWwBuzAqazbgeX3+iquI1eyv+Seq7Qzuvz
YouhNdTokzjBbQum6leNzqWmb4VesbFGhdiVVfXd9WbSqYM543XlNHDYf506Ebyc7ewWXii4V6Zu
4HFBABm6bnDoxZ0LLMBKrqENAUYaOgoTrap9F31ZX+VQgU/468uv0aTHerQYe10NR3AWbRaFtr0q
OqP04p4F8MIMAtqIfb9ZwyJoWHACdee6LA+9VPXBSqVptR+zgvp2ygyEzymauav8z9PmvxOElF4E
Y/GIFmU49Ieg6foGNv4CTOCUIEVbnWo+hT///Fd+U7Wjl6IoRGgS9Dyc6i5REQK6sNp+io4wlvKt
X6NjtVUNLGOhFn0FKGy7FXTrkOuTgb4yrrhUTgF6QNFLs/KiV+M3VSZfjb5SlEr/PZf+J5s1eUET
x73jBQy3yge0prRFaUb/urVByK+TN2FMC2QPMXmnQNzGrAoOk+D17s+f5je76qVqCkbey9yC8lbE
UzLfO6HMJxhcq9c/P/030+tSLYVIQ61tJWkxO1BlMgGm/ZIjFLXvA3qDlqtu8/RSNQV9yySSrsJv
QPQI52X5iYFbdt2xc6mXaljFN1XNtChVV+4qJdcDQEpXngqXfmZlUy6AP7SsKMOzee/sd8jR+Fdu
q5diqR59OJ3XNKyw86jBUYP7/mEOan+97tD51zDvfyZ+2J0huhWe3yce+FTcF0UC+5crn36esv/z
dAgUxkBUihWemcNs1ewf+KuzKx9+sfHhzVGsNjgSnNzUTQAf4ZSaLvxLVee/r9T00sls7mCb2wKg
XPhjp0Hk7eoxzCCNWCE3IjFc3kcymS9iJvbbnxfavxPm/96q6aVYqgTid9qCmIISF8Sg0a4jH8Hc
nHChpza4m7pYgxunN7j97wHbDnsFXTCalHNa+nSEN7htg90Iiuecbm1Xd89TPOgbWGz7Z8A3idwJ
F3Rd/WX0f7MvXIqvhBLb2YKIFq6F2XUahlp+9rWdvvUDyBV/HpLf7GyXCqyxAftB+w67AgxP8yEA
n8dr2+UvB+fvnn4RDxHFvG7jG5jijswHQyf9xJHxuW7Pv9RgNS6OIEbw4YaerLDWZps9tYOR1wUs
l9or19PKDB3D0+dmA3OZAMcMAs/zdeN+/ub/s2wpkE1DGLW0QHmWHmmdkKd4S/riz08P8ZT/mOeX
yqtZUSEM2nWKtk/AumFt3b+1m2lqUCLRcJwz0P2uM5yglzqsEcXYcdI0KODGi6kPd1H9LZ7peuUU
Ir8OVFhZOBiXEQHpFFKlHRMc9jC9bca/dTb9bo5eXGhq3WHfP88iIGjUAX2KZS6iub3y9S9yTAC+
DVE1Ur/wdBxngoURXNp7ddWxSy5FVp407UxDONA6EdndCvIjoKbDda5OJLlYvSBPAFS5LQRYrYpn
iWZQ+Wp21cZDLm2+Gq8BJB0+cgXt6vZdwUMnjUraff7zAvjvj0qS88L4n+W1xqJmuvODIjRq/tyz
Rt3Vi/6b2cQ5EfZ/lxe5lFgBnoekRzcGRdUPIBQvwBp8jipWfqDgNnipHT0w47yx8l8AYZiBLIZY
+qrSA7l0+ZK4NcDv3wVF7FyIDwPEwBAl9qqaALkUYDnONHPKBgWznSqGhu9d1VwXZ5FLE6/VVnHc
ADtQ1GZyL0wqvp8Jt7vrvvjFMjZdhDmm8eoN2Ls//C5YNRLGqPtc9/iLdbxx1i5oKsZpYH1AMNU4
FT0s4r9e9fRL4ZWY4rlHBOIXsChsQKfoaB4IwIive/rFOqY43mGSH/vFKNExkcJbb4TZ08av20HJ
pfSqWWOIZIIJ8KEmKEGCEg6F2+S6MjbaIn5dyhEw22Mjh6AALVx+60XI3yXC5+tSQmD0/Pp4OGPw
bgb+Gmq9ZTg52DAUY6D+5uD+m33oUnwVgTkENqYDmaRbyXFZAUoBZ0vO4i+f9r8PeqBlfn37yGuq
Xmrsc1JDCAuKdtIswGroqkqNGtU78rDhct0KuxRhCTZ6FVQoOMpWuh5RY1vvq2He/rIEzpPxP/bU
+GL9blIF8CXw/AIB+uJuKVHRQ7ixFX2GlM/AIU5RO+z8ZlIkH/4NVq9bHBcLu551PYPe6xcS9jv3
Pt2qWwuy1v6qp1/KsrYommO/QjsX9FnVQzeiFbNZV3dVxo5cyrIAGAavUkk0i0WT2Q1cfIOZz98I
CL+ZupeesnwY0EcCyElRsnn+Pq6bfuG2+Vvz6u+efrGqhzamMOWtSGE081OYEHWArLV/ayOHLcX5
+/3HfLq0KvPAegEKCiGwgMeXSUfgZleeQkuigP6KktoNu6VCm+MRkCoo4vlSAxetB6yoHCilcPs0
occjygRETD/iBqD7VLIV2QfuQBbKVtPqGWTsNixT+MPJbc/5FsrbLelAvFrgJs7zxA6ln40RATUt
8rspAW4yjiaY0QxSZWCiEiBmF+W7YlSqgwd5N3Yg2NKZToekQtSxmxyf4pTDdGdCa8PUdvuVaiA2
13Xzzamf2WxuTDP2U1Yr1GweTQV7zAOXSAnsAPqGxUtNQh6m0lOEgKIloJAXFRCFKG0M9fQo0Wn9
5iPMsx/9BLtIPJiD/Usm5y0ZyNB+/Z3ObFuyUc9yTjU0i/I5kSMgxj7YuKyocf91qYvj8J3FPbQh
4IU3FCzE2q6naN0wQWGBAzeuT2UbQN1U200OBx55fnlDe28jgMht1XbHYRuj8tXf1vJr2/aDYCn2
eEA1F2CxANIFUrD+ij6z+h98uLjcJZSY4FtASlve07gJcahxYILTwbNekGqYl2ObLcehOU0WqUBw
FQGBOaCljw7HADLkDq/oG0DoQGVsEeeEwVcYPDHgfOCcFGWq8oJnwj2WPGrYWRxhMmX4YUWjVQVL
IrqUr6B++fOdIUSh9Ip0oOQn6sETHXD4ymc5LAzaH7J3qt1VXq8S6JZkYO/H2qJv2l+Tud5ZBBMP
lavhJxLYja6HbdviOa1Bagc9to/NtrfVQL4EtQiHU+UY5FtkHPT90pfiFW8obUbaQZcvQITFH1LY
rxxR6dfag6YiH/oVK6pfiXlpu2l91rZhr24drdqRlVkLSpsCj7JvlIf2kADKs7TRIcmnKPSeEkjY
D43FdQJZjmQw2WDJ+kyUGoA7lBYpk5GHjh8aINxIHhiOtBBUTnJMpVglqsUg0cHwNjDiDhaNTfvC
0AKS7JJB2LdWSy3zdQ2V/aLgwC731EXtuh/iICbPqtRAfoIWUqp9jWolJu3ou/Y5JhUPjhRuGQsc
mQBbzJc49mkGVNMic+ahOQ3gwGVUuwRczfXQGbs0RxpyTEnM3Uqit8UGZZLF2N9RMPfqtU8bESFN
OagR7hWLTdSQSQYaYTrJxpHcw9X/XmzTGAO8OKjTEMdJ/WM1M4n2XaR9dcMEOrARD4oRNSoT/lTI
JH4jQ8gfgp7qZRdt+LqHGCTlu4qtIb7ntqhhZ1bWz0/zxsj0zjmGJgPMEmBfEphpvW1X4r1PgMHa
fEO3WvgAP2+pU7AHVZdq1wOVK8GF6e4FzP+bnDus830ST627a4xN/Bwfs4x3wSiiH2XXNtP7iosd
kMJRHEcA25r+NkomJCNRQvW+DlgYYSYqEH93o5R9AoZfkNSwRRfzLewvUOD1NHoKbzRgYMnD2SNQ
A6Dd07MhVzUEQ7oyM34CGRX9AlA8Nx7U01Pk36zTtjbZHC4LpCuBR79NBkscuMfhvJt0QSh2Z4Xo
sHcCI/9UbtKBKg+bvfEmZP2rqL2dlvP61a8GfJcWYmOXxxW6EYGY591Zydu5iMQ7NnkMLlPtEuoT
mjqqGp8MXu45INDechtPAUDdsL2bt7sBbujfwEef7I1ciJvf1ERaoOS1VMux8QLuxvPpEMkgZV1r
kAeORVCm/lY2YB1GFuCx0JbhW8yRtdx5vjY//LJ2+eQh9YHv/wO5UrtrmzLJF2ltEZEebqoWPW/h
1n2chQKpmuiQCVP/FL7DBoXWTQ6XTv6lhG5vD5B1XLQ8WHJQOXGHjPsk8wHhztZ6BhKlU/wJeQrQ
1Fxl0yUJp2+r5W1Rhe7NwBIFkFos5nvYMAwZVC1tXqGAmjXCIRyMPb7DlBHAbZZM4J4NzPCNEt4M
zDd4lQ9wPuNxOsYbhtV1TvF09Jko4KIWNSmZ+HQwgcsqmOzhCDDVLjITzeEF8xknmDgtpgMdEkrN
Kq2q5G5bWlulaKMNco7C6gzlmvfJTeIrYUH5FfYK5ClsQviezl6fdj6OG+EIdnQf2Eymx/V5GO34
DheL6aZXxP/S9GJ8p1FfAogpt8xnUfdsjMYPbLzkQIPlS7tEzxPcrIBrMzpj4Azlc+2RFJOSnJqA
q4JMS4TGBKU+K9+PHoK5+/C0RM521egKVc49L3oZszDxxhxoDYvts0R1yiYHQIUXoB9RgqO0fOpU
80SbesniitkCjNHXQW4f3PhktzCLbBs0q6lX2/EUKg8zvNfyH8+WPK3b6kmF7CtwyA9w5rhJAJTd
m6V92LYlActw9iXItYRsOz7VCQjkrEKaKJn32zzv4E8eH5oR5o0A0nKA0Icm29ym/8HKDoMMSPTv
HTjame/H+oTgxOwaYW59wPLyGK2v7wwmdB/l1B8pWR4abZYsaHx2H7qmACL6CcBQCit6499Godj2
Mycm9afYPU/LOr+bGoht5dk4wxqb7kqKcRKIPtJW1uW+C3GTAfg4yhBsiLdSr+tzi4r0KfIwfSX6
TvKh7JrUr9BFBObQWtiefGxViEFzIuVJM6Yd1fu1a0lGIdgEhpqu94GXUODJyvHMXKxsBlwn+bCx
nL6JiX4D6oJmkKSMhd9Hb96wqcMYeFNawez2IGASlwKavh3Cte/rNGLoRMFCw/BY8i4kGIgcbZyY
dKN8iEq1RmmcxNV7XeFAs+FoU9G3JtlhjuziqjO50ILcW1+or2wYh7st9Eg+a3/Pomq4ZwTBpLXN
iSNQy4IQcGU/VD58SjRCJDKztxH16IMBXBF4UX3E1Zjfls7dS+G9gDzBDlg8u6Di0W51FsDBMgCi
kvugYw7iZGz5Ulb1nMGOvAHFdQFmHb5HKFPAUNkBUZdhOL6wdvpKu14DNItQKHXBMuxQNLBfdV+C
Ihp7EjgDJ8dDVGOn9dbYv6dIMzzQQDAcFJt720AGz2fRjei3p4A2SnhxZ9s6OQUkJhn/kZBIyNyf
xk5mrolEjubVNrWQF2JvaflHxZa4KhaUzBpUqivKCj55dshM4DUHYuI5W0W5ABLLebogLMjINn/g
LmkZlERBHKZdbASg8oLEBp3gyw1XI2tzXQPnliVzpDJisCUGoGOeJng8LPeMhjIVcRQCSuyrfJIW
J5F1JB0SepJlIArXlSYTrfyQNatTrUQFaWQU5Es00Zehi3gmV9gW4I+QaDv0tCQTWvUY2yemHm64
nu7nNfkst+Z+0PoEVjVMDRNp1asORXKLeJB1T63iFIdc7OwX2Dq6FYxcqieslv4TWn3cUw+QqsqD
csDhwGmfQOYfq2CnkVOTt/M2JnsAEYO7RrVcpPA7AIKUuoV1KfPaBDeNhCK+QBsqgmGL1gmDobgt
4dLxpTJLkA2I/J9BMVQpdb53C6A0cKgRAMd0uPNgvS9SNo9uJ/z4CxjnoHhaNMo2CNJqxH4P6GNj
u8Fbi37U+kGz+t1SD7SiXifpOG/RAOAn3mf2a1xeWsmyiEcjpgYfESX5/impoiE4bEx7UTosfnfC
7YQAKtDx9af01VospW6HvDZrtUPr/ZB6pF3pfq6pRPA6JG0Wx1W9l4z12VSz+wE1tBQY7yaNwAbb
m2iIXgmqgrDIgI/ZUIKw3pQM/ws33bRZW4ydBp3lKKQc8xIn6JT5vN4OhmCeQuhKeaZW3f7TUGlI
JoOqewa4FhkSjjtYCoiJTvJyMaY+Gh7Vj1u9TLtkWsq8aTe7H4AKe++Ynm57F08woKgrdIhufd4G
87g3jUIQtE1mHyBr9xmk3PGAXaPdJaBg72qc1zsPxI/nOkiCpwAxBULF1WszL4qSo1w6DVZ3BOEG
/PjgpNb08jgxax5xR5vvWBDgXIy3uLUwVmtpxuoZQzzLmH0CY3f4x1nowIe6IzBqpg1gzW0fHSUC
8VuI0mkml8F/HrWrC1oHPvAFmPgBFJdoferRGj8uPEgDh56BVLZ998MPcKVNtvmFLwnPlVE9cjpt
c4JCUwHY1lavTQm5cF73nfB3UxR4YRqqWn0fK9d9Qh1S3xo3IzqORlBUo7bDFKuEBcIn8I5nQ+nc
KUBWaWnVsQ26aIcUbVw/GjdMale3URhhx4a3dWb8fleurBI59O7lq+Oqi1MsS/uerAImcywOujto
U+RnB1bUF04rjJ0wTftKKfzOs8ozHoL/EHzXkDRvYduafE7O0fWoG3B/o9aGR78aw5thrvoPXqHS
j3sO4ibcKuNdCcI2/iX62rwmDm/7teX2UI5Tm5JWaXu3UKiu4dUeepmN7VxnILfA0L5WusR9Jwwi
FAFK3J/okuD+4sb5tKxtfI9sQPD13GafwglswGSuagerAlOd5iXoeGra0Lzi0In7LAxHCCkJdxWo
0gmJC+1sVyxAfx+xxcWfQCir34KGODSIenfl6AvsCGyDwy0cloHI6l2U12OCHZMNS7vHUez6TMnp
3oOOKEcQnvyzOrjY7TArR3Vfg0A65m5xLnMDEgZp0EY4cklyj3nyre1wrWdh8tivMJD3VgWmdjgB
9K3WHjuciDb1AoOim03D0ayy3dtEkURIl9n323QcVU93oHiRpyCi/fw+N7xd9vBUBG0N4DhYDsCu
3znpPy6Nxk4ckkFOee183mEDtOSjT8z6xXkVcO5r1yUeNrYS/k1OVriZAAX2IrhckQah3pLPc195
+5iGyZaOGx/vBRnFlLuY4TaIfAj306hCs0MKqOK6B6EQ9rdQi/Wv5bCNeaRKNJpzaA5uVtIgjCGU
/+gQiGQ9oPQ7gZ3lvp5Jje8zUji3lEEVHWJWrqcyKevXGeWlnaBsvuFGvEKCFN/0AgmjGntCCsxU
vaVdj0SOkeWQd2j+OYJxVmOIJKkOuqurAueIups3bfMQpO18BIxwr3wdZtQD7TMtAV3bWW3a+wFV
pgxBcv1qQtIDv7EMGdIvKnfwJzwfhgZZBp/oD6RJ5w9oA00RDrrK6ej0bsWGmdHeVkfk2HC9W5FH
ReoFst9+7e/DnpsnFSwij0RYf5JlP8AZP4xEnwm/f53RnZnSed6Aq2/CcA/rn20PGnICs8yxz6cg
pDsN/f9xniaSWuwoDzyeRAp9MGb42DiVNpukdR5gk81HUgbHkhn+EzJPfkCglBzrHhdHPPCJ1Xgl
9MaZHBEg3wWTfMW9lexNPUVPYRQ/RG1fgSXffpmYQgGmqXOuw3GXuKZ8gYOJOnZN09i0WeAalyq0
RJyNbmU2lehIxvCAXycsVZmK4KbSEYdd0C0mReauvQtNrFMSqTmzE3SJSy3XVLdT/W3m4OaO6De8
AQKF7GuPlftQcZfCz7x/r0aFgHpBRzjotjzfAjHtwlqMT60e+WOPM/gzrIuaI3ZndxgIEhWbKw+R
EfIehFmdV1tP86WZXwCy91MGqRn2cNacJMxy3/pB7loEn+doDKgbOYa7oMWNHXT1z9j96xzXJo7L
lnxq+shk8JIUu0UEP8KwCgvbYopIMhzUQpKUUIRgwdbMu9Wan5uJ5q8xLhWnkMGRhdU1GE4wuN+h
mmAeAhMVquZLZiL9vg5gYGMPGfY8IDQD8Vum3rS6XaPonJcWP8tXdC2QmQ+OYLo+rgi5CjMKbLq0
u4kY+75qNxWdjB/8yOEXVP3jJPl9xHBRdHxG2ij03quE+wVLFLKqUi/38xBqJEaQ4k5rUxWlRyju
xJNLx8hvX1xL7wN6DqC4CjJ0hOgdZEpfQk8ipIzrDzrDBDiw0TepujknMCi9Z37tsErGEebX2/QF
THMcRmv5oGVNMrd2PHMVPCfXtq2zqrMmFUu8FoZuzR3iE3xTHA4wt918vUMaAFFXx3GX8HWAj2M9
NA361b5clzjTRjjwsGocF3EcpMD+kDfl+cPJd7HM4UnUpogfVohW1DsgOsg0LTXfjS17AHcUYalq
X4Klf0u6qEPEMKhsrkgDUWDV7mfTmF1blx+NX0P/G7LdvEGwX4GGfPDm4Mmglf2pZOG0E/OMCE7U
Km0bWL9QE++9aklymNzGBzk0QSoC9a7Knu+j0C0040npvYX4CEhVz+IlDsvjhM+dJh7Uupjy4T5g
JfaDvtPZSOSwR8fTc4y696gqnW5iXluc4U18muDD8ugndZIBO4Utic8zRUK8G44jPGlvhmTgO8Er
XI86I/EjRtQNwUQbM14P063y6qlPQ9ZVXxDtfCBmrU8jVet9TycvC711vdEBF49A0Y04/+yGH4dM
cWdSz3F6jyRrfTdV9M24uHmwtIqWc664Xb4MEASAEt2WePGa3hPjXDpDCoN283b+AKEGXS6RGjBU
wCHjcEKyetTK0ZMuE5zLM3TFHlJeInrkFfoWi2WorQY3clIKWfByfqJiG7v9ouqR/KjkZjKviyk5
tdxNJFMlcntpSRDrpKEMku5eO+nELfNGkuL2p3N8WYMliDO3/jh3NoujpRGMC9H81AafZj9R39ay
naM3lpzDi9Q1PL7v2mA9riqqZoQpOAA/rG5mckIefY4y9C6cFzBUn3sPDm1b6pYpYohlO7/PWTDj
OnpOx72G3RSZHOcXgwSPe/xWBL4B5CKKGrBj+75c9ktV9eUjbAn7YvIU7sh0rHHVnPQ80Du5cXMC
xLxVWAj80fcnf0oTlIrE0yI12so7jObdwJiBAzUJrMlHUFiqky83239q/QnnbFOvkylG9AOotF7I
Ur6PJQvMDilQ1FcaO3yG0oXgRnOOstJFBXBvGRAJdE/+SODYb6clfGAVklA6RU3H7aMIydYfo4UR
7s0ivXHLqxVeiqnwtmn+GdQbDmGskdDtYynN5zFJqsNUNt1zTbutu4mjUT1UOJWwMEIuhqP1jHyZ
ugqXf5as7CXWOvxkiOu2oprP0UUlowrvC3jgkA7h4OC1h3Y1hhvdkrBHHdrgQZ3b2fYmLDuk3+3S
rfkQQhJ/jART9R3O7qE+kF7P9VETGQBTA02k386QIimp54cG+YLvXWDVbRuhcyEdG/DlU1jWxjFs
39YazZS4L4l0ClsC33fXKJXrjpftAQBgiiQpr4D/WDr+yeEmQ4/TOHq08MKweyR8nPGdpnLdTgnO
6vMOVQ4/2qi0LwpNYM9m0WTJqx5fCEV+Y35YPvlejms38R7hQxsdNJBsyBF1jH8yrGrVT9d2qk0R
OqI3v6RJMqYlhr7JyshRmOEtqEEMIDg4RGp9+UVOXSvuavgKsjwxcsAyEZ5pb1qvVqdkGOrbxhO1
v0Nndj+lcBYpw8coHOes8W1P73uPGZuvok36rPfED4qiR53RoFT9Dja14jnhIS2mZKjXAy6yJEgn
TpDwmUyCvrwGh1uKWk39swKcsYPXLNjYyGtvLi9dvfycVhN9EkSQda9QjDvxQDTeTx0gf7wTyWh+
lLVUsoA3jznVuOUCU1GC6eC3qDXertKuLuvpEtjv3SpDUqWxUs7cg/3WecdwC336VPONi51r3bjs
te7JCXt1NJ/6qg19EISdabMV0D6eLSGNHvExeI1aiz8gEGliZ/ZK17HJteLP6GU3NTY6ESDDEGwM
6TViu8MUDnOb1YjFoEwaXCnVjWVl6P/wkVMO9906VcBfAKbhku8cRY/6BsWTgT55HjJAubCkaR7b
ZkOJcMHZU4RtaNfz7xB7YNajZueY///IO7PluI1uS7/KCd/DB0AmgETH+f8L1MTiIHESKekGQVEU
ZiAxD0/fX9nuPhZsWX3qtsMOhyVKxSIKyNy591rfYu1Mm0yQNwUh9QlN6fwcdnNxo4ZR7ftiGT4g
SKCB3bJ5X82e01YbzHrJGBhlWIIPkIP9paRkvNfMyh710Bf+MU/0wPHeMj3zvnGa9saYHV1seWbj
Nz6D5eOYKse7cMgOnS5EOZUb28jk+35K57t8Ys4eF5wuA6NIOUrYhRDJEfQzvSZ6+3FBhUrDZltY
qffkW23/nuJf3DIWCrMgTtKepLt58OtnoadEbRp/KcONSwv3VGxEQ/tGNMhgAIxOQKf5ne3fxWm/
HDxOBsA8Y6xFBYEV71zfYYBgLfXeHJ1ZsGpO8PHNmGCJjZk6uXHsLM9KGNvWrZ3RYtGZ8Vy6JCYE
VeVMIby/XoXXTJOL/nZuSD7c9Evvmq8JeY+ffRq+1104eMbGH6tCXunSnpD307dONxMtJEaKcIGf
OMe1zW7OU+exMwi/mzkBzweP8OMnUY0ca62s00dSSYriLZUnWm5bNqdhL1OBC3MyF85Y85JRCCsn
ekxq0RD7bZjxbnFDudBQYTIfDGPYPnhGuLz4/DcMlsjpBVToYfk6Z7FZHrqOu3Y3UKbea7oQnNWy
pAlmI3P4rzPV1mXEGsYSMCtaYpp1Ot0VTpibmzydaxGgGqzIZBmc+WEcI/9LkWaU76U9dg/UofGD
FeZciLCfSmyHDGJfC1QjSZCxHbTM403l70rVc7pzJCOXPAqrYzgOWgYyn6tbTvTLVeMs3tWYi8Xg
sxgzx97mtQgXcgBy6w3bEoFw9qjj7FJkc15uHJTkX+Oi7F7tStv1abxe9kcyZqq3ugzTcGcVtKT3
rcUJlk5zwd5btZnJVisn6z4vaxrXlqcbvWWeXhHa67ssF4Uw2JoWJvYhnerEH4LICP1nGnNRdAWE
O+UemCsjukBQVyP8TEaLg30d5d96N62/ZNXCFsA0cPo61IwsN46pxzubCEF1zebJNMPqCqaBIrEE
dWw3Hg2jcG6asYr7y6axUrmJjQLbftvNzI6s1E0/aCZ0Nnc00seDp3xr2VVm3n516Hy+GgXBuld+
OHThdm5j+saE7rCG02CN4oMpJjva+DlD7Q3PrCW30SnrmTJyST4UuSxeunLQ5uVShJnah7mqvjKp
J/R16f18IzJlfz0dP/wNGvxi2OgqHN+bHXlMm9bBKUXYh81ab4bdk1ugv9jXueqLQ9gbbMvSCTVg
m8WlCWww7Kba8vBWbSNzLLJdExK+s5tKGmA7qvPi08SYOWB1kUy120LvlZONrLTpVL5jETauyOli
oquG6Qt9Y7/aWLJfaEyaoX4AZcYdU5NSyiUdB9c8NBYc/s3oGF5EMy5v1WMiXAJ5WWSFE1iu0SHH
tpL0gzf25lNjGH3+6tUoOXAkLEtL2yILy+0ytVi8+0Krm6WNhnFr1WH3zon94ctC72AhP6icrX3V
jJwQyynvGBCPjnoKFwABm8xzLON66s2J4y99pH1X9vMVQUCyek/virZ9Ja1UXZRpXpXXGW9/ZlVM
eSJiT2umGblG7FGX3Bmcy6epQslvQMQaqDNLztlV1r2lyuAQVrdyKgJj8i1nXyq//NqHDu0Ac2mE
3MqlGB4ZHo9ib8bZMOyZODCeMhavRyEjSv00UT8thxB36Ws0mGUfZK7f2Luho3jbhIss8ztS01vm
EllC589IaUpwW2clPZm8Rt3LR3HTZlZyrWWBzt3M3HAOWguf2bFddNsxHiEH9LAMo6h3Ki7zJ54P
03wc1GxXXCfVqO3E8dveOLZdISjhmPGsysXyLzqirrmqioomCPPMa+6neZEd1Wg26m+WLmZ/z7do
PrK4QduM05yZVV3Ucn7ipxq9neGqqgiwEyceCh4nlXuLCXS/oX9RvbZitKddy50wBPRy+3hjjkyy
djLq3GobGy6XtfOWnKLdW+bXyIqEc5PXHNo4fupuObWm3Kl/59F2v/JLpmCbSdhZt4Pc61kHcw71
+xEH9gcVxlTKWdfJTxnH0xYoOnqubZ1rp9r2nELMZ19j0byzqnn0ruJ6lDiIadJKZ290EXGAbVnL
4gPj8ZLf0a4qvhpeXJnvmAKocT8bWEYrKlIMVAF9ATYm4YpSPScZZQSKk3jQl/nM7rIF/CI56Cv0
Hhs3YqN5VzAIN5iHJEa3cZABRjdzarBwityoH2Reyk+VPfWfUYKOF35WxR4/3lKhJbDJjj2OViHz
zTwX3mkwNyv7NU4L8oc5IVLRLVR7XKGDSDLSXYLOXFSxKxei7Lfsk6d5RF7fwtqqH5MyZuRtCLt+
1xgJb9qtkjimJzz0T7URQS2sp+Zpdm2RbEvDbpajigr9cYo8WW0ic4oXcqlGllLgru5EiV7Y48YH
YZlvzaGPKPdGKeWdZ3mmfp84pRouCGtBG2N0SWVt2AH0jSpTpQI3c6Kv9GLGcONRktMASJu6PdSM
bdqt3U+6u+7LNHmfLp5jBGNjc/gdWW63LFHQstn3uZ8dDotdkLo0jJHz+fcj8vRs02vPTDZJjtUh
qKaF9lUlqFUv/TI1aUzPQ1Ff2m3PcZCjJ8uuWvREIKft62NaaW7twjIkBsW8zW/kMOfzIZqnvPxI
YIpyj0wP2VQ89EhzQCfWKndKhYN58GY95NtF5pb1buBaqIMV2qkfmKruhg/E4rgUoInvTRXbRurG
t9WYRWjxoq57nOzCutNKZLeZiscXLhVlsYNvoD+qfo4zKgXtviAiFMgUXKebsTC32t0xC/VBk8wi
fCO8aTY34xSTD0fTwPts+dHMeDSDwB6UZGZdt3Kor2cnZXzi9kOyq+zM/tzY+fxgQpEunyx49slF
64e8JD1Gr7kYTbCk3xSJPniCQz62XWv2pXsVmaU1vVeJ2XzrnWZ+VVk1hCicTud0g7Ug2veVbU/I
7cws33aesLehWUTlzmhd6JKWZO7ttlIbARut+Qnp4MJ7LFIXJGof9hCg+0pezGlYMkvwsoMSzrdy
GssCwY1hahCPBpueaAEXBAKYg9hmaD30bdi1Kr2xebzdXe7b0TNpllX9qPqQDnoJ6MnZZqYUV1Rg
tXmPVIYqNwhnJ/42Euj4LvKwI2yXJmKfK5f82RykqDbxPBXGrmzi+cFDOzDwQ0ScTqKoSoudBK8V
bW2xON5Gu8nCilCLmCQduBJNMJYuLU+LfSoOLOajDi1ptwqPXWdkn0yGllPQtzWRx4LNzQHllNbT
rolNhjojT+NVYpr+tEs7JW7cuM6fG21T1JstY3rb9MIFwd/MVGhchG1uHI4sD4Sxz+KYGm0cMt2p
w/ACoctC1eZZZAVWETPJVwwWFX1kn9t5I5vFEZdZdfopOObn98VkuHe1n9FzdASfjxmmW9JjiI2n
KaOOOkU01hh1V3MZ6K7ugLS2I3u48Bq6XOTyXWRGn91QcnXjflBVqHiTvvUqSHB51E0V0r+YjIbG
ntkae/adpNznvswRLGgcRDvm1Oo5HqKGMb3n1ZRiSY5WKZ+d/LOhzf4p16eWErJv4v/KeCnjQxZp
WpNpq5Jm71tD0+zj3vCSrWCWEKFbETkbX+c2jxgQ0JbGaducrjvH/MdcxfXD3APIvQsdwWOt3FKb
QSqx3QUxcpJy6/p18kbd1hHDJ2ouf+fElOvKjTlq0zG05x1rBF39WGUpHeHWkJ+pXCVjrDBxlgBL
iPUUUnYltA+tjhyWRdv5fum86V0JxDUl2sRuX0b0kM9hL6yC/obothJ4ldzUQy37DXEBWbfNkpIa
ZZ6qnuEXR0hWotESHzyjo2kcZbq/OWE30wNnpagFIcq8ec9kbqku47Lppy0zHsnwMdfSvLCoHdOt
MxtCoz3L629xH3v3YMaHFimCalHilQsva4iGi7/YeexvnDCVR6Md3frKz2Z340eYpnZdXdGFG3Fc
F9tWRfabkeXTw9LGLXqmxqqWbY/69C2XQ1FtateBpCScmAZav0wh0Dvf6FtEsEtLK8XKk/cxQuLT
pXfz18zI2s+h9niQzMFBfAUi4AqRW5nvWuVO35K2aQcqLw12pZ3D6iYLCWvbGH1tWFs/7GOyjmyv
qnfRYFQUahQt7p4G19Tuk8HPSw75i6cPoznVE+NV0RDI1FSl9y5UZHNdx0nHqmSXhTMxNpQ6Ykad
FRkgtHG5r+ClJO9I1tQ2gyRpT3szS/2OHfpUahdOH8lNB4ujeipQj04/8cv+SFN++v0/mb7C3rH4
ifyTGUJPVNho1r9IVbZv52n5V16L2VimaTKZUnTWUpygS8N1MVU/DW48vczfCdZXRkcs80C65sQ8
uCEF69GIeEoPnY8UIMiKIa63hZDUpRyB5y8cpvUrMQOy2SYFoLN9zBGr2LG/l95xcgz3PLeZtzJl
MEVMKg/VLYsIsmgSluetlYY/cS/8wLvirZwXFP92phw6JnUpi49pMdZfJlrm5KJ2tQZdY9W0m876
6NbMzVNGQ1b6YjlY4xRdzUbOcycb++G8V1/5qyxTjCUB0cvBnnFhOmIwj6ZZJdvzXn1FffHLxIxs
aJiHOdXmzuyscp9aZ+YN2e7Kh5E3fmWqnPdeWX6hAyS2nh0sThr/xOP/g2dynT5tlBYSB4CaBwb2
X8x8CPq6vDvvwqwed84ZooKxthx4FD+lvr+DTnlezLG9Bmvquu+Rxp4GgJmbb+3Stnb8GNXFee98
9ahPqCocbabLQVDVXVVR3ezrRSZP57366qHNFp0nFBjzoW6b5Kurm/x9I6r4PJwFYbXfr7I1mB0A
UDMgxGF47+bGXZhQh57z1qVc3esc5hy0SYN/yEfrFbHBByesv5330qsbfUw6VQiVQcMNe2qVIZ+P
U63PS6uTa3qbOw7J1FW8cWW1r4mdPqZuc5ZRmuPh99d7zhjVZ2heT2e/hK6jOXI/CvOs51OuYWTV
4DHqNUsYr0kln4Vn+LfA/92fcAj+/uknWOH7907/vxvRWvqHMmKiXlg0a+MGfd15H+nqRp8QMjgk
sfkIQZq3Tref5yE687Ks9iZgm3lLqcshFcD382kRu7DBhJxls5ZrDJmK4xCytDYOFqLmD0D+2mcG
nd5Zm7ZcQ8jSsCVIyfYhGiu3uyErgqadm4uzXKByDSHzvagkiTtUB7MpnYela6r3Juj/826YNYPM
dmU50lgBNN9VdMIMP85vOo00fnPWLbOmkBWG3VNMsQpErsviDg3jnYs14ifX5jdi019rOLnGkCUD
OkjUvQSWTl3x6ql8zm+WvhKfY2NuNdSZ+dZG6EgGX/GCpHVgfMcJb2fH4WxsJn+2QQO5yysCGobJ
ruyzC6RERrKnTc3pvuB3sAUtjfOYtK2SP3nXP3hI13SzNJ+cXk+FOtCaJFOkMvympP8wlWftdlKs
FoFpMvoiSzwwq4ns9+Sg4S+huXPek7rOJM1FHaXjMqhDNCYwb/3oHUebM3MPxGoZyNSJNz5b4al7
RbOMYiMoYLGdt36tE0izAXutSl3/0M0S+4IVhjszQYd61q2+jh8dOo8ykeHZAZb9SeMXqweAcefx
a+Qawemn6EVD3fPerdk+mTUZGLbGeQGAco3g9FQkEIGx/HqepV7MJOr2to7Ds+p1uebs9bJCyKtA
OWcRcxIbqevSzfn2vMu+2q71wJilsKgEsBoVQd27D+NpQHrei4vv99PWNSq8jh21F5H0e69v9c20
9M6H81599aCKIbZtpPvQloXMDngmdID852eBtQ7v8W/WxjVDb1oGw5G6JzyYOeGz6BrjxV5646qm
X3YezEGuSXpGUi0uEgZ1mPImP2qnbK8rx9HnPVFrgl5WhHNZYZU7JL37WVr5J6+oz1uD1/y8UVqO
HjtN4bu43lWUdwhGdWaeV29Yq7JaDVZTuxlFni5GYw/RJ2ImKkxx3vFargl6OAZF5xkFZV5nJFvD
NK+zqvhZTrP1905+rsT3N32fmzYK+4za2mxypL5q4oFFGHHSqyzueMiFQRewQR/UH+HV5eXOQdyJ
PLeko3feg2etnmq0N/DYERUeRsM3dwQGlWhDkC+e9eCt80iN3m2s0FjUAfJ/8zJ283KBhG8+7wCx
xuwVk8VwVXHbSiM/uj5y49odz4zdWhP15sGwMQ8l/qGKRbvVof3YIwQ+84Fbbb9G7A7YGcnmQJBS
4z6ZqovJ1T/rP/2g7lmj75bKXawmbKnx6wj1UFfYu9g97xAu1+mjCcuQS+SBB9MTqi5cxgTrclgV
oCjOumfW8LtoHOZikHiGK0aCGzJOi/u4yLrH8159dVrWRt4Mi12rg4M176Kt2/jQz6I574Rirp7o
KIumiIm7D7asSvZpMiAga6fivLtmDb9boMr2vsvn6mDvOrittjmrLONPgi1+dNest+DSqXAKML6s
PHU7+acJgWum520D5moHhrDGFpzX3gHva/pMtLi4G3utzyvEzdV5uRGAOHTqQl9OluTOY/r0yRdV
d97RbZ05iu/OHLUZszsqnwnJ1E3DJ4iV1M3n3JIoRr/fBsxWcLjC+An5bOqjXcIZNEJFVUX3573+
qq8lsEh5SIjJ0lG98wk+dfOopyU6q1kJ8v77d9+Be8QhnnBMYVd6sL1c3SKHWM56XMUad1d5EqGe
oF4O7aoOUvy6QTTo8/osYo27c5HfwCWIvUNlR9bOL2bjGm9xc3vedT89aH+a2tShL7I0lt4BNlmx
rZk0bdHeWWfd82JNtBtKlt/2tD9pqBB4d1MsdueSfddEOynQPaQTJ9sRKivELd+Oj0XTVsaZt/zq
gR2iPluI3mBzTfXTrOtPfiG+/PNVPy21f63Ghb/aWrNwKvIuW8JD1yTVc+npJT34GLitg9/E51W1
Yo21a5cyH42UXtGYUY91GhqQTMfzQuDEOk+UzlxDSK9L9oMpMo5afmm2iPrTcDhrIxFrrh0S1jkp
Kk4TYFLqYIiLQ+ufeZTDTP39bS8nUY797KlDJ1WabVVYufBstJLZme9+tcmCTFJkHSjKPiwuQa1N
YFY+ouR/vn/+fhsUa7BdJogmVBErjjayeNOr7KM9GvlZjRGxptq1ok91PVFt41htjrZGd9WY6VkN
I7HG2OHbydE60zDqFiI9itJw8eA1PyOP/XZi+5sHS62e2XCc3bwIR/+QZH4cXbQpQSqXre1O7w2l
s/BSWXl1Hcu8fopIY+lxqbf4JEhUMT+ivvMPVi+67oMGFPUxGnWvL0KpEF6R3fo6hbiBCVPPp9d/
/hB/sAisEwKLMTUW9CNsG2M+fHAGw8oCUIt+g1FwMj7+8zc57c9/c0Hc1c6Xg22ERjx6B1uXznGc
hXyzu6bFm+5U+xITcrWMD3EPawf9+nkNJPGXniMYvLodKaR6ux4epiGOxQala3xeoSbWWa5I8cVQ
LBPEnqouFuzxkHA2URNCJvnnq/aD52sNDnQ0n4A9UoBPJQ5Se3bKF9kN3ofzXn1V66iGfm8UYTKX
dfyudmC6EFj9ct5rrz7vdp4NV7clySe9s+wdL/Ge23AQZx1mhbdaNpVFCWISDnmIRS3xNEPO8lC6
a2Ibz3v7q2WT1o6da10TLdpVyydHus5HVYrhzAu/Knby1BtJjqvoZUxL8mXAt3NsQ1ST57138f2e
EnqRTaJ8TAMvzLDjRykZ20GdJdCdzvsG9vffYLa9ZvJJBYBmbchDIhobXWLys7XzR/f8aumMarCM
YU9AMqryTRYJaAHteWXgWmvim7ndYxx2DuRGYdts6ksrgR5z1lVZq0tEXE7REBpEd8XOyBTFqh9b
Z6nPu2XWCo2JzaRTS+0QdjVizyukmrByjuN5IzFsXavPNJMuGv2UuCsvo7pR5ux86nOrMHfnXZ3V
LT/VNamDivXfpH+zEaLuYBvo86bj6Mm/f/e1rCXqYGJEhVm5QTxWr401mefd7usA1HyGC9FWvLiU
6aSDqc8mEGi1J5/OuzSrGx6CjKIVYjAr8JR+nyrkl462x8/nvfqqxFeMaSXmUJK6KnHTx+UCU7qN
zyvR1hGoxcJpc0w991DNs4WzcskP2B/DM199tT+5c5LrRkn34JOiGERSYLH0m/O2Vme1QSWdgK/d
WfLQF3m9K/KIHFcxnHeaXeee6qmShIQ4oNnn/l0oUGO3Gh7AP3+ivzXs/6aWclbPallT0RPs4B7w
rOXVBUPV7rJzY6UDe9H1fTiM2GqdWGodJHYGz0m5SdNvTxMWGeSI1IDepFmlA8+blptkrktwFNqA
ggAudwyyQaXxT/pkPyj71nPZsmD3xyvjHJrGe2mqKbeDzKzMebPg/djMYey8oWWtvuBzsBV6YeWd
+fGu1pucVkgBFI7OqzsaBLHVJ9PLUpx5Z67WG8cDL0Eipnuosd2y9T1lsv3JFfvB9uesNtcU/MSw
OLSMxyW0D7hG+kOBif8n9459eod/d++sFhvXLOtZLtRlJEaQfQPTqoggqVdtBLXrBFDrE8O6TUxs
hBs7d6L4ckhwmgd4EmrYG07UmzvXwmhPpmacAd7x6hHOGTj8HTBlZwxUGU3jrlnm6QskOm9r2O7t
BBpBwBYyihePgLbmvGyW9VzeMjzmDqSUktkRxzWGFMhQQSka+fbPD5r799dqPZk3hrokTYxO6aKV
bQR4v7k95bL4J8qnfJwZ1jz983f6wYe+ntLLPp3HIm5wN2Rlunfjvvnsd1bzx2TuP1+n/xW9Vbe/
f77tv/+LX79Wem4SIFurX/77sSr4979Of+f//pnv/8a/D2/Vu5firV3/oe/+Dq/7x/fdvnQv3/0C
GA129rv+rZnv39o+7357fd7h6U/+v37xP95+e5XHWb/965dX9Prd6dVQGpe//PGl49d//XLS1vzn
n1/+j6+d3v+/fgnivnv5y59/e2m7f/3i279atnSlb0rGXpZzqhnGt9NXlPrVc5Rpu5BNTMmSw/pa
wgqO//WLrX4VNnx9Zo2m5Z/MDr/8R1v1v33J/dWFQs0/rsKka/J6/+d9fffB/PcH9R9lX9xWSdm1
/Bx/H/kM3mi1tERhGYJFcOyTnX28rBx8k4nwodMkRl1coOlqLu3a9L5Ck8RJqxzUjPhb0TEFiSis
7kOCN/fJMJ3nWOJKxkulO+Ti3dRmew9JGNQjx4vvOsDlOWEu3nAikRnWncJgq7exmfufJiYOn0dY
xvfK8FECB1JavrmxBOnsUHG1elhGPLcwnvC0XhdN6ly2wxTdR9qzNA6CubMC3OouOHKzU0EEN9Db
0jrWl85gR0+1ssMZmz4oMVwccSgBSSJ9taSe793GmZNbIIEJFgVR5wBdGs/XOxKX0nLTusBut33e
Zg34QVU+Zpj278AFL7eyrMZLAUgUykTewIet80AsbnkTA2X6PLjRfOlI6V/bo51c4AIcN7keDdCQ
LT0fK3GrL2Hflnu6q8OmZkx0yKy4umGcNl1h+Il3GAgJbsO0F3lOfFN7Bc53qwNdHwix9AennuwL
WGZBT6zPlgjyp0a6UVArjPsZ8MCL2XFIIsndxP2UJ0Z1kUWRvJ68CaZyja+m85yHuh5p84RRv5G9
uaAAm5tNo3wkQdK5KV0xvYYnGkBuz/M7mcGW8/JuhpliyEetPCCyTk3lCF1oOAjX8LeFGurnLjed
yxrSEKDBsfOOJ7t4g57DK49swBMrxWC9Z8m2P5ggFPbe0sPcqLLlbmEAkOE/zNudNDBngGVP23uN
LQfe18A6W7d+1UItitEvGxmTHnjU3D9mfVWn3UVhRNHGoN2IGUp122rI5FWMFf/Zo3jfDtJ8hvw5
XM1WJm9G0NzP4dCXW3PhDE/9QXZRo2twfhCuNkPM7FFyAXDAxIQnFe5zWiVu4I+xvPBcPIPclL4n
AVB6QxzgcRsxj0KkxOvt4F0g5FCFI9w1fhgMNZX82sUlXq0xmvFXjFWCcV6dGt4SZ5IGhHUDD9a4
EvCecsznfQMrc26KdpvUo2lf0HcDexqlYBgAJoT3gG9KvV8cK+T9htBYMBbW4n0/T4j3IFkCF+hy
2wPg76T4RYl2HKH4F9ZNRBPgCdumB8EnLwZ90UeRdZ03jvmY+K6BoL1U487tQDkEjmdK674BT+gN
AcBfu9sbdWp1GwNflMHfrKNLN8tcGKexU12OeLT3ZaRO4DdLGnd2BNvHtskDNsVvj91Ymzd4+rvn
yE/1TWK3yuCHrPp641g0XFEDdwdB8F1xAaqv3FmjTG+MfozBQo3lVT6Y0t9WsAFAJvARsefTQdqT
4q1w881xBzEgNj6Ylihv8Mw2HRA88146lc2iVDMiiUuJb0qU/nh0ncE5ilBb37zZD++QvxXNdtad
/UigQkeqAPAnaxtbs/J2IZx3fKFh2LwnU9eCLw2Iz4ERo+0MLVQ/vWKWQdyg8JcGbWfkt3FKAkFP
ys0QpMkIm3pqW6+HguZU7xebCPnKBeSOVfaEuosjWMJjXx21W7hO0KcjnWGd5p4JsiGdRtbhyPrc
qVNKQ+2P5SURHsslRQ7Ipi6ZeFJTeIO33FzztV17NcyiatHpNnOpvANoSv62ZncBq0Pyy0U7JPGV
gMty20G1uAndGr5XXlbCCsJ+sK/nITMtMJNZuiu1UuPBbwvvGBroyIKWYPB3Tmh51yZkh2KTF5Z7
bCESbYvIqXZA6nCC2TU5e7jcOAv4YKuOljHgF0xLlVwpcsavC2U0zzXz2ZnnEb5QkITzfdXaH+jV
JQ+uX0yftHJrUtzGiKQEx7AvhnAaf6+t/j8uSWyPkv0fapKqfEkartLv9c2piPntb/xelaA4/JXC
gn6iqU62XvckS/y9LDl9CS0bPnslfdf0xZ/qEsv+VVi2xZqM58dU4hTS9kddwpdMW3r47PENSksx
t/0f1CX2b92O/z44KGTqVEuefSqDJDl1awGflhLGqlNY2xGj+8Zj8QalB7IEnG8E4Ts80bXS+wy2
HeY466rnPLGRtkp4WCufrbYJprAOuqbZFeEHoa3A8O4qASAn7MgpPzgdkP4+32LR3ydJ8lHF7TFp
wf+NzqUbAedpp7sTT3/TkSmf93pHbMve1RlIaGPLEMcgHXAB85MPzn02T4AHy60TfiQJYbP4QLDm
j34k7jyjjwDeshUuOYfRslm+eZYPnCD/NoXonsFjXjc63s5pbe2ashu3DUAuOYy7RVyDscPFOe6i
CvB0UsFmHjYyYX5Uj1udZNuwfzDD+Q6dM7IT8CfJx4zMYNNLdlMDE9A1r/IT6Nqd5V2cwQaE3vep
732w1W5zNRkvKLW2XOErYLoPBHFDFHAgec3Zpivv4Kpdq+lBi5fGKB6KEiwHuRQKP2r5lizTM4SQ
+eip9sY7QYaE49was3Uk1vYm872rSuBWHiJ3F0XGVUdiAfwKxSY1bh1x0XiQxyHnxt29lz8mSfkJ
Hgkck/zgF6SRSWPXhv5bZ1z7w3RdxNHnOPpgKBrMc3fpGNQNNSkLPuu6WdUn5izJIOJ96xR7+IBf
SXC5dNt8qzTW3XHeJcrYmA027TlNuHDth86+A3f/JEb3mMXxQ2Zb78SU7eLlQ7RM+95YIM8PV7V9
36svSfhttEB/szKd4KPv6iw/yH7edPV87xRiN3a3cXPvlFs7T3daiP3squvFi0lzMDS4VGuTZpRv
eG2jTB2nfLotIPYFfizjncrzKmj6L5kIg8RKDn1ev4q4O1iV+lICRwy587PIfB6N5Fq1ndgUxvCO
8MJoLwsqS21MwSSa2ymGMjtaRwde6BzNdwPE5KpQH1hVH6sTvAycoBvoCZIfMDows0R/APp+qXoj
3vem/6nV9R3kwaOHnN0cXvzxbeFjDhegUmO6s6buZdT64ENC22Ql/CUCHdIBZLEpHmO3vDD6I6Jd
Cg2gMWGOrx49iPExBbO7lMaGzItH4advtSFvqtrkWijAh0srL7IpPvYzHhpyQwPHynmky1Qf4O7A
s4HzSF7OkztYj8j8nkIry7aZcmUQTRC7q7b+0tryneNknwtbvzqF/eiF+e5Pi+UfB6U/H4xObbm/
LD8+fDNJdoTzl8BIQof02MK/op57y4aLHtbFMhPUrDdVfvfP3+r7w/jvK51tCg6JrLb8z+ok1kZd
gaOTbxX5bLEuqKLs8Z+/w2+L5fqnkY7HYu96LODrrvuSR6p1B0FIhmcTDWHcTFP6zpT5vdWVN5Fd
HbO5fW3mBva7qL7VOSkdUfkiivQLHcAAVn+7hw19nA3/a++IR8+tricX2Mfo/OFO+B/t0zfJa0P6
1Ldu3Rj4rpfwXv9v6s5rOXJji7JfBAUSPl9hyrKKRW9eEGSzG957fP2s0tWEWj0aae7DRMy8SSIp
smAyT+6zz17fy4e+/f69P33Uv37n/4MSglCFatnyH4WE48eQtEn286b954/9Z+e2UQ0cm1upscty
/P9z4+YrHMCRGVSKUpW9HXH0Dz1B137j8dJt9lSN2Ax5Bdb/sW/r4jfHJhXOcfhB9ny29P9i3xa/
z0z9+agpMNF4ZTTKBl6on4xVoU2zsWLyfxvl0wmQaw8ekMTEeMw/szGHWYOMTKRXQxBRkpAhL0pO
5cWhysiy4vAUiTsOSsp1cWmDUA0/eCrFzoaD7MM/JVnWFOV2BeChTYV2JACZGF0stHpXvmaWtpHy
rifat42dG1u026xRHldjeCLSjfNafln7hjhi5GbPzm6JrFmCmEOGA4JLd+6J9Pyares6BC6NIO+n
LC2/NYW+jyRZ53OcVjdc1rMlupuezHq3cNqGTBFED7xLm0i3j+nAcrzybvsprEiOl/wyQuW8OMdB
3pPX10Xdd6Wt72U+bUO0CrwZDRlvyZEz5MsYrbfhYu2a+MuWCUBsAC+qaj+sIelB6WsY/xg6oqRK
53WKTc2z5+QlEbeNblKUDOOHGZIfrVZPraF9mek0e6au3Ql1JXm5dDk7p8gXjnZieFE9zOZyC7SN
LTYiQlpiDmTD798Jg1L3SV+JYNGm56I2z7gopoNlmfWrDbjCm4k03PZF274DAPRGbV6AqyG1B3ZS
dSTomlbphUxzp+7saAH5s/FWsxuD8P+1cy4rSfBnMiH5RtE9FtnUHQxSqTjnNmDiqur7Eib1E9Ny
yZNVwVcRlXqTg/7gOL+Mwfg/+zz/F9aYvxcx/x9cXK6Dkf9wFmgHyrKfV5Xr9/9nPYFF95tuSqys
nMmRJ/9cT4QwflNRKC3LklITP+uT5m8qU8f8Z0sK22ZpQd7/Yz3hZxjmkFICtuckgOb5360nf9mH
ic9gMETTdF1n0XIwfl03z5+WFdpFamyIqdivyWy5OqVgmy0B6iWEerk8T4YD1CK9ycZ9rWJvsMlS
gm1XnxeZ/ktj86/q/B9/Cbor4/nErkrjl47G0MWM5JAWvq+zaY8IQ7mjGcmbKTlb/HRz/qb2+H0C
48819D+/imuo6Uy6GWjDnM1+/tBNl+pqXAzFvldDpAxGNmftZg4tfae3sdjUIeHqIITysyKi1luT
aiEvIE83q4bqKIbu34aorg3QX/4etg7JfUVwRrD+pUFqS6VaiK9jSqiaZBCZ8pX4wiRoa2MfW5Ag
YAvEfq9aT/98Ha4f859+7bXZ99O9V6xMF0uz5PuJXBsSpulOiazTPeE4/1KC/c29/fkD/mrYGMQS
51kr8j3WsU+S17ZhOhIesdpfefKvn+p35/ufn4unGAXMUa3fLya399dRkLCVrdoRKLZX8hCkip3Z
/mSEuQ+lxK1b8xnldVtI8aMN92alBFF2qGNDC7BuvmoEXm4LgphMsiudWgQD8aUEPRM/tM37ZAmg
uEClI2jNNaAl1lEDEWipOEQr1T11rrgMmOBccpE+Sd24bYgOdatUvIbcfO5ghZwjdnE8PrFxNpvO
6p5SxWHFH4c5oHE0+sJ0Jlcm4RsLxHgH1cs1JVHMKYmz/qw5ZzRNLZj0sHpuezCU7jCWb1qnnJch
rQ6LHj+qZG9vzHR8UUY4K0tiB3AtHwRZzGBcovhEBPlJzsa2K0B/hORIIDVN0JiyAzlJG9jPzo5J
U1ASM9iKNuJFBMDxZOXxVQYrpqCCavXAoMSRXGj2esLuW713NnQLOnfgaGa0RLCBCNl0Sf8dRfqr
EfOCyoyjwBhd3q/V42z05qw2OLRhU00qwh/B0a0+Bw7bFFGer6LsDNdie4vUbdV9szCjuquShDv0
72o/VHVN5GdX7+ZO7rorO8dIXselvyX8/3tGC47kc6vaOki3DOks3kSuFFgXRHdjGHZ1mTgofPpT
JOYtD8qnEsaK2zVQTIb83akg1UQNAmjfbNduRX8fiCovkITd1gKQQ9rRq9qH6nbseF/antIJKgba
tWM8tAQUumXSnLuIQHWHdKFgzHowJ11IKvdKKq7BN1TWsy14LuQyFIwIF85zP0C90Jb0XatUUlkR
bAlqJM9X1qw5KwFZXHTgKSNphpKsucPsmJbHe/CsaNdMJEu+ZOn0ZK5ipmFDB2kpzNxP9c4rR1rD
Ek2wtufdqpOOatH6SHtCntQ5KJt9ajff5jRYpOMOGSnLQgV2hLBrY63vsVn6StwfAFALF3jFkfy/
iDRs1V+d6R6Iw90ck+8/dPZt0Tl3Dm0ConcVwhF7jbemCNY+uV8JXlvmZPLVOd8RG/tsReojqIID
qzMoNCwVzRDMKeGc7bETD5os99H8FcXaTa7NHlmFWyAX9WD6RIa7ffmpGqtvju3eCduTps/ukr9D
5vISrXdHVdlF4iFiQa8mI4Df55KAT7C16s726yyuK0AVaE14KAgqXfIhIHrfmTXy7euXmeXVUYlT
5PWLqgtJbWgoqmkdGPja6iSKKScH/cYieNLIzkNe3tSQhqz4HA3byLmPAMvq7Rqoq6/2NK7md1To
oefTZcPN0Nxm9UiqK1Vs8246y4cRf9TDFzEC3gDVREmhFXz1ihrk4hKJpxV/RzH7M/qCql0wwvOP
sycVMKwgmKKvtKSlFP+YV5uk+k3dfxEW6YPJWQvkIG3cOPVhLu5LRvhCKYJpdEfYeQRZeoSSGlZ/
Llsz0BXbn6m2FVqSMYRsTbcCRb7Gw3s++6A+aE8AAsgcL3nh8spuvp+NEi4SWVnTua4yslONgNhF
NyZ5twIcG+f7dXlQIONo6tEg+zrMIJA1xiFRJSaD+pDqeFIiHuGx2FQcXYYq9vQGfYFSWrd5jLYg
hH0AaRuniG+1cfQQuQNrkn7fDsH1WhZV6SeTtYEH62mE1hUFhkiDEG5eU9mUZGNv9EK7NxtINdFD
bVeEUzu+hcBCx8ef9XjTNOOmXkavQxEpw9eC4ONhDVaZBvjmNqSIHxay7UWiwTqzPHzAR0dDBj4O
CZy8RHEHqd70sdghtjxbIcnjpXHS4vytpSvI5BhZEDdL0W5NdXUVi4wUm/MGbYUS2laG2tgquzgp
vEa5EIXNCfP+mgE2qRl4Zi1gfhqtqQGy8YGH2gIFw5pyKgG0WMZtqr0LUvUKZKuOB7/K7tMkPkvm
S8vbqGSENvpmVs5GWq0PEBj6NNwpCCGmmvjkeHt2eO7zYasVqumaralf234hHVL+7MYk4YIClxuW
mtLX23wnUnU/WV2zqUTyXrZXZB3Z+2R6692mJkqFY5jzqkaR5RUEBkAmWTbEANMABJQxsGisixCb
ubjmwUU/GoBbUxSvB0C8D7MRyWN4TQas8qwAek2vcsSB4fzQtfGCRoNkvlWMyPETpT1WqsLkGVMJ
mCr8Ucm/hysLUNqCNTOnI3GUX9XYih3h7ncaUIFWz28EmOigV6PtP5dK8Bn+UixdiwqoAobULRto
mxS/2kIT0Znw8qSy6xvFnzBbgTfekZxdPlyZ80EWr8ds6FOf3EMCJalQTANco6oepTU1W2EkxXGZ
m6lye0ChEI4HrIf7Me82AvGnS8jPlenHQpMMBQ564Fe4NoblO6w+8Hmei9HWHxvFeiHpMA4k762o
v+rcIeufIzRrX54+zj2puXjA5nMIF5SMc+1kpHu5KMkPAortizWsxQdXx27e1vq2VcaAI6lXEUjq
FqDGgD7Dw4DIeEMIsUiil0iXrRchBMfyrMDOGIV6Mxl266aiCepVvqxlBo83YjulGeyO0zPJhl41
DnvL7sPPCqDkQrL0g0DlPBqV0lycgl/TL8K6xE2bnhZiJRFFHdYQ/G6QR9vlM17S6iVZqg1y+Knv
+rOm29ldbzkKmOnidTJDgJ0TwB5i2miSkqZcrTJIHZbWCO6aOo3kA6/Vp+aAJgIOfwnt+mnSYyMw
lxaIcWqrE1MaCWMuuCZY4bXlVpOkIQN4gnE5xW1gwgoilFWGR7stGxdJR0ncWmarV1QN++6Yq5sx
X99Tgi4BkTUwOaZJMT0FF68rte5QDupyV/XipdIAEQ2temiJfz0p7crz6kRnojYq1Hr5ZYN4p7ld
wPVpagL+NY5g6UJZUpT0IxCFnQOFl3GlrsJKbJWIviArMksIa5NstH1VjYDH9Pa2y8fab0oQc2TX
p7I+sw7ezKv5tKziUKoGtNgkC5aieNdt9bmN+9dIqQ2vWxfADwsEAb3ntc40rWH+qhl8QdF6An6a
Q6luaQ20Sfseaia9WjkL7sBMCil3clXucjkN33oycR9KXb4YBQYrsCEU2sZrJDXpghK7ZL24mU1Q
8mU+fsAiBMrc1elxrubWs8fwdiWG2CgoQ0AMulpmbqE+YmJp8/HKeqQS0QhMVPrS7zv7Zc5bKgx9
fHXSvCnfCV21FjJZK9pWxUJ7gpxIYQOr0sCyOwoQU2SxDrSHZpLQvshGdncKsdnw1qLpW9aBVXM1
u5i+5xrBs0MZP6y1UHgUGg3ONk+Man6k6iHNGCyPv+FbTWRgp9Hj0A/1R6nCaZ/rWwLI3R5ILm3w
LNqlgOvdphhhuhuDsTe793JiffCWQV+QdPvq3OK8e7FncegBkF8ysUDha8Tq1ytg6oFMYCU/Zk1Q
lVVEHPKyrwm2PpThzbA4O/ocAX79k1DMV4P0XoKHE5O8FgOjhDZOje8Y7xpC2okDElXTsAQKZpQg
N3ovb05GW5bedUNb5XaYqQq61fE1XiNe7D39OXwOh07Wp6tfqGK/zMGBSEKEefel+UOkGwjtBBGP
xqc+bBXodx5IjVF8VjBlxQySnD4iaAhtroJyFq7ZgIufiHkXLyQVkHvkjlX9UBEgnOXxXiaXZl1I
6tWP3dpctLY40Quf6pdmPFrL4mVUEYb24UwXFeBG7owbaeKi6JKPDEtBAQXCHL4NUwlRM+u3K6Jk
wwtbDt1N5ACs0KDURdpnspYHUAiJCyI3uu6MYCCt2mIOXrgNk0Qp6U6wO+S6qxK1CbrM2KiyQENU
A5lksHc4I+Wvw/S96I56z9BR0uZe1PQuXTNqzuEYARXNSisgiAGTQrszW0ZCrjUVZbSPB82tlT2J
HZSvRYqRsiiOfZLvDOO5ELYfJsbGAM119QMozTWpn2aXdUUIrus2Xx5tloghvSXE/4gHiH7oYx4n
n7rzfZhv0jJd3Lwx8m09JjVYyPTczicGHR+UubEDCNi5ZwvlAkTRX+vVOc0dGyr5kzRxi+8w5nQW
zGlysdec21IcjTb2ft83/ysp8O9Fvr/0Gv7POhL/H/kZDez5/3u90PsoPquv5ONnxfD6E38ohqr9
G3YVy6QHwQppXUdh/2MdECr+AGbl6Zvpv7sKaAL80YFAS7Qci68ZQIKZnr0O5v2hGAr1N0OVqi1N
k7LFsm37v1EMtb+20wA0QhRxHCl1HU6P/r9MmDDsnpIyP/a7rE2jfWhbZerGXefZxWoem3qcLuVk
RnsbNuquh4R0tIG/3nU91NM5TDnID1N+IfBbo1g2u28K3bBdY1OIQlqPJjfJIX0ytGjejdR0fjTD
UrQhOQ+tke9/uuh/owP+Hmv1p1D0+0fBp6ZihdDYxeWvswPDyARt0sTdrpFj8qW3HThMUVV7fYJn
O+UT1IVkyUCjLOZR51O/AuCyoGhY9p2pr8l2XlRxRnSpzqRR7kh5a3a11tVv2JVEkGArhjiYJLvf
11zS1du3qVOnb85sJsyAW9Ueg898pw5V8i9JHL8KnNd7ZCM2cZt4hHTtV/P50NINTjGLYQZIC6iO
c/GhLtkc1HBqd8u8AMrR1HYLAy7hOMcYCW0hVLBIWDQlJrrlaTTU/j9fbR7An9VG/ibTcHheDKGb
xtWfxtd/UhtzdQA0HosOrx+/oZUy9aOw7k6TnLTNagEEJPQ7/pe6/W9+qWlajiSigadf/CoF9tow
kGVUY2TkRr8lPVEobrJSkXqib6xLtpTDDtYgEOn/+sPiROYdRmQWjLb8Iq2G6WxG5crvbfAEugDB
MPMp1VM6tzwdatW9J8q/tblJv75K5H8+z4j3Jt1MKUn1txEF6S/89RJbdW5Av8mnnV3Ohwpzaes5
UaQeFvgNXxxO9G92G4q3CUou6BhG8+JRqx/b1ohvyN7nuFH0pCno2ASH7TR0Fr4QWopVAkrOXdNE
ttsabsM10WFNnCeoSKkH+3F+SByAmGzH3zornjErYA2lkIbmulrtDjtnCDKpU7uXAfRRP43Nfm7h
TCRpXD4yD70GetpP7/liV9vMiuwPBk3ctqawyQoj6ly9w23c22WHuFiM5o2Gj+5R7YkZA3LlmEhi
GGVcZQVw0ykE/MfFev13Paqg1FfOgjEFcjJamDlvK9YzbHNm/sFbZwRgCnq/adux3zN4syi7fBmn
d0XLOtN3VANjS1PYzX0pivJDxApTY1zA2fCSEs3Srco5uZUjahqR8/2tHKL+Ual1HShkGR8VOaHw
pnQvFhhPbljMdO6K0D6AesiParzidCnohcxe0lvaV2U36gYGRLvrYhjcQa1dXcRh+5Kp7avRWJpF
JnwDzI9eXnHXOEv8EqItPeaYPo9Vq1dQf/R8dp2ON1ePW4s6SIvvxiEmHaqoFhveMFehE+C1J3i/
MOj68nvHeOzJALfAcL6teysnF9cuOkiXRtnfdkmJm6uAkEwNXqV95q1mFQLTFeYhitPwi1OL8ci0
u3mUBWytbqZxacetgnvcym5SElimoI9QR4dYZI9VdKWwSZwSnhY6EkRnqb+LPtE4ViK42IkWSDOy
g7VVLiCX+l0PVe+UzNEWVKZ5KU0skKVBkpZmkPLHrMsB2/Lnklk3pPp/4bWNNzLKbzFHrds1tbNg
VDrYgNNY3QOjLjaR2X/rqtXgU9uOP2jTA+n8TbSpEWtttoAW72xWPqIERA8pX7oApW12c+uM5K7W
MwizJNY8ufaOz22ON3ZhAH9c4nAIkfkMUPIZfjEjxTwTpsN8YS6tA6089I/gD20nsLkZOIaKak64
l7yDqyGv8rRcwn00WD3S6+qAXqo1FK8sjTxTa4ydOa/Kg72q+uecIj/gjEUj7JTptsXjdyJlYPDt
msPwENXLVm9T4n6lItJLCU1go0GturWm1tiacfkVjkoMGiEOg4wV4nbhVPpealDvxmwd0bLo7bW1
epUbl+W73S3QuIbsPZFYYI3y0of93ugq1aOp9tKozW3XKM8aXF1/luPg02KPHwv4FYe0bPoHoN8o
WTGdfg5lO7VgQ9q1OSkTnGdk/H3Mo+Z2GGw47KYeayfEKgQ3Ybf1Th9wsIVl5TVO6rhllxyWMmzd
oc42eV1eUjDke+EoOigvhvYfLIZ6AnDavD3diHFwWc2NpqX5azPKZPEs3s0Otx5YSxcsUyndtnAg
5mhRr/ijPum534K+AHfO3hSw6lVesZTxDuvgfB+HJQfSwQEgtUBktlUcjYPBQSxNHJm4rSEP7UDf
8EboxvoCut3yOoNJ8LlVL6PpFNZu7HQ4l0NvHvopPtKJxf8nGgd/exKpIM5zeR5F2t91SY5v3gmj
23KgkzJG82EuzadSi+YL9LobDYzIpjOU5XZSm/lg2OVnP74aSuh4gzCO2ZIgIjtGlfyIMuWxA464
pTYgXik11wAvKjQWNlssevVtPaHprE1lPur1HOJxII9XK9ezY1fcASePN9ooiq1g1/oGsL24tfSh
xDoNaG8Mw6wkZmPIl8bDI1Omjzy49iak+Ns5rRlxhhdNf86cNYL8iRNiW9u6ekh0Q4+wj3JJXMEA
WubTpcLBIq30nvzC+Umtw+pGZWJhZyjAzXOBEcWJ7SPrmuWqqK8cRkvRolXQMMha2mIwUeKAW1m9
NKFq3YXYqgP9qiWvpWb3LiMv7b3RqkysZOawj0de+iEMHCZ/D1O1dDdiNCAYroVxXqtw2XaaOACN
eimW4VH2I53gpTwwacgutBZDTQuD8UCfNtxej+jKpCYs77RLVM8qp57bobSY5avpjb1E8a1mUfby
asch3385KSXaC9P1l5qDNVFgz8kQ3xW9Al7AaYv4zAxitC2EZu7iofQGyLL3aac2Xqj0+WZp2LcA
o3YvZWeD2CYA2vJmZlFsmhtjF4ASFN/yDAJ8oifdvaMqxT0F6xMauekrCePOEeDGO22V2UbY0H5H
YmTgJmJyVdux3ldaLW9S+MFbhmRG13ZCVOzYAjrJh7N1PTnMmfYcFeV+ghSULm8SD4yLDrup9eZH
Mjmmb60hEZTCQLCu+yP4qB9DmNxlcKqGhpaVYefYYELHwTmjDJ8FsxxenzOZsDgiu6zX5WgZPqc6
BKglUSUH7CuynzzIf59aNTL7MDbTXlcS6xBbjXlkuZ2O9SCGoBl2jfkjLCzrUlnN+Fiwm/ppT1Ni
ElGICIAmtJYgIxttQgzq9Dt4WtYrMwCVT+oE55PYVL2o7tNznjWr12SOS66p6mXziOt2AXq+LNeB
YkeUuySWSG8kqteO8lpBMbfiFej6mB4ZWqezwim8y9EWJIbwuyQfsC6BfYX0pfVwdSqB0GDH0zsA
Gy2oQ5i0q24/JVn72Fe9r5EUaWsjFcm6ftVT+1CuTnTnRMx22Zp5apqqC+AxeSGmU79xquaEWcjy
RwR2rxE5/4NsRbMCRr1bI3sn19ByjZHWDiweps1qRoaKlKaTmof9JlSJCAmlQz9ssp51kb1xcb3K
Tq3nXNUH1Fzz2DJrQ/2V44dqlpSldepPRph8RFRXHjBF7MyJep9Z5pNGtG8Qiry7tUyl2izq/NJb
jCbDx77txJR7U2u128Sqf4yR2Mi6NTxm9A5KWB9VNUVgBqNlUWTlDruotu8YfukYdkqd5FVVy7vW
YAwV7YIWmT1hUV2iYqNP8q1HgBFK7HANItywwPWSevlcrGoTW/a8sVVqTsxfzricsK0fYBYyIg4Q
7ibMI+LfYTj7CXh7u++zG5npY+ZZlXxPO/nQya55nfPQryv7rVXql7Qr7V3cdvIOatqWLrBCg1s8
CwZWCD8wvXZMjKdKnUHrjv26WWU88QrF5ZXRiHjbMQlTacu4l4MdH/PQsoLKiebnsEHkq5GkmHd9
XEnMWWlm8GDbtptfOyRTjRs01qCDq21QIWTBD1KPCkOEQHtKZortea860XpKcVb4WV7TZ0f9jw4t
StnOWrJbDNzjcVxm486EWB22fbqNl+RBUtETkmwb9zU3f4+zv9lq/bq3iumShJ92RreWN2CTEZbg
RyK2mQcLIx/y24IaXvKIrclyh99uROrFmaL2BFFBzfNw2wVSVRDA9X6vqeWGjfWUz93iKUI/DA6B
eaL+ZqC0PkYhBdGEy++SMbXi1V11iQmUYGPxiq5MPhoujE9UgKs3i3zAN54E5dgmu8pMk3cmN3l/
29avW1hK2P7J9G6WH7OMj2383HNmiMx4myvgD73OAcg3WuN5jQfHq+uWsrDelBPu1/IipvWEZJJs
6BO3hyHFzl/FfQpLfrZuKutmrjKmkhUKME0ZJQ+mGM5ZK5nMmXFUGzWT1IoSA0Vl/M4zYxFtKiyI
H0baGfxVuMp5spVzbNGnvPr3rXkJOuoVl1h8+UBFMaE2Wv7AhPB9KVt6QlOdVW+lhh+xZiDT1ZYC
hjoWvnWfalbn5rS3M3thXlaHF0mQ2TPqgzfDSdSmvgjMTkUO1Q9YGPNX0RbHRE7WLtF53TtqmFLN
h69WkquLt6B8Ek68i8JPc1h8o1lVj53X8FWxnOtohv9a4DFo9RZDw2LsgZmrBfP3sNNY0eqLvqAB
S6s+tOvRItJobqvtZHEeVMYn5r+O+E0Oo2mxR9rxo5JiEKmL63hl5ZMITEKVSpbvPK2Tm+rxFePa
oPTCs1Y2gEsxwDDeiQ+KyXYvTduKc0JT3I6/QyHj8dyl9+HEsodpZIwZsaAXrcndIvNvFTSNaQTW
HuoPk2yeQcq4vXNI8zKlBQlvq7/X0tof5g8CF3h3NRwG2hytgSMeunymWluOtcBPeuWrCDoypDZv
zEh9Zu1svUkcMti5pBXvelnsOcyCZHxq7KJwYyui9HUuYfI0Zm3Nm2zsraG912tWnqLdK3KEPfHI
S6b5TfGyAp/ZJ4v+ERnx2TIOFTNjgVO/W7Mqdo7+Vqem6Y7XuFPjMqvVTuPp/OpAvL+MRWmdwyjc
G+AZvX4lam5K6wfYmg8sf7SKocQZezuMnCxQpZmzizsLh41+IEBosAvNdbSMhUGiWa10XoY4q38k
Bd33dAlPtuw4+LQqOU/2/JR3hQ9ZtvJVG8/tPElm6Rz8HorWrK6mxZy/YardmDK075gbidHCLdBp
S4MbAFhhfTMtUfzlAHuljyKUfRz20c1Sln64YkwuxmpWGAXGzhEjSft279RBrlH7zsXce1VxdenY
KpMyxnRbGqpzGzUZs3u0Rs1JEVc7bMpocDltU1sP/X546tbO2oWFxmGlVTLE7Nx+Y1Yw4XVeyNRw
JjG+5sRL70hnlg/F/Er0i4THGE+PjUWlEA4CDQr0/F2tj1fvb9xv1NTKGM7sc7wFJNhjbzb0PTZP
9QjYYvHSIbzV44kiUQjNvm/jwtwXVXdDQ8m449Vvfdit0tXIuPIgL/b7ibndUwPTZ6Pb8XsKzfSh
kFO6X9ZkvSucq9UoNk0N0/HiVDxGDThMIBpLYLaK9i1BgDCtHs2sT7bKQiM6jCXdecOcZOWSyDbt
i7ApH5gusg6astBltLKFLYOueWdP0W4BNogXoDsV8xJhuRLtxV6tBVw4ZiHG6FkxHDU9R4khj1qo
ZTthzfspbMQN0w9MttprfZco/JEG47mJiyWxT6CDzuNHrwqTSVfyDoWVmhyQmzLbN5y/N1nXvGMv
g38O9uwY6kt0o5vMLiVmPXxfnE5+0+oRqh69Ymo+etjgqkVp3DROlMENA8DttspCCygS6dNsaInl
aWKhFMDA7rxCDy3ZQTMzu6Q6QBqOLvWLVq3q4wKgBtMGI1pnXVOKS6JZxYcsCc5RIeK5Kznjl4SM
TCDlFHtmYeORyEpd0RkoKxJ243Dq6AgpD3WZTQxxMdiVtbjndiHsU3VTNWaYkXbH+4E/lDPTUGj7
IQwdPy+ST7vtbZ/ncTynuvZi66SmFJzzXainxndQAjX22jgfz2jUIaYjZSz3VB1ivGqgE/tebrLe
qMC0c4SlLlknbBL94NZ6hjFf5XK8a/i5pceYKdkAK8eEop4eoPW9mnCyRW+WXqyXoKadoR28VWR0
Oat6fgF7HJ10J9U3yqA9xvGibyr6rC+h3h9ydMmAy/8c6Yw8F/Si7dCQzOmOw7FQ8Y3nNad36nWT
0aImzPfF2Dcb25jSrZmP3c7S1jtr7phAkgBe17R7HjQpz1S0y10rZEoPVsnuR85/m9HmrqypLreN
jO1THi3HrGQ6ZjSmcn89joNrXI1bHlImCawE9z/TVdFFxpk8C/ZndbEXD9Om+cldrLzRzt45gcdw
q+kZj3C47eystJq+BfOanu2GChWlc4EiOMWN5kd0/ZpxyU5x33c7PRnKSzvmyr3C7PsL+0DzMJVa
6LFlIFIvnR5F23HSQDWSDV3gz1DS+AvDbue4ooN9WUuZ3XJ2zzwOOcb3eVKnB6PVu0NkCLjSUqHb
SQuf4cLG2SlKq96oihPew92xb5i9gqJtmiYH5ZDED1bZHuqtZm2IRzgV6yoYrpup10rHRpRkt8mb
bdelyz411vmLLN8+4NyQUfKkU/GehFT6YxmJg7LG2XM2Rv3T74o+Tv/+qVknZT/Fsn3po5gsI6O7
krGr4WzO6hD7ZZNWPpqAeVQMVdmoyzK+hXOWHA1jWTecl069U9Rvw9oLCCRjkXhMZ4Zevhbmi1PR
ljcmRbmEs4KtkcDiN4t4nRMHamanRSv7GwHssA240QAq66Jfv7VGhh4fagNsb+IXjxMEwUszLyPz
h4B0GlGj/fShODVJVB5j8jrQm1LjnRHp/DTGaYmzUjeuhr1y+lZkabgRGJIwq071W7b8D/bOK8lt
LVvTU+kJoALePDYB+vRe+YKQhfceo78fdMtkohJkNJ/7nJCipFO5ubm2X+s3nnnv4q+xi6Rcvhr7
tPJXrlu3N9aIn/FqLBNSs6PsxuxjY1Y/W3WUbGMY1RWsELEDgwGYAVSdb/0WBJ4QXL5ibp4+2PdG
7X4OnputOn1IEVlrjAffGyiboJV4B8NdxQRR+NFTJ/ZWQqZoR/Kvyk0xSCV0lgyquzyW0Fs13/gj
4SC6DqW8S50iFLM7AF7RdY7xKYe7HP3oS1ZyUCXmfV5J8r6rdPmHVIgeggeSth5Uedz0WirdaCmH
8GD1+Tch4Y9iCMJXdOvmZqhN1cHVun6um8C9qjLtNjTq+FlByPQqEevBsF3sDVFU0GLzPvblYO8W
TbrVjJQgkciDuwaHfK26abKBszcpTw05iWCe+s9NqCHtIRYj4NigUb3rTlETuwSd8JhUHLfbuqlG
hEOAbnHviMetFijNzqowwG3DzvhZQwCErWvU+bd8cCfUZR3WGkzixNiIbWrcuwbyOaT50/wbKg8m
xFvF/A6+X4YCypNh6/opyFUtafUNVmvaTYr8zLPakyF3vEpSVgJ4233jD5ktyKq29lVp2MESHJ45
17nOK0BsVroX/tN+7f9Xvc+o+EiTOv9y2XuXpd7/OU6/Pf7fh4+1778/9y+6jPoP+Oj8i+KNZqgT
k+6fxW9J+YepipIKRUSjujURaf4l5yP/Q9Moe0Gn1xUo7So/9M/it4w8EGVvg6K5rBvTz/2/FL8/
Myb+l3xnkDadie+JZD0oaLXi0dMqO0K3MY1tWThTIF1ofC6+1w5VkpKg4kr51xK8eskDb49VxvpD
rL+odk/Fv/8UB//dd21GLmkN1ngUVQARuaIXwsqFa3665c/0lf+0PBVfP1R0TTEPZSoa4rHgCQVa
m2dztQrHDI+qa1kTyIn9Pv1BS19hVjpO0eCUXWpTZKWupfLKUIsz32Ap9NPff/gGWSOPciCr4rEB
ttbLKoPKncocL5K3lbXp+3xoPlDMVuiKKUA9KORnIwcR8u/l88WQTovhyzGdkUGFEI0PMc+lo6SO
G1LrByDrqzbBYxxXUy1qb9G2XGl9byu9t+O9dmeUhW0iIAXS/aq3tFv0WdZCbB7Nor6mDMsLhcI/
D+ke7aLTffxcgf/P5Ji6/uG7Z7lmtkYG/rXXwrcBHk4e+s4Y/bHU5CBp7Zk6/9LMmCriHz5Filup
djMiLKXv1L5WcBlOd39pZsxWvJcKsDoqVrwhvgwRCkr9JjHPaJYvrBt1Bg7wwD3Wukin0Z1G12Bt
jBkEn5+GfyuW8s4951846ZZ8NUvm3q5eneEIHo/iUVN+czE/FjFo9AqdpLhzV5rLbUcwD0pmAOiL
D5mobTypeU7QCaJiZ8NoX3eD6HgC3BzXJXeabwRjvEX/1YFi7fiat0k8YR2o6XWILpOJ+OnK7cpd
L1owWGOybMJGprI64oJeeog7tzGQzpd+eM2bGotrEvn5dTpwQ5IjW2v9m0FMb6lurMxi3GSI6ERN
f9P1ET3RUMA4ZJm8iYtoLXn12ojKLRuPw5tuX4kZjP7uRmje8WB09PIXBATsy7GqpwjuGr/6MXQM
N7RHA1Cf+hCOZO2U8v6ieTL3uE1xy/LNMRSPQ/pYlO9qeCWdNYxYEHmEBvp5dodhW1JqYw3p6Bol
2JSrNbfVpDPssQp3/bCHdLX2eMZSmiN1sMlTeB2DCTzdP+aAOzXwpmYsPCmltzPr5hBZiB1xljmC
Rz6iac+slWnefnHCzOmUaeUVTV4yn1vSJp38FsHUKQdYz4OdlW/jZHkOmvRMvD9jXf69r8wJqyzL
fpSEWjwqpvs6hNIGArQO0MUVFSjiwn6If0uhwdLSbmu9TshRIPyAC5sS1I7rAdisPTtuxFcv5nLu
86bzmPClpB1zveB5DgYgznc8xWx4/nYbTDD6KQt5sJDeMNRvGnPLbwR4BrKt5X8mZY2y7Uh6kK2i
6BFFAE2SDPzraANaR/PlsZNesuzaBdmsu09m9DujtplQ3jodj4UNcO74ywOn6RroTEcUsVehSCHK
PdPyDPD3n0jPd3ApHvtEkBhWCiw+qXEKxbxF137J95TWvSDYUsm5n9qi9M47yxhxxpJUh+cc7CRr
pVMRh/8ySLx3RImS+X2qe1Sr9XU6kXcu+/6zA4CUM0ZCMJWPKFnuPJXTTPh5uuWFA2zCZ348WixY
JS6abRwtPjlOZS0A+1F+JcVOSqQz94OFQ2buHJx3AJOsjkOmFjixX9ruuyL8Pt37hXkxtw2Ocnxx
q4F5YVloQqBbeObAXYiKMv39hwM3B4EBpIl2dbYRt2nIgEAmhI5XI+5XPp7u/FJcZvueHqdVK1V8
SOdS2L0Ji596eJEsrzy3DM70Th8zbxCPfumkCgBV53SX1YV9aRI0/RiYwipMQ2x7kQKCD52r3AKd
WusYkaaitdJCEwWgbyVaDnL5HIT7SnJBoqtPKDyD3vEQBa0cCfoOJNdVV0a7tg02VqUdAjVxNJm0
gats2rFAqZ8caYS4U6nvg+auCvr71riRNX9VJd8riI/CsEdqKq/zfeBRi9vk3qvqhWfudAuTau70
lvjQZoJIgekUU4izw3M8+KV2Z7FrhDxs4PGNx4FJ1Ni1d2F/lc9joowS2ieRPh67BEDbxr1wEomz
nZFSm9SMhdUfExS30h1uz6cn0cJB+pfY/mFxmX6amUVGHEbre1f+URtgeQ1uHm4FmOYJO7NNUN+d
/qilkM92t0iiZtqWxsi+ydWieZLSH6cb/nrtgkb9HPOk6HLyOep4xOqKfV/cwqFMc21zuvWFbs+1
nITW6JPBNbiWl8JGKTYliLjLWp6NqZ4PVRkEyfRMfgiHK4WU2OmGl3bM2QmF0XGcYLI6HhPAN10X
kdnySWrf9665MmLROf0pS4GZjWdRjyNG6xGHtb8V5H2pntmKF3o/184GHx+y53MFjQIZkunVGL6O
w5/BawCHnNPlWOj7f6lmg6LUgtAdj7H3s5GOVLDOrKelhueHFUzRTgbTDCpg3SLjm58Z0q/nuDw3
tO6AClItkil9Vzk08c4BMHgreGduBUu9nj71wy6A2F9ZKQHhSOrAqduNgt7i6Umy1O/pEz+07EWi
m4mRNR4z97GCCqRCktKgpJ5ufWmqKJ9bp1DrqWic8dy0wNNGT71456sBJG6Zev6v05+x9A1mq5Sa
eYJx7PQZ5a5Wnw3qHqCnz3yBpcDPVmpACaMZGlYqNPOCNXouy7TU7mxt+mObUDih3eZ7HNrquQv6
QrNzA+u8NgXcvTRON3HnD2t3dE7HeKndKW3xYZYAxPXA59PdGpBGBzJCP3P3Whi8vz4YHxoW5DzX
mqlhz7ttxXuJLIByc1mfZzdGWI5B13bEIkULunX87OGydmdrUbaqUAinobN4WY87YLSXtTvF/kMo
vGS0vDqf+utvjYesWV/W7GwJQiaryqKg2Si4DmBsj9vL2p0tu6jgmVLignRMvPteeS/+qR4Mx+9r
mfylqTZbcXWUBy4qWOz8xveecmx4mSuMLM2WHGgVWJEZe6jZOwDJ/OiyQMz5RDE6Bm7ccrtR9Ud5
fKzPpVAW9s65wbQfdENq1AQizO/1qL5HkY5crAdEF2HT9DIzFVmcPv3jrKt9NwgzPsWnSD8IhwwU
20UTRJytv7ytinascvE4orE/7Pv+orNQmvSQP/YYRTArFj1O2l4Gmz5BQ94v6bA0d/BFAEzJU4Or
dluudWPnNhddUKW5d2+d6kXq9iZXA6TiR/k2uLTDs51oUGSd4jYNq6DvQJ81F5mvSJN+5scIl0oD
KdlnRkNZihvgR7A+Tof46+1emitWlqpXgVUlxJZaAhJyVw1aNqBET7e+YM0pze16RUPuPFSyx6MU
vleDf+dbse03mwG1I0kyYBI9Z/i8FlFle0K6GuCUeNIDjriDusGxzJYGcRcE3rneTBvLf+dAEQj5
HMagCTJBKelN1VJRT0BtId4Dwb+p1ZXFS6hG1xGYQN9eZt6HccfnD2yhr+VYXg1HN/bvijy7PefB
tjBsc5vfvi01P4/5JkazDbEQzdxb+Kxn9omlxmfrua4oXTXTbEO1GoB/tDHFRwBlZ0ZhRoT8V8oS
ScXPQYkNHRIv+KGjDEVfaPtVA70r1Rvbz95dFAoE9Ec8WTjIQ3PUJaS2tNDJcXPoVNQsMEBA3XXS
vLnJUsGJQ30VGeKhRi7o9JT9+rST5ibBoy5VQKxZwr4I6yncw8M9E9allmebA0JQRcxRwa4Dli/b
p8aZ3WxpuGabgwo1pmog8xwD6YDCBuJRw0r0hzPxmPGw/zNcyufhKhCXT/VpT+sqACRhvIkGlLM0
rFZA+8vjtg+VP1b4KrYovLQ/UuNJlbdaxzClOmClX3GnHlsVs5dX0P1rjMEdPYm2uaw74ajZVqzs
8+pFEx5Oj950lH2xwudOw1gWQwzoEhDCSJ9EwX3VIUiFdQd85wtHcbaHUO5pCuhiwzFTs1UY/xnq
y/b4ub9trGm5H4jpcBSp7XEtvOxhI81tbUcJvfQhJ2fSUScRkLEZYHqcjvbCjDZmGwWOgb3Uh0R7
yI5aBHn3zCgutTvbIRQJGb6ykdiADJ3KYmeb8WVpDMmY3YGKOIGWX2TDUafoCV/x9bJIzNY2NDKh
0mNtOI6VI9+BzLys2dnSFqj5DjDXB4DMjnZzcbOzJY0fYd0CduyPyDYE7Q/Uwn6e7u/CVvS3yP3h
7ppruVdDYCHBVe5C4VtvBmssonanG1+aFbOVh0F5oPldD1Q6tqkZlpddMo35GT2QCoUkPhwh/JI+
Ky7r7VxcoAdHz/DRLOD7h7C/bPeZi9CiYBrAzWJCpP4d+P/3WID7ejq82sLtaBIn+XTJ1JV/rjoX
eq3UfsN6YgXOtcjcjT7ucQVbeZV3L4aTTxgCdZmKGYW19s3flZviEJKvI/dREPJNlh0tUIqYJeD5
FMhPUfmqowMw1O0KSOxqyHC/GZEXCBG3DH92pQBWf9iZ7k5rHmoEt80dGk0uTlYr8jyILeYr7KJg
LCgrUV8jYLAaR3GFsSEeEpIt+M+l+HY6AgsTTJ/tDbVmJNDIu+GoGnal227pnG53pvjx7yN07jyA
oHlQDJ6IvRm4Gt149HzPjiRxk3RvrnAvBr/i+DcOI0X3qrXvHtef05+79H2mv/+wGv0eCdS0IC9i
Cus03anDGQWTpXZn2wfMMzEFME0C43uLUsmFp8lfM5wP3TWsPvJwPqLZP9hqNe2Z69HClWBS6f4Y
BU48aYinUXXDV53LXDw+6PpPt7usuC/NYYcKTly6iZoB+doXRV8F6plE3LTsvrjKzBGHupqnulyO
PaVtBLlEl1/KSg0ftPRbm5y7jC8M5Rx3aMW1wg2cFAw4YK9dublzeuotHARz0Z7CEKu2VKexTLa6
KOKEZdmqdy61v9Tr2UKNBrNJ9IheIwcM9rnL96d7/bdC9VXMZ8e4G+dgyuqGy517JWFdJA8Hr1NR
TXgS/WcfMNaowshuNRhw4V0g4ack3UiWsAngWYXIUGg+wmLqgAoccotetC7yxhEz4x4ZOMySeKXk
6JH8bvJdGTyJEmB+qbI70u+YIzlx1NunvwZc/oW5MwXuw1JScQ00ZcwSKWfpzoi+R5OrjknNuSt+
ha5kZ9QTPU+hOJfYvmiuE61YjRBxoh61S7DajbHvue1X5U2bd0DSUvTqmo0AGTviYC/1tSyOgHk8
UGqqowDdyuX0Sk/RD1TtDK9jK0KQToII9EtBxyyM3oxceFSldqPJyW0W/RDrF6OR1xUOc/5kKifo
GyUtIY+ik6f+zIMr3xdAtOibGsap/4qqu6kW11I7Oj0qeKa2T0XWxHjfxpP3XLbKLASeNWllms8K
sPKy/x7DtW/FbzGyCZVYU4oXeVOWtjCoyAxXtokHn5c8j9qdAVfHjYythvxLarpOF69H8Rlml514
6joStRvdfDGVqwgR2GFAwnZAWrDbTpoOfijemahJ9LqwLmUJz6E/qPmt/fBdqaO7SmlspajO7LkL
IzqHivS9YMLOIMemRk5XO+1WCS97d8zBIqMKpr/Qpuy5YlP5aLNzs3DaYL9YTH9NUj5MQoqFZmx0
3OLz/Ckzr8xf2VUJ1ymwg3GTSzsvQkn/zMJdis5s3QZYJ4NV5I3qxocWoRf04fXibMVpYSeeo0Za
SWgyy+SLiIK00tEA4AIz/ImVqzx+ihEIa/aucl/HHjIAPyvvMcu7Q1w9CtEm0bpV4eOqqZe2VmAE
rl7zHNuZcfEoInLuSyQ1DCxY8nzlmg+ll72gRxjH2JUhcpbIErxXNJKsdZJHuGofOoB7zVpOC2Bv
naPKBx+VCuMeXQocrIVcOHNtWAjm3BR39HUJVxKCaVZXYXnow53QnwHVfo2dkOaSZ+C4C6xZOdNa
qIZe9KtAUzSFPJL64QZamTPoxQFT1TOH0MLJr81Ofhce3tC5+NJF7p1WPZXRtQo9u27PfJml5mcP
B1MKUALNOCzcAHEpIVjnA6SnwNa78MxILEy8OQa5aloxaqarhZgeVSRdLHPvVgdmgh6d+Q4LJ+kc
fSynqDfFNScpbyql2cTd+vQRtNTu7C0hxUGsRDntRtqm9zdJfWZTWWp3dvJ3ioz1FnTkox7te1RB
tDOvtYWx/C90LJIDEhraw5HMp4OiMDjnBJWgu4aE15nBXJj7c0wswgGtak5Vqa54iYt3VbgpI3xZ
RUR0yFWJsFPz9NwNYClMsxt6pkeNkIbkkvo6tZFG2oLHub9sZOXPVwtIpVmq+hWa61jwBsfwHAxs
aa7PFisUO6RcJrhWAHVa6gZkkwO7aCSiEx9EQXVOd1+Z+vnFqTRHjOpZULexzO5mKFepAKFEubKM
wh7FO/iF+A1k29z6UQ93AqB3M9gpar8Sq1utxR0XRn1oTtrYG7eUVqjdOhgTbtEaRupnfMqL51RF
4BYqu4ldXnItYBYuBOWmQOBPNzen+7+Ujp3DUXGcSxWzZGWl9Vs8VOhLIMHf8BhO2nXq/wiTiPsI
eoBUA4r8PndvY/3eMH+UeYnseGGHqAuIKBLIUXEcSYAJluW04aZGwrjy76XoJRkcBPHPRPvrefhf
fmgmhE61FiO2F8mRq5UWX1RxxCTo8yQcDIBgihGy9W7du/b5dGi/7qw0h63VqtG7gyByERKR2RdA
9Vy2ZP5OxQ8XITdGmBs1BG7jlh0MsJifLuvwbMmYvhTiE81U9sofDQpzYdmc2auWQjE72twaEp9f
TIvE/Jlmd0L37XSPpQW8ujSHqo216KNqzWu8pLIjIxvilQ9R955Itzi/JqgwvnuUL+L8/R57CAxF
DPUQ5y+S947EDPSJEOU93UZob4vGgO0Nf7qB9Rm+xVgyQHEA0fRNQjcKy7mq2IYIXqkornUGWoa1
tm4NDGs8CRUcWDD98NsVcAA/+uGVmDxI+TUusHl6LY7XsXash991ucvVjSR806PHYLwTqirYxPVT
hYYCrn7DNZ7YD0aJ5JFZSq+RGvEYPZT6t6G7RUnS0cz3urxC/clrX9O4CGxEINZjXq0T3G/rB7Uu
V7V/PeoI96u8plTg+ZpdKIaDB9gKw09Y7yKoqSdjeAryOxn1i+4Bf3Sk/+/E9HFMrwp3LwpoIeyw
u8mL26F4DNWjrhwQ/XR8hN1QMQoRSbG620hGEKB8xhQ+V35VuHXr0iHAozAIW8esfsV1txZV49Ys
qtcBhpavv6JtaVfCPV1Xm1+nR35hRs3hg62n4F8lsgZgwYT1TSBc9nr5u01+WFtqAu8562m3k2HO
XI/njqO/HfvinJjDBwuYK77n9xNwy91Qw8XgwXJ8TNMTAfWP51hylOgtfP3mbrTxSjC+CdpPFymM
0dxb5qse/NYwd8nL+F4Tdlob7XzjUQrxfOIpnWFfq1yGofnLt/340nfFussDCYiwi9mvZhxF78xS
Nb8+J/8u4A+BLcZACUNoPMcx1gAGOH6xbftnpT+0otNzxl02LWYXlQCVwaasarZGpAoHhyfPZe3O
DghTT1MVwU328knh1Ilb53S7S0nyv0XtD2GJYh1Vvgn93UKlLRE3sIzvfruROVZTIUIl6qH3fioG
gpqHPKDEVDVOlx2SdNiU5c5AnrSoGhT7qKS2LsaQP8rhhvxLbParuhChYDlqeiNUN/j8lNIaS4WV
iKtvIP+RrXCXJr8FM983aXqTl+4qRuoIdR7XHDcenkFj/lyVt7G7rptrw7vVFMyBkeLXLhopRB8/
H7mojIehkVF5qDdqv0vz7emAfr0voHb0udkekQhRx17paOB2ioKNdyZfstTu9PcfxmkUyhLvjYb9
JuaOvW6Ki/orybOTEf3aQcL7azwWxUMkXRkknS4JBO41nzsctr0UqR4LWZLX+s8mOHNf/DoO0l9g
zoc4oPCtoPxLf0WhRAHrzSXbeFmHZ0+8wYxzocHG4Kj8FDzppjfKMzDRhfyDNJtpadN7YodByLFC
XSnlLubrTy2ql6e7/RfI+sXGLs1mnJ/6+EpqKlkBocC81jiqHQS4GAeIqq6R/viNU7CNtWZla6Wy
SqKYfJuIoVYR3tS5zA1FeEd24/ck83e6R0tDNJ+qgL2RCSKQyB3+Ul59Rf11WcOzzdXr3AgxctaW
ZqES5OAifFm7s83VM+UgV0rabXjZ+I7/+7JmZ9fZQKDEGKJne5T1V+x4LoTxoi//eWVlSqIXQkZ3
Ex1nXjwKzm0FUwNfzKQ5zrQVwyb3GzqM3xPCl+PKwp0uUVZ5ehUZ7cpr/6QDb8zawWvGVv17ks92
qML27R9S86cfalCxBzja8m0WwtuI3zA9e+ygvtboWnLYopm6TqVtb0orsc52FUDF9m2U0cK984pt
HO8aaTu2JG7q2656Uzxxf9FAzHGuoYzAaJETMPVdyQ9Fd9lWNAe2VkMfIqBGuITo1mu3YnVm/Uwb
zlfDMNsv/FYJpVpSwF6ot502oFGYkSrDGzFQkXCu/ctW05xX53XK0ECgZFuSU6c16k1lPF0Wb3U2
QatRE3NjWk/9rqkc48LKpDhb/0LmemNm0i6+QM1bd44hsBTv2fLvFQX/MaMFD14+6fCx04y69nPj
rbPq8bKAzHYCBbljXfQa0sR1co1z5VZoztxqF84WcbYXaMg7WZpM33XlW4EqlKxclYhuXtJt7J8/
j6OipapZTY2P2roZNpV4pt2vOy3O8dUyKqt1EXAV18JvuvUnpgRWGv76sk7PjvHAzbS+k5kkBQx6
11bPdXqavP+9KsX/xtpqpYiL2HBsr8r1OcGPpUZnw9dZKs4Z6v/mfaiBnY6AudDqHEzrVinXaqnv
j52W22FkgjBJ9B+d1NiZWh3iBItW91jr0iaMFeyuhEnSnhuCRxXxLkcMaVVhZJtxaQ/vBcBqaXpd
pBjIv8Wqt+tSzwm00QnwMQMsty4QiTBipBfcxtbqarRjRT5USB5owbMZ3IXg/cu91qKGSFbiNpPb
bYOMs1G+xm2xTxSy3uE3ECJ2Ko7KHpU/4K96LNkixAS7F42V4OV7N0r2LcYLPrqUWj/k1zj0dXJ6
MOtt7T70PTmKo+/tqljeygiWrqQeqS5N8xzyoU7uBnjVZ8dAWA96t5MzxMEqrPfUZNxbWbe3rHSr
etIWVxsEeq0nK9C1Ve4j15wp8UVXS3HyVvp4eZeaqk/CjmFWNt7z8OP0MC+N8myiZ7gvKT5mA8d+
410PF9UNxDlaGIc8q2hafzgauJuqpLPGmkq+oINROjM7p+59sY5wkv8UC612laIrgJArrr5JkWsR
kU+POeGC6ike3i6LzRSzD6+EAPib2ocEPN4X15cVlkVzdvxEkqur0YRVgw78XPDLu+h4EOcgXwHl
cSzaBYo1ar1OlIccEPjpOCzstOiQfYpD0XRlj/4yj9xy3/QqGXTgw+E5KPXSDJztXuCQ5B7/bsB7
FeCBRyTMzqyXhW7PIb6yMQ6+h0TyMTTeC2G8N+NmhThPciYqC/2ew3xRq626NGB2FONthfL0OYTA
dC5+MbWN2YpE+raPBJdSkmu6dg6ahnywHYH2x0jbFkQRz49gXZ5jCS6g8MQ59NdrshEVbIpiir8d
cwyLs/ee16Um9tsurrbYFtlI3q3zsiAfQ0K2uUNZ/fS8WorgbBEretZ1VcDeEz2QrT2zM/wFUnwV
v+nTPqzaMgQMY+VsPqnpHf1mjcEn4s/abUoyDcVMpxjKXYqiYs4ePyTZWsSpNxX2OSaTaZri7GCC
jf9GC3aXbiPzJRFvscCKPFht7UtoNnsP9LwL0smV2h9d+z2qHqNqJ477BoPmHsP70volGOck8Kbr
+hffZk48jWRKoFg49OD0HpPid6vfhwj/oKN/eggW9tF5VqERQ18RpBoo9dBd9WDd0IA/mgqRke+0
crws7TRPLoSx2ul9BMBBTtJNvbNq76LHEwKLn8daLtS2GSqJO8qL93RO1HBhWv5dKR8mkI5uuGeK
ACQ0yd03G5c7wulgL2xIkvy5tzri56XUDgj+RLsIrpo1fsMaZn268aVezzZp2YIgn7Aro0R76Nr9
oDin2/0byy9moDE7sMIEOxmFuXBUMG8qDirQ6ixP1siB426THkHBqNEexwZg/kkl4dJ1H8gPpz97
YXbOgfOhr8HMDLniJ/514+GsNO4r+TW2jp15WU1PNGZhGzRTr9mIgGS8jA/RZdNyDp4vy7BCrd3s
jzGuLImxbrGIPB2RhVGe4+czbwwMt6O7ZuQg4purZ9pdmJpzBH0hUjfuDbKLQX1VyW86hry1eBkw
VZxD6C2vCfJUod6da78a+XFInk4HY6nTsxRHlUdiWMcjDNth05oSsvdvJQ+L040vRXr60A+7AM4n
3aDJ3B5GlARCJ1DP3I2XOj193od2y2Qo81Yi0n67JbO3SpLNlJU53em/+/YXi1WfLdYyiMsaEU3e
rT12pYrk1LiGKZNtNpfwtLVxFMMJBDNu9KEb8w+OQjncp6hyt2rb3qvqOa27pejJn79laHponePa
fhTNNyF7SS7LgYhz2HogYhPkgXg9yvlLZd4qzZnRlvmHrn0Vutk9VO3AkmHhwdLSsHpsbDn7oXdX
nvhmVj874K3YpHrtbZRbdmp8b308FMPDZILuiqXdYPvYtjvfuzIneXz3tTNeTf3QSW9cRVaT/Ygp
ZU6FGXuN3p8l3knVFVZwCj/S4HYHpQOzdaXcjhnO1OBAM32HwPAOmWjk5g4Wv2L9oVfdAzZcR6n8
aeBGGSBlrSvSysXWulZ/Z1q1l40noTRvshoYr3pDvWBt4ljSi/lWDhCByAKnzYaHEbefKD/U7l0n
peRRdcdNXUcUXLsUdq7B217PEZwyV42SXmdW4XhdtQZGYMOUd8rwISHLkow5nu+p3Xrdg5/juiG8
pDm2zBIgBf5kbTv8o2IzXsvuY+od0to9+i4i2MrdOF6BrLfTwtG5gBnCdZYdWlWy/U6x6/bPgF+c
j6OTtFNDb1OqCdHsVlmWrQv3t9h973oTVy5Ax1L4JydEetvgw9StBfHGSnZiF67LIkM3Hev1oexX
uYi47CDu+7HaDiKamsLvLunvBq7TRfqnEA849+4U872boN8BOvf+BnvcYyi/JvnR6n4H4r4KXmTc
YTA+IGvqO4Nw05vttgq1l8p9iCCRlGXyoGGkMnAwWsATvG6DHILTYY+jNX+6LHfSGvOLUN6K2h1e
AqtAuSnicSVw31x1w0byrE3siY6GTZ/CNVNwS7u2cDsbfkbhtZpLW9lU7Bz6jdTnjhmMjmo8kgIk
/YUtII40Q203AXZb1F5l+ViWEZ7iv40iuFFH9NugE+ORPSLBaVaaDWQX7XC8GbYA4B38rbajL62M
JlnzQgLlVIkOpkPqOlQfNfmusp68/qkNr9r4rh02PX+sp/+t4XZTRHZRIG36nEc3/J7ye/uEM/sa
v3Oq4VgN2RgshRQBkq6mEIBPXbmSSfS07U0LvgrvtFq/ScpjIb/VePL1lOr79I8pf6uin0r1bprb
1v02uN+k5k/MfzOkbYT2YmAkdhwL11iNh/G1O7678i7UAKonttfe9fFtHt/I8Z48iS0QUMlyIc8D
XnLc7jpJrstg3YkPViCudKhUhXDjgo8J/XwtDrfAsjaeUOyw73Cq5K0NUx4OUPV4NpbvSbhPm/La
jQeUMvuNKHOTxXmlh3WFs9rOTPtdot6CG7dr4UZrrzu9tut63SVw+pPvpvaUDpljVLEzlM1Tj3ae
TFIMmcZrHsBrLK4Sjw5XmBIJdhK9jtleq/tN6x0bLGl0r1gF2qFM25XKJBXwZenZdQSMt6yp2F5s
ZDYiA7JpiFOkGsEJIORdGK2ayiI3B2ho7G0TK/XC3Cou7pOsKT9urnGx19RbQ7zDv8VuHRgRFPik
xkes7btR3ktyf+Wp8kMfgyxSMHmPXkKSxCMIvpR6PZcEM32M6mBnlYKDXt0ahd4UT6QUsHbcPCT5
r7KP7nQTS7Q4w9ko3CrKg4uRYhyVWFGgEUK1p69wnRUwTko0DsPGsbonC7uRvFLXRvFNLyOo1RAg
cs+pcVuMyeY1WYmd4SPC0CsNC4XSem4qsH2sPdNTHcvvbcO8iYiAlXwPNMBUhWGHebIDt2ELCH00
sOkV7UqHapKVz6oE3rQKdn28x9ZlZbQOhBcAhBEmMy+W/ujKL01Q3shon3oQbicvSVnJN3A71nn1
7rUk/tLqrRT7HzzTbMMSsKrnEEjHeBJvtTM9WbllswvF2PbwFitJhbURJBgx/5bBwYj7YiUCfGli
zcnNSbop2qjV01Bgx9e4m35onHIMHCPVNjhnVHF9xIHH9za1QL5b36b949jCiw7XaXOMq7dOvW2K
F11GQeJeSF/BDwj5QeMly/+jt5KVgm2qf98xgwoXJxlYIib+KiGcjki5lZgxcvPoZeAsZG+jt1u/
XJvZbdiRKX0Jg0eVxeJjOCq6B1e2jlT67BSfET1677Mcu6iVBelRwNcrU/Fa7aV1LuKaIm9DTr5W
eVaMh7ECRBw7cQf1sXjNXMjGuDvq7b7zrrM0W6uFSl7XXxty/xQo72l5wHpjpfi5kwikg+E3grxD
Alno3qv8lybvlYrXPF6Q2n3u/ZTGihVxhYbOLix2dfxDqg8hXcq8AwC4vd7iwguFRpNXbvj0P5y9
x3LkRhdt/S53/CMC3gzupODKk0Xb5ATBJpvwNuGf/l+l0XcZojqCI4XULbCIAjJPnrP3XtMSSsBf
l+gJVZhSK54D9bJpAphRbpu+z7g8neliQB4V9077q7ODcr6Rxv0AaKLv76g02UKLZXpfdQXkVear
khQWK0/Ri1m9CZpkCdhPsVj7kSU2a0j0yHZqhq3/VFWgla2aQ023jetlU9ZBsZxrEMNtxeqVeEK5
VfI6rIgjbsUKpDTbKHEMeOgWN+quiM8r8o1CbCfpj0mIJkIsuebtV+i8Q9+pry0vg4C+GIdpVcGb
KSE5sd6sNfRE0T/AqSzEpcyDJb7RNW/Ojwk+XysNZS1kM0YPCM2nAWjvycqbLG9n9QAvbB1uFP1J
KW61YmDWd2klRHk46AcdEMrNaNuBwkCNIJaM7XBKILV4XQUTNyZV5C4dHyX2vs4myr9vCOBeO6YH
/Ay8R04V38QxHoFMOnT9WwyHtO70zTR2O8inXoZYsAaD41CQjVurHk52ITZdX7q6TV2wtjdqB8aj
jc5FiQiHqqXMc498azfudyzPZ6s5DKxOddO4aRy7iSNCyOnAgCdKLXJ9q9FXyWYYmntHioN8PGWT
CJ1KIiAP6HEaYGS8TaicE8F8gBl2mnzKyylXgaP8IatUUm6LZN8P91E5bIz2pV8jPxa3acsaPJ+a
9GlNyWReO8/W/J65iZ6+iPI5U4McGKw1BAMGLztnBYvZ3ocsADrq1pPMAv7ZZVucckC7Ux4iyxM0
p1ZWgPnZcR4Ka7v259aovTY1wmI41E55BsdyzmO0dySRzlJ6bIkU6/GRwOwFKDxbtLz+YJ0P51rc
NW3rNlHkAWECp9689zPI6MG3+KUjp3PrqD2WE5w7SGYSwHVeABRUZvGmlvUmTVNvAUMsahEo6gOK
rk0Vw1axj6PxW1WAeV3vq3YrInUz8g6JPj/03AKTk3sqhWY2EmgeVjI8w/x9ZX8rqV5WzsqaTXOZ
h1ijwm4hVU+54anLb4kNziSOeujOS/wGuUrIRKRYyXblLletcBNjvRkM2a90/foCOMmwjYVz6nHa
acaH1YkgB9sYS9gSo2rXL/JG6xwXFhRvZr0tlNe5ajyz6CkEXOV0hVhGhup3fRooqemPYtt1rQda
8wngKGEs+3w45eZwn5mfkO4i8y4vbylAeyFCUFb+mh+cGK2M0rp1tiWlyDUHuBsrICkUuFl5KhTD
07NkU5rGSa9zT7TUhrW6LZsrUKgM64KNDba5aPEjGgqvRu2qLM+9zl0bVHx9ejgaH5ND1N/C5Gu0
mmfNOmvzY7P8ombYjvL0Co2EH68dYiV3kXGzuE1o8t6XJpRjA3RP7K3meR6tjaJSzg88jJTlTTve
pmXhCvVSTcKzjYYXo3clCqrBnDEfAPma5lCxnpNSC9ahOo6VAUp8Jk+2vXSEVSadcqsbbDnTsBFt
flC1irOA5cfZIW29iCazUziuGAGGl2SEmTrH0XrjrFQ3ne2K1IJWvWs7qsWcC5TclE7AQg5WaybW
vLldhpu2qYImF6fUqtwSGCT2CFcifsXmohZik6whqdxcUbjZW63JjyOJ8xq3eZXWo1OhCdSNl4IF
tdO7jUJRtKqfPU5TM7I2Tl3uxLQz5sJtMZrNDhU+SUiqUfhaOd/l6xRWvJx2PZICNGxGKvk5T25t
ZT6tPekvGhDevvowrfpGTQ9d/Sa0yDdtlc1r8sxFbC24n2pyFjVWOPvQ5NKGFHSfID16RhgtoVFy
eIk+xyj1ov5pMEGQt1VAfv5Bc/b8HoXynMAITZbAmX1Nm/2IXuKohUtp/8lGspqcCkj67CWx11wt
+8dh6oN6CXrrxtL44NhKqwkDxjCc28byzelOVZcQ2JJbyzY8SjOYU/XSNeWxhWiEgC2VQNVyjFHN
hOnsY88RMTaf4gTMOaYPKscsBk8d1366Wvilp91ot58W4fSbqWdpswZxapp74oM2pnoZ6vR3qSe3
CysNNtyqDdM1ddFilCXB3POxUkaKO/LoFVbtVMzVriTZqNfqs2MfDOyEJDwBr6qw9tUozu1t1NyJ
Dkamyer4K3V+k8vXbBpyPHMoUFbKCSiFG9yxihNKrQ3KebJp4K/Qh5V2DhS59vJOO02EXFiK5vFu
hc36WGHXjdl4jemeFEX/So/rovphMuYHmQD5ochdOk44a0OhhIXOD1ylTT4vR0ea/HGyAmAlqB7c
YYr8Nhk2ZvagxIVnwb1bFs4THCSnbIXLGXtzVPnD+mQJSoJSdyFCb51MYUN3rvTmBvjxCEYK+EM3
3zoau6ui9B4Ev6e1y93SSM6r7niqvJPz/NZpP+0WqCIOYqHN3oo/fsU/MM+623NYAFl41peHVbup
puiw9qqvNryPxsGJLiuH8iTpw8jhFBy3ntrrLqCjEO4w/JPx2NT6pw4WAUxEW9/2WmBVZ1hthJJv
HOVFTZ/G5DI6jCb6I+sWDoUuPbUZbY12QN0emLAdoFc9SAlo0kh187q4pcdG/QCV025Cc3EuWpZA
KHR2fR6f9HICX6p+5FSo5pgcJ+tpGVtaZVQMTkkLZt2kHbxDSG4V3uwqZ/EwpVBzkr2MrkyMkGYJ
oKYugxFCXadpRECV8abhLIHKIDAj6RCZZ42ThrBQM0wPECIBJHHst1YtjLXTaOIAv8IU6nlTmJ2v
wqk07MbNWe1UXblJpeQ0oVmYZE/H4ihR6ZQx3jvVk1RIF4v5OtufTpEcWpFvlPR3X6WQlp0buiKk
hyj7KmGHKwbrbOvdg+ijEO0gp4Vbu65vmuSSzXfXg6lbUgyn4Hiz6VRUKBws9WROi2vrPeUZkO/m
EJvduYnYBtY3UhFdq9I2aiX5q/2a0aufeIvoG6GxLhI0GuO6KZAoVK91QW7CtZOT3PXdW0a7xtR1
KjPI2vEn+BX6WrEreNcEpAR4rzMqT5WWs+m8R1Zyb488wUtoDPbWHDiqtNoxyTWvMSEqXS1inQ9Q
NCwdv+OTWdNnbZkbSVhboznTyXcVvnqy7MPY3iaVtTGL0XWkNDBpvemjzgGfdwIuRW8TEjBfFx7Y
9WJLXJbRP0dmxyL7ubJw9jiDsyg+l9K4jSlaCyAYg5KjKs9cNS0+Ia252A2gX1yubRGFfWzS+/tM
3drtGTUF7i6y9ao/afvmiOiQyn2otOw7ynLbJqVvFZ8S5LfSCNRoV9haOAOJTdYulHlqM436cza2
BtUDZ2NFW/1kWVnzZG3XWjbn2trLynhbFuNt5bxW8JdrulGGoW0GkN1ZLJ9XPlqPC1rAAkmtX+W6
l63nEb1RLP2pl1vaGot9b3i5P6UfnWofHbpCuXVehBPk1FTVlBMz8Koab2W0nxihdtupr0KhBwLL
upSfciq5UfzKql1NE0MffEM+RWkP+bmlPv9dkaOcJeam4WXqUj1Y18+ZgmXldDmTxa2JY65Mfsvg
JSPVy8DGR38NKf50U07Sc0eS/pBX54x1ui2gd5TFLmlxKTmgTzO0dc2lGmcvT7VNzbl0nb2SkzZ6
/mM82kcr0bYlJVxpxhtnfi374SBHN02aEgVxw/wNCuvg9c6bLnRi29JTxkxa5vPGssndH3e9nt9I
Rktl/Fnao9tHoz+2VH+18PJx9MY4BSwV0a58jNZo69ihjXjBBCuVWsWh7J6aKmL+Rm1VG4fBxiYl
08ntr+dIkPXJsneEi9fD7Sz8BmbpSnD/IlG6C94DJ9ePzcwi7nSQUIVf1zOtJgVDy+SWVAVzq9Ox
Q1UL8acdeQBbBS8ThnYqp67+I4bqyYqvbITsJl4sXzZYNUzHM9rIg4TKXx28JGvdRJ2Ok82DUubH
eDnPanGXtfNtN1dEPbCIZVKgK2k41hF9AMIlqmmbs1R11qsFh75FgKXzuKgyZYiUcjXWDfO5JyVB
kZRLqztPBrFCdCcecZ8DJI1g+zqPORxeXSinXh9PSzSHAl2wTGdblXZlAfeBBuT1r2e6RDVe+dac
bYpR2rEdqkuXcMakHIvHU7/8nu/sXjv0ff+iTmihVE6hQzQFsRrR0q0NfO7SfTLQYusQ1yk0R4xE
vZU7m+q3W9ngCQWxxnQ7Ld27DLq+VFevlbGilvq+VCS/rw0phBq6RvrBYNaxGLBzcl9N8xhXG+kT
cuwt9cssUHi3y1mNFK8ajzUpMfOLZs2bPHow4l9x5+yHJj8QrviSALiWnCns1sU1Ml4Q89ke4S0p
n+343AKI0RPLXyUoTn3kw572S3W6EV0xbywzueNQwmjCGysO6s6vBHT3lFRv84QO2axPS2vslLwj
0kSWctjQPVoDBAYchCYWojxD1D/xfC3+pEuu1R4lZTpqHfd4uY+Xoy3dzBlf2VYkZeLK8WNm+bVJ
me9cmfU2YSlqbXq60UETAobedheDEMFBymKKKMNdo/Ndm66fjR42XQPLR6L7JjhnOF0fTJz7E+dR
7u6srL5Ibes7ubqvxEL/ug0EuVKxhhxvvncoV0Xr7LtG5WzGE2ZDIk7XZmOmr5NAm1CdI0fdy8CD
VbxAm74zqJnW2pP0c5bvYlsnHUvnAeiAgqsXfT1DsA3safJqKCG+VrQF2vA7I8aaNFZv9tWxmw9B
4qgMl4fg+u/QigKNGXDLP3uGBNd/v3qgo3r1V4rBSbE3DdbDPq2u5x7iurhwOSiUiAWhpvpVXL6T
yQvS2mNPwSDW5GKpw0YyEnqpxucM6DZCrQY93HZNwNmreUu4iJcz1skPU0kTpqOUnrXuXtRWOE/d
ZkJOFM1yEA/0n5ybONU8mYnbILduvwz3sITeGgczRVe5Q/kaoaWZP43uwYre14FtUrKC3mjCVqcd
TNjM2HxYzUNr7UtnZM8Vfjed5qQKxJD62nBj2lJg8deb9Q+nY380mv0ghlA4ukfaMIYQkLhzfOgH
QGantsvCeHmtll0CxFUtN2V1dMynVhZ+MymbeJU9ia5BJvu2THKKorqpaRE58SZ49htavAqza9Wh
Dq9pGKOGyBVGzkoSplL3Kx3Vp2YyCl7HKaT1dVfae6nZ5lbsT/1uMdY3mbKzm3uSzjC1xrto2kZt
ux0kkmUrOUhSulQD2grFCGRehIWbPSQfc169QYzlDSs8yZzYaj/sZXbr2X5KNXJOHSu/tzMFZjbO
AInh95qpJxKJgjhXqK3343Rg29jxgId9J+86hXUgHz9NVqlaNNtVeYhh55h8/pa7v6QDLcbI8hZb
f+v7EalmenFic6ON7NFGRZxbTQNpXattNdqlZ8m6N68XSFWK69Dum+fFr7T0SGzQBWjRcRL50TbX
bZKqu0iSt3Jlc6rTj0laXRSmyACbw4gzwVjqQZuPW30EfcPYQilOsfaYL8919u5k79n0FrMFKITr
5Mdee6snWu39TWycJ/MycmargJPEdCJpmEB99vP1PRPPzvKcD58zFrpqOevjlh4+OlXZDuigaonh
mzmei9NVl9QpMbbaWwaKSldxhdtYvdh0ZRx5J/X7ebrk3SluznpxUpJTqpzk5X1Wr3He9zyG3tjk
wSBJF1JpK5amVc7cIsJwn0/LrwSzrrDOo3FTXHfABwjwd4vJgbQt/aIdXW7GR12/d0bQoDBSBDvu
7M+R48+py0pkEyGU3JvUuwZN+CohZDb2Wq1xVzSHJFTuLZ0DGP5nba8V5+vxcnFuc+mmG+geVScp
0u5WrTsabGmxzihwSyo5o7dQGFjBqf7XW2PaReUnKbno6I6D/K5I8VbTeKGmU5b5Qnqa08duhtG+
p1VQEVuWT9egJHFQYVxrjgcLec/xH9ow3/dhsLSzlJ5Ff2PoJNww7WWYFtO9vEpwqsHWXrJVDbFK
HYr6VZ2dozbc6WImDLySiUNy3oZ6uDFAXXrO+GbIT32iBJy0gthJQW7CW+v9qv/Nmn9ZY2erS9rp
ms9UDBc7eS4HVPrDo5Q+lcyL+nu78bLG3uvJ3qY03+rWhzTdGy9VtpM64YtFD4V8VsobIioYa7gi
tEf0zrEfRyRGCe1KnHcL1uMpanluz1oxXtL8bInEJx89LNToxUwuCSuCbJAwRY3IwICDn51uKivs
dhxnSlN3B/t+kIqdpHH+kflBDWiwB2QavjzQlQRHH3+UcfnutLW/js5R1uID5PWj2jB6FgKwuYW4
nATggjrcSW3fYPlO28Bk+AgIJaULcJ9zJNWrLJjgt3e9PfhdgiA10Tx1fARMSVC1YOZ8kPt3tZsC
BLEbldZHQSPDKGWvV6T7ufnAS9YKehkNf1Jlj8NU39vDvSJL/n/LML5RP3wNqdOTWHTDhEqhEJ5U
Mb//S/jdd9f9ogDP5rJm/+O6tgha59RYP9PnGV8kp3KayrWxcN2MQeawlX+o1jC+CHQqGHpqYyPt
XTrSzPmK/qLs/catKBtfxDlx2WpzX0psSpq5y9LXURp9xVTYY5nIqno4560bF2pQOn/saL4vErFp
6L/GTufFxBhUv808/8tn+e47uf7397e7tIrF//0/yv9HcoNRZNffsTUYTXn5D7/qL0KeMZ9MO6/5
SuTyvDDKYgD+s2fzizLHXk1nTMsS+5PiDZmf/k1Id/1O/0U+Y3wR0qVaZ+eRimedzaYyylCzzxzb
N1Gx/kVU901CuvyP+fx/7nQqx700ptJEjC7tutYd1j6MG2pshuOjsrMyeTNLQDA1bceJ8ZAahq+r
z9FSUIbeVA6zlZF1mM6IEtVnuRtv+vIvws5vnoGvXspmyQw2Q2SoQgTLdUT8l+/qG/3jVysltplW
xf+8gCFgDtgTlpjTJr+0S+ZH+vqXH/Ldff2ap1WM+SonMVqtkpY9sGXCE7aEYcRNc8yHDwbou3bY
AqdHqqSbpwYAgUmsitRa5Irkm4IDEMc4mJrHqHxQjZ8ZqeWvGVw8SzWdEAc9a+nRMIcz/KPnX/+y
1rV2OQghc0975sqL+mf4GdVA/kq8nequtrqVC+uh1G/4wn72eb8sddaUK7rkmASeqq6scYb2fnbd
L+uW1el5O6UdH3dRvRhNvEEP52eX/rJ2wZNUq3XAE1r1B7kI0vln25T+ZelKgHFU8VU/rbyvz/XH
f39Y7ZuX7B8q5v8sK0qqSpaxWOwlOtIyNCqjcc1ypvczrylT9+ImLTXq1+jiSNeBO0k1HcPRqTg2
+gvzE0k66tk+pRRqMpBeqg7W2cbmCIhr/ahGQpmn+XyVFqSyE47KLzl6G9s7R5VDU3pI4hE1115Z
TcK7eZlK5e6/f61rSfAvy/HXQC9LzRJFZVxxKKb7hfCcqRshmYjpRWvat7ThV0yi+WeP6NfwrSU3
SrNoeZSs7GbtAst++u/f4Ztl9Wu6p1bpQ6XoKVtVfKyz60Hnv6/7zVb1z5PwP9+4qQ8NSbXcm1Gq
2UVgmEoRXTHbceu/xSv/49b5l/v/jzvlf37GmMma3Bq8A5mauGt1qeqjrD/U42tfOLRII6bfu1E7
ivpoFa+VuKEmqavnVpJQ6eUbWrD03Qu3bt/L8dWR7iPrOVVflvlkLnSb4dHoaP+uI1eJ3KeYvlRd
BHX7R2PIC0feVBtqkcc0fzJSD4fNxmbelDmhQiKa1SZub53UIbSmW5kmqPw7zS6G8o4bgda5OyY3
yny7mleO3G3ZOWepO8zZOa3RTNQtE9LXhuaU2Xa3caUdogn5UXxHZKfdrRCq6/tZl72mfBqjfYtr
yNnHw1/89998a1/996qZ23Gfsb5SsV9HDhx9dQaSmvhZxfXViK8ZZKnHAr+r2Yp0Y+qKVzMJ/+8n
7psn+StjKjZsJR9szBlGRPgMrti/3JPvrvtlc7BJRC2Xhc+sGt70LmXhf3/c70xhX1HDJu7VPhvI
I7vm8tA0QCDHSI8Q4GVmIGQiknVcI1ZAA9VeQ8dEZ0jjxMmP4jflr8myYnZqacKNcJjbUxxtp795
qb65W1+j7NQ61hMJnclh+LQfmr/Uft/tH19z7JZUqu2xxa9Xjc8GHGQkw7RRXVIH9Ri7u6BtO3TB
HCuespgbWV43OvrsPra8RuySfEdXaOpDo1hoLnOzmX5ZhnqK6/WXnIobR69QpZgXu0o8klVDhSHE
nJq7eN2WseYmZXpcmDvk2rEEIpVqf4sz+O5efSnne72YqjVXKL/2xG5MP0ugYg38f09Lo0D10CVc
Nj0ztU3/FhN0fd7/ZbX9mp93paLkZckTExmMbz9wTm7N7odlx9eQtlRMQ9eSvXlIV4JH/DL7y4Hm
uw/9pRJVpJKYgYbrJnHpOiMdMURH088Qm/LXpDYZrlApD9AVlHem6D9bI9Uv642Q1EoUM2ZR61f0
YP7+79Xmm0fta6ZabsZCGpFzXQN5ROaJH57M1S9lqDmJOpqud2D9tZ7/Fm/zzS70j3vkf/b1crAd
R49KymanDTsH3wJaNUtGTmP33s/ux5dXT89YUKZCmw/16+BVf3520S8vXkZsvJzaPGzdr9by6fb9
6LJf87nKLrUcuaYkR+3KONR5+e/LfnOXv+ZzqUbcSZOqctTXhq2FULyMG9cSWqgVf8vz/sfg/C9r
hnx9HP/nm9T7yXByZ5oPMpachZi9DEnQHB8zQl+l+WONRwRn2DoEUvml9aRZxkGzM5G8yerGZJpQ
1IhpbkzVRn+Jyr5NwqzRmDmV4bQ+6tVyHbQeElt10apdAze1Jnl0St23FzOsV5piWqiYo0e/wtWJ
0Iiq31dxupTLTIpfV8pEaA5Hkwy8eS0OutyjlLsXKGtTk/ElIbWl9caE1FeoE2M6LSYd76SowrWY
d2rf+T2ReXblSat5LOJl52T88fDHYJbVP65KHCQYQ8byVpDnH+l3tspguFTxeT8ShsZw9y8vt2Fd
H9t/u89fXkMs+IrCkj8RCN7jYX+K5kcDuYeEfq227+uF+xO9TpkUqo62W5w+6PNuvwiTFvLe6hfG
otO2tE5VRCA68kCdQPTZYVLZbEb743quyut9Z+HlUOvwGkEya37OFDaW9yi1wljHL8GfLutNm39k
6hvKcwTmDxVzm0rfroz+5iGYdWQEa0xioDe1pZcis02n9xrbDXE4ri7EpkCrac0zNoytrmRBTnN5
RRNSMCc1PmD2mtNBG17GwglLewqNhGMeAtnld63+ziCVzNMuYyyu3PRFIDnIHhiZtYrbNbtZ/aRL
6k7m8JiL6qaR+sOS09MfGRRh/hda7XYoeiJG/LlGrOr0tAiEquPtgmI5LrkT2dliJII/CIkKiVop
4fjScCeSFgmOvi0S3Z0X6a7ukdy9KcqyGajhmqQO8jV/mqEvF+lTvc5+3R00M6hlRqVEJA5K51n8
4VQ+rYBoJ2O6SCQztDr/s5qOCBQl2dPQ6w6LuuE1aMwzmUqbudmaTb/pxAWAhlulg6/p70V7NBbD
y8zK1SbluRItLjEkwXyqMdV+m6TDg5rapg5h7tM4BPIKVxhLQJmIu7ltruIbzRB3y9h7NkL2QZU8
xubhnN4iW7XKyi/IPbckxZ3ScTcigo6twgUruTZgJ5J1J+Fv0c8A9rwCNbBj5IAybFfhIxj86BYh
wRijhLnOd3xVjzw96nZKJIJxMgkPdfYKTjsnmrG0lH5i9duBUUefJn7BrDjv5rA1P/sxCtLU2VbE
VaqJ9l5BmRf4Y2LmY3Yp+2aqelVxv3TaNSLGNSXScrviXKgfqXW7oCSnzeNyoEMZ6MDPK13bGnZ9
YrjL1fa1Rmg5fhVOc7FX8iBpYBsbCTm4JJ2crD81zN3a2S/1X9pSeol2dUZWw5b64pYT/429TkfF
uVOSP3OMWU5hItwgLDZqd9Yf5GnaO3nImZixVBQajLv50Zs5DhiSWI7pOkiAUWU4AtDCaVJk1DoV
GrjWn4r1YbDxY7So9mR9U/GN6dVzNz/LPIkoU2Z6tNEYuWVUo1QpNyKW3G7Bfwr2ZXWsjTY9EyUs
0sTNZxT+JcLAtQwmbS8zZTb7BDURQ6MGsWWBBvutzjVcXbs20zaJpcFJJDKuxFjWHdNlDsjUJsbO
z/L7vLSZ2/4ZNXsDoUYRe6ki9IGT7jzyhY+mq5EXpMl3BmZyfBOkkqtEdwrjVdRlkNBMtrOHcrkT
Mvre2HH5MpC4HFQMm06F3NnhOaad0ufPUtmRTKQhhVe3xWRfYsO5H60D6pkS1WmT7ieC0ps5MDvz
NLBAW+KXVGDJyrHqpcKTG/KPM6IASPuka414sUhyv+h/zQbv54BKAi7IqP0h/c9VZfwvi+41xluL
uLCfn/q5CuXUYvR1yW0iGO0t2gylz924HnbdsuClzPf1eqOwhSnpsxgQJWdvjqlvm8ZE7dVtHUum
vzBuapx0Bbo7Sealw29xY5aXOucxno2NjaxadraLc4oscG3CIoS5dsf+0VYQzyFx9uo8+SNnxT5O
7kvGm7xL1w1xMtCfWM/6VLFEVv7ax88Rw4YeVWbplCczfrVjlMg8cD3ypQk+zGZBs9Hwisr2U8ag
vQKhU+frrdnKjyWS5KXE3TlXrMuZ81pKrIjJnHdhMZue2c9uZ9A9M7r6pRvN3Sgf0QQmOIXJTsG5
SZqlWQVaeujH30p3SouTKr/Y0xxkNbvyzExIXFNop4Oqs+1/LH27E40W5tkdUi9/iaoTiRWuzvcG
s6XL742GmGNcWL2DvLGn/R2VWwiTp049jd3vloFoPLk9mfhmTyZe3PiLvTO6edNaj739ypHNy9LR
a80no/zUzPsxe4Eb5uko+WOKjqH6bSEjXyHvqMK6dNltI4CaxPdZ91SmAW9UOEVczSjSU5wvtxNM
sFTa55OFlIkVGAkkOZ0uPWN8UIhK8kxgybT3opLdqWR2W4rMH7K7qO4PY4VMHimEicq2RTpnUpkw
modr/hItd3JeIYNEPxAnD/F6z8fwZDQfsj3+1sbo2MkXSX+c0rCnq4WTZU6nXSHtrYiulnPKaYI3
aIivMUTlYr0PNTvO+KfGGpUuRVAO87G3cBo5vL/tr8hRdnPCkEsgrJN4WAtZxq4QbQzGDFekrZTO
tHsmCrU7Y/hrGts/9JZ/K07U/7cIrPtkyJtkpNUwIqwqsOcSn9ReEnXYCqn1UpYtLJHbSQvbZj3a
yktnfyDW26iF6Vn1uElWTGI4RhrG0XNmYB29AfGxWdFvTytON8lv9eGA/imdL1lT+A1552Z+O1S4
6zL1IK6ip4ZSjrZ+r2PftRq3qB5y5QJffr/2k2fXmi9Hi0cKyUeJW87J1yCN8e7TIFwuoMWDGsdZ
upswtKT9bYKMUcrw4cmPI4F4Fqr3LDoVyTuaP6MZ95N5l7GiZ1Plx6SE2IN1ynKkM3TuImoQnDb0
FOscoOCEx1PsyapSNmWb4n0NOrzBE2O0DvUCL87ava7tgdQpagZ8lVb9LEvkLnOWvYZ/DtLRaOO7
nld8QbI8i8BpT45x7jqvTy9qvW7lbLfUgyuwnUQx8kep3mpq7KKiYQfdR00YFTt1Eq5pJt7Ki29Y
CM9Qhds6KlKl8XU2OZYvuR02al+z3qFNw/GgvenD3VTeJRhlaAPU115JemlQ9GDtdzonSHNKNTuU
TAw1mnxMi/MqvbK4Ih2bPI0aoxnvloyZSBzI0Wllm+nae3u1vVgNpXkz3Vni1M7rJrr2VeVDvF7U
6sFSbo2888ECb3QGYulwGqxfAgNZsZtZAEwKS0NxNv8IeDE+53zva/pqq4cox58s7qPpSZYvSfx7
7A5p9hxhAk15FkqeP804N/Fvp8P0wYWzh7pLN0MbsyuzNNl4jGlfE+4fxfZtgl1gthBYggzzBxxT
XSk/zMWlZoZmEXuPItC3S3XnqEpgm9Ed+Go/dw7ws+y8C5oGnbCqHvs62VWcEyK0rHVhIvHg63EW
+lXtUy1ey+hepI9K6exxMxCdpz1E8/BLkptD8f9zdh7dcStpmv4rfWqPagQCiADmdNeCyfT0FClR
GxzKwXuPXz8PyJopMa+KnOnF1bkSmUgA4T7zGgdRBP19VuNtj0smsv8Yop3nWIQ1KAt1xSe7xSPK
BHEdFgcfmJqMeAHQOiMjuAeJsmrgs/Um2+V0W2Q+1lvjWe9fTfhclkByqmdf3PVWcVaDGPc0RGv7
wUEWNIug9ZnJhV0+9Om2G7/EyXRedAcE8xZLTQI84CI2W4iQlzlLUZa3+POescgg60K4xDeAxf4s
4ruOg9hk9L0HiCgYf7TDc+0fJR0g64YmL4Hx2gLx2M6Xjn0R9ePWdb1zpApa8zix02b21xhI9ug9
2u5Pgfmdiop10Bd32g4eclilEXoIiDW0aJCfdz4Y3pC9OiFTC1BU3vKPIoV9PoXbTHz322ntjhyY
wFdXtb2zw+00VFBuj4KGRarIEpvPSVzA3EwA+HSwb+GL982DazRHs8C1pQpbskvl72YC0aJrvoTI
EiuvgywSbm0PxjVlSgVZqm8BpGXtOgAe3djVJ9V5ewTdrwbox3oCfpeeZwoBPwFDSHirAY+beEla
B4IGaMqdunFgKYf+1QL3Hzii3E07ehSH21UdQKuEAZ3N4QbmRUW0PCxhDwZ0njFuQnCJeTCeu6C7
dXOIzAureByhM8l0AtE+rxKf2BXQuVDuXTljUrGMpzdt837X9PuIUNpKq1+Rne5iX67gxq7cGuS2
fT+RbGf0yA24I3ManINMh1u/jzrwmmo3jocmdq+1ncEAjC6lRJo0Bf1Utesw2MaoQ7hNducLe9sC
2Q/q7sq35QHlvq3tL/wO92623b3uzGOTMhfZjVykbwfnyVDL6cvm1NwFoJDr+mtf+xudAcL8hGFO
OfkXU67v02TYCRd4FGod71dM/k0RzTwpGkGv4EVA7DxOsJ8gb4b1B4Wjl1LOn47Ik8rRIHo12FY1
Ht2ufWAju/LREhkV0ZqEvY5B00SU7GYg09yfcMo5qdUKBsxxNsR1Mrp7s5kfQ/dX7AVXnv/r/af9
U+mUYORUU7aevQqQr0K0LrXPEkKFBUc5lMUHFbgXYbLTZ16ufwK0shO376uUenJpyvN2Nh8GNEws
fIKGX5FxH3SCBtxeDMAh28PAedhN8VWqr6oPTWpfKl1/uoOT4jCS0IVi/vGEVBtmaMDWlAFar9bA
XQ7+4AENx4uxuB5Rro+gYzacU5nFCZNftOURPN4I9du1zP9B6315IUuh7rdiWQhbJUroyhxDYyuG
hzn6oNPEyfqH8tBy5ZOSslY5IHPOqiMM4bMKJ1pqVpCndrRA70kxQbDnR4IfPCTSVU7LKY++VynS
4OLcnJv7gtNkDu3zCiYN58Dahs85Aq5Oc5LE2758koG9cVS3sWf7EJb9OjSebGCshXSvveLLUPar
KYjWWfZYzXo1JFB2yn3TXPjTY95W50iweND2RHtdx/EqQ/mgpuVY+TfSPbjspOxnq1JdQE+qqs+J
2VGEQoADF5sR1gs7e1PAWkjmlS6f0DNIfSg3h7YHHGCe0+3tMk3gCJfXaD+HbJIjtIixyJZ8e+Ub
zdlCha66kojiOQkJFBPQhLD80xb6WuhetmrcGzaw40VOYO2mF565hmlnz3Cqqquw2DeTv3IopFlk
66PMdjFqQQnBc9HC+BV7u0zOUHODSFdMD3FbnNdduNeeixzQk5brKor2SXUoKUTh8RMFz/P4Ky+C
YwkboQoBeUK1QkbCkltnuPAwlChQkqc+ezHP0VUdRZzE0E44UQcRs1ay82CEpjrAuQq2/iZwBJI4
mqGGnzc+xbZ1mRe/ZFHtUnc6T7uFgnwow09RPT8lA4GPgtykxJrEbFVGnDZwiZr8U59cWsklaDYU
aPx4403fZCbWkxnf6fanF363rfC8HFCOyzTlgZiMJDmrLXM15jujvGt1eT7L8tfQ5LvWmMlsnrR9
BO0KJ6+9yKRcI7pAumuvkH4561V2M8N4HSBF1P24GQr/Lu/SC1g5Lz7cQZg+uXS1wrTAWfZLQhm1
WzhgyHjqOabYoo+ZuArny5bIsZ6CB8f4PMX10ct/6hDqn5Odj7JaT4Cfu8G7skN5aAP5LZLk6XQN
PfOn0UsIkvg5NQ7CXiV25J9jyCVIIHXlxkMEIM/sm1ibH3R7XsAKf9qETrKjEG95H7r2cPSmq7YR
58t529ToFlW/7CHe5izJFhh2VOd45CK2BLu1lWIdKGM1hCgzRL9mK7tLfGp//n2dZecZEaIsrfOC
6kVM8G+4+7broQQgxxQRLYTGru4KOItsZP69lzKB8mKjWiD/0NbePzuWHfRPD3VyUlZJ3LMQ/IE4
qqdieD8G4bnh0pUNISbNHzUN/90JdXJqooCcW+i3DMc2eciwGHaaCw9G4fuP8KfDnj3zVJrbm3PS
LmLDY2Hu4gAPvnH64OX8uyufHHw6EJFNVXc4js1l199zrn1w4T91dJZbPjnPlCeLIddUyTuY+b0/
I8qEfhdGx7n50aH9p0bD8hUnZ5Sj87RJZoeBBURfJi22hIpS2SFGLSKKH0JzO+Uuu2e08mz3g/7X
vxlm9+T0ymdh6ml5rDp8lnqJdaFTwb5+f5z/3UtbRum3U9dNwjCbO8Y5cExcyI+j1cL9Q/9r+PH+
F7x0g/+wGE7VqGO/BQfoSM51NS3nzz6qo6uktL+JgAI95rkR50Urvut+JGFPrzL/i1uTZC3GcnCd
ELg570o0m4Jpl5Tk6GbxzVPZvoXqBjhlU/diHcfpMSc/eP+O/1ixWUbZevtOKnJc0dm8kzaPbzJn
2lZZsPbaYW+paVvAjTFEedYU6Tny7UiNIAmQF48eLAVBaTfId248rGL1VcQgogp5oOdy5odgy+JV
ob8FMTtzcl8tagkU94QgjMBw04SmOCBIEzRo+qDZ5PnJrnHbtQyfEv85cco1JJ1dOSWPxTTuEmCD
aXQjkWDN8TDtvK++b68ab5tH8M/n8Zs92nc4HFMBkP/DiXKyp02JFwYVwvRHkRYUONLViBw1LmL0
Mz/Cof4RJsyL904mo6mmwPTLEQwTrDoV0stRxcWQ3ifh01B+CcYWZbHgaUaGykbowkvQsdEGMl7t
mTGAUCmhMzYQcNzCpI/3nBvfY5T3358Uyy38YRZ7Jy3Gxo8FimouBVzgasQkE0XZlyv/5/fxfwU/
i5vXizT/+C/+/r0opzoKwvbkr/+4eu5hExf/tXzo//7S24/84zL6XhdN8as9/a03H+LK//zm8+f2
+c1foPRE7XTb/aynO6jAafvyBdzj8pv/rz/8j58vV/k0lT//+2/fiy5vl6uhX5j/7Z8/2v+AnCCY
Jv/5+/X/+cOr54zP7fMfRf6ziZ7/8pmfz03Lx23xd1N4UlquixiltSSMw8/lJ57zd8u0LbTttW1a
0l6Am3lRt+F//835u3JNuRxZtha2dBbmRlN0y48MYf7dMx0bJw8MMC1tgaD+Pzf3ZoD+NWD/kXfZ
TRHlLVQLedJwVsqyHCG5kKul67rWKaslk8LMnSpWl3YspwYhPMOrO3Tqphr8Fb021LYkkp8DwXo+
t2dd1MkWTZDBsle+APy0Ds1UGwfL73ua7i0oB6IcN8DaxZ56/CIbBTPWcFGfXFR5TPzmQtv/Fs5N
E54nVhN8i30c0s+GpnHgxxVjtihaZXWl964cwArP6xYNA+Nr5xVm+U3TsKrXOKdZ1tkQhQvLe3KJ
Vkfir/A+nTsf8rNrSVpWyqUBu1qef95FouvSTwU9NfPMUKhZWmi8Grl7H7h+/OgvLkDfykHnxXzZ
t4nIjsFYpCTkaLsb97GXQKfPkAG97by49OO1DfaM33GkF+DDZFo1gjH50JsZIj6xqQokAEWuUGQq
ASdcouLQGfeO7Mh6onGEW2lW5vKRJFJTdqxTLzfxt41jmHG+EdrW06DjobjlNvkXVaWYcyZ2RW/Y
Tmri+Nri41+G1i1dhHN0YN/7beg9dY2B9H2iyj6qoaRqB70x3cVJSEKcDN1PCS+vIKrOBUJDssQn
aq+VlDg/cg6Za9OIzWBNITsZbyU0tepbWLWIbMjJTspLf0hFsu2j2Refu9oJPld2miD3ZTZ2u2tR
JW0g5Y1Os/FhpLBsrTyjHs1fIPxYKj4qHUzDPhrQAXrMsikdro15juOfuIKYNsb2TQ6+r5bFuE0a
Xt1TZUSDcT/4tqq+5Y4tEM6O0xzB1IKRPA56DpqzoSvjbIOvyeDTHfKrxzAowmyf9hItjiIpjWQT
JomVkPoXkZN/kaJDvEiaTulcOWY1dT/TqGSsc9QSkh/SrBvUOTrbjp95z+F824SqfRnYxqRUlJau
th87cMcDyktVljZPtR10Crp/PjHREjIZAsxEmfTUs7icrWvaH164yy3fAwgwedrbBlEbkm2GtHDT
M8Eqz46pi1AmXsthI88LK0zDm6BJeXl9XgBmBAOCBkg7au96ojycH5PA83vyUq0uIhNFu89mvwhk
WV6eersuVRK+p5G0LCg3Ntq9qhygxeFk8LS9G/N9PaPd3pWuA9srbwg9zg1M5D5jm4Cqbm733kaU
0g0vzWIorC2uk2G5C52hFxdDAlJiK9qZYYbCxJ9RVGbzI7Se1v4xmdBhx9p2ksvXm86bmenbKYnS
pg5H/h8Rx9l8dDsLsZwhpSlnK3gyt74wGQWTrMJA5gd/0FVPs5IX15tz91O8zMjA6ob8OPvar56K
OonH2ylPI3+NymBi7HI9TOqAYdBgfG2SMPpRpGiQIOES2PFdHqS+DM86J6K0faZyWqjHwOi5BF9l
Ofup6kusIkyDzmJYSlTpSpmMZ1JEyUgV2pqoVfuTTBEnTgKT3vlQ0IgFiqODfaGieH58fdJkpLZ8
29mJrL6VKNQy/5VozUMxteY6C+LG/NojS2tdCMMZhi0yhrwq0gie3ac4lx1jFIlBw+S2L7deYPPC
3MluzS9jS726DjykxRxTNcfct63kqKMU3Rpd5OxEbhmE3T4KOkmWL9uCum1qt96nIqjzRSSyBxZV
BbK/BW6DUkiTKdimreMw8YSYNW+nmQJUB6hUuERGIxiW7dyxIW8MfxaswKhkFnVGUvos/D7Z+nQi
i7O4M2ZKEEP3Yy6tIryLqiKeD11vQmGse6tqdh7FizP0vyq5HZCLoZiesiAvhTcb1d1kB1H43M0y
FFsM3gKf77TEcxCVKZW7MKnz8TaNeap9PhbMZWPM2EftwZtYPHDztDwQXcfFASB/mHPtYdEaySl/
JSk81kmwEYupMsJHeo6j2pAn5ONVr/0Y7Z3e0DhfnM12FwQ3cd13/YXjYjI3oCJl0YZMkQzrAdFn
Tb5Uv5XIEKJLDOeCZrJU26hLGZ/eUCNR3mg54EoMPUogAxPA+LMhkewCkW75M0iNiP19kpNVbZsm
QJaDKak8qlBNQ/U9sg2wzqDfXn+9mgYbscCX9TXVGIYexeCn6T0eXq06vq67lg1w2mlfRAh9ATb3
bvOy0lQ8pNPOD3FlUfko07LtrqaxTszbLs1Ry0ykX8mLoom4HjsI2Aisyv12hFxTehGrNHAhJRnn
gEF799brvKB7ImbS2fUMziC5NAeXUqqg1+VSkZN25O9Cu3c1ZApdMT6vi79Pyp6jr3i5YjWXTMzX
/2/asjfuJ051jtREQv+bowKppKhQSXkhwLSFl6/bVfpy8KWem8xIGS7LJOh9juBRERpPG0RflwU9
JuinU09vdNUiM4OiGrK4v4Vy/4yWfo+O3tKCtOsq17WlKYjDTCBM3kl5Akk2r6LxbLEQO7N4lFKC
qDBSG8VZ0+HY2YRpG4f7JIsNTK8jhTLG+zewxJq/xerLHXjCJiwzlbAg8J5yJim9NQn7AWSISQfq
ywQqLkZfoxJQOF0zRMdu9KvyabYKsnjEQ7L2clLoxa6jODSNwwzfshg+SJ/+elOauNM1NQg37dqe
Oknn44ywR4s62r6eVHQ3GP04c5m3YVwwXK6Ts3eIMmuD734+DdlZNbdz9YsouYHITqjDgnj/TVnW
20oV0oC2Y0vlaMfxXF7UKQ00nwM/jRN0i8LGj+Q2NIcyeUgDvKnubKDH86GwnUWxFZVXtIPThFUc
hrhVOmfI1diPkVnX8hwBliRaY9sGI81A7RYQF83utF5VieKQxwIo09gl6wLoaBl7yCbXAwIQ8+R3
2LXXdtt9Ky0bGJoRtxklpw7ICOL2aXRgoc/3dsGBE/f6BzpxgKGd9CqSXraevKJCPSq5G6P5i9Mv
wj0ciit2qpZenrPKW+dKFMXndAZ2MikD0U2xsZJwUwBeY9NbjTrBgnYpq7pVe5VWxm1XEsYltAcb
WE5tOzmrLPBuzTF2L2WHAGjmIelSKrtH+GZKDsLxNsPcIRvfRWQSu9gUzbiGmXDn+xrCK6IU9KKR
aXLy0V/l1pCDCUv6W6q++znr93muvqpyeAQdNqJXgeYH3gZ3An0kw3H1GYA5ElylKGsrUIemjVRk
KFTz0xEaI9IhcCJ1PlhzcJP6ed9+N3XhxFch9ftm9RpdisB12/usrK7qHCXkSTm7fEwvR61vNAjV
QBqXVOmvAxNwZySNaluW07euTo5qBMwZeYg+jt5zk6v6tgKcv3VqOzqX8WCfOR3yLYGkDR5OKMnx
deWZALxlVgNmaZZ53svkJuzre2OOULAtfsiJjkNQ6easTeWnOgQBJ8iV1BDSiw8O0JFvDB8koEq7
gyWQCh/7+HsogWJWSNanMSArr6bf0FRXxBDoRuInMSX6Jhinr8pQ9xAqm2Ope3wBg9ldkTfIx6Rr
froIZszKdtdTsEjxps6j6zW/zCYFuRR2P4KgfrBkR5VbGiVihsMvy59vlQZL6KPFIecMNVZvTd3d
vy8jYndj+qJbQAJlSXGZ/sthcGbrPK6qvl0bHsJw26YnyFgN7DZn7L1Xwne3Zgx2zzF/SGX1F4SL
CNTGMVJ07XAJOXqT2fFliFrwWdz487lukVfMHNwVGq2fY1v8nNPytkrkvZP4X6aBt4QmoY9qMTb0
a2wGsYbKnJVpsMnRZuo4tAa7ir7R0bPY6XRdYFLVyLnZVvSMCMJsRfyNXVXrXxSVMSL8iUKDvk5r
HzUeFP+jCzBjDWLRgiP6PPKFQMmEU3VtZEn8g64S8Ks6cNpoIBpf5D7p1rZfdZzFl1kwo9Tr+q3y
P9iqXlil/yrAsKWDHDGlNE0XvyHLfKkd/VawjEuRs38YwYUxu2l9hXZkHlyA2EQ7ik0LNUo/c9z+
q2P3REB9HI7EO6hPxMaPKq+M/Cw1oGQiZFQnzq3RD0v6UCvCEQ8roOQyTcsyQp4ljNGhtEZwk7vc
NGnQAxC771RROE8+5pFnpuWgm62y2QcX29uWXkepbRvbrC9DRIJm4XGqakMn+xgAR7xp7GL6Yrq2
GWwguBgWtgjdTS8aPexbx4DIa4w5UUKJpjDZ7oSqIr1HlzD4/Y1eWG+OxJe35+K3aLPLO1RBTstY
JRXTWbWzBwPRI961IwDHF9Q26mQvRhURLnfeHZmzK86tuPI/VS2FmVU+Zrq4QFQo301aCOcj17+T
JvjLbXmAk1wlldJLdeZtxTWZHKcrpQYIYwBM/EXzUhervCiolkxpFlEjTeOu/UY6kQa3uVEqonOY
EJ9kN/KOcG/v0NjWfqLbS0YG8aNumAmV3cppdf3BDHzh3/xrBhJWmJyfnhKc31po4pu3N8sWK8qu
xTohiXrsQeLluQ6QtVHSQiZ+CneVGUjIra+xhGcaVvVtnrHmQhE8sqzdAJzS34A8dSjZqjHUd4ad
d19opbY0YntDwiyzY6QQjQBLo8t+HpEYFMTM9Ba9Ug1XEPeAe74/M14oZm+fSpuSeg7OJpR4iAXe
PpUJXrfVLsYi0BFIcObYAauW1X5sngtig+ppCI0la52iMbzr4zTW0DNL4T/H6RwHoKiS1BD4Fijh
qV02RQIrTjWSmbV6YGaHL3m5hmDzc/JSXL2Q3oPTeDFFNSG0+7L4cHnJvTvWpKh2Yp5nrDCMTgSf
Syh9zTWpUQ/twTaIl95/9pdA8M2zCwJEHE481xbSFqfyFO3sFkL0gIVmO2flJYnpaVSYJuguttMC
pENPlIDV165jA8NNSIWHprdAgU+FhtL/we288Dn/dT8sB4tkw1wK4ESIxM8nM0w5SDllbjocOtAK
F4MnXfumnCvNnDKGCYqG1aeoPQfhBAafOLbtvoipDqS18UjFrXudWaW1ey0DUZkswYllsffkOZTJ
H+lX2+pBmoBBN73yzesOHiaygeMwNzvpUTKg7FSRxc0Bpf5rc0TR/6kXfd1djFqB7ByGfCnddWGV
LalZ0ZPw2kMFOKpCI987dkSKX1o9ku/D5kumTWLUsbkKprjqvxdprqoDMnN9fla4y3BnGv+fnilJ
rKfcYOMWTpA/QFtEN2YqJsxNotDMpx9taY4WZBF/MugClckcroI6NeQ+d2vyG0pic3bUlUM17XXK
NaMkqK5edvcGhsAvw4u9+NmNNOyojopLsk4Gk/1WOWU1r23h1NEBsAsUdDMXY3au5llP25CEk+dM
O6oFqymf8f4xbCdCADuohLXpuS9zD/DAoH9uGcnBHcvJ2LCPMk8HGAveMcKiHs3y18qBwYmkt4WR
+SF8LCfh0jIo2/4gwcWpR0vOQ3BlEaxHK0coZDVdqj8Qkcw4AMlIEpefxViM2mtLevR83GBKkRYs
gLCiIC8qQINOnQly92iqqW0Y6a6PbcDnrVfOECV0DhpEuSzffeWA8AMm56fo1hvgLTg5DMjWL+UX
4dX5fD5TKLn1sjhrkdBWsjiUQYvwoq2i6Xaq6jzelXObZ7tiakLQnOhYJ7S7Wk9uTXeitmJxhpVX
rvDxNktNOqTTIDAtoZtJPjA4CCPc+vUwQquBgoUTlDXm6Ves6rvoPi4dcIN5VhTu9ajH/gPAwcl+
t6wxV5LzmKwdB/DdacbTAvZxLNPrDz67rHtIi6a6dcxAfzJeirBI/8GtGJM2NZ7A2VegX+HnjowJ
AcIaeWS8pOKS8sR5RGkMtIyeqftNbcDkzLMM/lRu1wj2m+NU3Khlr9tbgQD2XFpmj7ZyCWLBj3N1
aw+Gs2lcq0CQn6978Ducqte1WzAxP9pX3hz+HFyaZooWRJcorCvr1Pa1NaYoFiKJtjXNvPY7Omp5
/aMKh6U8BbU72AY1hZKVdHzLvPFlr+MdGkAyv8jy1ETeDT8abKjtjmOgTnBS+WBI/roNa8tRrmI8
OFUtS5z02EQvEP8dg2RrZh7+NK3O54aKdJGjNKwDB8SG6ymr+eRM0oHXHSSti0OIAhx/1M6ou+Sj
jfgtYGx5YZJs3fE8aStP26cvLEpsw/ITSnZguZR1pU0dEq8NHdtiNTC/17YpK1BLLxWeil9RW6uw
/RbHmHTZG/+/x0+6RL5Lz0vq5TW9PaLrgvaHVYh4G7kYDpDJ1CEmQUMuL8nqa9gFlJqbkpwn9bVe
VUyD6puaHWKIyhfcVRdIhvq1HDS7Nt2VD25wiRF+P7dc4NgWhRbtUN9Q1NHf3qDoG10aQ44cnYJ5
WgqZpAc6BvGnxhRD+qBtysH2UAzhevbyKNpRWw7EFd5GDJ1VxlF+N/o9B20p+ti6o/M2XNtex5n7
/n2+rUxRl9KSF0ngZhHvsBZO3qNyvMySaZgfbOyUqAg5L98h4tqL1pElcVKRsFyn67auVI8Mm0P8
8v4d/DUON7kJzxSoAyLMIU6p811pKVMqH5ylCEYfEcHYzkBVsr0DUFSjuymMym83TRa3yFWPKOqc
DfnYhhs3GtCbLNzCa8/n2ibJe//OTipB7Iu2pbgzS9jatvnvJBSXQ4iAZObbBxn3bEQ+5UzqhVFr
lc2TF8d+eIxVXEe3FIReyqIuu4F8ab+9tvrKueTUNccK1cXShhKKmGkb3IWGbIJj0U6h/BSgEFcA
YCzwpOh8NXUb1nhTPtmjgL9UZPHcf+l1Iotz6lBkepSZdboe9BCgLdOPY/FBT/902vLI9I/YHU2Y
5JQqT6YtISixPknTwZtirwfWZzHgwMq84cG2wHh8e/8V/6EEaNPN9gRpGL3Wv5QAOQcMyzHzdJt0
bV5h2bKkA5DAzes8jpqMuGhwmwNa3rzg14q21ysLJIrX+3eiQHbh+P4dLfHk7+vW9rS0bE36JRSd
bGW9XbfKJ/uCcjRumFxGvWbH6DFyk5xKG6uR4srIUuokUz7IaRcR4edoUdtdZ320wb3db9n52WRd
h668RcxLanUyED7hUtdn87QJVQWNkOwD6Gfe+HV015G5oB8a0SK6RAwbCZM0rkVz7FUa7UsducBy
3n8pJ3nesk2ALdDL+nTJ97zTlVDHwqwN7Dr3XVxr98E0prylUTtP48M0E4cuIs5MF/L2nk2kKite
XURNz96Fcymg3UYBPNk41uqQigqYEEL0g12C8Ba0wY7OQEBxVnnRbG6ToambyyadtMQ9QHNthILI
bKtShpO9ev/B3kK9ludymc0SCITNa/5L5JPTRFJyXLpaNjzVS7xLen1QGUaNh6bGJu/B773W+uhw
X8bu9znmusL0pCC7J78SBF1v51iA84btxP647yh/OM9EPX75ZFg9ubMjRZjvaP2jAN8VqlhP4bzo
m7VRs86GZnD2fZgV7VnD+tyGtD+yrdlZ0BvzAlhZIUHoI82b4z7y/os6XRaATmB8cfqzF3NinEq+
aJVZaV4kAT2yie6Lh3ELjUblVR1cjNAMN6A/svMqbWlyZDMGPREAguaD0QLW8pc3RxCiPYs7oLby
lzeXaPICOQpz78QTmAChgsXackLreV9MJBh3dZHS3mhyDAYI/CuCJNKYZRIRnLOMGpk21nU8k8jR
8WoSylxl1LO5+a277DyRyZ9G5M/UddBTpW0GLgT3lk2R51V06eRu6FG/Xn43FhOTfPQ6NsXc7FS1
AYGjPfAPPrO8Ex1ztq5LTuyaXGvAsRNNkD3x0mJz6U0SS6OqLW+kZyjrnv6RNrZxaCXF96rIhxte
Qmfd+JNZo37/cp9BOfKtgbvYMgp6bf6mkdkY3NMadRpY1qX5ebQVtmkdjZwCDfLI7h6m0TEaJDCW
Rwga+pEPwvTz+JeZ2O3S/1F25hykbaOH30kzwTkpCRrnprZHI0W7QUS4DXVhE14aDaC85iX1Dxxa
GHelCqHdjr2yceUD7bEto7qxpxUBvy42JqbIyWVDgdxYOamduwAqaYYU21Y5vJfXcpCFOJF1XXb0
oNYxINV66yVOKEAfoPF+w7SyapAicWdd1yriqfGsm2nPDnVBPes1rxWj4TlfgnApDhle1ZvhGbkr
1h29ikfwiUYPxUFEcuJhIyfic68BztQMzAYjDwxnPSBVoL6w5itxJi3Fco91gCdUa7tc28srunRz
1HKTrp/grGi8bAluh738ujWdaNrQjMVR4TV8yYeJZVwb1ISvXz9rkcX3d7Iv2K6pwTP/6NAxfKgk
M1Feh1IqwV75GvGR4TFdPHf26y9egXLhJhNtpdBD8YO22CepL8pd8fLWMkNxc8KNKBQOYxcY28Sd
Q2stECqLf7VBacbMTZ7+vCN49DcVbjF4Es7gElJcyaiJ35lhmkZrjYhydBkGab5YS1mI181op+gt
5m19cmw4UroDPcauuReZxlfIHVU+AkScEwcGbUpnJKsA4OcmvLB7P21GTCrAZ+0Rn/BuxzhwEFF5
HehgpA29MWAw6Z2E4rVYkWFC1VzUtW6qSxnrWj7KpF7s4xiwLrzEP1B2+wTGqQcUopyq+JeqIt/5
QmHCGvbJ3Kv8MjQVsDckUjWBwpzHrHtU53t9HYQRzJA8l+hRC13i4WDlTmrtmAFjjUq+7qot0BYD
KGqUQ3Uz3DAn5xxHOPtolwb9fV3UvF7yVmaAMpqBKmoRJuCJnJQuCjT5ZS2mTDUfZABIcQVo1WHE
Z+4JxQTHqyhlQw6i9IM+BiHrWQM6pv1MrYalIG03bj+Cfb+kh7+fMJ7NecX2+FLDw/3kpGqWZjXQ
NPBCdGoQKUTvamx67yalunKLfFqLCABAdo3obPEcWm4CDTqNLfL/FpuBb0Nf0rZZJR4IsC24MKBr
7x8mL1pQb28PSJtJ0sHslYT9J1nH0Ip0SGgGHGQWyXXmtmZ+dAcL4qQ2mqbeTIXPgm4tPKLOGPzh
qgbbpM9SBXN+PdW+42GUG3jWBXrl5bhP8AgJ902uBQDgqPOlWts1EdQl3nMZF03xAVAIMEa4Yc+W
HPAdbv1Uf5oSv/PXHzzb28N9SZRdqiIkCygvLH3kk2fTfhdOAwXB7VRj2bv2IKRgjmY3i5CwiZ+Y
j4Nms+Digwu4NzYd+RdQjLRT6LQ2nkVeQFs2Szdo8ONxTR8JN8i4bpgrWUKlpW3i6H8Tdl69cSPd
Fv1FBTAWWa8d1S2plSxb0gvhyJxZTL/+LjY/XIw9wPhl4Jmx5W6GqlPn7L222I9+Z3qnsejI0JkS
wzgWFXXVNvRH27ipnFGSJJF2KIJTIy+bI4FX0aEJs6b429f9/cBw/bpMvRkBWDxmHs2K32uZxOI9
GtB8HckEy7FbKSZdZMglyNEjonrKU1IIrLIK/E97kIafjeAuag5KPe9NA/SR9EQcKCRD7XKVWHrP
BgW0v7SGmQThWtKE84gSP6q8VJBkcomXX4hCsjGnDaP3sO48tqbIMvL5RLqfk/8o6WL1f+ENXrFo
/3xkXZJKaGrwDTHTScrg37+nrjio5WHtHoiYFr+MwBuBDbhV/mANYcngaxJ6OkrtRsWD7XQDxAgr
4iSHkkeN2XzbwW9ElWm0XJ31uOiJgVvqjRVfLklAH9wG7WxftKwmfR8A/GgvzeTq4iX3LLu2d0jo
3emipqquviHnKqq/VaW/S0R86TLLYb1ghMkBkFPeHw+urtji+jEJDlzWIiauFGkbIl6sCa9Vb7jE
jCdWMLyu29m6VaVZG3efkrZq6oemk9P48ZeXabmqv111kw/lu740eDQc9Hu/X/Ve+L2eOpkwTEzo
DVTc3gDJVkvsn8rT5smjh+5tjXkcf0qEGJaFFN8x0kOJMMx6S6Z8rH5Jt1Hh/TpCDK+l1OS1qXfQ
MY2rbWmnZNPoOmvVZh0ykV/Hzj44vOYSeZdK0HL999dCRPL7KsHBg/XZVTxJtKZN3/jTydJ249Rp
LcJTSHGUTURzmmVv3nqjkRGp5CzqkGeMWIE857R+2HLW6mJIPHZPdR2+MPXjAVor2sGyo/F1vUFN
oSmZRJg0ya9qbtgJczdvvqXeGNN/VpX/4thmXdOnr+33lLk2lK8iZb1NZ7tPT5YtYMesvaY0MMzg
ZUz6pruUrLLWQ+k47Hmqd6qPmK4XydVRlerd+lkiqdjjEM+yOa7H1tkVjAW5uMJ941DtXFpjDj28
5cvHiqnO++fU6vIK2AG6lr0foWzcza7CqT8Mht09iaAM2z2zYYonbqzTPwejy+0x5ohP43kuonov
kLb4lczzBIKef8YvGtCjt10/TprKKXiVXciFy9KcXTpQcrmia00HwKogqlFHXIBA2BShqeONN3Po
1Hj2KcDd8jMnmTF99sSIks8oOiRUe1eiKf+1tkTWSZmHGXXYEyjvQVkyOmG+GdoHdJZGNrdpvWVr
l6px89zk5N5I5lbp2KmzSuDHnPteBMOnvB6D1/UEjd+GaqZAM2k9RDVjCMgD88iZpIhH6X1OPcOf
77PeiLMPAoCM+lvjzOQwYbH9WYWFVzyaXSgx5BriDUWmUqdVbFY7FQ+LoSJu1jLT7W5dEosIe7Lb
RXN1LVTWU70bVbx1bewY4p5mfEAcW3ctyNfjDXTu5U0hTS66jRiR/ehSo8+Pyh5wTkoQUxX+KeZe
xcb2iJDFrtr7JyRKbf2ts+hqPCO5RlWQ25GHNA+N2v8ft/IimvKbOe2M/vNa5Pa8GJhBsTK2CEav
BXpSjKF78GLtxy8h6ST0Sgw0gPe1U5ciQ2gdJfLNSgZq9vXkYtPSAthCwD2xrkG3KJaHns8mrS8Z
ureTWSTAQ2bLesl8p6Z5PDtIEkngCgPHA18U7QhtcbYpjtUUNte2yZX9M7RERHKjHe2HSogdLmJv
O1cgDopURLd5PFV3FufNbWeF3JrUQQOPrQfJj9shEyMG9zEOLHDmjtuGJ0kIzz5TTXBxY+/njKSE
0Nqm2/fm+Jz2g/OtTMR0l9Wt/zKHo75pBjWeGV4FUE1JoRKxH24ZKTskoDbhHqnOfCEfPjrUraef
qnYatoZxTUQVJX5Qf7K9e9ONcZUF4GCGSu9Hftg5KwAmdUobKE9n3PeYsqOPNiEw0YshythmZu2L
yWmILJojcMSyct6sPja+OckIIITW4tZAhnIoBKGd1bBEqdWdDYFxdI6JyavMCG8oPmtnmk5uXX9K
kZ4Rz9VEBfGodXKriS69LYVrH/qgDS4Ndg/MhEG+41DtEH0QWoeGQ8XCeNcfQ6djUoMm/ymoRfLm
zBFgNBpzi/W11ttgwqikbW3sarOcSJATpCi0agiOrRjPqZmM+2jOor2MiwGDOWXrsv8RJ9WYHPvU
REiwbdmgmArQeizCGKkbBEFnYSX6YE9V+yQ6KzoBTyEpMRtxmvfWlzovwwc/qhhC2zTjWG7vShE/
4i4E24IYZx8kE4I+L3bmF4JgioMx0fjcRSUctg2nSXJ2KExjDq6vRuob2ykCLWSTn/RtHrCbicHM
XnU5/jSCbER85tzEiV985bRODNDg0Z94wXQVMaIN3C+p14c3rglJjIMWqw3XuQVtNuakULbD45yY
qNaQ/VMlFxbWQnxi+2i056Oeyk7uNTtvs5tG+IkgfQhTJcM5+GTmFoI3K53VgRh1m0bW7CPmBswZ
uVR7esGuDzHr29xKBHk21U0/R80NygLvg5aEAZ8nVzeQp39iYAnBg7hyG3j1dF8IKEOWcMRHmTrJ
KxMkdPR93ZH7lSRfEqG9ajNlVnELGgQUz6i/5l1hb0O79I8FDcYdCj6/RqmocQ55rLw0xqCQVFYM
7nkuA2Pn+Y33VNL8H3a4kvRzoolxrYn23rSZpfah5xPZVeAo/mnqIfwxxM5TkprBjzzxxke3QnLA
4Xt8031YCFx5g9qXpjtUX7SRkn8yK3+vBqUl4L0xgVRE8hKtOevW6cRzQNNvH0QNLvkUrbGOvAdw
3wXwOQ3lFhujMLaC0+Y2bwSlZoiH5DiBTjr5mUgvdoUckZp+fsPy5W5RSxj7pvfmV1dj+pRg7nm7
Me6TruCQOyaITJABrh1RqRtPzkOwS1yOtDDCXLL1iizjf5KNWP/KQ5LmO+XInWnWzTkP5Wcnru1H
m4okK4di4zCX2nN6GGClwlfIPBBZtT29oAUJ3pmcwGmKmepPqQkjAh3hY4CLCbfIFD5Gk/Ho1Gmz
1ZluTslQcTpoOxODTLFcohC9czGrfptZaXvs/TLeVVP/grgperI7+dPvp5H1qFcnN3CnG3sa1U2g
l6xpdjFvmybZ+JF6ZPbNur0b4thZAoTNr7I2Z2vT6aHf0ncDZSH78JNtz6z2bgnRqRty63PtzuYl
rI3+tVBJ86rYqZ9zO1ySeu2hvEQ9sYsOCObvDVHARycmXNtdMKJD6qVM9BQaJ4nQ03dLe+vG/fRl
TF04XqOWoOsm1/9kRTI8BEEQbmeWE6qsMPlQYTd/mStOMcsxIdur2nR5opSK3woH7ywVLkthF8Fh
m0V5chiFHPyiGl609O99Olknm6bKo2I+/kDbPDnCSwl2PNz2g0szckOUbHXsLbRJIMO8/i6JXfU5
jRFIqqa1PtO/jw5G4trfdeYXp74syx+kGvqoRZqy2JJy1xwaj+TjytDxhcRTB3rm5IM6Et0WvWC9
seOo7zbzkHXb0Mm/5o2Rw2RIJqIUAiXuBPyoTdpn15FAcrSigQ61GhFkjlV/0eieUQZH6r4Io/CL
00EIo/0+f9HkCb2n4ZU3FM1wf/LpA3RA2oMkSL19WhuEwPMmc6DNM+/7kFkXDvrFezEZ9okcV5zR
smEQuKW8JNVb62hHe4RYco+JxMFMcvOrG4bUdYGQ+2ywUKhYIbEjm8bXrbEhAdweYJ6JRUMc6YfU
hgxZT3X5lGWemvY04OLwiOW4O6Rj6L94XkTaYEVQT1A6x4Bq5gv4+L2LN2afTYBGBn+c7xDHqW1h
kptrFSzsbJPVE7tje4OnZtrRHCrvUmrRjbZDkKNmmh/YdEiWsLODyiGfOBHKstGdAed2Jp0m2SZH
rtNFcJj+ZKYVqu6AA/hFVDG+wRkyoRAGBL+kzsdjrrt3t9X6qD2nPVkQE/eFAnIhcxTmaVS9jywx
9ACneRe7EpSl7Nz2bObjB/oBeU9NcZkG1oUpHMSBAfqpWiAgee1ROlN+bseaiOiuH/KvnGSQI8Dk
CSjOgCsPJVYhYzqolpPYMPpw7GrH29mQx9/rMsguqM6Bsloyuy/7Vlx4Lpew4A4WYSdhhwPv79jj
rHiR9wztL1yKxdH3phlbZxi4m9Ttx7fJNr+7YWJ8kbn4LK30g3g/+0aPSG6BCTfVq86SgSjHvo/2
+KyKr2mqixuayf6Tk5byU6pI9TWhyB2KOgs3oTdyIojK4SF3iBarRz/+HlShe1SBqXcwmHASJZOf
HXy4rSc2xuKSQldlLhci3bdz9qdIX1CSG2SE5/KWuWF7yVwnuvWzELJl15sH6ekMfvLYqJdetc10
k/R9fG84ofPIz0qZMhPKJ2P5LvCobQssNRQT0j0L2gnFtjYKUghdNVJejvBkGqc3j1OcB/tEOzGZ
ILK+MG4Gf1nX77HjsULXSMo70mK2Va2MRxz7xlNbSuJ26iZ/aFIToVWUkhdOFXS06aG/stjM91AK
WJn78N3saduPLaEmjl9+SB/UFdSgcItsPeOJhkTccoxs6yA/WD1UlNDtwfphtafbieDu0FUJnBrc
e6DDkoraM/HnF/AQ+XdTNuK9yA2+QJGrWxQZ8Sdb1fDBFgLDNjE5IRQ9KaYa095bQIr8Ubt98aEI
eb4f3Lq/m8kR2qGPKA4eU4djnRU5kewFQr4tWfbGXhVCInb2w4bYYrTnoFXuq7yi9uOk/Foj9LrP
x4xnJR0Fkho/by9u6tLBCRKXfXg49w7idFGXPKde/DC4U/UxFkj9GC/lb4UVuRTb1A2kOiHqjweU
5DbvigesDaE01BvVW7dyisBKzkAxsi67dzlLfcZN2Z4NYRc7qnTvW027mUyvwL30UYIBVsQt1Fg/
exdOZAW8Dtj4i8hQCPPhC84uH7gebXLJqjxGbJ8ZHpGfln9pqbqORQDgRQ6+f9foeGa1tOhI5818
a/ltAyEXdprh2c2tlWE2QzaHej0x5e2kCrWb2uK7Edj2sywcoz34FohMNyS+Ug1liOMSRderiQ7z
nBjC3AXN7B782ev3oahS7KZwu4Y5fYNPH9Hqa6vbkEWsALZZdLvO6riHdq9ec6unhR4vaTK8ft2Z
YFlz7zFPGDbzaFSPM6Etn1LLY76IJWuLhwzIRaYj5zAmenro3bK/M6JmIU2mlX6fU2eG1FmziXpJ
BkSTaq9CzHl2orKOnlNNkjxc+XoX5u3nKTb8o4w95OZd9KOqw+41I5L+K1N2tYPKHm0xHllbL5Xx
yRtysRccu+MNfLdk03ta7xyvwh8zZ5LkECbD58jxp3QfpgBE3bRSDMKvfqnWNtj7rFgy+Mt7ntpn
1XpYH3WPYOmBITrAbFEJkNLGaNsYVcOiZkUdh4RP78ZpHBwblariss6+jbAx88chnWvjUPXk4qKO
8AE+0GAOwWsFXlnuhzmx1U2KXFdx5oEFveuc2G63mkNS9mmd/Kztr3kYA3Eb27inAG8kiX/AjL48
8W00mcYngSrv1bTaBNO7aETxWo/kVGLYZ+q6L0bDrz7nwyTu2t7hTF0ruG3PjSppqTRzwICO7gn9
AJsMu5qp9KxOM77l8BjbXSQfUFUqoH4pXcaTB6Xkh8VF2jdtD963bNzYuA3tkYu2Ds1CHhXraOFa
Li5d7jMoi/1UkjZf1Xgpl942rSN0IzSjugRB17m0C1kehygOi5duZGL1IFrNp1HXdlGRj/zaC0fJ
CSNKRvGg2y6jsTfaIfGw5MjbLOg1Y6IDxG76Imzf3buafYCU8ZQv9/Lahcn8tve3o2/WFRe5yMa3
dTo0XvtH89XLN2Y4kx/WDsnoRlRyosE2etezrTo3JAjxHGCNnOyz8utePqyTQcXg1XrIagspItLU
q7mmS6S4lQPOyZdqNkBv+2a1RPginSfIGUF48erWVTyfmDHYRHl4MQNe0Glcre56i9a73kmPK7Sp
DKhnixGXVlOGd5jvpBK6c3FiTF8XKVFyIYyhGG9jChsGL2Or+Z1WL2kWiXhq6595ROOoooQe27tx
MY/c2KEC6Y/PBqEKrhF+2jpCLzH4uwix9cDgdZ2N/XcL9ar7/mdnmDkLvkGLKYtENmT/mY3C31uh
/3Ls05wl6puvHViwfuJ1xEp33pZmInYbWyLqZpNya+NUoJZ6S+yiyXCjFWDvg9AYzCNcg/iRBgal
VBkyQH0tmOqMu7EeYUksbvD8PNlMhp8L0QXps2hNsk5n+oHZsRbl1D/Yuc7qHR5j9i2vN9V3py46
72gzgIveWbWx0LC4MbDYlEPXz5uszuFdykI6087Qygy2Is2wwqERGyVwUDcnOjiKYjTMVVD76XNW
WCPxqgxsi1NV5SPtn9Ea5Rm45VhtF1UfxMwQ+DvOqp6obL+Ul6xJKnn87yv+r461Ml3LR6mF5J6t
6U8JUB7iTOQY5Z7KUYzvsTGnw1ZRqbHl8/ARlcQsfVn4xq79+t9/s/svkaIylcstthfKCUrFP6YA
vjXDmEU9dlpvK9Pt2kIbGHwfNXd108Fo+FanGZy3VKBOoi0ePgc2ZSN1Pf4j2nfMz/YV5+cjaBLS
lcq+RDNTLv+BZIHSeST61dOQYTmG4WSCNs2zRY5Eg8ktubPHyA63yO/t+Nw6XkbopsZnYG7zoR/K
+zDqo+E5EfSmZelB6fR6o2rQ68nuJWTJZnnhgD6RMzXZ6Joc/dQHtfrapa0Rn6x+cg9jQ3cJSB5a
O2jcPFvU52WTbxNjCLo9E/H8kywiijmmNnMDzE7npHJEbn0/BIzmzwxwgy1eDhStziwJew/mMdA7
uodOyaue9t/8TOmT11TNXwY0jIf+mNAsQ1xlSp6IRd6CqOn3CQ32nVCEXRadgazTPTYixXSTqboR
PU52PuElH0MLemlhgRp2pNctrESny6FPow4hcKG2H6osdLnAkTkjwo9HsLASLyCOUjMP3BtLVa65
UwFncvqd84OzKAvOCQ99cmSwAcCjqEej/AK+RZGGXgZiM6D+oaBDQoR6bFBGj6XWbL5QQkoMb5J7
mx4zJ8tep5YZ/dkqlK7ubKt/ZSYSvrtYc+qNlTC3+4JhieflCmm762REEFGfs6YouozmFrlJ29Fp
ybz+plC4RjYgTpKXjmx1RSFfN/4OceNCuTWY8R7diA+YdI3Md8rxwUr6VEHBBkiCVWBapEVP4IdR
gx6jestCEQ2H0A48G72r00r3M+ibObgwvc+QMiRMHE+RWfSYEpkvFVutc8M6hAs+OEjjudsPIWr8
26amxwVq10C2b+W8H6cyVktAS1kmu0xkibuNuohXRYu6S16Yo/IUDUMfwTaYBO0NouRBa5WjH333
rTy5FBMZv4+NymYLzXemZrxNmT7JOMieTBUh+qrtxkF1M+c+x8LM9H6kslnmGBNtV2IyfDXvDKOD
m2HS2wRMI0PGwVY1+/FeGQmkE0ydXnPK7TEL7/HFDwkIRDnXd9J2GxzXPSSTUCJHe5hk5tbfkFJq
uCloRzdGoKpftpWGYp9pVCWg0RJxgz5Jdg+tl7fbwtNyOJRt4IQbRxTldJJ9NjwKhmX9Nu4lqYok
WvTDIegKPYB/ZEm8L8d4aeyPMmerq6fXrhAha4ulCX7476VOLkPWf25rimUMW6eP4lkarvqToqTp
QOf5mNtnjr80KCc14EOmiGI6pRqKxG2oUcTeaNvTJKorv0PwHljV16qS1I8svlgl1stqI1M2F9qQ
U392KGn8g2EUYhO6i2dhvAosco41ChFICMhHx7QcoT8h1MR4V3G/6HsY4y0uTHP6wnCN5l8KDAgB
dJUmsn+xfBF/Cphf2Zssihhrw+ThJydej36mp0AiqSCDT3+XGoyFYIMHvFFPiDvpBUOQXm6q12A5
ZSzJPxnILoePPG5+RC38DNqghZE9iNKcX7jO6r2W2ux2LYfC8wQE62KqAoKp6XBI37Tsnd97X8zh
Pq9nrkN05QNJ2CETmgA3IrkiDpo7N12Q4/5UG9h0BldNHz7u3Lf/voVIl/91D/E6IJdk6uuiVPxT
3tnZddXOTYUP2hIoxb08x/7EkYEPthoK06uao0ubufjueaoKD6ZGwPmQlC1gjHBifHGkaVPkJxdC
wC+R9qGLvV4F8x5PQDk9xklA7b0xKnLAxsrK2i9Zko8ufBNpJwcHdrACTysLb59U5KhsRO62/abV
DhZ81Eq8dKVI3GGfDHyPDT0nJ3hQFbXwCzWfgXspLCEcKA5DpCBr2ZY3/VgSChD5i9mC3i5eRthV
KDooi5rq21yz1J9ZxMkZsAP2siArmao72dz1+8adE+diZI4hEawk5gJduQ42ncHnp8V9bcZ4/5k4
fuoKNDqfdRHZmGuAiDxwvJmgZqSd4pTpIwjcrKvFQJc+Iuomzn/weNF+cq/8G0wyI/0YV2CICyKH
lVOgwnAAyDZa7ldtCmfO+StPE0RCBykOMCxfNvmutxiEfPMYr+qfMQAplDvBMrgN24Ffr5yfVbjS
NkH9K7GHzL3IfpQnLxBpuCNiKXryGjJ0j6vcyHQ5lEd8sHAuAWZHUHXduV7uLHCbAPSU0Q7kT460
eoy8gcOAhntnWpmB3j+sAzohykIxUzbyJObGSo5+5EZsoWY4RQCTafE9/feDew34/X3tcXHSSElt
h50O3fnvW3mUmeVcV45/NiyNTKe4ynRmhLhAy64KqsAHhbEfurxgAXYDfGtOOirno+yKMv+mC/db
4yM9w4y56DGngCtLgvaCJoiC6S5hUECKAFoXezdOfXoXx236kmiM4/BrU5PYK1mi6GEwwLibxQLK
cq4V0VGqapiK5eR24cPmbrRey9+S01mSR9rnxglraDVdqsBzP0w3Uyir+tCMzuxfJoNVUc/qL9aQ
PytSFPl4VlwcqXjIDJSPv1+qnC8VgJgTZ+ospA2rSoFtgsjgOhiSSyM7hCpTlWjOP0yD/m6c+L0c
R3eFQd5Z3MmKfQIB1h83y4lRcnYzpPIODXT17ISBre+a2YBbXpBYn96yIyhGinVrdx9Bq+JhGzCu
zC6TPcjs09hYU/K1bnROihMqx6UFcdVJR03NECJEg3XUy9HmLzqqf104F7W9JT24LgYaxT/3N1vm
WB89pOrrCXRViYzVQLSGpP0jHiRLDwbJuRjdfTkNQv8FqX6F1f/2lENBxPLkOpweXRzYyyf8BzSh
BpzYzXZU3w5Tk/9AlZWMLzFNJFIP5rl+W9Wsvl/L+iivcJdi6Aj1s4CK9Pfjlcc0GMJBfxZkdXIy
Rr9nwnm10K5vCa4UdkObKR9EL7/k1lOQiPR2rCrDYZyBfvHUxaqxTuDK6uxV8GePzWRY0yXo+22Y
J8bbXLkDlWol4BCegmHJdoiJ7Bi3bPhszU1NYuMLu4tTtRvLxP0Xb1eWYFvpQt369sjxxLKn0D6Y
FC/ppqtCAmpoc7hYvRqkcnEQ1v7RTadMaqTuQzTs3CDm9W4T4OW3OJR5xaIgYAlE80CVFQdTobb4
Wt323p8n+2ceELy1t20NMzrO8ALvEwVKDFfbsqwbQQqxaQWSDXzRiCaP5H0tr4WKXYX4BxqocMV7
wmCKGn5VQRrJYhxk6QMc5s7FnGzMxh/0bW3BGgPu2kfzDRT66IvXOw1Y/jlEom5PRhrtsK/10zeO
P00Fegxy/BeNWfOtBwtdHtC3Upw0vojENvQqo76VYacIQ/GHxEj3Tjfr6Hn9nEFbscbMtsyS4ygE
dquqn1oC88aktsk+mKjaC6QIY0l4VzNZ7V8klf8iQLhI8TxpIC/DQIg1948jVdc0rS0AbRxXl4X0
RPXeXvWDtV+hg+r6qmrPpZfG1pupfZbhhAYsRd21tuKd9R8SdF7TeYrAHB2nMbFqPAfJ32EBf7pC
+KT4Bj2GRzgxXZxTv79LDToBI4BWdczLOc/3XSSAJJY+QK13wZEq2sboQJlimHPpHenJ9dle5L3R
PgWK0nBT9Y552yJwg+Tsw8A5thmSAS/NrPLQJYALHwAZgo5kQo/9zkrdvy+jS+vgn6uBizlz6SA5
CwgEF+Uf1zrPs0AKZcxH1CcOCEeZ8TfFtZlhAfew/n/8r8yRk1/iBrYd77lzSjEfjMghFchDwPOX
bof8s3zkeAl2wkW77Sw+vD+7HU1NWRe1CTfu2hNefWhG2XnhYyAqmb6WzC2IK+sHpI77HuWRew7b
hqIrJltOkyVt33Do63G4lL6gGb36VeizLv6ivqZpu5ph8DnPTbGp6XMjB1t7l0iq6IquGrBwFDaj
x6u/a5XJXY8gvJI6Y3fzrq6Stb/qTAsxZv2L1t0fVQ7reMPOA0Nz7b6ONauDJEST9uS1pTvAk+C9
taaO4L80Yo69ikuRoU5oL0kYoansXv/AKuzvW02cl4soyL6jpaqT59JKfDoNCSsVmo22ru5nVBTx
Zu18isDkQ8BuRyu4KlYjkdPOnHS4gD3ciLb1LQj8JLirIA9hPrWBCR0yFSG8/Ft19efRzle+vYjD
Ka3AK7ID/v6ytLCv+rGImR4yIGGBMc2kuKvJA0zu9JjmWEozP2fMuKpQV95lg2N4/owoayEZ2ow1
OR7YwGDux8ky9OcaaAKEz9CKuWky8TlIFR5nmnpDH2icLkReLIxDkdmMJdDAzJy65isL0PXaSp6y
ITSdy2pZba829rVtLXIJXG9lR/LmoK3APeP5sbOx+yzsf1YRyoBneLK2fi97R/fnvM/rBFUm3s1N
fz0IrtSDsh3s+lsYhAMrg7yehFyAgeD/7FlMfFmXUej/DkdZlS+fViPhdB5NeE7198aJDH1v4IoW
G46sGc2v6xIog9Sht+ROcdd+pHinygdHlnF+W9GpQiPaNI7/kY7l0i+YcZQB5Vg2pVWFPoU56vSq
GORC2C00xxi9cPhv102i7tGS46Jf0HOR50P8CNVS9/owd/VP4Zei+uQq2YldTp0B2IEBhDgBao2I
RMoCDjAsg1hVADsgpF0RdlPAFHiXtu2UnIcrPIZwCY5hRTRwHCYSeWndrUb59ZSy+tPXT01Xm/te
pphFyWuZSKGjlVQ41sWqPNHtVdaxsq83y3axkMXbFeNE+68lXkV7pAjOU2+NN5R42qs3K30jlQmn
U4iYWT5t4EPSAwHtNPJ90xg61zEZEBdit7ris8aEIcJjTNXmH8wrjel/eM21N4FpA4Arw3ZFqCp8
MxH/tKsAgG8xTyb+E9+2kB9lHkkx48ZwhxmwVNEkcBn5/2bKA6WHFh7YIpJXV6pC7nlcydQLlttm
JwzoNtpArvLQOV6kHuxoUEjjr8xb2TApPBsQlct9xd4qj2CM0/Zdx65eDptFxgh4Aw2Y4eBGo2fg
36brsWbtJU1Ngo147ZpU15u/NOP5TeuGWiDGdrZNNrT+KQxzvGk08eGKoDVxo644dCU+jnSD90eN
5FeLtI02OKmQbqyQUuqYpW4QjF84FHWyzN99xGzWk7gep6IVUyrYpPldWUkw5LteTPElRdvIFbI4
8BnnsbdN937dpZzMW4zohp689H60ApYIpoLLn5jYzvye7qDlzNsG20BydmqNZikSFTKkXFqiPuRV
YgHo1wivb8aw88WmE16dAfxaaqSVPyQVLBpgxXElwh9Wrp35mRemy47s55O3cTCtqH0bi6l9GnAs
oLNJ8JmdSrPLKOYE3sDyWxnmTXIUZdOjirAsXVJR2vHMp53SagEXMzVxmhdl5MNzaodxfh/Rktus
r2dnV3X5kLba/JwaIva+BVHNoXTIsRM/46LyENSEDmKrI9SHUWymuCrs2zrl/dxOtphtpiLe1O/Z
+4ns4+LG8w2HSW50102lv6MhrePT2g0j4NMqb+sonfSTBvW7AS9ByiR2fznv88U8ePAgBViH9V1o
qf8WxUHK+mBLpDDaw9y+KewaBR2rwbLIqrF6l1fXuiO8aznJsPAJC5iut6qhzX5Z/zuEaEyJHj0J
XtsUGwgtGF/3oIySyomrTVK5Vr4tcInOjxDLIa3SZx7h0uImrd6k6yfmpxXXtv688tpTAxob+O+N
PfXRbSVAxT6hbzbn49q5Wf0nRe8sh+ispy5aHpVuPEWQuTi5+NjCTkkCeJJAuMwi4GxGzvOOlxmM
sur0HLxyegm7jdmH4X2NfWsnocoBAzcVWYArjrqSNmqQNkOaiLbEkQJX3gJ/Xb7o/FnB1ylvCizH
5tmIAw6n1O1WdwfpnUewzBo6KhCUkyXxeeq/sET46vS/d/Z6Pddfe9fFMEpb4EN+Z435K/emDg5Y
38Z4H1aDEud1oc26dP41YhqtCHXC7ronF1boW6zmjPbTIqOIxuCQWbclKgB/01/tu5kxIY/B6d9g
q11d6L5BGwvqT8HENdokw8JMynoLGrkfej0rXTmglAOIvlB95tJacNlhaUlGt33Q37pVS47DZroS
cHuv5IJ6icefTpyZTRFjP3/YxbjXnUJjTiiMzYKD5DkRBh0V6Q/0Bycufn5rGzRsX/wC5Pj9ynUa
I8WPWF/irhyED+Dd6+TNVM3smypjZTz3VW2Tl6IsDmPEgmdNH3xh6s8WvXJJ0aLOfAlt5G29xw4R
4HkuXV8/dlfIczBTXd5LzPt2t3evZq7cjyVXws0mrgQRsqlxTCpBjvhmXd58d1C86rXfdmxb1xPm
enEG3GycXDyDDwd1lGdxmFLcRH0ALXWTiIxt7r9LMPPPypqxi7P0ZRfOiYt+5485YlcijzOTMmOk
S/Gxz0XAAuHkaR79H2Vn1hs3smXrv9Kod55mcOZF13kgmbNSsyVbL4RlS5znmb/+fky6b5dlwO4L
HBROWS5JmcmI2LH3Wt9C6Clq9neal0QyA/Ieu3fKkMUyO5LZhTSwzLjCJswbyfGerIYBOK1YTNUX
zcLvf0/z4+/JXURWNME0TTZoMn0028t1AZXAUOvjStAeEV11B1Rqake6a1Iaxxg+110RqJjmwKp2
DMGhJeBcwbi2t7p4rr21KEibbtlE4VTXHjbzLNiaiT3H3kItDzfShRaO0zUcdq0kp9M2mJVW2Rdc
QLFCy62a77Bk+TBNDDnZQR6f4GgWgWwdC+h0Nita4UPqEU9yuzfkwh/IbOmKais3eYIVvDM4O9Ix
RhOSYPH7FGelzyNdpRrp78hP+11TWl1+HwdUzhidNCZrkWjmcZP2ic1TNZEmgxlXLiwyXyQTP2tn
MJV7WqE/y1Cs2WorBH8tayfs3bChL7tI2frLprr2msesW7reFwh0LixJ8zpBT2wDbX5uPEjcVbVT
ZAKNnpDjU3KM5kKi/sEKMtnmd11U8LxWl/rCovKDIaTllCsYx/jzSKN/7sJn7Cbv90/DrxQasTwP
jN0RfoGD+kgjVOpyIgugSU8VPZPxMMGI+9wEVsh9dEKCcBMHKbZQYakwN3GMZUQTwOXr9yu0plt/
+Ut/KjUjskibzBxRnF8IXEaqCf9UVKUivFbUjNHWVRuks+jOykST0WnrLgn2tK41heNCH54kWxHp
LgUMDsLrwub4/SvWPs6UGfGjqrOBX2Kx59t+WKfjrAyQEJXoOGgBp2YpdNpnWTaE3bZiyGPd6ZGm
3CmoZHSi45Ju3FQYCMfPcoaw/QzXxQYlvjClW4/6pS4chfaRtqPrx3R1Trpivlu/MzoeIzsHQwWt
vrtQ6gJdXwh3SCDaxnLrkeng09zDYHLnpKA1MGmRQujmVE5e0OvKl/VOpVJhdtvEFsho01yvzYMm
9+pZ7tJAnBWbBnSDVkKtpIcqksaB1xJhigoCieenuThm1bSQBcP/Uf/TpvexR2PRocCwQkNJ1QV9
jo89GlEWUoe97rAeYGDdEnEOlq1/Z/flELgNh0DpVpRG1lWv4cw5I35tvkVmVc17SpLMpOGuq+Xx
B6KPD0ZmR7cx6LEqUm7pNwT8+PIe6IEV7gbCNprt75+IDzg0/OsKvzj0DNxossVa+OBnp/9tiUKu
kU5eXGtSFQkaBKslcdXdxV0gZC9paSW7gMiWxsb6bMoRY4g/XObFx7s8g050QHTngMbQzf7IPeWH
g4WatJGlo3EKmKFPz0HHaQ9o5OJRbeKs0zdlF6LmGsEDjkjsdPumnKUwuUPOxq8EMJTSr7u0ZX7/
dv1iVrYNpgLLANlkmgwW+cPbFeNVmrRCT09BOLKA0lChO7Mi/40gt5MltEZEqQNl1OQS6pektPR2
Kbq3dV0Us82q0ZBNfxuqzBC7HzehS8mYtIISnl2/Jf1mxXDIyuIf1eAcYH4pa9k/rbtlFoYU3MrF
V/j7l/jLHGERf0E/hqXP+AWU38/NlFDuuQyrVk8umQglFKhaehf2IKN2kYzp8XNA2ST2ZtapQCgu
ntXf//wP+bw8kTRwGNQbgh0Z9vJHm7/v1xjrsGQd+8u50PuUMEuuNyeFTHZX8dAiID0AhYgHrzEm
9C2ZLsfXK4Q81EWPXWrWsmOGgmO8UnXw4ptpimYOcDmPUcGTsCQfp8ums76Zv38BHxJglxewRAEI
SwDLV81fjpVxGq1Bgq9xUgM9Tb1GkQKa28qSt5Olshi2dZma6nV5qWd1oU0tA11twJlrFWnzPbts
/0Ga9Fzq9NQ/Zgkqztsfx8dFnSFBZIEUfSml0Uul86OftdDOI8lq6x0AGs7NBEd6dpIKVT813A01
t83mKL7J6kpaHNrLkTsTKUPHsBnN19+/Bcsz8s/eL8+OYdn0fNFZMM/7WA4qWYRs0Kr1U8zpUL3K
eZnmG6EsCiZSbZfqruulTLsLylE0f9iWP+7KaKYAlyJcNEne+pUS0QGzr/DnSIS1FNrw3kZ12t4w
uZSZF6rsHY3bJCO9yyiItNwLU/7ZkC8wR/of5mEftjJYSswQ6Ykwl2Mixkb6YSUFdaXhk1O6Y3Dx
kyOpa4w7OwgAfa+e4xXBs+o6bZElJbRUod+TL6N+4SyIll0X67D7v4ED/vI2ceORWekEBBiaRt3+
8zIfGHljMJ+KY8BIfr5OlHGOD4NdL9j/Sny3A3zTTMzgYuy7kpp/H5TAme5//5xcfso/HhSOHdiX
PCzgHJkXgEj9+bdABd22UhKap0qVpGwnjFHdzVNj0euiz6GKvYj6RNwoo6AiygZfmNeNGfaBFzPW
E9u1s4pNszQ9XmNJoK1KY77B5wEr6MqUbEbuo4oTwuUzCDVQYBpGq6kfq+6Gm+YsvDoV/EneQwTz
MuLS1BO6qD64msxKOcpCbvEXBtkgTU6jd6Sq/OEN+HlKsjwjhiU0EuxsjDsgTT68AfqslhBneuVo
Xe61vSiy7MgymbGwks/HRWC22yMCek5+tHMs2h+thCy2zEOeVsWnmvSOcWdb+DZOmSS1+gGmEFvm
bE2p6Y262tb7IZ375I5eTZk8pCmekzzwo+APZ/cvGx9MP0ElDcZBUFPzsn7+NGubnji9DOMHA3SW
YWk/a0atbCGllB3Ih0DPz0gWSF+OURdbx7Ayx+Hcy3ZnuhbooYW3ms6E2Bf6Y0kKRh44dgUbamti
YKMTXZFu/JRSXdFNu7SRZalMP9F5lfOXBCYFTP2Zj3NggF+ciMmgT8oYqA4X7DM6qG9lOqnlW2DJ
Un9YW5S//zzVnz/PpZxi6IXDlYmdrS2F9s9vgRrIvaJKfnNcE6fsij7yISAbDlRqHDaL2WgofS8T
XPmOUjlB6gP7UGJr6qlokOzAj2KnRkOFGUvjFqqOmVDRRi66sTAx6Z8XXSQWHWffkmZ9kX4JHLN0
uaO22nVVN6GvqVkQeTaLYjsXtPJ2eqfgsFqP0oF3K8ObQh8tuLSlVgHV798I5WfK4gKSM1X6W7pg
dAfc5SPVBX33LBgiCAZoS1ZacmmzZPKQ1WfYDuTYsetU0RHXKYu2rLvOcgw/FdahbGtyrtf2/ayQ
AnFNPxy7VC44T0pICTp6hrrG2ZkG6DMchj9S8U76VIL1hkOPAvr3L+UDSZPPVDV1umacJoskl2Pz
588UJCNtZgl8YVJbeB3AxXCmZTiPAc4bBTM3XR2RqoxAEfiTHp3FpwDqlXg1saTE76tD4ve/068B
FaqJnhFdsKagk7GMj0tNGdTOTHxxHCRCoA5zm5TFjocN0WiFQux5tKCO44TBGYV+cMpq/LkILc51
OXSYb4qZ2T/NIYO+Idjw7iqjCS47oZon3baZpOBokkgyb0rdIvWbUj16WUVb3EmWxsSl8qihwlSv
DTgXIp90i9bbbu4b8WNynvdcIM82DE8wp3IbaTcGhvdHujNqQXjOVBaEuLQ0UDZYHxosr1BbXqQ0
nPzvSdOaM+EjQ9vcNElWSP9/uy5AHksDeo8qCr4BdfhHkZEfaLVGYSDhOwUa8FiU46w+aIlMA8SQ
Jwpu6aICWyuxtf1rVGpkCywPCNk2bTXwl+aUtMK7ppdqesEw1FJ31WBmNZib7ZgEWu8lPS5N3GBJ
Uj+uy7f20e/+Aa160YL/4xxl0+UBXXQ/y2EO0GdhSf1DetMRoZZFxtQfcEICtYqQkD2Mxlg2J5w3
ykhIYZcUDi3E7CDCbHyTRg12Vt2iCAfuLqekgdEOXrpw+ky2SdnG+0zthm4LnD4tCARQpUL6w7r6
VZFLcSgLuJuwr2XBBfTnX7qPxp4fmlRXg0+G6RNG895kmtTnNGCCgYfzatXermGFiQrxBG4E2xad
WEpb4xKcuBbBTAtZBT+6zRe9y6r1FD96MRCMdpIq4mkHFcisMSuESXpNGmdduz3WLX/fhdEweKod
VPNitPUrnC5UQ7tAtxXJLRpxXGH+YcWw+aDz25VXjaoWeL6X9gnanKKf3ga5SlhX7I5vOXCvzpsV
a34iMKb2r1RMxpXHtZUFRBuapOeiCPB+o+6L2sOUzOQ+z6MtYy9H40rugKwNgxPnw5iCbTDDBBlC
1qRbQwIT6ap2DiSZy1nk9jE5M44WhJJ8VlBbK5mjyFXTXekDTmx3jizODkbDtFoi/Ol/av6qH5qq
FHF8gqj2kMpBL7c+lpJNFOYQASXltH5QcdEZ8TEAYU+NZfWB4ZkS9jsXfSmfWoDrFcK/PaQvM9Ag
xCd2JiySqTERu8y++BhJviSh24gavbzjglA/rCp3YvFYdGYig7ZxYruBawshrXxVO3RJx1Uaml02
HbWJAkJTUbqNoHR1+es6Tl7jT40hyOebORvpptYMSJSHNjV845Spcj/9gfx1Kd/+uS4BUek824uM
B0UjocA/P+Iltp4MnBZpLYIhxv0guDy6NF0DdROphA44RiBTCzgBqUutIwdSruxWKGlcWmp/D8kU
vUTM1SFA/hPVJpG0F4OZ3gha6LDZQSyhIVNRAqARQzqic0W+6rgGl57fBk3poDild1IbqLW2Wkt2
gGOR0gSTaFBTf7MeTnWeStLBTJoguf7vBSXHzaZTjFZ5CBDi6X/ovbI4een/fGsM2F3cjBSdYCfW
PyHJP21Zc2NKGiZpfze1JXo+pUxVfyfKTnpeh/bVRfBaDVqo7ZUyioPrdZYhTx13AeNydHUDLm3S
xbDf3eYVC8wj9aw9A7Uoo4rbdBVkrjaGhK5Fi8fKlUZrTn+063RsL/q+80eyYholaF77udPUTaH7
1t2aY1lcIONrmRih9mfHvyylUZv06Z6JTTNt+L9QtPRSLr4s4jmqsIscIul8job12lJINhN8pNRU
gusmBluQDwwNPX+CzD4bX5VGHhjqLS7BxfUeJZ22/aGWuGh7VvsB9MOlXRojjfoiYBZXdGRHvkc5
NLRMwNP2kKoq2TJRj1/kD6vq27dwNpwy2W+sa0wji57tIhtcQ1UI/+OyYF5+DKc0e+xqDIkBT2Af
XpWXYWFyq1pTWtb58TpLXmUf6+676sdzOnMhkcsBGMedzY0/2azSfEryReTBiZCdKO+r5ouvtKz2
oeRAuosvaZ2r3QFHlA0PCzRPlp/WnzyXTNYlL9Smkd2wuuQYr5Gq6+PaSTYvi5oFD3iGnb5K3EnS
Ipl4k6BVxK5vTfa9tfJdG8tgz/nVhNqHCFaSaGq36bikw9opfgF6tvkQ3pGbBo6CPIihYZkxVkvQ
0motMSFp0FblXa/k7Oh5y31gUw6TCf2Ty/TyMCslrCgPuawARoSTY1beM8Hl41OKVsH0QjPojIOx
zuxmiAbnSrf4OOUEpkDjjcD3zOdS9zFcFWGBzzGUpJ5To2ScupCtOuNKlVQDBgCbstVsaNelSu+Y
QSaq11VLn1z03ORA8zFYUNuQPlyKtv4yWvHDZGYYmfVLIjEp218iSVXb1xBl3meta+IOX71QkVbM
M/VjpUwMi/KLuGptqhsiWqa065iKDTznAR+aEDWTNRIuc18ZZt0Y2P2zYYPonFqD+68NfjvrAoIo
pbYhIhmTJ7NQWD5MKGnksWBMQAJfgnEo93R38LmtTwvqXNO67vD+fZOZA9U3bYWibBcrE1XOIkFp
vmiStchKskthoOC2b08z8g2cfmv11jOelL7n8aDjZqqT6AmVr0zmZQkty7EllJb7wTfiwPWHwZQP
AlJffjR7csw8RC01/WYLyOku5xoduz92SC56yYbuX5PS7i1CJB+lEpjK44iCimfqMhAb8zphNTRV
yKEvX3YP06+XBbI+wyR+8+KDYeDFhzHG2QZgYhxpT5nQG5fxgbglLmXpBiAemR6HnGfpLmBeiYJE
t9TJ8Jhgpp8MREjBncBcZgARY6I/vJqMbSaXp0TX3lcpq99i2HasfDoW6NQtcKcA6iC8LMOm1V1A
rHyq874uYWxWzQzih5KCMWbgRmEgRvaGihTgQmtI4bIRt/MQjJkZAsqfQ2nv91U0cUTrjArrqVT9
a+Q+o3k3jGQun0JDQ0s5+pyWMAFUuxhfZl0zi85pyHmpn7PLnmXWulFTBZJZOSDMMxDtGDAn5muV
76ue4xI/29M6gEgu4eBR1wnrTBpw8W2qDKU4y7JGGqdqWuBFfDH2e6UQy9M6KHWnOKUG4adzYXRU
4d5gOeiLbkzVdKcUSYOjRaAli2C9Ldovsp/0DE1Y3clXZlIDdBz7rhp37BRGg78umvJTqZpZsben
dk7ZOMyw0rFaFiERsEoPnIeYldpb95wUBypboK7yEK3yFIDmvnzWMTSWG8ZNU7HTOQpe6BdN4GfT
zp6/R7icBEMOQqfHPR2oVnYs9tiUxt2cVfuaVD1YIi1sjl3SI0/agYpjTF1YcqG5yIPt2gNpOKlk
My0aHeZ7AJWdpMyz/krjNhbtGG8uDQHd54RbdR9CiePuoGi0LLwpquIU02GM9XZjSOMk72QybkMN
qYbEJuKrtZo/9w1nIzPfov6SQVsJ0aqg1tjHgxZBsG/nnq68hDPRRSWm88THfdmj5UJa5BDktWj9
4gnCSl9hcrCoVpbdAHAcxyTP8eWY5B8WjbRig1o+U14BvS/LaNnjxzviXNXimYwkvdvNEkBq8p3N
TlcwD2FeM++Y1mt+fg3Ul1h7OQvn4hY9ZGXeY45ePgt/RrZoJ4I7rAMknpjPLQQ/xl8Oo9DEejfl
YZhTV23TanpYnTKhACTrhmaX0ZDAEzvrnEs8CSoOwJ7F/mMKfClT1hJilWisYemDTFwaLR54fNf+
zADgLoC+FG+zSk+0+55jU9tVVl2viTD/+W38P8FbcbuWV82//4t//4Yvh+Fg2H74138/Fhn/+6/l
v/l/f+fn/+Lf5+hbTXPxvf3t39q9Fddfs7fm41/66Tvz03/8dt7X9utP/7LJ26id7rq3erp/a7q0
vfwWvI7lb/5vv/gfb5fv8jiVb3//9a3oSLvmuwVRkf/140uH73//xVH1j/7K8v1/fHF5AX//dSK2
bpqb9uuv/9Hb16b9+y9L/hcdcp25jkCOz/CcOn54W75i2P9SSBQBeIWQAkzzMs1ir2rDv//SVL7E
GIR7OZ6i9UtN0S1fUu1/CZP4PXo4QrfowYu//vvF//Qh/s+H+s8M7J+jNgycUqifCY/ghxG3YcnK
z5V0EIlUTq2g2veVqN2kDnUvyxARzhr0g9CMuz/YKBBVLy2v/ynelx9JVwxw/qKoV1VVfGiJTVKe
cDfXwn1TkwFPr3qeN9iUpZ3fKcpeLZcAORQQ0vXYzt0+UevhgOpU38RFJe2HKS9PA9rF72mpSNRS
TXQr/OTBwKZeuyWusg3HjDi0KV0upze69hzHSf1ejbNYpI0CgA6KtzfU0OTY6H0mITHItMckn8zS
HRva925Gku8uG9WnyppK+GalH92aY04mMvdPkBS2n2ufA832v4kKKVvcW3XpRI2GKo2Ny7/JM0Gz
x9Dn0OmxcEOd3MuisbZdml6bBRxyp2h15Zl7ifYmsPbuGqgGW1nJigOxiuOhIuIidY1QjjfcdIy7
LDRVx46UeVNnZvMcRjioIbNYn+n7v3NdqTsn6tNyLzMYb8mBD0hr7bD6P+pmTrxVoTI0aofqW5Nl
hleb3PRgJ9wQYWK6tjYpkRfMOfCz9hWxH9fJtCRWr2nxM6lxtDULnMeNEW9hwV0hJp0cKwVxE2U9
Nw7juZW+NVV2Y1mIPdHDL104W/IY+5NXXmY0KIbgBfGtfh3NZ2BpQW28DW0r09AW91B8Xkoz/owk
yIRxhy3TyBrHCJXZwfwgHCU3Y6guxmbOq8DJ9RFmh1m/DnbphpAcKxvRdIlw7AuWRROuniXhxkQa
V6okBM2Fm+SYmYyifTCTanrSWpo8NgBYZeKGMe+NTOVdHHDLT/vUSIQrW9ERNKB2zHP4kkPr9bGN
+rMjQDerXkQcb8IpwQxjSaT5ol7lhlNSvM25m1pvcCicSK3vOgVbLpG0Xzsgc6IietNA/OjIWaa5
qurbTpdN+2QIP9um/BTqBuP+CrV95oSZtfdldWOEvnDjOBsOmtEkwNCE0u0hGkgkYiDxHWtzntxk
jpVvNLbBVJFFTcyDIfMIwDw1JJepG2VY0x2gZniypjSO1rWRh3qz87JJEOqBmxUZQTaFO4j21mMj
EzUx94rp0NG9n5Uw24qm5w1jYvQtBZjhwNFsF3asdELk2G0hipjQ8OtIPQ16d4/SMHDofFpcJex+
S4FewlPLwn6Tq/p5qLUHY1Cmz3iax904jIcI67M+Fc3W143qwMnWXlsKS2wmAvMJhX323Or3Or3c
nVm38S5IDfuhT+eOUEgdfhrSxvq25CubMhmqg0p1qDnwC0CgSX39CYeFE/dd5mlynrsiE+m2Ncru
WMdCvJt+Hxxi2UdKaXb7wmqCGzmUR69ow9IVpPkQ+p3EdxjRyqOiFbNrDbb6VQJl70nleBoVcaUw
WNonTXaPSSOlZLOng99UxtmW/WBLYtAeLCZJv2ONRJPJsRO38qccYYcTZ1UD7TB24pR0jqQlCsA2
PUWFf9rZ17U8tXu9N/eS73uVHVwnNNJZJXmxgSNiO2N6A0ztvZHCgjTOik49T5XeW60TyMOneBpl
t6w8tpzpwG86ngebmqZNvTGy4pslHBcU6wzAtD82Q/QgOt5ItFxeXML4zMdjOFmHvMs3aXo1m/4d
SIPrFMQnLoWNGoRPU1pw62CGej2JkUZg+AJlzcYfbBXcm8qnKO4BCaZHAHxvEkVs7IDKoYE/zvM+
naodRsTatfuE31r+YhgVI7wuiu9V/JE9eZtw/lrJFXXstQvSOovFVW/nygmRWAPQydqkJBn4c6d6
mYxmi9XKE58B1QyyczsvIsTIm/BduuRuZTtcoN5gJSb51OngKFa+Rx+Xu61c4j8aw70sP3KHjPai
k2d2g+io1vPnEoQEt/Gk21UZIqVm0j/LUfds5AnizrT0CGaHbwW50uIW7klaEp2gB80OmoAvCf2I
SWormKnK5KV6cB1bCvcPRsWuGmnNfhiCe6z4077TQPLPJjFzSULqCPzAwLasxzJqnjGPlVcmAtJR
/iwVy4bod7umpdLFsnMcZXPnF/1GWNZZion/qyWOGdu4oRbmWpqgW9P0wJv4IdsSB9a11nftMatY
QnbyoqQD1Ea92tRlT6PeL9sXsiFTR7PEu8pU82VE8ubIhX6gL564ctN/BoGU4/7SYTGEG0vyZaft
cvkzw8Zaa6QboBsTD3BY3uuwOe38aLTvGC2aJ1YHGyHjhOvRVAqvjod8l8TNwcRFstObYRfIAHGN
sLrWVO12JgMnR376qbDVT6adxIemJMkdXVTjxb1qPvvycJqbZCItKHgOB7hbY77xAcE6/VT1nl9h
ckq6ctg2ZaW4TRHpn7J61G5V7jS3cy12lgZHzWeoipkUUPmkoLJKgIhihFUczjxtB63t0BvGJtTS
dvnwzoFvJm5hk0KwGLg0F9UaQ6+k2UeVKfZREraoSy03IZjGW2JsHBREnSvQO3AXNXdWWT6ntjJc
5XF6rw4RvoVJPRlK0+6aqXhNyuqls4Fa9ziloMImzkg/ZRsGJMUzwUAVdMPEJPaYZU9b8kF2sdlo
bqGL9zZBCV0QPoL0IqR50EPcKy0vNrrUaf0M/l8i7qqqwJgguKVVcfWpFPFeMBxzgNOa56I0ybSq
FWVbjLSEwzrtsP/28pVgt3WNWNDjzJX7QK7yK38YIydoW/hlvpHvZ0CAT3SK510YdhusJQ7kfjin
oblfNOLFrEz4cTvbLZuY7rBG3ADcGAMDl1cas32TGIFXALMH4NwfDS0DKQMw3pYSfMMi2ynShf8K
GDA04LJ1hZMO8CqNCrZp0kOSbGgcjHW+TYICOlyCOFhrZbpcHf5wBY0w3fAE9uiW22rAki+vNQ0M
ykKKp4Q7SzZpfIDEgMdrOvMCtAQe1k2ujAZwH/Zqt6FVtc9nyW0JiXANub2LAC9g9aGfJ6rU48Zt
0f5ItyGzL8jSN74VJJsupn5A1npIAQS6pBG2eJBsZ0Lh7GqN/FBL45WhJ6DmhLgGNB/gG6jsqxLy
FY09+bkQNCRpUI1OLeR0j6Uh3wTUI+fAoGrqzOsIorIV2XvLH4MDTaTUGRCnOKXZP/o5R1Y2ZC89
t4tDI/W6k/XhPaLCDXR47RToUQhow2wZ6ISBDCfWr10NkJeXp414DoIKbmJRP7Fm9kKoXp+liifq
IX6LZb3dRmFk7nUt9j3SL3nkIuW1A/tBfFJ11zCJoAcxoEClwsLLH3P+svmapmNJDxSkg1v7tPNm
FcxDgpIxCJmxd+JOyhROsj4/cxc+zHkOQcmPACs1l7IndeVWmhiJpTX2eKvf4iA6MJt8A0HQbrrQ
3itz95K1inXyl7AJIA/KVqWb8HUA4YcqzBDbPC1qcGel0e/p5pA7VMrzCwlrYNHDkdkmDolT1MrT
lTRTsLUDj9Vs5eKTXRnfVF+BF6rTI5lFRJbETOZ4XMsjjwgsrQcy3+gDMTqbcCLUX3RQHwPA8FS8
aHphOjrWfYepdXkbCWvcx8a8owA7tKJ6MM0JqsYkbbQ+rh6ySOs3prD078BOCrcu9PwKZ+LsAsfA
jAgpZdOUQcUovpn3+iTm3Gkr5a2NM0ivuEyao24Ux6kX742lfqNJ03lVGZyaNKFjVb0wIfNvCxpz
G71ozB1ZCMU+1d/VgVMD9sqtZU3PLWYBdybbY68XBe1C7iZA5GCSN8Rg8Wb321RTXsMm29vBOJ8p
EncYGTYmczZC0kk9R/p3ymmLbhrdzjYVxAVHMeXe7aNrY8jZbjL1LawNiva2wd4Y1QcZcf+t1OlO
mN72mAjOEu3aTWumMRh30huUkOefyQgs7UcCWFoS4eht2eWLJX+1o9bRzO678Etxm3Z64VTJ9DTH
DWCT+L4J1GtRBeB0TDHeQqunKQu6i+zrOvIME28WYuCcxIEAQdCAVu00CX04qlQxt7PVzTdB3s8b
MjnCkx7Y6j42qe1Ls6i82srk624Q22qo3n07cFORnxFCkp8RljBGayo1zvOgmwdPq8Ml1YDZHKkM
xXkAb/BZ9S3JTUOpf+TeqHG+AuLnItu9R2bnPyJkEvewz4bvKl5D17atAesokBc2AyN9DYgWvQrB
h5Q0wYkdmCqQCtRZ5edwIhwt9hX1W6T39alBSUExzqC+L6U7DNPKYY7I2qlText0MRhrwnZKyWk0
+pNVbCBnsqynEPcePT/AellPrq2YXWb/M7AJ0CxFPeYOMSG+19udLjlpPB8w7nhGrADU4V1NF+QV
7C+g65XMXVG2GRMo/VUSlwemTJi2wJVd97gbtho+RC+oRqLE2UFzv0P+i4y9JRIFVU7n4QmanQ7Y
hVTFn+ZIDC6qRbKEO6DHZyT+12kRMd8eml2IIu2kdK9q/oVm+xVyE+4OZU3DgDJMr8PmXNqYI9J5
S2aZS9rJtEFw/gX4UEOAsmRUN7af2EfNGDbloGrPICYeQMlkB61LVC5/gzgM2fSaLTZhDDP598Sv
H/Rq3JqVyokdm9DNyDfC1e1IUqJdR/Edt4ND3O0lhcCiBLt0eo7y8oBJXvk62IqOk108h7W1V8P+
mnvqjBG5fqsz4OqEYJutwu1yrrm5aSkBWxnpGgFTvSt0m60LVdWde5lLtlAH+pKG7mC3rK80jPJu
I+cjhBESSLHSuulU3sD62aa8jQ8l6nAnUwy6vRoz8Tk75AZWZp0SZpj18ehjc3aZX/jP49yEkHPL
RnZNco42iH1JAGlb9RYnFc6VPrCOaouinarZPscd18ykUIk68Kc7qK/la4LLalvpBupgbUge7dyg
KhiWC4IRdFO0HbCz4faj/yyGzH+w7TKXQVBB7qBV1l+NlVI+ElLTXsmkYtSuGgwRYGQzvFd8wLbJ
DGiPqyT0WDvJD1aqDXvbGHVPtxLJ5CUKdQuJp9oFvn2u7Km7SqVK9xdoMCtXmEMPYaF/KOvZOjHH
qg+63FKiAHFXwrDYBB06/GlKnlW9v23LanLTbhLnTPT1Q2WWVz2uFKdlBQPoF1w3RhI/NpI52Ijt
qmPfkbIpCnU8NMjFdxLTUJfuXbyFO0NuxyCiJx97oqcUhbSjT9t/12Iqmg1sBvmpsAt9dkc8AC+V
kRCylNqyY/qZgl0L+O42GIN6m42j7QVaquzok1tPUzU9i8bIvqZBUb13NR2UesiYzavJIpm07fyZ
+GuiENBXxpto6K1HmWmLB/jReK8mSzmP8kggWz7O5ok4SUxRQNzI/gGXvTOBQoxekrT6G7zMdglH
0xNA+EF+8CF639EMwiY/SQpKnzGUvhdCinfYSqobcGjptzwxKgDeGJ6RDfioozy7C0oUQloXHzlr
A4p19h4enJArUhJraFSD8KuvjXSiMFPHcGFoNBLgkmXnRm14aMxi2IOGa14ZyoZnkzBYbN+JDC3M
T75nY37I+smgDI30HWOnpy7u99zR87ci0qI9oo36lLdS/hibUXggNU18nhS1vR5B6LtVpHIryOXm
k8JskIb7QERGFTX2g4/o4FaprfCtydqBa5QF1xsZZOHFOMFuhV1l25DMq30TFrCyKp5uzjlG7rGp
lnuU5ZWr54Ke3ZD0LyHjdrHJpvGW9CjwkFEneZFcB7tuSIpNN2jZfYfd6D4aLMwpIJBLJ7U4ZmZC
VO7p0yXvQ65VX6QgNF9Jf8S8nYw0IEXZWJ9RzTebAS/5hqB6/amq8gkCuiamN5Qb4x3IEFI+mFdz
MwE8d13H9rhXkzk6SDV5g8Eoz3c6kdXfmsGMDlrji/d6buzDAldiKeiNF+CBOeSKGWyVTLcPSAri
BwBDtYc4jZquMKp0x1XZ7v8vdee1HTeWZdtf6Q9IdMObVwBhGSQRNCKlFww6wXuPr+8JZRkqSiT7
xtt9yRqpUoJBBM7GOXuvNZddD0GyVSJSTTY4fQAxtjENob5VjgqiANtITd13QZWgoSb01mEPbMw2
KuQlMt2wXF8QKmdgEucM4zA4uTVK91EnaaOtilV6zZYiO1ZjmnppmP8cDBKWSaJcToNJNP6Q9G6G
tzNn29ooVaBJ7bQjLzZcF6oYrjpTmcER+qNbGrOcgN/CgjSkAREHvIqI9hVKTzcL4xYVcHJXqygE
im7QXIgp/taqQmIbY3y9spPnQ+pVxaA8abEwuOgVdUxi5tS+9ZFe7yfRTFzqGwf2urMeGlTZ+G6D
RL41fbO4ychnQDuiAZMKUMi4SRVEe2igEAAMvVtnUpRv4igQudWkzx40jslbKQ8icYN0zHfzWA72
HWcdGASdRLecpEJEYm3LZE6o6VUa/DLybir7cYWryCLoSBywOA0BC9VlR3RToeS97FrELlc1aRrh
hkFhcBjLurY2Ql1NG1FLI+TBAbR8V7NamnNpZz7JA0+rK4WGEVO1gmm9ZELs6AZG61HS83p5P9Tg
8nLJQlXU9yvZbF8jUiZ50yvJt0Buyvtoctmim7vReCQDyktirXNLob/tkTTbSod4k4yCscdxPoj5
amorl02OzC5qUi9NuFr7IH2R2jpYJ22tlTxBVXQzNQldXpwTD1U+WmwZR/OSob91X+g1QEHUG99T
MXgxjQwofoioovBbY2XBVV1Lk6Y5HBBkcMgFKRpFerOEOlZmpl0GFY+KLWJRW8nkQbjSID+2dOTt
DJzTquH4Racn4jGaeTWVeAhUMObuoFgJsbLzVhqU1jVLCmoPW8chzRR9AwblqxrqGCTMcdC3DUO/
azMahC2T73iPrAPO1RQP8t7vCp+iSUbwLoKkkJChKTAO6RptKGz6d/4CAqHJ6qJPTrwWI7fbYhe8
Y2+WIpARg6eiC6bEkeTJoF+m5BXCjLJWVyJKmXIjdK3fPzCCbeDIGrINo6R141GVPX8opx95YwEJ
kFAwXoeCEV0wvZc6h0zi7thl2pbdbMnbC4OnqzV8006H8JOzrtiWTtGKwW1WWxgSp659g0UW3ESF
/IqBc7hEm8HCGKA2MauFL2n7jE0OfTX1NMxLP6WJJkvEM7f8sCHI7nMl6h0MRtMbtFRtlYhC93Oo
ctWFXKdU7pwYqg26JVvloia4wBm7o9yzjjDkcxzKB8tNWAZHcUa+76hdRkQDhux4bzUVTcrxtkoF
ZcfxvF2ZxJEvOi+hZeqqk+BAaDRHdwsl19HQSsR0EjsvyeE/JFYK2oq5i+pKeUB7ztihlKK4Wada
qsdOTfwJ/DMzzr6jtY51ZyBUWlizk0ruTCK4Yq8kTmCktC+BMuh2BM/q5eY7GBLtGpyF9QqukTQF
bR6pb+h8I/REhW5PVZjtwHr2xbpsLUwJfP0icRDgoF5VMqMcAMTsT6a0FNn/WeGw8ZlC8QQokX4N
klx5DGQ6kHTxxRs50hD+WU3xQtOb7gCfuzyAhlR+iNIkemSCB4yOVe3B74nuipJk3kxTS0JyNWk3
itlJrxk2pZWUFyCmlLI9mHpW2ky/aFbUijLcKhxNA7vN2NeGJXZrMdAbbyyRG1pquTTz9BvE+dMK
dkUM8g7syM88GIJr9E9+4sSzIt0jdrfYg49MdNZ+CvUZzYWq7uahVjiLUi1v2zCcfmpF6wq+lt9V
A21KApqrVxVGoDPCvn9TOyV1Y5paPyKZl20/9sMqUTjlchsya+NHKDfTLFFBb+fmig64xMADkORd
WKS9PdUloPLYFzkkylET06Qxozc4je31xMptt4jXZ9o3dbwO4qJ2o9TQ3CbFFtQDsmJYUHKk1NSX
npQhg2TPramBdsZQEuwhxZEr0pDrUsNm2A+YYR2jNoJDhu1wz8RS2PXJZD5Udd+tcq2ie2lMwj5J
jOyIomFuyU4RJgJ4eHQ5JObLKYLUESAZDO70yQFvyUu5a+t8svVOzl+CpMxWgKP7C2No5jUha/jC
MZ9eSERHr8xmEh/mWXstu/oHTpRdFQ3aQQqCrmM5CPrTFAXmxRKu5fbzlF/WQqzT9kqjg0Cw42XX
V+NtAQEoRkYslEf2HfekAlVQwnwSYPquLF7jaWq2EsgrhTeV3q4gk14Ec5ex/xTi4nIRvdi973ev
cRsmt5redY+jXGlACstuYmsMl0p2iBr2EayBD70bZZ39YFdHWxTEsQve7QbpVn0EIyZdEMyp7kZp
KnbwhbSL3BjqgxWpzKA0zU/WSpONlwmMZQjGjPDqpAueEVOJ20guB1o9WLxWotFGCfgPf7zJQ7ly
B8hDJEY1o38dqjkOJAGwW56YRNe0TYDEeiQeRk6vMZjt5ba8lAGKrCy1N771RBE6ApEPu4H4nhVQ
8vJYE57oEsNbbVSjkm4nqIs7rc1aOhelodujPpfXULgjivY0My7sGVzLSvCUkh3tRFLOEBVOw04j
tueBsWzlqG1t8Zm110aIkHKV4NWQyNcXEkLOe86Sg+GaAc5nYNTXzOvE5V00FbTAjKDf5UGLwKvL
yzupzsdLSL6DExSXzDL5viVRgFKvpN5sRf33up3St7awDKSJpkITRmGewzlUDPvHqDHz2QHSR9GR
wukhzLufoTZ1V346iytRssZVXDNDRZMY3+COwUKSZswNxj4+woEgmr5Nsngbd+xoOTAl/lFGPGc3
YsehJc6lA2urcWdTNOxkZmc9Wbq6Uzr0oyA3U76tZjT59FbwXWgN0kMsg0khjDXkP3W0E8N6Xket
UjsU1o6tldqRZF4LniaG7HXAVTtB2sQudlZABpHff8O7ntE8MRifKYnq5FljbYNZrr9prPZ0lUKW
uqd5TGBAkKnadWjqXmg0D2rcpk6I6MNN9RDxfWFaW9Dc5g15YnO9EbBgX4cE6V1m8TT/aLOOTiDq
ye+a6f9cUmuOSOplNwxz4Zo9o3Yl+UK8U5I6uyqLQndQiwTw7EmdkAxiybJJxV6PXWEVxQWJuWDm
PMVMYUVbZUiImmysyfHJjmg/xw3v1HgdS7n8oMN5vJIIhb4g3dRaDdUSX0Co1TipTEI7wMWNZPJY
jT32KDop1C4IHXmjyo9WogbXVVQOPwJtjDYqKVZs+pvWeu790b/NArm+H4I+JTG8sl6CSNN+Jmna
H0dl8q8bbaxgeWh6ui2DArsVD7y15Vyq/upBpceajx255Oilr9ncRyAsFBBAwjJnturkSgibbzE2
uSWLw3iKQXs6yx5r5deVGbi+VODQlqrMhRZev/JCLq8nCNEOFGL+TCz19SCo+s6SBPlu1ghCteM6
UkHqj1iw0Wcwg7PZAZmXET63bSErAymVffszBwG5Ro1GQSkaq6QK8hEMMkO2WR5F1+ACdTfHTUHI
EST8TmKkS/iEeA09NYy2QtUUSBDlzrjhGNW7TSa367i1lqC3qdZsYlyKXU8Iebnv9ZaSrTaKpPDk
tK+t2VeKraOruyhVOmF9WUg7Wj+dawUMbmeLvEY2AyJ7587Yl2xV1u1YB7sJAtRBxdOOJqLTejo5
rboShlIko4uUPFoq9GWao1IHiBzYEiNyC9wA6Vtl3koTAVlaEs93E2rUQxOibXZaTV0mtHl2nFKV
iX6fSxdx1YASLZnTqgLdQnRDAiGj4OGkfgi9PFKUJQxitHvRlHHjsQdN0nrZSo1acEG4Sk/uEhtX
xqSBm3fF8BARl2KXgyUunR9mYZGYv4K0MY/TZGQvY4lGyDHIgJtnNX6Kmkx8hY0u045T54FJokBp
50uFlmQQlVpOZsSDSUAhS0jyQc3hXHTwjug7LW9fJ9Eg3kO1HgWBsWdQ5w8mFJ0CY549jUn8M4ZE
sukIXqXNquMzJ4e0Oialkmxqqi5ZdFr5TUp7/YoIYWEf9Ep5awU+Y2iaheJ9TI+R4MI8np5GYawP
XIcRp+4v+y7Dj94yQjVqO5W0+TZigO8sZtPXUqFHLcFne07bObyxyGJz6rngaAkQ6SHqKLSpP4XM
GtIe4UGDKN1U9KuEVFAXO0D3huYSBlkTjbLK6D8lG7eB/ADXjVkOrpLlaQ8NOtToNpipGeK8R+nb
PoMKnG8CwdTXnTLiFwpabqJVE/bNeURzYf50q3Qa2OvA1FsNjCp15rw0haCqq7w4BChGYnwcR8UV
FLG6mSI2lMyHYn45ZqruHFWK04+KPl0MYdzRfR/moHCDYuJQz/cesi2Xu1sc6irk46HRjogslVVT
T929ILf6PVbUZNPPJR05QH4cfcYynQmRG7col5q9Wtb5S6f2jaNPbbYG8N5tcnlOqPmVdV8To/gq
+OMDYS4TkLtQWqVc0A26sblg44aci7CggCAt+jZyk4c3yOaFVZBxwCPNV2a+M/F8Zqb2yKwqODD5
Lm6kdM5sktvjLUhWAnrRi1vHgEPasaijaDUYjGODlOOk2FY/zAZpxTSzXzMCjmcsacspoJI7iHyj
QzxLxm2hBv16qsWld9uUOmM5NE+XMWm7a5A18WPQ6HtpKOpLdvPxQSsF/Tts4djtAUq/MdAbCfdh
D7SbRgNFaS2hldVaSaZvFoahB2akvaA3LBxIsEsFB89GvI2itriy2mh+qrIwutfaUrqmDubk0em6
9CzhXX3RiNF6pr0/7eYe/kgXDsoL66x+TNqGIX6X+7d6O8/hBSL0702RamtLLOVLo9cn9hpE+3oZ
r/OHLNHaGyInExQAAgUrybVrpjuzAz9X2qlCLFLopOeR/N+7Rh66wTXanDo4cuec0jQVDY1FqF1b
VtfTYCCiUo74M6s29btZrfUbwBOkQipGXowrqeRwLEQSi07jEbFnnJTXsZ82qp3D67pHW9nc6QnF
y+04eRKPJi+Dv3GsBaw+Sd2I6wSr04VkMDZnkCD4lzLITYeGRBBup3okCDMn1M3tJ1VcF3FhkKWT
EN2i1kHyKKh+cvBRjhyzqjO8MUoZg1qCaDF4LTLpTrfmBgKsqKI8Kf3ZJno+XuG9DW5FvzNXrVyr
+77Xm3ufQcwFOsjOVqu0faRDkzDU6xhsgA6dXJJ0COTtMvVWiRIQ5ybajLGrKXCVEW2qIbs15RZM
nQDhZYiU1Wj684WB3/uhnDVknG2xaDlpTDQgJt0h4Dg3923C9DIvn7q46gqnnVC8g7KKt7WoNSvw
5PG6yBnKJRzo75bITKfTNIL99LB0Rw5h1xKxiDv6qP3FFHHpKZzkdTcjwgkbAgVmI2xohKBdIOUZ
utJdwEb5opQEgYQARb4HzIXu3xQyLzAr/4BarridKi17LXpEr3YmksGpalKLFIeh0Uo1c92l6aAa
dA8D8YfCZOo6I/Kb3r5JPqSoacdYUjsnTSPxR9wM6NNVHDnVRFy6ueQYNbWQXStWm3tgf+IH2KXt
GsVteLDyLLoe2DjsjVGiBSXXqWArnMgc3qPkK5sizEJZNkmO14xrazBGN57k4K5i5/RQwuix4ZT5
hz4op3Vc6eZrGmnxdxWpyduQEwcSMHvBdU62pOyr2dpKkZqSI5TpV6ReGT8I4eHZV5METeQUWbFt
kmi/JTMtvMeIOAv0tKTsUhgQZkwaDABC5pQdHSj/u2jF6TFQzHFT1nH0OOtJRqy2MT8HlVKsxURt
L2hYGtsG4hsP1hyQxWD2sFYFAs/gL/GQakL8kqFSuNPMtDvAoqafSf7WnrMyr3gl9j1hZNgyG5KK
IWkcUUjlpcPxrn0bwjG+GGjxv5DqEqzGBN09GiTNctiNRJT2xgoXXnvMgbqjqjxntaLxN2QJOZil
Nm4JGeNJSq3olf7yEvc9bptBa23418ULWqTmIiEGbudHhk5Kss76421qggqjIRI+mVXRb0Jr5t3V
gAmjJ9TuSSTTHaqqcGmxKC8b1I5O3jLNTvRR2RH/RFveor0Pf6G+lxE9hBshs7Q9eaTGBCuC6LRF
igpOf8qCu4D2LxsnSbAwFI2qOxn8RDz15pVvDeOGQzi8ZxmN5VjPA4fSTkdPqRsFRx5tJ0xJLfPS
IvCJw4ZxK1XxW66gMA6UQXpqcOd/KyW93RIIQEq6HoV3UlRwvB8bbU9RoU9SFSEzxjLouaGdOnpG
Yeivo1pNtZvzyG6GcRo4FfiYV4mvLTPZv44YdP8kZt10olYKF+PvgKi0qiIeaInkxMkhQyl8jbRc
3SpFb64JnPTpxuKtkuKgdDTWDdtnpmz7ilXJ7qbLkl29HJ7olkx7ra76F9+S/fsg1IjKVK22OoyG
Wb3W6mysyUHhkmPNHSDo62ZORxogstnDPR7r67+IbZGmQJWtjRoE6SrGbHqgOyqTRGTJODUq8XsP
FXDbF+NwPXdy/FAGw/hYtAm6wVok/vwwyl0JkGCKSTuJxhU0XAXlmGq5RoUYBU3ltLT58Zuwh1qR
vapGTp2XyrPCJuoATwv3GOyiwP4rTipQWmIY4OG06m1WKu3PeG6kGwQtS8ZLoTJEJQ70jW14t4LX
hLa0I+engzvp0DcRQEQHza5Bn+OWjVw4SI3eauDuV9iNmNMP2WBIdpfr7PtAPVU75GhkftLWT1eJ
CVuZqlZVdtaqSzBXLWVM8NkWHUStS7dTIqgHpnuclpNk2KfBREJyq0QcqOEX48Ado4eZmZgF7G0E
zcj+6MiW4tJso+5ZD0XtVmsnNAdNUiKVU4FMlhjA3VFhhB0rFbyGCpWV2Xei2+csEaZ70W02Co96
uqDD6lTeAycJ91iGm/txDkekegtvCY3oPidDzDXEdlxj8QyPfyltz8lbNaItsS8JiDfBWpcwydeA
MiM7KhF3xNI9byhyTtpF39b6USfatTZzmBCq9iWAJeMShodMTimzebKDnMfNMOT6B/UhX3EymdfY
VRS3mzK5tP+KIikYGXLom5iNzSYOw5ZODafZv4h21M1QSUPwyUrnxT5SEgEz0EpS42ETcfLYdIhE
/yYR/MN48puj4l+Wl1NbzP/N83JdvuW3bf321l4+lf9fGF8Ag/zPP70l/2F8uVqcKv91UdRvT7/b
Zfiv/na+4Jz5b5B3GG51kbcSqKZ/Ol+gbC0mFtNE5Q7qBqvLe+eLCO5qwaVQgv8GAfEe/uV8Mf5b
x0ZjWuCYdNHgn/8vzpffyQOCLEHwYDMpn9hPhj6incGM/cYyaEBVQSBtQnMWr97di388Fe99NR9d
/cRPs1jyxMavhGMea98zHkma9PP6vGufcFtw7ePf4ex+Q624tjK0n41maGdefGHyvKOAKBztK5Kg
/WOexj9KNEV0ChEcn/XJF6PTbxfvGzokPp+8Gdjc0cS9QHCsfMEE+R0K8K8vVDqJDrK0WaUtkQY3
NCZ8RutC8ZTmTEuCPpN3533+ExrbwE/AzcyPIDsXuuSQrI1U9P822P3mr/s/PDISa+H9zTFLC9Ef
WcFH+oG0tVT129iKrLl/Lc0/PI4f3Zvlz999qzil43mKIusIIZn9E3ZPR5Oi0DFD8Yvn5nf047/v
/rIQ3v2EthjHmdhc8xgY5XwJd7Tc1gAmnBEwCS8wn4OY1D0LopF8wer7YIWd2sdSk4Fam2Ymtv/u
ag5Siz6JOn3xLH108ZPlC5Ijz3NNN44MsbAy9akDPvHh8+/i19P+bwPcv2/VyfpNsImB8ev6Y1NJ
K9D3RISTHOHv5PabOd8XNaYONtfJdUJmB+YCfB7btHvx/Z3RrvlnYb34ov/FLyovT9efPszJeq8K
qSGNpOmPnQ/zDAX9HFwIuFriS53Dp6Y8Q4GyR2G2e3nXm4/GgISCJZtW1d4XDxDR3H/8T4XymL+z
kEjC3mBWQoB98XOxOn1x2z74pKdYNJG072wM+/6oCOFOUZ4netU6d0QZL1CES6BcMqT3RGm6c7UG
quvggkN5wiAyt5iiVV8BoJZn4A93TDypMwuPS6jliaFctgjdLBvQj21m7UbSuUPod2XOGLRcjxiB
6E3b3J+CfGEJDR+kIF+Ffty2W/5ykqxRb9rsgz6/Q8YHq1w8KU8Z+PGoE8roWEHJsmVAxwMuErNS
nUSJS7tNRWeo0T0wnr1FqtPZadPnR1+Lv2FdPDRi9ZPciENUZo+WEt3Ik3DZWdHj2AT3QoMFFzMV
qr79wO6wJmvXlIRLo6sDjAskufrKvT7Uz0kmulAQQrwH44+qz1Yh+dtWGF50AhNKGElIdffhPF/p
7XjLvmAviv6GNvYFoRQO8KH9csci3Jn0Ea6aHiu2Kh1jofkR5dVlXko0veVqa/X1JozSY6RbDCsJ
PUG74k5p+m0QBubEsAg0snHxOq4BnO+1qNxjQtk0fXWBafFKkfKbNC3XQZ/kDhR5j2bveVVw2em8
r4LSQLqP1iaVJ/e84MIRq+KimwfELGeXcNdVpkBKY/vocT//zj8oVOJpYR9nXv0TB3QG12s5qmk9
ZKvzLn1S0VGkRMhi5dJTBx6IudXR05ffz7v2yeZLLbLE1AHYeBXqTzvU/SvTjG4+v/ZHq2BZt+/e
RL3QoFkmHczDU42RD71ZeIzJXL+mK2NlZ973kxqu5MpkqMHUeNNgHTsVkZGYeJ9//o++0pOKDPRE
QqtiVB6KgM4GCHHTxZbqfn7xP98c9Vf+4rubI6CTEmIlaBDfmwN6tISWQEMqRILK6aznBmTV7/d/
BHhdVrpUe7g4vFkQRltGKHbWfQeR+fvFOwtdc8+czxsM3jeWFsAlBY9y1p4CyujvV2eUHDemmjYe
WpPvBk0leERvn9/4P3+r0A5/v3RmhRN4/65GP9rPdJZmTxUZYp938ZOlasCrbfuBspP6kkoy8MzY
NjPOWqv/gaiPFYK4lxaPR5rsC/ltlg1t+Iu90Ed35WStpnI9xaQVtV7WmJu8Jv+lYZL7RTH+6OL/
sUanpkpMLi5b/pr2zOwMfvNVAMRHFz9Zpb42ErygmFSZikl5ryuaG/vY9T//QpcD0X/uMchZOHla
eqYnQ9S0Hj2/DllYse7T5LZK4guGUD8BouzBkPSeRlf1C9zcB7+PebJqG12fZpGEF08uk588T46S
+815i9Y8WbRWYQTJgFoFVXVJtbcwiBWquv38VnHq//O9Olm02CdMGDDIeAF05U95pgnfZ2Nu7LT3
zdVcjYx2eMywN1fylUlslm9Xkw8VQJNu2DJU13mv+evZYO44zrpylYomaVElvmFBlzQbMc5wYCj5
ihNDZfgp6e7nn/ujG35SEJC9GOMoiK3HrOsNMTZ9wr794trLl/anx2f5me+qvN9lfm0hLfJkIxG2
mVYT4akY3wjfW+lDWh+6DPcmosFmd97vcvI6n1uU3TltPG8kS0yqxQQqK77N8y5+UiMgtPuLcZ5X
7aT7qKuN1m5MavPnV19u959u1UmRkBTiP7B8tJ4GMwIhnUZ2+tBmbtNJ0lkvdFC2v38bQLzg2+pJ
7YUEwtgt4Hhcu6imPv8FPniOjJNS4VdoMSOGpp7RTjJTpuYVeuNXh50TfvE/z6qqcVIWwHlMWYTq
1bNIL9mJbSFdoCF/WYDstlKV8yoee2FnmiHheYwzmCwq1SoNGZ6c99udlA6QgVRZva69OWtuirK+
6HLr53mXPqkbhRCrdZ21rVcY6gvhz6/MMF8/v7T+QU36dUJ7twBRECqdvwAq4mLsdlI16bTcCWgm
lxLfWEB+jgtJVHWT2HjQw1B1hwr1SkKx2gvQbjDGp/nGmn3gcOST3wIxFC4JRPDXxHUVnG4mAS4A
UWCgVXgdg6DdzLKervISCx5D87uKsDMSs4fKhYghr3phruzQDDWbqo6STAI0t0QBuoialbUJlgFL
cFUdzUkrd2E60Z/Hs30lWMw/GGo2bibP5mNiCfhUQ7wjyoSvASVH++gnw7SX0MW49Pan1WSKL93U
xI44GFiFkqa05wHNNywgcTPo1qPRZ6hJMAnAaemh5Yz98xhh/qiy6My3jXFSjGTwOoluiqW3AHMF
wLB2IdfSF+VieTj+UC6Mk2KUyEMBIVMtPZrKHYq/GnmWZQicgYVpJ01C8kVF/aAs/Qohe/cA9eQd
N4Golx61O8RdlpOFamXVbpT78/a6xknhG+ckK0VDajyQCddd7f8Q8+Lu88f/ow9/UvDGKMnMCbOs
N4SZ8t2slewmJ3x21eiJ6H7+Iz6oeqeRQ80gpNMEftdDBpO4GPiQ47TZFzd/KZ1/+JL1k6KHtMFU
+6QvPfAImcM03lhUaW+GjixdwP0PzaX0Qxv+Pub2IgzO+0b0k1o3zVWSG9FUerBoDlgyXuPEfPj8
dn3wjSxzlvcbgrqc5HgI2CPVaSRftB2q6Ak/4qXG4fiLlfHRj1j+/N0T2ylyYgCv0T05EmEbQCJg
Xl6XDpK88awOuform/v9jxDA1RDprns6Q3PEEtN9bA1fJK589ECdVI3Z0KuoL7m2kMLR6uL6smzO
6+wTaf77rUlg7gY60y8vTp1a2xDS8/m3+tFnPlnCUAWFSYOs4KU9EE5reAoU67w9i36yhOVx1CtU
UbpnRBbaMT9I7HhokvM+uHayZ6nJS/Un09K8KiQWDIinCv4w/CJK5IO7op2sXmUYewhkme5pQhGT
zdJe+STxffHJl7X4h9JwGhNeA7uXO8R6XiX25dUADR90D4aEzpKwLlsq7EdjENzPv98PlpR2smox
fdRG0yuaZ44VwsG4iNB81cIVEsx8/fmP+OhmnaxawbISVPGS5g1l5Ax69U2QrbfzLr38yHerFSPh
JJf1xJdcCQl4qgYsi4ay6ryrn6xXU8cyAt+LDw7B15bM/LZHVnjetU/Xa2iJJDXotZcTcStJ6KbD
Un38/NrysoL+9ASdLFodVUQYa/gGxviQt8YG36iTjms5v/NDbOvl5RhprkioW/YmK8+p8iCq84Wi
Q05CX86/VftoTtaz/0Xd+zUe/dPnOVnpajgWUxJnhmcSEKqPo2OO+B5R/UyWvBP9A4MKtbs2qniX
9Fc5js/Cpz7CFh0rms3LEKPCCPv5zfngaVRP6sIQx8Ws62nhsaUiZ1hT8GPhCD/v4id1ISeto+Qo
WXi+qV3C9dgPsvBVJf5gjEaGwe8PewgJZcBOlHkmHtsXDcUzVOTgieY8Vr4ZPTy+pmk3RuVz6Pd3
qlR+g4Jg3ozTrDilBlkHXVNjJ0kQASNiblX0Erk9pTxc95IaHIuGv9e0prEtivJ71ACEyEb5B8OG
S6Wqvkqr+eD2/8pmerdiiyzNpUEfE08BBY6MPwt2iJyM80rNKax/RFqgdX6dexiHfsoyVCLLRIH4
+Ze7lMQ/PMXqSR2bM8zomJ8yD5v4ZTERP44ak1zlKXuSg+G8urAQXN9XNBDPYtQP2MDx6T91GMj0
4dvnH/+DO6+eVDP0sSA1hD7z/NFaZVaMaglywufXlj94jajy7x87asO5Cucx9TomorsQAuptqRTx
pSzMrV2mUbCzsqZEsWxWtdsGwniFdDy9gbMHEGsoU4LVAUfCSdGfw6joD3gmxHUQ0ZhsOWeitJDu
NHmU1347vI21gn97gA7uEvdKmn103rxfPQ0GI/PWBz3Xc/Nbya7lcMMpz/38Dn10909KIILrXEkR
cnus0Q2ooG9am35R7j+4tHJS0QwCtrOBeHMvMfM3q7QeJf2Lwv3RlU/KmTiMEuEwRQzcXQtWaqPX
WKa+CkL86OIn5Uwzakji8xB5WTdkKymoJBfa0FeL9dd39ofVqiyr+F2hUXJBK2e05V5mrPupd9gz
0Xo75t2OgX62+GXifiUWT8qycYgQ6kobknToG+yWoUwizWQuai62WboT30w1XCPytAMrxMcVOoV0
yzp15vAu8ek8lA/IJtiB24ki3wKXXxExsOIntebjwJ/COPv7xxKu4pz1OCkntWgQBRkNOrSKcRaf
YeU4jSh8tZg/+mKWP39355h1S7GSFIlX9wWT+HFdRPLmvI99UoMiKwl0IckTz6+CQyE312V3Xt1U
TgoQvq54yYpY6iYNJRPGXzCm9+d96pPtFFkOSYi1MPOwePmqV525WzgNJEp8qMGd0PEuLCpQkN0j
fbmHsz6yfLJy86Ii1L4GTCnOieYEXQKbATeAe97VT5ZuqBWmPvZygncXCXZTJFeIq60zL36ycEuC
2yBodbE3pcGDpIdYSUa8Xed98pN148+DqQwYdb2pzBNyiWxTMYr1edc+WTeJKqJ/Y1frSaQ+rfoB
YnJm+fL2vKufLJ2ZTlpAnEnmqZUKwTV/zkuO+p9fmxRM1vYfquWvwde7Ne8HZZKQPBR5oixsKJUH
Fqamf6MaapW5E9PajrJdAy+cKoq8fxW2Dzq9WHmSnSmYXRwTrpUJxwC8ndIpmzrL7KF5VZI7rpDS
GFZS7SBzFZ0MYUXvtvR+bbDQO0U6YD0BJM5DWjwUnD51qq9CVETb1nY9e5TYMte2RbfrxfVSTKEi
QVqMN/zJzGMhDOKOCl8pIfSxH2NRGE7dXvJ/krHIKxwqgDk9m/6raN7j1iS/+JrD7oFyrczmaz3u
wPi61GeBL8vEBU2SxFK4i24hzhIYH95VRnurwUgc+UWi8ibOdgm/jxC+EQ3I9/vSdNqvn8MlJdqE
2JXsPr7kr5miuuJzaEDJzIzuXvb3bWxw9tfKplXZYYy7EudS1sOvW8f+W9eXa24I7xsyZPZ+qrod
2boZnvi8rsBbrS0/4F/Xy1toQvSf9el1IXUXdAwefAulZfkga7tkIFiLY42ULWYi/YHPENBfCdJs
K0uPdYNlNte+Y4m88HN4CVUOgzRczQFGgfZSJo2WAVIY4Fuk79w1Kflu0gqCDKq3brvcQgn+M4ey
Tlx3tY7/c92232MsGtCKLvBouWmIfLB0SQlefke5ezQTHSyqBdtNdKszmwrySU0m6YV4NUOLvSYO
QJH52g+sjF8sh6WM/WkxnOzVghCKh1iy0f9fzs5jR24lbZRPRIDebIss29XV3mlDtKRuJl3SZdI9
/R81q3uF0RzgrAYYaHrKsDI/GxGo6Rl23kQHCiyoA0N1k/dCgcFgff1///Suh8N/+f/6c1w5bIAI
jMyE3JciO49e8+Jm/j9YF//2p/+4A7oSi67UQ3nva+EeQ0DPG3cOpn/5wv+4A1o9Rz7gJPJoo3mv
J8AXqv6HGux/5mv/24fyxxXQ0bT2vMnJ7yXPvphFDCz2xA9MgJvi+b/GJEP5MPHojeIgVutiqdf/
/XX85au3/rgfqlnJai7S4j50qm96XsZ9Gg3tc+2H5beTe9ElZDfkH+6iv77NPy6Mfkldv139/D50
o+5milgslEPqgK6Ee6q1Md/KsMhRQnca9wuSHX6TVnRsof+Ca7D0MQ8y6x+ul7+9cef/D/oC36mq
vqrlvcnmMupbu7ogXqrec4SBnJpLBoG4Gv7ls/NHsMY6M2ShpZD33jx9dlX4Xi/Z5//+Av9ykf2n
yfz/XGSVclbU8WVxb8G44HwOMDOXLLZdt5qOZtlHByOqlsS27ObfJUnWH6cFm5xLGs5ldc9W/hgz
4EK3sfqXjcY/B5LxnIHFo1l6X07Nh2SFtjbtH//7k/rL8fDnjLEj+sEIXQ1wDsKt5Y8/qHf+w8P0
tz/9x9mwaKNUBXTIexWYr+lQwBtCpvTvXvYfZ0NTDL0yG6uCbmW+QVndVZ36hwDuP3s5/+Xc+XPS
1YKip6vIze/7wK5PKKRYpvYwtgxwIraisPNsg4SO7nJjdNCtpuWBnXH2aCOvLhKBR2TfNMIGYmvU
ibF043aam3ybZ1GXkPZbh77O0FGhGt2VvIlksi1ZJiLt0n94A39Les0/T5RhwXHQRuJeg9UtvXLH
huCGbf8YotBmlg/EMwsDFfyHiZKmHOknEGpN/psHF6Hw7q8RFaxWyBq7Yb23y+e2xup5xfLCSWAp
3XpSfr0tgxroOrhZd3sNHUbUy9doK3d+1OWjHvAzsIW+Du5Bjb9N/T7qf7gX/vZY/XFG+XVgtl7B
uyPwzZe99U8/Mjv4zwjaf/vm/ziR+qjpJ6qjxX1lteJpyVu9o3i6voDwDQ8j3IktAqV+W4LO3Vqg
HffSgGFxxfE4ewuxNFuZBVC/Fc1C5KnUjhmzqF9LW1BRMAYXOvVg1Uk+TP1l6nOK3rAQNmNQsOar
BWqHaBovc+OVUGYYDetaD0T8aDcstPvK2oHxKm8mJVHtZbV9Mvv2alor5AgFbbD5hlzjJWyiR/Mq
c5ytO6Fg8DozZEC4Ft5GrUsF36TtN4Fo1yJOZdBspBxb2DK5czZE5BDJLyxya7Zc3cldd4sty61T
Gfm3oafiE1Of/zU2Y/sl2mK4W1lh3+RlVEI75EUwwo2yQ1v6DVFLtuUXEmwQC0mKy6ENSHo2zylD
/Du/naujUxhh0jjOQ2h5PwvhLNuUTf0Yck/P6qmYT8zZBV0s7QKQeZTty677zMN+hN8ywmp06y/X
sbNXsYqPCPb4G2hx78a1h3Q/QX7deWYLGrQGXr2RzjTeSbNS+0nN+rD42k8qBlTiK3P95LLImdB2
J1KdgPHXTf5a5X17KQzwF0aVdq/kRAGA77D1P93Ocu8K1T9wXcfKQPW6dG625W/LjWViewBKaPEP
6EpPzTABBEdEWQVBdpeWQ36XAwMmCVfGBhXJD2TA9XYpOUaWGp7hWC920hvgDkuwKk9GEfA7bd1v
BoewLtiZvOPPMgTQGy8abmtcZjNTgiOYkVM+QtBY1hxlhi584yfsHztxpAaDPeTq4FidgbLX0bu8
DmxwxWI8YG61joVr8e2wPg2ATi3Z0ZRVsPedev4wJw+4TucCm5azuVcYcTdYO2CoQRTfmr3v3Ruh
lj+FzBzWeRkI2jW6LU5XKeWG+W6ismBZnisMlGJjGoIKPJgT9v8rP4SZydnK+Bi0Ha0iHY9pNjub
wMdLugHKN1WxB//7HHGHPvTKzb6UnzYstVfOTxcVek1emGK1gMy4iwwPw702zX2T2mGyREZ3acIZ
sN9qOm+1Nzhslxup+iwqJzjKqc22w1ItccHOck5SMg7fpuvxhDZmeQrZt/vMe9bH3YXsUl+BDItl
lHs4HvZu9DOE1A6AFWqsLDN7LWqWUc/qsIJUOfay0Z+p13unFkRptmmqduYXodwTENnj2I8kvJqU
ygFOqex3HMhxZItj308iwc44Hbo8WFmViSIISEKeZLQ6H4OZO7fWqq8imCXKT5ofJqFnBYDJWNSD
GNCmZdwme3MKcZMWKqhfEZI7Z89w+32Tj2h5/QqHUxRUzpdXhrWPydIEAhsuw02PZdCmtJlbFyEi
GLSjdQVqt+Zc3qyOBwiCXR7rCGdd3oWdWUZbO7KZHfW8+nWSXrGv2ah5UcMIWsFzuobtcBHO28jC
IL1pupwNmrVhgWoVNrlZ19frE9woP57h8/yGWsvGSli1VymoN5vgXguMDXSda4vh19Dg+sGHBEPK
R7LNHPisfhUGbCP+kKdfdVRS1Cr76bvtDQ4PMDAz02a2ox/CdfC3o23X67aKKigsbjcZ9A+ks5kR
/aAQWlkdTHV7AcE07lfVOBiRNdtVbjDUyZrZ8lSgPqOrwLuRAolbPzgtSPGQbZ9FOOcaPPVNN1jG
tm56yozIKxX6usYA/j9n20hO+sGknZXMhW9uB8VUWzlOUYwgEncLFuwerkTzVSi1fg7Mxm28ZU03
9ZTHuuvitGGPfZXnFpp5A0KdeSPJAz9jEjCCQzFoOwmMbEoWP4ICkHuTu0lH9APQlEzxE/oPEh87
sx9R96JO46hwE3YL2KVrFfIKiKoxUL5qO9v4FbSn4Xb5gOMrS6xXwi7x6wAKsRUK8VAeiT5xi0H5
F2sATAyuQf1Qk9JvEwaCc8Yo7qEL9IxWIQ3LJ8BD6YNQ+UjVpIcf7LVVmGg7EhBYUrayUHCaM5h/
uiot5HTGzCpoXblvfTqLp34uYMNi1BjdRQFoIVTP6pM7g952xEwFwZKgtBt+R4PXtTA4HP8ODNAw
b0q/IbxZ6MvLFHax6EfYQfYIjDaq5YvR9fIgXC+/tHAQvwvhs6Y3z3fhkBK35INzx7tyIDDM01cK
CPhhZEY+VlhjftaFG+7WZTTeXKAcx0m3zodG78XTBTMQBCZnWwRPMStwoObFL7MO7kSBdq0YLOeh
atx14y4jjG5LT7u8Sp8mmwugxq+5CQe54jrwigRLImzTYNYI9LzP1V1cLJ68oNCeq12F15nNWWNN
WOCsbxkuVHcDKu1NUFsaCLUTPleODTyGhYnN1dEJH5WIrisNgDYVg5nwiL1YB6CiiVU3S81/nzmf
rSygS9QxOrA6xp7RPhDF/DKlD8LLu8Jg68i4ZV++P9bMxGJg8EJC1ZkJF3sXddVxEX2+r/vr+8hU
tuuxi+7DDKuDaYYSAZIKLr2RjjhKW/MRe6+1paFWbks3RdLsmKWzzydYb+TzAPGkNNtnLD2Os2sG
qyK60gbYTSeATt/p0YQIb0rGN5ceb6I/xXYR+bvFCT+Al/5qMHcAj7XTbQUhdO8TsW+dOjeSCo4s
j/xcn2QJtGOzLix72PasdkGpBXtxjau2je1Fu1FmXxhkwCwGecUN1Msxj/PaqGr2JfP+2V/CliOq
dhMBsTmG8oeSL2qWvc3H+TFiTd9Cwr3y6Yz15FhjEMbtxJpo22fRcaw658yw2qObo3V3c6/brK4B
RJ+NZUYbuq9rKHthM1fD47ehgwpcIOCoXFKHxs5UMoge142JBiX3Wm9vOKBHW3TpMWyYaltrCPs1
V8cJbngD0cM3biojehdr4R9l7hrnup1eMnO0Y5Px3iPKTefDj4osKdzyu1+wv5WqeQ0QFINKszS1
0pKBkH71jBe4WQb2uA7uf+vJnSR+e6sXIE1eH0G9XXbCC/XHwAuMB9eSF3S21iFsuvTF1wBRIa4X
yXWhE33NE6fHlChjHl+61RS/Qpi/SCvm9Wh3WbcDKDkgS8eyAtoFLL07RGh+qyHaSyh8MVv1BtbB
2bHPcoJP3MkA+o8zshoc9QrvhvUEx4rIMGIZth0C/9zUCM/aAh+cEUnnVBCMoLTpZQh/qJ+/IsRD
QTwNC2a7VEIJ2Bi4R9lOY3W8daspIISJSJqMcIkBtFeXbrCHs9/NhLuZNWokLnP43PQ9/NoMVNgv
YZvWzh/77AaK3B1Bov1cjOPrOBQA4Jnzh86WmVedQf1YlA2hBQMi22Jyors+7fWXidnolEX5tx+1
5tZpcxunYAMpkF325jBltnUQIFsZ5S+C26qB0dqlJqV2WFLLOe3IIYCMi+56SXebRo/LhsMx5YOB
AmxOnWmAUg7kRykRG8d+WZZIGvOSww/GrCgiNKH5cFm6LLhZlyb/4fpNAcK79TdrXVcJRoPlMIf1
N0V7Eho9iJuSg/ZGs1Kym5VvomCQX5UXqJjJiDnhAxOXxbH50VuEeK099oyZWsuuL5BQdL4TsfFQ
9hsX58zBchzOQVe4NFInrGJar78EimFQWCH65cXIo3wL3o1zU0R2v4t601WxcOd8pQcNukm077WZ
hmcAroSDRC3s4pa/mm6EQrw03dbG38UTZUL23Yzuyiq5NAkn+sgGFpjVmyJECpRdl3kbZNJbIy+/
XFAvD47TLxD9UUXMMujURg9G/QxBrGbnoaaUzuv+rdt6PCJhwrRoF8Fu7lt/DxqiPnZVEBHgagmv
Drq9o6b2o/PhX6OPCGMnWLGSUA4HtJXPB5bphsQYJ71HSzecJ2gzh2Jc5a2erebQqxHebboM6Odm
FaNei3DLO+5Lj03s7KkeTBvd+U2keKQyNigwBXGywQWsiP6F2DYN90thLH1cjA2SR5jVXOxpGNNm
CI6+08rXcGpXAgXfPJu8BNg2uc8oMiGwjyYlRgLRXyyRKVJWmmWdO6itOzcigcwjmEHU5VOx8Aoo
lQf4HgKR890ZeAkURLqre+ujHpTrbKGTh6+dClSxmReLpW70KLd9OsHIJtoA0B643yuFBLiWaApn
Etd0eAYnbsehOfu/M1xzB2sAXV4EDI+EcwCiFgHBLvf8dzwKYTyaACfcyPh2HdPcQYBxYEOlQLxY
A4M0x5r0c5Rx4QlQaDeZq/2bpTGtpG0isGKVIw+8vXUHxPbaFVL+yZQWkyattH824Nt6yY5XT4pA
PlNYd9M6RMbGcyUkxHz4puv/6ZXe2MB0rsS2W6PfUyrybY2wcFPZXNYDLtytasFBmnowL6S+kBBB
xmBA7rzdUnJChXpY7kZgfdulhTw7FdnySO4UPS62gTyvEPNWG1OeSJMviDUHoLCQPGk7rfauTwNW
LtywuZXXJMSzdbRFqmQeDROdrQO2+dSEmDAinARPVUgOzylEVrcYwPFDnr7HdmjENmXYnSGcMeCX
4DtPGM3Bt5FjgkztEXJqUIUx1g65UxbI2hHlTIxPqXst5plRCg5yBIP5d5YtKh4VXgExhVbCWlK1
A/iId0Lqcd+gTdtOBavA0p7R0o1zexntPh84kttv0aT5O3a77IaLMnhpOlUeDc++5uedu4EpTMie
pSlM2N7fAH5rjhC/lksTVfjwKtQ4TuQtl5S/up/NEdlfGXSJFTL3mF55ZK1eUBM31vRAU5YPvxHG
YRjt9fcCmD8BpEi3to3W+3yh3zPK+ldd5caDX43Gtu0b/yVc6/TQEm/fdJR7N+FK9jDXICHDGZai
dMJ85xYsRbEd6z3XLbjetXLTh7GXfTJ6rInURCaE9RXaYN1YzqNlq3TnMnJ0xLEKVHLxxpelKrK9
BRhuN7ojGvtuep9cnz06yIS0DYOQzmQwHBQXFJaWXN+k9BA2+RIEyNBoqepOhreDqeVZzR7uDh9Z
EVFlNh4WixkDWbsDz4WUewvlF+6kMX+3az4mGXjBPeUOF5iB/pHmsA+5BuoPFE/DTvb1Yz+6d/a4
RPt5EVUC/qu4DOzfbbDn2PcoNu8bBGbYe43ZxQIt9ADg0cSZDJdT7FQXvvpNYMFozN9DCJC2WajE
VOsXKdd7JdKPcqjqb5DaQNR0kOTBbCZ61tiTfdh0SFjnH2aKMjRk73tbwi6MHbsO0Xch3qH9nCWK
ys1uyNty24h5ZAtozM+LZ7B3ZPBTznzVbfmxfy62KDcUKTx+U9FXCvqL2lgF206RuGpnyE9Uth5K
BuOupD25zcsA4aSt8PwiCS8QA8KuqHTlPfd2b58ayWnlyumwzJ1+tNbZ2FX5TzwJK2de0+5Ld7kn
HwoOZNpjHFx5RLpq3gqR3bn1yJPcQwEGOD+/qcEMfqPEuzqxdRs+lrSab+zCsB+Fm7NQ6ej6tcfB
cp+qHoGT0wE/hsS4ReXJWHtp+ScqJdYl98iIGxMmJp6090GvF0e4N6lL4z5Mqwbjn43hpIGXm4oy
Tya4LC819YVbk9D0d6GxKmUGpKpRLdFGoTkrm+KFzwxsmtv+rhAMUj+K9HaqMfgtjXpdVPhEQHYP
PIA82bI/86h6VrUsjkzvBnENSxI3lheS16ZcNfNE2WFxLqQpCqV3d4vrKk6nQiIyWqsjsO/G2gRm
UNzq3BjOBqtPFBjkfK+qcPkRzM41yOitWBX5Eqdzn3SNt8OndI504W5KaQQY0lPN/wb846oXZAI+
iHhY2VS3Iy1erUiAfA/PKNudLb6Ad9/zXtDHz6+YzINDbjX92a+F/0xtP98ZEv+qr0D19nUa8nV6
SGb0vhnC+rfONPq6PpjgmSI9x+ZdAQGXyjy4jePHJAPIuRYf1u8kmTfZeFij46l1HgzH2JgyxGAt
c6jtEFFOBiKqw0QCj7c0z3ZUrNqrTcs91PD8DwCTvR1QUjRuAHW3FXFQ4htGACDTXWKrm+u3DvXW
Sds0eLVAFVHI4rLaw7LBqEPSYGYnhCxJ0w8C9LiFGZX1uzPAS+MB3H3x4hR86nzT0U1oy26rI0UU
YNh3QYhlafJw/aqwBgAmSR6JBn55qqGU3bhDfBVUcm75ydWqctut7o1Om3Ng5RZOi45pCjn2+GTA
C6bO8jkupYjrliDFCxA4NnNd7bEbY4Vu118o7CkWuNFTgNoobhUAwSCEL00jKYev0f+y+u7dENdJ
QTO/jDPTd/Q3Vsqi1sNc1Te2kwIkyJzXtQ7gtKCx7uzg3E1sB9mDPvd9j0KFx2QDufo8NG6Bp2Qc
tuVo/XK42rq5BUWOhMs1R4PcQP8YKZ84xKDWnD64XkSWvqJTN+s+f8OyYTACIcVdS0IBJbKxb6DI
ebEKQj/2o+jKUxenYLVP/kAT17b2nePtLYwugdW9iM4O70OJlLaBnXxCEwPy0SbPmw0yPtsYuZZD
Myl9pE2mHx1zAX1YCJvTtrwKDzwA68x8Fr8sjayyNV94IrgCjTyPU08FG8s2D5MCiwWkhljv4EOk
XDH3DE566qrm0uFJ2NTGDAX4YVh9GIvzHgdrRz9iYrzDw1gben6/c137AMO4hm0eISOS17jvnYld
yMDoiKEUn8ylfhzX9BSGRnkIBNj9jjDzoSrXbedEN4oLTqlwtzCum8l1BNEqc+zz/V3ROufekNAf
a/1Ct/QemM6Nlc4Pw8C3LxHfJlbpuXFdrdNhHKf7jNmnTVPkOlm8XN6XZdTspnkdn8LMpwSer++Z
tNtdbnz2bfG5OhTyXfAGV8cAhcMSaCotvHwXBr3/06txeS3jeBACOW5e8KgIwjTUPRF+ca2L54om
V6+Cl8qVSTcA3Z8N+RGU3Vc2VAw3c1mkEmUvG3rnnIselZF1a8jskZ5KvNbrgw1D9GjbuAGUTfds
7WDOI7d+nfEM4Zo+QCwHVRqh0XT7R8oF5b7wpzAJVyk22TyeyenO1WSqRK7WYWY0Fe12KuJgiMpb
MZvGJRC8fGtat25h3nQMF3P01CVOOBE9rQpruM75zMAmU/kE1LEqF39854Ex1U+eXmSsUd7FaVQn
UU8RaRItsumMgVW79ik6Yn+TlVZvHQKXrStScAaDOJedeYDt/s4albmdLMIkYjwNAXOI4rFKKTwt
823bMk9rzT97Vx0IJA3I5zUWmeKX36NjXpXQFL76QzjLvWzzj6LLz+TnN97C3Z8q0T6nlnPTBb89
z35rzP7kmFnSz3eEBkmZUwzxI3ToRaEY1KUWT14zmRNyEDnkb9KXv4aJ4yKyyl3v5O8TPq4bF73v
KVQU+eysc25rG1EaoLUNU+TPJSX1TT+tp0H1iqFR9p4NazJiO5g+MHABSXPUbYnQFJnFvbs0p6HJ
Pih2osqKPiPZUPuCQc0ke7cBrHo2O1LqPreso+htFU/OLV5PeN452yyjtu8ggkLl7a3+ejYVx06z
nBGtbzWC6o07tfuFSRYJyCrWNM/iwG07njPbPa1rtsuyJygmeFfurYm8dg5/cNzfps7XNFTthkln
oj29qts5gPHsVvNX5kZ6L6BdbhbX+C4d42DZfndkKeVIyiOPjHYV9FZ09XNKm8o4jdYSenv2YQoq
12sW9AmDYBUt7ApBoy4cjQ+6emmNiNpyEDoZR2aAr7gegx7r8XQVxCzXtqbzIOzxJb3+VH3wynQN
MJk3VusSrBgjozxtREV2xFVQsrFudPqy9KTodUcEQbpfPlPQ/8JJ1h4M1kg7cPVJVbYPCJsu2vaq
TZmzlylM09s6o/9BLdxP7BZBcRU9+swLWhIaXCYqFVPP7LZO2tT7Lv2ZjzMZj24SpAkDlcfybbHy
MHarGp8LBnJhxiZmuXLgN2uMiHcCjFQGPa2xar808Z9pAzULUqsjkpUMxS0InxvT3RlMkaOFaTej
599U2sT9TXK1TqJiJ6e+GfmIxkXHgZnDmDaxJPFPWVEeD0VlPl2vM7ubb7TZSzz38yPbK1vhqH3g
6rcgyoONDFT0G7Tn3vS58FISIZrgv7Lagq0+LV9FOWxMjBe/zBAbST+wobbAPjOq+7DPHs2OlLt1
ZEAXcr4p/HQ3hg2OvbQ4QBxO4fdIcevldoEAUL1OQx/ECAdvaWoirkB0B5ockklKQE115mdTMf2m
uVuvrm2dodjNreKDUhe1MV+UoPDorGndJYOBwaEZ5db3cb2vqn4y5vLZ9Bw+n+HieExEpO0PxfMZ
D516DpERbIXUK+ul6w/keD9x7vywI4ycfrFujdBuY3SEMuGC8WOkTk96tc+g/S23DyiTesXBZYz6
jO2y2qyZQookI/dlJljfOoM4WeDwEhnSxSgMp3uE/O4lrWoOda5InQQmOGlTEk+RGSBP76rf+dx7
cVuZb+1oIAHDyAkuva5jb2UarXO4oAJbto9akDhl5GrkkkuP41Y/pmCj9rg8mOkM5pJTaXHxqRt9
nAdjG5uuVR58Pb56jTFczDRPt2toMXuKNgQvaTk/VW5XvgqsxhfbFcNTGFCKEyKbbmn1+VtjDv2n
QI/BQ9voj064C/FHaEE4EM16PzcKoQCX5lNt5OYzN4HzGGQNQRreITyJM4ifHmi2rQlRfBG8m+vY
7YN6kHzWnOWpOTmPXSsnaNaEqiDKMydh+UafW67AM/JIxgeHpXl2lsbdel7x2IQaVgoEWuy3vUxW
S0cPk48D1+4kJwnoKXTD+Se7q3JfEyRDpp9Ya7foWzFyYO9pKiz0mrFQYk57xriIF89yxoeq9zqi
Q2zakQbQJxqK31nF7r0x3I6EBjd+G+SxwSrBoTFSPJeWRlCE3fWwTs1utXh6F1EYW793sndO7IwG
7PBjWoFtbhrsNGxsGYDDvcbemn7W3Vhl6x6N2ba3CI2WmKX8m6q2hxhKdnSpssimEphq9kDYlXsW
livPto3hNGRNgohsecC/Q9u/NNmwc6wCLKNXcFGmQPKqwrljEmF+EJ1xHbcxvx3F94Wmwnl2HVkl
nqHoNPZ6TebaeOtmegOTqnqyCbryU5Q+YZunbDdycLYxPw+n4ydYLAn1BeMFTAaFpZmlZh6gguhw
8KqDtnV3sEZqBlQXfS/Jw3C9mdEQ78fF649Ziso3DkLc0gn6LtoMg5s/y3JYTo1ntEk1edM9jntK
Du4UxENaSQIpI3+dNCjMdRki5FnTM9UFyNr0zV3O81QfMCpFl3kNs7OtMKWkc8UAwTT1+zHv1ofQ
RtpG4AYYq3Xy9HZWc3H059z57HJ3TVY47+cc+2i/US5NLDwHXAqeEHuVk4qUNNX2tHkdvrO2dm9y
N80pw6JL7ia//p0OLiygsbYIEBkcwZtprGb6E/MUmuzIs4+qG9bjZGv3DD8a1Y3wi/rXxM/qjn+M
GUJ05vrqjwpcU6Wwk/mD+Yj+tfrhlrZzmidJdirS9s0NJ+cn/TGfoRdkogWtu5h5Lu4KKqZukq+L
uKXymcVzltkX1JbRxnPMmgqyTzE1Z+X1bMsZWZaWYtvmARtt5TAce11RzlvGcE/b2Xnra9O6H/lS
jraS6qYnunkuieQfo67of2ejvSD9AzeOldJU1z4bA/gWMy25YlbGmjojWQ0t7meKZt+uIeq9tVJu
xXOHfJiBi5LCd5VGMmmKsoIP0xlU8hV+0RzB0i3z1Hi8NHMIG0s3wWkdy+KCXnH97axS8RvpwXeO
rf7szY78opERNk60kDi8mj14dfeLpx65Q4Z8goHF8HEd1RCHDg88XaZaLNSjPe8jQ4t92/eh3JXj
SopvNfB1N7RkXTanGjWL/RIIXsMk/CHBVtefJ2cW90pm1jkYMiOp86DZFi6yK7OgW0cxNNx3vE+G
cZyAgbduDj+169eUjSlc5xqJURwgpzUoUNv2D9+fsUWFslm+0oph0JJmbmxkMvsc0W4fTdMJnoOu
KgaYMu6U2PYw06/h4KUDTY2PagCabR6AiDJgE3bfBU+uVcjhUgR8mczBueGnR5v1gX6o/MSzPX03
0Uj9ukgpsNmhd6/6gIO+m7Pv2XfLx1zVQRJoh7Zfmk4nJJtBjPOBTo7lFLvaJczNuO7PlTuwcrNM
N5Xv9MfKd5mVmEu/e1sbLp+o+imyIBuulZsKU3w3xVPXw2ON3PRQBuV2Yqx9m85LQ1XJYFGgmUJW
20NxoS/2WrbcnDjYeErM9KmKivZl7RcUgxlVjWZbD7X/y82wTQ0Gfx1dQnWKbM7hAmPuzrZK6yw9
VOGo9RSzZsztpFS7P00jyi5tMNJmKhEI0vEN7rTjwmnpenR6fdcjwlxzzkSxel+YC0Y2zqizFMUo
GL3Kg4fJIkbLpkyVm5auyX3DHN5OD7Z4GoaWmYDcYDoATQcVOslRf53U3g2ok3bOyMsxdNYcW1ZI
ExF69tYoO1L1oHFQz6bisyhpQpqiessaicOVk8CIoYB5edJZsvsRZH7zhhIelpY3czuw8gtJjZmf
ZWSOZpMbstx3YvicStR5g9v/yMNg3rMsPdyX3TTEhOD2wQZVealc33kNSjUc3Hyp6cI5lKbmlkh/
8Bbym97amdiDt8FYMdrhVVNcry3jaViWeCkEs12z/LC9xd8v5pTu6OKEpM5hsA0KdAXIZ0vG7+kX
r2gadlFo0C+eInU7rKXPrj29oSyFuWxNDhpaGje/25SBuglDbayZ9NnkFUssK76SvZPOFLrMrLzN
Am+s0dI72d52XB7KXHqJP0SvXh7yS+B+rj6E0/d3zRz+8pXZn+0p41AYpMnNYlcvnPnjVvjUPNWz
CfXpyV1aSgV94xxTjZ7BFUF5s1AjO0ubrrmSoxFT6PnGSF5DnlL1eZqKjvC2AMI5TeppYiCTvro3
vXpzWtDgNOlvwARnR7ikUOPIZrhFv70kKMXJBFN++n4Fd88GRXXnuT3ODzM4YvuaEzK2+jDXg/lR
hul4WsREOzlgWAlBhflS9Aajm2X7SDjWxsuEmzlLhXGHGx3HbBAGCSNpFolfVdJmZPo1T1W+gWBJ
Xp0NvP2CGU48JT90Nq1MAPkOP4tebgPRNFsV9uRrbRtdmPIvdiogmjbobsepX/0WYRvux4iilRBm
fXBQEx24jIcbn2uoodM22TdjM6GMxan8mNsLOtJmTvfO/zF3Hs1xY+m2/Ssveo4KeDO4dwCTyEwm
k14iNUFQlAjvPX79W1DpdpEpXmVVv8mL6O4ItSQewR3zfXuvLQSPQdDJ/hSlwmGKevk5qBt+WXfz
ITUGbRfhnPZVkZD6tCkbvyqH8DadqAvYw6gJx7geRkcdlOGlIz6y5NrUO4ugVADDw4KgJoor3wgW
2vjN8GIqParhNXCekJC5orNsSgctNBJn1uhI1Yqk7lXUPZWbt33znJbBxCPsOUeQvfuS9lJxQWqW
fg2YEyV+KjwSKZ0dupq2pKzKuVcHFJwEY+iIy1FGn6rffFwSoXfDvCicjtTlR4WwejfKDcVR1Lm9
Ixi6ua/HvNkQ46vuYHDK7sja8BSPxQaJG1nZ5UDpJHLUGJWFIPa3FNIpg7eKapMzV18Fk5R6sazL
oU1Dm59dlo3T5RHToSSTn0wfkn6dpw7xsKlI6UI3tKMR7o7mHBF41Bb7aoF4FI3icD9kc+0Jwxzf
xwsqMSOU+xeTGhVFt6XZ13OlecZMRhdFDToQ7CFKW5vUT/zVdq+x5pLOKr9EyCa5n93g60GcPS+A
8B5GNe02TAzBoemH6KJA7wlhQrE8fcHnMEtp9yyhq/giqK2p8+W0gZsP4qeeq/K5u+ptEJbNnaWb
dWRXTR97dbnUbjCR7jsJNeHreXAhDWCn5E6e73BGzkDjVMU15qy4aaQK7VNaIYKXazO5Ci1T24LG
Yu/dSP0e4cJ0u6xJxMk0d+4g19ZlS1PqM0dlTpgRwS4vY9aKqUuPt9pUNHO3Vi93h0Qa5itO0A+G
ks8+9FQNXnDY14dQGh+qhXOtXC+1Myjm8xBr8kUDAHtNNbZnGo8prUhkkNgLb4HmfCFB9cUMwoRS
QEx9FX4CZQu9Gl9FeaH1kxKKyqRadC5nVRKCI84Y4PnEr7IRKH5easlOrawKLxstw8CWw1AhFreV
yYDLc/7vLCuF7Ux66tZUdIPQ0OKLMBJZj8iIlF/dislNjWckUSbWRqMiDK8pqoL+q3ajpHp8LQUl
HS4jbm7mdpnuYwMqXUW3Do8dHfMoT0c/TYQv2WQmDiIsbatVtE7SFRbpg0kMLzKT5GKaooqrhEwO
UEaH+ohg+WEWtNJv1CrbFYAynYGYyCsC2Z40pCsXcT4oj5qJHCWJhmhjTcEnPZu+xtD63DTPVQ9B
BO6/kleqCZTgtkzNragdR+KgIz2uvgh6Hh9rsylutUZnoTQbF/GKtMQCRsFoAUqPzD2kd2HrmXC1
ZFVMJV/5WjEhO6zurwkJkJ3mh/WNqLTdUSbr9KhjR1x6PfQCErI8M4ysSzGbv5J/XbhSNVDsbROT
tasvWG2p22W5wRGnyBXzxarBydmdgZoqWlTdmxWx3UxxDaONOoXXaag+Wwv5Hdaqx4H0QIfdP5Qd
MTAEF5WvfqczBV6Rcxld1yggnkhqWl7luSzuZREhhtH10i3CjpSJqC+otwuGLYRD8lkTWuTKCP1I
rETV6KKyR5YpyNugF6q9YHECJFRbzm66bEJLRM22pu0XGPVXS8YQi1yn8ipEWFuJFizC7Bg6NmlK
6IEzyUH4yvIxlqo/Y0alxSVU1xGlud1kyfF2JteR5o7UHgCBs6UkgSBox/wiy0aZKMI+oO0ehuNd
j+bOR+zFijVmAUHR83BfiyVp5f08b6sgCR2JWvshisXQQTZBxWfggKPTT7F/UGkDgbKE1HTZThIl
NsldQKXNkATqiOkiWFfjxE58DBPLtxDafatpsnIeX1A6yUPqtUNcfKp1taQXQrkVYW5Kj1/Ta5mn
n2BCDwtef1trOVXbGUeMy3RuCX7AaBkjutG1m9joWDKhL3QcKl5bqvnHXk3ixA31wXw1ChOlWo98
x4yqdN/E1t3E1HkQceGwtYqLuzGXCbjqLQqUXTJ/tVCl7ksBK2GVUkkcNKw45NcnDwMaKmpTw3jR
NRWaiMAq9Q0hiaMtEQzEJaH+FWaruWxRrVKVT1AehJlxa4g56hJhkO1kQtjHpkX0K7l+pA5JJltJ
ou0SIh9fouEbxI/8qyVO3ZHjePCQU+LyrXop9+WSTixtMeeTine1ifV5y+FIdiQlb/ZWX8Ruzxnp
0xIvRDe0Q8eSJAHSjHQS3su03Q/NiBHASJB1TLI2+CZRrcciKKznYaDA1+ht4Bn51GyjlI1NOZQT
wRU0O/bLOMhb7BoD+1idrY3FaS2aUVJOabgkVIrN+qnR1MWbmBZtPYmngxFjUmRzpEdbjZ0EYQk0
OhWJMFKS2brvnSxMsaO2ZflI5Tq/nVoUIGVMPGQN+sgzFNq+i0TqV1f042HqkVQCFMUvk3M8WSO9
aIdl+q0hRXeRWAe+WCS05nLpCU1Nnzgp66KpNMEWtWzpF2Mg7brKQMylhkpil6Gu3inkxx1mxHN8
Bk3q1HxSlHkIBxzJ6MNdpVPUF8j/HcEHf+Z7T46BigSV83L+qbOgDdjyqM+Ucsw28qxeGa9ImA+/
hPy+k5gDB+SEdbSsAiAbc9zvpZxkzRY8sFdZIVG2I0f+TKPAEUJlg2bF9Evp/k5D1u6C0qSlGMb1
15a4DI4GybgNEW07kjD3F4NElF0dj+musMx2Ey/W9GpoAd+DxWLqsxJVTsmqTp91JElDaAf8KG2y
hB5WHKboNs6o2oTzZ2IJDYdS8csi9r03KIgsRSWcIwdmu7BV9foLUfN0MNEaeWh4iENAnzLiDyF7
g5Ip9g6jnr6N2lLZIR8suuEhcpMxjvyar/AoJgtOo17sHukeZ16Z4gZdOLfuxNnU91llJogKguJL
mmZPgyRS84yYTlQDQ0dQzk+CUC7YYlQNXXgrOBWq3tsU9wL2+YzPedYMLUVIQlCNHvZ8Diqpgj+8
gv8oOO2+zPnPaRYaiUn/jlr7b/97eXzOv7enf2gd599/ikC2n+OuMWXvfuEVFKTmG2JK5tvvbZ91
bwPN/u5v/p/vP37K/Vx9/69/IWMuuvWnhXFZvIs+Wz2L/05l+iUwbf+9ab/Pv/yFP7PSBOkP6gbE
7Fr8jyGK0hoUMH5vu//6lyD/IWsqkQ2WRO6ZZOkrk4Tk9zUSTbX+4K8wkwJNXP+OguX+Z1qaav5h
aRxmkVlidtN1/Ij/c+nXf7rr/oyxC7+XP3/9NpzqB5zkzz+2+/Zf/9IISyPHjUw2VdY0dJKndMUy
wEBWoKuxs53sMKFutePkIgNyI5oe9uQMnvzU2Yo/eaxhtvW0Hjs3zW65Ujf5JtwIZ9yU0nu/4a//
nhPAkpL1gdDyDdqdi9qXf4fsJW6w02FQ2ZXNpn9vKGfcrScw7F/GPIVjptWcNOY6JjgJ19ggsHZf
NF/xKl87Q8x575T+daQTkkJBxT4RIsTJnXDZqX4qXVrJHRHY1ugb5wDiJ1b3PwdTJF4rVTEoZ1on
PsvMaKRQwtxgVy80/zfa19AzPKgfsJkc9SJ2DffNa//Bu7Q+mvevkmWKpsH7qsJENbQTc3aqG4MQ
Kcloq364bf3UHzfqpvET//fDSOu/+3fjnNzEfOqMthkZR5yvMvW5Y0pFPEO/Nctog17OEKIQA0jf
M/kfwR3WG/r+Ak9uKOG1QTZODDwnd3nySe7PEE5/EA9+d2Unptu6izSWAwZAFjK/qk7rTPRpHLrM
1qXS2LJb+fRBws3POft/jaj74FV5f2UnXuYsk1rETQysf9F9mXGzq3m0B5vkVcOX3XlLmvmZp/jr
h/5+yBP6Q88Ot5PXp9h6kyu5sRdcN191t3fXd2b83F7UZwzy0nvcwq+P78TNHtc63aIgxhmwN2+m
w+CuE17sUQm7BpxiS17jI0PcJGeu9MPPguRL2eCcaoqniNlUmU3Cjhk22Smb3he8diP46rY9d3kf
3VBJFA1dUbCUKsbJM1RGo+WehswtL7MjO8FrqtmJm/vZRe+SF9w5+d00nps6zw168hQ1gc1xkQBu
w5QMZR5y62Cjife0o/BlEbzmyIHNM87QH05mAFOWeJig9lZ/NgUUxTwZ1aqWseo7hbLqXtpA/vHN
w+KYrA4wgdxzz+9kefh1tJP3Zp6rqi85Xtq0UXepd99tx82T4pyf2dYf9Nfn/+tAJyiHgXW47Syq
xZF4XdZIF0UIa/dN/I8yTP8chvfQUkgkom5kncwyhCSnaTQyjIoEapEe0unMAB/esbcjnLyKMXHQ
xZzyNgjb4FLZKFvraH2RN8B8Nv9s0fn1Yk5ehaEXQ8yYDDVswq2y/duLzrqonD6bt5d08hLATkxb
pFDcNH/0VC/2mq/j4+LJ29E2vp2ZGtcH8LuxTt4Dgf50nRhkzKs3wY35WrgALzq7G13ThrW1zZzW
OPMdv/+Mf72L677lDckFYYCahfSj6J8+LrFEBOI5BPCH36wpyes9hKSirJvdt0OUmYqqktR2W3oJ
KJ3bIRPvi3ZTHSm1Xpx7Kz4azUSXJMvrfxVLObmFaWGRjBiuM4QTDbbGnm7YUlUZbNFFIXJ26/N+
aflx/94Nd3L/REXGxCMy9xWR2wToEjemdjBzRw6fzrwb71eT/xmJ6oxOnJmsnEJqesFCRK8y0rps
xp90tloFmZl2U3niDoO0116hAPlM75OJN/x8ZvQPvgJTlNADmqpK8PMPFsqb9yQcWUNbndtKC2uD
qcEJ99mFwbIp7M5ltp2cBH5eKUcTQ1bYu2o/NktvxspmgoKChmlquRudCe6YWzuRO9ix5rQuvfzL
0JXO3d11i3ry5ZG1/NeYJ195riNm1qd1Bt6ZfrWZtprXHspNfH5Reb+JXa9OkzVRV9gpExYk/tis
vLk6U8etue6YOecMbrDn5HWhHfOdsKfbsbfOLZi/ft/vRzt5P1UTL2WO6I7GmT1+Qhhom0/w5Lzi
tdxRePao75wDbf66mK1DWgZNfk6Xv6zRWGyjXCVNCNuek+QUiKOtFX5D0fH7V/LjK/trmJMnNsKK
iGJMk3ZOmkEbvRjS4+8H+PGevX8nuBAJK+W62eBYc7JcpgP+t8LkSUX1PV2pSuocZfpmJtlWFr7P
upcjsheSi2xc26yf0ILYUveEpeEfT9H8M2RRtESJTw97/Pv5c+kLGbMjDtxUube651E/d/j48E4q
ivljWyBb+smxal6Qw+ByGGxS77reUTY01ffG7BqOQv/9m2zH7rg9d/JYX7xfbi4u87U0onCTT66q
gkZRLROa1DaBAXUxNl/l5KLMFGcQvg/59syj/PgS/z3aKRA9rKzZ6PgOWBW0YN/sik1yZXhW7pnu
5ITfQgepkX9mzF+nTJ7bX1e4VnLerntdIQaJ2DImprlN7k0XqQPDb7dWFyDE/36wdbPzm7t5CuYN
4yWiZcHdjOrLOfg0SDdG+fz7IU6Oij8nLhWPmsEGEkXcyeeAwjGSFt1iWr7CYEDYr4+YyzEeJic5
AtA8ewM/nEfejLc+07cTJdu7qMy4fx30K4EOr8XBNKcxZt3/P17Z6VYyKGmRBnwAONarXe/j3KA8
rN8R72kndnJjXOsPZ4Y8d3Ens1fZ64a0FD9eyBHXnFO46V5wCMRrXHT6vuSJ2xBm2Odzn92HLwrF
RwoapkyN6OSzywphiEOZFyWW9l3kD9VLorm/v7aPhiA2TjdVDmuUP092YPx8Ve9Upk1Fecnn+5Rm
f2CcmbPOjXGyrPUFVlkxZ42pJPx2KtvWbTmfg26e5Lr/+ca/vZKTmxVh3m0ge7CS7aaDdlFSIFEO
fegon5HyOfNGQUa+GbfsLPeCGzi/v40nVYufoytUiWUVCSVqpffvP+E0SiOV3Mf1gIPQmab0ggDS
Lja5j9vEwVdCoGXhybZ8oZ0jpX5wktNY8gxp3YSZ9H1OZq/WNDpFVbjDqp/f9v6wnfaC3zmNE56t
k3ywZ38/1rplevOl52KSj6XF9xfDR9pVm8i1vOW28eodEnHf9M7c2I8WAyS9ItYqU1f00x1YYXZt
VDc8VkR0gIKhvziUSxxsWYiaJ+5n7kLwOPM4zw168saG6TLOlUTVK9ahoHQKjNtzC85HO8u313Xy
ui6phDpp4rpaD6OFt1bycUFTc8o86vXndpYfLeBvRvsRi/PmoeH5iiDJLEyah2Gz7mS7AzT/H2W1
/olOee8iyAIMZSeX+Zly7Mcvp26obNnZQVPKeP/CYFPLgmqNC1L5JCNH+/E9GhTuu4dzhfuTOJ2f
n+GbsU5manREHcrgcbDBiy2beJvdmTuivzaGIya0R+Jr2aZz61JhO1/j+HDNNekUIVVU0KzKJ19G
aIhhPgzp2hQZ3CGwqc/eDduWeoCcO1At98buP/g43o54MuuQ9hdJefmjJSLv14ZQBaiSE7T8Mh7W
Mtu4jc+cLdfX8nTvgtUREqHGcqFpJzc4r6YaCysjivv1SDts453gy9uzV7auO7+MY2iaiLdZVyC4
vH9pAnVqCPZhnGGjbCitbCAkOsMFQbcxza5+h6kYWdq3vzGTf/Ttm4ahIsmTZZr4J3MpZLgxB1cy
2vmnFch3jfHC0dl4So4KHMa2Pp1/c+T1Z/56tX+NefLm1ENVGeD3udoJ3sZhSWHldLpd6V6vfp5L
RNriDneyXZuv0Sjb43iR0wdPN4KyR1CPhbYiNyiCknFr9E9n3rEPn/ib+3HyjmGpRGzS8G9rvQUq
0ePgrh2P9KLlmA+ywcfsldnJUXGmh9A9dzz98IN++zTWp/Vm4spKU63LmtFHJ37W9yh7sivBU3ke
ioPE//rPiSt2g9w+u6Z/tO17O/bJxJUrLKrG2plrvcAv3PZScIqtcVRt6HBecwn/yg9uzy09H66v
b0c9+cIAIElWPTLqOoustzr09F3lkTDrZZf/QfmGKtGbp3uy/8P7g+dy5TDhe8ldbZOtVaqusYuv
64qOpbHgvoL//P1L9cFyxFGSpjZUNdYF62TUuSSGQellKs/tPiFnYBIXRKU7E1Vv+FXU/hHO+cei
8G60k9VczOKY4jOjZcYu6e7y9v73V/PBF0I7lSO/wYFfV/WT9yRNFnhJMeU2lc7DWtxW/HVO/Iet
o5/X8WackzdDQvBspBnXwc5ruRtcBnOXrXJM8CYeyFL4G8e6c5d28qDaxVrmai3Qqn63k7YxzeK1
AXfu0tY7dDL/vbuDJ08IwGXSaMH6hFqvy+7H1tPS698/pI++q3djrJf6ZiYBLgrt1qIku35X3a66
Q+npYJi2u2Nzea6e8MEi8nYw42T5Ai7bRkLBfTOXJwTmYV3ZZy7nzC0zTpapTM4Jwl1HSA4Y9G6r
DdPEtXLsN4uDDnjXOP2FdO4WfvjZ/vUCGifLVKhIDQnkPKbONdiJq566X1vCFvLn+8GRH6Nt4/fb
9LN4ce5+frS3MhSRcwCnYKquP37/zdNbWbvDFPx4EdVX+RNSOw9EqFsHtsbW6m8sPOu1nL6Sbwc8
WXhSdFyDvN7faId031vYVdVucgRX+neal+si+rvRTqYQpDRLnQ3c2WhX7ZQDsCwndibHfFz3q+fP
N2dv58lUEsokeowtVzfvlcfuPmNzZTmNByMGyoZ7vvPyQZtAe/f8TiYSubFoQK+tq8adEWLiJLVj
6nmtO3l8G8Jr42AQ3Z35Rj58hpQraelTwGej/P6Tz0Zz6aVWW2ev8riexIOtaSNi557C3zpzZvz4
nv412qmwZgkHK1UyLtG6I0Nt0/olG4YkoQ0i+MMlEML/oH3GTZUVjd24TqHvl5p3O8AQb/W15LEc
yptoA+HZ1fb9bt35K+fu5gebVEOhvmCuZW3lF4WE0eNikde7OTog0DacHm+6/eApXnz3n13Zm7FO
FgSzzGRQclzZOtYPAcgNEn7H8M1NvInOwPM/OqEaKhA8XaQPArX+5OvD2BQpim6y/BziW207XCD0
tc3Hzi+cc28JrYgPPvW3g518ektZTbLw4zUhPq3MZYTEgMyI42hlr1sMPzT6K8AgniyVlyWQnbCo
XgoZSylEslfgMHbeHHtruk3RykfQhwWch30FiAGmu3iTFOqD3CrAB6NtuGSXuVk9L0EENk7/GprH
pAWuqkEwMKFMaaSBiF908V4PikthWBwV9d6I3jTvbnuQGfKm/y77ATr01vrWq4Xfiwnc4xz4ULH+
i3tweQ2KGUy1FyR+Vm3npLW0EfT+MIf3VXcEXDCrmpMloqN1ituDZRxrPPONsa8HEhhkKvsRoHbD
GyLM4M3kqAAIOFvbpfSos60ZwsmOsl1mhA8gmDaG6oiI9PNctIVsq8QbpT0M3YSBvkM6jxCxhdte
7poRrrp5mSfkOpkHKeh9HFWIehtfJJdNM5C87EX9Lkyu8/lhHDwDvnOpPpfWw6I+tsNTZFwoideN
iR/nlyBhTeupN77GRDcVSuGGUngpj9dwcQB6+FX0uVc/kV7JcSx3lCTbmJj2YSf2SKLJHs/ycqsG
mpvWWBQAPmuSvXTbKXs0LL/Scj/Kv4hwvjAVunH9WFOkzF+zJtrhB7ClihqNjkNJ92Op2prGVlNA
pOC/0CH05tfDdEj7fZoVboSbs4u3VrHvhqtyDvx03KRq74dm4QXyHdl3gCRTuBXuUByx5gdQeeJ8
3AWFBmBj1zD6mBi2nJjbMbzQO0wZ2pU5ANzY1XifVP0KlBtEIjZLRntRhPmN2WPp2EI89mONk1h7
KfHO6VddRX5Wo3EahRAT7Er8gykC+ek+T6Jt38mHKCq8rnvV9GyXRl6rX+Kud8rC9CGIA9Qelq+z
eFCm3G5qP9UosieXRXBXjYCq6W/phqeZ7qCQZ4BLvX/IZckRRshKuxkvvJQeY+OhjRVfzHhlNVzU
r4tJdMVzPR4B4zjw8gBeItE4mtUDiRJO3n5PNH8efHHaT+LlMN9oIUyT+K6i+aMTZCt7pXw9CiGe
4ld42ClAI3NbZsfQ3BFPUfMidtWzVV7o2bOov1TlXiQewtwB0JRysGXjrYhTgjB0z8RGAaZdNV8x
0TWK5GmA7WT27v0+NA6G/gjfr+WpSMWlFV11k+mV7VYybxpcJka1H40HoNB2LAIM2U0VzK70wpyO
ZrvrlkOR7tP4sUFgGeDri5PXJkq2hB9ny9ducHoYIArdGCWXHCk+BLAutAtrhGL+NQZPNaAh6drr
lSkWiotbkqvQQJstpxonrps1s5sVXja8Dtk2C58ARdoVbInSypG07wm19fLws2XeGcbesDxoC3Xb
bYLiXpqea92ysxqH85RhPrrHqWnLkPgNrxq9CB5Of7HUja01kDHZOnYUq+nZzv2jviBnlJEwe7gk
3Fhf7H65jHvZm1Rjk9afzRTRM5iTAR6wDDAee2kMgXV+6pr71soIX8TTaM5XUp8SOK0fpKq7wgOK
lxHgoS0a8W0Pk6iXoNFpwS4YhmtLazbRsk3b8baEyg5T+gbrw95o5nuwjvbKBYTFXXSZU5GtF3Nr
ykWGTcTKHqVuV94mWXwAKWvHoW+ZhyA/Vik2cPU1h+lpAHufhjvNxHS2W+l3pnUdQtnqssFJVi6m
h6FRSBSI2GRCIPyd4D5loM06qK6kg6jyLmXmKJpjJrzowb6MNou1B7mSpxg66k9FiAm/R1ubuErD
zhv3v2aCfICQq8jlRi6/ZaYXKphojlhbiuxqIXYlUan3pvuovBWEfdE3tCKxDg66C3HHjLZ1uiXR
0lHD3J9b8N15fSfHwCPka6n1IGx3oH7GsrvEYOyF3aWmDPtS5PMUv+GjgTPeDKOLHYLUAuJHlseG
xr9EhErPky1IE7A0yR0roJdle5dkqZ0113U08t5ta+kB70yFdbF4GEi7MK8HEAYW65KUgkBOmcqe
5+IoKk95vMfdagdpdqPmPsbAMjjOvb6tyqd53o9Fe8D6R4BDZlvMfmOgbdJ0Py6PTNrMwLGNmy/M
aTDLyaYw70i13xTFJqwR8qIJmKLBV5vsMi76z2RmtHYsD6+1GFSOmvJGryRtHwSFKxiGV0CsFPVb
Idc8tVf2uEzAha3YwfYyizpPn69YdN2x756WVnTMMH8qh08Z96mJPwXjDMLwWxHuA0Ql3a2YfAX2
Og6frO4QJIIdj1cTWEfhKYteQiwhlo6rkOp2IH+V8Eguxue6ibxOughLKPbmk2SyhC4p7m1oVpKF
w0zxekPxRwJB9OowVQMkoMdceIUv4UitwJSjk1mYEK9DfVVl3w/7vQpFkgsS7N8aWIQ+wU+gnksy
/fA8QJ2cxqNBa+eXChAbLqsoZt4LiAzEQdnKZ8Fbj+Or6p3S5jXe0dszp4Ff96+6LOlUaBhSMX8p
02QcXivA9OvpdfT6W2lbXcxUM6ov53d5HxQb3o91ssnLiDBq6Yas3R1kdHfLVg5uB6f5pDjpJpE3
Qr/9/cWtJ5n350cd+Q7bc1k0tNXH8v6kM0E1C/WUomHGSSDeN9vVGJHsf9Zp/pFr6DJ+acq2fO1O
PUFvLUH/fVV9L+665vv37vK5Ov2T/z+6hxSOGP+7e+jwXLbvvEPrH//TOySJxh+IuTmH6aTyKIrG
vf/TOoTM+w/RVCmvIgaS6H3xFvx0DsnyHxrQFBMvD74iSiqUF346hyQFL5LEJ6GsMnQJT8g/cQ5h
JHlfixLgZhv0pC3j5J0gPbMYm17IdvVSkGiqRGHpmhDzvxQqDmV8+Mtk6+ok7OJR6C+JzlDxxFKH
GHZLN+WTo00mfuIxnJNXDfoOnVZiBNkjWQXA+mzJIZcGuXYzLYsGEow8TTiMhBkNYdM9VnMmPehx
TBsuLZQSeQGYkdkO8ynjzBCyg5rkxvgsVqRYimmiwxXN2E8lNQCrAGwWG+U+Z+quLNamoMSeT0DH
In1CidRuMm3JC3tSp+QlqIuQjK65Yi8qjfKrCLkqdTFSFttxIdgzKmF+ZEIOd2fSdAssSjJe8g1N
hNcVY3EjkALCFqKvYDukZE9fECCrrQx79rm2mLKKSEnUgO4NaVjGQR25ZqIyN+WTdRCVyfw8myNx
I5FJQLM9JoFwrSdSf5cBTv5UT0H9RR1T2DT4sy+GuTYuEnXpP09mLZU2u9ioBCCOI98W9LDbIaAZ
KhRVJTglakGQovMluozLvvyKVZ5Yj1FvOl8dRStDqtfqG62eUdWnsAIGU8pvgVFgQSbta5MtwGBs
SEB6zaYm6o/w2+TbwgpgwhhhVVJ7yRN2IiJAs1t4SR0Bxqsd1IgvqpiDmS5FFmedWrwQCqFvNsMw
VHdmKlvYL1Il/VIDfr3sw0zwoyDWvxRlRd4AS8Z92xGsFyWFAEYw+5IVGFrFwCLCF8LAIc7BXLjk
VIQBZKPcsCeioB0xInRNG1J2ZXNmpI7ZSXpqa9HEotCZkrTpxWHyW2BbxaZX703DupQj7MBz1aXe
lM7WdQ5nyiUAWOOoDPAbbCjrbKjX3b1SLrNjZqN10IXA3OoB1tkY8ui1CYT2OVmU9tIiNPRaHpmu
CYMR911aJwezbbDUmuaFDgT/ssZJ/KltkuSlHjKZhKNKClylrfNDmQXCN2OZIFuo6sj2p8zLbKMo
k34dQvnZzx06Y3Ce5tcsSkoyTpoivqqiPPbDzpjc0ljIoEhApjrSRNzIaEAM1vsaOuwC2wwQI49L
tgQ2rXnDnnuptWjXgcR9JfXF+gZ5pdz19BQXQIttysl9gk/a4fCwPkftQYGRWrBXT5abxBoIBiTG
esz8UgfPnFoa9po8AwGL4/4LHI7wUexBt0ZiKl6JpiXcWbmggP/FJR5mGtDIvko/wyGt75fUMGj9
xT14hyIEuzCVVnHbELRws+BFvxPmSnw2eZM7EA7ieoKo001WZdY+MPX6kOewKcYcJ1heihwraQH3
F0Bgu21uTSPIjJFtTWtGD+VY6W46V/qx02SANoNGq8ph/gCZJVlzZFIjKEY37kbjUp7b8RKmhuIU
nVJfQRrWb2aT3iEbKKt6loh6yx2zVMursZUtXrE2bb0QJNKO0dVjl6nyszSU+idAcoFvtepyS8KC
4Gm1FboAiRfIISXwc9OKQkhyKdz/UGLPGhiDhyN5+twYufYkWsPI/TUb2qHSku/Bsg6bkWxLd4Ap
eBGHonlnamq9GfMOPkkMAr6tWjKnJoBHQqyZsD+hfV4scjJ+n4ncze9gnRo7JVeWe7PPzQfRDB9q
tpxW0l0s+YFgD5D6YgMbOxonwVkKRummjjCUgAiCLAJqZ5tMdtddN89HgGpgOXThG6Lf6yCfo7s6
0UbkuHIZfR/Jx1jcOpMhDQUykMnUGKVbo2uz71TBNb4q9aIaoLjJfae6pPjUmyEk9zCRhPamkNth
31aGQZ5BHH+Pxnq41jK9uszhvm0nSZ4fk464spiSenXf4Hch+ScnEiKBgwa/uV5pT7O8/CCjAciM
yEZD3DfW0hdrggHikFgWkTXeFLu4Yb3lhFZX0DaWp2UyjPueOC9yAcVi2CWSCUIyCyhU4c4Q7/GP
N7vBACkJJK30okCMQckABGpAa1yrwrJQ6lsmCcpnCEiiGKd7MQtiODJhTx5ZVW04vRbHNCTEUa5b
PvIRoOWhkCTxljyIGnPjtM8GgDByXB5jJaN0YBQUipKkuVLkni04+AbYqeW4vBaVPBwSc2bm7QKl
8mrIgByRhPqy1qAYKnIlOFavFdtFTKRnokesXQHtxZerQX2K5sx6wJbf7sOMF80DaW3eR2k6XkcA
t3atGZLDlvV41rJM3DRdKh5JZwKARx7IZFOpQMVEigjIq9LS/AGw37avtHmr1iFQ33Ba82TM+DOi
CMsb6qa+y2ZRe1EBbHB2s2L5Pgf+50q1QGpdGbbFQVkInxTrfPk+qK1hgfyzymNel52LXFKARRUM
T+WkCH4/ApgzSOdwmnqMVRuisvrIH8mhSxdJTNBNqs1XHLzVLY6nZLGFMmvBe6jqJsiXbN9RQiwX
JA5ik/UeXv90S15kdA3LOfvelRaZCkGDHxO5RGTYHZNU7YzsiP4vd2eyHLmRJuFX6ReADFsEgGsC
uTKZSTK5X2Assgr7vuPp54Ok6S5R1VXdc5xTm6klMokEAhH+u/tHu5wDfZUeWOdqEIJPHNOoOuCg
vtFCTT3YQ63vDaVOL0M5GtdUdJgHw9YsV2QTMwmTEvht4rQTkEIj1LYlOJbIBewg7tSis780PSl1
4nzcqVPcFTQY94p2G5ghsmoZ2eFjnFf6gY7G+k3t/XlrlcBu3NHMWO6jqS49C6t44cZ1bcReWvn6
QQlBNsaVJa662B6pdvKXrvXU4Lo0sr6h2KzCBicK/yzyNjzEYH+/AMib92nHJmaSWfo1N1W61GhK
eQqawXRHykFPVZfU3iyc6C6kwfkbhddxt6pHn04OvVa6Q4fAQCV4On/A+fZgjaBpcTysJosAVe/4
XjMjGmkU5D0GWWy9h5XG26ZWneytblgBETi0dUOr8L7OQX7Cv1EObZvI2zFSTOCcWZLvzcAuj5Xp
y12YKrR9dVTmauuCyMWV1lXOPmX3tuFhLE+K5OxtBbax7mGooGPr4ZemBH4EVTTDS0VA4qrMphiV
VqNmSGaZ8RiGTbCNqSJaF8EUXKep5e+s1GRVHRvjetQcZLKwxz1oLo1cjjkMNCjJFF3AB8B6SIVQ
PL1ZfFRZGE/3nZ9Xh8lBycHTSQMxkMt1ycvY8/nKr7DS6WejmUZaWSuqeHjj3IZENzDOEruevBAk
4iqm0uvQiDmZtrlZD9uytq2LRkP9Y+akyQbQGDf1UGJ/4GiuROg8I29uQJKp55cm5fBUTwOkqnmX
GEnzGuIW99o5CQ5jx35tpec9r5GmsPcmJ1qKEzrrNSRuej8XbXtpKgN1XObtO2wotol0X+8Jzys8
4qnxRiEVIrUAaVTZw3ou0XeThDVdqQxKM2NqTi5m22CU9bXxEFqBJVGijHHTOspCWlP1/dgkw/VI
f13l6rNB6zrXf21S17tOSFkIdwzV+COdtP42UXz/haJgB4CbaV9DWK6AUmBvOha8Dc+K0mqeCdnr
JpI1Br0ojhDRwqKs4fLqtn+BFsyaM+clhlpuh20wmQwKqtkSOQ2wEb0olHhYW9NKGuC2fR1tokBT
18Bl2Vq3VefvIQUNp7Dvipuyp2+SY4XqjbIi0R/EFu2AQBXxyJv+xPlB6qeeZrJNpbIdc20bwZUW
R5pAi4HeFbpS8l3AEObIuW8hK+QGVIYgWTCqUfSsJEO4MQBs3PjQz6k5SfvdPHV0KUsKp9bS4bXg
ZoYxPfaUxlwpDkvEShTpgPw2OR7TDjDBdVwwegjSNUXArPZpD/yrnLLkcS71ahMmoljnsuV90rJH
VdZhommwewa0+g7qSc40aRe3iXWr1jSsuCXc4DvNDvIDg/OQYiRbvLajiq43R/HacWRMh1TmbBqN
btUuQwmLwX2fI27RfZGr/IRojopdbwme9Kqj3D4qkMLhP44fIpH+mru8IVjZz4w6aBQ9wq5Tt7bS
0slTz47pFqa8Bh1Cp9Msxi+iLhlMSL29L311V4RDf9O3wjop9BOD6vLp2AFQL5FmExb7SMmSgzo0
8ouRcXLmfqBoTPBw3bdtPHyMy5gFVc+6hSOaMmIyna8W7LZt23XycSyYDFHwDKyQjq53G4zrnW9m
81ntgAmsVDM9Ur4/rkFspGQVeOVvMl8LHlIlaL/2QRGAYmZAY0C2uoba1XwxhWIeeCrEt3TUE47R
1nxbaXb1no6q9TiImPZxjIx+igZqWo9Oo9QDNaFJtbIW0pveplWzMmjQYiYg8hOECGTCQAEPojQN
SNmk53QzKDx/1OXmLr6bYAMqikEWCUmAn1Et33sK2l6EETCmT6RY9whM7pTZyvWktf0pDqgktpq0
ojoRSh56ayHJieqAuNWOBxAQt6DHdNkqcFa9qeyCH57XI4XyTm95dIcpFOIJm7LhuJgfFF6gKOZ5
MkBvKcMPW3CDr/jSoGjnsfNkcUcWK0Mp2k1atNkDIumw7xzfefALHXFeiwFMoTIOsDjtSULf6UOO
fa3ovnFsHTFToJGdzSTKP/h364V+u+DErMa/8i1tGum7K9SjPgMkTh1xE08KRee21sgVbi52gFR4
to/QLe0vQafE9RUdXA2w5Gm8ovk7YZEpUdRLCKA5hfrBcJdmHb1xtargpMstpIWAfi9KL0P9pKm2
Rk04Z+tCVaxvk9nJa5jQ44GRu33VVkpyKEPqvDgNMfZLTeutol/JM8xkE5R2faXLmDrIaqpYNyVV
xCOrrCfmhlar0uzPbZRVuw7QwJtObcQmY0MmIK2w2hN/Xc9zIV753cAEwpwi4zzS/QenAAQkZ9O6
7pSCfdwIUrFBzzjrtGMzZAUafZ4Msg1TDfRmLlTtYbbzejtmsVyPoNMuMlbUI5ZQOEpmEVeuEo3O
9UCp6EG3sh0fa6WnbP1ThYElABxo9nvBwXYl6pHnSDbJ65QYcwayHtBCDar13ncapqtBllzwx5pe
JUC+1ULrNzND1UdDKedv4Dt4/gIL5OEABUJaqOkDHXuvgylAv1GMhtLRlNmVXIYV9oLhyKY0PSZ2
Hp+zYbm3nNkRV2qfzTC9HesNX6DNBKucnIllJ0iudD7K1hzBNjuRYzxy9KdnOAqU3aiO98OkzBc7
r8wdiFUgXX0O3ysB+S7F0G3A3dA4t5yW9j2utjXlzPOabUjP3EmPTh11xria6ff9Ysf1iyUqIddm
rXcvJIbnVVQp6rOeNvVKyVvRQpuAUouikz93jX8BQcY+qNKm6ywqbE7HDdO9cM6LHQ8b9Awlp/XB
le3ElCOAjfrFspIHih/p4TJoK9+0slNumVcp10XRlE+9oTGYVHLzg7kEH7rqG9hyhepv1HyYIOIp
OYNw/AplObebqZwozsydw6hBRZiLDHxe/PvfbWYUt5OWzSl2ddLdNEnlWlg5bfMBYhAvYr1wJ72Q
r/Ws+Wfq9hmUhAQ0s77OtgXd1htKMItTW8l0G1NIfU1lV3rqnaqjL3ZQF2Qo52KEicpkRJINxsIn
rMqbhkRataxNDSu21A69MMA3yzTMLq2RBC9hUrQHilh7jyciv0t7y/nAiC1jVw/L8Cj1sKdSugyj
L1aUGKNb91D6AJ/pbAv83jobEF63ScYBk1dptYa2+BSolI7SYpZ+sfWByKfGWBPNZQw249T7dM+G
qnEsJ9aDnZqz76fneCavvCxzG3ao9r6lgHdY66NRfXRhRt0pTbXMl3QTc4WHyBDvZgiunqLR3AYf
s1bKFadJZ5dxIHyOVWW8i2hVR3WLDL5qX0nUfWygtNUJ01Qa1+zaNWP2jmur05gJo5Dwpq2D+tni
umjIWV3qqX4XLplKI8N+UkYdYlI+yuwwj5n2rYyS9GmgsdEtYlOzGZokIMPqyG++Lqhte8Vxtbqm
hNq+odw/ImqlQMNzysTQn5EGp5tQ2v6Ggll94K9IpLWqkG/5gGPIGFqrmh4HAgPmVp8t8EE1baAz
6yv7l8rvb6ZGciPUvXZvcKDdMKqWD0wx6fSxFOtKaEl2KNlAgowM2biWvFNOZRXmWycyl4nLHIl+
k892qq/MohiedOTmmbG0NqVu0VrRNq98rBHUMYMagi0wexLFDaO/bPItB0/9qFOSpNDdH/jrbE6G
26TXR7eTQ/NBAyZCVmzPFBCmcE9sm1WwzzV5P9Cl5TIh6860HPKip8fVputPahDNILOvmD9194PR
UKbT1+EpG5z0rXckkJEqcULXmQAXlZrZ345h1fNNY0SHRQ3KNO6bqHOrfmxv22CW6Yrmz5kOa/pl
Vk5Uj9vYiWHSKl0zH4Q9kzZp0S4bGknR8gKiyoxoeQN7WV4EG3r7l9m3NV9CLDSbeoxCqrtzRfnW
1IVzVttO/QbrDzuBrrYfWYL+7BvKlDAr50nn46DMqKV9yufO2A9hW2wAIqqpS1P5/GqPYXmTtRLX
G0SQjwF9dw0NMYw41JYji/6Q3oXzJF+oLq2+0lkXvhhFBhXNSKKP2AgpBuE7egEcvsS9HODjFBm2
jqvRkn4VlCXqYZVqN51JiRW3dmYc5jTsHmMCaVu+A6JGIVEFNRqHeOUYHDljVGz24W2OINqO0/Iq
LMXOCOsO0becvnDoQ44JyzS78aWevEPmIelRy2l+nQ0ao2gTBOAOXcHcmB24smlIxgdpIqAEkTac
A2ERoDJRZRIj+laO2WaW7X13tKkxLxyOVXJr9NohUDjgZPGr3kbRhwOaZ98Fvn0NECZAF1A5iyRd
lVE16UP9iTngLk2X8VMzLb39KYeuGSrhNJHISBLxWNVSoPG0Zf7Q6P1IMbglBo/+4GybGZlpUprf
VPspqLgUWj1KcN1cY7a8qUqBU4BPyadH4sg2beFBI2aucrvB2x3Ew3506vrYaXa45wSnU5zS6N3E
d1vBYIj5Ca5Jk6aLT7B2XEWlZHaFIp2W6wwQ4ZUSpOzyfDVoN6Wpp89xKKLX2grmi0W3/6WbIJVA
DNaOUyUV8ApFuZk61Th0MVwGLF5jy0Zfj1x2N5g5unAMSeBJq7tXY9NamzOUuWZBFWldTTkoLLbp
oNt1+1jPOBAov2/XfknRMikAfS3LLLhJ/FK5gW+S75wocT5iLS1PRgS1i+1csR8Ck/B1rWEp9Pvu
gHBQnEB7y0fNThwNQ0Xr7ERD96aV9+kjbOj8IfSFeh7LmTdi3pbORnbFiNLeKdobrJh0R0gfxg/w
12eKuDF16TF5u2SpxU9zLYSOQB37Gb7MRfJW8IRl0pxdxt2JI8HgDdBekatMeRJkgjgIUYAbzvp0
nXM6eUuFSkPrjJyFryWGAGtk2aEHzwnuvoU3FybBUdoRJ9jGAic4+9V8B3lQQz3XiyLbVaVJf5go
MUBUUseOYIiB1KiiYp6wnSZ/Y7+QsXYOoJ+8VOvh26v5LHbUlKKf1ooCmycutF0QFhJjQSqiyjVa
p3mEfTocmS8yrFAaM2UYI5oJZ1s+AMytB7NItwmHcBqoNRbcfcn6yk6vNEBgQ5/kJU57SA/VNoQL
VceG9hbBiXockQY8Y7SMq7DLi/eZuljQqD7mgbbLIBsqUZWWrjB7theWYTdoqiH1OJvWpvuByELd
csptsFzMumAbFMKK7jyVtN7FaevAck0gr/ydRQ5oM8J08SZGCcakameVg1plDpDWJ1mzi6lZey1I
VICDOSu61Nnwb+QJndD7vm4Kw1VEmdwXZu2T2VLoV1/i4ji1RplQ50z9sdhRpTqVnGRYwHC5ADta
ObTdZu4ol8mZPxn2Ux9T1ApmtqL4jzmqvy3SxAmuJgBQ4tlpQxblcradixGr7QTSGBFgFYfKjIOn
iyunwWE3JyoFzWZN7hfUMEVbeWxnX5M6DOM7Zh7Fua2zdHg35ZiKnVSDnCFQGo9f1bGoUw/qZFOu
06QeIEJEdhExl6351GGhWe8g74ZsE45I7Tj/7MyAhwCyKFFAcXlzOFgYezp1m9nsatetBep2W5oW
1eu1HdTaFv9SzGTNkGR2M9vccXkZXaoM0nKnKYP9GCp+vKlkpx/nKgrfh3ZqTA/kvL7PZVUfavBP
t5yZ0NBlxh6BbXrxlFt2PF8x3Sjv6jKNP+a6K7ZpjN5qzz6XOJh37BFqsGM1p8OV6RvtfgBEu0GT
4HVmM82LVrAIupNRmumzqc5xu2vou8+wjirMfVI/aMwVrFGcPbxXonmjZE45YtPDSAZEnGQMKGmW
qFGiqTVNE4NJkQ1+mY6tEN3m8R3n+soL1Vru8zoBKmz6ukX23TTeECqwqKbjtIYl252COhBXlhp3
T3M71ZweJEJ4RWD3YJaJ8y3vYg7NwRhdt2XVNFTl0uieofI9BcgTrAiJnX7r1Cx7aUONJvoh7vin
qTliyEmchrJuSALXamFzfk4LrK5tYfQJYl/KixKpAqjBUBh3jIqtyzL/gkCk5RAtaa9dacU0PtlZ
ZJ5Gac88eEF+i/wWH8Dg4dcNaTyM0lDfCXvBFyFhPkzIscfJmuqDnlhMba1c3ZgS1WMMEnZdhg2D
Xgn09OwEOQCqZsY9yObGsteVmJzLJPuEGW6FIJPTQw76nZWmBo3baIZrWoFydpTEgJeYD48cd+12
ReAKnlHb6K5SifbBlkbJ2S+p2j0akbZxUAvAcISGCkRdd4ZDoqgAEVI17TZMukAAz8aESmrIB38W
E5hetc1O+Pn9hy4D3JjygRgkKGPcH5e3KNQyCBdea5b+Xg8G81ovNcWD/0jCAbWgvQnb0aAjZezE
u6PazTmDta6jMTT2QatABq/irCNbmmVjXp5B3ZtirWu5RglvsOCuf7eO/Fcumv9v3btY5v+9e+bw
lv/j+m36+qmvl//mDwuNYv3mLOl+ai5s0r6mbmGa/7N+1/lNtSyNHt0l+0M149L78KeJxtJ+w1VD
7ZQhhImri5/3p4fGUn+zlzoXG817sZiJ/8pC89k4JtDsJL9ZoyRjyZJ8ilpFpgi6ugmg0ngjiUxk
7q9iPbr06m8xAH93YW7+sGx93/T7V7MOH3rRB/llnHYdE4fQp7Qt6g+bkbaC2FLcq8Vtcfn5j+eS
/MUnRnJ7WdRVsViLdOtzo8g4mjG+5ozslvk8zKtBoec6/kXg/xe/43P2rbK6oWLrCERKXgEbYjUG
tf2LsM2PfweJHlOl9QmE1V/9bnXVRwx5K/zx001G/Ey5jd5/fqX+Fgr5I+S+1Kcx6fl7RlWE9Ez1
JjA2eTusHUrG8l14B/f6P4hj/f1LJ8Ej/vWrPqVdUtwgjLX4VeARVjOjRNFsfv7XLH7D7/2Byx8j
taVDhkdFNT4nhVIjHXo/rrle1kOufgk7QF5Y80f/F7fvD74XblyN9yUcOZ2X6V+/l1KMlCjFzeyB
oy3as8RmMf/Cx/nDP+W7X/HpYokC460vwSGo4jmG8InICMRUOt7Pr9jfLJzLJbM0vhXBY0I5+Kcn
cSxVjYSMw6PC95/sooPjGrc4RuhhC7xf5rB/dOG+/23LLfJdvnGe54HK6UD19OvWM57/aNGzAIO4
bMbWS7evRTz6F9/W31y4f/yNTLI0i7n+37oOeISaAMrU7BlnIJeEvzklQ4Ih4A5ZbZ27iDO/CkAt
rsPPdyIFElSJYf41zc9VNSljcz0DgeKhOFM5ujSBLrHRXwVG/yhC+9kv0j9d0aWZ0ers2dOZkeOw
k7dWWsf7QXR7vyxJEdj0wQVeVstrPtM2ttONqvbXlfoGXszthxteV54/6B4bBvS8tQVuJA/wBmKb
BEHowqeam0NhHGxR3zic2ZHwKjewOP1gJllVulZCj1Co0Cz0V1tZa8XspTYnYntaF84xEgU66/3Q
xmub0r1alNtQxRs5tK+JPV90EqEreqw3ULbwbtl95Im60Da9gHevUUoWNJsSPNlqRNqp/FORfx27
6qoNAbanWbv3dZt5erJXfFg2VOdMvbmNTIDvCePzl1mJdrMmb9TrAZ1qIQHRodW+hgWOZYk0DQ/x
EOf6RY7TTmTKbSbwrCD+roNRejhb8rY6RejSMUn3OVybRvQBIa9n62pGKtRo9sP941R8nVIfRHmO
uybilLdTY4/Z8LZuMA9xstVIQAiKkvoWLcP4SA25FhomKMARFptrhkALWCnQmMqv534XoHYxmhlz
V+EazDeR4zUTk3i8COGdCD4oomsJORnTCaFg5ZMvkKnFjPCudbamsrXkXk+WNxFoEc7gplUiF97C
tLpEKUb+FPrhBwPlMjpz6B+UizSy/TSRG1smLnN9EpCW8eaIiPmygKiobzCB4cgncVPuaoalDFGD
7ksDMcKc1hmqiWLu6vhcpLtC3aawn1NMX24XA2y7M1RPZq2rOuvJ+ZrXezu6NeuNohNW8LfpRz4d
g/HciE1QPPYkUkwOX+ZD2W3MZdyxyYubVGN2sW6V49ysswQQyjpTb/sLaIq63iW1W2mPNTOYxbhh
uBpogBA7W7diSE1hMfvdoHPe0wbx2Sn3mR7WXpRaJ/yNG6yBzdoY412Tptf1RPfIZCi2mybqqqjC
FEd7G7RnX68CT84Ueklo2Ns8gikz6JP60TbqvMZ1SwAq17DAYnDQsBpMBI5GOEkA3ifYm01/0rU3
LZD73i+OJUtNJnd2us39Ffy0fX8PgWrTDstJfJ0EhMj4sStTwROmoA0CfrEJHjlB49Zy7RcqU15C
TLgoinNV1h4j710yGMF6iluwTOZm6BfMmYh2merNEwierzqnxDxsyMDEV5pyMMOn1HmzA7j3/irj
jVJpwIrizVC6leqWyl5OqodZbAPbh4cRFHK0RQtqwwe72Mlpn34o5jZvLA9+t90B7wGfU7dr1fTd
wipvnGRXfy1Iz7FVSeOjFWyFcjvIa42iruHKJ4WSj1vpgN29wmhhVOvUeCyM16w4IVpX6SF2xhPg
o/6o9RCZ9X4eMKAywEENR2URiu75Ao4ltJSdssD/Qr8+9332MNrpyCx5BPhavLYWQauhCvdzzNuf
UgfYvJitYuMSU6BaHKneggderZZ+u5EXKgrzKtPSq0law0YB3Ro1wSFros00taBXIfWi2qxUZDy+
M3GZer7dqCAFdi79ILz5XTcUOmqIUpyZAYDE+5Yb6cZitIL2f4lbYLD+SHysfAi1DzncG7xriZ+5
6mhsHIsQzuL3tPurJFRwrOaenYJ90E6jo3zATP3ShPiKe8HRDUPcyhDWXX5eHjp92CMw7v2aT+3s
k4RsYFUeIX6u7Kr1qvCbHK+BSjFHblhjHrMc2g0M72K+DebXHBBfGN74XISRWhvduBLKGf+rGvjv
faVzVqdzQCRPmj+erEgcRx7XJiEeSIa3MVXXgibLN8xtOiF5xYcpeO5hgjklzafTfRaaNyXa8qSd
5/JF4pzRbxJtdBWtfzRiml7QHMOQYfQk1mBQEhYolRTOGbayFzJZrwBW5+tAeaoHbUnRPvY4BIer
oUNrfovBlxovFqQY2b2Y87UzE++du5VuR9t+LlxhDxs8M5syLbySsJap6O+xqu2ncT8pd6MfitXQ
NK7yZbK/8brLwbyiQfr6iAHgPvMLuMjOI5OxdwFusy/Kt6kZN7plHntR3mCPWGVGUAE4H/Z6x5C9
Asmjm2+JVWfrHtj2unfM2rU7KpSaQGwHoWyyzsGqr196895Pz74fAL7bRf6bEzd4TRNr3RmhXMk6
Sa6joCD+VVdXOaNKl6sNBDujF0Fhj6miKI1F6bgB/a59RhtFlkAwD7RirbLW9Ji7efAC5UvPVHRT
m/IBXve1pmCPTnGIsAXcqm2hrtg+b/3owZhVCLv7PpoYK2Qk/JqrdpL7qDKIUmZuGuYbif9spTaS
yGRq0slrMSzq6/fBkl/CpsWodpuN2eMILJTxfM/f4Iym10/DUSPTPfQdcWNtESSpcPX9ZckrV3jB
1qU/n0yQdpn/poro1ldM13KC+0Gdvs0jsk//RhozyzadFjL7CddIZyuoS4zKpzVDxli97hiQzCQ1
yuwp1rZas7FghVUxjsw1bFel4qHq94L/EYW2DWW+s81jbd2UxWYAjVSHz21m7rKZ2aZg9Y9be2Se
Tw9xB52QKT96ODZy8ehbcj2wlPv9c1g9lFLZOXw9VuZ7JntUaXLRDXGOzfJQRCrOQZrJGNvNk/ps
xLyhLUNlOVB6w5Wl7erYgB08aPj3FWLM5RSe+vGhLI9h8w1SGjYEWj6qj4DvyJ1rSVGFouore2Dy
H9sEV9XoEjYGEyHdU+SVmUdbaj0AW2M9CPeMbpJVZ3TUPsSUXYQeFM/cDTOCxe0UMVJps1Vn9v42
C9hcxDFGdmG5tlGqLhYilSrTbD2zSxKvjg1ms79GpF7F3Zta33fRJsmZLvmnyGZHqJyb4bXTcTyo
fPKNql1mSIraS4MtI2JtVPXIa8C/1iMwrP5sTCkV2Y84doFN5nd5z6OfRuIKJNeChI7Ko1/0JvRi
f62brNRluVd1XmL8uQAHwGPmMXOl0qheYaifR3YBwOZwD62D+tVeQnyy27d+e48oml1kz6sjZsu6
gGFt8dYMF+PNDzcVXHUxtfC/nw1jgFI5I+S+2FR5mZfZ/4jvpoTFVCG6US/UaQLU81MPPDCWpAUX
ZCM09SQpuDesE7baXVIcC+NR1z7S7i7rYCg++AGuYyTKjEivthMEcYXKCdc1aOIgs19h6yhual0e
zYo6e/IKSrF3FMks06vYIeqDxgYS648oUbx3KnKFbM6G2OKBjfWrkRjNiF3VeMrsfR+ea125whLB
6/SuD9IbgGetsp7zY9fssdhlWFsTrs8ewzBUTx37X+o8xlwsJbhM4bYI0dwDj0coDnjTNOWb9JMD
yzMgdZbGs06tZwhDj8gvEoqrTSy+ZnOTF3Kb+n7nzT2O1gRzwtdWxSqFk6qNJTNu107KCwM2RobJ
OQBemjzb6pfJ+Gb5xznep8IL9VutvsO7lJd3TpajamMmZWMpZ0+DNSjrc6pyZmDsaY13rWxuCh9p
MuKZH6X5FgzxzmoJrzpvCoMcJXmunW0uD3VRHUpjlU932G1WzbRWiwerfI/YF/dPdX0Jqati413Q
f7DO2heHIPbQ3872Uxqdc2WgMKHwMH2uTHnFa5aMCuJ5sl92W1x2I2dSpxBUF+uKPVkwQI3GDRBE
JJtD7swkT9yMeUY39Q9OOWzrqTmVrNGWxblBV6l7sYIW5lpyL0rZuJZKbGvSaXFLjGw5FJFh2OFy
88YsPclkvsPguTWyLVGzWmKdfozyfdHughHsTmmi7+ebvCOXXCg0P2Jw5C0zOhn96VH3YvfZIep5
zYvQevo/iATfn2Y/iQRolrOfLodM+1o8i010YCp6HryO/qX/oJrw70KkrX3/2z6JBE5VGFY58tty
w2XJogOpfBKly7ZkrXi/ysv+SJFAGSB/SKJCAzz21/NznWuMDli/Kcv80KTn5ztS4L9fvv9KCP9/
Gie1fxonvXmr396/pv/YN+kbBse/JEuX//LPZKmm/+Ygk9CphXhHsxD/z5/JUg3p2zHFEi21xEKe
+6corlm/Me9kwOqg6ohF1fmnKq6J35ZuYpJfpqOZQqj/XbJ00fL+JbD8b65Uyk/3vOJD5kv8Bcxc
x6eYLRGP7SFp1VNSmB6BnH1vKM+JlZ9GDpx6zTnD0elxMIhO+eTzBoM+m9F3ldLY/fxp/J2C96NP
9EnqGUWrF4M10SVYEuvA7wmrmnlTy1p6ZYfdpiuwnPhsRBVjao+2iO0VjjXGPTO41lh/rOxW5503
H7ReezOtiuoVBaS51ehUTGZWttHy9N5yWmuTtqwu44zuKIv4TreC4k4zqePwM/WQdtELabwDls77
OYtPfPJHOiKQMMZ62OVpE+yyWhHr2S7adVzxATtz/ipsfx9kIKLn4EYtivtQTe+rrDtZGSUCYROi
RYj42RiiCI6n9j7U6qPWjXKbp+plEkWwwkjGT2rleaaP4ucX1Pir1vqvr/jTxENr2dO11dgfnDhV
Vj1nik7jb8bbRdsbZ4/SMZAzQq8DQhP55XEq45cit+h7YSxnjiTeGuqvxKDzZix2WSC/1gICcv/a
WWSjFAJpsVA8O0mBpOVDhvGD5b/VJ1z2sc4eaeIFOMx95yXmmLpzxWYpNeU9I1Bt1Vv9bVX9qivs
9+XsR/fOp6Y+ObYqgT4H4r2/uHsxCOTxrayNay7yru1zddWbfeqGwreefIP7d7KGFzNK4zXpOzC0
bbUbZLyJyuASk68knP/egQjeEsHFEhSkz0ZBrRs3e34bkjztgmr+hYq7cC5/9CAuwfPvNeOkcHo8
QWp1qP1gN83DNhOHSEWwJDxEb9gW+eHOrjdJACbacgCRSvVRJvQ6ZFQf1oNXYhdH2OH21SrO8wM3
7SpztKNjNJRSFXfBOFx+fkMtifcfflRWsu8/apiXIVbNsD50XUf8KffywFknbPenvpNeOwbvteD2
sYv71Igvc417wkcN35mAYeuiPGY8KquR3qiff56/vuP+eX+LT2MKMto9AxnIwja+6y4ib9zxZI2/
+mKWdecH95RYrsJ3Yn4eEq0I1Lo+mBOpp7Q6Nu1E3EbOLUlnAqhAa8G5qOzwalPb5h13exhG/opS
x0uQNRnR7fDsE+jrGgzHQUqjqAhpkkmjFzVNLrSw7YrY+vrza/FvlnPx6T1vJfRuTcighxHniBl8
dTI6DuN8JQQQX3TYn/8WbXmefnRNPu1dBOtflEVdddAKFAK52Hkzrk+w7XV7ZWqFZ9UlXGv6V8Tk
/vx3fqpX/tfX/OlN5efkFIlvVofBmS8mhsU4wTTtmLjY8B98I3zge/U0Kg9J0LnINbtYis2IOuUp
NdHMLmpjDsyCg0qgPsdVxy667r84BUb1zJ5qXHfAo37xWf/d1/DpHSYFCQd/sstDO/QvZTQR8lrq
mSrzf5g7r+W4sWxNPxE64M0tXBoy6ZJWNwiKouC9S+Dp54O6pouCWMzTZ27mpqKiFCXsBLZZ+1+/
AU40VcgK0KtA/VEFya0faTPmkGr+hDqOIjekCOR48YBWn2F5ukEYXnXS6OLW5MK9d9JIvxhP8Vsd
y3fjVJGWYcmiC0XCa3PxjJneP+5GqzNjNlvcyFWl3s9xC31SxTB5gdYU/V6c5SdtBHuT+w0qUmLZ
G/jOGM+Q3dyDr1VWe5iy2MGD7xbFnj3L/d1Yihd5a7yx0W6DfDGICXEo+vpd/2qmfzYXV3t+UQjZ
lAdWjYQSjEXoZYIJO+ypZhTbV9Y46144UaFEp36yB7SmcPbTu1KvxGsNzHrJaF4gXjEGeSEeICc8
Wgs6mF5Bjql92rbbDBGHgNhPCaSHCSTXknr0+Wm2gZj9KrZSRCUSK04M8cmVjOmCdF/6A5p6rxRn
HbSXSf7Jj1ybXwZ12pmlKlV7OYkcvYgvdMyjct16HzRpWxb9Vdo887kutFmhrdBdiFgBFdCOzyz4
X+yIz56/2vIJbmh6mZm5T8mFcbJ5wsAxp+ghUiu6qSgpLDUdXanAlkwQR3i/6lsl1IQP9kbJcaU0
G1i9gO1T6GaTxrLtf+BKgiuGhj0IPhOk4+YSGpiqqblynurcRQxxW1Wpuj2FgFF4ilTNRZ4NF6qA
UJQUxdEtIlPzLLO2uC3Kl2Y1phtLCLdZIL/OsmBSmtHVq/M0oACkmhLFGWFNtlNa+FAcSrDOavGu
bGSQ1Kj5pgWJgqoluNGmCNvCUrgaiu4hzYynSElfBjZxfFLKyzxUtlUUeqdRb/w6Ul++nsW/shs+
e8GrQ8wQ23HxqO334omCtg3r+3ZQaxexOPpaRaxwsZI7X2mU0sZfQbGzsYCFy6bochKn8KzC2ulS
9dWKKsrzSoVOCHDvBV23b0YUWs2JQvjrsarLR/9srKsTcSi7sB6UfiClPrpqhoMxwPErblQlg0BM
f0fttb02GrJ7MvCXpi4wF3Ku1QwI4nunDTO0TQrys/lnUjTX6ellDrODIZhI1ganMuttdTKcMdbt
1qDpNiubTMUPOQj2gdVQ4ugu+kUvLb8FJooNQsScyWju0EBcwLrbAJE5UyB5gnyb6ZfsvbYgXObD
j5Ns+KEuO3GUeV+/h3/8ZqvDFhlGFiN8BHYTLCy1+zi7Bymh2Sk18U4yG8MJzBhrCxHQDCsJh5m5
NJ6sTS9p82ssNOFWTWbMAvICi0OxNlylNnPMAMCaFTVSt+iS53OD/YcyRl0d2cJkSmIY5t0+yVNN
dgh9CXexnkyHoIgCamXzOszq0S2XBSgqPRTeEtew0CovVV0K79oizls70qL4xoyT/jiiVXTmWW0O
1lCgFCrKzsH9QXBYs4mnt+9fv+Nf99DP5trq1MdeoYwFzSrRX4udOy9YUAr/ERF9TP+cVFpPibCp
RHY/upNaju6QF6at9/ir5WF9mczxnVEH11VP71uqyNTQqJnhs+LG1+sqGspAs2Mymxwlh+WC2Dzz
dUMWbVkG7qsMKGF1atB3k+KX3gpvujIPSZiU1W0hpOlWgfdp18Ig00ngD2op52gXJ8QVHVg08pw7
LaDoW6rGoKVVE6XtdkCBYTbRTTxiQ4AvzIFVhDFneGUKhZcExhzbRh9VuPzBIIBI1+6CKU1ZR0tV
L9JbbAf9qSPp1QmMkr6MyWeSM+ROxmgq/tev/VfKyWevfVXASHWq91xeq32waBSrasEcW1z+7DEP
CKjv0tAJw5oMsrJ/P6lIuTo0g6CKcJytApIyeDtYYik94di8T2flFgI2JhMRQX013YQT3hkqPlZT
oUhnjqh/upWsczKxmClUI6myfZqaT9HQoY7mG2jiGKJXj26gFj7JsvFEf/z6lLXdJiubxZCSeLMZ
8QAUj/imzaXXKYnvvn6J/ziiVWWisOVGJ6MAyail+FqaEpHtZ5C7Y4ClaCTo46MmW7UrV3QII0zH
3Dgpxm1WC/tGLSNjwwajVcDEmnRA3hhv4K2HZ9bVLw7XJx9YWV035YFUvrYTq30YoWgSlZoGroLx
gpKhRqaIOu2w+sLuUr/uQq7Ns9WJtg4X0TNyaXBwOFCvo74UfWHsZfAEdOgVE/HMCfNP94vFn+3j
nQuTgNisemnYF2q6k2dpM5ahKwrmwTDLnc5Spy/va5rp5FJ0+7/7WmsWYk6smSRn07gPYmnTpcFG
zDWkDrF5EQVwh1Rx01oW/WKD2DNI6Enw0LbBRo6nGgQl1N1ZmW/MqDvDv1xlpvznuvMLzflw7eSj
a2MtSQiXh+EBK2IdOcgw2RDmbgLEG3bagqNoafGeI9mjdbFTovKocutHWTNrntIJiTdJ4VsZq70t
NMmrbgpnMqf/wYxOV/48+MSqF064jUQ6GUXGEH4j/yr6KU2ShV0oZrdySAuophglreMiBQ3L2vab
CDGhiUEDBkkRt4M5IFAa+nhPdTkivdORcEvZnTYo3qwnL4bBha4QJ6+ou+uvv/E/ndjK6hAMMoEg
pM7s4YkPD1pnmV6b0G/uBBN5ef4ipd03BGmdo07EBKjdq8H+bIeLq4bWIylEcdvSvKbAMRQ/RNCA
MSvTP6rj97Cgqv16lKsQvL8//erM0ytoWALUtr0sITOwxOQg1bSrYrH4odRwcJUyvNa5+NrNXF+a
ankplRx3Bt44tpozPHbY+9nkwKqDJ6OhOOsRiWIMt/k1vv8K8P8fMN//sSfw/6Nx5OK1+c/U9wMe
ONFr9jnUv/yvf0H9hvwvCZtItEqGquL+SIH8F9Svi/8yMG+UZA2CJsRJVs5f/HdJ/ReFBRQt2O+A
+bh5/QfqV/+lYZDy8f/7rxjwv0q9v/d8PMIMTZeQwVgmjQOcQVZ7fx0GPcI2MTy23nCJd/eYXkRu
dbHU6PpmFpywd5GZ4d5a0f+/LN+TF6gTUvmi+CkMHwcGT06psyDeOJAT3bXVkxs1vRG1J4E+6Ti9
FNlr31wZTx2ebeljhgFMKfuyfIEl1jjth6LxcFZZKHjhvBcHQObEbTC1wDv8kOMXhls7OKeTbgSS
s8zLODzO5U4zb6Vyr4+2PmAyP+2ThVAGl8vwDGXLn+QTf9WOUpSedCD50BsbLgbv8muLTYmTYOKC
LO4CR5qElBFfK3fK4Acu/W70PEtCwORSyaFbCuw58+gmtEf65XaUqG6SbiQap9NlE0DvhJxWmr2z
tZTjOL5rw8upb3axuddOB5S0jTPrTyjsnYLEeonb5+E0bsdyCwNmm/X0NsdHad70zb5y0NzbYnKd
VZdtf9WNOyNlt3tWG2AV8ftp8IJz0PKaBP3v725J2JQyOWX5F2r+4UhJUPT2eSKFR5zsPBxmXHzl
wo1q1zt1u3Atdx/Wxs2/J9RH9cM6Q+OP563uiZHST3GZ87zRkXzVQcr23XxJHShSxF8F5yM0fp07
f0zsDz9wdYmuaKdOQsYDs90SM5GRmmPdKoJz2ooKjNfMrpH1qafDjD+/fY/zYy77XfFMk0LHO90Z
XVW8knQfemD4dmoEPBWwudpp097iW0XjbWU9GvjlnatYf0cJ/1qPtP1UTTdQc6zJ6VaLmZ/YyeGx
Gy96rz3RS9kiLsYz/7Tv7GE5AR3R3Kh+XZPnIpR+cS5v9Ve59+eb+3sIq4OxN6XaaC3e3AlhOqEu
mEedsJeuPYmyD0dpDOplQolSZ+YrtiiMkd8fTpMvOqAmgoCfBclmo0o2a2pd41CGhBMtfLxFaTZ4
U+ughmtwgIQSONvtfFeq/z6LcCEO38vP5tq5d7gqSRarEQSMWnhUb8vHyRvuI4foerqVngjNibaT
Mz82DsxAXmhxBuZdHdR/fsDVRJ9UszPkROUDEsc5u4YvvyuQlt3se7DNL6Nt7lvgV7Z4CRsFm7Jz
jzfP/fjlzz8s7FQYBMR7TCBZs5G4z5mfVNeziyG+NB0neaMQuShDplA9Q9rU4YUowV7B82abay5s
K6grkmk31m6OvXIjDsi5/RhCjvpamfvWKbTX8OTx30jrKOp74ix6smJJ7zjZ0Lmk2Jsem2tetnsD
kQ7owrqTgW7s2b7vAld8HLhgQaQqWIXtiVuCLR7w8xJREEo2XP7Kn58yjF7xE4YD5huli0K2GKAd
O+FT9yZBubabHTu4P8E+spdrSL8dIa/fJm+0UbUj9BKKn2N7MUqOcRO9Kzp9R1v8Hjg5qwlpwnMc
0p92e+6esA0Jw7vBZbV9K9EcMj8Cx7qebo0f/CiqeU+7UPekVL7hbUHtNTHb3+TkHj7ZWG9k9oKX
AjNT3wK0uQ68ky/5MAglfUPxp5h2yCVchatpz9JDk1+EisNez/mxi43veX2YiTkUYhzqbmt91we3
SX5Du0TCuEF6pqxP5J2e+yE8MQNvgsfFbuOCJmqLA50Rvc/6jT7ezNqTMT2f2aeXxf3V4l/dtnKh
KM1JVJbFr++r1o2eY09w4kv17eRNO4kIKf/snvc7dvjnklnVIFnVxw2GqOERp6Ze2siDSzjC7OgO
4SAmZz5HORt4um9ju8SPE3Y0fIDzQedfrxxdXF3RoynAbkVi5SKokEm0bdW9pjrMxLj2yVtf8hrl
00brbqoL4Q7mPfjzTrq1boU9vLPmASs87/SMwZon3GgAIdh1wcO2i7eJIsSwSS+/GLnb382eeNle
moqn3HX3dNudQLUTF//HQwqR0e2c8lremj4qQbd0w6N5BwKFK5Cyiyvv648tLy/2nz+2Lq46Oxma
kdLErOA4X9MJl/d14fb5dih3pf60/MBtM5HJKmyov1xYnLDW5nBvcPG8F/YjFDF7/ta8VlcE0vrm
OaBk2aS/Gpv8+z7WyW3a4ifKPnbberSS7uml1k6ww4InwtnWbuzxmHw7py7Sv56LiFB/f6zSdmi0
VR6rfwNXZrVBjmLtD57WEpnJkcbkBKbpXRorHClRZ8/3tDXgiz5FLjrz1vRgC1ZIE1xk/BZhIZiW
bCf5mnpS7UGj91S/EC/sZCPe4vA5yfv4taD5QW5Z7FjSdsm8QxDeuPWjrG9St9+CjYXP7LsWzuf+
ElOXTPtIwrYRy1BcRgke6C/+y+bSek2iXf39PeRN0oTJshjo7kFo3dYbwYHhwhamOLmbsuGdmYuf
fW9Z1HQNn31uQwu76eO5lQz1gA2cDtli13uyY/jVTt7iyuOg9OCAQclzNTiinxERDh5NYc4MCC7O
c/E+LX8+DmS1A8YwvMti+eXmgbZDcZPuFcrT2Y5SB0/1DXXy1F2LL93+ZqKBYdnprpaJns++hb58
FQdedWk8Cy/VBgMX0UMLtxNc4yU9Jg+p5Fjn4r+XamK9Sj4OdrV1Aq2qnWpS6tQ/NVbwhG2mI0DU
RmPhhAn1vDRvZ4f1qz6EvnoG8/n0EvH30431jpkbld5MyzcrLpvdeAh2qk0ZyBxlj3b1s09b1t4f
P1ZiekiaZIrmertKWpLOtcrknEguG5paTtsXaNJ+QmaPuhuRqCvtKhMv52gzFR5OHP1MhgsdqU3r
0NZFrwxeSIXzAG1/E+SO8E2efP1axx/eNk7bkHb6fY0TSonWAFsWWLXE7nFPuFQ0PyHFXXD00G2q
LaafXF470S2q7cRttXSpoUiRgU/13SDgAD6uU+s2BGcJZ509QCGIzIlGKfRzu/FmbyZgmI4j9lfb
ON9w0MLtZ1vTHNRhYGjYz3HIEQqN18tO7ZAp2iFQq/3WuyWkaYIAi41sn052KHvDQQ0vixASdn8N
ti1xU7xTOp8/LCt3UAFFq70U7gj71ZWtPn8Xgp9CCBPhvu+uguheFM8s40/veSY6ZFA74A7j15Hz
ofwUwhgPpTZgQnrEd11hlbgx3fhSchoM0+z/QZznZ2fYhwcqq1O7C8qU1AmLc2Jwx58orb3oWD0B
IRQwT0rv6RLvcrd7uMWDjhSqJjnzg1esiH9vlB+fvzpDpYEObDH++sEsvxoZHH6gWNRx8kNNvDdg
QqELuk5eo9mWXcpGVFLfZIjV7QFfXLf+/vU+usKI/xzP6tzE48WMtJDxEPSiQDQnZ10g5dRtnXyP
SkJyBqLXdoJOduVCLo7OsUQ+/R58eLbwRSq+XqSiWuGYlhfRUYQSdle0fJCisOMea3lHPHL7Eo/z
hljqk+QRSLEk9ZSqgy0pDCU7DdywvQhJ495UNJVcg5v4f5uv+wuJQAD+nwGuXpAlVVVEnkN0bPcc
NJhb+YRwVd8nmjL25ZIhKrhVbU+5/fWH+WyiGITCiKJOmjTGBqsDrmRggkkUxDGab3ovP7ncjGaa
LG5V2LmTSF5IEzO4aLEyw7zKyXBiwTd1sPtqVzkRmuYY86hz18VPttTfBrU67KRewieX+AC+luIX
fnlgsgaXHBsEoVeb4Ap75K9fw2dnxm9PXJ1Y0pAk+oy+kcKi2AnPFf4LuMrs6t1wi4XiOTjlk+vM
x6eZq91h7IOMEABeOslhwFzTQftu3cUgAJIzHvXv1u7/9ff9IYPXyjyeJp4ImaWn1w9LgbNjRjOC
4697Klwk3udOxk9uLr/9ytWUpikiC0nHM6kJxZ/1VbsZLpRvkDwS33TN4+wEz/VNgqsz1eTXn1M5
9+hlgn3Y76c5TXNx+bkaAK6TX0mugbHG4Kk3zQumaVvxqL9EzzW0U1qrO4lMRrAjZDrPJyd8GY+w
UrTDxL0bDnnqYZeoYwm456RocCxtHYQw5/jAn22Qv72sVWU7RuZf6zD/KTrLvsit4r5/zCDLbrvt
gvxNnac9Yk21Pb18/bZW3d9fm/Nvz16K4A9vS071jEQC3tbJ1zI/ein8LHUorL8ta27wpMds2ziD
7J/90cs8X5VOhiTKKg48bD+GunrwmCRdr8hxdAwOVGoP2MtjBdHe5H57ZkKsmsj//okfn7TCv7Ci
6iVjSKMjGkjoDpLkJjI4WOHmhyFw4CWPDRVpdnKXPGpy6s4xkdbWF8v+/ttPXe2zoq7h+goZ5zhq
mKjak9fOdubSKAgUN720NtBt60WAdXYpLO/wq3e82kvHaNb1qM+i4xB6HSaiJkg3PixBQ3NCt4P2
Lah+FgaXV8VfELJR2GDJNVfOolBEpIc9l+JLp9LWaObKOHaQNO0G9ivkXVAXMkD0HRrOZJPK5z7Z
UqJ8NfDVlowDXGp0JZ+s9U5ut8t8TsNn1W82ljvffL0CPj0FP0wPbbUhK1ByyHyNIu7Xk4O1PUQ2
c74nD1Xq/ehnuQvxrXVOpTMOy1zhhMRBwE6Qi4XbeLwJnJPyvzmXP45oVcDpinEas5QRCSe/Fbh6
BjENpA06wG/FT5E0Tb9xAqISkRDabWAr+2UzlbfGC84tZ46rT3dThH90/AyVluGv6vrD/jArook5
IPuD+C19JGkUc+3umF1HR5xpXcFDKFgnHk7nc43XBm6TD5ajX2NsCoLkN0/aoXfbXejgY0IyU3E3
zu5o+fLkKuE+HW4yh1/w9edUPp86fw94tZkSGBCmeOazoVm27MiPjQxZjxOvflAlvzY8hbYaWubh
1tSc1kfO/khQiKcNu2qPYD3cwrdN2PnedVraLmasQPLKWUj+k0syO8Lfg1xtfmaOb4FBAMSxcYPc
M7l6/QRp3kogNrifDJiA+ONOG71iU59ZWiuC+v/dDS1FUvEA0v8wxemySp5OOjdkk/SZe9KW9tUN
Gglstkd8bb8Frryb9ybyTJtQl7YC3InV1ybct+W5qfX57vT3SFY1ggTxMyYofUE3u910aAG/yZZV
r5tyN423WX9jZAdanhi3bHosgk7RvnBouUJ/8Fh7EYm014pKw9WvlnflnIhUkfbj9/oYfcuc+hzT
ZRnNn1vS36NdlRV4MytJTUYJo0UBky6TiL6Bb21Kv5axadK9ryfy2Q+1mshlCrBgmLye4W32w8Jd
NDfu0F9NL9I37vKTrYDkFY7hnt70gs/EIR1hFHOuOv7k9sRU/ft3r6YqGR8B1r787oxgXB8WmIcC
aFRoPtPiVgYaJQ4h5FCOuKck3/pKcmb1qqgfYv2MgEb9vGL4eySrc5yIGxL0Rl6ImHtYEchOddNv
ZuO2AQoTk6sg+KmweEddIpEBs6UZsHO6xFMm3sQmCItM2hhuKADHrfKQpnT8Lwv5cAIcn/YIBkcS
8LrhBf4NOox7y3yU29HJ66dhBCS5tuJzn/fTLQAKhibqpqViL8d8+7CxjtqMr3KzXPq8LHqN0z0m
GJM3lptRwDV4J7mZfJch9242s7wlLrdJnkr9Lo89LBccepaK6RXwE6KSnfUs9LnMrT8m+9+DW5+J
RmamYtwzuKHb8E4bd3gbThfcxxTy5mywZlRdKlk1znwnvJtHDCLiyLOAmdzhVt42dBbPTcMzr0tb
nYkQ4kUFO3cu8beTk/I1vdQTrvQd1xjdxnniJvtWHM49dcXE+muz/PAeVltUZIxkH9c8legDZ5QO
MYED+kVAKKlDE8qDMj7v8MAwn1mOiX4hORWm6mcNxj6DsLCE/M9cWSS4H+dKAdl+JP+Ez4E7zpK6
m9P7SfzgHnzecLPOx6jjzDnxedX84Zmr7WdoSjExlylAMLqR+t3pogYnpHR26vfcKeVjGOxD2c0x
MyB5kZMK/eHXO+Cn9yIJObLJKUDo7a8hflgipGxhv5FV0RFrmbz1pRcJi3LbxE/GWS7psbCt38LO
m9NtdUdr0jfuzwzg0z3/wwDM39878SpFW+m8A3UzkuhF+1l3tU1+T7QyPZHszBz/vNb68LjVlqBZ
IQEQpCMCRJyMbRQ86MRSEcaGD4eZXRntoX8NpV0q7SKnxAPL8tTUw6Aip2p3pvqQ98+GtGtQ3GA7
vA0VNwgaT1Jvo2wX9Jt62aJzt3DUK1LNBeXMjR9Lz8/2DOKgFRFqq86m9vvLiqwqb/sG4B+v4X1w
m92QUCR2PtIl9Lj0wsvwUOzMvXhI91y9s+N0kIJd8pb0NoYuIQ0BuAc/gvvkp6Rhn+CwpndIYdob
Wbany6XRaytegxUcDv8Ame7JiR/CXZk8ZJxAyINTO70dnvSbXrG1K3IhxgOReo5xqLbDtjuWm9gZ
n9/SdyLG1dFGqNbyT1fZdDXlRXXRbQEmSMg7ZpJjCjtF2XX6Xqhw64H2fJMbCzKIe75dxjdjYoOa
w0IzS3/CtdiBOYIv3EX5Lg0347iNfHVH5jH9wIZYXQiSDlisbSZkp8M+30pVR01zT6cOyH7YBvEV
f5s8OnpyRfVcqgB9yUUS+0ntmTj6KTqSiGozqU+VaDlp+XrKnvPycgx+1jjNaPUTjUDchJsLyvBT
1djKCQvyi3TY4RKG7SDsmFawe/56+EKbYXJH2gNohOrNySAZd3NqnFEghM/B529Jv2S0Ex1lD8VY
cCmT3FV5pltcqNcilSBBB8nFCXfvwClaxxwZfhFc6DeLhualuDAMB06a+oO4Kc28F+ObPvHG6Xmg
Ufeq/2AA4Y54oHAHCQP+W+C3b4Ll2IVCRyGjyLxSI2AwnnfZ8TMGF6FGi5xD4Bvzzj2L2BeMwaqD
kk12n4WOpJokNLy1wzHKkHqRSjKLGyMmE/Itqd4ytWKQnE5VvlMOzXwwTcJa32rMv/GrG58hK4eZ
H6t3TeN3dNSNZNwMyJdIQ1K05xy24YnQqRYqM3Ypmv4yme+sMsSPkuFASiEhuMLDTH9Iouu2S5xO
uW7m70V/00Y/luJIxJpP62+QHRC3hjP26TFIJhTb97wbZEejhvGNGZJ5c9v218FwsKKXSC2dhYw4
W8RTAHpCGazTx4CAD+5bNfesTdaSQuIUvjHgjsOVAUiWHmTsQXXJ99N7+2C6jVcRpXZvVA5GgfVm
Isds8A2P/rlbnewg9vVqn0R7Oa5sgX6OaN2XM9ZP4Rbq35JmUIyHZA+nQsR8kOAzriYENZWIVB5I
ZoTRC+FDfZW/GzL+NlejdavVuCy0x7SiAatER/lCni6T9Co1Yjc0b0PltUwiV1GOivrUCXc54Y29
T3TtcIIvgxKKTIfutThdFSPCR/UQT3dCm7nWvagYkBX4mh45VTWp0HgOke8dSC8KAWI9fBYJ/yGD
9JN28V5UuQxD4akmWjrqW4YZ4TT29gkUIy4uujZy64qLlIWCbguhQ7yidEo2yg+r5PpDRJQVOn3u
1ZGTn64RPNuGviszV5d3lfWe4Eam3ulXVXKh3FR4NGDypLQVbRt3hGyZDDtyaBExY05AMGzHgMCQ
i8syva0Sj9ifNnBRMBQstbD7qeoJyRsEQg4/ohbzTppgIWVn+z26Jc4i5N+I0oXJcdqXA+TN215+
6HXTHwghSAnXiKm2a+3QlK99PW8q7YYAIFuFiFd7wR15mnPwTlA5yTZkCb4S40Es1SFzDOAl4W5Q
nzSBGthutW/98EivP7Ho2O3xpCSQER4pE7b8jn3iMCzopxJftdKD2f3Uq+NAJN/oIKr20Ch/fcL+
qnL/KDQxvjVl3F80WV/dLibRbMQpOS3gSwIJwa2srUS6CfJ0FxOtYL6OOo/AS5uIIR19Mc6LxOA6
A96eLuWIpFzKAp6myKP8qvfU19pAE+bB0srqDf5FU+HTdwavYePGFeQGzWxZXwsTeYUtakVyPn+G
4ybOLtmsYWG5wpkCYiVQ+qt+1BbkBD6zQhHz+5lYZMMwDuocHfPFyJHdlaQ9J3htf7LTWLjT4eDo
NpKTag72HwmUHCaftC/AvByMWi1XOQd2fYqOfBjQqqoj5CO1lFKKAMcHnDz56oehh8bsoBWG3qSe
djgaCXZUe2AmuP6oP4UlFBhPSfPMBejz6k43DHkx6DWNX9XQh+pOCIe4HiptuQBJfjlclkt5GYSO
VaGg3CMdozNNUhmmhCRSH8mwOVfifv51KKx1GRh6wWN+/zpa2aYqsRrLyxg7MBhKfFSzM9RBFwNN
M73KHav0culd0F+wdLSTLflqJe1TmuJEgIW+9uPr5fApeKVIJhxoCctv3Hh+H1GuzqVenoTlnVS4
Jboa1Q5N2nwjTf5s2Z0/+wOoDO6u4Q40wEy9uncLupOSw2GtyFvdNjaSp0OQpwkv73LpLmWTS89S
0xY/oD9uiB9Gum5yj31LtqsesOUTIaxjK2aPxtINJFrM1N3BhW6g0+V5ZHvLG6dI/CLFmtMuAeBa
NIl7S4eSQF34A2fa+bItn/8HrbZlda03Fyz7NRn7Zdn4w7k9rYyTHGl5fIwfEcw4gAVbKsJv+S7Z
Zh7kuDMQ0S99zlfPW10XpLnGemDgeeRgYpoFCYt2G/gei3+0LjocygJn6G0z3whvkmuenE5wEwwy
v5ud21JMojhs9yp8D2x/MBV2R8UVsif2ps3iA35uAf6Sqf0xXH0h2xtQq8V1X5AUqjBXIqb/4JfF
BlNAzV+IrP1L8IJfJb06sN4GfqAzPgQuR88SyCoPL5idhuMhqjfQW6rwQO5N55EglfsKP1t4xn61
VrZD9KMi9soi4tPJHs6h0vJnPT4CGv4z9NW9XBMzZJxVGB8fDwNmrZTlcIwwcW57N/7WEepS7mP5
OMwHkZMzfTDKKxaIC5dzmxNtYx2yFD+700a4+X8e2WrHNyQ9InablzrCXmxm32gJh7nUTwh6UcS6
Qkek4oWQOu3GTC50KCGP+c6QDpqyl4qNZLo4oYBmFh6JZ+45Cp28bGjrL07DDe6cZBgwDlaNKCyV
w1OTycv20uyao/oQZ14EqXODY0ZB9RLveDWGW0ae5PQ/5O2kbJEYw/KdoREDN+JF0mIH6p/Z9T7D
dj4Oa7VuAj0uZbJJo6OBVDt7JzsNvG4T7PsHcrBjYoJcazrExQN+8Ub1hGFinLr1SBbyHm9Iye1d
qboRsSaHEbtccXOaV7iCYCId+WZNhNRBLrZ15Ev9mSPs003w48BX27XYW70uWL+OMKLZLVZu7iNG
CpRbNYGxahOkJ2nbSOG1LfSb3It83SW397l+KfIlDcYesr2ACS8cK0bsnmt9fgqZfhigueptZWR/
VTLJ1nCf2seOW6p1UJpdZT4MnSslhOh5XbsPAq9/NAjx8/pbPXo+cR+goATghW+ru6XgK8m2bNwR
p/rMHh6JDFMxRQeQxlrEutJm/nBn3U6XeCBG3tldaqlIvpiz612q0bSCFFTe8ck39YtWJC12FxfH
ChfdhYOZw02rOKv9AfCx2bDCcN6xx2sZCCD+IWCujHKZTFu1uNOugM1ZXTr6Kf1gvXTG5XSObbby
efl3xYcgn2AVVHR4363Wv5pYEDwmCtoZamZ1NXmmektFSwSmyQEwcl2yyE2my4F/gW0S67qDdlSn
PiL+XbLHoyVWd3qxayo8Nm9TmFs0WS0otvhsCI5JhSjUZAF8E+Iz+M2n7YaPA19VhkEJzNAR0Hls
3haVCF4EtMJR2DGdy027EbxFhlZquOE7WYGfloO7TurCiGhU9+v94FMkCekfkToE1IjiGvcbLASl
ggYORuSih6v8dpFB/BJmqRcoweZzt5BPSRAfH7jagJowM2st66Oj0uN1DW3EI/rgRNsZ1yI01ViW
7vFh6neLUkY6U5J/CrQuPxNlmG4Cq62QbUPriqLRefFl/WZu8F5GX3IVubh4vbWqhzNt6JBtVRVu
40zb8Rw76NP298fHr47SstejGmkaj4e9CifIlfy44f7nydS3s19BLUfrYvL5ZSyke1x7XYT1xfSA
iRjKSQx5HfncifBpZf5xUKtVxNGO73DMB+HIiV9J846BJgYHYzLyHOpbnNtRTQLiRY+in2xVfRM/
A17U3UG+GLdnX9Fnta5qKAQyWaqsqGtkc6KPWk3yCC4L5D0zGw+SP0pbg4tKUmHu7uPjPDtWQeoF
Ghqq3V8yOEYlFtfq7uSk7U6+tmDIdgfu+JSCX6+Xz98WjE/CgyDz/aGcJCVPjOaQTxhntnKt7s1s
i4sNYYzzUyj7YIEjKbuuJFwZGEr54QJI4OMbvCMgXNJHztzplWXG/LFjfxjOctx/uNjNUh/Goj4s
fEsOQ9mLvcglJTRMH2Mgy0K71udnGIYNnrzgHzWmAQskyz/5L/07dvBbbTN7gJhuIcO5CFXu+Rpw
0H3iKPdfv7pPqTnqh7GuKiITdqQQVsunddMr8x0s5dDZEB7xdLe7zZJKI5ypdla2BH+dEB8eudps
smCQ46LhkdkO2E2/0pV7QML+WxDucFJBiLHRKg+kdkouVbQenYeBHYg+EfZd8GikSB+MPWl5Q3p1
7kK8lCurD2eqCrFgoi7hlrG+fXbtaY6ribDWZNfsCn/Y9r6wWYrmr1+6/smR/vE567sjmGFskay4
EC4X5S2dtO7qJD9I3zE8HZ7ihxwAgn7ak2C56cM8u1XiGFd47Q+zm29aw0sfIvDG9wDLuuXKYTdc
YKaN/AIyX3RMsA3m8JQvLdQ9spSa46IMbd1+sKMtFHkYfdtin/r/h7PzWnJby7bsFyEC3rwShp5p
mFYviDQSvPf4+h5QRfdNUdlixX2pU6HQOQAJcO+115pzzJBAVSdVT2aPhGagQc9xbKOlM8y1l57W
SG/8fu+uribfnF3++PQX6700Qz0UI77l5dPraP3GZ7qdQbCdu9sqe9fEVVTYYb2OHlVl1T7XnMJ0
Z/IkN/Gy9E6MNMcQfsracYz3mAv//Wi+23r/uLmL3SCs8izTU25uUTk0dsPJj+/7MNuL+IpR+L8v
993KZao6Jn/0+ZooixcF9BS2QmuSz3CvqPdStxbx1q8TaOJOpn6gQ8OiEB6L1EPwhBRXNKjvXZGk
ePIMNCdyrj0a6bu9GAS1KOsmqkRN+X2/X5auajbEQOvTgNPbIs5lyIFnVFsLrOmIHB5hC8jAzRgR
PZBwsiQftzcaI56M+KT34DF+zzSbDj5ZCK7O2vGMxbLSN9KJIOyqfZWMlUb3T1kKa43XjJDTmkAN
VynXpbjO90xCyKsM1ksf0BXxlGUtNNfxvtNs1brXu4dhgG6PDQN9pqR6pM4nB22t2IWXHsXQs17T
u6h2MaC0R/G5akHCOzmSp3ovncePWYLl7wqI19V7Ekzzj6F0QwgJCqZSA9xu4fj4YEfNxn8MdGjI
XLKqWANxDKIxOcw30HT9RybNz+ZdRwnqNTvLCd3ijDGznNYkgY8TAHzr17/fkO9G3388kctKYG7E
QvR5ItFTR2xY7iXr+X4xfakeIaSb7Mpe+v0P4MsbsKxdX94ApputqMSsTQiKKINp67N7+RsqHjfy
/jeioj8+3UUHUhpiU/JnPl3tmGvdRoBLWhQ6WMB0a4ic1zRF1jdbs6mJoklYJSRvWB5/frp2Mrq5
933hPhIOCVOT3lh35UfBaynvimKtZmszu7VyTnxOnNrRgC3ZRveTqwyMHT0nPmtdCOCzHqIZVoat
KmuruTF/yLWnvcjuMnINHlv9TmdwuRTsafU0T5vCXBsi4cIbBmi6sEZWCUuDfIMnEmgy7GCcZw6R
QBF1qozeIS7MrLal8VqrII1WHDxhSoqjF0gHtISosxlxtad2RaC1vkpJjW6wXSbQPUlREpcBivbp
Jyv/zvLKxM5vlWg9lfAQV3m9CeM1sw5mHNd0It+VEX98rxdlhG5mviZHfK8hVkF8FC5YD4Zya8Nu
XcQCH+RiXDmvfYdJ4ZILLAX7BjXfxdLZtCSbcKwU7gt4As5cH9XIHg/CXl/L+gqBzPAU7JM74366
ledbHkEiO+ZL+KuW6OyLfFODUz0ssg3Bi05975rv1mu1EXcR+Q6r/rz49Omo4TMdXV8lfGJ1rVP2
W7RyWW18+QD6RW8iByBXteQG3yvn9EE6SGfoLo6xiVnc2pX4U79jR87eO1tdi4w9ES2vFCc/t5Id
rUmLE7zYPBdb6dhDSbq1jvEzDfwbsKKcql9rlw+0wpF2FN9pHh2YXhHOi1LZIJ2OQT64lWtV73ct
ya/P4zeb9MvCYaSaYGoERt2jyJrsVDlMbtAQ0IQBa9XcGS/WPvZCx/BtztHRIWAqShDzXY/RZxnY
Kna7Dol2kdyr/pbv7KOmBoNfo+Fnqcgz/vzRz0JdWF0sC/f8Ltp2HY+MRDeSYzEkKGymqJYL8rcN
8f2EHuKJVfImWAxDFhRNci+784ascvCz6yTziCFa0iYMbK9Z8O7rn+1i5SxRyl7di78rk77e9cVS
RQzdJI2+KNyL0TZMPU2FyrMn7M6FwmDHmmfMx8kCWuATtbMqafz8e+OR1W/XSg57BB9QCejGxc5T
AtYS6rkW7qsMwUlRAmNonRSQNsEZq9Ky7CXBLNFfJF+1h/6tVX4qH1pnK+KtBPxKS00omUT/OUiW
kuCYiJtROSS5I9WOXtqETfM/ZOsU1WdKCr1R3sXRWyQdf9viEiQtKUaFHWFPgfzUzN5ouUuvndYb
8AxkAh+hxmSziyCW/2qqh2LyiFMnnqbhEUt3BEjexgnIYbzgvz3+tbzmvxP4xzTapmRCwrcoe4DT
3N/GNI91zNq4Mf1NIB+UPEaOsir9vRh+DNqtwFxcFTYtwSnVWY/XvQ51OXQy86Avs+/SbnHQxOug
9Azm4VFA7JxOMBmV6rgz8/tUP6bKm2DcFdUPo3oWpncBZZIZGizIz734LqlbUdrL4acwfijTIQl+
5cPP0pdJQJpWVrMPBxSmEO56kYKLrxXOB0bifngCbUbgzcMwrUsmJQlAk2ghaHtD/QPaUzgSkAIF
2C7I6WsdOXuLtFs94+snQ66MH1LtWNFNmJDyE7o1xU9DvE807BnKj2X/1b1y3RkdvsTbRP9h4lmU
/Pta2qv+q2m9muZrKZ/F+T1hWJNTqEmcyhA+Ee0A/uOWVk3mZaWjm3e9ck6yO6F4K5rzSP9PUYlx
JJFqyDd9si7NgxL8jHEqCfex+GL6wiobfyXlrkI6gRy9OcflQWoQYNjEjXXDp+V/muTOde0vCNt6
/FCgmRqim0D/QeqD6T8I4gvKaEM9BdK7aT2o6k2LMT97n9N34hbJf6qTk54ecwxPN1L8sQCdZgvP
8u1ArqKPfVd6jP0rpz3jm6GDSaAf6SGyIv4dMz2pVtwbQyHcD7vZw/e5Ua1fpenJ0cnQdgSGFYXX
Gnfya88G3i5nvWawA+UMXtTqnhTpbZRIZNB3Op0/1FczMZuvlUKA1iphJCEoRyHfCRjdu63W/DYq
ZwBBrOR9UDYisaEZIT12Dc9XQDaFiB2CyI0ASCZeGh8Tb3Qd2gYV7kPaPcjiY66cdIJ3b/Hm0mDW
ohNFtNVtaJRDQIjXZe9iXrDyR0k/iPfitT39m+m8qbNQizKNJvmviVw9l5qfdEvby9iK9khHmIy/
YFNDs3G1jUFZETzTli2NnYYqRbMD/TApn0noyuGjJT1gBleJJ7TlVf4YdLeSEJGAcqP6+w5HW7VG
Ma9N6BcXL7eWPFUoOXPkBlcl49+1khEAouhAmUGe9e9T1petUA8LrdPKbOnfJtR0e4nRG21MBtmL
gvKWM8r0PNMZ51Y5WAGovE8p5a+NY789Ony9jYtGi+R3AjFruJ+Ct3qL1/xV1w4Y7Y9LT8PYKjAq
rzw/6dtX/csHv6zJ1ChXfIEP3lurnIy4jugppzkpGwIoDotS1TpJrvQzcq7uVkuxdFlMffmsv4XM
X77yyWymQcjj/+g6FrqYr51GFAvGDfAjVKtAEJw23BKnCCMFMxNZF/9Fo/TaXVy0NoaxJvxq5hsX
dwndGQpI5tgGGFu6PCVACmTjZNcuhXtVg45l8LVSk1feAP/t37v3d+KSr6/g5UG+bX0rmBq+D/2u
eZNt9ZFElVf9UzjSou13/+Hp4ZZiMteujGsIjCuvwe+W+5eHEY2yOUgjF1/KaW0+tLfzRmdM2T6V
J3+fAubQo/+VzdGkb0HHksAVi2zEP8u8tBa1RJfD8NxpK3BszMZCryGu957gX0/1kP9V/IOp2FVc
0ncqrj8ufVGrVXls9bofMfRiREAYZIpR4Gn2j1rxquovfnruo3sA6v2w10LSZff9YibcS/EPqdmg
+An48cNkKLP9ODYurb9U9WT13pSfxvxnihYiqTf8UTz+qOqtoXozksBj0hwlVI/qYQk7vIkYlisr
/0h5pp1pefz7ddK+qwW/frcX5ztFSOWeBGx+2B/a+CzOm/yhPVePs+XVN4TjZncxeiE0reVKOWUv
bLtoYc7yuS4BLjqT8UhCaQ5G6sZ4LOtV90KhAYq7JHMWnuObwrwyZFi9Qq/IuYTNyqy86Dl/4RQ9
S0/lS750bxQkFu9Wzrbz78/2e2n4a+lgndbpeokac8s/3xurGwvZV6zgnDUHBW6mIDgDZ9hoQgti
OmFzCPu3DiUI8l7YuC46uf9U/EZjrv59K8rynvx1KxZvL7sgrI6/GtDWCN14mcMtkrCuP4jynZjs
+mo70YxRHAksNVvYAQEtVYsTS0cp2VTtdpAPEcx1CIpT9NFUj3R7A/Y5xU0tVygOmrgP1WfAhKF5
iPtNIl9ZbL7r6JuwJf7vbV/2s4NGiHyzYOBR1KuJAPfcJW28/OwRmuqrWnCUHvzJTyigosJPMenX
nVKvQuJaxa3uBbHHoLUkNFVDj7n+9zf6/Y705dYuHq6sJUWjAmyn2QxKXiK6UkZLudjKmVmRB6oc
hu1/syT8Ph1dPsrfs1tRp6/L8/zzrfITGNxaUTOTom83puoqqj+xM2T+SZEPlUi24wa9Hb0la2s+
azKpu0SWorJ3a9WtswJO/caU76TkYEpHS3OlzM71X1H5K5O2YLeKXez47CXoyUEdxSZQwU3ceurs
teiWMroe5nvYHWbDqTUvRXuZraAksed05b7KXc1csz1bRHVW+2Y6tkwT1sK4MvK90N5rwdHCnTA9
K8qDyYFXGGU77ji1ITouUNO66bWuu/zde//1y7pYP30CJywxxWeCQz3KXQI4m7cliCy32DMZZnDa
Rt1LfYzBdhcHd1O3Q3+BfiNetbKXI6kPd2oBwpVI56sW4G/fIbrhqqZKIlRe7WLx80kMSPuM8w3j
xZwdG9YPM71kPXwQcmsAo3uY3aUrcE368W03/uuFLwo4QTJTQ0Emf07iLQ1AMKNuf5ON8H3lrQXX
2h5JFUHzjsaMfOYrs4lvy8evV78s5rK+EsYKu6G+rD4MA1BsreRXhGPu/CO9y+3/jTzL/HLFy47Y
pM1N2tV8Xv0R9rEzysyWnVa4uQHeyDvamh6QHCmjEWMPsgOxM1hnJcKh9IeFetiOfs0ouQvvyhLy
3d739a4ulhBVSk1yq3j8PILIXvpBhqvdDU79H8qe++/Lff9b+J+3TV9u50vxVBVCMVQjX/uiUFYb
MrKQrHvQqZAihxBabfmRYMDY/gh/jfYsbkKRGJmVuvdfWgoHGiILfu7aq/gdu/ePR3PRDKoE0+80
DRds4/pr8IhNji1/CGy/oitZtJ4P1pN+2uCm7Dr8ZH39ENlZeB8BWArd3C00ggdR5K7DBuYS7gzd
RoufCsh58Qx5108E31Ff6VzJdK7ERVd/ie2NZkXrerJR8O+5tfUYCbe8Uf06tAm4GAZSRZB+eZO1
jnpbFpzK2qqHhX5x9RT23bD3631cDFTyuBP1Qgal2QAhKxFIIHnNftbwuR1yrhWmKqxi1+r/i/Cf
30P2Pz79xfZDWrOsT8oUnK1qOywj1bzBKSGtVR2wUfwY4SgU9PdSPP2uk3FO2JhZI9MtIEgC/0E1
QVCB17aHiXfwQW7IwDzLxlqQtz3p4rZgOL6xbVUvat2A5GvZUcjtUG+yYW8B2FtqOTuq4AsP5JJn
dxUB51eWp9+r7l8bLApxvAWWRuV28UZaxRwFk9z+5hw0Jsm8IuS5+t3PadFW29YRyUFxg5yfymFI
5NWsunFmo0McCWuKQam74eD6BDHYLK4WUZQlP5r6ZeBv/SChVAUrCK+vc6A9dVtEJwg1XqIZkzUq
7p2qv6cTgM6FcX43F6fRrZq7THuaydxK3a5eDwp2Grhyi9rk2jL5/X705ZNfvFFR2iSKoDT4wHea
N/zsxQXwI7gd5wI61i8iXDHRic7XTNHfDnkMNDaSwohc0S4NC8lQFFXZEb5ZSk7rhLeyLbyHXm9T
yvehvXBSxeub73dt8K8XvdgDU6GsMrOoABqCYUk8aQGnZfmO88CziS+X8vI2ABlvI76McQfdXOX0
fLv8f/nUF9ugauS5qgsF68gHqG8HOhBgjN+CgPkoOAwpr6z/Vz7wb0nrl/W/tMjJGXW+ZaiFcbCO
Qi8bltq14wTAz4pRF4h7pLLgx+z5ZDym4nZ0h8/5TbRoE/K7K9W9Bvbu4boP+zuBP0EH/+8NUC+2
wr6r9HEMa9hd2Trr7qPMGSZiTHZKxm8Mn9RNn9/o2brjz46SE+JsHZgeV+NuTF4YgZoqjsdzqjwk
5la2VjM8tR9CvEmEoyk7KsGumIqvAlG+7cZ9vemLDXWaA1EKVSQdEiiuZDO+JP65VdA34Pu87am5
e0/eFgd/OguZS2UZ5vQHE36415YsBLDfnO+Ie6QTbKGvQIT+595uFrnZj0OMETDeTfG58t3CWCFF
lo+pdUxqL4R/3zs+tEj9MQNGm20FjfpyJC1rOKBP30qbLviZ+6XnU65LGCXnenHTUvmPDwsVN1D2
ubZljZ756tVVnUonhd9mqaIlKxVHG+n/pZWX5Zgm9WaTDDl5m4iFbhTjporujHbTrNvNCIttWjz2
1Y0ibfXgVDPUc/3sR1jf5umWJBuDmR1Gm8BrcUCuWHlRHyq6l2orK3ezBlmsE1Ei4wFtPaLqZ32F
Pj0aGHZHaCnDlU6b2wdMQVQvOzEnj/HRII81PUyzlze8ve1W9t+rfqdJN4Z8jJW1znlF8zjsGJpX
hGvCHEJxbSZvFrByhrk+Ou19S9YFptTnEf53uDLv59wOBzvUNwY/CBOgF1Et1PCz8RTX187u3xbr
lqIAxDVlTsKXIkktU0kKmBuchl6w0Q4aThuLrd0r1hbT2MlRLHcoHZE/5ix4tQFqfldmfLm8dTFN
FsIpjySDy6trBeo5qA+bztsIKFx6EcNNuTgL9npNsm93bnqnNW7K1zBy0tfs3sSnfWgg49a7CRz8
2IdPbfijwQ9HVojikh5dpCQNON1xfhbwQvQemgKPIIaEBd/M+DRptEuQxwxebZyiFKf7Uyvuau1O
mNfWuDHmty6KHan1anVnCSfZ2mJhF8ArF67KecpaA0a6mXE0p7clFkiiOsr7Fmqo5pTFG8gk9KSE
Een1erJItNpE2kbhvOpcVTEsJcNlSfH1O7xY3iQxz4y5waerreSd9VJ2iF8s9lX1ZdEwxHfX0Nbf
HrG+XvByaQqaTFBzRqwY8Fx0bu0nWkCboSUkPr9nEbpWx1+94kXVVLcSvLuG12QR3/W3cUX2gA5L
YELdQlrvf9Ec/f9cEron8mF+G5fH5yGaItlUhuXN1E17gUggt9p2DrieTby/Prm+esGLkgFyfaWV
zSjcjwQACNS7oLc8CyW7QLSLy9Ilo4T49679bU1mKf/zIS+qhMAYMcP4fEjSCTz/qblTNrR4T0yc
aMO1j8yaIBpcKYGl7/w35perXh6Ym6qRxlThky5qxa58nwUEbU760d9wjl4p0gdL6/wQ6674CCx9
blB4YlC8pYKAnCH+zM8dAOMR3fEZ/oTauzmrk7GLu/0076ZwGxoI9fiptjn4AT1dZZmPLOo1an61
+YOsn0FXdPHPisjzRHkpl788EjME7DraCP7dhG6fOCJ9zZqCabyuNhnbTTaBTD4IFWT7j+6I3pfl
ZHgs0nWR7sV5F6c37FXGM5DeAKFO60puftdC+kAVUz8mynvfjnYt9J7pNyS9p6skfxByOkNG51lp
wcwQVX7Cnthui2XrJJTijSazeBhP1oxZfqXSbORbolZshhdpYBYaEPZ9GzRrI9wV1S5vcpY7JsnM
Z8qDMGzD8Sgke13bduPoNGxpkfDQIoKo3HZeG/NOS0+Isq50AYDb/L0WWYtODTkywTMYU/4sFYS8
6ywzYjC+eCmXgZZcem3sDYBXlH31GCRkIAARyfjnnXlb/AzueHg17WEZ8UTkybqNPL9FaBZYjEPG
bTO65E9mhmfiQpUtV8ROT1zg7AnCjSXdduNbLLMP6Pe5cMzK29LcGN68T5FEbqSN7GYnIbUT8ggy
V0Eerd9hUFdQ7xI6YngJPp634qSvSaCEDE9KR/MTQB6B2AiPZmcEj0G78lOUzuGTpnqZYqs3xjqb
9oaIurVBPQL0o92Z476sTnqL/PwpJM9a6Q+mfF8nE7bGs1A/xuLgLPluOeyQoXI1zanUR1O8F6LP
vnxrsVsmFJOIw/vr1NpvOpSLKdnEvyhBq7qs3MRJjrrRDxddML42Ci94OAHV9kbZ+9tJs8Ubeo+U
YRk6pmsuNvObfemPi18saGkcl+YsRksLoQ9h9Jp3+lE0bBSpGfqY8ab/SEklHfYQIppdLaysjSXb
DP+Ng3+cODwANHDDrbTVlBX4nP6xREsUb6SzeIo4OHrmnb8O9thd1EeJBQAEg7lIzZOfgExiUl9+
5fU7AxzlpN0HKLPxnozrGW4KE6fxJrZO6rndQScZ7+WbsriFT+E3bges8ak9qdRcHsOczzZfFw/T
IXelx8cU3uC1Bfg7+RnfEZBGfjCA/X6r7b4cm6LBl+LWQn42LkXxtllq/HHVyTuCksw3QbJ1zQEw
iMh9NQXYx2kxE+yyrtodszTCUfHSpC7yYZnfmqs2+2sT6u+s7X/c4MWpferUMq+RBy1cRkN1A7Mk
amkbqwgq3IpxWbMCRJDfCv3KsjychKDExHvJtwPDhd5CXs1oL535ZKvZJcW4tSlF0ADOPDrp3VWH
gv73K8c4jBBLVdQklYi8i/6RH2iJLCd+cvYrryGyqXgqq2OQbHNiD+V1LZ1yAw3+q14BbODQrdr6
z+GInQWje3YUGE7BE8Bv4PTM4G/MLfaNncFirbuwRqYH5Yl+m9ivcr5puzrDt8huyqO68ffRvNfF
UzV7prmVhFvLfxZAv+TSq6W+JMXDID4FZD5K+mus02Q0npjcOSnxpuLU23oNH6M9yflbCPDHkh5R
3vBFIW7RB2/MaJ/3W0BD0vBZC2zK3W2BysY4iOBEdNkDJ7TOtWNfE6ZHg2g0H6aQERFYjdbUbifh
Z9ShGRpWKWiayg+pZVNemdJVumLTN2c5+NUkH5PPGlo/p+0+gukU7gR1aw7bLLlN6NaAebLSI/EB
srANClJD7xLlWdGWqRhxBPmvGXt+sQp/KfkuG1ZW75C1F+I+V1Yi/Q1gX8KmsJ6YK9kG/EVB+xGJ
Lz18GkkLDmatb2akYi2M/TF70eO9GGxgksoqaQgbKDz+pxqt9UU3tLeULf+1Eu2U3D90467J3/hM
1luiuiJ/C1eFPd7V5lk8W/FL8aIKHkPbenKYry+yI+RJSG+aYdW8Dh/oOC1jYQIVcGMqvLTTbTnx
ra2i2JX1jf6gHeWP6YOsdLrTLfkg+iP/HxUYndlVYD5W4xnghzWjydrp47Nv3cjqYrEkPBYIvUJA
AwJiJkIwsIqVWCq2aTEsdiXDKQdHEddT9RJkr12/j7XdgHQ/iYuVkrC5W7s8/xymW73aatp+iA+F
sanQS5nnKHrU+gytFQPe/i2TF3aSYz328oZl7AcmP8Gwp8Bp5U0h0VTKTymsJNP/CFQnHA/ZSzKd
KhDKzBsGuxNQQ3I4aG+G6ocUerF2FHh59H4jkSxYYmDR8br7nLBENIVB+VhEkzeKM6JBAwX3T1/4
lSHdKzsCXEZAWamxRHBJI0K/sdj4Ej3iprW7+JPYHbtusQJxmq+Tm5QDPpBc28oQhqVYMkQYmDI7
0NmaPvNqN01kXRnppkwxlgnYHfDplTz9me4M/d2CuFo8JKUzQdQsqWr2ub7uCg6NG4H21mITZtHm
1xxwo45eYKDbNcmNzL+JZfuxrPZR5cyaI9frTiBLYw+82a+f0Tzx07RVxmMMfeV9W+eOOn+wVxuy
l3X7On8Pl3DsU5C/WCHxscm+URfKeBjtpMHN4tcMLWvjP5Du+FCWtvm+NBkMBNyHaDbdCOy+cTsZ
P3T/IUluIq8XXzQMj9lRRh899bd5+Mvs53ViHKEDS9ODWO24izIt3CZ9qIotWH0Uj1sVmKXaZBSB
J5U3O51fIm0NLUhWj0X8MBh3FSBc2bNAJPmhiynKVNdoBPvhzh8PkvWkGIfAG3oPm/JQPVfGnSXu
R8QAbXSryhs/31nBU9Y9jv2+aH5JxrhOSSWr3ofagPRGjln3VgZvEoStPontqn+02rVvnsP4Rx3Q
sgG5O/WOPAPXcuSIheJpxvQym8dMwWaj7oZsP1m3k/Us5nuR5qeyy/33OFwPwV3dbFt2l6klC/NN
wSZqvZm0w6P+Uai2c+BOvbUN8tualNB8ulXVfTEcyuymVT4iZVsOq8o8JdFW1199inglf8QIIXXH
ut+ULD7lbu4YS8c3HUf9cGaUvJ/JOtFIc9nkyakMdxHMAm0dGT/UCbNwf8roDSgBGJ0NT5XEzbFT
V/kP2h9KffIraG2sWudofFKITCw8yQdQxdkA0IxckjN2LypHywTHsG3MU5GcxXhnYMNO74P2lAcs
0Br+i+TOYpvYCMIm5oUf6Au0K0n20BqHC5y6HV+Tbm+BFh43qYLwj7ZF4LAi2H67n6leBaJHD7SQ
WpTMEDWFfYEedMbd2q5qulJYe0kzZXAO+QPkaIxbTVnQd7+s8ockPwvtK373VS1reLIdGfwzGxAy
X5h5AmBKdy4e8/5hhjtQJJLTUFLlKNyxF9ktU9xB+xHQnhkWB7GJ6RErFY2A+DT3IpJUfSUYh0bY
Z9TeGk9txfiZXQ2UmDTcFfpulJ8XRtX40fH+RR9j0a2qgqENDlO5ejb6La6PUNrXwudkeui8UDuT
7SFskXlmxqvYNmilqdajW3lgLHdO+ZRWtDaU2xjErXk2+fTdXarZVvjDKO7IYkeWgxNKFq8dYv/u
iS6VhkrgLmpJmcHCnwedRlZpOvVhepbOHRMyzIiwGlmKHOzOb8Zsx0y3BSZk105Y1657UY/JndqK
iCPTs3qU2WTd9BP57LjCR0YMEfsL5xvaiFcP7d9MUv/8vBeV1SyG2FnUCE0YnQILrdGpwX8CmWIt
vFCrUv8BhktfFdHRkdhnt+i+87NvuNVR25tbZR28CukqFm2jP8gwuuGlWD914B8M9FhId9fq1m8O
on/e74U2IyRW12yX54N7onODTXlDR4WfxESXisnYBt/RlV7K32etP6940SUX42mQLS3gcDshgWYK
LtvIgC0J3QO/L2kdYIQSneET787DlUsvJ6k/O4B/XvripKXOepTmCh9W1h0VMRPwH0Pb+qY7RzS3
1zix8CoQIoTiHbXaS5yCaPSu9iH/7uX+eRcXZ/9AMfQkFbmLlooM6ymprWxDnPeQfQ2e2GziiQAC
cTpcq/u/GZpzZZzPJjW/he3j4vMrnTiEvh6nZ4bBJ6JEHxo335LHvEkei6Nsuv52ScuqRK+6/S/G
S79ZJn99/V8uf/HB23Qg6LZMWAs+omeqk11wH3+WLAS6W8u3sNtWSYF+SzzX0nNUUsr7i8KdeosN
pb7tuo9AVlyVM8lYv2raU0RXosFhQhR7g/Ir9neQNgnu2ajzxtc8JRyclvSJAcRjT6U30bMG6ln4
51LYTQzMC//kJzPIRoPZxaNonabesPPaCWiAAGglREOxFfnJ18DXBUcAR2JwHHhq43lq782sdQb5
dRppkHf3ynwy12GHdQSnw6nlyFkfe80dUvBNQctmQYiBsZerU6setKUR09yFum4n02NTIRbYp1wQ
Jdj0FBtMW9lHer++lzvqeRwvqfqzKz9bxvoJ0aQ/1BJZVOjbknzQBmDha725j413ItpE86xMt4q+
EaViJUfPWn+O8lMRWitLO1ThzQDME+kj1e1ixBykPcf6UttXOAUM9mtKSjZ0WoJ2/Qwfh5Cm6GeF
0JAeXbYS1uNO3rYkMZ/bffrevc530HtlpzgQFTrxItOT9MSbed7K54a2HOX/z9p3yk3+FMP7o8mw
it85FNTv4fvwgcOm/dVNXst8UfASg6hcW1H7lSw/xcgZzInxooY72H/2uSNrWmWf1WsIE7lbURvw
7OAGIBOyak8111ayE82toa3KX8vKYY0OZ9EaS11xo8aPzcRGXtuV/5ii0+522HOK23GtUr5DHks3
w4Fkw9inc5DuenHTz+6ItOV1oUOuzH3yagguo7RxdjsOLG8hwNQnAIYk1iSR01vkFGJZtmwxdGSU
PA1uikMXwprdCNSs/sri31apJ26Z3crBmr8Tks7mr4JXmexRGQr6mnjPJFznradljjmfiug+Sg4S
lir8PW/kWdantNhbxa1BYYk20K83ZbEP8piA1k0v3Ymqi1SMtp8N9ZT01sfIfK+LfR4eG+tRrJjR
YTSCph9vOdH26bkQdrqxwdgmR4g0972+Kil3ZV6RFdVy/Cy/AhTDAn473te/QvJAMqfGKCkWK9qx
yOGST7FdDvdDs8nT3TSeQxFgUc8h9lPwT61wVuonPH9lsvVht7fbkuSFZis1HhoKrfFoC9Ydbqba
kZTdnLtInOZ0h3IoWNDvIV2tcSXTUX5Q57MGMNd0Evm2oVIJjF8CwS4KmbR0RxS60jFLQyU+ZQwc
uzKDcXrQ/XXN32GwqUG/lH0YF9cEA79Fun8uYjQJMaXqikXrhGjEPwsaaww6Laza7IyhSM4c0WXc
VmuEDNuYt8z+rs93+bzpNLfo1yJKcd2D1HUDCc9uQjsaHZpBBIsp8NNCL03trMZb5lwtf/7eZP+8
y4vR0ywVotSJTXZuJgKfVoqXaPSj1g1jcReqxJy5pY6sAm+fnh21/yJW/doNXNR9SpHV0xD32bmb
7Bm8g1dhpqaA9egYLyDjCQYbPDjOl4KT0e+/UnfKy2P412O6qP+GqanEoegytjpisuqtGW4bLLJk
37wsdQb+HLF2Ws3zjU1voggoGXdzEtzVnP6e/112XL2Xi5owEitVn0ZeGYW+bbxRKqdzU/Y8Hau3
rRCLTaAleFdcI4g92fyN5XSwZ9+D9oHw8d93880k21jC+GB4oVAAH3nxZOKsKnM5zLOzsMkPwgdC
AGMj7QlG+RRvZDg+07bw5mpl3Wbv/77yN/qSP6988UwKAp+jsMm48j54Ij3VPIaCh51DG73+JXoL
7sPPdhvsWyw95JhtU1p1NMBTj36SPJ7Ec2mwNByCLYGnJ3lD6HN80u8x8v/7Nr8Z9v15mxePa54i
tW81vqBFpt9/Tj9Jg7CtY/5mEa+xmIGhBF5TfQEz+uaF/fpYLgrx2S/SOUiL7Bxp+1l8Cq2janVO
8J9cKwLR2e6hVtTBeqatUJrbQVxTSIjq/+HsvHYcx7Jt+0UE6M2r6GRD4d0LEWmC3olW/PozGOee
LqVSN1RooFAodFclKXJz77XmmqZzSyzOB/WV+kcg5N60zeMqoqMsGy/GC64PPqzoXhyYrs2QhAqn
7dbE/kcKAgZHOX4yMOqUbdb7meVnaUPQzAty3Tonh0DtZihgmR1FXxxhFcQ/J/RW01IInzQRnRsH
r7TuihuCmwv3GMmYuNGv1LDfBdBCPKOOXmYtn2sMq+EYG57EZjftg/a+Sx8UDK86hgydRl4lytUS
5apuFYugfRiPooewAR/nvA+Z/T0enAo2UaOqnJ46bkqAz+ay1SRbK/clh2E1m1ozWTdXI97uNHol
GpqcKPHql1HfiUdYgXBZi1+zR7/kqNxkr3waEuJ0Yc+7XuRK6o4GhsVzvTa9y2ROh9190q2VdJvE
9wGPS+4/+uhDLm8iih1D+X3I35OqsWNCiuPoEUaGhukhgWGV39jl+Nj2N3GI8ztzkrzzy15FkMwk
spUXIh44hJTps7c1yokJg5W43KIYDQLcnJuQjKDq1rBeynJhhoCgdverkcAWlzlGLcGz0O/wzx6g
fIoOs8nYi56MrULIG8Rd8aMm/HA2Ct+E4j4Rb3PJFwNXN+xMWMWmp4N+GsOuIOS9WKb4zJXD74aI
OHhKldvF+J5SSut2J7tWC10gezatOyv6jHpHIRDoQG6L6TcZXhTpNlfmMqeETiX7SbZuxdVkbCLa
+e5+mt4ZBxnT8jA6h89YvDmaS2tajkeIpfxottpqG+r3IZWwfcj8RuqWaobeHn4P1hLULMqzJu5y
lmWuJ7xKZgGYXGIrGbqBuUpKMuk73zQQdvv1doIDCvboy8Guxb5xoHRu2tcwue9R/lNXSH6p/qYo
jQp/wouUuepRfkiBpER8YJlNCwIfRDoDT7/D5jUlT4s6SQMFD/3jAZBzbdBSmI2TjzXs9Jmnjqu8
glOgBVLqKrlTHtxjLLJyWSIowqVNK2yK+E0YnvVhJ6a3ffaINWexxL2CWAsY7dr9YK0lq1zk6S9B
X7d4d0oPFh/CUYU1AymXLLp6p2KI7CbaIqk3ibSsmEiLrX+wHpJpPyifsdDibw/UfY9s7DjT65IG
LytBA491QmRMkc1qa//XJIJsstxmGoD7GOl2Grp+PE5tNXIU8wE9SFDtpJZ6jXiXcJcHOwMbz9xX
i30rP85Qe1A8iqb/lmf2yM11so2JkK0jTRi83MoWIzYrx6MOsIGFb/KDzwFnP+o2OGY4+z6BqY3Y
IuNIdXyQUl8m/8DwruzXf/fTf+7XZ4CCEMKSOyB1Z79mZzCfCy+EZkOrGG9JeJxBE4b9hvv9Vb8Y
V+cFBkpEU8L4/Cvk6M86sMdWSIqjOH8Y69eBLbDJFh1orBablLCKU5e/umnFxFwaHkLs0FvBkxPK
wlf20qhxVTZEknkzXtiOk1D8VDFE2LYP06baBHCxHFivNKpEQRBOf3d85Z9Uay08KeVtR/AbPzBd
RAxy1tTx5WL8VIeHJHmhbZrfDJag4DfZJ3okqI65XT1PfvGDoJL1eCOshy15TGCWmZc8T4YdY5Wr
QynFsGasf8QKouoaj2scUJe64mBLaxE6hUXVbA4pdMtGXoaB7Hz/MC/oWXmFii4z2FUw+dPOXqEp
TJaVtxx+I6t8PnY1zpKDHU8YpZMfQqw0Bh2jK6oMW77MsTjKfl8t7eer/P1K/7mLM3ikMpKykaQ6
B39wtM5HwJVWLthxByFhSUIF4RUl6cUqM5No3VeY7i6R9Bf4KeClF2LWcTxuBvQGMwGwd8VieeUp
Xbu/M/xkaA+WkM8lQuMiVRkB6gbWhx0yL2OuyOiMklpf2E+AhnDq4EZ+f/0LXpp/vCX9jITYNZx9
ks71i87uIGoPEzlNMrAkE06Ypo5JIPvBRpJG96ORLIjfPMYlOVQlzcZlniDuKzc0V2LfvLDzXkyw
4m4y5EP+JaZJevvYemG0kiNyt3sJNzCvZYp0JPLUBRAo3Ip+vtvo5GATXIGs6oAGyZtnV5zj11C+
C+StPx/WWQdWxnXdSTWLaV7OsYG7x1arcXfpGexGP5sCAejLofBVCjrhdnLVCse3zNbyLV4M2G6g
9GQCbh+se2jE2sGN+tWVhzffwHcP76wP0MpRtqKSFjHExbJ0YSgQ0SbhgOpQQtQMdhDtDm6pOlVk
F6pXQO7LvGAxp4PO7ozC9abxYm8NxQPHdhlJpXEu6lHKo1HIAg3CENk6JzYoERhRuVfgMmYOHDdV
xQuFlVYmPpSJqnoYM4SDDqlJEqY5wEeuFP3OSwemdVis+G7nvvv753YBROXFntzkWRcDINXpqFPm
zjKdneJG6Yaya06XJE9m9rvHGwwnG4kpD7aHTsfmKbsa5kzXVv+lFvf0Rs76lGxKtURVohwxJ/V1
fXOIkPGJO6OxCSytMV8ks414H3YFVAM+M78eCQxbw/WW8lKzf3onZ73LICoRXMWUO+GrWlVYI1Qc
gMRWQTCLYGRjG5u/yV9TQrO8So6+IPH+842cnR7ToOc5woqcmQvApybP4m4JniATBf1XyYq2makw
Js/fxGX9Qylp4gJiSr5fFxe7/DlpACNd0RRN6+wuLGHKA1kUsgctRGFe6mwrzFdxKhB30gKEDkp/
b3h4JparADka9oY/j+0GnxzDcK+1k5d3n5ObOTvKhC48lqIWcqD+jJ8LtErjxlqoHzyV2dzJiyk8
aKZm0W1dQOeh1iUyJsUMUHfyfeiZDKDI2mCKudyE7eL7J3UJgZBnkcSsY8ND/OtJnpC5WrHVDpkF
lE6rWwS7voGBKNdgxttkTkYp8z3mT8rjYKJ+3yFI9hvtStjmF8hxtvn9cQtnu/NUW0oYqsChMs1R
sAaSYR5v5pvC9M3Mle/KZ5EERh16xdMwMoh2ihowgtS1Cuu/aj1CMxtsCDOwXYzKxsgveAArBfcM
rSUVmHJcSL6+DbzBum+ruRgPe+IUZ+fDZC30K3QMXbKHh5amNpGuL1B7riFg6oXDEcdRRbN07Ilm
jfyfBWoYENSg5l3GAQRBheDn31m1pHHQ+10S+33vNxAJSKgLRsJet+L01GuQjO/TcaeOd2UEOTDA
LrzcMq5cKHcm0qPcO05OLdKNMq5AYiMR9t2+FPqDppErnzDmhCyFAW2RbWJHx1JcPF7Z8y6Qv43T
H6WclSBa34/oHHlvZAh2YAoRe90aZeqqdUVHRNgHNHOl7PoSvv21Vv55kMoZ4iu1ZdKXUzs/yBiV
fNxCjCXCXkJEWQvvGX6pbb4JGI0Y/W/lACXSrR3RY3Y4Hz/4NDXmG6X6zHVOXP24DZ3KqapHueMs
JXRiYGy/PFjbws+q9ysf2nyEn9+5hHG2qJJBpf41fGfcpcdFxNMavQDmxiLmUXWDDweDt2kuxaWk
XPMImk+/7y55djpGgYzEIuWSs06G+jRdp8CtQ0PzD8VpLS4TiHNXjuSLb+j0d56dhHizDHpnclHm
mgcPDwEipnHzjG5oOhbN8S0/3AzZM/QgTbof850OjY+YbOPZEp+kmvDht9HNml9F9YkHfcr2Vw8Y
8Wavqvw0yE+q+iFU2x4BTeuVjjU8XgPrL6h5DVkCjEVnqknwJM5u/ygfYy2YpgwnJ9Nvf0EJkDa5
bXYrK8C1MDgyZUHlsJ9kV9D9g7Y/aH7/I61XOSit3epO4+iKrc0Z5AYsnwpfBVes3TJ7z2hK08NK
W8/pGxYgyLbG1UBe6ulOb2+WTXeTGG5QOKnCq7ryUi7Yhvz5q86KArMUMrWNx+xh2seGg6Vf8lSi
Ry7QlWKBsTj+ZMMMGfl8EkKV0jivjyvAr+NS+EXI5PqaNEa9UO7+8ZDPjuejVEydJR6zh4QpJE05
aYcjtMJtE+/aaaO2z2J0sC15KcnxThKgGU4APGboNwe3fT9uTJigi2ylxyvJ3JoQ3MZd2OPQbey7
bk1NLEmrpHCYehUayA2tKyMNw/AHOviDl3T9tTP04s8xdVKCyNL6O1muMoRhkjHmYyOEevU4zJSa
GeGZ3P79UC+uErAvXQ/PNmMWNuLD/3XanJzZxqGp42ReoynWyfxEx1LhJ7uNnVHf0gJ6w7CY4hWk
I9GDfWRNa5RdggT+a4uLanftfi4hBvLp/ZytLq2eMjPPxPmTz4Vbka4lGnATUQjsmCO6fQCNPiV8
ZMXsl7XvSKujsv9+e73gPIoz7ckzOVtStaBnea3MS2oVL3kINVajvW+oy0mLFqhnj+MWi3OSZZZx
vaGpAjWYtJ1Z2GB5Uu4wNkZNSQFw3DJWVoWdYgzM08F3INgau+QGOuwGoFxYNsljO4L2aFe+UfNC
4c4vMDTLIo8Emf3Z0VbkkpQY5tcvGC0f+eyBGTweLY7+3L0371GLnZmtbRSHTWRPm9Ga+woLvv5B
GD2leAPIavCj6bwCO2kCgLRFmSyNfXyDuYsCDCLaWuSM9aPMNsQYH/QRKrjiSf2NFb9ZpVO8NK9D
ZzNVngR31OGssXfZxmd2Y+5n6K6/M5n2HpwgcgYTH59unUx07qsKloFyj3ih8bTRFZ7yDujFY6xe
/rJCT0gdaH4yI+11BZkd3Asfvvi6nnB+vedHnaxw7uCMIZHlclZg6Sq0KT5O6oJiw/jOlvo12L99
6G4EG6608r8bgUbTpd1kfvjy/eq71IfKmBDih6ZJ/M08W32HYlJMM5Tnk1a06XsY2MyfwaxJlUl2
8bErpcRHVm7nrR0IONjEzZX1c8EzgC/g5B7O2gzFMOp+jJT5KyzRXucevBlPlryj9kPzsX51YTMG
tnothuhSx0eooUSzpeKUIJ3PMCP8yoSiVbMHCveDyVBpxQir0J7raU1gMSVVAMfb7aCQr7L+RyG6
jCmIYHb+hTf2/BP/WgUnt3JW8PRdIFmNqGf46OwaVzlwmK7lbtsAjVloI0Z/1NY9hsIm06QM+sTs
U3p1N7z4HZ/cxFkFUUPjs7SKmyBSCObT5In5coB/aKxLPxu3gbkvVzq+QosAVnlcLY3Cu7Iar93B
/P+fnA9FbwSpHmjZA+76ED2jXa6uC0R+orKYfdHBADQ0OssWlbB/7Wy/QGJkGarq7P+s64b2BVye
XHzIqygrZ2KZvkPPsWKcY2uusDs6OeyCa8je5UWPiymhnlBagYv//KnJJFuHSs/noxcqMbat79Ny
dn4E/3UQJTF82/93v/DkmmePV+rzJhUVrskSY5y0QCLoGz72XRRQrnVrXfN4vLi3nVzvbHMpjUoq
ihqmYLaqVsICId9vldjnlXyLxTcWvc70rL6oOSPMJVzx79fSBbEXr/Pk4ue7iqYRMWZBkLRaO1uV
0lJoym3ZMNgpf1u2Doghr03hJ+7NMr1o7wrxiiIsBsGUFzJuyca6H1ci1TG7Tz54KISutaGXHs88
qLCY9RlAPWePxzCbSS9CE9Zshl/aFg4r51fgF06LtoHU88bBhjo2VwKOPH6ePcrl8uq04gL8J5/e
w9lTSnN5OhqxMdfXk5fDE8u9BKq53bjWT3C4o3vAUpGGj9xmJV1DZcxn74vrjKiLpdjpjZydg30o
RUHScCNQiC0dk+01Stp8jWDIzv0x8n7qi1j7patfUQFQOq+9jYudxskNnMcAtkqcmnWOD2fJLEzH
RFyHtrARiruU8JF1rt5UqJtwEkttc5XSiLfPyFotlW5wqW5LnEBIS7W6/wJfP30/57VVktU6HChr
Phs7ydfA+ft1ETp55o/qEtWWpdEaQ1jMvC59yhE0M9/DiN4D7g8w3Frn1rVVOx9F50fV6XOaa/yT
bbJtxUmRI1ZttoJL+JZhAIXiA7v7zskfD4sB+UzlTr++/5ovuKdi0/XPt/Ilfz25apGqUhlVXBWh
x2Fmc35houFeWQ79Mo6WLagt8Vmt0xJTf2Nspi3y1shwSSJObIlcjsiWvMNtCo8NvoA3k7YB26d8
FziK+j5Q7TgyBLNiA4Ow+QXcbihe3BA3sBShmoWeTtizTtbV1WV36chTLIwPdGVmUp23RE0GR6EP
GARgeA/ChoHnY3Q7wOov6b03VoBBrXUgW0AnjjSkFqsZw0MrgIJKJSKTQjss7pCUpOO1zVu7+KJP
7uzstIh02ThoEVB09TNF7A0pQk+XYb9tzE3VbTq0i6ONbGjy0uiuFKeFlXwcCRrp4QPLylos5k6g
rG8C5S2ZHo64WeYvWfdKSn3vlPVtD/1Dh6pCCsfEJy/Wzx1O/xk5MsVtCfnyOSg2MfYf7avKqwN6
16Gtpu19He3E2E6ztaG7qt9n7wTfhUuGOXi9LJTsrv0Kj8CGwFMTGKCU+QjzFjiU9baSLi1pPZR7
I1kiIi/Mm34tZ++p4Q7UmqhO74gW1q3d21TdmIeVjMYkB4r10QXDVLX8fNyI5I3hk/5EIYyEPlni
0VtqDp6Zs22zME+Vus9Y35rGtrUezXGtC6sekA8vf+ZhfpSuJFdcVolvak/IxqCepgzGsArzs8MW
xZxFKB3QL9RW0Qkl2D57Yq5RGKnqKiagKHwsUiYxh2cVxpqxgU48PODyRJ4Jq3O8jYJXrfos3Hra
Fk8J2sr64fuv8CLmfrpYz04sc4ypPmMWa/tKDhP5uMz26dqN+9wiJ0H2WhxXCJ1i97lyYeXSpnOy
Fs+OKTMdwq7KmFLJvswI0eY7vrU+1J+Y9PMZYI4d+VeueG31n51H0yFOJWngp9aIWF4DgocS71h6
wsdsoNZi077g1QpXipaLyPTJA9bOkOmsG5Qad8e5Qpsp9pkjgLf6mB2Ae7ZPydO1cKVLbEoZ+ibZ
3wqCeOOrPzzZV+Vs1GOS9vIHFlbHDLR0Dgcni/zEWnbCTUhG9SbiVIG81a9JUse2HohIQHwGSYRF
Cp+elPDUgZKVWG7UxovEfEV8DeNcyXxL3APG/Yvp6eWX85+7/ursTu76OA6hLokz00Oabbyxi2kw
rBAWcQzcJrnEseaLDjnhtddz7bpnSEcDFzmrwpk7gdhZXoyPx6fSj/0DPBxWv+L2/yZx7WKfevKO
zn3awzZoxFypZhIALERILcScQnFcEQCSwIwQYFctvsp4dWkyI/o8/JTwDXhBrvJffROWYpky4N1f
0QtKeii6poeCzKAY9uQjiN1Dbpfz7A/cBwveheWgffz+ql+d0F8Fh/XPVeU/Cw5q5Fodov+7aoCB
9TPKV40XjazdK6GPMJqlUQ5Wky9iFopxaOX3ONBW9+iiybl4+y8P7X9uad6uTtZfH1VyppiwHpDq
Co1L3EjzPmq+RRWouROzLtKWcV5xILJJGVYHvU32c7bFeTV9LXHZwgEEJmvlCXgPXENTLhUUqohb
EhnmCv3s2cZ1aMMhzSPG6NqMslWrOQxIv51ucCNYzp6E03PtHTfxj+/f0iW+s3xy2fOdS8s0sShT
LputRhpKF9+Rkdk9ceOOxaCEEFwkVtrbNSLFVxrb+erAe0I2RCAkluTZkQR+ludh8PVx4MduQJUr
9/LkyuMSifsh2ycEtR2cvgNCHZ3iF9HssFLV0a6Bc3LyQ2JhoaHwdaz+uZ3rK3io6HsixW+ORC7E
97p8q3XbUfbzwzqPfOiHWs0uR1bhJoaVebyL072ePaJ+uapxNP7abkwVMrdJ8qMMN0E/JwOkXWOZ
QVyn/zkN4vhXCT6WDu6k7UtcMlhkso2/TyW73bBSDCRWgd39bnVfY5IIqpq4agKBBDIaCS5LXfLk
cH3oP0nRggKMcrVypOGTwDu/yJOlgBNAXX8EaeILertuVP2G1Hm7bQnCOL5l2Zsc7ruJWcRNWBnL
IV+jnMuVdYqduEzZ8aHtw2froae8/syCxTDZUf9aq4+o7u7kzkEKpqA3ejlWjG0CnIKwWiUhO/lA
A5WrzwRmS7UdM/NV0Y66k+5NFZZKiKr1X8VozPKmjCsSkjEt4lckzHatLrEa6PZIdFBfHPlXx/Ep
Ud96eIvF+GHwmXWa7moNcGpsB80jjqsj0n/LQAzop5zn4j05sXK1PgAHFNB9atxv0mR/UG+mcGkl
m/64lvq3rtlk1rOKDciEgnrofwf37eE9Sp4TVVsU2Q8nrF1z+J2ZpNA62F/lwgZQI/8xGyxCdPyh
33Q/qvSm0fbt4FYQOFibCHZ1GxqL8DaRMQI8nvhEGUXvI0O6d3j3lPU63i2/ot/W7bUtQvur6Z/X
FSEGqshfaDfOvhmp15s0DVX08mu45Va2NyI+COtVET608McBYfNhYic/LIOe+M3V4JIorwc3wkju
GQiFI9h6twqru0GRFmN7kwQbrblNtZ+H4IWS2wmyJ9FosO70IJJX90fIO+hg5QAetnmPhVw+ei0O
RJChY+Vpyp675E0sV53o4GEZXbVluvprz2rHAlW5FaViSgvdEzRjhLeFFS+yAhdDbinvCXm8m9pl
HHqNTvfiS/o96lA5X7ORNx/R48iujrphGy4LDwMI4it2xXFhTKu0dQcWnUj7EjCrCaeXWmVDsSFw
1N1a1FxW5cHcjNJy4qNhClIh73M7jDsiha1/fsffb8Ly5RdrzQEVkgqofwYq9qU5DEHQzxuG8Spm
bhKsaktc4PyAHwyLNNmQmab6eGkLRCESZA4bFgr50S4frluZfgGmf2zNX8vsn7s5ayBjfEw72cT0
FT4MO61TBZBblPmufoSlq8w9e1GtVRwKHCXcBaQPwAgNfpgaJnHVhxRs4ZmZBpYE3z+lv6FX7kuR
FMgYpkbVez4pL2qCuLJB4ClBjQfNnkkNom4ffvR2zLxp8qDmZ+6w1Kcr70f662w+u/LZE1EUiRFo
a6YckuyOJgrQAo+eVVa7h2IJqQaSMPhWNd2J0g/UGFdPlHmpn7+R019+9uHXIzwTRTDSh9KdPM2T
P7o7MI6HL3KFY8DGd0I7ceOHbqk53z/0vxuNs59+9hXqSWXVRcBPJ/pxatehgfD5TqBzLkC7+wwq
sMSGIUK7wOTAeqrnUHSYoqtjf4fEFvvtdCli+tS+SjHKZ/nu0P3IkY1KuzS+z6cXzZ7IsJopZ9/f
N6fthWeGwo38ZR0+nnxeYFgsJK1rs+TheKcsoGsZ/hje61H0agVgDjvsSX5hdRMRt5Nh4CMuCKRh
u6iOnvmO6gOvFM6VY7PtfxbSFgdfTce9tFmb4t04bETprbD2AByidPAO9WNHRGKN+LOhqb/N2y1K
BPYkkUT6gx0Jd0a1pAcb+1tx2GHnXXBc68MqzW4Za7bG4sByTrjB2fqZfw/b/VnpyyhLgMmBbdhw
02VuhYzBUV5lmzN9J2CBs0mf2oGMvQXGIi/5kq2RKDX+ThYcRBKd5HGwix/40kxYF70YNzB68XS0
5EUt+4o8r2CdGGjTFTvEHq7CmVx54/CcWB5U20x0JnOOrVeQlIyP2pxRKnzWHWkNE4m5uBdhkuOi
BekU4F08khzMo3QSp+pFCeGH7Pf5f3eOqSvJbjjdtfxhbAoxIRPHdYBZZYSPkYYJ1mdfrbLWLrgz
LMNIOrrbJ9Wqh5coQ0LLdMAofITwaccP/NHovbq8r8PfXeJ3CeZXjoaR4WFzSDBLWnEHjNgUnHUe
eajE5h2oX0dUuZt2JorZFbStn3o07+6IzSVUY5/CGg2suan35R5XXVvfmYRwPqPNYIdRWNm3sJag
zAb2HB0qd174qejbSt92eF4GR2fsl0SmRDqaKz+SN6O8wSzHUh6EcJk+MOm6R5AjS3Y/ZxPOs4kW
GJBARRJIj6vqhrYTLMrR7ztjrZP8mtpYJerqqhF/NrJ7oKCwtgYdqsuoHJ6/Y9pChyOVndn1BgzK
wTKzcpJxyR/PEZjQnSC5aRjgS4v2ybrVCPHYIHOHhgED9Hf2DtpCLjaT+vYt1lZoT5kIStHyuOxe
hG1Ni2orq2IHfQRFl619Zm4rb/ia5ykTKVT8l555nI2LzJvw+RCuCzt34DZgonK8EzwqqCjFtG3B
FWtzoYo/4VI1+9SzVq0nrGDmVczB8XgodspsvWKsHhQXv0sc9PvXBHj2uFRfzA3u+mR77xSCSH6n
MEJH8j9GZQM4XdGEqS0FvLrp76xPhGBH2kgfhuJjfSsvm+XoCT+1B2E7LOuHyifjsPJLb1iJk9dT
FXjpCltDoEYcf1GzZMux9QCgeLUMrxEHbAUv+p39rtayV30eUeJGa+U2uE/3hNiO7ziKaunK7Lmb
0guyLUyxmfMzy//F40YkaEK1S1TwyRZsERcTbAmZfpbr4Jk0Rlu8DbDivWlWhZtCquTOaUT4oBhd
r7DkuuMzR2a2tfjDasYmsQ8IE9nREpmfI99nfuWPfrPSLWYYy4n0VOkOR+z3irzJmanEhWgYij2x
pczmCF8qPtoPCdnlAsbmj/aOT92RX6MP/LZvxmXNpr2RGMM8YaT1gGokXelO7QfOz9kYnLYb9HLd
uwc3XIV+/4N7CWdFWIq8lG5FW8y91q1aL8n7c63RVornNNhm2AybOA309Q9kcTZe0bBfneYJafUq
+Wxaf8x9ZPGEbMHaCCF1SLNPIzIkHbk+9RSGbfXiK3Ye0Fc+LCGEifjLl4Qe57dkXHhW4dQ/o2ID
ko73xQCJ8plEywK9ohP+rPzMF66Eov09VeLYM0xJlgmdQ+d/XmqPSAPLUmoT+BX4dvRr8UmBaAqY
uEfrp4JYCDvaYzVyD/fdL5gqP8TAYX7CV7gjK/XKYfZFMj0//0/v5uwQPkzZWExhkzxwMk1EXEHp
xB/ukaBP8wmSGVj82LrUhepvtcbCAy4qBijYIiIDI983whCi/mrbMi9+zKRlHjqw3VaddeWp/Y0z
nz21MwyDMgn3rpKnpoROgXAa9H9dKIt68gfZm62EiYmDbcl5z/pRfPHlGhfia+zyzZM6T1jA+6QL
5ZEndXCOko/PxANG3w6xhCyR9KP6mbWO8mY8trT9zuT0v9QR71875yPHJNXGKRmClr7F+zBxy1f8
gA61TYg78iFUkjLFOO4gzvEHxzEbsuYgpr7yqv8/j9CUoIPOQJB+9giTOgjk7lAmtAJ4oH0SAIR9
2V2Pb390w8TE7t/ZYexkfe3J/Q0Efb27/1zYOIOwhSwOh1zLE2pcnALNRbeTNoKrOsodMB1WKQc7
mJxjfq20vlTaGuSo/r/fa5xBs3mv1FXQFHOZln7MFgDatlxLy9rH8fqm3Cqfxy1VQ7sT3uT770vE
i13X6aXlP9HAWJXGQpZ51MW2/ChutS0fT4pJ4z54q5baXXLfPVq/E7d7Se7UTfzzX/hvXaxRT368
8ucdqNEkZdXEM8enguSxu3moBvK2gOOBWNm8ne7ZLalPMakhe8GqF1QjO+HKxFCff+ff38w/r2CG
s05QUYITxVIhtYElN3l1QVW2AQocsrXCsHZwctw7pbV4XAYf/bBIVBpnx7rtfoCVwIEdb7XV+JPo
NBHqkTLbbeBXnB425ae1H1eF+U41mY74ei7nXzQs2JSIjHztFDy/F7PPZ8bwAh9iMscreAut3wJW
UPbW40tjslNt+PDiwmOnxxAte+8211CVix3O6TI4a75FxDLToWAFzrlC1a+ZxBbirXB8HN6PT93v
eicDgCQLojubxi2VrYDqFgOg134XvWsrfTcQzbEf33gcGBjIlV9sDUe86jGsXgIVT2/zrAftDDM6
Tri1f8kdxWcCvKtbCbatK97JRzt8FnvHQkJDPHKyU26LrUk+6/xavgD/zFVLjJoWeLLXnBAERCPk
g49WLnpG6rTNMVnFtnxwrE+9dWvdxShJXf6LfKNLa81UcR9GlWIQy3n2sMfwaIRHrYq/fsWcBy+9
UPeiiircYtdcOY/+pn2zp800aQvTHkPksn+u7LyRTNI/6QGTFQjz1LI8F+Ckn6WBVqQgXhwvyyPA
MDb2y0zY4kNMxrRw8EQH1wWizufi3yT2bM7TlmByBI6WOECNzyExJsAwmo17jjptS3peHHcrFweN
orQp8q9tzxc3q9Ofcvb69er/fspExYyCH5Gb1z+2++DZKhfdvfEjAg1/Oe7HTyp2rfSnbpu4dKrh
4squefENnjzTMyyiHMw+jRueae+pOCkC0boqNO/USfAS0nxdWB7jZyb1feMFvY//plZ6Wnw7NJsc
r9nZUa9/+/6W/p6+nr3ms/KoqOrIVApuqXhlIk8CvU/uqJ1tJjLYbGkXudcYeRchstO3cXZKB6E8
KELHFUdvhPpAEYuZDwl5NMVYguBlcnBjbNEo6x2kPzahNmjxSTyxlR4axF4YruaN/M1H//MhnJ/f
CKEbQz5ySzNcKvc4ejqUrKGbUObg0WrieJvs9XBV0qKOv/T+TVVvyqMfl5SNVEgNJso/JgJFZyJj
jjMScvdHSVgdjq+xsInLlRKujeFRq4RFRWfejb8nDdfjqwlof09Nz37HWUGg5PWhPkr8jsnC6c7h
8aYoCshSxQeTeQ+GAOojfnJpuSf7gfi6xdx1E93lpi/fL6vLn5whaix2UFn5HJVNygLL2fLriQ4k
Erj5kfNsje4/HlYmTtwbQfRrmF2ulLkHH2ak6ufFqhY2JEuUpvf93VzEIM2TuznbAIYkaqw0426y
1QHpxcfkkM+glA6+u5Dw1xym6+Bl7qiPV+HHS2UKfFewNM00Ne28JtViUR41KZ2X1uBKGLq0biKR
XEkW5Hh0pHQ9hD7ilznOY4ajKWWibl+pV6DIv5mh88r45zbOV7gRFaPZhl/vQ8QdgnbYS0kZmuCE
FSYev55RuTL+vKD49uxqQd1u2ekvDfo/JuCD34IaSbgj+zhaX92fLx3Ppzd3tmzxAmn0TuYZNW67
BS5TzVeoYEl/k+p2C8ONvIK3SH4z50CkeS/I7KRfGYkTkcsYPIL2/Au6xaXa+vSe5q38pLBr41Q5
iAL3FOErkEBLRZscrizJDcN1KnjMi1JsmApAqLJcQyHBqbjEpcD/fuUq88o8ry9Pb+Osyu2aMC8O
+GHzaIxkG5obEynsIq/uo+K1Lu674fGIG6X6Hoy32fG+6rHH9kRhH2EZFe9mEncCSKOnMMeWB9xJ
yLuJN1lAPXmXxBSHNfYJbkQZ6V3lC8z1wV93Dq2crAQGDsY507eR+65KNSHGv1j5qXn5XS+sJdnB
38o2wDCdGqN8xyQyADTQC/2OfyaredGW9gTH7rr7wMUneXI/Zwddjv2G1mTR/CThHNLwo/bHuto5
iIuAPHUbpVmQ2/i3fWncrWu96cU1fnL5s1MvTIqihYYfz0p/KqmC1DAUzow/MMBkvAae17xcE7P/
rXThq7cYeLKCDJhkX4f/ySLOpCrorMKIH3D/B7CmV0dWsCkGrxZ+o274KWSOAb77ma0JbgiaTQfR
LwtX14JaLk6fTu9jfjgn91EcRpYDmdmkxDQfBZnxfDc2ChM85r+iOcEcmSleUdRePA1Pr3pWwcb9
cZoZPTHNSf6hN140ejNlsWn3mECpHn7yDDNj0GB8vebU5hr8b7AB6b//hv825zh7C2enT6+HYSO1
3MdcXZB0G9mwL4bBbRF6x+1elB9Kk6oYTaTp95pX0E+4OrfIN5CKftMDe9fvbeonyQZVXDuL+jNh
GV1LG8c+YK4/z75ZHhiEEpNQY1k6Xy9TXAjJOGZ0GP3mYKyU0YtW+L5ZD5iCNp/Em4bapsOKVlhE
WxN/NJRTBZ7XNSwokRlJxqdFc2TGq0PojrfG7SFaRrv4M4hXivwb+lSBsxZmXuLuqC0wrTd35Ufb
uvzhuup15U38P5yd527j2NZtn4gAc/grksqyZDn7D2GXbeac+fTfoHFxT5XKKAENnD6hT3eLosi9
115rzjFNO6UsjmZYb0XVss7FhfqqVWvVYIITFHY0LpEmptJtn3zlfGAgvHojRIjTxMHSRMMeW3ea
sYnIEJhAjPkELffJZ9w+xBOeX0R+xlrMH6OgdaTJfLWkRyG/16S9X9AsFl+kcpMED37ySbTp7M1j
FpkY6Ks/oQpO4lclfRaJ3cgfwOhWlbc105WcBpxl3ORZOfm4CQgeiu79t3Q8cnPyL6+wJQ63wi7Z
R5XTfhFqj3hgumuIOYEzZh5HuGDlZt74EdGCBING4ra3pg5ZTsVy7W3DRmHM/hxLZHktkFakFvGb
rR1MJz7Vu1VI38UKPB75jXxBWwjls1fSZZs2Qv/UMtgk1jcJ1UWugIVoYUFyNm+yFw1UVVvvzRoD
tIC2l0C9LyU/BCZAjQdxOnREiZg3rXSvmceBE9F0kqsdh3QmLi30e7ukakOriQSSHAbRSpcKgIfJ
2Jjbgugj+g52dRcX9hx3XTrJDQEnbXGwaMS3m9rx1ulqfBCHBUGMJdsAqRq0fTfTl4/DgP5wsRMY
i9N4L11C0m7o4SSW02a2Zbm6wyFxoy70DZgWikhGt+2pceU74XU85aQtrFGzuySU3smLt34JxRos
dQz1V0LEc1Yohdm4p+pcOn61zrRFuZd0eAMRCUI5lbkL82t8hgBHtz6LwE6vdL4BWDZimhBLH+X7
Wtx1W0JPOCURVZA4Fs/mUr8DowvNAmLffXiyvrobSnztq3hMHstnDjdJzm8DR9HGnqrkj/pePuFa
wKqwmNbqRiP+aShviGvPbtV3Tntw2JJlXG8q4QmD5/ir/jUMiEzfOBXx5FExVnb9YkLGzm6I/DJD
hPqLyGlX852k/cO4LoqIFZrOqr6mf51Zjt7YKYpsRgKJdwLJQRR1+2Ae03vjtlsMC6tZdGvuVfHV
ubIDpfMOemiyeGFxygmx4aXDW5u9VPV58FiyHDDCRM1309pntySNhjUMZvbL8K6fWMKYPVjNm1bv
e2sRSLdWUa4tgQEF07ORQa2HoRJ+S7Xm2pPgaHWvc+sA2vImHp5rzc7epZuJciSOnHw81SVaQQoe
o9pPnB/Cp5jcBSDmt560Lw1Y44uGuc+LZi4n4jdvBnnYaO1D8pY3bsqU0rrpqw3kxjB6FcInGPUI
dPh0U1r0sGRql64UTxW/dqIta3CR1XPMWOiRsa+UOwoDiXpu9RQjKRSbXnJEBj4yInsbHDY9n2Fc
kFmTRq/Q4he1JN7r3Mmg+BVMa2TvBhAmwZVBn+P0JXGkfUsSHnmkRXQglvlz8QUXWlTsxHCax7h2
gjPjyjp7STTDjU3S/271PROybDfdVl8StrxhpzvGCrb50r/H72ERycsdBmJKeI8PnGTIdgUD2OoZ
2qMkrpR6z6szQgmtsfnWvwzLbscTz4pHsXGeu/S8lrSw+L0GA6IeyqdlK8H/JtDwhXClfFjqzaEr
Vqb/y1dusLbDvTNccRDXATvAQG+Pob8OIie+LbKNqNyFCJnuqp3wliIsZNUm1VZMzzT/GDzVaOwi
J8NYKxBl1bnQc0KMAhpazeFXx50U6n49QUGDZQe8kQkkPgE3YQzDv5obLWoOvsdwQT0pYCdxsIXK
k6UcxWElZGSbHDrzxQ8J4UGSXXG6Mr0ZMJK4moVCWnnS2V37W7PHB+4hv9uU0cpiJ4pJIMpYurtH
OT0r+q0guo16MPRbHjGx35J7FJLwAiKz9LqT0bEQTe9MaTDZgB2MnDFyNEw/fE3To3hp2T7u1AzV
JLQI8Du8HEwYzfBGD0+1Ck+DWYr6FBVPQCz12oOyOP/ehBGu2mHFHVS6j77bhIGMxaR19JrssEPA
xFGa3nGwg9WkTQJPrChc8cVqP02m/j4+vXbJ32u2DGJWMneY/ZJAo8gWp5llSZHdEZumbfNhmzEb
5p8zYtlifhUsW262tYvMJfekUY/0aY10E0l2Ue+mlvpwncS3yZO4UW6FzmEJzq0vfrjacKP2pH94
nV3SwKvsvIfNtJBIFwaKGu7axjGqHatjER4J9KKukVQwpwe+Wq/cVYTiJHPgyzO3yxyfAyie+bYM
f3F08bx1NOwJPRy4F4wqQdgKa92ynKQ9ld2BFzyC0gBTDTxdsUpRD7gJBuli0UcODn9fWqaqw18u
tEslPLbduhSI0nVk3TXlm1bfa8Z9Gb9P+bbipqb0kMzbJstsX7vhq/NeJOM8NB18PPqI81CXIO54
8Tj1kXxQwifrbSSkY/QoR6cmOmrpsySeh2YnTY75Mb4U76bqYKziF/T42xnsaptSvTGiey9/62cD
aNZtDTKpazaCvibAQbuz9AqsvHxSaSxbCFK7k9LdoLRfhLgK6lU/bQNxD5Q9DoC3Z89+RpjYtJpI
P0k6MPONtSacWq9OhrrvglWqvpjFroZoKnSrTrppmrUCRDOGybIYgtWguAIGHmsZtw6cUZbOLMHr
Z3vEdgjbWmA3YlQFCFbPajtlkdOCg1+TdmaiLAlsMKu2QPdUml1Ber0wlcdYOnX+syzexAV6umYz
Cg8B6Cc2JGiyis2/k2ldSuy5jtE6zbA2gvUUrId+4+sHCAB4pxzVc0J0GLrt69jNont12JfkANGp
Shc5q4Xkncv4lrNJCePYt14kosZaBxVpM65Mc0ki8SScdR69JL4Rhd00bluUIqQTSSx3+HOKV9W/
YfuZDXoIB7pg25TtZs5bgkYzdzKqhyxYl2TFDX1Cnte6AhkDe0fwzhJSfy4y8D/N9osUI614mC+3
ieEtI3FZCcKsGMn4C+xhei46MALRUeYyayg0JWfKmAhREo687sOiLvaLrTWsjIgsyl95tqnHs6LZ
aklfcVEjwmkivP52IUNwBnbV3SYNJeSuatNl0d+W4nthuvW71N2i8DCy88QppaKeQNGWLYWMEf9e
Z2GRCcRDvxf7mYseg/KImaO+5S+WGkdno3xHOTy+z51H7RDScKKCqfqFymE0e0iRoqBPKHAPoleW
n+Jsraab0ddY2T4bmCACcW7BoR8QfkS7IJqDk1A37+lUFf56zEnI/hiMkdzARdSv+YypXzR6veIZ
D8fGKTN8Ct1HR5yGV6yCEqs7q2ObO/T9+VsUllv1ZKTnON9G0Sox9lFL+QidgYoLMVx8myprTd+X
zZewTzCW+fVuNG4rK98aWEEiO0V/EZ4SHyGWK3ePZfLcJe/p5Fisp9ghvcKlk66wRiiSW5mPVQdp
+50+o6n2y0Z1dKhi0OT7hSy6Wnsv7JEqpayWgfVonvPprJPLarhq9zi1MMtCQNw3oTwrnwskLcyN
GmmpNI7WbTrVkQ0OHz3xHCxUpOCxOEZuzLVSHFmcrrH/QYmGOx6mB6N4EAxXGVZVvozgnt5E9dEy
HotuneZrX5yfjBH0bH1UIt6pgv44O623y8tVWK5EtBPkEIxOHx7LwvUYVonGS6tspmEVmS4jNUFc
dtY5UW4wSiZ8fGqajiYyBNQExWnIFS9LAtiVo8pDIyI+bKIbfNBctJcuNI302Y8mZRElfCkFCCnH
z35CgBwtyvUAHAoBGYsv87tqJ9dfcnT496lZ+WFWApyDGkCkf6T+Ncxvmoa1UPzuGUBrJvhsw1Hd
rjzY6HuFTF+9PZiK7CKGIRWTLEBU2Hjk6HgR5lrykLqgMFsDxbVTqytZOTbmY1A8FARA0vu60t1R
f2gukUqsqFjKZqzQZbtbKqs6rEwpvOto7xATrI9Hbo1CKVZvOQszUVgTGjc3uT3XJLW5Ic/GyQN7
iF8tgDDerwEwkE6S6TTPTy3g5CjKRVR6FUvtyRQftWC5iqhe1LNubZtpY1g3qQGHHgZxy+HV6YZF
VBAOuqy7j3//ED/Na+avZGmipEMeVC86V5ma0tbmU+6UY+vCiBQIqUxdAcg3FmJbAFu7kHskrYTn
7CgvVGeK1/jldZhfY/jiT3hRr9zunzo7Fvgg2ooq2eJgZP7sJ/miINaDnIV3wMSRqhcZwFwaXCnd
T7yRsUt7hWTVWf9XmU58T/S1nR99+sZXbs0P2nMLCpBhgLMGQaZfNK4FKZSVKE/Du9hwNAG2OlTT
JNnnzdILbQIkk+gYNqtYOAgF8jzjlClLZGMqHoHxqnznpyHHHxdz0bHugO1Xrc7FzLvDzIFmUyeh
q6PPaTcW0XtbOFtqQH/TRzpGMGW6+fft+B4iXLaPFEMD44mvEuv6xXgzDYsOyzQ/C1eQ7QhVnApO
mD5ZjM/BQE7XDGukilOowJg1dAV/qn2MKbJH8lQYi6wocBHhYSdQq6Oh37OFRQ/ziT4j34zY1vZI
ZfvqM2KOXAx4OwClzyAwbzVjH2RnDMEeK7rd6Wuze8SjohDKhkZXWWMrRitqMfRZqPqtRP6Mqq1i
WIPdyq8OPj1gF44nvfOK/ZhznqOFzr9vzU+dWEsxsZ3Kkgh353te9lsHNM2FvkssfhwSW8QDpGBs
0G5W8JA6YeWQ0UCK0Oj4PZdA7cOGRs1FSX7lMuSf1qnfL+PiGRm4wqyeH9gIyX079zrjcYFxigSm
BVtl4Ds4xcgkB3ZPR/SXQkQ6bOCFD4uG+BuosOgGmbYYH0w8/n2Hvh2dlw+Pjm7QxJwgm38hjIdK
lBgD+eGdQPeCsJtlau6MwCHjqwfR32wn4LSOqJ/y7FxIW3V4ise7kdnlFzEYqCl974Ut6d/XpP8w
BLJ+vyb1z3Umb+reAlaPOWB0m3hJjm7l5I/U6oS9wC3NXzTvTfqoDIJAt3lwyKejgNa8IScMeJld
+gc9+/JF9PK2OLiZyrD7lFZL7h1BQgR1LDoR+x7ZWnSlO2Udc0iKTnq21PttiG3RZFlZy8KtSueI
uF5DOHnjDkBX1D8oNUfmfVxRkO2qN4k90c2mIxWH5gzViVwvhRYlCnNOuMh0/31Xfvil4OOy9GqG
aCjEil9sCJEWWJNpWfldhnZ5JfiI1GGax67/CrUYfauZ2N4HoFfTEdRdukk/VKTOIN04oSed+++L
+WHV++NiLgebwZTleaVxMbV3Qkmfub5OnnlBka4THbxrBofoGSAia4vBsnaVJf0N4fjzsf3z8y+2
AC2c0jIIjPyOooPedmKce//o1eTv8X75RX5Q8uFONgWXqcuEBptAU/mhM26F0u1vYjcvZ4Ogh0iZ
swRn15peQhAutVfjrLnKbtgtfiE+RtH8qNyg9QWFHLxZ9D3jh2JOAVulHz3T4vlQUO6Ix409x/C3
YvdFkVmgsmmtZX8XvmCx6cE6qKCkitf2Xg+c7GtOfAMYkR4UjkMJCMcQ1UU6fmYp68CIUjgl165i
KoLqfNjM7i2HgNarI6r5Ffrr/s0uE0VUseJfioVFnxTflMPAneEXtg53wJEW5JZjIW5nCIBFuCDF
3OF6quIPayG/3G+ffDkQLNC+xMP85LhWxDF3eIqsY0wSwLfG/r5bxsr96A71wbJIEAZ66Y5Jh8bw
a9APAviMsrpNEraSfuaHXhv86tfuy8VLNiVwuUQ/KO6wY7Y0erwDZWX5RvCh1K1Gaa0Ht334jGlP
o4n32CebAIjp2qRKDrdtOTE2uElfvQ0+lt2sCuwXypwhy4bqSGc8Jdg7goVH2jsLzMJfVW7xiHIf
vrd1yl6reOfj0IJEiQ5A0WiXb+XsNqHZ4uGMCEkTp4mI1iVwGJq2m5zt2L8eCKv89GRYps4sSptt
5xdFXtQIqSZHUXHHkJoSc9q0yDy/8AZFLxxLfWNpPCGLxJvstkCofcewyC0Bd0WHggCV+puSAdNw
z0nYxA9o0Hxe9E/E3msf/16Dfn6SfrvSiwFfkTVhUsjfV0rqVIeLWN5iVAk+4jWOv53F4ORVGd0o
dRDN9YyAttLW2Gqf5dLack5ZB3uCcK5c04/Pz2/XdFGLVWE9BObANXXPIvoWLH9AgioHX9S87ERO
vJpWAY3laCv+mr68Zw4aa25Q8ErvQjoZV3Syf2PVsR2CP/3/P+bFy8bQUc3ygsvhdCxUc5NBf6Bm
L+N1StDjuGg2/ap+0F+Mc043dBEcm52+7ypCSoFq75iHQKGXCXcl9+HKmPhbJX25AmkiZxiR/QxO
68VzVteT18fznRqrZbO09iOWmvtb7a6g49vxnO3qt1RfzujW/XjIomV1R3w6cnJj0T9Y3ZJZNgMA
+msFDoP7erD5czlvyNLqaAsTUKUes/dsJ1sHWXzsxK1S34S9He971VXvxo9BPcwqAMi3eLs4Orkt
Xgli5sMXleCwob+V5beStCv01TUpU01Pi8NpUATTWfuF53/2Azn/fna0v6tETYHSN9v/TEht3/bA
34rV3GoNIe3S4k4klwcS/1Tdq4x96DhmzcEL+bWKjVZumxhxPxysncYuZK6itwgJHLXNg4Krnohm
n4jiilKOqSiDtDTbyxhuiNvS7roP4EW4+BhlEbQAV3FBAervtXGbTo8TDyadqa1Gp5Aeck31NHYN
BKudRY/C9t57fP1XvvLfKDaez9++snWh4E+9Hux+zFfmdM6xfXBiGLNsfjQcHG8/fpQ+cbcrdent
mHrWNiPaaz2Eq5dwUUkMamQ1dZwUnJ5iARAWMDhmpIkzvEtA0BehB4vBxY9EJ8ZGNJvTeb5S2Sl/
n2f/vAsXxwOjNo0ibGOeZObsr9g8OL/lod3rS1hX+riKi31s7jUSsowZTinlLgRtzi0M7ogTO6R3
qbH1mztvJ7lEtBLL7Nvy7pqa5Dts+a8XllIBUTJGD/7Ln1U5sgVh6sq8mB29kjMyM8+ASy2TjxGF
8rY41ocajrP6kMVHSuvpiQPmk5ktp7P2atIsoHeBQ9EmJ4mq9N2Kb3KSrMm1P+Q0yPuDpdsoDcKl
sLzyVv20IhMe+Y220GeazMVla6qeGCPRK5WDboL9oZEdY1wWyVJT3Rj0Q7Ay38aH5Niv/LP0C/5s
7QjjV8DUnKYy7YR1K5N1d/a1U3CXr8zG4RDdiIv4IG7GZbunEQ0d3PCfgPQkK216G3rXh+hJZ4zN
Dy++uWSCwRtUUAULm2vHAuWn/VqzTEWRRZGUV+1ix7HKPrEA/hd3zzBhaMyM4mxnmNgQmQk5fXcO
OQZlsBSg6Mj1QtlLC8iH99awyJ8ZYrakiqLCsjZhSiuP7K1Ffi8vtYfrOeI/Pubo0hDSm3S01EvG
iGpKfVW1/Vz54dDHoInD9LMiIfvBeoeDnSkPRsvjIXw1sOiYlswLtLCC70QSi1wwlVqOYIeS26rf
pNVTzlxqxN2prHN9q6qrfz82352By6d9FuCbHLgkmioX25M4CFY31COJPd/i9cxaEYrWMgWnh47F
kwX4Qb9XXpFOAIC+HTtEIuvU28jrDOfhlQXix6Pf7xdzUelElhlPrTwVdyHTbMRUqS38IvJrpzwB
bHsRP4IvDjRzJioxH9Dc6+RI7B/Zif9luf79Oi6eNcmI1SGJhuJOa5k32PIWJ4Ydb8Nb8P4r1sqN
+DyHieBA/k/SUA14Ka0ccEMaEOmL9acuUyNpKo3tcVttVMziIf5Pb0dE8CzC6Gz9l/DFnrWj19wm
h2v6+R9aSX9+/LzO/LY7e5k4JHqsFHcKI2D0gyy9FScnml823HCdLYOz70uIbiVKtwpOlRKNDPIS
8dqO9UMb9s8ruXg0G3lIvE6VqDGX0f2EWbLDIcLUGbnGvtxmd6CgSMXZiONddWOkDt02hE7/fj2+
H/+/X4///RgXT2TQ9UEUg3C+E6xDL9oNpoWlqGwNuIU4GMSlSjzxKlD3WKyQgds5R4ERn9U9yDdt
uhFTVxEO8XnMd6Z/Owe/In7hydXPUuNm4apMdj4zQrhHIbK37kZoT0Jly3eBiQRgb5Dcdj8qN1Y7
7P32pUR+wMZIInsnHmmWaSiE/KMGIM4K7i1JWZjIBibxjXM2Q07BjYh8Q+maRSeLkVaPQiBQnybK
KdCK7Fuc1ISv0HsJgQu18kBmPYHfMZPKY5e7hvU8TW/CdC8Qg3SSsisv+s9LpKnKkDOw/piXizlw
HJKQTL2YScLDstpkL4X2Kabb/mb8HN7bfhGCIbDHBKOsq+P7ee2klXKDugbt7klx8yOr6lODTvC7
AcuoN3769w//YxXAwdCc++8i6vqLt1D1kjCICq5QXrVI+rvoDLpWhZ57ZrgFIkm3J9qsw0eE1+ak
nImy0wGXqUuULNitA32ZvYmS033RcMaNzLppwkJaimurdQ0PXuXNBDtB6TZStCqvXfu81V8+tL9f
+8UrHENzlcWOaw82UMclZU/uyqxFplGPElnHf7ss+R/tSlHt8UbblQfzRbupZyoD4a3M4pVbIpSk
Vc+UZVwzq5tefJwyVNIIqgsHjPaV5+EHBS/IJNhqGtuQylztojjVk1ZrElOdi9PO6QDgkX+JBo8+
Ajom3rmYvnBPXvsVF9q34vSvO2WIkiLqCJj/yrfsDatuJIXFzq+Ij4R9V31oT1gn8E/2jMiW85py
bazzgwyWL/vbh14cVmWpKsa65suSOZ5twHzFlhP8+vZFEQNG7JAbIh+yVup+tjIb4pVK8Qc78Z+f
f1EpRpkQBLUkf2/5OUnrq5wUBBAT3dKbJY2+9eBTg0NiWMWAjeTNv9+sax+vX5yFjKGvxDHn6yNd
02i9E+bCMUSBx9k6hbwmQ6IvXmSO4r56lNK3K5/+47vxv5t/OVMzCaAfzYxffFi2Ja7ypWpzvtZp
L7sERqW4BlrbgtqJ/OWLwDrsKZpALNh/+g0YQLP6MV+UL+2Pje9bo15T6TAgoVBHojKtaE2UWC5b
rGmoDd+GV2zNwoqm/r9vgTLvm5cPvaVIKLAZKJvK5dJWdqSLDGOds6/27viYG8vMWI3TaijWFTdA
9O90NgeaeafxmfziQUbWYiPHpBvXd6sydLRPMkTBnTTxyVPWJdbLU7U0AFM8AViTvRnCVl3rxFs/
XDVBCvQLIIBTF1xW1fFU14NSNByhD+Si6PnJ6nehf2i1wuYexsai3oWEe3FWY0cZnOoeuhHim9gB
c2Ps1MwJ12bqtByN2IChJQHJeFbmwVRzTI4plMLaLg03fFDUxJYQvjbpIQVXWKA/xUq6UYkHV0gr
TJ+Hd/OljW7oHXj304pgHUSFTNjEfe7o7w2cUE9cKJ/q3pwFMXK4VEZaGY76VN1O9UJfNw9quISU
Eq6F9BF5n9RBCjpKD0SdJ9v6WLeuLDoGjV/xKf3lP4OnCbbCVS/fT8epP27nxSIUG15emgnHqXa0
6eBpv9SvATgbFFAK/9cS05O5RK+XPVlv7XNtrNFumdVtw9rEnrEEW/cdHvkd4yATnXNT4e4Klylq
v5d/P64/LJc6vZM5unE+/snf3+S3gpQ8NtUSO3k4i9sx2ZJIX+mQzsRsWiAsHDGaAYwmYZN+uhu4
CQANP729tqX+AK/Aaki1QhiPqP4/a8NvFxEOxWT6Qj2ccw3N+8I6jq4Aprt8G3lJx72KvFYHVBoR
nxPftu0x9qE/ccpLICF6eD7XPgM7orrtKAe/6K1wARVg7z0gmiyzywQbs6184AxVnEG5qfxPAdan
jGvdQ35G3YZ+p843GqMU7apB7oeSH4oKVRjHaoWJxeUdzsW46SI56M/jnBAwR8MRvq4vkEbTzw26
bbFEkW1332i+aiYctTSH3Cs/89/9iz8v4qJoGcou0KNQ787z8LIHJb4gSH2FfJq0GLop4hMdqatx
GvNe8+dSyIfOoRYi2DpVuRTWmBoR5ZEf9zxb2UnZNWuEUI68vz4O+gFl8OcnXRwkukrsqtKq5qc4
XPeH4b2yNrx33z5tBI+6na9myEFPKwCnGg3NEgAwXE7Iz7PPbr4ujT4u9KPJzfKVoCK0QN97rTL/
oRL78zovjr6hOmRVJYX9WaO92nHSalcDHD1kkXOKx/yZ1855PxRhf37kxVJUFmobyhk/QrBpH5X9
bNswbGPVvGElhgN17fN+MKv++XkX9Y/e9rLWGbzLRJTpz0Hz3NNF6N242BX6JsxXLStyeo/gZSHn
ewMCU7DvDSgv6vx7ZaCRvI0WP4FW5IZM4y3usvbLYqz37xfih2YIl8maR0CkjErg0uGoa6qgeGk/
nMvp0MZbgI/yakzc0tasezWIFmV/70u7zFhog4Ao4FC3z5pN6Axy6s9UPRAgBs/sSvGmzseeyxfG
ZJ1AZsIW/NfUrC7HROtkqT/DwHGnZtMma461PQFj+Rr97hENTEA8Gs3b0ul7R1BsZGRh53gU9ggx
2QB98IyLLpsd+Dg7Jnt4DFBl4zJRNyICCJcwMXqL8Sb9hTMK6NY7YJsGON+VbzL/yH99EdA2lECo
//4qguqoUPLQG/uzuspvMqiIyqq4qVbXQkp/fLjN3z7nYlkLZK+KksjszxLK9HqpVkt86q8yt0Ob
Xyr/llP99fnuD70TXfn9Yy96J56fYx4L2TQJdICEhUJ7WgbtGv0a4S/9fZifu+TZUF5lvF7BKtQ3
fcneOaD9zknuOV1LG1Ckubf/1/2WyWQjiV6TEHfw//++gWppKoZQx8+555IFJZ46ZobTsaY5mog8
07WrJTCztOe8fTOng9cki9y7q4UnScZLqX4ODDa94uQXn6HygkVMITYj70mYC12YJasGEYucYDeo
bn2BeQbP2zCUiy6ELhxvvPacN/HCN59bi+4H8e5CQWwuNjm0wqumLBbS8GR52zGgEsJa1OuzQgky
w7xl180mbtNjT2ZnEneLUQA9Xhu0oFsIghkhFMgIcoIBMcH6w7iSoEO3DKcE5TMtPrUa65V0sp5F
OVt0BH7Aj7J7eeX5z2XOrsp1jiwkFeYAGQg2aaS2WT/CvKH1ilDcjylNORNoB6xRU+ay/stkd5Ea
NhvVRXVTFWdT/CVUE3YNc1ENGxM0sOXfk7wRVi8wvIVkmwXPtCTymAEZgX4EJWcjgmxk3jgm062V
r/TmGecR5RP/ACdRbkdkfPVsdgNZaBKkbDmA4owV4v98zzvKaB8kUGYt2wf5S7nD+wboboZ6dEB8
p2ZvCHthDtl0GCiZ46l4rJFzvys77IJQ2grHcuHbT7PfyH+Blfip4uAhi5JmFR/QbKMcabYTm++9
/FjGyxSomuFIOS4LNoZwdqGVgaO3qN1nJ1RS0rMSb8Xw1arPc/6gsSlpTVasSREYcrhM/MGfFwRQ
jzmaN+9pEFjs85cGV1l+kzI+lzCGvhRkoTAxydzWxH5JfKbjhQ+chVvOCs2zbyJYeC2DN398ykhV
IZI7Jj1cmvGyiXejECkurcb4bJJdGtpCMDsfZGiEwp2g89PKznyKGl1YCOMuIbK2uNEVfoj6PY5I
0EImb25M/5xhRDXyzzg4t9o54fEH6F1rLiNqlLhSR1NswFFwyPhAaSXTeEy3qr/yon1MeE298agd
kGCe+SwiWURvW4EREJZFcw66B6JEmIp0DzB0uuRuNEk7WhbhfYUBIjtL6rE19qDDw4dc+QrWur4K
ufU+ocjI1sUC3lAWrWRc1VgAt8Gw9fIr9Z/893CQFYuxySzQY3JiXDTc/AIWfTq2864sVwvdcBrN
FaFnWpjz9jI6htlg6iqmrS81wklcDpmxgIcUlVGyEq8d0H/cfX+/nIt1uxiVGg4+l+NF247DoJ1p
sBkWBU5HcsghE02zLwgzIY+L/Dy5yFb0OcgPlqjv3dJLvRba8F2F/7WC6pooSyb1KpPJP1fQSe2k
pMrHAX2ioyV2ALb9XqW7eFdt8vpBK4nE6QiWhCTOK0rEWO32kBpRH61E6HjYdJvdPEQicDA+mogI
FDeL55U/8pFS92v8a8Bv/13DSD8IM+Zf9X8XPW8Lvy37lab0bRl0w9m4s56JfkFsqcE2rZ3Id0KJ
dAv86t4yR9bwC2txD04mttFniYaNvas8Taa2DtBppEq99qp4GYafkrqWi7fRshbjjAXkP1PxWbDT
5/CetcrknDKPs/GNzgEvMmpXqmSJD11qkDXQ8GLGSOz03XiMnTg+MqQNtslavI9ckiMmuUOIdd9H
RH/Zo3UvdMe6u1Ee8EUuik+BCIr3gZO5aqOHt5BA2jHeqRiv+TIav0svEjU9F4CoeDeDMn951O68
76xQN9EZR2RyVteFjXfCO2uId3hcwqNyMjjhveLMlVkyliEx7qgre6aUsAStvYXj9i1YF+EWSKxZ
2xKup5QfrKQFblx7xn7ozf35c128hDi0jNGKu/kQxkNPGomPIhDnhj2jbCZYBrgALGe4Etirzpv/
X4+2IaHS4zBGXXlRHHiyVkxxrQ7nVryvrKNcL2X4yvsWCCvDyAoS2UBiFO7L3BkMG/Ajv97SyJdS
5PCzaCCSFnBgheJE73pUwIPNHK7BWoRvJNx6X0xhcC6+IDBL4dnpNJQ5VZHvls3ho4XdYTNwLPmK
8OfHk5T525e6ONbkWtx4gseXkqQFc8TycWaqRUeD0/1Cu2UoILnq1fTB78bhv27lxeGmKpMxtVpx
OPvxnUQlgwF5j5iNY02cbFLtxT9DMkx0HIlsVtZzpu1JZsa3p9sYuakxXGObOsWq+VTexKWNHy+B
cZs9DepLxQFo0ZOjdV+9xfsS+xvI/tVwwzA9P+b0UO8K0oVtJYSCG5w123zSPuM9/bE51J7Wl6q5
MojnM+8dldW17WO+m//43uZFV7ksMj/uMp5cKV6O9bKEzi0viOREY6OgJjFxzK0Ufzefs0eV+TFd
vnKDgKSwbOlBwtNHUSNuujMOtPCq8uXn94pZ0uxxUeW/Yn6ksEmLRFLmclwbdpZ4h0AJKghpuP1u
NDf+CaW2TF4EK8766jR7rvX/ujW/ffjFGkw3tTHGmg9PkOSvZBK3k9XEa91iwiodDiFM0osZ/+zT
/r/yu/zYvUN0z1F2Vnv9lZ0jJ9MgmhFvQQ8liFM0LonlnD87RqtB3OrJMght4lJzB2uld4PH7drX
/8HppSsWcTY02vEZ/SUcSdpW65N6mtc066gslX0j2+qb8G7eokS261VF9rVuM143N0gcVvmHP7C2
7GQ6EJCUQSfkULohcyBNlUAlOPl/kD1wheqcVE1oswxI7GKTlKawQBLPSpHBMHa9Ff7HTH2o452o
Po3+ttT3uDiK6choqL6Hh+8E0a5Aky2+T/4mgq7l/Hvf/oHOyBVBVpoDtCF7iRerSKJXadc13nAe
b81X48iUyh4ooW2iopTGpUsc/FKesORX9S4AzvKRcZIynOQx7BaVq0I/Xnj3CNLpaEdwz4ghObBj
Muk+mOcEXy7etZ6Dlm1o7MTTlfkGP+rfD7wqWpJByg8DXO2bmPNb0QGJzPRjc6J2e2C4LckLFcHj
uk23Q3OvQG5Q9zqz+pHZAGdSV6RAF9V8JRZfPSlYKtuBalLh88covRYNJn2GRKK6AM3QLOL2qMc3
Pvz1/jb2t2PlGuHRZABi3ubm/v84O6/dxrls6z4RAeZwKwYlB1nOviGqbBdzznz6f9A/cNql0rEa
566BRn2iGfZee605x0zGtQwggrVRQw0lZffU7MbnoqHslyavis1cR7y5SVE5mojbxBVi6ChwQgHp
HZG1nFHBR+Pqw5LkIwsot1LGNF9xOcsKLEsK8QdgJca7fHQBd/t2sv3/ARNA1U2b9X5yCSHYJM/W
gJE0wJGNlDm7qkCEhMGDUv3hJKK1780o4eQvN6r+J4fZUL+GbEg61HWo7hairwtj1i/D3MkKpNIx
kkRVlMiG+Sptvz2QzhwL3xdYgQZ8tAisSTkrnfo5eDOIR5CuFjHkA33R5wJbo93dhi5eFNt/m8c9
VfZwg6HLnNZgyRUOIjT40/SlTJL1VN8m5rYI1hnk1z/tWs035oYdBsxJPK8M82novXRcD9O72H9a
khd1N1Z/Vwt/cgrH/yLtemnh/vRXnhwZCn+GvBDR4pWvqz/JjWwLq8Vi0f7GYHTN8AwKlzfsL7Uz
z3Xv/7q5J6tHJaualStfrR6kWzWKoXEZoUvaJtY2kRtX932yE0hm9teclsLd6P+pNSqei16LM1Xc
Xxdy0uKWymlsrHB5yoatr8f6oVQcQANgTBph2xS3M40Y3NSeRuDh7IQ4z/unctj9vHSd63wxoCHd
Czm4bJinx6SuVBqtyLkd4OHBATPDsFEQhYz9rnCaIqZ+qFo2QcYsd0wLk1Xfb5T5pWhvlPjJDC/M
ec/1mv+6mpO9V8pL9GyCtLz5UNeHZDP261xxU6cibIOxTqC6ubZDug8hQV8Vr9Frr6N14PhRYKyM
b3w6P2XH+gTWAI4lbISfb9e5/fmvCzyp+LNhmOUWqRUNXQNgMRWBl3pcHE72MNrSqsWhR3o0ZfKo
3A/dzcXCbbkD/3w1357XyVej9nk7j8sdGr1Wxrdug6wNuD+2RYnWxDdpPa7yzkNaG/Sc6CjPYFcV
v1T2m45pm1NzbLv/+aZYy2/+c02KQkYcLxApAyefVC2lHaIgrmm+hZodRABPbBRaGTzWwBYrDnzI
U4T4dlZwxQcs5RndyhnsoE5xifhnYerX/SHksRmQGRDWD2JKFzLZRMkBx6wOrFsGjAS/Xh8e5A7G
srZm4g5FBSoPfVAGmy/6S083zgIwQHTcCjnoJ/Z5Cy5J+JG1q9wAVAJZZNOVO5LQYvae4VOOH6AG
kHWWrzsCkD5xe/W9W+3FG21rHaZnbl1Qk5l7yAi8iRma+jKivqMi702uZvm73tpG33Q0AsylQG7u
Fc7W/hPV/Rjc+x2v4xoS2aUN+9wroMr4MiVcHDJuHB7Ht+1BFAsLqQILJy0Lt+9tGDuLWGnwRncs
4Ldecj+dK8cZqvznB0/euTAr9KwCCsQPpg8AA0eOPtfV2nQaZ3Q5W74LxEpeNF2dOxGq1FTEZKEB
tpTTumTsu0AQ4mb5O32S9x77Zi21KwuVu+qFk90d0vr4X/y159blbz+rnByNUnPMTDVjpLcwYknQ
UXemzrEId9N4v5wDKqd3Q+kWApB9acpyru3//U9WTppWud/pPqFCy9fN5hRqVxBF3Iq7HCXHlvDv
i7vh2XeJLDLTkiwEDqethLKuNb83tf6IRZZaKCVJ2d/0LsUNEcrjpTf3/N+H9VrURAVgwKl8Wh27
IunSdnmkIzSglWJcT8G9YTELG5/o4gdYHAPppZ/QmVS7TL+Rw11BmJVJf1iiQJuafhckHyKHaJE8
7YiiMI7A8KXTJkbr3OW/9ZG5QnWVweeR+9teXJBvW3K4CyJwrOueOUmZbPzpoPWOiHLPJhwIMYtw
7K2nJq3Q9T9m0m+mOw1HYiP+wII5URYBkWujzSwBy6wfx2FjPue6M+QvIw4/BxAEo1c4sES+3ogE
HrH2CcEOA3RC9uNEITPz77vxj1AeE8YUGUCMcZsY16p+G7FKa/qzmqrAGm8GkvmGB/83ltPYZeQC
TFch6yZxQOaERG4ydy22DAIlNxqWRNGsWiAkLVkE0PKBaXmXdJ0MTs+s7eq3J3ZSpYRlXehDMPXH
mjylPHBfQnNbSoeqjTFN0JADKZZIb2pGE09KnoYJxhqEokm61jMnI51TRdUjToRjln8K9c7sEiaX
1Mzdc+m/i7SYilHd5JlmB/LbaL0bfu3WB6X2H5T8TeQBpSpSoXIfTY/kQlrQWSOL8ye/phEBlpqS
U/TtRuNfNbm+0i309kJmh6a8KixQa5zTMZOhGDt02quMCTqslN3IyCc3gAklR0kevaZhCiOT0tUA
o9EkG+4YzAEDY9NEw5LvP7L2WfshF8x89Fd9/hXpD3PwGBFZqD+IJFvM+6k+pFCcx/C30L8I+mc2
pMR4+bS71VVvbYia3EhCt4ZJ4hnDuO7H3CbBOWFSa5iNN1tLbCywZVNAOfUkCagYlMOU7g3/NRed
VPtVNuEWKDRdaqPz4I4Ypa1NLlw9bb4Gyu7WNpQlYXxFcmpNOxlhojut0/IqE51ypJft8H8Ys62S
J5Wu8UHjxnT0+Z0BR73Tn+MKLZCj97uMeZcaHwf/1of6aG7lZhPPdht4lmk3/gqEZ/xUXdMc4yxV
u5n2OSKAJYI7eofnQHATSh1kiVX6hrOsovt6YFKn3GRUseNa/T0Sx2E+T60JhuoQwUaTktxTmWPu
FLt1DbgRBP9ZTsV92LaqjdcNt801Yi5ya8bHpoJ4+ajk5DmJtHOLW1pPv+SGwx7iuWv/t0BlUay0
X7OyA5NA4Vpte+Y36c08roKP5eoD29JXuQwEYDU3XokdfkLEBjWvIQu13SFBrsfHUtqo/arPGHLp
cPjwsrrMCQ36po9QF4LYsz7JejVaT0rZkSALuZq8b+/Edw1PD8KbeidSTBTP2T1Hw/Ju/CM6k0/u
8E0nhkBMN0PLZ02P0Kb3xzMx953suIO/UjcdMyPzuf3FhsqbxQxauJl0V+wpxOkzkvFVHHLDGZ8Y
cbVUddVvvrCXcXJTKCv38OOzT8YD+W1/m34s/aJ+pd8qBg6A9KrNNikkddi6OM07UMtputU3DET5
n118DPz3Wb3rEDAV3WbBz+/DZE/2KvzTEaHl9MjkUruyaheGVI65mmda7vlThOpPnLr8WREcu9Ix
fuVP7ZK31R/THhmIHaccqxyMorDywEp3dJjJf2sfJeowCZ0g0DOd99+uPujNe+Ejyr0oROe39D77
X+Kqf+ROaUxgXTgcuonUemWgvl21mkDxuGf0TL2HyqYqrvk1fOBu4nu4qYH+m6C/dSA8jiRdi8jG
IEeycXNrReKTmV40jpjZSusp4paOLaLCVr5WyDpst02/hqEGnFX0GQvbGTmAYH3IhqQ5SnI2Oovx
LTiQovHY3YfMSn5FjSPjJGA0uQoeePkBRhC0CplvjZ9AMfdStPHpA8VHkZXBeGZUMWsOD1y3NlW/
4wsM/C3DkApqadYCBffqwOs0t07XSGpNwZEbh8QaJ3NoJjPzQNmtEado7rj6jK+M4g+SxYrXhKFV
L7rIzabqFndHO8OA3SftJukgazJh3bTJ0wjDFWBrhpAOwNwu5jUkH5bvmx4zXZ93/nMGkY3JFaD5
ypFTL+vXjfaRhi+6iHFFfQKqU74K4fUyFW+Fm8Jc/vP88qS5BW3tA1Q34pOTzMtHvhbhWgL0S+/y
3VK9YdiDS5rLFiDiS9l9BolAQV87Y4ltioZiJUbbnv8tpLmt0ILu1dsFCTlaxBih6fMPIdC0zlpS
HWPtNk+vZZCVbN0+yvOJQgJdMjN1TglisO17j7atPq6YOnO0Fxj/IJhhGtu91gC1QjzfLf7du178
LcZPA7koMYgn7RjcaUu0MK+gzQ2ybDY90EBgnCgxZPBtpOcyRSTkbtqTKxjudOWXH76Owif0sJS4
IZEuCTHRlauozynTT5+1CZRDXz2GhE0ITplEQHU/w4Eh4j0kHIuaRPkVii9dsWF8lk67PI4h8d1E
vG8L3EzwP2nKGFXnqlS+RvRkVvcmSvDuqezuSHG1y+GOZEaFQ1RCROVdA/lN4z+y5pSTxntDv2rh
hf182jvbQEGSsvTlTZGu4cnxY8j8GGxNidBK9RaTNi0kXhNyUwCCcSwKuXuY3hLr9mtBtClj/o91
6/eLODmSTKI1VL1JIbnUraotraK7eo/SZJ268JQuNXjPduS+/9zJCTdvZrM2OsYlOSg79nVWaMxL
nA86xjcJRLbbPL5N1U2v3ZI/WsfeYk8oQ68Idn0JIcxRHVQdCyM55TVZNZULKU870NCVwBWO2Kld
JpUFeU1OYxIWsG6W1R6lNJp6GKTefCj+9A6kepUh0mty4EtdkiIvPNkzQyGaX6KIsVFUCcg4aWP7
alY1asQQX33TgZvyOG+X7FX5I5+czluCtYvX+Sl1BWpQKF8///o5RcP3X7dOzl1G3sQpoe/jcVEX
yjhwKooYfZ0/DGsy/4j/tCmrwqeO01+9DnAHL9GpzIN/vowzCBv9r8s4OYKRUGjo4XIZ8TbapE5C
D0W9EeIHK99AEaPa4mQEYFW7HiFXXWwKnmulfHsE1nJe+3a2z+pZVwSNXzffsvCa4c+SFENF2FIU
KHbEtuWynaXh7pLyTjlX6NNLwE+0tAHlU8WZYlZRHjPGOAKE0GtvgkWO+H/V2PPGMh5qhawYQHIr
DVkEwNT+IYwhKXSeZId78PjlrrqP19I9pL8YqCLxmx36M/djgPlH4q3sVTidh231+8LTOn+//nPV
J1PjMJekVNc6xqRP9UO2QbNgU1XshOtpsVbb8Lbdn3/xqyF62uwyVEmytKX98s9ssumNNA78pW27
ozmvmNs5dISXUroZLDsc4DKTpENUsq3mBGjBNF3VJDNDHlXdgHLsSvVSQBSOsSuPiDo3wkO2H1Yl
VDoneaeSohKfr6tbGvrZCp1qOK4vXP65x/z98k9esFoYg1ztuWE+9LuKmImrhOiAXf06AShK1k0E
/nKbpnekLDXgLwDkVrxs6r2e7E3oLjGVNXVUuoPuSAwm34f/VJKPjJBqhXyOymQcr2VmWekhEV5H
5jbl9Fqov8LhNWie+Wr6eK1pkKFe0uRdUp8vrdRn+9nf/76T3akQirrOLWQ/gBEBhuSIjASX9rXo
9LBO8q3g9gQso12kunlY5Axqf+ja/Ygf42JzZdkVfnpVTjapeYr7rlxeTmik77K2L7e5B7pYRrJP
SQLsfiIJClQJBICfn/L/chdULBiSbDDROFlLRTU2zbBipNe4fe3QPcMasGAsi+6VI+nEsclHVpQt
Jxa7Lr3AKzl9dU4nX9hSvnp0/96C/1zIyWpatUGfGAKPwxA8TL8lfklpzdG873iDUqKz9YOpPZfy
YyeSqray3lIsvwh96GILpVcGWwojrwfUU5d71KOLgzx6vnCzzvXADL5mUcFgZqGl+3vNnbKo1dOe
lY+ohrne9o7K5sPtyrGusgEilhK2gnoNycymySAHewB36NYiVJaeeUnYpy+P5p87ptFyAbUKa+nU
bpZafUpMDBOGSlvVaHJolaeoYXTT1ignsF/JrozfmXPO6FSijTBM2oxLEPJSXWAAXdGnqW1myRDf
IrtxqivjUVsrrrjvNiIA/bW/mt6rd2vd2kxlf4OP8nryWCUs6++IRRd2RZtuhm26W8b44YX152wv
2dBJNcElrNNUPqkxxpBHQM93PGKrdXXS5dW7pFwPyTroMWrcSPNbwipIYTmCYgP5u/r5YWvnpo7f
fv+0ylBiP7CiceiPMDEi/uZoS3JI9CR9dO7wVLVemV1hmBokUKEfYnZTMoXclxxmDE82HYNuCyh5
2l7zqj80d8Vb/7t89jfGXfkrRFTFWZwuEbmnQEVoQaWe/078uMKRcGuprwA/daI01KsuL7/aKk+c
sqzSK8hgANARg9u4tA6cXe3/c7etk89P1NMhHyJe7f5dQuvltodiXInQaT8WUsIChmBe85GLG/Yp
2j6r5rbbYwh8x733hMDYqy6sB+ff7m8XdLL9GNrU1WHKkhjrG2u8UfP9MN8y3Vx09uqqS24qEue1
G1rB4XxV1kz+Ju3gzy/J+CqmbobSbQnskd3sC25Ikgxs7+izm+9CgSqRijGzE3sObSz8JnNAeC7b
pt2M+FZJNxcdFaBJ86oyB6Jd1tIqRtNpRB8xLmaAfOvG8PxjHV632A0cw1EvmnnPlSvf376T3Umq
/LwN/OUcgYgic+tt5gbk/WF0wyc49Cte/a8k+Qsv/bnC3jCXGGZzUc6cmkGVUZmNLB37o0HvqLih
zCMD5HEy9pK1QS+IKhc927hDbmO36ltih/JCbYc0TUWSwjzAj49KViR7vjymiEKTm7w/GPO7giFv
KIV16DGEpAfhSeU+JafAUVizIu1xhqkWbFPGfRIOHL//U6KpopFOHM2a/GrJfwqngcB1EpmNyMk0
ZTVLLxSPUPlZfoUL3/7ZkysWIQbdpqRANT35GrqiCLqyQDi0mLVoyA7VjTY/mdnvZCBsoLo3+LTv
JNKewBd3+7G/FZyasIgYIvyFD/PsIOT7pZx8BwMkHKtRVERmV+UDb//a32JWpMFC5eworz8///Pl
wLc//OS1i4YRBrq2KKaMrVRvQuGauTr6pMid+o3OBINaCZ5Ot6YtOf6CvstWyxQ2dOm5VBdDGM8u
St+uZvlIvp1xZHa3uSmXvx0uGak168jYZynaB9Pphp2p4N7TV4O1TegbYOy/OFg8e9L8fvNPTvNl
FMy13nM7MDOJG8xiBnkGG5RFQOS992bxnYJwxQ3AvFrfQxUApMFU/SK79eILeTJcKQSjyxSDO6Hq
DjOwsF8b7XZScBJsfRBCoHNkp0s9UMT2+JmRZD5dmdMTO3584VRz8UpOaqAora1ZmxnzkI4gkahi
z4i98DdQCRFPad6ZzuBpmmfIa40XhbRUap9L9fI50yenT2UhnMhUQNLJa1pmhTpki7BP2AAcDnCE
rOiixRmSY5aZJ6B/klOhgSIqSA4/2SNKkMnwWQ0bHvJkPs7q2r9S2dJYxjikrDiwmleqeScIf8yo
2mKCsC98WEu1clqsfb/ik1e5G1SmxbKBhqm5IlFNsXZQGgIwAIRxMZaKnGgubXO8m2lUaLsuvopN
nmXQ7QlahegJak+EDxAAWD0MiiNjLWueReFVYKb485Vqy4Ly05WevPN9muTEUeiLzgdZjZ/udFto
u/UEF0zNaFo2j2rxO3aq4kr4lJG38ndMN2X9tS4wnghHnO42uVG6+LtO3wXADzmyPWq1oH2O5bXs
BCMDuNJBlwc/WVwSvKotreYMr0S1IaasgeaCAp8Es5Yi3se2cOkdPreu4MaGk4gIky7WyTs8B2Ie
9/DEGZ4bWLLgN24r8FxLaFj9ovCF8TesEb4vh4i8Zrx44QLOSWehsfznAk6aEXEfhrVE2A/nPYKL
+XSK8qqJ17mw94srS/k1CvtuuE7VdKVyfzZQhVweP8OecHQYj9XruXcLxlYRGP9gFymPIsOxJfvH
0SRP+vj5jTi7KXy/2pNKXG3mqtITC4s1EBOIXfTu5Z2Ikc/tGb95zMwJOIuwz20H4zc+O3OZGTmB
fDmD+tyR59uVfF3ptw0hqHy/6HWTQ6K0av1rInGV9Rx70D01AO2qQ9AQvl0F+CJ5hJ6PK4yT9LQb
po8lpPfn23LON/T9IX5tHt8upplrJQ11botAjAX+8WYzQ1pH7wqxazSu/XAHJ7zUORoZO4Oczh60
BwZodwCqt4ZgcDdt8n4TBzvZ9AQqHwWGe0pXul4L4Z0KM2TmDHbpwH/uWGXqSI8tQxW1MxC9Jq/b
QeOqB/KEgW6BKMEYQxTQmlzjeclewIKXtQQmAji6UMyoZz48E8SgiBvF4BT91Vr8dsv8zJRTRUOQ
hJcZzDmb91LOELgG2TaV3VnfDQT12OZHPxF5zWi4f0Bo0h0IEcsYdsBrw9mBMft3t16ETNxRFD8r
eUVfMSSOCSmHUNhjYQ/addpfo+kSvoRtIdaiW7gr4oVX4Fx98Nffc/IdT9qYWsmICqf3go1GCDZd
2CBkTHwHg4qMaMdaTB9297vDBJbaBN3Q0I/4Xi7c2K8N72TRhrNE1geNCYYt4knBGvtTMRS10B8r
jmdgsXJ3UdJhQyNV8mbJXQiRU6x//gDO/fV//ehJaaqYDW271uLM6HW0zsJVnHuozIh8GSn9nUTy
OAVrnphhEbPFjcT4lL2kcxp0fBvrAqr4XKH819UofxeLVVGHcVHwLBgV0pgpsZ5HaxKj1pjwLnYP
z0nO/vq1k/28KkVpMhe0B5iXErw4m9m4QaSPnJPYRo4G9Esubc3nai9LXsJcTCCKyj9xNTGCykwp
g8Vb39FiEu5w9IEUIjQrcA2gYgycXOVz5HjMmghx2cyXkK5LtcyXru30ZWPuI+kmXW2d+vjvO93I
gRr5VboMPni60c4MGH26A3FoIqq3d/3W+DM8mATahSUKqxWY7051+8rGUo7sUIHT7szKs9ocxmAn
DOtwvP4vaI/LA/jpIk8q5jiYE6MYu0WKqL3Qg3Z75rIHhuR2g8e7tGtg9R8/fxBnv8LvN+akrijK
tgoz7es3l7q4sZslaKddIQRAfrXqLmrUz+1BEKfILloGcUTZnPziFCqKZi3VeEOKjl1s1KVZ6vhk
63WHeHgCUrVC3j+ticVskcc64dNsNw/tUZdXj4plZ/7aWMCTrs+c8hbDC6JtQHoKVbvx9PPNOdfg
tVQw3UunGcvSadFVdcacW7W6vLwxA3+neSsZsu9QLzbGiroQPz2ydhubjsG7tA89ZMKLbBSNrqbz
uK7QH8RVvMI+kgRO1dKl/PkKz37T9BSRxFp4JdEd/v1eh0JiNFnIIorma/ZEt1uTVex/QAlYp8dl
IwnfLq6hy7dy+pp+/82THaS0mnzKRxouC8GS9Ch+ZtxWwpHRmVYRBrzt63t12CWDzQnzVvUy2Ehu
ESErcv3gLQquhP7BaK9n0dPzC/fDuHRtJ3Vfg0iLLYUOaNRQqGJ+QDxEMjGBRDPTCYfUQJeaSxQ+
B0wYkXLvL2GX0W1uPnSRYSsA1PtDq9124osCmECAgtgx5qk505CgwuA7qfBOO0CDbxtimsFCIPmK
i/2s7QPzKle2BFcK6q9yeJLgyrtycastpwXIUL+16WHwX0t5n4i/4+IoxYcuwekWYQid2YyGDw59
w27I9jkOL/mXQLck3sd0saerLn7o4wNBfgPtjEzYZ/oFo8TZVeDbI1VPRipxoxdi0/bLyhMdmczZ
sWdu1S3t+e14w5O71LM506i2vv/eyd4vIEcYqpqNr3XiZgP57xnSDwrBwuHgywaBTSP00AxsAY+5
+TVZjinTQ45jGDRxBH2U8aX22bkXRwMpt7QRJcByJ1sxpy7OuylXpK7NnY6UJfaiDZ3CgAam+M6m
YEtYXb1Llgf13J34/rsnm7KphbqkLqJoiGZPU/6M0AQlMDmBSFDbm5rU6VWn/SYomEKd4CrPdIiw
akFxs2kb62XEldI/AUtX2PmaEyqxVq095/SeAh0yqbOk9pneJK7+INQUYvgNTp+u/X6ZlbgXFqPz
f4thLixBS/vHKZh1dZ9kNWdUcSc2XjK6M0FtPMZQe8na9YLfl6/EhXcqRDdwWn7+deVMuwI06//8
+pcT8FuhrgZGOmnV1wl5ci1P/TUVa+OFxkWw8VDSYRzvECrF8xWsYKPZx9m1Otg4FgN00tI6L/aV
7FSHgiFBR9aj4Y79tSBsQp0GjUeKIib85LagqcEufEkaf84aZAEJ15bmEM5P8+R7KAN/rIjRWIpy
aPw9yM0qJnibPB50CrXoaYmNVqNHM8gmnW8ap/w15vcaB496rXW387gN8sdgeFFQZha5V6OqkSTv
5xv8tdudrvvfL/Kkds5H3OR6zNx16TBzAipV25q9rne4uuVoU7uyF8c7NLW1slMvKnjO1nDff//k
E/VzuWtFHW3WknF6kKFNmQ6cvZmVijO+3UxrucUCtCFdOTD/LF5Zg4aZgQIg8dSHCXlljBLfZijV
9TcqNrA4Oej1vqQZ+fOdUpcd8N87pS64Lss0SKz+e1dO46Qei4AzI76zX0tRJUEGlvak0A3jakzs
SHfaYU1HiojcLF337bh6KGAc6PcG0E3J95RFs4eUUXdnNBXzJs9dTdyYLfqvqxijWsR8FEhPpSYr
Xd0EXttvk3gXwKkhOqje89EzxuULR4L5++e/7QwMWedVNQHkURnpeDj//ttkswnzooHikcdXFkrn
CtW7Pv4yFnKPeidtQnKwJhKRwwLdWvBMn8PfEq+NwfWFRXzRiA6/BXBDiPCcsWEE0xxit6rckDVj
31T3wgPegkbfYUsyxE1DLAoTk4sf3PKu/POE4K3CTpGxdp0OoufejDotQIrEFLovVwvBTH0abmjv
gZleTcjr5U0q7GE/pREr2OQtAu4Yv6/pBV9O0p/v6tlzqfbtek62gUDLjXooqmXpDMWbXj8myZbC
Ac5NfSNRDxNdSINVa34hGTXW6vxcFwwMMc2I8q8sevj5as586VBxZQ7lssRC/s+hTTMtITAsvrRh
p93r2Zro6NKbtdsF/UjgMhbFLjpOzmihFxPZs2Pn5ws4o9eizcPtWHw07Men7qhUE/qkb2L5WL8v
Su34tR685g3tkXgd7M2d8VLXd7DV6Z7LXwbXwDwsqMBEO2QQWwFy0aYxWQlX3Ts536gTSajvEPsx
366oQ2+m/GUQj3V/ofw8o6/767q/lrBve5ARVn2gpJXEEiUjLVOu9IpO9Cr2dMekglQelGmVHzOn
gQx00XQr/7v/8uvsHmwhKr2q0xqm7k2/UoZGPIoTcAddX6mfHTJysnXtjs1Y28rDtUhceeAKdEUZ
OzgaHWyYfLmHANt0BRq5PXr6B98lVe7CI/23DwpUFE2ZBlgU8tupNqKT4xx7siwdLSbVxNEiIcDf
GJV/khnl53w7AtzEZrSjjnkmu2gY1lBwOnJhwtBu57ewuqlnzoQePGxsTY+QyIN4M3YuDYNuuvD+
yeaZWwkrgGEqeENzAQf8vcrNfhFFSaXIrOAIUgKAcVWy1cVtIKBK+dCxQGifE3losYJOcmkkEVDx
VpubLLgzuhkj+p1eHpLRUTrsJU/zi/bSAH1jMtEpd1Yi2jkDr6D+kMW3SXwTtJBoe8QV0jZp8Clz
NL4R1btWthxZfjNSEphJWhPFlQmDaN6JmNmG6xyy7SeztCh5msNXeNk5uqcPUb+KqRj9P3H8EJB9
XUVPlj/ajeQJ4HMEGd3+dNSkdDUlvwfmIFq9H+nz6hgOCAAelFVhPFnyrdw9EJ6q3YndlpOcaH1G
mgU/Cg3OhFOQFHH+TeTQJbHwTVOc9gQRMFQER6A7IlUy476InMx1Me1Nc8tRKyHGDd/JpzVs4uFW
kT2FUdZbMayxXJgyIuvbckYoY4sowa8qTk9uyIxU3FQS5+Zk0xQfPnHGNUmdNlP2OboaJTDh8Az4
C3Z94GTmfYwQrsJ8tamwKZiQavyNWDzrDHVcAZ9AsGnHNdbubLzyuycq5K7ep6pDBniA40x6DKo1
2dpRem08kFBOIreqbMncHsnbZrbS+38G4nN6Wqb9tok8K96nVJOo3Rs6Rma1njiWze8i9WEr7ztj
1wn5asAyEEefTfxq6reg54YHkHLSL9E8TpAKbb9fFzgLxFaxm9DFbxCbe9VaC3fFleaah2RRHcAL
fo12ujPa/nt+xM8LHQbH3Ea+KXchwn9MFsKbdDPSA19O+6+lG98KLnXCQb5a8t6o+YGiEdLiC1hm
9hiBzExcGdeUksUj/og/ACX4d2CnynUxPwf9GpXALOlAFI9qASaPzkYZ3IW5O/HWKvNbOT4ORO1w
6pU2g48l4B3fCKFps9sdUHx+kDu+nY7h7tLo4syeRG387YtcvthvSysoboJQwPceg8zRXkR3Mg7a
c71v3eJBnT0iWITdgutRFvoiqbY/r176UoD/XS/8/esnfRYDkIUViJF6TP5kT5WACQJzFjKourwt
rW0oa45kxSt5Ykx7VX/khJazTyOjg9GarGBp0skSlNspXj4xubWDa0nZYjEWVjhFjH4J6yPCA1ih
qNgjazLp45bdEo3lieW2vxtx+xCojgEHlW25wpzT6MBVOfZN5rVF7zRf6bPDaSUR7KBaTHJ5h36O
4AKyNS8s5GcwbqZGhJ0iw6vXDcTUfz8IueqjJKXZexxfWPbMP8Uv+kDNk9ZsRxqGeu4iCVvkV8p1
6EyPECWdYmvoHgIgYiyN7hi020hfnGKXJ0VffYrTx6RpYEVEHYDzP/YNxlGKPJipfPR7Ntw1RFr2
GZJam/ZdNu/1dWXZ+AJzSmwnJuAgtnVpRXUAzq+zs/Ge9qM+epPHQ1iLGzyO93P5KA9Xjb9NBpSH
eNTQSK5aiOjODP0HuHt54fZ+uaB/+hNOKsE5EoRZMjKZYRcuYjRilnGX0KDPn4uR8ftK3hXZJs6v
yYtK1p2+kQAkCpiZVp1KEvWqpsa22+McICTzcv2gZ9tgfCIS1+guHPfPvwiocJlJA3OSvr6Zb1+k
UAeDEcSifJwFEsUcPdkxPcHKiHtWVan97dJY6i7y+vAJG3iTc7dEMj9zcPPA89P6xVACUXKD+21R
hpHh8vNXq537anlT/+cK5b9f1WASjLGEunG0ZBuUTnRsm02KjcZMVrPCZ3wY/kigNzP8mcpHlu85
0mgwWq2VgbzO1v/AIGQcMdDI7G5a5AG+p1kHFcUMQNRdeqNbv2N1Z807U33K9OPYHoGaGa5xh5XX
Kg9o42dbDF2NQuxl6eCjhjj8/Bd+fWz/vC0GIDGAUWdoOkWSCJYVVcvbQtwhkTLhOsn2YXqcNbx5
91kJDvNAvUcr1hc8qLCruD761a7Peb2qvV+5WL2Ew6Xh3hlnNYuEST+auS0c+dPhniZ18G/8WqbB
R54cWE4sl0iwj6nuEp2XWbaFrNcRP+HT6L+U2ZssV67o/BnjVfZY35LSTnSErTwQckoRpf2BjZ41
mNbYL1W5A+J6D7weCgh1WYbCCWlRudKCQ9wg4fFU09X7jbqarFUsbgtoMxkQW1l3DXFNwHGP77dY
p9Y+mP+k9VUa3SnGsxlcDcFV8t7hspzuAmv3xUFmdUD5hw1/JyQsKBWrvNtmTzqN4IutQOns2wqd
jLM1h65/Tl1JYrSDUY0y/RXrFkDPPrzteYOC18u9FOnf8y/PBygCFGbd5LRwsp91kpa1usxv1U4K
J5zsC1q+bDnu1GxE3CWXp1tnelx//+TJ2KDOpE70y0k+qndLCutSTK3rq4ANIrJ90wWOQAb79Ma6
1u8PvS16LBnawoj77WOCzrz2SeWYwg5/4RvSlg3rn2/o27046Who6gyuKZvlY6OBNnF16Y72lsie
RZQZiFfwYIBJX7hd+ErvZeBJKNXVxktzuvaURasATICp7CFTFesBMtwbjWx3tIFKJtVrpH1iyW+u
ZGcuEIZmeyI1rfpmpnYrSNQrqldc0tTOiolXwV9CVSzhkGdLqSy4GLLJM7/0cZ4ZGgHhQ6VugI/l
I/2nPdVNjZW1X1uMv9YZuvfVOqDrThbU0lBuOwe9NuqzC2vVuTMVQTN8mJKGPP50mtZHldjzAcvH
hJ3ZFVYjgWRMoM0ruXLKwskSZ8Rxr9vi+JCtofzQ+dFUoGjsGi5bLqZoCzlxYg/FpfHHv61jbsi3
Kzt5NXurkJM8maVFozO/tOJBKlbI9Z3FIEi8IO2X/0faeS03jmXb9osQAW9eSYDeiKJc6gWhVKbg
vcfX3wGdG7clipE80TfaRHVVVxEEgb3XXmvOMdNjrC2s5ZSBlaC9wrT93+ymgAmnnVRRELtclFWC
azasmoE0qafJtKVu8VFDQB7g4cJBPJ6E7q4fnqpomVsL68Dx7CQbqwapte/g+K7JjQGtqT+7Eod9
QsmSfQNS90Zn6Oqej8JYxRxLfwGT2PcdVc443LtKKYEUmQVP9XioSowMNee0vaRilrLBNYE5Cl8w
yOPW+E2EkS2JayU+j/EGx3b7ZsXPTXSPH5z2Fcr18kalLl9b2b5e4UX9FGjjyOVH8n36zt4zGUvQ
nLEBaikFhk2qGKQ/RDroT1uOTIhtzBXCJbZmnP7ZjT6CNn3Y5dLy9WIuftTQ8LDl1K54rx3NEeDT
ugtLgvugct+1gVPcs6Wl8Y72WkDsF28BjHX4vsLUL67+siESaDzSLu5XBA8BvJXPw4t/79dPnnie
OA3jMsT4ZaBn3w0vPdHawUu5B6+AHOm5UxxiRIUPIAXuS+uvGTDKr/r2NuvtCh6bt8cSoVXqpCf8
CKcw/SxP+tKV7mtYAk4jrrVq1RUYGxD0KL/Ju69nha2+i6VtwWTHJDURCuRqKdbb200wkFzX7rkF
840RFO2mz63vS1nqSkntFqov3tMfsqwN7UvvwNF9zI59tLOiR73Z6RwHaEarMUHlHNvSYLCNIoQQ
DfsKrvQqFOwhm7dTANdUWQ/DAhgLxPF4mHkDZ/81fpj64D5HuZ2oa+oLwLE4M4liRJGpCfSv9lI1
xZYCzdEfWshp2rAOx7X1CpZaSbaauvUMpxCCGcOUZXbXE/vjL1UMSksfYUmxqHa6PClkBvJ3k9PQ
z6RnVCkdZ8XBTqO9BkViWAvVrOkQ6C1icTaKTPxJ9l5aayZti/GD3oHx2k2cY1Qt4h2a6wZ8Afwh
W1GO3S+QDOkHsYqjNlPZUk/KRtxZS9onW9WO1oXvqBDomTE5Jb2Yud6w9M56y04bWD98B85PLcAA
zfawUM4BQ7vUd6HDK89IPFlSSMyUJWb9+4aviM6QIRaCCbrVa/ldGphZ8M93MmQetNZs3V1RYiv3
xYtyQiwhvHXBofOBHRDF4T+pJc0UuBy6XYSvLaxcelUieBwUKjAjyrdhEeyKDu7BGz0N+Vw0cz4t
EZiakm299IKDeERlwt2fhQfJmMMyKfQV2OXeWGgMS+IJ0N+9uLojDXbI6YRMpzcY0vnTcJwp5XbI
64W7ME6uAFtnXsd27s5L03Okg0JGd7Yo/xZHf2u+TFBWbRaGp0wEtKYcVUhTEB9KiA+m94eTpp9t
rGHVhmtORRW4U+pbYeVKi0phyd7GyuNA484TyScXSJBchwXjtIhi5MWMn3rtUR41MIBvWXLnWU5L
DcFz480rdYbiMPibrqRT+mS+9Ev/RH65vE5PHTU/MR4z4WP01xYSQ289QId5bb1Fv5T+dozSrTnx
A6m6gdt8Fnea4ExrxTE/8DiT7AYLvgvvea4D3GNgT70D9KZnJd+1kWOFTwkRVM1RhsXNjB6Geoer
8B2jUUxD4i6qWd/u8n6jmg+9anu03eq7MduHANYi8Zde4SjDlRIcXNGRrPsQ2kMSwhA5dvw+HaFa
frCLwlVnHsh8Sg+K+DQ2DjbWxj9ydqNIq7Kn3Nqr4kNR3UnSrpY+BP9R5thAWOS4N+vHUHrSCttF
NBUvZG2W8NAoAb3JF5p8EYLfcJ4+9o8Fmb7xVFOw+ufpWwrRQAD9sC7ro9VtZGgruJdRrum2ZzxY
/kEqVnKy5X/WwjIJV0W1awN+mn2XPcnxX53D92htUvFD0HZJ964GDz29T6HOiPtg4oXWpCrPA4fR
oeDEYtc18P2n0V3J94Z8MGsXhq54o+q6MoskUhWzpQIEjdrrU471ZTnU9FAa2479sH4X+VnB9gKV
MLwJAW4Eb4V4NKx1lnO6oRvve9AauhdmKmjNbauyx6qgPDTDmZKtSgzx+NB+jXirgaxGqxppi3Vy
USp4w1Yt92NzD3LFIkJAXxfSe6PYAQYXhTDDep/oj5Wx73QnOt8sZ6/I//mKOs7KacBAhs/F9Nzn
YGy5wPJBNOIohWXo5QfpPXjyW0oTR+jPMhEA+OEaaYlhWAJuKNUb00dE9qq5m37ApLiEChAbv31M
AxraCIXOqgktkUwQ8jNCngeNNh19gRnFYUT974rQAqLXqp4ojUxS8NP50gLB2CwBKl9OQzHfoTxK
LIiCpBzI4l4hL0IiLs9/MwUIKlsyyhvTxm0uE24veMuwcYpNMe+36bN6pA+ousfBW9YiQT1LTAil
vAQRyUaPhUj91Vg0ajcdToCufhHDx6ZZCgA3cnmDd5btirgSYjMRXKaOkDhJ9stlH0tHasR9p70T
JFBV60mI7N+rfE+rpO3ORCXnPhn5nQSklmMI+KeTArkIdsIsC3eu4c58eVNkv9jDc9eBBomDopjH
xHBY+1he+eGpe9dfOnVu5tlMIiy6XQZInUtbL/bAh6VTvjWgFKNsOqCIo+dNrEkECV6Ba7k3z5IT
OvGyZEm7xRyeTrMXZdhkiVJlA8e48iOpqumxQBt5V96LRbBQ0Ft71nkA2mS4+6TeNYljInjWmWoA
vdcrJAP7ZHwdWdISSilOZfoHGmG2OkFi9ADm7EkngLhbkgTkp7T979pxVXJ+AxxQrrXssAtITmfS
yMeAdDK8U9QyH2JnxAoRe/tKRf3tLREm+Doj3iXNdE+xTWuB4AzhjjmBisfwt6neOOYoPw9giC5J
7NIMmgwkq1wU70LU6FKWx6jzoplS2AncoeLUko7BWePFUthxyb8wXutncU3vqjKXdFrGZDvCqBIZ
xxFlfEju6iUxwCERQnNZdnSMHtKsI8roryw5rnL0pa1X35Fc+O+zo/GzkP5+6dNf/7KKxVVlpaaQ
cunG3DKPpQR8i5QoKGMEZwPJY1foGBQK+jtDOhOuCFSKgcngSSOMQEJGKgFIrZ4tQIzqW8z5yDsJ
EkMW5Z54IIhqA8HCG4nKlIBpmkQnEny0TXwP2nAmvwTUfOw69/nzNGeBROVap2p8cnOSXZZCQcXT
bhrdSaV12j/K5V621jzfVr3LpX1BWInqUM8t1FVwdsuzjGEGeC+id5l6Zf/v+3RFbj3dJ1W0kGeg
ZDMvlkIpCkfJN4ryrFe7qiiplmbxQzPSxqRdPE9/F3ZQv0jJhyH9gmT0JyMvhzXr3xdxpSn5/SIu
2q65Kxdj0ZQlqfVsOMZ7NK4l8a4Q901sI8pktjevXgWHtglqhpFqunjvAWThn0CJYTOcRLyi46C4
dcT+eTScrstgjET2wiS0+v4QjUGSCkkSlGcpO5HYChBwjhUU4EuCwnNGkx3ybuvaaUtljOwPjNY0
Ixfa3+XciJYlJqIyePr3vbrSi8EKiMJYRk1jGvIP9zLVQJ3gyzlT1MAutGh15QsFOYyt6rtuQZQp
NK4B9SPcw39/9JXK4PtH/+h6uJpeGGJ5pusheLYaPpfASMuZgMIZkOI4szTHlZc9mWdb/W/2mp6h
Qf5tXiuOzcGCZDWatV2H+HcTGU4YzpVXFxE2EtudcUrfmnWx6P+apOUitNijLpByat3fYfruRQt5
m3LSuRWz8tl9+L7O842mgAcG9yqOnYuuZhjXaZJnvGT9Itb+5BOGw7NsWoy5vzTY/9DVGf05kZcx
VELvWGTnrvhTKRsXfKNLLUaqm/ZUD9swncfVusa7POnaDIdBqPrE0WPO+Cieh+hL+gYm5WOWVyDT
DhXxnfkv3VwFBLsLm5wkLnoyIaYppv+SM3VTbxU9V1IZJg6yRVohWkue6Yu1vA5FspTEojqrLMzP
Sbq0iDKWbQlHF0o3ZG5uz8yDmDJaaEbRQq5cZZAK6+KIHiY+0MDmMEZNOi88IuacSCnmLp2nUn1Q
o8HJlZNb7KXuMShPJI5V1SqoV6q7b/R7Bdfj7e7wFXYC38egGzLVqGzTFwuXasVGCGW7Ok/iQp8I
PB1zMvBHeQlFtJq6Jt5d0dt8yyqjTRqtIVkxVNqN4iEQj6rBwKmlFiuObNcjrwyG62De146u8yj8
bZLnNkc/gYDIP/FjL6QD2mLi93raAC4tWQOSqugdhuohoSGQCBT1JGtIvAPuodTIQ+QKgvDeBx4y
LvLyKXF/h/lWpHjBcXnbqIe/4EfJMt2PyXemGcZPuUydiATgdkp1bjbpmlFHz1wZqmSJVGToOaYC
xdXUJ7gK/WpkuNHuIH00E0Kl37bTTHpZT0kVo/bWCQc3PwjIoGQKDvc+hqPp3w/uoWhAxdabKFnn
lZMCGtdreFYGrTy482zwqTtrqfw7aDCjWAH4BDHU3mXRe1wnjLeWOdOxDnA/pxvjkeSJXxydy2hf
M4q+i3PWSvHYKU9J9aKWLwZnfR/rHtD2jLP78MAhQiNf8dNBK98XJBkH6m8KqIk0f9bMu147oS7o
1ikdsszbah2/bfpcyicDPG4sQTUnANVdcuIk54LZ558C2yuipnHL1IBEUY77XrtJ43XZv3ntS65j
bpNW7em/InnzS5mo1HB1W+IPYvmQeVKRB9H05HZExGxBqUwyQmtOv4CHzNtKBGYxzPr36n1Favb9
Yy8qopLdhOeDj53iuYr8g6AjScP/QbjTnC9r2EbED7vQva28umkBufZ0otFXaPrhykR1/X0nrUWV
WJjQqs7Rx7jAOf8s4oYpZ72t7epjOHmkz/18HGCjHqE9Tu9IZDHxZTL877twpfdoSbDiJTZ1WAIU
998vRJbqTBdSLoSEr8m/hPZAYWI7y+9o4IkIt+fjSaSPhiWTTvTkKoR4DXIQZ6Z7o0a94jmerkXV
eZn5NwOO79diuJXUCy7XAnoMuVT74vGCVEzWslfrXrmPvGWGn/JJ2lQPtHJXkYmH/5ZQ5Wo98fUi
LmqvxPc76h8ughH2RBpMVpjdbKKzx3kD+jR0zPtbXL8rkuDvX/ziR+iKylBHlc+k3gTfjAQkZmjh
rbvImNGaG4pVObyn7aGJ7BJGi7zmlszNXzTX/jCfreSdgStvDkoymyfSnF5ENNrIrJRsl7TwXKYV
lka4G5+YvGvC6tZeemUYyvUrMBmmesgwLiMeItkchFjg+nG/xBsGBkuyleyQ8xto5Tkn6JvbtzI9
C5eVytePvFAzjWEQdWXiTtu3YEAssLtxjsNjJBTFdFzsH0zF8IY3qNAclJraYKtETC/E3aQiKLJV
2+LRxUzEwunhdag5gGVHIMs3asQruuTvt+biRa+K1M+0kuusbUt1gjdLmsFaQqTYvU5I1PSZDm47
60paLtOoHHFm+bkh3vKRmtMz9OOGoTviZ2JHxOjx/eXKNEtWFV6xM65z+GB5s7SoRUjUGZ+1ekPe
ZTGzIDAXG5FUwhJwY3TEw55rS9lwVO0uJ9HB4MYedH2X0qAe14x1TUAPOGfAotP3DFeNthWn0770
wKhmyUFdzw+JEx8Tyj6Ok/zfxENCw5TtfmE5HN2fQnJ9nMLWNkaykcRVTK31OVISi31WnOIPOvQe
HL5MXCianS6xzmsuyHfOfh5Dbylc1gJnQPlRfYaHUAGlGUjbgIt8y5BwfZn8cvcuNgvDMszetbh7
OYgiYp8AFy6yt34HkBGsZD5Nn6Gx1Ly0Ds8ZJ2HiCH0clu7fG+v1z+EMz9OXC9G+/4zaWAlloXIh
Ei/0uB+9JTnOBtQuOlUztSOIgJAG/yjMs3dO5XUxsdm1J3IEwo+JfBI71rpi/KnayTF8VP7cuLqr
2xqElgndRi2qXTztXZ5ghRWnFRxsGjT1uaIvxdTpS3sEnA7gMPnL+CCYUfMzey1HlEsrbW40Nh0y
drf/IjCPu/Xlei5OaI2sEv5gcD3Y5B4afdbC3dgbq0nPw7CBltoEz1EZmjMu/H1rK7kySSU3jS6R
SfmJkeVShC9qYV0Hhluc23Jl0Cik92X7hLI7pnJGw4I7cosAmMocAWnX3HVyPQMYHxnLNtsqgPBn
t6UL2rXnx9DQYxuqwsD+M/LySx/ILKq2GkwTHqtk8yznvq2Utvg0HLq/knnKKXHH4JeGbbNVJKZH
mAFaeTao5xouSbVUcIQ2wyw4lDt32T9kp+xRv/MzW63n/TBP6cNpDgcdTN9kzQ6CDVe/y5FeOiSz
lT4HqE0XPxj5W5QQHfbUAiUEnlQQn2k3qLHbO5MRVMH0uzvFrVP7796tgfLVGgM/vU56pEYT47Jd
IMaC5rUsIlR9/8MRTqDnj30HsZtTLfpSJdpDN3f3DF+xJvvE3lIEdubJxZZjKcptg/+1d4Z4QOQA
iNDAdFxWPaIxCFWqlOd4py+NRbEsVyMUCfI9/jciommhutgGZFFnrGtJKJd+aEg6N4w9waCFQ6Yd
IYPjosi2ZfVSDmdt0SmL4jXENlWj6NuN6aafNnCOAXKy6MW1Gk+b58Kr5v9eNa6VXLJIBtREN5B+
aiICtwt7d2orjcmvdG0slP6vbxdEtRvrac2y/LWqLa3wpsju5gdfrOp1UbZsiV7J8pBCkKBjER9j
GhbcI8o9aZ7oTrIoEIIo6//mK+PgNXFOTDqii05aOOhRVcg8hozCcFii54CGouWfOsMYO8Tcerr9
8uvXfnxJRLOkctgykR9/3zziSsiqIOdT1aW3YmlW4XJ4RNBvKnVwAoJp6mabRr/EQePguwrrzNb7
dYKyECysMJf/WkQo0lLjz8WOTwyAyBb8Rmcf/aGxUrDvc2abox//QOXL6dNFxUXXBLRMskOy4uYh
eqSHgiCRQZ3jsiQVvRN3vbJ1k9MYMFGtnbRjkhM4ltbN4leFnMLchjJHpI12F+9v1d3XFmj56/24
KCLDVjDyQbBYDFkD5yHB8pRBICRDQDy/u9YRSyw9WEiZ68f6TPibsVrOuz8kp7gMGWAgM6D+94Nx
7Sggy+ye07SFrNDL/rNXaYpQCsZU1xovgubE5Cr4jJIRe3IOUWYWOExa93PtdRztnKhlyRGRibi0
gqctLciOuFjQJIZrGSdEuRhxFYKm7R6IwxTNRZotuhzQT4iX5IYMUL72dH299IuTkyzngl8mJhVm
tSOTIKYL5EScphlaeY71DkYAajt4MxslBvgSyI6orBjAMb4SoOlxtMrJhfkvCnAZSo4lWjrADOLC
vj/zbd2qctlzQ6cFP1Xn8lNxCiFSpwMapuIxQtg7BToA43bUYNE/3lbUGNNrdbnmfr2Ei2Um1Eer
qqTPS2jteq2aHCrTI9I9QGCk/ZivLqOzTypGT57IE1QHp2H7QT4wzgQOua8C+hSZaQ2quW6ddA7Y
pFDfe9GB6WmXvvG6Bgzlp4jV6Wsl/j2SE5GS3sNh+Fx/oCGBxEJrflOG8ymgLD+4W4gx3nv62qn4
iXjKZhwZs3ifxS+qouBJlWfhsMkbG/KEQj5utyq4UzCXdZuwcPvGQ3/lMPftN7pYl3Kj+b+/Eb6L
db/OTjzkD0Izw4wf0ZX78O/8X+Yb+lAChg7YEKxZ9MBhCTaa+GLWS4+gvlkB6EBY4yhQb2SPXysZ
iFQ0RGS+LJs8Q9+foDrv4yyzdJ7rD/ySbnIe3WMVcIKaXBohslQbKmUnIAzZJ6D9mMuSP3XXRndw
A/6bmvLbxVw8S0PQl13g8yxVH1jSZiVB1yBSot2eBhJXJGdzf6GLWzIZMK25R7VfBHdEU2frPCB2
igrmxm93xehH0DKRbTAZOVziZ/5+d7SqngzNXJC/Cw7WC5EXOTmpycJCnvJHMklo2kBIJk3IzSbM
ieLt0jOIFTPf6aTO0nWmRkRtOM/1V1mYSQempON9Em5x6Ss8uOJRy+4CY4Vrtv9AVjQ8qDlSAQ6g
2Hcf6CWL1Vp/GRbyGjpn+Vtf3zfkQVYQHVYGExWasjlDspmBHHoKysn3ubCqtGVVPvt/PRFo0rxG
AjYFvMk0bwWo8E6tPMdMcYzhJe8eFI2wLWtmocxqAjAG95Vr67eesCtz5W/38GLlrDXqnzLhHqpL
JA/4AAM7F3dAj8lRnjHOz46TLuE5/JMvBISr+qx+UpANQTRqo8OUucp13yjKrqgAKZNFRRN1UNy4
1C+eeqmN/J5k5eqMnY38zbkpkl/i+O0c72nx0Tn6OE3zPQc/lqHN6PO8wagsGHi968XajembUl1S
vdXLZiUVa/MWqeaKHP77BV68CYpnSkEvcoGEgcWyLTN/gUOaPKeL7LEljYNGGqKOIllkxXF49Jx6
Jks7o6QNkfzyHc9WQA7b1UAM3w2ZwNWygtJawRcvEhX/o6KviKELYkYxcmxz/o1XIZWzvFFo7/QO
Dgvill2775HwERjfyXbi3TUGiWb+PY4jx3eI6PGtv/9eY68Ij7ldXy7q4hmTvFwi4ZGLqhzcA+RB
1fM0eoxrajk25EXTHAV8iXm1HYInHF1WdEaHI9r6FjyK6DczITmTR4Pyw1bJxNJgy5XNrza4oTS5
uth+vcyLxy4aBrmTfX5Vcuroh6MaSZ6ReXb3yYae4i+EjwndKhyaZAsRNjMCl7OlfiMai3/frys0
lOl+UZtTJuPXvxyFir1ciL3ZVmePfhkwepXgZcDiM/E1X6uOT1NrvDfPMhlg+2mw6e50Zp2BSkbe
Vmwx6N0xF6+R6zQ4F9JXYhRU/9eQrwgNa7DJvAS2dfM88+mOvyw0vl7zRbtDMitXHadrnjJRpfpk
0amaTjRV9FSbtLPdflapz0W2aOmeu5vcOgvSA5oNG2mFHbAkyotY32HUnPkUu5oxC+koobdonm/u
Y9e2fIORA9Y3XE5I4b9vGyNu0TZJy+lSAc1OIximrUBXTBI8bQHVJeEEAeOY4eAlrNww5MSVZjhJ
s1Bu4ran23J5275ey8VKMubtIOL8nwZQn7FNMAd8D+9C4K9GUuGnuUdpdyUObGey2ZU1/YFbJMOp
M/ava7gogfpqlERxqKfnXmE/J8Zs1RPPsOQr7zo7Cmy53DOnCz+bw2px/vfTfvW1o2GnE74qG8AG
L86jVuUHoR9/3oLGiWuHph0eM45l4HGqbQIhLr3zhnOHGXRHLowEK0mMEdYL81sFu3T1TvznUi4x
RIXcFzn/mQp2aTHWjsqSOFeVLcoAB1xpZWfRLqpsT5uzimdr/1bT8OpbZABaAJbKWVm6fPNdSWzV
JM6rsxtupsey8HHRnWNbG97F7DHIaVVCMUtYAX11qdZLI93muHGb6HFokK0hhJ27h7xZg2jzQPSi
SGXmUsiPdfjbJ5Dxxi93rXagyYgCBmQ9F3zRcvV711CiIWQbJA+1Xmr5aZgnB2Mh/XZ3Bg7miXSV
qNipKJjCmfZhkXLDmcdDXTklpqBd7272tK4eBb9e1MVCpEWgSdOMi3L/Vg4SUpw41bwhZlD+PQGg
0eEzVSCgrkRXbKP8M48m0bB2CxUyXicw3XXCJG/cqJ/8DAtOzX9u1MUjHsljYlpiTKGKlhB0Iuw9
TEozJnyOoC27do9XMIEsm/CuMYfnRKhXHHZuPt/TavLjTddUXIM0hU2aw99XPtmLzaxxuY4KHSAT
X9nJQQYXjpWCtocyEsw7YmxuHrKuTaL4/v/53MtmhxVnVZkmrDB5PnOhuBxp/h1UJ1tqRLH/cpFx
gercULcheB0dE4il5YjUfjcjw6/WljSh+S1MCZjo5SxKGWhCDYlfnacUtWoJAvEu2qQLWkoFHWns
/rP2t8qpJd1BaD9SlkTlg3kEHg6QQRXfagjahiMBo6Jte+M882m6/vHz6EwNIGzKPC4X55nc6nK3
Hr3p2sDqcb5eQrjNzT0oIcN9CCJYlItytM12r+kbAwhWjF+MpYoIPEOea9oGKDaGtySYFb5dNWxq
Tmcda8PWNBI3N0RpUlfl4ityYmwtafYRM/QXjyWQJnfOQck6y/m7Gp016SNEVoIZYhCdoNyC6JSE
tRISnVFNQZ1WdcwHeKvqoQuPJMTclChc2aE/V0CqIHyO1uWNKOSg0KsGJeTnOtwuMVb1+rIqHrP2
VyBv4YomzPCmAUrSbLV+hv5Wo2XmAt5vH7z6xut7Ta7x7XIu6lcj45DII1Oem3LhgVhcTDPwLlwq
6Sp3qGFqWrUMAI21dstZ+HnAv3gkCA0TVQVfsWJAXP3+xsIeT7JcLHEezIP4LAdHAm3pdy4881nv
frveQsltDdWqEy80SDIKWJSVSYSXvKiVJbOQrF5b5YKAW/nO9O5cEQRJmmzFmdzegVS5scxd/dmg
vImyqCk/GYLlgGdA5vx6Jo67xQaJumRactW1QW41HBlnmhP+6ecMvZJ5TFnFPJzQ3Vu91Wu9dYQA
/+86LrdxT0nzpO718pyhWbVmn6ONefY3WE6FKCsNqr7/xSI3lY0/fqovn3rx9hZ0E3JUvTy0w1GB
Tp2u0abCdO2fAHuotjls0AZMEHHezHFOjLIlrYNmQ4gvfhR7yv+5cba//tx+uaKL5zZoDakE+1dS
2HmrFuQcjy3BBwgkkcZ6c+J9J/2b0s3GP/9/T8KlWr3JY9kIZA3JN2/tUx/fR9h7/KNI5sTyf6y5
ikiUia3RZSQHW6C2I3PAdZe3V3xJvFJj8ziYVCkUmIydLsqUwE/GQA778lzxNOIoqu+laCfgYccg
zGbsz919dDBH144DO24chInWsE3y0ek6MFZ+goTuQOIHvXAVvmO1ToW9iFBduCsxwUNPyn0nKdCX
psckfM4+fLZ2YyafhLNMyCBDyZW2Sk45yq5o2WEFLZdlso/0uaSUAJsXfYiRdQGLqTDWLGBRjY0B
/RyChE0NIciyHEyHWOvk9DEPHij7XBcfyoRyS+F0ongYHb/8W8ZrzikV8/9gntYLfREhZxV1D25R
ELZLr9oPxIqbHXCxsrIH4c3yXpp6NdQrk4Dift3pS4mGgPSbVPGi2daPTEO0XyrOVomeHooM8kzQ
0yq3Ys8+1WY/3hpdmuIBRDblS/0OcVmhLCVqeS4UEQDNU7/4TF/LgnmwSphXR3sj24jr4t0YZ92d
/2ScrGXF0fxPeGgW3Bb2vidcKs0Cpxqm4DUsrQODhpX+eDMB76fwxxLpSyFRpuloMiG5KOPqtg1h
ohsFB8cEs48Mklhb+Wfzjk04e1Me8pcJWyy1yNhKE6nn0sXKGNzhipskNla6NOCljyeesnk8hUzb
Unej//Nz6ft+iZdLn1ENWmPlXKLZMlYq14S4oWDEB8/Zml7BunlIMMkuylsfrP0ocS8++GL1E5i/
+EWq8MEET/j9uSI3rPD2ftTO+rxDAEZtRY8/2dID4mebmB9RAp3MnAX6AuM54MywXk2xrlawCG25
X1oiryJ2LzRkjokm4ESAV506mMRtgRGTsguEvSl/1OlHh+gmEe8C83ecqPMGAU/1koGFtJU3OvR2
rt4o1H6Kzi6+7MXCOqSk14mWVJz1fXDfHmn/rd0HvsATXWPFGcDkOv9eUDlNXe4u00dK+B548PiD
y0WMtAFB7cq+ONMRjjMoLAesTxwkiMwq4o0oPAeJulJwm2VEqA3JDG6g+xHcv/iyrX5k8Wr0vCXc
FqjtyejU5kqX9vAFpZ22K1qbqLUU4BBwnZnldETnNmsV+wRIq2aeybb7gsYIhoKH9Xs4W9KyN+xM
nhXEuXvYA1Ci7xFTmIzueerXiHiJXW8UnNqbwbffoI4N5koy51Fp+4YtBeusWbfZcyZuQ0KLsftK
2aaMWaBolTe2vkhf65NPTK68bpId7lLRPenpKZ/7rxQLNeZiz922Lv6dWfbMn8mejRsdkZ9nyOlm
8y9sOIYB7uLiRY8zpUQhjSrAfLQwb6gLTZnnU2brolmm+DvUVXqOoJGDrOXJA3Njzo14pXLYHGwZ
gdk6+gDkeJPe9eO8/f2yPt/BLwKafhhYLDuhOEvlS6+vCpeDrbro7RFTvp1gAQVTKdgt7fB+U2Ip
92ZsBokd3qeM16WVXKHA3vh9MJ+C7PT7fz+iP5viF1d3sQKEMqIChV7W2cLdRfO9Wk/hicI9YaUJ
8Ri+OVPFbWQ67Pwt2U4za4k3TYJfZ9jpPTk0k7qjFlYeQKlbMo+fp76La7t4Ya2qzUmhQW2RsV3j
6DXWIhlMgiNm/kzC2ukew4Cz8LnAUkUPMF2nyor+KnlT9KODnSrZHZlrPdv5L7d5GZqX1pqT6tDY
t44+0lTQf9sPL670ojkZVZpRDxK/MdwBdyNOkgCK2Od6FnXbKJ6r7xPlBZyk4a7+/ftJP8qkz0+2
CNjQNQlGyEWZlGdlNrpmhBTGu5fabePk6GGCTRUe/HIpYip4bz+0D+OpDualSDjr7e7E9Fr9/O7/
uYKL1k059klaiXgcAxeGL4rK9n0YWVi8fd1LM909dwBLPPmXEr+6/HAjTLC4YU0h4DR5bXlBTWNb
4BFpUWsuheGsCMcBh493Eut3l3QmtfjwQMiBmqr3fbOR6rWo/ZK0lacvBEa6xtyNnOLRO/WTq78A
QlvgGUz3kveaZy+1dcr2EFyqfoPW8hz+rrDin+hK1vKRStbi7zUhukxsd7DJtvTazwuijCnXoP8+
ERU39x5AMcKwgswgd8+a+8xOSbbiG+/K3D9pUIxxbj14BEyFz83Sc8bo9G68ToMsfes7BcVEH/zx
o3pGtZSKL31z1J9znmHyuQy7cIBk+JHtyo9jvtPEF7Ia0vT3kL2EJ/XQCDABGLurWC8qWG6ZbVH3
jnhkGtAAOHZK0yaNYpbp9xiIzXFhGcAnWFBeXcrGID9ORlmgF3j8+Xv9zW2lwvXKRbGgRGqGoqCX
4OH4srjFpdpXucRJV97Xdk5aqmkP+4mZr03+Y6NagJe+jd29+sh9+dSpY/blU9NaEPMy5FPzd8lC
dG9AYJnI7R+9ikZyTy1XfqomfBSU63HbzsCOVO7e2ljeKdBptPRnhmnIb/sV5NJSerltr5KvLvtf
rvGiB5D6nmdEI9c4jSpo/yynY3W/ciO72PDcIlly1FlNFnOCRYctCruNw7iZE8mUBsWzcWOhmBaC
H6/pl+u56OZVOIoqdfqlmJ/s8K3lwVtV3GEbmM6XcN42IEU1cK/VujLvP3OY/n0BP+dj00r15QIu
VqpKUFQ5GrgAddkLG0xFIn2uaW4QQfYyV0Wy0p5b8yQ1d7H0OyMfq+PJHtul2C9LdG7lvCfEVXas
eYlz1QQV6VQTjnbvsy/J0YPRrsX4JKprQdpOwYK+eye7dkCD59ad/NEyuPgiFwteG2muLmD15U6C
NCB8zAYrP9f2acFLP+W/3Fxjry7yNGKnsAKK60uVdKCJRaSnyM6wkRtHFYScvqQP/EjRkoJXZMSB
/q+Yw6UH3kblPvv3T/dzPj19YzSgCnm/VzSwutDViYXGF3txlzpIyGHJ4ZDLx0XV2xVONcyzYQu1
vWPLxbrtOobghPldg9SC6OWNKDlp+/Dvi/rZZLu4qIufIa/Kwq/4b/qulCqZujGEDd02l4irescZ
b5ogYDawSJiptwJpHUlH1hc6w34binRn6eQLrxSscw/+TyLN8v6k6nuSKd0QXxnEKq2b35xiXl25
vtzJixpVxEwra4Tc8BJY75r5PgxzMmu1P6PthSQ8+nqJtmXpbdCkTG0vTJn9IqNvTQR7iBr6gbxL
stdpHGLU6yEzInwl80i59YNfXbz+32Uan+eaLwts06vAE1Qu8zP/LxLXkc7KsCg1h5k2aeXJQZh9
yibQw3DQa6oVvAwhXFVErQPJmkOfjTiY/C/sZ1dfvi9X9n84O8/dxrUt6z4RAebwV6SobNmSY/0h
bFcVc858+h6s/tC3LOsrNRq4OLgniqLIvddea84xL+rVZpi8vov41em4GOvGWLOWTE6lOCn+HH8/
0TyJ9FW6ijzUeadB3zXpMiuey01eEsvCqZQIWAJpb03/ry/3f13XRa2aDhEJEfPqBjIHbSJCM3zc
5pPonVEJB7ZB9MQsk+4qN1b2WrK1om3VPlGKrhuWfwIoS0bJC+9m3Jh65afkkUK9awGj4XR0sQ/p
vVkJbccNG2BNOZrynNBMo5xJXF9ehYwhUXcytLWWvuAa4qGsNrA12srxPqfaRQWY/kpDmmCbPoNb
4BT1GtsjpxbO/i+A8ci/KB4r/0EFSIsoUo/3sxuppopZNfq96jkWyKUbx+o/l3yxlX35ShdbmTKv
kTqzqXPKu2Mtan2ntSuZelPH7bPFcAD0A0Q0KTjrxHMqoFHtStdOKYsUWFJPZTC8AvhY2f3c/7+1
PajfN9ovV3exz3mZ343IN2dLvLr1Q9t8nndYcqQIpsTeskiZ1XW3wLvfh3UzDm6WaDMfY+jwZ0r1
1xubiFogVjKfmklzf7SomEOzMqOEwUgTL6Oz/2TZ0AKGdFmi6wMmA/HajmbFpnxzlbtSa3y5mIuX
Af59144aFzNLaPGOIf2S0Oz6DlsH74U5kbQHolvQt3SMkl0z2jFWtx7LvDua9N6dZpXJbi3N0JSn
BC7c27/3ju/qhYu7dVm2RrnXmSIXCKtuoO1xZwEuCp16obwE7kr+SfctXrOT0U8B/4U+GnBi1t14
jr93US+uYn6S/vrN0Az4Mga7ikLCMD6a+oEGNTEzQOaCrRcxbygcUjh0sVhEBNSoGzRggTtmbPVn
wGZ97OoA4LxZQS8sgQ9VzV51I/5N1Fb9AwwxGZtjvPGVBhIxUQhLsb/RcrlW/iv0tVA7mTOG8NKV
MKpdWlVx898/NG5K1j16l0/kIeCn3MBvnQewtwJxrq21f3/qHz3GX/dtNCYrC30+1Wr+yICYUuXN
E+FTVuJa7ap6pIlpB2cixX6gElDwrgv6TgH7oyNshyLvNsG2UR25uSVov7rW/ud2/GlF/3VhaqT7
aqHygyb0lKXqwTBOeXtSK4THBw1aBLAbW/sghnMZj64iv1XxmXGodFdDfoAhtzII2wB4/HzLun6t
Vvpyxy5eSDOwYkkKuGPaojThO2vjrotpkBza8JDhCpgWeXdQSZcRGRd3tteUC8YUzKW1U7AmYCq6
mzSHsiNgl6rnVEyS0LVcdILRlvrNyASEv3xrGfmO1pnfj79u58VbapZqmscCt7MBIArJa1fKh8Df
qcv4IXBCXg9QwXsFghYxZ6zmQ/lUjdubvZ0r240EbsBg3CHPwrPLufbEvt6pky6exfHQWAdD/ZSK
x6bZivhLObcUu6bZNN5n1N/FaQNfmPKIY4cwPvdRuJCjcSFMvzqUiNqjHx3Udzk7I7MrZbKiXKNy
ytLmj7LyUKPfLzicSvon4SzgIpLoNApnk/wm6U4ONl17rsztJH36nKz58wbM58yDyrAivbASNOlC
LGFVrnPvfcaKJTTsR5IZtBDzKzYBbyuz+wDLKoUfRr2nMxxAOtOWSKKFyU6Cl4LebDzgbTsIxb4y
913k9NBWUHPGkBPtRn8Z210orAbixrBqVgcsXuDJYFwmIy6NebjVmSjH55B3ZiZhvyr7VZfsMoNm
xY/B3FXZi5C8ZMpWRi8WrMT4PcWGogtPGLaq0rX8DZkKefraVudKOYc6UqjCRr5B9mA2bJWQ8I6X
f28E34etlmQaBjQXQo+Af1y2z6qoVDJhVLNzMxdFDb+XjbB2+Fn8HJ9Sdsx4k+Ix6vapeysQ6+ZH
X5xf2n6Ux3hSMvpjAFjk9iQArqcRQQPHIaZCWYn0/pUHYqfo8zOyvLH7XP18EyoTDjqSTL8ZO5vE
t8pqtLKzCkUTs229lm3LnQtVyVhUI/YPE7Y+bUObiLt6/e8bf+VIKcHK+s+nX9RwepLK4jQa2dnH
A+o/yPWnVB41bSOFrpyspviIGGHR0xpfCqvIsAcGSgzhgnTN826m9vCDa7tRuX23UvEwEJlkSZKk
kIR1OdXUw8YC+llhN9CQp1fYAqa7koePqAXD1cQF5hlswBl/zXK75jeBo3V434I5o7GYCXgHdFuv
jwl5ll5jR819OR83p9/E3kNgiVd4PCxntHxyg8gaj+GWN/ej8Kp0hhvTtv73DVa/l6Hzl+HZVkT+
980Xpip493Qrz87iSnqN19NOxNL8UmGWZNylS2c/fA7DT907yXK/yJEpqY61mpdRMydzwyaAWckc
i1MwYlZxXt6nt6lKHPHBhOO2iJpVPx7UdB1/lCJPB8a73gnEHfF5wkJw//1djHl7+lrwf/0uF9uX
JnZWo2hZRqEkuWBN3CqkDZEcJPnd3DRM+YkxrTyAfvIyViNHKbZQzw9C8OYJvwbKIVPQSCqi8P5/
RBI9OobmAtpgTt/kTQXuMJUrfMfT03jOUe0+lce2cEC4QgxJHqQn9OvFQ/aDUUIG5NbEIaesteYo
/Owhapyq1/q3dRTjNTSjVZxN/Ny/A3+rwd2Ru19ry18HwDcY64SKIzze0p9dGWvKM2ONvgztIc53
F+eNXkqCXE2y/OwhjaMfReFP1Z9hoHd7kIO81t7/IvjlyubMx+LZl1WISdK3A0dE63dU8jqnJyRQ
ZIl3qp2G60xd68KasCpi64StNh5R3itL2v6kPw37In8H8vrvh+M7VA2lGW0pcc4/ZXe+NGg3fdtL
cVmV51B1M46hBhQUmJlYFkgvgHaHukKxx+foVYTnrGJLWHjFYiHfT3d+4gq0CT6tg0wnsXK6LQnE
TI/ALY/SImhdCQ0FtSxHd6G05Z90EFyRCWro9D/ZE8d8I3TLKXquolWmzoDaf3+zK6cUWZpt3pKk
Q9rQxIuje5IWfoQ0i2/2GzOIWx05clOYKXdttJR/znIgwhK34rp/mXpbzrj5znjjGq7+zH9fw8U6
bYp5a6VaWp59YV8ovzJjjdNJpVXlP5iO4u377mUUHixx1S3xpTCiXEXknJjP/6dbgQSUpHJJBTzy
9ag0JUau9HGEiEPosSXcd/CsMa9y4vmNVHkN9iNJSTNz457lWF7PkOaHST6Ia1FBkn9j8/rjx/m6
Hs0/zH+u5uLgVlFztkMRlOcqBOLsphZRCtucFn4LindgJuOU+s7DAB/JTLfo/vvpul0ZpksVNbeA
oMoy5wLGIfIjjq+ZuIIex2JBMNp90qYLuAgaRFAW41L+iDkGl9UqZWxwc5JyRRzDN8FHz9NFi4j0
x6/3VYulcdAaoziHz8ljcj/59yONVKqdcSdKBzNZGGttlz+10apEGDNzBjAJ084ChQP784B8c28q
H0ZOYgjndhDgzBzt8OXfv77+ven39SovSiXTSnTsKFpxzl5FbSH0L+K0zsXDmC5jjUa03XQL61Vx
tJe6dXLig9mnrdlao+VrCTiEtukwo9OZf82JwdnR+fqRHkI82qG8APvbe+9WfmcCLU5cIBvhxpoW
GIRe232mu+FPooWUZLEMduqOqv6eXHAh2qnJweQ1tNPaJh68/rB+hh+3zrl/is9vj9lfP85Fs7hs
syk2Mn4ctj3K6/c5VoF5ohRZhBU7DMB5aKR6ERi8deTkyU1wo4i4vgL95wrUWd/y14E2K5QAMzJX
0KNZA38BmQVQ/dyodstuOevdhiNhaCCeOYGF+lHCaWiTSXbzEDb/wv+4FZcOORK7ychVrOIMoxwx
N44uPhNpHzjR3P7DZknEg6ivh9+6O0D+uelQ+LONfr8CwilpLjLsvlyM1V6JRqHpiUkHMNEAq9mC
ro6CpSk/ejKHN3TezUeikT/or8LqUw0ORmpLMnD0VYT9H8lgvUPh0SHua1kDOB9iVbbjCc+2W90Z
A5R2ujoL4kp7lN6+eC8Lqj1WmyjBViMvoO5pwaExdv1eWiaccqWj9ukTyEQoBbSqs34KiUVUCTCP
nPH07/fvikhEBn4iiv+Nv/zmvQoCWJFDKxdnVd3lvVNsmtBpulVNzqP6XjR3LBPM/i27V++q8VkR
x0UdPpvGkXUsk9+mpeptBAiYHA29vqc6gH0dLeMbD+vV10XDfUo7igr+m9AvEYXUqqa2OOe/EUyC
UV8kWP3ITSAOI9J39LLn8Ry8Z9Zgwn1vIZ+uHKjmu/Q/n3+p4ku7Kmk8tZpf15FDzXoa7lk77fEN
47z1BBd8nvn3AK077PM3zi5XOnF8OH5MS2RKCK/jolbQwtl8W8cF56k7X7j3SXhd+ktzA46vSxeG
TnGPCg8b9a1j5PeJ1vzBhgz7mGYNPLevS0RltkFQaiPPxoP3UN7V0OsxZ9jVTtyEGxV/ypzZkGz7
db32b+wLVw6REIkkVPZUKOhQL0/vXYF9MYh7jrCrmNB7GylVVb2U+r0/PJjRvRQ/5vkp7A6gcqnc
nBLeO0Ch8E2KntXpc35hGnHXBjeOK1fUQFwWRGjCnvg5vsX0ZVo75QzP5tJY/y2XO5xg8jtvBxQC
6Dg8g+PE4rVVBDaxGy/B1dIEMs7siMUng6D/68/Rt4XRKGaTnXNvGdPqq5d1vE5P0iMemVr4ZUYr
sXzSvLcMT2l31IPt6MMnswtlKXzgVXsCoC+Teb8BCaJB0g8kRH+/yUgdCS1+NT/MyenMJSoFoVsP
xdMoPxX+Os7W+XDrdb669wAIlBUOsXN81cXul2hi1IZZDzHYFm2ip0sLevtBjBtUE4d0fEUwgdgD
Izn5B9VqyqnrvV0l7yBNEkB7YwW8UoHIoszSQugBtfjl65UpHb1u8lDPwQYtPMBazz8M4TJjiLaL
w10Ld3F2aB+9ZgV1tXqeYUyZbUiubLnliJ4etc/mxjXJ3/dEGpIwgdQ5+Y8g6q8/tSjngqWEXFMx
IAP9tNTfnbqvs+007Wcp7hYxtkldQDAOKHV0MNku3+ipi9CI2OlMPXu2mt+4T9eOC39fk3ZRMExG
ZbVZxjVFJDK/6nBz85I+40lYTuM6HHYUU3L2NqfdhAsL1fe47bvfAqrwBZnw/74/116FL9dyMSqW
jSGLunlMoK7GfNfTefR3sbIdcGZicsxqW4pn7Zimbor7zElXlcH+6WQgS2cE9Rz1s2s9VGOLhghS
B+8dSbtYdWyeQLOyA9IYorvCWrI/a2RKPd9mVl7b0b58g/kJ+Kv86spGEcOIb1Avq2E3LntGGoRx
+0ASI7CrJzay4tnIf+WOKTIjer5Zdonfu0iyzLav6LoJ2kEzL84Hco4nxuyKP8RyVcL2AhZ5RnaK
WNuNV4I8Yv5//1QW94SRcu4eWRqUZpWoS0JkaBJV2Imkl6Hf6tVuGl8teKjjqqh/IBGP/LMvngo7
WUvP06EA1qQsJpdkhLKyZ2lL9yHtxKW8HRK72A/Mme/Qyybta0HzmGNTvDHFH8kbQzMOe7GjmK5x
Z9zhpcs+IAYloOGgx5cjdmxzOUYr9U0K3Gw6YSiZiqVYHzOanN4fl4a1UBkiU+XTpsD2Q5mQLUs4
zGW8D8OTqaPSJYygjPC+eHhBid6Nn4gCCVpW0G3/E+yeULj+8Zae+fq7BG5c1XUDC8zl5L7Aykey
rol4HOdBte4Q0GP5o7/GRHVkEymedO+Xri9n9tzwrrbbunlsDBtyABy9Gy/T/+didPhjOnyDbzm/
jdYpaVWj8kxHws4ZhRyz4AS60/yF/MnYJvq2zfdGfZ81e9k1mNMkSwGCVE+Wyo1L+Y7WhB8j6v+5
lIvTt5BHUxzLSF5JRxd/m6o7lZuKtMc5yhJzGh4dpjDxMiH1yYETFQnLRNnmwar9SVfZAUH+73Xm
ynxIpvSYMal0JxBoXVRAWS6FaS8WMySt9pjXPCbaqS2gspAQYz36BflDOPk2kaMTb+Jvy2rdEOVT
3E/LQToG8jozGWx1TvLj1ut7RRQATIQeO9ONuYd0yQbTfZpjU0nXZJKei8Zi6SVFrTjCYS0ZMnQL
/WwQIZzfBam0arSFuNEX5aZt7FbbeGynN27Ulf46l2Ogz6cwsYBJXiwmTVb4GUi5uUCuUzw3TY8s
4yy8eNZere5k/5zO5nPyDAbaz59e7Ca9U1dOqOwnNlSW4mxFu5m2SGuX3i7ySDejH9bkJzBgkXZO
mNPbFgZPTvpIapdZduMLXKvwv3yBiz4EpcqQeyZfIH72iOtxFP1ovGDdtQ0RMacWr4fybnYppsGb
djP8+UqhzYdryDs0lLb0er9uBq1mpchKvGK2rzDeZkolOeoDAdD3DbiLs/yL5iYJ8/f+Ct3OuECQ
lVH7ziVSgnQHEvWcbOotO9rh2Y3Tx3dOIK+kStHJujAP0S7ZP5Mmj8lA4M+5BJIqLcZ63yMBr2Mk
J8PR0AEfFAfOjp7cMs8jMGrY7jh/JfvwPSa7KeWQzMwt+GTvVTwnlV2dRc5fi6zFKmgb5Un319aw
Lz1Cnwh6pyDc5HATfrdvxVrN9phRetfYBrsqPAzwyC3SlBh+puMLQCGQdiPeW4Mn6QEddc7kW3kc
N+FRishDscOP4KYW59ovpYmKwnlMxq7/TRUhi6USi2pxFmgYSXvxQTwZe8gPW28bGq781B/aJ4M8
dHf6UGFJ7TknfXI6Jb4oSLfIAEAcHmqaKIebB/lr2/lfV3apnEj60JjUiCvj8QFX7o9Li223JXjb
+21gzwHk7gJIrtbaQUmhGSKMJNBS4zfahgx9tr57KynqimsHkhtn1j8dnO/CpajrFakpuoIhv2au
xJRS2W2XYXmv4DaunQAHNYZCMmIiG9l9vpu6dxnafY11hvN8phBsfmsQeLXu+vuaLuquslTLyDO4
JvRLBFQ5qIPQ92eF4y/LiAjFIb+r470PT8RQnaDb5LdYVfrcVr/oNn25Kxd7imRInV/K9DKEtblS
bW2dT3aYg7l8ooUpa04J1s//3XTPdQuEP1YINOZnSx8aUqJEgCO55DO/u8NA2Fc/woZYa7/ZDvFL
s4yAZySIp/3EHuU9J7tS4Z954MgH+UpnkaUqYpRHiAcUdkIU9+YpTJc5TeuqdKq6XHgxIdFkc0wk
ThrPCizpOnpkWJ8FP4XusRF+CREeLxbfKCSW3ni4ud/Od//y3uggacFFK6ZFEOrXhTBNOOtxzp1/
HYGgYKWwoSwVG90eNacYn72MEXZhvWGnLx61bTeAYtrLgC+rZ0xCTntrW7u6K+gId0WZUAqdq/p6
PUUkxnUv5sV5ANVc44QNyewikG8VMkM9wG7w7jCL9CcFnOSvW8/qnw79t7vx16dfDGiUJIkiKUrZ
FgxEHE45PKkGRi2AtALRj2HzboT7MdrAX4P31+3C4kRHzCCZZxUpJI84dMb0apvVd2GEN3Nr9jtd
Qf3hpMaKSbiJmntKiSWh2dzY3uz9vylOms9h//oGF2VBEApKn1nRvALkxc8CVe8m+MRDvJIG+vs2
uaWcv7yDNhxpmwKGwzaM7HQxc+IUMAEeOuMwd0Iap0S1Rsv8BmHsT5V0cX0zeNeCtkwl9S3jSAu8
OYpEo8sEDN16j4MHY9jJ3YehHdV+LaU2OYJYkIYHt9buinw9B4VqLxNIWIvSlBbp0QhcQmNzYwkB
ZBr3freuZUZVGyVDCkPq40KMHJ8gSG2VIll/jMqVrCwNpMK1U6WENNxV+s4PT2o5gyOz8iUxHni2
Og0t0hHCERLOV9Md0Jcy9jCXsoChSdAdQR1J2ykg5uziiNVbuTOy93B4pvuUW24zPlgUnvWh/klK
aQaVH2lsw6oh/LL8m48pFfr3X9kyYEjjUmPc9I30rre1oXvigB6hYMZq16mPcRw1u7lqxyX5OEKK
7uzAJVfIxgV3lqmZbP224Tta+GTGZzNaJ/67XO89EU8sCUVrrlgwVqpE3lL3gl7SYt0zcPwvmFIy
/7X42zorFzZmB0wXyaRqfYrBxFT5oyQ53oBT2W7fs7f4AWpZFc6pvmRsTXcxoVyeK1NpEAsR7npM
6mhQYRfS1SHSKLMzz8kl1yCUPp//KLPwETP4lkEKVBdp4Rp0FqX4wSxgYXNSX+efGRhB8wxgn9g7
a0VJ1jlx75bQC4YtbbbUo2T9IzVoTnno5MLTNNnqq0pJKy1ygm7jF0mbh1MS3iCgPwy+iDsMMJ14
ZAj0LhXTES8YHOrFULkMGIZT5rEcuKW1MI/hJn2dtsAKeH+w3cDIRteKFXjaDs9hddBNdOhqTWVI
9UUk2gzNytMTgcX9a/3WEdIrEjW8K+jaKxstPPKlI3WdBtsy3mnjXhrA7SAYSx/CwaYAI/HrCasl
x7JTai3y/QzukNfJk7g210jhT8WdvPdepHgpi2jUIJ8u+E+++K9gn7X3SMf+XVk2huTY2db32pOS
3Fv9QYXulzslKSXw85i5efgljmVyUKVl0RzHHGUG6cPyjUHvFQcqUV+YMjQL5tDca/66tKdUAblM
4vfc0l92P83crn8ZySE+FC8NbGoMuihdWYqoahHBmAeyQZz0rPzCfnwn3ffEVa2Mt1sb4BXP59er
uihPJsItk6DmqgBxPehb/Xk8wKcwPsw3hFK9g5sZz42Mzs+Rcd0//vu4e01v8uWeXJQmmReE+hDV
2ZkXFReBbKv27CXghVyO7oyr6BZoBrVb7bxrp8cvn3tx7PfK0YjNts3OxpliqKG/SNYsxE6HgNDm
A9mGMi2abB0+sQ+63QxSBE7SEM/dbpsYDH1iyyt+H7fk0bUF1zsR/Eeqc263MOkYENzqU1yrC75c
8EVdoKXNhAmQC46fZ2iXRUj5wjjRWqfNZHufczRQxPCUzvH7jZ9o/i9f7lh/P7YXNUFm9HFVaXyy
/xzdd0d6hd5PosbYboJna5WsARBsjTdd+XHjc69UrV++8cVO3paKFWcmn4tKjNzumWPBcJYI8ciz
taV61Fb/jeSS2hsvKlEEN77yxdHcaBXDj0XmHtb8dJg/Gh8nmi1PC7myJfjUJOlEewraLXnSoJXC
RbgmoMbhyLwJ3sUNceHKoX3FzUSbMPhoCjtr3da1Hlp1aTwpd/OrLi6wau6lrbGVj8oJRjAgL1Y7
EXEffQpSl4xlK1D5CnMA/Chs5DdTs1Hdyf5avy8YzyOpnBdDhhXMaFF5+NvemFH1NJSjg2XuGZxP
OUlZDqldmnnMXo12npqdtbfgwXLEVfIIf3YpAAVaZJ/WY/KknrxkCYN4+kmPc3drtHet0Ua/D8oL
7RodcfBFoa33oZ5Usx6ycztHf5YWGkiS4mkKXBEwCiHdMIl+G0jebBM9kKMJK84GMB7CbGNhg7rR
97uCBCIRhfwDhLoaYC1Kia+rcTYZkqDqKamY471p2LPYrT+L3r2pvXbmqvK2DD5jXVzMuafiwZvW
rI22bC7zB7/AcTK39Tm72SmvAGZqtI7jolHdalzKrx5HyWfhSf3ZkTcL9kXZAr0AcsSaEu9bjmB4
V2y0+gx+jvoRr+eu+bDsZmm+jp8ovFUH90qv3le50yrngDSUqIM00P+mqTVZrjmuDHqPmL6Ag9KS
WZm7fhNxxCruDH2X3bWPSkyMZcuk+q5uSbFe9PvivdzPjmBmtuqumB5i9knGm90xLhwPtaKylsId
nB/B/0zF93xkBHe68TpfOWh9ud8Xy4gfYgeVPe43daRLG7yC/sJ1LsO9sPLD/w316eoC8tcvfLGA
TKYYhNr8iXRKs1Uprmtzzpmq1QU1iMwr7ahAp+i3mY5lLmln3ejwKdcuwBJVlYPlPM++hJMLWoC3
RLRS2txHNKbqg45uk+xihxRkEhbNcTm+d2j0PxmvjvzJUnGwndhB5SaAcc0V4ZbtI2MIe3yV6FfI
n7m61FLgZfjvl7fOfua8qF2u839f7UUhYCWqHMQqgHkaOflvy0QvTgoAcOuFRHtwX7x6vzJvO/Xn
aRqIY3+kcjZHOyFJtSWd88HodvJ4SMMXvpyarBCZcZLvvZ3UHEak8KkG02PPKAfu8cKwDmG08dt4
OZIYYPACRuveu9PQgEFctZOSRj9/G0jVqqE+RZhE5Dp5l1AK8CKk8T7L75WKKBAXhgGty0dZOQ3+
YR+or0H4aIjvJsOLdCf1nGKybV1v9dgNq9cu+1kb8UKGK+FZJH5tpeynF+wFlFvWquMEWKpu9ycb
27wJSr22pVgi5gAmrGgcLpc/qyrSIBKN9Gz4JyU7Fs3WGZtTH79E1kZyyh/dTlnBL4+Stan8tPJ7
lpOENuPwMi/yt7tSV5fjv67HuJitxhNwNo4vYLVnEw92XNmm4/xTIrqrcBNmgcQWL0NzbUnb3inv
vRdh07yJgYspJetvLMbatRLDohOtkwApf08271Rrgo3apmcEef08mDRNGyUeopOtYOtd5xbjh5y+
Z/0+h0Lm9a9Dc9cFbsVi19IKvteGvaA/1LzROiBGMhEAy1pZC0DaUXHswroMHdHMFnL7C/xUOIe+
r/WBzW5Th0f874GdHVhNKTfVlY75C70JEY+WU0rboVua+m0fkHRtOfz7K18UoEkkjspo8pUt9SPY
NzjtW2aPhfFkpcekfJWbd7F56vQ9OuQmOVXKKZPOccHDC2yzUyMOO/h2xG1SH+v2pxLeRwNomvEu
4/kWqnUtvMiUtHnJpoQLSC9/xphzRwLxaMxqP3WQIe3JUn+JxS8DROFQvNXiMei3kuyEu9lcLJ5x
O6v1ulb2RvmcEEasBexD8oNAapq21Dvb+h2mP5LpyPzSZ75J3kugvJkKrBrUq3BYPrN8RR6MxrDT
P039D2N6CqXn0VhZ1SkNn6TxELKa1e+58qmbPG/RVgkelYL01eGU1ttWWYjKMh053TIkjNKNIa8L
HM3FCtuiHt5JJ6BLJUJphBuge1fiRFiIo8g7Uiayp3/vXVeGcgoiMEbXmoGl41vt0gaDJJZJlXJy
S8pHUdgj/1dcvG7972TcN+19aT37ksspPQKrUiBgX4PAAmveuTplmvfcNEdz+KnTAb05H/jehf9y
bZcvcjq2aRPnZcouJ7mdauvIBx7Lfkl/IUgPcneo4kcxPcnBXbPs5K3IoXenq2AnMVTbtXpMe29R
abbWbv5904zvL/XcxSRTDLi5iZL+YvsdRgnjWCq2Z8s8gFLozI8UrrHMXLxX1cVr1b+YK3/XroaP
HkbUQnzyt8xeSuNOJy898/FhvA5O1C4oFKJHf504TDloVInvyFcV0lloWdBNJ2tjraHPbY6wcrTg
0Quf9WgVdXfdmoZBSi4HZpPiV1B/wrsNlWdF2lr1Pu5fWh661Fg2wIbhULuW8qJBnu/HfUUETLlu
Z80+05/ntn/1210uqiBDduTl/PsuXbGf/un1zlG8aM6+2YQig7SGKtDbc0MLMmNqsvXHH425Svsn
CFoshUwsBhKW6JsoSKkeSWOtSUkLV/RbgkNS/g7bdTybaoKtGR/+fXFX5vRfL+6iZkMkP4lVqbTn
kQ5wIu8l9Xe6VIG4wnOtd7rocgwRSZ0xkJDUCwqFwR6VZbWKzbc0evj3xfwZJ32tT75ezMXzxLg3
b4dSa89TuNdLl7Ye0/oMFOS0zGpmOORls0wluPXdtlujabZmn9VWk7A5biVbJwhhRo6Tj9MLR66b
UJd1ctvieUVH+PU6Lw6Pma/5SlFx0/z6VKa//GzJEFMW9vRsT0A7eTOXQXsfdktod6r/3KsnBAW4
QARn6JyxWoFpuvGQKVfWiHmg8D8P2cXZq22S0SfdlIcMHR6pPQt1AmawHYYXupxa6fyJ5OCBP4qZ
PcwuyR243nZwAW7SrJzoRNpkEwK6o/NYwfqjYOCCuxWmJC44kt0JrNst9eH1V0OZA5mZSOhEWH49
oYXmpBSKZLXnLnsT6nXa7JORsLYVnpFGuqvKtfHBlhm5ll1b2wFQKo5/hLFRaJfCFmQhlEDp1BHC
G7ohfvcbN/V7pAl5i+J/Lk+7qKAE3+xztTXaM3qHaE5cb98nVyd3bAk8Drysagflmpg0k4bFcho+
pvoEEkmCKFEtQfEVmjvyOOovmLQbp08OfrH89xtz/fX96wovGo69F+d6rbK2TP2uZLAV02WDFRjU
h4EYmCUTgqje5cOdxLLauxWqJh3AVo0Frupv3K0rpvGvd+vidCHqRTFEitmeJVleyDVnf1BNzwrm
EP9epY+MuzmjRyE9Bd5OrZacdCY0YI0THD8HG59UxSKtOGr1gC/4xD7STw7+3tJYlZO+gHcy9Q/A
a/59A69IXr5etPL1CQzMPpUlgZ+4XvY0wzFaGwxuH5gIYHOGU5oiJPHXmDWHpdedveCkI4RZBcXe
tx7+DwrN+WJMUSVowUB+c7H++WYWD2IgtGz0I+HG0mPB8RWCTvGWON5mZEBRG3vJureeZpB/XD/G
/p2PmcNUjxP7+43t/cqo/evlXCxzOEIDwRo9oik2gTRzkPk12CSYACDaliNi7PvxHtSQ3Kz00YW8
V29k2Q62rBOY9wiTK6WbJv/ray8rhWQxXWOMdvGDCQP021LhHknmUaRuxM2g125r2nqPkzFTFuDR
AyeNVoL0NDDR5p+ScD2shfKkQRlyCpVV7maq+83Luij2+9D3s1YKurMgOnF9algtFO99cNQlXqIS
ZM9qbDdmuzbCI2efs1oe4MnFpKszJGUkMksDnBuP9rx4fttN/7pTc/X2lxq0MfRiNEa/O7P8N8Xj
xHO9qN8xjk/BaqoeJNW2OpeUIQuPxoI0tMF0+UXdgezufuYCYM6RCTTeDdGh81nDMKbeUpxdX7/+
usaL8sNL9TZXR27b8GlVa4RaREpbDOdnM0K3GH+qoaOzmTIld8YNAi87/rhxl67WsKZsSNj5je/x
ckbaDkmvhR0bZ78smV0n+HEG588IfIaYE4II7Q7ctHLnAdIlUGMp6ktyqgyANBxbCGMpu/u8eLlx
XfO7/u3X++u6LlbTAQhsXMlxd5aO8HnycSlJz4iDvHpvjguYEWJNaWF746qDuUCQEtlpLKqcgM3z
gHjPDV9p/3kSZzUnTea21C296RVAH8vDX1d4+SYKiiCPTdKdabs4r0iy2udJeU5plbI6ferjJiKV
Wl+3z7jjdeacB8pb8iEL7CWGrcmYe/QN4AIiFrxoZdypx+q9eWg1AjjoCjk+oVGda7wp99Aqb6xs
yvej+ddLv3xbq6mIzZqbm2EIpbkfaNxeFLJ2xvtaPoTmDAKeNjBKzsmLResYOme5CYJjHs9Y9uw5
rQ5is/VaGxwhMzzlXozWimzLrfvvx0C99RhcvMRVEteG2EQdW0LwKAVLJXFDWHkorYYf3azxJsEs
qZboIgn+9qaVKdx1VOuy058Gcgz9tWrg/e0Km29RaDs4QHX1qp7RmRyxjY0BoZ8QRBZAevuz/uFp
Kx+8l7X3i2KJpT2lF82o+deteOIrDrGvP8DFex9ltIrGmGcn2uM6CcvPqbPwJm7z97heDP/F2Xnt
xo2tbfqKCDCH02KqrCxZOiFsSWbOua5+HnoG/5bKNa4fG33SjXY3V634hTc8RO/1E6iUGKh16uHE
JlEGmjyzoXiGtt2qt/xRtcVHQG9RBYPbza+cvgv0qGV8uLTwDkvSX2SSfg4yA6FXpr25X+Q4efdq
e9B8ub2hHKHvFv5iB8HxKhdo+eF/H/v/+fB5rp8K9WxaUT7QigNqV21yCmQ8svlSSe/WOAgBYhvS
FZiMa3fx/2er/efTZ7GknDdRNOZ8Oqkey+IzOG3M083S9hpJZNJfaQVfUF9j/Ek5ji7/Cenep+SH
ET6bcAytrYESQh4d2ueTwyusSbY0UTOqfobTATvceKdr+zRy+vieSm+Jd3N3J01Iv2xLadVTFSdc
dWZ1owyHdtrn4tO/z9EFOMm3Bf0jGfHlMZRHuRd0jR8HNYKYSvK16UFpNqG+Su9lV053o+Sx5ZOn
oPfjdI/pZ8T+cyznKjD32t4yzu5NNdWENo/YW6BVlIySjvqMdwQqYiDTsmyl/2i2lS8lq3/PwOWn
FswtiGCKsH+RMnO1F4xgbIaHet4MHpp36sSJWysztiGtL7hyvi/LPb5n8PIHjNd+VX4EE869Moxl
F/21wb8M4+zq7SwiuLithwcdS27Mj6bdeKv/0Ozy5rqornLtY2e3Z9KZpcVVNgC1D9cwOWq3ih1V
XCswsiKwPqipKzRpVjRQ1TtzS1n8JrqhdUTuIuGjQN7R1+tYOganByvdiLEzpzR6wUxdmZSLodqX
STm7Dseo7k6C3g0PpvlwwlBHnDbIzEkOnXB1XWU/Ujttf1j9PegVgrNDl7goV6X/XREBcWZLhcGj
qerZDZALlpF26WnZIqvAVxzlV496juSXmBCg78VdhMszHkS9bXCGqFHJrxWZSflWWojevAhPBVjt
/h75jJxIu6wcZdhgdjsHlOZX15f3cn7+ZbxnMVI/J8ZJmEee8fA+FVBD8iVpb0rbUPUos+t+vD4B
88b3V3owim1TrGkMThBgRlcavIlVzjcl8k0wqVOqtrmDbNK16t8FGAoXz5cxnp32UY3zLJOG4SEG
ECUPT7C+e4mIYjFVh3U0NFS7d/34C7cpappYmIvPPTuyJTu2BRokWDIiEIa7LAQuiVDTHV9BENA4
cyTFG6V3XU5QtPw5dJ4VbVEYQ5087j7/vT//P+foPxvj7NBmWRjIgT7xIzRPxowXjh6SbzokkOfF
lVTF7V1uPgPxMJ7gHY0/AcwQOxFQvXX9Z5gcO2BaS2E6DYxVWh40xcvFh/b0Ma61x38P9WIiRpEV
kxlol9Zf9mqnkxJnVPLJD2+U95iWqy2KNwk1YC421LR9TJtbydPg7tFWUOzc6aK1btyjkK4PPgXa
9b/H86eEdX7fUfWVF5/HCzSMwaxDpT7VS4Eh8HvRRTwMM4Jt0dyk1i6Sj4K1TtXtCBv6eXgAl4Yu
UaVvxXjXvpYxth0vJtsjWMOMtNK7hnq+spq0Vdu6CcSz0cEKhUCQ4k7wqre7hhIJDkYNacqY/1DC
eYUikaQ66LIN46YvNwXNPZxX7H//yIvhHGQTWMSaJGmyfnbPRnKVdKIkDTCYMR6pBko2dij56qFN
bHAoG+HG6AF6/V+IzyEFhfBZmn6sr6vfhNWKL6Qb47e6vjb5FysYX8d1dq/2Q1bVyokLrQkdGUuS
dHtq1urpgMQiRTK79gV7Fr0k8pTaB6QpFITVntbgH+a3MW7eHZzDq7XaS70mZJD+M1tLzP8lFql0
ZTqdEnl4mNHY7Paa3q5G2gBi8xxEUK9+yXVB3i2ugtYBkhngS5gY3kjCJ2trYAxGtTdQhFn1PA3q
QzJvr1UOLqAakJX+MsCzwo8ez0I5h8qynCcu+sIFKD7PN0Z5N8hHVfQjChqTvMqVO1rKsLs3gfnc
TXtcrCJa+Fl7n1lHDKyKgH+3rZ26cay76WfulDey7AbWY9PfJNGmsPNrBeULKmbfR748tF+mVtXV
ts1qcQnz4mMBjl/fYaJTNGssVID4ovMAzpfYzpSxft4OigvcRzFWI4cKSlbsIxs/v8qPKhXlBqup
FeRshA/Vm+SIWHXg5QnawIvooZzd6NWmrdcldsubdr9INVwLyC/gNhd1b0qB1ALpnP8puH75MdmY
R3o6qQNeHbgyvIBwGZMXc9sBq3GHdWU5p4kGuLxNc0+xI4JHTKeipytHe1nrv+6vL4M4u/q7SKvF
UGcQndNh2aLHG2P28tOGOADI0lzfJgUJ490EmHhpKt8Kn+GiZWqn0bOUf1Ksh3iF7ke9F4XXqvp1
3VHkYjL/dZrOLp9uisNYVdit6Ai7cNstLLfeI1C25QpUYQZ3PH+oAp+iPd2g7kg/YX7jXCnNriu2
KjmwU93z8DJUANPlBxIGxHrySkh3DY+b/+/5vNgz/TrasytpjEylONX6UvGK7y1OceFI/dYIVipo
aHQ3NSJwcWEszxpFuaeeW6sgObkLyttq2uGcXHTrEl50rTwG1a2gfyjNY1qQpuCD6MbTugOdijWa
tANeaMibwtpZaGokb0g4T1RLxQ1cHFXCZPSAEWv1HN9Kzxbld91VYrs6Ar/hdUmeuQMxdgoHWx62
PeKEMQ5I1Y+aNm/sq2DHQWlGmwQ4RYJg+loMfKH00fy6flcu4dG/tt/ZXdknVp8bgkYifgcyMuPh
80Q4XslL0W2HHkXTP+JidAJttV7X/SaP7iF9oVS66GbUsntt/S52Ob6u39ndGJ+KYJh6dluyqR4p
C8D1quadZK7jDIWLGz1/6JA+qm10WhOMiN32SNfNiQ/jO1oPJ/Zjuo76n4bPHwqfp9rTTRRXH3SO
z1UIysX2GoK4cApVUTcN5Wzywr6phHKyeP7eO6fNHwQwzQi9LEA5UfcixLVtlEXY+SBVEX2GA1Z2
fmVCit2oXvpeZL5qedcX9U8f469F/TKuszmczF62ThHj0lZ4DZrVx4DlCsqMm8WqF50qbQW3oC9u
ROEm7P8XicPFXPjrxJw9ExKO7Hq+TEwxLwaRI6/W7BaUK0xUYTLsaBbdv9+DcDslG8Weji26jlTG
rqXkl4o9X4ahnvcX9abLE3OZB5Uqk+g2zQ3mlV4Z3C8OHWO31qY1sV31FjpXe5uXSqBfv32W601h
mGbdTE8rfFapwIUAmX1it/pZdJW1XO4DKoJImd4tDrzV/Sju62ojfaav161m1MvToAIdpvdF6+vs
Ai8SjAiqXFge7VJwLZECH5fV+DCCdVfMdY4AMLdLvQtN1gKNnumuOyG9fvrQp8fAdE+dXeiHNNpg
phSQMy0kNPC3wXwbKp+WfBfVNMkSNz8Rf8qbRZ72zjoldlLflw+tfqMXh6CCx3as9PB/A8P7m8jE
K84JVNA8UkgBzhLAOQ0qKZXC8SEFbYcMBr0VC0mYVdOCCkRaZC18dvNN1dyrHWBjCXGQtNrU6tVe
i3apGPJ1IGcveVMl2ixMDAS5f9mxrIM+vE3Scy08TNA8lX2EJWq3rrmjkuS1n15LHNPshfcn3iXz
LxrI5rSV65/hTNw8vADkyXF2y5w0+mnknzNS0s8WWLFmTWfyUaFQIbz2td+gPpkdRmGnd5EdKk8R
Ig8BAqCWfuyU3bgeriXcF6iwChO+/AX47m+CcFz0Cb5C/ExFcRXrEHb3PVPe2/3vCWzpyQZzM+Dl
Wt2qtOflbabgPrhGDgo1VFtah58mMq/Ivz6OmFGhoAd0Dve47K5C66XrdgCu2vRYIWoLp258rKVd
M3wMygZFyfmjhyVG8MEFmj8kiuqImptavyodwbVMXwXNnVDuFrD4U3EXuS2Kj7aIuG4D/7YuNrP2
1qs3KvKz0uRXifPvuONSrYSkWLSo/xloWP9phH8NJo35NE2JigalQt3BV5uPU3swQ8+Q7jPRgYOY
67cdTET1mEJQ1vdTss5nrw+5FKB0upXuIM09ZMdSvO+VJwFpqBIBkaN61c942YZnj4MOhYBmHEaY
6l/KZKFcWv0w9CKPQ4/rA1LKp7W6sNgW8Kdmnz7R0LuSv5rXvnkWlEVm3Dbh8s3gwN4owCLIKyVe
aYAc9ZXwA/OpBO2vYGXQ1qIPgw+FsoUGf3rnTA8lxUK//Fkjlr7UkhDFVk/bjFbvenzqn8oD+NY9
QF9EY7DoiXttFQUP848ETqridti3Vi+yRTGqWA+YH0Gg2wahS8NDorfzDDPLNV3Y98Kj/IJpooZa
8bCRVR9RuHIAHrXpF6NUp293nbEH25qfHAM/h9e+RV96Zbzi11EWq3l3wqLi6ZrQ8qWH/NtanQUY
fTj1oj4yb2gsOrG0nsX1YgeJWuZCLcxDH54EmLFPGjWoW1076pdqPegAIKUCCBG33vMEyRpECF5a
wue9jD27mjzRLzYnbtX6kD8V4kqtVgOdG2sbbgaXi9UZ0WICSfwhztfO16UOw7fBLHvsywErukyZ
VCUT6dQ1MQp+NhhHlA0TDj8BdOSgS6RIq1KD5rEa+sNpXBFQJHid8E/YHrpSZudkosgMoXH/pEj7
2jwi9d7CGQgXhk+0r1+mV0FwzAw/VbfCUbzeSPUmpXWAuau2o2vJ5jLf5sgW8VnoDthgjsifEt3x
okI79RdUS7uFqtBD4VV0lz92soDq/6yTjUBpO1TKRQW5DqCkYzlhN/REDXtnxXtxcpVma+ZrpbPr
ZE19GJ1zg98VuoH+qEU7HYIqFNwGiC4LfXOqDyfrpqIjLc0vOjjlQdnzjgeCq+K4DZzrTqGS3kEE
esvnrTS/C8omAgO5Fz7Fm2peIUiCD61W/uZvxsmjMDOM7zF+jWgDZodauJeQMaOwy1YXbYDEUf0r
oGAz2vrtSB6KWmSMsJsNT1d/5JuU+iJ6+ng2m05brYzwTnumXTXcR+ixGL72nOyS5hhQ61Bg8K6Q
QeGahjdy+kk22Bi7AOu2dh3nHoUh0HEhNgmN/GgFt1K7n6RtwowGhxZebLMBrkBpK4PDYRJvO9Rx
VUQQVIMa16oGXHzawJjloZC0XSNhjcwNs66hFxakEU7VGBSoHR0N6tmtKWUzb0iPQQMmDJ5ustMB
iXteXgN3UFoWKDpTU/UEZTWnj9jyhOW1XX0hNIOrDp0BQgOwpHNOwyktOzU80f6I5iMY+snRbeNl
1p2pO4DR0yBQ2zrlRY6/nfyUG4grAeE0djw4qX9m8AbX6ouQXMW26BeqEgglqpqMhLeEW/JZUNUi
sB2kjXJ6kN/6BmW4Pyctt9mXkjftB2xDF8VpULW6uVdib1RxvLiFiAzfOis4DNGq4xGD5MnjLmPx
FVeU/R6i/jgpa+s+T3ahBAneiaoHwJJJs2IlKlBGEkAPikLZRuq8Vl/81OHgWcmuzg8Fwn5EBcH9
WGwURD9qtsEK55PqENaugqvna+lWodO2xyKzYeSlfbsCU2mq2ym8poX4J7E7e0NNFDaRdNRFQO3W
2b3cpdU4tVk/cy8jPMv5XXrYmnQ/DUctcvEM0qk2PhkG/GRpk4o3o0KPNmjeOFhl09JmRhEtWwer
NPajpnJkBdOWbjMM95097pQPGdUV5a0nY00cYx6uvMbSEu//NXok5OARovXCL/h+kw6q1FRlNSN5
DYKF81L6iz1uPt4por/QpyneYRg9CygmTteIKhco3EDZv3z8rKdU6nJMcjrwcQyx3BAx2tNbVb3N
dGw28VqpFQc7gf42BVderPVwq2s2nW0QFArMdbF4rPwUQMmsPUW0yMcNdZHG/2/6haasUlFHjBv7
rvNjGU5BoTWxND9UCB6883J0PTbwzS09+RzljsQ1P95RS4wOCqSOTexpIyZ2/w4o/yiD/rVKhgpW
UVaWWvFZDh2m+TSFXXIinaCx0eA4vknxGkemSHD1Vj6mQPYR5YjotziqZ4qO8Ly4KeVUnVBb1p/4
G1S3bERysgex9oqUW6LDdU9V1tcK2hffZjowSHFKzBv1kO87KolEfaqz+PQQJhsDeiLN4Ff9aUBT
bLFRREWDLhvMIsBKDFXJfLQH3CvTdSENhPZkEoPjfEUv6OxImrFUV10dzg8xmANL3su0KQE60y0b
nZjSvluUmxnzq3A7ia8nsq1AeLfMR8g10z3gWY/ynDVtxHBfvVk6Zgk2aib9HVz04lqqcKmIjgoV
OlSLW8PfXK2TEIn1IAkTPF6UchoPbj6ST77hSTvhSD5H0flF6G8b69XsXw0yisTiErxLzeeyUVdi
+VQ7oqcBacS3OUZJPXC0kMzxpePlknn0NfwAI/U2fh5/m4fgCQX4BDhdAvX+amPqQs6LVpRiiKa5
uD2cH5TopCiCNXKVTCWGwyP0y8o45L6FLsgqA7Y2u8ZAwIrFlvUn+Z41InH/mnvNBSqYYuqiujRV
ZLrB54sfBu0k1fI0A1o96Dj7zjile0Gw6Vze/AqG97Uy5aXewbcvnpXYQrMKlVnjGmOfEftFNZR2
1DKd9k7VjryChts67R6l0qHGsK6yr2GZL17iX3/y2fUgtHph0jGe2UThvfpTSLz5CcEyZEcaV9mG
tE20dfcUXeOzXMjkvv5u86ykBjLYCpXldws76Ki4vjjaXgK/LWK5QyuiI/G+drtcyoK+ffPsvaIf
mg+Zwmur+siLGSuifBvBYf8dgRSb5U3o0KkAS1PKUldKiJdadd++ffZctS2LHLDDH7SAHEh0jWAz
YaHJdbLYqaLL4iDuZHMXJw4al7PxslSjcXjElgssGXy/ZAuiC5dbB4n5pWZubfQnE/bM9UOwxGTn
D8aXHWGexWzDSf1/QYmJ8QNU6IKrzw024+3iBJrM4NivrsylSOLrJ89yskjs5hJc9vxgAecPENCE
b3Z6XPw11cdslWouz1J6VQ/u4nOj8zjjkgXQCreb78/NaTRKVRLa+QGSo6t46U5a66+zeQtWZvEU
mo+4960CbZ24AYjdbfd59fhfitu/juDsh0+hZglxxwgGT/F4nFNXcCPTizCAcwptt9QZB1y72+xH
rl45gn8qSX+t85dff/bY5hpSeErTLccBV/X0I0JHgToH1uUbOdvTWPuduShB8PJ3UCyD50a4v7bw
FysDX3//WUGn16tI10V+P5JRao6aClGJrYLMx1/FxkOZzYd04bQebztuhaZw5h8o0hj+9T14qWEE
kPQ/m+Hs4e/6TMHZjOkgmU8lbog8IzCigYYDIdpOI9GRI+bPy31lgrnShiMgFYsIPEA0/BjQoMjo
Ri7XVvoMsAkJ7KuzdemV1GFx8kZaxCji2V2d1mKlq2XJbhE81ApkO6TukN4G5bOlPqt2A3TLaZBz
oqnLS+EXzX4YbjDWiQOkg692Ji5FSia6wcuTqZjQcb+fnog7vJATvcAQN8sXGS4qJzWKfY/9MbKl
XXALQE8LbHmj+Vpti90m/ej+G7V0JEMMYkZUWhWT/vH3UWgV1hOCri7SEoQJ5g8h88byNkg2mtf6
sa9QY4KCyDPmCM1KTN4QyRqAkFEFQvPuWhxzKYD4Npqz82xVoUwTQVvmRAXUswu3qITtJbvfFNj8
XHNM/hMWnR3hb587W4JpbFVtjPhc86NFpUDGSBaDdOoeq9iwx3v8wpIPPV0nOMCVu4Ws+16Vq/Bn
Fbn9c4IbyVpCV6ni7slXn8jYoeb+K6JFi2HWhvJKoa8wV6UR8zvoV2gQKDCc7uXARy0FFBB8Hiya
wgP24MAwiH+H0oGWId4IB+EORTWUY0w7uRPrLUIb7a/Y9Ix4h1VtJmz+HbJfwul8m4WzSwTcUFfE
LbOA3gUNBPzwQI30dpLb1aOJoLcKAXBp4Ch+JfvWSPZy61o1RPdsZXrzGsI/cuLd679HpV242r+N
6vw+iZXJKhQ2ZvqbtqWk7mvljtZNCXzhdIMsOF57LqhWBfGa1NEQI8U1httORrRqBfeib9009Bfp
OhTrK4iyq+nFuE+nVaCshpV2kI6J5k36sBKtm7bwcJ9Ksi3a2BOKaoRu84/REeqFEyqDRTPvRvN1
7G/b7C6YPmqWs5hWliNcYen9aYT+tR8pRC0aKwbS8mcRFk4KrTQErATkoN4VXRIIdXTn0m01mleP
ve5J/a6tvSl4mkDt5MJzr+ww9UjtrPucKiRYKyQticZOmVsrT1XqU7HBohbOs0pFuHIKmargvEUC
07Gmg2TSH9rIQBj9fy/e5XOMIhEVaxTitHOErWlQ4xcaE9kpWO+b9i397Cj12TXyK0i+CBtDca58
cbm7/566/3zxLEAski6OMxPjTFjzyF78WkTQXWOdPMS+/K7fhLd021vjKToCCNhe43mYF16WxSTz
f37v2S1qJoUaFSpfH9mEvtKsR65wlATR4g3g+VNMYzyjmx4nhz4cyWP0u8x2eupMyHl81vf6z+5B
CMFzOGJ5n5l3TeV2QArp1CeY0Xu55rSQoIRVj5xSv04y6pQrcYS1DDPqmOD6ldkhBqW+DqyenKNB
6GSA37xOuILgueOt2ayq3ewla3jHKH8Vnmm5WnNzEnyt2DeYliS7MX3M+1tLu7XK/Un2hPSYti/J
W5G9i+kN9b9rbuPmxRNOURMGKKpCgCq/Pz1xGw5tHfAA4nZB+NjfIwKyj4/NY5CtT/rngHSXvqsg
AhHGzAhzeihbUSqjWy4VNqVGS1hUEvtVu42gyPjZh/qzvJuRtirvKTWegl2QuEoAiOZYTyi57jTJ
FdHILuxBtEv+W+mnMTsQw+t3UXtXm01yj3aP6BT5ikAJjdF2sAuRVKF4yu7UdehEPi2mWtuAbLVO
NnDlZHIKOt3lzUTTpQJTO7dYew+HGUc7YRNG+DDb2eF/URe7EO9DDP3PzJ1t9rBLp2Lo2W4z2tli
ClJvVWSILyp+tO4gmKjIfZaepl59oC8hpPHvod2sYrHyt7lKOERtUUSs2WjDv7caCr0eokq16ZS/
Q1T00WQWnGERAjqB+NYPQXJbDc8RITJ1J+tpbDfQnMLIrcS3/kNc96aHMoyGZD2CvatrAd8fkuz5
pfBltOfE9kgamyyYuE8ziGSyvzi0SdKvCYy025XrYFg3+Q953qLPhBEUrDFfOqBKJQt3vAiR/JOG
i1zskaprLCfooZ3jV7pJMFSVvPesWRj6aN7hgCKmhy771Q2H0fSUVdJulWA9grynDtQP3kk+jsWz
Vj5lxj5D+zkNXq/dt5eAyUjN47/GSZIU648s0ZemnBoMmhrEcrFIq9PHjlzxZ/8zXlN/KQF79DfB
uIW8D0Q5IRhH9z2MfCu2pfpP21WeN4X5bBfFPYomVwskS8j21xp8GdpZdBFV3SCbKUMD7eTov1W7
PPkheYHmBz+K0MMw9+Va7CBdulm+TsdZ7KAaozBnI98cPOudSgVOUyenH4gIXA3I+FKuIMh3YqA3
nlhde/yW//u/fvFZTYpXPLSSgK+rB56/RWLXh3GT2p20oLA78bVexG6THYVD21T8Lv955S28NuVn
eY4YnYpWbJYB+CmQT4SQ6FU/pRSotW0Df3WR4bqGLbiU/33dgvpZRaoVcQadIuK1pf44mk6Pu8F0
izKCYGyieQea90TEAiPEr0CgK5u4fgvQRErNtZk8KTipP8X9D72+Q0+YkqoF3sZOhDUKSG3/2Rmu
mF8Je5XlkjxfJkWkaqVQKEeM4GyWBEvuB0inyywJ70bi9fVtFLvtKlW8KfYamlx2rtkW1n5k8cpN
mjxPGTRA2IEO2lCiE/8Q12kFheFG7W8HAU65UJFArLMeDwX/Wrp4STTG+jLc87ssn1lS1TwtqVHg
x8nhJt3FLqzXMHVH2cusVzzjLei7jiz4q4xOsJzuzQ6l1xQsuq18SBsM71WcHfAiHT7Fq3iWC61K
PMAsXDFFdQlgz0KgWZMDo7EQso4AitgnWP8h7zS6y37EKSRmtWXunY8lxU/xBMOwOtldS+guT9KX
QZzlj0oDr1Rh+7OmrU5usC0+Cq9BGmSAyu5Gz3lyHGo3xBmXbQZGbWk4R+ImxZKGNi9XQv2rJ/Nr
7SK/77W3uMIKy7bW/8X5/DpVZ2mnEXZdmshM1XJU+vsmQvolPVh2Nq/0d/p+62gLx+vfH71Urvq2
Pmf3sJmjtyad5uJB9k2QsXbWbKPWpzQZp8cTyWWxngsvh2rd3IlO+0DRDKVugzhRALhxc61VcPHF
ol+BixMtC4PL4XvwV9RaKefmWIAvHhwF3hIGAXDWJBRpeyeRXA0TWap5CBmv6h8qQLoIc4YJP6zi
EwmcEzYmJ2fiT6bH+uW/mSlTBMtoSiIOu2fLY6rCXMQSQ4s2gMiIBtmzr/U2wkBc3SBej5Xu3KFT
vprMxaXrKRwJYm6baFsdrr2el9q0FmjR/xnL2arB6hGmcmYs+hMKMgNCgu34arQvIS97tUfMqN9E
zygwSb2nLpRxETZPSNENux8yhwdiEqv8aQwHvXKLFHDStYrNhQqkyh2K9uyCUGA9l8fwS+QxndJG
HbNuUV9cLNYJz6MHM7c2zQzHb7rL0VBJfBPxVukVcaWFX976c+VI8uyaGVz45FlCEhi3p8H99zIa
f+dkjAwOsI7U3QVZ3DwLizRtmTpiP0DqG9EHdEQT905qN4niNMgYVJ5Ub7n682iDSXB2E98ZyMML
NkXAajjWnxjDrGbrOe0dxcjJKB49M4q4MPil1YRa/L0Yfyit3dXoiK07zFhQso4840C9CL2MXrLF
X0x8WPExlPtRLYSmQZNKwSbhGMTYqVMEhVJzCNEAHI5l8SM33k4L8ylfKSmu0w99TxLRvmTDDXvr
Ssp84QFcJsgyRMnAvgF82felU8TTmI0B11BCxx+vOBWFPURc0pUFuOxXBDAqHQGIE8No6PdiARg4
QHysY++hBYxWKqRddPvXKYGFupkV5DQhb+oIhmvTXZW+69c9Ti4EGQzZYEX/XB3yeQU34oE5iSmX
WLKZnws01seN0e0SwvBxHVT7cdyU9FpgiXhY00F4im5YnuB2aXryRroFJZGdaFJc9nPx/oTXo7Ie
ou0o/wqdq0z0P/P3PcCAjoDRGIRI9p+in11x8QCcoNXRMxTnTWb682/jHeQAFl/mNndrwNkOlDKx
v9Fr8gTheUxTHnOoC9lRMg4xbJYCT08EZFEr69E6/pjIjnftW7zFiojHgjhW+jmjgeUl1bFoPSU4
ZlCQK+EBOUuVhD2nZqDHP0/1R5jcF9PPqHTRHDnpdmTcjuJ9bHmSsA6LP0K+o9cWh4qiFvkJkm7d
SryXS/poeE68jYYdoOUr7sBdSertVVefCzQFJoqZMohvAC+cr2rY6mmstWMOYmHmR3mkl7q0UerX
EYYQudkIhZnWnbyS1efeuDfrV2U6ZH55Lca6wKNcBqJZoiXCffkLvBAU8mhZgYICZbLVfQvxT21+
qIMBTPNzbe2zzg637+17UR2b01pItybHdANWiAWNATeeduX8GV6lnV5IZxiWoWO0AGOd9/JsI1Ep
NJRKMvOHOnmpjZ3ZeQ1yJgsPrduCBgWNLtwUNL8CHDbW1/nnF7jdqog/HbrPS5wsnod2eZBobRgu
8QoqJc5YuJiUVGD2LM+qnDF1Iy8rkS8V4EEKL6g7dPodlz6QinQNIBhQo6o4JvTO0ovuAoSgXBQ/
QodUNVZJQ32scit4O+U2wAXsmvXqhRf0++DPQsJICmZdLrgyMPBwpg1NqfE1tvYKiLg6fBgqtx7u
AmGNeHa+qUFa3WU/qROttfhZCtflcNsjLDiFGBN6sukl40aUn67dxBcfUSBGS1kFkJF8Hgy1UWoK
/WKJUP6WvLlwjHqLMzrMNpJnR5cAot3UykcDqa1wZbTvc7A1QFUjgQTkQbOA8Y9YAdnXpOXVv1Mk
5u7LuM7qTNncCvE84GmxdPxlmhIPY73y4mjTpyA+V1bpGPfqIyjP+aPuXhV5A2xTpIuFTm+3nX+E
WKqARQD3Idxqt+IxkxwjxqfVNS3bUpy4cg3kbycf5oSBQNJVZ8ULMS/jXzp9QGMWg/qzgxNz0psm
KJc6wJzvBtpZLaLcLWnorZgeTUd4YqjKTxzkuVysbRGTey46R9cm8gJM5ftAziZSlCt5iqWmgK0/
MgJRXQ0iCulT7Z+AuyYvo2MJbv1ggNoKjCPaatfzs7+LAt+HcPbap3UpWkVeL0lH4KsL1lBeNA1K
DrSDXHePYIhkY9arX4nDLkT63z98dgDHPtTLYGAR9GQrdD4y1vBB3MxDoQBF0YVB3y60g/7O+jXJ
bgmpZKX0XmyrxgbryAiVbEgk5SGpCdNWVytnf3dhv4/uLNjXLVFpZqNaylPIsqEWY6sxbT8HnRwj
fmSPL6rhoUJ7aYtuo4M1YhPdRomvXzOLvLhHkBlTLPygNASZzhaoLNTStIyCBO2OcncprnXFCzUk
SlenF1pxruwlIFhoU1PMsTbjx3WZ/wuADnVROvufIZwtlWn1/TjL+AxwV5araEA4325bmpN2j6OS
9Na+i+8Rq8UKAS3ZqxCh1+Pu2jN8QTno+zDO1qQphQFjWWYCsUo3Qo80X/1BEtgQYyi87xa/uquI
qmV6z6O1r7/9LNNS8r4RqBwslW0M6V4tc1X7APidyY0Lu3q7njpdgI59/5lnqZOFpmkUBnyxAaBZ
3ULEsWgakyKsBqJSfmwDGXlznQZ0MTD9+lPPCpTpOBPoFHwYaWp6qwVppS3isybdt/KuLaEMuksW
0LnDYEc/cOeQE6xfXLrT/Ss87Y2cex1Vkt5un9R6JVvYvAGQNtC3otvkm7h1YGPe3wrL0XbQwBKr
xVevkDEEcDLNVzfDdhFgc2XZMZM9BlfV82LpQeNslew7LGNk0RcCD+c+PdiHp0Mw3kgBjqZrGEBN
6U3Ev9q4pm9JbeLaW3wx2DJ5hMlmFxitdPZmzLVVSf2UMDkGGvx780Q5aFW+ha7l5ntEo0j6Ww1+
wwp3q+ud04tP7tfPn70UlgCEt6/5vIHByUzpWGqdgL6uanNHcmeX9KQesBk/pW9Bd49WtDb43OOJ
J5ncmYv9GT6WXqLASLyrFl8zHFQzso5pF5iHRTL8tMYCV7TWCthMd0oohu2D7pikbnxNpeJCV5QN
/mUqz260YaqCXO4jzvHWeGj2Bt+LwYMhLIcuPpB3+8TxUvBNd0RIZfIqNmEPvZE0sV246uGaB0ch
OOjlThC2VXhETCgo7fGJ9UdNsR/vEusxYXXIKtiFyq1S094P7mflRZY8OZAOhYltkJ3Sz1z0XAnm
7T5y8XEU8odMeFgYMFB/Q7s7bcM4tAeSD5VZLuVfdX4XvY1oDBj9TXojkVl2u1a8N6VfpoCMKPmX
dotZ4KTT7l2NL3m7U9WboqCXqPnoh/a/rtVZpKsb4+xuLkVRLsY2XlLfXPbn01sogR3ZowsbNYey
2wfCbd3tVelOEjJUPTi/EtVFuXChsug+Vn++3r4JyWNRu3Pt9Z/x8FpD8EACzwkK/yQcKmvd+3m4
Echnfiu+JK6F7KMOjxOcM2Pdg0jgGO+E0p2MOy1YznvyQ1EWvun/oezMdhvHsij7RQQ4D6/ipFm2
PIZfCNsRJinO8/D1vRiFBiLlQKgbKFQlsjJSlEjee+45e6+NJW4jwb7JbLM7t83aaxWEaLKA/MXi
FOVPAXvJOU82PcqNzK3fZx7odEveKmPs8cOg9vo0w0Nj7Ljb4rOA/69xlPLH7LC8LMccA3EnHW2m
h3m2rcCREsRpjc5gfArhYdCfBmNjxeseC2XhaMm9hRKCkBlhxaIV86e2YMAv80faeQn1Bz+LucHg
ZFV49jK4Qct2Il8eRV4XFWauwSQyUd5nrVrV4qsyYo/CRxNbHF10y7WC9Txue/G1WwW3SoBv5lXw
J+RYY1tl3cEXei0JC6L6kkJqFR8MY0OG3AyOkySPLxxv2M1a8qDJaXrkvMWh304Egst2EFtlumgV
gE7S3LKfyQ+oiWa7JDbcHvFcHweuL+9qi+xzNVFUk8tTfTH3IaFKwWrMVyIO6gV5qJtsFL5IkPbj
5Us/VZt0XZzqJ1KZACRL1VMhfSThflCf4tOwbnbSj8tTP5IhdLN+WK7jz63893VqaPoNxI/0Xq7W
ncvUTpE6TuKCPYghHyq+Vh/QBnmCHYq7ZTaiSQcpdyKLLN+bWuVveiqataJOtjyK3MW19du19EdL
VLyQGpapsvkggfTdY/h7Ml28hg3kGhptDdPPuj3qjLxLF9mXwWr3jFRM9+JP9WMiOXF3y7/6zUb2
vyuirYHYkIy4a/JAaOXhFMe9+aCc8r10MnIyxqvj8JyTnPWz1DaUHCFi5WpFVCWneoYj0whsYIOi
tswe6+GOHEVJQsti143NP2bUL0bszRqEJBcpUU7aJalxGk7HFXnUWbNMWdNjtNOg47WEan8V4b6C
DLcany5v+kvAevDWsc7Qo3ogwWMgP/ehQ+2oPlj9BuanJKwmri7AkDafe4zBt7S714eh3z8IHRX+
o/2lxR+WdNynKrEe8tdpsq3pGKNF4LHApX4K7yfslsd0Z5XYj50EGTMLw2sVrOQMyD2BpKhOrHjX
30JXGreu6ur9GvoyqMY+spB1pJuEjheYjk3KMnqqBkQHPjW5SiRLSoFKwFQi+0FENmz8FdJUmcHh
2TnhXwTtdqCJsc9SSTolhlzmgIRbj090wRUvJcpvVRI11bLI2qbmzIIdgTDfajtCo+10J92PZ/Ic
WmNR0Q2VAycnJj+58wuUMzOq0ICRwt0UvIvFDzk6t8m6RZ3qdA9VuYCvErt4SB5YKm8cI38PEv77
Uv+vCfZ/b9lVtdzodTIVcmg9dMI+Vu4NGgvmWlskm070E9alLPnlJtnptKUJTMDLBzPXFX7JgnfB
ALKuTDT45U6DTbNSg0NU2YAhGP4Fd8TaSoNDmaQJbvIj87qWpLyV8FPYkxmmlSv92HyEDySH7iBN
C5vspWOSaRNnOFN9jr7y499zi2+nn0UOLGo0K/DQQJn7LWr5Y/lIgkQyy14EAOISK4O9nraQX6+n
U7O/rOF2kfh2/vdHghu4XjGvPvO6uCgHWRFiI3kU1up90qDtLMhcZDqzR/EJHWl0LXLHrGPKgj4+
mOObfg85XMycJraFz+QdPgAcvJjAqnHXMHpG3Vp3PhnFHSY0/il63tYDewYvGCCoKF/EcSJUv6/x
pA0rEZljsipJxb1sovkYtvu+djiNx4TMWyC/V7NJaNIX2WuAXMnAMsrHPD/h/86SddY/SfW673xl
2DWADGTrQZnvZtPXQs4azSoyN2h2SwKaIF15XXHX1hslRXxb3IXJekq2UrAl77iQt5BGjVX2BXMa
zdkg3wf4s4XoHLUIB7/q18vmghBNLu4K6gbTzqeXbj5BAdcvG4ngKV3fzaEf3QnWop0Nw9e42/fJ
k0Hmz5A5GkSXelM2ayn0h+gA7eUSO0F0GKddJmSsqvcGHNQeGzcm7MrWvyLVLkNfNRxA2CPfHliP
iW7tqFkbkEZSsEkb36Rmx+vd/aof0pF2iqc1h6Hymvf0Z+czqSm2cLe0HUln5DAKK5/DQVgelPZn
L7IhruCD+NkpekpoHK4Rqa1RlIad/79xuGJgua63JI8AVEwpcwUnEe6ldFNZaxkdLXOCwPyw5G0Z
EbL7KeHJB66S+4t6o/D6p2zw2s4Rdzi5e7uXDyBCQsvX+aE30dp6rpi2JbDkREeqnilg5AYD/ULt
qtD1vl+ejafptdmMB05YvW++MuMgJdVV+7V2bn4o+MT3/T2iVryn/bzSKYwCX2uYYfu9yC/jxfDG
PqGhYDurHO342dLeWs0ugsyKJBUG/eAEIjfeAPn6Eaqr4JG6ivFykHkppwlr1T9f1gWhqOla4EgQ
kWqNix/RO3Etg5POfIl54mz+KHrVz+QROZt2b/jjs0WCamSbcFRKElMI1HAaayUcGCKSvnaml+ST
COIVGzRmYugiBSLIatwG64sBVIW+afw4P8/vMnQNjUgTDxYIq5csAVOwRU/cD/vhNYLg1O+a1/or
fszFdZoyxOf+uiU7QUfuNkgh7AqrhBsfk+CqXp6aYqW8DehDOz8dnnKYcJqX8XZPa+Ve/awBu4e+
QRxB5uqcub5wtOfv83t4N7HMfYYgQp7p+AjhfXqcBK98zh6bu+Qu4+Qu7/ml2B0yfZ1symfrIL0l
m4mL/2GOL2pVIrC85+egO6wduMVCTRw3Vye/NhwCP4k+5HmzLi/WvLnwpsnWCcSfNZ32/ZeRvBTj
TgCxsZ+c9n5+Mjij+bp3caGALEaA6NetJdC6lq9cr7pXPSdVFvS54j4/Mhp8TpM9b2xbwxTxjZG1
o95Qi5vNfum7o8qP32MwyfBp5whGLbqaiP/lVAZ2h62psURbhwoq+W3ydmEQqTWv+Lsvnc+eTpen
/FltpXWb3MvxLsSfxnuxXh4L8RPWKQqokhP7M2Z1r9mYMPtlP31PefkRiqRbdfKw/a1azasxykRu
9M5DSah4+5W/49zvn0fxbeJgG0kozxDIzy6RJZ0AtOGDoy/Zqh3a/i/9k7ZqzamiOAUqbMgNne9x
di9r44sHnkENlmW93BZMUn/+e6uRv50h2Gkk6nLGSKqkM21jJ/pjd1PMQjHTuk8fW696thZ04Sr6
pJdxWZlOeIi+1OVJvHwRaYJ0mdkBsRMvU3IwbmkEv0HjlhsumYpGSo9pQVW56vP0mhAGkdilj3ry
VXtwkcvXdF/vg22yKx/wECT2eBal1WzYHC0TFqTslGxmN3WtTc+i4RuDP9/4cb6d8X9fE3oPMC/g
MEl++e+PM4WG1F4MroniBW67TjrfrtJW6iG3TrgeigKC2rgqms9S31xwMBBxHj/kwg+IYJhfFeXN
AraQoV8IDwsHJu+dnve5Sks2QLb1Q5x44rwf0r2GIhKDA7Dr3h9qF8em9SMTdre6FuZ1U/X6C13d
7TLL4wwgU/o4iNvROs39iyR6wg7xsHjXDLD4It22ZMFRFM0pY9ccYiccPpLqV1jw2oB0iXheLeM+
Y+XXnRRlwrG3XurgJSdIXoRZJzSy07T34M8uFPPsaelQ2OLqgY1jSg/CsM2ts/zB2CwLz5O8/91T
dXqYAaYrs2wvgTQk1nY/Bdw72k5utiyXgn9xdWGncui/rC5uSsutfBrfc7DPDh5ihB30hdKlsWbV
z019z4e62CtyXvr3f78t3yy3//v9DOgQWOqXTNH/PhCKlhpaPUj8fvZ42XP8R5DUwdfYxYq3xIXp
S3h20fsJpcOiRKZi/fcVfFNcXF/BVWUoaVasddacPk75EZ64cEotHw6Uyiymnj0T32HcxnYmbynZ
yswulgkKaBwT7RgezGzpYByLGT86ig0OJAhsXrhZrXhgtqPBH5X/H/yw32SA1xd99R5hCDXKsBZ/
/2xcwzYp/DB6DGmHal6MUoJbK1hPzIQVZS9XNic/ld/TucQkA1U0K+VHMfRL3VOanyIFXNoT6YCx
ufl1SXaVceMn/q0D+c/JhpWIdcg0NDRUMg3T/97kRhjLJMmxX8AZDfKjSrGA+0r9Vc9Hy1jX4p2p
v062BmGnvIsymwy+efJE4U6CxcOsqHbmdoBe7JtbZT9VhAjb9VrIgGQ78WOHhME3DgOknS/INcE2
rcg0ti3ryL4bw/JARlKQ5T2x35olDa81L9RYHsvZrtgvcn/E5ZVRBSCa3uZniDdPt8wz3yb0Jj4v
Q9X5b1H9S7j0NM6joWqXyxkL/Tqk6Z99FLPbpp5g+tgLpoT+hN8YNoWyXnpjgbNibTpRtkEvydVq
2uOg/YzyrVi5gvjaWPdmvhGJmfT//Sp8myb/vk4NvCEwEsv81kWJ9KBX5tKIz8rJvMdCAxpKxRdH
mf6lujGyIz33oM7WQKvI0XsmrdE1d7cDj78NCq+v42pRHbVsTsI25veqNiLkQlfL7NxBAcU8XjrC
X5pUwl2ZH8GdosROmOoqt5hk34ZX1xdxdRyvhUvbRkZ0OYcc0tDT9yv9+Xdnkt4RsxJMviuKlxYe
lX2LMfL3B2apHcD8LQibq1WxmuROno1UOs8SX9uB0GQk3oL+yZ15+hkpT2MGggHEpLZd2sZzwDzK
0SggOxEoi6HZUn9P0J5IcgJm6A7euC+VN97qb3Ok3z/QHxd59VYPc16KWsTTImNm5p1Cq9njBK83
/QlDbb6H/yoezBWBBol361H9vm8sr9QfH369AKbTHEkX7k5krK12m8A96hBUubnl8ax0nky+E0F/
qwTMWef25QcZVKAb/v3CfG87Lldh0HU0Tf0vcipTmtuoayTxjLl52GZwtV7FL/VrhizUUP/uRyhj
kSNG9XLArxZHLJRgkKHtZ77HXRQQqO5V27w/6sxk6VF9tvOBwjAzfdrNw+RNqcf6puSu9mXlHNw4
RFovIg3lwIueIVRWiO5eya8S3rQ3xWeR9+Y3lbWMOb5JrsS4rUnswWWJdAl4UHWKT+HsBNmq+pBu
mQ2+FULLT2FKNBwNcmm+SbiKIZ6TWM3ic+1E1WO5aQc/CV9y3R1yH7Zi7KSCg0VifEyFQ80RjiYJ
DFibltXF5psEnLd/m6+z+aEHshy7ClhXBfqF9UgZRZ3z71v3vQl1db3yf/ck2EJN0ZWMvGBg8W5j
IWCWhCSVmSvymSXLPWSsyCTK7Yz7f3+2/tffyjJxEdBF/47wjC9qVEYtb066sV5j0e0fu/fsGWcy
fRppPiLsJ0VAkFeFtMZjYEif7XjXBPuYknEWhJOl1qsw384Mt0fm1xBRuOTLQkRLGOBtZGmtBF4B
SvApfKtfyp38oJ7ME6f8kQ6qGvkak8IxheIKI4fJVTqcxfAuCT6neVfGrxq0N6O+U2f6NPwRoODy
XYzHGG3GUJ3GY30zWuPv6/0fv8fVvejrGsypyv4IFFEl+cxFulyWgLiPycVv8VogEd4MqQcK3sae
2GL3sgP5xhOsLevVf6oUnggTY4cOvxgtlXG94PdkikcZT3D5SrdAdghRpjtG2TGojyq+OWvTSOuA
CpmuBHCV0ZFlL8s+hvZkTQ5+Oq5Sc8mBpm4cQf86hXHogXUWdig4WbuZUZIUPxTrBa8rTu74LtcO
WrkhH7pzZvjddn4USHdj8PQIH6r+DYxueryhExPctXozoOxbP+Dq615pJLJ40kIVlta5cRHBxNLJ
ipxWPJaeJey4AyFDNppdBmd+bX+p9yV2/fRW1Oz3nvfVRVxZlDIpSDMxb8WzZvhi6pRsrNmPeNzL
hJH6RPR+MXItzuB7Z5kgo7Tbqs8ytissE6V3QXd38ZiXlw/Vk8hJhpBfFI928qv7wUCjhmFmOkQ8
aITOZqQDrLLT9HHZanZ6pht3SdYGs+HhJX1vNuFrHm9Vc2Xo9tJAEx0agiMnkhud798yx2+PGB5G
Aw+jrIvXcr2sny4pLKX4fNmM4FRDEYYIUQfUtFn2MlofWnBK603WvXei3y6amcaZqy1jPfWtsw79
tDdGEv0OEk1dOy132bQLiYtFPYDLp6gPgf5LaJ4vsHACypaKUiBkO5w/e+2oXdzp1vb3/RSy3D1D
pagVTREs29UbM0+m1BoGjxBHny8d32G+a1X3sp+92SHZ4gWTcojwvlr9yj90FLI/9R+qE2meTr+T
mvsOWOdCtDVcEMu3+l3fsHZLefLnxV0934mZS7E8V/OZQzZQ29lRzNWjJNg4I1SKSdsKffMXk93I
+9zEpIwI2wwntnbUfyT20pkJ7fCVYQ9d7MCuQF0NByhonc6o3f73dvDXQurPK716CcI+1yczZuFR
Trzsxme/kfBLKYWj3i34+G6jPbdvl/ubNdRfF7wlkwTLAeGI18P4TNHy2rL4hcj58BapZDgxhun5
9tkdc1Hb2hTVjSPG99M2d8US+URqBRzx10DLKI4spat5ZLLy+cJkWhhVClvZrinSqm3Irqv2eOBB
Md4ZlLsM8O5KNyD/nN62Wq4LfYO6hWb4wOSIFA1kFsq9pT6KwT2pg+nBYo7n/fv2aMtp4/ql/fOS
rx4k8xKoYCuS+AxRQOc45BTVXVGA7qUSY5mhec7jbx6nZL3U5/mdSqgyzi4TlCqFTTceh+6Q9mB7
i7063GcAYVX1IaKPPCROW20BJDSIrzJbeNJr+OXnVnCbzhZhzwovaXWcmkfWvuRUWPcTcFlTz0i5
u3BWx4oivxcs1gBL00N0a23+1j/kOy/kzmVQB/ceC+l/K6ShTORluByfB5vBVJ95I6/DJBauSCUa
bYX6Qb4b+l1Rr+fBiYydhO7JjqEgMccI7yL9KIUPGo0o/GV2+lTs/n1bjGtdK8N+ztP4MHVUbN/P
SAKoW7Gsmvm8+LKqo9CvhicZP9Z9qrjWS3If9K6p9Z6UWSvtA+Nqx84ACF1pd6XXHclJaO774FHo
vVz30QZq++acAZhbfTQsCZYtS47wJtzL3TaZvWR6yH4yiClCVDlkrPiNdDbVJ6lDjHM3JnequhEN
kMnU2CgFhHUqe6XsTdqhUt5r06UeAJ58hK4YfuR+G8I7vSUJ+ba1/P45LBpoOJ0MisqrI2OBX+ti
LkfGhnX4dxyHNLzU05FwkJCuuuASJSvBg31D/pjZFzLrKCJNohBXAadYTpOzbZW2CZOHicwrJBx4
+Vsa9QpoOZNJwUpXXAITV4WDXjMAEsqxhgBB99939ZuWevkaqIMMREJ8C+VaWhKPVdfnw0U6B8mq
+GIM3X8udE+L5pVwJjtNtM5QNdfZW78miXgjEJnGXGvpokMhJWpj3Hc3t7m/nBVkZEsLx0rVeNSu
7TvWpVT6LjKTcwVxsgLwsAnlLcykWdgiUOAgVw67vqOmY8bgXTQNDvQxYsoXfOjGtA6twHuLDMk2
xeEojsoqY3SnVOuO1qAa8rfnjrN85Fz0JYRmwNWFZB+qdh9g3mUHtS4fgnism0frcpbSvei2j/IX
yol+Pz5aL0pLEJ8d++ZP8adyP39R2iSP2pdMV5nJS+M11DvKevih1ifNOMr97tI95Y3uNARpxQyp
Y2Mz0QhLCqQQ98gEmFkx1gMQ0brGtGKfLs/tfcYCjR8pVk5Vc+wgnzPWaM/zJ3/JoVcW8ZGvcqaK
n2g6czzHWAkJDbwwUFpJD/QfsMHrbwNAieBQmn79qYIs4tgHYIgevrnn7Md3lzMIxiut32TTXiAo
QHNEbnvEaPhY4q6mBc0cWTzpsqMQ57nM2QZphXV9tCumgrQB37V4SzBIg8l2RPpkT7IjW09x5EdU
k41jKdsWazDr2fyiR05C3jIDVkjttVsrBxjKfC3Kz89q8JHejf2Z/7sw/Cr3yErq5l1n/Lyo91ps
y/TNq7XIn+/3KSs+cBINeS9s7bWBfSXHp4r+r0ZPE2hfpQhGpUZn3dMKgLW90aOzQmb2XHzO7dNA
iTTEnOMmB48rrr7gJ5OAUXrq49N08cfuLpfseH7Vjb2GJu3i5LEnUI/odlatUBq3yIw7DZlyc49l
aUhW0gd5L1RcARS8J4je6Jey4aC9KBcPIZtCFl1/gCzclgx+75LSnoej0dWr3DxIGqHo60lhKnsa
zDvWU/ldbjwBkQR5ig9cqEz1JhwYNJOD0Ze7GrG8eGygL5hnJM6X+pckHGfpzaDtMm3i+EMEE6bt
rcBEjjM7CKob2Z4ZSCi7uFzEzYbq8JhQf6iB4olQkwxXhprPoErkX34S21+aWdkJ6Z50unJ7KokB
+VKydxVhknh5DT+m/jMqWe4mBFa2bnhWtwlvbf/G9TnJwiAEoFkzJPQqS0jBf7fBKWhTM5yF5Fy/
Vl/0rWtEvuBes22QbdX5SSx8FWIXP6HgtYxWeAtoNxMXIKzS8MwYzZLtNrXZRkq3/DQeKnkrfIrv
l2HFgjxuotdUpvWDhGN9ofiruwFYGhaMHuTMDNF2jtZx8lGMBDh9qcEaCDOKJRO+BUDo+8lDObCe
HtL7NPF73RaGTSB/ZCZiDbzjiZ9B84kNnB5AeXdSfwgkNyV+ug5h8WN6NaPJVtpTGHvACsbcDl/+
vZgr15XT9U931SG0pDCVL3KcnpUH7bNBk6VWS0BRdx/3Tp1DTV8UeTMXyY5borAno2pbuqgJKqew
i23kfCYbk6yXu0rbt+2zFjIjWCWn7qX4yG6UE996EFQ7msWYFL6jKlFWXBXhljkZOJjUmSJc+Rwh
06V7aNg+MmB3ySuJ7QktgJu7S4zHv3+m3xTRPwvMpdASZSKFNOzlung9qBUkYdYURYrP+iHfFMcl
cDX2Z20F3NOt/dAxblDYJPH7M70MkEQdkLIGiO16l43aXKrjIpLOw5b+afDG+mxI6F/IgNgZlNXN
xkBBkYgbqfN13FMSZ//pRYspP4vjIP9ox51krCktqvAwSdsp86PoLKLcI0jCp9R56XYs8eWAwH/x
M2DB7VBCfhanbnfZ85iTMGGleJFQSxEpcdGeeswoCel2n5K+zRP0e9NeDqEyPgTklSPXYNGxCld/
sO4FkN4gCpFMoQAkJlHZhPGuNh5Cohf6XZT7ukH55aMQwMSTfLYKNANfqlZisDGi+7g9gMJPrE89
3I2EhDJAoJ1PG3I3ao9i5E8hWYGEMCpLSo1yDjz5JNyXR/5VECs2N+770tb6dt//uAtXB4s0F+Kq
aHjkoo2+JTndh7viL4H0iPNugq1+t6++fdoiBgDMocvgQf+7jpXxHJQlj8WZtI+osyXBQx4Wf+Vo
pt6VT1Xc5Pq5Zlo4OCSVJO8inhd0vGtCgZ/Lx5Ttfx+/yIfuK38UZxdhXH43nJtxZb6H1is8puiH
+g4NBTOVlbG6V7aEdypGcug0B+RL9iKXFjInaV0NilsxrnPhpWkyCMf7KTLwczxymIsJ4FMeJXjG
R+nQPaTr+tjcmbv0TfyY6zdqzqp0J8uZ/r+P4MsrKKnYwlTDhPp13ZhpdCHX+56tCNSlN26ED5ZJ
gEa8/aSJnjjEnFHS0xcwkWDdOF9+a1Rcf/ZV91PrezUsMj57EU+3HLF+Ra/Bljko487BM8RVBjpO
XZmIMY+Bh6DKLY/DI/0sWlXNqbqL76wlt3tED1H6S4RIy7TBrS+fN51Dy4nv+hH681e62gpnNTVy
WefwrqwoemUMDoNTQMFgwbLcGfx5eaQ0U5KVeJP8ryyP578++2ovETrxYl66MuYORXdwRdeh6mQS
QwRxXOOnqMWXIVrnQewSrQwcAUgI4RzeUPs5YP3jWOyJAU3rJzqqoDwxagt3pqsqN9ob304K1/fy
6sycKArH5pZ7uWQpGCaFwFbLNiimKJhhiQYNo0pd9Tvt1jjj1q1ZtuI/VEdCO0tyYi4P8Ofs5Y/x
eunnmE72yrv0LvgpPoDm1pYp/m0B+/N5uOr/RUEkBHlC4yr76qZVhQb7kGu2uqxlv6LAmdNDD4+u
9/rgR5bcAXEaobjI5Z6YWU7ceXrqtU01HqruLTFou8ZrbZeSNqx8kLulmNuROhYe+3qUbeWDwIKz
cjBRoY0vTO3RztX6CgVDTp/F2BUZA4/VvMxFTqgnVWsZERvb+V2QfS1zYhw2dCcoe+RVry8qwgEx
BzA4UUY94ZSAgSvXbB6oLdIBrC1yjycFlSdx6FOxnszaMXt51RJwpBdeVfvpge4wykNO0epDIQSO
iNh8ODQt6TD1qxzZybN0Sj5gJAawYwEu3xXrG5vH8q59ex9ouaKhIjTL+t1o+/OGC1IepGW6rFho
Ci62tArdJj7y5ZEyP5e0GLrk9d+f+deO0GLc+b+fefUOhhQTXUCoBJ9pohSmrWB3PSdGBOm95ieF
h5h2xiIPCNFPutdLQMdgyQ2jwyXR8WhxP0J56e5vh7389Un848qu3rvRskYpypL5DE5GxtZYHZe2
2j3s3EqFYuTNnEiP6ikOgYUh/+uP9Zs87XNyS7RT+FDduDnfbE7LMqAaSF1ICYEpcT1KKiq5kJnW
zWfxnqcdr/tqHDyRcPfj8A44TNHctretD5zfPwiCfjBVd5KoiO/MyqHfwqE7/lx0bQEONGEdxc//
vo9/XaXo2Ruo8GTNJEnwv4tFXllZUKSX+bwwlwbAz06YHdmRu189OlyN+LAPUpD+v9llv3+VPz72
ao2qAXyI0YWP7afj7IlumDH9gimkHqbhnufJdOJ3E3Xi7zT3E0NQwsrxrXnYiuxo3T1ELhKiQtwj
27m1bv/t+fnzF7layVo5mAa8aTOTDM0ziHyiRzYfSfZb1fiAd/nnv++A/L15yQPyx09xVfqphTKb
WoH3RznBBSt3YvpwSfZ1QOcfI3jkhYXXwCP3TC6j8krTURqv09a3My++aX6ub8rVuUcUGXtOFd9c
Szzd51lN3RkC35IsteTpJDZNJRsYTw5cV3KHwZs+btUV3/Ar/7sGQwO8yiFIv66+5kar5C7jGhYK
BzkuKRqOgJaWdlfr7+pMX338aT6lG5abmqvipQbp6wYX1I6oBWs3jigdmaDqXkU6UeHNxkviWY4p
vgtM2GhqtKuhu/ES/fUWQrAWAdcwz0Bi+9+XKOlNsdPrSeSRqR/l7NkA5QaaSUBXS5v1tdgMG+kp
fys5yXa7sHb7p/jmQvNN1L38cn9chHXFpJStJE2qtBfP6oEmEeV1zl6H12lZa3yDv8yO+OG8OvKJ
3Mab3GGjpWYTN9RvI+jjAiPtyjygCvZxSW+jn9kx5jQeUEGu5dyHA4+gcGHlX3CsbHoa2EfSEDFG
1nfdwZR3Gu0lV3LQbbaP/aO2LnzlKDxnrY9GLFPPVr1PywdFfTW6p0z5mYl3QfUoZl6drXvRpXWE
p4JyMQ8xV0Ac39INTd+k0c6iff6m7+QYRLktCycTvPQS/EiSKJvLJ82+hgxPLNVP4xNleQGH7Fbf
568F5yIGQM6COBVc0n/vb12NVR71vXS26ImD6qShSos5cwPDjqzDUK8GtzgSrbTRdsqHpaxnyQWt
LmMsg8is2RgC5sxR5ZXcw6d9lalODsgvaHXeen1Ajv+lFlg4HhIKWviU13ZQLZWiiDJhPkv9rhU8
o/XT1MvVnyRiE4k7IC3A4cSorMXo4hYibqdVoNs9UtBf8dYyYNk4XPT0s3aXFwpsrGM4WCjJhQC2
d1m/z/bigthryTZk2lUdik0HFIoNdh3cGw/Gnryn+8qLUHKuzcipCUUfJ7tIkS/ZyptCXF5zByNJ
mD7mYjsJmhNgSdfoJQdfafXS0w8YLq7QHGGCF0pF73tjOlr7ZUjvDYwgoLZ0+lHNv/D9SCmOlzy/
ZRIAtvFjcfhtZl8t7/nEIXSKDni1N1MCzVDsUMPa8g9xY6Vu9CE/jLU33RH2FkveXNtmvhIuD/hT
eaSwMKh9ifPhl9H+tCqMkQFJndvO2q6ieBMgpr0XvtoUmo8t9nimgKai8CLY0x/5TepNziAwjuBH
uCkttXwrqYfy8iiM+1nYyfKuTU6XapskfjH5YJkNRnhhtDVKF49sQy8TaETBseCu1Lcpz3J4+RQC
OGfZK9imVF0DUesponmDpzx0evmpFTEGfY7FVoofp55O9EGSMOD+YuNATDIlxzb29EVQvp0rIkgW
2qSKlJN2a1SuCN2oPmMaANlKkNyk9HQEFu0bJ8wwfNAH7sUK8iOCHz4lHujB9PZMoyV+K41tRFrA
yM2FG2Hn2I+wC4UrmIBd/wNtrfxYYQzLPOzrl6P50HiiV3i821FxtnGU1tzbJj2EyyG6ZBJW1Z7y
YDyqgV1wWRotznwTJQDYVjTY6cDrvU3HT452mC5np1BPjbhKUdYINoJ1qXfr3o1j76LbFZZi9YCy
jen8SPeYrETg9OUKaJ8A2eTiyBi5We/IS/J4QjnGYyBAlt/yeq7xuZrJfQQjWz/MqhPmm5TU5n6z
kK4vq95wTUAYIzGJ6+Gy4M7bgSEZyYVPZrGOIYHMr4qw5pOMfl12Jo2prwHiuiCsaHbdtYjFI7eV
Dxb4cGmli6vSdIvEFrN7KXF1SvfSQfugg3Ug2GuQXD6pnV617iDo+xxTGzFD7Q7Bnn6MX0yIB9ET
/boQLIZYex0DEVeH/ad+pkCwkY/1oO+YryTZL6upVpK0b+WfOBKE8a6S1634HAa79OLiROyynx2b
opS9KwJ0N+G1bxt7jo8I8XkotJX1KBdoFg23L59QTZpniT59/mp2d/VlV3RfTf8sMr0emGjK6qFY
vPqonBZkfRXwZrPzPt1M8fgmk/i912E21+hbEr2nXzWw+m4wp8akXTZhM283cufUIpvtiM1jG7kP
pquQmsHK9e9S7a8fu7C1FGJToXxfd2cTSU9NujOLSiLvfAS5IqlDDUNg23KRaA+eBaIEl8Uw3xRk
/7VQZxiKuEaVRTDOV2WpKYVhmYvUGNoKwgXHg1UwPkaeQXbP6AccWakydre+Mdi7v+wnf37sVXWa
lFY2lw19ngprdPLQ4s1NttW8Tvr3rKqd0ZzXrTQ7kSzYs54dLlJkCwgzFiPR/jJRL7zo0pY4AzkH
ZhS5Vh1BKdk3Zek1xU+NJYr84goFeejHgsu/usMG3qyRzDbylnZzVuG9zEmZwY+dBceiOwvzsdU/
tVx0Tc7urx2xBpm4iVJzlSPLGEtHD17MAntL0HokpSWal06einWDSMoai2cQ0paSWKycqbbrzwmb
8f+h7Mx2W9WyLvxESPTNrTFgO+7T5wal2QGD6Xuevj5S0l/ZTrStv0oqnV3nVBljWGuuOcf4Rrms
s52Ip7W4O0mbsS1mGYG9A9WRxF9r6h+T2rvnt22lfdC+yf09Gn0CV+sT5ZMNmnqAJ480EawKKKGM
fAJtlz/2By3bd8JKqqDXTutYQkGvAzOZw0odMyp5uDae0DnWeUkSNO7N8UbLbxRlFTJFPBFpG6B/
VZ5bApOZFor7Tn/viruzz9T1OGJP5pyQfaTbYTluqjsBKUm0TopDNMwQgJt3p3tSyebpVvGYErWo
AA6RuMlf1RjJzEzIHxDSqNwOqcby0N+IqI4zLL35RwxRpTm753rdkxKUeiG21/SzQXfCr83fqlfR
VvvsLRDnEA/7ZMaU2YqWcv/YGAv+j+1WezK0J/iCS30RMjuemSx1qyL0qO6ixZiyUjNTBi5U8LGm
J2gI9eipd6+JCf4T6Ng9m6r/LhOjBaEgnpy6U/IwZ685RiRk0ADJy2HWWLMTY1rMlATU5DFpDC7b
kOY7GN1JCCEGxDjP+898276M7BH9jPIRhUPOYMMcZkryWWnvyTKI7jN57ZOBUwBXvc8TD+DHR30j
JFAR6FQHpF4GNiUJKijTJS9j6+/wefYHy7Lx+yCN7FeDOzqpPi9cBO5Oodj8Gdv9k77rz3NVXwr3
ky3N3yiHUpuAgdGnMWwEZXK3xpRmn1hojU3+ECOEviupHZZJO5MOELzj9SQColu4o2eFLQWf5tnx
F8Yho5IMnBxiFrB2pGGCl7YfpuAZ+WOT3fcZWqmbeNNlLh7iFp6BUngAk9oCpsKqBAh73iikKZ/P
zPjpRvjzGIFH3C2U80aly1VAITVAnmEt6BDNiOBp+iCw4av6sZO8SOCCb2WHETlcV1uwyaQ9b7u1
8nAm9t6ys2ecED3Nngz0DGdm6b4s1jFjdQYbnashZQXyOE1s2Ia3xGyb0tx8IqRbVe2h2CX5TDjZ
oXrTF+uqfmQTVSEA+HO0My2kmo7vVd4K5oOYLiTDCZkA3lJJ8ONW4ax7FD7Yl2NlOTAiGuvnwe+x
atzpREKXpWb7KfB9my0MZcHQuGZ509aMsp6AG3T4nU7bf28W8At+WTpxNzJB0BnnsU39fWpQu0DA
WJOPiKYgW5F0VvDV8IuZy/6oBOgGZsC1NXWZov9qkw0ayY16N6Bd3ZudfR7fs2aOnIPwlhR5Bvkj
1Z5i7Q6N3CbsZ7b2mhC4w2ZQ2yQ58Rhw9l3JaCi0DeEPevCRRXzBvdV+iPzvRmizu+G5IdgqugvU
LaU0l9BaU/UcLKdajfwzQpUGiP/1XL8LaIs+pa+CaTN2YNY+L6Jtpm7h7/PXjcJisBpzT9TXY43o
aaMN8wqMoOFEkMvTva8QyeNMKSKchKrODh9pjWYEUYl70NIEDhhHcc+aZB2UT+EQcX5iBB7QAcug
FGtIee3MHjY4R+bjJ9HsWK95id64GUpkj8Ysvhc07wT6h+hZYRZ4I0EPNm31CFKt05Ge1lHuI5Y/
edaHxRJsq1MYBZpB54RChkfkE+hB5qQbZn7jPdX3PvjUj5SUxULfYFvW3oeVvIk5yc3OKgAN+J23
1aOUrtXGjSxiqJZNzKtyKFAYqRvKKMGNs9W5XaTGOo4PTb1PT9u8d08UZjrxD/N8eGKzidtmBglU
aBbEcIiiA2pYQPaT2/oLJyxAYJSnmbYZuRd3KuHJpPbMg/iQ5jhDM1f2pgiNpl9LzSamQsvWAbJm
gcNaGW3rCsjmNdvTr/0g0HlTqBVGPXKp/36Ah5MRJIIMPDqYTI5LMQKnST9A5ikGpQ8fvhGw4iG6
iaQNm8eZZFb0bYwXmM5dc9eSVPHzdcJeI0/ZfXhKALX+fTW1rGlNdqIzVD9NNV/lWUco5Np4tKqb
1rqLSXwfKrzVHXnu61w8Vigjk3BReGm8E+MHFItzdWCQsMpVThbjOjnfVP1CNfZ+R/wiRGxF4KDY
1RyJN5o4N3PXjx+S6j6GDVKbKzFYysHSz928XKmZjezacmMM0uNaHQ65PFDuz6XO9VVUK3cAK/zT
p8gYfNQdPXlXB7orp0UwaWkqNywWVgipoLnJ86UxrkfMXTCOEdsEOoIOt//IO49BFn86A2kp1pa2
NCgw6uROGj5HzgB1pnLINI5VZUHAW/pU20jETKrPclP7HraPvLVZorvR4S8Ut7SWMuFNmIcGt8v/
kCt31giU62clOVCtxx9qVFAJG/wUcAQOgHhKGCI7sjVD3SFVhWhl1Bo6S9bGTLFc+gYMCoz3dxz6
ZPEmhWdBO8TaZOXSL+bnz5YVdcahzZs2MxZupPtgRaEkK6upjmArxpp0sjM8K7IXfETp9N9RIpq+
6dDSSfanlr85M3xHONSvMBjvG+NdSUjZFndjTx4BGRaIj3xYKqyQc9yQA49dslblvZmArVAhlnVb
YTgISAmyp67yimf1EYpdUziSsQdOjxSgjz6amPi4h1G5qU+fIccmEcjDLdQMpeNgSy8kpwHfjaPX
BcUmOO/oKSYkyuRR/FmF6wC1H+Ryiqddgu3wj1wvmF2dtNchcsVUm0UGqHLwkpQdVcxpO3iUdMSA
rG2wqFRc1IX4HgvPffGaIlwLcDp4WuyN6dup8iT9Ua/svJkTUNbdiGwLJ2PV+g8hPXFATZUU067z
FOGoZ3MZPZHKP9FHD4m6zB6v6Wt/28m+v3raRWsxqHtNiQKaStqkDWnwFYcbADcNVl20z8j9PHAw
MUJZen+sZK0j0qnhrM8Gv2GgZgQukA+0GV9JLaptdq4SHCKnJCH8ipDiB9Wck+EUXj/x1fnXj5Nh
Zw1JWuisEuw6xLL08/KjekFu1OJY1WwAifpHbc3VW4Ttd4GtOLADQ7w7hKA0/NgLY3nNDferGhfJ
GLYIfXIIXnbkqlPYnKoz7rKK0/9Ekev4XG1nxvPGciJmnP7Br19AZXRQ0US7OTva5ISLnLjoJ3tw
Fyk8PjcxWW/RRHX8ckAVwg77oGzOmv6h1kTnpG8C48VH1VXqW/R0LaSytn9uxo9uIR6vVDY/Cxtr
EsH93ze62Bd80yd+sGX2Nxy096JnpuVW5vxMNwxKYrIKHJ3W3AwEx6jPALw05Z3iTDD0a8/lD1/u
pBD+fiEXfdnCSMqxEgPxiBYfHMm5Xgwc9wCzLmQ2UVsRN6PswUOwVFQ012TWv8jE+HRdRAasWZLO
v//ekPrMF9OoL/n0jUB3E60OzR6YDzN/rmzVGUL4Rfch+7MkmhW3wfUd8efg6O/Pn47u38a+XR6p
paSdRB51sFGs6ZCngIyoNu2YwMErSnFvm+jzvfFBG2b96+QFLd6uPAzTj/338Pnvq7gQgiRinJwL
MRbpiUSQLxZ+8HROpsTh/C6UtuT1nVY0ZhDgUnTb46cUbmpzbqoPie+ZpIL5zrUX7ss38q8rung8
FTVuIqFNpyvyD9ESZ0mZ2ghrc4BMHGnJiuQsUz1IbIXwWEa3mBGXx2Oc0rw65fB/jHcES5DpGaV3
ljPo2+5MaPJrQh+xVu4HiEAJ4VfjmkghrbmJzX1QHE2yNhKidLXbuNlF6Sz+I2LMaCDXfJ3Spqfh
xt+duC2mLaxO7wwyB68dVmW/jHCbEhF33uoMPhgMzOJwFo8PSr+sKVHMFefnQnZa8pqEuwHVHHvM
oC3L0yoZcVotTundePaK8CZVPCu9FYMt8WIQzg3cng3/jKuhsFsFbG3XlWS/lIh///oXb2Cp+haK
xWESuQAVDScUUA10XgdNt2bYgPKEqA4b5tN5IpbowkpnklgvExeVxLW1/yt17V8//MVQOe6yfByE
grCTXfukvRsEKeGjlWf6KymkDas8WUZ45GGJ0JTQOYB4CS0JcJCDp9yI98UG1Mkx8IR7hGkH5gYr
46FAkWod0pWxKtbEISwAT2ytpbpolqAicAU70aq7KZWZSYib+NiQXyxxvpw3+Vw0Z9GBU8hwlVLy
syU33XODhHFNQaX69fx/f+/rZCijkz4efZ2tH3VYZav6Daq9dgJVHYJmrTNxY1LLeXmmLHyFRJFC
JlharB1LfxrBaNXr+CP+sDjBN6selqCGHd3lDB244/7f64P6+/rwv6u9aCCOSlibQYWts3LyZfrB
mMS1FmTuaJ9GOwufchyz6xqMRbhivqYHS6n0Iooy3045dL437xxx5XJCbakufSS74TBfzNSEiSP3
XmQYYGx0+mn+QxCsY93TKNDv0+v5Qde+xsXpo/WbzEp9dnEqzU/qZV9zY5MScZLSZ169oCmkMT0L
/hQ8Z5gt/hjH8+O4TT9pZj1T3BOF5N9Uu2w3VHbJWMNYRYHddX9qc31VwTA95z/eA7ZnGYuKIsn6
xUvZKbkVDtM4mgfE6uHrHrGQdBqq0jYCru1q8p3BecU2zZXULZHBXctH1H59RA0VX6tq6oBYLzYF
S9BofqgsCxIpH8JtnT1rCllSyIlHLHw0SQXKSOdE9y7HcfTEBPWU7/VxWSqfpxQSO34D0rPo38Qr
66ivA5xJ6Y7aR6+9tjqzjrgJOqwdWZu0RZSZkW1F875VYzdhfCeXcwNXuzGfOOuBq4+c7FAbuda+
urn2eP/Sludl/PZNLzabrjOruFca2AEvEEs5S1V2gkuXZd/CsETvYl4eTLKkrsiKfsQIfZU+TD4s
XcU8/EMobp6UqK1O1qQaYSMDfw1HcmncVNN+Wy6qJyJo+lvsJfQuBywT+/CaTOb3h+x/F3BRfYjd
GAVDxHutIrOecnLSOYsrXRyGq0zq5ifV5nw5BYzQK7+6Bv5a+8ClodQXQYh96ei/rYFCnzRWrZ+n
2gdyneTWpzM67yVETty853VFm82fd3s5XDEHtUfV7Xjz5pXv+QP4M47WtUMmSXuDOA6ev+VMY+5/
L3y/iEIsbIc8G1MLhRSvi/ZfjK5Ka3NhUrJ02WdYbZRqqfj3Wr5LzqjkGMGqEEU5N9/KJt31apmU
d1HmcSM92JxXLua3kv37xVyswoVWJThGqRUnR3aKGWcLvwo6ffPaf5x3nP1tnZP+jHM4jniwQks4
JeHLtXvyywDt73tysYoacqpogkHJ3L6DNgWHp9439yG+ivCh/5TsiK7o02l+ffn+tVb/9v3NixNs
0kfJGOTR9LSegqcqXp5I5WE7RD1ih3P1YzqZWvGyQayOdNoWH69+9d82EBnFPdHfzO+gS/xdrStd
JQIwReZlLc5LYboEmYatOa+ImtuyFeyuw5O+dCmXGwFnYR11nyoT2X5xu5O0HTIpUhD3beQSxYA3
dK8tnTPoDkwVYNiu1SUDBV6Ch9LfRq+Up6I7PYDanal6V6WQvz6E/7sc6+JHwFssjeG0h4bLYKsO
Mw0eDraAm+DAxHCu70A8SuWMyA1XdxHqouTeYOO+5nj59Yf4dhUXx7ZzHOXFuaBvqBJxTuiUk55Y
u/CU0th2p/pIn3Ka3+Sz8+938NfTKsNbEm/YEXXEOX8/Ad05kIuzgkCrT3edMVfchDCxE8xNJ5QA
9hR3GuezE8PrK587/co/noJvn3uxRfldVZXBiS3Kx6Ix2LQpzUW9r28LG7m83YB8Y4oeguHE2sRR
VWcmOaGgr1zFbyXB929/+fwLkpRKI1dxXg84kF0Y6jz7mobDpkQJf7Vf/NsO8f3zLg4DeRMq4qng
87Jx0VYL9fy4IZ5zxuY89z8owFQaUjPGhS3aFQv2Jv1Ai6bBlV3gl9YZK963m3+xCwQxzXVt7KeF
BwOVrCIR2kvGu5oTn7cxxPWo7yTr0NC81rC8dZsTl6cezWolDEuZYTuxhwpjrN72cyfRdmW7i7CQ
B30yF9lVMcxeqx7l3zb271d8sVWIluZXJkytoxXO/I3xlO/FTXbAZjpk7Km0lblniZMeC2JFv4Rf
yOeX0ppB+OzMtJw++rVn55emHpGSOAhlLP4Tk+di4dDTIOk7nzcnLOc6+jtbv8eGhsFYkGYDqsPi
3kJYdtTxyc7ED9+VDuWD8UCSrQOU+5oH/Nf3+PvVXCwgRXwSi7LkapBERBxNgPLMQUnvIC9xXj9P
Bvnotblr74vHf79Dv67n5GgS8zoRMqkt/l5BFLmo0iwaWUHcVljBg5JFBK3r83hDH5H5W7sgq3Cc
0wzSF5rqBkgrlm3Kz6Q0c6ZfBUjq03vgqsd/X9evd2Qq9BkS0eSUvroE36qxKrNyQe+4rmAieKif
eLXdpIaPvxUcJGM2Eo1gHpzvrp34ld+eVRW14xTIi2HrcklNZLMGpliPxyBCqBzdjfORGQA476mx
inrauJPU+0nDrLgAfpzBllzaz+otagBbyaIZSaLUhi18L8FaU6syaWsXlcUygRS9mF07F7Hf/7IW
YyhFRqqRAWp+GcC+3amhnuI8zg1ugPSh10knIjecjHPLqVOXpF2VE/0kMqSXiIUqAtMLdLEpXcIb
slRyBMA/BI4Lj4hxaVxhmSQwLEFBmNvV8fwsPPUM0jHP0k16Yd4apM+ivtD9lRTfgi4H560cgnW+
oO0MJ9Em6VRf4KLBC9MgPJ+Zt5yyuzvGQY5cAxyz49ve0z41DKGDjTJB0gGbrpAt5ItwZyxA2Hb9
PFnVC3QYZnan78JFvxEfz90igeZcf5q3SAtlxUGpCVt4YCpMkmvxTpDGQnRLh5Oa8Bplc85vcN+U
F+bB4m1rzHC+D+yKOLJmjHuBEyMyXXXbinnw+XHYdy56y3ge3XCxGkBQuLVO8oTOLsU2DGuIhHgE
fCqhm88iIeehAYpwaTD0psuj9eu43vFfn7NFSDtqn+Gip1mOyH6T3CsEJyIyELNXqKIILUcCsAtH
yxZiR3sZW7mVPFXDqsNQxwHiMDkZWydK4LQQ83jXHvCzN7c0ezFsbOhR1B3krqU5zq3IU5UFKkPy
ldKYoAC8aT0CUxeJmvkVCJJAHilmesQSS/4VyNPI4YA3L2gfgzompmfQ8yWaB+FE4sy7Uu1gW5jh
Lu29jvnbaCIeQWM7/1DHWV7tADD8+/3+xcNCg/vbU3uxl7Zx4KvDQENBMJa6sB/I1MKg0TFW3TbR
vj89myGtS+2l5oid4tbAqkE4k60YeK/O0qzoP+JkE6iT3rJcxeiJ7QbL/5Wt9tca//tVXqyO4GmK
dDyxCvlnhuyM7FyCBJbdNli1JToLzhuYxGh78PD8IZTTQGV61Tw6fcZlrfX9Gi42zyaLjTwyuVOq
V4eIXryYtKj52RUjZqSQSW+6ET1R7BrBSmKabI/Kld/qt4YE/nHdpPUjw9G7bL2c/dwcJIt4u/A0
9bqFZoaigUuYJ163VxJMxejlz6vmWkPit4fkrw++KDM13RDkKBqkI0QQ2AiigS6PeBYbwqOlTTNk
E7cdOknyF0ogHYXbjg8JCS1iuIwEj157jgM7Y/51Y3DxtOzV+iWPVceqbhv8msOHAtsgLOYnGYvM
W4v+tNmHjDxIR5OI40OK4C9QjuTZfNDX03ImPgzKXpdtM9lFyZ8T0myD7Ni53ECQmLRlKmEX1kpf
JDsCeRamDUMxwrOuzORV8UqUx0Ov2MySDQSW+xG5mzUrHKNxSsmVltlgF0jElK2FoTLaGsULDq+U
rLbTsI7Ph470v0WevLXxu2KuiVEToffpm1DbsipIYJ+gXrTabVSsxeyJvaZYK8GyGT6k+MYyHSFY
1v3C0h97lgkoKiwBinemZD45WH3TcHkyPAy/535mPJ+u1BhfNcTFEwzhBoQbAdUKfpKL6qatsZEo
QyHxBAvoN+m4migbZ+wv7nRsHN4BWSnRksk76KDVterzt5f4r4+fNtBvG+SoZGWDBxp2kUOED0qH
ufEk28lCuoltEsJn9aeiocMrvepqcpT2SzXx12dfHNDEvBr7KgmkY5x46dk2Dbsw7ZPsIaRoOKcG
2yyZScSnIXjp3AS1vLBQlAWadz2fDc8dp+kPRFWGb0uAH+POUSjFMINGtvgsvXTvCBn1nfaCGp50
i/YAj52BTwvBXV2e2RnIeXizlsjh0buZJm1LJPorLfw8dw7S8LN9LShLndain7+0AdWc/G9Fu1QU
56aUnoqux+hGijHBCu8axkMUSDP2HOO2f2KEcNqaByjswdZ4gsXjRLflW1jdkOWlBn/G88FC/Q7H
lS3Ioz7IP5sGDceiWg9M+9spZKG7s/DtYidAxS+5Asztbmbt8z/Wcyw5V0/2vyy+QMgA2OmKaQDi
vXh05cyIUt/grGW0lB5H2enuQ5cjQa4u5XYZE+/lqePWDzw42hANXDHc/Xuj/K0Q5pBCZYcNF334
5WhGTgo5FE4Jeh5+r3pF6D0SMgAmEInwxkNQvRXnNGRF5kX//mT1l+OuAb0DkdakTf9RWBpyqGh5
o04NUdEOnyHJ4JO2CTxGcVqz8YGaKtysn+l/wmemcsWE/fGBTCj1LCpuq+C1BhY9OONpU4xuFq/P
gYsSKv/y/xQaee/6wddRpa4lNKXNQs5pal7ZwH875lmAnDH/SUzVf8wtCjZvkuYi9Yh9AcfjXOlv
R3XiS8C/TYnODJbReTOiLB7c5zUDlZwa+R7ndtk/J7pjUoJwNPz3fTV+rAm8Gbi+LHg/JuX8Je+r
EXO9OQVcU+WE+yj0Sn8xbRETRFJ/Fd6AGtc1W8JeY1NtHhUkGhEoPKCJ4U1w/Pr9Q7ED27Sy1F2O
YoyDmGbrpQOFG4MgnmmvtNU3DmfRCGoKnTLapZWOJfbJRC3OPxZvUGUSHohza3rbokV9GJB0ZMZc
PmT5YhpUBtQytrkbnWI3aZU5mGdsaPWxftBsobf7wbs6fpi6NX+tHV+3xVLhloKp0YyLzmLpy40m
RKN87MHBEDW0ZlruCOmCIhy92Upk6Mr7ZkcbyuZ//yLyV5vwx2cbloH2Am3ij9c8s8pc9FNFntyW
+Q51XrJFrkboqa28W0/TyHlsWc0mIAVAOFrrnFggZgXMzZkPEU6F3Dpcn9W36Q9BhDOgxf+Vz/HJ
qDotDgziGUE1lnteijbyVqirxqY4b7V6FuKQ0yD8qTFtjuFP39ZOrDxJ9NC6ALXyOoMSLeWuQtjP
+SUK3jiNovPRLdsnGPR0q6eOAG3rLd+rp80AxUxZlWjK9Qd/uI/benGOXwP1oOTTcrGJDC/udry4
Co0OEUVCAtMrL+GCvprNurFEdMHKXCR5ay7zaISJSxKj0w/SzE/mJf+pzkvdC4GAGFSazZtEwlgA
RC5T70QoxYj8ZFlFTO0JfFy5kSF5UbPlH9bE30EZKM+b1+CmIc4qcBvPQtHSOk1wY4wv3YDIwc5H
Mpjo0Oos78VO87dILyGXkbb1oeCzCzdy0y/KBB0WmM603Od5vo0DJLv5rqidVy3Gnm+9lfzNpia+
SWlmdcwhU2EAwPD3bCfGH5GUpgJNeNsyxmu9tAT+W+BpfJdgYoMIO2MRJl+qG/6UnDP1Eu5j18NI
v2UQqFHiLQcBCV06zzvrNSufpoOJVb52+lGcr+JintpF66K4ayCFnBfiaR673RtENSTipZuhnJnV
9xxlZrHLpv8mkCE8eonviqzhR8kj0grfJDR12h5geYeDLjsWSeGFU6WbOPROH+Jdve1Jcg0cYrBs
RIFW76CbtFv5Kfe0uUzcT7wazvPhsTNWcOlc8Z2DpZ2+YKckdRxdNsqSubAM/bUlLpAdesZ8sIVb
Yd//Mfg5joI3WS+7Wftc7UDeY7idIAtTuDTeN3FRcKBnKGdHFkON4abtbCph79+vo/SjozGtBN/e
xouCTch6qVQa3saO5gobz3N33y5KyDQjXdWrC4/6Y4+fPo6538RSYK/TLvb4tunVLCw6FXEPSQy1
O/hOdkOXbyaelvIxxNc3x5KsIfLBhkV74qsbMnqKV7+xDZbPhPk2h8J4xNk81/g1sFi2qyC5TxJX
u4+OImgikRaKOTcO2Bfoh8g24WH7f980eaokfyxh377FxU2T/axmSRLloxHeB5V7vgMMxw+JMBAq
zDZ/AwJOIwJNDfBBQn1vfcTzDzI7T3vfcUj599WYPwpBiakUWakUD5YlsqT/XXNXWThYSSoq/ISd
I4ovJas3TWdySUSm8OEAB+tPV2yhbatcTRMclHqVNiuG3aSymN19gdkeJXT65Ece62SeblSY6bF2
QHus1YdueI01tMKzLPYifTlaL+ijDOy/EUrtYVXnq0FysQzgrZVd7LmQC4lJPMJa7rpwOZKN1B3P
hVvH+KWQXa1GlutcXKWkLFV/gtQNA6zW8+KjQRJe2EO5op+u4X2CBxCuw+ipNzKvmKzw6vpUH3Kq
eYP2sLJKaAVKW9YQtLQ5TJLxdOXd+JqvXfzMcI1Nie4125R12Rcl4UqkndOJR/0gntlUSrv33yz/
PjKOalTOLJfho76xIL3hWBB4U0sab7Vkq6nmBsxizIiU827TVC9hGCLpwf1guXlHosVcHIGUO+xT
BVF756eQzL50hqsH0FB524V/snhuJTMRc20286UZgYPGSnkNT4sOjRJVCtYvRGVZfcPaVXRu0dwU
LUtnu9MRq4jaElW0Lvqopt7afF1qjzhVUaBNgtOP/rVrPEIJve5Ru/OllegVj5HMpkvQ6L2lPiac
BYZGd1V9BR32ZN1JGbazu+jl/9/+5b7qFCEqnFg8AZfltqTWAIHpSrMYiHa7JJlbtQX13keJEWpL
hv851oATBN/GDfbMmV7Edt8PK4x4VbzDMCkhEJnw7vdEH4y2D9CWXE2gc/Nid30i9RVtdPk00Kjm
YZiUOT9EMULf6I2lFQon61NyW9KgVWCgamSF35+Hm9pcxs0xxu9n3ffinrzXCh6eXOxDRIl2XTg4
wrtiibddxp8SOpW/U8zclstDR+CNKLyeyYf1/8u6mzaKf68RPyf33GoiiwDGGXSVfuhNMl2NxcCs
/7vM19VdS04HoJYpaFqfS+newKx8P6k9Wu3K8vQjAWd6ezgTKDJHVMv4McXWukyVzko6/coxU3ph
pSQvBmr/04baqtAfIY6xY9sRtNMwIozhMRtcY1xkyYtMQMOcR5NubLUr4XCDHgIKxlmodatrGosf
CHyuE2gjvy6706QIvqiJzQSNQR/H6hFLa854pn4Lulc120PDfTB2OEg2Z9JgZzOsUTyUpraWjWWF
2bB8wD9TTAd+Ew+HRJuScAvP2sfXOBb6L4cZKmbNQIxiyQyQLq5Q6aSqOo2pfBQKmAazhvgpT3NZ
mcN82UUPGaQ7EGWCslObjZ+t6aapyq3whpwpulPMu9a8Ex4zL7blW7xYBEBRVftN4o7xnWk+8J0g
tY+sQViB8f9mq6k/rrvTuYzkJhqueFbm52g/ym4LjbY/DPVelDL7LD75KgeFtzB6T8y7UX20mHJU
ijJTkYFhdyxvHxoVJ4nri1eOzV/zlot3EnEO4UEwXRWOFNNG/a3d1PaFXCVyJHO867Gq7zjhDepK
qxZJzFqipbOaHBZylhpW45OwwPuYIM8/z1PZU/2Z9kfqHL1wGhwoUBk0/Pd7td6W2RopcHjaKMlK
nr6z18z+/Tpav5y//rrui2arKQypngmxfMyNJcsB7yEYbPPAqCOZKFFk6zZOqpqu3DghbloDXTFQ
fHDA6m3AFGxhOIPbZl7H8P9tKO4JjE6wC2qeHKws+yS4rfJqgF62qTLRuSo3isoQ8fQ8srSPI4jm
btHk67NAhwAbGkZcD+FQOPXBCqC3nJEqOj3zwJ+lzdSw3E1qeHQ1B7Q99sm4O0+aqzVeN7ZGX30t
rcHOz54cJlOud6B5Yr1A/zFXoDogqsy5rwLVPMzfkzxv2RPHkLYaMPmwO2QMQCzNmocN1frU6FC3
Rrjv0yuqEe2Xio2Xhii0CQsJZm36Qb49KELuK1nuc8NFc6uqTzjiBgfcBJN4uEhYkDNEK0ziRFqE
YDF08clS7osaL5d5yHF+xjdZAa9ORB3oGaWtdxvUD8862bDhg0jxKsxOf2A12pLdbhntkyjYuufg
VgoQrNMK5oE6g9omSUYxJMy/6zY7RsV91z6M/ZN+Lf7G+qWmN5i0yzI6Y5Xz7EVBKKRqNTRBJ7Pi
SrzkAPCXCfu5Tfs+SWMAZsxPs6c6eKiDmyJ7O1urc7Iu5I0Mg9j2u2WtrmUrn51wZ6o2XqdTP2Os
yvlcXZDkiX06JySArCsX34boDSzKbU5Y7I2eoPsx9U1VgLK+wU8PmxiO0xpVEAFvI1NZCPo1XdcZ
MdUw0Tw5PwpgMgsdnWOyqcV1BqtsXtO8J3pqnkuOVO05i4xOq3AuxZg8vuqF6obRJ9IAiB3RJhG3
PniYu7xnXKSMPEsoFxe+8CyG2zrmZHGtU/db7W+YxMFOKw43+XIRFsImqNqzNC05Z5mINN5HVJuU
qQ26AUa3mLqnMcajvhYhjDpUZXBTeJJOJa/yyogc7s6/V5OfbUt2LgZGjKWnLHb2sb8f7kDP4kxu
TwqBXZIr2zyk521xmOASPKEz7Z4c1cANN//+1N9vxLdPvVjDpDaq5EGRpxuBfZJUJJ9Eag+Udh3e
9C3u9hVOaQwsdbHvmXkIXpashcwu/2SghdPVsOAR+/clSdovRyGSYsDgybzkmvkVUvTtNU/DTKoE
P+OaaDhqwUNpvrbKUbE2MsES/j63VqdxE8BXLxvkAQOvbaMQLPfm608orVUPY3FJUo8IbYEuTJX0
zqnaG/5BE7ubEcp6sverFNWbQoQ8w20EEgW5Mu2LKsLaRzgDb87svZL2cUIaJumdGCWtWVB5fXFj
oC5JaGLPoUttEorXgjQGvwvtaiK5yJS+g0OjChyTME/HuxAiDPGuyp/JZDOSGTg8K8FT3N8A/7V5
YcLBIXR7MpEtRiJDaUugQlQf0KuL5bIrNyfO0EzXwtfx+DU4HdLnvBtp+TyVmPJ5WCJs9sgOyYRg
RWLkPm8Tr/dvOIqAC6B2RS8UulIwoz8krIKX/jiYTDLctl/nrANduOqjnVA8hv6N5a/NYQtdQslt
4YAA8R5izq2uvuY1qmLZqbOjCrH+tMAYqcnYWva18Kdr9oCBx1sNMMhBANWxVGWH0j50kC6UOiwz
lTH8XMlf0noXSVxnu/z34/IlpL+oHpBew9qacmw4zF1sCpp0LqOhPLMprDS3UNxqXOHy5RgyvAyv
vEVI7tH44j0x9rLimZiAK2Mf3oLQeygqRzwfBezjAqScvHLM5K0p1nJFiyp3CMgz2RTL9JBz6lbY
MapNUd1bJxfgHVwFnIwFx75tR4Oe4RzvJxOzMXYkVi9uUdodWu3RJ7cBseMEHUm57ebaSI8+DPg2
eogRTyikxkToztKQvsK/b4z6y27JjdGxjZumrP0A5RtxdB6jNFSOueAyCxYMz5AfhGqFUGwO5WT6
fuMbnOADZEfrvqEN65wWlBBIYsNlo7i4q+/O5upkQKEADOdG4wO6uBQ8kddwBiLmQ6tdiTLCeBUz
MGP5fzg7j+XGtWSLfhEi4M0Ujk4SJVJ+glDJgPAA4fH1b6F60BLFLka8SUd13e5LEuacPJl7r+1j
1L+o1jmzGDD/ZJwvmSKtJmPuRX1bDLL4WB4LuZrPPIgmr8p2XyiLkCwHSSWEPr8zsVnTEOXnGFtw
BAxGYJSQ0GhYz6n2ojQWdLhbjeIgxZllQtd8jiAO//tSnzsdmSySs/iK0p6Z/88veRwSqTsOnIHJ
Qndy0NQ1MV+2zlQRFRjoRAwBIN5iW9DWItFawXJgpOnOqU5QYoBxaBSFxVIj9xnDE3/JQ/H/eRo4
wilIw5Q5Xepke2nLWsiwCGasjyHHshsMraAwGC+aX1qH5sWTVDhce/FLPNryV/BVoUxKFsS6lYQV
qreN4WusCzQaxpuq36SW23Ufnc0kxc/8aOKJJ8J8q6UkdnReTrBNAgrJuhs+Cce8cLV/T8fnPfvb
TznZs0IJ5O2ox/NOad4F62nF4Qlah+UNtA/QttDwQl+SLjAdChdK0IuffbLaBEUljb3CZewd7Qhw
jIxBXzm6qtdeH58MR7S2CBzMd7z2DYX2xQ7Aubdhnqti+aB+UU6bWTQ0giQVLHUnLFtvaNdK6uQr
1jwnXPcc1RqHLp7hzMrHgNEJeVbxhR7EueOrqVgmKF3TQu13WoOrmWQJTV2kexM8NB6+lhqw0OCF
WARXgtYENLZQooe62YXitSot6twz8ccd3WPojdMyRRNU3EiSKw37Srw+KFed9oFxhaCDVrcHZimP
wju5HeMX+U3q5OBd5Uxj3tLxfwZUPzbPUv/QV9cHpi2q8Udn5NT7JnD2kT9VyoeG1DScbo8KJ515
hxyezONyHJ4OEqOUe/DsB3v8U/xhlx/6C6/Y+VXg26U5UWhVsSEetThUAKIF0os0jyhbbwZ1UFqG
hDQtKVMiOFj3ZuyWiOUgWIReZVyxN7k0l2WIeEu9FEhYYVmYuuWlF+e3Omh+cb59wZO1dNTikt5I
kO5b/HwHVD72cJW/yAgvgSAigwDfBv2ElqfgE3cBwyk8LnFQTU57BfqfVdcr8lUcLk0vN7zWcoO3
f6+j2q8B+skXnB//b4v9lEp1LPcH3i7saXH0oNa7cdyGRz+L0ch7gQgByZaIA6l2tLVhi/B4tK+6
6QbKJs5ZyuKX6rVi2Bcu23ApoNbBWaGuBcBQhHsfHARJmdPntlQTBcT0fSPlsxohvJXKG1FxLKI1
AkSL8HxsdIGHz4u2aL7/aa3CRkyjVJFVRTt9fVMMU8cpFOapabjEVuf9FVIuLi325+ZBvJ90ZKk4
mZyfvqRKfzRqKbDoMS2TR3Od+wZAJmITdF/mDXQv5Wj+Fgxx375/3smTX9aGrDRZIM9GuHfYbrBh
ZLt+m0V3gRsslWSJFgwN6+SlFBcXN7ezD/b3zz95sHvMX8cikufuZAUejbjUzG8BrTBeBccy+QdS
8ByVtwz25IcMog/UiROnT0wIQ0fdjEQaIbSoEWk36h7R0aUda96Rft33b/fj5Lm2goz5r8D16ded
C1wzluz79jNZ9DO1zBsxPmwvagHP9BlNdRZx6JKFsOiUjGBCDaqUlI4tlntaeRKTZU9gmFD6iHBn
20ePYtjuzI2iz0rQSwOts6vh988/Ga81RzE+ZOZR3RnFdXMASTdsFO1dtVLXGP3sb0zb4Abr2ThQ
5itBRlEC4npghoJvsyvWYuJDlFJAhlFH7wV34N7hHmxvL33Ts3u6Nru5ZcR2iFtOqjezKrJMjUwZ
jL78BU/SOzjGE7vObF5Ea0M55jD2tRDMXjjqnj27fPtk48RTkXeoVPVKQ8FBXED5TvQ1m2OPm0LD
J28H62rNcC2ciSlzrpq8gql3wEnDsAd0f8Pk7lVtXpJhbSnbGLbWfeVaCLuj2+OjAIwPc9c1JmnR
jwB0XU2sfrkHiQT0/m0cL+Sbw1X9hT4GMzq6NmDADxVRVk8jHaCZglUBXmBNBcsWSiAKS/sgXPj5
v305LBssgrMZS4PMclrbS8kgEDZMFyZhPQy8HDcerPlo22WV0xBOpqQRZ/tFBedPLq/nHzAPL+/K
L9OePbXposyvigxHAdwIRyFV+EWkpjVD8wJG7pwA6ccXPXl/FbEp+j7thp2V21pI4eUI7wj/EWCT
mBNb6wTiVNA3S7HxZVont5yeegI1KONzKNUYXbfmR2kw8PKtN41RzasBt+mrHW7wnan0eqD8gm0z
XwSAgxJTCRLplVUsPYwfgeKJ7Ux0q5CQjbb5LF41IMuir4Z1VEpvu1kEk7Lmbs2WzE3mmLtW8vLg
00S4VEobJQHbuOoW86HngE+pglomLDXks4V/DNdKvqPFHz79ex835sPEz/VuDiGe2fFEeKEROnmj
yj4Mk0xP5wpdJF2K2V/uJfIir5cCPT/DVrRVV6yo2cvupgH3VD8lOfzhh+ywV7AEzKLfMUKHxUnq
c8a3aweHFjMugWpaBBpdxakgEPCW51JMkCC4x3tyH3sPLyOhRzYn9BrmmOVpiOXJ5Zs5krtunSE2
MJ3h+AgiTfHN8pnc0CBVfVV9S6e1Pn4AjQrAEs4GHYXMnJoyrNlL5lVEG/SwhmsOgPjfF+q3FQX5
BDQiemA6nlQ0oD8LHiHoEyUsRZULNUDPsWPIHNYVNAazX6W0oWIQMgRmeJpD+F7vzBrU+OPArdce
LltVtfnTTm8b/XXNmsWbqI9PbltQWlqfa4my4+ZSuorVR5VRPJSyJ/3JCbtWX+V6bQlPfbsajD1k
rhxZhvqJ711bqjAV1Gij4TbxIm8OSwYY+akSTEZm2mjYAA1H7xCjlbpJF71jGKse/r1ovOtXxDgH
zCzWhr4uehSaMt5PVNqhr0jiMgSzbZWvSP7+fenPrL0qNjp8UgpDOJ2t8uelLxurLBWRUySBhd6E
Nl/RX48stqp+G09o131SAFUgdvQ+jTVCr2nTzCF+0F+2cbI9FowN9wCt5HjDJL82vKrbWw/mVp/R
8srkIGyA99P0D8Fz9cLhmNgogDQWnfybVJPsAZn6Qe2JxdnWT8Q6J+1tRceM4HEEXU/iHyBSM+va
OV5VNfY6HoVslcHgjEv+8t9X4q9O8PS2f7sSf6vyb1V3W7WdVanzONwVgrWp+mSqWt1GHrzOXLSj
DbBHR/x9eEB9H2QLpWG5Eq9r+W4ivZdM2usGvpwyC9SPt2ro6Fy63XEfvWrEHTwoAEPAo3NCVW2e
ihZcNy11ZHcJjqs3fIzsaRYi+l2kO9KR5M4Y5h1UzM3U+Syd422tuliG6v7Oan1wK2zL23Q3vR1Y
RaqrOAO0k4NRfUQZpg63EilTML22pejE5R/JcnQs/5WdLy6dpX6zH3hzLVTOqsU8nk3spOTsCi3o
BFFI9/WaJdbaZjc0UOrX6SmE+VtdISxgaDc9AmXci0/4ui/ctL8rw++b9t/PP9mSJktMRpxS2b6x
bP0heSIKzhO/cM21d+NhWdC3kfFnUu7ZGhL63ubCFVcjKVwscaxpKienhPPehZX//GUxNHTD1Nza
r/bAOEzqoRrUdC+uDQCwSNlh9z2Oo0fKwePhefwMPc3L3yAi5cKeHNjEv3j4+V1sc2dMJuyKhJJK
O23GIcBueoqKdI9DKrW15EFDuYwylt64V3Bf6FXQnL9Uy52Z3/z4WOWklgvMLq/zTJhFyuhxB2IO
7YaCxRM8LV+3fs16QB3uxJ8XH4V5pfr1KPz3B/8ts769v0UxCXkg41jWR4eup3KlDJtGBS7crA44
LOnDXbUzpryhY4eVRN0NBz9nYHqrzqSBubZyR2x3Kta2z7gH01ah6vaBcf57nTkjG/x5heSfK24b
jpoyWFyhuZVb7JL+AfWqnH+NHo+tAoEAMwuQ2vYZxRQGjpyIJs01P0WiD+5V05EZKCIKdfrdONjD
H1aX5rDl+U7HrSi58c0I45DeL3FJ+TWQ4RRqGPivoH6alQH0Jlf//jm/PdrzCmCi1SP3XP4tfKpz
Rub6MdJm0SVqRfG2nZwmuRoxbmwVf37iKA93R232Rl83y/ix1dDHr/WKX4dckhblZan8mZL655c6
WRYsAjvKKTtouAQXkbw2p22VrMrb2gmIK2zsendwDibSAWCFrjyuI5UB67WR3zD8lu8Jg4QL3jia
5gpzFLTEnPs4XBvoFXzpEtn2f7ww/71+pxuwUkil3IQah3a+TgYEJPZHJBIextPrucJv94CZLqnm
z4xF/mOQ1glnYes/LbnMqJ5kJTPmuTprEnNWtnLpuA/6e7V4Q9PuKO1NMx+6hpoIPWIqCCah9Iue
cnl+X1Cw6a5q+apxHcq3Rr+MXK1dHft1UO0LGa970dwk2CPY14GxEaKMJ657ZGapy8si2kYVA+ZL
e8Hvo/78kyhjmByTiXDqwM4boROthAPskUOCW5rATSKYu7MTjpS9exwnirpIBHsKvP4KGOQB5E7o
Kjb6aEb94yPQscvV5G8TpDR/K3M+U5PV/KsBUeTHfBQONLvmiUONhwJBrfSKFcKjvJsxyqJzqYF4
punAZ85HNV1VRQXYzM8lZlK1qGtrdb65kq8TXDXS1IxwPtWYB02alt11YR7t1loPa8ZEHkejF5Ou
Qr6sgWQ3dojhOQ5XkbqKHUF0q/EqqDeSekF6LP0+H2ncJxmlGlU2M+6T4qGiN5KqQ8No7j26iZZD
uWQ+pN1Ia7RxmY8Cnhgd79/LFdlDv7aJnx96sjTIpSFM6P95SijyRieLVwf1w0oJGCpuaAGo8fJQ
4I1+VRFuK0RLiQaOChaEayG4lmlhlwDEqnu12aVx6QzDJh/2yBGZX8FhdPNw0zd/upgMPw6oy7zf
RI+9B/yP0cyIGConj5tznheDIJOAYkY4F58zw20y+rgro1omZLAPBjzxV3PxH/u81fiEsmfGQyx4
ZfbRRSviecCm8/oZS62+6kxHyr8sg+B66UoYtyb/7/boxqHqBOg4oenR1fM4rox0j0eBUUXoTTmP
uuL0zZpEB2KJte6tDa51EjPjBywtfiusY2lxYKRbVCuFJjQ45C5zDQHVMmzabLadQxbV5oAf4LqP
h0LASfBWUQK2+VtXkUQEMm1cIG9s/eLegLBbP/bmguUstVOPJN4x8jN12XPA5xAwx4PBlI2FXUUT
w3w8YjP0pyP9n0WLmdyOgg0lMfE6PJ060tOLMaW/ayXKJHaxeZqDetc6WYMJxRvUTAxmpydWSXSk
vKWjW0mcyeBFsAtoH7m0//eTeKZbO9dmCq8n8/q5VPz5khZFmQ15ns0T+2iaQO5uUGzwChLNRtSD
6KgL6kZOZP0iTD4QlnpV6Ko2ADXuBbS6hOwkRaCfpWqeXC5rYgku7U1n9vafX/Gkoa2WVoQH7qjs
UmKZecLS6k6JwauES9w9gAlQCH2qLiEmTvQsaP5EZdKlGGNumiUea7tdEbLtGhd95b8P6D+/1sm6
MR3UIR4OszLGY8os0lb3hBkIbrFuuAb7tq0MD389Kpc++jflA8bvvKDOkeyW/Et7bCZd3x4MnpQq
WxDkMEjuqMFEFZ5EEuvG6ha1zSBcqyy5dN8BY7zGbesEZGfQqUshn6Ld7MM3rXish5vmC5g3w4hx
GUx2JNosvPB0EFCbfqxeGFieKTN+fvGTqjNr00JqpnC+ZmG6zskm+kDNTW1GDhyxqNFuJhQyhr+w
KWtnX61vF2zeA75V5WqvF5kUR7NwIT6wQmbmZuhXhH9hB0QTED8pkNP1atMYD9hm8nwrHGMcbsjN
p9or6qtMuO1cOK6pfIOFTAGb2GxMd7ppg7UxwxvzzVzxky89Ve8FeBHxTu03vfk2So9t0lEok2w8
+kJNiGTfwte+l/3CjQS3X5ZYTJxQvqvMu0sD6jPHUq62pTGcZsCl/zLfBlpWmVE/q9hQT4e7zu3J
J7HHGxmr1WHFcxp6dAOfO+Ztrl67tFPyF6HxUSC4ORIjFoDD+Pzv9Uaf34qf56Of3+lk4wvqoIS6
A9Ag5hw8ybymQPCtEbO0tiutrRmEzoHHwI/UF4zXhKFK0QN7mGXXN7pTQEERRicp761Dv6ilx17+
1K7T9CsJ30bl/VDuSzgt8dzY4CyiZrtMWAmf3bAdW1s6+gJJK7hqcr+hx0ME3E0VrtWY21ishpvu
mgX2ZUCgDarZ6DHVXEckogTLD/4L2YsaEysc6Axc47t/X5Mz/k3NUEXWXqZDElblk6dTIKhSkAWV
a7KaXOggoLecgfe5uFJRBws2lsEUTz2u2co2RHTmV3KJ2gclcYo8lmDAw0dDil1vJ+acByj0j/pQ
O83BcKN2m9L01QiHnzm/256mCGplDWVtT8Q9SHCsQXhDwV+U2+ZwrRhEhN7mFV5GZ6yXkHHJLKwx
85t2Te9tXAfpNf3qgu1vuOqCr75YN/PEwz52L325bvFxM6KgEdd8qTE2DZeIZ2zRBiKCXB0dDZ9w
t5pehtsILeVxzf5StX6FLYZRqPVp6uCGzMeGZXT370t8phXy8xLPC8S3BUCOxqbtEw2IA4duguH2
Y7bv9BWTnsOSBYH8Zcycya1FGWMW8KYXvYl5+lKj6nd4GAs3ENiZFI+rjNPhz69hiv0QKNAtZ/Kc
pXqS3xEqjL15ZGCCTnLd546RbeJsYdJ6nB9X++alRwNMmGtIpwQbS4nomRT5BaLgLsFccC0dHs3m
5tKKeWZq/eObSicdlLbUg1YBUcdKHSzmN68nERDR8bxRxIv6/3Fs4vMUYoEYP2lcmpM6JAssJT7m
TN9iBTSNJwXrWNd52m8F8RaWvs8oAmKL6YnDuisXQuWPWLSeB/IdHgvlSqzvjgzwLXypE6//hWaJ
Nr+Ap4sWZwSRzKJZ9XZ6pjOUWI6tiFQSCz8ZGeZgAY5urjG6ALKM6sZu9mg7M1RHyjUG9cYzR59l
H28AaZEdqtCWFyALlxaD1W4/EiPdEMDAUedFox7XNnOt8EUcpGO8BBL/wcSPRJuENE7cb/ku+VO1
HzJa7LKfWXLmTSJsqj/s1VZ7f+E9OfNLMX1IuiKyX+jSab8ujuWDeVRqhTObsB3f2sWwAQy2qMCb
JO/CRQ3VmZkLp+T/ft5po05rja4zRIqoViWzcXKPmBUxf3bXhuGHZEcSeUSTGteJx/6cgRfXs+u2
/8LIYQRwpvyqvHA0+yvlP7nXP77RyalVTTQh1aMeUxrRZvxyeuwoLr+K4gt9XsgS2TzDdO+iN42L
Uy9l5e7QLeg2BVBh7rNXwZNuGFrVeOyHcXC02WXyMVhMZzgCBS0z9OlVkJZKsZCqzXD8wD864K2n
N+b8+1b+Rk7DMfl+aU9qrV5R+m6Q4nSfX/WPQuPp8edh8IfmvpIYA5Ac14bbsVgQmFMcntuWBB/o
/2N5Ix3e9CYB4Rd2f+rjbVDsm/SlDZ5pISdet2x9tQWBs8QdD/BjlRzvK/GGPL98hMLzlQh3kN5Y
YBnD8KQCfj+uj4WCiOfpmK8r6UlS/DR7VPE7vF7Sz5+r8lDiiQrIE1NXOEX9XF3HQ1gcigNr1sgB
7gg+yJUk+z+DbOumPzxW/Z0s7Go05sd9q7PR9qWjMlIsdr1+O9WDPWquBSwleuknAHTaVmZ0K9zV
bnx8j+Xrw+zYusNCazZ7wkQzXgzMYObjQJgV009du67o87QsU9MuMeEBFL5GJ+9PMy6K0gVGgkz2
phU2l7sJv5cnPLXzookVEcnrSU3VaeYYVY0+E4pCQrOgfB3cw8FHgfmee+IGEP8rK8eFx2u+mKfv
CVJmmIsGjTtIKz8vttIlB6vpZGk3oL/GQWIsJ7x8bXF7nJJ5BddHO/8wABC80p1YqvIXYYRV/lBH
N0n1OpIHQkBwwsWqjSsSzExiu0ThQyKfjVzBaDM75ea05fSzk/w+nFNmj83WkjYig7kHYPF1/2W9
VOlzGS51frZfXjef0bY8voLV0cJl3G5pO/egKNsW08iFH3+mnYYtROPXc7V1bMwnZ7+6bKY8wi00
n5qX7YKEWabd99D95p7kjFND6xk9/fuKn7Hm0VQ0NKSmKG45s598aGmpU2YZ3X+2ZPMt8oLbKPtz
jLdjd12OV5zE0Z0gz5jwgWfwJijkZ5AjU/Q/Bx7Bzm/rjZ4vAZLWGwQlXNj0M9VcDegN7nD9rrjI
r/ld7P/8xicPZtIc9MisBuhlzVplspC9lCsaGy6mjfEPYdNie93TCmeu+q6uos4Dl754wCqBG56M
4GIllt4cDhds8ubSSfR3A+7nVztZKySjjxup7/lq+pKxanNFgxKjplceLHpirzOvYVZ+ClxBNz+W
Fxbn33QiWC0yRzN1jskxafb8fHsqRUJdVXAvjy45pU7q6rEbrkvAgfEi1rZR4cjBlxW+9Cqxq5+m
yCzfl0YXtZHFMU5yezBykyO7DdkQ8x2EJEWdHQgIy9SFrJG9h5kmW4GbWzYogQ1CMG6TSzapM4Yl
0oYp2ma7OdqJ0ydSxK0U5YUo7+Yet9bdmP2d2GxJ2lY4pVCtIel4E1JGfZXfL6VVXL1m1svwIlk7
1DDxuL60Ep5pOROwoCgS3i1JU37V12Ka5bqck8sn3mFIzL4imG2RF41emCyn40oZ/TZZIbyznoim
xZDbGf4kLkz5q0nW6nxGtO0jEU1wB5jI/GGBWf77HT53xSTVRM+BP0aBrXZS5pqdVsuBpUb7qZoD
5eDzvFc7AT1C4h45+2V2sDy8KV/wYKa3YpVxO6Ejgl9fhvtIulDq/F2lfi7hOoALcLGSSN/xF6W2
jzQyMdJ8XlAUPwB2j+p51mbiHIlJv9SRJDIprcHuYGNHmvTva/FXyvD74znuwgBQDeSJP98Bc1Q7
Ma6P0b4j/E2H8uzTnU5TP1auZtdYQ6AgqTSuZV0T21EZ7B6LTqYbDrfdle7r66DzEIREn4wJahT/
lGtEzaT+HN9SbIhISQ03JB8Q47RTt07MaYKo29QZaBGiUwt3M3mGkfc1YZbCx4EZxCUw8pnOpS79
3SFhnJu/zXNNntQHomSivbAcRp9Dc21rT+Gr6Qpv03KWuRRQZ/MvdGXAL8iAc1jCPXYy+IlEwuMo
v6Cd+9tJOL3kHGCgm9Bv4KR1smmrUyBORZxFBCXbx9TnSJ6A/CwJBcLUfQSbBEHItv7QHwh6EjXd
vLkBW6yMbjzsOsYURzcDgQiD6F30ybpHRfJgyb6MNFIHWOm3DG2aC4/JmWYnF/Hbdz45ulujLFWJ
HkV7ZV9w/iQ8m2mCtMjku/EremyIigXvjK9Y99CrknrdkTO0NW7GLTcdei2nLy1dw0HBnj5nKFqr
DvIcDxHhzqZbvs32FMvVLuwvv1mCrOtz2MssqYR1ckriqI6EkWKQI9jBr95StluNNqeysfRrM3iM
66dquNdpAozRrShpyMqkZic3zuCoxDnnrpYtqh4buUW2Hdqt3ps7yh1cbZZ8CEhyR0ebfhaGE9NA
hnujptsu8RDdhy/GRIQk+liJxnAXe7RniP1Oln10Ce3318x3+jB9/4knu3skCJjZwcrv41Wi+4fG
Y4Q0zkYfDbjhbbXUtuXVgC1JirwCt2I7OwPugCRr4tPQeMSFw+cQ0BrBQAYEU2ECjO1EXoWFF+Wu
Pjstr2vdZiwTTg+ltcRqZmR+P7MnaUKUm3D+ZwCm7Em9SoM/JI59InTC3SFvJg6S6rKs1t0fdQU1
imWUM4vmHcVXLV32zf0U0VHzRmM3ZOuj7rMwDOma+O78yNjKsjNGt+2DkmKctsXnajU9DtdVsjVA
7MXpZmIYJPf+KL2r/a1m3KqwvY1FlfvttDmOb/Rr+vA2bR4bE487qYRLs16a0GpwZ182Fsq/yvC5
gkD0oDLhpSw8eaP1ogzbozCIrOFJulYEvLi2dFXjB2SlczWfObmUr9B1TuriHYWXEgPSX/bwhQhY
sBXQZs5hP+fRDV6o2MMiCHgzHooMYmtJgJ3iC6vgoa4cOh9660PpuFAJ/a0Rfj1F337AyettaoNe
N9gv9/pr8ZjdoLAzP3lI8ohgeBujUBxurIMnPoR3zUa+z+MV9weqCenGAZ4YRKylwwvEkVt9ttZQ
Qp8gSgtEfwrLLHtOPysR/JkzXBoa/z79cNlleR5r6zMZ9qQWJxI8NdKuZesc6d+nNMk4B2BtBmFE
Xe7CoVOma9JHSbBgU/WQHqwA+P57A5XE+dr8unbfvsXJG6gchTgdBCnaD9SrEnGpu9J8U6hbC1cC
+Tt4R2HBVCcgwxxj2E5/ZKkMHtNtsyGJnXeuRIdcPUXdHfUa4HASWkm/HspFBQoFJVs6AzCNVwB6
jHZpOA8e6fagyOfaMl6kjR1dcRtwJ/EXyq7CtvvMrRA/+B+iopZex2GO6T7my5QGpfk4RVtBWYXD
AkOBblTuaD1yYDn8YWDSgoK4it8APbEkQBIRXYW+CU2ChEBnHJmLBinFsC4NLxPvQQ7X1qbJr1qN
tvWTaRAh6/7tlDGwpwa94kSaCrZ13OpYS4SFxTcWFpNyoXz6K0r9dfXp5s5mZw0Mxkktl5dxU8VC
G+15N0oUMsJVoG7U1BP0JZVLQcSS9gzMrus2zF+Y0fUmSB4Y9OQKz1bwUAW34JA4PsaeflUiBymv
oVlqKelQ78jUBPk1Mrdhvh1aX8NOOc+Ak9xm0w2eRIZ06IIoK1T+VStOS73Be+7/+wFTzj3lgIZU
NipagrQXflZoUtdluhr31C8DIEISO+u1igeQ0GvEA5YdPU7PxnOx67b1a7pFMZxbfp/wazdRsqCb
rZj+Af1OvNVvzXvxI07WwhtrCE56zRsJyQB/DSfUeBpSvMJgsi4NVs4dB6DiqUSCgbRBoHxyh7pA
Ttvm2ER7Y1/XwCp5uCh6qGsBH94k6+RhZPe1zYotlKmyI6e+YbgtJodn86rxDsuS27ahqCEqawMn
6dLlnXvoJw/Qj693Mtg+ZnJe9AWJLJlwZWaLdLxl9yqWCa3ChUULB1p7+insh3vSoRnZDjULtaHd
AbRJYKxMmmiH5L0VwlrC5YWz814ik2RzaYwozVvIv77myVOg4bhvLYl4j3kUIEFw38xUDnDGXhZ5
7Yd4cVM7d99mhCLLK0Iq/dfpOBoJPZG6qt3NBPIFgcTkWGhXmDys1CfTNmI+WS+wc6BhJhTRRBhn
uAGMqWJTc0DAuN08JJzm+hVzO1qrGGyC+kJZeka6hpv/v9/x71Dv20QpiWYdB3Lt3fHdIvHSz6+k
2hPwLbZOkzny5GAty45O/qE+mK2Lfj1ieEFZhu5qslt01vEyvNZfDCfMgNwUbrkwJ7/f5oVTlDDY
+ydo5hLRAAA0czt6mWfRT+qF88C5Wws8EmwsfC5V+aUQzgZDmZSkbGn3H+6b1XEbrnHvEv6lrct1
CEfmwvn33Iry4wNPHvlxClKjCMJ2p9nRDXS6XfkcaDbLpf6aLpB7yY/CdnLz0ibzYTnTVuLddGBX
cJjYkXko2eK2fZ+ZwiDBP6ZFN5sxrkeGKTvmeptLwc7GmTf0x9c9efQlLk/YRmDo6BSHbzrpoXuW
cByM1ru6Hp6LTbbNX2f1HpEljLBX2Gru6Tk2uYOatuboWQAQh7zBNABPTGUPGGpw2c3vD/NYR3Rl
CI/DjexHgDULm15JAb3joX7pLRtvUoFMCwxq4yjwLizb2lUYaLzKHTzTbx7kZU2K5b02m2jLBFX9
JQH5GUAfz7iJHUGaqcK/5l6HfmqTsOIZL5+trRDBOLJjzevDu+7gtTvIIj6q2nYJRdyrnG6ZsM05
1gJV5lqV7Ypsb6IH7exdfmr/8DTHFJmwGQl5+Pc2daYb+/NrnpSQjZolxbHkazZuazrZDvGqizpj
0XjlW7qbcbUXde1ndFM/P/Nka6k52mt5nfFkxBwoEk9H1yG3D0K3D6IVeHDCzeyu36f9Rkt8edgm
2iZrJ1ser6tyERPSKNhS6ykwdRDoADvh30I+xOQZAcuVn0EuMf1aWJbLQrvVVRfUd5c1G8G6L5nf
AyNehld54XZ/2BFQA2Z02hyxXWjI90b2iJnKRsZwyEw7XMtME5El1bb+Et3BcXXm8xDFBOFU/b1F
uytnuF84/dETjnyWoySrsV6Jw0aX3LqC/rzpxLvCXPT9Rg7W5eil0loefKxwhyFmw/ILsghoQWMu
Ytpv2cro4fPvQ7e0XKvy62CNTxKTJMNtDffXH0m05VsiOJzCR7/HwLOPoJWQ/7ioTH8anytGF4lv
Ti9SdqW0y6mFvIMFk4Mz1CcEvhfquIuPz8maFJrhoY9THh+Mm4FNNFpCdg5d6vBavo9gBcluBaf/
IrlXm/tbJ/vqj7frZHGZ0qxUK5HFl3SFQfUO9yP8blpx9Zz3StZDJS4h94rZWjPt5LV6DV8PnU/H
K1M2QeJZgZt8/i28TfnJINn8aDd0O95F1glwfPwR1zc0h1l0X5ABihE/sOvIq2i+Q9DF+jf7rTFB
YhhzjiFV6H1kXqhwzjXAfvzEkwOKGuZZZOnzAqJgMyhVxwIxOzr0YcXaP8wxQa5ICB0PIsZHLNAS
2DhbllwKRCFda5Cfp88kdCPkmbIfTheaNH8t/v+6Aydd+DpOBMXqTJPBmeJ31rIWPT102sERAkeP
vVaCrDSnNcnvDRVW6EetffwU/wJ478ZqwQT+3yuZPN/y//2FEInwz78VFek0jAdmeawqmM2EZ2UO
0HVwi2cRN81ttvVDMDeJ+1sLlDxf6ZFEiVU+eGPkyct5PF+vL4vHz/gYWOssmXMAJiJOAieNWqmL
InWayzFLYotyjD389fHADaXWoY2jaJ6SOQMVWWtHHppbFcr+G0B0HZ9PTd/DlgAnw5/bYDHaoz7W
TC+FbvRwsVKdF91fl+/bF52bJd8unxrLenNI0vYv0qFaIzMWvXkzgBH13HmSp/V4rovNv2/auT72
j8sz18/fPpUY7CyRDS7PEdY2zzVZZMbszQNgq1gL8DslXHQQoJzZoFpjOMHik5C07vE6M+1snsoX
OKiusoNIpEge4rSCvh0QvNRPuK5gOMMFp5P+XgSEmq8q6MwVNokBG65D3rdCrtESkGv5Sestjj35
Esf13NCCHzhjm5mp/+5ljtnROEj0mXbB9X+8NM0+pHmw5dT9mdYOcnnmKVAQn4KltYDbGvkh+aWi
3RNDfqnpcf5s8O3LnCwpY2IkOSjodjeSy2JiND44SecOH8zVeTHuzEUMLJ6uVuyH62Rcvw+6Gz0E
L8YDFjDs1/nCkY/r7oB1dvHv5+DcfPbHZTpZTXpr6sGJs573jrxOb7WrvHOOpV10rtl7PAC8Gf2L
WS3zJ4OoDhotGpEEXpE5wPT22X2/YkuG5oJviqSwmKaKDWZhiklwt9ExRE/ypeSIvx2K0/cFlY+O
II0JHq3qn0+uWNSHbspyCidrHQweExgjvqpHLwahNLr0/w4wb2cFExJEF0LNCE/tahJcq7HBt7Uh
eliP4gToNvZxA4qz5FvRXSIsjF3LD5it4pq+iQ14MK5iusfBSxMsB2/mM4ee+j5mtgp199+34cwa
asCjErGCiTJautOOaFFOaRj2dETVxfHAdLVtIUCtwRdFhZfJL5O16MylEFMlMuY4+BWdpcZWABWu
RwRlxeaoXHfaiwg3ql6UD5eKVfX3kYKvpypcbShq6KxOCkdxSAarF8ID7K8RU8HhbnZer8MeXCzs
SzTG5lebrtXqVuGPTIomX8j8/DYE4x+tCUyJZN+ob9R7KjCGRqAoel9YRO8CJJkI8jWHj/F63hFI
YDBvMd1eLn7PPOg/f8JJwdQHbRW2gxHula2++D/K3rO3cSzr2v5FBJjDV0YFy7LkWP5C2BUYRFIM
Yvz1z0U38E5ZEkr3Cwx6GjPdJYoiz9ln77WuNXrdkhANuPjER0N84EtF6/TnSXQly5/Zx7CbOZ89
ji+6g2371UJOJvqHn/mvdF1nnkHENfkRlCelTtzErUL9isDs+7WeFVljmE9N3IfRY+ebwSRzOc/T
k/isZ7b+UYgUGi552z4SWNyK9FjUJii0XSwvbl/K9dtGiAHx9Kp4Kf4sx1ZWy0mMH+u3IfJOrT2u
pjf207JZpOoLAw/63IXwnKzr7fR5FN/0njpZeTd2Goca9U493ClkkDd29GNC5YMacHDLEvpAZs/j
deHuJh77CkqIm/e/Kz4XgWp6afSFbEVMeIBGDPh5fljgT4HuMiBU7BCJ0SzTOVU+wzUlC+rg1kT/
yhF0vgSmwxxA4VEbZ8t9OSnmUVDSecg0EkX+hukjx1at/6aS1Dl90k65a4D+v3fb4scBR5Ddbwpw
elmQPUak797PuUIa587c3ES4HTj9VC5X+3/4fS/r+e+Xerb+q5kRcjOz+JFRjG6XXXC8J3b1rQBd
Wd1Z5XIQfdVyUPzmAHgOmFb6H+WcamJ/2SyZD/tR/sSLYBw/G0KQ+aUFk1fi1i29Yv01DMwA1HQy
CgT5/FeVSm0oBcmKHzFdjjYJlinoa4n13Y1Z8VO3K+7yNZ2Mu8M9axOxTthByuVIw6JckYMTp37C
QDL1UBgR8fcnDqGigEqAdGeNNgrq2nTbX+2j/NqHbvLzyMyVMAGCxUFgr+qgX9ws+8TLDqVh0IuR
506vKV+sqcqoKON4NHFuiYHM4QchmsxYqF9j9hAwuUHISwov6T+yKKirp6PwoBfrSXJp3GXTvVYv
mYWTH8VEsTh5x/YuFDzGaBVDkZNTYZfZJc9g2INpWnCuynI31u3kgYN2XD50f3LZlTD1tkFIuQu9
eLpnTC4CTeH0jDLOazHyGW6fORGEXPzRQu0DzYw85PmltZY52oBGFEmfmGXVLsd0+ZEzNv9jyxGU
hKGOVd1Wk5eoQh3frBPh93DYxa/KjoxEJ1sB5zArUn3Ku1h/UAyvLxboB9i48+Eu0Vfp8W5KOMb8
ntL1kAYjwxhikG5pOa5YTfgFCFkDpQ8N8UJ4Q1NC76pKQ125AoEfEEGEZvywTpgH945yP5tL4Gvd
JwS2sNAyavIsxh+kAtlAcAbo5QxsbtQBl4eBb5d0/piPcZKXmaUL1AF04OQ/5nv0Ud+pEH5flDUP
hGpjYUxfv45TR4S5K93vK08N3YbjAibrWzv/9Xtk0bpmIiHNCYPfq61D3Ar9MeKCGoT/mA05Ndna
kRZJoGJGkbzo9wwfVLzsvVmPC+EJr8n4Kgl2aMw3CYLh07/v0Nf45nv5xx3664LO+mZ5N9WznlTY
d1B2EC5HAemhXfWUldtwd1pa6x7yADjRZ5Gh/NyzuetU/6DRP/KHvf6TPp/TL1AWftabcRkhAb7P
yGd/wNqBSBMpyPMUlAvERLbiDZU9berggB1PXYoMSD8XZHn22wG04Iqu+MO/v9q1bcNAfwlrbbbI
XUyu+ooAmVCq4kcxOBhgdG2oZa3NYJBBAGfkl037J/9oZ1eDL+jbFr+luuX4BRHgkTzn7LCommVy
WhIwComukWYkXU0H00NlgTHsRlf8SgfK+Ha1Z5ucOtWZ0IiTsM/gFAQzeCtLcEt75l30NHiy3R4c
plDdLQ2vNBdq5w/A33fpbMdqpmk0yxbQ0zzZqaO1sZgFSdna2hzvDg/ai/GbHye4BWu49rFIwwHh
abhdL3EteasMo9Bo074l8UwDfTXPqQV0lk+Gj99AXkjJK2TR/5Q58Y1j2hUzB8hWXPDYJ4FiEZXz
/TXsGuMkZn142qviU5od7WPti5n7dnrr3DAAoDpbsKaF/MDfzaIsJtngrhrStYCZ6yvy7gaiazEj
G6vxcH9ELzWyKVjDS3pcdnZGIlG6aGnhlQ6nTSZ5iHAzr8geRMBFpqcd3P7gjMYqXrXGSreeBGJ9
rR9T93QzyuPK6e77Fz3rhkh92kt6Ykx7Y6a3+T14n8pJIqz4wIRrchoriSEDrLI70Vhb1qLkyGyz
YuMdixG2nB5x55nN8wE9QxguKljDnEgZiRLRxNQi1JaDdSeOlKIA+RPYUHvw74u2XY/RHbgGUhy1
IIPcf2Nd1648tBQv8x7DZII6+uwApelxH2GymmY7sIQ/HfrttM3H51g/cQRZKh2NFxx8SC+ywXR0
47U5Mp1I5liKA5a3qnpnBhcXi74jSfMuJlwi4h9VxSVeaHusDdjJ76ZtTXTUFFiNUNVbBbPHdize
JPUxV55VcChM7xc1mLjTNpcXQwKQ0I+O92O8TcTJMaa3cqBxP2MVPk9kw3z+e3W7+gL9fQvODmCp
EJ/G0rQmBh69J8iuzGTdHpYJENMUbdLo9zJhX8CFbgOfr7R0Z+Lx/27/2YGqzdIx1SM+u3YTcamW
9/B+5donqHFR+DS97EO4QiqIBkRAxZXaGCMYyTICk73SoSIUQK0E/4el7EoNyPFgrgNNoiQoBb+/
1j2NIaEtOPYnodd6wk9z8iS7I3sw8gm+jDsbneND54uO5mdb7W7YDr7wdmS6tmk8UYFp42YkTzY/
TKNzGgI0CcTkkHgsZKdV1pP23BA4mtbbY4QoVd2NlMNaSe3GTKZYmqArMEwH1eGuFhfy4T4J8PvQ
rSPizISeCPDJM1Gm6mtF9SO8nHn6nmq+ikcsbKGju8S4dtTS+aZjytmYazne1c3TKG6ZCFmVC74I
RRv0KFwG2VJhHx1Xx1ku3/0ZWT9Qenll5EdP+bOABJJeIm0OoMfNvSV6A/9fDL/HVQ/v9OPqeyNf
iVFwEB8kjONbM9/g2d9j5y8q5pU5QCrrkb388KsLEHw4OkF1lt0atHaBvylM45XFiB6082R4xeE+
3cTTW4Jj1NDvEpPIyuOdTAx5u42UZwXWh5CzDDbvh/DpBOGfv4vxvVWor4fKr0gVGxyo+6fKhgUt
YM6m+0719TDTDpSHEIo48v9bbS8gJJf73ozspltnzKS/cxV2qhTQerNY/Hp/Tg8HNsDqmTALr8Fk
yKxM7hYR5G6dhDmem/R3y+JcAYuSP/WDl7XrZvwhlpyCi50UBt3SlAOo2TF8aeIn4E0HceHI5JuS
dmDcy+1PMqbsQsZ2Lh1LZw4lo/GHk9M18wG14tIAEhW9SMm+xF0u3ivh6tDeMRxB2oqCb/Y9EuJ4
dOlW4anhR2IAiEQK1LlsW2gHbCHdhq4mOsArTDyag0dmrja9jz26UjoGUv7a1Q958Z4xSxZQNBrJ
G0fVD3EiiVr0FJP5CmL0Q2m340uho0z/SEpMELGwavsH1dxNyusRTEyVbw7WbiTM4iZF/kpTl0XF
olcHnwaQ21el+lcLXW0GU5Db0ywxabB0sqLhR5PFBZIKE79DSbiAM3e3HW1bLwu3xeS8z4Y7tfME
DP2Oaiya+knU5/xZW5Fam5zK2wfnawW8Rf4BvHd0lpycz3Yes27qvByP81USqCf3H6IcDHcxGchs
E161RxfQB6mPR/29m7zk5EGjAOCXrY7tG1ZQwAa3bLNXJPzcNrhqkIVFEpmt8zOF2A5ktHPjSD0h
uLcmk5yo9ldc4incI2XPD+ZmcExKplkcZ2/5Ra8Iyvn8uY1ApoUO5efsluiVfNIKM/xvJ1KdcdPc
xw+l+MCb0NxPT1K7piMjNfNxoPl5iMENQ1ywi9foSNSrZ7JszhODFPkD9KaWwoFjYx3cZnFd6wPy
fM2pEHSR5mC679sDkKm81Q9fF0rTIw7tfnKo3brQP/QLa2L66CS9U0lutex23bOKbDR1i8FuoEvJ
XiPe9GdeUYjPT7yFHRJlHVKis58O4G5mFnopUjY5U7OANDzLbFEPcVh5IwjJIDu+C/TqdxjtQg1o
9HQPBUnU3Xl3YxPzFUjER28sPFnw1CKwLGgV2MdZEVKX0uRPC+XBO7SrQV4VWDv19BlrDPNk046j
nY4gOs7Jf3o3reVtXfLVMgGnmihKkP/gT5xV2VndCojDozl+vXNn6yghP0dUCnbjZJCc+x9ANIiD
IZOZjbe2ceDPvOSjn8qt20xIOBmPuFP4Qg/H+Xf1pMx179mphyVfwfIiU0SSEvL9UYhHqYvLFD1b
fXyKAKikbI22vDo9Ea0TL8Z03URLtV+mwwP3saRtBNPIPea+ituXjElxpSCl0Ben2i8PK43ULnd2
EKSoc2gXARH59+VeUZrwnPx1uWeHQ0uNh1gOUQladPytZc8YWlrMGSG2D8FQckyZAZitgKtqFa/e
Ue44o6MCtmB0yCllPbbM+ev/y6p9pcPy7crOSq4hSYZKP4kT66GCH23ZoCQnnFVaR+VHLvxRw99j
9Q7pyp7BAQoBJ66uv4vIRKOFctp22n1iYePeW/lewLV/47ZdmbNYKNuwxUqzws08ewATUtwOncFt
azztjRdjBCwz2cTw4sEpZtW7qxk+bpbOM3BVkNi9aggm3N1C3F3podOAwPPFcZfX4eK4UpnoBOOG
s/1MQYupzpp7hf9O2dSRy8xQ9eFdXECLWdx60K9/tMzmAH8MLOp5SZyVVZFWYctWeQfT5NDYhmyP
m3DYES4U6Nt4n3J42xeZR8hF/Tvb3PruVx5dvvv/LuBrcv7Xti6pQ30wUahjk6XWJsoBk2XqUzkZ
hp07hjOsxi1rbw0zBL3tvFOZr9rv4fkgzDPQ9uhOj2lA5yO/5fL/8ld+XwO4MtPAoAOh73LxFRMz
HTr2g1n5EbsU+pPiMk5I6Mzuta30RpsQNwosOOYdWeMiCurxjyGgeZe4sN/NTi28CrXIITjuDgmP
M8urXa4hmhqd21grFdt1vda7ZfkK3gyVYshniOWySv3imYivpbVNPpI/ODUZ5WcOXSkCYjQ6Pug7
8N6/kN29pLDpvGyPYeUNdRfa+n3tRU+qP7xHSO+AI6cOgW+cevvtHPO8ZCT/+6TaMfS6I3zyVbab
Qew3XqvLd/77jTvrGXZaH09lTeHfO4cP9cBeBcqpCMR0iSaQ6SWcDpGYs4Lft1gTY9+DnasepmQj
azP+TfkzK89uV5BXRBjfr+usEDEOpyksKsHai52LapgpJEGLiLgOm/gz35BmoAwv7PENqZQa02rb
JF9xk70cnmqYym/CprkjWXqTt270W0/cSHJxUNczKK7tZt1AWgRf2fI+UzuyhIsd0ssOj4HxEsGR
rNdxuCjl13/f6yvON76TpaCDtlRJpmP2faM6HOaXJw2tvSbZWKnc2DmuUpSjXvqL/uyd6vTBfwly
dJFrAhJIFjgF80GAdnJjp7Uvv8nxnGbDnFh0Y/QSDyptWYqwyJHzZVQshluWgSuSqm/XfN5176v4
IJMvHtIegNDGuIv26Xv1nDvqAzgUOmVdNg8uZfCy3qz4hWraMur4vLX4XekAf7+Qs/W/HKq0mHrd
2vd49MUf0oO5YQDsqs/JStsfnztWo1+QCR6bvbYOH/SnUw0AzFXyZUnQ4lK2uyADi6UKToMug7HV
53TLg36Fej5fIk1I3cImSvfi++879KGZSk0U7itpp9TLrt604rtJRhMxJO/gKJgTfqro3rDbkJBy
ctpxpSX+IXIqXm7THqU1YJE2IfQT2J21YYFamYvWrd50FAEnt9N4Pv2qoN24jCun/pA7W8NlVwbT
4B4YyzuinQUDL8IJ9byv/UCXVQzLyfQS0x7QrGe70AT7G1TGikX42DiKct8at0c1V/rf32/EWYnT
CqJW9WMa7kXDST7Qf7vHZ1Dj8i++ArLouRFMKtvhFp/g+qLx1w9w9oINXV5QDifhHoXLgIAWjfbH
CY+DtcwQgnaQ5J2+J5SUCMpVDVKf8HjEGkiMagyINg7kVfFEPesyqW8VJqlOAnQQB9SjFvDv30OS
Ut9Un2TOz4EyuNs0ykKOfWKTGk60h3Xeg352m1e0wP9eOa7o+r/dUPNMR3gY6yTqNIGdf0nPIP5l
LOJH3TW3Ru6yVATWTZDPFbKfKaO5wRBBQUNRfbb+Ur/Wk9zm4d7cYCdO6eRPnxMqSgKQXWCd9nCv
6Y6wvFUdXynmv3/uWSt07Pqyk2P2o4oWoxhEuau+6/fxs+71nHrwg4ODn+EOBIaueefTl24lLU7r
kG3KeO6hI6y0QPXp0DvF7xi82q2MustW0/frO3vH5VYr5Dqn0DiA/wadGd7NCSkJCw+8DmZpERLK
yMPaKwWzTfC2elO9PO5wBYQW66IGeeAC6WSMqmjWo2nt68HHXOfkL7PJH6fBBsBW+RieUB52BjNy
R26f8mhFdvRg+o31QgC24YzwB/pHoqWnDwqTUHDE19QBbSys69/IAXwVfhtR5KyYylKkgru1SF4h
t9FfwF1HDcvUVD5vDUnNsQ67hnV8epwD3FQv2h28aA3MYdEtyhKRv0qQFggM+dVaWjdGpOZlV3nW
E8wpHDRYOC2e/Xxtp1fT1CrW3sp+HPNk9r4ZqDlxX5vbWvnJCXKUnnRxlR38U7iIil9yxlQhqO/o
GRD2Oqgb60MkRrL143ib/hFFn8xx/PSa+ByfyH1caMqS8X6TBGw7dfja/2CRgY2r614WztL+RrC7
eo9dU5dp3jpmt6tLyWlIp0T5b9j8afqTshu31NCH5UQE9BF9UFagDHLC0p0yT9YWqeGUZKgwDqB5
F7ojlAkCGSdbE0j6QX39mRIthwlA3Zx+/Hsh+lpozupsRHgKjCAV3Il13napjGne5SprrwKzM+9b
MchpYL4VkQfs8RA+5JhOZw9BSrIgcwTofGO6Olr3GpEkOvJDe/L5pe+0RbSgyZrb9ds8obvDXvup
qm42uaZgp+TN42/Yl8TMbAsYD9FeklZTupJ1MgZs67mu/aRZiTzgSwOtV253SP0cQVubAxn1a3Qb
7ejjAuw4nBXOQXmMP43wIdun6+RBgUCcvlJ/c9BfERlyOC4UyW/YDF6jbXRLAC5de1kVmU4eD5vC
efFsGW3K8TScTr21P/n/gatQh4KXY5YwuxExef779/l6ey5/n/993tnyOTSJQUpjZ+3j8YFssNbw
2YJPb+XS8OUXhOfIYApM9e4MpHk+Nra6kgMKIciw7YpWtIxTYql6w6IhcJn/dF6KUuGVuT9yLfbU
PNAmG39rxMrq9T8lwryQmQJgJMseUp7kxIsM2DwkZoytH8Nmal0NPFAViGXw7296dYP6+86evcnF
KNWGEA/WftxFH8m+uUddfXBFokqd2YvSERQC4tohufLfH3xFPc0SAouGv2Kkupg362Mm6f2ptfbD
l4yWznG40hZZzZhy7oyCN439OYlSX9QMWBzrxRhQxszselpgDlah7mYcnTyf0s5/dlYzdLIEg6BE
ObsZrWiOzRGa1L41mFS8TM2qaT8sAdpE/kcqn6TpARkVRnJOdnLoxYqDeILhcUnAK1OH7oQgYkTe
b0s/9AMZkMjdjjARfzBU+zn5JD8f7HxR1pvqi9lafFowieT14Xf2Wf3EMT4SayCgqnDy4wJGKNMm
HHzwB5ZMz5Uq0JetX/+xPmoWrOeTSE/0Wcu8NGV8u6p623o3t1/GMvEtyz1BuBsBkFmz3Qz7XEhR
O4uXAUeZ95OGvMptMJvUS1jVvWQr8baX1rWxK4tF2KF0qHNPVryiXmfJtlfuTSrhJ/KJNTbpCqMm
JFbCs+1ma5R+xZW6g/I6tr7OVj3aOUFK+NmgG4WOdXrCX/MWH59vPD2X026T5imSIXjxcI3Ou8TV
0ZRHTaW5mN4BycVpPvs0Czq7C6l0cVKhcCb6ie37DYraaYURdva/llMgtbNbvOi86VfyKd9E21xb
qP6+rvM+AN5X2ehiay+s8R8c1/0OecTy9Mv6PGjADu+iZ273EQwmucqibQyB1TtEG4gL4de/79CV
EcT3O3S2ZJ6KehLCKZnbry8Y7zj+L6LSMV+YzN1xjF8BNix9ftixD1rjZSA67KC8lqh52DvZN//A
LvdNmDEZ9jVia6d91f6mu6IhVVMf8v7nvy/3iiqDy1XIYcNTqcsXfclczEotHQRzfyRkz9x2yZ2i
e1ZbOHW+7eIHSAVmva4sl2IR0A3ilMkXvYwAEx7cE4FTv6rBz5XX9ugrWEnTh4ypZbtswSmQiSgs
+vSF+iDsAwCAku5SWNLpD6PgGAdqzFpc2PXvDtToLS2RMd/msyWFWAkmK2CMyfA6f1CzNqRU6w1z
b9D70RiRLiLtTasWsbAcjy+p9KKJKL059+N/tEKfZjYrC5u5EAWW5nWin1WzAsXSglj2xIf8bvpT
SjCyvJMItwvyhCcaAZAnFUvpodxkqMwo/kaSy/wu9IzmIYlI9O1yqqTX1NpN6uKEQRxus7DuyhXm
azOeBT1jhvtsHhgWIskSf6D1KThUUy+pvCrbxLI/aoF5XGDDpqQ0uieDrDTTl8BL6MzAb5Flry3E
3+7a2WtUTdmUdy0ONBMMGeruNxQqAon3BGqVKya+JR2LX8LzMA1OWy/mbrG54LWOfwNzC7ufbbqi
dTjenJBfWXUU8CasOZpCbtP59KbXq1CQD7K5D59PuBIa4obt01pfiszIZyOVuAjBzNxqLmpXFhWF
hwdeEk1jxvZn53EpkvvTqZTMvbStpKDNOa9NDxg/v0IoJmVxRI+Tlx9T/0ePgB6sJGVZCfsBPiQ2
pM5O//DTnoh9GOdEd2NlZKsqvROeD8vwZycHmeWQppQnM0ejx6W1skB8W09MzoRF2PoRIG3AAsgq
LDrzrnr0mjmq2J1uLFj65WQCfuP/vuU5OUDW1KiRBsXc6+NG6x4FfUnuR3VYxA/zsSba45Rdl6s0
t7OVsDS9ObiaiMThy3BFAUUN+o4DHt9K3ttF7iWYhAwgZ7P1NjQDkFccG9qSRhtkc4Men7YRjkTj
0e9kW+MfGt/marI7IGCBAMkuXreuiKGcH5ZYbG7BLWeUefE4sYWBdQZ3RVQ8T9VZuTHox9GSJvQW
cmBsj41/FLdVtIvF+3J8bKZtcXpDBqgwrBTu0Z4eq1+kGD7mE3wHm5cC3Um4isog8Tg1HF0zebBC
p9Ef6sQXuwWNXAoF2qJa6JbZU3SAMoWe2tEgXTLffDXWLCynchHB1hIMVxU5zxKsLQAGtY+SGz5G
v/BSnOqHAot/5PKiWeQN1fekTlYUQP19HT8OqIAarHq1xUgfHvpbSzpS6SZkh5zsEZH1COQWad1d
BSgkfkbIIrPnzXFEt8T7lzMdWZXnVrAIHINq4EtJ8ddIRbdiRezkvgYaeEeQezH6SeWAHyZBPDgG
B/V+PCFZqbdNvUzpJPqnwYl8a+xuDFH1i4Px13XAWkQQIc+a7++9y3hMR/XQJvXeqr3SWB7zk5sV
vILqHy0TmIsspeYJfYwFxDNeDQIBhiutDFQjMEa0zisZPYfyiAC7/2lGHt31HwX+q3pRwiXiNB+u
Bz1xCgFfuRf2XaDSbotoI/Hr39EKvVcg5eWPMc539G+mN/WL04BZenSOZHuh6JaGDTqzqNhN7ZZY
1Sn8IzFfL497pMdH+XnKPxTp8d8bu3zxWn/dERRopLojhfjq9v71y+DaNdV+bGsmI8l91joHzbca
b/T0Y0A/83CfEyHwqxsXmPsco7rLKxdaa4Fww//3hVxyieYLIUMTELAG1+P8DCnmXVGpPY8IYhnl
BfLT9NMs1kcWQzw8/1mwqznclKGVke0s0w8NDxdKfVw1R9+ogtTya+uJGYm01zYFpsSX06oY9+Gv
xrcC8Y4ZPe0Ot2U2kqEPp2ZK9ECQ1zGtYwOk2O96IzxYAwInW3P//dXka08dc3uytVhHVPV8qNsf
paOZFmK9P4Te3EfTwFpPXhzfj2Clfe3wpNHHSILWNc1lIqwGAoX8UF3WCjLeB3XN6CN5+fclXWox
qebmdA3ioywgmudasgmbX6yHWjU3IAnTlqcFQo3B1Wm5OLh8JfzankzmnO4nM1D21pzjUthy9vnz
2vvXYyceLVkPT3x+nr62YC13kkjSu1Z6uUko0vRZgWucFz2Djdvs3ugLldPq1D+dhIWabqYZE7YH
yHrjrsyv/7dq8OyqzpaHdOyP6nBUq/1BCqactanqF4WyjcbVbIT1AKgEJ2fUljWYNpl8YX9KvX9f
wmVznweEChv2k6HxNp671gshOumnTK4Z8UIxQwiXta9Wdw+mqlYWRvs21ven8BOT5eE+Q8gZ7nT1
UTNWoih4RxRv3VPGgDVXf0U4cvPOIzIDBBcXzQQAlBetT5wMx/YexpRdpJ9iiCR4W6sEo6MHlZ+j
5tEiNpj5MAWJVj0z2E0IspOrIOpuvPCX4xMZKSNfFgo3RGrAt98fgcGUQjKeudkM0+KHNsiDaS9j
IUd5O7rg53THcqPPf9/ea68iaAegpipP/2VQu1T3Rl2H9Xx7Nbz99UZ2mPCbs25nOdkM8E8bsoRl
NLAd6sH3xFcNmxzMmjqW+YNw4x5cHqvme/C/yzHOJh5GbkSGFOr6vl8hnOobX62cDOv9Ut/JydKM
nZzVAu8iqJzCVglryFzg9yUKXZoux9m+ipWSBxVYADFIst9DYPCEQF2L7StzM8ZlVcFP7JTv42O3
H13iCGDU7kWO2MEti8KVTR6LkGjSlvvKTT1vzwz5FGexhLAmg5K2LBpXaBwRVXG0wE1FAP3sV4Yb
FJBxOFWIJ9zj602j/WXjnUIU8QZ0YFQ0UN7PXmHZGsMEQyPSvohxLQaR2JFosUa8MDz/Xiuv2/4p
ChDPoDus7yDAygOQyNK7ZZySLheT+UpQ7mHbuKL4P7VRq5uHgwjWIVzpA8nN+HbtiSElwsLFjK6s
HojJhN1Zodp+v1VzXXnU+Xx6h0xqmaBcGLdUor6UPstnuTAxnnqylKBt71Bc4huJHxhXnpwjB8dh
RZoSNTh7KSFFReIkT+ArV0RN33I1/6ca+ra+Qg2XURVxMZQbwIW/v/JCqiSdEVbjrhP8JA+O0goe
n8nEP6oZbCFeHNYm3WJ0axnxQAum7cWyTJZit9O7HcEaqNharP7lD6N/Jge1aTwjmo8HouKKCB08
AgCrnzTL6YqiHOqWJ7t4GbcUzr2fM28oYFkA14Db/ItgSyhUD8lT+Yd+e3t8jjhf1Fv0/2r/lVw0
2ghZRuQiqacYxJLf14y55EfowsCFxn4VZxuVxB23pnuXBJzrecxPNBEUAvykmH6fss0gdYvPRi4x
HbifDpvS9NEyMxxWm62uQK0s7kdQOCRhsfo+6/gNYdpj5wl/5WlQnYJi/R8+MfFTBsotFq81k231
9ABeSB8/Rww+XbfQpdptiSCqDAXZJKsBtzRsZFvlYmIjCfrUMXpsmtQ49GXhh7s6cGG57hcynS1w
jOPRP2SbU7Y34ode3dRq7Kvla2I8QYbgT8P9CeD+Rkl02df+ehLMGUJKH/di8a9HyTrEp3bczb3B
eiGFm5HwQKSVp0Vt3tOBP0YQufpH0uGT4N97wOXGc/bZZ92LXs8jsUXQvxvMLWnlIsiSpZLvUr+O
fQzBevyRHr0UfaTshTe298u66+yzz9+AROhDq+KzGw/la1cvJV/GD+6c1CWqk5gZ5Ur5yDImqgrT
efvGN587ERfvH8uBjuuV6eS57ho1V3Xownqk6zlB0/Lad3aQA6RChqklEYrEU3rkOZuM2wWOLX5W
3N3a8i57R/Md+Osazu5+qh+sejJO8x04yj+a4T0lbQSETLMKtTUqIBwh0y4fNkroduLsMjYP/rGl
9R2j9AfVPMfpHE6P6e9bC/ZlTcqVIf2d6y7zK5Pk++qksmKe1MNhvjKVQRCWCRhnAepvZWl0vqAu
Bss3adN2CK42FVklGyFfRe1axtoQ9i+h9HGob8hoLydrZ9d0VidrfWrEasE1he+IIaOFtAC9vgCF
NnkcFm9aGi43rbPPO9s+m6MgGXn5dQ+Sve60G1K0j+kv4b7150H/QVviC2JYXAVt49xcFa49nwrT
Jg3pKzCU805aphenk9TzfHbUXWzXbmwtxcSpFQ/vRAyo3a09RptNF+StR0cVspXOWHm6fT65OBbP
9+F/V3Le7VKSRs0LhZ2KcSGjcwFnCTZJxRahOy/KtbhFXVf8ST9LTyfsQAwDrbLjlfHrxgs7vwzn
L+zfl3EmB8sJzR3KEzeEttkHYceRAzWifP158sTYw5sDbJ/l3b3xqTd+BmtueP51OEu03IzLjE+l
Mjd3sUab2Ukau3hIFhwR3o37cKE/Jm1goYmkL4m4cHGzermons5+gLPTgdgm/RgL/ADleC86xhvp
egMydWfU/ZnNsj3sQIz+YOyBiYVKDj8kwVY0x1uwpPnD0e8/D5IdkuY3/P/Wxpxd2dkCphwr8WSm
XBk04Q6v0+mXgVbxFya7QHdp+GcTl1A9WDotrONCv3VGvfXjnO0gQ9nqeT9/PAY3qyU5x9b/tHx9
Lxqd8eOwip6NwmVMIAIZz1a5H/licHNucn2d+Ov9OFuXju2oC8aJq1CDPlsN4NdVW8Vq7p4+28FG
yQlYC5QCoVMejojQ2N0isF9KNr9+Buieokade2FrOmZifcjNctzJkLyZojbLSp9rWrG8o61qeZH0
Jz0sFA4/BxEXom/1NpnMBbCV3iEfR6+dG2/NhWbq7ILObkmhNKbSGVwQk8ViCc/rJBNVai6j37ng
c6iFHIkk+x43G5J+l5yDG58///kXawXwAB0fKYqp8809OpKsFul8foo4iwQAE0av3W2r3X90OzfV
11H3FR4Cr+vmmjE/dv/69LO3Itbbtm/G+a1AMdZ4k8Z7gGFAPzrTIpTvG+mOLlNoF9WdWSzRIP/7
y18Seuebr86RPvxVx+v2fckqqrbq8giTAN5iKci6oMb54lROcVwKTizS9OtfmuJjCN0IjJ9wJ/ZP
/WmbYey1nmIXrT5SmdHDTwoBFjPqDnyjbvkZilXdMeKftfKYdC96Oqev/WzWQuoRSfXvr3C1LP3r
K5z3AiSjkHIxEoYdjjj1j+SKv5XjYrCZkc5nxXqPZJ4Ab/UGTPnSxMidI1iF4DlRh5V4fiajFqJf
L5jDzszQPstOWblIkxpa1yQwJNQ6DB0SYdkYi0jYtMdN7HEk4JUGEU9QQwFbEpU0uu3WJVqupK+q
gdwtk/VJfbhxg66tfLqGmg571pz6fbYZShY/stXpw67Eog46+7CoQdWRuqVuEFjA+mB6oL3/f7Hj
P6YSX5Zf3PToXNuU5woaBwY9BhI2vz9r42gWudpKwy453iNDHNbyH4ZCWbOTa9tcVY7y2eN1LfZC
96ecfh4C0ApK8ymV3KT+Tuo3ouTI413DWe3GDbpcgTjt09FlXTYMCQPN9wsTjVxFd8i+jZa194xy
qz5nbv3Jcig4SEykIIo9zNSHZR0kiKORprzeuILLWzP3G/DsYF7C0X6upxXzSlLk8Kt8lIDTSMy8
bBkUw1KaNZnh9Ngo2M7om95c/S7Xn++ffLb6SpmeForIJ0uPOoqJNaVCpLvN7/IVY3zrJO2bbJe4
FNc3uxqXlYpMeuN8cmDqzKnqrGQOI4s0sVM81wNZZ+cSMO3JHTct7gF5qWJrLLw2dzAzzDj+G4v+
pVcJchEzE95hFdPYRZqDGUX/j7PzWG5cy7btFyEC3nTh6EWRlO8glFIKjiA8Yb7+DqhuRGWSiuS7
r3EadSriCITZe+215hzzpOe5cjzoO/UtfComoTfwp51EYgBZ95/kY8G4Rja8OR8q8knwb+ku0C7x
7gRuEiulIS/rcJW+qvNbPip9KhP/2hIuru3ikZh9JR6rNFH2Eant8broVkZ4gjlyB/2yfJUpnE00
8wFLjIP/2zlJmwBdM9KPai4gKjPeTsjw9PSX0Nz3yU5NPpNw3TGzzHZn+VfJrIrIy6ZqvHPbu4HL
SZHDAUnQvOZnk6npsrYWqeib4N2yzcg6kXvtV0qIoOxE3gCDIN5qxaOGZaAUfymY+3KaYeSlm+ss
WLGA/fvTuNYsft8N5lrIaAgTv+QoDX3dUFhHyjRbCBBO8ylWu7P+G/V+vzgeH6pD5J+JH4FRRyqM
n/kBwA6AJ7isnAQ82QDvARHihkZvCXSGLhkpVyoh0J7WQt8KIhctbu8p72hlSOSGbRFgs0jc6hB6
hpcvZNe0EO57kvJcGeskWTEkdYQEw7n5EEM8PNNwyLXlv3/1dZ3Ir2bJnuzWsGuudpc87Oo4l9Ls
ULyoM9ERPVPl8oFa8m1oO3gsgKFfUz/Yawvxxs52bUT6/tu6TEKACrvqcsAwHEv9PNTH7NB8NIw0
l2m6JNIks/Xm8Wh4o8Qc0Wmf+odiKz339PUEDNacc5aZYNeJbXIfK98KUKXNaYlikTutrBlkEN4e
1DgL0/Ju2gKulpKLK74ookTpXOl6aqh7dIySvNaHxdjMFBNzz1II1wplPAPQU74zmE+TF0VSUAnb
dNaqFCsR+qKHvnAMjAGTMRJDjJGsRvEFPFgRzWNG11Bv6s7v46+x+SwUTga3fsA1xfTiB1wcTkqp
7uSTzCcP6YNz+5oGLfhVPnI2ROj26D/MNVaw6T11elJyltJgf9t8tyVjZaJ3GcsSVu3++y287uxc
XNbFSpTJiGjDk6riqjUQGppzNMFTVNd5jaEAm+/rSfWlzjUrVwk8lMutKzmNkwosKgBCXcgh/76g
a/XfdEEy+kgZjC1hPBc7dRrQgdRzS6U3j1g14Q3sVyDTJSheJ30Wd5RbXno+TLFX0jLsbYzyMHdn
BniG5QQ1g8Rvg4R7UWjhs7fdCYnsaOa6SCf35xo9yC1+0XWZeHHF02L/R09gaOLckDtT3fcEjZ2Y
Xy9MfVUTaTYd+lRhDnxkEOjUgwNgIFVTj7WT3n962Bjk3ZSYvfq5A6z2C3zqoM41sCm3NsPprl1u
OH/eVeXva0y0s6lmla4y3Cs0L9L3YrrgUHoql5Gfx7Mazb4xstMMbrXE/J6sROJCymUDCdqV9/9+
xJJxVQtNd4wQIg0gusWc8+JbEGMhys59pO0LVJDEEm5jCafcJi+faoWFyCMlTO3dXPoPGQTrbvLN
8B8jTLXk+iwz+aXVDlW67SIGVOeNKMwTGF7dxhTmWHR70cHsJtsG0GgUdhA0qNNPeGQmk7i+mMzr
zXF+Ih1uxBMKk9vXiaIhm1MBihy6XfuqB/MmX5pgvcn4sy3ZFqNNU2Ojie0EyKFXR0uF3Yim8GJs
6QXbvS0G84yQ5PIlFPZR6qgPoB35gJgSS+6RibXmkPcexvc9o4Xjk/RmGngXUMvEo29oL6Pgdfz3
SzsI7Wx1ij6rN3iXuQ+ejuB4NZ+H+pYd+HxeG8d52C2VImTCDXqcaAcKG8sevwLcoEB3N4aKzcJT
CU+Z66ENhj9ZCMZMHNnFEeYDnBkFe2hwlzJFPcK5Wrf60sTbAsCws9XUqYBpeZbLwaXpngtp3ZFc
tZKiD1V8rBGftfM8fcH9hvGoNnzp7CGxFMGehSQzM+PB4Ay4QH9Ij+BD+yWdUX9Ylf/3E+H0Bk1p
u1hQRIq8i4PGOTBivQoCGW3OdDLjFgHM9SYUZfp58pKdyWz61mt7VUejOwCXbzGWJ2MVU9zf31B5
JFOiTEd532+ral5ntlUuJk8HqU6uKD4N+FogIiARu/XxXrUvDIPT1KT+MThyklD99x/O6vFoWdUx
OWD4AnhKgkCHBOkBIVD5xCqs/mYAAA7N8AY/mecPVgd4eMM0wHwRX7LMad7ZR2a3invlekmZrspk
agmcTSMz+++rCkUOzWNXJIeSgsElMPidUK6jLfnx/Hw4+cFChBguAuyNMAHsOnOGdPmYr8al9TjS
ekq8ZbTRS5IWJx8oFqZ/LzI/bGx/X97FqjxGhjkExYmb5k42YRJmV9HhZNKAC2d0RmUcD+t2LbsE
3zwri2GnPRifENpvXMWtm3Tx6Ay9swyAlskh2OAHfiBTMHbUr+HJAmYfs0pBEwvbJWxZF43/Rt8L
i1tTpWvfNG+PxBOSdFZbZOoXr61ybCU5ihuZpb9ZAEA4x15Vz44uuB7Grqrody3UFOK5ibVh9swB
QEYLto6k16P40CA9Qd42EYdOkq9Th6OsaZl73sftl5o/dxpuY9ZZ0bpRBxjT8/l7x+KyNQs0k66j
WL70nVdZF3VZF0j7FmgjMbEztotI+VLA7oqko/thszbT5YQpiclHyRF8uqXgyclCtO5Gy1bNg/SS
pgtRJEDzIGENIkDdZcn3o20k2tWzkNnElIgF5l4BYJG0NIHg18qnKUf4+RxT4VNO3gzzTiJTl8NZ
P6XlLmLsRKlKtpP1bow4ohweYAE90S0PZN4Npdc9NzAKhpSTBt4SOyhmteSZ8TaQ52ox03SPKMd/
v2PK1UBmesB/3KmLD7FKgsIyBt6xYWeiTtB8ehx0rPoXFogTYUlfRuha25G0raX+nZ0hPCWGi2az
yZDvIN38PC9Hx1r2dwCJzTvd+/f1XY81p+sjrQ9YEwc8DEp/LxRHoQ0rPZOTQyO507uDm7jcdF+h
sgxRBLupd17JC9lY8K6dIQoUd9gcxmW56NYFeOnjBhfqjSv66av884qmbtEfFVvSDlOEAleULMqn
YIMPQCp3krkAgOdnm3CW8cajX6ZfkbnNk/SE4O47jOXGZfz44P64MRdfppZ02lD2XIaGacIjC1mE
U8Vu/dJtgnv5/v6eyJUW7KOF+Nc99i4JVP8PduLrk9Vfj+fSWm7FLTExpyE5mLhKjXkQbgJgKI0r
9CtjOACC9lBencaDrmCXdBmy1RoBJnOCRQkZrYZFZKIxXRkYU/HRjoszTG0iU7Kl0Lvndq0VKwYd
crlty+0Y7qrsYHDqafbpfejkW8E9C5/xaSH0sxIwkzpDsP7vm/ztbLhaR/57ky8VplGWWXEZdMlB
IsUT+xBvWMxZy1FTakZHfyfqoE09EZg2slKs417+Hq+MZ/CBbuENgz980FAg+NQ0HtWD8kaSy3nZ
Elj9AmURsEvuiALYELJcgokfAttQam7s/9ft778/IPNiK9PpsOknjfeEiZLmp6MHdYeaQ7ULk6gt
W6js+kGdG4t/3znlqmc6/VlDUVXEucCGLu+caAmhkkx713ER3Sv8nS1YPK0/0BsYP+SdxVzADn28
zlgWoFHSEdiWd9o8fQQrW0aPXeiRFGaINFTnGrI2TLjWZoQ7GFLQm4VHgJwJk/1GM+mnsoQGNIUJ
M3IiEC/F0op8btK61uJD43O5dJQqDe7+eMfJIknsSKLLRhFvLIMneh6SQ4IjaiYgiii8tMxNSOKC
fInEkqytSqQb5yvlmlZMAIv2/tax7Bp9O/FN/7jYi9N3cOoHI5aV+NAV5PWCnYAoaauCh8KW1Oy6
+chgrqCK6jzpmbQZqT60+T7KF5aEit4Jf8v33Wu6yTc5Srnfqu6Uj/Li9BWCl/wCc1PFTvIEB+fk
i6Ovn2dDtIrIqiucbFswqOCckNqc8DBJpGBDbbEGjvEkFtjm5hZ6gv/7JOri115sBNY5lcasNuMD
EXmtPqEFKrjK7tmcW9ajJd5F0l175ljFlDiyGSgF3TxlwANe+f3o4jNrNxqEJI7Nog+OUTFf8LcS
yPmWsEPXmzCdXsKHxHKSFZkLrzcbyj/U/389rItdYzDFJk9aIz7U5oGXnyR086khoi/e09Ru1300
AzjLY6lOC5pkwpuurOvytR19WbwLBn+kActxf5iLwY13/qcdFu477CuqcQ7Ul1yhJE/lcaii5HBi
uqFN2dC4bNLoxUod/Wl80Zf5MkUlMrqC6Elv5CYBbmMwX/0GzKk9Zof6F9FAN1aPHzY3QxaJ6TV1
qrcrVhlmZL5PK5X2KU1CJCHoiwnQ3IoVgXzgs53JZk7ia4sDDNnpcVzXU1zCCl1i5VMXc4oU52VF
bM9CruYYTu4QGbpt9HqzA3bjQr9l538UA/XYamZvlRLcNB+qthLuKR8nNlNHEULDQJHeJ6m4lLlB
NBMjsKn+NC+5udxOR4GLjQp9MAMqRO4KIU4XX8c5PGkVpaU0tWiETYMO1lxI5mNWPBEnqUi/AVEE
GMlx72lnJ0pfT+lDoW7pc4vNDM9kHz0UCIPctIGakLDKzR1JAiAxD6wZwwxmk7MbT1i9ccEX38NZ
SIdmGHRUtPnOKl9IPOw8ZGDp/elQRkuxgIyxODHXdhM/dWpcXIg97VKYacwuCoJTT2TAI0IARYLf
G/11xilwU4uWY/D25qJdy+8jItB/X/U1SYdF6M/bfFF0BbWh58dTwVeMlUd1YvauucXlTVYAsMUs
fLfO79eKzr//5LfR6I83TLROIEli/mTHW1/dRx+cEKa45S/VZ/maYa/5/1BpXfzNi0PBGGipWnWn
+MDWHAT34NNo3Tv93KTC7We1uEoT96N1Ry+bekxJ4QsoWkXbHG+cgG/d7+9z+h8/vlD0UDKn+02a
GHRCP5+BQVjGDwSn02cK7m494GvP6fTL6ZUAA0XOeW0TaXtFqbNTREAUMRHsp/xZ5B7yb+VXrdq0
SlLlJaW5DZuw2wx327yfBPnnT0VwYsIiA2hZRwhc/nnVL4GfbxT8mVgrOS4yp8WFWvhq4gcEi/Cy
6jOcSE32xCzPdlJjAyU+ouUl7MJyHpfzjr6Mf2vB+vmO/vEDL8rBYzNGZmrmuBh9xVdid3gc55MD
B5fxb2MaId/6iz/MLriltL4woU0+tMuxfpVpohIlBUFXJCqoDlbO0MeL0XwC1a7Yp8Utw2zLtPWn
YSM9w6TlQ28hJZ83RF2nGvy1GPn5NnRvyXavWUjTw4b5iBF1OsVcdZKzuDciQ4wPw9JcVq8n5KbI
P6nrLWdAO97+asU5rW7zSX1sN9ljNW85mrjHGvrR6U6JnFFaVvTKXobhLmEs/tl8yZAZF5jd+kWF
Rbsm1psW8MK4p9PZTJr3G+vRN2P6atnXAIqga4e39T0P+eP70LNqEGQyjQ76hnqVGQz+eXX0yuVx
yyiQ8hTYu/yR7GXZrp7Mrc5sbqctc7dXp/zljP2SQvDXvxfJawjXdFvpr/Ih8Smp4sUrJjbBqSlO
RnQ4mjOl2NCmr78S2Q1Hp8SOUDnJWlyeQMpoSNIRCHmMkMfnhMmQaKsP9Yuw6yaRk2eNLSfbjUhn
nUINZP6Nm/fDsIhLNGkQwYM1EctPe+ofNy9K6qatSkHc67vCzZ4rv+zeCjgLr2n7pIJ/Kef6LJxj
6vCbYd+km0bZNqf58Nl+MDRWljRyynW6hh3WV5DdjCWHk5vv6I/fK2+nqEgwYyS6fX9fZNGqbRr1
xkROLhGaTS0o9wz1ZJwIYWRP3bwtP515DZWGH65RBcP/ZcZarwvKqaSptg+HbSq9BtVH5Jgw7bJl
Ja7NiBbWcT7KrgCjaY0uEXcJSGdyW2JHH1aGsmu1vUne2V5WHYRppfVYKo6crgEPMx9yYpKUokWc
Hc6mhyWuP28MV8YTcKvg/vHpstrgSNOwYV6llSPls3LxPABKlqZ1XPhQafTXv5OM0myOzGkySj+p
Xtq/Rm6n3Q/QnVH3DQRykpq97HRPQJ7Ndh5kK8QNqTqP1F35GdGjE29xl76Fv5efMWGgBj0uPIpk
Qf79kIG2K6ZQ9eL+BNFAtzX/fDBbNz5vUVqFbig62JxonBCxxsCXqibvDiREKSpEfAczD8CL3AMa
pBteLXyGIScIt9dmtB4KLjtwT2zMaYFTur2rque+97qeM0hkm82syacOS0bith3jm1+p5c4A00Ru
ZOCOpFk44qJHdpu7UT8Psw39UxXxoz63ZIJUUtvs96b6XlfexLwWkMPU952yaJOXyHyqoy3mRrhd
zW88YcqjCNJ4sFY5B4nEHp7788JQ7TyyT04Tf7TBCpn3jWPEj/cVvDvhDmxAeNMv7utx0BpptODh
y72nHfqXtHTUOzItJuce7lvBJ8n8qZft5iFe0YfYRYfiud8Zu+iOSIGpev8lAPp0JN6D432trNJx
edSooMkfd0qOcOdskxETmTIwVO/SblExzynmUQPKiHL1PgFtzB5Qetaqf5DmarBXlG2F36A4fwr9
vgvmeUM6euyZEqEglTeOG9TfOHRAomq9mwzzsp5Vx3tJI4BkXsmrIdnyELRkZUkr09hR4w7gUlUF
CPhJXScMTBL61CfEUfh5c2UeGetj5+j1jbKMk9gP1bthaUgGGbQzw7k4bhRHqRWLsAgPZjzPRHQT
DAG+6nGjpCIQ/WVtJo7axn6df4ZZTRpg62Dftgd8k5n2UnQHpZkxBYNef+qeT9ZGiR6zcQNdo9G5
e4rbxG9lfRcK6ziAynP80gI/VJkGxYlTqKZX13e1sBby0i2HecpDPamlq2XvJ2kFV0hqAgcuWwRs
XJidjVlC0AhKmNNKqVyBXL4+dhT9MyazRIgzGzWXSNgbk2NhKxBirEPh5l+fjb0ku4NATuGOSHiU
xe/BcYVnQi4dFFYtdGVCZEx5pQxrWdgX58lE0ZDgljjIApnp6u531CQSMakClLZWyceVU7iP9ypC
iPTDOv+StNAl39uRjdHVUJiNSMaGSRljQRqBjS9VuNroN/bH5PUUL/pkzhQvpkVAD3Rww0cOe/q8
z1ajxRY5LORsjSAYrxPEKjZNI1k28oNiThLhvL8bII6Js2P7NMYPJh+gGq2CeslfUiVXQFyfzYrW
V54F5yM726O4GYlE1Fa58Vi6wnFm4O87Wm45MtKv91E2ExBPDMVmDLCxMbfLmpkqvBnSTsdN5Iq+
fsgFRkNOiuS2IIpjnQqf+vnBtMDPcmQLhM9z4cmfGvrb5KWBgqC+mAiE6K3xeyf3H2fnk5spHJXN
0Y26eaC9ifF2lHwj/RVmutfzX6K+Ctt7U77R9P2pdYnGkjQAUWT3QIn692osyFImqKoQHSBHWwd5
XCTtrB2gBzGWsZXtKYL1vTjdUznjvCU0GOM3SVcnH/xuGd/LmiPt78dZgIIXNlH2Jp5tQbdD+p6P
aeGCvILSLc+POXCAG9/lj3ueRf4GyjA6rld7XtCLqaGV5NwxT1daW56clu4JaCChcW+FuVRomXOE
eRuUQ0UTkOBdyxZUHz0/9athuISTIFKQTlON27+j41jxOTTZXhN9mWwJa8oD/Xex+GMN/uclT32C
P4owXJxaaDWkDmqH5OiDg+xdgXKfRWPf+8WL5EtEI+LsNQBMqPB2M+z3v6XEOUIehptvuBKcJFjH
g62lSwQbbDWUKOe3ZiP+OrZucJqv1HQjfea/xtNeU2zlFuNa+qnDDuh2+hFgbUiwu9hl6tpKs/Ys
EpzYzJiESKHXmzOd5J/TSjLmioqZ1mNKpFF8Yw2OsA+4GICU1KdvKx1MpgIL1jCsUB2NIqil55k0
rmrlJTb8QFqkeFTHWd3Ps36uancS+zKcUECMhj0u64UEbC+868ZVhuojBvYAsYakYMnrcrdALbRl
TpI7SuNHkA2V9UiWUuWf2XWItSuYIUfz/jd777xcj4OXq07OerPMK9fitZcfjnQ50GI8QdAcXtSK
2CNUKOtOc7DUkg/pEjXR+dobPWN5290b/brCfgsxdmccCXG2C1InqB6mOTncFaJyCK/kjUrCeY7B
C/4YsWD527/fKP0HwcOfj+N74vnHG2UlaV2IBkd4or+yzKtYSdN03tUKDP91V09Cq+BNRXQYLHOT
zHIsPiBkGeLY+aZCEYTCR/EzyAQ08uuN2Lu16cL61wQWVjeioNJm4AAMvpBd/oISgMZZS1AM1kF9
NSIVhUQCl4nphowYaKYR/t5jyse0YdID9AICn3CLlHeRYfNgQm2u4KGhtbC3NFv3E09Y5DcOZD8I
hoHMIdfEvkHW+BU1MKZGMcyS5Ae2S6xNR81DRB7e6Y98Pb+PO/m5XSmL8wvdVUYFrraK31BG5Snh
n0sBg6YX+AMOPX6ztomo6Jj2y75w3KntVlAetdNLaNwjIR6KdzZDHYUnw6Vp7l+Iy7TyOmQ2zUOo
/jpmd+dxqUVL8g5PnWfmnAj3RL91v6LSRsLRd6Bebywv1wdkc7JhUFQTi0S645V0fyD1K0mrap9R
8aPZHr0wZ1DsthzrOxedHfnR0hytVjf7SLV9gJQrCpjazwdfe6JpW87K8DXitHzj8CldpxRPV2ag
c+GAbJpXzposLYS+HCt9n8HHTJQvGYH2KbQjmVK/RlJwf2yXucDgcS8HB9xoqs4gxhNBWWi+DKDU
1Yu9UE17tWWnySIkfKFaWDGQi1T1xhPvpfA69ox9htrugN/l/CMiDA4XkfAqFG5pklfIxs03vIkf
FRORtEGaEI0g+QxhPSy9GO4hZr+0ngXPqbiG1OQSHADbGebVwtAOEW+sEr/0/SKNZ0m3baDUmi7N
dlVbVycEDH5J9i8M0xmHf5HpGMvB8XlqNXX55gh323qJ4s3YPSryDJeBrVQrPjmCl88voXRfmSsj
XordfRkQR7ZNjW0Sf55umV/U6ZD/19Fregz4DBiB0Ie6+jbCvizPpjjqeyjW7fEQzYjBJh3JkVap
R1MqXpH3MdxlO6ShqF6cfm1Ks7M1O74yn9mFih+/Nb8keW7sCAQMWVlgKnd2lM2HQ+nXwawk8HMX
/OqiGZ7a+CZo/Xp48335HG1Y8uA8fR/m/1js4mOcdbiudRS42Z0J2k7nxEWp4qKLBEVjhr6h49/E
YjtvSSO7s77yZjdAZqiWXeJHBkN3uyDC4t9rsPSt37q+rf+9roseUHnSdWnoLH3PEQhQ4pF3Mzut
iMOzyo0x3g2kTwy8fy+jG2TLM4QCVM0nKHwzrZ4rMrX91iA2zLHSPb8ItZXmyqib58xSlkRGnGog
Xm6NilNcn0XGfcVLJO/11D1KVLbFaHOatlWyBkemeyLFkNpnflYaHvpOrZhykBChw8UU/WhcNGyW
ffoSdh76WvVekt5DK5tn8RrPaVkqc+VUH9ADOQoMJepTwS54yFO3mz14ZjrGfbcaOEK76I0dWlYa
3XGKLJIPy/JZS+7EYS2c9iWSFZLGQjbupniE0GNnMnlN5aOGqzExvXPigT1qBBBIn2T/eipSJUPA
aIBVrcucnrASs3/Kz0e/PjP6Pj6owYOmLoNw1emqJz3RjMr8W04TPI7XXwcvlckpb4qkuJrDDWbb
5sc8176/DpoLAHZ9SfC10iW2QL9rn8HgJptQtBvk8ZEfsvGFbn1+T+gBAYlRfYX88+IuJ6As2CSn
s9PGMrwMBpz6fNxqC+PVeggeYzwYwX3C5pkRchNssuFNBd8i6mhZZxKayNY9y56RTqkXI2fcA3zp
s0ov1o7eX4t0LmJsCTeR8NyA6L0P6PDQFOFcBWEZDMo2fZhQJi2+cqQX5QfE7/GuXIhusyP+cvAQ
8a5ZQyHRtXyiJPsSyOAjcP4QOiAeHrWNGGKKJwqOqli3CA0g18E0pxj3XiI4STykuY0eGLQ7ucWG
n72YujfuNCbvH+1C48TEUQ63u2ajn43Mg46ve3L32SjQEZDFZItwz+byKk8dS3W1V/mGYUO70mKY
NPP++xQvh5TVicPuKBy1PfkHAwfJF6RT7AooouvY0cCBoHOAOQk+GfXaA9DjmeKO6/x9ygU4z9tX
UX4Ws/dBuUOkQ0MZpHKP5AG0buN+FJFfACZdAeh0izt1BXCHAJfC0xSObRzMJ3D1ALr5o/1M8SHM
RbtoXbo+MONSySluaSaNH9ZziIimrqD7U66jvqUhMGpIhBqrAZ/JJBmL34nLE8hW5S07Pw60bo1H
BAQDBn9qFdjEvAm5D9YI5VuQLNlLUScHyZxqvjdmR3pk8meLwoIHVbkkGYqNr54OWCS7t+RAPGnH
c3VH1ExfY7pUYVyErlL65MEpwboXyQeeC0/RV6s5w5Y3PIodxOVpOIs5FEyhjIc8oqiG1QG02sRa
/jxqD4W5IocPPiCu0GDf399Yna9hTtMLgRYYlQvU5itLs1WPolEJCPrDL4RjoYQ1p6RYf6uT5zMr
iSy9Wry0AfIsVI/yEpxKni5L2oyHqtyogFgLZDG1/KpE72fVoUOm/WJHX1lvxg5DFADotXKcKNzy
oX2lSiZtGmcPCnJaq1I2a8lWkVxKyhRKJKRKbhnSoJ0w1SlAdCD2g7J2TI1IMHVr2iVT4NEZR6eu
5whMxfh+mvoq/QfHMaBxZ39cmeqdbKyb1h8a2GOHUHdkhYREFJmcZuJn4P/SaVlaywC4HO/CYLPr
EY+X6yC/nozkvolYQJaG9lw0iEUr8nDgmWt28yobtlFvo2gODkNQbXQP8tFvX45P7AQMBh3p8fS7
IWyimKW/KGWZtQvt7t9PS7nqtfGweErotEzdpKF9MQE4mec8bdFv7CndwUCnT+E+XCUPvI9atdR3
HTEYsocrUnc0bcOdqNP7NDxUw5rovcnop3ghTUUoG+n8TGeZ/FF22d4eW1c1fQs4Ja1LCeaHvuS8
+O9rvx6nXlz7RRmgW6c0rzhR79kxKEoaUCuAPEc/U5cGQ/3pYLoSKX9xXzUH4tPKHl5igsiObc4T
3qOn5uu4r6f8Ycl0x6+ekn2hPxMIl5ceT0zN3ewAJ6MjQMBYpcToPo2lLT2mKO5ku14US3EeusK6
NqbxdFIu0N3/+xde08CmXygzRKLdInK4unCjWEHV63o/To6jyJql0jwRfbgV5tP4TDmR2LHqDvH6
DFp6mn0o0ECrWQ7Y+unE/96qt5b6nzZsvDHKFFHCzOhSr53FUWGge9b3wBtc84u+JsDRMZpFZyfY
HFXPitcjGAPSTpFei25PMdFNEcz6s4SZk5KmH9dBtNDKJZygNHki/uUIPujlhIJGXsUH5bHZqBRt
Z79PZ2ngnwv/ZK2r4+rcbZPxoZJfyHCGwaqdt8Y404PZkSJFn2XFImKQRiqJf4tocj0hm54AKd9A
xlFYyd87wh8lsGU2hTUK5lQCBzM0yr6sIlVyJqOO5PFhnn3lFpr6W3dwUd7+9TcvulZCqIeKXFLe
DrMJx4z9l+PLaTFIeD1LmywfzRM/rD1+GK/3CIP2UrJJjAeJDbi5JZb67kdeXgzjVpngQuwlbHx/
t9CyaR8sRW4AvW/aZQl88q1OMc3DdCahBNX/pueS6Kv3y+yGfIzkuR9qREboHDL4BKyrV+6olE2p
peJ/XjnCD6mMNRegoiJ9iL0tfR9BP7WYHIbwULdbhlDHZAuPGSNonhC76VBVjNI7yY9JgEbr0ww/
zfwxs55y7V6ENXf+qrtFkHip6qaGd0wewLyF4qpDZk2s8hmMBLD8mVm/joDbMko8ohzkB7y64sSs
gXn8mGNLUD6H/EE9H6ITs5TtaLzqwmwsZqY5k2jPFPJuTA8R5YjEXEytEi/j7IpHsCRHkQBAl+aR
wURF803xdSQ/sExAs5ATdip2cvmrTFK3oSgN6veY/+Nk4dLzydPRSVpIYpCS5Usw7hKSUgxP7NAx
YZYyO9URhhcjoTqk7x6vqn6p0xM7joXNeKcaloSg1/c1Yk7Fjs5uPvIsLV+XvFPr1sZSDVyjex0h
y4ZzrKinbq7dqhN+qhvZcADaWoaoS5cDcimp20Q3MloUGWX42njQZ4ZfzsjZwYfI68WsoWapewlI
4JhUbTeTSX4q5v68gIvPzJByPTUlLkBmmyNIZIbtEeag+a0IuH2a/m4NXn5JWEYkFHRw3KiM/v6S
on48i7lAT6Y54lK9H7WPo5BtYr1wItgDtQMo1KmqlcCZIFVNx3wIQaT78b2phTjl7NzYWk/jux4B
3Gtoui/Le6JbfOnGc/kW1V9cpoI4EsKwqYJ0/q4Y/ljxhDo9xn2qa3tFZ/SwTiC8N4Kvo4YdPCiJ
czmZCaNbdh7HXuoo4t/XjehqRFcSs1rNjw9tOo+Tyg4BGjFDK9ctcrvz5hS44NOR0B50cxbgOHon
pVeVbV1YRvJsUCmcHT5aTlKcAHJjXkLixxzyaO2KO8YGnGTCgC6eW1PJItQTHwNf2fU0IWKKKN+g
9YZcmqpqT/gL/UX8yLC6Nz1NrXXa2tFOr+96+RC0n4ZR2Y0W3WpK/FBITfQOVCkTFpcb+PfTbdlG
TmM7qOTPNkgoKEE98Z0hNpN/GJ1PIfO8qdiUbYvA1N/R5kalML08F0+NjXmCWZAxyFTpYqxkdaWm
CEGP0xd5FwdHfWUKkAaWUEuZNXOGYjoaqtgQS9UjuKV/HzFVEvFdO3K/dq128e/ruR4WgRKRFEOV
COXFbXf5daMnUk7SyPWIs2EZvvf03fbVfUOfqpYWnA7JI5oXDF68xkPbgYOEeR7DQkrF8vXc44Sv
P9MHaBd4nUjEDp32PvGK0qaz/+8L/em08teFXqwC50HoyqPMhcpvIHzIHmqfGKKQDRYuYu1ZCZzh
86xRDPuTyla2TZHeiqc2d1a9/feVXLvhuGUGTUIgejjMr1gTsjHUYCgQuKDznCUvGHyNdpmZL6a4
CFTVboV7KUKl4Ra8XofWOX+PFsrf5+e2m3oOLwahAnDIYQTzxYF4y2NPGr288jR5ZRLwduONv+wO
SsQCUAxi/lSIfDau9A+87cFoFNJxj+wALiWqjo9ikQQLuMeGjO9dfcg/VKjQ0SoxXc3RsJgf1/I6
dYeVtshvPceL1fx/r0bFlUedTLFw8QHIjV41ViKQpLZguPdJP5ohsv5qgFYA5TLSYL4lArqsDf/3
T6JBg2A1KTovqvNKb7Q81IMjn3yU+e2dWCJPcFUiIR7zxcmrtMNpc7MgvRw6/OevAqCGEjzpti69
vpVan8i+LLK9uJOX9BvWGrjLzk4RDQBW+oyPrgxJl9Rny0/Iw0TG28xpAuBbiL3skf4TC/p0en7Q
kNDQdcE1yXa0GRHDVbvoXX0QmNid/UL2aDRSxRf4BBD70a10kEynoy2GfqR4Y7g2f4f9XNfcofTD
swvvMcGl/cSpmA8dOge5gcz1OTbTKZOpPIjB4AQrrHG90z/jLBwqDm3jQZhFwaqmvCQTOX+M0JzE
sGYoRuB13Zf/w9l5LUWupWn7Vjr2uXrkzR/Tc5BKnyQmgcScKCg2yHuvq/8fUXtmg8ggpyc6OqKr
i2JJWu4zr2kW/JiLEdjCv8MMZhdzUWIGqa4Lb50A8RFBGWLNYGfCWmo2ZXGbJAe0JXHNKxQep74m
rAlujHxWAuu2YaBnqAg3wpsERaXcubQghOK5jR4N6q64h7fkwUN7UzWb9BwbUp9EPL9njnInTVxV
AgM3CaV1t8qrIYmiQ/oOFdIo14nmUQ7ZD9V2QJcxvIjyJ1/ZDmQylfZmlq+Z/iZnCFuUR2nI5yGy
rwLSM+71CC0ZmhlqSWEEaQHqcF7YZXwpIykDcbibcy0D+xCDV7++0vEuTNYKBr0thyy+C7OhtyPo
WSS7kESj2wSMLKUTWwWRIGMkIL9qzcGolsOz4T0OiB8b1DprtngS51uV+zYGh9HEQAah5JfaG+p9
a+BdP5+G6qmPNSKl6Z4QIOofF8ynMESBWu4OsRYd8oW5goGjI6GPC665y40lHHM53iooXjdjVQTW
l6BcIKcYoz0qIliF2NkcOlWsX+P/jvizm7DoNgNwtg6hBe0XIrUs+lHVvL8Nza2sXfnoCId/huqv
0AI/w40dG++S/Nw3K3l9jp0wlRP+WAeklRCeOeRxc5jULSjFJFkV6NFBolgbrBGBKd+HZXZt/ep+
jUmdEr9bN/TClueIHFNh2t8jEx+MDdvRIHByYvlRnVlqbEQH/919yTZsxKvoAfmS6FJfh+cr/OOC
/hSUfBtuEhMZkuCVRm5SZFl416M2wPhtCV0XubyTREBwVG+XykLSbVSOinwZauvzEHFtvMG/PwXg
Ry4sSpLTFL523EYsOys6NEt41+jjDmuxnflv7k15nz5bv2pkJ4uxhhv8iRVzemiuonw+JLMIW2GA
w+a1/IRn6QumqOY1CEnqrjQdEfrmSHlwWTYzEiQOF+EJEZzWnEXRZYNwfTavLQyxZ+EVp1Sl26gA
2T9vkWmd4PfnNRVFkX/7u03Ok6YSg1quuH/UlbmN8bwY4eV0eKUcIxgbd6LYlgo7vGjssWGOGTNC
DAVbWdsApT0TDUyhNtOHmZLiZSdtrKZqokPkLgr5AtFnz1xHGtygB48OnLgoRbvRVykK5s2ioxqN
muPe06JZKwM6Rjudg6aL5hG0ZoJ3wj6junCtX8J7pN5wVDXiFY4O4VwWZ3r9rqjz2MC0ylw4he28
1PlDcJYSOCFffbwQ0hHIYFEZRal0ElAIuW51eVtGh/CdIvUGCn73q4JZ3MzjxHYk8NwbETBsdDng
TwwRY9UunVmwlnAvqylrXfIWjrl147vgflAQ6QJJuc/OKehN6yPjU2r8F64m25km2mQNmAgdGpZg
hkQDGO8QRr8o3rgANLqIz83OweWIxJ6Ea029oTBtuJfCOzGBjdAs3TYuf1yzcTs7V7j5mO/Jrvv8
YFOgjJZ3QqWVXnwo5lgl0YC11qF0hWj7qCgWAnynlAUD70JU7HKJuzIa+Ps2mzl/5gAHku7PLt5L
0i9ogla1FhRb6R76eD6gCTtD40YF4LJ1o0WT4aK7AnRRXaNGs/cBBBn1oX61tK0q7Q6FeaO7owK5
Yw8jXba8VWmIIog0c7101b6RWKehAtCSoioQz8eMlnzKHrELEkkYa/QDrrrq2q2u4mZvJhqGfYzQ
vQurYFvgdKyjZBwx32i2meoVDkUDWXHymCvNRgKSV5YPaqbbjTiSBmXbV+8lRB3iFiWvZxzKXYfn
7bddj5B8ijgcx4T7nnjrXg5nsjk7z7yacic+FguFFg3Asojx3ZSSokO6qqvEJz5GbGopL3o2ozYn
xpPdpY5nWQ0a8wZfLzUZO5rcC3wHVcBzwYyQAdHLtYEqro0sXAJnq70BZJOaS+HPvFn2IPnOovfG
22i6hCSFUAmAkT6mRfz9pxDAqopM1mNC+r6+Hwq8CH3AK1jUYXI07GN3L1gvHtB/lMpYSx5csmXu
jdkk1QMPLXzoMqEwK7KHqtyp9aZNohX25wFaPPJNFFF60yHyDXPLv05FCq2dsA/gfloXprYKuZRo
Ec/Gjml6ce6slD6AQT+92STptARJdfyaiUCbZm2AWHJuRG/jFNepvG8tFuuucEHIHs13ibRd3DrR
Za7uuDsNca4Lt0FCv57D08ZiK3FRRLtq9/GwcvsbEQy5Oc7ZaDrXrfxmYTkXJIbAbhXK8tFWRg8E
VZKeqV26/RKnDUJlUrTCuRwMfvcyzm6iHHfLctFKs54yKMDNDiTqe6rZQ7YAJ2Hry/TWeIsMO8Yr
W9tYHUZL6/i22AY3+mUC1pZQ0+7adT7Mq2Alaytf2AnNuoHTF1DNeqYtqkcAzS9zfbQHR2wT+46g
u1Hapya81tKlUM27ai6d8wY8lTphYvL3gpqEP2Kpu0KlO8FBJFX27TjHg3iRbbKltwSxWqhXAXLc
zh3gjH7RR7jRI/v8VEBeaJehOdM0W8YhmI7dOf+oaer/e2N+erBJoJQ4qVqVihkQooz1/mDZ0LzX
4XehdZwLoS36r2J5BSoVPhClMla3I8ySh/AiOBg6/d65PswH7HdBfjj5rcKEWe7r2GPsl2Y/cnPN
rJgNyQtAkJ9jkI8c96eVPLkla1EKYYi54QHcaRYjFWn9okWY07gZcCNDZQkHxJUhgZkHZgJfZyYY
VClmkoa784btiU26sQzAnEqL6AGds+rYNrNcpmMLCJ2eFiwyTlg9BUhDTQMc/DUqNb5yVUv3+ADa
grMurTOhzLRQ+3s2VEB1ojQWE6bEDqA8bRBqenAgMi8uZNtYpjdRulGsJ689Ir6mOLuquqx5UOWA
sJpKrx1YZjQT7xxn7mAVWu/ZEBl8F/MpoPmvXcvWHO0NUd78/PVPRYAjTULEqwjrtW/dKaWtO13B
COwANGikkynQILytQ7ofcu+FmmkH6koF6YQ/5yi2xRbu1ka7qbNtDHKKDyp544F67rlOFGO+PNfk
fDO1JkwyvIcPw9XwSF921CHIlsYvQdhRVOt0kHcjf1BCFHpWvCAe0yMHQKgNOVNPNvS8zxmhTttY
H3OKMegoGWKQen/8/ae7xA0ro/Bhjhyc53aRXypr9n6zAHenXFYLQOpbEBsgsPoHcsnlz7N08tqF
BagAHcGAF7rY13ssaCXTi+Q0PghIfLw2pPd9+yLDfbrQVFuZN9U6evVwZtVXGCEq5l2Jyp8PNHTt
gJRBmB0dWWC1BEVrD2B11KEKxHKqMUpYwl8I8pE5cOaRT129nx95zM4/fS69HDOOII8P/hFyAk2m
8LL4s0/merJIo7UAxgSEMlV5VC78hWwtpGyNt51XrJx5Ia+F5DLvEEHcDgNivteZvAr4pwLX1Syp
r7z0I2pCTbtp8Yg9s3un4sofM/350ScRsRu0iSBbUXz48N+Q9paKPyHAczwyJQq8s/6y3ecrNC8r
pLCSaJ8+9o+KPkMxh5PeFC/q8ibU3hRbdDZ+tsEp41xpA0+zE4GNDn3VUFVNoa8/CWyqXO7FwGkJ
2lWEXS86ayurj4NEdwUKjJhe68Nec1/UeEHUO4B5jgE7Uf5VRoSPMAJmBMTLKdbld6FzCQVA0dCe
RbpkE8e3Ggg3AC2UiWV8xpE4pGnTA3BcmFsrfcpBK7Ud2MJaxK8es4f60Hr7rNhH1q8UTnoTPWvR
s6Qe0wGy2azD0a+c43AH+zymD13iHmIbYHkBSCyGQ12gxbi5jFCPVOY67EX1wjAetaNQHVy7W2XH
4gCBQryihocrlGLDZks30TvCQEm208AUx7AjH3WZvrq4NvqBx/qloD+qgwMeRQ+i4rUqXpGYbr0X
nEJkgVxGkmwPQPK1dwBWJ9wMMugepOWbtGc1Xrst1LWNh/U4cYtRHNR841bbaqdeIYgGQRlKCqwC
ARbUqChFI9nun0xlUdKGs/2VkF6SJWH8oHm2f6HTsdFs4aZJ5hY+jRXa+j6ABn8RqHcJzbfyKLN+
rn38fPr2jF/JFPnxexV/WiKTE7TorGaQNDYgFkJzAbODeFnIUGhAKS68J+0CsQAsHun2+v4semmF
K9CJFaI6ma0jq3h/3vVw2ij59kST4Kk1FSdoS06xYFNs2pWy634Zge1uk1sBC4aZ6VHLCdZYl+AN
Vs+LYIVb+M+n0slDXEeunX7DKb3AStH7unZ4BA3WNxCyVXGN3O6aBbOpilkAUeddZ21tR63ns1px
JwqS2qfBjXFTfzoSKyvXvDDkXFH3JJHxS3sZ1DMUfP1wHqgbmdArcp/afD0UduTY4q1yI9zoS/UB
/kFMZduB33eVNXvcagdigmAVP/z8ddTTp8r/fB1j0l9Wy072pTiOoVbP5v7lMFfmGnCJ9EJWbr3h
1c0OBekyborio442KiJi/ZzyMdkSix5LZACCTcl6mlOUSZ8GIC7s8nbWcWRSXYYXbNxo2XPjHAx/
UWm216ypaPz8Dqevyr9n+EN68dNHdmJrcL0uIUMlOkmvtddqU1KwxYJdaZZiu0G9Rfa2rvbQmhdW
Ag3zVnAey25J9EzUCFv1FSaXhoqUChFIvw6CazXC2yHBh+OyiQ81ydXPT3xyTRJWGLA/RguyaWAR
eVUV52IYH7JXloWBzhhI4XyRk83vrHsfcWrkejDrhhVJWkOU8fP48hg8TAPwEY4FAhfxmG9ap73X
Wo5jBfHBpBAJWs+zw20mwBPYhPKuhpCsIQO3cVHFK2wNnHE6u6yOrp3c8H/eZi7B6lMPnrGvl21/
7ioer9pvz6aNHWAiacoNk8BHKL1S8yrS3ArbEfOdKqsMIyzfNur9IC+0eG9kCwnh3gBsyiLrbVCq
tTqyQgrXjtyN0W1bMsenQHtIQaqny65bFaSGZxqvp6eQCBqA1+gZP72OCyOOMCclNoTMn9xJc5qt
CG5QxMtXmoIdZWfTUVg46XwId4q0bM/B/KYqPB9Hq/XpASaHvRYYgWkE5KUKASJtKvSnfOyV1wos
rpd8k4MLmlU53qtn3V9PxXmfR54c6pKZh1gyMXJ7A3osvuw25ZuDHvSIUiefXHTP+W22P8cZm6ID
xhfWR5gEQdCI/JlWLVtFTWshKKIDwo51el1rO5k2U3rXBg8K7ckQMlVIEAMoJljqY4jQLUvNzoU1
Hu1KtKiGdZ7vsRisenQMFlFvC9qsEDde9l65S2X8Utr/IaXhkdFRsOC60WWeruWiUXwklqMDMo1a
dhd0twGUNpRHfKp4m2ge3OJxCLLk3eifq+StTa6GeKEjj2Xra1oFkQ1X/szWP3EjfXmkSZDuWK1p
tqVIN4fKqHIBLULtn8OKpkpNpWDY/NbzqGYQCGPNdpzXHJMfi2gms0WoHrj06QsvWknK0qmIb9Ya
AcWDcPfzU57aXV+echKPF6qrOKyDsUvhMn9zebgfBBvdIgfzzBpz7thfZPq8GLZCv/33Tcv/Wmv/
PXFw4r7e23lQe3lVMT6kFzQ4AIqLi/y5R1ZqNGrCT3ap2BhEcDBR8QPX+0i19kVd+3PYPj9/CmUC
0vn9KGSAFOvNUXF2EvebRZfXTl+DUUieFG6rwLky2/uyvggjOHDrOt2J1YX4Uu+9uXaZYyiiLswr
d7iEHC/Ll3W10ofrOLjHHCPx9xCpw2LbYzwAgvCczM6pygIC5qoKwoOywremmRpSQEbjPDjk2qzM
jkm3S8sl3w5mQvAIihGqqhjA5N4Bi4Q47WoLgO1ZuoidTYQSi0tHdvYX4OI/Xrv/576l179vjvK/
/pM/v6ZZX/iuV03++F97/7VIy/S9+s/xn/3Pj339R/91lb0lt1Xx9lbtX7LpT375h/z+v8afv1Qv
X/6A1quPo2n9VvSHt7KOqo9BeNLxJ/+3f/mPt4/fctdnb//64zWtk2r8ba6fJn/89VebP//1xyiD
8x+ff/1ff3f5EvPPln7gT3/67aWs/vUHvp7mP+UxhcSdlaYuZMM//tG+jX+F9Pk/6S9zyNKGoS80
og2StKi88V/J/1QhZuDvotMUNahM/PGPMq0//k6W/mngRocVlKSYAG7pTv/3g32Zob9n7B/gTa5T
P6nKf/2hjZXLv0MAXJBBgAEexs7aQC9HNRnpc9SsmwWewarhHLkM4NZFqucuu7ZaSwGGMq1i7Puu
cOaaYj6bYb+RVIjBXi5C0Oganbpwct0lQjWTjB59QS/amEYt2Eau7ssyIQ1K/EsrUI8lEN201q4i
U3vqfOXPaNBvxcp9DNMgnUWOMCIg6q1WIoIpScVbnqLiF8VKZheNsAnolNi1GKBYMzjWOlOp5LlC
sG/1/rnR+4MM1SOIs6fCJJJEueGi0pVmJnfGTRWH9JdkgZqmCdy2QpEhrery3nAK2BGJ0KQ3vuEq
zZlA/+ud/fFJCfTQSBKZIVPTJnG+USWFZ5qp+2AoWE7AFFHVX056ZpCPdGYycSOLZ7Tg0dn/00jc
M+SyVCPZe1AHVbTBB0vLoGyyo6l52AC12cEI5PpQQKXbiC1VWk1rIVXU8jrM1d5WhJaitK/fGKUH
shn5m6bsQee0VK1AeQbhvRO70qrqEC4xynqtUPCGz+X5aDXVsp0qFYZ2PnwCYXC2kTIcI1e90iLj
svfoskeu/NAFfrFIa9OcmTz9bNDMdts72n0btHdBb4BTbWMmzqN0kg7gRMRAuUgsnKI0hhQYeNmK
bjhTrVBG48h/yAItWOkmJNIqHiBhyYG1aqvKXQ9hIh6qWIMMWUHpr4betRtPralqm+4FyhG0K3Up
XWiZeS0MQGMEQ9u5CVUFr5PrnR4Zsf/4afv/tcs+76pJLo7kMTZxYAVZAwbU3G/uZUHnO3g3xfLR
QV333UMAYYlSItKN+WvwwGfZxNeDnS3gRqOuqZ+jgXzZ0n8NjugRXvAA81mFX7d0HbV9lEWVcxwR
Ny5E5nQV9+qZ4GZCtfs+yuTg8C3NqdWhcY4RxxtawGa7E6VyrqYGEvKGDAO3GeXwNSSuvV6Dslk6
92Ulp+uoQgOlQokjqQQ6eGazyJRhJ4SJhNpEep/50UUY91vYp+5lAEze1YZfAkrKZaY/ijpyC5G5
C124TKUO/KO7Ln2Id2oL6St96J1R6jgtb8vCemycElx0lRogDcnuxNx5z02xJDocXnMxewQaCBg/
UXd5aOwsr3/1BFzT9IxF5/W3khrM45E6H8fhxdBkDpvHquZqEgARlgamMyx96pGmZ1sNxta5mCBC
aq79yP1VD8pRl4KlW5TvXpTdeLpZ7otevOuqRp1RfF/WHR0/sD7WmRBmjHL/PhXGWSGRwzQPzAl3
A/Der3MvZZ5ZpmpoHStoqS5UJF+7TSVjRfRoqsWZ/HECsPw+2mQNiF2SCLrmWUeceJAloBS+9rdo
YdKC15fh1fD087aa9Ae/jzeJz7LabEqzU0TGQ9x6Z+yiW39Pyy2+t2h8DrbBAX+NxglMewHz5Gbe
zdWVfNnuzuZlY8b35TvDErBA9qC9qGONOo0UmbhecJ1YOGb0YRd4hCz9rXc1isFqxhxKKbSRs8jS
r1c1bz8Zc5IL1rDqQynPjOMYqAsP4Y36ZF7AH9miBbsqf4nwb89LEH69zL4POul8topf54nTCsee
k7z2Vw3d6Vzd/DyxH1fiT59zkikNGTcU8kXyg9noTttLCw7VdCVUtYl1RivhCGCUXbH7+J+x7Bbo
Q/pIB3SSFkPWH3/g9//7w8/+/ik/sdTX3//z41/9/WfT9Mlsf/+Cv8f99Gs/jeuWWvPX03w8x+8/
/34kpYN7/PFrOrCZ1e3pB53+7KfRf49j5Odgjd+XjzESfkfTLAWzxClvRM208a4wqf67NSpblMlT
OhbEWMHrz7M5QTGOawY2JGriiHiDgf52AVV52vpVW2nHegvB6sLf6nedPdbqo62/PFtgO/Fe0C+B
2KFhjkimNTkUZLEUtEFNteNIemzu5K2CQ3Jqw0svX1BQnJtzYS8cR4Rd9ZxfjIQ4xMB37hXo43PP
MqmbjG+OPStUxFE5jMb0tNgo6o0uJ1VUPoCvAP6fbUBOrvJDvarW/mJEteLn/ZhfaJgqUYpYoxK+
skY5Z1iCo8BKt0z2owbJcI6KO0nyPx4MNoCJ3gxxB9EJycbnMD+vgkzvh8Q4BhfOyu/nwSvUl/g+
tOVbbjHJtt5ior59o81h6ZwJFb6flebnsafIQ8n1Y61LiEc0pIUGVNOMM82YcwNMLr2sz0MZD2NI
PKbzIhTKnVtkq397TX99iclVl2ZWIvjSUD6I2/GiG/m9r8pWWWS2tTmHP/qou349DhmMSUMWUUP5
VZ3MFhmRZlW50DxEepdeOkG2r1oYZjoGv3oSUtrX5IWQgY5TghRmgVcfsWq6Tmp32zTCry4ll4qQ
uvLVpekrR0XPUQCtxJVSS0Tjg460dRLfp2n14Ksdbk1gOso4nOcJ9m2ReiEbzsLs1aXacp1nEt5N
lr4CR3dTiVCv4/gJB9pfcijdum79nDjgPGtZQUQxexZ0vaRG4980Tt7Ohy59lQdjqTQdIaFZgIhJ
pcdCFledFTx2Tb5S4mwXFMGLKGPEZwry4udJOxkMsRFhf0DXIdP9uuiranCaXCA8CdM3lxTIhCye
5tmsh0zpNOeqR+OkfJm0MfTCpQioJ4H3ty0mOno6SL4jHMUtTitbH7wpok1n0emnh+G8g98N7XbK
ownLrncLysL4Z8n7rNZffQEGbaVcu4W4zXM8bv0K9GhZnTOd/bbLxvejhULGCaGIlsbXr9npcV75
fikRfEH9s5vrcpWu3D3tZ5jWlY1CZ3kGpHpuxEnsgW1NpJQmsQfmpwetFew2NF9+XiKnhrCgUuq0
hqgcT3MlQMSx0IuycIQPcIxi7xCKzfznIb7fT18281R/xdXzSMrVTj+aCn5VVn5fx/5TWtaXVCFu
fh7q5DE/ohYAZFrw+74xWJxWqnrHN4/JI5zQAcEKuz7QnaEBm2JiagMIUHpi5HR5Hsc/oU38vmM+
DT5twEpDUmRebFlH+SZ+gYn+KANG/GXexReSbbw3B3i04bzdnRNy/7bLCWlAWMlQK+HloTH/dV2m
uaED1eyNowKqMZRQNuivSm8pVy5e5Wf6n98zHgYDzT0SXlg03xwCwm4YUsCAKptAWqKQs6yapQXm
WIBwgNNbic7Emdvz5JBoQxPbgI0SpWkvJnAkTy2jOnz4rXCABd8uQpbPum8WYCJXmfpvr1eLawfU
Om0UE4ro+L0/tXhlcxASP+J7psF2EO7E/FH0Loyz7foxLPtyXPIlPw8zCfm1IIhlQe/UI929apXF
6JUVbbAX+uyx8dHE1AYTscVGsn0Drd087G9jRDMdPd+1nqouPRGCk9gNMnUGUHXYckszGkO4l7jm
NqmLx1pBB8qVkoc2PeuqNV72k2enI8IqQFgJ1YVpmGcOYRz0PdEU/UDjFRHBHGOhP5FFwhTqDqeo
bnYueJfGu+qnISefK7CoVnqpVD4kF9UGLepVeAHg0h6D2XPcgIkE7riRrS+vN9lRSg8oPxE05wgZ
Dvl0gwpKnZm17TmqCXcmfkWUfmsK6ptYGPdi6h8KHyyS1OSbyumeYU4NANb9p6H27sdMZNZGADXJ
XO/RDXbQxW1vkhY52jhfFCaQM1+FApr54TrsO/AQHWZUaqW8xCLCcQPSBEshaNYtaGw77RM0XHsA
16qA9ZYBp1AtaZ39fIqeuxMmoZ7p6pmuuF70kPXKtqq7dy2V734e4ltWzSe2pPGQ1nW+wPSc7shg
JamVwgfZqH5V6Fn0rRLYpj6cubQ/kroflo08aa41cd52sMq8Bz9ULkRPDBauUUCeRihm07XwUFyt
dXaxIiN2lENr7FCxTl2HpCTKwuLRsKruog8UfzHgC3CVxcg0kf0pOyzVqfkgrPjs9tGtU5XA3gYn
WRiZ6N3FakSwWkkG0PXmhhJ5jt6tuJcbAQ9VSHczUQmwk+mLdONSGlskpf8rgDq/9S1Mu5wOguTP
n/vbjNJL0dG7ojoGuBTGzdcjrQhDRyO2UY9h5yNfSfkRdubPQ5w6pgEoaNRdsRwQcY/5OkZcumKs
l6l59HLMVaLyqm8D0/YjY29qyySzEFMutnKO+XJgIGOXJNet+OC56zOP8e1VSbgB0eIjwMrCH26y
d9H7DDJxaOSjccv2oVI/6tsiFmIH8bxboE7ZPOMluvl51O/L+cug0wyvVNIgccTeglss7I1CmVXu
A5WGfzfNIzyjWYVWJ+6CsAWnr5YOXp81VJwrT7twBv8mRjDl5xf5FquNQ6gaN7xG+PTNLtmNRSsv
SlU4SkZ4IUFokusY5wPM/NzizCkjnZgp8hJ6eR9yEN+UvdSyFoXQkswjlCvTFmbdLfzvt4FsCq0r
lkm49AX73D1yYqa+DDo522I/EZPQ7aRjZoInvcykpwq133//I8q0vVAkkimSTgOWLDTqQc4662j4
md2hOe3Sx0mBMHRYIvw81HjrfTnemC9CI6pNLHioyJMMb/CK2hqs2joWhb6Q3frOog0mFclVWEMl
FgBM9Apwk58H/V7fYlTDpL9DqYdi2hTI1/VRJAnKQF5JxWnE79Zvzvy1J93Tf51X4TzxiiYlAJbl
2EWervoS3lVW9r58zBcSlDD0nQJbv9NW+jJbQc+B3nPmCDm1Bwg2sRTSJE7NafxXJRlOiz69Kz8Z
WWPYn+SGcav62t5Rz1Vuxi07nT9TomsBZBSdio9D9VOsWbahXuWeJB2rpb5N8M2ql2Mk/X9Z9ShU
8QXptyusyq9ns1TUqhpZAhWooVuJcPtzFHBD95x3wKnNZY1NeUMj1PyWHFSOlKh65roPrpYuxFBb
xChphP6ZrPjk8vs8zGQPR01rDMBsCc+sGf4ayjy6tQ753FhBeOmek9U5HY1TC+LzeGMk/2mSlE7I
ByM2pSOM/0VcDDPHF9eSfitBTf15Z02YPUSe7KzPQ41n5qehKqEO0euQx8hzsBDgbJEVtYCPmnQJ
617IHimX4VbQIZfqy+V9hlerQg4xE7XhrkPT0UyB4GdyktHBTuGEYVejZ2iPed0qLJHA0NSlFNGb
FKIGASQlNSFyQoR2gzc/7y6whEWeR0KNP9Sb+59f7dRpP0r/yLSE4St/dIw/vZkipXFR6i3VE3Q4
PNQ0Gussb+HEGDKnO+oByBZQ6x3X56cx2tIpvaiRpSMQuPCl2iQgjP2FqoHjACFZXo+Oged6cifW
/Jcxx8XzaUx6uGYXGqJ0RMr4RUCHs3OEXS8mZwLZU7elMsrc6dJIp8K+6es4ShSptdaLwpEsGJMT
Clwz5Pq9pdTMEUTbUE0HKybAmv552k68Hmo1Y9UcsS3MSCcXTOKFdWi5nXwMoBz0NG8lBzpPLy5/
HubEzH0ZZrKlk0jXHEftIJSmYHCguiTdmREmakAfW4shuI9RS2QdTo/1GqvufNAq/dgJ8aVrWesa
VWlXMIkQlXWrdXbrbgPTwnHFOph6uja1hyTUbfAyl7XZvWiQVHMYx5nVrF2nWzDN2A0BPDGsldXJ
0F+RoPn5o5z69sCiANSIOtz5aWFHLf3KLIOShpWxkiIMMsqbzjn8PMaJsw31EmaX+F8mZJmcbXJm
6FmU9fJxoF9ewZEwInkdDRshOMcY+XjcyV33ZajJ2WYYleCEpiAdrcpCGbv41bXphaMFf8at+6yL
6UMnrUHlzAh+574JAbhbiOKuK4KnTMNEqsJM3YPujXBDldWA6b15kA0XinoRCSsxOnqWQBnipoyr
hWmhfTgg26u+D0a0qeqDp8EhUGclnPi8QrMZ0SnZK2cNevuRhDtWAoUciHeu9SiWGwior/q02xUJ
/bKqxL889s7sq1P7WSW2wGuOUxW45Tj5n86Nts4aMcpKh/2MrQ9yAxKSRr9G58doDWEDq4Kz9p4n
NtmoeWzgBTFmRtOqTeiKKm6q7OWwR8ouWIW18n+I6UfZFgQ/KISSbk7eKrYaS9EHg6KWNBO33Ry4
9go/ozW0wBhfuWYlbM6xF0+9FcONJdCxgj099JXSEyuT6tcx0uJ5kajHqDCvf94kH/HRZOmO3VWQ
iFQsaG5MXiscck9L6a8cQ91F4nyoFzqtMBs9UhxTZJgCEbYDZYPOeaHFW0dARAzrA7HtNq3WPuVG
vtOCfieNeKTEgQCF6IkMpDhr0c32irVWSlhFgi/QmaG55LarqBdvFGoPSDUn7xy9zplU8sS2ByEO
7Bmq6djXm9wmPRgDvewTjXkKForzpAmXIaIKoXjmeDkxOZ/Hmdb+IbWqVZOVNGsov2e5ZzvGGcOb
j1U7mRsDqSLmh1yRiv+ktpGTo2hFnhPbzswbMgQmwvZwTYZstdUuYUy+Ykh3ZQTnC9MnPiKdbpUV
De5+BJJ+3cK6i251VSThA8yW/Ojv0q37rF7Lm7EjpNnNSllAQ706F8vr45E8fWEF97lRl1RHqWuy
GHs5KqU+BASUh94z5sh3gYd9mlfrl66kovAWoRYiAQtMhvdhQKxMFtDlUnOEGqreVOaSaV1aiXfl
ObBiU/2XL/fLshoWTRdf1Z6/9HWgrhoaeRUG2JpU7fXKgD/OzV/LUD/S4k7zUWdrHio8DlwJ1eoU
j3anfWprne4sGoWplt72lg/msQiZcRQr4B/tS1m69LsBhquRHvVC/DMNjMchqW6qvDzSPFznQTDM
BEwG/Sxbtb12F2UemosJwl6OJwvzLIe9q9Ro6ktYo7mI6VpSA9QxCB9+3u7jB/z6gb8UJ6d9nE7s
pDwxXYqT5LkXiamvm6ygElqojz8PZH4bCM2QTzM5LrBPd4DbFZYReZ145IYg7ug4wqC2dUGMEzI4
zbLnHgtl6/bnUccN8fX1aJuOri8GnRxwRJNlK0m+VlmJGTy06JCaKQXNMQjC1MgxMdFJlz+P9r0r
hqjV5+EmoV3P7vdrxwge0oWzx/0RYrb4oj3AIDhADYVHcye9GC/xlX7m6DmxO02aYjo+cLqpf7vt
/BCMoiJwwRoOSjfSlYWaf4muyOC9n3nD7+uFNxwxyNyu/OfbDZS1QZHlUvDg7OWtahu7YO6gbYc1
O+xz/C3i2359Tk/1ROHABK+kg38emSPTGylJBjFyFSV4wBp8Le381WhMFC7PFTYnzK+PqJnQEAT+
GDUD2Z+crrLqhJ3W0tOsbf+lf3fXIM32UJugXoPaUWM7v3IOZ1t+J5fop1HHjfNpY3gJHgfKOKr5
LNoK4dGwbq5zG0boIjpGl2h4LbK9e5WfqSycuK2+vOzkVpSjoc+FWFGOWXHXQcXRMJ46s1bGzTXd
fDDKiOmNsc46jcE8tdXqOCmVY48+KiWmrbuvFpSyblxY2j+Pdept4PJAvdQxKbWmob039KpjWg54
6yidZfqiHZIzI3xvyrG3WSMm9X7Cr28oUBL9uLHCXKEb3C4EKjHDutgZKxPs6zlM0MmV+Hms8XU/
rQk96ovOrTpeZ55hnGwb6+QqXSHwSFm/GWbDXl3/L6ycTly2vCHayJQ5P9rPX0cVDaku/j9p57Vb
N7Ks4SciwBxuSa6kLEtasnxDWLLNnDOf/nz0xsFIFCGe2edmZgAP3Kub3dXVVX8YJhax20MOOzYo
NzuQw7DROOiX3g0tva14uRZN6IppiGBZmvVJArEPokkuQ0GmUGKrF8WjsYdkCIgPlxoIkI/o5O3H
49bqrgXL94POf/5ucbOhL3MdZspZ9Z/D6C5vkVYyW7Sr77/ek2vZGg+pf2a3iCcWJrahrKnR80Aa
7TSerVwND8priqQCcK5mF94l6bGhRePv840n11rIBJqIXQWpE32qxb2XJF1CysanHHh42Xk90BPS
UOsWtfqt98nhPFTJXFX3H8S0qnZfT3z1q/6F2cyCfbo577N3C1x1g292NOjO9ei0NBql7Mbv5I3o
sj4IeLn5WPJWWMSv3jCmgiKSdzbV8Nbw5FtNHS+i3t9IWzaGWSb1LW3dSTYq76xEV232mqO2gHTS
1+u19j6mKMFLFQ9znaLN/CPeLZiQzvr7IoWJ/7DGaydDdS499C+83PfpPpj1k11l46GHxih/7SI+
U+Vie1D5Z6ssJd20NqviosuiZ7FBRE+mdNjN4rJ+fZcg0C7nFi5K6QON0GfLQ2um8CXDyYxadpqs
gX9txD+VTEdGL7zI1OxRRLAXGrEr+KGyb5NWs0NB+hP0+GX0eU/TKwP1kXngN7S41o66V8MmKRun
LzEEFDTkjKfKTO1KRu+rbpHlH0ZzFxoZmJtwFiqVop+B2l3L1pTY7SS6ZmX+MDTa0EhhHDBmjcEt
qPk+kyvzqFiCdvII13dSLf6qjeGt1YTnsqogOeH6GYu4KmsK+uUWLDVX8eKDGBb4fTXSVRXXF23h
/wH4d9sU8aWYQjCJxxdfj06qhijmZDZgP4IIbyL5vk2rB+qJz8iDPVStcetXKdqEqozet4jOexFf
T0b+U4wVtFsqmJo5ccfpMx+fGrjlTUlZc4zju5QBcyuXbT9un4ukPabR5O1yrfjWiwHOFUgMd0F4
rnvAhqnCG6/pHqMUr3ejNu7VrkKveLoNBzxQgX/OD+/wpcuMh2BsrqVgvMiwcRc72NqtfEj46LZR
4Qgm1WNhF118GvKcSlSJmy3CVgg+66x2JF1HY4GkV/DQaeOfus1uxdm2DWT+gYfQky8N2A0HBW8x
TngY9fgHtAqOAlX3Gk3dMfSln2qve3ZtkHknSfEtJxeAhYZ8SuJZ2KTqmXgyymSfSMqb2EylHRbp
TZZjD6hPqQO9u7YlP1dQ2UPDKMLnfgzq6whSG06W4jWeGpFbET/Z9ngc9tyKHcwCOyiVSykyLoVW
5bd1w673muK6rXTT7tMKzYnwMoytNwEyHTDZHpGn/KcpR7/KMn9Jkzh0e0W8GZP0B/6gDTXS9joJ
swhHKF5fYUrFLEqrY5Oh8Z1E3X3dTodEjg59iJHAZHp3CcQkp5iKX5om/GowLLcNobhvVO9AM+Ru
osxhh6IcO5IYnViFh1IvKc554NiK+RqCme3I/ljT1sCmOYbPkybivaQVV4GJPA518SczomWGMPYF
VP7ELVTsfk2eiGODG8XU7MZSee3H4qym9ZNUKJiW4Zo3ZPqbNDVAAjXpUfTltyHjl8ECdI0KDpVZ
V79Y4ITnq/RSivKroI4vhSDAJFNue9G6b+rsR1gEkIwR0pC/1VF0UGr9Guyw4sgl8XBKvD88GyPk
PLHPmLzbyise/Fz8Y1J2U+Lxbkzw6/JAzLq66Fl2HRRunGNX0aEwayFgafXNgDdufhs08vhNixqw
y7pIXNBzZdd49aUV5ahd8T9pid9gqScnrj8MEfZWeO1EE6oQKSZ+TeFfqRLSlEPj72INhn1qSN5V
M8KK1o1sJ0pjY5dBjHRTUH+PPPkJ05OfQGPuo7CLj14HWy1KB+GkTCb6HaLxy6phxAoaISrwfONS
D/S3OOjQ7W4yqbRLK2TLG9lPrRWyfW8UpYsvRHegEosKUlYlu6SysG2mY43pWlHuW1E81GN/M9TU
/T1j+uMV6HZL6XBTst+gY6J0qcjVqySa8MpzCdu0SYkRm8SGIS8rw5mqztp1hj+4UStMJ0Ostb2n
9IEtetzq7J8rMTVe9RD7OyF9Kn3qvxMwA0MYYserAiwZMx3OWxbdxTIO5ml726XRLqoU72SOeNj0
/dDv8kzFJNBAPEiNZMykxXALe7FyrZLuUYyHh7wCbMYO16N5m5pnQZaPKuAws8f5R9tCcK6kerCt
JW65+YKDMPLxYi0aDUhA2kAWUD18I9ACtpr4qQ3aR7mTFCdGes/zNetEk/GnJMBmpqVy24rB7zw2
byQWaQJJEyT1buPCX0nPLEWiBzH3ZmQ4ox9/F2zvwG+EWDjPLlE5n82WDxOGTskesQ/9arbmTXbT
nxQh+PQl2G1lwGurj9jH3F+b6eD6YlliMW+NHofRZ2UU3CSfy1rJTodb9/U0V4fhsQS2gMrEJymX
Jk/5k6ZPnkGN9ehlmnEGH/Ll60FWXn4WfHaaCgDQpE+6tJWYD4IUymS6pfGaBv630pC3yq4rtasP
YyyeY70oZDl9z/g5uIrPs6yzfoAo4eT3aG51WJOeo5v0V3MvP5fi/+osfJBZeE8vllfqA/j+zMUr
4DV0UOZVfpccgnbOs7SSgCmV/VuBop6dCPHZ9HTkM2rrxUe2e0+7XLsq62Yf9rnTFdIhMZvHIlXL
vSj3h7xqL6spfkoF46j0yW4MpHZPBD32nubNpFh4+Yr5LVAhk+t9h8+ThbZz321UHD5vB0qNbHYR
vwxN5nXycSLmaAURrbD4uVAaDDFbymMWtY0YJMPXW+LzQCIrpip0ckWKxkugSaf1vT9mPH7CtD71
0WtVVw73qfv1KJ9BgFQU4fwTiukvYdq4/DAw7bPC7+PnWVBJuUp30iWWMNTiJQeH7KetWvjarKgt
UuGfq5mfvN8EoQh4uUF8wgU6cOUC2fzMR/cswqX065mtjgR8EvydOQuOLN6tXDg6xWxDOGsqFhWl
6fhcEVmrbnymv/W05fuDqiX9BAxKPxsgRAgAhz4Wy89hjmhALdZ3QNaOapyjNC4C5kibM4oAT2hq
3fgtnlb9ML3KlvICNeuhRWZwVCvcyKgxobObZziFQMa2Whw8YgQPtZJ716pf/bZDSDzSRndU67cq
AgaiB9oprPUz1Wplp06DhFZidKPkmKUkQ7zvveBHF/gEYkgXrlCh2Jt34DpzqXhT5PipzEpt15pq
bLNSj6pP2A6020Giiu1n5evX32KtpMzv+GeRFtWKovf7NpXThKJMcTJ/h7v4MH2DVXjhOygeHpST
B9Bjqyi5FvAodcEuN/jnJ8GZsQ0lxcvC+FkqrsP4V5VJjiRdC/kPT/o2jYevp7i+3f4ZbBFdaSxJ
XVDQgtClVren2nDyms/fyv0GrmQtG9B47moUyikTLtF18RjlcZklwjlHhyI0Uwfeg+Z7u3SrT7d2
JwGqn4MPdTQSmY+Rrk7KoZBUhaYK7ACvvZeb+3+/ZDrS8daMPzPNZYXFHJW+qgtYlrX1IAOLAshd
a7nz9SBry0VYm0EkjEKh4+Ms+khJUjlrgeCimqfJ30zO2GhN+0EINkZaQbmRDALnolgEXAVwxseh
Yl/Qva41rLNQugin7vydegqv/Ecshin0b5Lr5/X/GHhmXKyJHRooIzBGi/wHzPgs1EMFsFJAm5gJ
cja92BxqzbgIGvOPV2pX0YDADNrTILxzvMYQhAJMi/hnL8f/eld+/DHyx7kbUTzDJgRaVGaNz+VZ
bl7KurDb6F8nSowDskmmsYFp9rKLkge8OUdDY5y8wG1dc/tE3JjK57AhcW1QyOV6n5OVxY7xKz2O
+RHeGeqAk/cJfrgPigQ3Wwp2VoERcyht3CGfk6OZWAFHSwG+OoODPy7eIFVB3lJEPgdR7w4xGHxD
cBIe1XkHrHv39YFYKcsDQJZg3CHwREdaWYxmGWMreVpNuRpJiu4UAPS4CKCEtS5WNW62o4ixXa5e
aTww6rxRZ84i1dxFNJH6SOsT+lJn7KF3UYPMuRViKBjcVakk4XyOFqIMkTGZgsnRpqBwVHN6+3rm
n0M0MFcTOCNarxSGl12/rCuVJgYRfO6EvSd2To3jbywWp//fKIurLk1K2uRjI549fXoIe+t7rVIv
sUJl48L5HNg+zmaR31RC6dWjWYrnCaXjQe9LR1Lq+6aVL2BEb2nnrFzgbE06igB2oLWIf/nf7/L3
upva0Bs041zt9fvqlO0RkkQHdLxLT389DSI7OYjfoust0t1aUP0w8Hxa3w2cQqEI8ngyzxXSKMNj
jS5BgnNbcCwftqVDNkdbno0yMQaYN9yo4OSNfXJr3UBXn92ZZHc8ZlteB2tn8f3s/sp6v5tdVRuJ
1XJqzt3eO7SH9JA8i79SeHK52x+Vh/I4HraEYOS1jfPuUy7fzUbsg8nKRxMZduHghRpOg37kTqGJ
XlF8o5cjxklWnSIEb94aKRLi6qA8RALwP8WXg7fEU87+JPmOUojZodKL6qI1jPtcUChFpF55r9Ay
3RWoXV1pMqJDGoI7h9DA/WMyhY3XizzfcYs7kNKDwi0ITJn7bhFVxnAIqzBtW2LZTG4Nd4DkWvp9
3X627tGx1Mba4aFx5OdRcpIfIRbO0qZaxEJZe265w/F59ysWuV8Vh2oY5tP8FYM7XNBk2+Bzprv+
bF2WBzygaRn8BNE8g4yaawS0jo2DeMZGK+RzvgbbXUQvZWZT86MWe7f2J6tpBR3dG/SjgyE9jNom
A2hl77wf4y8a/t1+9YHVdElbWmeEiYU3GEAnthHc0b3/pNqIakm6Xd5OT31j//tqD7OTaC1RAkP0
bwkaS3rNzyahlM4Simn5IDtF9L01tkQzVucH2BhqNgjwz+3xUisMNZ/LFAUdFewIsgqfyeE1yad/
jeeb5/PPSIs94/Mk76bQMs/WdCk3111iXSgheGZJ20guVm69DwMtstI+yPXKLxIIRzVaeJISXveV
IbuBoDtfX3xra0fk4GbV5i74sltrUZxBKwBhAgC9d6XQHCRPwClEpW/RbOQwa1sdLSsas0AlgOQu
troXxmKvzgRzIQ1PlTF8G6otSbqNIcwFDdXUhG6iXxsBKYckn/OQH7eav58TTVlkvSxUUXk2UDr4
eLUlU9SGvoZQK4Y3xyyjmyRf01lzyx5tHWmu7v/++gt9ntPHARcvBuB+QpOWAKzojeUegpXhxgDz
XvoYjhkAHhZ5gkJI/vRklNu6ThT6zGkru7KO9YhQHsZiI0H/vNE+jrI4OoGc+lYs5d45DuuTOQV4
rykaxgvSrku1H18v2UK1do7tSEJRQqHFjDPup3qfVzWC0caSOEe86mpw0d27lM+0Gqtb3DwI6ekL
PgkYVV3cNDe+81BsuyLP+2C5qiqLCbGHHwFO++M+aYQxKtAW1bjkOldCwXo6nmBC5L9b2onfoxvp
Z+wOT+PRdNT7Flj6lkzM2nrrswkAdXbEe5dvLiuuLNMrOyQ69G9Cgr/89JyUgl34WzoOa9vn/UDz
D3l3uwSV1MZTbZpn6EJ/KvT19TQV+Lhb19j6OIDPYZfAoV7WcOWiSEp6sLCOxtvA+O2btNOqeCMc
rh22mbwyUy5lQMeLw6ZnslWEGfXHFgVXu8IDZujF49e7c/3L/DPG4tUd+4UWiHllnlPa05b5WCLt
iPKAvGWFvb5g/4yzSLPCIiT5jwL/ObNAgFaD8UPv0YnLrY1W11pEpBNuIJHAbvtU2zLCRhUtAV2b
qQscQep/1aZy3Q0miaXe2jw/blpL2nhHfdaOYCC+EFQj0gp21uJ4dVavNVnPhxLNmsa1gV5rgPMg
NlaGo4wjrj3RLypGuC7qxn1FFxSvpem77/l3VunrtqACtpay01QhDlvRInbJGfR93QvnwUDOUurC
AaNGHI2MIIncYRhdCki7rA/oYNY4x0wm3ppNcqvlxnnKuwO8p+tGt+6jEv0IgBK5bVjRgFez/ENr
uk1ay/ztltHl/fQXDyzQiEFUlaSNXb2D0YpTnNc7OBri8GoBX8MOZr+Vy/3VcPhqzMX9XZRGhT9C
ZJ3BlN1ot3PqjkDIeNCJazbOL/V+pibjylHT8nDq5+jHFhp35UH74asvZSYkP/DarkFpq3Gt27qy
lX26I6bmyFNOFUYFeAPcjkd6yVbofn1o1w7TuwX/+6Z5F+XSIOvzemTkAPXGweSZEheO1G0cpbXw
836URWgojVQZgqzls/a4g6nNcN0L4+nrmayFn/djLMKCX1a9nyXMRLU8p+xfw+B3r5Snonj6epyt
ucx//m7F+kKYuillLgGlDk91G7/fCKR/a7PLHcnbAsytauF8siymegVZQCoK4tkoqqtQ8U+hhe1L
ngdOI/My962X2OfOE2p+gDJM3+UBrylVQHcO9MdjqHt3PfqXLk0iHBy8TNw3Jg6ifeOXV3FrXQhl
epxKCiYdpDZHmEQk3VKUq79ep7WdZSKMTrNDN8HDLY6VOliKB6rCf9a6Yidb/imq2n01dBv519ow
VIGg0UDcBUy1+OyTbzU6MrrC2RowCkv1i7ztTxTfN4ZZ210W7LeZf6wjk7WYTZzEsVmginxOktqN
otEpCsXW8MuavP/mrn43lLXIxEdZy3wJQcaziJlZI3zneG58mrV4QzkeXfw5L/6MZR1z3hPCAIcj
HO3gEZXfXXyR3MZPoZP9wWoEC7JLkZLAcPevt8SHYRdhIJeGFuRXGz2X+mUrgirvZScVx63ZzXfk
4vh8GGaxJfLIKsq+lJRzOEm3mSL8lFA6cQFVnkHiVDsraPedNp1yuX4ocg/sd2udipD/6LQQhSyR
h3aMMFbshQ+j2T98vQYrPW7q+e/WfhE/gjgQRFpk0bMgorffvwnBZEMSrUTAzOFbprxmyW9Vr79V
YnlrhO1J0bc4NSvrA3AH6Q0a7bPazmJ9ilRrMF6A8ujrGs4A2Gf2jK0hqpPr9jhs7rb571t8D1Ra
ZryFwoOMuu3HiMkjz88UQFnPzV7aK258oXGN7inOPIq2eBR+1RtndQX8S/2L+Amrby7FLSVt07Bo
UdIRxf+wJCYHP8fEDfbtXrrAu8NykuO2ruTKoqqYTsCwF+VZPWAxycYYDL0qka8U4AsV8s0UXxsN
EiMKMvJbdPeVYEQ7CMcJRPSkWU/y44J2UxLqqtAqZ2246UbdptCJc+z3TPY2VnKlpIkuzLuRFps1
FNJOtPJGOTfTkGCJ1t4VQXzS6uFBD6vWVSf91Ar1W1eFtNfKDJgnNt/C4N1OOg5lQdKe2RZnIxH8
fZgHNLpNn18LSR+w6z0Vr60G69oLmS47jVyLwiNaVYvP0IGxyRA5j54DY7iWYu2bkWTgGIbqCtGR
fS7kGJRP4VUZVq/lkD+XKi5QQpi4mtxf+jV+4M3ANTsM7fc6K4CnDrbfxrdjSAwOwmR2BAVSvBER
Vh4aH37zIixKeVJNg5DHkLHiWfaY8Z9loCjPDZrs0C6/0Qg7JPfWKXzYSn7XdpJCSUFBhQ/8y7L8
Xvh53KQBhSWhf5Dah0Q17NLHebCstiY5T2IRBDT6l4Q+lF0+S2sClR2CoYC5JN8j6/wbcwA4G+Oe
fZPvfXcLbbFCFKFqCgafKgXtWV7XH4/IVI1WHFZj9Cz/MO9xGrs09uFOIPe8q/fGvX+XHJHMvdTu
lI0sdCU7pFoL5WBWev3cPRWkNsoKk+iuBP0pqdnyhf/t6/2ire2XuaOPZzz9dqb3cW49Jt9qiJnL
2agH1fVS7U5O8uOomTeyFeIU7yehM3XNSazwagSTWtpxWVyOMkYzLaYNSDxmL1Ch3XDK6HOq1YOV
peOuyPLi1kgwaxqStxD38kCcfDdug1fLaxzFyAB4SPH3dmgeOwNg7FhIl8hPuI3XfG8QgdgFM/Qe
ZcSDIqZ46gLAt+twAOobVhFPiujNHIzY1QpQAXH93GTdbsiTS5+yyF4a1dE2+lDB19kDaTSM6a4R
QB/nbXCKwwHHM2wRAzV7SrvmyVfMm0iRHr9e1rWLmXNAXYtcEsLIsmWRmH2SCxbcjXpXn4t9jrR4
v8cy2SUVwIJqKz9eabexRdG0mdNjisfLDvAYi0AkKigqxkP8MzcppYE0DFzvEZtw87tni6E7K84M
WxW0Ffgj4Kf58ocghorisnuhmFU+6Elunb3r6ipH5j35FWOn6TkUfq+8C+UYHzonO6t7GN73d95D
edX8lK6LH9vHdCV5R1aKQiK1KUBx+iLyZVUGQ45m7jMU/OtG8ufdsA+DceP5uToMkC/a7LwSPt2X
EYAyyqZAGrpsxNdcKnaVAMarNf89TQvsrwjMj3/x5FmiNYqO2hSQaPksdpAAhGGCkzbGPyNFft7Y
rGvhFJwNCGxNpEa17DVGeeNRiFHCZxP/XExED/FhvEX5DiX87RLJ2vqBqQa4hgWXwaPuY8Cxet6o
QPSphAHJL7x7RTTQrNiInCtXkU7rFMsdkkUkBBc39zAqbUZaLJ2LAI2LsDTtpKC8pevCbSeG4e7r
BVzLbCggU0RXzbmWvkxKza4XaynRZzcQqi0X5bV1o96ptr/zn6YDvB6kYcdLczfcCi4kjPFy84Za
WdQPP2Cx95t+aCI1DfWzWjggL/WDsR9hkPzwXrwr/SH7mXcYLmTOFq13LczNuT/gWoVW3CfBC1X2
ywk2LMkjblFZUu4hlxxktXHqknDv/c7xYfcyyCKDf1T7y8664q9yv179v92kRTbw4Ucs6nxIefS+
P0GVxj0Noo5yZypgTscwuGkHxckU81LFEV6NlD/6WG9stLXX74xvQnwQwosC6Ojjdh6mvJ5FaNpz
eJ72+TdQAeG+O8ZO/jY48r450GPzvumvW7jTlQ0Ogkuhx/b3xC5TUzmPBFicdUc6LGIBGs8asbtS
z93CM52N9V1JQ2YgNdEdGUIdi9qPUywM3MMGA+ibZuN6Lu0D7xA49bW/068GqJAHIXT+DyDAld4Q
9ztAOBqJMESWaFBJ7ITSzGXx3FRupsNhQqtWix9EKbHHusBn8d6CV6hs+duuvC/BAYCTQ6oBIXpj
PmnvKnJer5qxEqbirG12GJu9chR21U5yytAdoFkL/wU1HnOwWTBz9rnEOncRqkpDM+qp96Yzn/s2
N+SrQNN/bHzBlSSPMUhfAZKArV02AjxJqQZBN6dzoYAmQQ4edcc5vzJs3dVt/07fl5ktPs8S1sJ/
lT5/GH1xPlPFIMUUjImauASBfHxSdTupUM80Xe3QdnZc2NZvCgazIP1WhFoJjB/GXuxdq9O6ppqY
+ZDWB2VQz0GV3MlCusGdWHmwA8amEjPDA8AALoaR9BxWgxWI52S4qaPGjsprrf8+i9ViX7ZxHteO
47uxlsiqqShCGfi7eM4C4TRGWNS2iv31htkaYrEnlboxSa2FCfK2ZCvpn1STNyYhrW7Jf1Zsma1p
ZptMvcEs5nOmXU0ZVZWhdmLkBVq7ueDS3AUX4k1m7MCrbG/K9RmiVashAUkysphhEymCnMaheB4a
CmeZ+p1sPd9YxRVkKEcbHAiKechrUPD9GEuU0mhw9GYZ/WqfneQdxuw3peTOXgHb8hCrW/CfwZaV
Xi0aRjVuWVAagjdjl5w6sdhNVehYQn3TEzW/3iJrdbH3k7MWK6joQ6+NMZOrd/nP4JfujL+9U4nc
lKLb1kXlFE573BhyzmIWFz0YW1I6kWwDJ8PFkGqTwosDAntuOnlvjmj9ZoOjS4giCtlbaoKcVNOf
WTf9MvJxH/WVG6rNRtV5LeP58Bvm3/jufujDIJOLfhBxlmlAwlMKxEkysY0Dxm8Omd3h6zmvxa/3
U56vq3fDyclQ43bElIMJ+X958Bw/VGunjNuNgVYP5AzT5tKFrffJfz5vwygVVb+b1RdHG0HAAYxL
JkJ1Tp6qrnmIp/FJM4IKcHH5FBvTzkhi0mpvMuH+47UB3fWilPAGrTTEsq1H+Dqv/3YtMFOcQYC8
UFT9kyN0FYiUfTRynjS/DHjjS+WIz+1WhflzZJhHwdEXSwwZX5/FoYUT28Yaj7xzzl8/6q/dlg/A
X3XPj9uYEbiF6c0boG/+brF339ScJFmIjKI7K2NL8qYZmCYaIBvJDkhzxA6xH1N/lrTg51RbVxn0
RteYjBcdjSwHkgdui9Eo2KQwsyRDis2nLN73St054ZT0tlr0ePPp096MO0QEKu/Fx2pJyYZfSgon
qRrL6yTKsr1gea3La/C6rkbFVYy/SvHtVWehW1ebR4rTe0Hv8FM0CuQtYv+OGmZqp2GLSkIAk1/Q
1NpV4v6lsALKb36Hy2KrXTeeHL3qQSk7AEdN6O31LoqGu/kkepZSQO4KQ7cThzu1qZ97L8dHyMCo
tMawVnvIBP9uEjQ3r7kPWl/+LUXNfaI3tynMiWMgi3sEqsFn9upt61GKKsJ8RzXgzWzaFzQxruha
xruvN92KDPLHrzXvl3dfKzRSjYtq6minj3+8i+Aa/6yDvGt3waF3ss5GDcOpTDt1Glt9kw6SU9yU
V+0jrPFDsytPaFxv2k6tWNrOv8mCd8Ll8rkJIqfYM2cmQUg9mKh8Zbc+PwJOfthDP6tdcZ/ve/VY
v8pXlePvNx9cq0fk3fCLGAjAyJCnyZrO/cXMBgr2WO9gO0WBeXRTFygyCofG49ffYaXCxZx5Z3Em
MdsiGf74HfQctd9JmAf96zcaX9RkDN3RAs0hOSj2PfTHzWf15zv145jLby+KMTlKIjKmgWBA8G0W
Rg/26i8PpzdA2F3pNMG1xl0XbqbNa4s8y/PMFb0VPau6HFA/tCaaHtqumahoxuFWDvb5Pv0L/hN5
GmgrglKATWGlhcZw7t68w4yPMb7pV3S4DjmUAGnr5pxv52XYQxt11t+TiazLwJrGWd7g/zNRKZT2
xX441vvkBnHs/0M5dHXt/hlqqZqoT8ADpoShrOxFw1wuGTZ24+oA3A8zcBBQ6BICB3YpQpdh5FoW
h6OhEROD3Nx4iq5gifg8cPNnMN9ffcSPO94v+0jMvWjefcil3+UX4a7Yl9epY6JQeJs/UkY9WG7r
IHNZfZcrR/u1ceRWZ/nPD1jCeKV2CpRM4lUjwKS60Xnzy0+znqDqGvdRbU/IIR3rjZfU+pj0kQEX
zpXP+Ui+C7f6mKKMk0cdMpwPcfZzE8j7+d3Bolpz+jijrJVlk0odyN0EzhVP4W9hNNj9hAk00vQF
CjRROzlT8l9kLXMHmSFJWUD5fZwQgF+DBrnWnuvsph46W1Eey3EDcr+2aFQOMFekUEO8WMTGzFTr
aerDEVs7IdyXyK06SZcKGxvyc82JYsy7UeZf8e7TaDgASlIaT2e9/yGmMQ0ZKFOSb3exsLEJVi+4
90MtqjAJcsCVN5YdF1x1omSAzvuddy87w4O/M24ij4zbOmS7JHat/ihst1NAMDCZZbQiEUasU6QW
9EmDY5DEVsbTyjgXudru5iSlqcJneNcA6jrvx6CbJ3MoMXkY9HNUUOKsE/E5bpvfZsxOEobiewaV
XRVrO9Cj70IjX2WdfImkyl6OwvvW6w7ZVBp2YMgPfSX90D3Dc2LFui8D4ZB55YvZNkBHpPLS6PDj
aNPXKBdfQA1deEp60deGSroYH1rEk0ZL9N0hDX9qqtfYmpa77VDnTjVm/V4qunxfNfJzMRaun3u3
pYcvfO+Zke1pFUvIzt31Gt4wVqbJl0ZotjsjTt2xGjFxR/r/4Gui5QKRfZMlda900kkr+v4gmsVj
HAO/qwWkq1IkOOOoS3apJR4BNpxgxN81eX0lWpbuDG1fXKaR3+6DNP4hyuUfKUcoq0r7nWFZ+76R
7puail6c+ld+qiKXnkR7PYBwo+jjb0Xq7VHi3azrqPX86El8vQj0ak4a2DaWqx8q2VHp/lkjCjz+
oSiyZ3lSKCfMifQIqtaWA+FpisKnIVXeWr98rEX/GyJgF43Uc42346MqFUe1ag6GESZO5E1PgTVc
mSDDHSEV74U6/WGoyD8ZFk+wqdHvNLG7qGQQyWGKHKjVdm7Ye76dRQk/Hv+gtmaXDE16nSFh5MhS
/C02p0eB8pybeqHjB74C9RZ7Vrw8RkcbdAzbUFFAe6mu3KkeS0exRn+XmGT4ZjB9p+2Ga1XxrPj+
rToV1xYqIDspCl+DskMyV9S6ndwrf5RgVJwoER5R6cJwfiq/dwPcwlAYnVGUnutePeWt5sYorO5M
Fe8Ezx/OQquTI+YEwlDPIbJ5j7KM7reXuKFcoWjcKhe+0WeXoQZgYYgDKNZmvDML0h8Fa+Q+aA6T
EWUOLgZgPWvNnaDDHvCk9vZjjmad52UwGZDg6kE9KBYY4UbowgvEkmrG94xTUBfBDqePp0QUMdGV
eKyoRl/YZQRcVqvz0e3VQrN1tibaW5roGHLvFEJtuUDadkNRXY54QezMzH9EOOfFCGSES8zuexJG
pDFD9+APvr4TLHMGPue3la/RB0J/zqkLUKpjEBu2X+bd3RTXyDV0gGL9XgQg6RN6vOR+rKfc8aKJ
3m0VFXbf9rs2UzRn0AF++dpBCOA3AW1BzazGj9VKrVtoyDvawizVoPuO19WqU/SoDfMiHpzUjL9b
SvnaF6F6VBNIZrObA8LO5SnPoPXBAEFYLsMt1C8forq5DIr6VlG6UzP4lj1pKVdxmlS4QYIdERXu
4MEDNRha8OE1oXwK8MNohvS1lMXSaTvU/cauvmsHw3K1pt/HunI0y/6Y5Urm1m3vjiOKbYVO5Ciw
XjjGvnFs0Z1x8P0SncnUL32ZV2kVW+ws9UdSNRh+6LKrFhM8SYKLUSFuler+M3a85T6Pi7vU9PC8
xS3ZrrLsIh7M11Iprjy5uiGE/FI7vk9S4ViBs11si76X7OLQ33klEmbTLpcPw3RlipFjedpNLIaO
bO4aq0H2rusx2tTfAo0MtZ1cVRhjHl7xQRjVK+Agx1KQ7uTQOJl1fRTS4Tjl8PjKyR0j7MgTz3fB
pd9reRnb4Lw89384O68duZFlXT8RAXpzS5Zvb1St1g0hdUv03vPpz0dhY081m6e5Z4DBDBbWjLIy
mRkZGfGbbhxCu0vlUyYN2VaTilte4siXpYWj6+VTlhUHOcpdm1fnnZglg4PJ1B9PMwrs4lDnE3Rx
cIJWlthsTc3S+xu/zLd0NMad2kXtSQs0pPQSEYObMboOFU+0ETxrNtqIxGJI6LKNPtbeGrd5cjuU
OMeoSK6LXA9sOGDlRpPGV8Wr7zPN3TWV6W3EFNl6NHYdFPqjvRTpaIUJw12ZC28ann9bSXQP0F1r
p+j5G0DAm1x2vzcR7CspFNydMVi/rBAJP019zf06QgI/uc97f+tqPTJJoVA4ckq3cMBjIgYlLHrH
OtffMbwONx4PenBP1UmUG8h8QrgVe/d2kAnRrfacDNmzluqAIUusFqKsvbEK8+Q2NBvavA+21tBS
oxYR75KdEp6CI/uIrsmd+xTkFEYnb1A+AVKrXfG7V+RjBBoWFPID3CREwXEcICp0hp2Uzc9Y0985
4Dcy0kmeZwmnrBfvIs87Z26yFTJ6GoCZ2fKVdVeG8j6ibJEn9WuTed9zEwxJosK2EMsEckNUeTjU
Cj8GzzsKdRZsXNd6RMjAOxi5Zm6LTu4OwTDAAQ6q+iZ2h9diUJ7R/cfW1KAA1YnXVWze1rUWwNqM
37VAPxV++C2JaIWqQvkql8qrBFYKMVntLCC4ivea8DNTxO9+PX7T43iyz0z/VBYO2HnWPYuxghBc
o+4qaXyMs+xqzNEPKBNCS1s81Lg9VqnxAgQNrdPqpyEa1Im0Zhck4RstAYTCrLy9hpPnBGGr75S6
fS8GSnGh/i3qeJNXpXCQIvco6bmydRsQ23jrVUDUQIdVCYtmqP1rlStcKKW/F6sQT7p+M4IZLqv4
ubKaW3kg6oeAL+w+k67ztt+HqNptyiwYdqocdLbZBY1jRcZ1azb+NhbycywhE+mWg+mEZrfzJSPZ
thq+kgHylGbXqA6eBTullA8+Mn5uMN6lmfreuNF1UMv35qjpduCj2lDV/cZTpmWKjm3hknE2di5k
6N+NkbdT5ODAafwh9fVpVIZ9K0Wb1k0cq8iecHZ6k83mj1kRUoc++64PmWXHRUTsEMXrPBn9Y2x5
3yRBRrEzejejaHDMQR92shqgf9+Ob4UEbpbEAK3TvShFVz33PVTarW92+1CIufcl/0YMlRMARlBK
ynAslWbrjurJCzK7LcezmORO5eK3KZRXRSnsNKu8UoTxqh28PwI1sdKiqtSNN01qfR8NkqkwMDy7
U5Akjgf3NkPhpMg0xxuzY9B6T36f/TQEQ7QR1fgeN2JvywbAHl/xYoRG+10tpy9WgIw/TBAb8PJB
DaLnJJQcVffZgxXyq/WLSNjOXGNfC/m+STplQxlyJ6BaoeHF4aRF2znJiEuK2f7RoXk5ftc0tlCm
L26q8x8dFTl9RH3v7BnVowZijARs31rGlRtUOP3KRDjxSu8rtBm7Z3w/NoHfXlVmcRrU0LNFvK9F
KT/JPXef4BeWbfFV9RwFG3NMPacxCY95z/9Uy65y3LH9lorxbZRIG7HT36smQ7g0FjCoddVnuAqY
eGEp3wvBVqwpiIqN+UaApfde//TH/kdmJqcssI6y634Xu06126m+6BlJvxtqgFkZ0TCqYRdmDXhN
RDj/BK3q2o2ivpV6cqW2ETGG4mlUjsjr1NHeN8LSFrv2PUbkwBYwSdG88UaKSQlVyBIOEmvSju7P
lEijUNh6XmPHlrnz8/EGy7PeaQGTZzSmNuBHWwxc9C2OpGhp5GiLRiLEKDUujE0nh/3WD43SEYvC
22JE9GA0uDIo2LJsLA29y8gyNmkuXvdhrzouOlcO3+qE9K5/0Do0YjmWuCJ63BX4drsb5HCPPshN
u1WLyukz4XqURJAZOvlim6XIZuXDRqyzXdx4ZwSGkhM2Xw5UBZAMxajYplI+QDB0urg/yWD42hBd
k0SwbqtIOJIIYPCRpPeVmqentiSd55V0iiX1SbYy/yiXeb2txAikbx1euU35GqJGB2VESa41sTtG
BHg74Pkiu5KtldWLO9atnVs5V7uZ7SqetTYp7i4w44YmU76piU9qkGInN5BseGn7ng/mk1TqzwJq
qHZouhsO0pF3XABygFnn9IdsSyt32VC8FUJ/SMbhsehQNucVpNZejteRcETS9ZTL0ascGbuy9CTb
7bIjNyz5ORwIW4xgcqlgTpxB8K4CYzyhcr3Ny26aG7dwgAK8dkMNk6J4Iqt3eY6dRYNKEVs7efSD
bqcq1d4t3V3e4o6tNsam0XlP5BHIoLFKbtwqvi+kbHRyyXc3njn9icimtZqPEmVCAqxRRNuR53F0
kOujxI4qQ18cRlff5maLO9i4raN+a3nlc9L7oZ126lulQo3QCwv0ryH5m6K2rqNAuOrVsNu3gv8k
qd4PLxtvRR+IpiX+ifLXyBQfM1V6aKPpWrWkP1XrH0VF/yYK433ZmpJdNPQBfL9+jSX9e5K5ld2k
KEKEproL/cIpY+TpvPBUBfq2plI/cnMEQHOcQky4l9rrTCuyG8Nvqn3maulWr3McFlLD/4Ek6i6T
rSPQGuXYkoSOVXNMx1gnUTYjRw3DGzUznrvI2mpmXEGsi7xnNSvbE9CQwFa1cSs3OuK3qn+vNPKT
WpMwVjrPN6XNj505OFXf7xFaIqvXvUc9yKA+tsWT1cUPWuWrG6tvHvvaPIFNvclxbd4WyAzwZvwR
Bmpqh11OtqIou9wbXqanPGfjARJM6ggKSt10glFXGt5cU+A5WUmHztdeVUXteICYvI+yTctLBD3k
aNvF5j6t+62cH8X6XjedOnsQ+hLwgPpL0l+aIL+uEhVmDewd5IR4wkK0jOJMsavG+GUMqKYWkfs8
aqBdLQ/VE6FGSrcopJ9JEn7LW7TxaMx0IM0Lniql4r1wceB6PJaoFffuz67Tdxh0tU5CfLfBcb72
g5ttszH55bZxaaND9eDqmXyUa9R56xHGJkZh26qXkk1Wit87b1KidY27lDzfHq3WidrkJYQeui/V
SrPhp3jXWRRmdhaH4xGYXL8rrUjcREJ6p1vtyVKVn6Y73tK7Bpoy+C+emHY0iVClUnOV9K9GAK6W
W/paeGrZNJ3HnTbQ9BNU/yz61YBWrmlnusvNloUHM21e6DKhTw0y8+xxD0djfD8Yg4KXkHGdVkiU
9JQuaYBam1JtMgiu2kH0mmrjDe3PYuARS1wlQIrNkaNH2T0v38Et3xZVEzm925evsRBuutYMDyCI
Gl59ZACkQIkNXDugWypwfUVIhfVq9jNu6tAGjIhiBG86ChH1jWumG37GAKCoSvZCIgd4c1neg1To
T6XnlztEackvOs1W0LTe+4p8n2cFD0MjEREUHV9C+qtR573xJHkYpajcpoL4bJm872SxQTq8L+Wj
lcfIF/u4Wia8YbZVWLw2HmR+eoOHQl5Diyy2ZmDiaIAcwHMCWf9YGEy10Eig/0yF6m6rOsw92GH/
SB+KF8Yp2hnH+nVNJG6pGKkhuqVSwl3QMwn7oBNULZPOQu1vTYo/HSlDyZaVMORbqYMv9Ukw3kCW
DfcgLPJm1ciob8QG39/2HJY3SM1ukGnYVqOOXR9QKhdN8qo4euSqbiccjLjcjf0aY3ChO6+AZaVY
TENgQUZXdgdrQDvepOWWX6un7LF4LE75U38AZshDwNrzbuxv6aXsijXUxVLfZiIqUmWaLHvnfZtU
iktBLtEAqjeiM2zTjXdCGX5fYP2xNtZntIMy4cjRp4ODKX6Si/Mp3AuxAYx1yO4bb4AF9OzTdP73
nxPkMWUx+Io0ieaQzTQ2PSML9PGcauMhrHyUj3GjxApe30S+hUubnjzgpndQ0vpQ1z0O6nrt6Gq9
wodaKNp/+BmzcrouR9TSRwV0kE4i2+Y2nshfz1ReaHZAIZPwo6P3IH6aKY/q0qcQ1Z79pDJ5lPJi
akmlBqGktjxY1KdlHShnkE+S4v2uUNV3TTZOqhvsrADuhNt4qBXU1DaBRNwVjRvyI6tv2pAhCNAM
h9C/VrK+2KJtdyuk1c6TcMZ0wx7xQtBwsJ3CNSmehbK8TJoFzB+VXUxgZ0cxllDRk1ppPAuACIPk
LEnfwsqwZZlXOdni1+u3EGMQShTppwC0Bd48wxu5baokpeCh+cgQafwIzdVJDBpfoGC+HmnpQ2H3
RDd/su2ii/Mxgup5xcbDvuKshxhudjL8apF79Zvi/tEpsKdr3k8LM6MXNQF9IDZOI34cz4vrxEx7
wD6E16PeHyL/rcz8vboWtxYONONwh/LnaLo65zD4Uj5I7J/m3ARHTTunFX2baGWXL8/lf8eYW8CI
YT3tCbM5a4aLF+CjQfGuzG1P+PX1N9IXB+IDASjV6VzMMYOpbwStlQnNecg7f69Y5W9BkCkP+a1t
UksrK9rASZb8gPh2rZXCTTQqx1L2toNMEiuWt3kq7Qil9/lQqnZpSsfCDI+DnpzErrlPYvVVieLj
6IuyPXpJve9L0XNQV3Lcwe0PSmx+FwtS4tAH2x/xoG4jlOxiQ7FdHd8HteURGwbeVTg07RZNG2ix
gfdAZggpJ6yPYxAieJEYVymCtFJQDds+GV8UedjqjR87gPyfR5F/pU7Hb7g97HtT/24O4fcmkR7b
SL8ZBEF1skbR0c7Ait5Qyx9tmUPxFeBVUEDYpEEX2LVYPH296ktdcK54DgdYdxNe5WyrGq6kBkkw
NGflqUd8tjjReawp/4Z2c5P9rg/lVtibVyRn5bDPdpTxnDWmuTSdvlkv8MNPmPKDi8an0naF5Y/0
pKmy7tDaPfS/xgf/0QP3QT616qe3EAyIN8gyTCyZz/bahOqx9gapoa9oIvdnSFivBsIPEAcFhQBh
UwrhrxgA2UoMWriPiHNTj1pGUvizKkEKQqNs2N48Gmo6m0K4piO8fID+d4Q5RFWhZGMm4hQNisyJ
0nMkYoxK00MPH77eNCtT+QQUxfIgkHQGao13Ub9W6zUG6uIA4BNEdiYQ4jlrEt3oNifrbbDDvuva
0KGR9vUMFuC1ikJ8/t8Rpk1ysecSKR/LqmME5Un/lh8n83hceYZ3NGRP8gY+0SqqbDFWc85VckzY
0vM7SDDyxghFsTmX8rsm0cyt7gIqil/Pa2kQngoSWh6wIj8x27UC1HWU9SMYzvjew72obr1jNqbf
vx5maaddDjM7sdQjeEtF4AfKUdikqFCUlF/16KZtjv9+IE1GBcsSJx2zObNCMkI9aiS4MXGfb035
Bl0v9PSUjRm8fj3Q0iMLajXMamCguNbNweRV6g8uGcJIGj75G3b7UdubG/Gowa8EcHASD5Xk9PXm
62GXvpfGnlDFCWZI++PjNszAl6rYgLXnbnR3VRA4fFbHrdbO09L3uhxmOm8Xu72nyle1bdme3ag+
JdmfUP4VdfKTGykr81l6SCHM/s+EpglfjETDNKamXE9wzglUhajcC52HXfFtAnA2u2HjOfVNQSlW
WLUKWYrrl0NPi3AxdNnHURUmoYxZsrQffSqjaPCkN1LqX+mhBgZAW9kzC8nyh7nO3uUiGFGhlQBM
h8abFFib3HzMW3wTVN/JyzWFs+VPyBWNiTeEy79W0RezG0JZrXCRITOnyVknuMp5JXdysM30+t/n
5TBHJsodSkCchNm8aHh7kgj45mxIv63o0Y3FTTHelv4ar3Nx81+MM4vBrR5oNGEYx0MvvfS+KUjM
jJRpvz5iyycbnsiUIouf9fTMTi0TAdfqs/QmvDW32lUIiR3NzGvrprnWD/hYJVi7u86aIfrf4PQ5
r+FJT6qB8sec91tQNU1hiLA/jlN9zO7OVMoj1P0tJzr6fxBpq+5LBzU33iQr98D/J6f6Z+zZiScX
ppNhqIh8i+H3rKNq2RTas6KUG3cM9vpwWw3GPd5jV4JSXEWZcRcqyi9ulPevF38a5tMS/JNrzVMS
XAVbq6bLd06lPyR5Nto+Xw+wdCwukrl5KpLg7Sn2WgXqVShsS/yFXAGyBde6161so8WZAItG4Yte
ziedGmwdXSrWMug8vqSk/ERDZmWEpeNAdjApbJMh4A72MX65ljYGQgySsccqyB5E9xSBT+uk9vnr
JZsQkZ++ycU4s2MHdVjH5FKDIR5Qbuq0J6vp6JtqhzIy75NkPOT+gzomKztycf0uRp1+1UX88tzI
KC2zayjHfDf777mygmlc/PMpXehIsU3+DrPVS63McwWg82cvkK/0Qb8vFWNliOVDdTHGfOUEM1D0
lDFCPPV2UDAOzV4UbNJfC9jimbN8WiNlLX4stEPgPCKI8EkbORP6vlSRuDk3XmmPxmMov+el7iTF
n7E2dxMOwG9WcKgLmhM8VNDhNcDUShCSZ0mJb5Qasp28+MfW41FbyCdZwP+xD+XKbvPM2MQdpXM9
1e+TOtqmRXlLj3I7mE1md0XeO0DRriwNfnap/IhF2t1RH+ANhrZ31MhvWtY8e71CNoC0YA3k0obw
qQHw1m5oZwjbrzf750OFthCkUYN7c0Gjk35hKstRbZ2rHvc1MYLcQwetWZNmlKZn8odDRf2PCvLk
1jNp9MxjvavKXZlM6eP0hlXA+pupM9wNO2U7HOiFfD2pz6z4aTTYlVAXDKDW82Q1Kro+AQQ1no20
So5h5v1GJ8bbeH54tIBcmUoKxUxR3/W0uRdEIA2S+ZRaA26oUEcsrbjTi+o5pEuy8ruWVoGa7+Qr
o4BBnOvj1hFxDfGgiUSCONFtdJo8F0bHP8irzL3PjgusgaRMBTYDpy5YwR8Dijs2RdB1kBDKjX9P
7eTUXsUvzQ7hqF35W35cmdkUPubf93K0KfxchK+ea8ytmwRynJJTxUFbI+7MoybED5WVHlLVOFRF
9RNZ0KvK1a/qcasMDxRNKhcDpH2m37W+uUb4WPtJ09a/+EmGblSe4TXTiyVu7bK1saMtfmR78fWN
iESzrLgff9PcvPM2qxSlT8dqtvizXLvXe3McwVnxoUXCYLwRv/VwhTT4WSjY3kE1t61/C8KfDTkL
8Hk7KmWWMGSrPmLnCQlqZUE/3SCzAWbRXTV6VbdKHkko0GtjaCvNmk6AvLSJVEoaBCPI7HOuQlem
YRoZ02uvR8lwpA+pq7TvJGi2WdXdBkl85bvmUx+ngyOl0AsjOWx2qqevtEaWvh7PaRyD8N+kHjGr
+cUDcpJFqAxnvwEHBORUE1/RqFvJZ5bWE8IrNmAK4m6fqCbgYlO3bhuegsZbVBe2HH//+lB+yv34
YPTssAFTKBJZc2vIVBh6gNTacGamP720uu/c6nephb8luUq2X4+1OJmLsWYbPs/lAMaLNZwTDLQb
667zb//DAAZ1Dougzqxm30QwU78FsN2fK5o9RiTfK+H4/PUQn5VcWLBJZZFXHR14PNc/RowKSQCw
8enAZWh8k8Eh7tKQsjbGLugSDhpg5UCjNRJxJXt1jLd1v9Zfms7QPIzC11cMvpisIujy8RcEHqqi
ZNj92c+G67aUVLhjXMy9UYz2gN1y22btDjipsvL5lmIlvGYuClzWDG3e18JNu40s3grnOuvBBXZX
etU8FiG9AMn0mg1AsGTlLlzaMGTyWNTRckU3YPY9G6WIAhj8/bkEeo4R750xZj9XvudSPMFBGP4M
eRpGdbPv6YmDD9SuYDVd5RREA97y5fBcjlw8+iCOdtFXu8ySu02Ya1tfjXdtlAmYIcv/Ye+qyJOR
YsGn/NTuqix9CP0x6fHzfRrVn1rhrYSSxYTncoRpJS7uOsDboqBEjDDdNzHXfbyxdnhgb4N9dBRK
W3PKfVjYawzVxW1zMbHZdnWTBkZ8FvV4rWiv2gCfZazFt1JV0eMzvkvaah65FNIu5zntqst5Fr7S
Nnrcn92k/IH7ICJTqv8TNXiw1uvAi6XRqK7rhFDqIp/ah1Gm9340BtOqdluJEngQAXOyx9AB9tDj
+4feYwz8DzvR/3A6LkaeNxWt3M3hvTNyW6J/j2NJsLplpm8zCzUwbXg1TUcelu/swakJArcw3Boy
cnDWz90ewojTO+KueY5P8f5fK+Hw5LwYbl7pIBFV88BgODf5k6apEwKUi5W1KsR0oj9NSscOb/pi
n22GUCewWtVouzPu7xKqg8oLSIDBqdtiVYBkIbiQwvP2wu8O2OG8h13WjZdVYdohSzXy1vWd4iba
B870pBFf1uBGf+nl84ldjjY74GjutMmY/R0NpOet9gQ7ZlM99C/VD6zsHeGH+xb/6TalLdsB4RpL
LuG4JrC6ELKnRws4JH0S65t30zuhBzssJd05jWXK1AHU1dQ145Wtv3AFXo4y3/ppCa4tshilKrJX
SPcnrUjuJGDbjpUDAQLLXfhBv/n6qlicGlKHMrLrgFX+liov4kotimWD7VF3Dk3/jPzQu1qqK/n5
p0oFB4AmMsKQQH/AwszOW6mluTTmfEEpTx9QcXrnlZ3YmhQ0Bw3wrw0T5wwO2diImMCt3Q8Lgfpy
cFX8GDejsCrKXAq6/3mPdN/U3pmsKXvEC3CiiG8nF77k1/9Bom9t5Nk9r4+CkFkqI4s5tJfANOki
+vG2CPrrQPICpy0wPmlMy6lzCLVav4mb5GZEmXUbRhqlYLDJTSxRPnEBIIZB+OfrD7/yVdTZucrq
PKfUw88bTsFBOpRX9Vbflfvq8PUwi6uA2gqJiAx+bp7t1B1Ay8ElPe7l61b91hRv4/juKuPGS/yV
rbxwaVHyIJNDg3QBy5PDyQ2bJm3PcfGcifpNiAYUlJLiNc6GteryZ4sXYIGIS1GMBTNHKJxlWKYy
6jV4gfYcwZa2PatnH3uQPEWvvEux3LKzMcB5NQ+3sLcDINnjsRnyoxe5AERDc9yWUXMqleCxRIrc
gQ1AZzEZ3oPCxx1WA9QeV5ArvaQod2LCbRGHJZ0dHXFZNwh/F5J/cNv+KUKYx+a1/w3+wNFNe2DC
0CK3FoUt241KdALy8LnN5T960cUrX3apzkKJhSxWByxsorP18WiFlD7MKDMr7oF2k99rh/ag7LO/
5p30RFdGWwiOAKYosKMQpKEgMEu4dNOFp0E76Oz69Saq+ns/EaRN5PW3QVpuMCrchaH2+PXe/YwF
ABUpoQJFE5Zq0qebLmnS2jeD/5lhcAh3yR4vGxg71DMUZzLUXPVFWojHH4acHUvYCxo8BOYpelxu
+eiY6cpKLoxgAm6ReBfz2T7p6Br4qaluGiKkNcaPcpDheSytDPG5Hs7puBxj+g0Xt0rojXJcejRf
jLvyCDg62wNL/l4iY3R07WSDaXS///pbLeQ/QJXAu/GOxTnzU1ISWr6sTFqHUixs4Oz4MdnBWta/
PAhlBeiDdGLmeUDT+aNcT/3PuofDila34gw885wgkh++ns5n95hpBdF5I5rpGg/fKa5erOAgafUw
6nDYJK/YZ2JfblGS+l4j/4P4QtegCBACPihEwPtpePJqOHNyjxxQHYqwK+OznCTQ5N38DClm45sm
QsbJ8BSk6k6Mg1Nn9aVdUnZyTDO4UnKZEOTT7/x6Eku1b9ZpAjBMisDivHRhZE3d6aJX/718q9tq
3x56TKGbY3zSjl+PtRgfLoaanRvX7KS6M93qPKZ3DbhKOhIUnUGGP8mCgEXrWrL2uXk8xYaLAWcB
qSxG11LTqD7nQgIxKy+UrSGq1/SUn5AeQyKLgqGtZtCzEmurduW10gemXecGoPwheEOy4M2shnz3
9TKsLvns5GmNCo+mJH7E1/rJ2nmn2tbt+gzVfF0WcOHCJSpy+9F+MvG8m+3RSJVGM8pZAnkv7VCp
2Ve/ob0/RzfltgPOAbWV3DV1irVu20IE4+IhZeVBjO34vJkgxYbcIJJfT6rPgZ1QZJ6MCCZ7MR8i
HHrr/0G2cvra/9x18wKtIOeJWo/cBLoiII+v2oW8/frLfY4tqk7AgKMEOp5sfLaYJkTquEhTg7Ds
Aw0vxD+y68XI4jQrA31G4iDxQydUm9pfvOH+hp6L0FK1gFx7l5GqbRvYg4GrwnhoFFt68HEOs2yK
RU600eHNHSATO9HL1xNdKNl8HH/aVhfjD2rrjq6cGGdd3bWbNnG8q2hb/Da2U2+Kv7SduMmBVeGc
N65EpL9b4+Nr8uPYs1XOwx48yBDWL23mV7bnxVu5D1u4K1B+c0Xx7TyVfydaiH9PfvB9AzvYuN24
aXEw1HiSfmnVfWKof6JUbPmx8JRg0ft2N3hP1YBmYE6DMxG629FEREMsXXhZcMQdNfPv5bCUIM/K
yiYv68wWxV7CFiB+03udIo7nKhs/DN9SMY8PgTeMt25kPVJ9BDYkwoXEZ5VHCwIoe62t38vefQcd
BobYKB8Gr38vGmtXhe0b/b+rGrEIUAL9TnZLXEhKeYONzoNRdGg51PqvpErvkli5y9XutbTSTdca
P7B2E+0x8zaxh7RaUaUvo+9pm7rVNq7Y/ykKtDOkDMXgyMBNKYSiKryt7Ipp5WdfxqDsyxuRf5h8
pY+7wg+TVEpHSTsXSPyVR9WJttnePVqovYk7iJUOTfTtesPqcyxRPww724y5VFFZA3ZxrrHH7Yfj
avn+s6QSOHzaEaingkHD7nU2sRDOWFeC3OC4TRRIB+LHJK2EsbhiF5BeNvXJtBVHizZJ6+BSAWvr
vyztxS+YzdH0M9cLpjmi33Lt7uP39ojoHF5K3r4/Uc43Tv0+PqX7bOWkL4Q0gzcfeptUpabWwsdP
Ospp3Ka9757NPIPUju5PhvrRSq3788VP3Z6aDKnfX9TubHmTGI1IL+j0s9lKd3onNbaRhDs1GW5N
X8430GmO2lj/XlnSKZ2Y79bLUWdLmuilbuY9KjLxMb5PEZ6vT1MNCsL4Yd1gY/rDPg+GQL8EFWUS
M/u4jpKZt00fNe5ZkMnrDEwCYcx3gNMpyX49r6VDCJNwUiWEEsM/P45kaUnt6+MAYSTHVM7Mh5vU
TE9ZWtyYmWTZclQ2zn8YkZcVvUDaP4jdz0asXbZJNmpnYpRT6D5SVq5DvnEEmXBC42ctd1j6cKZB
tkJ1GxCjNZuhWgqtoEWMJ57ao3ZVUPydSpf6rv29Lme28OHIeoE2QOGzULWfTW6IQ/gVrmCdh5gy
jyFtvMq0Gwlnabi2X6/jwlsVstk/Y81f45kYoXaBv+Hfkr1gI1ryzdsKziQOqjj5Q7Bb9TtdOHkf
Rpwd7wlr3iaD55KGeSMiXPYkUVh9R1RgP8lRixv1kH6rrnJ8r/79Q4zJSiCf6HFNrbvZidBR0PQM
WdDOiXXbu41T6dzB+lpXftoLs3NHQUnGz4S3P22Q2efL0ljJgiKx6Ps7w2B3P42r4nd+56k21ky+
Y+3V1uGDUtJfORQLlxLFJcz2KOZDRpgHziLVvEZyTeMcRaXdyVAkk3zzH/YLzffJPIPiBj7FHw9e
HfldVQm9dm5U9b7q49vYpHwk5+1PL8elt9bls9Qr7SZR5W0EB0pDxsz2dPDFbRp4ey/GUGXlJ01f
bb7eYGInFDPI/k+EV1nQw9IfuSk7Z9yNrd3shdtg8kO/Dw/paX2ZF8oU8G1oeDMWvV91nglnsULX
O0NhQOUBM25K5HxRJdn1Wx4vT/8Hs6ileHA53uzWaEOx0NMQd1uT19hWBgF1LPbRt4pagrSJrybD
mtKp2V6oU6/cxQvv1Y9znUL/RdZdVCUSaZOagupuu234PnVKcT719gqd/Y1vOR6dUvd2rfu1UCX8
OO4URS7G9WLVGjQ31YBGmrRjd9KBPsYG0TQk87brGsmLS4ydGvsHPK72Sa0YtanWTSNMmBPxMTYx
3dBBIXXGN6sX9yv7dSk+wM3+37GmY3wxtTioTc8qA+xkj/kzgpMFln/5dpJu31r75l5+UX53B7Na
OSYLweHD8222oHniR1TUsS5W4ux60BCjUortysym0D07iVxXf2GEaLJ/QhxzzaDLxsH5W9r1rgoH
H7UtNc9tfbNW2F1YRIaCRWoRhKizzkK52aIfY7ld+9IiyILIP6zL4iYr17b/0qoZKoEcFg9J6Tyz
aTstLGM0TogtGg9LR95KBzX9ez0ioub0vznuK1F8KfOHK/HPmLPjLkl5YQy+iNz6Cf8e0ekCp34C
RX1AS4fGZbvtjqh239e8tq3XtZ7l0oH/MPrswCeIvSWqHrvndocMmHcQ8EbKsGGvNvAL0kd0Hz2H
G9r59+guMseLWc/2p6JVCmJEcOrHHqkPDV0PNDFW9ud0Oc33J016+s98SpXs6uPJ61tVUqMorl7E
U/dTuVYOuoMi+AvNxPIQHMmxjupVvA9PEOiNe/3x69GXdiy94L9octjI8x0boyZX9WHYvXSoMGmB
/62JrF3bDCuHcGkYk6sQghu92U/F5rwO4xjdT+Psp+aNJ7rXcQlGN47XKplLJwOjSwNkLqA8CIgf
11JNS0NkCO2sl6HdJvpWNNYg/gtTMVF/Bu9ERkPBabYVye+bPqNVdM4ty2kj3BBkwfHQkvv6wyzM
5MMws53ned3YxaKgnpUsu451+aSUa86g0vRTZzvvwxiznecHUaSncWPyfhiv6525F0hT+ivaf+ZT
d41UGYydElV6818jqbC4+2cJ5+ZDae2a0qSbdLbyV0n9LqhrAVJemhg8SgqQ8Bw/1V+GxIit0QtN
wsWIU5Vy8E7arUrtJd0mT8oKovYvefzTMl6MNguNqWRCy8EhjnAs3PWbZCs/SG/SLtlGD61ou9da
sg/QeN6ahxxAjvwDv461ALn4JS9+wmxTomHlWu6IRKSZyA34OEw+olG/b3IBbZKOdoo2rJkvLZ6D
ydFtUnXhc07//2XCEKWNFHK5n5VC3YqddoMeGsq2a6/4xbegcjHObHWtvhrBWMrmub/rd2HrqKfx
efzF7bNFN2Eq7lqbNbO6xbN3MeRsNdtCibvaF82zNIIcll+F+Pz14V66z6BRaMBIcJsmkMyem5Y4
DkEukNmNb/o3fZ95SOBudCdE8QhupRIeG6xXRHu9/LI4NcwAJIjTOkTg2dR6WW6rrkICSOx+puKz
t8aZXv5cCF/RRocgwRQ/bosISxwJZV2Lo6eeIsSXr/8fZ9/V4ziudfuLBChQ6VXJoXKyq+qFqO6u
VqQiFX/9Xey5OGPL+iz04ABzBvNQ26QYNvdeoYKFLPGKW34Yd+3Lf/AChdAAGulAeWNA1sX9GSkU
stADHiKDlBGnTw2vVNIRAnLtSr1FrLT5PtdBeoFgFJhKF69MG/dJDvothqbB1kjnDoRynUi5S0m/
XVkfS5/pJNQcZ4eaeZrrNMZ+vhtUJ/8QDlGmq+ynjf0k42XrRRAp/Q83DiBh2M6oRQAnMLsNkILk
Q59WOMa6+gWy3Hd2SlfGtTQsLHkBlDeQ6cxXXxsLyJ9dJMe6KEHrhZ4ljKFXpm4h3RcWqopAOgAU
OX8H13YHsT7g1/8YBUY/471IUTW/TFHbWH0QinxiviROg80Op0FRcqpnhICeY20EtpR644coU8HI
a2Pv1kREls5cHKnQwYFIJJqVs2MjiiPap1BROtCMe6pykzM88csV3sRiWnAaRdyuJyc7lGZai/SN
eZC24vZERbgB8WgkDmQMbwa3/hJ+K5UdVMpqsUhdurlPY88SuFJTGiR3iN3vez+HIVz8BJEWwB/2
4dP4Fu8hWYNalXagR4YG9KbcWNRdu0yttR8hlvHJBEQRlWKF5tmRVJPsQJc9eVVr8BGnWoEkoQG6
YKkASg8xwk3VYTvmtP2w7fCXBeh2nDfeVEQHwBnctgZ7XWkl9HXz6kse7RoK5fASMO3BK1s9dhpK
vI70O9iFvmZZF93Ildw6Cvwm952cPHcTfCFankJk3cw1T80g268NlhkMmc03mZEcVKWIfZBfEk9O
Yu5mI9xMQduF5PpnCiVXCG1Jm1LqnuRaOZK02Y529rtO0I+rEuq3tGmgmVu4U8Mf9FxPoQWcfhRd
B4sMimY0Zz3KHFBPhxzkFhw9vwJhyO3VEa7OZRh7TNO/E27rftOYis9MCI3ytn6p4vQ5UtUgLvr3
yohhtMG+aqjR3ED/HnWpCOny0KXdhsMKCf8CAHEVT7+5Oda7laNg4TuiVQOhC7QaYOBsz3JoVk6Q
+Ro1Ioq6WxvAQ6+BuI8rvxtBuSmL27VSp/h7s9PgT2sIZQaYshnG7O7jilRpiTaYhzFhN9xkW4Ul
m0jmu5STbylqYgdtmL8/Us9izsZIotRuaw5P0hA+JjQbXCkZnevzuHBqI4QN3RBgd6AoNNsOWmgk
lgXn3INkhA9GmT2MYeT/fQh0MWwTViFIh+bgGp0VcPvDo+5ggQ7gxDFowFn+43qMpa9zGkOslpNd
Df36kNZDYhxi5QkKgdsQIrJt+haV9rbTfa3/uB5uAb1CMB5U9oHtQF1tzltpdAYxpBD3qQr7Gc2j
u3BnbxK01f5TViemDig1VGTli97MpEgZMB21dSiKR+hteRPUhK6PZuHmsYF8Be8FIBkhu3M+eUSK
jHKCV+OhzNAkkGMY00CBu1tLH5fPf9xssBNDOqfOO+fhUKhSXTb/dH5QR/bAEEn35rb8FbkFEkmB
ALLRzbsR/mLq0ex2YwGxh5UVv5TpgX/wv18xu9ajqtQhvzlah0SDyklRbpS2dnOI045mcH1eF7C3
Inf9N9TszAgtHbaIspkcQ6HnAvzCfUVSig562DixmWhuSLpbqCHe6vBEcA2zsnZSp6UBoTCTwVqA
SjRSUTeV0wcjtXRXmSBiDpelm2nSn3AxBW2kvKtaCSGOFB4ASnPDTBtAX+hgD3Xzw9Aj9MwBKWa1
8tqp6dFIhn07TigB2JCwhnEChH6TZGdJ5a8uN9KVZfVn3cyPTHhx4mTBuQJQ7GxdlRWgwyUpwqPK
9WwrSXLkF6MCbSppmtzWKNGGLlINNgC4LQH6gK9FF980JprFXUYgmE2NfRPhyOBWlEIyFWJ3EbQC
4RZhbvUWbuaxnKFvLke3hUFql+pSFww5TA5HamJ+dVvydJMktwalj1bdhV49ERjdSPXgoC5CocAc
+WOJWYRNUQBXdObWkXXDeYkcHGa5t6wo0x3ksUsf7hYjGD5pUr9rSvpVacrKSlnYgQBcQKxSPPON
C4BaBWT0kIqeKNxFNmot42OOJsDWyuH6ihRre/ZFzuLMLhSm97xF7o5LEzq4NcVTQ9tHmCeTrNRN
xHviWqDZewMIz3GoRlSfGrl1TQ2K9HW8jWQoOcfbsdhk4Qs8gP5+bJCDsWAvAetLPH/PTzGOQgYs
O6BCC0KDQwaElEEMtV+6arUluTS601Cz2yZlyZCSBKGGIHqUv0Ascu37+tVwtWP0krrT0+SqBTQI
HaK4EXHWyIoLlx10DpGU2Tqu7guiLRTlmVz0XLwUCHB30gAN/Pg9GYzYbUtIKw3WpzB79q7P70Km
AF6vKAchTTCApTyfX7hN8kTtdO2gcUjTjAaFsqNirhzOi53O0yizfCQBAojU8WgirQMgewOVfjxQ
+E3lqcG4a4SLokuerw9MnMLztXoacnZM5byQSN9bGFiXBNw4mOUAKBvAT0BP5vVKr37xEgRyEgQj
SCXjEprtDF3PY7h64AkLmY3CiWB234d7sWqQ3W3i98gTlB+YVzymXrutvUSCwc3q23aBrEaArP/f
r5jXIMaxECkMfgX5LA6qm38w39pNT8U9g7gTMC1B6tqflgclFOBjkz08Y0KY7Py6PvELpx5gA8DS
IJOScU/OrkforeeMGmijR7W15V3z2cfU5TRfOfSWpvwszuzUMyB4UUQ1ylbjnn0NAcwz4sbR3onb
b6pN+we71/xkwPvHDv3Z7+qnZF9+/72eFe5APFTARAQySrSEzvePxMupjGE6AsCztTHc/o5B7um+
czu/3fUv+R28za5P7xJ+FREFkQ2wfHSYZzs2bDrWZ3jEHfSHcje95jngo/DBgx05Hnl+5rc/gLbn
OuxVYQ5zPfbCCXkWeraN86FVOouhiS+EwzQQbvpA2qiripRLFcmzOLNJreDQMuYj6oOp5Zr4omgA
3yE/RvUJEldACpSf5Xf64/rYFs6Ls5jikj15axiFRKHGHOmHyILRkLTPACNKOzeUX2Lr47+EsjVT
MKo15OfnobpwSppayfRDaMMEqKncvB58SbJchkqyVL5fj7YEgQB1E5wUUKV0Be/C83AVbW0JNhTi
8I236regrSr79JfA5Ofu9PcpAoKhKAneP1qHc1B+D33aZpgQLNnpQbuBFM2m2a1bYS9+rZMws80P
dSY769UUX4u1hVuGza9CUn9OUr3LSQajKsN4vT6LS6caFEkEURVoT/xzNomtOcQht8khR3Ergxuf
Fb1N8ff1IEt1PAA6/o0yW4RZiopDliAKMV0DPi+Kk++In3gwCQ2/TVeifnbDdvEH88pqtSN1aXmO
swycLLRmQMwy8BA5H2NSGU3KSqR3bQQ1A3w+n270bXijOOE+vWGfko/C0W0I4VGIUzvWA3uEFbGb
bQShJvS03TrQbgnDAJ4YshPglzUQxmaHXT0qMZpkBWBi8EI2ww2JgRuKAhTxD/LOvgMDytyjGLcF
BymQXvWVj/5/hIf2PSKD1TXfqXIMspqkUfG2hYS5hKOoeWq/w0/5Mb2FZ+sOtXDZS/zUckCRdPla
R3khsYd6DOwRsXshXjXfTLUGGX/FAngphEEoNHnbbidbG1jFrpzri4sbexYYNBm913lvaxzhZKtI
6F2YNOgiBspwF+QhWyFiL43m9OE4W9w0Kyq7M1hyzMCM43F0E7Z0r5SpB+OF/zAg9CzQGAHxy7xQ
PUu4QmmZSsLF96OLbvWudWW60ltamjRLIEBs3P5ADc52S99OljUMqnYozNbwog5IGixlpyiyFd07
caueZ7K6oMxgA5hoAF48gaiWQUVBQhWs61vATWnsTCXMEa8fPWtB1PO9P7CqkVJj1A56Ag6JNt1K
sb29HuLyzBZjEIOApMel0LSGGpRtZUw7dGX9VBngg1jScDvU8PmbUlfW4hXMwkI5T4ecNVB4QNDq
on96PqZK7ZLU0kL1kGs1xCL0LrDBg4Z353c/Gb+VrH/WcOTh0WM2nmZAt8I08rfrYxb30OzbCXIy
wEJ4WaLrPkuGx4rafYv1Cd1rI33roFbYyVK3jXPW3fQlARqFb2WlWbnyDfG1roWdXY96mkNpcpJh
qwQbURkmhlZ0xCQ4klZ4TdbCdLk0j0MbPkj1O+vIrW6G24rkwgdlnw8fadF6+WQGRfijHo1txm+z
OHSiKdoyNtyHieLBQGwLoGOJjkQOb77+SYb5ay1/5ER6NuAfSML4VyJDsloBwjPEs4vzcA+qBMyz
0wcbAoxOXMD1qhsOEICAheU9Mco7acz8SMJ9B+8BOlC4ZVe7NhnvR/rLNt41K9lAiHQvhRyukmqQ
0/qxSjIgHEO/iGCuNaQrC+jywEKajZ4A+u54lF9UNscI4tuqZCsHNXxF+u/2oZ/IvW/L3vVFsrD3
wLXFUoX9jQUEzGydGhHMaCKqK4cu/EpA0unXmLDiD8yWAwKgemKhsg2iyuwWZRozB15iICbIi4EN
HYigbAisf5WerYxlYZOfLfh5smnZUCEC6PswRFAlYhmckIcKErgVTCfdXlMIWMP0+/r8LQwPMQ3k
ZegeY6Cz+StLDU7Q8GI7WEV2JzUNrNbrN0NZPU+WxiYeeoDk48hHq+D8POkNNtUQ0lZRIKIjnKd9
WF7CHc2rR5/dTniXdJ+lm7xZzMk+Vx+aS1v6NPhsSyddXue40hQEZ/IOGjRuAps0r3oHp1331x9h
CxgpYEFORjv7khrrhsEacu0AjgX5ILr+EwdG5HcSa9w20nWvkbVtkg+7WILID0SI6ePYx9oTPryw
FWwdFIo3Zso/JGkiooRVBLA6po4elnTThdDTzlL2cn0lLLx1xI9GDgOZT8u6eI63Jc8icCuhIVxv
J+gzONrW9hvlFlJq/2AwJGlzPeTC5kVEyKnBGRu+HfMMVRuKCdCgCnUmVtyqQ7xLc+L/fQjYrEHD
BBcnlNtm6xsuw9ZE1Mo4ZLitlOZxoCuZ2dIYwHkENFJFugSy0PnCbiW1gpxHgpsZwDD4kr/IyVT+
fYJBkC6h1CisM1AXOo8BVmiT2F2mHbiR3Elt6pU6WcnIxM+cHXOA+BAk6mDRXsqGhWOLEqPagTBD
IhA2a111RpXBskrv4HNvQPiqgwu4MYZbOUu217+RsTiH/wafyycVBJqPaGzbhyKnv3SWbhuoJlHY
duL/3Wqq4bto3UFd8J6kN3Deuq/7V6u23Zw82ITvwvxR6F0qQ76ph3vL6iCrAkdDBlPwwu/75o7J
Xy2BASma+KaZOX2mbSJKgqn9hl+rHw7dxjB3XaEECdILzgnK85ObaOlBpdzL8/GRpkUQxfJdpHKv
5JpTJ/r3SGsfRYN93lleDwawxoGTYNGmAMMvzSYXuInATmHlZ2uw4aY3BaQ/WWX8kjXzuwacorDQ
3anXNLfESph9RnG6oiKBVQLlhtlqrELOQNNBnthAutmJ7XKrRGQLgt7x+idbWC6nceaUtZCYqaQx
HHCtUoa3akt/kJbcKHlcgk0mG1D+T5nDYwuXlwmtwuvBl5LTs+izIpDR5PpIy9ZAVcbYK57iRJ5+
L5iAxcMax+EPx/diRjGZwHHB5ecCJxYOkGcrY1k6wAnUiSjcimvZy3KKc3xEA2zLqBpI1tZM79gw
PFhVjC1TOmPc7O20CpjauW2FxlVpuIOC/A/9Njr0Xjnkdz38ajvjyzaDFg2ZkBwHiHp02u8Y2odm
RXcaGXclIJkN191EaZx8epbrcK+gSirxFPIlxQY3y86Ws7e8t+7TMUMxbGIegaeXySR3pPldARYa
k6NtBiJW0v7M4ftch3DPwoInQ2m6Gtc2PZhmXqlFNfxC0UJsWw7D3snTYaxpkxCIHlhdFWAd6603
cuM4hLnL6spV81RxlKEIKqruJQW+mUm2cngvrWYDvA9QSwBxw+F6fu6VthUZtiLTA2u0g2pCYgyc
zI8yknr3+or6A+qYf2VgNfEgFTT2C9ZMpVGjJRUyBFNPyb6XJxNPC/shhW100LDBuFfArT1qMf2C
c6tT18lzZfC9ntWJN/TdN0Rej90gRU5l1yqUd810a4FgqB6V3/2kwOwvGR+zEnwKQgPKQvgKFs2b
qcIGNYIGjAM9z0BqgNumxqNpF8+pKsNNxYrXekmL8wl6FVxHQYG4AIoL8oOpjql6yHRwINUfjQ2Y
IPbo9clcSPV0cIL/F2VWq6iSoR2rRKGAaw0R3IeTT5nnP0PVwEuxFiZZPdLn6yEXLhCgOIVUO1q1
2sWxN9Gut0qcCQdoOzzQfthQ21y55xd6B3jR/BtjfuQBDSbTyWwopLnZ13gAICQDadYU3YrX4UsN
/qkJ/z0SBVHBkzWBnEZ7ypzlzdAtsqW0IhIOWtULpYOajBCZW3msLdRORRRUy6D2hl0wf+3zBJxR
msFmp0HZcry3VeR+An3CbiEmLUAoolUBVStiOmt1uqU1eRp6tlpwT4PJCqDzIYbl71BOW2lqvyTV
/r6+QpYWJRjHUGbCvhUY1vOjhA1Mhj6kaR6qVsagom2C4UQ6RG7wJObcWElpFtowmFENSQu6ijDD
/PNCOGmJ2IZmtSmvKWYUVguuGXS5g7G5EoTdwK/WQFmHNuD1MS5OJbA1yEOF+tSF8ZTRTmkOUd2D
ikeFHA2OneRAyKzBhdbCiM14MjT47phck7FYJgPSsgTYNWI5VP51fTCLWxq4aQKJZxSP5+AFNkiE
ch6rh3D8SuM3/h8Aa/hC2NCQrRRfY164zUOZk4Yq1sHi44FW3Z0cVZFrFeFto0q/i5jYbqlld1Am
3FWj+YTOrBVcH+JCEoUaKyrHQqLOvBDGK8JW6g1rwEEZvYfdm11CACNuYcX+qCdhMBo/JxZ610Ne
WkNqQtMArwkwp+FgNC+qWRGlndRnyiHSXOttCH346uzlgxAVAbXQdIqfpukWt9EzxZsPXS5plW6y
sHyEeRIQE3jMALA+O9HyVs5GU8czk5H3LJu8Ntro5Mf1YS5Un9CDEbYxAINgI8xi4LM2UWXokC/J
kw8ehd99nTEgBwhxLW14+vtgSLVRKgeVAAt1FiyzKwbJOtyqbV64ub0FdnFPLOZNceFfj7Q0dUKI
E1FgaXfxmO3UDLIs4aAe+vprUp4MfRutwZQWth2KQWgZoZoGZ5/515GqpJAKqVMPRc09zW5c1Vxr
MCwgWpAfnMSYlWNyLAp5UHGAgN7qg3wNlUHB3k8Ooj9tW74wJL0+ceIvnqd3UIvGeoNegAqiyRyp
w6tYC0Mqp0csi84DKvdFreOHsWreMlahhsopwLFRWvz1gYyeDShj2NzweL9QRQCzKjZzq0fPX00f
YNF0J8Fz1wF2/r/EQUZn2cCvgHUq1s3JiRwDdkSTioPBlcWbno/7KG0+I331yy1No/XHYRPNd/Xi
UgPPriCpGobH0O5MF7jJFzNhOCGN55iPkZPD+KLSipVvd7mXYVqHyofoIeJ/88phJhea1uiJje4x
LMVz1UvN9LZtNpJlr5zHlzmCcBOA7zLWvhCymD03GB1yElIKdEgpFMaaiTukxgteqomr4SkftWTt
yy0MDiGB94FXJDLy+eCMipZxJfXpUVaeWpQ0KN3qg+UVa0jjy5ND0JBUTUYmBfu/eQUJggus7UFZ
PqRs08PXsx63fPx7SpUIAgSpiiP3El1D6qE2my5Pj6A6kPxLNVaaeQtJFQIQyACA5AAq4bwWL4hQ
eTLR5Eju7If8VaAMmZu6QozZEwjpdbbd5ZLAfKEsjuIUuFoXgF1W6iVE22T5IFHYtGeEbbXaroMG
Wm34rLqj8t/XT6oFiT94QaIqChUZPHsv3rxFFraWnPH2AE6vY8CQricPWW84FGjnUlbAPkF/Ecy/
TIXenrQ3QEOx8UKXQJFqAK3QRooqWfxUqOVKhXCBxXn2y/5AIE5OGeDhYzuR5PZgv5DRob9FBV9y
M+FKZMJ1UYckwbp++0LCIqJCQAsC+diV8x1i1hrF8yFrD9EufG59bafuhdwLgQgEhGm9sXCUPQmq
W1ByPMCbV/Kly+vQUpHFowuJ7XlpAVa1eo22LL5GrVI/JN8Wa1YOncUPfhpC/ISTaTXCujeGmrWH
7l15hywg5OXAoIawVefET5L709zI0MU00LPYrCw19eJWFIMTjkEEZ/mFObuq1KnOTXxQYRWhCtW+
N+40nuCNS96a9MLC5hXRBLWGgLNx4W/GywbSSBEsumW8hxowV31Zc2CStKuRaKpHgP3Mj+rvn2HI
MZGc4awQBbz5kwi4aG3EhfnPEOtXDvPawg3vhIGZ9PsPSXLtwX6Z1J9HnH1OGqmNpOC0PcRo1OI9
5pfwYUo0B7quCtnJdu2RYY2ytIC1OQ86SwBSSWZN1CNo46Mefh9vK/iR7/KAH4WDF1z7gkbBG74K
kn12t6YIsFA9OI8uLrmTFSzFU9iEBaJzD1pMO2sP+WJfurdd4kl3gy9koyMf5sBrtdmFjtV54Fnm
XTZlxmAPjN3pweceYn58azxIEHGI/H67VqhYKADhQIY2tkB4oUoyz7JAO4KsALHhRvk1Bbx0cP5h
f5Jf2hMgwR+qkz1Bkxmr+PX6Nr28ukVYAGXQhVbQP9XOZzeyM9PsJjg3pon6EKvyRp104GSJuqZO
tJCXn0eaLV3A2ljDbLM9GHfGvnsUmnCln32NHnpBznjz97oDeGWgSYqOh6Czz4tOoLzY06SNuOnq
0JXjn6Bjr+TF4gefp/0iggFuPhAkUJubTV0NCEkbtQaUuPtiW8AlhvYrp/dlRnweYTZlOR1sHlO9
PWjWW5IrTiZvdHqbyHujA+vi+fpKWLoqMB6sA3DyhZz+rIhVollcqJHRHuhndKduRj9yk524Mpq7
blv97NAwQx7EULb31ljCS3sN/Q8ZcEIwHWB0NztiBqtUw6JGbPsFWD5/2nIc3k3nCIrfOtV88cud
RJsdKXVo9eCT4LKwhT9T+pLEv6/PpfgDF0sDCtRwcFbREZujEyXwZE1aYzOrtHTCKHQK9TuGt0nO
1gCCi0vkJJK4hU9Ox4j3ylhZ2FWFCrQNcACbSJXfuN5tiz6pXD0xIZQnDysl3cUJPIk6W/r9aNql
OmJ8gJGA1wQMLFlLHxZuOmDrRGqGbgLBs/B8YKbaxDm6N7jpvqRtcYi36R7H4Wu1ATEaCTnYMLv0
FVIEYICOaztB/PzLz/dv7Nmkaj26NdGA2A0U8fp7BalS9wMXDkRvCgg6rXpvLx3Cp2OdTSdY+mlS
ZAR5BAZqvzdT4Snd7vqSXI5hqXh8gsZ9QXmLlTEaYqK1BwnazVV236qqU6srbJu1IGK1nqxGI8/D
JNfFNi7vir4Pqv4F6sf+9ZEsJe1YGv8OZfaSTjMJGtQxouiONSK5NIMyd2Sf3+LA8iSfyIH+CUid
EaBgoLgqpN9lZ1Vrfnl9/u9HzP2DzApdvZGoIi2pIT6AhaL6PAItPnXVB/M+vBWijTK68gGU1LZr
YP5/oGcXa9RE3QJ1VuhQz/OFdjThHwZL28MkVS0sZuK7PGOdk4X0m0XSPa+wO5h1l1qQ+RmZDL2k
0trwJIHVhtoHVqy96X1zD8vQ0ZuiBIhPAjFTzez3mtxNLtQMkNcx3TVjVPvJCC19VfnJpMSvUqlz
cCOCoKQ4YzP9GuzqizeSBbIL2Y+8uM/rBPxSTQrMVnqBbWjoNlwjELkQ/ECUOWF+kPxgpSKgjgn+
tgo3ANAF4O3oJJoBDLJ8kyDnvKk7CsV3LbW3WjL8YG16aFn9KyzHHmqk5EdOy8dCoR/YPL9qixoO
NBeR+BO9dppwgrWI3PReO1RKAEwuGIoS6AgmV3OHpP2PNgyfUjmDSpBk/TCrInfjElzdInogjBVO
ao+wW5XhdNk17NWWw2eM8L4euOGUcSrdMJ28DTHrnXAcOYw2gKUr4w5N9dEs3JikOyMsXktIV3gm
dEa8JG62TPzuMWqDiKG5R4scrfdY9aQhuyvlsAyakfg57wsv1Ls1JbfF3AsQvP8tltmFBzmDsVU4
LrzGH/36Q7kxdq2HreEkPrzZ1p2WF28lVFNQIEdd8gLWqEk2hzZFLx5GnWfBR6py00++BaYl+Mjv
hdBUjnP7SVmhuPwf4/w37ixh0rRaoZ2BTSFvhnct0LdW70CKo0feIgTUJU/9D+Vm5GgQxLZFaVR0
xs6PPM1kEapVeMPzP/Jo/Z0EjpdT+0JdubvLvtdegIupxUm82d2E1dmmaJEhjYb/gM6b33bfVU4X
98KnYE2laelZfTa62c0ERhk3JBnR5I31pAf93XQjQwzQZTso0j5Bgu1+LW9f/oYoFuJQA1oQNZnz
CYVVem7LXdMCfjNFfnwT7iH1/wC9j8FHjeoT5Gnv+n2ymMwI7TVEhDPq/KVgWlPcSVAixBOoBRTm
oUVl9nqEizofEBGCKQLQgk3wtJu9JDOpb/uybdq3OuIB6XZGGbptASEg/cEuVq7gy0Lan2Aow6Km
iHLpvCgxJYVqCLLQG/ei1zB0yBswahv9LnxV3PjD2JKj7a05bV++HURQNBmhm4GvdtFP7cfe4OVA
+Vvjk72uutaGwKWBU5TUXYe8Cl5r/8o3OSyIXLqSD1zcxLPYsx0BTSCzViebv8Wd6Zhkp9GjMm1r
dMNDJ/8yO2vlay7OMOBaeKaL9uqFGP5gd7TM4fT6ZjzVt1EH407xWvfLG0gq5A7grMoXOK1P0gpG
5CK5wjhPw84O8UKpwD3PETZSoXUn50CJa9kjyxT3+molFxtiFmi2XNXWgpPUkLRvWR3FAYBLKAmb
mmdyQM+gsjQEBWxavGps4i0Lmy0a9eG+TaeXvLEIgJJE88d8IJ5st/3eajrqMYs9w0AAdEoNzIpc
ln4WqfxSDykKdFMMT5K88jWQOc1Y/pkMQ+0yK059GtvhU52HtyQ3NnTUP1OUod0M8j80j+4Kmsf+
VMJQSbNAowA5KoECQHJM21rc+tU+aqzKa5CcrMzO/G0gJge8NzQKbKCQ5tCLCe6UXcdCfPymfG5M
7bFthu31EEsfGgcf2jbo3GsXjdiswH8qxILWk87hdrSZxtQXljLXw1w+ujEUYLFxcaGzDG7o7Opq
EzrmPCbNm2Rxx+zxzDEsP+8bp2CqY2Adm+kzY8+c4vk/9G6+ihi7PBdFfQaMdFPVlUsakBoRXmWW
DUOCKvWtsH8ZSL+FyWXnVCoobyX5vj7iy4lFPLTuhSwSusBzLYARAKXCTPXmLebPHQqJ+e86Xelj
XFzPAiHzbwhbPr+9OEt5pdYiBOZPgjaZnAHmTLWNlK8cB/MzF/eIgUo3eqUEVSh0TGefT81YWFiU
qMc2bRx0Mlyr+qG0D2n41IRbpKNO2MN6pHrWBsgb1NVnp5jbSCHgdOFFMqov5gDddSDyV1bvHD/7
z++CPQEoCtDMuJB2ZIXapoxbyhEaUW5IG19To31UDM6gR5uhKzaAjzgJJY5mF6+dmW+uf+R5wfhP
fEwHFjXeiKIjcP4JajnMY8vIpmM5tPdy2/tjCihRLRwKSo1HgQZRFKch6eNU9/ouCqM3IKfhHTlF
mmMzuEhWal56k9aluwo25bDoXENazA7Y2S9Em+D8F1axNUInWhqPyK1StzSUp4ZAHX5lHmZVjH+i
AA0KQAKS04sKaB/WmlrldDxC+SIABCcgwwYdv3BjboS3LUR1Br6SSs3y/ouQsysKP0OrVMB7jzmM
oJ2Ud3cxhXqSXkB5I8yeaJNsNZqtaCzO7v+LoLPrqtOhEMcwpcdkLH5PWvWqVZBvk3iv+nI1cj/s
Jgl6OON+mqSVB4c62+7/P7bAzGgGkBjzGvCYZTQlrBuPw3v/m/yuH+LttK32wjitDIT7D1pB9/S9
8OoNHgP3+luxU0AJWgPmL0/Bvz9DLLiTuouUdhDGLfEz5D2Fwka3bYP+dp15NM98/hmuAUibreLf
IZ50HicjeZGpZjseyWa4rR+qe9FPRMXlwd7TB9kbKqjsspUT9Q/09aTScRFULLqTwZljl5sMMLpj
sishUSMmFaShgG9W/bAWl+/J8GYnR4rDIo05hte79GncDAG4lShKQJxFfMf0UfscYUGXBvT5L191
8zH+KXmdjFEfJBpNQDYf9SJ7AfYfBI7xa6INdOGGn9fPhcXD599Bzq+NUpcnPpbjeJQKSwK6IXUk
BSqV14Ms7ouTILOcPLRykrME3yzumasBh6cRVI0KawO/47VzTvytK+tj7uwR1raRjWo/HuGFDgOH
xp3gJAK69y738020drusRZtttdS0lbaTGrEaBw+ieoFENtCu9xUfLilgBa1l42t7bs5mZ1oUk4hg
aYyusZk86CRJrqiB9wEkY7dQTPbo/Vp5cW2NzM5xjYUZEgjEzAqAPoY8kGT97voKmb/zL5b87CzR
IK5eZMUgPlvntfd4DcNKRP2puDWqUqjUPK/EE+nQ+TIxZTQCBT4PSO0LXUfgiiq8PLTyGFpKset4
Z+6riXMYGuk/U7W6TxNdcWGbTbzJCFsQVMYMmoD6y/Wf8aehevEz8GgEVpAAtzff6XIzdIlqdt0R
FeyjqXXPJVdQYUUBArVCCH2ZkkFQmG+ok7TWrlKSDH0wKGTxtGictKBemvPwIZZBwelbHSXDdhMB
d+jCEQIJpynv00r6kuPwfqobOMZr+K986j8NrhxTVpdO22EXShUoOGVUMRe+l3QLw6f7ChwVV+qV
WxiZPtZA9zoG7T9px3RI8maPQ44eiEpgoJqUB8vkX7zIZEeu4pesol91BJhOpUGSjVU+6SHEUuYj
GHTtt12SElV6CG83lsYhIcjgOkk4VLZqvNabUt0xQrdhP+ylbtp3RH+H+Tyec7V8b+nSrSpNNzTq
D3KTtKB2QH8wakLZqwoC6zRj7aYRS+7s22BVQLkJ3SYUT/DvsyVZG6geou3DjuFBhWSy4bZ3ZiAk
13XfeIHGHCTRjJvwYe3wVy+22yzu7IaTjbrMczC+jxPUit0ibzetQVR3TNofPMsKp6reQPbP0zT0
9TC8NaUCb91hehtMaFc2oWez8NaAkoamlx5aSS9WU2/qSQe1e7yNWyG0SMi7PvLhr4/e2Q+fXZga
ZPl4yTFhPWRpkl/MH7aVZzjDFxbAuq3w7Plmi00L2BsyWRO1lwsdPkUvw2TEokVCq71Pnh2wFFPj
CJCeqGZHsht90vu1E3/x45xEFRfCydVcxIU6jU3DjoXJXIoGCKVr07g2MJHJn4QAf3wqRWkHAxs8
vsuC4Uf+I9zHwNaIIj2VHchRreZVFwfibDpnN9nUQ7w6i0p2pHeqC1DNPt1wR9tbQbQ3/Oun3uUl
NoslZuBkhFLS5gxaUP98On2X7ETE7CXdWJFo5v4UDxKy0qT+k8lcbOeTLze7xcZxsC0uvhwkRt4H
DzIRb/xoHBpXyO2BqeuZT/q+fpYdyYPZ/bCKIFpbObPjpNAHTap0rFfWf8XwYef/j7TvWHIb2bb9
IkQASNgpLE35KpElTRClkoRMeO++/i3Uu3FFJnmZ53RPugfq1mYmtstt1kpEIyj81NCFSXCeo+5I
v2BHPD92n33mKFssNodVUIbFT4KxxW2JocXIZYHIY4kUlrN7kBwDX6fs8mOBZDh9Ve0/9n87EMof
jd+I0ww4QzlpcjytcuYq3jyBR416auF+Ti7YzaygVN3xZ3oUqOpqbDe05qu8caKqow3BQwu5424p
nQa9DhARFMfVFOW3GuNmgfDdsb73b4nkXAziYV8VIJTE800P0l23ke61YFVLEUuRQCP552plt0kc
KxCUtcgExs1Si8a8rkuAm8ZSIdhYLiDtSI0GQVpCArbaZ1lyiSZ47v8fvuR/RZhc9SRVIq1d3/xf
iePy1obKcc2H56C/6x6AU+ObW1E+zPfB/kcZ/8rkam1anlpGOmT5cQjiTfNYPNLK01aosbAMCsPV
jiAsfBMo4nUj+yuT0wose/e2XcE/a6G160Ez4GRB9MTc6DVysDz1TL6lwBkReer1b73Uxb9SuVhk
DfaY5Ha6eup19kvZVMdo03sUfEtZyH4Kzng9Bv2VtqrTibHpXYw1mQbqIqNJXLxS7zPfJptqdVnh
bVEXJZKvCPRXEheBqrxjlSxDa6Re94A07VX2D2XJHL2vAs18nqdXVQQPxg/OXmgNF4A6VqhsqHA6
Y9YUp7HjP2bbvUdD5jWFZDt1n2yTQQpmydilfevHUu+PpWZ7HSk/7D7x83l8KWM9deNe3eQpe5hq
03Zv34tIy7ggNeCB0GUzNFvHMi4p3+eResooeOx9sZDd0iouTsWG3FoqKrDHKq3kXd/klreoC3YC
F+1BS+q9NgDZsEmJN6bZ5IBu426Yqn1ByKZXGt+kAFocQY5I7Z+LPXv10rrGUISjWr7RWdqCNOhb
zOrNtCxeJEXfWtXYD0VdP+R9d886mjvpUgCto1aA6hkbm7JRHhvJBrY/mEk2Vta8pp0ZxvlyUEkO
8vUaNUQNiMHygn1JVlaOCizX1lZLT8cynjOY7RNjLfYzqlFx7YneV7GSboHM0rsMYA/AARwar7Cx
+zsuSbVT7Aqz6Fn3BJPGXN46q3L7G15zuoCfwyaBAZQlDKOeW1FRZUVszjY8RTkNmAWIjzWGRG/L
4LtFX8p8KoRzDDHmbM0ee9zI9Ueffl/XY6hnvEWPRoBlYFFT95pankrjHANlcWSXAyuOS/wxLrKL
lMOJe9EDZlVuXi1PpXBOIdO7DBhxLD8m5s/BfFzQrykMPZiHJxAbC+7vmizF+uuAuJwJaPxUx4/L
j+rzEqjIKqZNFBagOUI5JzBeFbd+KhC8wDggEHxRizv3fBYXLwH3DzT9DIJXIGSMyH3mAPb36gQT
tisbbeMCkqPfS0+iuYprn/DkwPw8Mfg+Dczu50gS42i3YsXkqPTEwvrY9Xztf+/1i4DoJIQMi9mN
uYmAterl+ABMn3Xdc9qNHkqOaRBbwhjJA1zzft3iTKHSe6OkA2LJ2lmRD8s28yDaBwapkz5H28ZH
JvJMHXxTA2WRx9gTDnRdzxj/HpozD7PL0fjBwB9yAwDrotHAthL4UJgn2oK45lpOPyJnIUUbRb2R
4nYJSCNy9iDLgjamSAAXI9umVQhdT0K0XxH6J43Ab/HgKxcfiwtwUsuU2rBwgh77ZcB76s2ANF28
rQrj0xzJ6ADQKEMfNALoTJ6+WQPGH7Ui/qWCB6ggSu81OQv73irCyMwCpOqfkWE+dV131G0WjEZ9
F0vmB5YW/bRlf5ahAIeVid3prvCnxfIkDOU5KOf4SpFjoTBKd4C8CRUqes4LlZILsUneqBqNoJRx
5qDchs7MLgu6rbFby1g0MAAuP/1pPtS7/LHYoX3iVuG/tXjOxanVvOQmkIqPpb7XrL2F9i4TfM7L
7u65N+Mb7Fj5SDILKepRDTFyeyiCFFh2L+zODDFu+7bcg63cHTd54orqQFff2n+DxcW2l2z1TdWs
IWkIBiDX//nCaMF+d+rn7gDQZfbE0EDGvRdCj3P11KeyOXsfUyDZaToC1YjRKgUQg2hjP5g/vzwd
GlPTD3jxTbsTFs2vZc2ncjnzny07Lyj4WuDpjMaJ/xTMwTxx/QFa5XCFcEl7N9pYWKBwDXUlEvJE
lYarL6/TX8D5h7iWYnvp9PzYoLTBytc+zMMB42QR9Q3q5d6IOS+x1Gsx81Qq5zS6jmIbJsK5R1fd
pS+YvWEbrIT6mJMJC/QFnOJlAmHePzGgU7GcDbN+bi1qxvmRZTt10LAlvlnAlCRICK653FMpnJli
G74yAQySQZHXbTod07nUazafqOGvL0vpu2jJTJg78ikI1ZgCnN3smG17AwMoTrnLwxq7oIoRrDgg
/yRq/T3hBQUacnzQgVQw1WKRd11mhoa6bAW3eC3vOJXBKSYaZEQlGDs7ltAHONllk98Xe/BOoU/Q
P9JnWVDOFF4ip5PJCF4mA/MUeCv3H91j7A/OZ+8NH+3jf2AAtw0fND/nTwqKWGfPOm5wdFFYxBGT
JzvIvKFz6jBfcYYib3DNcPiAGaSOZToiUI3L8SY4+tP75bRUZYZUtDruV4OjB5nRW/pQvqyaarvm
DwbZjTO/0r3YCC87k+eS+cpj1nURgPkQYtbOJLnTN0Cv+dqZBtXhDzEKgMDFAWXs/K7lxC7RkMdd
r0WQ+pns1zPK75jgACvnWsAVERrd9m4goDoXuBTTgvlDKTti0jEo+0eV/ElATUmFyF/XngAn35Cv
N/ZmnIyxSgv0rskniPsKh/zs9iBF8cc384DtZbffCxVHYJhf133yICBFBGBBBdfZICsnQfU0Yn8R
lNpv87YJY09Yvb3tTrWveuWJPNZOedVNkGc8R2HrfkFxYewZIyO7dbnVxCSr332/7X1EMjnn08i6
lJdSXBy1qfzW5PNjbIlqNlfbJ6cfj/M3CsBtaWFBS3RnnB2JrlmHRx6iA3u2vGGn7IZD4ywgw3Kj
h37bIAyL3Pjl6A9niZwXKqdlmhN1/Qn9rh1lRxvQKh8tQJtuYum7Hr0iN3dLIU+66HY51xMtkU2t
xUStUAIqsrKrlePtz3e1hn1yt/wUAAaeFRPEBAWKAfSteOve7GAdgNC2AMeyvGTT/AfZuSCJBJvJ
udn3LTW1coDSlBSjJJgKNTc2HisA52KhrHgW8rl1jkWa3OJZZCUibfp6vpxYSdJQWZ1bac2oEFCy
rRIYbqa6CwLJOlyVvaivq5OVnmcP2exv0ytGUd4j8Eb8oNBUYHK7yuCN0D9eO61mAKDTyJtsr/ij
7PSdDnLelT8uFo1iigSv+nZy9jGxcsscEbnzifkYlXCN7r0VbcwKlJafE5pkO13SErnjgq26oUOi
norajSIRnNdJy6ozjQyBkRrUKQl14uHptmGIJHA+h7XEJCOBik7Nlk2Jaw2qSAtEIjifkpqFlBXg
gUY5LAIobeEbtaMDXzYcn3qPuFkVYnmwEab26vr33qg18vhPZtvrVT5C+5KtTdFXdGyst781W2RV
y9HaKiEKVoEaAN03WEL5aXKB8hxkANtyhnDtBYripOAeeMCdnMiUkAhXDQzVBzKOOzNhv25/TZGb
I5zHAajpTFmBM6P7bX4qSKVWwrDkqITRa/6GyYafiMcCoQJjI1xyE3dsMpkFO4jLyGERdXR051SB
noqScR5cnmUtlmQamHRxlz9oqOVadysDWuIUO+CAe//yHtdveeJA6lQtQIyKb0XvhvfRl336iQ2n
PVb7veQl/wUOeWG/TJQFk/WeT2S21BhldIcgc0ve0/2yWSkT8+14B8xnrG/+y4c+KPvO5dWlZKLE
gaDb+u2BvuWYLR6/LRtQ1N/rf5rFwbKhf/taRTGJB3Jk1OyGwsYRxx22nJPGI4rT+91WP1JM3YUN
WPR0y22AIQgKwzBzGrApMNy1qOm6fr4bruGL1/j0qqM2r8Ycac6IUrxUB0r8dvukotBPuIym6jQU
KWGKR+u+AvwuWnxvSgGI4XV2Cl/1DXkVOTS7gbniqXHB6fhNea3N42QacMtx9SeddtR8vX04gcFr
nJPJMF0oFwkqRFXZYTyjKH51aft9zGju/jtBnGdJ8o4Y8wwr1OpDwxQnWgILs5v/Tsj6ujnRBQzd
NuMsG5g0GBmIBMDQbc7hkos6X1efgCiWYsUWkMxgQToXQ6sWixo90jGKDZS+GLyo1d/gqrGi/k+e
KieSONXL7YEt84TWr61VYV7ljl6IqIive+O/MviRECzn98xYY1ntg3F6hawJS1d+UnbyHd2J5squ
v0pOpHEKZxWI5VaJEylR7nWA1e/B2mAMP82s8BFSAwBDbKhtuamI2OzqQMGKavQ/X83kNHA0pbYD
Z2SOc1phuqefMYD7n9BbAEcB+g8lZulmDROD8n59JAnBda+7kRP5nHIuwFzIBylafXS9uN0WYHK1
swCY3p2OLATfjTPnqMK3qbvRRfiPQuFcEKTDpFRzuZpfiJDrlrvq1X6o1w2NCVGCbUcPK6CS5ceB
8IsLrOWLxuHEKKuS1EVmQbT0qrqqr++zV9o7ZWhg2HX2sHPnkQkvNlHL4apnO7luLiRWQ6Qow0yQ
0qtVqKjSx6Tam1Zh77ddzvU07UQOl3WXnWkuarSmaYfxQ4U2xc+5i0h0r71HTge0hvYoyj6vpxcn
MjkH1KRAUIkTqLL5aoXJ97W2oLwYr5MPuJDXOBBi9a1GeRFjT+RxbojOmMA0JpxRdwYv3rdhGo5B
C37Mf5rK/JXFd9wRGwaaUJytei+205sy4JEd++q2hoEi+rqo2H4X4SYIdIXvtncFk/qYaOiTJMDK
nIhXAxpFDgSasjqYG7fIN9uzxGjBVIJbnHfdNn+mHsovdys7QeqNTimYx/96kN+SxrkbM+l6w1jg
box7FBADBorRyiGPSwC0P6CSlSFpAMoENh2AGrD38ml+Rx0qFE2OiW6W8ztj1mdWUWfFsbMfDfa7
ybdUyCcqiik8AFpRDGlrtBBiKDvVvOs2s+HEm3xn909lfCDFy7/8kJxrmbAoY0ozPiSYADG40IfJ
Y7cZMBAyPRShLUg/V/9x6zty/qWdrEXu1zJwBd4abNnEw3dF7Z2q/Zkkh9sHu5psnpge51YGoHAM
ZEEyWFQA/JM7K3OMNhK8/q6eB2RmWFtH8dzi8Y4rChKiLsa8VVFjKUuZgwnwzVQBieXsFFl4+0TX
PeWJNO5TDUraaVoDaSuYDua7UPK0MQha+baOF6fE3DQQPjivnRBYgMCN/qKm5kuFRDKSHuPXKx2J
tsvu5Id19UzfpNhD2syP6Z2yG9+0Tf4qqvhe+3yncrkEp1NkyU41DaQFxfxIYgtIwDUrBHn81Xh3
KoXzK2naZAkjxYAOgRXmK9UKm5xM8UGBeD/fxW7yI7UCMTX21fTtVC7nSQY2kRFADOVR6bXeofL4
VmoW1qOkEuPD/SRvllT9LUnFy6KUqm9TpJZ11uMZOgLZqmi7zbKY7EPOs3ZndXkW5HY0bcxq6bw+
L63Nbb1bLYU32tMfu7rFk5zHiPVpyrCej4DS1tjlTu6WdBmcBowqTm83fjyDiW4cSoHYS/iAFY19
hYAEl7cpX9AIlW1cz7OU//85w/5B33cbDbsazUsTtoIAc6lt56I4y1IXtZGbMcmOM3CiKDM9wxSN
5Vwa0rmI9c9PbjHrh7ZkUpodqxnEVrHtAjLLTTCMysZXmJ9z+5tdaSWei+PcXyMRbZyVLDuWI3DF
wBDntKWypwZg6bT0hcTt3m6idyXKNlrUUhckYT/BpP2qLiB+lljs3/45ovvlcq4cmxRISvBr6jxM
28IDNpHAlL/eqedauh54XUcHsRaocDhTjprIKEs9ig6JkmzsmfUuSOpmVyclMqBa+kxY5Q0FoN9q
Bq5bo3tqk/kRZES/i0mxnHQanwct/0ALT3brSvscafpLI+kvUEmZeKhSTE0Nia/ZKSo/SV/5AFwq
UA0yfoND6K3BJC7ALbQngN0ZjpyNfVjMTVjF3Zbk8m97rirMlRVPrDMmdx70DzKgywoEmafIUgFi
xwDcpWXxt3I0SkeWOqyaG8vkDpWFX1b1iYMphodlSnaKkr6Zev7I+vqhlG0vruM6aBcAKvTRO4Bh
Hk3Urga9x/ozHbDWhEXNTVd0d/oSR0AENA59pOmOprU/yk74Nrr8yED+B4kaanMq+B1lzoiapFH6
KZ9AY8yc8kDQ1vlC6nTm9/hJCjugJQuj02VGdi6SM6qqsaperkaKt0Oi++tOdO0O+BdGEuTAbDHb
lu3GzX8fm86lcrYFwrQltUA6dkxU4KbUz4YlmG27PNa5LnPhQUmWssJkZ3ZkavKTDek9kqaw6OZf
t63ySq55Lofz7HafU5wDPinZxptyV7rY0gnpptiJmn5XUpdzSZxuRF05DIoGSdG9Fcb7dXojBYqw
+r4iD4qnVi5D1rk4Ti9APGvMWWmlx6xjiT/EJt0YpgKqSPBcbwcjWsBpgLLdTBKR313zkltuiNON
qWNtlUTIKMzeGf14nzyafmsjbCk+RpA9UUJ99aDGSh2x0m5cMBCBqFGrpgya0lmpGhiFtDEScmd1
bFs2tuwuZfwsa7FgUvfKACRYJxQZoDpgSlmX189jmTTntl43BI8/6sabFki80kfyGHn993XqaeUR
iDHL7jai271Spz8XzN2uOoN3AlzgxdGsai9Sa8lLLfaYZHqBJAqwPpbezOGAP/CXYXmWp7cFIGCa
BCiBqjuAv3uvpGOwVGj6kqz8TptxugOG17asiObKiggE50p6ef5zubBnZUzvmxj3VCBPm+GfCo8G
tksPEnV74hSg1vAx6r8T9TMuPfEq94tXCawWF+Qe6VQ1bCoG2LX6x46MkE6zIKD/HyrwvyL4piED
AxyYgBpEdB9MR9jhnUCTUQWW11fOgGQd1aLJcKvBjxJowm2/9TUUwRvZyfn4bqIdW/3UpQRzi59K
oL+DNXjyAEaLojUWUbb2/RdGpOoBEg4cp8TdJL6oFPBV37j1E7j3CZsYAB5JC8Ozt1b6p6ofawVd
ITon720bB3TYLnF8r4F+WyXYebiz2nxf0X6fAHsp7tO3MreA/Di1LpDrNz04X/tovpOU+h3GfreU
f3KjXLkDt91igtoh9TrMSkQ28SySe0RtXLmff8igsq5soMkCePxRmua93O9Uth9z5d4eUod2wMjO
sVo1odpUzu92JXv2lATLTIDrIPtWicE9eIouChW7+Eij3lt62aH9j1T7ntagZx7f54wANmxrRubg
RvmTLrWveU2+Z3KxtcdNoVSh1QNvFPtMTtmApk8BWgVV3ShtQqYieQGCQ60dWuRg2tj8GgE4ZpRP
BqsE6nip8PB+YN7SFHgjuCTO0FgkkQn/BT3mkrYnI4ZZatoLvN4aos6/uKqColYGKARg3S5GSStl
mnTVyNhR0sr3ws5fmmnaqunyTMBae1vBrx3nVBSnXFOaWAS4aPahx2cs+p9M5MHX+zg/y5mD4JPl
Wa3gl9JpbVrrAdmvFVANIwb95vY5/g8H+NdLrAc9efSUbVmnTVOtk2MdMlt/rX6i0vRT99kTOeSe
vR130ptA6Jrp3zocl9XEmcwWrYN30HJ9Z9t/Go05cYHaDAhbgQfjdwBvZp3uEEl2M+sgVbY7U9Gk
z+UnPL9hLuGxq6SiAwqGx6ajd4tV7jFRdPucIglcEKZalBmR1uFBaXb7PtnTaBCkoVdf4Kd+lgu3
cZJ1pr7U63y4sSNetG0DffefEdCKTsNZcGcvAKAiuC8lB0w5tvq1JLh9X1d6g2efhG8/dwOQ4DQT
UXHC6nbqx7tK8QcANgGldKMkvrK9LW9VsxtqyHejpchKeyBEZUfVfFqA32WW2D5NBfu0V1P4k0+k
ca6ig7fVhhyfSAu7Ldjq0MbvfCNAiURky5f+7/z6uAe2RhW1i3AD2LdZR/bq0IIxp+7yPECevDG9
7E6ML3Fl+Ptc6qo3Jx6kJnj2FgviLMVkVKC5Nfa1AU6yeNYbgN6d6QH9BsVdo13r6G4T/oN20fkP
4LxJxCo2DyUUc20XdQAZGFCFWtzySd2IXklX4H8gC6xsIGUAWw3S6/PDGpSSRoqRzSuPg4cgpv6h
7trUJA+A0kFy8ag/rC8n8AUCA3vclsG4Me/k/56yC6tyZz+Ez+66iQKpMUK9pnsHtnjQhvE3gsxe
w4NaPPZ+TbFWHEE0swEkCJiW81Pn9VzYka7jNTEtv9Ta/pCnKnYQA8OusN9vG+U1JwBE8ZWnSyGg
CePZEvK5G3K5LZOvGrpyB+CgtcE5B6qH7QU08J3b8q64tTNxXBho2NhNtlQkx9lGfTeRIuzWzLpA
yLVi35kU7gaTIslYaefroaxwuavBGLVOKY1eHQApPaQCp3Plg52J48ICaXNtoTLuMO3QOS0x35B+
n/WgKUTx50okPxPE2QPq2QYpCtze6AJi727+nbyavhmO2+a3tv8P2rVXXPapvC9ne+JsejUZSTXi
YJ1nOovXOs0Y0MDEACZczA9gI8v72BOpyDUXfiaVmyKRAI/IUBBNUIUZMHG2TmLpIfG1o+jRci2e
n0nigoW01MRuFEhafRnbrLK+YDaS538tiosWTZJMRK4haiVE0b4te8lfV3WAxJg6ojTz+mcD2Dxq
EvCa/FCGolZxKa1qQqbabRPTJ/U+q37ctuRrL15c3l8pnCmbS5yBcg+0o1Elv9cDQwNarfemlH3q
tRmyDjDLurEHFfXGnJd0q9WZX3VBpCs+hiqetQlLzaIU47oh/v1JnN1X0pLME63TYzpJTgVQBNKB
Q01rMdfHgtvHv/bmVsFhruHxA1dN+LECMNDbEpWy5JhncfVURbHq9hGKunYNWOtR86ICMzB4/crz
sE52TXcl+Z1Pce+3cpQ4Y5e+z5L5Y+iAka9i0tLF/XyTouxxIZ0pyIyv+MPzpxqnfBOYaJq8KNlx
6MfWw1cDvEpWJ/dqAy4zPQOyHibQorHudoVRD77dy0VYgph1k/eJft/000tc0C68fYPXPhYI4C0b
CLxEAWHAeZgjFp3HqJhS1K7Iu2LHH/hwvjrNT5JNBe0s/XLGBd1o4Fsaa/cMJSBOVjLORoHuA0rx
U79BE+1bXgKVWDuCjsXPCyuQpMOAhrhdSpueau6Q/5Std1MHUrOqeeUSe0re+lm8t/Pm0ahAJFmZ
kccU/T6pmFcN+r6ZyDYdsAiMzkWcPDDlV1RhExm1gA6EsRr5FS2IDg8Ke2aF7Gf1cU6Y4QDdzsPo
2IfZwq8Onwuh+8asv5FU2ef5D2kie73RfEz9b0gpGve/dv1gVbRALbc26nk2DNu20WthlB4zBXxX
8dMU7bMYeKbZy+3PvMYkLu1fqbX0tQuiAQGeu3pLaZXaquX8OHe6CRzNBA1Sc/rMZ3lyFmlG7jok
n4oMkIERUy3ebeHXPCEQqE3TXNlIL5j7mNqiti1RBuHJ9wIQQVYcgzKh1HXBa0AkiIska1HTNFIU
Q8qyGrxxKW2H2XLjLu0omoP9MozzG0XpRtGM9cuBXJXPigFJpPQg9GFHI0noC1AoImeU69gbWekW
ja177dyajoJ6VEbbtwjDQc1Y+F1kF65Elft2Im9F1NdOyTLToWNlurIGctgof2xn+y620MUmhp+M
0U+KqpxjTe2TChsh0rSJWYFymW3ts86oUGtWKl+iURYCarjaTq1tv0ydSV2K7cY9nbvHdIiNfVpV
zX3fNWDPHEmgkeLRMIbvpZz9jhpD5JYvLR2XAzpQYJTiHxpfyZnMGmU+Vad4/6El6JSbziuxhjDe
Tx0y2wGpC+gA9tnH4quOdhQzKF6q+7l87n1G9VySuhry9QYwE02FRW4Y8P0wbklLHJPu4qIRpbur
cl0oxMmZORNT2JAbGjgEvtKY/gHID6Hm6OF8J2PUVUS2cqWGdX7C1bGcJIV1PhikSizUFv98jRQf
+hABjQJYWs6QF9oZtiBYAA28bcpCuVxwHxajrwtbo8dWsu/NQQdyPpldzSKvYIrexAMQVvH0o7Py
w9LK+7kegrK0gp7VoQ5g6HnAluTtXyT61FzajxGnJQN/OUU1CBu8m7VoiIG/jTB1vPTU5xfOZf0L
iLuYtaqU9YN8Tp7q1zvwDE9HY1t71aG/MwID59uIIBEvXdqZWL48JKcGk41BpkeJZZ5tfVeAo5tj
qvn2JV4+CM+lcMl+vZRTKev4qlIxuHoM/ovhv44B5xJW6znR13mcF7yzF3osI2mv1svdXOE50Rv/
dQRYxfzt9nMHKapCMww602OdeXSJgFT9Lv9DG/grhDtLb3RdnK79/a/iy5Z+Kj9BMuDJj0gP6qfV
7vpNJALCWw3r0r38Fcplj3IUJdIC/O/jPCyO1sruyBqvahS/rbEjg5W9f6IRf8VxHrRIqR1LMcSN
1HBNOM1+mP6RSvwVwTnMIs2qJdZwjbL+PluJR/rGTWfRQa4Z0GnXgjsIoAvavpdYdFjU9NUyadBO
jd/Ab92+ryvj/2t2D5Yx2wT4nskji5rgnOrwVGd4WkYh2GMwIAvsEjSuMFJA7gc/1lziL6XbGWAY
E06lrV6O1w5DBnI8MdD+Buv7uXlpzAAQd11bYFCUUZWA8CqYMDCbHXz1fUVTSr3kPnNHR1gnuOJ/
iQLCbQXsdDYSIS4gaMWIN7WVWofmPXVmF4xfPg2qvYWs/cd6dg0wY8VL9Qxo+F4IYXylEAtzX1nr
NADWGzqfaBjIZ4hZT+yoRV3iKXI8+SUIQLZGbWEubySFi2mleZPYYwToNRrf603LQisDpKWuJFgp
lyqs7GfsOe/Ul05TqLuo8uIYcypqBl6JH/iFeKSu9EuarXPa3jBgY2p6LB3U6XGURw/UiEv/iaVC
wTPzir6jHIDhX1AbKdBDzk8UPbiFYmSHwIrsvmMMKZzJFAyqKug7Xhl6UEGJreHDo/MIPkTOCVpJ
n/R22UaAobResT3+Rzeax4oB4zkagf0y5mudKmaeApIw2ibIDSwAz4HhwOnMNCx0+aka42ewDso+
Vh8wgwIycS9R0HvGxF8SoN48+gITXY/OGQmIeXWoiYw5ayyWnRtJYdFJTrI8Au3nFxqe24PKAEai
78pAlZ3MrQQebvUtnEAd9XIYJgTqFw1gezAzuQRw6cGk33IUdRNTE7mdK2qFv5jgXDZg58lXfegk
rk5zPKqRMVoHI5J/51l9R/PhOabD/aKYTjUanoQVpAovW2O2NlNW/owG0LvKWAiTP/ucOSQVFBT0
9cNfHNrCQxNon2TleTy/5Slvx1HSS+mApCJklrLJWAvOQcWK/Gwq4QyJdV9YaODDZzkdVd9T6MQ8
sd+qkuzrygxyDdyzcY8CDvndIJlU02M7IzRY3zoyhi27L5XCa+LMbcAx2JYHXQK0R4sDjl6rSn/q
ugnqTAo1mwa07XZYI7jPNPpgzqB51ONNXyReJpnfsLB8kEi+U6TKmeKpcappqLzIwFB3M4GV2U5B
RkyqtAMGr/THaExRq/QylzZNPPx1UzdQf1NUg3PabGH2AuJW+2Dcxw/Sp+aa+xTAUximHnS0UjrM
SLjsVRFsB1w4CEhVVVBCaVgQIBcPV4wXAZ3FBqWxHVcuwTcw49Ft42+3je1C9b+k6Jh7WJcBDZ6r
IqmxGdPK1D6AxsexijtrGQWO7iLkcRK4xB/TnoVhzjI5JFEKTjTVk1t6PxPQAw7mczRZbqR83D7T
ZaUa3wvFK8zyYq4NH437YOCrkAbDbqRDcReFyxZs3m4LGPsIwHKiaSLtwrA5WZx/xd4mo3Vt2IfR
mNFc6wBAnBXfZfY8G5InGd1OYw9pmTwu1ohhlixEcRF6m8PfpphHt9RtyspwnPr3pnsBSmY4NxXG
T9U0NMbpo7GksJ/zCrW2ypMy1WEq/q8k2xla8Tg0T50J9DNpcI12D5pDUMyNz338MOdJQFGy6CL0
quU7LKy5i47Ge5l9dvkTtuP3eZ8Ft+/8QltXx3niTbivHMWLUc/qpBxA6Pdd0eIfrdX5SicKZxe3
zYnhQkNFlJmweFAOg9oCyF9WWDinBOvmJmaFJgsAQ7ePJZDHw0TanU0SkkBeNwJPu3mewW4O3hxV
E2GifBVVL9yxbSE1BM8eGEG5fCAeckml2G46AqsMFIydB4Kajzmrnm29+RaXya5YJj8qu98UvOtF
Pj4o2XJfVeQt1q17dAnDGuuyGosf0wLEcFimTRkYzKvJ0Sj9QZBPT5l5R2JBk+0KXKiKoSYUpXUU
pxVMb59HkVwCkTlLiHWYB3tx8il61+qfU8Y+ZnIfLRr6otMvrUoLJwbXaWSn95Oy7A0g+SZSuom0
WnVK096ZpaSjwmYC5tbocie2AB/Y1u/FIKpCXLg7Az935UwCyDVB4sUFvaxR5aEabOugyaOfq08Z
KoH/tcacSeAMoV7qheYMF8Iwu6hRxEPAvVokdVJDEijnlbno89Nw1jDrQ6TNqEwjUZJdCe+YGhTe
K234IXYBrhFO32+fTVuvh1PS08PxeFMpq7omI4l9qIDck0bPS6ncN9GfChupHeCzxvRXKf2Kaw3r
Kf23YnkdNQs4pk1gAQDLpI8UoJ9L9asZHzrrW4V8d336z2DVJFL1gI4KGgXYlMiwEq40WEyIHSl6
GSNgIkc99ibAxUZlj0Wjm5Y7o8P8YOzgQb0Z8YSQ1ciptcZl/daw6xdF7r1Ysn1S/IP18bM751fa
bJBf6Fmr4vtmeEapLrj9WlcqN+sbqvoD7EuLOcp99oyfC8Q9Qe9coL48+lVXmmWBShPuH5fFZNB/
d50gXItEcH4IQbpkUalYB5P1jqz96vPn20p0zdOdKdH6C05S4VFJm7klSDns2S6fDcMAhHg8vozK
JONBbDvygIBnTOP3YcwaZ1gsC0wCw5FU02ZMjWcDzW4nH83HWi7BPEK/EQtsJ2WbO0k87vW4dLUm
cielZ/4gGYE1F6JeruiKOJ83KRNjtMEB/h9n17UcOa5kv4gRJEADvNKVkVTyJfPCkGs6EPQOX7+n
+u7eKVG1qt07Dx0z3dMCCQKJROYxQ6i/dn5hu9Q31sO6fTE/9NRtILd4tqx5IlvHpNk2s8ANgtXx
Yqv3WVb3VRnzPSwNLg9CQaavXRmehYIBPy/QcPhpP/f5v0dbHnsZyaOGMIx2UMt1QEAQbvXQtu64
UhfxSuzLy/KhvdFRxg6zoLo6D5s6HWj+eYBFBldVmqPqEQvd1OhKYrJhKj1mfwrR5Fszby/irtYg
icj1ncP1C2hwXyq7vOx4eVdm4yqFqkpum/cOF6ZbMfJGDHs/DNp4E0nncexNgDKcOHfJZN1ZrLon
kUQzyKTCb0WauYACvw+NTTwInjzwhF+J2t5MObUPxniPE011bzacwuXoAJpwUvAdPqznBBpjNDdx
b4HDZ88jkMzHDUvNr2nKvuzU6YOy0f+UmbMuK20tRL+qja7zU1u/U6y6VlFzZYsaKynSCr+ap/Vs
Th9Ui16F3VwZ3RCwLAmtSEKpAmAd3yjFHysSXlaLC91RV+YwMFi9tV6tFa+lPgVJYa7BI7vq7Wbd
H4IoN/y4VE9D6gTMqEOSD9eZWcqg1vAGWeeZeQfMtTOkvtKm9zo3V21Nwy6OnXUuDH0z8RnkXdms
zKrYD2YbFFk8uyKKLhylQzTezu91KOaYSWx5pZ1s4tb2shkai5bplB5ubfe63Q9hFBuNO2rDS5pX
0MAoxskdY4O7cw+xpFn/BNFCd+tKrX4POycQGLi5oQlITFx4YYq+2EE612Da7cDUom3vGuimZZ0K
WwYl1sn84nRSbmY10KRqH3D7Bc2wDNUkNty5MIQcQYylF2Ujzqkt/LxaIh85eqglZkjXW24kacX2
ChMw4wbrKXiBHkB6JA+VF3/G3ngvVueE/0/gMTAuVr2tM4q5WIJetAI+fyiuxpCs6gNgBVEESlx1
gU7JvwCC4Lzs5o0ZGn8OEQZOjmdzlxOZ9bcnOPz50SnABIFVoWhigASbg8IqcIIeUnrYej8MHnk2
wakOzSd+c/bCdiK0Hb/5IgO09VzLqymL0XsuAq2/m6PG/32lnQqexyMsMkAnH6xMH+v4yW7eCQPC
gTxYUe8d6GIR8nKDvABIEPw+5umFdPRBF6u7y2IoPk0Y9MComQOEAZgMuvlX9OBc1ZflTbJVMI85
9xVP3PqOP+JSocRsB1SK8ip+qqrrPr6n/bsyzqBRTp0ER7O5RA6ptE0KHQhoiAwrkFOznebQ1czM
qyK+spPqTEp95tsthUlarg9zSrAfK2BdxnLyCDSrE5Th+jLzdZiY0jjyCe3PJF2ng9M/n29pBaKa
iDdNjFWpr3p0BqqHHh4gMIzrXAN6SHJH30q0q84xvU5eII4nd5GKgfNLcYVATBSX1YYC+gmcDoTc
rC3cxd3/BKtLbARe1NCA1mW6vjjVtXhIDZah+1FW2At2+Vb1ietkxbWZijMb4tTKhLknhkGd0oap
0ffwEjmGlVUsw1Djm57c0/aSzfGZxXLCEwTv888gS72wzDGadK4mZ19lhecga03M/DrLSvT9zPtC
l75D1wC+g9VUDretmn2UWz0tjr0Jl1yLzCuj7NZpQdzBxEnTQ0L0xYjfmrj28unZQSGHv7VatbKy
6HNE3WdmYexI6k0Z7BLM1qvKe5mc65r+FUhc5n7HL7X4SIWwLLuTEo0iu/Qsq/ZpAQYY8m8VrR3U
PequWOfsTxTNIK2R0Cx2JH8cCb/T8IfxPAP5tRXRg8Gv2+qu5FroWI3fwPpXk0GhcU/MD6LfJc1+
BInc4ZsR1zZxcOTNiE/VQ5LAI0skm9/j46k2yHH+zA/59dFxMxi9lQ0MCSW959ddOAbwEroYNuSr
XsVfbVjttRXIxFsDsvtQbQUiY/37AxyC/nJWAdvDqufoAKCe+3188FJSlhsmQ1sJjqxZ4uVVHiZa
uYKe6/pAuZ97fiZynpCKxSGvw0nc5ug8AAH1fUxhJWU5O5UD2+M4cCz9xZp2adFudH0MtQIWbWSr
NXdZjNu1znLQmzeCRGE91Re0vQeDPLCd7HXI2UseTVfaWLoDaIdtcQtIeihSyLWp8gqmN7eqvzS0
/FxI1E/O2D9Pv/hiDR211EbBaQ8xYl9R56PpNUAsNWho1hmqKtRNtFCb8ocKW+H3j3UyNzmauMXH
GurEMBPVoxbnpL5ttP5ccbexctfOziE6Th5vR0MtInBa1APkGSrABTp4Iug63F1r6G5xv81eHONc
0/HcaIeoebwL4OjMErj1PgGp4uGboafAwzjOXMvOtt1wTufr5DwepdyL4eKYGuXYCuRaPfMT/cua
3+1KDwzz/vfvdfocOxpokUyWAFWjno6DpdiPQXPzV8cQUn7abex1q9Q/exs/dbocpe36IomMAZWc
dANpgkjB07f/jKva444LJt2LY0HKb7gDFDAK7HO2qKe39NGLLnJLlAdYBPZy/FRUfQ+XIPkHrupe
7dR/gFwEedb6ExNnW4mOukMMFWoOSx34um9zQ/MF8ISc8SCS9X2FCyEb7WBQcEqvM5RbdfD9x8gb
Z/qYsIq6bV0DT1JCFipiW6G0M5/s1AwenzKL3c0qVTNjsuDegB5FGQV5ZblFYQZnFsapUs3xMIud
jLNbb+uoZHtI6V3ECQQ3INEkS+C30eYtY9O32vwx0+najHelNHz0zwPWQhFOvP/+JOceZLHPByJ1
GR8SS3TjcVVuXDaGv49wbkYPf360t8eKlG1egpIap3/a5jlOLlv6n1S+0LCDIS8mDqiFxXQmsk2t
jmA6y4Bs54D6dI2b/dPBzgi4uie5OivnfCqEHI+4mLeaWkUGZ1G211f2bbyWYXcxvUMk+4auIJO9
7lYVej9nJQNPBpTjYReTqafzjG2GYeVl+2ZdwrnFqwKxKy6BW/HhrvifrI6jeV3Er9aOW93KkXPl
0nbR2HRNa/X76vgr/rxMQI7faBGykHZQMh1CpI3cO7Y0t8xhy5tHD12Oq4UkruRQP2VROEZoruXe
OFzNHUWdrHLl2KGKtm8KEBdR94cFgz/yGLne7RBdWbazntVOYyAc1oZXdbv5QG7JnXVcvXZs9vPS
CfOEejnyYTlXnqhbl6PKZmrnWCanmBvolf+zPBfRMWsz0xHtIXXFFXh6EH4ee8MFx0lQb+aHDGQS
l3/+Pq8nKynHYy4uGm2Rq6I8jJltug063LyDFcXHtC021m46eNR4Kogu5CsyB+MzhVHEmRB3KrE8
Gn95BbeoTEx1iHClWBcW+j/tZZ1+zvwRjsRej/vV7+/7s7eOrX883iKpBEGhcnAFQJjZNRsLVe8P
Bee4DPYt5witZ7b+8i5e27HZ6XCP2bdsZ0Obd+x92d6U+lln08NZ88vWWF6+x0RrBTSY0RS8PZCE
oTu1w/qHpkF7j9zB+30CTx4E/6xRtghojTHKLmEJ2w8og84ZeJbFeOYbnRtiEbxgVSl09OmQDVVx
2AyZy7G9f3+Lk/Wm42WwiFhQHyP1ADFjtB6b1BUPUAk5aPloXuoBZ442GN+a6/+Dlc/hhPntWy3C
mJPquPkO2G7W9QHaMcFOwIYOjraKUac8T+o8twYXEWWM2jHtIaS9Z9rwmsU7FlthlFTrpP/4fUJP
1xKO1sUyjjS1TrvD8W1epTvlQ/1Gohha7shKuzho5GguXRth4hXbJCyf9Q+AqDbpjXHbXhI/2bJd
HYxr9YZ9eJa7f2Y5LZtB+aGgk5EYNWpxqaqPKd3//uqH5fjLJ+WLiJL1oDkXkELdD9CQz0ZYXVXK
643330c5d6QvKwBx0k4WNMTYvoMchebqVwe1cftSD2lQxXCdOofoOEEW/xYpl5yxuhp7wSkQt395
1VCXO5Dxzc0cQjji8Vx94WQF8WhD8kVcKZUOSZYWQWz0VFiiCJyuAVIDO70A8UHhEEJzPDwXzE5I
K39/x0WocWqd1XGLSc1SN3mgBCrq+av9Ul9BFQiNDAg6gVPiGvvownqFcSxkB7pVtEuGM4fgmW3K
F9HILHLg4OGOtLdbGrZiVfew9TQ+ZSPPxL1za3UZfobWsscEp21SRDfdIDwoLm+Tc2X10zvOphw4
ccrZEr/WF5rN6gYrB4q9gPwFUW34Z3bDuSHI99sCwPZjZlQYguDedWfAvKssvcHV9uWGDO6hFBb7
ODl+H/Vk698h/7zY4v4giAbpfaGw1cPJH1tchNyrbjMGJdCA6N/7ke9gxQ5BfQPtSsfr/Xpw009U
5PL/iw3BybPENg0GRLdtgFv7fQ4moxkAjkKX+6CInBRhsU63h0E16yB8gJBwDoR/WB0/It0/Ay4j
aWrR6r+RD5HzyaA0mkA9KOuIP5L1+P838sLWPBpsEValiiomtU7b29oTKy4HfgZZfnIrAPJlOwxo
tR8yccTSQNCnjbMf4QGfy4+cfkI93vt9xZycsX8GWUqJNI5R14WJQUwsgcQ0N0Pd+DYqG7n23s7n
QrZ1aldAS8QA5pbrFBTo7yuicTif7Chi+0mNT8QE5ZuFGeQpHH6Nm2iQm0K4Gp9v625cmfItasob
2UdrdBp8W9n3ScpvIwFSCe80pAnRa9oAmlxIzzDqIElvofEGjmvnsWyLcs2a6zB+B0dUkGxX6SGR
5YXg+WNFqEflBOwACfDK7468I4MdxPnrKHQvolOgz+qC5/CIL9WFkUbhkChPqx5g3OYbc+E2820i
S3AnKe5k8vn3L3Juig5/flRm0DLNiPUIX6RGUmnoK6a+/oMBTDAwTAugamAhvw9QtgNrrLmL9mi8
u2PzWnTnSssnq2jY8v8eYvEOrRlnctRz8gSyTHJVRPgm95MzNSr4/VelzP5//s/jv3X87//6Cce/
c/zv/9tPUFk3N+40mwf8W23OtTxzQp48qY/f+bCdv323OIn1UXP2JLey7UAb3OunSfObblhpxvTV
ZbA96VK+tjrtGgAgJCulI1f1nD9kxNhq0XijNflLLNStks31XFYCOp3yKtYATU5RPYRgar7WbF3c
/r4efsQZ8NENgIspB4Uby2Fx5OZaZaPSWlr7OMPt2rG9CSSB6qz+8I92w2EYyg88EDBloFj+fX7M
eGiizgDphGYWZCfGbG9NKLF2TL7LuLtRtDHcwrF8ZUK6eeJwuvr9NX9+oO8PsISCjIPFepXiZjPZ
w17WPABockXwCPBQfuhGC911dAiyMjQ6uW0JD5xJXQkUoOP2luS3uhqCNB/dFEVUp5Y+JGrxSbbz
ELkU5IwzD3tID76dZIeHdaA0xQDIxrJabNJZJDmci1pzT/uyWYOFxV0lY7ifzabZr1lvPs5RQrbR
KO+kNbZXTqYBzSnUi5FB871S8GGrRRMwJWFOmHAQfWoibrTZXuvx8KkTrQ6qfESXbFDnauh/Mb6/
PfsiWYxSocyxqq19Yk4KsOlUbgvQIHJ3sqxi+/e///7bv37zn//++5t/f9GUttEFcIDQRR+bNcn6
s2ilH2H2MMHQxzWAH+POD0HyvJvpVBLDQm4S3erAc5Re4dkPJlTLIpgDaj49Qzf5WTxbjLgIijPt
4CRQg4AJgvbDwSzbCdWagxcY37BQbpPgHPjp5MY+esVFRLIzsHPtYcZVXgifoSTO4wfHNs7sq5/3
vsV7LT53IwdKp5hY6Pz2gfkHvLXgrysRrGAAkj5f4Pl571sMuAhYIDO2olH4dOYVuz3cwtLH3IPJ
Bq5g8I0+525ziEs/VvPRLC4qFD1M//p8xGg2SGuKcjc3mA+AMowoiD+pyLeiK02+/77/f9y3Dq+I
NAlkBYA5+PKCwqM8UlOLIlaTCQxALzJA/Z1s2Gj5OTzCzzvDYqxDKDo6uFonLvoYasH7yIlvB34L
FwRf9J+lNFe2VMEcN6/6DP+gwfILMqySzvHSSaxKmntxIYMJhiq2xN4BBpFoQ6AwNZpp7yJReA0A
UbP+0QCZ8Pv8nNy9hwQGXEILE7Q4TJTWj+acRs7eKuedCeqq5OTx9yFOf4L/GYLqh/PsaFqAtJyJ
KZz+icxl0JHHLhrgWXBFtc/fxzm9nP/9LnSJIkjJQIuoxLukbwev43IF+Oj96P838vjMxJ08BcFX
peCTODoW2OJgieRYDQmJejhDyQdoCyW4FQ7v4J3CTSz2Drp0ENxGuXmEZvcdDdLQLtxZovqsn61t
/KisY+GZhqEDMGra7IccjlkZleFEMtqz1tmhcepPozOEWdRtNEi2+Cm0AN0CNwIvt+3LzIo/rcjc
QDLhvW/aJJwNU3czCNiCyqxW+cDChgFQ46A4z50UIluMvUcpZF5mNUN2Sw2QV074TRur6zZln03b
nrmvnVowx6+z2EfcHlu9mCe259DCi5VvHHQwZhmQVj/zEX8a1PydOdMEuhSSuOyvwNTR2mzsMTcK
TmHxvp9XyQ1ZDZCVqe/0q/YqfmSXpkuhNO1yOBNDEe8sttX6GRGBLTtw/8C2dQAg+b4z0nqM7Iia
zn6Ora3sUYQuq13W56s5whtDRHpCr8qeLb9CyaNODgXrwTf72TWGYk3EFJjVGJbal63pW/iNhhrj
a6nV90VObpEjuvH4SZ0zWJ1TU/btoRdfB/UJPRu7DKev8LpnsRlCAPL81oNI6kqXXnrZBeizfNJA
97uzFd5TZ/+30Re7DhA2x2rNFNUgUj0UFg94dmWakOvsLd8hxsoxZDg5QNwLJAQpROdT3Z2N+s7q
znSYTwROPIgFnBTFygEeavHtOmk3OfRy9gR6xC1Mq6PCCX8PaD/3wXdy6OJdI82xRAEL+b0NXWUK
D/tq/MM62AaKs0pyh5X2/WzGwYwSDGRJLfDN/h5tR/sgInZS6kVF9rJPdLdvyZ0ULRz14MOd3lKg
foDcyL1Ezvtp6EIdF4vfX5WeeADUZkyYQZkWJL2W4FnTaYE2bLERYWkQihdzi44JDs8V/0DFLyw8
CxDT9jEOOle4xh8JHfw/qLltWv/AagYiCFWw864T3/cnA0TF0iGYhswBYuhgxC+W+kDSzohbQD+q
JPYB0USFBIHUefv93SHI+n0x/R3IQfpsWEhTdAiqLb60JQ4CHFBCh6QIKb0RhNpVLyCb58CxyY2V
vmFdrK1zXn5OEf2SJa4vorEY6n8SSoy660R3U6Vdww8kHKEQADm0rgt4ZcFqq0H8ihuLBNOMC0pT
C+6KmTAwSsrek0WCQGOUG0HJmxmb7yRVZB0r56GfHcfjdevbtMlea5JC4YQUW1XauVdIE42BkYLH
PiSdyzrbR6s8dJLY9tsqtoO5sTdO3z3rXT54NVH3Fi9UiCaDcJnSqrAbSOOKfLqA0aBvJz3+J06A
sxUaMOg0mXxQRIAqhbYWwIKeTYjyZ9JybyDDRa8rzxrkCnW+MIqk65CHikIqTRbidbxOjI1meW1K
IZs2qMcmy/PAttrdEDHfYfWj1VobWPL6FTPCfFLbqeefUtelq1vSrxL6wcF/CZoJ2rVdOb6UokHt
K78say1o0ZMJcZPa6WB/emWqo8wnYU0HZ1xwEQo1e9EsYPYyaMxjModiNI2RTSuRucPfC7GRvOVS
3LfNwThgnkDJAszTtThg2mRy06kDGMxgYV4AjSBSzY0Tej02znvR5LrbDs3k1VH3hVLpxrDJyjFT
6NHRdEvH7iKpNR+u81CEK+hrUuT3tlZmQW3xd61HvxPicXsD3vSe0cb3naXIZRzV0iUDskorAnmj
Tx9KDQxcSFcmvhLpn2Eq1LbtZB1WGX2zB/MdTKVsQ6fpo2OtgTJ3vaLRUHnGaMAAJR6nC64N77C/
AeOt074SAzJdvKFI9KLG1YoWQpgVQR1GwIAHzkVFMUADkUDNM1YwdZouYRvWr+MulzAgl85dmZbx
g23kB5VG6c11/6LqqvP6Jlv3htW6yTRdz8oA/TgH90coN2EZzruKg+EGuLarJda9meuzryxb3QLU
cS1GDUwjnezzHg7vjvyaaHfVaNXzOBHugoa0M7v+uWN0lVXoYyakdFlvjKGQYk8yPD/w4vlzXSp8
KqnoFsd0ExhEWG4SUWMfC6vyR5pdtqqzcCZb3MXCuajmDol7y7cRgS6yXtFV1FePGtMvpm68paOD
ovpgwiFl/Ch7nd007RzSWt+yCCqTOrmHPtADnxtcaQs5up024sfChxEfkm4GaKN5KtJBEevyB1Ly
y1mldyqBclNk5SmYh0YQt1HQaMk6mqoLZfVQ52PbqNwx1mq+nQ13ncUup1Gi8oL1C/jSxtITuIsg
x0MBR6+8hrPGQ3rxWenxvTPPbwIcRgQIc2WyeRvBeZU2ottAngZLTjwmDQ2Nuftqpmb0KEm2Wpru
TYKKsdNm+GHkgxoSj1oH1Irij9gpMGGEeJRRtTUV6GBj8UZIBkxgmVxUKUjX8WSszcGBqh/N4SPT
G9sOlLM7a7bvszLaV1rzJKryqZCi9OsuDxuSVa6hTVdjpN/Mdfow1XIDcS1w8BvrK8mir7LogTGm
l07nbKfBGVyHJve5Ga1pKorQ1Ah908emWBGear7ViY8kn+6qugKVbyZebdiXAPyCTlaNXsnjyY2m
tvebESoohkNu41y8zzF/TWQSpm0BDfMkveNdv8F2eS4ylEOS5rlIyBVRzqcp5yxkrNwZMobFkKY9
NPm00eGyPSsLB11PE2AAbRu2g839kJilT9N6K/UJZzRNnrM5vkDB/S6RxqVsp1d0BIpAj6sP6mRl
oIsaECise2C0qq1GxkdS8C8qm41NJBD8pe0Ki4d1zq+NWGxmSPjiXegHkCzXg6FWtCzgwzKSyi/t
LndbnaiQSquA2UwEiBAipZfQdE1nfROTbKOVA9QGDHhxWxMKellz0TkDQFeIW7ljDq4lekjIoLg2
SubxdIYai9ZsoDpohLUz7IrZvoOV1VvqJJU3jrrpE5CoXR1azpdFVrxnJnmpmepdzW7fWjY5gWZH
qS8xgJtz2ILPZXtTSCQF9A48sgC0yOekRG9EvduA+4tYX42t+RAbLIdcpvwTsWRXWtXjrOeP0kw3
eVY3LurHLwxmYSs2F7BrlWxnNUPrCogdj4V9W2id5WW9vJtN9jGM+QTHPeAKo1lDwEFnsEmyG+gC
r+KOXvZdUfqdIy8SYaXukGmVbwzdvbTHTT1zfoOi4WMrgKiRI9+WPSRnc1iY98p5FUbxiPK34Rmq
RloZQc3T1MxXlo0N3DH5pTSazLNF95V22i3vjS/I4F5rfQ9OQ0e/LCva1k3jeC2FX1A0QKoWNNDU
s8x2RLTNtZeiH/ldU7HWG6sGoPTa6UOoRhU4ifXqChXHwMwhqpg1Rb2RaQyXccYQE/IhCe0skYHe
aHYQ8cIIeDtEXt4ZpivUdEPtEajVJsNq7akTCDFvsqQN29y5KLX+pY1oCEfxLHRydVFO8WdTm6sY
mkyyN0UA2wUZgpii1nqt1SvYLnVeGXW9VwlnWGfmfG2ieuNahgDlhFuFrwtMeNfNYcvl7qBX7c5E
zCsScWhF4QVCiNbGrtRAzIaFOsBL2gyyB5ypwTDFL9QGaGWk7wVqIiANI0qXKrmLS732JKR7UpD9
6wujFiNyHND7C53dqhk3+MFU6zpK3wtWc/iY1n6JXNmoikfnIIDdtR6feisck6r3Mg6SYgf3pFVf
DmaI1sGOO0OxilmMnNay9eu2bOBFZGYNdKOyyutkDDP5kjZ+ydp7SUfkRaWzYhb4OEg8cL9J3iTL
XyRnd3pq3apRbCbHvKoicY+d8Y52P+xxteoiamD5mCl489rqTtksIFJ77GSbuMWgv9YyeU4yiB1D
t3xeVX0cpFry1c3GZVaa+LsjkpKMXZdpbOEMi4Le6N806tzEPX/TLAFUMs124MBDTgB1fZZnEuoH
hTejzgP0duWlBU5hABru0lF7k6ACDWMPT7gcyKBi2NcmYomYnJWp26+xOYP1a4U9yV8igaSeNbAm
td4s2CS8i8QKYpK3bm+AezkOoLbWPUSb0PiBRFtgMQdUJruYVmNq2z40kT7shFjrDmIZk7TmN6ud
IILcTK7NCQ24qVxB+UpZFlZ0Xe2JjuYJ6rp+OtYrMs76Vhvpq4NSgZ9y+ZhP1g0pMYcNnQavV91q
smAkladTHWTONK+7uu5hfhw/q7F4YiR/mxysSAS2G0hNFx7Ne22VDiqFCu+07sx6pxG2hrmT8ppo
gKUFqS6hKFsEkD0FQduc7UCiIqMd9KpJq0a3IOxlKmUfim5gbjN1QapqAxdbrLkyh9Em4e+x2a4p
acQmMlQHw9x8NTlZSBnSubx8nHg2+QctHFcv+3SXgE8RyGn8RLX+Js8BwozbmtgutNgAqCAxfE1q
q1k7qXgzkdtEpL0Wg72agAN0+YCDpTSQ8totRPfIgQ1HI+4m+BuBJRKw6DxB5xJGQ4nlRrLDmkAp
TDnty9RhOcy9uYul9dDn0WueqxsNrdJ2RqioI3vLdfSo6ZTAErTeZiVjm5SxIeisyHDV2CLJ1OvL
Po8/0sl+Ki0FOW41PSSq2TamJjx7Rq6aJRmwGSluI9Bjb52cghCGjKNqt00x3YIGYQRJkz8ORbFr
W+idGBQGetxoXKPVwaHmPq5nK9oNB93uq8YetlBOuBUseplL/U+fDxvdie5tBsvPKGXPuKiAUw4G
Vq0HdRXd5nF0MUwswFWmcp1R7BLVPSlJtqgH+4Arg28n8u3cxc+x0X/aKcByZd55mj2mCBr8ZSgU
UImMdJ4uU4hx8mnFeKMwFuh3LYwxI2kgzZuxYrP2MZ20y6RMelTm0LWfhTG5SPNvR6O+naS4mECR
cSemPdZVT0NBcXyMjfDRD6/RKUVSR+w+hMVYYCq16bsk8nAzh7Nxx244wwwSMt81anzLnOaPM3S2
mw8aujmNDJNx1ta6A4ADafQ7XU9fdTkiOOK6as90rZnt4YIXXdhsWkdzUntzBKE2QXBqQkU182sj
37CohKHsUGOXUbYSevXGk+kGJIvMUxzKqrBDhhwt3Y4zdC17XEd0XV2zUnZBrmrbBXbKcbMJMwrJ
1F1lkOu8F7dxEz9bY9xBWENB1Soub+ZUu5t0Z/J4gx/qjMimWt6v9LFTXt1wP03YBUgIz6pLRj+x
TSi4TSia2aPhmlMM5Nuklb4UmfLBPHU8S02bMdMcwMr7R+CV73Kz+TCJA7dZx9n1cx+2Fv3qdOzC
BkkYjAlUE6QObI9tYwKqQq8f0qLcT2WypS1S8WTYZikUXQsYc7usRq1lIsMIf64et7W0etfE9MTg
NmBMHHk7TqG46r7sttpBM+E+ZRC9Hhu+y2eogoPEvWF2fZnH5npoxHNu8E3vQFkmrYAy1SX3JFVX
iaJPKHIMnpbTLRouV52kk1tVeYLUqKoDojuHrvF0k7Y4I6F0CNEHM7Ug28K6kGfqqWdAckxS9028
2zrH0cOTLsiGdqdgWHGh0NBZ25Kts4LuLA1/h8RlIOzuM5HkD+HRu2T8EkK7pcvhruRVed4HcZM/
w+ZOwF4b16oMkg8dYhSCjYFU5SCyL6eIuK0tL41o3vIZmriddiXiKHVNzPTYQicN6udmTb/mes5W
5Vhtol5cH4xv8FpJuq76Aaqd+CFZxLwk769hwLMa8Y/bVAbSEoRwYxqSwMC2FCq9imcN1+oyUTdD
GU+e1kHfKe2LODBbXJPrku1mW4QNpyivl/V7OdT2Vs2xgEY2SbyGmblvp9q2GxOoqwjoBk0z7khZ
LbPVFDc4HpCZHgRZ7lutfY6q9sMyI1yx4V+jF3qQO2j7WGZ8V4wpDgBUbA5pCNkAv+SKwYBsbppq
wZCmoAt011iY2XM9oiRVMoGsXCMP/0XaeS3JjSRZ+1XG+h6z0GJtZy8SQMrSRdW8gZFFElprPP3/
obr/7SxkWmHEtE2b0apZjojwiPBwP35Ok/FsTa2Op2JkOUGT9naopbY8FO2z10ePdI37Gz0MIADi
mtwgVb3La+M+T5vnxu93bWW8FFH8A0zFVmtG0EGe/qUL78kdOnUWEaiPLT2vqnboSSgFvqqRCiye
pRIcsIEUl897rS1IP43puEkzYyMq1mc5DQ/w3t9GKpu2zAHiq4GKLq26l5L6qfMz10sZbRknu4CN
ZzTebQdNk8sGtMgGdbekP2K3pQlr48mB6Op5DzlemP8Kh+l+CmJrHxOSb9CprmyDWHsXWjFgkZ4m
yByi/IM8Zk9d6NPqpndPvZF/kWBurWhvljqynB490OWgfjG1/EvQhoeh6WiKTghuo1T9oJawj08J
oUi7b3vxPqoDTl/tVk3UpyA1uJYlER3Q2pN3dao/ow1xX3hRfBJpytz3aF+5ocxrvYag1DYHFISS
KbW2gaF+ab043DWDEjkG7QIk9JmTItL2Vqike2mu8Suh9VQORDcSKTfOJTdohMFu/bZ0yR49SyPm
9dh/0LLQRVCu3+RW84zzfORa/RgpwV2bmo+ymn9udDRbmoYEX2nsW0Mob+Mi/NHw0Zusazmkq3b8
5LWCuJcsAfBW+pCE/VYqjWdJHaRNIQQvZRp/kRrpKAHpGoz4MEbqJz3r76wkfW5039ik+XBTFzm+
HX3p1eCDJEPUasTifRbL916ruoEZHku8QJS7Fz/wjprfaTDjcl2SWCKaHtK9XndPZh0+VJO19/XB
NQ3/hOLBvCEOo9reiqLyPUHnoylBBJW6APVSZb6IcfLsRQQPmma4k4EaTSrqvgM/l7iRaWYv+o7r
Gh12MkwomJqp61tE2JLXjDQWVZ+mUXiqfK3hOKNrHMVrF9KEkaKYRelOJcFgkRkcyjCyRaEl1zQ+
yv70JAv951LuI1vrVWgXZipWMSzoiFLbb1YzgIKZCN7D9EBWtyMfqQ4UkcZbGBBngga6zMXmpzla
JG+zX5PQEA2zrF0rKG5CwyZuH5o0zQ8nzlYaPMTmh095wTZbfatpdXIQVWDDUUwaPrbKXWGV6Itw
sDT+c1nEvJLiUQGvF56a6OQrNygmbkbtW+AH1iYlJxfmSgEn+3SYyux2rLzHItMAIksHlQfsJlXU
fW0MX8VyOPWG8BmpKFfixuU9Mx08j5xCQIzMcP101xWj72R+8phWAJjNhga3iXb6Jmi/dZK2zcyS
HH7+PeuBHg6h729Ky+J5MhjbrIdNpy0SVHMtEwhiFn4NcypbPM6STWmiGhN6hzaFzJidEW86Mp9G
3kKYJLS+XQn5LzBwUApNPGPkVpZsnhjZH+WX/3oZ/tv/mT/8Uf6o//d/+PNLXoxV6AfN4o//e1/8
zJ6b6ufP5vZb8T/zX/2///R/3/6Rv/nnb3a+Nd/e/MHNmrAZH9uf1fj0s26T5tUm3zD/l//sD//2
8/W3fBiLn//4jWRg1sy/zQ/z7Lc/f3T48Y/fJJHSwX+d//4/f3j3LeXv7b+FTXjx3//8Vjf/+I2M
wt91eYYYa7BFAZadK3/9zz9+pP4dPgBEZcBRKSI1ZqpdWY6k5z9+k8W/8wP4smVRUS0J1u7f/lbn
hI18jPl3kV9IYQk2Wt2Av/e3//9lb2b/r9X4W9amD3mYNTV/e662/FWjMlWV0hAfRW3IknVdW5Lb
lrNsQZ9FojseUdwOHlQ33yEKbLH1trkjrsuIvYX0zgapx8CCgLwQiiOgyN6W+BD6reKxHql1bKet
eZTdZJvfkpGLHLoFFLt3fIqyG9PfrDdJLNgqX22DIFQBZYAuQI5qgcuQAPiGldXLbnQI9/AMh9Ay
7lEgcMZh120G+Bod7SctirvSlUi1QvAXsgH9zRq2YFGZmufAoH1WUkSCb4qDy8pUx+HRZ6XsxuZd
DfJdSFbqyYsaG6V3/ieZKmxXKuxOr0Dns8qjXMe+PGS8fnvI+iv/ZhALxzBW6vwXo5iN4IqgXGaY
2pIKsc6sINKtiS5ymfxTMD4g+/h4tpH+dNdz97xqArek3dhQVUOcx3k2DrGs9ZxHEOMwy181cbJJ
MvM/MzHXi89MFF2sIr6DCUv5qTSPvarb/5mBhcNXJFuzMcRAgjSI1lFCyFbpxa/Ok4lPgcpCyucV
BHc2iFTQijKYdN2Vv3qPkmN8hiB/rzvqvQGpGFXc4LjGgXDVooWQNfQ6mkQp4u20tRX4i5Zt7hrm
9xr59KqcVtxrAdRkt87+9ZcJbQFxQmGZ6jAIVLfZxndqaCfeJn/ivbwly/FFfO6/WDt9H0074WA4
7y/ZAjR4aZrj99wpxpJXvhUzutj07NqCGh9KGMI2n7rfRNWjqm5qECRaTNdKe1coN4pprRTvF5oJ
l9+wqJOnWi30rDXba1t/Mnejq6dH9Sc8o7vOltCe26BMbSjbY+h4d2udKlfPj7OpXxxQMEAAHRix
PebRMxk6d1DU79RFdyvzvGZn9rIzvw0qI6jExEBA6wDHpOQwp+Yv3S5vTRSSkIwlmNad/Nk4vG93
xXmXIg8yqUhTahleSQdSJyYb3Vs5uBaAnsvVWxwrHM1a05WMrIHcDuXhx+LDTMzW3/0BP23c7JO8
DTO7uvW3axx3a7O6OHGUtmzAbM8bR+fRq9mQ1tpFOq046LzD30QOi+25wOqYVRRYyXwC5F1C5Kol
xyaKDomR7syoddo+PlqNj0Zu8PH9xXsL4PljZg2uGwRcdKA8S/BpbFhBrhgVKvBQYHpcOYgYnsLG
25tG//19U9cm8tzUYgsaUjyqUdtgilx3hWSbXdU0H0le6b5v6DIMYzLPLS02nFWkXtqAinFr16R1
MiMmoQ3vWTs2O39rrUABr60c4H2RuiEMStLytpjioZBGKTBcURkLlk6MxYckNgtougALbXSjyG87
v/d+6lQf7ry4hNH5/fEu+LhYxDkC0gwVmKOMdvOSD2uK6yGfeD674q65aV+FqdWH8kuzHx8KN6cr
N3P7k7DXn9Rda+tPwh+vkDePkPO44nK+Z/sIX8CPZRg0cC+ur1JXJzPtiAQLNKrRmNxOUC/ttZ3k
hi/CatP/ol3+z+FS5ZBM3UJUc0mcMolhEkVxK7O8xstE82N3n2xnsr3WsVIi3hlntXaGv3aMvNmg
jJE+tpmohYYWfdnf2JIcBuUsAVL6Ej2Mtw08LR35JeiJ187Ti33y1tKysbERcqkeBizVumK3wxd0
Em3F+/W+z6yNZwnsnORRy/sKK8K+c4QNSnoP7TZ++CfwkPMBuZw5g8cQEETab5nEt9eSCv9+MPry
vFxIR7Mbh1O9834X7PlSEp3qa7bTHPFkrp0C1+bxzO6SUHBU+rYEuyq7/SMRj13byingWVQ7Mb12
tjxTQNrW/v1pvbgLWTsUaUSLTmOCx+VhICcCG1w2ZVeJbzwhcUdDWhnW1c1+bmJxy4taaar+gAlr
37rSNqW1aePvBIjTo2cAiI61y47ZLeRTNjvhOO7XmuOvvfvejHGe97MwY6jIAzcVHzArCsnfopbs
5IbsbGPXH0kunqRdfuCARxdQAqL9s7wf1f36hrw4dhczvQgJojCDXWueBnXXHKRXCUQVCcS10V7c
jwszi9sfFLFo5pYBkZWifKbMGKLLK57ksHBKv1wLc+Z76WKnnHnPIggoDS0vxXlM8PXuQhhA/COA
5YO6EXbptgVD6bzvrVd2pqVoeKopUoqGDP3tSkKgqTWhnKmuVH+IaRZSupn3vSYwv8nTw/u2rp3a
r3eToiLZRkl3cQyMVS+3XVSq7iwgaGzh3M9vBXuCBsrYKXZl+/fCD2WNgnYBxn69K86tLg/TSgkj
9GBy1QU99MmCFnnWr+lsE6mhaF/f+6saNpcPLWZ0voP/HOfyYA3yQTaEoVBfY9XJiV3QanW5SX9S
+X5NyOjfi1vrdypwa8t55fDh3KFNAE47ylTLMAAQXjXEWaO6cqGduhqsQl38W6tIYyito5DPasvD
XOhiXSnNjlV8Tkj7SHvBTk7+bXYa7HnXj/sJhpyVQ/XyIAc/y3Uv0QJBXWEpixIXqerpVUaDSvnL
Aj7mRSgBjyvn6oLzY/YUepiJJ6D31EjfLWevrAx9QD7hj3XLn9Rv+THAVyjPPoJRJoQyv68rHl0e
LzpNQGR7+Bd6fsvwW0C7pooNjKoQiRHf7arW2DTc+9S2Vl4Yl97x1tQi/E7aqNYGSL3ckDIk0eTG
0sbtyh6ff8fbAwwbOpIKylVl72kUhT6cbdTu6KLBlqKG2Gzig76dYIU5rGX+Fg1Or2umEHOSN4Nx
9VJwy6vqvIZKdLanvAj32QfFQQSD1uuNsjM3MKttvW2LWNWwQ/3YKfeBSxVvxTuvOY7CqwjVLwmd
rIsHwADiOCg4D9z2OB5hgUXAQvk8bMwfJbJ/brBPHvvvwa169/5cX1lO4GEmuxAFdXx2cTGhVh+L
9UDZKjIo6KuJHYzxysjWTCyuo7ADnDFFmJiZ6SDUz8p0xSev7GySXppO7l2kG1VfDCLOhDg2614F
wDXdSoK+U9X+II6N8/5cXdllb8wsBpIAK8kmGTOefgph4Uws0Rb126z/8L6dyywTICLQeCLPaUQi
6bt7e6Hiqak/phXbeQd1js05dUijvb4D1u7UdrpTjO3Yn9RtuhW6/b9+/GOcy2feCNQglmfJlA0A
JzSMe73utNZtrq8Slc0TtdjfqsTdRjHFpFXdXI4vzYsgL0eV9omN/4RGx3BT/UA8jdoeO06ymztf
2owfrJ3oxNu1JOk1Z+GJTfRA9wl50oWzSBIlzG7kYpWp6ClZF9P4Mx4qXb1/fxUXjT6vp4oqI3gH
UQLBmLqU8at7mIqrgInMxLJ4UEwxvAsDcAgqOM4b+FMMUFe6dWNKnfAl7QWI7QOtgYk3l9Jxz9Ox
Nj9OqQyCskylXtn11lByqHuRybIMqXVsxazKbbHS9BpyN/ieyp7AaF/MdHaAk0z/sal6KXfAbFJ3
b3s/FiE7L2lNBQten0ZaYj4XsWBuItHyV7bKRUgIQTLrK1Eqo5Z1wdwQ1jQ46Imsuj51011WReVT
lKNrknHcHOmJkewgGZSVg+ZKAmEWTBTR5OGG5+5Y+JXGNTgJUzYnbKRtRjdVt1c/JDwP9a2I/tq/
ceqcW5uPi7MHjEzXizKOieaWibSj5YfObtWBH+Z9N5qrihebhTPNwkE4Ei6KgXXoV2qelBopZ2Wr
7UNXAua2sR71LbRya1nKVWuL692PVU2gCqbxKhPtDpnGwCn2+SF3it3ajXftXjgf2CK9RpGaaoVQ
aC60XVo/2eMqi+S1rX5uYf6CsxWqawR4CV4116TaHwKYQZhnp3mr/JuXj8jZ7/5aooXfmUI8GXnz
ukTF4TVtdMwOXKlOswdwvpsnUXU6V4JsYDU9cfnY4+LmsEEBQMIblz4/Fu2QZWqkv/q8STv2Xtlb
br+NntLfze/jae16uCzDUCQ+N7hwexhrvCI0MDg/wILf49NMxBvyJJmRirt1uscrbvLG3vK8VoB2
Zyb2lDj4rkz6o5kLawpyazYWN7sURnoS9bONYVtHtL50+r9+WMzxFXADytzosyyerUmm0j1u5DrA
2eGH2FpfqK0ehKFbpda4OpS/DC3ZufK2ioW2KSijuL0LrW8CjZz+g1xV+cG3A9d35Ns1ugv54rQH
zA1JD8crOo4UhBdLpBdplglDOduccbHH5KXcmU62Le8IqT9a7ov/Ifzg3yTf6OO+UfehU5+Mm+hj
czvu1whMroXRBlxhpM0Ia7l4Ft8SlejVJ4PwxwFWHVS7oUnMgcLJHp1oU9mSW9jjaY3x9/KkmSsf
Emre85P2QtYhi7XME6ZoPssaeePVotPVwsdJSFeCisvI6a2dxfHckjAr9Bw7XRV7O49g/ZSWlrjR
zHRwRyuUHLOrlM2kqc3aPXR5yM2mNRlQzFwVuXiykwAR4zHWXEimhi9mYOd3qRvdp7dJbcMfcG/e
61+s43gon2cvW3unLLiy52jqtbakkzQH2aAsHyrqkMH00DLyk7apblpywMJGP7ZPNfo4+jE6iDbN
R8Mhc3I72BZ7dVMepmP8oG8Hkl7hD+TPDskedOyj76xS1F3c0G8/bXF6NGqs1MABcbk+vWl11THT
5Dk01qRtri8Avet/zsDiCDHiQEJukHgjFYVqn+VD7o6xiii4YBHDtUNri41eAin3fi/IdaxUh657
+P9ZVxeFf1HwU10oU80VpMKt5c+ANW2PjrH3o52rVgwg2CBlNPkCWxJotVGidomVIKFfCDww7Xhr
AJY1I4sbbNQ7JCpDjEhqvU2RPA/AKUbaajh6eTXjF2eDWRxFHbQp0JNgZ1ZsVJz4aKCRYoP63jU7
SEasg76yR9cGtnDEoY5LtcxYozj7pNGvmfafsrVH8OX98nZQCy+s2jhpjRYbeh5sOimgBXCNaGvF
xJJ1TQM4I0o18zZ430KPNkr5+3/kZa9B8FlcaIZJMlgZBnSt/ayN0pewaR+NwFvJrawsx+tz5cwM
bdxyIWiYMdOdShsPN/L46/2RXL0P/nKxZaEIpMboDwMmrNTce0n2QxECW0yz3+lw/EiDHZ0z9MD/
Zzbn5TsbVleyc4uKVxYQt4/jpErAYdtDqE67SZ37XOiSa9Q1ppzLEOON272WBc6MTp6SNrmJUYRC
kP2R7DQybNEf6fm2NoP39P4Q16wtTohSEhpZmnBy2hNsS6kPVQm3BMQNCV1DhbUi2H3VTwifkGoH
jIoa1dsJrcbUjFuDsUEiQfvLYDc5/MzFWpbsSlqJOfzLznJfDZ7epoWEndLNbgwy1DdJsWkf66+z
uqVl5ze6dy+55n64jY5r75Qre3qusUuGRfSgXrxiVSRgR3HgKSaWyT6spJcuql/eX7QrJZPXOv7/
2VgER1GCepmYY6NxEM6hQgxssIyd4XOzD29Qov3W2NljhkhzcVx9N6+Nb74LzvzT7Iak6hHMcdtq
IyJB3e6i2BY7t0M4zZZ+geSmwYhu0BXXWTO72IuGZtL0n2AWCK+TlRgJLOf9aV0zMXvv2ciG3qf1
B2pG1/D8+7bzn/s4Prxv4soGAHMrmybvCGiG9IWJRJ6CgBZw3VWzk5jCGWLeG3r9r48D2hmwiVRK
RGKohRFDzQyphufahaHueygHJ5oKVhC+1zyQcv1ctTeh+JGXkBLar8XRgHXY1e7lY29nyI9I+5nZ
kHa+nfBRh29w1oBf21yvRaW3CVXrjd2FGwhFAWOYjN05a5Pf6bZ/VHj3BU5F9bf8STfZs4Xqib8z
dvTx7fubCnSL6UY31k1kB1/p1rlJbHE9V3CRu6JIa5JJRhubtTWXPHVpl9JeWQJ6Q0pX2QIOccqe
DK/oAGlYRbFfOOrC2GL756oyqkGvgVtEELv8kOore+0yN6aKnFwGXFjgozSS8293QlgPVQ6/tumm
vLKfrXjuX+HwlvMXujNH2FYn0KknOqalGzMO8347yD5bMqDtSLptzYz+uPf3zWUxnDSrTMUIvBiF
vwvEFKWDahBLSis12k8cOnczbt6wgzuJ1y78FJtst3bSXeI2Zptkmyja0u0ATuXtLKhdJWdpQRUk
upGPXbfpfw1OvZG+zCFuAi+gIvLepiXoJg52rQp6JHvs92slu8u1mL8Cnlt5fuhLVArffkXgtVRh
s2mGAUzkGeKjfoD5wAlO1arO+4VfLUwtNhcyvmmf1ZgSaMOWJ1uS1+AFF+HGqwXe1CpHoKUvKcFC
uVLhXxBp85isQ5R8NpQeBrKtFkEIY6xloi7DgIW1xT6BX1CtyhZr1YvxDHNG+k39RaKovUMqxq1c
v3ENOotpHj6AUt+t5g+vT+dfg12sXE3PWTcUmIdO+AYSHe5p2kwOEGo5kq18kvfB7coumX/jm9Nx
MeDFAopFFaVShUXztv0UQ47g+K5lkx1QbY17eR1aeG2ICgyVILTAq2lL5yxjvzO7QgMQo0RPRSGO
G8WgE/X9Ya0ZWY4qjQY5G/S5covOh7mVmw/vG7h6upwPY3FjtjTe+w2AzddMb3eA8yB8RYndVu6M
JBr3kea039cc5CIYYLXOrS5i73osvVSTmLwhoIW397J7hOkhmRXWlC+uniHnlhYnmZBVkp6WWFJD
ye5oJW4Lwy315wJ53/4p6AH7WnA4yDasdWvMztd8EoAI+RT0hUzChbfnlwkdLlV55rb4Un6jSfA+
cORDCn2OO5O4xs9rVc/LtP08rWcGF9Ma+RXURhEG5xBBi28UZzrFsPlU2xnE2BdOshtWBnnxOF2Y
XMxvnKpFM8WYTMdvY/v7UN4UcCi02q+8vauk5xVvvbofZggHDNyQxi9nVNDzzGvoMwOJqu9Qrt91
n407eJVmeOhceSlr2/jxvs2rrmrARSsSvYKYWjzc6sQKNAkcpUtb20PdjE5DMnYjF+XP9+3Ma7M8
wBRyriCXYE/lzn3rLLWeSqjdWiqPJ7p703GbziJ68FaMayHOfPa/Z2mRQYqaPgyBvc84tyq12YOv
Wl5WtQlOVNC2a3v9EldHGMHkaLTHz/yTS6RDL5dwymW4CH2+yYc+g7CwqkvzYy940adS6ODg0bQW
hcI2hOW1MVp5SxI+tDN5nNw6LUx7yOQyd3rQpGuZriu3Mg48Q6pEsI0XIYaaemJleFDzeJ2SbCox
21Xm+KQZ+QcNLrZNP/lrz4crhwIW51oe/kQtYQ6nz55aUP0pUPTN2f0t7Ld25jQSCcMZt9nsgq/R
7Roa/cqWAf8AEgPMmDSTf761N3pDqulzTj0rCqh4gsJRIVFbuacuKzKssQawCqAfeDBm8q0VbUwM
K0fBgZMHgaFPAryLB+LUrXUXHrwXiCHlG+9zf9Kc9zfNlc1JoXKmGTVg/L7Qwkk6YA1Gy9O4y1BF
DWkMUx71Qt6/b2WhNUldgtHpIsE3L0oVDNLiDEiyOK/gxZiTDp3j0SEPH2dOTeLFe87uqo261zcA
Wh7lLXyXTvIRipT3P+DaMEGzcDAwSOQfFmcDQpP+mHhUBfoxuB2G9NTBCFJBZv2+mWuuAmu0SJsw
zbG0AL5dxAz+hSqBetjNkq/hcEysNd+/eCoyjzRQMwTki0AeLbwkzqCYUXyWC7LFXbEd9vW2vYHw
zlnHfF+bspmBVuEfTVfkeaxn2yzJU6Pt51YbrfJppy/sQv0g9OnKwlw5tKHbYjtDVk4T6LIwXwut
2kgKHKvxU90QZbfIsCXkStfSetdWxuIZBHyRFm6SD29HQ6tEUecqWT2xnzZNXFL8e3x/7ee1XVwK
dMiQOsS7dOp/i7UPoChPdXEitzXVne1Joj1o6BgMyqdEUU6GUWwj0wS+X3U/3jd8JQIF1EAvEsxd
PLe529+OrRSCqQfYZ7jKs/Gsf1SPxnYGXo+8jW7hEQWW0u+L1Vf1pSvOD7HZCXVKUKK5mNHci7LJ
mvB17xaCXlvaNydIHXeS29yuNelcOT5ouUdNhLUTMbrMKUB2JedVgS15V9y0n2YgHIdIq29Sev7J
cEO9BwIHyuGjb4ub5KNxiD+/P8mX/kPDOBhsDi/+Dzbh7RwLBVReXpfo7iCHX32IM20/85Xd+0Ze
vf2tD81t6Swi/QHkgZb4h8gHOiCIKY2Jv+Rfab0pj2iy28ILaSoUCQe7vhmdctvZI/LGT9pteTND
/zxjA5Hu9/c/5XL3v/mSJUAigF8W9DlfEk6DXZhPcf8cje3K5l8zsphUGiyLwuwwYkhEvN2N6ZNv
i1bAAFdu1rdDWbzkvampoSzAiryTXvRf+ifhc+had/W2/+I/WL+6r/KJhr3t+/N31V/+WsnXXOTZ
6RlXvp9rQaa7ZieAMd9NSFC/b2F1XPMnnJnQJiXXOpVxmR/h6v3g/cocuFBmBeDGbT71/MsGQ/J5
LRy6Eo2+nc95Vc/sZsaQ9GOO3WGLViaEF/qm3jX76Vh9qj9AzwRN1nqjx+UraTb6irkVYYdYngAp
/GllJYIMku47pwO7mDoTCbX+J+yeUBNv2BEQpJakKixkENfbINfsL0J+tYwyqKlZT49uL+iC8k3R
EXpGTnWan07Rk+o0rr7NIH29XUtcX98mf419cbMoUZeqasLYeWIB0HsIyodUfHnfm67a4IFNr6UG
O8vyHh4EA8ZnifHlEGyK6UPVeo4prrjs1Uk8M7J4XWejNGr6iJG6+V72hyGG4yq5jaPUjrO9Spnt
/TFd99Qze4uLUfIoOEkl9roX+Rd6Ro8Iqt8YiQP/tDPuPVve5SvXxNoIF24SF60sJUhBuI32YmkP
OgyguU9yW7w10u961q2N8DJ8YlucjXDhGqTVuyltX0eobEmTQGL7NbgH+uwYbEffzh0KXj+t1ZlV
2OMXF9VfdpfXQ2LAQAyaay6lDA48Tu0OEPFGOqJS5EZu8LjWGXglMfNmoK8w8rNDZ9ILTYR1HSqS
m/JbdpBduhBpLYO0jmcfCdi1PTe7xnsDXFwa1QDNgi5wyHnl1vLQGxh/9CrkZOqTCfpxxU9XVnF5
WVjQCgGrnFfR2tSnuR/RQFtuA4c+Q9TvIcyY+6z/ZcGv+VnGrMLURLQ6lwmWUbGQy5BCR8Ag1Z15
lCAyinfqfbFBpBRF8jUA5NUpJYICbiiKsCssbnvkasfSTDA2pifIhN08gkMt/l0EiWcmH1am9Ep0
ysj+MrZYvwnSbFEWMZbdpOAr8x14s5f5obSujXvtqj9nLJr3yplrxkqlir08cA8T+Z+6uNZtKVLX
nOSy/WrmWTijPlhc95JSNTVSOwatyPIuvOO17uQ7ehqejFPJSzrbQ1wKTx0t+bFTlBuT/itoTb+/
P6/XzjeTNBThuIz28DJAzeE3lrSs5/6FTV2Q7V6ie04/BXq56WicKNfwlNeuJZP3OlnDuctyee0n
amGk8cjz0ICItVYfDDAfMynd+6O6XEGenhbJl7lQRh12sYKVXkPPB0e62+eVvO0GuD21uFFWbr/L
scAbgePP3BXypSqXIOZy7VsdciJSbBvdjwSSbDndvz+UK1EhVlABRruK/jjowt56Y6ZpsPdZPEP7
Iw/B4kPxgR7Ow/AkaKfim0SNxSYs3IK2OPyHhhf+2URmogghtYE5dZ6otn7s7sFZ2oCKj/VNDLYU
wuZVHfdrS3c+3HnSzzaf5yukP+t8ntTAieAh1OA5+ndGRr6cJCBF7Qs2irmBSFDFeeEcEr43BlI0
VHEhped09mUHLFn4e76N71fzvpe7jbXEVeaOFroel7tNytGktXT8EvrP+pgc/FOWbXS7OZR0VlvT
pt6GB/2L5A7zsbaWGbySVnhjfXnHW3lZpVU2Ipr31UPMRoJr0e0OqIq544+w3vvVbbAntHFXhz2f
zW/vXgzTAQAChTcw/Rpv19Sos8YqlMmA/QPOAxd2YdvbptRZE/efeFlc3ZZn1uavOfOgkSkOzRBr
RPXbTHFUiH0rO3WHU2d3rjV8LLfDbfi8FmBc3vlvB7nYp7JPY08/YlYwbyWIlY3hpVNK19BWyktr
dhbbctTKuOA6NtyizY9KQQVrooQmlI9CWbvvb5S1mVzsxcrs8xEqWjKGKUXB6mNQItDSrTzn18Yz
//xsudCxztJUno30z558ypGzaoKDWK+gUq+kYt6uz+LtkPi8VkKDTc8vP+pH9rhLlgkISRja9V2M
V5rgNwbX+mXsIMP5Im5FZz7g1pAkMPusbIfFmyKRohGNO050hIjkzimkvt0BpFGOphGm7SFrDZLp
WSMRv/Vl2d3UVYFCBRWL5M6QhOJeMoMvnmoKt6ovygetFATHhNTgzpqkDO1jJT8USlCHmwy+z/va
kquHeKr8k+7H0QMMPdDH+Ll6E3t6cFfWI6wyrWDcRumkOEXnKXuvsuKf7TA2H1utpWuMLLt6sprU
O8C4XW8LPbVepgyhwqbwf8q9pJ6iIk2pM+ijY8Za7QS5XGy9XE/tYbKqx3q0OkB6o3Is1ADOutr3
dmLXGFBX6yJkzcr0I00TRDZlcTi0XmfeGIHRA4dLlfYoFImY741JFZ/KOq0exKkwo4OXt8k2Kax+
tKsqlD6ludxl2ywrpG1UK+LnaUL6YGO02bgJy6z64QO9fADNN91ojZf7m9xDwGObeb4QbX0zEB8g
tS+2gVCJiD5r0l2jDtqzn+nNlyExra8h5aKdkQlWd8py1ayh4hbk+xSiiC0E6xOMTWYewMhnTuHH
LIRqdKMoHnLZgpqme1WL5W9ZhyaWHGni74pa6JoTZWm506Fbl2yxrjNhqyp9uBM68MU77OohJSk/
P6GPhNB2F/SfpRKKboRVe8ewMsupERB7UVqpdvxJGw4N8jPfpexL6dXjKeulYadA2mynTRaYdlaF
2acsVAuYoOlg+zjpUyvtApblUI+19FGKq/42EERjZyVFCP+2pVbf9DKSXhTSl05SmKH6iE8Y27QB
4mH76FdFG1nzdNi1xaG0VakzbpE0KH950Jo7Y7afdOsoQYy+bX0t8jYRSaUBn3O7PMuevMlvf2Th
UNt6HflHwoyksL2w9UK7LErxJQtQf3DaRhd3bWOwS+vSQDKjVyDaVk3Pp7LU+BmyCEa4DVpR2HRT
G23LFK04FWE6J7cQMNUFyeep1ypurTXGA0FUfKB7z7LpVDMQWarzW13po1ndBX3L1oAqv0cGROtQ
ujR0p+8gOwuCB7TCyQZ1/vTQ99FzYIHsqrTmkxqFreMVzY8un/apWX3Vxyg+IFEmbKCMqR5DeUwB
TWs1yo6okJSZpH1E182OheZbHo4nacxONcDkjYrMjFv0DRGAKujbthiCozYiPqK0GUBFlnPLIyt/
tCZLvZf6xNgBv2v38D+GD2XVRA6s6IhwWREE7SolnbIId1Ifxq7ShR9LRdvIKH0dhCzyba1WNinq
TN60Q78EHWDDq++EDK0XpylbHhhFHxa7TGnqY6wb1rGRig7coqQ9Sr5BWjodCyTvcIBgl7QZ+GLK
f49KHIrQiVjZvSKlrAT05/Y0lL6w6aOp/xmVRRUgyNMit5NLRzXKdlPThLbXDED0wkZF+mUIv3pT
25Sbpq2lD80wGVtBVKeHKNOjXWgW/u9xpsrACRse7ZmoaVsUyYz7LDA2QuPmfX1UQkQ7SOBDALTX
i6J1Y0GNDioyShsjt0q0qCoEgcoyOQiK2ttyIAkOO7995BihiUxHF+CowN7taKNXHNUBOL+Wib49
qqeRWszXSdWaLSMrUKTSTBQaLMlRm7SVj0oUys+57xWb2Ecp0CulFFdrqiPCHf2BXHh958PSvlH6
XNnLQ+O9TGbTHxEukmD/TtFXgRlf/pAWdf2i9kF67PI+R49AqJ4Hvf5If63wzOkg1hsa1hFBtTKp
3Q1TrmzzMNG2OvmwL9n/o+7buuTElax/EWcJEAJeM5Ose9l1cdnuFy1fQYg7Qgh+/Wx85ptTKbs6
v9Y8zepHr1aqREQoFLFj79yv7rsK54Dka34AMivBgMqsrymr2t2EyPNe1Gt0r4QBva+hhF+sHmLg
mIAspV4R65dugA6T6Ap5g2pehYy7HHcsaP2riJd1gxoJGOkM5q32jOv8CE9YD7qOyr+6roDwCRK7
SzD8i+vVM2nWKVATBgpzTCIX7K5E8DlyqsDh4Ddols1g3smipGd3yTyEVwWJ+DsSeoBVxSSQL7je
yh/GBPJmBLPLlaT5puBB1R06Uwh2XQsCe2A/54dlMf0nIof0RVMtMhW20IAUq1aZNir/AeLnyr/B
TwTzbcHC5OMYFaLerV6o3i1M0mNEW+9b1XvJuxpaWPnepEtX7CBYYA7B6EMZopStLw45oEPDAQiO
EoA9r2u929QjUNjCiMnFXEDTaZd6Uwy8/ThCwnEi/LJp8uEaOGuYwyDKvj9MhQItXFGDcBOCdO/q
qqc7Bsg0GA6j5WbASGf4rgxnxSH+W0AeAnqwJYJHLerLpFmKo4Loxo63I4AoBMT5Ezxkx4DOhF4b
aGEm04fvq7gkz9O66qvUC71jUDUrFKIDKPooBeUdNeDIoYiEql66QPGsp8tf4wxlt7Uchyug+cQl
GT32CRqtOuuTpjtKGTYX49inN3Gup8uBclRYqS6ztQowUqhKSADHIQSL4pZfo/81XSWND00Wr1kf
W1zymJGBJAzaQWKXmGX+C3KBkG2YtJ81IP9/b9J1uCpJC1hU0nmPkaj9G/SNm2+VYQBnVc1Ciguo
jolrn3PoeBmY7rBb6i4FT3ak2KUfG/AJgTDc7AfF2vcs0cmVnkXUb+osMyQoAB4K8SYfiodOByGU
FyYPFzQZyLAT4wqaJY82utx38YBzJ4kHAjYWQfkRh68h8ZUQAy6KHCo3ktcXuKwRYorF9/dDkMrD
uq7Vu5AYiC95YwmiNrD/6xgyJ5qVdQaNPLKbowWaOCNUGjHjwg9RMcqfiIvJe8aD/nmAid/70NHC
0PqQIFXrihVJ0shWATXjkJvliIfa8FeeTwRoZuiOPg0pHz7UkfI+8TwJ8XxEKPzY1lQdQc4SvCMY
fsZ9P5U7KSYEmzBXWh7HRiygz8KIV8n7btl5EOPoUOHxKyidldN8x5p8gnBf7C0ZmarJg4xKhcmm
dIZw9aHtkUfdmAYaGZD67JNdIyG2gkQuPnJGzc/BQCZqn2h8zAWw5Q/dlPCLfjXR9zqp5F03SW9f
glULi1KILYDd3z9uf9shGbv5VssKXdASgyOlIMNlEXmQ8Qhbeh1WMSZzINB45Xc52dVITYALjpf5
FpYlP40tWcQBM7GIvGC6B0Qp1PMjB8FkVkbJdIAgGKuPqRHLAVpI/XxIGjNCfi7/uQJ8yHcB70CA
korpaDjkj6exK26XZbOFmg8fVdukx3la9r6QV3xp9oH3ExKEl37Q5xDRCz6Dy/ylApN5ldM52bM8
Wtb9xA1EJocaik09K9MtDQaWeSd4AWrBPkq+gcK4fpySWGfVOIJKaSLAbg90IXsGyrpjbuTyrkiG
FUJFQAgGph+31Eff+iUSctzcHu79RSYXWgQo/bN+wZMdUkYXjT/34BSJEqgYCcH3AjKcV7Om8Y2Y
iyaCsFMDofcyapLDDIWvm7Ik89MKerlNEkpG7MAJn55pZyDNEoXjU1RK9VcIkcU9ak5VeZF2EKIF
k9EIBYkKbemFKaS1ELBlF2LIhxvONFC4MW6Fy6KD4OIuFz6UMupw7Jt9U7TJj//dg9TqjlBtWF4w
vLHBEwNBGLHXsoAQ25mn4h+fvRh52GqUYMuxR2aCECo6UuFXFgJ8k/gcaX4ol4d//qeAuAI/AYwM
SvXWc3SF3nFV93jGF+E3P3hk/LtMxblC1x8KLwBQJttoPobYf/sRBWGuNY27NIPKxqF7719Cw32/
QTrcuPvAXfbq1+wyT133SKEHkaIvXwI5cpTX4As9yosN4969bGDUah9e/X/0cv9QQgCbFxhmUbUH
Ysc+S1waQZWMOMvgYj36x+69+l5fexn5Ph2gCvQXO7Kb5eZsB+sPZnLyq9YzPlFD0K9q+4JXG43u
puKway/ExXjUWfdoLvqn5qK4+Hur+Z3rB0DYV3+qTcuaFnEZFEWforhlDsP36U5dhhfphfkCCshD
+vz3v/anc0XRDn2kbbYLc0ZWaWaI27XN8Rca6BuXxT6tLnj4valf/v5nfp8fwx/1+ncsty7DLRGf
8UeNGb+I0TJ7ae83rkkJgpWw268PGp14eikT1Gt+/fQ/koC5E9+Gdmx/qlO9l1PdmP97QjEbWefb
QjHvv0gxqi/NiVbM9r/8Wysmjv+FqAHcG6AZoMQkW3v231IxjPxrg6WRBG9APwX3Ij7WfyvFhPG/
NjpBzLgQ0IGASw2lyf9WignCf4HaOmBpCoUO/Dv+6R8oxZz2CLwALNIbG8cvovtXpUK/hBoYWHGA
aSABhvcg6AQ4cnV8dQ7v/12Wfs3H/dbiljszVk1Gcizue/VLkNIPAR3OeO9bS1uxXrUhlWWKuWoa
4Q1kSo4yQbkyx9U3L351KpL7Ym4noEkSZt51NL1BdaM6c5O8tfMtBr5ae1nQPSl0zrJJe3/VBi0f
AvVxtwPffvPV2sVcjhKqZBjiDehTZeSXcZ4cv6UVuHLq9XQ1aPbHSKj3cubRAQKR/wyC+h8z3G7d
VxsPwXEz0wCWggoQgHpxe1UvhB3cTsXqlYRdFC+65Zg7HuoNphv97EMUdtwWh7+/3nmKvB5EFjjy
fKRgD6491NlQfHRa3J7nj4MBGn4KQxTp1HoPWpHkitbTP2Ri/Z9TJ5Z/jkj8dALtZTxlp88ohO5Y
F35w27nln+28DmO9oVHjeil3kepva9qfaae+4UHE8s5qqBo0aKCm0HV5t1sDDh6fQf1w27jlnhz0
N3zg4MHI/eZ7WfW3ou7PtJve2rflnbASzIZsMStfoEdY4QEBMc6/3/W2u/+0Bf/zJS3vXFEBHwOC
yYgyVMBSQm70XQ66vxuE3zMzkG9t3vLQIiy80l8E4MU+uYqJd5PP3/9+72+tbLnnSod0nQmmY/yZ
XQ+R/tLlyi2OE8s5tYbWcl5hpCKtyXxVJ1zeTJC/ddk37uFTz0d9uud4/ZpMh/SWrfVlfRba8ecj
AWT+dOl1niPSbn5PNei6g+BakvnSbdeWY/ooHJPAS0Dd4bHkOo+98Sd4yEont8dc9+nGaRRo0pVY
PeDLRzoN9xh1ydw2bjlmwOpp4UQsmUeC7+uc5rvI8z+7rb19h1fXTyGXJjITOGBm1NaOke7SQxDS
3ulWRh53unoDorU+B/15VkXsPU+ji1X0z24bt7zSa9Tah4sBh3YXfJgj+l3wpDy4rW35ZQUysnwS
kwHLeXRDq+heS31mSvAt+7b8sl7Z5EEwdcnANhvuuCrvqzn97rRte5RyCaHl2xKwCjTgBd0lWl9E
4fTFbW3LLwPCip4Jg452Tcd9H6c/Peiou61tOeY4zG3XKg0eIjL/6LzxJQ//clvZcsoairRrCtYc
4H/q+wkjsyRH08ptbcsr/RLN11QOJuulqm8awabnKWhzp/jNks1+XvklGxYvkF1nsjlMvqFn/lSf
HRd7wwTt0ZyhjfpFoiqZBWzxdqSA5hpHZ9ftVCy31KsvQl+3JuOQX/XH4HFszMFtacsrJYdK/ZR2
gDZ6wUOI+iDjhaN1W15Z8Wjth7zHhRZDVRYst7fFhCFEp33H1m2JqXHOom5Ysk7ITw2rbvxauN0M
kEw9sZI8SfMq2awE9O3VIdV4yILfa3CzcHsskicdH6H2sGRJriHVXVTrriy1m2vGlmuGTQDGrh6G
Ah3jK9GEn3L0gdwO3PLM3JOaej4MXAKXlw2NQVm3kk6pLGpNp0deAtfeo/GHK61TnzByEu3QVTnD
DveGZ9rUR1W/guo8RkhpBwPOlxj8AkI6Xmqx5Zl9GxMf6o8mY0v3qPLi0yTPcSe+tW/LM0t/0LzA
OWchktlHbxT6Y1kNZxL8txa3fLMPQ0kThY5nwZvnyLDHtajcgpU9kGvKNh7jHKyvoofg5aKTHzRy
+5TM8kwKVhE1jpUBNDm8rlNMP1Ths5N520oNxUYSNQXSAIyCrozp6udCro5rW16Zy6jz0EqEBQL0
mFWYna8w6nt027jll8gEKTRfJHKfIf5ZGuXvKgWkldvim/m8ujBnpWMJIXTYYKCBb8ubL1CnfXBb
20pjCzAszD3BiRe+uguln0WjcMu/meWV6UTCClAfmODq/TBz+o2S1c1x7A5K0YIItqDjAnIbYJg4
lBx2IHZ+dDsSyys1yDRUhNdDBljBo0xRQYnludbZGx4fWRfmUAEMJ3xcDRD2ALw2YvNVAHEHN6eP
LM+MiRrKhMPEVUHSLN9EBwA1EG7Xg909imXphV0JzeB5NeRz5av0C+fzfOV06pHlniUzfp1AOyhb
2+gDYeVjrNzcJ7J8U4X+VJo8QlXZU0cxixCdcO+f6R79vxoNHr6nvjkOVU+GFYcSdPQBmtEHIMfP
vB22v/z38g+zBxq8oNRMkH5DHIis0wQolfnrDASpL8TB7dAtF6Wiglro1K6Z6YujH+VHCGc42qJ1
cbKIp1PuYfd5gOE8r5s+zKiouG3b8tAcxHlxt7ZLBgIPkBfKFbCSyPvhtLhNZyDJAOATSDuyNlQv
5TD/1XduDx9quSePqyIAyAZxfK6+Vyr+gbfsP5vo+R87pNZDsyBJNJRmNRmp289twN+T4qvbeViO
uaylIenKcbWV6v1YNh8LwKnclrY8syIDUMcr4tWYgznCpGN0gIDfpdvilmeGa1gtwIWv2SoWYJS7
J6LOjTK8EcV/AddfXchxAW26uAMWCIREl7RhTyPt3IIVtT0SkJEEESXIeuUhw+IMgyDO+7Z8UivP
45GGT/Z9cE04eU4XxxTc5n8vVuWnQ0SWLFr1RyTN10ydo5h/47RD685swYQ2p6TDh6zjpzJnX9Y2
doxSv2QFXn1JJlBniwUz4Ik20w7sWoC9FfSDkwXamgT5WlIpSRdkUWduAJV7WNPJqXDPQtspxQAE
OoUF1mH3jIEWmeWTPsd08taBW25ZtnkPqFOwQEle3EHE6dLLlVtuFVpOyVQiWlD4LpnfBJ8ENU8J
rcnO7bitVFYUKZVBBNcBUwmm71B/jJPpo9valltqMkKTDVjaDKj0b1W3fk68qj+4rW15ZZoyUMdK
1KnTRb5rc4wQLXj4uK1t3ZQVxliagLcBbsoKcxz6EhMvZyLVdrP8IT2xZ/RYIpu1YyvSk7IKvwrN
MUDhX8Z5u4vh+pAydHSjwLo2g2GpvLFFpTMOq89zMB0qxb87Hc8v5ZpX7g8xFklWiFRnBA9vZihm
PpJPbktbHhpDNnGJKY4nL9SjBK+X16aOS1v+mbNJA96FamFOpnc5Sw9V0zsubflnScUyjgK77kQ3
79sIYKawdSuL/ZrzfnXYg4rHsZDlmmHw3hzKaoEcS+ud4yjcdvgnc7Q8tBpBqlrFAyKit6jPpRnG
u5qL8Yyxv7W65aNmwdRxnOPB2TD/W76hyqlmX9wsxfJRWkdzp7ZMGdNhD5DuK3fzkDrFrZBaVjh0
bQliNbRh43Ba93Mol0sxjuvBZedQ8jt9/CQLhlhz0LFm5ZSO2VRhkLRf2Zkj/3N8ATPn6eIR4FM+
xuujrJoniDrkIY/49UC24Yywa8CkzWkpu8ua+caxnG3jpgxG5Q1L0fxFVbjYVbLXOxI1btfTL97l
V+Y/Kg9IflwfGWYr7wKQ6ORh6JYN2DxoYRVgRhGTg9lc8dtFM0hgjPLZ5RuDb+30M8wVW+cpLZD+
V09N0n+pVepWH/o1hv3qQJAdjTwO8zVTc5NcgMylBE5arWfOZNvfH+LBL4qcV6sHdG4IOD7QCto0
ePZaRPKYQ1XyXSMSDxpfhVbf3U7IyjuWrm1ilaATjLGmZqdJ+21ahFs8tjViFGGYg5lRkg+Iuih9
0DiH56qKm5P+6YCskNYUUBoGahVlrrFsr6IIIPHC7GLm8TP1i81R//QDVlyb2oFVUIFGdbuVT0UA
vbMlcTvy3yBUsTQ+LTbizmaKrmioQf8lcnPh9EFtBBWmk2jeVSjLV8X4IxURhhhW6IK4Lb6Fu1d2
Sedq9HiKtx0pMEvI1+ZDTsozNv/GidsYqrFMwqVaNksU6cNcDRfcMMeOmU3FazAS0y6YqMhSz6t3
iMzfZobZLbdD2f6gV4cSlEEFWlFsvC6WYp+b8liPjvhJZqOzMYnR+vmCmj8vMehJgEPChDR1/JxW
2lF4qdIFZj6zRs16P9YYA9Sh52iIlouWc7yMOkKExCDgTbckH/0ucVzack5IiQ/IqgsE38X/4g3e
fbkEZ8ZD/myFwMSffsxx9FWrGWLWTJbLvKmzetDvXewEup+nS8+k7Jc6hhGC4Wjfp9O1luWL29KW
X7JKB0JoZKerpwpQ+2Dcd4UKjNvi1iWqZDibEF3+bOBgS1Hj/YBcxm1pKwfLqyKqmganjYmqr6Ao
2oHK5cFtacsrAT5MRNpj113BLww+ZpV4TtX+3/i3fNksbRvPJvMXAMiX6QagEMcDsTySMW3isvHh
kXQ98lHeT2V6dDsQyx9bPoopWZo1i70QfDQivNFx5bhtyyG9oQWOVEQLSvFgdzP8aSzaJ6dt2+Ap
Xo8+hOvh6xxY48uYr8VVMs1OoRsjcacu2S5erEA+j9AdeRfdkl72Xp657dtyyb5rTToUCNwzNd39
FDbxUWgxO0Vu0BudbrxYw9KnAAZn0+IVu7Feil3TnKN+eyMG2moDeEZ4fREnSPZ7/44MzQ1vB8dT
sbwSshdT0A8h8rbQqB1mDn7GIEdyO3ErlU3KkJUQqsZTdN4G4ccb8KGdWTrYDPn3dBAaSafnHZKk
YKpDqTUCWfi6S6dKtbvGF+k1oXR80rQCV+RqkgfPX/YYr5/vfPDKfSxoMN+QtAk+duU6LSApCylm
+3XT3c3BPGK8mHl47ygC2hWCMeZlJl7rBAbGoOPplimR/aI2KcMiYmDbEevdELVuEdCGTrVKgZzC
3z5jHH6kAb8Bfdml01e0oVMB12wA8FBnpV+9BIO64lK5Dbr8Ju+0FF3TVWENusv0a9ezByh4PLvt
2vLH2Ue7XXltB5ZEPxPLfAiS0vFArDuyMgPGOXzTZXEjb7seU/4de3HbteWNnhYN4waF+Nlj9SHY
5t9lPLsFbhs0VcQKtjyuXcbjEfQxHJPzmGFym4eKbNSUKOZcSYVT6UldH1eeH0gigzP55fbV/uDt
sXVVBhUnPq/xNQ0A9Y9pqz8matnLAOQ41ZA69YHB+nfqn2kMScW1QPuazfy2ivR1nvpnouxmGn/Y
f2K5PkAxXa8IImEC5oKXwUO6AoKAxAfBDiRGz/zIG7eEjQbJY2pAh4D62Tys30bdXMUicTQda/9j
zPsWINsuW2cFrqKZq/Qepe4hctu6jS/jEBNvxqDvMK4DYRs915AwjBa3Qhy4mU8/bJuWI1h2ByhJ
czBDVLG6aCvhFmdsjNmyLpEfSOycTN6FJMGxKfu/nIIBs0LYqmdfgJMAh55WoHEYr72+c3tU2bP2
ICQSfg8wUlZWY1SBRCGl4IoCgNpt51YY40Pktdg4RN+amB5m9Cz2tReER7fVrbSiFzlTNQN6P1zm
j0FpdsXguwEfwBBwaiqrXJtqRA09W8lw6xdDslsJdfyeVnxZoDeSNKBqyzo5lZkuxLivTOS2uA3W
6mnYS5mA3S73vHEHXqJ5N4+gw3I68t/AWnVYQeUFq4tAZt5SXotwPhPa34palpW3gq9xOS3QrWbJ
x4Kx28S4zRZHNlTLH+PYUDDiZWAQG6GVk/7gMbIBtyOxbLzEAKCfDNg3mfIrUAzd6dDRwG2o1sD9
UYYSk67hEHhZD173Iq6Tg9u+LQunVa+mWoPRGXw8ySUBk9ZMl8rxUCwTlysYJTuvxOJd9wLioY9r
o92yrsi6gnQflN3cAXe3zuK5Z/4+T90aHpGN0RKCaRIK2AlranFYND3SqHIr6aFRfRpR6AqVm3rE
uBvGrtd9OMoPQcsGt49p47SiNZc54zGMMCf3SQNSOI+4fUq71zcjykYR+m+ZQRnrSg0KyoxjEbiF
K7vXh49JNM2xccP1Cyr7H7uBfXAycLvTV+ho+UX9kpk5Bj9QO+zFELtdbDZUKwHvulko5GtE292Q
pb+p+tjxvC2/nJekLMdyxsw/VFwyPcgHVQW+W/ymll/m0lSTboMok6t3AzrWcddR4vas/Q2rRSKg
9ydsnCSrPBBU3JcWLTGnj2mjtWKR13QVBkJdZtqzuLmP6va929KWY6opYnUuoIHize0tX71Mxm6Y
78iGahUeWF5XwL6zHt55sQWU3F/c4ILgdz0NKCqvqrEAUyqYe4cXPpGLYKgf3I4kOl2addOygBIV
WlQJULbK2xvdnaMBf+Oet7Fa8QSiQfB74p5fgG2uS/Kii7r75LZxKyXk85gUVYxvOZhNxFFWZDd0
ys3AQ8szE99rtJHgKfD65K5e0ufZkbwhsuU4CGYW27rWLKun9qIsxXuRJG5Zsk077omYgJUQ+Ulc
d3Gzi3yWYkK3La6dTtzGa4F2e1LlZuILuPAiQ8ApnvtuM52gbj+1Q+P58dgu2Dv1XgKw6W50j26d
x8gGafmYORCqwst14fSLkSgv6zp1GzuAZvjpxqNEkTndTGXy5vVZgMH4Aqyjndttb4sLgWnMEFAf
ggXBN/chre5WxwaKLVLoG4Ay4EQMquPT9brMl1x1l26GYrnm2JN2DMsJ2ihVcKeDHOpL1PE8LMck
6LKJZCtCgLeovQSBnDgOpnd7l9hypa0JVDCuBZRygvyGT+WzXCrHI7FS2TpvhB8rgfw+8t6FUi67
Uuaj241po478bVaUN0hRYrGKi3TMrxZIcriduI060m1svKDDiTfMVPu6NeLrIrz0m5Op2MCjoh0Q
xqm3kbYU8R7MiPV79N642we1oUdd65siJzh1EMFHR46S4rtJttFXt71bVyefNJ0n4BjAshAG+zGR
HWixR7fqvo0+ghhAYcYJi8uWfzOxP+3q+ZwO3hv3si3a0gVoUwkQ7mZBO5vdTGSDSczo3Ktt+/P/
UPi0EUeGejHaKAiINQ2Lu1WUOeaj6zDUO8N055bJ/ZJef4X36Dva42/AkK7kxX3RDztFRrdWu2+5
KitljctiiwJD5O/rAUTsM4MatJPR2MCjIGhRRO1gklWB9FDyvgKz8ErdMgAbeNQ1WFz5DEn/EF0L
xZ5NE39223h8es/JOo+XIcKxhJrR+4LV3YuSc/Hktrp1i5aYTEsryMdnYRJ91s160TXndCnesHYb
d1R6FZKWBsxqapjafSUCZItAtbo9s8j2q68MMTZdnMPOWYZ5YwO6dTntZrY6nrl1kQ5tpZXBGH0G
Yvfo0AUGqOFkPUd1+dbBWHepN0ASWXgorxRldIs85pJFbjgy4ABPT6WahTeHFTYebVUVv5AjOvu+
Y9fD5m+aTT6MaYeKLWN040wPdhjP5E4flNrgI1qtXDY5EtE0p/mBB/4X6Ee+uFg5tdFHpWHFygze
5HzRNz7o7MB77JSc/6byWXgR+Mp/mUpaH40OfxKtH912bflmZdLc49C9zCTj9TEuxLcmKZnjcVuX
aJ+HnY6qEJai1qtUAEDq0/bn32/8zzcRNOhPrTDylroGrhm0U6YoXrq14be4ncSx1dqN0oXaJE4G
ZNUsaXA2IxSyd4GM1XU6qMEpa4TS4OkfkKSGiQb045mc+L0EU55hiVN+QVPLQ4teBqG3YukErLO9
Sr6WtXYCkdKN6/R1SPRjwOBEjDOJRnKnUeiLOQQt/v6T/jlmgbL/dG1COwnVHnQlvHGR17NZk2Mk
GzfKGMhln65egLykAKcqJga85MU0KISkJHbjRKKJdYE2eVRHmHZCQ6Vaqqs2APYVb5lzZMlvHYzl
pCmY36HthENPRfgll/OAqc+gd7NDG4w00yJphcLiRaIOQoU3iTwHLXvDR20up05MeQ42W5rlMgzj
HQRIxm+m8ZJ2FyrlOwZ1m9ZpMbznwYhfmfOyvB0aT++pqdw4dagNTGrbcujLAEZpwmXZT5rNhzw4
p0b21gFZjtrGsST1gAA5e7p5XIpvENc5VCOjTpk0dJBPbb6KO5Tl+bb5fHqCctMV8d3mM6iNUKKU
e3Wut9piFwy7tg+uyiQd3S4OG6M05D5flJ+DN75r7lKoAxVh4lQTpTa3E0DedWcY9i2aMgRoA5I5
qAM6lRapze3Ut4A6Lg1quRx4taxuyHXjrW7ALRpbt2np99AhafExp7a9U37zjlWp23QsiKFPDYVA
lsRrIV6cNam4ZzS/jN24+aiNUlqrcSWKbEE9oY9TVN8lTSwdzcS6QjFeloyUokxsii6GEkf/0SzQ
7nC6jWyMkvGGAewGOBI9L08FxPTStnMrWlKbfz6iXgf1CWx8hAwNH+onr5Vu9m1Db3yfgs1kRjSM
m2DDxq5HD8yLbje0jbwJKW9yHTOaJQl4uhjxsqkbV7cDt6E3ftGbhDewlIEXD7qe3nWF/8HpW9rQ
G7ycaRsN8EuAER4XQsasxIjQ4e8XfyOI2+AbKWvAEYD8QJE4+MgDKHWlxUU9rG73M7NcE+jsAiK8
4FRlhVpAU9Goxy6cpVuqyKxXqIIyYscVvqiqDD3oPAXyqQhqp3ILteE3HiONJNvR1LJ/jMLwihG3
hgW1SZ68Zpx7yeFCUnbQxiui97lOE0dTtO7NNEcCLWa8nnVfXZdN9bIWbigwaqP6PAPIsoRCdzbV
EKER69ztTazdnN9GDTVUV4M/IJfrZg+q0+3N0oRun9KGDDGInYVdjFQlbNdmF46lhCLO8uPvXeiN
BNemd6pKHpM0xL6hC3WX958aGj65rWxdmpIRvZbbGy4R6hC30Qq84OwGiKc2vRNJQi/2UaeAGpR3
VzcvhnbPbtu23BIxlmyq51g5ZV/LIf4xr/FXt6WD06te+xWdB3C4ZhhOS3ehVDrTjqxuNLIS2ioJ
pxASlVsuHj+iC3UcBaQL3TZuOeWkNSsgNIlAqBvoazYy2AHg6wRgoTZmqEg1VJEmnArEOve0Ue+a
ibkFcBsxpAKIPAWLTzNIhgL/raDlapRbZcgGDJGiGMIE0/GZUOWy67oQumdt7Xbb25AhmkyyUWK7
eWQ/PJQyrJ6TRUGe3el72pghT0tf8Q7nUkJkTsjgrk7dCvHUxgwNOp9qH9gHxBMoZu48qEBAxhCw
QTdTtHFDY+qBPY8Smi3rfE/H4pAWiVuctSme/IGuMgkHtOQmr921a/GtCBe3EqUNG1qjFP3UECde
B8W9JozcJBBTdzRFyz1175OUGGx8YvG98pIn8LVnTpZio4aiigdkmIAQ1kpqslN5P12VsSnPTR+9
cf3YPE+Q68wjxgH9ikf9UgU1xNuhueFmKzZ4aGXAINcF0IiGJ1kf5vd8dmO6ozZ0CFy5XkN79Ia7
XgfXbOLQB6X1csY/38hrQ+vqVB6Tau4G4ASDgu7Tsgt/5IFoxS5VReH4Za3ktpgGcGBBRgUsAHOy
6+N5p724PfMHvPVZw9ObjhTLircmUBAEaqF3rQcaZwy1uI17UhtG1CYLqFkmHA/KZzeLDL+mfd04
7ty6RkeflUKM6ID20ZDsiUyuhrLVBzdvshyVoP9ZpxWS22VkB13wck8l027WbuOIIiiQQAl8GxWQ
vuh25Sgw8zTls1t0tJFE9Tjqug96qGRM4kjy+mld3caFqA0k6rTvzSAgQiuRJxISjHW744sbJS21
gUSyrnIfQReAnHRR+6Rax8OYCMcv+huQyBCj5xjaISzO9+mQviPMrWFOf0MS9SgPS+mjXMYqiOX6
7PusHE3Fck/oHEqZz4CH1GXa79aqlFmVe24NUBoEp86/5KyHAG2MyAJJ6F1IxI2nJjeaDmqDiZpK
xkvuE5Y14Oa+p5B/zQaWD27e/2tG9lXb2Yc2eRgZH6sHatgRoe/bfnh0cn4bTrQ2puxAPs2AklvM
dbyqZCeMGNxyABtP1EdFWIb1lqIP34Iy/VQlbnIt1MYS9aZhed9vqOSFf6lYMaJ0Vrjxd1EbSoS3
Z92vbYWaWb4CKBuLZbj1mEk/uJ25dZGmnVfLAf0hzNkBzEJUdAnujs7Ni2wsUQel3LrhIMKavfAC
HK/ZdHZK843704YS8S5poO29PUKniN+ttfqahFy6vYpsJJFCciH9CbloOPUQGW2nn2OrVidsGP0N
QaTHXPFBosgypSIrWV8CvZG68dFAh/o0tMjeQDE9wepNPR5kSZfd3DqOUNPfMESqaBf8h9LT6qtd
6Yefw0I7jQlSG0HUtpNM2YQHXafIjeyDL0ku3U6cWA1QHypKKTTFaQat8ffb0iyaj07uY/MWpXna
ENUjkiuTHpKuvMtp51b9tOFDVdgwL5oTPM25VnuDVCitSO8Wxm30UDvWU7/2mLNpZPmeN/3dfO4d
twWO31F41OYsyvMxZWu5IjMXIcmg6Bd9nUYP1Zy1mM+p177h/MS+P1tOPA9PrAyQhys+QitdoA7q
9kWt9BZK5HUn6wJftJDqoZKrfwE4VHMmv03eOB3LPSEzH4W8weO84qa8bbqBP0eDBsASgxZetUur
IL6tYur/NB0L3YpToY0sUjXXZa9zPK3H+nbdajAc3GxnYvwGgPj9e0NE+DTgDCyErJ3AtYopXPJc
D1EdZGWaDJgJNf/F2bc1V4qj2f6ViXqnR0IIpInpfgD2xd6+23lxvhBZmU4BEggQ4vbrz9o1fWYq
d3dPTjiiqjKybGO2QNKn9a0L3OR2SIzmQdoOm7NZUSQRPCJZ4F7e87DYP7Ay0IlB6kPAdnE9dWnb
0TkNqH7Xm8AuSRmbdIh+LkyyY10TvkyRr++raajrd01BJi9WJbs20sHQj8EcWiUZMnU/9iNnv3jP
/vkMYZfBd6SCrnhq8J51YfzJDqPOKC3e5/TN5EXNwPxgIqkKtlvcrNMticLcSJ+8c1zOH+lPFSZI
AUG1rpiAvCb3UbeFx3jto3ctquySNgUz7qWQI269X4erqQNXtaDvKhrYJWdqWdqoDWh97lYBHMNU
mx/BdTa/MIz45wsHu6RNxUhdll3txG6BKKPdVYKKD0RbtKunsUICK7Z70u+T1qzo2fhGDO/altkl
p4o4uyAaFPCT9EDUUxMF8qagrSPve1EvyUmsIkoHFR5IEpeZU2JLXUff1ypjl0ZJYTeGs1KYYmae
63wt2XWnyvehCaAH//yexnEgjVhxcSrrfk+C5uu4re/jDbFLdhLOWMEwBefFoRTFwbQfHbPtu8oh
QPA/3/gEWklXrtgOCukerW6ae6oJfRcHj11Sktx5ca+UgbEumVB7xuLLWYfzv6/2/7y0YJemKYul
q9FEgt9X9v53ZDfVJEVh3rN87Mz6/L//kn+xcl7SkpzuSk0CjI4Olo8ooMeUtvRdB1x2yUsiDjKi
dcLSRuJBZ00FYnJr+Dvf9ktiUkwaaReHBQiBLCq18L3cD2FT/2Lw/8W4XHKTFtZU8YjUL1Qu8+9h
oW9gLP++NeDSzgeuTywQsE/YTQvNYFh9Z1X0rkM/uyTKJBQ9Z8swJttGAA5XKoRdkPuVRInSP7Cm
f1L+XLKqlBQbURMQdEhaRHGjXOzGtBJ1GKR+9CpJq6GJnyrldZnR2HJ7bC1bbHcIp9FPW9qtGyxh
wbOpV4r/t0AkUEe0vKp8sv5YqzaRKci4OldK+qvJjuG6L3mgx7xbW5BbV4TMexide5iP8Tlo4X3i
qyQt4q75aLc6Fjs5V0uT19tU6Cz0bfE7n9auzSut5w8L6bS6BZst8Wkh+rLP1nXyT/M6bcmPUDdF
Cc+jWg/XrW3m+xXBetFdXWoR38B/aVM3G0cswkkHbakQJLsN7Uc0s5L5tM61hdn1TPlYbKkYhm5B
FDlBJF+yjA1cCBHBJJY9wq03DbqlpeCjMVOMRwSl6upgZ+Apn9warvKAfHoTZoMbCvUBSYr9Q2Nx
jrjfBDcm1Sxuq2tJoprctfVAWSY7gKM3gS2b+YEPfbuwtIQXGsd8oFYCYzPIS20yow2bbvwgl+rL
DCvw7kqtOvYUmqR4qB4DhpybmzLcPNxwqCeJffSRVx26gBSs3zT080QfB09ad4UiS4m0WaxwyNwx
67ZHvitir3M+FMbtolJZ/mVsg7lP0qH2oVlzRxInBFy0tZuROeAbLb/NXV/QH8g6GPoXloBIc9MZ
Prf3QZQE8jTMgWzuvdgmPAAx6cKnyE2eWp5B/b1u55tEV6jJEpDky5ep9tzeq5qLOsqiHqFXXdqM
1I43cPOPxUcdDuhjeKe3ojzWBKMMyUGl9qLcCviVxyANPSnP6Xw/Ng3OtElbTnU2N3Prvks7F4Pf
jX0Ld3029O4E4qwYGQoeGBUSqGeX6bktasDUMM8x9MUUJQvzziqRD64jdR5sDcVT5xFBTl4b2TIj
21xvQPub8a5Pwv5OTVUEgz3VyNciEp26jkUy4ODgCjVs+EBBbXCU6CObxaI5D053sBgFmjM6Dy4f
Na8+kc1ad2CyCa4BcA0BUL+yIbt16KIH2jf0ahQT67O2sXWY0rXxyd4ypUUqIwQ6p6I3SKmUES9s
Ok0GUKdBwMJrU7XzmgolFE2bAO0P7chwEIip2MM1LHmFkhgtwG7YbNaWY2XyqJiHNaWi6Q5DN7PP
8xCvPHW86zR4r5WYc6QNK3/oeMS+R2syfNjm8neE5ZEnZMboGtnM9VbkPImUPdq+A/A/DZtKycTl
C1u5y+EnPy97BweN8m5RMtgHyFdor8BYc699T9V15cvya6gp7kxruNRlZo5ndjXKorJPXYAgrayk
sGnJN9P0MqVdI4fHfhX60VhIr9NhLujDUmhR5q4mROSxETXy0xp7ZeXWPRZdgBp65UEx5WPrnozr
4+OaIOcqX1gyD/ugadduPw50nXcoyLhO4d7g3wbVMnJLSm3LFKSGvj6pxqMtY6E5mq/aWttsKALT
HtlWtG6HZXx1tyCaXrViHt7opqw9NKrOXTAphbWmZ1fa0vFjW0b4doDg/ZjVaD08lhB4ixTHefYQ
O2nMNVKQONrLqnZ8z6JFPOuean+KXAd1SWm7We+936rgxprauyNSX5ZTaxBanIoORj/ZpFg4P4Ss
hrUd6zezb4Z1WZC/TNbtQ9eK5ZAAdr+porJuc8qgWeURzsk3cosNyZZ4tRDgWe1uTDzH7Y9hNvAH
VdwnSyq1GMI0sG21PPayBLyu2NbgvxFEsGgqaUGRS88Lna9NO4Fksshqe7K8nFkOZ1qItYgftifQ
gZIAQQ+y069ejvCMRi7dxPKqLefbAoRR9EzFuJjdvIZszUQFd6FU+1j7Q2UMEmZTziaTMoiHT5SV
bD819fBRrkgUnNdBDMdegyR6PazrOjzMTdsVaGOANxo/dnat/S32o4LfulGuH1bZ0WofbNDyHmr4
149Ys3qGcDJExcQ/VBI7SJIlYQUUZpWW18bDOO2qheGr1mmtetblfoSx0u04VbJCOBMl9QlvVH9b
iqqCUnpuFBp6CMzZrX1J58f2nFV2z3htWeZ1R79ECVzBgBA1Cl7rZyuOD6JL+tKcmBIJz+F+SIoK
Rg4jzSvQ1HejVT/qLhg/AgPecugb8KKXUvZZkMBnDBVnlDwatEE+xc5O3+Rmlj6ltU9kVsiCX3UV
62BGPy+3kSP+qaojEWd2gF1bp2t2ctM0tWk02+aEg7TKRiizMtoZchW5Vp4Wu40kn0WMPEGBb6pf
O1d2XyJIQh+07cqlTqOii20eWbz3T+Acueg4sI206ZI4Uu5ro2Wd1bOZeN6HPn6lhYwB1gbjsmWY
1VGQ2tD39CMmlS/yReqgv1FmK2FvVm92r11RRQcwd+ouxavnTiZysAYnG62vSoYY3ywQPupT2KIl
R1vW25jB3WAoj0LL5BZZbr1PbRWY5cDLuoquWTXRzmfDMqzjnA5kdey+02USZXOL2KBcaqMeTY9M
+rxzpHpR4eBMSoqZjZmrzZi2HqFc6RDHer4Lapn4rHJSX9nWNM1pSZLNHMZEB+4pDOnmMzA80EFi
CmWIEmvF9kJ0gT1WdZ3gQO6jJoV1zPeGTm27HzivXS65otd6sXV1EEiR6Xd2JlVuYuEyFk0oqZzm
9tOEjOEpHR32gXSl5tWIQZ4qiIxTWKA+1LpHnGzF6hCrPVQZOi8XKtw+RNWRLpiMRcpWio16IqK+
W0zZpBXRM0Ei93QcNcrSZKZJyixlKX6TzQdZ3C+++rx2CO9lC2fHpZoE4K0uRhuVjdjLfFTDNDJY
QHV+HIlv+HXhS66yaemcvx23oZiy2CnEGnV9GcR71vVQLCqoxkKfopBR8xUlbdJnZmxqnS7htuh9
J+Kxv2NT6X02jg1TR7tp2NQulSyT6zFBTZL2fTf5H2touEyjzSBgbzLOzLkrZmHyvldIrago6gdY
ei9k+CTKInB5T0Xhc6sQl4kbWtwL4IuuyjbYGd8MsJKcjowX0/fZC1ie2KggVTZrvE2nOOnlHYCy
rTgEHAXWwVjH1xc5DIbjXQ5nkrVqXJuHvpzY5453IebIGlhUKbII+kzAebRBqzW0Ve4cXMMOLICw
fc8KGdErJDIamTNBlHpSkNOQu0byLUlREqhj09IgxAg04XgnQlI0eTnPhcw6I+knnwSLBiRSxbo9
Bh5Zl2lboXbNJK8admfQ9C4zXTlIOabF6fspHNFZKyP4AqTxBvbXkctSm1NfCvoCuHdKMqyb7SEJ
qbivl5WMeR13lXva6DA/4b7J70wU8Nmz0NFXV2SDCX4Kb1IxfdumVYQ7ZGoDAF2acV7zOqlc8hF6
1Xg4xnj6OsmGhEr1u29G5JNuFRp/qVpa+cKFXWp4+ZYx2QWIpq2yNRhJu1ctTFVzP4x+PcG2yA9Z
pNqwz42HOVqGwp/cVKpdJlTAzrSnBtZJn2C+IUgaoBRfUxg4JFg+k275KsN2oSV4C/PcHt2EBfro
zNjanRs0BFe410ki5b3mJfh22Hp3nvWBucc6rpdn6yFbOW1rGVRpuKy6uVoWLsN8SJCclBcL3URO
xzCKso3GfXSs5lBgvZnCEibQ47iOR7rFMJ6ca5RVH/HMGT8hz7sZ3roWW+iBx9HWf9UhFCsZi6la
HlZervSRTYEvd3CeKUTe1qTZx1FCP9uQjnclw96fh7T3HCeGZgSlnkGnmpuoL7Zcttb7Y+eWmuUi
qtvgSpYgcD2iGGU+Q9xlNXwQzdZ1txoGYqi4pnbBabochz3Ble/aYkOR2TQlMx/qkDf+pm55Ij8H
hkf28xQ2JL6nyziL40oFe5kYZx3eM9Pd22ng1XEYq5LnKK2pznpYyLe7xcOFOgOfnsg3xkBXs2lF
txlMstUHN0ESF+N11AGNzjbTmw4zprNb2tdcghSagMWVXOOtlxh/eMIE9xUpiuABeUMoB+oiwAxK
+64uYwOFDp7Tnq1knYFow08rpfHoCSjw0fASjSbGSwcp8mJfO+vr+ZuEr2HxbdQF3b7LCW+u+xGG
mKjknJhoBhxTpYiLzJuQ+HRN7MJ2rj8HtVWVnE9eu6HOzYLdK9WDwgFXVWP1NWri+HMhqCz3cJYb
BUdoe4IZgMbDrPa+wZ655izAnwV85bWfFwQyzb1dHyhyJss1kxPTU5djLShbPFQv4LJR4+Bk87B2
OMGM5RrC6Q1tLbmDBavTOav06jJY64ckBblDdVgVFhhPTDhwf5w0dMzANaF2a5IcZSOBfXicFOCX
pmIya/SZhjVLUGlYGmRRaSp1P9GZqTcss32bzxLv0r70fSKuBJ86GPhzuQzyVZZD6J58CZTgqbVJ
ZzLH41bhpKE84nwNw+KXYB0tdpxSVUlwhka23eKxxtVpQwDIc9jGVX2gE5v6+8AxGuYTVpj62tp+
fkYMKXJTu9aX0WNX6QnVKfAC8uY5i+guIVCrHcGTmbZsQMk9PbvVkSnlW9OY69XNxXQoHWXoPmzh
D5BFZpLOVi1fCXjpz8IrD4VB0LkBZpkwyM+N9VF3Sua5emvbtXBd6kLYVaGEtxpvIUXQoN7PhiQ1
PqVIJ+W6u6YT9ohJ6D+XxBQiZZMXxzDexI+aJDiyxsQkPFuBYbsd01Vibkc8la5Ode8BfKbr2FiT
bvXM8CT8xh+QQQ0d1bpFSypw9utSH84LcBPehw+xHMP2xNBGYSh+sL+lyrR8ACnQ+BC+sA67HgIo
JduHPXw6d7ILmf62UNX6HbwqXYSUwZJKTC5U2FnXDehYjQGBYGHhht+HEilzDxxZKTZjgDbbbMNJ
2eTVNrrytC0Vd1jgTMlSEHAhPK5wCB2vGIzHb1fvVZ0iX2kWNy5aBxyiAssqlyLcNf7EjRPf2RKQ
8ZVQ55b7MoG6aw+gEEaloeUFPsLS8nvDwXgqsxh58I9cQkNxJ+d5lViIKPUYcziTwUm+6Wt9JPHc
ILfcCxuzDH4I9CMlgJ/SBfYFz5omgGYQE1LgqLnEVlxhw4FELQIB5wporY2RmKWZBKgDWX9GmBP+
vqJ6TnI9TAvOAXFHorwvLLhRvlF9cRpouyEQnCZFmOGMJ57mspdJSuQs2qwTrvocw2jrarTFEGYq
bMSHwgswcPtOli+96uNP2ieaZ5To6iskRduzQPIAbnLGjo6jTyTTqWTyAchaAMllN41xFsy6vcJv
WR/YyoIdllb9qFU9hiiXlrnJfCHcgatlJFdNvYKWGwm8G1mnOVIw6gmZQPsNhYDaw+q4U9jpPIKY
qhrnWYozJ0SMoaPkGf4G/lWdeaVfOt2h5AkB9Ec/oPpU5XMD9jY6ABQ7FvAbgWNEVQB4u9NyNDdu
5QTpdQFcYiqMTL8bhlqLJ3iukjlLghArcIEdrPU5urO8yAePQr/HuxZQQGuBGVK+AFXKtqVsYA4M
tCTl1bLT0t6FPFk/zKH2R2UEWU+jsu3wzS2kwMbRjKO6DlbXQGRHRMXklNZQbDwshDGTSd03fQql
ZRA8sH4tb0dWCpIJdLtPk58Lc+3aBT7NVheq+tAoJLQ9ANDz4qZOQiEzXyn1SJIQsUQV2/xLk3A/
7lE5q4cwct5fm8KutwuO2lesn/vTWoSRz3Cigp0NL7C9jjio6Yc2isTvtDGmynWCeiW1vJLPDMmf
1+hbdvBL8tOA2nOqlo9Ab1rU1QEUlTjw1HY8BUMSo4s2zOsnYhETXwTDxlIji/qum2zzw9Ak6Vug
ExRrSLGarTk1E46Bp2kQsk79Rv2SrXrB6Z+3JoALEcfTO4jaTK5M4ddSFc8JV504BXVQXZtOmzkb
Ir0E12HhfYdxTcY3RNZpleLjl0lKt2jtDxHcjF69WJYpQ3VX3FfhHN5EhXz0vgRLEc5qYsmxmG63
jlVdeGPQkXyDYjt5FFC6v64CR47rtqSmOA7UEH4gUbz6A+JEhjEd+7l64tDBPUZjUfbpUCTrK/Rx
yeewndtrPbJ2R9ppv5ZAYHj7bWbEmzRybv5MgIGmoGGghkNrFeupJXcKp857BmQc0VIO/dzdhKLq
Y0m35arHjvoIsYYLrpp4AXhq4mJ+hAnFdj25hFfpWkhzrbrDt26b03FFENgSkTlPDqOEh0EWnzHi
ktbqOTSq/EwFXrNKVC1IMhH3ByQVQv81gCfXZWOj8Shq5N3crcqEd7Ha1q8F4L8PDS/c/drJkR5l
Sz9KsqbrPPzganrZjKGAnEelrmu+6Q5gIC9PvC/LKzyYIO1cHGMVMHOz5qMb5ibF8PMPRbAtUx6j
pB4yH5gKpBQgbz/YhkIY84IBnUZuoHySOErfV9KL+4DVjcNetCqXUry2mLFuNY81mZdpv3Us0ruy
WoHITiTqXxEXQkLs54wBt2+CRyqD8YoyMiJDpJjbbxHf1jexTh0BNLnyHvtEI360sNz6HvGpxo/G
/aSzAotxATQEoD0wyjJ8DhWga2i5Zv/ah20TpnPLoJo3wzAWuZVJPaSh4sWCknFdbvyyVHXGgdy/
gLLAFli+BK3CUdXNXwAcdu1+invxhokVHuN4u2sD1tzJmupbtg2TTuOO+fs+luoWa3jyu24QFP6L
Fvm/6lBdNGRhIDy6jlfgXydTeAWR5Jox8FXeR0u4VKEbAsAj1C3a+3jFgwlFmAmD13f1HC916Krq
qn6qz10qWh/rCcsRDef35Z6wSz33GDmbWAMCttnYnArQR+lavK/beynothvB3K8h6A5G94LQrXub
4JT2rkG51HM3Wxvj9N+cNQw6gGGp2FWF/xWr9g8K6j/p210KurdqHOtqiiDRbQA+HL0ic5IGsgyi
QwMw46HFYX9NrUSbPxNllXwIYHMy5ZTDrjvtG1363MdnFS7o8024n7sifJ/RNrsUhPdTVFmHBObd
spwnfIcY9mrzwbtUCuxSEU6ZXcsCxdAOLpxUHKuYbNehQ4/0XYxIZIv/zC4Aj72WFo3C3TzHT6S4
CWX9+X0vxAVvYV1rIGblBk5T5NJNxQ9BHL5v6bjUgqNPCClIi8mtVPF7NzevdBC/ovz9i2XpUgzu
28QUrMS1uSo+ObFldfK+cD52mfJUucrwesEUKYP2C2/QklTTl3cN9qUUHESglcEzAFZnLTIe+Bwz
9LPf3nftC8ogG/tS4nAPuXYTvm3olcmeLu9bNS6l4OgCQirTn4WbSfA74uPGnCoTvY/idSkFxwF1
aRiHdBO+OHVeAwf5iG5o/z6uwmWEBItW4MDu/BJ6WtxQIE4d29578YtpidRMPzfagqbp3V281lnY
uXcZywBt+nnGw0US/ZMYsqpoXD4CIUYcffnpfW9K+POlxYiWZ0AhqSqGlT1UuozSeVP+fQvKpSAc
He5YbmUJ/X2AjtzcB1dJXb7Pm4ldZkjwmRA4enWw9GKA2NGCwn4BeORd43KpCJ/UUiQbjL1ATZUf
px6tReCs77z2xexsFnj2o2GBPX0IjybxO9PS9+09l4rwKd76IhG4bUDy+7mtv0htv/4xIv/+bfkP
9WYf/mvrdn/7T/z9m+2AZSDQ5+Kvf3uxDf75z/PP/Pf3/PwTfzu82buvzZu7/KaffgbX/fvvzb+O
X3/6C0Jxwap8RJd6fXpzCPz74/q4w/N3/l+/+G9vf1zlZe3e/vrbN+vb8Xw1Vdn2t79/6er7X38L
z2q/f//z9f/+xfMH+OtvL+XXynxtv//Dj7x9deNff0Nm6l9iHGwpYSSEKcNZPzy/nb8ik78g9z4O
Y+AShEfxmd/cggpc4leSv0Qxo5KQBBl+nHHMO2dx0vzrb7gaBVFHxgkBDIB8q+i3/39rPz2c/3lY
/9b65sHi+OVwN+cJ/D/lVyJiGcZMRuH5/pBmfslzJJ3v5LYE41HX1frAw8nfBhxUg6zxABRymAYE
6jByhZO94GTh6dlSqTlEFUOdiaaPYPk8jOJXpdfPZPbzbQEGT8AwhJgrjOBm8fO6w0ECnNBHxm01
vihOYVWCXRL7MljyEFjPDXxdu9ugLCq3G3oGvCEkc/8Lot35uPLnoUk4CUkCUm3CQwIG6MWKndjJ
J5O3y0EFDYsPiimXpDw2sPBeO/LLMvsPZdDPv4+zUMAXhOMJh/TSCkJLuYYtoj8P0VI4j3YM+6xD
tG1yU1HyZa7AADMFegBdO0/YsrkG/WD0y/Arp/LLsUdGDQ85Bl7yGOX15eemskVR2fX+QE2IZVn1
JKL7sRPhp62fOWhpC2DBGty63KImL9JibItfJZT+IR+7GIwoQYAOJoeIQzyIn1+ATlOBaBdAJEaN
1qOLtYQPEVnV92Is6B2Iv1GTsVppQHpkW76QoGufDdsUTKfGkDZZICdV5HHdJ1X+p9n99yn05ylz
fuw/3VkcgraOZiPlEpSiS4db1Uccw6KnAzwq52IflWUMAkA9tL+iHsf/8IsYjQG1SU4lyr1LZmPY
y6oYl3Y62E2sAgSCsEa+w7KG+YwQV3VD5ir8xWc7T6ufPxsWnZiGhMD+lshLgu/M0dDwJQEJxZnu
FRwGRCQ1yQImkLARP+FfU+aiZMPyiyr3Hz8rVrIYowmMEUvk5XxfK7TjttUPB4bG+gQEmGDB0QFY
lMDiC3DAFKLDfrV5/+OnxQseMs5JFGIlvnQTRsdmi4CiDYce9h9HJwfapPWk5+9AkLrvYWz7DDlr
k/kFgHHev38eZGSfyjjEp8SfMjkvyX/SV6hYAs8f6/GgEKfBIAXyw4+kwaw6rLWq/CFxHagsqwdR
YC+TMfxVaGeIpf2nWxDR2SAIA45OHuZ4LC+ZyoioLLDi2emwgmCUguvzmU5quGaTJbflyF+6GVKG
zXboq0kQH+peXYNDUFc5+gvLaRgUwM4YPSME8gGuHHp3pUaK/Ga5mBddano/rGAbQZzyrUlqtWMt
q47l1s67EGl+oA5WRcoHM+aBLsGTXFe0QEo4JlwHtujqXIxbfywRrdwCeOsArDZlFXxFMOKWTf2M
BWnrf4S9BVBGtxMYpsmVo2q9TiSijpCRVR2bRRcnJwKR27FtPpfdUl6FC/sBHS+9SYAxp6XGjBqB
aTxrEm/7GADjPazIXjqiygfF+D04p/FVJZS8ruAqYFMS9O0XquXnEce9HGy/8EZ37ZC1IJD1eQii
UQoCwcn2fjzKwrciTRC8mImZiDVLNFinKZP187TUSZ+GoI7mobfz52Wrhh3BEpYbDtOCJcEOAK7W
1FbP7dgpcCccjYCTI+6mA12Ax3BpAW8Hisdyb+lcazRLwQ0uUiQSUHmaRrHJ/Sp6D4qTEYC10d3W
4BimCozYps6Luq26OqvaReMc7wcXyQcB5H3t0J4X5ShwH+eGLSgfG26HhwM4okXfvWpcsbshEboS
JTgPIJLdGpBq0NAgUrXbg0Xu+LDrLJ/0J/QesSQaCRVfbqN1eXDNRONDZ0v8F+LmunqMOMzqD2Eb
quWDoegxX1dlZPW+ihds9KEXQOMwoHZKhhQACRrqZ6IFxrsXcObM/2tHXsCabA8cjc3ox6goLguC
dzQ9FQHFRTa5dK9qBaMgZSDnoglOGy4QlmwIFjGjzr3SuqgJRYNZ4q5V3eF+HRDYMh9IjYZe2YM8
kgV4h3ReNEDB9rKdCW6sl22/mNSpoW3ukHqn0LGfVhBkNbq5IiviJWmvFwog6ZXFDfiWBfJK1rya
LDikAlvnDZqEPfhWQ8DFXWTRC93PgSZ23w9kGE591C7rad50RU60gCT9YEDdfe092IdXBOmPc8Yw
3zBQKBdsrsv2BmbRfh+3tULvaVlBwqV0HdYrTmvzRJuFmVzKgCc3DQwfi/3MzRjeU9UvwbOShake
q8gj22cddNN+qwL6BtrrCm6c3KLvFFiyvF007+67mIc+m6MEb1y8QTWdIzEhSVLnGozUxDqV9+iZ
/RgdxglQ81qpnNuo49mZFcmfTL219hioVXRZo8WEFmLFis9NCN5oGtftaTiDfDi/GkQhrtuA6LKe
n9cicGPcVw+cFgNih2Q9GkKWF0iWZIhwCTkV+4HwLQvgZ03zFmbZybVoHGCqc+4X0HE7VQ0aSHSr
jgigxELm0FyusgQSn8wr4/s9N3Jw6GVuy2DTXoM+eKjRBinzUaI/lsW8apE1gVTP7lg0U/TASNt3
ew2BepeHAGu+bFbBzdVrhNjn4PZj/8KRH3tWXfEw66KZWJ2iBYPlnI9onCKxs5KHtmlQQ3jNk+Kk
ko1xOHQUiFPGxAx3QwKV6MGKxPGcLpVP223DFgU63G07Ju1xItXY3jQ4K+xpIIonLUmwl9y298Bg
4utpMXOdjZw2P5BzWma9lPo+dNF8s0niRIppW36fBInpB9sVss5tnRT/j7ozWZJcSbLrF6EFowHY
AvAxwj3mId8GEhGZCcNgGA3j1/N4V1MoXQtSKMINl5VV9V66O2CmevXeozi5chjJJp7BPEajHY6N
aLOHNGPwjf04DzGDBDLciTmv8OFVedND0GLWFDdEj/addL3vda5vL1Knln24MUi0xtR9WCA+3VV1
70bKy08+XOCrWTjhYWk3B1+LkRnH1l3GNC5prdkgIp230bFFEXn29sQlOhwDdy4O9aS7/bR2aXUy
S+mdcCBkEQjP4hgilJ0r+qA49EWzn4icnQZmO9+5XJ29C7v2rgjq7NJY24dpMSZlj3yPl9GpAX17
w7YeNtXOL5MCHZeuNE2xrFNTHwJyIrcF7vOecCGl70BVtHAud9YUa8jMJw4+9qiUs2gxLWjT/TPS
rUQGY7+v0rE/zEFMV2KU3Ul6OKVY4xieFkb3u81oyy4ZelcbX5WRcj4Ner4blNXIXbCSCNhXmROm
19yFl1UbnfdYZligLbdsd8GE5XOnc1+MuGgtrk8SFY9r2DdZrArgGj3uGnmGW5HV8bDyasV1mBX3
89w4+rIEQ/izDt74p6Xm2gWMggfmyn6wa43B2qddXZ48XYiAX7xljhVW60k11iBix5jmnHiNJ6OU
xX9P81h0Ry4I63512nMamlj/mDcX13yZ9ENYVHlkNhtX1lR4j3yHRZIpke1AonJLF3n9EjquYv/u
KM4rroNvBzot7HXJp4+oF4wk9Cvr0al182du7XW3Tp0scVr0brUrcRQzBgzn4lSyuuWFreQVhqOW
YWTW6ZPtMoW0wWlSROiqiDAt3oelib+Ycyr4I0rXOQ3dYHFeDwAaWCY3PJSAxAiBj9iA8MNmkT01
q4vRSLZvBFaMI4Ao3o1ClI+9jTVrlw6ufDfJrBy9eul3XldkB2+gSHA3J5Fy+D1v7ZxsvJ0Ppi6W
hymwnzzR5DFbm+bDooCfcvraiamwrVHqbDVB6rK+YihAC3PrKsHoYf5QCQ73CxVPMpoceXE6+sQC
1sl5YCvtGXt9fbZsyU9id1ukA4w9QeYHXlSDhHbirp3Kd5eoQh3VoWyuvl2WD3Mz13bUoFdryoph
3terDEsWvFUd4QvKfixzeDNrx4i2VeG7hde+m+px2jM23hmVksQyygc3La0PF6sp+/KWV7tq3xjL
vupA1JGamrCOig0byCDT4bqtzJdNEHNnD9mW3v1vgemwt7LfaHOkcKR9GTGJHHsORuK162WZ5JeX
bQ1NT6HQHbK3fDa8aNpa3tdgexPd+BAUGEjMzuSF7NtrAUT+MrA6IZb9csTaV11sMb66bS73ONPW
uNFT0qzBzRabTXsbTt/fsSS8S1m2Y3opd8qQAxPaQrIm265ZSeczbxcaA2Fr8ue1iN2i3675IOY9
YCIzlhBE313mvHoM8lNfVb/Yq2KcNbaPWigqLb/nAZzkR2XWX2Hn2lGO1x7T7TwkIlTz+9JU3xzB
F071R+V0ZlJAVoQSDJY5D9eVR7D29jjB/sh1+sirqdh7RGASrvjLVshuV7J6IoLygGGRwoJsmruv
y61Hm8GHRvAr4hzKj3hDf/DdENhBY4hGzr8E1tTNdVqkEb9JnK6pTpxh8zHXyfAgqIBQeofsutCf
EAuz1sQP0xc1tjhz8vA4N9Z1wjxF5p/6FGS1OjIcJJqDPelPmOPioabEJeY7BIlMd/skqOPhthv8
y4JocfQ892lZ0/aOw9OJ0spjoqQm85Uz8a1Y3ZTVNFm4D9jDlpjhRJiJY3N588DWRgLrapwa2BJD
typiJVIDa5Ii2KH9ry7svQQy92nBzRM1M3G+vvF/7NJ+9GrjxVtvSbRgLPjxOwtuXfouJ9Nif0eJ
yaHxxKM/L0enNfdm68/HqeVoZVu9c9iMvt0HK3t4lqw1To5wzitVydESbXkyPItYghZvw2oep4xL
3+46eVzlpu0oTM0wacZ1TEq86Kctba/+bKYRI0bK2c3Eo2mwmogup12nqK7lSuDGf8jU8DKtTnq1
t2k7t6BC4pFK9J4gYYGf1Gn3vfDe2XC4/p6cuT8Zvek8+9wCz7MujXNZSGuPjFESR1qyV9nV9Utd
bNsOF4bziQWv/8nNpmHkago3wnWxfXi2Yx4G5VNhuPX3uuD95urwsi9Vi3fFzfKwmBuGUluJ2FTB
dKdwfl6KQQCh22x7PzYZMcmx6dQelpGOuj77XD1f3RQEN257GH4FrvBECOXHcpbmsbQmY5fZ/SfD
dmy3ymqfQT5UCfHig1t3Q6LIX3z4E3HgaFB2Hs22q65oL/VDbY17DX/oWnZ1Rq4Sf09iSlOclrmY
1xiHSxMXBAQj08pNHi3rCe9U4oJJeAiDok9It/zt6WBF3e8gu1ECOL5fPdAzYyDybbMboryzEAAy
h1Vj0KSo+p1Mxjor5S1KkNUDwldu3WJ8o/3KfveLO6tuP5C/OeuxzmMN6y7CBNvfaZmJ62KG7h3O
mOElmweuo3aDQxQZYlVnEljZt5t3bqLHMFAxohULcI2aFFW69f6JfFqaxuCJV1ySayNiPWwc0POU
iVtFidd1y/MMUF/R4WVsQvdQTTRg07Kof6pObbjLuE/ShCmfjw/N4EtAtDUGffbI33T7ujPti1np
9GyU/cyDmDv50+TNPmWvm9s7Zu3N62Sqoj6kK07VKJUBZdwiffrfYJi9g90u3qPROlniOxJ74mT1
MpZNM7sRWI/6IR2X9rE0F7eOV+mFNA881Tu6KHdJZiICyehSu+zXSbzPxGfSuGiz4Wz2ovtcJ7fb
2E2bdXsWnNTOgeBo48WYyHySfqqxT5U1BPMh3Ra7JcbbzvzbgpVoSUeAyg9L/36VZvYVWFP/FY7L
eF5UEO46fJxGa3dwcd18u0snEdyng1GeKOv4CuC2Q801w796LdwkXVleUZdNfqILpGFbV2smheex
krPPe6uIecWKgk9izvvWmII/nlvmZ3vJ1a8g63+3gz988bGCEyUV3rGAYGVs9eJ4e1R5yIPBPBrS
9mIeRPNBW5b3qAzt3+co9p9BVXTc7Fw9DxQv8kRf7l7m0rP5mxrGAQ508NTjTi+JoiFLRmW9BeNe
rRW2JIFD2ot6ZQxHaVjaSZYqrd6BYiz7xl6KX8wNlx338rLvss31ItQe+7Gwg+0iBpNzsp2yN0s5
Sx+Na+V9NsVg3au0bZKpaMdnYwnm3+U6tl+0kA9wtsanbmAFfC00NmZg43zDVjvxCLqvJatSXgh1
b+cAtMIbVuD11VyCejePJckAneUxavMSM2wsdoNpqxei9Oa5kHTbY622qDCH2Y6BQHhz3CEdlYBH
B0JvG+7mQzvZ+YkAkHeeJPlI2RMiJuZK3SlSFk1GNPyeEzGwawGlLJlM2hn3qj0pL9p672eegufc
bgN0GsuOKoOwZLiFjyANVAStB9nTJYase5Ejfk5pgRjpvywzTlna9e67TXu63C4vxJ0VTvOTZ4jg
rDhDAIoWX7nusTUq9k6B0+0jctSrOiydR7cetnLc1esmHuRGleDXExENoWtyTLZtvnaepxO14WYN
SbroQ+gM6W9fDsND2vru2SeOQqbTx9HOvHfvKOXswsJc96wXzY9TIdRyFwrSAJaDKVeweGxnBcF7
O7RHMnhTXFn1wQq96lhr244cqcMPzyp3WTE/zhy412Vx8CeO93hj42apHnuKnzkb3aPW+p+1Ienl
LLV9h2w7k8xzxYC1lV8LguAQN3OQJZvp1kQbC298I2BzLDoz/R5IhPG9FNbrjcJQqHyBi2MRZ2nI
/1SHDtzgTBmy+sO1z0ziVoSUw/5o1VNF/060X9OKDiljqKo0zJg0r7DicuNJSJoNufwxHyi5cVVj
Qz2vWafSBKMlWFcmWKU8EG+3ppO7UEI8yMYkOAC7yld48duxPJEeC/5mWk7zmcxLGpNxR+dMO0Eq
dEi2vqcPrP270VuGaM7Lj7l284Q9ekd2Cud4H4lit853aW1SE9fqzClORkfdSwSrdbHPy2Ikbb7s
c89/N4ryVG7z57BN4s7dyM6wSHi4T+p8HuKlyVSkJ1fg+FMPA9cok4YqavPVvy90msV4DmUCPOQY
BEW48+X6Z9XhxbHTOx598rfVYZrlfd+UObbaOt2nQ9PE0lMU0Mtz2jl17FfmHsPUi6Pw/zPa+SpV
0dGoCOL9/Gju4r4MW0iIuahvI27jxvdC5tGpiLdUeHSA0x11enWVSnw3bQBcsKgSGbrFweyK564z
XrU3cmKVlzlQ9/YAKiFl2P/RyfXkl1kaD1Z+VkP9G3cp27BTOd43QbinQWLGVmD/BJqn4tUcWU3O
+qZDp5q7gQNnZ/aOwvneZ/QIFPJmlrIEcF0/DULhkduJdp8FiHP7uhbDfA7b+Se3OliziL3mLreW
lksZTgThFoG7FPHP1TcuBUJPavKF2rqMfJ86usWlXYQvWZvZBzvN7HdAxLGLKnyZNk8/j42Bodox
qfAVZ0vtifKrVW2egVkLDJF4hVuOceU5obGbZL1sd4gnxQfKdrP+BffShW9rWqQ/xAR0llCsDvI6
D/QapIAtd7rrkWhHeueQb3zlMlz3lq+y34XR5tved6H1Pbp17uuvCtjBzea8VcYdy9ZRKwioN4s+
GH3BF5B5ljRiXdAV4Zoz02ZnUnG3J9Ikb/0wP9fSeLSC8R0Nn4xsYR3dqi8Ta5Yy4Zbj7+4Fr7Kd
RDSlvr83sXJ/UvwEe+x675SI5X7okRlx2D77hoFo55r9pTKGezll3qOY18o5ZJuGyx16nRGlimsu
0tmocEpRhC+La4U7Mh7mB/otb5wdzm5spVIUx0yl/X3hudWpw1NJ3MfJiufMr2+fT9r/ZHyV2MrL
kFmoqHz97E1Dk3JCueHZNgfDoabPxpMpi0py4FBtsoaFL6cf8u5IQulD26tYiTCl0j7fEtpv5HT+
oDhP19Rf/DMpE8+Nq8m0u72VZWO9a2no6ZP8DCHXnD8DsjjRwmH47DvjuM8c3Z7apff4japsjzxT
XDfW1D/7dT8+F3NH4sOzec/t/mdVxXgSlSF/pZz3jFUNAp7lWOICh9CALm2WXnAwVZg9VK0+d1W/
ou12aPqFBvyM9blR1zzLnWj2gPDxMmKgBCfxi7nydvBHTFdym4m+D1WTVFPzi/NxORv0SEfFjRUZ
a0ZuH4Rkdg/7xRYxOXVM1IzIHmo4J3i3LescSgtJoepVnahpzc9bOLbE0B3vlIKOuKWG5jRWqy/e
arTv926sC8KrKTkISeFrVYqiIxjquLMQMUFCcAGC8YuLWwp0yu2tTIpwCHhA5Xx2uOEIZtXuXvpE
+urWZyJkqKquo8zOdL0rckKr7BghJ5BP4p6cqvq1YMp86brlq1savTOy1HsanZAYfb1mr8ucy5hH
7Lmql+reAW37XFSqsKKwJQDfY7E4DHjJfs/LUp0d6ds8VTy628R/a+You/MSTufKzOv9LRLxdxCb
vGvrpv0yuPuAFEzLvTGMPxMC6FOqjEvp13cGVM0SAnpJMQjsRD6TDRj2JpOQBIJFdQwUvVIptMkm
hsbGMGRRI1vJYhXvmdVtBHjJoe0K7a0HfIXF1c42/13j7Igm8v6Jv8oRVSwoIhUgw/Op88+lRvsA
aQTAxSCMbFXlHyWVtcs9QeJnmF/XbTGPrejFE7u714Ott/D3nDbdhx22xp3hsXK7IUccq1A4KBKI
pm3rGwXPCNAFv3fEtyGy5cknKx1nqZG/MVbw9nJicwIACHDVsrKQR20RbfnYP4dgbDgCtfu3t7tg
F8hujcE8uIljG/OJ8ihIFKXKu7dN7XX0CF8FbbXEMmzcg5ymPNEtPJ3Z1eVbJ7CrW3U/fRIr3g5T
uDSJo1yCja1UFwAC031p9eXzWnUv9iTkYdQCZzxb8nbCYeGFQYH3T+2o4oFfe34OROe8zsSq+Gx2
ML1NTHHc2Gxsw7/2ZEJ3XZ8jgDGGitpmokGHnMve88Xd6Dwcu/kBzkC73LcVAezJY2OMyKue/o9G
OXELSbPRODZxrdXtl6RwpuEHCzPZG6NPxRW8zIJO0xrt9+IY1Udts0uNK4oQQCfVz9rZWP4Z4dnP
JFxYPxuq1lLEXhdoN6PXFqdxQjJllpftvHXW+5TN78zepvShQh/epTa1kmeR6AhL0YyxH+T5r8lu
Q+fO6LLZiGaGJyqZK7fcg0sAE1EuKy+U36FC+vYl53Or08xO0zuRGeOh3Bq/5k0KxkO9Wtkb15SR
5DORLeUweCXd0L0z0VifLdafJqbB8gwkAf1WNCyfMsVoXMgoFvsCoKwNh2YM9o7t+PGiBp/bdP0G
LUSH7OuCdz3c7tuWdeTOvDoHr+q3vRMMa2y16xzZ7CiLaNCayE6b5lRW1FHB5tFupIxL63a0Xga+
9LhUhv+AlgyluZj0nrlnfnTD2YkIvTG1NlNjxxvsk6ZWH0tQ5D8mTzlB6waBTM6tyynpl8nsbdtJ
pRVZpyZs9gKOgdUV05EJHQJjnTqUiNl4RK0RxHsrP6arRhWdwnwPcCGIC6uYPtu+Hi8id80zuaTl
gKBgxDbtUxIaZXkkTytPW13Sw2U+AteUBk/YoKDq+FN+z+RAXjx2/CZVOq0fgzSbwxKI4SahBs0n
YIWQ7378oa6y4iEXzWfhDQMR+EA/BO1mXWkvvb+FBCNf58JLsPnpI6YLHkIxBl+j1awc2eM7iGl/
VwdSNNHMk3DAIK156YJX4mZIsYH65SgC+uu6qEO+it8MsojB0uZFS0gyi70pbkR3hCfMkK+uV9/G
TF1w6INm/ByHjH6SqfBdZVMWb5oLh/Fe8SqdJWScWqGaEY1Vf60iWKKmookdcq86wbah6CATx6pu
y6r3mD+cmHQ6Dny36cfTsm3FW4VMskEyUBltpuiOLIlZH9cRL120Sj11fIgC5lOLQL2zYDEQ4mz7
Ko2nsq5PY6rafxY9KGScwBf5ztfmZcr7raB8VUQvb1LbvSI+FtXLPPOmWfJTkdI86WHwqRLHjMwX
KwZipx/XJw/h52S2g35vy5EPaW+z3nY0ZDlhLhdKhbqBGBKR0eT/LQriosdwDLzsMEOx4ZJt0gk3
rU3tr6eGMLXjyDsdZMvvah5ChKeudE4Bz1HDFvpNRWSKV26lJfhrmtn61kgvjx0stGcrtW7Dau26
p5zFx2MEn8n81DjiUjBRVfZF0hYRvcnsh5ptg0/SUemu11g/71ZRZonO2u0ZiNGmyQ3y/UMgkoLX
AlRDxC4InwN2YAzPzjNeFmcY5XHhEf0UbOL7Kd253dmMxgn4TV/Slz+rb6FFr5ksHn0AotHg3HgT
djYanIljRgLTWM5zH2iatNzrDvY623dZWYZvtUsAm+Sk4/2qrTZ4lFoN810rW/c8NZt7l1YGHZFU
/rejakRalXnHxShW2vlp1JeZE6aMKumOd3aHc9Zku+xBVxlDCgf8Bj9PIz78biAknC8zlI5qSF+s
ztevjlMaj2a5VIfezkodrbXSNRN2fzsNMtPJxncnIyhroxXLmxQE5M85WvBfEFcDTd8ELyxuOARP
GbZ6hYxXhXd9YMm4r2YLbgOl1kcOx6BlmOKrh3rIBpT4VZaxKNc+Oy4WwCHebDL1VltvCSbdpCZc
Fw0ol4cgRzk5uC5u/ahlqksktYS8HnX2UL77xa2qym7TPvoa/9hX/I6dsKF5rJkxEGW0+dnEKmzq
oWlsUpw7W1DGJoPOww2paxJxw2IcTEmaBdWOjbA3jVu2LwHA0zIygtoiO9+p4GkLszG7ooAZd4MP
EwbB1XNexjnLDyTFe8r73IT/okb1OqQFMqnvunKPDLkkzUDHxlmTsYqTGzncHjAI8KLnWqxwh8IN
lcLvun2bm15N7aGXNzZJOxONjUd2MfC7/OzbTrUeHIaITMbrrD7rlCkj8ejVJuJYhS/TxGRNdjYi
NfyLxk2CjUut5bAZEjiqDnP2jqFIZsMTql3R70mFBNbzNNrjt1GDnSsW4a8JnSEeembrvhets5M/
QNOBfVY2285gaoB1yZgYlPdpbc8xkKtNUg+0kDM23FyFzbBgWYbt2VDDchTg2HTkVRnf/rTWM84b
0z50xSpONo3TvK8cAcOhcboEoxBvWVUYGuiHozN69DG/DhNWAbPL08NQaj4XGxMvlq8/ynn2finI
hBIsA7yswZDZkVJlu5OhythSVslNJMVIWJCJU615E1BNYFnZn5u1FgTinUtgIKzx2NdxOXv5taOj
oRPlLkH0mAg0M0oZUdgo7+NBOM9CQbSv+SzvRAarfcloYI9tAMMJXNAnZW5yv83O7xumEu1XS+ZK
zZC0yyD3I08nOeSXIrDS47JO6DeQdu7bTe873f/4i0k30KoXT6z5W0ux+1Q4jORMyxmfbTdgVi9L
AWrXUp2RH7asmtczDS+jCigzYjmrjCnSjj4AhS+CFrfgGCRHjwejrykKjuFCyn5XyR7fShVMOaCp
zk/n59nK+RMv6Hz3NNaNAZERXFz58a8/UXJF7rKG0qzfstDspkcXKzXAgoVyE/0QRB0WHLPkH21M
A/5PQqc32yJMsB5+xiT+WKCiODPSdMLAtClk81N7M0RZeVc059XjfYyWMsTgQ9qHv8k4uN3yD++2
030bcsEWJHyj/RXYpdGTMVJyeTN4WYarwXhoieehbr27dho46TanFendv/wkFWkE9ziMVASJv3S4
MSYTCIGKLa+4QQQYaAkui5LG8dmCnETlWaeBvmEs+VeaCzv0DiqDURv7N2/errYCLGTKN3p+ApYY
jyd4NE73oLiT7IfUgOdmxWNht79GQ3BpdZqvAW/SLRobqIXHdrNvynhWYzMfhBmlzIbuZ+15Pw0F
OZqHtYTHzAGfCb9B+/xn/+rMrWJM0mrWp2wD8h+WRfuajr35LAU3JPYwOZ9oEmpwRn6X/ViVnl/p
Ji8sp+L9WsaymHd9L2w8cmQYDs5Qm59tbofPw6zzKyFl6DWULa9N3pTQEahwp2CTV0gXeWxIyuug
zas/7eICQutyS0/wMyjHFctdTvnUrnvcAO7XPHrld0Nl+zaqnBZ9sP1b6wkLyGcutrnfcG9A/E9p
9cBqZSCP01rclYU9X8VEwlEHevnI5nrfQkyB3OXyekQMP+tjNxrPsikfN0Mw7vetojvR72wot5lu
323L+gQGAXzAXbr7SaMIL6vrPOjU4HxcLZShov8keJAe/EkFr7MzuYnhT+XrSjDwnWG3vaPpdHGk
+O0xp6r8ZyQJsasElYtuLRBYnJzDva0DPEy2yM95bjQXtdC45034DEEMSAxImCRYdP8LhfarGkd1
15VVeV/xZv+SSj4FVHYkqdxP0JFbtoMTCmR6s+EyliYWqAVvnMgbP9mgWOERu6nXYXsnqsJKQjzq
e2+q7PvCVn0szRDmtdEYy78ih/+vAyuX/Kdvhuav/vfEyn8Lufx/FWvBmPy/ibV8FRwAg/76tywM
/6d/BVt87z8s5EthWYElXJPQwP8MtgiCLY5j+27gEn8PvBAL/X8FW1zrP0xkpADDliUwQd8yL/8V
bHHEfwgfsZ8/DOF+8U/8vwm2/Oeyr//lshZh4PI3COkyCdIwFvr3RKmjpAVi275Z7Nw5i/xy1SeX
keB9VyPSQ0GhfDbJFuyKme6yvLlAgm72dy6gpURIYb9xGC67zB+KXbio9jSYKhMET0pUiQod/3Md
7eKD/8384BvZdtxEZ/4qzND+zuZCRJazKjwWloZWOffw8LLq/5BPsa3/9Gn/tw/pE5SxWJ1sY/I2
3X/36+P3Mf2NbdUHe8Y5Y+VD+8aX649g+dIUIxdwm11KimhNRCr0tIcsSc1fA6Ta1upnuGVsm9F0
ngDbzgeWtPjvodyyF5IBw4j+MTvIfJ4M9q6dZ0+yCe3jbDvTU1CGEAlHz+uthL5DYjkBvYCOvIjv
NMXkhe+rnWJCcvcYKlEW05ovxGZirmT/LdxFHxeVOXvK2uBrqW6uJUPPlrWfOvhU+BoYfI10ZMUZ
5Ee0efgrYmGp+s8CovKvbjCAnHSmrP6wzlnfIJshKLua8Vrvh9V9O6fZxTLwcdYss+LALu32waG4
01E1tt1PyIjopQSd4yaj1ckfDvXwE+tWvfOrVSdYrkOm6TrzWqxRYIdZzlhOVtK6Hin0eRo+3Wq2
i31Zbe2A9aUYcGanJMW3xcdyNhfIWytz4RgTfLhwbc7lzl9VcIHzVp98SuPdJEzuu5FsD3R4jTdi
NY4ASYtH+JDNIUWr2UNrLv4G7Wyw61Om1yAtmKe6mT3eeyOCja0dIyGcslysMG1fKz839vNm9scy
LcvHubmBV4ap3nfN5ODkmZdf2ssrM1qXSf1eKPo+tzSz7hiwuJdpwgy1Fk73DuAELJ/H2FenxW1a
tWWIPUA3IjRKc5+73m3C3Lfdb/pF7wGR+6Y0Q8Dhbm9zdL8mSypjREIrzP5sEDi7tuPQHFa2rSTB
aOs9pIXhSwdh0o79NTT7neW6GxTgGS63swwnEZjdk4bchMOjW5IbMtSr2uw3JxHuTr+BqLZZ2V6y
9eeuNhSCMQm1E1u4rfcgCPD74m88NDnezKIy1T+lq/2ngSrm783UUOGRWPOXdpP1hnyyUqvlLiRv
a53uGfYFI5xtc/3ll3qDt4mHLsppk/GPezT2jpOqvaozToJtPW2u/aOdKb3vM+bhvAnfHS9uJBTJ
XgdvQuxOcoksg0ydMII/TqAvsuhjXNvNzpsQSDwkKW/IuodsKnctK+gpisbicQ6wZsEw8e66BTk3
E/1ByvSMvf25hSbFtGn7jcn9xHwSt30Lmi4c1L5muSTZJ+aUNsX72k0fs21hx7R/+qqwE8fM/hjW
C1He64bJU1XsMUMzflqq/L3R62sv+nOaO68GzKMyV8+27I4FOnzoQGcq5oMY84sDvy1NmXxSm0jM
orxMZc1qlqx/rev+yyjm955aE5p2WoM/96Iys9CVwM96CVG1b+m4r7K0/1kRpy7CEM2DAWIzzj3t
PCJ7/15lxvBML8u11cZ9ueJfZihiDUykZmrn/o9CULytvzi3xKYYj2I13wYm/BUgSxB7nEgxm314
CEf8Em4b3IN/piQv4N6t1T2umMgxlx2+uyjbvKPZwUIl+8KXKnP4adrBa+P8VAIJGcSnvoyOlCfm
LOWxDupXt0y9c794zM5l0f045P2TQmXlfrE83N7rg6WbT6OQwR8jxCcqeu9czPMrbRW7BjzdvFje
tLPrKvvA6UUzOYE6ZOreVfI80YS5xQdbwvRBWOOuESAKSg5MVi2gXv3jTfVtcXMWZ2XxB/7jMxuR
AeuEHO9aXNe5otfIGRgz3vVvw7rgekOQQ4SiYi/r32nJP39hLWbU2ulF+2PkauytxTg/+/gfMCke
bl37rRIk4QkMacJlKk3s7OYD/IuLf+OxBRPVemVcJjFPuzVvAXExtuiDI8p8S8PgS6Zjw7PeEL5N
itWhGYj6yF0DliSa0+1kuPmlY/2v11ixlwfkscOFFGG3XW1OKmj1Tza2Fbo5jFg2fj7Uuc8sF592
217ckN8q752PQoMg+R/Mncly5EqWZL/IUgAYxq3D54HOyUkGNxAyGIEZZpiHr+/jWd3SWSm16Nz1
OuS9ID3gBrt6VY8G1VOflDh1zSezx7QOzvXYuBh4EaHPmcDnTtsSDn7NIiiesB9n6TWT4sqX+kUA
tUs9/m+x67bYKw8mCZmVAsG68id80otVbrrBwaYLATfV+joOw1mL/pceq4eIWAzL969OwkW946aj
JPB2M92Ri98KMiHtjrzixZy9jsfVBeDenwrMfvhxmI3EmyOrs4kSD4qR/VE5PGFa5q2mMDh68wb6
JORCJQ9jPOK2xedtYFaB5LYCyw9YdNp3zs3qmJAYe1mGQpTcOE1NWQGq7L4zm/NUOhdKq7Kdrf/w
/UrW4M0xmsrJO0UY0kInpkMz4YA/B25inuvaz3e50c4dOFOjeqxUN70uviuOlWs/422KV0FpY7Ei
6gJRSs6sJIp/Jht4aEQZ8FgbvP08nlEQj/tsYW3ZKkyZExeKY2pU826YEnPV9vOmk196dCmAsQem
7UBAaA1mL0TVyE80MF28eBY8L4iIbZoBMEKmeRFI7fdAxrR8DV7/HKnyzezc6yJL+TZ5xeSf58i/
+apFIy62YMaJehD6wGFWUH7SBtkWXBDbmGy6+PLc1W++xg5BsJ4dq0gfS+P+VYYMpuYHOy7WIwwq
T3g3MF/hMuQ+3tLsF2XPI4dekm8dMPwrb6rKa1eASx9l++m5zeMyYUECrh7OuAli7GDZYu49GOh+
HQU8f9kXsRcOK8vHNq1/apNIm+flw4pVCoQvBy+dp+2fofJuai7slXb0sG518U3yIww60a1TfBlh
200HDKgxzxEDHzfJlz62Dlq4+6pOH2lMeUmy5Fa06SkSdogvFTm4epw8p3iompceX0MxZeupDLin
TEik1etc91hbWHLwgAQ7zJjHHNMlr6/6mEHbXKnIufET/wpg6g6RQqwytvnYJXw2xseUTOs8Rb/I
u79ZpC9BVx8J7uwol/01ZemzFoJfy9+YmePsAOY9SwVwkdChHSY6/Uz8omXORfx2hXeMvflk4lin
rokjquOBn0XJTtIw9nWC+aFZzFAbyXpBRYzvvnRVOiH5qnNL7mJNBG0JNQ8qQO9DOuGHrrP6nPk9
XdEcXG6Nccvlho8m3gCwq74bNIlwxjqxi3XTr0WGu0fPYE276YU4lxVaI9hEbbhbbPQ0awBS7l3M
Hw4b4qxPn9kuDWtqA/TeiGJ+atYTQ4uz1RoH8jikH1ge21sbFw0YOoPLv+3GO2Vmt8mBJOoWzbbv
zc3o9BuzNYqdryAwZpbZorPGcmW0prVP8cGGFnfsTTknH52pdwnMfED8T9Tteqz8QV/1nfcZNOgj
zZSs3VkWq1hTYSm4VawHNyXOJLluqzT+ziPtrNyCA5JSlU1Q41n3fOMNpMJTtCwX03bGtfLqIMRp
wmdfR38mDZO9nJ8Ugv9KN57YFSIjH2DxAU8chdna4UhK5uqjpMD5OEru3TxbJ9OZ27eSG9s+jv1D
lKZGODQgdTVmUfbcYb8kf6lqumsjzVsu+kftWW+27e/jqAppluDksPKwuz+UNGBAZR6J4wbedWKz
plSSH2bRsWVxDAgFLgtFljnWxJXWsIwgNJDtWCZV8SorXAjNrG0QxckGgaR8Ij/4lnXJ3uB8hv4Q
Om5Ntol9Z+y9k4StOdoGuUusiT29wigy5TdvgQUpNTxGwl5cqbo3moMutjWirS9QOYZ3UHZhWTqP
Vh/s03q6jRP+o0zsVOdgajrRw5hth3a2V7QLnpZhOqXS+FO36OwxK0muZCcr6n7JltsNKanTQlVD
2DpYBeoa7b512i/dRxuP6pbNUOPR6Jv5k8gZqkm2fPGzfvlj/GG3xkOdJmSHFGB1Swr0zWr49svi
Sc5YwFpnWgOAk4CsnbtdxYk7nKeoc7FnpUeBPhj58aGzzXNqGCtYuhjApzPtYlVo1/FrhX9wB9Jt
WuUUzSVNU69Ge75kMehUjd0gRsXlDt2HbsnhGhOMlc84Xo/wG9emi1Opz4DXbtycYwc3Lwd99irz
rg/Zwq8XR/41DQJN5XAmWLVBqHvFjT5v2MnspErfGtk8FzkJuJQjt7/L4m09rGzRbcd8GnZ9ppLX
QsZGtW4xWrGPdwO1B9aLTw/LMnNi6X8EXtliY+vzHbr2uFWDFUBPHNynmtv2ppm8hioTZU4HY44q
3EJeubUwU++wWMs/WEWsd18lLKLN0VtoDor3XnJv6WWEWGUTiy346tE1a21ABELVbFqm1hDHxA6i
307hyg/DGVgHcrtgda51lD4ySJlxWE01w2uLSyosqtkjDek78hVBkCmOxRTZtMmUf3IGDM6M1KRp
hxagv6PLnoujnr02Y7l5ULaoN6PW5rR16kZcp2YofuiHUSc2IWIvTJ8WrSEbDywm+z0BF/Hg9a6N
SbzK2WJhb3hGPJFbDE/cFlVduR8p1ojQyV0c96U5YtbHULutgpYcjOfXPw5n/VkZ8LBhtVnRDULc
8Ntaovnod7n+cC3XxWSw4EY2CiqkIQ1APEw82m7A61d7K62il6xT/jYNhNz3pK1/rGkhmUNOJhcr
KcYSJJpRphxoQe2H2P6mv12eiCtreWtleRE2SmpMiBaVu9mmRJDjrnF/ot6eHrlO9Pe9amI/wHuG
/8i44hynPOW0wrv72uXQcmvT7fadFdhvYy3MLyX58DFq/1mqwHtZqqXbsFXDiFVP8UMn5aFI8jc/
NfSq7lJjN7WtFoSQlbWRKlEXEZATbUjzMVgRp8/a9q4pCPIxDotubheueOni7F5NccdLmsyU2C4q
nMqR7q1kF3myud09AX/GZRg+M3eSh8Yph21TztyU7Vpclh53EeRXXoXR2B2TwFTb+M4FD5jtd4Sk
kq+CEx1XvjtzX1uGwtsPvpc/5q2XHUzlQGHvWcnPI3HJZnQwE5l62o9+FK343qj3Oi7HL6y17+3E
c88mOmaE2lUNoK1VH7vptwEMOWZSApbPkNSTpLUNGPxzTpfOahoKBBIWib/tRGUnW9njuNKSS6Ph
mfY6s4gHZzKLHl2jp//C6PVxaIf6UtuUavnM+fzY02vmVu6uMcl2erHfsG5yHmrJCKda3MLUvzwQ
qHL5WovR27dk1k7KHdV2advlW9iiWJs2q3o1mBOW5qx4omw1+pVZjjzgXWI7ilH5uY3M8kIwfmZM
hgB3Czg+9s2ckvfo6IA2wtlN2EXOrcfI5TkPUw5fdCUjG/C8hVCWOABrcQsNK+Wl1p8ydbJfTA7+
D71U83aOxuistF2v6jiZ3/PZil+j0WPzmTve1QYWvyEXmW607PAnDOT2F6spBCeDWXOvifNjVJXp
1fByTu3JabdNM2XvdtBVj7lllFcvplgiRT+/2sobnyiuGs6Jtyyfucmbzk165ykBxLqz6Bk62cM9
5qLm5ZP3g83N2K/cNeyx/h516ajPcor0orF2WqS4VfXTt5orJHfWM7SF6tEJNKxsfDW3e8RglVid
Pt3T5K/UZvGWYcBrW7ADsQiHRejQdWxK3dIIA6nRDieGlPQQeNq9MmeQjS7Esi4dmhgoarNeNe7k
fRKpDIuI027cKcj2/ez3RApAgoedYeKwG6gl4VVqbNq7vT32+F93qotwY5KD8T2jfJ/9aDmRlKX8
kd6jk2d1Vz2WLy64l10QDRN3HC4VVop404CwfFm8dggtwjJY3ByHgfieVbJxpn4ky0IZBxaeU6Oq
7qYnw8ZRQTwXDGjysoCx3rBe4wLp49fz2L2hG7iz+RoJAzJFoDBqYe9xvEdhiPqpqRRuwybOP/IO
V8K2ypR36fleblVSYxwtu148KNxWyd4iKUdOqUv4dntUArOoj09UZbUGLo9GdJdZYSBadfXMxs4h
28MSu6k6Gn5VfkupNrNXcxAU19qZK/rr0vsIKPlCWl6Fbt0z+DG42wyifuO7r6VeiE56trdOMuzF
HomIa8HtxKEtBTxuIyGTrwLq2FZ+o2ry5zn3H3eijMWLVHEkKaN/m4s2DzIBw4Gyqa6wVXgpiCY0
Byt/qHJc0dhBzXe/6/rHKm84oiKG2Avtzc62d7NfaVGaySm3l+gFaH21g/DVflilkL9Farg7BTL4
YBLh/55ovvs9Wtr6pmTNetF+Ko4ua2UciPDiipUvAsL4LrKs3taA/t+8gNUb/gVOZKSOhid8NP0L
lXHMlClc5Ww1s4n/9ItYfbVY9b4hRzd6k0VFsx+CWGFYSbuIWe/uG6MSJHgtSrFsu8lrU0ikU4Ci
5MH8WDcehprNMPdMbgVL04Md0PuKC73VXOppGdwwA8sX35rG3QgE+DEhTvPK8oFLQI1N+Fz1KbBS
j4sjK+2AEmhU7GzfDHHw5ta5R3etNLcLujihg76eODC0Ho6Lw2KXmSmBt9Hi4bAofBksCBE0QU09
/skCb8EO64H9SaGC9csWQ7/j066ONvlb8AOkVhAY3bn8iU38TFNlRtdRZ/ab4IJydeCnmKuU/39Y
qtQ/tFTxlNiAtLy1NbLxNiB19KoL9tRjktYqLGk2DLEqOPgVzLDGMrijpNM+EOjiuJ+107zURTGA
mXPJkRJpnK/NosUlrdzpdywTC7lqUS/ppBXEkSm2HnqoVo/xXFrravRaiiRgJdLyUhBdmQJRBSsJ
eOS1FoE4GEbR3yy4+4d54kRa+aioH37W/8TDTHi8VwGiMRYHktfuWQgrxJVHbqd6jOJYA58wlk1A
p85hNnW7q2GsT/bEXluJHOU9Mh5yV3snezLwecLjac51Y1onwq0G/6ImLk2eCRUa9WSvjQzhhxPs
hy4FlGi6gy7SmZrXVtf6psivOGEixuW4dKhwOJtSsTFzRCy/x10Hu8vGBuNFHtpaMljbalQLDiTy
9YHN/aqiZWDdLjnLezThG0NddBrcQZ0YMJutBR7mZQyEeZxIbJsIG9J5QjVTR6nljN/NhtMTEHAp
OvAba1g6OCrbkqdCIkkmuvZeYhXF3PlF2r9qJd33Rgl31/M7vTmjU+27cQrLYu7lGs5W8hXRVyEu
aiTQeXEwYS1gaLIPnOnVBvZ5s04KNk+ktNPgfsHABDxwhjibJu2tnUTont76vnavjBhmdZktx5Lr
aJmXfLPoaNqWI6fO1U4bdcWFgs9W5hWtnHAhGzr9nOw3chWlBi7A7FN6t9xZmfCf+gLjW9Hq6veS
6epvScxky1Wkv1Ehz3eiCOxfQ9unA9s/Vby02B33E8bGQx2bCLA4H8QFAk1xbdlcP1AzJg4tYG1c
SXZyVQ5Uxxrjyqox7j1vhaGvqEw8WV1gfd0LRqtd0c1c8izb6TZ5PAw3ZLE2xwwdt5u4ymVIWNPe
MB+WWzy1VIpyKp1y7jw3no+ftnK5GKAu7aIs6J5FF3SvSzsgvkzEqZ9KjppkbS6SR4G0ffXkQzk5
GwiWa7PiwjyohgQlzWA/LA/q3VjNUCmcwpw3ohd8d9q6D4yVDR0dDD1ifeT1T02P+mU6Y/HakWff
wMSwjmwDiW13viw2cATULclpYuSwa3Z24NcUss1knxxY7N/O6FvFxkp5PZhDvYG+nBzV3b7Dv6tk
JNPdH29ktd9RqkFZx7Q8dIZnbc3EsrCuu/0FeA7Dk+212H6NwuGuVisuU2PzGEU48DJjeQ3S4LXJ
oum59HS5IUnXTZimDULbE1+qbUwI9obrxnUZKsaxX6VO2XC3xroKJH3wxWFZWIQCsSD3pXz93PDy
I9fiNevCj6vPMvXbTw6Z8WzTV3kxskieEuaac1rZyy22JI0gVA985kljfUAFJPHG6u+7yJT5WkXt
D4kMxFmVRFuNpHK2bFZnuLNkAWSfWtWwH8rhhOmnvA6Qsb5geO0X6U9Hq+FnLXLVk8sf2vqAED09
upVvdyHeyvttq07JQSZNVp4jJqwFAs5j5tApl9mlPpWGR0QOC2u34TWmf4vKHW6cQogdjKg7Ritu
V9Zyoo5IrQ0ZV8h/8icv5oIEfmklLEVy2ZRhM80ptsC027rwffIVlxX1Jhrb/ONisMP0zIKOtvF5
y3g7XpqFjG52Z3NhxIRn1FinAhg9j4n7Lu3G2ws5yO2cm9FjOtaam29qR7ua5oku9ByjfOhhwODy
FA9FWru/Y9f4AiyZvAUK3avBjeaU4FUcYj5rRi5W6/f+Or5w7yrvYVX44NEwVeKlo7EIbSSdiGNm
C5cuX0sDA5f/BhIAoEi+YCzvMmA+/UEaqsHNVl3GwsRvKsTz0DbyNOTocYy/4yqJ7vN7b17JQc7v
FQVu24mLF55nfm2PXemaQDkfdd/svGZ0X+hWOmiJ2ZJF/MIkuoRU7q0tr7zFUXOri4VQrz0bBy4Z
x1ni3Rq6+89edOIpzvxrkemHkQwdmu1ZKuMzqqqTXxurySoOkxk8Z1P1lI3kTrKl5KOQZESC6Cnu
G+/NlEsBgmaIwtgXE8ED95Bx83RXxjgZ71w7SeUKbNhV9zy6RKEGRxjbRkyvDBuM9YXauSM36sJz
y9+Egerjks0YZC23GXAcchX8xgZ7T1jGgReKKVW71nbKYqW4+OotWth8nIRscP23+n3k6NstiaPD
JfXle5DmXRjTVhuyertLTXp8JrjvlPcYI8tPgsuI2W0ucbDO2Ws7E2BEio+y8+RSShfQ33LolMP2
1/fLT3bbzNRF22xratfXSBQs3if7wWC2xLc4633A3NavqEX4m+mJX8JQkbdSC0GFUQpOyTYpnvBl
2A+MpIi9TTCTbXWj5WHgLNxNXkkedxnes57oDmHsaL3kHVI+k/nBmpLozahdc+uOAQtDbNQMDVDh
QNdYIA1Wge+PW5PWlG2Jy08/xQq39t6w2FQ1dZPzISl2aiM+3czPls0kA+L17n0tG5rx2CEvGx19
Y75c8Hkv+WmW7XxmWgSjPqOKVozKxUpQwfIRsDb8oY0VfWyu4+7TmB31jDV/YlVEAxBlkPMJKbgy
1o6jQB8tRerwtUiqiyGANOPBb8+8qscbAbzm3OK7+XJF36LxccsIQsfs2p9ad9NxytzkHQpue5ow
cLHnnVPnELBj3oHqGCQhZfdeY5hiwKcXM8YwiBemDAnv8L5dKCilRY1bBwLLPJovaG/Dra+GbGGw
Ll25ae2gOs+TKdQm7iYrOgJRoAlLLHZTblnfV6SE2cG+4MTMSHN49sXzx5xdfy4OYiY2aXuT+czK
sEZOqJYdd1KSra6F/Xu04/JIoxZVW7M0CQPnTsZUNVvpJs9t/81JvLlasYtUfGOqRL3RFplvB8VB
PNR19WROJr1RI0VS+MED88KF0T4gXAvqU2NFNjFQBhe0xJibgOrt0d2g3ipMQTbegSKgYsAlOnA0
tPdaFD4ClZPE2UPDXHrCzJ5uQc+xh2K6TecOHndFzMyNcrq8mzx9XCiUZrXbaHmVPV/AcJCi53l0
i5NXmSn7oq6+ZiRB31m6DfdIiVi7eWqFvLH5/dgnsvXn10tHe3gasB9bhPBqgTt6nF8rp1c3F3bY
fsZMsfKpl90urhM9GBRm7aPkKbHoi67Sd6d2USX8hKZlxxheSnNRe4O764e9KOuxsKg25+41fLaJ
sMjtZeKsKyoDQ/B0bqh1UDziHUxfZuylT/glv60U1W6D3KcRn3LHoOrWJPZJUC9j2yXcSj2bXDWf
qyp3H2s799YeGQqP9m2P1u178iOb1cDaG8psNXOGidoQf8kg4F13suSNipp5y3EgD3FjG2Eel5JY
olwStqKmewlaleA8IKyn+5LRRTfmN4XIcGwGxzkb7AyOZDqrh7ms/QOrwnhLhvQ7ifRLERmKWAXz
Iuoqf0d9f5aIyPD7wyjg+IKCbDd+uWnM4C9d3ctrZiUW+LP0j9R1exLUbG2YwOcLvKTsimrsv7Ix
x57q9/3TzFbnQrcz8mdERevUsxm7V6HTgiS82l71XhZ8MeAzPtVMv6QGS/dpsio0J8AFDeQqqu54
Lc3VPhlzn9SX7/zh8b8nWjr7rY2reM+QnyA1iWDLPLoPsnTZ904Ji4ZeMG87CBzZMqhYrhXaBFaQ
sA5yugZjvg9D+aEK6JdBKHefKDJnh8lgR3i0TL0wzWU2rgogBXFo9hbiX2HGzgERy3wsK1899lnS
PxDuVZdsTORIfpTdPixr88CMz4ZhzBGrirr9Wxpp8t4LZ05XfIJglYJR+BtVlLcF5esdNQ7prFb2
OWakhG+n/1n+ilU7RlZh2ekBwSi6azaStdDklkO/I/4U1bZeN7iXV4uVV+dhUdGhCAo2khb95F3g
kc8mWvggZ0h/ddfh9KNIdFjlkNBwgZQsKiwucuNSA1SpgyeZ2NAZg0I+K53PF1jCXjhqv37zxk2N
JSGMdPdIR9K06jEpEB0zQo2lCZS/Z0Mgc4cASQ0n/P16ggd7QWXpZ2MCFyC9lP7eoTi5Qzdj608z
HAz3kRk8EwwTezo2MDPe0RZxxpDJpSkmP0Hpaq6mp9Mdk21+WxbZXWcHlh+VpDRjMOXtYrXUHxGh
sHc3Fe6PXTb3+wSpLIxpRNUmgu33nqlbo9VtbMv1xBxx9ee2Phrl4D30xiL4jGv7YtndtO3Tniav
VokdK3lCP0SGH9H8+V1NCWRzjWxkHNCVI9ImxrTLc0NDwsB4taOLuf3CU24t7O+D6CeJE29vyrqD
pwNoEuhGnr0Y9HVXK/yH44Utxrin86nsebSb8WzFFjVm5AeoQ0uDVP4YGO7WSPyXYCht9BY79nA+
oNVo6743F6QOjv3A5bJr73Gk0dGAV1lzvZomZgFbVJuBvCW1RtP9QDXS6Ufh1XkkHQ0YBBQE5B3S
lDXYDWOF/fEPUFQRJsv8OhgzjhZzOPL3yFOOvrahp5s2YfKU9SfVnPUuwuaJ8GlbyXPedmHA0EwX
OAtwqj4tfw1yz/lx0oQ9vsN97gFNLXsYMHttgFzXG1k3NG/RlkwDsF+yIbftiYhlTEk5y19zDPma
0PTxL57d/wFW/W9QcWywHiq7Id3ABj/vW9YdvPwvsGFoylPKcZTu+yiJw1E0lTqkGdkTLiNWsMWQ
0mxs/AUbxax29v0+iVd9gwvvP2oc4OfwHRvMPVB3g52eZ/wbzztN6XWFvgH8MpmI9SXUPKSyzXb/
/HX/Iy/3/5tR+6r/VC9d8+dPd/nS/27p/v+xhMAz/+Vf/l5y8N9KCF7+NN8pTQ3/VWjwz9aC+3/w
X05tS/6DIgEjCODwYdcGMv9/nNqm/w8f+/b9T+7PiW//i1Pb/YfpexDCXCjnYHVs6Nn/26ltW/+w
pMtWnT+Tvu25/5FTO/jnv/3/dTF7tCmbiNs+/gP+jB/l357RHncSIlBNeLMf60vK1wbjLjhbiN3J
ZnHtel/F012ic7r+x62F91TTH/1HxF6xRg9pkcCZPIqpa77aNG++xyGSoZohAy6Nzh4nDq531Zj5
J6mwn0JD/VsJXKdwOToH8G1eb6LS7Xd3T3iIO2dcW5y4F7PLPV5v2jjyPmfK71X7pLwo35Xuovcy
GrrHqbfLpy6uQNawDTmWriFfy9Yyjrke/S9OAnwhbBUjetJNWpkwFYmxOpRwr0hdE9mX2rA/VTF0
d5mMYCY9pGE+SF56um0RPiTmVJLlvImT6QEgBWLUUjCeIdWKnmPbzsVLQJDpNzvqeu8vTfeZzG2+
BRjWPwDmM3bpCDbAp7cFugPm4xaBYtUU7Veekqla3ALc4FgWj4PGdzNai/GQBUDlc6PD3NGQ9Bx9
eyTlETn4Pm3vt+8lYGg1XZ3HRvTemX+Hw+Sb3rYouvbsNMR6+dmaCG4vC6Cn0lMzhNNI5xurkPow
qvoOjR3802iLW5xhmAUwA85Aem8V5s2930NJyACXbB0rNvbROPdnUab9dWlKXB2LJ9HZY11gF8Mf
Zr83YGfObcypD9NPhHNqdesqltlzU/nNw2h7WC3T4J11Zb620MDfInBLN8+UbrGGBycAZdUjIbVe
g0DFLjl35RrR6d5R72IJJaXWUhQ/AorHDO3Y7lOLWrFwAU9jtTNTSSycqaF9KGBNA27E7cKD6YAz
dJEOYZNs/XxqP+AK5NW6dnCmEODrsl8qNpdx5UZOkrBw9dS5rOzgW9fSPCRVXq6z+wuN/FBFofDI
xYJd+/Sy0G566Fv/FwvhAWidgKEcLE1/FH1XvoylwFdKn1oOrKnqTnatmRgtOngXJ+lPiVGSDIzx
dnTRFFHl7EsugAiwtyRVct5Ix41s1mATjePI9aFT1s3XlFrFvbQZIGTIrqLazNHUPSGHu7uqLZc1
UYno0FiZ2qA9Rke6FPs6nKO+/Iq9JL6NQ1MwwIFc2wyU8O5ajqhbiXN0Q5xBXYoM+FvmAAEIA1A+
3mYarXuMrIHo9WrOY3U3kRvFo2HMPJwal4QB55KHHE1MRZtRSnHGGuq9O2ZZfpoFCQYDP1C8qZyE
yDQfl17b0xKfodCJG7MyrAkmAf+3P5rOd0VZZ0FFeqQXCFRTvgeT+d5Yk941ILXxgqpO5Ex3uDPu
60AOALjK3sCHm6vglJWNfmPs9HYBrc3X3vMKi79SkQGcGneAZm7jPEAXdE4dfpWEOS2Vm3HS4q1C
4Fkt7Wz+Bl2WPYlY/kD6aV4TbcExMCpd7mqnPAYLFVoGrNz3zlH6WIx590P+InoS5SBeA5DKxPXc
IPgeRqP4G0+j+YjxaN5NWVzgT4jFA0k4cN8xRmJjyiYArz2faTgvPTW8y7S8s+0OHig+0O+4nP86
I+V6rNX03qp648fDfHnyBVwQ247nfUcCZh20fbfCslE+Sty4n2NSiA977NFWyz5O2MFbXvch3Lr6
SlBpWBMPCHaGVuqj9nI7bOWwqeu4OlRxCZlg0t1viLZLc2FXPlPby91U8c0GVjgmERVcHu5SJGyq
5SeTxI1y68/SLepHw4S0u8S5/14kMTX3aojvmc8cxpDlgdED3t2AiRmyEvxEloBS4Bj4pMsF55sf
kXwurHYm9i+Tnwms+kpnWvwtKLb+m8yuCnMdbIT2rHcALdWfOsEfZAHaZ3m8OK8FaxfqYpNgDJOS
1SojrsGKliRJvqJuXmEmbikvRSpQD6aXspyilhnmAnsCn4O3RAWmg9M/p8UoD1yAzQtass7XmoUI
1/bGxGQZsd/MXDQ0cJZrNEDj1sedcXc5kicWRR5/LWw8ypXUc311K0wVqmLZvIJoUFASYiRXqODj
74H13i8nRj4mWwM9fWX4lTikfcdWoIGY/h7bNT9NlxX1ASfEIYoqNrAGp1cNsR2z6NycUmO0f9Xs
KK7c5ROwarhzdijQhGsrP36IpPVBSB0Satwbm+geOyC6woYysce/LNu4+OKK701zubEBhwxUJFF+
MRp0P1LB5TNfFKBUgdE/L+loHNB3p01tw/JJ2+4jrqHGE7GqL2Uj/3qNFGR5gc+OhDu39ywLEj5f
t36e66M31/UJqOtytwcmTojM7K+qIWjP0ilGBszc2BjiDhcYY6qK+OcF6mw5HQsRZOukWTyIEGbu
v1Yc3xvfga3eJtpdgzj3Xnj5dewj+6R4KYOk30nK1uB6yk/Zyl9WUxY3Etvt3vRI55sC5jnR5/JX
6wX+N7de860XlvwVDI1LGcRSPgXQrjCgwoZgaTvgTuj6lwlz+sqMceNVXQJQXEX5dll8+0mj2K8V
YCuEl+xacT96a6I42uJDf5ZpTDq/6L+btG3WEufcaqB3YcNrY49tA34pCBFaiwZMaHfQuaQoDw0x
qk48WFx5ZAC3sljUrnQaRpB5XspfiU3oRBojrn2GpOVzGsxsPUQCpHPEHDgUankoFbiTmQ3Lk2Es
DjoUoJnG+zvoOzrEln30RZ9z8dZKLNmmGJpzWRjz0UGzu2o16yNROxZVrtDrOrDcLb6n+TfxZhS4
UuMVlw0DHFtxYFGgMzp9aZgm97NvKw6KVjzjOMn22uv1BmgfQHISCLB+Dbw9ja8Bo1eRhRE9Gkv2
uil4y0yUzYcxKLEpo5oViAy6vUWREWu+rsWRDG+8f0Hvc7eV5d6CusVsV7ruuI64Be76OJD5Guh4
e8onZHHMPelOFBzVxBq8bFonSN2fAxlg/M2qvboJQueSmxWcEwkeC1UH8Rp0knCw2HqsVXMVQYKf
THs/Stc5VhYSDna8ZNvYoFtidlhHic/5aHKuY3QV9t/WYuvQL8uIdWEIPh3R16Qm+uhtppq+hBtG
mQhePcjXCjU6Jb+Di3hZAyKNUffnNMKOCBwe9DcMYo4Wki6a5Y/VZgAvMrb7/4u589huHNnW9BPh
LngzhaWnLJXSBEuZlQlHEABhiafvDzp9+yhxRbH7jHpSg6pVCkYgYseOvX8zCMhtdhNPpMjE/Lfe
tJ13gjQYcAtIK/KH0++WzqSNdJn+KKcskByX/e8RZaELSZNJYSs/0+K15Q/BLmyzbTRAXguSRZ8n
9OBnxknZ1BLwFkVO16V2BqQs69JekFqsvMhd33ndaztBVOBmCIMUwj4vRp9KvOlXXYgsBLgloAjy
ssgapOn7i7GAZ5w4dUozLYrPp0UPAZsaWh97Q1LzA8DYoTlHA/KuhY7tnYFYbynVvk/2XWTR5SS9
0dY6agld9yKjy+ofKXLujeN4vO8l47yk3cXWh4MftPVY+lBp/lC+hag/4GrhWl1JOAjhKRwvBKxo
PPtc9MZqpPLNxYcXeiU3W7wNzXVlGBDNKGBCPgFKSsPwmGy4JZN7dvLFoVoEQOSSYZstwbZAHfS9
hoNhSTAr4r7fSchHO0nUResKVi0dP0CjKBAgHpp5pxAMQh4WrlyC7S87unBUvUULUE+G1JOti+x6
WTX2J4rQQYl9Fg7YkydFpiV9vANniglJQZJxWp3FITTdptZ6xTlpFp+FpucvWdNMHgYo061PhpQh
bwLUPUOHMVD0BK5hI0m7UytHuy4SJyzBoEc/DOSL9iGQUCfUoK56bSqtq0pZZFXzJpex8TvKjnSg
kFQp9mKCvyFEGv2EogjTOneiuCogwj9HZhWp4P1yxNy141gPvi6y0g4aaJgoo0WIDizAJ91yIVCm
tCwmzpZSqjF9VgvIvpOmxUEixX8ALsr/LaJcvDznuDxkXR2ixsze84EEAkXKhHhf9UfhT6O36GhX
l/jnsbKarZEBebBPKIo7RjPA3idJRnoV6GeWhpECjroyNTdSDSzWselKLvapFih8sXAXIN16tJOS
IlX8PDJETNMzjCxwfBHzoNYu2dYYZXrbVUgHQNY72rvhReACL+RTR22zuIAHOWt/MkxJEkCIpbHq
hyj8Y5nWCdoy7WMHZcN0WYbIjx4p/qF+h9gFLUablldI2wYJzapT6VaHdbqM6z4MIvjQOw0IIYZy
Cs8dSY9+9zUMfNLvwpOBhv9EZS714J3xQuaueYvz7G1E3hW2hwlSLEMfl+N61KFCcFp8w6yVLT3e
QLmM963MZYKOREkfW84AfDvJeeqElb1SP8IJ5QhcanqsFqIrb+eLBt4S+hfzlUw4WqL6VBUC4rsV
ooYymeZSPY2vmNH0qBK35OAINLc7egLKRku4AmjxKMg3xPhR4bbe6ie3a/TsRwX1K3aNvPphaJQY
a2sw/ky0BrXH+ONy7hMEQxUaSCp8W5R7FBoWlfwwcJpAJakT+jW+FCgD0Wgb9Ky4FxNDGFBTECdx
GzFt3EstyrUztqLcupcyw6SCYOYVY0MCCCgi9puG7ZMqCd4QELGXuVyOPAeFVdjI8cuYh6/WaAw2
lddogf2FsD8JZbgcMyNcmohzAfs19XV50cXVJa1BSeW5GG3Lkm1OPjYusJyCDiTWWbqAq5Y/jFIE
KtAg74QEtMjhZgCkblr33HXNaqibA+cB1hBIEh7k9eiZANq8BMqq21l6B48tygb6BN3RN9D5H5a5
RtKF1Uz6dDJqAa/74hXUbIzhRDLeqchUeaOMav2Jf3iUY+OgHeJsT5Jy+gHWpdzVlfkGTwlkgSAA
WKiO/kVqUe1qzN41QqlBszoWNuS67yB3Sz8JzdOvqKdLHIeNuUc0SgWa1UUBj5xo+f9eGny67Ut6
tXr4/2NNUKEm952CQ9LP1Bum/+FfNUFJlj+Kgpoh/UtugWrhv2xJaYD+F4kXGgwIZhmKOBX+/tuW
VP8v+OgWlWTkHijpToXE/10TlMX/0lB6oMJlUlFUJs2H/xdbUkb/5JEnyJJqqJhPKjNvvC5CaUYc
RMLMRtoPG/MuX8gAoG193TwL/qfV+KI2zjy+HGMa+1NJXI2462LKEBv9vt3FBxtjn9fv//Ks6v7v
nz+rcqPCngjCyJ9WNsZDuOleik3hiz+jP+ru1gh/W/j9nyHkyb3z06/vAeA1o1yLm3PcZXeNcYEj
FIHKSdszhkAGXGM3t84DFQNhcZHretmSAS76Whz8I96OhO5KDTB3RcoSGW4nO07AHa023CrMEoA4
igkbKtcWl4oXC5xACehkefSb1MShWZXRwZbT0mt7ZM0i5MYDS4w527pqeDoKNvQOatT8YwpbEl2E
F1MC+4uEDOo8YlP86VGndAwqaRAX29wVEpo/NHMmoQyQupcU+1OwM+U50EEZniD5A6F4AFBDAaIr
vUmNBFo/ZcmTmZGHdEK11EXN8qKBGqZ4FH9hXVcoMGzb9FFOUNw18VOA1qeoQdRLaB0WUfVbxIDb
C8FVBRglRQBYZAoUkB7X9flcBiiHnzwMcLNdWNN+L4wcXEyGPvbQC0HTmGjXNrW07UhZnoDEY9Ic
Jf0a77Byk0G6sYUpM+CmsxiC+73Jc/OXkWE9oalH0cnxL0TlX4iWmWicgkTRqrUch70jU+qEbo+2
d54CxS0UOl7HUFKWqDK85lLSbVOZxukJAazgxk762wH43xtpVnVPhbYLz0OFIaK0EdRtYqy5YCaA
8VCbCAWtdf2+T5amtYzggH4/JmHiq5M3KcZ83rtWOJXmeBhtcqXvwQ91MpWRLHV4hke2LlcyANyh
84RYqm9opVwbcfr3n04LShRG2144kExwobtoDinBVN++MaEPO9p/tzD+vYhTjPn09w3UoPGp4+/z
wKbapW/T1hvu0MWyhXZldW76EJ/W6PnbiCLAXYtcCUWVZHXCVal7+H5R5WsRYTKs/fQb0NOp4FSj
ompWiWdF9RPwcm+sLTeu0i2AXO+UW7tToQBTTzM3M4xXTcVlgbJHsTqPqgPyLNHglUov8YQSgGYM
3xOmr1G89kK5JqLcWK2/DYb/vVjTBD79UKNp9KN6qscNyAA0pe8BzNsq2VpsJ/Va+6eVFzdW5Mot
Ist/D6RDpdVjxJM3aYcH0hOvDYpqMjyPHwaZku4rMPCBVBTxmrT66CQItKIY8GwId027OOePZXb3
/S+5tv1mV03d0FMfL8Jlo2Lj57a9yztYL39C4fKs/l8Jzl++63/5El+b7ezSkaTJUJZn7Uaxga6s
96hSbhBddrVdtu2WyI7biZMvW5eiuCd6kQ1Axx+cHazXwLqv/MfcPi0v3uPZMXcr8L12u75100rT
wf7ieEizy8pEvr9Na36ahJy5CFiGR8c2R4wA96viD9ZQo46D6goQt40WR/Xz+1WXrqyINDv1w6U4
IdKfjpsocVrcAmqKs5ZX5Iqt1bviGfGTca2b6f7GcNO2+mqWsyBQt0LeTGJ7GzOIFrEj2dBlHYs4
o6wi/9ZaXgs10ixeo6d/jFHkHDd6EAbt4bQE4udQGFyEj2inLrqV6ZcOvlnb0EOHwLkxt+mvfzW3
ecjWaOqLejNuRBN4l/YO0AmJ8rPp47XXxLueF4ehPdEgoidAcwCO7uTyZavyjd1tXdtCs+iGeRld
FfRfN6epSNseDxhW7gDk+qaW2jgNOqmx7FBbLd7qCJ+t6ohRD86JmhFUMWRU2iHo4weR1i95v71j
SoPvr2Z4ebbOTq8W+FbTuqBgggY1Fp5m4pD64udp+PG58xU6s1W9NNE7pM1YPCAEIxsdqi3ralSc
tlgJ5aEWH9qUI6TcJ9pLemlRlzn0Ihhj817mFxZSj1Eh1XE5epAue6WnmQfx8ZL8Mi5098JlOP5o
zeCYyWvpWNylRbTCl20dC5i0Gg2gkaAZTWoc4BMxJlab5VD3bnIyfClZRvW2Oemo8Xb20D+Q7vTD
FoqwU4biUism2ROVTp7+iADvS2O1VHO5yfFH8ZRGQ14x/hVL7bYqR/c/2yvi7LQP5rE9qefzuLms
+p3lw7P3BIey/aLxJO+P8A/VwNXpxsaUr5xxcXbGLTM5Nu1IjDeDZK3Jtrg9rqVFtm4T53QnMeT4
bv4SN8Oz/oI28KO8qW/cLteCmjg77kl76do8ZuRIuJOBm/U2PjD2eRkePf1QyJFTR6h/rqbPcqm2
ovI2yPffr7B25T5BIu+vGxThV2CdOSs8HNstyh0OHjueNZkxtnEfnM3uDrrX0gL/qXaHEwQoSwCU
a4IgNQO1fYrq6kdtPYzD+nSu3+LsgjktiGXjCTyx3aahL0qVjyymPYoXeGZBJXrHHObvmd0PE31Q
u6CsMlq0FCoRAjIjTKj7dEuAX6XUXM+QQSWQqka2o+0qhavofLbD7PU8bEQqZy3k10c8Ou28WEDd
9iCtblqZ7BhVYxQ2v1+ia19HmiUZIlh5s2sIWC1dk0qCIY1GHZpa/Qkt6nwr5a8NHpOEKEtfmSDI
KCRySEGE5P/Slbx6H18LWLPkg85DcsZqZNxAYnbyAT7bRpGEG9P7wG19FY+n4/Aph8q47CFiV/Im
OVfi25DG4+KMzIfXdDTD0rNFVa4LNZ9aMqpWKWr5RqxIqyPO5cwW3YBEhQ6lUjuCjpslvhTqEKrD
trNLlTpnGdGhrEohd+oOJdjR0qEMN1L9IMNiYQshrfsrw1uovzGda7fLLHUZcaM2m4i1Iju6dPhj
IGwwIv86/LqxG6Zb4ovlEmfXF1JVkord3mUTR0ErhW8mBWkxv+ftFYKAw/6GWnnXUA2DKbUu0j0a
e9+PfGVm4uzaSuJeoplN5lOdghMAXMq8hUCl7FYu/VER+Wpms31u9d3k7WteNrlXvYme+fqrXvbu
UrL1g5+vjHXqA5qwB89cnOw7Wr6O7P6SnCYAmvoz+8mt/c/3E/0oPHz1Q2b7ndo1LeXQuGDGsVX7
X5fCl4oFukbJW36o77vE1wPolDJIW/scAJIC2P6UbgUxOFOHQNEVkbc/+WsXLWrg7Kv2Bu5Qvvbl
Zweli86R0KnpZZNKcDjSt8w8NGhCjV0w/sHsk9Ln4Fgoue2qPtDK1di6SRzIGK4i3CSEy3pwtXoF
yPxibBMgsdqtZHHa2l8t12zLVxFqCm3Kdxt9jqjw3vqdl7vyi07WduOLfD11zZrdw7Klj5P6NJt+
U3vNpn+otxAEAdWtU/e0sLb6j+ouXWBo5NB7CPBicRU78qW7G8NP9+D/nKFmzW5mCojiCfEP0oDj
iwXACQvWAndV3JTQkdHlYDwJXBOugtcVMvdx+QvIV3hAOg4ejLo0UaWo7tXk1TI096zb9U+zQit/
0964vpVrqzO7vjWMfPLB1ODghCIMw22zb7QGd+I1amNd9wxmD1UB5YxFKV7H3SoKdIydAaqVgZjs
EETFaw9X1eF0wMleU1a17goI9MHKWR67LaifPs8QF7qrT7sYs3MVxcrv1/XKiafW+nfoPxknNFOm
H372EdP0sLqx0ce34VPYo0sMcyHKOfQp3MbOnWgJW3apuwG2dg7gkRVvAxu2YfD9j5GvfeRZYO0k
mlg4CJKJJPH6rA+BYb7m6PwZ94m4uNDwbpXdubDsE2r9JWT3CzxqOlkphrgo00PnbPwofRtbAj4M
Bw11HIAwUGd4UXTuqNz3uA6KExLg+98rXfu90274fG8KxkQ0nY4d6QAGJr7EMxmPwp/VDtJHQVvI
paR42okGuERAKa40rL4fWvk6adOsWaTOy2OF9IkgbYrcbRewTfDQW8m5CyXRAkaPF0EA5dsJD/VL
tlMXKU5HNmS3nHrNPvKUyyIf/fSHtI4ab3i8ePpjfp//CXe6cFemL0oteeaNHXYld9KsWSjPFYjb
ockvpb/rjm60MHxA9A5gT1vfAwxcxZ7mfr8qV6pWmjWLz0C7zPTUMlayQ5h5pbnHp3JjrnIeDIKT
P4FxDVQbebg7us5PpSOsLde4MfYUB78KULMQ3AnlcTx1DK2vtA2VABeUyGLcGjcSwCvlB82cxV+I
+jhZIS60sSD5Pw2P6PG8CL91ih/bTKDK8v0KXvtak5T25y2d0I8x4F5JU5UDcGxuuP35gJDcdoAY
5MlLpFOaNemhDhDA+35MZdqzXyydOQueeicjOJRH8kar3BL6xY8LFri5fwnaP3LpKJLHU9QbwJA9
IiNlvb7zADD352cOPUbdwPQO8Ad3JWKd5JqJPWxUw6lNlE2fvv99M/Xv/y4xauYsRuZjGxuaxJoM
bRD7F4AXudfVfmq42pQSwbSuBFt/HM3nLGBdtOGFak3p9L8jDAsW/bJQCFP3hb4XENXZnW5VMaQp
zHy1brNwiZLWUCcyvyvuAuzA1eFeJuo9agj3tRr1yH2yGao1ivo1Rs7Zz+9X46Pe9dWo06/5FPRy
1CwERQ2lTb+6gA4uZL/GFCSKfvStN6HsC+VX290l2mlZ6Gsss5EouWuXJYjn3C9uJGJTq/HLqc/C
H316UHU6Uy+wQ0FXCphn6EiWT+uodEvUR3mAehfhj3wn+qCXBeQVI7e1TS1QJe+8TTvf6v6I8h0M
UdBtiXWPa1SVr8oSBUBebpjs2kj7RYisARB/vbFyX2dpCCH9vXKNECLxPUUn9KmeS7d9lxYAmmQu
iPTGUboShMxZ/JN7EV1J9Ds25r3kPg22uke672Yov1It1MxZjDMggkcg6aRNulSBC22K9TGg1b9U
3HqbwBr3G5uiHfF1ebmTPBRk8hubTpm29BebzphFv/CMCISVMfIFptMuOSh+9VC69eoUXBYgW5aj
n78f76Q1sqgHYavfFUHyPDjdwVqFdrxj97u9H20p3y2Lx5s325Xz9yGk/+kkNCfrYmEYQ0h+BL1q
UO3Y6Q5FWi62H6JbLLlm9rcyzCtdYM2YBUlZFAuxmOI/KsICjGHHeigPSGlLXrpN3O936LVIZ8wi
nSmpAg7PDNK5mQde3Je9Ijj6pX9yzWB0dVe344fLEiaAW20w5Nk2gbjW7i7B29Ern7//EVdnOgtr
cgTY/YwqzkbxcX33fhsBmiSBsLyVJVxL24xZBOtloEj1FM8xCrKnedWB7ppPiVPaIMMdbFFcwf8n
vnEmrwVMYxaroiNGRNb05eLwZ2miL7elqgLM0JUbh1xfid3jqhEe4wBwHfoA8VYYA+vGF/0o5H91
cGYxJxayU19OeWJ0KN77h3HZ/xk2xkJ/FH8VT1At/fHQPh5/f//prhSSgIH8HeGiEFGGs8posgOm
e/X0gAo/jYsHlX+MruTvAUjuIwcGk5u7tXfAK8cxb6zzlSvBmAWn1MJi3jozdmarXu4QCbxbWZHy
deFF02fhp7nUqalPW7LxMYBQg9E3KX2IduWdl7mXPxzd2ol8lOccbYEDhQ1ygiNzBzPnXXYLPyTp
Rkd7TYuMZ6sr3vi4ypVwr8+SNVUBq5v+67iK3skfNu2hs7uVZNN4WCYLlE08NQB2l3n1ATUne/hT
bMI9/KTN4DXBggrEEhWdAMU1bol+ES8j31je2ArTBvti4+mzeDUes3OmTofs7COTsGm9NhgXpZcF
oOa90LW2511yp/44O8dtHOiB6ST+9yNr1z7WLIiVxyQ20zPppGjt2owStAMItUrRV7cHoJeon+Xb
skApy5e5/ffWeSsUdz2kAco0B7l/jCyPhjqo2NMBc2L5fpAcKjiQyI3K7wXBhQuX5L6aviI0NCHl
Uqwc7kY6VNZiqBfDJOZrg1sV099tiM9kBq4FnXb4LHdRAyhkHz0UlWcqiFDb38/4o/P51VrPIiYm
X6jPaqx162g+4n2B5NMg8trnyHuhShcMgeqLvrSq17dO+rW6gT6LoROawsjAu27QFFsWdhwcJL4z
pCxXdmIuwdgHLmD/lugGY9fmmXYZVF7jPg9eGeAyuoztxxuTv/IS1mfhtawSoLHTi0Xaj5ve0wPV
KfeVg5WALS9rF37yEm7nXblNtzdGvLbBZjE1E8C2h9OIZYSlh7FPhdVo3ylhENdAcNyofpfYeUib
OJkHxcC9eXFNi/vVd56FV1EpUaGcvjOoIy/fZavCWWr3nuwevcdbB/daKUufxdEYVKYulQwiBwI9
ne2I/8mvY7tuoM3yhSUO0p2w65ZDCh7ZPWv2uOgeOkfNnQSy1EHCT/dVQeM3c8W7kPaIj992j8Nj
fwfTq2hu7fkrn12bhWSji5Awhia6GX8JP8Ynek1Ugc7/8Bx7Bw2v7sscExn7slQe+6X6s3q58e2v
DTsLuZIllg20IcKamz9c/gC+JqjFU6hHf8FtudZSCqCRe7612aYz/MU312ZxNM0bKn7wrDcjt/bv
UHlsq/uJeXu077XW5WzRbrAbzKJj13q6MclrY84iqIxYdHrEQHhzubf2PMrz2o//6dAbsVuE5Bpb
AWuNhgEmrvo2SW4Usa8NOgtiPbJQk7QyqKrhTdIOVoIYJobbN6Y0HZGvlnEWrxohzYxzxzJqEkwc
W95GD6WfbdVH8QcMJunw/TDXdscsFg0DioP6UeeAXo4GD3IBj78Yf8AGVwvLRLO/DLlJhvTGcNfy
LW0WiUK4P7mYMh6qIujW7RAcPFTbdJ+R17rt03lRb8ZVskQG40+9kBflSvZpWbnNc0ze/v2Ur2WY
2iwooT4yopnFZun/aG645WGo/EjvUqTRAsRiyz/Kqnw47+J7/eE/HHAWoLDdPOqoW5PS7qxfVvjU
9vBjMW60e8vWfssv8mPSIkjr6P9EYelKr98Pe622qM4CTnyCxpOY7KB991g8NNMa18/Hfe/my/GP
tYoeT0HHxloXXjbaOi/Tal8+F4vvR79yONRZ2IEop7bhEUV9A6/DvnuIq0NbazcOx7V3/QTO/lzS
qXqraoaCbaQH8qpZJh5Kj/ZU+B8p+sfv7+/iYvRGb8oRS/f7CanT1/riQKqzGIN8ZHTpBmbEWm7i
dKOCEw3tnLc9HgZ3+VsFUWfJ5b0XX8IXY9WYzgl29FJ76PsFYgUgbqAcUe7TnWQ7/FEO2H+UK/Mn
sqT9i44P9Dq+z29s8WuLP4tMRTpGSJrxU8GEeNlTcuMumTbOVyswC0mwV6Cy1PxZXfsRlv7ReBua
h+hVDF34xNIl+H6hr7RSEUz5++MiTJXjLzdFvl/Jg7xDbNmXNTtdQrALvdMT0qD6k7Y196odPevu
0eZKoYyzA1jKI2Fb+AL91fRG2+La01udBazREmK1qtlpFw/oLPsrdkTn6OPoYuvub8Wp97GX+NWN
U3MFzwMC9e+5C5ekhhPOcJiueQkPj9GPfQTffN29w3bcQYrSxphxhcyzd9pGN/b2tRTqY89/KgzB
N4e2d+HLtqvpoSHbsrhIEifbxZj0rK2Hbt0G0lp+lZ9QL74TXPX+/Ktex28ItC5lKgC6r2k+busr
+Kf7wQvXanTjqE8n+os99/GS/PTL1LrTm1PSsBmaH0fkoBuQODJwO0QR6IzFN0b5eOR9NcwsXLUo
d0WpKEmbow5ELs46ZzSFLRZJXmb8ChE+N1JzKw5LDeR6g91ECpLZbKiNFK/n7rGRMW4CYonuqJ61
CzFhswIgbrKfRo6FPJQ+pDAdqdkljdukzyXdLyRY7wXwRQomS2P8E2n0HLHBE8+/cDi1bnXRfCRq
F6npT/K9mdefMJMR5fcjTVgkpTVlkUYHy7B1QLxAD4fL2zl9OuN2p4uHUy8FOEXbY9uVNuK2aJMG
6fElq/YZ6keIg/qhDv9b7Sgz4//5/bH9gBZ9tYSzmFzikSG1fc2z5peK7GXpCj/xYzs/Niu5DfJf
YuiMOFbcCEXXzuVH4ePTvsjbI366OLdszsLPAV1bCGrAXHBNwjy89obTnT4s6i1SIwI162rZCtAq
+U/gLFLZ/37GU+D/asKzKCs2Z0MrQn5CO8lzZ9wJviEbi6Y63Rjg2jP547h+muTQF3gPQzKnJNG5
Fy9bYLe5bRbdT8FTl7/Sh+lVegzktfAE/O77SV3rp330vD6NqeY9ROKoJasN8GPbDWtpnT5GK+RF
V7rfBHBFLuvTrVB/Jcn9eKx/GuwYHzEhNWBf9PLlSbuESyUani5j4vcXzbXSqQCR7qpYDSRkXsaL
4g2oDkjKPxdztJVGWaBi5CQ83Jrzmwo4NNEpl0Nf+X4pPggZX33gWTBGjqZSWwQ2N9jE1Fvl1Vgo
j90+pXnmKvmbXmwMumrwdtFWsUPNax+B5EroozrjM9o/IMwmudcbG366Y7/6LbMcsjo1adaGfBbz
8n42n1psrr6f5ZVLfc6kgvRapAP+7JsKqrI0CRo50unQacvaetaSwsvP3vcDTaH0ixl8lPA/fes8
pcDWDMygBiMdY9aEaK2XGmtUQYJjvK2HP9+Pcy0QyQY/4NNACBzraViwqehy7Iv3atU/R/dYer+b
P8ZD95bd+CIfPIqvJjTFhU/jgMCuK6ii00mpd+fNcRk7R9d0R8fimtbBofCk6GyEZ9bl83FBdeHl
1n197ZDOKUQdrURMJBj6fKcgoArul2pq9GY8nBbIbP9S3k2kztXb+Pdr326W+UnnZEi1aaq9I+x5
InqjOyxi/0jJCpnsIHFfUTJ1Bu9WX+faeLMUEL+9Sx9eGE+hWGfZT9hGbG6xla61a+a8GNUUWg0d
e2rjoDsuO6jqdroYPJnE6vsdOG20rzbGLG7EOPBA5WIDHo9vSv+Pdl8te9GNuxt1h2tJ4ser6NPG
SxCH6aMpRHd+sRoW532+wrDQTX2qXOtu3XiF2+8xo/TiFRpe/TqtblwOypU30MdF9WlkDZM/ZAaI
iHyVH/hNirYm22MYZGgtaAsE4QQJex77uMAwR6PQc/RqRKxfUeDAE+SyRhS5QomUFuhl8vt0DDfZ
K3ffL/q1Z/2c7mL0aVWGPategb/20ZlZhv/gfiU8QPtaW/ey2227IHfxar4x4JXP/JGafFoMbM7O
ZiWJPAgP4yZ7U9wmoaNsbMcgfATcYS3pjem7Jkhe81sJwbX1n4WcC4l6Jk1Dolxzny2mr40/3wrC
w38Y1D4izudJZUiehzIjHJeT/MF9s8xXygtYGjfbwKxdlIuLe3a01fH9xONaDIynW3Xca+fyAzXy
aWiEovq+mvIpTYH//lQEk+Q2CsTrIV3F6/jGi+7KRfpxa3waRcwuoYBeGpf6IDsXtL2P/eL7DXGt
QiDJf18I6SjITZrwikK0J33FGDF7UCTnvA+V1/wS4MeXFi6iMnh1ag0V0MdIfbCke1J847nrn+QF
ornHXbuHntgqTnovNcGoetGf+jdOiXj8JqEPSGeVUutYaCiLnR+//91XF34Wr9QojC6XKdriG0oV
JQpSX14ClA3Mh/9whFn2kqdKWVbWaaoG/UKQUlVKezI6PRVuh+tG3YLCONzm9F45mHMGzhEZk8ws
er4DBFCv+2HseQM9NMuTny3H+/gQPjY7UJjle3HjXF65ruYsnIuGkxkWP1ORoFpJJxuHZ9Amv28W
EK+kyXOuDT5Go4Q6+MTVZ0u9xPRny63oEtTsf258oWtrNossaZioJ1UgsneSW3LU8ftCJPOIxiEP
zpISm7WRH/GzkfsVt7Ov3uE0Sn9xcb5xLK+NP39MYVsgVvgvIYth93+Oj90qPDrdrZ7ENIsvbuQ5
D0GKxEtcVoK4GffDPnzv0OB0jnf6c/8QrXpsLQN0VSG/pqOj//x+Qa+k1eIsgwlx3BNNjHM3XYtE
Mv7RtLmLJRrcyIb/Z1U+cR5uUBWIhZIl473787iOVfv7n35tsWbhwLxoZ/Q9+bshJhJNV9udsIsx
ectuXZzXBphFg1K0SqscTMQbkMzanZ7Me7RSwo113znhRloJwcnL98JTeAsi+nXIV+dMgBqb6OSS
WeIGn0e3Hu4rpXLxNMA3PonRHHBH+uASZMld8RRrT6f2/vt1/HpL4xP093WA+liXaNM6Agt65sBs
q5sP5yvgWrSk/v7bgqnJiI2yhNHuckjvioNCXw/Hq/E92996/16psahzqP3xbOFdfTqCA1qqHsTw
tfFjWGYrucRRmrqrir/2utpzf5oRPtM3dt/XsVT9YMB+up9R8UBXSGTVmiUNi+JZCo6L9ieug//Z
R5n2yKc/fwmxJBJ78hvDojYlag5EF/Vna9z48x9pxP+MNOoc5l5jjoJm0mXqRF7ONn4lXY9ZjA1w
G0ODhxCjPr+V3La5EQOuQGpVS/57PjhBVViqcvUYwlb6qW17mOupHS3j+zCnlU35cAOm78ZoUzD+
anKzyHBp0H4Va+6h6fkHFutG4nTtoMzigSkO9VkSQqKzXtvN5YAinK0dNM2xrBtgdOXrG1Sdg9EL
tIKtPjO4XlYlQA8Ncliyap5Od8Ya8MlKuz+55R6vGr2wS0eEJqL7iRuDzAISfzDXtYdS//IW8OtK
F1SdY9Zpz5i9lU7ldgBYJ19cyUFGRS98Ktfthl6Gc/HQ0FrFO33RL9qF4JL/uSqQI+31+1PwdQRW
5wD2JNTMRup5QZ4vONI6sIX7Dss0zsT3f//KIZ4D0FHgqpNKKCjB2MpG2CGgYgt34cP3f/wjn/5i
G5qzXKEtuoYLhL8+Ht+STdyshzBAfrI6hLKLeS0CbGIb27f6UVeKLcjD/33EEKQTzhZ6jJsjBBnU
w+7TtLTP0nKMHZp3CellZroi5CPneIhvtTivBRJzlkBMarVIDLJHqv7nu3L2e9nvdB+VWsxk4a4u
2vNL+Mbz/vs1vYJPV+dQb11utGN5YrjUXI7WUpP/yCcnOXlq5qEHL+IYdeQthnSQjTOYXakreVyI
2bKMbYqf5+MKV6Jz7mbnTQKaWMswvpFWRR8jtWqHqeFksltB/mwrdjaC1clr2ryqyntOiRlIflX+
+H4aV/iO6hxP3ghGqBT4Jm3SzQj2cbDs4sHwkSFyz+veH+zyiaYoBTr9bvgTvQ7vyb5GeOdQ330/
/pWKvToHnA/RYCA738O88MVDe2h30UrZ0ap0Na/YpCsKx790AGWnB+QH/7PkVp1DzfXasnRjKgdN
gDZtXawMP7sv1wktysYRXsV1c98E4Y0q7hVUgTrHkMtGZZllxx0g+YfO50mybZ6qIH1IttrPYRMu
i028KJbADen9BCht7v4vmFnThfDFwZ9Dyq26V0Y1ISGBobWQ8EJrl+NpiS76WDjxxcsRFqou/9GD
RJ0jyyWMpSzpSNIYKzije91jeHwdrIP88v1OuXLnGbMYVlZtaNQ1GyXsMb7GwxhVjwc4d5dbjdNr
l8wcNI76EgppZ40P5arP41J+FjM7D8I75WVKsimEgVC/gB6Ha8e5WKXTxwreTryA2htB5UrePceR
C5peddjcqzhEpp2NgdK2qLsbN/qVYotqyH9H5TzUUlXTmB6uDxhALk9PouzztFOXiuU2lt+Zz2F1
p1eH/uSOsOlKr3owEZqtXorqYGIpfcp/mOlyMFZtiFhxj4dch/XSqqNsw6NQ23QaMgHLIegtOxIW
Mj1EI1+XZx87L6vqbuyyKxflHH9e6KeEZxzp4rhvomelebigTZL4Cvoo6Y2vcO2tMMeZ66Xwvzg7
j93IsS2LfhEBejOlDasIeTMhlJKS3nt+fS8lepClrqgAevpQT5Ekrzlmn70mRcKE+yA+xQ/KpqeW
N5Pd2/mR8Mb57+V8KVf4KTivOn0wcMYnVxiM20FRP6T4UaZdr20KC2LTb9XKIFLGHn2Z1w5zZshU
+Nqe8U2FnF6dautadPBHZ/gvh8RPjflQmhp2y0T4YrbHYtaBpTZWD81w1ywnPZSBDMJFf1ZPuAXb
SYoJWdAuq1/d6HWgIGCIscFaO7fMv41qMJZekJCKm/RUqF91iks0uyTlbyKYnn3L9IoKHgOiNeF5
sEAyBImE1LF3LR4rdyLV0+UvkRlWCfi2mh9Tg/LfhJWtuiuTY9vM7hC5TDt4MkOuZn8AhPLf3+Pf
yw/qTzF73q2WVtd0jkWnvdd3X+Ou3I3B/4KGLpp7XNjYkG/+mUSpcMSlsOUc1j7E/jWMrmzqC2Gp
/uNQxEkwaoqIT7cWJ/oJVbyxMBGOrlpUXbg/fmrAVz2VtZJL+zClWy10i8dxp+wkj8QDTuK1EOA7
QPu39fcjcBtmiODGSK1z9LEhsTO73kqbYpv6oU/R0TrnV7bc90v5t9/5cQDqlTpILZTOw6owpJK/
Gm1sw3797/Vzobmp6j9SPauKOpFVxAIiiz1JQNxwqSOMKjbtFlXSni6Ax4pvN+UTuuVd/9QG2cNV
1dWFY/GnpFs22z5Wq5gKLtRnhyhOfYIYe0iY4//ur2AFHqxe7CErtl6NKznRhQaS+lOgXWWQGk2N
VZ1vRz8MumA8pA/JvvBMVwtMH3cc82M5GP/PdfLH3ejvSsQiUhwq2aLTbj6Zu+yIpEg9C3e5LTni
s3Ve7v77U17YrD/12HFbAQExWfRqDo4OyVSqPfz3X7506P8ZaPnrEea+6xUz4tCXhuGYKR0F4Rj9
S3gyFNzEtNlTOsOpwsdZ1L1mpRMeKq4mMFlSdGTa/aFWFU8df1/511zYeNqP0yPEcxXiHGlh705e
dzcci+MXQAnmnszNeIyvhNsXlqb2/Zr/euYsbuqqk/lsrZQdRBnk9Vx5Y7PuizkD1Fdsy26+sgkv
Jbraj6NkUoHZoTL4diJQdwyp7ND92AchqBjR0q78yAWVi/pTki3jPW4Z3wq7cit7XfD9I5GXHeVX
1UVxGDAt1O4Zow8w+Q/SR+MsbGPLXkgprCv/ggv9J/WnIBsFEHqN78dEesJcWuMk6CaYRnWuncnW
vx+V2vd98Nc3W8x0FFuJIlkGXLng6t50mdv5EmM+/W6IgysL8MJO+ym4blccc42ZNylsOjv888mY
qdkxzob3yOJmp2u6qQvP81NcvQprbikyh3PfechPatwEkm1ybm+vqY0uZCc/9dVaGIIhNvgBfdfZ
RMe38/GaMPzSn/4RO/QjbOy04k8rxqOiPo2hr2RMlJ/q+ErZ/cIGVX8cA41iDNjV8wOLFAx3IZ4q
FlWKhgk2Rw+v3L2X8vxvYuDfK2pey1Qgv+LlFx5ed0P1HueQbbA0gfGZLTcSCUaH3VAEggPfiea3
bLm4ISewJq81HS/VOn7qpGVNUdZJ4t8AGAVbIVDeRn5A9mhgQQewTHwy3Up4qpLJTedg6PGm3+g4
ChRH08f0XiH3qY/CAfOpzyvr/zvy+JeI5KdWegkTeLUT/6D1HorWvrqRveQ2kAJNs5mn8K78yqXF
/yMyaWNdgMhEytQvz1q1bZe9COa6x+Jv1d8ac7HVYZPEFfkdXDUMdeRdZW4WYW/MD+J7OdlJdk0r
eWEMQf2Tm/51rgilYUSyRY0Abth5iFo/eU3KxbEMfTNqfqJAelUgOUJBtnWCivQJw71C2oo9qcSx
EJnA3IdlfGVNXthYP5XSAwQZK4QjdRCW0hl6xp1kbM4N5jqx4oyvaI8uROh/3H3+emKyVcC5MUdc
bWzWla6ddgfugVvvvz/uhZj2T3Xyrz8/rBl23zXPUA5MI0mNLeCOG2vXGoEXIoSfomFw4kJvfV80
DD4H9WG1x71yMzpMOXuodSh//PdTXFihyo8TSLCophYmPzP6wzvO0vb3eIJ4uNaXuxSb/5QFU08d
Vek7uYPLix3q/eLkp2ynu8ZL8Q7G58XAbgZ7p+goObkFoMXO3AiHlWs9rktr4EdUkkh1Xg7j9+Oh
bsnmLbbsVly4dXqly3ThAP8/ouAUknqcfD8eE/nNDeGAY9JBv7JNLgWtf1pEf62xbo0EvRcI882M
w8GenkrfvMcU3TMne3DXHXSdh4USpnabb/57PVwwVIBB/M/bYljjtaq+82V5ck0Oho20qQQ7Z/o0
tWdaTfKmTcF8UTDNzsL3Yblc+eULUkH1p7oXUJ+YVDK/PH8wb5e3Ljxonaa3FwXqKfcFJ33CFYMn
tY7ZQ4bNFaGXdy1MuTDJA/35n89tJZG1ZDhX0HWL3iq+JjQrCD+OdR9tQnd5zYLlOBzRyLoM75R3
wu0K1pK6VLrX/WozgD63468r3+BCB/CnKjiKLTWWFU6uySnd0h/3623nK04ddLtrpi+XvvOfUuxf
S6uVQHXFGhLE4sZ6KQFMJc54YCs+hW7jYJd8CH3NU32GjDVEXFe2y4Uz86cWWC7XTkwhmx/MRP4t
9GgPzQX337r8+O83d2G7/wk//nqohYp/XOm8OOsUM4wJTfBKBnwpgPnTYvjrL2fTN7hWJWErD/I7
RXB2xnP/ASpKtOvDeAaC/MgS9ZKgOlcHud2AOst32qt8WK68uksJ1k8psNFg3PtH19zicfCOgS/Y
CqYPOsF+TyZn/jJBll4ryF+qL/zZo3897tKtcDQ1OicjWmA7HZ2a4YFP8Qwfc92t1Lk+cMrunqfd
tNOv1mUv5CQ/tcKzIcD8+l6S/Uvx1DDGQTj6obuKG257T9xn/tWx2u/D7F+ivz+h8l+PN9aKtDYz
wo3hDvSWaRsBdC6/PDYcc1dy7wsP81PiO5jLKK1JT0vZLIaNKU+r02VNe+XavpSH/rkx/noCswHg
nkqsx+gdjyjBA2im2ZHzKF0Tn1w6jv8sjb9+AdrLEg9DIx6M++iOLnL6MP1Wn1AkgSlIEkavmSWU
zsuuPE5untuLWx6vMnMuROc/lb2Zmv6vrGslCdi1/mqcisCCE1zZmW+kXus2V7bVhRPjp5C3k+Y0
X9UBvRXF8FXs7EW/MQcJKN81M4ULEdafpvlf79FIjTZa5G8FQOjjow1JcYnxty1QJAml02ILmV7J
Ji8uih9l1gWY0AqdGYHNdD8nbti+D3BTDQzwh+hVeBHml+Sat+mFwOdPA+evp1JDS8vVCB1umYC8
xWt12xefg+XPhj93ufv/Os7/POffPwJTVINCqxxCKZbe9bT+ZsaneAG1E9RACIqj/d8/dOm8+ynD
HWM5jKR6WA+xk07IirMUwslLHrpQ8KzCxY3bhbmtV41dlVt1dcfxtWxjV7m22y5dxz9luYZpdrmR
juthDHdTtR8W2Iz4upSeyKAgpr9hy4hk0OwSkG/hdvng2B+iryI/1IV4Zfn8Gdz9l1Pxp3Q37I3C
wiofu9r2gTlBW6pTd1pfRcOLlUM6e2uIA5u53gz1Tda/LU1I0KA6UvVSJH7YfFP4msdpLh1VZHKz
KZ16Me7SfKPgzGzNkdcOjVcojVOEGyodmLfmpGSBjtmwVOxlSLBF+j7RiSplLAJFT04eOuNzGfz/
5yf+PgH+WkyJqCTNnPGGhX24k3+XD6grdoaz+PlNu5Fuq4cys+/Txyu/dmHXiz/yqsSaSgkuJKb2
TrQBJrufPPq+fvRtnoV7XfxOrReLb1yt7Sub5YJrkPpTOFxJUDgBUGGTzPS3/NB1VJLK8iRH2BTm
j53OqEl0VqEvNutDmWpBDBVSLzMvT8qDbqynpnnAlgR2AFsAQ2Jd9yJwi3Ssi3R2MNgcFrdWK3uU
SiAFs23EnjrcLL1+ZQ/+6V382/L7kauZIJVXQ5lgAIU9dhO0U1bVX7VNlhpUIh5MJni6jn1JiWaQ
l0COPzPhpq7aT8zB7Sj/WLP3oZKCJfoy8+dSoqC1hSNvt+qmT5+F9DTgDo5ntHUPWTWjqp/gZKGl
075gl+t4e3cIwMLcbaRnnUaOqJUntQrqWrAF8VaJv3A5ccBZunIs2EX5Mrf5cRSC3PI62BVA0BMc
cSylPIKRdozW0xnhnaorLdJLCquf+mkhMZqs1zBDFqkFSK5wJ21Kl4LtE2RidHfClabmhVNd/FGv
SvVFHxpNXQ4mgnoVI2o7gkwRVYxmLw/W+Prfm+OSgEv8kWMmLKh80vDFHt3pCDfF8rPfbYAGVdvI
AXdvZ9MfXCXTGYL0YLyMkgfRSjNs2akmmOaHjOKlfyd8o4+6zRg7A4DPHT4a402PY4h5ZUFeuBSU
n1rsQZJUcA1sKA7krPyFFftePa2e+G1FlL0YTt8zCM+sjANy+1qicWFsTfmpxNZCvRejORUpCdfo
/btbdaW5wMiifkqea9ON6tMqPUz1x9D54m0TOotpz+aLKs1211fPMiOWTLB9DOHqKnStxMQfp+Oy
OHHuFhT9tGMa61cy9gspifJT2Z3KzEMLCiGi1O2aaPXhk/c97oTYLEheF8FQdwQE3+2r2Fwrifz7
CgUf+M9TfK37GnY4P4kf313uR1t9052vpacXsjzlp6A7XcouK7/HFEYGLAKyb/lGq3nD2/GX+kCZ
HBN8HCT3y157sG7L3+NdmzvrWcJ6PKj217pcFwr2CmDOf9xUi65YVd59b/ZbfZe+whoK0qO0ldxs
N+7zU3Gk8iHg/VZ8qvxT/ntPavKfjsz/PX+Bhv7zZztTRdbRy0AIivRBFa1bcXmphexXOQ63laL3
BqqQWLKlDFXRikeBNLwo0l2iRTt49m7blceqiVyZU7C8XcKzmfhVeztW96kGKrDMnIa2A+hEW4H6
FM3zOcTbOSmWzzgcdn203LRasTEruvNpDZAnxXgZZruUdQRALcmmBZy9AUOZtPs17KnCTF6UR96E
w2cee0rIqK/Y3wmStdgtnFJnrHxLltxmVl34AbYpb8vikA/NcbLuG4Y9FXGLps3rSzNmdO8khV4/
m44gv3PluX04+YNZvQ/JVtRGR+JxNfM1TVUkOTAnRDscfhXVmjl5/rpYtVMav6PO2phz52Sr3Lhc
N1nv1/OzWPhCT029MtvUySNsEbIxseXlHKt5YStSfRMVMWaay4TOKZlqf+0zrx/mHcGS2W7BZe1U
TX8Lo3wPt/N5THPXyspHLZ6DWlVfYyt35q74Fc/TqZ/jrWQFQ43vaV+Km763bAYeoMYf6qTFSEll
Fy5yWuKgpCYlsOVK4+BSdK9c4TlgcSW/ZllQyLs0+qy6wVVxABJN1Y5Tk9O3tI2RUV11ZCJlqMX+
tpn0t85UbqzWSoPWGPTCMwo9/RgLufk1VE2BLUsDIaK0Zt4gblpwloS5dCMAklshguhRNJ1h8xYX
e2wN/ksQ894CAVtTOLwY9PdKC4troX2J9TZ60aryOS3e+rwfD1qmBdKsudWYmZtcXd6kbsk3laJ1
L3GMJ7Wllr/XqgnWqcNf0kv7+zA+TcNjq5/iuHMEUBq1v+BE0YwbWAJE9EYZn+PWyULLU6Igk5w0
3C1lASKiALFowsWG09TGAFtvs2Zh1OwzVG05OSuME8f7NNoW6aavd3N76giF4yx0lKF2Q+yeZhvP
vHiyxd7Fm5alG3MO624hBDM+1X1yUIeDuDiDeouxeK5uSEQxgDOFu3E+xB2SFj3QWocCtuFB8lWc
MHsS1yOMjWJCJdmKbivZobDsc7E5hpiGFPRRsEI7m2t8ZwFsXBhIgfQ8Zfc169Z4WUQQYw18y3vN
HA5V+1U0XzN7Tm2BisjvgMoXWRnvuj4OzEx9pl3HhJhBSiLMbqKmyP3EGJvPwSFLd2L2uFQ/lOp5
DR+qSa62RimeMBs55a10bOXWawBvbZc+eh4k04906onrXSbdFAy2zdPbmlV7HmOZ6E0KGPd0T2Gz
OqPV7xcxQn9t7SYltLZ9Kd8ri3oH01Z5MMOp2xSgcIXYFZQ532spRQk2b12UMJRKjKxYGioNrBav
p9SuK9FR82elid15AZSdeNPCN49B0zaGXzU347o2jmmIW0PxirHw5gzQSusX8/o8Ngyog3obLYFY
1J6jm+E1X3ReanEaJxi6An5S8UipPEFeDhpGiGhk9Z7AUtHyxCc9Y2gUkM70MEup3xqrW2mKUxkd
H0lstlLjlrInfs964fpSHUqhjPAvPQqGO1JVEbGMhgFuut9/R4UKOR9KDUqAbAVpoll+I3bVRolR
tFt6/drU6rmWl/BQRPfTdBqarz5tbcjD/RJkzYPJV9cTqkW9y9wBu6PQK8cYRKdT9rqwScwydMvh
ZsXC1UyagxDn24JifyRmhdMm1kMIXNgduQ0VQb+X+w5egJDteMFT0ORHKk9W5GFD2R4MTraTSOna
OI89HqZMLsX5rTjaQv6GMt+07iGuiOMv3Qo1W0Cu8ZZbgbhsII8wbZzqTp870i/+n826TXsHwn1t
2tLkSEgZaQgo9ogjv57cTPCLqoO42lFxV0nnBM+r0utJYKLGN6V9H94K6++4YESv/JAK7DtghhiY
1WZD9Di28UZI860e54992mBIm1Vy0BW7mEZH0xWBOcaGrzCFp1kQgGc96LivBkXG7D5zuqGdnQwH
XixKNa40jVPw28pxHykPnOTJAk5pwbLoTaOVEGl7i/xKLScsKIza0bRNLK69U1Y1vxD1/bEpjeSX
dN8m/qx5Yc6sn+7I3+1Z9JZFoBhGwDAYBtqz4Uh6YrN4vKhTHaFCgZIwhxSdJ012V6O3BROUonHs
ABSZEYfoui1+5yveLox93NWwLDLoCdtez5y+AhuXltOr2g2nuQcNAZGC0sfilfkBulsmY1cGXG70
BmlXK54Qe41CzxhXm57fNS0nnpKeEQve2nuS3XTY0WakRRMzmMdy3SoZuaT6pYg4DajuUt2k4mOx
CnZFJaDfGbondbRY2kesowKtO0SqG8XMBTbDrVbd1KPXYdmlUggAjFqAxerv19sRgU/a3zGKWYYt
MLvSA8piGt6QQBdQHxdA93E5+zqj5508OP0yA6x2B/HNTD8NyB49aYyffA0mhwSTtBXnFIIXRLPQ
MKRtZSmOLPuS5FntQxs9atVO+T4qbH08VuWeblRU3OiL12K2TYVatSvDqWvOuVdhvi/Wh4qkRR3c
MdzKzLQNQdlvLMif1Phe1mhP/1Flc6zxO/Qt35Stg6U3R6I8uL0TlXxD6r2hKTiH0uWuXrRtxBet
I/GkkoXmddIfUnBHZdvSjqI956jN6lnrvEsxH/EiseOKWbKTblI3kmIv1fV38y1uvaRcWbSpo+jy
JuryPVZUu/H75VPRNafMHyCENisojcofOehrvgWVm36ed/h2OFIzuOVyk9OlHxvj3PaO1e/yuHfl
uQmWYSydpm0OGnUAHZK2qjSnpj/Iwn2o5PtOfgetXC4h0/n9eFYS4czIidNgEIrL5MNgUFMSdroA
/rTBYnKeJFudndRMj9PcKBxPpQ6js2r3g2xUjrUuRFbSRo5eBoOS0aAaBFViR7BHUBbLhr8Uc/Fr
HbnwU0Nx08JHvIwZslUFaqT7izrgwtS5w6rYA9V/ipbi0ajZv9mWS8BQGSKv1p26mL5cklbKehA3
02meXugX243aOSLegW0xuTJYxKVSnVg7WLmGLrtc9tbagCfGUoSLLdHv66nzGawE6QhNllqAJRTg
k8X4pQyNQAjfRUoGVNvs1dpZxi2U08CKZMCn34uZQaCwVG3ztm0DrQh3tWX+XpRIccdUOBflNqzF
dymFX5XwqbWxCeR64o1RmX/saTutgXmPkFzTTNsy9gi+G6KQtX1bljmwWmyexqfCepPFp359UhfC
Oq/Ob1d4K1LvL4A78HcPtzGelYQCjqynd5OsfI3MdzkiIBR83wZUacWpSepjNVqyrZTCVq9ZsUK7
MUZfrgKxSD9Uo/Fiq8dC97utWK3A44GztqXuTbme2kzPz3Cmon1TFtNh0juQo2Ufb+Nl3o0YbtsM
896NlXTU+yXeKOL4WnGHb5i9tIKqfZfW1CtT62ueYaxWqTPqT6lO+I5knzp7cgbtDidTKn5lKYnJ
WAANnHB8GRu3y5FvLcOOaHbbhMK+lNJNXIcB5M8n7Pv2qioEy0SIM5bJb8XCUjmC0acBtTfMN3Ex
CNJYdjp8ck5LVBJVecPlvFdQF3ftYU3fEutV1DgqbozMiu2MDV+OcDZBFGReTZGp0zpPaDhKxhmb
Hdrd+26dwTszimUn1hAf5t7ctKFyqo32oNF0i+piv84WI2wkA23o51HqVlLJ66vFjdpXNMrX5TBH
hZ+siaMtz6Kqv9UzaZpU7guJDUXFNdW+0u41JkLqixpiPJMAXqNp3jp0JznpHVHxY/lXR6/XVMp7
QbqrMU9pp0cwpYdCzc9zHzFpYPKXACXdDPyC3C24vecLQZvy3LXV66JYm6rLnsp4epKpz8zyuRkO
cxl/wb0A4wkxDrbYuITci/RvCoFhOjusHyIgnxIr8L6HJcJeyLysvuGErSpP7vYZTWjJX6ygyO8t
0gFije+9q9a73pI3Ugnzjdu/mVglEMQfjKHZNgnHbqO5i4AyVHqfxAd9cYeUySFV+pLz4UWbPlmE
LvkY54cTFoXXxqkbZrMbNh+6AW5c+apGbzWaw0Ig103JQVJEW+i/dFOwJajU5aNi3haJWxg4klPq
rrChmKmlKuWroqVnK5RgOgnZdmGcpNEXzjhaqFPlyvrLGue7xawemwT1QFdsZNEpRAytGaLJNdew
dgZxovKRRi5na5+9qQYvyUkYw0h5c8OmTjw1eQiZri1fYsU1MfAQhYMpbopfNBhbzYmwDC9fJ+VF
M7dECescZB2VDGmXTMCTunhnWL7WcFOTpuy1eTivk3mMMMxg3kjsSleg3dv3hLQYpo66M+Jm1Wd4
phIT9Z/zChMLupnyEi5BCqyhZVw8KSJPTm/U5l1nfMkcU4CSpHajL+rHjMotJphw2vrMb4ydXt1w
erbcMGN6UJjVFG9ljCVn9k/du6YI6QnGo2q6lvkWYanTQsaWtxo9yPB9eYwRJjTf/sOF7Bvr08xI
X5c7PUUnKCPStmZDNTeh4mvh0bQAFDlkOjURXy+4g3HTKwVn0T7vcbtdrRuTKFjNGk/CD4qC8NBm
rpQNkIs4somyuyLaRmRcipV5EdmCnLGtRXpqd0tJ0bd36yU6YnQXdD0ZxdzvhD72LQnPzOS7kJAA
iWq8qP8KAaQm+eI3Y8UZV9lJG4xR0Go5TpCPrYrHTlBInpGHPES7T/PIrVKF2DhxdXE+TZWx1SL6
7aryKUaYURXthqv9LEyqL+R+iMPi/BIyv9GW+XYRPUXfVcVvg6NnLkk7PIlyaZhuZZSVtsnYNp2c
7dC8Gep2RFxfLe9dfVaZ+iht+ks9pB9OgNwm+s5GL1/s8gvSg91U+lPRbeX4phdeoHsHwgTvzcQk
ADM53r7ZuyBpTeso5URG4d7iqh0rhtTSuqJOVmnJ57c1JNmyYQy3cTVNr1ojzq9q2HSUKs1B3QlC
5SvTHKRl71GfaJw4znwdYHPYk/nKjHyn1W+TvRaVLYbsk7rL23k3RUkgW6Aj9PW8SjITU5nfL+O2
lNrPVdeTIyHwgyVG5QapiYNj00Ov1HdNMf2OIhI3eph2GMZG0MflXW0yPxWa1p24WLo96zHZyxIC
5BVuK3lxOgjRPJcrLsMvMx/jIAql34IpedUQfi7TXdbcrJ1TvynNBz3CgdEPcp7BVXIn/9AxGEvH
1luG7wDO6PfVsyDDwcGNDos6M/hutphkZOqxThjw8wwBWpYrTfZSetLs99V7lfCvt1XpQe3svHZi
9Xs8YcuOVSsvyXem5Gtd5IStD1SOEsNSvOBPSSBYIvl1e3EvUbGrG2DwW3gDlnUuKsalf+u/pJP6
pLwKiw9vWwqkwZV0t+78PLkf0uOgdQ6dY+3cc1lrkUuxgknWTsMPMciqm5b/NefxZqptdpcfh3Rb
Yr05OmUaNDheWiclDXR41oiKS8Nr4LiRBUc7gUCnetQxlQrvxkb2hsIes49E90NU59JWPSooEasV
t8VfRprZeUjL86lhaq3bpMq+KOptqgdA4Bl1nfpf8eDKyTZMv4T4PVwfov5jzNZtLfktblS1S+pX
UiaMWkyCbUi+XeNZ9akyVo5T5GwRNbBsRyC31pWfmu/WmN7kGp7COv8Z20MDdFDDGVZLZ05ZGtk2
u1fqiAz0rkk97pIldeUSC6w0PqImDpouPqjmQT9p9YEpchMjHWQztWt9CGNDlu1FxlNBZaI8deNW
WiHCZ7TqsQ1rdPLwfZvuCBMExvZFOAcMVVqPhbWttZdYYgAxn+509cPAoDelwASkfuIwK1/UFiam
oHtqcyhKNxY/Oxm73/KXhX6u+F2PZ43uv8JseeVh9ClpFDiOcvFKnamPT2G9bbT7Mju22qFieh4J
eMH0POImUfC49JZ2K8lbAoK1+ixDLwclnheuQdGu97BDtWVqVencf48h4ggfj7ob/+ZKCkE0zupj
2akcs/4gUGiB3TwcCUdqpsw+iPHcpt5IWLI9F5Vt/uJS6Z6qL63xo+Yh17cqM/lw7sHq9Ex2YGnc
K9Z4CovqFvKrrdS8TNjx4p0VBoA/Y/ORZzGq2/JejZ+i+YTXsLA+tgqRTZw4aVLe1D15PEm1HhdI
mYZAF3m49Rg+l8LKyDTEJG2r4hWX1VRu9rmVB0aZsuOxCLRcKT4LOxUP6RLn8EPRVE86t2ROECbH
JLP5k1ado8WuituwZ8kfddKZUuULIAkUVeyf4ZUuTmSel+zeWlfCviOd9bE9IVezDeOwVOdSeWzC
G42AtqILlvtK6I7ypsj3CXPWg0LxMPOpW6XltrurOAcxZ+5klix5zX1d+ob+Nqy7QqDGGzRvXbaZ
GPw13hUQOSKXJmOD8xvPZcTBJMJ0lD5KdUNx086rnZb4mLCAILEMf/hilwmW16sbOqATEch6TozH
uvwa8ne96W6pt6NCULpD3Ttqxrd74d9apq+z0tpNS8vQuEMsavH5OkvcxNQi6up2Ll6X5GbFISR6
6crILpTbNAxK8vHINqxHdXYpu1k3aUsdTAmUcos6yzE4qUYSMYpAOfwT41lq9jqyoyzej4SynCO6
03as90PKvT/opPMSZ8oquJSGCCnacksERLKcsB+BD7EWwpmJahtndqpeFoNslh9y10XvavUx5S9d
66jMFGFCY53KqnSw6NWplUj7rqKOop8QMYwlUKPASM/kTqXMtanntqE8mYQVoVOtjogitrtt8JIs
uDx+Z9pZqc5F7uhRECmfmpW7mv6QRU6ebuM2GNQNTQ6u4dFwJnAO9SO+wWmObZlwXMr7DgZ5fTOk
57h71koKuPtOmLyRmYE0f5utrSL+JqJrhMjRiVJk4ph4n62MsGWuMKPBcZoGKoZdsuaJXkTiETtu
ze0Uqvd9FdE/4fkwagFnq9nd51Rt2Cl17KZtYKabtiV4eeggb3bRV6jv9XC3IoKNXSMPxs8mJVTD
wYkxfc2Ln2b4xbMrdyfmhokFOxI8+cGi4n5QwEebpCgUl0T2csIVGOhUSYR020S5m7dPmd5u+oKG
xz4dCBqNrdC9r6bh6MmuwO+wqxzR2JRInCFtyFyngXGTzZ4qP61fSvIsVw446Gl+DhmT51zWS0cs
+Prwo9yodA1OrOKIlETQPjvKrQ+LalLbtotvmA3naA5QuPcFBiahONERmD9n1ev3uJEvEhIgyosP
3EBGiIOdvJH1j2x+ac8VF0u8SfBtIUwLv/T8eUIJTCkr56hVHaUPXTQ6o054TtmR+oc9ddsFtaRm
vEbKsVNxzMn8KeYlzY/ytGcl5A01QkdhHK9xre5G7JF2Uux1ZfU5ofhgnMfZxf1JIY+UngT63SqV
ZKHR3XGmJIYYw7CN5qsKbyZspa2t+qpTz4kJmzeLeargag22bv4PSeex3DiSRdEvQgQ8ElvC0Hs5
aoOQKcF7j6+fw55VT0xXdZVIIPO9a8kdeBul0kX3uFrm3yce+ED2a8kHebpOSIpY/atyPbdelfjy
6JSSG7Re222JrZbjTzFs06RwpxEmTO6v2hCsFkusw5Cc+fZaTLxhrJ8GzQao9M5JdQsHr6k29bhr
XmtKQEmY/2P3DJBC6u8hakXhBfceQfnD+utTN1KcUiahfqPaK1w+YtwMuw7+oPdU7uh/WrJT/uU6
yf2ECYaB7vXhp+g+JuWqv2jEEKjDtf3Q5nXJ30jzlnkBqrwVobJhBqGxzGGLD+LPRZMdDckW4QlG
YW25ksFl2Bb4HNbpE7Lj6D2HxpcSc1J6Xb4HrLfVf1HoZu13nK1BWmkWF9OrIu3bxk2nTSCvWfjM
Pz21nOaR6L9V/wXIS9X2KvlUGanvaSF4yKqnpkEr1znIe3YKpnrbmEd47FU2H3RuXakHhfUrDXxw
omL2qycBQFzlv7K8sUpk5kYPy1U97Y2Sa3pib91a6U+t/GrG7Yn/EwTFyabml/+Apecjp6+SQxxt
iI6xHaPcwA+g4pIBhqLl20y2Mg3W8mvGVz7ymxcM0ukdvHkF12oFd/kOb9LSaW1O63p6NbJ7wjMV
VYSJE1U73vRtV50qbW3NbjD5oCUIwigDIIQ7R93ILsPbRb7RupG3teLzvFnTZ8+1EB46w7MCpw/X
QVW4VMKW432JiDzY2/UdqHj86cPaKT90/c7XLrduRlK5uR4aH6h6xPLwvZj7JKDWgGpmwgprhhqp
5lub3wzomfitlf4tjaPy4FgzvMf+WUSgP3Vsjh3mjlZ5tlK6ff5L2oMVesllad41HXxF4SYkev+D
rDgp3TBFV7M3oJeSuP7XjY4EgM7r5pv6WtvYZ8Y6STeZ4tjMrlTkCNLFurUQnNF+xurLKUTdvJRv
0n7Nq2nmPgi3RD8fcFLmy/Zb9DV3bOo53JTqDNHGsE4KMj/12NUbW/0Z+T+X7WBtq3RVSO9B9Vp9
FWqwC5JXmJPn0mP3iPQbYr7aj/aoA+k3k+Zo2bUx98rAZa5gW361g/cpQhRSOnwJzGoKg/ZiuAmU
GCdxy+RswpAPK3l4BiDFblqi7eaf9sJEVb3oU76fTJY23R95tlJsqCvpxcTskP/TNeVRKnhvM7C8
CSIDd1Wjatwc+7lwO7M6Wv+/3mlsKGmAmsfRiWhpKssvnf4DnCvm1arVDwkAYiUZ/ZPDLnOnbWDt
uYYEyLORp6BEtNWE7Uuj1bt2jrZqUTpmX22aKviTk+rTHsS3pMbrGmp5lZqxo7cbM039fNQ9S3iq
OXCxrIrQ19lmLwiZEJCuhOKW0a8afauoEdR9INas4JQNNtpWqfZPGC5yZfMPyj7/tSVtE2uEbuPZ
K8/1va9Dr5//+kFzUaC0XFxgzhud/7Ksecqi9eupqyOH+DZ/MLxG8RfhF1AtRh//TeZOhTqZRP8o
dI9lvG4dXYzHtCaDuRv2c8dLnIOJqdhrAKnV+FTe7PYRGrKfjMS61akfWukVCMBP+2d9l3obhudi
D1A7UZFbNc85WSbenytoaiYvrDleq+UIphYsw0MR91hLrmWwTfjVhiHddOlOtmiTck0QdH+JoiP3
5jj7i82MdTD+wvHfiNI6BAFYMeATQWG5ir4fkS5qpGWFJGo5HLXPoRdmuHuiDzPAd3cZw00x7GaQ
WMgqqAQtvNoF/AU8z9ZQ9osJ5K56VcopuOzKGZhouyywcUdu4bh3hOnr070gb7tZBaZXYtAMaDFZ
D3K7LedT+WuhuUqt4QK4DEoxDBep30m3pTtQZ4GHcrAehgj5dN1MXefWxq5CtA3/TKJSyrN6n7Rt
npLdt6XkbpVS28ipN/Q+C7fevOj2DbULcdLICST1rvLoMyfzHY26O4X7hClDZkAgr0UQpQZhFBIk
RQffwC8EvG6/M+vRjxtL3c4kFVHXNf0OaAJzCLzzwFmu90xruZdCEwcTeeNatGmHc5682eZxHk8p
LCtAr7HTO/R2gLv1swRwqv2sj0H7P4jGgT25M+QxoijkM74O87lW7t2f/ZvF5qqPPTP4qSYArDi+
T2b/ULgZZn5zH72X1VeGEswe98N/xepj7EOKap0rYe/qBkcc6kFhlHikTI+MkZkPfqdNK3tj01QV
nLN0nRV3ezg0gydlZxluuU/3NNcLTbzPHzWo5z+ZXRvcc139lsE/QzipzdKPVjmVHT532Tgtk2vw
eU8OybmmM+sMrk7xFo+0JSm5F8WPqj7K34Jf06felP8G5VtPoqueXlgBISFhj3T9uJSJ2+ncnwqz
l7ILy3avN3CAJBJBMebydhnYJECOgfp83uWO2eloZm/pAp2OnKVHHJC1vs7Hm70TfTPp875mjlNN
1+4Oi3LOamcaCX1eE7Th6/vAelac6t5cPyYZnt/RtX/zU06Bosb22D40ZCs1w8Zzv0lVBgtUJJlT
gvgxMqD0sTH6Jo/2RWE1qZxO20yLp93sy9C81e+J7fA8AIICVigh5Jb0lxWfpJJVuW8/CgZN5aMB
ZgmTjVzY7lysQhSyuatZqyqSXfUSF9Dh7nN2e8yzHwQbnECy+K7pWz2DnmOxhik621wHpcKHPq71
blf1bDQ23R/qvu6/seQeLDK/9cWXoDGX72BALVG8jA/pmQTTHSRUGk1Fi23nxxwa8nZiVSoXgv6O
oYYq9nnPwCqolRf0xyU8pfOjjj/CyLPlTxmKLtbfzdReG4dJ9iYT7nGfgcDb0D8Ud8ix+Wor8nef
S/uw5qYJCHp8E2D7UvVhJhyzbkSjOyHowxeR+VHqsmsUqAzFYTaIuDL5chDq6/+mYJcn0lqGv46C
rTzyASX3fqh9O0/XtQWHA3G3nCu0dCEEKELs4VAFnBOha/JqV+VPEp1ikOkwdBpEJGGzEU3uzLSz
sTBEzbchvWj5iDhoRJOP3ZM3JLQY3pE+FpGfLAUzBLi2yS1Vm56Vjt5soMfJQoAHLT132biqFOvY
w+iT7yw5mnrtwzsVk3DdoY1AasW8PVgN6316iyoSAYbMaNBAgZio1SY1KbcRbOF55kfsijDPICbd
u6i+hLLmuWQZB1KUxmNTfmU2z0QM4MJ0KqLypAjVKcRVat3nRz1c9e6c8weG2Rf/NStBxiiumf4b
VKRlvycy8nyFBVx9kajZjQx/Wjpijlh2mZMDVOEcFflG+VMB7e3IBxmp5wU5ZKDqbmG+SxUfyr7i
KFy+Svu7DcPnb9nz/CeoYsyQNeGoW8zdsaPqt3GKUH7lD65soQAnWuZqQKKdW+lnawKhZhOZNu/g
INh0EJBBDHzI7aGI/lp4+Jltd/hb9Nb9T6hyXoxTD7UesqPVnImyEB8lI1HcfAxZutMEmqwo2an8
xUNh7anF3OeTcu/JJBh3hf4SpBcdLWMYvMnt2LqLrZz7bgi8Rn1Om+UjypJ1vpemh62AXyN0c3p+
lP4ttm+qOvhTtmsXeKrgWoQgStq1C3elCnN4U6SNIbzFDlxz+NeUXgS7Ylpbyl2Zdo1iG0uvsTow
af+Y5bcOxBR3W0OHblklDY2TBch7SiJsfuvG7pTk6i0jB3lFfVmU7wxiFPMfvUEu0c0yrHMO07l8
jS0XaWTfibHmnZuab3OKXyUbrr1aDL9QBvgnlI9aU27rnje86w3ONeun70BKuIGVURKbPhVfQTTv
6Ol7CfvdpL5ayIpLLARx/W5I4bUF1G5YMGJLGo4x7D5wmpCdIobYTRlafEOTI79SjZtlhvFd0xEI
1SEzfbGUW90O76VFeY+OcLT8UcPUUw1tK9WoGfPlfZGfEBBHTijb6P5PWQSTixBKD57KQPZG3W7e
c5sqPUkMO30c8AKQq7bSC3XT21Hg1ImVOr1cD+uo07/Dxgp9mFBUC3N0FAECEl0b6A5VmO6LcyD5
XbbRFRt/m4vvYNTGN4n7PTAu8/DC+tkke1vgnahjt0CRVHwbpu5aFCEsK6NhnUoJ0xc4YZwm/Iul
m0ZJEUsoVhlbG69UNEHCKQgbUgWP2dRp1ATW5S0T0r5WpNERkuYZ5HKovKi2K7p7b8SuUmxm7csQ
8F/qOut4GtSvZmLFz1FTVAVcCZyleBJ0pBCXmmMRZLRU9amJqnfTVKjcHmCiVA8xu75LFOM8ELwJ
TDAzxQogLEqPGYM3sQlXoD30iIzKKBq2TZsfhrHXYbUC2C4ChiOxrmuZLxPDnGOJPHACqdVXTa0r
XhTyeVs2NEmvJrMLwXNsi+aSq7YjOEWkqTpp7aediF1O0Eg99CUNToY72ehQDa36NaSDVebbOOzx
xvUx+H6+loOzMfgJLSg2tiyNHvhZOmuCQFuSAopTojE4O0yRlrKhhELjtpjCIz6lmKlzzl9ncyc1
vmrvSmMdTvdB7HXaTLEH8LZ1VXflsQ79jsIO6Cx9AatPJPBIDQ2YgjRL8ZJJA/dXrFcagrnmC0Ka
4uWznZod+ArbaNk5efNS0ZoRst2cobcla69HN9PwWqImWteOwZkgemNulp7NIls2bAA2BiksrUJ4
PY4GzUP+4JcE2Paz5WohP261DWux7efI71Eg9CqLZf0WjV7d95s607a13ulwb4xMCZpDRM+cv2/1
rQRO7cWPxbnN8NsNX1lnE1ijParmF+AsaIpTF8Ynpdxk6nhY7H+6AOzO2VAadTcbrT+bfA6VtBXR
t6ZT2iK52M9Ii9plSls5diF/yfaayke3qZC/2E3w1RQ1BTpJgIgENd6k6K5Uml+xpSxMPhQDtv17
p8gbNYnuc5A6QS1ou9MdI4hRQpQSOtyhnddtYxH3OZW9/Ts0lez18ixcSQljTzGCf0qJHpWXWutb
CiWrDtlwItO3kBtayb+APogqbvIll5F0tjSCWaG9R4KtuTCAvB1tn/tpkmz62t5H0wSTR/kNKqYR
Qr6cQrCxypicqC19oLay1JGcDcA3YiiSfTLV4FLRpcbUVgOP9GlxlCDjtEHZLCgRp758jIrtxyI9
I889pXFyDZ4GRQ3cqWe8X/Ct5KhuTNOUPbkvet+sngqx02TsZT0RtwVpZzmatl88Rbvo3J0xIiY/
iLbmsFpEvrGR+hsMVDrbSYI3qUSloN07XvkaeinIG0a2TvbM4WtYPvV6o7J3asjJGpQ2EeMJHj3J
Dc1bq54my2bWqVyarQPVWKkdf8W/tiL6LzAPKQqEhkG5sJjSza9UqtlgJNOd8veiSl8VMZvnGZob
LCFjNX+qt5VUc7PhbFUXM3qTGlDqnVyUzxeuiMmdzM3vyuRB0z7QtPh9ih1NRkEcafVfhZQ/dQbx
EYfhWoshK2pQuFTWbWfuxJbaIJqX/loVHdbEjGPfkXA0w3koftPgOxqAO3mFxfwPkcHIhJ0n+PE7
UIpZVrzG9Jfeb3FHyJdBX1vBNVBOWtBFlxTnpoYK8W5My29cDeMuad9Etu4y85+Rx9SsDGsDuRhd
fj5K+VI7myO9AUMGseJ2lZN2L7GpOib5sNboZKhxU63bdE/lHXnXaEMmG82v8OIuA2K4lPVxjhA8
oV4Vag7Ln7tm1GzMCCW2R7ydNdPkwNO1GgmXeg61BfyEDLMnbexMwjz5weWL7AQJV4MKRGbrrj5j
kv1yheNV95piPC3jNg72qji3RuKEHDHp8DY0N0gnqOUxh0j17QLkDdGpjS3XkRTDH2SuNRiaaEg/
Byk6p0zjerOfpM9+tH0O7Wus1740vuqaTvTqiDdBc4tUMq4Gs16eIWcYWk7a7Bqawth0zUIGCOO/
VwY9vKly5b8/qJGDiIkBmZe2TLtDzCaW58sxVEjqBqfQAIG6IYFWnc8iM58qJmWdy5us/FpmEj8m
3WkW1VGURxeUO3vK+DlwwaZfloV2it/YPuFAeEjlL+8RwKrtygKT7/BqlFoWu4Dhy2xiOQXpyJad
TX+1urh5FUGQEOSdi3BEV8Dam0j/cmGiIEXdiNA+TtZR6Ffkw5QA2Gm8GapZsN9tazFcJnnG3TK0
cUWoKoR2kUFc6x3rZ00gitnOYA6aPwx/UW2JG8qAejVERX/pIxB9jv0JXiuMlNmVZXweNkBVcpD7
pHaGSn+zkKFg8ChN41IV2jrG57JrcCVjXJGKjcipc5QYvPtZ8MIuiCgnNYjcZ6LTR1WR+zsv7+ky
SIg3NkonF1yAoCNN3K3V8DjR5FRZuljVanIuJC9DINKXBMxpGuuiJcEsyALXY9Zs1EFC0jqBATKI
XXspvIdD5s6TJg7dNH9NErihZsiNK1TUw6Vl32qF6jR7uoG4ps1789yUWzX8K21S5mPlojGI6tWY
OqVtXdQWVjk7q8ELKvXMS5PPmsKR6b1vuDSr+h6Iq0aANXrCXqZJQLxN6U/A8tXU79H4UDjcIvHS
me+TAaqrvMqAhslTEfSe6JDFGn+Oy2Nzske8A0FU1wdrhmQKjEzZWHGkfgW4VXOI03CBkyuDwLUZ
ruTB157LXQ9xHiy1DZJqbccm1b+6pfZGtcbQHLxM8bDRAsvN00l5kcVv0EsO14JRx/EbEil6GUwE
GY1WWSiCR+m7kUMcKMlX2+b/wiUCJXuvlnZbJ8GbBLwg9y/xBCQbmQhuWiNLN5E1qbw+qHpL2c15
/FacQ8KwFIwA4UE3N5n8M0eUDAoNXbH2k8fiCHjRL0KGTmY2wZaD9I1z3Cg5MK11UfxphQnB2BFJ
NCn9Xp4ihbDgn3J8N3t8QmDyum5z36Xrds43Jihe2H+VpKT30QtOLOTuqBAHPm6Oh/G1H5GG6nLB
tpK4BoiKusAOWXq86RijQdDBpsbnT5M0flFfoWUzNnlbPFpLvoWF/ZlXOQM0+KU55xLagme4A6LH
dZ43b53JeAfglpjDkUDiRPLRjYfdtLYwRKFg1iFEhNs0bDtN8pSpU5GxiiToDQjtXEP1YpjIv6vE
CD4AfjnA6n+mWn0PfLPoOJQI6Shhe+mFIGNgEukm9SdBLY3Tsl+4c/1OriNqFi108hGUk7TkHluX
0nNOsszlpXHN+aeSLl43dNteRgSyiD0tpytsxZOCqKURTtbF6ziY6TEGnpHe55BvrFaOlXUAgjw2
A8C3MC9KWG6QT+fh2HxM9MgWfYl/CLUaCc9Wx/8uYD9YludlTaT9tm14sQyiDau/MQDIKyf7o08b
qOeIrVvC4ZybOriMXvmYEyYyTk/I2uttm9lis9g18GukH4oEtI9ZSHbD0q6PWo/STCgNYmN5F6gM
w0nrJonBVhfyFLbywFyKE6U10KZHNmyhHlzN0QRAsoyTZIm7ldaOEpzKuTmYTPSaiPxWABYLh2Ns
n9rMKxBgYftep4hTxmlT6tqZUkCou1d4yBmPxXoc/6m1tc8T26PK4lbDf/HnvYDuNvm4CYd6G/PX
Ulo0/MNrqYy+kXxy8G/mMt/HtrUJ2jXLcdQfjdcAzU5V0e2NaqUtFScA212swUGGvYuCR9BwOvKg
IK6J4uVQhYbfwW7r0wQUK14rIuLKkVYa82Ii9cZuDfUsO/XyT0ep1QX9ti4+bbqYiH94Tk4j2rji
1+7fJf3eW7/owKL4K5QhUtCx9W4sfY3kdOumzY8KotFQHZHO7lgNmMgS1ONwbkD8qX7RkkcwXhhP
yw4Mq+ItRnQhWb7cSXe1bDZ2pPkN8fHO/ORitCncsqWvNYECfi43g/Q+1unaJMnWjvfq9FZhRlIH
et102RFx+6Q5TCVrnGyQACOfL/3IwZ4Q2NL/2MYYbXQ12KaG9RnRbzvU2XqydGrFMbwVGG9yBHlq
aqIyQ5hgKvuYOUjHvBm04bEd7uMYr6sZ659Z7TQsBJgCPQIVnz74XueTkgbITmRXlr5iRx6wz5eg
ZaxJoTHtUtQeBihdHt0b81uK77Lp4i9CvvaY1W+1+rHg5ZWaVNf+URYLHtBk/JmnEm99VTyUMrlU
MSG2rdZdlMl6jRaZ/IJ8cSp73kvZvrKJmGtptxNbBVQsYat8fg5hxF/TwoLY8D1haJHD6BdREvfx
HuyYd4vTs7TSdVgiP0+hMo99dYmCO8tMVEIK7/PwaZv06z7xOiP5MQBOx/ssvTLvx3VwGQyoq4kA
ADkcEVsHHfsGkDz7/65L0YEb43iVkaQuKG3tedh0LCdCxNlKFcVJrWd3MfLdHBnqjb4sNLFah2cy
7iZP9ChwFSXk7M6UdWXMP6qwvgv1y8oui+idrJEQuKgtkqzcDk/CmL5QsJep7Q0BMj4F406fWFtN
s7J9Xz6npDLIX5UGVJ9V2A2Truf5KJ6M+DPlgQlnqmZ2XuI3tAJKa2Y3rkJrIwtfaShbjFGZFid6
c/xObRyLt5qMfF1o+zSHZO5EsJtS7a4nkZ8amhvaE4aMdZWsFQmFKRL3XnfVZl0kJ0kEN0wRXfwz
jtY1nD+M8BfLL5Q+26hpSK4a3RTjmkjapQVvb6zqJE2yY+rCL03ZvFlTiiIqsjSfZY4gp3z0sSR+
xiPuq5Gktlwk+pcVpKTODjWloNn4/7FdyhCXKinPpNVmyAJCG6q55/syJn+J0B5hnJyKdyG+UAAu
2k8FaaAhfRjcSWKW4WCp3oS5vLA7bU1un0KBI7FD+TRghpK672lJT3zWcw3jEZZuXGRYLCzEQ/Mm
neZ1JMKThOagnpKjkVQ7NTTwykyG31eq6uID8jKjBn2Sd3UAehBX0VuTyh7lanwE+E9ilMNl63f5
eArbwAmhWcplRp+/JK4mLDcrR7R0ba18VYttRkAsRL1K763VOL3NybqhyQEAe6sichtpBTBxrblZ
CFh71sYHB3CvvIt5qwd8aQ52S4b+2xIR44J6/cagXYV3ng/dvqLrFu3WZnUOxEtVmLAy98X0p/LQ
MVEoNeCB3q1HEdx5zwqZWD3pX4lYXptSp9F73pasQqBoV0imkkpyFU10Thy2fMBKke+ydiSTDrA3
SdyGDT6M3Rreph7HnVWZN0q4Krc1ymvb3udorWmuHmv7CqRY0V67umSUDlkIvDILtFVdY00rfRn2
VROTkz1TmNhatOKcTD0G8nesbVtbLtahkqrrRVl+JvM2MqNVy8WWfvPpHVqcVf3pDKUch4BeQyxO
UCY+tG02G+g3xa5GASHajRwp30NbITbOdxOAjFrsxPAbagsy9PjHUjMwcYk70CYf7K0r4+NEGDjF
dOI7WljaAm3Z6zD5CzNFP53xvYCmzN7MhT6fJV7wQTawJCiruJ8+sA519m+s/SnmZmnbS26cYTSh
i2d8x1J9iprC1XDmJ0ZzzJZLo2drul+9Bg5Jy69N8bCSt7nhPsRzLvbZiKa9QTaunRoyqtJGAFY+
eQu/tLBQxW72VCPC0xoMr6jR2sU6NtKfRnRuhn/YbLDDPMVKfVzh0RceTqKIfLq229A35ORx5EH1
zjQnqjhvfUTQqimccBjccjnpZsEvhpkLIEZi7lipBmJEkIo1scg2c3XI1YPKnCOvu2VHdiwA/2oh
D8maMLYub08CLPTKaotTNwadNLYAR7q+7oZz3Ts5cFd410OvLhi2UWnr/+pnRxYAiUhfJVQe6CVQ
LEUHROWrVPsW7NGwCuispAECtsGpK536CEkKNbgpojyb5VzV+I5gCeIzzKZkcM2isKiD3Inbwh/n
8VC1kBzHuN+382PW3cQ0HDXdd8m1nY4mwlE1PleyxKMZpY8q17eWEHx6P3Z1aaRiZ1qwvY2NOhOL
pPTN+LFlPQf2w7ANnuS1WeQundiVtk09IAYuVt2yg9+ejDdZ/zPyAn2XuYvD5TWpv2ylz/GvYHmo
R8XFperOaocMIl1LCUJZsQ+fP1H/zbrON49uCpQaC2CvB17RVa/y0B9iaJneIkC62UtDiF1M8qIm
fAmT51MRXw073tV80mqg+LAvjtb02047Cnk2SEZllE3Clta/dCN37QnTMUPeiwjLDwwbCAEgBnzq
2LxE3QYpgcmDgbhkXgp3Hr4NQwM26oEJwmpNPha4agMCMPYklluOas9bRZ5ntx51ojmLQ5lkJLRE
TGPF0IGymEM4+YHo6FyrWX/rqV8vNIVpaYPLEwSqn9rXuCl529tQpunOIGtF71T1EkqK+frM75Nd
kz3fDQej39oKAEJogynoNvpNMSEXxQqFNUWa3+vljMQzVT7SpnSWlsQCdPE1HPTD4oqfwnsNGWRg
oLAbP0iaL727NCamiRlf2Djl/4oW0/PcBsyqPQp/pX6zqB5u8p4xbOx+Ik09NLWyE89MiCq/VGQY
maWIN+VwbQCQ4dYWJV2FgGECAtlSuBaxzkyG4dfmLyVH5B0l0zYY/4VYle2IRS4KrvbAuFSIuToX
DWI1fPYDGyg9tAYev1E5B88tsoIS0eRHphgfRCBJZb/Ns+Shhfhyi3y+WXQK3EFPN4ygnQ72NVzG
DAGUgrvBa3nXmv4miO1Bvh9HP3O3VWPJk1VPWP0WlmVdEfhUZfk9IjeL+WlBskbGIKM6DQ2o/Gb9
M0zPee6GyLRRh8YzKof5EpNuvmLeJkcACXAkWZd8WRxtDJyk9aK2/VG7as275A5ttO/ZoLRUcgxY
SCuDwq6DtQpCFE13fWZAM+8C9NVtg3lxrDxj1CYlS8qHv/z5wMU+9WVrzTwg3KmD+6hTzijqdfUc
L0Df6uoT628/+iLG1UZPlQlWzs+KBaFWfcREooStJteotM4yWr6EPUNJCXU28SEHzTQxSmB9w8cY
xZm7FAX3+NKerFF6eiOvoDxl8lLXPgZcPPmXGFJ0Zot7RTdKjoDMTz2FKv4xwAY/zF9E7wXzTSGb
RdryWmJtrWy/kT7HDoFN4veGMzWf6L9Den7lWxvsovFlVrZDsElDyZ3iS5AcMjSotjup96z25/G3
yD27+Iph583P2ICkeutgU+NHxFkxvsmZZ1FGNR5VgE6pIKamYK9dWvb8/DLlIOdCeYo940NoMdic
Uw4Ne7iahltMJ3V4K/S7GMyzFBqfFXdnJk7Mwq48nKAoW7l/raNdb79rDM0VeHg2BKXX2mZwFv3o
qC1fWozXo1cxg7G0UP2nj711tmtCD1vU9mVm6Xvtaa6ta0H0J/S405B1nistk2h7sg0kPkvCEbXk
YI25du4aVFlaOW96ScBIle0usEqOhX5W1wNCLKfGfqXk77X8kyXzusZTMle09TbLQhDOEPOLjP2s
BVslabZNVW8yCddUJq0VzACCZJj8ED17YSYvWn4j4YggOctlZwM1m7tKkdlAFFTUoJtbG/K/Bd6r
xkeUUmhfqAwwJhyHsiaX6T6UTPHIgveNwUA0Y8ur80/y5w6RzDJd4g1OoutgFRy/81qQlTPl6848
a+pZ1bYCaAgmUrYOGSt7Ox+FoayMum52uhUFbhIZH3AUBI9AdzcRUVIQjBHf+KDoP6EqNgler3SB
2U5R4sN2RIPGK66tTBVvFkFZcvKdC9SvERTNrOprYNxKZ6gVy67R0mOutfdYR/orZa9SGO8DNBqG
FJ6MNtZWosKM1iUbW0QbdcEYQdLaVM4ukRsDRGBxJQNopTVvVYKvYfRK6RD0REfPueFUTxtSClt8
7XlUBw5X7elYNlMOuro2UXmbmsbP2d1AuaHoy1XA1hipE6aBuM1XfS1/SHXwkBLoYRgq0yT1IDJ+
TS7rJvMUBPp2u51i34wZV6L5L0ySfWGjZP8fZ2eyHDeTZtlXKcs9sjA6gLbKXMTMIIMzRUkbGElR
mBwzHNPT9wllVheFUjDafrPcpPQrMPn83XsuhgVWUE7BYd14VHjmW+WrtYucLTLydSDuojA+tGh0
HJ3TiuP6XOLEzYW/N2rgTo+mC07ORROUcsBLha2tVgneeLLMHVyGjfYlNOuVT4WglRHCjbuQO0Le
nTjVapqo8ebjj8pHDqJRmgH+0o0Yo7zsyuX0sEZoqmKkRagDFxZ1wUzm68au7oMivxEyuiUG+mLI
vNtSHZIeuJJS7whqEm3naTdh6qxAb3w1gugyyIS+TCNMCqzyKUf6C86yDmmA1ikZEBZ/jqUyjvCp
P0GpzN+hVGmYT5nr99huFvrydXrG+Lw4ohPv+gXewTPoxD9jqS1/hr0r06RzdNNByWdvIu2xbO/b
4MuZBzj+xp8eYMa6q+xIH6VlGpe63pdHoahZH0YzSpAkOlSJjLGsvqm0xyLr1A4r+oja67sKPcpL
9hShQjhzH0dA2h/uY54qnLZmXnc+Kp1puD5idCW+dkqBm2mFzgu/krmu5JLcdGqfgXZIOHfQz1za
PfEK5hHCdWuJSbjMDIMNYBeGlwgDHWPesOZMD9X0Q0pMJzUcbLaZkpedddEbF0K9DC3Ag4YGplXb
1seziCskbr9W0lwnmv+DWayJdvRfDuhy3qZYVJw92M2d6YxLc2Sl5vNQ1X00PucMw82LVRm7GB2I
7mM2T0LxEvVPzKGYoLBmLj2cZkE5EEGhdomj7aXdILOHAD8pVrQY6GnYFp78bCHCR5JJ3BrSWUXP
ftE77JX5rlL1zkjbfR5paJJswlpZFf6Q7A/Mam/yZ4PEgWdRzf38k1p/TtFgW/973+jKVBZZrk8E
MkZXN6tsH9wW23jxuvrS7NJ2oW+RmOiLZ22JxQ7N7GLfLx7UyltwSL0Mtz/D5RtepIOOJnr9+R2Z
4lQrm+H5Ik8zG80NravQ7HawqnS0Hlr1FdT819o1F6VvcUwZrjnCOxbDULeiHo2THqeSxbocjCNV
DNmyOtsrylYdS89dBfj+NWmeY9bmGWRT57aKbn1D7lwU3yqEvj5SbeoBmeqOeY3c9bZ/08sn6VwO
P53xeAEXcNe0y/L7xPqiQUss16hawhs9gl51lAlcm72H0em5Q6eXiz2+V1utkT3ekTy9dh84nZ6i
p9HZ6GAyUrChB40FjVq5LAGpRNOk9uG31kAZjiwIk+J6svFeb/Keo+8toML7o62S89qfvYvmBQvi
koQX/WC9gaIrb3v1YjEuM3fROLL0UlL4mcobaq9Did9f2yPMrL1h0QMz6xYBTKic8w9Olfov7jNl
XMe6spjGWC+qbkcJA+Nb018I+EEqvT7SujLrcQCqi5zM/NGUdAL2wAGyAvLHJnQT/atjo0uO1CbO
pmusiswwUWQudF3Q0MNbWYd4g+wv0rRv4+QQFmhj/JsMGSJggoQjombdjheNaaPnfPDMaxW8E2rT
DjfWUK2d6nXKL7EWUbH+UuPFEgR8lHRQgEq4YwxOssyHlC5lVA+1HSsI3N6DWXa3tcpfzdRd+ex5
DKb8LGePB68ORsR4mTr+kp1EXK8HiAFsNlnBLbzk1QxIRh/KTUStlczrMtxlwUujX+cspNm2l7YH
wxYElgnVBHnTLpWMOtY1c9jEKb2FBDfnrtJ+i8oUed6UwDMpWSRahKVZzyOmAJxbSfNUj3uVX5oo
DWo0z2jpqgT7d5wwfjrqpwe8LdCxPdr9kmhqMXEaQGAeXgZ3uFX2IcvuoMEY4YUvQOXEa5aKPcnu
DX60FIdc+K0x469eFH1J812uL/3yKW3vytxcGV14r7Huy7oO6zORYLm3jBQOk8aKtkORLhBBl0gh
VVY8fN6f/wwxBv77+wDDe+tHimakMoeleHDrtLnh5BGhaFYUPnzdPMccLt0VZfUUMI7nOmfiFk5M
yN6MnqzAP0qiY8yrIOUULNYYOmitSAgKqGKfP5tnn5gQj3/+gQed6z4yU6kNV5wjY2uAGFZDkkJD
B9fSCZOFh7QtC+WGsvghp9hbplda/BaAUdaCCd3JsMq66wlJo/aekguexulF2HA6XWsbL99HKW3L
4PiqRCzbcCyRdSsn81cWKr/4KEuu8m1ArYKFIkCwtPHuI/lmGA9R0q3Y2C8ZSWrj0MA1shpOc9L4
m8qvC7SmGP99SUcxvtcE+qlh42tfyujNSPW7eqJGkWSrLkJMZICN9RPOFDVF6NaXyr7riAZus2sq
w0MJsX34XsYwloG3K853R3+v+YgSmJKv+vxtmJ7MmnPlKLuuB9T2LFUp6SScqseydJeff4JfAdJ/
WpPMiKOMQJ3njyXKYaA/uKEAhGrdS9ywjUIU26GXFhSWI/YDkzTuNPsmM4ALAChFbtFH9QIt1WBh
cE05UpPBoa/cn5qNjD5rj56fl5K2o3NqwTaxg+of3aFvh8NxGaGbx8KTKnSyol4iF65cFsuMvumF
0TRUBQ+9tm/lQfP2Xbb3hYGK51FS2JVosGRzV467MWluO84bpU9FqFTtVlIXWDhRdOfE/lsROMvC
+9EElwGqMh0XSdY+UHJYl+1wlw79qxV0O3sYlxaYhkFCpTbDa3v6PuQXVntwp+nc8vnU0mu2fNZb
9mSOaDhlbreRBusMe+ZXzQ6f7BBPwz7IQI/ii+7OLElOIZO92WpX1ybdKvPRutSammrLFOSbdBQP
mmJWylHx5O4QYm26cfSWs4r3rNLXndagv+vZ3ihOowoOOXw99s708hPJ4tY8cL6PsqYLo8q6jPpG
wzUn28CC/p1r3+JCh74TU5350Zsoa+3O5ShemDp1aQdkod1KYAyuPbzVqTwKHWR5ISBkwzPMm/yy
7bEwValZ3w0u85JZBM1j74sEtWJvUO88ji7YtmPEU3KCxaG8JjjzVa3j2/xDv5nn2ivDTBIdUuRB
KAE9zWVnXGwKIHjYWpaEtVMm4TBdL79raBEdrziMMcyV8Sa04uOpOVX2Jn7PVfZQynFrIyDNkCpF
ZAN6JLyFqADrWu36mkN1fIN9XXKECmrPjUmtF+fCxE89w2zxOth+oJupX4Dq6SkmoIBY6i/BC3zg
hMNaoBWehVfL2zkW2/sVIrYSZe2781Dexd1L/6SxQqTq8tpf07rBq2ynSw1xCY+PEpgHIiQCrMmr
qIEk7NzkhVMlcKDmwn9uf6byCjkw7fBdEqXN9heN5XNN6IK91t5YUWjUx6H+vSMA0Zp1um+wfONF
JT1si+a3zUFaLarvWFBrfZHdQhX07HXa3IGVmKIQRdclh575GfL7r1DyP33r2YraHI2qmMDwXIHX
3li7dM9B8hUauEVE7q+2ePQIbbKXYk/65TLa+MjXFhqpUeVGEKAjWO2nq2DBemPHScjxX62yJXa1
FWCLpc1e+sVaY0fayiW+sBsE6NdyyxLoCk4tssYt5ZsLuVU7dRmtvQ0mmL/agmcTvPDCoBYFT0X+
7RKz9Nbc6neYCCH1ktPcrwDerMUFr3kxLOwVlMnl+7encJVuOJ+6xJ9bnUOYn9hDubNVQDypdGB6
M4naok60Qve/PL4isUDnuMSSvYg30dPn051xHHT/9Cln013N8JCmx2sFB+0hvwAofzu+gUZe5uu/
eJLhzsZ7v6V0X5ujexX4yHur9Noz0VHlQ2qe+XInNni/9vgfVk2t3lXekPbulaEdTWuKjJIqKSBb
axtfVmfDOk6NDrN5JLf8GlD2xNaW+lTZq5U9PjE9Uyh2N72AN99cetOr9M+tBk+sdH/1vg+PpYq+
qwKJXLlTwL9hCmrVPuOoDBwY2It+VZpkReRnGsKxkf+hHYgj2/7DxSxqYbaU1DiYOLaT/mLh0BXn
Xt2JZa2YjauhLcoxtS1iTkL3rqswU4G1+7wBWyc+/q9d/4cbd93MK0SkOEOqC1gzaU0NNI180S5R
vgMoHsTkrHUXo2OJHuLGGKjNxQ54ILDr0TpzIhbXJHGCJ7ZweytObgJZ+OFimHSFstME5zAiYyNl
BKi1rsWXojH1C+lF+qXC678SCbzKoOo6ZFmA9YhHDVAGxZPvXnmZAZQxCOAWSd3/oSCDLmU5oLeW
doHZHH7Y5y/h1DuYjVyUquoJURhw/gZuCUBkho8l1u+F6ZwZ8k+deYr5mFQ7AjcEl4isNN7WyJpA
KEfOunNRCTmGq6/7wW0OZlcGN3FUq73MsANBw0zwoZTTKmFMOzNNn2qqsyErGjNqg64Y+GQVa954
76E6GeNq+dde5my40oQlEn0IxyutOoCeN4eN54PZOJdpcKKfzbavTRfYxWBBUY9lzbEe4Mzm0Jn6
+q/d+2yI0ts4kxUCwivhgduwdf97A0vSbPpX2SVnGtuJRC/LOY5XH3ocvrxoMiedi4xsIlSCvDYr
un2S2SzmokvPn24ma3QX4KHBxVCx//zZTgwizmyEqsBwVFVgDtiEnlT2rUjORPKeSO9wZoOT51Ke
qit+NzT2aX7kjSFfNbCjRWsxrf7avR877odXJuJWVXlxvHeN4p23idP8zNx36q3Mun6Nad+tM375
CJRq04dePxO7c2JMcWYdXhG0mAWawQ/LFSzW0VghwQQv9vkLOdGHnVkfrps+DDWTX3fcaEEuQGBC
0N5+/tunPuisA6NaGMLkeOc+ZjgdS8XRvpvfe/YSVdnnlzj1cma9OMqCcOoktX7bxBFrUVcTeNLf
2LV//vsnpn5n1o/jvJ9C2KDFQaChDfUpWBiua17YHdwxQsM8Gipjry8pNxYmgMTPr3pi3WnPOnYk
UaJMdl4cVKxei9RyOOq0sm0q8Z0XqUIMDmz080udGkR+Bb587BFKFVgSpuSAQSG91p+mDM/mUrsb
nqzFeKYhnPhK9qxnl3HslcQzJofWKlif51UMXLPyXhMXcVyJrfhcNOmJFmfPurccYt+wggY+JWpf
DAgy/uIOl9qIW6f52kXlmZOME33dnvX1KtOkbSOAO3S6Fz9VfPjLwC+C3eef5ESXtGcdPgqT0A/L
OjnYIfn2j0l3o59L3D7107PeTmmt1QJbJgcNeGHmDoBE11V9ZkY90VfsWXfvXRZzRsdbyb6Aj86x
moCAMmCtLScIlufG2VNXmfV4x0o69GrHd0/dotvWPzjUTsDYB4sB+sD755/gZK+Y9fvRM9pulFwl
Af5Tr5IOVjy28gUWIaXtAzTV1ZkR7MTzzNPu07hNyWvlSigdkQpzKIut0GvWwLBr2PVnHujEh5/H
3fvEcQZpAfBu9J87+U3KBi7A2+cv69Rvz3p3mzl+MMRZhqf7tsMGCDA4auMzr+dEj/612/gwPOFM
aSwTne3BPkCvVjhvOE2/1au1XZwZAU905nnIvd2qrutyrqDaLwCaMC6duXXjxPmqNevIuegDR9n8
8niXYC8hWek9KzcmcoyjT3KJhh0J4F/7BrOO7QZRqXKNSxVJZFx4eb3BDGWthqM36K9dwfx95TTm
pVdGvYYifRoAqL41GPPaM+PpqT4w69O5VvcJcob0kJgrQAM61n+YXUcd+KoCZHYuR/XUl551aluW
Y+65U3ooAGNp5o0lLz5/NyfmN/P4XB8aKboduxaxSjFzZTR+zhxdm3oJ6jwnN798fo1TG795Br1l
cHjjJXF66MMEXrPIu/HG0HKFsJLB1Yg4mJyIqd8RapGskTn1a3/KrR3rr9e09bSdEXb9mZH+xIs0
Zz3ed4JI5aKUh2a40ewrgmTONLJTXWYePN9Eo/QqmclDiVffp6SC7BqH8kK9BV8bjIqkP53TI5x6
iONw9uGjlZOhIi+r5CFB0Vu5X9rmzHh4qjXMur0y8mmKhJ8evEnb2nA4auoXMSR199wK4fie/3BG
ZM56u5J2rZU5V1AaWPYWwMVtoP1sa5CWVrL6vL2deop5fw9jShVOzOvB46rshzSgok0xvpjOZV+f
+gCzXp+KYhTGEFFJM7MvsmmRZ2rfPr/5Uy9o1tOjxNL8ekrlYXrrHo3X8mfwFc/h57994rZ/BTN+
aDet1XYSI608tKNwAG2Zz7WtnTlROXHf81z4Fg5H6Ma8dPXTXpO790VsorvPb/vUTx///MNtDzoa
ryoJ6VnkBlDRRU1m2uBApkSQqwViNpD+X3xDxyb14VJumQkVtrwhrA2kIilc+Z8/w4nFwDz5Pa8I
vAI1Rotp0Xtc5hv91s8vy5dz89Cp35/1XF81Tu6FvH6CE41Hor6OScY1ts4FleDPH8E41Xxmfbcr
izjSf31iZ5FdNy/lrXbPhGF9t5bhN2+3DNboLz+/1olp9Vep4cN3aLX/bk06rUm7FlAbywOEuO3n
P3/qSWb91waFExp41yggmiAaXmXzF6e6X6vyDzce+E0hZFPIg2MuimvUx4jAiSVQaHp/jo82qmNn
FTyHZ86dTrwmfTZ7awVRg/HIc6TUj77Uj9o9dlEWCNviL17g2Nw+PM7g1T0LBC4AjmQC3nMtvpmP
QPKmF+fMeHdqcaDPendaaYZnJVwifBne8rf0p/2zudPukTa3xtZ7aw/GuSuZf5579FnnRmThmlTx
5aH/mU5LVHx4iwGa3Zs2WeHLeh+9q91fal/6bIJONF3oXqCnBy1HdOeufUs70zFOdUJ91tGjPjBH
eVwJRhoQnCIkrK1xOGIBLkdxv9Gxb8fEU+QZJYse29xKa91y7YlGXbdNYW8L2RZ75vlg/fmjnhh4
9NmgYIumaK3SSA8VUbLo7b6GT85RDLfAYvD5FU7taPXj9/zQCBu9x7xOnuEhf8PujXpSegv5bL65
d8FX9uefX+XEkKDPhgS/KlydVAV5cCNqHhRhiro+8wCnfno+pZd6j9yd+9cpD2UuqaZJcOau/7yB
hYry+6vRM2ussf4w7E80s1zD3G915QAssq9Wn7+YU5eYDQGF7kKImLr00AH0wioP1UNQkDp3KHLq
52fdP1P5SKQuy+Yso7B7OcbbPjpzAnr8if+91jTnmdqZbrWkSvLT/R3UbjJ16tXwkj18/lpOrPdN
//hAH1rlUMWO5vWI6IhtHB67W9Rsx0Dom/Z7c9N9b17PXObYSP70ELP+LqsYAkbKQxDxRnzMeIyP
WEAyM7YxZVxym60zrfTPHdn0Zx15iAM/iNHhHpAzgeFyWniD2z5YxG/lufXniZ5s+rOefMyvtgHe
sbiNSLglcwWzDyuVtVtvUBGB+ffOFb7/3OfMufWhUllD8jKvrWqBTGk7pZwz7+lUg5315kQ3hola
7XDVadDcSFbWvhWwsj7/3Cdue+5msHpNTT7m56u2JFuCBVxg3P/65f98G/5P+F7c/qvJNP/8L/7/
WwFZLQ6jdvZ///lYZPzvv47/5v/9N7//i38e4re6aIqf7fy/+u0f8cP/vvDqpX357f9gnI3b8U69
1+P9e6Nk++sC3OLxv/z//cv/eP/1K49j+f6Pv70VKseZdv8exkX+t3//1cWPf/zNPJ7K/+fH3//3
X16/ZPy7p+n1PY2b9uV//6P3l6b9x99c6++mYbvCtR2hO7Y4Gjn69+PfOM7ffbCXjm4bjm75uqBT
5EXdRv/4m+383eEPXN8QJCgbxlGS0hTq+FeW+3fDMxzfExitLF1Hx/bfN/fb9/mf7/UfiNJuizhv
G+7mt44vfM+1ufLx2o7FHc77ZduAUoos8KBZECNV1dpqO2hVvw3dMV3nwOQe+9BStx/e0L9v4uNF
j/PG/4w2x4sKHto1uCA5hsBlfh/c2Cj6bmK72BJURgWzwmGDB6sVRLYVRkr2gMSpcEgtMxSEH0cN
WNtIDsaZKef3oehfd2FawnAsw+Yju/O7YHVbFVJPdlUEQhPbWWCiXQkn85iUkH3PzOnRJ1jg80fn
6/2vh2cd6JrC1T3dcIz56i2uR23UnKbYatD3nsgLuxphxY33HVph/BaBNdyJVgXyMhC18yMuysaG
YlCQOW1At1ykyTC+1e3Q29/hPprPYeKCC46TyRJPQ5QnFN0wy5A6Jpy83kVOYsoHJxXKvDKGDmxf
hS/cKrP8uvNrFW+l5ROSoSlx6xLHXDUp4P7A0AdzVZhO0V8GcdoutVFZzznSyKUD2K0ACkNOFp+u
Ir0s84lrS4begywXTjaqxyLhSKfQ2xDXhjTTJzjH+XvKLIMcXbNJFREXEww8CE59+O4LPcDrbMGN
7/HJQYr3t+aU3pa+uvX76DkdybJyZavdQVMLjkEb7QOW3+piNMzyRp9SDJMi139KQkkWY5c/sKcQ
D6EttV1QHl36OgFtXcBFEjcxOXrMySKqRrlphulGVBN2rogcEaOqX6sg+KpJi4VtJsytX1r6ClNO
vTDHIwm6hS7ep62EfqxhhezMDAuBQLPuWFK8tqO3DzM8vxU2pqWYjPy99ITz5nVliSF+6PT7LrSf
Mzc55tpal4NTqmTTa8IX67gaAJHk+LR2Slo55+0qL25sl1CPMSOq1qi08X2qypZQVV/YA66TzgBl
Dx1L3qpBa0iZxah2g4PS+VlIB8OwIHMM5K6w+5veah3ATtEIeoxzJfvrEI3YhiIPsg05uqp3byIn
gw3bpim5EoSzava3ejCQjUFwyqp7M576+sHhQw07mXbhq/K1pjtUlUuMsJP75l6k9ogu0gcZsG7p
Zx6IN3KFl9PQY8bhpNc9aAOIrKXD3KMuQwCtj5QF1X2UJuRcGtqEeUgLFOjiAnbPOjJ1n2hjM84i
7jMx860bxaiFUf+792YaCWvn4vfNL4YOAtgmxdb/5g+uepJTDsU5zDQ0qGATPAMRHB5FojuU7EFc
JFD3UP4a4sbuvRG8umXHwGK9LJrIl7NTeAmKQ1bU85bK5FqllQdbqVLOJjDTluzR3unleoyK8j5t
7dJZEfWbf3cZXo9MxlJq4F/LxNjacQSLT1BTvJBFbpSPXYudEZvJKLplJlPIlIz1kNirDifw0q09
2OldoyHZT7xI5JuhTQj8NhTbH4jbaYRGWsuJcORYEydLxsiykrYIqbcn8dEMSN4mQD/qo+PGKmuo
Pokg7S5q5dHwnUlP7fHNwvfXKdmXdN9QI/gt7PB0d02GcyqzvOCYn2e26870QMfVnrDHb4mKRHPV
d4X/NIjUkg8QDsnjihPTe6zyoIfBIqwH39GH6jrJ1SDhu1QpLzqKieHu8zpOv9GrwaaEqelgFbMq
UmniUSPHqakjz99lqZUf2J5DlgkTtp4M9EkjHsAQdPEPHJD8Uz0bB3fPDGnVa1uaKrv0dbu56EyX
CODQzSH62yZcmIXrlYFJEIQ5vsV9U0aXcO/Y0XGSnU9HRLEJoGtsazLPIn/aJLLvL60mj+6dIesd
PA0eHERb8yEII7fJ3yaZwgnI9cAiH72NISCwfFBPI0AYb50lpnrw2wobQ2HAr7+ofZhfGW8yyS/p
uVYAob8O0rWTDNO9PbS9JMM7JAMjriMXgmINKmkJrKMz1pMDCHDZ+Zp69/XMITsEQDcUUMfptpot
nWk1Mgy96Z2t0m1ByvR3I0/GFxfwDvAg0xHXBCGDndBLEllL4Vd36PVr8J7C6t010WX+VxYmRFUG
gV8by+OB5zHcApuFcAMx7NIen9jKkCmBAMDKszfXkv5dYbgNyU068QdLcpKOtCN3eAF2WbaLEX7K
WqNCC6pTx2Xkup726BiTeavl+gBb2I6A2XlZFoERStDxW84IOgboo4Ae3AP66RqiIu3EjDAOynGo
t3UITugOINdQHIwy7adDHQSk+tllGMW7popBs5qiiW/csc/lVqtcMoPyUTtSCoRF4NjYJrZ9nda4
ShYOXu7b1JHljdYWKCmKsqSk5aA2Y7bQRUoKwUBDWuFuQN+mFSY2exQlVCNaZ6gIH7DIHYkSvSaz
o6jD23aMwYpAOUZXyI18ZzANISRoNgbaasJNS0o5RO+2+WoXE3SqjLpPETKpgYNp86/w5QYEODSX
S9HVmAydLi4ek9AqR2hSxLr5vXKu4yjXbuLO7OpdK42KduE2U70FJuPdtwq+ypEeeyst/co0jfra
NyLDftTtrMXYXZdatAE1op5S2BG35aArTOthK25VH6RknkSRpxPGkhHQWolGt8k6GKkpmto4yqU1
KgySsTOqayZZFkNEH5jqSo/aRN9U1ajZ6z4kQmNrpwPpgQgop6MkSv5wJNMHuLopy7cOIw4Septj
4otaN/T6UvdykpMHsGv8JUEpvZeaq1SXmnddGeNw71cQyy89r06jTd9RPtjYqQ1UpCCge1uM8HoI
9jPq+lDA8yCmOa89YnJZGTYXDRhXFgu2XfxQg95deYk2DjuFVrxbTUblHJjGe5+wIOW+lGkblaR8
TA2cLGlMwMZIG37H9KFnlyouYElD/ILkLWp491Cv/bBnuDD69wQUFCwPHVjCrgNVTGqqYlHLNFpX
IKlc50Y0rreTqId37WiZvyA5y5JKXb1AfGXt06nWK95mPPjXue/q8GOxx5CObQ7BlyxxJiJHDBA7
EGMMCwi6Nk0PpV8xXZKfBBI6ib8XQ5bc2YNf4zRrHH0kIAVfdDRVECUmivPA1eA+hZu6TbE5OEY1
EZarXOBD/VcdHw0b+SbIyIvJO1AZFpJtbHB+wWboQuuDw6ib2kNSND3isxTzt5ezZFvG7K37i4Bm
qlZpo/lkrxk+WEWrTwym155AQCBGotzamrFkgK+eygYIEysxzMCNZzwz9JN0zsiNo0uRWkZMIgj+
lcHG5qGo/OEnodfeaxYXRJ3KHKirkQyvUWlG917ocs5nMmA+674Bp1wNxC0AoSh9+XXMXfMa4qss
11gs7WsUi627jJMYH7rR5FtKrw5I/lwatwOhyMSMCf+dsVjdlUCP9pWJQc33ji9N1OwySrfgVKtz
243lQA5Y2XTLgq8bZS9TqT+wcLIRYQct6IaUhg3dpylhT+c9xMUsH3pQKYYr8cJYJkanUEIZNzKn
XbmeMhz8cH5OxJIdE2ZroHQOfPZVJNFEQQfDjSF12cVmCBdY5c6rF5f/Gk19C2AqJHvW+z3/vb8S
eSsf9bpynl2+wsF3W5byadZ2nIa6aY2ncQrS+1oJqFcZaJOi8p71wMWZCbWyVYtKVCZVFPZZIfK4
yXrq+sbbog/c5QBwAIBAw+/NLILeAyFkWul5RW6MK62WP++y1H+InG5oSgzgnjXcdqYfV+1FiGyN
EX3QrUbcx20X+vCHhymycXMLPv7RqlsLMEV1Y4acHpuATzUGS6chRSDwnSoEtD2i7llMQcx0Ak8s
TLAmeX6gOhgjmnRswpOHFha4rU2i9Da6xf4aTkAD6cciM0YXtnuNyNfoql1sxg527GTiLz2yK3X4
/xjbu1rd+SUnKovRJQwlvgA/7rAAqlXfJ+V9OCRmVr+kKskd0q6tYKrLfcd2E1pz7w8I8a6NlpV1
dNMJKyPxMx/zxB23kxeF6bRzBw2EUbfKpk5HUM+6abC0TTUGvQch24izFoJomkJZxw/dXo+aaiba
RoeOZugMH98VZ1XgEYzO6KCJJUm/Z9nnEejRikvk8nG76zNfOZe2kxH3YIeIexyrZ2fs52P6zdAC
Vp1sXMZ9yfaDaB/byWX2aBGWS5VGWLEPzVWQ/HDVG/b4RS/AUCF8H67YlbtgnVTyKICZ1XD+Wv2i
yfoGiZXvki4dedLzN4VhOIRPkwFTjHENyzWudtroQnEF/FCEy3S0tPeWWd8mNzOo9+1gTy8ltIab
rIyBmI1MY4+d18d4OV0P6AME7ATvvxUHAIrzzldXqoEFvOoZKG6HqKn0feyX1UB0cuBwGMF+xiR2
Oo7vwJpK/OKJRTtk8Mzs+5Bxad3KIH0oYrbBj3ohBsoUtRjbfida3KfLqIzLp2KSLkmkwvJNVnF1
tPXDlBVB6PSicjCHW3r7XXcSr7pPU0PUXwM7028AmlUB/Kc67K+b0rZIvixiJV0ixczJ3eQjB9Vb
zinMCzlpeb2QkR1PYF28sVu1U15csO0NnjPzmHIzhnGM2iXzvloCg+t1k+RZSPqnzC84NdRA75tJ
fAFo2SVVlwi8uocqWOVl7WxraKYkQE9Bc6dsFhIbO88Kf5e7VglSwC+aHyrEz8gQVfVXbcA48C2B
y8vGLbN3cZt716439hs30saLKR4VKb8OY+kPLyzRGxcjqCUi5tMQPmvTJzvhaRVhoZVruw+RlZvG
AmNKjbQ2H5kW3q0JoEy0nFKt78g9A58ORU4YT2Pq2MEyLfP2Mmuc9i4ZrYIl4gDF9sbpiiYhozwK
0gumgCDegs6uYIplPYsK5sweJJlTRtGi9kZZbuilbbqeGGjEQxDiTIannjnNZVYhvZ3Ae0eLkJ2A
f2CUqH1g5Z6Zb4rRDJMnfxp91nKB0Vj+wm2d8Xvb1dOz6Fgi7guUhKzI7WIMNnaRtT2QEcfQCJMj
Sa7qrZJkJimqinV4JqwxfDEdZEq0kWFNq6eUHqVCE5CPHTf2E5pTZLHT8rhFY6G3+kCMFXcV4xHX
PbvbNCSEfQt72fiPTYtdnnynVveGSx+gJmjN0NELgi0aVpEviUPhg/WxVg5PvRoyJ9naXsVeGo6a
m91JDggUSJuRXsHusU/g0MJTAni2cAsbC2X3kkepYe4qU5aMitFwoxNuTJ24f1Nju66MsmHnkkbw
UC86oLRkk1ogIvu89bYOa8sYiEjGkjRs7JpY1C5mO6zycnpN7JG1cS07Ve7tLmWWsAcCBlaGCl4K
TfdvwyCjlqX0DNi8n5j1Pi01vkCIbqK4jZKobg8Bu4NhVxo9UQC13bMz6CtT2DeuHIFRcbocPdip
7o8EDyiRxay6/KTZN3kRh1cslOOMV9Xp/5e780qOG2nX9Fb+BQx64M3lFIBCoQxZ9OYGQUoivPe4
mm3M9mYl5ym1kVQtitF/xIk451y1mpQKhUQi88v3e81bv+jS6n91uTjFJu2oDYVCmT3JcjGsWSe6
6vHXEN2Z6hlg0LRIF2MCaLoFrGGdNY2StLaaUozCjdJZEdleWXc9SnVYrxCFszdOZiEa2AoPOBA3
s4WFSsHKjtsGyTFP2JLLl6A4VA6BkGXMCFXTxusCuKCF78QOxmseY/nWILFJXF4EA9cwqyDAMYim
eq9gi/tUzGqfo8kdwM2QfEpu1XR0/L/e5j+C6t/F4X/A7i+rLwVhal++dIeX6r8BYg+ufILS38fs
L9uuKYd/7fripY3i5l//+68/xv/yW3zgPn/fAPjj435H8yVVPyHzpqVzUFTBrunk/o7mA2T/phAc
obA2yIahnOjpf6L56m8IzLCJZgJzHpZPEsA/0HxV+U3nQyh8FUVj8ZPlf4LmK+qpj/YNWjcsOmun
KauoooneQjpvNNclzosCxnl32pAAUgnqAbhLcHUteS05RbrsVCh1+7p67ZLOWqeFQbRvquoHXa6q
l5RFye3qYiGcJ9MoWUKOEwJZmAUr8kFVOdGCmd6rCqELTUowT990/UaICFrLczzyhkmJN4uCLbom
BioWNmO556gHzFyQYrjIpeqw0FxxGNPXo5S+KEYx+3nL5lksfFo+4M+a6wSqE6NQO4aQZJucmKP1
0hIph6R+IKolQ19epZVdVSeXqTLalR3ugpKlY4u7ZOQlF891Ww4ra2HjNVOtwRs2e5Vm5cos8n3c
JJ/zJX6NDaz2Tj9AUH+vRnheCy2u4uXy1GZQg1vwtN7K9oJosjonS+zpyC2xBSmf2eVDdyg7YDOt
qtajZQh4F+m4DladbAdm+iZj5K0WhCoaHQHGsZa+RnNPSmFU3oTGcJiqtiZ3BfAkHiyc2eiU2X2b
vBpqg9I8pEdN7OCwqhoxua0rKfNj/H8vzW7pCgJ1l3kXaN3s6fMg26JaHgslIdxPTlSitckWP+Hx
EOQDaT9VOgHT9ezN+nSs6mex42rUHc/ZUFQ2CKi5EkdG4fQjaEXPFB43xYzDxdLhRFvwlzXqFpbs
BGPiQfgkxeQomZI42IXUHaIZ85omjwzsDVS8mjHDJmvvs6BDnWub7LkG/MUrdJ62bYZwapEnPFHn
DuC67CdgxkaYbUS2nCFisTmIPB7ZCol2ECOdWx/wKkqTtwACYTqfvmOfPVtWipd2eMryEctjvfA8
4gQHpqxoq+cqsbRNKWFZWy+KtAdGLzejqakX82nqTEp7sCyNTJ8SM94p6Ps9mXp4swicocNVS+7f
dRZm1askifUV8vbHatQ8Oe5NZ7GUTVnHrxWdupU2lTeR3k0X1VQ8t0FzE6gJCZVkT7R826RuHwsx
P0otoWIL4YzrthFSbHnzV6NPP89JT+yUivVwrMLYMZR22hZlplLWVcrKioi2ziNhGzXVjTUzFWRc
Lp2uSD/LpXYrGdKVFszgLHmZ4lqB20uaWgzhnBJ5LOKNRL8G6nyeavd9nJAbHBj9tApSocRvKjvK
jYa9lBASllbcEFlFOLcVvWmzdDUAvlLJZUy7uHjTKsqcLAI3VWWQ4UrH2TsWVOJRcwFpf0J6gJWP
BzLUnjmV0SEJC6LRcH7jfGgMxOqpEkErHTFhgTCHeyrIjqQsTXe7cDmMGnNm0nieYoz3PJV5yFh0
0r6a4ukyljnCwylqHQtDRLvSiMUrLQBvkDKsrySThNCUD9CUeiSDL1no5oAYF1H92E0sCP2Mz3Al
Em9RUyh+7krrkxKr9TYQ4rfAVD3qTFpXBm7DKvmW4VBrR4NlUZFFBQfZXMWjZik4HzAAvYk5tRxy
RYo/1cGg5Z6R5ChqiYcsEdVNaeLaOaiYVhE7QGJmG30e4vEw5embOWXDfZZUCTRSXJ/VmshFgM/Q
aS3STMekw9cylCffyLDswNcQm7fwtZHFF1MkM0hQ6hgco5hweu3TtcTLTYpvy8KnEodpzhhrmdrA
SlugGixj8rMSE913NWsYkYtJvwFQry7xIV42JifYx76MOFyjMtvnQ9G8VsRZrIa4ptk59Iev8wZz
zOr0stHpMHmloAcTxJs280aUmGTIjOONYM7iiqQHy9PUP3z4/hPKkHeLlf+CpAFF0k9UnvdLkJuq
eemy+Y9yo/2+3vjj3/5Rb0j6b6qhmKKoa5ZkWCePhT/qDUn6zZI0WRfpX1uqpHK9P+oNfqPqMl0g
UYTdSIsZdskf9Yb+myLDRThRYURLxWZd+Sf1xs+pNqZ6LptqolEZKFLJxmi2cIM/ESTj5HJwV0iS
JyDeUSvyx8bLntyT70bpJ9SBE4vyW32D4FaluOOCZzV5XhZDJnP097FKOhEGPBmwFiO++D6eq9df
X+PnZFEuckbhFENpjIB7Zz/tr8dFddQCoxVNd8KQHX96DegGgtntGty/FjDHjg1ZDT7Stv7c6ISr
n1G+Mh0zBtQQgi8mo1fmqXMy9C+bZSW1OcXFUVTxj8ejuEsjW5jyfZFvPrjvEwvxZ4NL5fo92Uyx
hNgqaqH1BZZJs/S6Jva1QVqF4bzrRezIiRsyUmy5T8kCU/L7QeQHytD3bJB3J9Gplv2O45aqnKk0
sy4JfXety/4iu+weMEgu7iEiRR9c5Eeyx7d5I/94DUGK5K5dSvKi8C6rVItCEafC5vIUrtKXlhOl
6gcz9N3Zcxrd724HWYho1SN25KNueqARq9jEijOQIe7FxwxHJjNYPJZhjiW3mtJSMTfuv/kAz6gs
+iJM0SKNna+SczOIR2y2PK3BkbkVVxp6saplRNUdwbVOxFn611f9kc3z19Cei7tMa4IQaiAmTmVS
OIGqFXHyBNIjLV4ZdQq8YJFX8ah6v77czymRpnqu86KRP5t1Z5p+9VjdxF8wnqRhl8EWfWgwikSv
8cF9vXuhs7UmDYgkUVKl9i1sIkvlNpeKlTJbX6cPSjInVOxa6NdSotyJHy5w0s99Yri/s9VHG6mY
xoBM6W6t09W4lx7J044O0U1cm+voWPjyFmf2FeRyXLyxVNyCWV0Uh6HdTLs4WH0Kkp1EYp68Hfbp
hdbb7X1y1ISXYY83F5ZQZqgc6pfyguBkcluc1K09TTsILgeTdcOPr5LE7w5mJT1keBpPD0RbrT6d
wg+dZDqFs3QKll62Rdxf/NRdD9eteZBc2iF7omcMr/VJ6NpoPqHIsz+tJ9y1lGA9e822dDtxrTqz
X2yaYh20n6JDc9Fu8F3rNrQxr3U+MUMaO93m18K6v6yPtQEb5koNXpMHLHE9c/DqTbgrNwlMDnch
F+pzdgUeRZzi8KqqLBgXwnaMnckjG4msoF2/af/NlVE+W5MlAPgwE2aIFpYIqmg5I8F9Rofxmz4k
x5OtvRQoWFrKK5M/x+L80Rw8XeAnS7J8tiQLyljX6STKfn96fUV67JLlNIBAgfwckYdcDoTwkdgk
wfdmWRm66pjHskfDjb7/R2/4V3+qn32L8xVan1g85SHwTRWze3y4c4sy26Q7khDXHuCECx+qzR6y
UcTavCYySAu3C4ZFAlU8sDA0Dwz53baQaXmMq0mVEYE6coyB+zSPAoXwYPl1XF8nsdOE+J9TGQ/b
0ZTiNUW6W5NozZ5Iio+cXQoCbvKjgPGyzIkhH/uWYDCaKy1+laQIJln4YMwxk22+S0IJh3my9UBe
FHvo56e4iC7biYZyh/E9DdvjJGmHudAcMyGiQYHLZdbwLHD6x67pIhoKR8ASlHP3TRm1NGlbJNZS
vhFpY60hDvUcYLQL/FIurQK2YPUams9S94Eq5r2NBEjoh40kURUrU+sq8IN4k9SPlhW+moLoTHF/
NCpGkDRFvbqeTXSUBJzwxFmHP9jE3lvTz/awPgrFQUsLsheC+jVSCL40FSdWKAEI8YxDY4f9IzwY
5aM1/UfY6tsecrZxqXg0x7pIFhHGrtyaFnD4Z5Kfdk1ipa+jgaik+DrCOWZJyNkyjA/u873a41ys
uIBg5VMoBL5+glDSfoWMe5VlihORYGMl1U5ddoN2VZTXH+xe79zpuYJRVfKhVbQm2RZ+ZVlEdDV3
QhdtTg/1xPVKhcPQZEdNYqfW5d0Sbi3/11d+pwKSznazGSU00XB6sh1Ma1ersiPGw661BCqBmfw+
ctMog359qXdH9WwLK8URh5Yslv1yFkkAFLemdqsmWEOE7R1NCyqjeFV1xO1xKP3gkqeX4idL1Ln0
cVraplAIJyCApdsJhKwFcBloKeRR6nYS8YushsFsXH5FAPgq6Uzk7q+vLZvvXfxslVbbWSc3mZJv
GnbpaOEkXq1NNoeEMKmVNFnBSimBF7G2Aq3p9rRqdnmGD3iDdXdzUSzTbslGPyMuo1LKvSKDEZJT
ic14rWCm121knZy4dapsa9Luy928sBR5JBALPD1pLXQBVtYD6SCbmSOJTGVgkmkxiVBE203Ekw0C
m8gmu8A9nY3bhjayGq9JSRurVzU7VhSJkTfgFWL5hbkJxc1kbJaGxvZaJGUA6HUlAHxS0AkRXlm7
OX1U5Isx3wXqo6Ze9/KtNT1U6lun3ufFjTR4qeINxtvQbQz4ea0vYv5O8BSpVbknTacv3UbrZvKk
YSMMmyj0Q83Xoo1QrYHIVgkhUgHgnlDJ+8GcOYgM2MIahbBJFOUSpsMtTaa9Uibc1nIhhSkxTrXf
A8/pc+2CqBB+NqzT3vJxHyQ56mKaU39JlBu9wdRx9kURd1fzAZr0UIJpzTPEHfZQXveuUndJpuGA
HhMxOH2W8LGmc3pjZVG9ahXzTSik67k179TuQiobH8LvrQVvsVDyT3SIdkY8XUswLUGB/LnV3Ygo
lRA6TBSltmQJLlbsn0aB1CSqnLxtIF0UL4t4Ip7G0VVsAtAuM2uOekcslLfUZH0nDAYs4wxwR4SH
ld4mteHjMKtlXyJo+iqK/7YGgHyLw00DAmoRKT/T/VbGQ4QVCBRFTyy1xc0KyKGjvqlDDnWk/k6Q
v7XU3I4wVkIBC3h5Oc41qacATAOGkSswfE3f1nG2MyvzSiKQqCBHs+4Vh0Agt6L9i9mIEMmboS1v
sokQQDLoEkmlPBF9OL0wp7xgqk9Dc8mZ8rZLHxR4RRhvcyYwgFOB+K/TfPxUFaUdFuLaWirfUHs/
q9qDnonunCTxSjWmizk28SucbvrqUKujDVSF3jhtRvqi+mGYN7IYb8dQvU4n9QDydzOGxquJA8eS
dpDM5E2UZetZ0/a4oOrzsU4F6kbtahDHvUyHvFh0fxR7TwOvUHJpIwQl/EDge/hcenTMZ9HVNG1n
QtnDFxBG8pNQBby/EyE0hClTbgcJGclqGr+oVrsOIxABqC2K+MjKukoNwy7iI/Kwj/bJ9xaas0JM
mq0G/K8nUZdWfjttzJqYWKFx48h0tNNx8y1H9dcFlFT6sqVN/usV7qux1s9W19P3+e5MawQZyr9W
GXwTcWEQBoew4wXPBxjG4oWC6ilvQYrbbtVXFyRKrsr8JhgDrI2IQtBv6pmpZUBwDmEaZbotVqIt
dmRAFDQA8trGGSrpqSClibyFxcnMxE4NwvGK27Z4EkWqnc/xSLByoNEtwi0Yr3CYpl5AgDnONM7U
t24P6260rsKB0Mrr1IDbZta2cZuPi/3rITjrCv9Vonw9JX43BEs0LOkA3c1XomIlF7sg22bybSE+
scOc4iBW5tS7JgA4UXnwZ4+tpdmIrBwRHFlEwjT5hH9PI1lvOrE/XexYsrKncrvIa929itKPTGy/
Cg9/9qzOaylJjRZVSxs/nxXYFrJvCCSehaNXNI+dei1aFzg/2AYptal81cjSnvaXnxbdXib4jD40
ufcE+lXHWD4M0W5kksm7TKy3dcUwR8QhkyjeQ3PNHpWO6QZVvrLrLPBa4kpSqBpTomMGVROrWuDE
V6wjXvF2IGiR0M0SwlchuC3cPlqRcJ6gnpe3eejG1mITZUXCz6csfzsdAWB52XEXuS1Zp2lIo52A
uU4lbqURydKiJdG9COPzKUlwlPeVhom9MF91yuzIKSmMzVWKu1lEROulKtOtXFLgM2ahMNlSEe/L
h6nq1qVsrk2L3kNC9utokdNL8Agf38jaagoyN8x12+qeig6nauP2FCmqTq8Gi26/fGR38NW88SdP
62/ieqMIlbSVODfDXiV1qlhEL5P14wz5FXITHUhf62765D4cy1U9PdV45OcDeXEcpfXeXXoCNLv2
ljDYtZnhA+60KSpzouE4ZG1HY77RaqgKcGhDGLQKTPQ+PfWc8MizAi9Jm0srpUkUl1BmCBDSZT/X
Ajhsg0N/04ERbLegnSNSgAJCfz0sG7VOybPWSGLLtykx4qlMvlbOvqoV7lKXbhKjWChCB1reSqYc
+fXrZ7xTN4unsva7108NGqnCBL7xtewpaGUblvqBzXsnDkQnh92G7tUFtnlXcq9+roT4thc9ghwO
yHNu0zC7UJraH/T6SmqI5e3WySxcLnpJhzS9ayP1Qc5bXw87EixkR1BLG3caWytOh+iBmOHiSW+b
/RhOO1MoN4qsQrZ96eHmWOylCzlj0yx4ZiK6EbNxhr4tZPUlUXbQI0cnqkm66/uNND+rJWjf0qyG
qXTpHuKG1PtzXMHRCrw8hyXJf2tRpymqeyLkw+S+HhNXP52Yy5sgIYusQR8yrnTM5Bcx9VLNJH3K
5OT/0eIhvYOvn/sk4K9N04Bm0zausT+3UB1XsM4AMM1g2M3d5STw48z0yIB36ta6Q6e2ouZaZVJ3
rGcM1D8EHb7i3T97M84OEcuMAy0QgOCbiUXGYKPsxPmynUtiqFr6fenSv0Kc3GcGuYu64ivLDXzU
1NxpJeIGaMdW3V01K0OUbaiJoj3PD3N2t3QJCgZghTF/zfuFGC99K1srzF2oQc3ueinLZKuQSCJb
m1Hzu/QDlfh7h/lzuZ9RwRlD/aH7NYQImHCPCohWReKzZKvkuyf6rujCe3qQu3La6YqADhIe7K9f
nncvfnY+SZdais1moE0DIIxizqkLc1dW1kuuYk5fyzBahx18N/f0GK0k2zU8VkH9SMz83nnw3L4h
K+CeyE1o+EluXDZVsFMgXdLXJCMTjB//2q/Y1agdlzK5//U9v4NgnNs5YDdridI0a2jJLNQ7imOa
x9O5/oScZJQmY0RelfbvPt0zvESMxc480XF8BFd3OmuzFmTrSvssR9ZOM29z4pxLzXDUqDkK2rwz
omWncQ769a2+c7IXzzb8ocYuXMlkzdeJ+0a06C0IOHCESbjNNiWhtf4Qez9NmL+/k9CcflyF5WGZ
o6XjnFjjrTYqTmLmdyL3eBpZoRe85q2tkf1JJGepreIgZmQfoDRNPvIPeAeUV6yzfaBAvN0pymL6
KbtlLhMJPSvEwIKVM541Y9xh6CJnpj2e0lP4Wr8e43evewafZNkgNaM6m/5JsZQaj6d3tw7uTxlD
UbHsJIZeL8h9rdJjjQHKB1f9+aOF0vXjeFuxBPeMDq4/YUNrgwO2xf2p+b9KwN8EzVjpEqwLSk4L
3/JwW5jq1RQ+jkH33CvJMQSPVhq4VsFHza2fv1XKuR1FVitxr/WcratMfgmG0G1VbReLGixoNNu5
uIPOs4O1/dH9n6bwz+bb2cJFshFd5KGy/FFOXk1aj7nebOvx63plKpEL398py4eYw/AHI/7zHqhy
LoRvtTDEcYMZrvHmxKroyGTCKuNjEJqkm7bHcQYsrh7JPIJg+2+tVVDQf3zK8Ge1aRQsgYp92IUL
cS50y3re4NOyaBbGTqRZKbHrfnCP743q2WrVazL6vVQV/BDo77RglLyn06Kwe88ks4mrgGg8tZUc
TQt+v+Y/onnc/s8yhpBEOB4wLr8b/JP7xA/uEP/ntf/XoW9fvud3fPt3v1M8sIGAOGzCDDekEzPj
B4MIeB+iTri1oqgnXudfFA9Z+820LPikiqpzYDRP3dA/KB6nX2maKkEOMdH6a/hX/AODiDMrKENU
VTilGFSohgnZXNXOJumUGKYsBonizNv8wtgka5jJa3k9rhUCZWMHztlHUO6PPa8/r2iqpgILQiXA
4sfXYoA31Zk9Lq2ti+HQWrcXp1jnHlEB+2Z1uqZx/Mjh6KxC+vs1z+5S7JtU6iSuSSjVNvCMTbjt
VvoKEo8tkpibfIAmGB9e8AzRMXJRniSRC4525atedBjt4KBvB2Ele9NAZIubHY1NjCxl06yz2wWT
hdt8Xgnrzgk8nVw9u7spL6x1cEWiZJfZos26/wIl3fSIK0dR5xEYzvIRv9TIeImjJ30TecNEVm7U
unQtVzLyFVHnTOiohxkBnUcvUUPiKqLwGeVLAZZq1G2l1kWivuRrbTxGxVWmpGjyn7O4hiFyFBTL
Lq+yp8IhqpP45cLcwh5j45+r3eRQJqxJ5Q6v269Psao2ae9kjhYRSzXAJLEzUpQMP56/fmdpLflE
0iNn5wRU3C3ARFfqetb9yutfZcdEDND59JZfSgchZXNnHKO9dWlu+ytot6KyrWKHakMSOa/Z1uJM
gTOXa5qm5HvMFsc11ZdkN1BvdER4o0uNLR6kvbolOZ4IpcwH1oU76plOdhmNF+b4ZOzkbbyh7dv5
seUqydoU7ufpFmhVfxE4ckjzl2I6tveLo4mOfh/uxPulJCDXm12Qru3kjLFdTDvE/5fhBg2gH5OS
C+yRusarjDCOprxul161IRS3W5V2bht2CO4AvwB3RUla7FE/iqWt6B5OCaotHmi2EgTsxQfjocXy
Y5M5GP6FjiGhBF3hwn8h3lu9rX1K7koXETOxbNCwya5K7eHIfUgOksNN+ZjeFZcj3/F0syCILiRT
ZrqE/Xy5Sa9Qf6n2cFl7GGKcvlNjY/uwo2PkwcakuftaOAl+uquZfO95mxLMitR5I4/baauugmI/
PUiBLUjXRKJuKshh+GeOOHbqTnLD8+g/LXZo5+vuAlnvGnOIEJ6pk4JQXLSH+G65Ricvrkn828oP
9X70jSthu2xBvltrFXrCYUQJakuhrbz0+84rLtA6rqPwALJtN8JRzG2iWhc/ypi5K+G5eBXuK3ot
2Bc+FoXbtK+jk34m8Uw4hHv8KVzyyN3lghA9mpquvFZO8ibfuspMJ/hUZYyJw6ehl8EihexW4Mpl
UzzgdJLtohc5cqMLzW17m6Pvcl2jsbXFfWc8Wm8ACgIMpmV09OYqftI/kc+ix9dz6Gk0pg7qUSVL
bLpundkhcN0Onc5TwM0myxHSh14mKRQiuIh5CymMEgwDFy1WhdFUCat/RRN73WxSd8AFtboQDvMe
12yDwGfgfFLLnOjVRG9UAbaujHBFRFDz2vM0BHu56rM1srhd39t4ODrRc/2UPbd+sdMZVLl1QkSe
dwXvpb4Z1yT+XiweVn8X5Xog3WtYEXhIupjiqevcWe4HW1+1vJMRNzF59AicycXLu1+NG2EjHKdD
Gbvxo+QSDmlPhOJu5G6r2PpOehmMx+7NcDuoHNR0vnGQDEfxSAXO3NiRmudGo+5aWSOCutV4aTJt
42soKF1sJ/FVDTas4xbgl6XkBDYBmL0tfRLt/kU8JNx93Tn5l2JgsmfrcHzK7W6VveCFkXFIKO0T
icPcmheVM7K8RjYtDaBrQr0PtCaAgAo8Qbo16090rdiJW3hNuqouEhflHNdan8YmVC77bm5oAXiD
x8ZQXCv6cWDmoSs1sEpIV4m2kl7KW4DXpIXmsJr3RCpfNZlzuuP4caY2f46uZYWGhG3gjgO11842
nE6fw8vSVbcy+Qar5EpwhgOvhkM/QYaGpBHFtxE3803DsuzWD8ulSlbTHouEEcmG317l0qPqNn4k
HhGEKjaho9Ml63731DAz2UR73R4P3S3Iqhi4tBF6zLEbY4+m29Y6sCSQUqNDuunk3Qq4NeNtDhyB
na9zhJ3uwXNQ4EXjqrbW7/KCUMdxVamCGxaPqnityetYWhlftJ7z7ia+0egIZavSKbxh/GDr/Er1
/HYm+H2r1iXFIvuc6kc9z+rqUs3IrUGQne5x2Fu3zaN+0T1Oj+G9cCm7w75dXZaH4DbckwC9056t
K76STbqfeFkAXtqK3dixI7N6ULt48gdG7T/d1nUUQxJqZEM2z3mqs6QS2DVHOMyv0wvZhnS/+0Qs
3jX9EMqIf6ts+f5yZ6disFoDEQljEe27fWQrm2mzXKBcIHWQmeMI6++K1+Pvg/wDVfN07vz72H+7
vTMcwMAORRwFrtc4+ra8V9b4qLvEY7qNa3jWdrhobEyBjr++qvoj6vDnE//rquoZ0JHRZjfq01Xr
t2ZvPM7bCLcTHCsuoqcAixB2MtS67GO1l3v1dtmkbAfk93p4LXm9n98a7mQj3rDRwm4nT8QYmQj3
bXqUHbox/ux9SBf76RdGBAZd2TTBTc+GSUT3gVFVrDBMo9t9jt1hR8vKnqmbs02yHTeK/+8M0bcr
ng+RvMAXi5GlOtoN3UBH2RVOcVl+SQ+wl7eqb7CrskS50Ep2w6tlq1/fhFOgxq3Bsh6sWNJtdsrD
6CDs5rWPtvkDwtQYQUBhy9f1q3b79Rv/owPhu4z+/9byQ0SjyP945O+z//8QIN5EcVriHIgA8a8/
/l1/+NfnfVMgWtiWmZJsqND+T0bDfyoQ0Saejn6iYTDxvrLy/1QgKr+hakUUKCHa/5sCESxcRPWq
6pDO/+Fx8ZwLw2RHxqjyebKqnRwZzldAXSadMCzi5U6opQd1lrcNx4akkejvZTkG1cpOMsM1n7ND
JG+4bVZ+QUdzE5jlfa9oB+mkM0paOCDCIV6i62AZ1mFX2WMxehqxRWmJKW9dTclaD5INKscJMd5J
XVeGkEHmm7lJr6yxuIfr7GP09myW2q4wg9sZURR9LmFGGMiJx0Lkhw3KlyENIf3h3bXSOutWSaSb
XKjdWBc2Q4j0r6wbCdGd/gbOx76v7CfZ8E3JuC0N4RaV6GVAxVOY8abus01PmEQz5U85zdGi5L2Z
lDIgITiI7TwtvzSyUK6qHgFON8IgVIsGQkeMi4YIZ3ccss4eyvm5LCAXRFP6JNDkWDUJGzISnFd6
5Dd4GNb4MWiDrYGxjgN9yVAp782R81DVm5cn5LXVJDwC5e5aaCHOSO16zI37VppCO7IoUaFurFU1
2FgVH9U2rbIa1fEmTOFNCYu8tebgTR5hCEuMijBkwcqyGNsJcglckb7GVU2kc6rxnRsaKmna0kDt
hMEbkvxKRnW/qmvOmHN9z7+FAWUaG5ZuPrZE7WUiJ9I6fgwQcoHCMXcDjHFsM6k5aJj1F8x+iLQQ
IB8PERYthhpJyI9kWM4NT2Jp6/skXB5GJXBnUbiELLLLEnqXxVJfC6P4SSuRXJmTWq8kWcKro22u
MVC7Fa3+QoCFNs5f4Poc4zB+KqRUstu2+BLW2Epb5hrt4LwKzPzLkjehA1BTnlptVI4Z+UYI6xGj
tYm1mZL5wUqU/ZxMz1ofYrlpXGSGYK00RXjro9bDpwjrQar2dm4r5GRC7GqztVEF8ouqmlOFFqCM
TerrWiJ2ZBBJHKrvU4kOlFHeZ2J3FSz9YZaLa6k0Y3ss8/tgmW9kKwsdQVhu4kwvOYoozhJz4M9m
zDQWBec+PYKEM8ja42A2GY5SwUaE7qJF6t6SIaYEbVE5ddJ8wSdgi55uJ0Tp1WBh+IbfnIEBAjx9
YqGbL4OZblJTcs0kP2BfwiMIzKtJxRHYHNjf28AVzIHYYfhUg1F7ei3to24kPLoPLhV6dfjLJE9C
QmWFTeKkzW+y1HqDLGxEdLxiha9QmzwFlfg8IkQ26d73Y3aFPDizxzGj79Rbt/WofsKxBVqV5ldd
/vWrjTRSClF4SyN1a2SGXwkMjjpyeLei11nUbiVF2s1DHjrLqG4zMcWoqLpu0+lGrIWNluSb2WRW
CGr0GgnVNbjLMy4xbwP92rFWtqIs75J5eU5K3U+xjRiL/MtUybtRoxv43SL/s/LphCJ9Vz79vjZq
mgy7nx0Cryh+/10zG01WrIXjtNwVJ/1gUFePiYSe2SwSJ6/CT+NES97Q1wTA70PcxJJ8cKBvfVTE
/dhK/32F1pC7WojSITgZZ1hXjkqlrptG5FvkFYZSAXhMqm3qgWpezvZWVt4kFQaoUrir5mBbNmhz
w/itK/Lfkb7/hBrg3UrhdK2/XIb/axgGY3CJuo5d+f39//CSvcwvuA40cfb//+//a9PT/3nN/PL5
hVpg8/Ja5i9/WhG032PHf332t1qATV2T2be/elYAlf5ZC4AC64DAOqRobAIMQNZvtQD2u5psWIDE
WNCevBK+uREousgngulaoMem+k+g41OV+/1sxxOdMoRqSJfBqKXz/uRspU0mF2JzpwdoTWpxl6u6
U7V4AIpYqSHYT/PKS8r5I978+SEMEwRdwghO5z1Trd+x8e9fM/B0ue46pburotltyO/sVPUutlJX
yNiDRCl3hRF0c16wMQ1r8jEHNPOYoDXQ0DSMTDVvLFKnVdutOulrOcqfk2V2IxgbhTxcJ43oZknv
hGLlj3V1HMtXbL+8OS9sPdSu8Pe8LavXCOKuXud7HAHdNtdvMZM7WDjmrix4melUIjmGBLBMnpLo
T0aH1ammWreYyRgrpQYdDMbkNVIrT2yzC2uBf6vGL0qo9f7QmLch7qRhUz1BG7hTVdr7/0Heee3G
ja3b+onYYA4356JYrFylVIo3hGzJzORkDk9/Pqr7rCWXvVtoLGBjb5w7w5bFKnJyhv8f4xuUPdIo
egtZaJIwuDGr4bYzW3SO9NDcuLJPfWqdI/DX86+EjrHtsPUvaqnfJpV9BTaP5FTVD1e4khAE6csB
DI+U1Ku5GTUQ7BfTcG1AtxA4mxw4BH4fRVdtwchscil+C0Ngtliz9bXViyfH9z2hTS/DyH6gDiET
yoO0UqfOU00cU+jtBx2khKVVktvoMApKpC15lVDoAqKAlBtOGGLRtN4Jeq25nh0UG4IFoj89Gr3U
bJefXr3fzMofzcuLcarKFgZbKG+MVWeeLz/NymVdZlDmpOoe2MNSHox9CA3QKUf8J8bN6BOsp5n9
FZimc2cG+9BJPUJL3CS1ThELL/bpO9FYgL8G1uOofgrS4SGFWtwUYh1KxgZ53TImESNUuqUR6Rtg
AzcgFtYg8bcjnU6yifFxmeV14Q8PGaT6MOSxx+YBu8CTAh8LGioK+mFf5rkr9Ri156czMYrRrCxB
JeDWUtpb2ZgHuK15UWBHWPg7N03pz4Z48cL0xULNlaTGoaxZsDspe+k7zoOtwSYNR3w7iufUqHYE
MZws1di0WnDjmNl1plpUFwdSk4crUZZ3TuCDe5T2ZaLfg+Td0NK876pgpbAfGf3s2uI1GUIwnGq1
svTh2AXf8fMSXZddB4LPGgKrcpJlSUlTKGD30oxIvnbHAD2Ek/9FVpTyIS+5fLAUipj80GZpcFZ+
frBdUlVZ3pv1fSU7Z8io5xjwDiqm1dhWT5UMBaNX4A4MBmVAMlh79JlVcet360Kn1GcMV/FIHbyM
D5HteHIRrASpl6pQjwIcWZ+La9OXzvrYLqPUOogJNbpmLuWUShrhcvuqpEcyGGsd5kc25NuRjXtj
9V4tmkefmRAuoxtq+jrnfQMrt4+SzhVmsfbTaofLdqlV8Tc/TOHvmgjPwhjxTv9Q2fFStBqfCIV+
lHlmDaKxaVZssddawGTFTh+o46prO3bm2WwU5taLa/Sym9Foj8Lp3EGYvMP0IZiFiibHv1QfA627
yjSkZygsyT+lGzxxWKhXsdIfM0dd5yKciMzJ3LLCg9aSCl44p7B80M3uyu/FpkjewL6DROHcMFgL
2f4O12ypqfA7qmrX1mKDPPg6nsEmHKe2QmPm96UvCkUX1smZfmOytwenw3LD9urSrsfeKTONSNT3
3Otj2zClBMY6GEmu0fNNiXbF6Y0N2K4b0BPYHxxPisW6AewpDdxGBgey9GeQHp6jk38RpsVGQKph
k01qpL7xTd2t++RkZ+2SqPnH2saTqWn3pR99n98SlfeWQ+OqgvLsj87WLOxT5XwVHnZRgvv4jhon
fJgA+Pfxwv88qEEgl5aZTM19GFulq3HNXm2BafUJ2tWvQu4+7DOXr5AGogp4kYFSTbt8haRKkwQM
8Xu9aHawR1bWgmo953Er2Delce9bPXtv41Bh+h/yud9A70Lp4KlZfv5FY3jemPy0oaC0MH9he25t
y5Q3LspqmoEeWOu7/r7nIDTF5VZyKJvPi2qZm5hGaIsKdhmpvq4sfQOibtM3NFgMY5XxPsl0H83C
PMWNdmpIBmG+3oWtdSgAiAx5fh3nwb5kRlW7fFs47VHtimtDda4jo3rUp2APMARVv3qfSd2t2fA1
87F9zNr4pEnDQ5Vqh6o0VzC437KsXHfoJO2xPcop3Ywkeq9ZtVVzuKpjLsIWKLPzO8g23aIMaCaM
VgnVzR8fFH5mUfriGXrwDURWuoQp87wqnWvZPECr24s0679YAOcR8/kZU6ZRabZDrpLn6tCHJvTT
+icUHyhUyG01JW2D2GmtpX/lN/3/vtMnEonb9mm78YsA5BxlRSUd3uvm/ad9/P/7n3/t41XrD02n
NmfZhm3bdA7+tY9X9T/mfBDzA/Ehm/OU9tc+XrJheTDNOYaqWrIBQ5Pd/18becmZCSAka2AvV2Qb
udw/2slDCPlpjJg21TzePdVQ4ZTxIc0LTQYBGrzYmhD7lmLQo53rbbiIwNT8SNPWBMJTIXGWZT0f
3UAdndUYVBhWJfhYsaCAFAlqySK2Ew8yLcmcRRUCqZ00Foy2dlZ5YctPQ++Hb72Opt1JVP9HJ40J
TSQzjD2FVLV8IcK0YwmCVHvdxJW/I4cMepRcqRVvaz4dIe/xmTKnDq8Ly0KvnlvmdzP2yVmUWqj5
8P09juXpSm0rt29gF6a6Xt0Q3zC48kBgTd8CTDLaUDrnjla8Gj2fwi9CwU8LB4xSqRVEWEDy4W/Q
KPuVh9FiuurHyXyDd2+/f3yW2rdITqs0I4RA23O4T0N5uhmBkbvD0EU3BZ2Mc1kP8paNW8JvtVtN
9/ygxQJXZUGBPyuaUARYxWGyLJQgctWFb3JLKOui6GAAZXisnzQBcExmgUHoKckEeLCJneZS2DHu
4lpy9TgZV/FAXv1kqcEix5N5OyWVeQjqJjs3mSqeI6Pwn5VBGQrXbsFnE0Y+5ca16ovpaOu9v3Ni
BQm1HtAlyIy8JYU0ADQU8BDtkZx6UxTDLo5afFkdKOFHRS1o/Neqf24GKwOcgjh2MyL+pSDXcT7w
5TK5NbqexA7IUvqD32XhdZ+oIHCnSiPCkA1j/Sjg7L7EQrY2EPzD63Do6rOi+NJj5ycYgKfa2SZd
kHu+Y2tb2cmArAEDd1UqfYIAmRcDEe5bBKRfpRql1VeDiQlR1Z1nGTrFaejDic0fsRhWDv7MaCcJ
r6WdXetyEb7ZySwbJk7tWZeV5HoYWv+5bxOUM1BlVTfgSLLkRD3uA//DOdatsLqHpyGK7eOUd8XT
EDTyUxmG432EheRa7j7ApvwIYPPkoZsoULa+LHm2NVfNKKF6Ra9I7LMy1c0l217r6Qholzw0d5TM
xHOGqrtnabqKYoFYgD2cB69cew07G2ZC6INoxlQ8beqa9yF3TPhWZSI3ruJn4tl0qC9DWx+PhlAC
AsTa4GXCH7ruq5GqJhFQK2wamGSnirxcLUiOGqC2Gwjp/m6c43CUqYnWeohPpjE0Nu0mKOIArOy6
zmA/pA4yHjnO5WWf8vu63srvTL8Qq1Ft8f62VnUdqobkZVEqc4irnpyZXRVNzniElJ79SJ18OJnN
GB59NjtvPijitZkM5MnHsbyJkig5piM0+8Wo6Q/pGJGVOklmuurTJojdIK06NmhB1ZbLTK4K3KQ1
PhCF11TxO4z+Sd/q9M2DwcZA3ljXVN1iAWws0d+cUmUIq4Khg+1hmSPDWhpm0RLQMB5NSK2e3/cB
bDvkNjlm0ltCsLy4RoJGTjGkNTfGjo7uoUnRpA1YptIUJj6/dmHle9t8s5SrBKVH2LhR124iE89x
tI+nV3QnpcJRkiCE+DbWQPyca3yehX9PFISpsa1OOJ5tcrbPAAddx+ecdp1Xr/lwX2q5N2RbtbiC
kz6S1hT3+G32nZgQiinLrr/p1L0Tnch4GZiWBECNQx5HHranVyoYVZDQ9qhWmM02TXTVCqzDqwD+
ryva7lQItCCJF/lubETbJFuF6TJX95ZV3wbfhLVR2k1T3GpIQQo0GZxZ6V3I1wnddAETIFv5zndb
3cRMzi3RiRjFdNAFEd/sIxzj1S+jVWWN9B+sFcVnO3z0KwwcL4o2rH3Ad6LbBgonZx8ygzmLOpJ2
3ert2xDX5waZGssfYMhhDl/ZdaW2T1Lz1cwJ6U1I8fwxAJWNZjK/Ame9vLWTnR4W7UtlOTrWfqlR
8Wiq0rLpe3kj7LDB/+sLrxpLNzW6pXC0nWYrB6nLIledEyV0pBNaIp1DGUdsoOmLgQYMELhFDijI
oQ5BzQOZU3XWIrQ/pXljqKXkKmRkq5ZERUk/QVp+7JvmmFbmQ6aCAvfz4ckxukObTsuaJU+d0xPt
SD9aqRgWpjaLSVTtx9RD7M/V71qIgdW4zU37OTGcwpW0s8DdpkX2Qxm9yvx0XR6ZQVyOheUyb9ur
0Ufhlx/nu2j1pF80GI+w76l9uSedAmkTeUUSqo4GUh05ALskveqkGNhggrsn29ST4pZUoGEQLyxW
rbC3aMNsFcy9SL/Kd1FJ4Oa++Vq7GkKALJKxE8i0bGdaEMrFir4zlC2DZGrXSZedImKlI7QVjf/d
l5KDIAWGI99baIzemJre1H+LaOcMqNjUfDNkd1OwmvK9rn+bWsUzjVv4l2CaXWE/j0a0Vnpa+bNa
MZwcimJDNR6Mqc/hvah8M0sdK2/KIoO3iKKHUWJetzOa1uhVSYnTy1PpZDcVkSC+PZ4aulCRGh/j
yfmmmjnurOdMjgjxHqUNWPXWBf6hImix7tIWKz38mWzX5tdJsYzq3B3tb5oFiX+pUrW0tUPRr7r4
e1WJQ5Rdddo5j4926GX5U1YfZT/wRvIa6yy4Ktud7R8YhRvH2mbf5rCCysYCtG7yH6GlLApJLKt+
Z1a37eywdFapFm85BdHcs9+MxljBb0DJtVXih8x4CuQF9qTcRpDmZHvLv4u0Q0NkNfBnZFQzMVFF
EUGcklHIL04sj8+Z6V+1sFuM/CB8elqNZ0yPEULaYtkopRuO1xVoVtuzTOBYQ7C2AsPTKfnILFaz
9ZKzbhItcuVJ8r3hXfJ/tMV28n+UzaMptqr8rWz3bXmO9Ac4m9gEw464nBDnJ/UmoJQNrZsn7X5U
rsEcLtp6y2GIGfNsi+WQ7eR6Q6sO2kYm347puZH7l0RaCh6bvtVZ3Mxm3U/vTrKXdHKOl1Ptpca7
H++qNgevoGzU+Hbgj6xP+Ir3qlQeYg00D8amKHxWE2Mx9zYyPjekZWPJ6qZjFzbk1tUowwAyU51n
rQcr4rHZ3Jr1qRl2HVPVRP1k2pmganrwsobvNSpip/RUZMeJKZdqldz+6NuHjjdIqtdZsau656zc
KOmm72lV0kQsevBUuNUB8LlSCosxW+bVTLO11pJETA10sBhFbrmTzfdwyJcyxgKbD1sQwRkGqEyv
k8B24V3R+B5dnVQ2koVOSd94aXWIeuRwHWWnEl6C6D2rO09kccvCU9LwZqK3ZUEwaL2o3WQC2D1f
At9svG2VeJXPZZsVwyzHJV4nVyn7sR5QV9/njzIVPvrZTUQLlm1hGLiFgUKm82CIuIIbMzJCE7S1
7VVKIKkv3ZjJSz7dcFz36mgF+3Oh9z9ScV/qG3VC9hRsZPOohq9l/DIlkdd+KRXXfj67fpxLOIM5
aOpJMnTsy4oP3W4RaEqR7ofCZ8TGVZ8u0eSopFQ5JWOLsMdRUNtu8qtKHzNAZZbcvQAWclxDHsyD
mbNlId4BeGyudE9Cdey1NTbtkxFHiKelpmORStVHYHUn0ZOAV0mmesdvDiJme8mmD60UVw1JNpsm
r/Vd2Mv9Umu5/3UVg7/qYp6pk3Z7AVJziVPsxW7uqkLdiYx3cJo3ayG+3b5ZkVlwspTsLaqHOzua
o+6YskcyOsJ4nQ7wwuv7gntfWDnpLpYQOyQBM1FEdoPO3/hsTBZD3W20bFw5cuBKZYmf+AcZQs06
M/MAnmw79adQSMVKnraWwx5mfsuPUtYeTXyp48so36viTU005Mf2sclugzHbj5VeL1KVJ5lQ/CS2
zmM+NIDgq+E5RX3Vias0zY+4/DwN3WWdrYO6d1vS0kCjE23EGmI6dBa6/L7hSVhwYL1mZEqkBl6/
TdFJ06XrUX/NwmbLq3ZDZgVEszmeJhwflb5f1VlCIiAMmc5cd0m+ETIDqWz2k23dAfsnYF1bENqx
MONzUSaLbvJfCGjbazA5yh/m9KCASLCKe58EEYsNqMOK/OlA/5v+gfJzVxdXBIIPjt8aZhDkOL/0
uSaZlITKKLt9bPWPTjfJxCSmVMTaF/ab0zFRknI95UPk9TUSW9Q7+pK9BkF1Qk/+LOX8ozrLf2Kz
+dxN/T/r92LOOK3/FyDfHQtnivG3mqslJeiC7ur5NXmH+p69fq7H/Ov//1WP0ZQ/bB6o41BFsf9M
Zv2rrzr/C31VVaZiNpdVmJD+qscQzEqXAVGqQod/7rn+25Iz/5PGRyTxU6Yqwy/8J33ViwFn2RRk
scUQ0yJbdH7hvFKs+VSwQ3w1FSSiFDdB9gNszEC7sGKxpRPsDmnuEVnmUrdwrbRiLYHry2v6xZC/
qMT+8gkuykEcPRPNqfgEYMp4A+GK4/wv6E30x3Fr0MuzwWi3L5nZkKWqsJ18+/gA/2ic/5eagJ8G
8X/yNvwPFBfQsJ9jgf9WXXD9KqWR9D2MXsHstZ+H+b//95/j3HL+oDc/t+jpmMyNcp7jn+Ocf+FK
torF7c/y4adxrv0xZxVYjqVxKkWGSEnyr7Kjpv7B0GcetBSGumX8s2xixeQinyrTfzJXGGvyxfBy
1FHEgs7ypigwJJHiBXNeimAsqFP14rDeLQbVoWMu9TD5CrxOKugCzx8jeT+qqSq2RctZJ7Ht6NXq
KrZn8hA8GHph7IIpfYr7+mVoy5oF3ZL2MO7PZtUNrmFX2WJI6AwYIU4rCmHCpWAiWKHjdJ0mzi4M
U+s21AZJWRYOnb2itq/ILe0PqdMkD0aS6E80HPVi2Y0RmG0+/LHM0xeKe2zlJigntS8IoFHZzaKd
vFOMV6pfldspI3tmctpQBOlurrKRVuqa44QmF8ec6NZNIXz4JZxa8drmfMqRn94YtO+/G1Hu34XI
K+HPKEFw6EfTfAmoI++IqLI8UVolcguWz7Ees0NDHGmwzGGW0ZTwi3ct1sFqmlqwKSSr2osxJ/cS
Admqmszg7FOvfrAaxVz0JRFsapJUO8lRlE0eRNpNWYyaV5vqtErTpN2FCvsSxRrZqToyf0z8AEAj
48s1rdwBwmVP/cInfhiGTk1UnO4Epz7I4YsoekfWnE8sMXGx32u6KTYYRgP/AKGF5UKVOR2V3Mwd
PmMcTU6NBQUyMwajIY2PncjFkWoZ5zS/yjd+ZKAMJ2QPX5BJJUGrivyoN6a6EbEcn0y76h7bqBNu
IfnWrRmHzhUCNOmQB0V3PxZpuqsK2Kkh9A4AvVl6NYkiOTlDqbm0/4qD7qvQbYRCSFnW+D5hLna8
6IswPLaC+lYTd9qsMm2W6AwKRHAwaHR7UjxZLifJS8J4lKnoyjUg6ca1B41uEoXk2rHHh77T4m8B
+P+jEXU3SLM4urBTZMsS2VdWRUutjgGF+A2PS1MhC/hj/W5kfnJqdRrrVqj2m//eWfZ/4vxJY+O/
1mUtXsPqNfopyX3W6P05WRryH6AjVE4AxkdDZV7f/5ws+RdNodPrIJv6UF7/e7JUzT90dhIWuS+6
TGjMv/cE2HTnfqoy9zN1nab1PyKxqxcrsqwTVqQid7JM0zLnHcrPe4ImkfsybAZAW2BaT/EhuHUW
pEqvhkeMdfoivpJc5yitg6fmmHvBteEmq3j96V79ZiNsXLSm//oMNrsjBGaWfMk0SgwiiLumKJdO
k++dRjRui4M0cA6pfjsRI5VjvpFUVwtI7NTV+6jE2SrqJyCzYNs4ojuZZ2ndpkYyOo3NzqHoTkrc
ss2TW6rKezmavuehutbw99UG1iYxnhPmRJuCZQUaKJ8aek6OZ7TRIQ2Nq4lKatLVq8nm3TEFZxU2
RIlBbrQBLNB2YDv7mwHxhA5n18rarSlbZ03ChChMXtLvTSiTRUYydKpuy2BCy6R9JVFhqfy0wOFs
+Xhq/7pjH+CUTzu5kiTXVq3qEgOqVSx0b9iwhcOrErgNdkJYr56z/cp7/OEF+dTv/eWiF0OlSMrJ
zvSqXCbotNXvkiE8eUI9P0VXqhIsu64EuwAnNLS25UjfwkqhAPpbEqyz5CXWBXGgqZu3E3M8bApL
IyL7YUr8pa3lLs4sLxoTUlMJMun2JYlxarRPlHZnNrarPRAK1uBTmqsU2rUShacyOBklkSOxvfz7
0fjz3uHXWzuf2j7dWtMs/XHs+ZYahbhYvonT5Ktd8O/GO2pAW1Z564i55uX+fIk864jnGbpyOQ7b
mG5lqY63rJ5uUTsbo9fPggHZweJIzLeeD7wo4nQ5ttOqDWIPPSAA53D791/6V7c+A+rzR7qQSEgT
XcV8rho4G2BN1/WHc5Myx0JxDTxPs5/viyv+bgjPjWaawzKzmD3/+6f7jEBobBOTK/KI16v6VLpn
eHAug2UrL5ls8Ez+/RV/O9V9vuL8WD5d0U/zYEjGrFwSKOSOGIr33V3tTpvqWVwFO/vceMFbce63
+l4cu/fupd+I9Vfg4N89+s+fYe6Xf/oMbECk0VRLplu7XevEUuQQO/pH1OZfTRHzYe7ybcXSozNA
2KpzGv35SnYdRXWjpiWgAPjnh2gXrfsVQq+99cXY+e1X+veFnItTJWtLWBkFDbXWxpqvHbR6P+k9
IYtfsnp/92p++krOxQTUJamvKxHrRO8qq2aLwMWdB4zOIGWSPqIn/OKr/XaMgs0msg2ghmlcPC2E
Q/QoJ+5hFDiLNnv165gk1uSLgfkh3//lUbHyzSf0uTowr9GfBoWp4iNIdLo7CJBQFdN3XxWueDTP
JBR5yTUY2o2FCen56+Gozrfs7y493/JPl9ZKvQqmlksrvpIvI6N2LbM8+WG0SiXsgFLynuHawQAe
IlPu/EeVuTrq4pOa1nQJeYc0bT/AVhdZcYryjcI4LrQvywY/V8r+nJONTzfocq6Q42qSah58CuWd
yRMl62PUYJEkvUhk06qggVjrqRfWCVV8m5il4SvAj/rbz8AR2gAsYqGcv7hTdDzNshmTcukfQVW4
2ncIlljq0XSvSObiT+ASwMK5z9KahPhdxif6c1tN2SF4B1uWjkGRf3bR/vZFgwjizIwW9PYXw3/K
EQWOMXeh0bUrQ7sSVQQq4c2wDn8/UX4It34ZFJ8udLEEBmxJi8iPS0Aq6Tna1+6wbx6vHVd4s/8/
yxfB1Y+vJsYL1ttfz/jTRS9egiarJmrb3N94S9dJn9kPh2xrvIbel5eaf9Xffb+LRxkodW5EbGe4
FJu6JWSEZbis9vqy2OoHsS72/+H9vBi+g15PmmZyP+epGGlOc1CW5H6uEQ02i+xQbpt1csXB7KuN
9ZcP8mLFs6vRkCvl40EOS9WLV70HF2JDk2yhrnJPXmgec8oXk+aljeJjn4gc8F/j9GLWHC1aE878
JNV1cmu66RWl/K28HaBH6HuySZqv9lO/XRc+XfBiP+WrdqyM83jtnkyP8/epXUun/HHGk7QHkCFr
2/viif46bZLLa+F9lanPEix18Soaco+gLNO41sPosf3e55tiS6dgIX3t1f914uFaLAvslBRFow78
8xSdoCdSSBzHOX9MThmAIcfV1sH17LcGXfPFWjT/sp9fDcrXHDspD7MQYcP9+WKtzPqbVm21lKJ7
HSXLWO96Wot/f/t+s+pwlbkUjVuIiuDluoptz+xHP6mWyL08I2NY6m54ljbNIdkAYTi0qy5blN+z
be6FL9hlotVXc8CvQ4ZPgNvHNm323/zp5+/pF0kYyhEPsErkdZSFm+yLl54t7C+3kr09J3tzhk5w
Ny9eAyNn+x+3Q7Uss4gqXLjv+qp1EyjyC9OmPQ3Zf+nIpyoo92GMhkJOxn3XaaS0D55MmkiGvWWS
cLuOQr8qylWCz8D3kQ/TTyONaoPPc7a8SncgwsDMaKQAoMcDJlI+6QjSAhT9Rtwt0rZbDSROtt+m
WXnRXHf2m6TYrgHZJBnA6IQvSk6UaG5xrphwnqYkZGtULulLAs/hZLAYDf9xqiNYStUN7s3nGgw8
5pdxZaa3WDQSrb+eLMPThOpJ0YNkdjt7DGnzOm+NzP+0p7VsSesGz0IHV5ojsnPoY3nRRslGJWLA
6KQXyUfmQV81jONbSbM3kM2eZeR6qXiwG32t2MUm0MyjY6BEkNWrUEY1DafTLKH6IGRqzmKEgYRF
KgQ8NVT+tqf9yEy1bvrJy2GnIAPdKv1pgIyE/deza9kb8gxk/StOcbcZjtUoljPCyvZTqIw9MPnK
VTtnmTnPZmJdCwLcC4LVEvQFscQaJQMwlOHftMqixPYhlx0QICf0JHwwtQ9DGY9PVmA+V+91pViT
ODcV9TmB0TRF+UPbaV47scsj4VLdpON7VCKMtdCvzD2Qh4ysdCLl1oFyUxdzfzoawV0jLiuVHdlk
LqqYTYpcoJUl+Kw2Vg6M6AEmXkBBKu+rkeWeUwBh6K6zvF1MOYWdjAR64Y2JgwGZzKHirgNNOJCV
UJcYOOMNWWBeYPaLmsLlxP6JEN7btMmXlEqQcnx3wvswz48pKjF2Y5u2UW6tOj+0cv9MXNgqLLJ1
2BRbDX1dZM7y1W2t96uwZsxVlRvPszOCORX6TFVMqyqsFqp0XzvyQVeVNU56V4YbY9diwaS7t1r/
gDoPScsqTm8FC8pCHv03AdOwa8JHEns9XwLIRWTraMcvQJzdttJuh07eqeGVrEz7gfZ41oBAhhcf
6OMpT9GtZITSoL9S7R99DwhSDqjrgE6uCUwY0FxmlthbTbGPq3ApYfQfjReoJdCqIzcgLyImCqPS
X1V5WvQgerQIuUgC3DM13KLPr4hcXfbxdJB1GCJ1ekjEayaNq7qQ9qNU7IYOlrsADKQ4yA58oTPt
+X52jJqzNJTvLCYHf0RIUHi+lnwrZHQDJghnU7oLwodK3xP2Qj7RMpiHYYTVTSV8E4+78ibXwlX9
aWU42aomfsIvRwsee4AakwgPyXoe9NZVhUwPHYlBYm6VLn1Uc/0ldPxvUbuL9MesGp57DSWIic8p
gc7ccOYh2uItSGk8O2JVahD1YthYk7IeBuDVBvlpeMRFoe968pXkehWF032h98eyIa64YhelAT5P
zHjRKNYhmO4muz3azWNXyIQpI5g2m7tG/iFVR71+UUKQU5FhvmlYh3KxL6KWkxDNDdUkgK9aBS1p
JipvSIt2qEPXVGW39BxWelw9BVTJ40xewne+1o33SbsrWgI8UrHEhLFoe6o4Um/tIh+t4w/kbmO/
b8dbExGxBSy76QGcRTjUQ2vV6cynXY3ByJPMdxNXRhSPC8J8F6FDAoqQuntyr71BAnrA3BTzdzXF
oQA4Ov68J72fFoXS79qCjpOpDzu5f4/LVd25NDgRBQYLS7xYreHCIYKIXq1IByAI+67WJwR4oY3u
6bFPmRYtfZ1N1rbu7hvCWuXcX2oafYixXFnjYTJjV/f9O2ICvAGtJaob+EpQpUIKk7ViuJXhrOIa
mWl8HPIHyVYxpDKBEHE9hGC5BdN+Fh5GdJmUNMGFmbStNj4rUxc+muF4EMGVqgKBMlQsfO8lnDZN
BGvf+tEOkNey+Fhb0YqU0klqXKz2O6XFvRO8tjZ3g8hm1xiLE8E1WzkBCzgBx/NDsSVCV1lZ7Uuv
W5Rf3zEduTU9jKg+9FngKu1aHZCdZNUyib5lkrorpBeyb3etekv0i85kNsG7yhP0t4OnZ+V3v6wW
Dm9vy0hyKIMCk3/q1PRkBRHitvQwhjppJpDyKppQgfasWmiygvA85E+JEAuVJGLnrgnuU+W2qJFv
xr3iVaiEa0V37aDDy/O9Ny00KQWStFhmdiVa5kcJP4R2X28uChNzZt3guUmqh0Arc0+f4ne/t4WX
jDmC1txTk3SHIhQ4oJIRmztgyx/usi4kjDf+AiP9m80Mhg0s0+wzsGsaF5u2QmsLQSuRwiycN7j7
KD2/qCb9Zlv40xUuTky9gUkqGLiCoVnroH1G4r7swi/Ot/M2/WLv+dNFLja6gWI0rR5Ri9BGZ9F1
Zz3h4UnUhtPbaaL9aH+VT/fb+waZFCiOis/8chtaGKGQM4OproyoI0WPQZ8t/36n+5sTmCWz0zU1
i8oBwbkXm0BeXKOysS1z9LPXzaqdkWscN5H+3mrHcSUvMxLjFl+dT377xQiakR0L9w0Z3z/vbgmQ
GUyLXuSyt8CJJyz6Xyno1BkX9OvT+nSNiyKBH42p6KUAHb1QoP/X2p6TJma3Gg0gHCgrOTSN/UQ3
3sO+i56uxHZceKmYsTwSYsVJ28VS9pgNmFTB3RR6us6Hh0F9csj/qCLYgWa1zmzdK0d/PWIb1KSa
2HJ140up51f3sjGxHgn7OLZE+7EmW+30nFvcXzU7yEG+EupjH974Q7+cKn5bPm1LRZDrZW38nL1W
qe4yv1hltU4gVLgEbbwxO/Ns1izOKf15IiwcMS11NdpMcbFsKYklKqUQ9gip2GpZsdDi0ZWidKuW
rykTdUUCN8bfUyxZSAF7TxTyTjFoZjXli62wiNV0aPLJtWJrEfI9HErdOEPiJn5GYVrl90V5C60G
2It6x397SssWl057jrANkBGzjh3NCzHAR8q2rZzbNFJOhg7aVJM9Zzp2xZ3S67AyU9SyTzFUPQS8
h0lKtrL2MkKmKcPU1WSwizE+Y7JP1lngXDsZXFXB9RCVKm2G5UPajKhrG4L0gkxZ0Rq7U54MmbXJ
RCJNRpXoyfBp8Q/HxDrtI01ZdKjd2yBcAbD7IawcnFG6mtAwxgjs5Nw+WiVRh5WzE6l/ELEGqvM+
VeNdUaqrcaAbZ7evlfV/OTuP5bi5ZN0+ESLgzbSA8kVvxQmCoih47/H0Z4F9b/8kWIc43SMNpNAu
ANvkzvxyfZdGbaIHJ1ikDu8oPTk+V8SLRESdn4IJH7tdmby0oAXMAeItIISV70orgj82cLdDNFgj
rEygzEa8/swIX/piXDedtTJriK6t+CY1J9P4VaZ3nUULl/Ym9L889blqorci149xA6zUzX5ZcT/5
YcXbEW1wmCn7otePtYapS28l6BBaOkQUfGn8ZBMkxh3aALvlGlZY8Ik04S0z4tcoHX9lqvk3V/Sj
wLlly2G/sOFL+pnVR9My90sZxjKX6Nm+4ld1gTiTG3TsvsURiRxi1HZqrRC5NBrv4G7a7pLulENn
soFmdwJhO5MU5bLHybuJEaq42t3QvKYePdmAHVzpSdMf0+YxQTdawaXMMoc/6K5Sbrkqr838IBlX
ndrS834T5zfNcOGniHwnIT1UglVd5GiF/cCppPE+NTvTzqTmeoRy3+FfFLX52qPUV0VPaXyrx+OT
n3J8h4b7MI7oVswMybiq/w4yunnSO7FGMZvRQyDpzUnj0oj4A2C9ulbEp5L2pzDJbFlLHnq8VMT+
uvMiLsDSlawczK667HTCevYM8H9rJJggFlLywiK9G76Q/s6r302lvlZD+4v1vI3Da1PJnFLFQTrT
YASLpAMTrEGpC41/UhXG1AQDGw9CIeNZoBMlp1kjco8A7ztmjjTp07OR9ExepIBpKU6vspx/ULr3
htw8qGNyz/0T49JocBq803pjusyg+pfA/4vglKr2OCrurZLttDj5TfuQ06PFT7LbykCf142OBGUA
LrHqbku5njrG9zXnvCIfaX3E1Kc4CearDKe2loCNSCex3FO+BHFK10+hbaJ6VykKxDAaQCrUJzT8
ZwbwWbNe15jSmcmd2b+hQAdPAseAi6tM0DrK8W0a6nu5BoAk0TGVbswgT+xRquTVmOcnOoQG26h/
i7G3aIv4PXEyJdcUERmZSZLtI3v0qSbRB30hFUVaOmbPu14pm+qW6QRjau1v6hXerlq7wRPKob/H
0Xk9wlrdpfZSJkxa+hmzA05AUWOEHjEp/sZwUr21AAhS3TR3wXKO70x8xSPrEwFPp112XqyrhLZJ
1JZ0FHwlsKp3qWXYzYeSao0wCZwiPObMvbGsbmVqPv4VpqPQyyHGmPuowULQ8v3HIE0mn6VS1NNg
Es72FjXM275UqIBLILjl54rWeMDNC4HR9J98D/Yk2AAWFkHgB7+GKBm5kgFTHQbRpZOrckBL1PRU
dWX5T2XxatAs62IIzJWd9Nxj3t0E1VsQC+DLnltFWCm4Sy38oul7fvtFnwKaWRRt0JVcjGiuCdVa
Z6oK0O60s/Colp3syl8Avp6N0FDeaGghTUuf8xHSKiTzEhIXjtIjPo8rl91z4Xmm3/vteT4NMf2E
T8tITOSkrlHOMX+7R/1ReP7X+qnXCfi212Bj2v/NgJaikCMGiYOa+OuA2di49C/zArUVLoPX8Pd3
+RMNiQBeazvdJr9/Hu/cK0Q7L3LlmWoN8yOQsRS2Z55PaNLjQLuUt2SQszTCrK5QV20lh0JZOgqs
PindxIO1MOnk71V6Y0LMWEwBA0XsRy3l00cKekGg35yOIXkLLdDRrqRnOq2gUDvwce3ysebQeg0g
0tL9YAvOUhr8zCr8MvxsjqQ0jacWyQ1H80x66qf2D31VCBd5f2+Ei2XcMzNSNlGZTWp2ebqXfJ0g
XZK0hafwxfDgI+MfO/5VuZtkS+5KPS5X78/U1TlI2GKAmSF9p37/dTxLquizNk3GO+Rwjr1dv+cj
3rlU3XQ0lpvBAYd1VR3Lzc8z8+xXxXwDMgbgNZXc/9eB88obFYCT04PCMd2XV8kWswZw6cdsG1G9
GR+RvucoXNw39FLHpa86LbTZyue5/xl+9lVJU+tRq1qkbTdwrYEbS9tqL++WCn1n7utT/YZTWuV6
SBXl61MSllkylU1i0OFyENtjrPYnVcPAAIlXK1i7nMzUzy/2zIIk6qWeoitkhb9phrq29rjyZCWu
smShMXD1FwLrs4/0aYBZwTQ2sygYiqp0srb+RdebaBabOJLWqbzP8+woG9nSpjnNwW/f6lMgP5sq
ilCMUUzejFo78V1yihC1iNeVA+wttdWNuAMLn26Xru9n9F4sjU/DzqaIPwR+6JvcH8rnBqQ9tyw7
2I43RB2MHK6Dq6U5eaYq/HXE2WJU/CDVRJx4ndxpgYAj3XOil3r3Id65hRy5/XmqLF2QZl+ST1Cn
8M6I3hpxreJLlNFRJ4wA7sWl+vOZWfmlljgFFp/2cBAckobTJMVgsTxiCTpQfvj5Yc69vC9DzGaJ
ARdWlAeVz4WLC1ehjZEd9ACxizOFJ9GmGG8T+XVh0Ol3z6bml0Fnc6Rs3VwXAgbVMNntamUbCxj5
lsVWSN5LPTnkERbUXrU3B2mT57Kjto8Lv+BMCI4yUNZFQJB0vM4j0bBnF8gEbgIdQIdKuSv1vxWm
Xkpyzb5k09YsWsFk8yDX1z+PfGZVMjDlb3OSRUM7nX1STaoCVJoMbJG3DzJsUwrrIWu6Jebk2bkD
YRsRAbQeSZ/FTDyf6aku3eHFujyVH5K2FIGsDScOjw96lAVH+k9xskT1FL//GdSYKfbMVGqaNu24
YF2ISJlISF4J68mgo/8/yC6/PaEJZGiSL5gS6LEPL6rPq4OON63MI8p/FhbNlfQSD7rz88eSvu3a
H0PwmSYUElfGWVxB7kcsFZNguu2o35HoqNWT1I6OPnSnwovXYhlCEAFWX51EBUilQLKfolYeBbug
U9fAiLdRDYXAlxem0beDePphiP9Jy5u8c3W257EwwqIUUGwV1ZSrxPog3ghG8eSJkoNp/eMEwgCC
/PPr+K6umI062/riNse0Ms1RqsXvUTBBeaiBvPkCdp3RrwmBhgHkNpFeuYE8jHTKgLjIonpbmO1J
G8aD2oRrP3LXmZk5puadfHGJDrf0Wmbfq4z9VC5TRLCJKV8kyjPkolMmpnsL29VutJzeVMFXNAtX
ru8Ks9l7mYXzWFur2qDwXiL6wqTwNRPNqz5xrzwDlaUUQ4ARriv5JgiX6gzfUwmzkWerfKATFCo6
80DQd0PlXlRDdF2Nr6Zar/0CvyLlWm3efZkyG0Wzn2fD+cXxzxzUZos9lsxUsYbpZTe5Y4yPTfxb
ouAtCPFeFd6TWN9YEl5UQrIzRJqvaesfauMg405cA+7R6DMTTP+oRMPS5zi7ai2yHfpUs0K+9XWP
jTp/qPyYVWvRWpF38j6U4b8IGi5RmZOH3VYwLex65F1pXWgVq5pqeO/1tgXOqGrVbWa+ZD2pa3NY
iMmm6ffl3Pv4WoBdweDSRDiPaxPQRalIldHJpfLWoBPL749qv016/a6q7n7+PN+vCrPBZsFD0hgj
7SRMjUTo1nJl2TAGbDwZNlAd+DLWGhf1RHHtXkAq6P4KJlSOd9e5T5bxJ1YeEQ6v/KpaJZLkDP9x
1Y8OJJnKmArbWSXTPNu+0h65iaWHnBOIIyzr2gV3PIqbn9/AucXBKB8ZAyL6b5IzuZDC1NWJgMVD
i4HdNrqocRlBAIO8wqmWIqkzx5Eig3Wlm1rX6b2abQI4lAeJWREX1o6EuxE2ZhAff7unej04NX4C
KyXbWH9+fsSPfX42oxgURB+N4SIdXbOPbBhKJoyYBJDnhsYGUKo03lmOttGkgp1mKrh/eW0AerIi
2MYT0aiWfrUU1i30JYOw0Yt257oQG0ZUxdTOTf2qGNCz9BeF5q1biE0aRTBxdCHih5dithcGTANG
7rc0NVo1f/qCXcDbS6KHso5BU2T2SDdAb+0r/27MuHnU6cpyNceHdyIIxsI5OO88p+mdmWSptHvQ
ZMLFYxZPJV4pe2pAj8CUGhpeq1Xo6Hsmkx38knfa/ufXfW6j/zLa7HVrgan7fsRo/fOwrmzvED5R
E+KivTibpqP024cl4JhEoGiy5dnGHhfA/4yB7jn9oneElfHUvRTbaDseqk11wnt9WwBcs6VfCw/4
LTz9eJ3/HlaZ7elq0vVqnFEpr5+9W3HdIl26CSe/Plt9K1/FU3oQ9tHTz4NOjzJ/VL6fRBiDbJMM
8dftuq+NvAlykjfqlj7SXUQ3ibqB37X9eZhzj6aAJpgWKG0X89SJ4tLXJgEkdGrjzULgFBYn9EY/
jyGJH60is6fBhhX8JLGZrH2rMcA/wbOlCGhaSR6toHwnOQ+/S/7tugB8xyivtm5Kg67pAnQyupOW
XpS9clmJMo6C6SWEqT1QdTyObgwBvz8NPnVwPaA3igIMvORxLTbDvmuz32Z3S/R5CzTIiRTjiPLJ
9mkS8Nxj0tV2hiAtDrOj6A2PavhOxfYuNDBuqQZH9Sa22Q4FNwsXHKavPSr4wVn9gxFaq9h6AbP+
qkm/40K964DLDcFlRTO3ZfivvfzbC0tohhadAhciyC7JEjZe4d+G3sOotM+S7GK7piEEus1bYJXR
c5RYN4Cq9xk6L8p6V6bYbKLKf0rCFnwbkkUTIWPbX1adcAzaaEVOH7jLaOvkkqUGkWlG6Q5ivJGv
076nEz6sHCGDLKkV9tgKt5pfHYvc3OkeVn3IAGPDus8o24r5aRxKfPlOtdXDn7nTJ/wQpJiifS2l
i7ztHEuFMS/225Y6j0GPPFfSlda7e4PcQXii2962+r9BuKP0vgpxjetMcUelc8P3O/XenuAHPx90
oWK8VTEucatXvfpjNp1T6dq6aQOwd9vIytY9dL8GH8w+EOFZoYMrmlUl/zVdkO0yZj3xTduMKw9r
vGaMtr2qro3egFQOx7cRnMDVHy33wu8EO9BUZxhpTmrkozwq1MULcHAyfkAA/8DrrMwGYRwqU8Wo
7aHMQPTDfjawN5g6v4WtqHu2R4GvoA3V1a+pCPEJpjqJcDVY2nMcu3bRy4e0O2ouqzBAoKTmFwWM
0SzqTy3G2gIXnEnYFVs3ufrYD0ySXd5fBiqbUaL90rLmUTF5JTp0P5n4Qb8t6PIQ977xy4v4b2TR
1kO8WStv5YWjLcCJ6+qL6YV00jaW1gbqYAwi/BVlum2onvz+TRYuXYN3Wf1RJCx+pdvQ6C9i6b0I
pF1pSJDKjp1KzkdokEOIqyF/NBphJ6tHXakwcvwFY+jF1xH6yuJxLKbOHgFPwXoT1CEXp2pX1cM+
zt37aXLVqnZQxxuoQvd+pF9ShYbWDpbOuwWV5MoDXrZpcqW48EdVKlgC6gBwkwVs0QwHFeqhQfRW
BTeilpBUCAYEIxSoLRIq3gZlZCT/6Y0XT7NWknpKGrozU+ripnxXj9YhjTbG+O5LF2krO7310lAl
KwKkpn5MiDSO1qYb4P11aw+/1gRgrCWvuE4UMSszSB682l2XnPueIW6MltbkPu5PWod/Edouu/bb
rdVySinic6wyzxT2Pw8+E//gzR3ZhQR9qw/upu/kGzSNTjkEK8lrqNaOx4oDPMMGS7kTUqoVjbvP
NeO2ieKjWUhXfdZc5yghs+aXr1mI0QmnsZeKkWcirVoZw6U+jKfKs3bFUO0U8dIg+GjdyzjTr8oR
159qZ2jNodG8He1+9ujJWyMzD1X4K3FbjGdL28iudL7NYCKLHjdWHx1ELGe7xA58ZVM0xUpRH8Pk
V9f+ioWHnL9KtrLwN1UEer3fwy5dt8qDBFxdR8ZBVZNbiz2kF9LwpGfaOvSTBFps4LTwJCRgYoN6
6PPEidpbVKhIDMMQdWO/Ktm8la7fZKP6nsgyv6YABgc0Cy8PX6zQxIubauQCjGBAMR7k5kWTr0w1
upTUftVIG0kZN3Lr3SsVMiQhOCF3JbpO13SKb8a82Fhhvan8q34S3LeIDGhtlrQHD81F7J/UBExg
A2wk9/6mWothU72qdKbAENLibG1bIdpIwp/EMFfQNp49RUUsKP3WqqeiCTajpZ1Mbdiao2VbgHDE
wZGCeBsZyND1RieKSUlZhEW1cQv5mBuw7oxhAgzi+HFsNHr1KJX3qrkBj7zzw/qiFJ9kV7JDa/wt
48KkGW81ACks1GSk9mMpTiqXG6MI1mLbb9IKTKpaIh68CcMRNThU9qhF4L6mFL+KKw7HYlOQWhnh
8+l4Kqk3rQjkla24Ga/ich/pTy1QuVEbbatJ152JHkvtmdK3BsyvgDsN1dVVFl9o47HD8qnvsSQe
zFsJy1BP2vfpQ2Ry+beaY23etdpkenAw4xzbjn0U3rimyS0Ui9TkCkyJmj+mmgHA/c2ojoPaPlic
VkXsraXpGMBd0iKX1TxFk3zCYhcabpO4c0TVt3Ux2qd1i5o0OJoBlmSJVGGjGl257b1VIjSQr40h
3UWahNJ4iq83EXBM19IQIrj3QQQsxUjjFfyBAl3oiAtYZMRXrnqttK9xFW0iK7QzxTyl2rgCmoqF
cbSOe28lGfdySGFNeRCsVy+JOriaiHGazt/1Jtc+2afh4dBl0YWcsA3X8jqDw4klWhUgCXtpKziW
JRqO6BaDgZUxHkP1pYy3vkup/JB0BV0JT2KAr7P7R6VrJNOuJXx/o+LeTQX2g/ROi0YAJcxH8VHW
n0xPWRnImfSgcwpZO3nRe5zfmcZt6XpbM73lEr7D8OzNDd+rvITbZ2iJ7fbenRq96eh1LRCInhzt
PXCImpu/+a5qZ+2bEbdXjalf5j0eKGJnWcRPery14uJFEVOCAS8DutrAl6C/XcvNoz/J0gxkJfpw
qNN3wY8DEKvJIa2PfSWKjoABmYXyhFUIU8bJaXtXhHuar+5H132qs1dBvK0Nz1gVATydaNUI8kam
QaLkytwWu1gWD2J82erCvYAEFz8Ot0/Y+3TXHsutAt9ayuTnQvnD6y87+uxDGLtxb56aUXrRjFfk
9it5pN23q7SD2J/KyFoPXrBpMnmfmQjgCyi89ZYj3cb4T3S8jlKKgh9WDpG23SjQV924sjs0wIZw
lWW3OUpxYOOYbtwqfXIFbu5RFCaornG0UrxYpQfWjSNKTwo9/n50LOlotax1k+ysjM0Ox3RoFW4P
Hbv77bexI+OSrSuJowrBbQPnO4y0vTFsFbW+1bL+19ilt0m+q5v4tmo1mF6aukoaRDVkwlYmKW0N
s+bIeE6ZXpq6axCaCLX/V4ov4HRtPA/r4hRPMRGLHkuwXZiXTX8R5btcjY8iKEl3uCzZeLv0qGXy
5DZ4HP1dIEmnrrsGIL2Ht0wEjv06R5NphVgIR6CERTqL95nEMaG3O0F2f00wwwAfE1qygCdr+9pL
b6Tut6TFJ6PvCWzbmxIKn9rfgWo/mojd1PGouB5iymET4x5PcXIt+SAHm30JoaMjneUPPadmTb8F
5FZ8SmnF0WkVNp9N48Yl/hD7x5EMVxPdh53qtGl2WZHzfJPN7jqTidwTdd15zToHB65JIZ6SJZug
gK76HoPuCyl8loX+VCUdzMEMXlq0teicaiqIl6GP3SQYEAk6802OK4torRQRSvqobNPiEEdPY48R
jnbZmAmeOfFBD+keqps9ri+Yqvhb7vZjrETb2qxXpiQ4CABhout2FF5ZxiT0Qwcg8CoqO4ualZcf
5OQha5+guDhgf528x7k7MewyjOwwZe/Jy9sxfZPhIwrQIr3AXLUCEjctugiB1q9SvVlL4US6yMG1
o3ynASVPxAfoSUfoxJV2HaQXrfnq5scpKBW93wYZE7HeKdFICRawZQTPKr4dNJrxkTKnNO/6VQZC
PCpuhujBYr/M06sGbnEJH6Cv6itt3AlZfup1ttbpFTYTxvrF7x/U8C6o9T9ysu0DlzTgIRMvWjoI
EtSeSniyimrdDOFGlm2/onYu7ULzQYivQ7NzEu11iFW7h3/ZxH87H4Jp+ifEJl6jg0qKDnob/65Q
5ZtmuAmG5KkrufpgpdeN0LF3fS/dqOneB5/dpDs1GC7c8timCm7d3Ua0yi3Wh4eqRlPLcWUSWIrZ
vW4Sd8LrdKNbsNJ2G4n7fHiQaeb13lMdeU1n7ib/sop2vjAOr/z4ONTlo6BsAXaqEc1YyZ82uR2F
u1h7UaqGIzrcFsZNHfcEdtGuoAtODdMH30Qb2I5/cIByvXhftKqxDnNaBLFL8M2Qc5W2oqSn3e45
l8yt12J0H+iA/ca7pHvOu1+uEY8riw2pB7lcabFtWXgB6ae6GQ5WcAyG9mr0ExrZLvv8xmzkm4TL
6dCDsRLhVDXi5MV1kaXX4Mcgj3YSkXa8TssGj3LDNgYyLNI2999jCV7QXs3/tuFL5gXriJDNi5+8
9BaaMRdEY92gWJZH0rz+ThiCd7R1a49+C3AxAYCqdQHQOK/on6JFr29we2jLC1O/90R1r2GB1WTj
Sc4LOveg+HTKRjNzyKUlEWyVqxhdZvgGeV1u4LnZTZFbBtxHyoCmS9lBCSChDgPJ9UKAsAYXGpOE
wQbQ/hr35bHjRI14MQtZhinNNM8xTAgn5D0QgL7V9grVFNzMpd4gEvCUqntn+Vu9qo7GwJ0GirHn
/XWNF2OMHtLsNLDFLox/Lo/9afx5ma8XlSjBywrYd1lzB+53SVcdewzOufflTX4dVlD8A/LrREe5
EDkJnV8Uf+wiT7dBpWGxVwHjiXYLP2vhtcybE1QjgV8m8LNy94Jai10JNHIK9HFljuJClWj/JGKz
GvC1GPq/fbCQAD5bHfv8VmbJQWvw0K9yZqMuTR0r8I8465AEbbRoNUh0FYlAD2raNyPY0AbJFyGi
+rDvhVdfvLWy6jIKMSfArSmaHLCQ+VuxspSeOpMD47/GYhNui0XtcJZVpGGJQ8Ejq6jdaU6zptMP
bdje2nhrk0riQdxQ8r9b6hk5l4cXIUTSR6QhKVflWba/9ENqALU4UR/cLemLbWys6Fu20/WwI/hc
mAVnn/HTaLMiZRDhIsslmjwfchDAjD4KlMxWaXhcSTYb1r+M7xGgL4yrnFuUn8adFs0nsYZERGKG
IuNWa2kzSdAd9DawCSTb3ImnYbeUq116zlna1I/qvhQ03iqRsEtgSDXODoFALzzWmbLGl483mzLy
gBlQK/NY8cm/prvGHo/Z2/Qq5dWh3HJVWJqj594j5XxdI0dr0EM1GzAsSXGRFSlQpAxY1RON2Ind
/GrXw6m5E/bK/c8PeCbRjj2qBDiUZi24Z7PPFlO2UbRJLuwmf5qsWfmEGpbfreiBWniyc2/y80iz
D0bs1dKBzEj1EG962V1rafbw88OcK4eIVIJ0lhkCVnNeYWw8N3Kb5KMrTNpwTmKJuWl3/aF/5NGW
YQdnl/bn8WZ7XjNIXdHn/288iByOcavdCNtyaznCwv56pkwgWhrScRQfSEu1ad58Wl/8CkUpg3Iq
E9T74ABVb4vaYnn+TT95frh+Hmf6jJ/GyYp+jJOQcUiglh89dd67uiK4fS236XapGeDMpMAzS5Mn
GKMhQkv8OpoPrSz3fGqURBm2qpLqXRLHLo0wm3bWYOKUONUlTQ1bdC136I/9edYtjTBbscAMU6vB
AAfkheWo4h0VmKVd6MymwGen3xGFpjpRq7++prLUa7U2Kd6kGEat8uuYzZVO3zflAJjwxT8sigqn
QtdsFnwZcDaxhyCABzvpl8O9u21Qunr7Yk++yVnSun4XTFJyw/CO+iW2T5Ryp33+03wTXB02vSHB
7Du0DtAnxwht8ik0oWSb1K524m5RT39mKTEkwCnVAhX/ra0Xsn3b1TlbLEf+QdooTuhYt8HaOhbb
+ghu41Dt4526i+68K2EBAXXm1Poy9Gx1VblHl5LH0JopnPxYXQfJcKpp4Pp5Si4NM3uphuq1Guxp
npCSd6hvhW7Y+KK2MC3PjoKKD446QnDe5NdPJ7ukR6sBMZ8/3lW6vK6pg1g4af38LGerzogU6d8x
JW3qgfg6TNWBGNEzxIrDwd0qu37XbDoHyvlhqUQ6N9f8qKZTHQVcY+jo5+a6DISSVuobQHraTeuY
f3Uq3O6fSbqbXqbrxMkvwmXB8Jn9FiDQP2PO4jXFG8fCm8bsbPVAoarZYiwMGsOxtjEBIiWin1/n
tN99W9l0gcGql0RVnMcXYm55tSRS+wryNwsTPA9XiywQP/rYkJHgWfFfyOYmFO//H3FeVO8MT4n9
EO03upffvjEi1jMdXx3XQdju43FY+YV/r1OwEIB+Bw1psdA/DuKdS1+uWUm2KsCCmFLi4RjuuO0X
4n0bLPThfwTh89eC04OO2SM2A1TDvk4ykNlmDFABzT3AVCmR13KHY11vkWQRyLLF1oUp/Ukadyvp
yVqpXsKITEKmUjGkZw4laaGbK7w19kXcrARS0plWbIIKGFnNFRpLPq8O8J8VFrRe0/H47VeDd7d0
HGHRtM6CAl8JVMMQ+NVRY1BJuFLyct0PzYqrz0qulo7Sc+uduOrfo802rzGTqRZWgLhDQd/kYEYy
xGKdvvl5gp4T1uG9+c8ws/Uud0qpIJ+kO0i2DnKvOmqnAw7Btar0T1NSWA73BbkaMsV9Ez9O7r9F
e1lqFA9I7VVI0qHmrkLLWthUp8f76WXPViq2s1qryPwuA0iLr7yEgb+wNs9uQGgnPuBZiCvmmsJ8
CAa38+jDmA5Db5cA66M4v8Y6/BVUs93t9MvF0/DsY30acxZbxHKjVU3MmN0BeusaLtEBrpyD17yj
2PlNui12P3/gs9Po04DTjvjpxKd24XWlPz1kcxvShRFmT+V/TO4gqvj8ImcLo4plck8GY1TGsyfs
62LhHD8X+X8ZYLYWYsObOtoZILRqjHvgPsU+KfW3FuN3eqQ78tDKe6zyPqNoYYGcXfSf3t9sfeil
EqU9ylcnlknhDq9aoVAb3UgNxG0lW//8saZJ/W3SfxpsNulrM+9GUWEwScFPCD8pz4UaNO68fuGN
nh2ItkN6YxG10V75dVZgG9YqNDjRhwHKQSzxFwuxwMNQNc6EpWV2biwN91vNolF0wp9+HctVUiEN
EiJ2667c4BFFiqS4QPmybjbcquxwh83Zbulmf27afx50dhHRDDHKrIEwRqNHbSQFnJc15kPu0sOd
uyvwTITvrIGpyePrw9FfkamtxYUH6QbWpodqOx1R696Wq3W1TzZCuF0KnM4+GtJPRGyTBfoc4VpL
fSV1o8dqG8pNErxPMvzIX9A6fhzB86nIOYevssFFSJ9fgqK8LOPeJXYWX8hmbuX1sE7oXKcaHjoJ
dwYKoNhq4Nfr6Mdht5TGOzdnPo8+m59ihAwTa7PCea7GizC7CYy9ad7+vNh4X2eWm84lSCIliNvR
vG1F0hIB4ANgOM3HXSxhrkTo2/KrrKxWHq2AOvn23Lyx/MHBK+QU+H+jul2FabzuM2K5pt/LFMkM
18AtlhJK89syXirF/GW5eDkmfwcfx+bQv/Jqf9tFh0ySbTNUEE2Zdl0VqB+2BdYhCjh0IdZ2o4Hq
AYtzLSQC86ktG8OV2USgAjqJSntf2oGpeLasUDkLr3P3Mgyv6OYxslso/wAgYiz0il6i5aC/sYxj
0uM2WhfZSveD+xZy1b6RTpg7GtmwUn2MRUFAVGayUqV+lYw5tusIteULzaD8qBurFtGOH7sXzajb
Ur9vlKtWuuyH58R6A4BzskTTGRD89OWkvyWB1Xe0ZVC8HOAeSruc1GCF1eZUpkl0XNlgXHUguiZD
M/G6Rwge0piYUgcdddyyf+M/7ISSeczE1pFGaGQmzBup8raVJ4PhBpBQqH90+DWijo8ZAUmIB41Y
D9TUlrD2ZyJ2wiHOM91AzA8I6uuCDrBLwGMN3mWW4sswmKiELEf2qCypOEcY3qYq7n6eh0sjzraq
TGszTY1aciaxu8LlAb5HgI8wT4j3YWo9TizCn0ecZ+5IdRLtTH1hJOgVlvgsCqGdRy5AC1YfaWtI
3QqBT02vlvQI7MVpFob7ULt+30v+vc7mJZxCyLzRragETKBUn04tStu2aRfr4rHfo/PZ1LvCMW6K
rem8RfvgJtga9ngo4KbClXL02/oy2XhOIi2ctvPX8HEDpU12ehfkJ5S5ir6B4ASahrwLksfr4uAd
KOGutL9gU2yglAtv4X8ZTZua8Sil0VL1dWaxxapWMqpoIBGCbHE93+M9GNjUQB1/XeB2uBhCn8sr
0U+GJwK2bHRSz1IGJZGmmUskJgoj2059hsIfN69rlC+K05oHy+ucWAuRuULIzQ7BCC0UMBM9C73w
0BjuqkBfmpkPuv9u0mCl+YPdDJ49cKrh9jsmwDWVEcCRjg3BO+BMz3zvMv1Vznemuk2N3ShBfyWN
1SHALBvHDO9VvBCXPuK54/DTQ34kND4FuIVnpmk6cFT4e5EudSQGN9FDttWdqW7Q/GFz3S8K5s8s
2akcqnCnJy4V53n8HEup0LMoh0yQDWMTrOsnWVlV/Tb+7Xm74XoaurZ9ALSrPHikn/bn9fsRVXxb
UJ/Gn20ZZlAYSuXxYadGhGBXbI3LBtYrnQiT5QWKvYEmI4pBE13ZvJSuTdSXwAqY1hv0QuLCQXru
TvP5bcymWVLLmZ4ovA2thppWOyl01J8f+OxB/c/zzvMFaharStTwvKb8rEyIyBij7Ta/abXkrQ6D
hdHOpic+PdBH8fXTlIpNI7GUaTgC8Y/uGhNNw0UtYjJm6w6uQr//VRCQd82T5oAV2+BeFtyFyLVv
l3L259KnBgRYE4c6Ysx5JUKKqsYUWl5ujvbYI8GoDqMTdBMj6aKKx40vk8rJQcH9/Ma/I/+IZw0a
meiypYfhW6a4DQGE+QXuLnJer5TYxApe23jqIRwq8gHtphDoYavuRC07YNG8VlRcl43USWLosjou
4rhB//yLzoWElOrwTIOEAVBpisQ/fZSubdW8BBjm+Ji81zSLqPmw6mTFjkAC/zzU2Ycn6GXn1CaH
qnmhpOxjjLQNg5f+LD0Hu0xzXCd7sKA1FaeplKwe8VF1bxePiLPP+Gnc+bo22IApVE4Tr1sPryr5
gcI2ryN7Kj8BUHIm4s3SDPvIHM93k89PO1u/ZSomRolqEKNYLoETgitEKCnWmzS8d4u/VmWuO+1d
iS51scRq/aaVT0l0NRaghaONDD6UzjdHaNWFKXhuW4G/AxhHxZ4RU62vH1zXwl7pUpP+p4Doiwis
07b/zXfGBEOlOXAqy87mlGYEmu9OZ4d2N0Hb66vpbhMRBPTraG8ciDd3y1W4jzzht/f9adRZNqPI
E6X7H/bOpLdy5UzTf6XgtXmb8wCUe3F4Rg1Hs5SZG0KZqeRMBufh1/cTunZZolR57AZ60UAZ8MK4
14rDYDDii++daotRpzPzLN3P5zZWLt1abtfwME/bculM1O/GW0xkoDSqNziM51y9GkKty8t4J1FG
/aK+PCVb++w45hrsOg7oKf9ZlJb2aIxhQvrK2kbkgQvx9M1LT722z+qat2PIB36zFcR6UHhGyGci
8TK2YzBnfZus0vWprJJPG0+k3GKqaqC+ArF/P1IxlE4aVa/FhX0mtumltrPOsGGnPjz1GX623CkL
ZSgL+I66bMm4Sez2s6RYaHpyKdKIcuqUXdknx6gJEAUph+uNx6p//zSVPcdD02HThL8ejabVwCXP
7L5VNYyy+JQ8/rO5MzXqXAOmA1HBy48Lk896Knt6TEU2X2exvouUL6Nwjub4C+7maoLeF1TzOml+
EF36597x/yAh90q8FHdt/fLSXj6L/w+ynn8f80zrse6at6G38t//M8HRMP+wobrgc0S7nw+UL/fP
AEdya3EmwaMD4z6ZZiEPiH+kOlt/AFy5AIIajSCa5Kzapuza6G9/4c9Zto6wXIqqOSqpov73f75L
AWoW//ttKtCS0KZbNuoRgxYh+lp5vC82RXwehVtnMJVluoz+OGzSZ9JgyURYaflKbo/ZU7OW/k+4
6b10e/FyiuK0vJ/JX0A7VBo22pgpu0s80kG/4KUDvwDS+3bAgjXF4Lj3pYPJhL755STsv9iX/z6g
jF+hNYp0ZXH6TIGh1zCJ5SMH1sraantk0yv009Mau4KT58BiZ/4w3GKGs8odlMyFe2+ED12u+466
M/rizw/v3Xt9+x6XPbU/R+Eu67qWThLmsrVg1BDXQ0WjSb5DXYMDoYzOSS/tn/OtNq3ldBoArRUR
DqeS8RYb6IeRF6dC0Buz0mHy5XvF1Yybfxs+/b5ceLW5fnOQ/n0Eg1VP/4S736JQ0rs6MRQuhP7E
ZQo6cH2YWKzWtkzRbq3IUngasVrMD+3R3afbEAyJjAOxs0h+ETenT4xlj/b196D8ZT+H0yM/7ff7
eeomWSHGGXb/Cie6yqeFRKN25jckv5AzHI2dswv2+heLqyg9vVhsfj8hn75sdMdk36iymWTKevbN
QZw5Fqsbj31WMFzTmbtS5Y/YwnI3O1RcwaUN12TQubkldsX//eCfLee3Y8vD7s3YqIwxXxl71rFz
O0KzTWjNoSn+/SDLQ+x1it+OsqjI7SHtSY0oDd/cpUfZs5l35YH42PXpZMdTD7RYXZMaCoNcbR1F
Fgr4xrrNZ2U9te0Jc7jPPpM3T/QB9ZQqRGpu3dfF0amfGvv591N26u8viozJbUdCmvn7VlNvhh/o
GU6sulMDLFY91WxHIg0DmPmLQhCP7d78/gmwiGXtLD90A1YKhCWYtB9ooWodO7EiEt2vnABze2qm
m6ktk7OmM0vfDizxswtthB0zVGthuS8h5AkKKrw3DMgdtoIMv8y8H15jJLvAkv2voPzVTp55HqU5
oUWkEPxsnNDeQMRLvk595vp2rThbtSlUVAXE3zRtrvpKZBMM0Tf2vVsa93GXWn7SOIiAiMjNo3Q1
dPnku4qTn6mK86ULy8upoHPnTuE2U1Hmia7iMImbybfZK66FSbxH7G1i/h870wNCHc0qWxfQGbYj
SVo+NroIWhDwrdrSrr+OiRdsi6yafXzFkcgQprc3xn46F7Oh7EOzdh8Dx/5uNPluyp2frlGfZ8Tl
Ip6pBGJ381uTZdZNVo8Ik42ObEuyUQ6zZgS7qjJoKhAmsnZTBElZSSZNUvTxhZNpB6/QtHUvQALi
amMnKqEnDWV+Gv9w3JiQca0VkFd04Aqn990q047UoM9RpxziPrpMjRo9PnqXLr5WrOpc9RSyaggT
NywZO36NiGL28zxGnzoM+DJYMspJ6PbFYKNqTnBMiNXQL0XxzcbDOivqy2jqj5YXGJu/msTd66Lz
NL+qmp/J1P6yUDe2OeLSXti7vw6UVwMhMJLqDt+8GPdK2N9aVu2BsdoXitc260JwLrjRQzObLjHC
8YVujd7KIRB3XRr5T8W0rv6KZfNQqrUCmzu3j2g1fRVJpj1RADXVtE7S0sJvpbBXLYbLJ7bVDzse
pByLVvhrDgdMQXVRlfShbsyu6HRfNuvF12bnvvLKDRipJ/uoci94+50tx5Lf4Zs9XNPKUcwBQv3i
QpL1x32ztSBZCv/07rq8dVOKvH8uuf2+GQveRSR0+g2cVcUh55hGGyDZZqgk5NXxX7DeXm7ockRg
WvB1y8CAaHndmlHka0HKajGRDk79j648NIQQpzeNER1Lq7mHwX9uYA3ttGh48S2wdnG5NjH2//1+
Jg+O5Sy//R2LDVMDjjRDz0GQcIDlctbu04P0PPm/epuwabi/Uo1QFSxYXZNWaJnioNz6U3oRETxE
wQfCD0DcqafWqfzVy6eyYOdKniCMrGUxZqPcr/QIwHM6Q0nno2otd7E/bbVNoG9Od8k+m8Q3wy2P
zWHS+mCuNDmJ1rbBHcfCaRBf0xO9jUUH8HWVchtgEuHHIflc1BvVPGF61LJmrAjqpdxZbLaY3qx+
jZn7/ffrQv6t5QwCAvKqaC1z81mMRSRbGisFu4yagfJCd7dXSpNYiHYzgH252+Swg9XxBHrxyUzy
QcADQfMpb3qLwk0JHarowWTYM2MrkcfwoOxOL8flGc7X926YxdOVhUkcEqWOrz9H+FOper3+/fTR
OfkwgR7NaBfkkBswNdViq1R7JxJdAGLrJdpTlXjXc+vedq3zNLWZHxGSNI7hxopIPyR/YuOa9njb
J057Y1mKej4mGGLP87adzPYakN7FImD4mk7B104Vwp8G+5c69eeNoz+1ceO3oXcvxmnalSK+dfr6
UKVSKj9jAthhOr9PiK5becIMvgdOo5x7UXWrpe1GUcqfTs6VxCbpzzSbY+sEklMU0eEMKntdF924
J2D7sQ1j/T6MU+Kw8mogEcqZn6Z6tjdFKaZ1FTYPWileagIUV1FncAm3ol2E6+9OK/D2qAyY8qVl
iy9TNOwmKKddrX3TiwGzPidKj2EkjP1AHF6PsY6fKVJC1A53SOWtXUdstY8OlLhcUazR+113CQJY
QLZ8VUTmS6Kn884Wo3Lt6D06sqAeb6rB6e+jUATkvZTPUUPspl3sBrN6BAv1C7XCCCLoc368twfI
NxGcddaFkmMtVk6l74rUvXHs9EJrJw3mAW4DYa2IU1vU8gCQHQWb74vrMBi7Yy9K4X+WA7PuXBWc
7q485nO+byxM4gvkoZht6fovFtE6kMXBTJVgynIhoG6YZu7J1BG/X7XGctHyo5A00I/jxsYF/fWS
++YcjDMtKdvStfwM24INWR939UV2XV9U+/TR2HY76Pl++yveiV8/ZFhEegAFOYfousEqBqg63wrf
OEE2WpLO5S3r3W9afKthOrZijj2sYqWnY13simZXqMntjLkS7Fe7S459fCfMU3y75R6xHHd55Wp6
vU4wxvAD2GGjdcji6NQaODHdSz52HqROnwdMd7OxvpCxu5cyvWDVXZ2+ES+5vMtpfH31b15tN9Ra
RouPfpW1io/6L22Nw9ke+RJm7e4PXDp+yepK9pZO8bV0udW9PUsWM2ksaoyqKZI2A6b3O59k8WlF
RbPDVGsV3uRnyZW9nr7gWrvugVXGjUSluz2y6BNL++PbhGBom5jyI5MwaErwG988fpBYszZGhGg2
5r3n3A+YQv3+21nigvx1LMEsw8INV3ZDLfkL3oyQ9hpxtl7BevmmXQ9+Zm3ivQllYiOhwSw7C34Y
fk6e8alW4ceNhHFptGJSj7uysQyJiL2hwQif2dVm90LV78qOdMThBCf0s+mjblNJE/ZMGrqLZk4a
9Z0VB9wxrbBYafomUMcT8ydP9veLxNMdjexlCbaRBrU4+WuLkNpYE5ZvRLf5lLHLoW5H2t/thu7U
lvLp01B1Swyb28zyGlNZRohonVfVnWFwE5PgTQYFOFt/pnyzziyfgmN/YnV8/NQ9ZGOsCgOhvEFd
8H51mKy/URuZQGU/b8lr2tEIw47lSDjCHiehE6N98oBoJ2hXv3bLoQe8H03nHG9btTdl93jyw73c
MVeYXG2ivfBjctGjzamW27I4Zfm/G3Kx/KkLTbOWQ1aC1sFVPZ5LnYV6e+LJPu4l74dZfMelPQs3
s0aTGyjyD/lkxDT6UeUbZxNJg6eVpZ89l8M9DXyDuxqCz/dTqSXB0LQ1HaW2BwmLDlNzNYjeDzHN
PfFo+scvwMAq3GX/IMoDRsv7kTIT1wArIpStI8vD2c7nih9eTFvE1ETYn3pdnyAaHlQ/XcqrPGrU
JRZbZoD4gWA082bY4Kx7mZPbgQtgcyCoZH0qyeaTU/z9cPLh3+yOMTndFV6TsleqbaH57fCk2Nrb
7OzUl/YJWISyn23ew62UVuWSD9TYAk1RDpQhWU3qTXjUd/mxIYsh38kpNVccN9tmnd/rF/SK1tWJ
G8yHibVdj3JOxYDX5OrpLcen90ffvcNERN50Gx/GMLJxMs93/U598k7sy8vVuRxsUUU63ZgrdtnM
9IWJw8u28XAzGRdjPp24en68l71/qOXry+zAEzHjGEF+ndgQm51vqWuSBszlENfEPr92Gv3h91/E
8mRbPtzig0gsLbLchEHhS+sh/szNdz3++vsxPmn9vH+yxfetd21SlC2DTHQ7D/rGTNeyKFLD19wJ
U8C/PHVin1wii02sz03spmfGlEsUz6VV9SDRvfKAudHDydFOrRH5z998elFmBVEn1wjUu2Ezr0lL
l0YUKW1oTB1X6pZT3ZRZPRvcvk7M7nJPW77CxamO7LdiguXYO+4PI9VQtFYP4Hz++BAXq5PP+vl4
1HiqiYj9Ay9oomXZjZ2QM2v9IFh1px1tyCzJHqft03Fgp0ZbzKyrTaneToyG2Zu3ivfZNljDnaEl
+y+BtMsS6c/J/OfDLSbTmUDug5nhFCU6xFH+RVdL/GfJPg1fwko/nHh3y5JlOdyiZKlrSwuckuFQ
qM4UEdq+eAruxo32mG5Ptbb+m0/CwWwdogFxeXKq3yxSMye4MnQZTJoquBb5L3+SdJF/4zd7mtem
LYnn1Mx8+OhLKZxtjSNhMZuKrcVKQFSsn8bRt2aagFoq9xDpSXeNLeNziaOR3qXNprQrvM+wO8Ry
k6D12LwlI/V7r1vxSq8ElnSzHe5Mgc1xRQzPTNCG6O7x/ds1lakR6eKCO6R29F0dU1otaaPuBj2y
bsTsUE9UlrsRWrvFoOhHMrvaXdHjG5XaeP4WaWZv8rJyN7ne7LushYSvFqafCvuYEnQw4puKAHL+
NqJJAKywH82y2dulS855RlM18+jY6ftsDi8Nm9ZnFZxHuvfNnbtkD3nuKjXCyyBStlGF2/o0YAPq
Tt65M3dng+ZmXwZv/BqHs7qhJkmvRK7bv4rUs9ZC0k2ziuTAEZwmMcsvOo2fc3xJLX8IFG0dNaRt
dETabrxRma7bwDAvMaB8mDAhbbvU2BTekOObGmn+GBr7fhqam5j6YNunbnyZTtWOOjLaW/m8quv+
Is16IAC31VdOXtxmdn/dR911g41SS3xUqg/1eZ4EKw+3X5IvyusYY3QMREfWKhBQOIAFNa+oUEB+
LNlXPxKJGDlARzoQUl0M65H7yFpR9UMqUaZc4k2eRJ5MiUFNus29IFWC3dxj45VIrCqVqJU6WeZN
CZCVS0TLasxs5QByxYH3c1aLHbm83wfFdB9LiYfpEhlTEK/s01e0zOhmXwtTZSuKsvk6SFQNRw4S
3HoKslpRna1m4X4YKgIfO4nIlTm7MxCdnRbp9ShRu1Lid6lE8lqJ6Y2Aey0gH1nAXxyJ+g0ok3wP
uyMY/eY6m8vdoGnkekrEMBl1kHg7Uv25AJhUJ2XeOxJjnCXaGPJlfIVta21MiUWGEpVsJD6peOUv
TyKWrsQuC0BMS6KZncQ1y7Kf1hFQZxvaL4XEPrshjs4siYfWEhkt6uFBzeuDqtSXSt48x52t3Uvy
8qpNp7MGu+Au9nYpCcu5hl3moH6BdrYNtXDXI0dZIcfBY648qFF4MKr+OqLtk+jmFbScA83OjR5b
z6y+a/DLh7zT9qUabTh97pJO39am98tK0d6BmLWrrBp5o0mU4L5rbIIiNDZNqqF0DC31fArxNFW4
GQo7f2x6NVqpDe7BXmg8eBn0+Dxt6X/CYBFje6mm840IlR+5wGy3tZWbuGj2fYTbJ/agX6xYfZwH
EqZnYT/P4bQWTZuhuErPkh7rWOKktcK5CYt66+r5jVCaYKPkBBhYGnHtWY/vZT3gaKhXfl+axH3n
68621k3Ub4oG+7IM9WCZxVeTqv8oVBw8c+zUexPZU4CVrd6bazUGurXHjTE2dyNO24aieT57TBus
9F7QaNL1NUbd2Ft6yqU9FN+7Cu6U45BPYbEtpEq0tYrsu1u0YtvlOJzyhpvOILtDMb3VHEVoYTJy
HE1LfQztFhrJ4CGRKRp1oxele97nw23aJN/zeewvq17JMduMTVwD2/HAZ15dZAOmvqlbEIZdO/tO
yW+oFkLmKxPEKMUrOLmPsYe9cNgdUPbziLXz05mR0xV2FPiW4h3DkQY0J3C+rqPhadLrfqMq5QYI
9tpIMPONm/pbZmihnxnJxs0KnQTuSLk1MDC4p24e7nGAq696va8AinEOXDmtNm9GU1HwtEwL4etT
SnRpzJ8NI/wEguhBUzlq64HetJ5WG/joGsnp7lbR8Ucexa2YPCwnaUjPZcLHEH1Vo6RYtW20nyYr
Oxe18S3FqGjVYXeN42atnAUKMd9WHO4i0W4EAVyBQ90izTwJUsJrHWJp79wYZijfbXfX6UGGh6uR
yHzoQ9lb53qsHnGm3vFPDyI1fUNLjriFboTJ/DrXcZVbO9Wutyn232rrxSsiDDFV9DZZNE/nYWBf
WC6ZvEVyrQXFMbICY6UJGmTzPM3bPCwO9tjvu6761TkivM1abV2EQbCaasV3++gmZ5/HMX64xrl3
4zRAQzH658E6dCnX8iglEr2L/NarH5w6vxzLtr9g5jfjzGHmuWW/DvjxlyYelI2L42Y9KIi2h7O4
sqqVipmlWjENteOsOvJpVmnYXzZ5RuLzvCcYc69gMbcCasFgWZy3eEDmY3WOeU/g2z2C8MBUCSBi
Gy2t7KfmOViqO6Pf10Aj/Rjf0wjaCNsQ66Su3RW8jrVaky/vlsqTJpDfq80xbyNfJHmMtTP+4WOD
g2BsPbaNilrTmi5VNz1kdphta43E6tbc5RXZ2nlabMSc8gF128JD/jHhVkYeMCpx/ETm3vFLsmyS
3Nb9BEYJRx6oh9KM88pS08c2sAlRCbX7MsTgQEr9zL68z0axLSIQ8L6GXT9b2kEVRejj17yx6vbB
SGvQnnKbmPkmqKodjuBMtr5v5xRn8dG964y+9EVa7nRy6cdJOQ8IoDD6aDcB/7bCecxb8yzX9Gcj
FLgTRvE+KrPjMDRbYoouaWo96V5ypjflIR2TY9VqvtfWxgo7sTVVIjnqVnQTa+73bgIymUb9OfTa
I1oJrGJLnDDCvDc2paERuSWsY9FXu3FyCZsAe1y55rj2dFGudLep/dlqjkamzmthTaTBaPEhQGWr
zf1lRhL0iJtk6zjDNnFK7KAxrp6b5lAqjhRJOj/VnhOvr3Cclmlo9dHpx3VpEa6elkS3K5241PT+
vNJw4fV+DBmhR5OpHgwv39QaVr+6XSTnc6d9M7PhXgzGbmLTbamf1ISDTxGKtioQ+a4SgkTWCUnd
YwyfB6vgLjF29QTlYmajE6MrfI6ocxGJl76atqmL2zylhN+NQbwepvLKwywEJ+1u79nxBv4Jga2F
Xu4mAyepob9QOzLjA2emqPImnImVS90OcaSpo6fWIUleF98T18OtNK4NyhWz3COmjXxzGB4qZ76K
gpy57FVS5QdciQHmar05aBpm3SSK5mOPX6mZPk19u50a87Z2QhrjvMPYNm48oeM57W6h494YmgFB
qS2OWhBX+yhsz5pyYB3wnboZ1hijceEN5WUUckpF5r2txjdWNNzlDjuH0MNnMXiEw3TDHnsxbWU7
AXHQ4XRpBtXX0RD3k01RmiEEjtuvnswUCWdUFl7hPFVVfWlXYF9mLC48O+cLKnHHYdVgmooVqm3y
rCVnQgGLqR42QYPJd2Ptc5cvwJruRwXmzIApu+nW6N0c7y5207WepZvGJihIjw9FnkSrtA8eXA+F
t9Jh92/OIOoYy0y8vDL5isG3uhOz+l1RlHM7wpJnaMBlg0hbE6x433HKsRe4lNqcLWP2I1NTwgYa
94ip/i9oOndmFl66I/LNRrTRqi7jvZO66HhdcJ6Sw30oXfLIQB1XegwOmk4rbaoxBa3VjVaxvUXq
hZaP3wRnYNJq2zFpiExtfNvrLsNxZCF4T7SAyQ+B6Bb0xJlgHhTG+9YIvpuD1ft260bX0+gesopT
LExa/Hzt5EmzReErpCzEhAxYQfig4WMN7nc7lJiH2wT6mF65HVTjalDynw2ucH6okFagjE57rgDg
9HH1ImIqq2D0XkIBpclstxEcz6rN4StJyn6RZRj3FvytOdKY5tTvqvIqqIpjG7IjlC30gSg1+8cB
S1atbY5VMSOt+Vnr6LaxJFW+6v300ouaTT7ltAzjYVWY2pepiqqzef6lW+kFH4JJaHxEmJajh8dW
7/HDdSDW2rO5LrSmPKaBzdaGXsJs053ojUfk1N+wCryvxrz3RRQf3cp6gl2m+I6m85EIuD/MfEnV
hdEbLzzI763UzC/5uh5m07uJp26LP5avF+kOz/0Ne88qjiYyCuoIdtk4ag3SV0fJ75papm+4Fb7C
ntLQE4j7o81taEUmVXEoMcPWUtxKWty4N83ERp4Zzi24e7EVqhv7TRHjZSSdKSLDne7jxDiEpS6d
AoZmZQbBTTA568Stjc2YI3qcXI9Y1rQo74aZ+WsRA9o2PysKxFEr6zsxjRdCdKS8eN3VGNIgUdtI
Onr8rAwEgk4zIFtM3HWfJ6h5g+Ci7KG5Dx0rowvyp37AWcloXXdndzEWKzJ9wlbXcQXkxAM6duzs
RuyswyAiO7W9kRUk8M+euLCI7hKx311wC6+DVpfZc3Pz7tSi8gu7sJ5Kw47vDKuCyq8rjnlVhR7i
lr5o7rK6Ga40s7q1RvWA2Ou6KVxjT+9XwecFBgWhqoXvcpXC22D2RTs/GK29VoOxuUiDsFp1ieJ7
M8bmOfEQc+ZBDyiCFWjzLsISvCUYI2zTdZTiB63Wdxrmm36claFviOzRGTFiKLqHdja+4iJ1W4v5
IhXODVb/m1kMv+Ie83/LbsMNubji0Au2OTv+ygfH5kT6PGGDnCTrWNWvgta8dUgsa4v2JZohg9YD
Bs2RiP2kzw5ap/FHQ8TAWb9m4s9nfSDFLIx2hs1LnEV0QdDMvRQyisgh/AN6worMDJZxVK7HYDrL
hlpGjwZfUCT9xBgq4vtk7/H6n6NWwBHSGt9oPArT4oeWGN+FU4xrkz7uyh09deVZysvUtOf9RFzZ
EH0z5mLf0hYcUjaZZuQOyvmvZ4e5IIcrwb3WquCVyqAd4U53rlEdSHg59G29M0l66ef0unHyTZNN
G5Hl1JDxz1h8HctHj3SiKBPeKhrcnq7VuKk89Zl7yG2cjwQgwkWnZ5J23cOsi6siay+cqjuEkUuL
K5nICdK4AcRjnvKlso/qyo42gm86cjVp553SX+mde6y8fpdgvdOGfC7hbK9Fa13XQ3rUO2+dTvkx
S6sLzsWDO1fFBn92+p/xdFON5BsZ+rdgTCGuZPpGa6DZtIm9yXSd8iS0nuKRDKSxYx4dDzd/gZBd
DFTNeWtc117l+moZcL5kL5rlfp/04dJTp4irYkOwcO38ylyioRTzWjOxtfdoMlxOrZuvp7E1Vtls
UT2hm39MNH1fwUbaBX3dPpp1qe6aDLv92K6+6xyhZMG4+T4gEcufSyXiRiwpxXN/RzUZXGR42a5M
Rbstu7KCbMOer0oCTiipOA2cHC0D/y/GnkyTsHkR8HbqueP+NFn2RkhST2bgVo8TfOs3kvLTwP2p
JAkokXQgs8PnvZEUoTKojo0kDRF6cZj1+qcKm2hMm9ug0JVzVxKNioCqs5XkI1DjHgt9CEkuzCQB
QykT9YR7h3dvUQLVcJjcgDgMOE0QfrctF7pA8+5+38z8BEoACVI1QuNNLI2WbKwhjkdnCqikTFtQ
xZ1pzbOY7n8/hvZJf9aw6DsT7kZrUV9GKntVj4NmTm9m8Odtc7QurH2yddcw3S/sVfeF4EXIDeTg
WP6JgT/p1OIuJ6WBWGoDzy9amZOpicKhHmNg1cfrGwaiTB4cDvVJg6EPNAfapu/GWnSFW7SiZe8x
1oS9QXfE//Tl1UsbkGu8tc74qHTcQk8JID+DaWjXAFPifEjS8JLRGUbFMI2OygsEzSO3jjj3nX0Y
tiTyeI9E7/j50+8n9RPE6+2AS05n4hgtJvqvA44XBbZN2q46ZGcnXVcliPWW98B8Sg09Fqh4aqJl
XmBB9lwrYwcbkXfXr8V9eUs9sUkvm7W6tftVe/IF6p+AFqRIAy/bWE1DPVt02vOxKALICPgNPYwQ
cbhTFitEApcx1uskQ9wR6wQNyDtQsD5XW3HZnOsnVCafrSHnNXtWqsCw0lmsobo3OnPCB9vvIAPV
2OsVACftqnjUFeR8o98cuPrrfCrB5t9+qe8Gli/9DcqQ0A6KutYiy2KLo/Ku3xOjBNv5FNnoMzSD
cUDyIeqCZyzpMnXopkFdMs7gGxC7yp16AKKF3CTNY05+G5+8UUcDOnENncVkLuWR+LVlwlAyFcR5
2th+skUjYuLYI7klyj2xqb+fxKU3okROGA8CO3JkKIjLJdtPYcHddkaB8G3EKJivMVlH69jXLGky
cqi26TrcgpWcGPaT7RWPA8dBMYz0AIvi9y8vo0mXRy6kbvNy/KKfzevqrLjrv9sH9Ur9Ed2SLreL
bpIH4wRb6AOhwPYYzLSJSub4UHni9+MaZWNns/BUP6a+/6FcuWdAtvCFEIA+OX6/4b9YFNWVD+cb
GNX5euoFfzi8+AEgYoSw4hKr2/aCO2+THkxZ7gEZoA8Jo59GeT3bJ7a7j2PQQTdNmEk2Gl94E+8f
0uuVeBprtvWUoj25zty7PLZOvcEPex2UjLeDLN6gXSHDNFQGkfIRbR1voHDStIM/CuP0LNsZJ82s
PqyZxYgLdL8a6lrQVJfHhrW9hFAOD0QyV6VnRsKovrr6F0wc5At5t6cvRl3s6YOdOHg4vI7aHtIz
eRoPa6kIOEV2+QDty4HYZqRymy/ydaN9s591ZpJXU8VApdltGi6MxhByB97P/QmaxMdTg5H49KQl
pKm7qrGAuvO5Ua04b3F58sNnm+PC2Hpb7TyFPnqe737QTy42xRkO2sfhwtgQN7ex1r///j9boa6q
q4Ra01S3XyuEN88aBGNcOLICiOovurEDdwnnx98P8fFg4ilRjYCjS5YeOSHvv4LYNMdoGubJT+A/
D8R2OKAQJgeychv7zo3+pT3aP2x9RZTY/nXo/zEl+Atb9Zu3sH5un//jpWjjdjo+5y9/+8vueX7+
D0wWYvHWmeD1//Rf1gQWlS1YPf4+Jg7nfMN/9yYw/8CYAKIXDmYEKePm/09vAu0PREYeB5XDUiG2
mjf5D28C7Q+uAnIrhx9mk3hg/DveBNrSEErHCJ1LBSb20inuY0B20bS0NUXY+brTmdsQWHVDWcDS
IXzsYh5bwgQxClkrbTqv21QPfXp8+iarbAP401qTI+xHFr0WQdLcRq8N0vgs0OnMbrksRd81/UVz
k82o1cQ7WWRWEi2lufvCIo3Uy+M1ACIBpA3c4tYAd4PyaU7nyRQ/RU2yzqwSWGjMd1on7kJzyFcE
A+1F5NHM00luFI2dk/FJxpc6ggv1dXJZ6Oavmi7WaqwCYqlG6z4TBYGvGZU2JvO1rynRczWZ3zko
q+tqFs9FVNPGahqaoeTXbkYSEUmEzV88PfkyZtWW2Dx+unOfkZk45/GZRH8tB2eqJuxXnUo/U3MI
FG/dAbZEoW97nRbvijZH92xJrLDuxwDY7tnklozfCib3BbSLtJ9BUaciXY3JfWqhU9HXpr3pAP1K
9XpwH9XxMYxm624iHM966YPyPEDn3gjvCPX3rMPO3K0GZJ15p9wq6lB0vpHjwE4HiJYJM21EenDV
xBIo5Bf73Mx7aZHeh7ItodAAV9TwbJjndV7rfUZMnvpiW5kOe7gbqmOsU4SBsQgkJaAKUX015YQ8
VpRq5fZ/tg6yjn/+7S+arMX+1z+cQj5sHQcuIO82Dfmv/7lpmO4fyOQsamKP3HoVEdt/bRruHw6E
eXjm7PH8GxYn2T8MTZw/2P2paS0osXibSV743zcN3ftDxedMXtYoBSlC/61NQ1Ydb+oDyaPnHmtw
w0GGhqGorFreHGVpn+FZXczY8+VkNI1nTt/4bybi+s+/9dZq49QIi4Msc/IaHg4j6Dkp1/11aJy6
BXw2gk7todEAwwJuaVAypw1IR8IINlVx0W6qrN78+88Ag496X14zeInvZ4m6G/wgYgSoAE3b7FMx
/3no/reGJEhtl29CQxNiWtLmXXZtlgocp+2sLOjVAvJWaiRXwjQEOg0x9lnvVxOp6qRae0EbqCAz
eT93q5ysoxad/9wYkb0y6iq07xSriL0vakhrmOTvr246atzFrExr17VOlMIRpCkut308xtnPIUtS
skkLt5j3xeTUwbqqYtAyRat0kFIDLCetRSvOk8Cs3C0wd0xv0Wmc5Ey141Rs7dCieK7nYRub2ozP
nZF1JAEmZHCRrZxMkDymNE3DaxVyxwzFJ5qr9Mq0Ji0RvkkLmTDZUJ9AJGIYfgAec2pMbIFTZd0M
qb1LsOj7P+ydx3LdWLZt/+X1kQGz4boAjuWhpyiRHQQpA282PPD1b4CVdUs61BUr+7eVERkh7gO3
zVpzjokeXMvUH/yCOXusy7Y6iiay91kzh56ilVeKM9HMyeEP7obCMjZyXgx6U7mjRIjUNKXb2DYZ
9z7qtfDkNFZOVLazXOjZXOkbkoW0yhvZAvQ+2zF98aUbEtSaU8Z/UtH8Gl5UGh3gyrpPon2kxzIJ
0prtmpeNg8GyJ4aWfmOqzdVuMvSRVs4YCVrmMJln3KrJVGbFbUWI/bAnuDdRd+VkB70yPmaKwrHR
UjZJ3N9FJNtmOeVya5DXVor6yowPbVacFCV6skfllE75pjP0q7zR77tEJfR8oPCcXZfd9BpX0VXb
aIY3W8ZVo0VPY6zsysRqNsnUvZQ8ED1G/leKDAyncI9RpUFTRZk01FeZW9Skkzut2yOZUof5obTC
+DlWMrpVtGTm+MvApoLOy1BEdOUsc5RbpXXsfiN1O3JuTbW2JrQ7IVHkeqcn494g65ykK5kPODAb
ooAnDnlIfRt7WG57wlR6L3QoMNsVIjfgzhovfaD3A4Id0Rl0YAcq7Xe5iBX08eAd5RfF6lot0NVQ
XFbFOC47VQ5us21N8nUp3w+1sa2Y5QjCjnXZ7mAx0Chnv9VOfqPraBUj6xi1CgnsigP8VC6lo26b
rha9T4+/8aoYX3ZjSHKaNXqi+uyeNFPm4VYUg3XDty6coAqdpjjAOBDbsZiOeWm9ViE3jDGbZZPn
KCFIUwZi6xtjPqTbslMQj+AwvRFpRvOw6kjQ7Y6jTYlCScKbAkmQr8jlbi5bxB1TreJVsfNPboMM
1I5kQ8C97ER1SFMQ+EEE3IX/08vlPiwUOv/NrGrtXk/pt9O2LeWLSzZ9HMQxPX1XKrnBy48yMVCV
vElBaahD/SraUpJi2hDBLfQyvVfcpLly+aMECdM0RqJouOn3BUleUMmkatCeNIaxF/pgW5cGvzAM
8P/mxnWk4Rb08sHML2shyfacsH1NdF0KI0jCwQ3iohw+1zXhwqS2Fk5J9l9WY15VEsvxG01NbyGA
8OcMo3N3EfkWJL43vCB+hBA25oHpuXKMEBDRDxxn5cm06XMs4zd65FWQ11Z5XyiDhyGmu9GZA5+z
MA5PZZpw7+J8ceFiTE+CbsGMS1PpDtqYyPJAFSnN7kQ2Jp/Qwj3DqjByv3ccpfT50fSIXRlxZq3q
tgjph0/lvBE1zmVvmIW1XEmzqBaP7beCfmo0kZsoitr9QEuboNWapA0Ta5xtesN1Z0OOTvMRFl9J
MxPjczNvMgcSwNbWZlr1ks11iYyE2cYTmSbJQlfa14aCPlokk6aiYbnEfOdmOT8UKv3oja2kZn2l
i0zmPuo5WtA8hAl9SabvZNE9tEXiXLVmCmHIEjn3O229trc+l6jbPCtFZFG4pMi2hvtIkwZOZU2f
efUSKdoYoIedPH00f6gxXBShrGGy1UC4vfuwqEkgkxZ7TEzXVLbGoQp11x+nFtWDadzgn9soXYeu
PbTFpzYuf9RmhGrSWRNy2n7MfKWam51D55gG2HBIEzf6vGaMD3MenkyZ3RehKn2e5GcSuiukObJ+
ZulBZaijW5rsm6jX6XEPjtgXbmt9NUeTCruzPKp9dDX2Kd2rpI98SMeqX5jk33Jp+7TTp/s+Qyfa
9rdkDO7znL5rl47TfnSk/b2k9esb2VAfEr1WUnbr7WtKS/exqSVzkm27jyWKta/pONcbBwM3y4Mp
o73RtpdmUqn+bJRPuttqm3myHvux+FLn1XzJZ8zyPTTYbJRu8ZDlwnSJTr2FeK9q+q+a29pbI4EJ
5ZEoFG2swYyCqS5y6xAm5LpoGbnhlkuorn3Q8v7adOQLGP7TkELTnxzyoGZDoyGaG3yG3lwInHQF
0eMTuH5pFMuxrIjjzsAObVwzcj1Y21oQhSDuUSu5+1ifI5jeIRoO+ItHs7OfrF69WOhysg6H/J5m
fi3nRF7SbBg3hts2VdAn04vRNECbh/F+7srKH+0EzdtU7+06vHUHgDzRMg40nxfwWjXJmxPRu2bP
Eo9y5DjF0bZCAdjnmn2oWhv+7rAQTc2rQRDAUEl/EaVc1Wh6t+sQdzwO5pDo1wBeu/s2sSP+aDFq
KLRimRL5NMaoDOKkIIQgR0JH4KdxVYVWOV0tpjlpW3sy7AxJ09g/K0yD0otYYVwUFygbU7VYPuUF
wQVG0k17Q5/yq4W2xINdzQf08vKhYAXfQwhh5qgVQ2OHwbTblzgXU0ABauxc8rvbm0YWoCHR6lKk
tMq7cmaqvQmXatI9S1+ayVPcQocGCyzrxTYUVuuDQOzqaiiMGc6x2WosG2sOI4Jw+WjCV9nTir+S
WeMW17rWDw6J6102mT9kVC0TeoQsEUYwhsgpeBK5pvyIRWmfQAYhYJjQPNgvRogYD3VsVKce2hQ2
+yiB5Tj4Sefae72xWfCDulSmZbq1tCqN5YUzNl3+tehKLay2TjPXWu0jMkblEYS1UizmMZNJURxh
K/QTOi294DNAtjAW2W0aszG6NxLkTU9xodcDpfZ0mOvk0prxz6Y7N9TRsT0MitOPzk1sCDllJ6NL
lbK8wUHMpuNmyFw9S19C2USyCGRuhxG9u1xX+UJ6nNMxb2fNPfFHHdFYDKU8FsrfqIH/q3dxaOVE
+b8fWo9V8+2l/PXYyj/4u9bl/kUcsmOC4wdqvPZ0/ufYKv4iYptiE71PkMcgFP9zbDX+wjdKZ8TF
/E0lbK1q/ufYup4zIWeSsWOAt/hHx9Z3bS08CNgaLYsWE1w087wEC1ybEuxsNLS1YAr62SZUPCuY
fGXHzJB+3PTlh/98TtbPxzuro5PBqTFvMZ7Y1YeVGGDCOtnLiV2D361e5h0KSVKr/Hj60Er2L+P8
T6f089Hf+kI/ndKRB4PdwB8IFkTBWAPc8ZSSvJZu+qjL+71iz5bynOWLpCS+2OPBzqrJr1RCpwKM
JPMndozhcj1NcwUaJdXv7JGz12GpRgVytxqa7VZXrKLZujWcp6OdSa0kzCKMc64mNyndvYROK1on
MDD4J3gQYkfx6snI0p3QIuxBx4oI7cnr1FTF/e+4i0OgeaQY0selbz5FbJoUL56MpCf7KtG6iT1u
7upf9Xicqdbl8BB2odLUJVQ03P0KaFGXsHvpmMRxUPCLk+WkxaUjRhbiTA+scK4/yShKqspXgKzI
e7ush/5qHgZSuynV4TEwS9d8UZGQCi+3ZZ49qKjQiiNkFyXLVhlypwaLlkYFREYYbpnrRXnSKVaQ
Z+Ws71olDFfwjJp85iQoBc9ZRVTyOOdz7BzYO4d3CpaqyWuXgTLjAHbuPlZi83OvYeXx8zpZcl/P
sv6FNInlXiHRkf5EWrbBkLY5KU/ubN1FRho+LKM2fVItwAme0qsZQeD5TAg5aha8MVnay8eW3flF
mplir5rteMnPs27rTM1aP7UTzt1VW2MlHpyC9lU85GaQqWqNjnl2rEM/u2oAUqy4SkI5iB3nd2P2
80S0G9HmCZgbi73CzmGhvi7y2v7uDGEGX92eoSppZSM3Ifal1XcTVi+RI8NkY0ZYSzy2w+GGI5Xb
ceYbynTPFU13dqjo36WRLcILozbeSiNMP0+8FpYXjXZ3P7qNRrpjkxsUMDv5qbHZ/6CTVPPJj5oy
jLysrkxP46Xb54Y1XhRha9wvS99cWKVm31SmijTcDHuP1aXd2ugZYRp2LbmVWhQMZhfCM+ilPzsT
irHMifZ9V8b3+Tgld3oW2RQI2sKPXBxUZZ1OnlE5OHGcquBvjTqnGg69W8iBupfJtD1apUF4gaYs
B3WyC7wFsfGAzFO7UDQx74YqeraGvDv2Ex3ZwkyEX4go9wjTzANaOCRnRuOykWqbHq2MYzmnNs9O
tDSYBlUFAjTdppq27ItIqTjs5uisrdhGyB23m8QKW7+t2/x6NutpE0b286ILzgtW6HhW1i2XqVMU
HCL65VAY9CttOS6HZKpwVgEKCODnTLzfSXVh8j4HY92NPhJ4BFe58kOfq+XQpilbtC7ykiycd2bu
jCjTKRCIOK7ZwHO6E5VBmkRURxfmUrXHjr70Pm4M7Spf8vKQ52F1berkeKAib/exVhM6gELOTyn0
+JViKbtJGZO9XuGeGruc4KoexmObVdveTUfPpcnrZSXBPlNohkjRjJ60RtltnFWfnApuU5dIZMkL
trZQpsa3QbWMr5pYSI/vLKKl9GUKxnxkx8xm9drseO4DSta9nWb7qturIAkt50LC1eqqKvS7Nm8f
KSOGmza2rItUVnfN0s2flqqwHmclei5AqgTpqFmXgvf8rgS7RN+kLA9RqOOeyqpqU7jkOcWtWumE
XcG79EN6lclNOA7NzYwQK93KXJ2sbSdamwkxDsvyQibG+IQ1axB4bZDHbQZBHc6nQpcoQWywVfPC
gQ0eViwFxGAqlmPqOPmFprDIbhejU25qde5emt5sDnGlFluN2h0Rg6FeBGOWxzdq6Iq9I7VshxV+
Duw+Dl2PLxNHy+QuCW0gZIWyNc0fqG/Hx1aWQDAXPX9Z4oYWkBChmhOFRYc3UHKXBCsqdeFTJczw
08yhZitdk5NlXWbVhbSm6cIx1GwnDWJRDfLVKcJY7ZFIYBX1ZOkSywXCfZuU5WhQqVLNKz7xl9qq
hwMhs+Im1xr9SXJgouIx9zeTpfaISfXIdA+G1WmbrpjYeCZRGu8m26gf7QaJoFuny72uzNG9meEB
DpN4PMW6HT+2bjY/cAwDdBeVlOpGh8QZvkCh07hanJuxg+DeunO3T6aIFbSr0a9K256u5TK2Oho4
syIsRBvZUuRepZC14KuDLaIPasi/2bK4qP0MtlS6+pZm+GsRWWUhdbCZojNEcrAEzN1b/MSnNdL3
4zzNs5o4O4ZfBjvPstJ7JY94O3HILSXayApR+P1Pe8Xf1PXfaW/Oh6BF8XProCsRhuJGXLdgzWk6
UfcNlI0LipysXDIi9Av38JH85G1b9/NGCIAz0BU4zrpt8l/7rBBfdl2G1RKxq9jxwmoBfmhwcn7O
PEjaSbyhevi3cOP/jgf/D+vZT4/8XU/roh9fku6X48H6D/6nq0WziHgGME88E1rb/z4eCOsv1Fir
lg6qKHWE9Qzw766W+hfUA+RDON1VYb2x/f99PHD+Mt+i3sl8M1A9oHf4d7Pt73fxT5h+hvh5t05X
C9qQpnHK4I86fHK/vpqWFVL87cYuqBsmWOcZ1ZTXtRXekQ/EKOcwmbeRgEPCWUcNQATB2QuZE3ZY
mbNYsVooz4wqSIb2KAqWBdy5StMFRvg46NR2+tufnsXvPr/18/rpU2BkJGiIbYCYcgqiSfjrNWZ5
08tWs5pAPUY9kB65W2MAGry5uHkehl22/VBL+LshQWPx6XEq1Hjsvw7phLFas5PHVglPpij2LecR
P1oj+cCZNuGp3n1I0Tibx96u8qch3+7/TyefmT3tmGoMybnL3EBMPVpBJTZ9gJfayzdc5J358MGd
/WhMWrk/T2xN20aLZjJmfqi0S/1lJXKtp7z+0DaX/xJO/sNQgHeXeaZ5i3sFNURC0iG07SOqQy9c
+k8fXNZvnx5PjsP8qjY5PzKLWNQ2RuEWAwygMarLAewITwO+nzwhcth9pHD97W3k62OOWDMW3tQq
Pz06fA9WyMmJR9fVQZQ8RkL/QMV3Jqlb7xrfADMKwta1h332PmL5SRpVdEj4svoANtwfm2i3ZMtR
DW+jsPiHC/jbcLRnEZ0LzRDv4vRo8ihpGnKAS08rOG3ZZz6JxAc1IPLqYyzI+zmMjeNPo531zZeF
vY+RVxwJLqeg9bKjfREHnE88T54wmcZe9OGYv3lixKdAJ4SsLdgHn734eJgixcaGHmR4QKVAw/cR
vEn7zRBI9gzSejUS297lbjQ17iC8ezBEw6NyDaLNj7cuqqGg3ixH95ZO4Ies4vONyvrcfhnz7OMy
ytJKqrrnxfeSFwxH7BGCFTokPAFtEtdKi2j/n25V3o16tj0aCPS0wp4rjQ/Tl2W78uFWsB/dspUO
94+pd+/GW+/8T59bKvQp1SVXGcU2h+Ne2XaGi0HHoeOQ3P/zueSXW3q2+Iyhmc3azMV1239f3Cqb
FzSnSJT8L76Gd+qIs2e4fi0/XV09UD6fDQYcmfbhg6Of9d/GW2/mxyE055v1d3fzTBfTcaxu04i7
GR8qWpaH1RaQ+KUdzEH1X4y33q+zxZyJUsUThLqa9fzsy7OrEgjQnPVBU/dXQii0QMUdzoTDn5+b
8ZsZEz4nrx77Mpu0q7NxdFk5sbRimv1KO9Aziq+6ZWyCPmrDezOZYuAdpl4FcxVZO1uHchvZNR7n
3PGaqKOJL1UylZF+twL7XQ42olP7O/osJETIJygYO6vKxn1eJuZrpA6H1lm2VQrLgrAwcZyspsMi
Z8o9HRms3K2ynYr0GKVpt9dDygBKXk7bSnPon5XSuVCr7OnP1/+bOZUuL7YdpjlHvEt9y7JRmbAM
dYHuGvcyma7rObnubevalKn6weJ07sFaXyGXFCsmOcLPNfbJv76yYiD1OQPlwdaFuoS6KY79eKg/
69fqttpSQ9BBDuIVgKgoPxAT/e7t/WXos69Fy0fSGSmPBeHzgKdF21vfmg3HMoKKxw8tJr+Z0tG2
vbUI2PTTKfj1OnszauA1iTaoF9QPZNkr2eufH9tv3tpfRjibwK2k7CJzYgSBEoWymx4DcBFXBJOs
aoE/j3VOJ357bMjYBZ/H6kA4/0QMs0pGqglr6DQp0IYnUJFYu7UMus7eOz3Q4GTdxs8uZeWVYPrR
tum3D+/nH3B2tZnIxRg5/ICMqnKwUvwpE/hEpK8ot4+hvedK83cXfLZQSa1qzVAwXn5acxdh9sTb
jHio0EtuqBz7uBJIhfqI+vkm0z+b8jg2IXgjvXyNETj7PBxzCdV+sZnR4eOBMJV3MC+GVXvlqWsv
Z9is+26BKOeZaWUr9gBVD8122mrbdgMRHHAsMiblacA96k2PyQ24qg8tar9/GDTB3tK3KTicrQPY
2OWcqG5LCGZF6sdb+FkbTOb2v1t33rZY7+/Kf8Y72/XJEVFKNIdtYNxbt03iGVv5gvK/2Gj7Zq9c
LpvhVmyHH+1XMEC8Dkrwkbdh3TP/6Qec7am1Mq91wk7WWWs1G0Lb2aI7+dAucp7f8q+3jmP+KlgH
fOye3VjIWjDH+7QL1hg7qMc7t98ma+loo+6naffBR/27OQorBS7DlTP7Vnj4eftgLK4EjxF1nFzH
jbX4euJ3zSZ/s8Tq22za5t222/3tpPhfRZ3vR3XWWFiMUqslVj2fGTsdgSV6ujZolhvdTjcR0qQ/
X9j7mRGVMEcrDiVsHVT37GlVS9EkycAIekaYN/C9WNW2XbZX4B7RBtv8ebTfLGk/D0cF4NepXs1F
iHGR4bptfrCOwq/5IAbeTD6N3fqVFtv4SD9y++dx15f+13eSYTE0vNlhVjn0r8NqxMctjlWjYdWM
YyvBo1aljLzOND8ZiYIewSFIqvvonfndvTV14h41Fm+a3WfrWiVqfAc1ExSAw604gsbgtDJcuLjs
5q3jiS0b3SD6MMz1/QdI0CImXHt1466d9F8vNrLyeJ7lutip6BLNrqDpCgFs7jfZEG3dLKvI8mph
i1kfbOp/d5dxb9GbpzbOLvRs3ekzS5+Q27DltWv9YCvZE4qbAMDbnXTdT6bSKxgqlODPjxa5+/uH
yxKgUxhc32L7vFZnxPbYq3naB2Nn9gdXRPLTAhYBOHMbuzxpowcT00jndexn8yimjO1pbGkv2rwk
Hh1ZxVs6c3iQmWPUflV27hGl0X3Yi/vEBmY35o9oD/diLu60oqwu6IAdMxhZ5HvWJ8dW3XsN6SiE
uKyKDjSusXJAkkgu52lxNlHs0sFuW+WUh2F9axrktLhN9Wmy3SYQcY0HLYvvLWJRLp0oH70eYIg3
G8pXAeRtHyZYS5IpJQbNnFG0ZjlAxfpoaVNNYJ6OdlSqamAl1sFUoUOZCgpasD8psjF1GL7SZrxy
o7Y5KK27zarxplPLRzuCX6Mk1Q2lD4ARBZ87dzffChg/OvTOohgvHGmgwZ72bZPdx11/PTTTdTZC
UhL6nVq4CUaTJfFB9Vyl5fKMOecGAc4TFO6HMjY2RZc/6NEIhzItSm/oQQKFjpMh/qn3cZ3nXt/q
dGHLW1bNG2Q732I4fkFp9DcjpMggpaSxaoherCG+NjO1hEC3ogiLq1lMl1mSbOdFPK/kllFSlMX5
Q0fsVSrdPYq3L6VTfNXgsGlqdWdGyxE6xeCJvrhVB/NOn1zmNphJwsnVTaao3/WGQBCQfWSNORKc
YrTJu+qCsK5dr7Sf4n4qL+tufnQtmmVWSuBZWFTf+typOCSnr/GoiiDTIJ0N6ht1Sjw0NIaDUM8/
GbLfkjW3t23a68hWoyCWSE7jCs5eZb5QfU3RDZuHeelP7coBJKH7JuvEZwVOtDfANNmoU/FFKvUX
YNWYnhKaFYURe7lKV9hKU9hKNZLYZiyKG0xQe6teRgg8+YXeKHtjpFGvEW7j52im2qZfH/V4TaHt
1KXGlZOKW7NU7x1WNK8hYcqL9HCvpWLTjUMStGME/sLWwCyOiq8N1l03RTvXWj6nApVDW8BJ4HTm
FWi8x6lOTkNoQYDplMdWKV4ShK6+TqK0j8VRIHIduJuG+S1Kk892rarMPBDKOrXu7rMYInVjFH6b
oFocWmxTQ9RCFyvyapuTsO1XMbL/qu+PyJ1fNaJ5ts60sLFMdZC2AwbqWkWqnCipGsTCuiQ9aO90
VrP2ye0AW8qnQVYXcdo6nkyHYaNEdApLq2ZnEjWmb4d56atz8tBbzes4Dd+iBpZM1CXPkjOJNwH5
3JnhcDJT80LE+aVe1vbGGLtT47rLzdgqX7uwan07bZMrx6QIVWWyp4ihxpBdFFhZZj1vh0VUV9EI
o6rnTsOY7OubP8+B+GzO50C8f6wy7PqxOyM4PFvG5wy/Ht6tmqb9kBd7sMTguuLMHfpXYZWJcy/J
/sMq0CTWVnXyQw7VkxdIgLGGXfiMcSQJumV6bvQm23a2vRvM8jU1JrhGi3KnlnSw8Sgc9bELA2tC
jm0ZB5Hp6o0uGzWAL/elmvXpCy3o10VxHgqr+MaUdRk2boavDohaEl7Z+fhNndgyjeg1qp53u4zQ
x5jDj3gqAlWN88e8qactLDLrSij1chwtF9UPU7TwIrUxvrV2YiNOV0kMi8PhqrTBDHUIaKI0d/dS
738I5Pq3fVK4FxSY4p0OgCrTGnHttkwVUVsXFyDUxLZ2424nCvT6rTEat2wyAf7xpjdsOreNWW5J
BuxXUk2xdUf3wmjLS7fKvzm9K725XH4MU34RzdExjsEVogTPZLGBZ7zPJuVS1uh/DXt8aeEaucXr
rHbbsHduMajYnq4A6aml/sIycz+74bFNkYKp+DFUCcKSnryfOD0sS2ujOxX8rnnwUzGkDxSTYl8J
C3sX1eIz7vYTRhh/bIuTJdUjvXvmGPT3ykrOpJs9DVpQVNWFCywn1M07NLg3yZzBo8p/pGl+1VCf
BsfUR4GLHB9d0nKhmepyVGR8ARv/rnHr+JiileqlG0jdgSbWysxzAKJ6rgCgLThZiM661+A/ewoo
NSvRLkUaiU2mklHl1oQVEGDlZciMtcbILruy3NU4rAer2UeGstUKCTPW9J2pA3PMpDD1A3rYZdMW
klQkc2ey3a3T/GumjPsqXa5bHXdiiR3ULPVnBwyhU65eyXof1smxGOrLMBa4Tc36cknHvW5EV1mD
AQP/czwQgjmXOu4nU/H73MJ35Mx7BE4HN1YfWtV9cBa5M4zsewLKKsjM6KZL5htTGTYgtGavb8wL
bL0n0gkuoVuB51oR03WoPxoKaOURVppwpqtBNs9M14d4ZsFG9rVpe4e6kPq9nfXXLoF5sGAoSRGM
e5VN9JWCDCeJRAt3CbVX5YCjcrrNqt7fAvG/aofpu7qoe8Bwm0oymfXxpgy1W7cZD/i1Lubeumug
ttoZrg3aFgbfhljGGy3PT4lCXg/iR39ZqtfFJRE0NJrPWTkZlOJi56J09CfozhjCStKu0u5USxt/
xLxcjiBJMakQazSbn/Kq+SJx32wGk5JakgPE0xyAI5b2RVeUrcWvS9SY6EONsoYhA1vVQ9/GNGxm
BGnFBczaSf9RtOI2W1QmBT2IdZBjiXNXdAiSECAg5iG8rM18fBLGp7LLY1iMNB/j4iVjWi70boPa
Zo8FJPLt3sKINFyLLNzFinPZYSCbzPoZXu9VwfbrZSRRKxAzl+9oSCkN59S7OIyd9FjYysmsMRss
8YlEsieXmmQEpclrUky3YWN/6VsJODN5Zl68w+9KfXMJEZwtVu8t+gKGDN0yM2dE0lp7WRb5xp1F
4ADOa90iSI1xR2ISC+hsnaLQvqzTYWfGBW99BFm9R7uThIFi9a/F5LhHtayf1JE6tCyqaWNVOIDb
qSG2LoNtqWsQq/qKz8qV7q4P069mb98WTm7th1S5DjG4eE6TfgW/1+17LNnXrquOB1NE+qnstdAf
ZGj0vnAjvlN63O5xiVPJtq6a7iZavvRa9cXGr4Q82yLvbkSiX0Yt5WlaDT6+5iFgakHLg+j8RCUL
xKmuZyTGaq9prKunyU4Pmixv+nLsLon0q05lET7QqQsKVF/blKMBNsoeTnDTGUtAIGf2JQqdb3NP
mE5hLNUht60BQmo8kBob4vFwSgMKe1FuXal5vVN+d90EDGtLa9hOYX56cjbG576L0kvg22XiMemo
iCa7hxEnqFJkp7gzAtOQeBjnkIqsezcy3+8HZ8xuRaylG9aXdofOrL0WTXuhpcaFnU/MxBEnft9x
5HeoGic2q9RUy85DlL+J7OgQWuO8aZbLahmWx1IZeN26UU2zQLw5JSO47OO3fF7R9mNhZ9uk67ub
vliKcjOMZnE58MYNXjXHPe29XobXVThGn2e3cW5DHG6XHGiyizJOxufaga+caBMQmEWk17GNYY5X
c1k7yONqHemUPFCzUbu0exmdyjHPbtxYH69KUVG/TGImWMRyaue5Wl6fxqyabzHIw/rFI/d1CI34
mlCC5cRymm2XKVqnYc3d9wbGv3qMDCNgQtOxyQule9S1tLuKBo4LjSbcqzRng+tBzCN6BktNuHf6
2e5QL/cNClL+bxxl8kUfVKDwpdXdaEMXXhmggU3WjAZIXaMwjfVgN6n/y0MWVTP1t77SrqFADxH4
RZvZBse8ta3yeIBIjPtOHC3AagsfQwmpNFSr5GgiUYRGWZTW9Eqa8WWC+O5A9YImY2qPKrLkuQv9
JlV7ogb76bOcu3HxsfeMIK9FzjeVtNW+y12rxclUR7flqBSIhbUk1L0ya7bpRPSzHYrboY3kHgIc
CHcUkM1HmTrr8fusFoGG3eRgbqmwIM63akRCk6LplETGl3rsD5RkWFjAJbjmsGyRxutUp10V6l+4
qdJceqmLMcmMxbi3k6iijFvaH1Ss35zB734S9SXKWshBhHFWMSAdoxgGDizBgPPsSHsGi6K4USQf
tdWbMxVVdG/4YhDYqvKJN+I6GWf3KtckUpWp4ySVBQZz9dZKdG3TC/ahZQTazJCV31vLY5G1kW82
1vcGQxoHpngLWR91Jaddr5PIFjWZfEV2rh3jxXr68974nPbClg101SoXQuvCjbfOaj9d78C2rfQ+
KGC+kAhq9YAnFPe5K6yLMQ2NILZKhQVEvEyJfWNX2rRxcMfw77hwe7BeIES3N3R/+22urWDCWXwx
YpKp8yyuHsGlP3dOlLDxzvvDBz/9jL3z9tNpckPDAfxBEeqsgFTWymjW9cKrYrfRrizbYYegvZDe
KNra9nXpTg9MiV9T1PbeIOX1hEEr9Sa2NF4hFXPPMVpeLFKxb0uIwPAxkd9i7Kqeiy7k5BrK74tW
fvrzr35f8dZMEw8HvQ9Udsi7zt6mpUpalT0RFW8ocCpF+PCG0AZPQaYYbZUPQqPOBX0q1ANuESwr
h8g2Rz8XpaiTkzgYef8lKRoO1ZEOQBxkVNgIELd9suw/6I2tbYVfPpazAddy1E+N5KGvZbKEKK1H
TuikwVrimztUH3yS76vbZ6OcNTciJ42RxHNZYidfCCbYZjtmtgkul77HVP7BI3s3J52Ndtbuk1rf
Vza4R2rprYnSwNg7N67/1oyn0vFUfJiR865GeTbg2Udpt3QD6W+2QaKZGyDKfo2jU1em3bTy3rQ7
d5o8U/soBvW3o0Jcwo5vIRM8V7xZQ4GKo+LRid2qpsh2KzIPVP//Z+48luRG0jz/KvsCaIMWZmN7
QCBU6kwmk+ICoyporfH0+/NkdVckIowgey8zPX2oLlZ5OFx94i9WdsjlPXkyzuJzKlPYt60A4w9X
9bH7DKx1o+0xG9q2m2QneWu+55dP3Ml4i685+J1vmBnjTVcwhnfjIUIUzNmrKLitS/Rd3P8ng4kq
8Mn+L4tcDqeZwcL62CvfpO69jl/Myoa8UM8w0DbVkKojFUWZ/e0gOvw/i6tJnOppqzyHmqdd91/n
g+kB/Nlq7yPNbR/V6+bD36ibPwLr3pc/clScfvxob7+U/yP+0W/wE+soCNv/+/YvgZT+/W8W4Nc3
f7F91YV67H7U09OPBkujf6NRxZ/83b/5t7rU81SiLvWt6PJW/NsgJb0h3Vnqydc9Q+Fu0//z7kva
f/le1KdQXPEP/UTiSrb1L9SeoNXh+0qAYQoZmZ+qVJID4FYFzCUcMTWMv4XX7N9YXEX/l46fge7w
D2EO/nrPN0XXhmjdaP8SWlQKmYdNvA/M89+Tf/h5k/4KiqstVKloZej0bsDH8u9EuMYWolmnO87S
53HSZtPYxb1PpU4231FoKb6otTkfWiOB+w8DDXSlU8K7b2o/1jawuJSbWsnqB4yE4HBAd8ZcSJcl
5FeQMaEGiIjIp0JppmvTLLPQy7EHug9sywe73xig+Z129PKI11Ex0uizb2oww00ETNwgLJRHow5k
t3aUBFGkLDxYQTAcI0PF0yMb4b5YdVVQgLGsryDcYw9/LR7xfOrNeOvXiMt0UQvTLwpk7UMYSZrl
GsChPuYxLCwvCU35NvSbWfOqOZMe43pqH+l2Gt/LCNo5jhshFQTyVR+boTpCmzLpVXT5O70J4q0y
pwVsKpUSLDYCjYVsVmQ5h3hUcAqqcL4qXWWMq091Yc03I8kmTAZV/xy1vOcb0oyEUoSuY0aQTIbz
geRA/5JkxnTlp5nspXY+fFY7xIfdstFQIch0yvXQNabGLr9LeUqibGgT7fQEvxY8b+nRbtswaO9T
VauZ+qjdKiMmMnD4EvlqKPs9WeQVXlymN5v2X9gWtc+BmmkxYGtH85DFmgK3GlV4RiByslsFp6C7
vMweqG/G3wszHIn+azOeXdkpemLUrIH/a6Af+h4xC8JXi/v+S0FApHlqTzGgzcfyI0yYj2MCJSjW
c+mAsnfptiWc57YByeTH6qcMHZHAAzIiubEh3fmGVPdu3/fBXz5Q8X0iTcjZx8p7aot3jdzKt7Xf
aV5bO/rnvg4/JyGZR2tIkeXGbdBcW5TVUIFP6w0MK9XrKiuiWlNeWQNp95Dl7S2swdvJ7O6CBpy5
lWS6iULByFVnWsnBsWUJeruUTo9+JZu3SS5ZbmBHzfNsZck3A0d715iGLNob6Ma3bCDb/jDPCpGt
EisurkLPMxIvOzUNS/wUWn92s9xWqFIKl5KmbXCqJlfH/S00jF2dxu96BG/2I/ragWg4OHabbjMt
/8sc8L6RRvpOQSNJPwylkYk1uy91DvBC7tqPgzo9poVmbOQEnaNc6TtSc9xfYknIhnWfzZGSENSy
HEcD7Wtl1oiehyZWVKoj7aAVbrsqHaAyGbZ0IJyejoGWBEJevsF4poH14luHsXUeGx+7MYuo9zmp
nB+Nwma3CzDyXVE/lAY6+EUJg6do2KeSIgXzlhbH/DS3nYLyA7r8vSunkoSnkIKcQxJEnwtHlj/W
ugrKUh0GFYgQrlS0M7EyS1Wc0ZD/KW1ITXarRFt1lIf7Vh+zXSpYXzPqQ20xal+x5UOzvFca7WM9
9QgztH4NlH6yk3JT5bGDPOdElyNTlQd4WJymRNLZqxPZt1FgtCRhFYh+TQ6lTqiMm9R+Z1tSr4La
DreJzyMbl50OQEp1IEni3WZVBaj5CWJpJNXYJuhBg5y5guo/2keSTzGjcV5oySo3kg3/3svlud9S
97B5TdPKf9adTDKo9oBruJMHu9npkzHvJS3SGo8k/0kv5xyDGwuRFIzzqisHK6oPU6BhnDhNg/5Q
OD1aWYoebUIp+prwaOPEMCVXzjCMD9AZzHcFc4o9bdDHB5wJzdgLlAlFT/T13gWl4z+3vTUf9AQN
F7tuwSvpVnJlyyUAaW6NnWk5ESXwUXoa+hbGbTJm8w44SGzC6FP6TT7lONEiN3PfD6NyU4wp/dQq
Han2EjvsDTRGUGEAieXOxqvsnjU+THFs5twZRf/D6MQJG5vyS5TrvBnOmPt/dY5dJg8+NNUPdTai
LxWbpfkur6xGuUmt1u43J2/x36/dqbjZAlssHjekeAXST9j7AqxfRDpqnkeTEfXGrg9R8wtKhDgw
dJDb5CqL1CsMeDsYjgm5P7XHCEQlYoIdXY36OS8qKrrISZn23Kw0lF6doP9Jcn7+KkvIr+M4xRO+
jL+0GOxjOEXGrpNC/E0l/4ORDi/wvU0kFCqNwG9+VlAQlLv8m8ZmdGHjCeCw9JxE5h28Idyqirij
nd67pVM4HoKHmSu39rOWUu2em+4v+hOz28BrFZtn5aOKAHv58xHHt0C0kERjZv82YjBrqykDIGm7
rpvyvVOFV7DEb4Oh+GKPfQzszn82neIhrXDAKtVoH9NUPRqCzDsCDDOTfdD7mF4o9u2vf9jbsPbn
Z1Voa4OREGpwziJ21iXk/FtEOHdWWiLIUuYvaYjAFSreeEpZ5lZr+5+5yB/Fs/sfhdAnbd7Grq8h
2T+B7XOR8f+//CO30be6aIq/2uWfehMi/++IidHCO1mas6D4PlvoVog//jMcNpx/AdnRLFAPP4Ne
/s7PaFgISf8d/Kpw1KBPOQ4CbVTMVCFu8e/g1/wXhQ8deWt2308l1z+IfpfZFiVCHaabcHUl5zpD
LrVTbrS2Fhj4fl3r6XEMoJUTfZzM/cIldD6ITfEPSVoCeUhZy5KkLPdmL+H85PUaV2toe0EAAUBS
V+46Eaf/cyot7Jts1JwM1GodWyh5LK66RCEp1ns6zWpXbA000QJjpWJ2VjZhCKp95DKCSceXExWA
k+S0HzsjbGlDwtQQbtThZr4O9tlR206H1bHEz11M53SsJbOsbQe9lqI4heVlFK51CLYZjAIUAI/T
TX6Vb9YoXoun4vX7CSiZ4NeIZGgJeNWUfI4hX6ckxaNHTcjTdsbBPmr7BjMH3603v2HvLUqMy0me
jrkoZfTNLEH5YpLWO/Oq288HaRscq+N8+xs4YnEr/2qsRRkjnv2gzGq6Ef2uPGbb8YAg90zNa/BQ
5jvI9cp2RBz5wnjA1MDYQ1qyl7KfmYNesWUCBswmN6o2SrdpVZfQPe/32QFtXxg+IHW3Pq1u1Q3Q
lvNJtdx22iJQ7EWrgOazMo7YvAQDpq79/E2Lcm+MoOU0Chpo3qXfuhLgfTh8Tmjwu0nXXHV+AIor
c0ChJCY+kNGXNu3HLY627cp1cH5OHQsZUfi13GFcC+K6ODlEk9PmdV+hFhWM7c6atkU973594Vw4
pzB+ZUuGWgu6gsvg7RDYmCqgiFQCUefW3gtXCWzqy1shnr/OARWiRYuNxWjc0qZGXVo0Xd6Ohktr
JecaFkWi7oc2CdIRykHd+3tz8ODRY/nge/K9FG7gMQLJfD3Ez8130B5F7k6HVWbX+X379veIBTj5
wJKJLlVb8ntEdWs8+i8+bR5YbMMufWqfWrRlbtfpXWfMOUFpPv0Ki2VFpzGYBgJQT7vnk7+krz4X
UQQlIcDLJ90Dj/d+vcxvwx1xYYkRqeNhdmOJu/LtPPu6SeO8ZpURKiS8NtwOTcyxSnbagOjoGpT5
fIIQmSk76bxiFgr/y/cFdVxDbmPbfCVeqNv5CJrg55WsbMyD/SFfZReLeO3NjSVGZEcR08E/OGt1
ZJMNAsNC5ceX61vyeleNCxMz4uCazuiD1RCcN9HnX3/UM34Jx+bNoIvd41e+kwI7xcRqHz+IZ0BQ
EYPHZhfvsk23G7fhNTfGjiKK8mll6LPXgKGBDKji0Mqks4vnFcNV3ZkbFI70ffLUQUckgefFq+/q
Vej7GauEaVoUfpkJbSn7rCkZ5EWSEcWPFLXtfffkfI1RdvOaR/8YoQO8QbondhMvK1fx02enczHw
4vvGZoBfPBAsL5TpgVTJXS8N90VWrTw/59c946A/Bo1OBRtOJPn2dBgGVRldC/FU+1uBDKeknemq
u3bveMrx10snfvRipyL1AnUP4rGo9S6OIhhVpxwzbfLsuEYnD428ZPvrES4tGF1WOnDItFAzXNpa
FbKDwbcSWF77DR/wvbydaOxiELfVXfBQdzN4iw3k3MpdC4zO73cekpORl/5WktLGXaKCf6L84qnb
8tlBzEC7Du8DbJGSz8nt9El9J3pn9T7fF4f8NtvJ0a76+ht2KRduhDc/ZfGdIyf3u6wTUKzXFpPz
JL+g00Jlw0027RUSkoNHPKG8j3Yl6Ku1asJ5SLP4EiLEOnlZxrRJey1h+N5vb2Ng/0b9RRkAqLQv
GiaygArdHMdPUOYHG5VX1cofrT7bq6XsduiGWcGdOpZuMr+AAsSMbzzYck48VO2Lfr5a2S9n4dfi
ty5eZZpWfqWU/Fb5Ub3qbwQh1/wevqDivIuvnIc1DsiFE8DK0CxWNZvs4BVCe/ppCgSo4yKavErJ
+beXw3BjyTHqLyvTunBHcqAdWBBC4QKq+tsl6AoHRbKR60O7F1F6dBXdim40gk63q43GtbEWV1Un
h0OVI6ntZVUE2AdvbAGethwBonEt8ECm/qwFt+r0Y4izNeezC/ckqSJZI4LzIJKW9xdGjKA4/Fo8
BpDM0q38A7HlbB8xWdUrARb/wJodeuPavXlx0v+Mu1QmmiU1ycBrAx324C68aIdkP+z0ncGZWo3U
Lmya0zmeEbCCNO97VYbzz3HuwLG/j+/9o7EtjvTFUf9DzOPHWtR0nufx5p18WNGpOz3EdUPpPQTN
zsuHtbxnbiR61LhloVwyoZPi6we8mcOrP09oF+Mudm5sVAUwwUYsqLJDiG7b3QokhWiSB9+C1YVc
2T/WYvMmCuVeYidEN83is1WjWmhCj5qML78+kJeGoW+pOoR/wpRwMavclKtZgLG8oCJ/q/VrxQoE
UHb/62FExWf5wor+6H/GWUwH3Wkb2oIvxLCVykKvDizVA7KUVYgCPMbgXhlWU/niGwgw3+QO+mI7
JcnQ1e51lDHBemnKxw6le+e6MyrD2tpRFcroeDeASxwLI3TebKvT6D61U3c7V+q4yly+tNtPpyA+
5ckVSbzujO1IOItlj74J/b2+afbjdbOz9nn4KLKEYBW8sDbmosBQplHVgjyevNnp9jkZNxYHKysj
zssi9nmzMou6wjjPTmSbEcEjBesNbHaR8KG+/nm46d+nt2sX1NqGWxR5i2yG0U7D3OtQcNaHDhD9
uAuClRL92nZbRI/h1AOFLCS82LiZNDiUydH8DfvHlcnoAqJ2siW63hkzs2ZLFLJ9naQv+FFsOqvc
riyROIS/WKJlpphWWl9NI4e03XXkxPi8fNbuAKztZU/YzDrPvx5vZdPpixvWDAt1NlV1ovzg1tw6
XR97vx7hjJFD+uJQA0aI+7V8u+R9O0UiZaNkiWR0/mhOsE9c1XSTLX4rHpYiqYtFu4z2FvMLvHTt
jTyreIjRNTo4YAfp3BuLLV/po9wrIhUePxof22OzibbjV2kj8gvjSr6p4VW5GJGsDXvpu54Ou9z6
uCAYYcekm622o4a29UlCLTfajBvfbTftD93faCuZzRna6vVLn8x1cRIyn8aaNWIi0nUIc6YWKt92
7pqFehys4Tvqk5tO+qyE8X0Xtg9FXD9W5cdeWvkV5zMnqSKL43ujKIXp5Ntzgi29HUUxx7Gda7yL
qRvldRytfN/zVUVSCeFCER4IGWwRGZ0cxmGWxn7EF8SrY+MY29ptoUvOdTio/q2eroYh52cSTWry
fdpclM7O0KcxSpYouqq1F70M27+FC3btdvDQSUA34M+vTeFXKCPcToxuqcv43LfNOCTtNjzLvh9U
GuATbd1s5QuqS0gtHHoyU1QDDBjKliFs9k4/oZ46k9Obk7g2jY/Jk39FcQph01sJEbp+mzyLuSXv
0q1ohLz7DQW88/zw7fhiH50soRnpcwoXkH3ijV79TFPf2vnlTvh46uSG3AvzF4xs2n25T2/DtZfw
wi5F6hxjbf6Pj2wuNlDbKlozp+QLhjttROWzCtDqaN3i2N8l3nQYrteuhPP3A3mGkxEXN22TIkVB
/RgDmtkEauO4OeXNMQkeV67btZkt1rVp9LAC/iFunuzOfxnex9Smwq9IrNxVu0La+E9rMxPXytsn
6+3MFisJY0ULc2f8+wG+bg/DLjysw40vlInejrO4WSIz18s2lokrMUSH85IQvYhSsbKFarpes714
Qk5XbBGQpR28BT1nhzbb5kXdTxvpY/k9eWrszXg0DtUebZV+Y+2n7qO5M6/X20BrK7l4ujSpm32Y
3cy3RW3D+K4ZwdolcOkQnk5x8UzNhQS8wWDpNFcGZrHpvnR31qG4KvbWJrxLEOeX4Y/tnG27Na60
jRFt+n1Lfbz5MH9RvfgqXjuXa6dk8YQp1lDwnDPn1wLWBodG6HtuiJ5Jx23bf04/T4f/5n4/PZrL
PLq28pm0QucqyrrbWA7g+48OgjhF/BWeLY0PZDIlbB+pcj/OwpWjMA+5YwIZk8LnleO78gGWefbo
KLXZNGy6aqvTl4kO3b778VNib0AWitiBhshKAWNloy3T7EzNO3NKOFit025l9ZrXYrsyrfPM483Z
XTaeLNhOaOMzhL7Pn8tPxEMeGCl46Vzw66nU2lWxzKjhuejQVsSMPJY14rBKm2/OROyl3/D91mZ3
IRx5s4HEop68ZVZklFkuFq31zKv00/hO+hAj/IS5qzc8D/f+db2XvNVtK96oX9y71uJ+Unp8aNHm
H7z4yM20y/ZAXz3/Y7v/DQnGtfVb3EUZjgpZOTPD+IheLR1p+R7lcFd1w62/Kb1f75bL+1FImAiZ
mjMO/zgAFJwwqPAylYxHSNKbKyNcCJXFfvzPEEuLyKhs5TbF/pe3BBvxTbhJrdtir3vk99t0PKaf
/4sK5dsRFxEHtMGwVDF24gvmDyqvsqgn4X/27jewCpdiu9PZLWINOc7LMtIrctUm3OMAgOwIHSqw
s77zHMG1i2ZlOwQ3WA/+euFWP+si+MC5DOJg9PpkTtv+u3b42fMo77St7Ja3a8+FOFfnJ+CfVRQb
6eTcgabVWmfgm5bqdFNNBXTybwi5rNXnLx+0f4ZZHG9wspNMPjfQn5I3BMrUWUWzbzj+hkqa+EK/
mtLiUFuDZYdqQvhmf8bl09N/hJ71VHkzHfnxx2/clBcjAGyJBBRJJ6BZbMtQ8308BF6vrmFLuPgi
ufW9gkEiS9dfzSisDhFKaeE28LKvK7tlbezFNtXCKXEKn7FxC6CwvGnfRVe4YrzDeJqbs/DK/XQD
e+B+fdoXN44GYQN1SsAQr+KeJxsnT2IbtjUjVwNQA5xcJux9Vud38dI8GWURXUV1XQMfZZT8Jn1O
DvN1i+awijPfRnal9ZrDxUnBEEFtUYguLjPvZGjq1AH/zitk74snFZWtYKsfAU9vuiNOtbfBaqp6
8aY+GXKxWxOzU7ErpzUt4U9ZxzXePYG7skvE03J2Ik7GWDw92jQbcucwrWbb3mSudhx30zZDidP3
ghttLz2i/nlYT1DP6LIiQRaEm39/zsXqQbI2LEkkyAg17IyP8ra8Dz2K5+SpAjEipNrxtrOuzF3+
GHlo67zvVsLzC/0P8ROAQYEMkjVQAG/vtwkDwW5CG5apw8H5BIHUyz6LoTtP2g/3deX+RuP28pr+
M+jiUnXMMmzlyR48vFGVdDcEu2wbbOWHdlv08MOP2qZ7175fu8ovh2wnc11csmZqtnMnvZZxtV1c
Id97EHrW2VH1VC4Gb00cdG2ai61r1dE4hr0zgBovkep9l8yVt7Jz14ZY7Fw9SGQ9NfmSA/zf+NPs
7JE6v05wKgmjTYDKyRf9eu07Xr4E/lm9xa7NZGeUW4Tg8JfFfbO/G9vUtfuVhOEC8ubtxlykaVYz
hhjTsjHR9Tfd6A5FPzeFMfSKMuq85Hv5Mt20INi6w5oi78oE7UUdPuvVOcelkgmiDoYMzDbOUb5R
D/9/a7dknA9RbEfQ2TFFApNSN48KDC1PqLlSssZjBpnl/jcAemLTnd91/1k9e/Eilk2DFdnA5JzO
Lm6wDf86y8A1UA7EPgubll9PcmV/2ovrJfHrIvZVGnVZ2v+odXnT2+HDr4e4tFogwxHDIWkEDLA4
Ao4h+409sh3r/L4ePiJBs9GlPxWSEDe1LcjMRDAgw5fFvIpXT7YGzSC5dL51T69it8+dp2y6h9iN
3q0mXpditNPxFqvUNdmErg+iMT0McQokCjx7ayvhZ+31T6h2widbewkuhaCnQy6WqsjqWrKn1yHJ
n8n1rA0ElDt0pVZRX+eQVPE5AbtiBSFUOdTF4U5QBouMirHyFgIjkiJHuGvXbWXeVmP0YEnap3AI
sI3S3qVZ8dhZw/xf7EsbvCRwWIDy2EO8ffawUKuSKSywD2wqT6uLfQ/358/35ekQiyXEnFFqYlvl
Za3826T9js7XBk+KlczhAh6LT3kyk8WyqZIuzW1Lij5d1Tf6Jv7Y3wiMiHaY7tJ75wPuX54odtdP
YMKqnrAw8vQnEItf1suZF3Oz098iboOTmFdv4gl5utdyQfxdfo/b4yZ1oek+xwf1IK0aTF06+Swg
1A/+K+CLb4crQrQoTD8BqYGgkyIlW0zFsdD664/XEfi/4FjjZM1Ai72a9ZgdUkg3vUy79YNvKOq7
4Hr/mzGgd0MJsRWUZN/OpAydSW0zxqhD8wPKPBvDghUyxfX21+OAF+LfdHr901+iuyTA2QSd2llX
IhlGfcCcHTFg3IgnPHKqcKDaPDZKs7V5GNSbOEz64dHwdzVA5XYrSZ7UImeOFhTES9x23NmGzbeH
CQq4rinM9CVOp/gReSdoguNUG+newvhU/WbVCL4nm3BSeMXNNk1uojbLh3uY9xCS0SrNEV4C1vVQ
51Vme01htw9xJum4QKfS4BSuTrctgJbA5Y/6R1QjSpfAWkAqstKbF61oapo4OMA96wM4ja0ZTDl8
iWjQqo/0A4fiAQ9TqfvgO7Pmq5vYSSUoqJPWqa0LIoQZDj106aLWw6+dHibmbnC6QPFMp62mF7Oq
Oor/lZ9HL1Mpt/jUI90HnE9rEmmrDWA/d63qZy3qZJLyKcHp3HHH1pcROVODPp6fZ0kpVWffOhOE
CNSisrb4nqh6lh/Cro/CndrkTYdheYm6oQRlNz3OiT+qj0NRhdZuxA0zP5SxlMDlwyBac8Mp1ww3
SPyMXDaM+xfNt4b6JnJ4vIDRN2FXfgkx4q4VlgjHFqsbA9Mdam2cnsNgLrQnnMhr6QZ1nQw++SjL
E39QQ7c4ktL2rsv79oeND92dnWBGB7lWMu+LuFFVbNscXMmVXMpcYpYJZf24jDoy2zbTji3GindK
H6bWrnbS6akzrbbZNwXKbggrITu5meNKk3+EaRTZ2xY10fg7TrHKDzVVrfqoNV3fANkIOm1TBYZe
JMj0ZhrMJSvxO/PYFhQ+9w5INKbdqJTzVNeO50StXUNvsltIzaF91ailEYCIm1s4vUGt9fP7Utad
vxrNqNODk9VKD2+7078bTpL+pcqTZW1glsedS480vtNnbUg2ft1LCArno8xE+VL0JfHZVVFLwWEj
yjY5+xf2u4Di8ffzIZt2rYaJLihbq+1iFNfKTLuOsxZ6f84vtD9qkyQrT1obZT8SziqMl6b0d1mX
+fWt3vVViHXUfI+A2/hFQUis28thVdpXzmhq/T1dr0KmGzB1WMdqST0Mx6KqetnNtDrUPrRTYUSo
R5lp0z3XtXKkwxw7yGyqoYShmMlGa/c+4PJ7SPxcvpNPs45cYUSdr6ym50yvK8jsmBN+1HokJdEY
dprbRjVreBllkIxAoZQJQQd1QJ93EyTSXLybmhzN5SmMsPlGVVfBGwfMym6sGztwQ7gf9DepF3/A
hTb0Ub+TcZAfg/uim231unYqa69Au1H2vebMn9puzgwPVnY771rcZBGokhBo2LaKLcWbOp9DvCzr
uVMPpZMUnyZVSlVP05GPcKM6yQZPHgpyj7QJfH8bJZ2BArKEEMOL3ep9sNUqq6bSg2/7jQYsyXET
pBtemjDsn7Ig14aDhnCkV2kK5fqsDFE6A+JxPbIYdxaqBAAs66iwckRwhwaK3qTavZf5NlJv+mRV
/edpxPX8Wc5C9UdTZSjRGTNX79WkNtYhTZJJMlx7aoPPvV3ZcKskp7Pke02TMglKcRd/ckI/U17M
OqY/UUlxvbe5ITLMHDqkvMtNO0yzemw6p55L7lUz1SiKl5KjNO40OWNsYX8J7dpVgrF2I4TRYU+F
eH5ucKsvEeCk9lxqu8YOW9C3QdfD/a+uKk2t1KzzujxNg10K7g3ZF5QCSmCIiGbLa+2/s5wbKS0M
zFTYwbiMa7gJvn3Z+jgIp6YcYHDdBnfCHoMq2LV0K0Mz+y8CkJ+jQRERvEcVp8O3o42KnMV6UEee
dDD3AkZhe+X1SHVK28Rb6bhmi3FxdqiRwtFgNMzaRIRyEvCMmcKyaGX0msJFB4o2O+Ou8pIHFJX3
80qic/50oxl3Mpj4+yeDGbHUKa0MCV2eP6XRzdDmbllf28Ddfx0krI2z+IjoBGg9YHUm1RuVeUC7
euB2anoQDGkUZLeOMtj2SgB08UtaACUcQFzYdyzdzIQ5eB3EGXrYQNLsF4QNtsWNc9XukT1drWOe
GXeIfWLB6qQs6xiWbS92ZTT5iumjUUJ6JQxNpq0ouGWvHMRs4zwJWLW2EZ0nIesU3a8Vhi6Nj7aO
CWsLBBOB6+ITFxn/oxGYoQcx7rFXXfmvicrbFSJy++x9cJvd4Lc9IZV4p7ykB/NavvZXGa6vuLu3
kSA/4eQ3LMo44WiqRaXwG0iuoeVNyqdMSREZMYtd4MT7yVKuUHZ4QKh2M/fVo69qySZVJfslkrrs
Ro7VO73AShYATT4JDFhXfqus/inJ9Vsk+feGZF+DgQlcRHifw6n2VL18Vn3joQJ8tMv4x9hm26Do
d2zrq9EfMqTj26tE1m6yatxmib2RqvYoRdWh7aH5JtZD3xgrSe8Zh4ONQLOfC0ok+OIv3p6pNI8z
K9YRE/edkggBJsHklzdlmX9M1eCbEUz7doj2kRRAzERJZR5vAbVlbg2O1oXbsM2jwu1U2KyKCZHV
QbSxg2A5Kwj5NE+zru1xhf7w6+N5dlQ0Ahe8FAUZgDsHO5G3vxlN9t43ymR+veRUfFGMp3qLDw8O
M79RqxX54+k2gSQLlQNSPHn6BRzcnMlmMI/RDAPgJxGaB+1QXrdbHf8QbVi34luWjJYDLvJmnpI+
msSAwtJJGF8CGLNg9DRUW9Cof5e/R4Zp5ZOK87acJOJZ4EcN08Q/ZHmPy32u+NMrPUzG/Etxg60K
ZWjbXoGoRDjvwdigQLOXvs/57tdDX5rt6ciLS73Gm1ySSzHytCE8xwG9WNnj5/uFFSTj0wVXDNOB
16z95N0oi7EqNC1GnuooVxvB/9U9/50Ck1B169WG6VkRQKzf6XBixifDaaR1AZrbAh32yskBhxFR
SxKUMCTePfXp1x/w4vR4fBUZbigPx/LNzx1kp0aZ6dH1fsaL71ZoAwjkh/Jl3SToDLElZnc62uLw
hYEvETJDpBrjYqdg5qCBN1Ymem1IODjWdRJdV0rmhvMRkOzYlzvH/9YhHmwUt76puJM/bluyuGL4
kqODvvIpLm0mPFmErhzPypklaAHNrCENspCl2lQvyC4+TviDwa10k2N4QFrY+vIbUIBLo/KMmTYX
BBTz5R1aO9NcIF41eY39ztc/KUG6cULnCbujzWQmxyGdtpSAn5ToYKO5nwPs0POnxF6rt521ssSj
fhofLZbGyHQ7IRkjXLgp0T52o23oKZ8rTF+RPAItaHn1zlwpqJxBz5eDLh4Qy06kyoFZ99q4n170
q58k4RopDKTnAJSh+f5jHep5xr9+HRclBUJrU8NWelH2q40mMLqIIM281a/qh4ZlTjb9lShJ4xFB
zLRakl4iPpYjLs512Q+9r+JvQczU3wh8TsB31Q+/ob2xfHJeRwKaA7ibiBCRlLc3CFLIs9OkfFN1
r1+p224PYnc7PAi6Ll6MX6u14v6lmRGLaeKREzX+xe0/qdZoSHpKYXRf3XVIlWKzfNXe/gbG6cJI
hBsmDQQw3jzdi7hPbY0hmXpMBESJtnGjqwA6nYYxdrM2J/GNTl80vuGbkRaHIQ5SmEt6TCfXE3a2
1leMlK7FiUBz/ZjWtHcnjwD3MyDE+McfwxKWoy9WcCr9aEDfMMSLq71RwVhWlIKHB2tfePK1sZIX
XToLp3M1xVc/eXFKLUbT22E0dNqEg+YrCXg/XrWufS/jOLueaF5IkRBbNizqwYAgziAt5NdV2WTU
qEZ72DjZR60jv9efW/ytVq70SzsGMQVSWkWxIdQtdkxdV/Bos1HszejJgHrU7YpnWk7emv3dWU8G
qJqQ8pH5r2BWLK9xxNiSIW0ZadjY0JxwE7z+Nm+yh/bPNXsFKo6Q0lKhBxsMudweneOkSp0EHPAB
m3jaut4Qu4wmWOPd9R+HCK/jWTLKEcK27CzdmqoZ+6JsxoTYy4/tswjvtCdjPxz72/WI+SxE+In5
g1+BghSIp6U1Wx03odUZacCSTanbPnd75WvzGCJMLGxdA+QxqmfkiffRPRT51bzuLP56Hd5SiULY
mZCFF60tpVAyW6ESDiRI2+2qx5/IXvKDG+qjnnVc2aAiHH970QgfOJIRMmnUKpaUz6oNaoiMlZjt
eFNdCZmK8UrdAdw8DIc13spZsPc6uZPRFo9Qo4+laeDL8B9ShUJ/65tgfMvrolOXpoZ6Fsq6OlSZ
Mwlrus1SZsiTv/l5W1sf/Adji17iU7uPf6zeYsschKnRZ7Igk+F6DBRn8Qol2pj3IV2JjYFkjOT6
L3BGcNrUj7pbYmTk4tfo6e1vGMlfuD9ZOhWW5Kv48BmLXh9nRB1G6GKIBe56z75Ktuk7+yjEoLrv
ibeq6n5pFbGRFTrDNv85O4+BnkrzkEYUNT5TukeywX/AOA5OUP20Dvg/fwnRNEHomIqPo6BTtviu
fSJL8tgkYhXbo3ZNZWIPouPPeQVi/RAi0IVDLnYiyz7hFCI42UKG2sQ3xV193z/EO8Ezmnb1tgEb
VyZusB6UnT9EuPLKmG1asMas89ClKfAeqQ1UOK+UnXo1Q2CHX8BVg2vIvv0yHUVNYPUULqECYqoo
5fH8IfRk0MJ/++AqReswbuhv4mN0qMGs4XJ4Gx7q23S/GtWLQGVxv7wZa3HiqdNXSS7Gqv7CnmT0
ouujcB3Y9YiVmR8VfFfcm/SQP0Is+7BytZ2/vW+nudg5SdSkltoztBC4o0L4jjyWvZPc/zeXqEHC
Jl55InoK128/aEmQj2gWOPT+o0Cp/nygBoQWBKJy9ZNeXL5/RluK6Y1OkMo1OBc2TX00qbAkt86t
tEfTbv1UnMfyfMOTsRavUQo0h6yRsYZNfqSBS5/GLQ/jX0LWLfG6a+tPPSpe96ZGZMEZZHsuqY16
nVtSEDAgENVHzKs2xrV/FHDGtHFFtrJGTbsUNwnepig9UI47k1dTtVTKdTklpme4cuc/NB/nzRek
Iz3p+dcb8sJNRkLEkWN2IuBd7JJea7PUqKaADAyaMXmK2CG/ARAXR+rNkUPXV7FUGadv2kZcWW93
I+VMuRp17I8FQyr8JHylBRRVZJaYKkChXmW3nO2S1xHBoYLm4CFa5kURHfcunRRnIwJCbZfvQmpG
oIoJJIRAU7GWHYmTez7Df8b7f5xdyXbcRrL9FR/v0Q/z8M7rXmCsKhZnUZS0waFICvM84+vfzZLb
KiRwKikvbdmKykRmZAw37qWyI82ABEEGICMcWAcKI8E2rlKXg1ZwfRq5lRITWnD25a+3DsyoRVLb
GmPGaxhjLDLeE60WvHtQtNaPo2V4+aG7Ys5qr8KXpT06LariKpeDEYsk2NDqBkcToUTrQCAcTQ1W
wrm5oyDalfGig4yVrsINnJqLaYIzIwajmQ8/MCACgVzWd9s6Jxjzx5MDpB9hHV2eTC2Fdmbf9Ljc
egjO/Ts5+FRCcozLQRlZWVKhQioS2INmstQarNdgQpe6z4zPuHU7zn8DdXbGKhzHoBsgp3ed76ET
e4+aKiKYt/kGQna76jGRmUCntY/Bp0QBF7cDgSEJSZfrLiCi1KlhB4o0zz+g5xs4cN4IeqX30mNe
xtWLC2MaEbUHk6Aurigp9aER9G7MIAyMAm6EokEL93kN5K10Q2rwiiVeBW8kBIaqafqFsburt8kA
qRkg8ejdSiqGp6lcXsgLVBqLGWJCJLR4DDEwTeK1/ukDnpv+kmikwJGqSEAlCHLB8yx3NYc+QSIC
yWyXryoqB71lPJO4QmrAoQYkGYh/aisAxJnlCOi78tOuzhPJFcLvR8UVacFJfU9IS/LjeGw8/a4P
Xa7BMKhT2Zg0AP+qzzs1Z0a6y9jd7RX/skzdn0iETBiPGu6pX234Typi7x6cM8ohLBzoP/aYlGQ+
kLQfopdLXZi2TrW84WCUBOApHkgwKBaABepmDqpgJtUsnUfBHM6tSqhAREze8GQPzqpBQLdJalDj
q/o9tN91iI4MyS6GgobOR0+NzkKSrrIn2h71NbM8FjTMphM6lcERkLMJ37UCEfjPfpUAQj50Nh8u
f8iN74g16khnUPFGFkXZVJJoyMcIWwpybDerZgswi/vLJlZljJ/r+mWDpB5n+4goSi59Qmsie+Ve
/gERWrDTPshObLe8+dohHAis7MjVZvZVfWZDoLc/4y/z1KnJ1EoAhVOAxljc2t24r6Q3Q8QAqlDa
vcgCcqwa8qfFGkijUDHBvRSpDVVnCbSpCj5iuI9eBLf/pPCm4VszYDEeBLstoADsDEKYpZM/xS/Q
NvnISDHt+37+CMKhD61u1FKoWBm8nCqGxAMQCrqSW2FCvp7s0RIs/2raqTnLC5E34zwGgjW0kRWM
piGR04DOXH7fsYDepwFVTgCHSTiS2lhvIIM/RqjR+SR8QMb9ZKN1hDhWCOyxZfyAjQ+8aGNTvqiG
4ITsK1htVnZmNl0DpGcXuSvoqVPIDB5XcWUMbbuzHpVBPSsT36Ee2QmTHbWSG0AVIUtnJ6mVu3hG
ea5A00YEmsb43CSF2Y5vXHk3y89y8bUMdFcHsFCpBEdTB7Or75tSMJP4CPS4WYeZB5CnCSrOvYaJ
/UbzLl9CcuwW3+j0s3WUfg0VlSE6Lk51hcsz2R9t0b9p2ttJOo7577oSygR1z0B8JkAcBu5ylF4N
BVQM4f7yGla+ijJAxS4z1/jBrIH/CUhNM2mfRD53LltYRdakKatrf28THekC+loOsQITJCTrb+eT
KKFqCj8+RqO2dvmUPerqxJPoc0ZMOp4kWRm86RsJ5Um9rOit5i5MHXZZeXVdKZtUsJKWCaRVeVwX
Iu6kxF423ugyPPAk2InRWRG8E3Svd4ydpUsgp50lMy/oCQC+R9M8t2I9dYaInSU5hILELPM6F80x
j1kCoUN72hI5RmfPTZGDg2nyYWm+Ve8HKJmDbDkE+UrXOIJVfKCHs3kuz5ZGuXxfT/uw52AwF2N3
Dn0HasOXd29tQQJxM4rHpB0GV0uWfLYkniugKlyVo01QqlpRWVpYmZdNrDIDjD2gfyJAzQaDNIB3
UEeRGyB/3XfgjGuc8G7wxl1iJae+7AfYILbWoyL7QtCqIM2jsxA9kH2oOiIi+EminAFJAmzHsTmS
GaHca10WTu4U7S/9nwRSrL8trtw2gMdhncBivK9ukkN7pZ6G4vkda6Zxcx/PLVH76PsgLFNItJMB
JrAnJY/hK+H3Tt7EHYuo4QR6pZeFkhEKLMAagRuLMqaVcQ5FaXw0aH93KYThTfEgHAlVYnKNEYVv
mIy3tGvo35ok3YoRlpfeS7fnXeOe86BebbOUXbe+rAb9FMxCIfLAeVqeVMCrpz4SwdcbQE44Lb4o
QOozDirxT+s1/zJB+a+WC3u8bzBBGA74zxXBZ/hQmMSAZ02oqhkv58abQKK5X/aoyzdlQcsDmkGY
a9GE3gswF12PBxK1Et0BVv2DaY9s8dll5xLfmEayhXKJ4oNJAiqSvBaSVRyB+UFtlZVHbn40hG6I
WSEmKdC+Oa2noGghXWcXqXwDdUUTMwos/7+Om7CLZzaoVRWjprZDDRuNU2U2xkNla8zN+fm1rJHB
+WZht+9tBKhswrz86wdvaZryzwJ4E+agg2n+4B9w98H5Jbvy1T94eGAHiDVZP80i0g3MGkW5gY9g
R0FXuAMhxvwpfzTQ5+ukY3cERI5dYSE/fXUX0OQDRTwgLoBNLc+Kwad81ucwWf3IMGMCvQaXyK0m
e9+UXjLMOKDKykY9b1nVccegPWqgF043GDOQTXVKDX7latJdvnxo2hLzEj2rxrB+yCWg8YBtQZUa
YG6631YFQ1A1EQaM8XBPbnNDQPi1k1+FN+lD8faBcjVJROndPDdIJarCLJVozIHPhPf0+wCt0j3U
Ety4Nae75Kh5nFceoM3rGqxOw4ZHA7WfDDwBRhtQbCB35+zGK+A4FsUyBI/KNVQMwd6r73uUyckh
/UCxatMarrkKNm58PJly0ZApnNUohrXkMw8yIVI2SsBMJ7vl/QdqNhu+RRBFDMEhLIO8lkRdPtQ4
52TKYI3EfUTbqdCdIZZMwqcqo9cepYJpgMvIZrwSG99yYZf6lkMhR0MpBCScEVwQfZBlarNJaK5a
8JvH3uiRbxk9M+xuHNqFXepbyjnmTIHLIutVvdlOnClWbe5UjyvcLpPsD3zRdWyNzT3bYyrzalMA
6nJxwGwkRgAhihtjVkrQasx+Ng5nRFCA1VxRyZ9SuXus1axn7PWGa1cghIG5TANoNJXuOfqa1EmZ
2mOEsgwdjBc5wpj9UBrBsEupkGzgGllC6xsOCPMdKiAxqDADpUodqjiWAZjNQXhQavsUPRYuedaV
28tfctMGoHUwg08GaZrlpZyNOKkxPoaBZ00/RgUq1H5mgcWJsXksM+T+nN39BHM4sk7YYfXqNcqg
ctjWli+/XF7LVlAKtedfi6E2rNSUqvIn3IYJt5DA6IJDvuNdCekli/Ni4+ItTFEXr4pRd+prfJto
jBxJj8zB+CFC15QXffPyqlhbR101pBAoXmqwVLRHLZ6sJj5WAaugt3G4VV6BsBZpKJLKwPL7BB0U
KSsOvBNFUOwgz6HGvTNFtc2J7dGXfUaYRL429QKBUAMQDAFAIRUlxKW1SMTAsCKN4LjM0n0Sj1fd
WDHm/LdMKCgNgoVCJr0vakEpFwx5DGApRqAxrCMObpHk1m9/GEjkSKg8QikMU3vUKqZ5LCskxGAS
4CAiquXT16Ht78T2tzXPkLMuDFGOD+o4OTfxIN8TjXHPF/539CVYXYeNU7awQYVYvF+EUCDOVTsS
CtMPWsvnG3cumdX/jWcZQEbSnEMHCZgYyo4IERiu5/BYqNezq0EKR95HezJvmKFPznweN54p+GoA
+yFvKiBqpRzCbPRBLRqwFv0Y3dH+SRTXxIg68gdCZsbKVDdi8IU9yivMnTZlSQd78T7YkRic9OIS
l4U9ZZmhTp7RyX3JDzDD5zez8CQ1raUmD5r6tRuhYXTVN5l7+aiTE0Zf2PN9pE6gL496C3om7OOk
7ktDMjFkbEN1F123bnDnXMOkRtF/umx0BXsj5x4Fd8yJQvOP0DAs3UQjc2WSa4mCwS0pcNQDIVlR
bcF3NO8jUnxbKenCHjm7Z4+UiAJ7GmpDj2BqBKpI2RWW/hVDfCjtA0cP0Rr78gK3fNT5+qi3l1N9
JUkq+Ch1yu00jERbTWeZ4aU2iq/LXSS/4mxVUenLXM6JCtJ65YvoAGX3EAU7GQgfCHR7Smx2aBlL
jEeLuZfUzUvyNsynBt/uRLQFyksFiDCipNjYSu51s5uysVNbvuV8P6nbN8SdXGBLlVM/iDCk5WNs
+m6xr9zSMmwjTFir3LoXmCdBIQxIXsDRqIsIeb0yisa2Bg/JCxlTEAxooGe5NaXIADTgtLPPo9xZ
Ca/cJPJrwT/WemlO45sqHbr+natm0whExqna2noQ/WN+HNkyGHtoF8t3cTcoEmR5ifoGmBCeDSQD
qAPODma6gbywxrvL53jrop5bpDXOgCSfhiwHPb7oZTeQ5jz4O92EOZMHhpOlH0H2lPJFC2OUVwgh
eD9kOpYnSQ9ipjgdBzLV5qqbn5WS1fTbeBUxeScCpAYhPHTIqdfK5/tJ9rNIsQ29O/aAjY78OECy
QWbFX9uG0MdUCNHM6qHCBG/ql+3Q2m11r4S9GXexJwbx7vKH2nA4GloTwNsqoOkAjnDpCipFztRM
wHcaSdtOAEWK9g+OAqGIQgyJQj6Q7pSJtFUIKzGEGUSvPioo09SASxRHEeBFY8+cJttICUnshfEI
QJwIY85yQUgXIUZfN5jPbOK9WE576E+1qgO2hqe0GjFjjQmXSBJNbvxt+i88TgvT1GMRBByIS8Am
aMeCLR5kJ3IST63xNInQKmAudMO1LaxR24pGSK2IIayRPF+yC0/B7JXdO5ITHlqZOSQqbpyUhT3q
0ZDmZPRnOWjt/gsK7n1vBoEZQJIGBJAgnHckRGz3o4M2E643bodtHArRJt3DD+T9rN9CPSWij9sp
ZPjIsgf6Gzt2C+1IfkTyRpSOQ0/1yn5/+aKs9CLpr0s9JVOTRZhXwfrTPfrWBKcaYFRDRmGuO3bu
ZJMOTsqeRSHndenbUAYE/weaOEheVrhmpU4w/V/k5FAdodztpoTnvz62DnmqmSX/9cYurNHYMdia
S6SXZGP1ZKcKgBsJ4BgG4TxQR9DuRkzO5sRdu+/TGBjRpQVJ2IqErMyrcgCzvWTrIIzpFc2E4DAG
Nr4N/Pc4+ML4jGu3CmMKZMnhVTcqKHqJOTcZrFanJkq7j0ELCL5IUP4KVroTwNXK/IRbe4o2ioR0
A9HrCt2sqT3YBnjICmvTVZhBq4VdMF77AiKP8ssEdTdjSe9Bfw0TuJ12+jXLTp2h2hmdlEdniJVs
rIFNAkpecOg4lhBukmn4XWVU1QxCaonchcyN7yI02xRnhGBdQBhGbc1Co0304txOeitNdz9BBKwE
dSPIwEc0MI9GiCdwRyhfbyh+pQA0K8EFKqlLBATAgWZDKJTIVLHP6ZY9HE+wG5A2B5gXKRdQ+PUs
Fx3sSY+dg0AK+PH5/jShDGWT3x4RwWDkwhoVSYJOsQmzBtayzJGR6QQOeL0CzL+JaOUz+8TrI7S0
RuVz4cTX/kBOqYyJYQk6oLJiKddEwBH8sM8tcypzHScjgZNFMspL2vt04CGCFS0oMHUE3VEywEi0
HyrQ5WDOYHKByXAVi9+pD+Q8A8DG8AHrG7m0TV0XhCq57Mc+mLf2BG+Yu4DjqXuCxwOZ1WNuKUw1
142Ui5jEBBU6OqQbTx1VwQe80cixXFCwEcE47ZWwDAONbEYKBhoTm93cZNqk4hEIusmhVqnZSXlU
cyHmplraTedC3cjqdJCbI23+dHlr1yhAHNrzdVJRiZ7pWmdIWGcLtVPE/Y4uPUv2vDvJ8MxWcpc7
nC0NpoRjVWOkCyToescoTWw81csfQX1frlS4IcBkxkmfpriRregwQ1QudAOPDG1zAFEhKmFpVm/U
mpdmqaikivgoaiIFTd4DfBHoBAxH8XwTOc+OKY21fX1+nSfKFc1VIo6NrGV4xjDuAZpA3xTQ+jwW
9/pec3gAjOQWs4DgYQMKG02fy5958wJBNQ66QzjOqzZEEYIHHGJleLF9xQ6MT2JRm5ctrPRJifcD
uvJvE9QCAe/oswDIS9zRElNPpRvfIpq24tsMg3map7sl9MbqG9xhh7m5G74Q0FE4X3BhIHGhi9FC
OfBzpnMkRiDyjo0pXHFwvtl+2PNMKMvWsVlYozxvxgcGlEylBNYEl0ys+nv1aHgp2N1YIJWNF0wH
pAOQYIVMjSu010198FOhGCnbA9ia8l3fcQqoF4csG3YqmA3vK0mNnTzjrlox1G74hm9VS00jFUhA
aF7sUGHIWenhqSKyiHBFoK+hcSdh7IXHtBTlGqNWi+Is1lGciABSlo1K9t0K3JBQ8571CpWome9b
b9L1O3kOwDcm9AYaX2E5HybF77+AGrXlgKsYxw5M+C2XWDmnFN9jURq/NeKIOmSSgxjNKsHPdV3V
wlhhLePsja0w+GYzZ8EnLg3ABCeAO7SyWoja4oDNeQR6qqCcE1BaxTm4voEIkMHGUgx3UZODvzo0
mt4ueV+2+nIO7vk8DwwzjYMaMmC5PCWmWvId7w4+lHWtsQi5m6oaMM0uzUL0ztV64RXgI3SlvBmJ
9EuLCeUmLfj3Ssfwu9PwfrTLxFD+BHhKGpt9UCQPUSSUwQ5avINq1lIifucgn1SbwMyAMKbgpvwq
FoY0BOw6iL9MaAODqlHR3WDslZsOycU+7LrwOEZ8f1cIRhe7pSZBLkASOTBzGXlS3pYYLOudWGlq
yYXKF8qPkY5yZ64Ats2VYbAvFT75jEgseMJ4fvBcqE1oK0mRFhBrLwW3ayacmGrqpLteNZwOvJJ7
6L90vDlX3GHUIgek9HfFEFlEVHAA7s4Ks+ENIu517ZVxgXGgshFdQ2+fh0mZO6tIU8lw8rrzsQm8
HJcv0igZjVmWkABzJCHFHyZl8WXgw7yx+EbOwYGq9kLtDVKMOS2oG9tG4vPldRL2U+JOPmoUZmwU
LCjDyiXiFINMTNEUsOKh80NFayL8vgbyPdWuUjAkaG7s1t/rq87FZwUmDOj3D0yhrmodlE3KcwSc
kU1NBZtkytCHKgu4Xp1wJzL1CtZ+g7JEVb3GfJxapf/LUvpWfCOz7bqZvNVWec3CE63yQdAX8ogM
Ia0J2OxKnBSRWS8o0QgOJqlywG3qhHmxSzFOlFaDU+asL7fKCIk5zBEhEiWEhnQXP0gqKYnyXiOw
s7m2Z1swle+EL+c1Rp3DidEsDCCAxmoMbRwYeAwUxGQJUxMC3WbvAoxN9T5WOYqqNXCvXP3j8hNK
XkjKry4MUFEQ2qnCEMowMJV3Tf/WqmA99WUnBY/vZUPrF4zsIBw45E/Q68L84rLm1kEPmR/9idCj
Yc4FTfbCKq8kT3WL29/fNQy3AbuDYiWkv1cYHl0aBcmvet1uW/lzNc57Pv/9R5JASlBqEYHbAcaL
jtUlochntdJxILzmRdmNIIyZXMmSHKIjy0pi118JkQYEZOE20I4EpcNy7/IJLqoCCYodS1n4pTIS
0NFWan6D8jOIhQI5fmR8rFVwg9UhbsTQE6q+uGVUhN5w9cyLQ6mjWWcRflcST8m3nd3sMdTqsarY
5OcvDyFGWUUFrV0NvYf10RimMYsEfK9M+aKUxTEKg11X78r0rRVBU6n3TtvZl1e4vlgwiQY/+vyo
uYBdYbmjUgIdvCIGv2oSp5YaP4AXmXXg1y6DmCCdFCAQjRWmv05EIeg7Rbf9b3lvpqXJP407tHg/
F3DAgO3dCdf8MyvoXrtFGAVJv3Iiv8Ks/HJddaxKuViMOlq8mZemhjuMvBlKePV4ww2S0Lm8jZtr
xI2WVML8sRqV96sOapsI2+yo0TPHUOp5F+c5zkjYD787lIyDCFQekB+4c5jUWSHz+hSc0RgCBA5Q
ctEv2/n7xFK89IYgjXOLecO3Lh3pIKM/B8aYVVG1ltK0UbmB3HBwD/LeZIkWZyYHtXdIBWmCUIGd
uMEjq6azeRt+2aXLq0Lhy1mdwiXHqOT+l35A3P0+Uvy0n3+vjw6pp0GfmknF+sK97hnuuENPDHPH
P4fwWB5sIziA/DWgFKCKwK1AnXx5MIWez+c+VLVTLipbg4dRHiShxV7f5e8sh7LuZWJtGjIXCDCA
n2lVTjXkqcQ8MKeh6NejJU84AE5iWy6htgOFCeNsbnkTXHDUbdA5ReGYWlzZyz4quBrMVXdd+j0V
S5YzWUdxeD5BiIm6CYKBlZAmeNSLErQUeAGgOdl5hGJAN7M7djd860afGaLlNNUBkOOgT3ToFgVX
4iB9Ar0YTr/OemI27ZBgAMU9sAHSJBtjD12kRAl0m1MAgitGaxJyC5A1xsZtmsGe8fCJQKjRcZvQ
KepY1oZm58g+2uGmme+i+utlJ7jlc/FR/muDvrCy7s/KnPuarQoHfkIy6Pf1e5uqbqyipT/HjCVt
HbZzc1QgNZLycjAQc2UElQTQlADbenlFq8IRqE9IHwIBB/gT+ZO6yRn2Q4waXs3DWrfFuI4tqKnU
hwiqars6LXP0fOrS5NJyvum1uWTgSjcWh345QhmwfuHy0tjVNgVnt5HATaD9YpbavTK9XF7aliMC
/TDefYxboKpMS2VhrLTlew3PSP46viISxaB1YpUp9GIB92AG8BtnY2GNrPdsJ7Ow1MsIlFW26jc2
VFtuC0TAc8TfhH1hN3F2fXl16wYsvhz6LghKMfekrkglZiHNg1aODGR7syt76R262uhCKFczqka5
HUP2UP8aeY2redlb6lR37T27WrVx6fArQDwm4sahOEcFIeCcwAxvXRt2hNxsjGTH4BJXUJ4vr3Xr
kGL2gZxUOKyV0+0GlLC4qTHsQEdHjn+R8srKkmOhQgFdf+bFwrpsb3NVhBwECESokNHTZDHa6EIo
ceCSGYrrhPOf5EEGIllhPV5bVwDsIwKiDsTva2j1JCMG9isDRYLkadCj9wDshwwfsrUWTKgg5kb2
DKgc5UPKMA/5bhIQJkoYCo+OBQ/WppqxYRsBFBzILyPi8uz36phjZARGtErmIQvTPvKTeidUY29m
aJIxlrRRIhRF4N4J0T8Ss9XRD5uxLFB/QM7yOLvRlbCbQGveVWb5/RWtabu/Tl4/RG+ydcVBTUom
Q5ERgs1lucwmU/Wpm2dM36BPQUqz+SfxyYdAJKiOLJgWwQVdmfGBGcDR+4vOmAiicYXA/NEuomP9
II0LlAZSwmPQYUAaA8rwZf2OsCvN1uiAQAb8xAKjFEufHMooHR8MdS9LMQejHfCwRTfZoRbbE8+4
23QM/NMKwecAhIs2MrWnyODnuCwCEgP7Xuf1OwKg+MD0Ih1WwQ6ZDEUNH0V8jF5T7lnwG42vBl5D
N4aAGHwA3sjgjXjFKknQfTa4DTLdjfK1pODlWSnhyVrHS5GaaLaxi16mz0Rkk7Miy7/lviGTQLOW
GXFTfmRlkQpK8USMVangS5HuD+o5YKBzCWVhhdmiZg+WcvT2ft74/3kd/zd4L+5+5uzNf/4P//xa
gLsrCsKW+sf/XEevddEUP9r/I//b3//Z8n/6z235nj+29ft7e/1S0v/l4n/E3/+XffulfVn8g5O3
UTvdd+/19PDedGl7MoJfSv7Lj/7hH++nv+XTVL7/+8/XooNwF/426KDkf/71R/u3f/8JCpiz14L8
/X/94c1Lhv/vHv+iXv337y9N++8/FfFfoHlD4QZFPPBsI0f484/h/fQn/L9QzMEEDQ4GaLbQ3/jz
D7QZ2vDff4rqv9DpgBQUHnHURjAr/OcfTdGd/kj+F5h3NPDFkRBNw4D4n/9d9+IL/fpif+RddldE
edvgLyau/rz4guoEJiMJsSxeHCRn1DGJGlkCa8cEfO0wWZovmaMxeLn0CTL3KNeHTqO8NYpmgxjL
9OV7pX8RgmOvfWnDH+V4M0Ded5KuZ/UxLAwArAb3bBf/+rXnv24VrWEIA2E7GP8klHhR76UeqloI
IyGWuMYOXgg3ZOxKD4TRqNmTMTUWsHrldYgx7AV8uAyYFg3bLCdpSmrMwiPj/wnckDxC/Mf0BcR7
Lbd8YYfGvYJKtGsq3YAkFFB5CMrc/Ht/IpYn3KwSyJqgymVrd6ze88p14+whK8YDiSyVjFMuH6oc
xZNRG/sagcW0S4ojpE/tTmdJXTOs0Kq+cdMWEHCta1vSDlBkM5XE6fnfTetwLM6XQscvY4O5yWFo
Wpt0iSb1kA4/oJzEiF9OiRv1ndC2BuQMhQSwwZ0ijrPgXQsLaeY7tT6dB9R4oY4SQeABJ4JRP9ja
s3NDVI+G6yUJYnUjiHlmgPdiIB+KyG41xnpYVqjv30P/TQbIDKjzooG4nISxx0oNzCkJeFYstnpX
iZvDyLV0ulF4YZdHLekyPZcrOBX/ut4PTz3mBmaruvvAC069ciD/JpZk4r0gsoQuydLSnHa5XqPN
irs02mhB8+89WB0aG6p1trrj8cWY40F04kGbJD/p7FgIcadOaqfChiLtpRFuMh7NygQhTqm7czt4
DB9IlrA6hhiug3YShu1WTONaTbjkwqFGoQ5dYNEJDr3p7ybUsiCXAwgbKwFZKXyQBUKgAZUmyLyg
a0MO0tkCAynpuayOfu5pejfcILHC/CAQFQVAyrkDlfUrVriykogiRlFFRpMDc3FI6yhPPwmtnhQx
oLOCYYoP4oPwCmxQb5bu/BzaeW1qYJiNbd3uwdQFtVKwEhuYFfgHDDmnHwJQByBYQC6uYs/U9w2p
140Ct57QgxEG0ehU8cVAyFf23d86wFDFwEWBrA6KYdStLIBsDfTGB5UdL5hN/6yGnM04QAwTGrmt
Z9+zFuVp4KAVayu3glve8U95bup3woNyP0OdqPwWlHbxfNnmlq9BWA0eBDLmiA+7NCk1+MQQe6oh
+GW8VXP7VcnmpxBVMoZPW2V95GuhuUKKvTK4fxRq+/g41bg2buoTMIawA5CuQOSMz+WORPKZCw3R
2EoemdnX1q08M0yTYbWJH4+qj3eODK9M1wWuSAuujvlzDNpXNpx9a0PBVYkyJji4kPhRd1IOmhB8
0mJly8HgSQO4M0eoPUPF9fJ3W+WURM+AQFdlDK6sKeON1udAkYrvxkvFXa2Wn5U6f8Q85GuWR/eX
Ta2K9Ph0C1vUqzdy6dhCjbkGDLB4mSaz38e3hJ+eB90XWjrJLas5thVNwiIeclxrlAro6mLFjY1a
G/hm6b77TNoCoU0EKgSneQz+mwwtcqFF7Lpx7VBghM/G2L+B2WjqDpSBqI+54UP4/HZ2RQsIZI+7
me5mFRRmk13Yw07gWG/FxsMLm+h5o+0IrAIdGEHuo+BBtEVClsnhTGFXg8/lIzz824v7ZYgq7kAG
vJRUkBfYsyYfM6k4Ki+M40H+BurZk0nyL4MRjYxxUhaKSehTFTQDOB6DM33GBAc0L4RvJEKuUU9h
7dymOTgsZGTofa9w4mOvDkoXwpHwilmD9tu35weo8o6WD/7U3MtYD97mYUTT9G+D9PoghqfqPj5V
hRJtfyxd4kKMF7BUO9Eji3dA2AhaAP3HsUDJG0wUNAw+lrMuCGO+sefX+A4HIzQBPn30MZXSO5zX
ez3qRYQovr5mNce2XMq5ZWqds4iHDZlVBQwLgs089EpZ/FRz4t7ovjKODMsUdeNkPq47Q4taOyL0
NGoA2t3M8kGkdPqIopsB0ZtaHxDjI8EJfVahU4QAjRDU4DVaPncQR2+yvh8b1JH0Q3YgKPwUVtub
D2SPWwf13BbZhLPXXK58UJxLUm1PtenfQw3X9W3Z5Cb4FBINsl7YUxnx0tq0pb3cGERFyJE2ACty
GySRkw4V6McxrjoTUdzemHoTusqfpLG+zUXNCWTpwegwEcTFj8j8BhNUwbFdNum3po8PfRq99SMo
Pptw9PRYzi29Ta+5UDoYbfkoc+nLKPePXDB7VTD+0PTBMC8fEhIQLJejomQC7ReQVsC90NCWDr2z
eUh0kuQDDXdVI5CG7D0bDbf2xLAD1Vsw64FqfxXXARbhx7OMI0GI2KIdJhox1U8Q7Swk8vrQE0MG
YB9oTCAFor4Pgga/FRN8n4mLoH1U6brZZiqYvdsS1P4A8TA2cOPdRkbMwxiadKi104ddBGERrxQN
wkmCKIQsI8BwgQMaC7Ak8TnUfFkJydYKzw1SJ15X20iSfBFUYWgKxoiPO6k056lwtERlAP2ktZ8k
i8MEKqIT9CboglM2offCJwiA+gio0Q6VoDI+BrG4E2tIMgDIGsrVdVY0bt03diuDI6rgd0aCCnXV
2UlduYDqXvFaeaXm2BxNdhQt36ccJBtVyVJ1NOXU0u7kdl+lmiWEnStGQE/L/CGJE6cpQRggRnZQ
K0dlgGMWJ9dINEfz55vSCB8v34StJ/zckVDxlwC22KhK2wpMhJwjagAlVc4/sKCSoieCEVw16mjK
epVDXxcWONBYae0uH3TWs725CER0uMyY5MU479I7tQ0CSGVUSPw/njTpKgWzZYAOI/+v7/Xv3P4f
lNHwPVDBI0EkODqpjCOS+nBsh7KxwzC1Rb6xEq63J8x3X967rRcbzQIAGEmQjAk26jHjxDHOigmP
WdCO9bNQZIPTqFC+K4vKRmAZAFowvmg+cC3pfMdXhb6rkiQ+8F0Lno0Ik7ZKq1xrvtY5Kto0RaI8
l2qT/f4XBsYSVN6oz6LKTZdf/EL205JD1l5G6vc6SZGy+6zO3sYnXtggf3724A2paPhRgYQ8iyFD
lL2rI1OYeOP9Xpig3m+9A31HoYXQsimBd8yhUTI/DG52BzCUx6oyb/hPgkv9tWeUO+NLTq0iEcYm
r0PRSjpGh/b5p9AEOHqY4NFNe0Auo8ZAiOy11YFt8iwUfZTIQkW6bor+ReIC43rEMIQN1Ipv1qX0
lDVGeagVBa1ZRfSUuZfNNNE/S/p0wzjW5EIu318woquorCik0o7zvfyapRwlcVs3BV6PKsWI9Jw8
QIfG7S3Fd6q9f1V6qcV/m4IrNpp6o7BFbIPgAhvBo6tAfeak6iKhDYvixPTRIAKGniSwYdm1blfo
f4AQMrP18Cur4E/+WnrJyJTwNgMPiuIWOX1nBxjBjSZVo1/a1fwiR5+10cJkOuNVXl8SSNmd2SBR
45mNJJx9Xw2xreo8Wq0CpsSGNW7FMkE5pEADVSFfwgQ/vfR5YCb6/eWzsQ7N0EHHjC76XWhSwLcu
15BV3dygz13YMzeZeXo1NSmCx10ZvEIsXtSAU5x+XLa4dSIQOBlg5AXzBFAd1JowdR2UkY7qm9JC
jhNgIDf2bRHcUprHI0Un/KDdjklpubGTC6uURwuzNs1mldT8dpBztLPCyxwyYS6bRbNr9uoVd/cP
vA46Jmj6oguJhvqqJJ8rY1gMfFaCmw0sdzDqyAnUhf3QBGs2hrJfy4rJVLS5vedGqRADCCHQtYVp
eaqlhlb3RPh6A6e+0r5BXA7yDnlhGZ8Y33TtzMlKCXINCjeoZFFXIU95DoMhWClpfBMgSHDSIsT4
rMOqGqwj06Up6viMSjmkkg5TrfSZx8lREDhyWmjHacR4aDfKBUtT1JnhOU0ohTgvbUH4rHsYvnYM
Zyg+aR60r03ujrWyjVcDcQfQrBhtxPVADLe8jGk6zKNf6B1gLUTeTbrCWXHvDM+/yr23Ynf5m4nr
sHtpjXoTg3HKYiWFta7vd0Gj23mUAhJaWXEtWekcmVkRfhIb3+aqaF+04+1YdsciNa41cThi6AjC
VI9dz92XxnDUCUNDz5v9PDjJDGpTrbDCoQP87ilWRVOOABavx/3lFWw0C5croN41OQwTQ6+wgtY+
5XtXPjB2hNSFle9tnARiiZDhop6zJmrq+bHriwiWSGZZPaR2YeU7Uqea9uGBRSGzdlXLfIi6THGL
4bpslqGyEwii1YrF92ScGX5/46zBCHJxGdNVGOii5+IaPF01X+eo2+hWQ7JK0Zr3xbW8D9oD735E
lWB93mBRBIckBquIQ6Se5FqcMTvcImn253ulvC0yyayy3J5y3UzT1sz4p8vHYx0CLO1R25iWGHfn
tQEFIgG8F3L4qhfifhzl1rxsZ+MYLg1RHkkYy7DSpKCx06479G3nlWN/3bcJJJr067byQcdTe/MM
Ob6weWXYJotYxjlL25SLSjDdhZHRrD0VBoIrwu4vm8KBSF5CWJsRSK6DBRiT0GDGsQFk+NRPPAt4
mgoAjlFHcz4FZ2J20PfzodnXnnJ3eVEsM9SamkpqYz3BfmZcMkFXRb/vwuRKzznLH6trpRKsBok/
yAQYkcnmgTlbHuV+h9KY2rzg0PTVqnuhEo6Y/0KpRZKsy+tbv2DLbaQcr9YRDQrSEsmKN1+p3YHD
9HT1hrl957Ih1oIo/xiXE4r82lTbQsSbmT6YWhMcOJ1j+OF1erFcDxVxxP9P2nct2W1rUX4RqpjD
KxhO7BylF1ZL3SJIAiSYw9fPonxnfJrNEX19/aBylcvaBwSwsYG9gqjTtnJwDEteG9Sa3Lsyw/Ew
kXSXEHzBybRj/88jW7mpI+ZM6nVAmsNT3GKuHDh25HaH9NUf1dfhnJ0g4dmFf/UDR799EO/dLj32
e/tAwj+HXv2oF5EXs+dUfZrhRtX40xDyiVHbCBN3w9Rp5bz5PLzFzDmQtErZhCAZ/HmdXzmoQukv
h0IL6Ui+bdapX6u3z9EWEzjmlaL26n8AHQMUOaLDeFMenBPaZRtrZfXrQYRx5mRDX2aJMk2aykkz
Gz0Rt8+8lKPc15+HLZj6F+KrMZtGAMYNoDrO6y86SIKJQanS6i80xd8DmuDivDWg1cP6ItRiOUxq
kQCLgjdnWzs3yjvezDaOl9VseBFgsRSMxNBjxUGGTw/NITvO1rgtku5m8bl6koCggfbYbEC6fKTP
oSZcp7Y9J/fsGuafIAsbt7NHW3r6B6Y085n45dy6iLbI8WZkuDUsG+Fg4pS3zjDCpw2PWHlGYBzD
fcuud3Y/7HpDf+jarjnWtfg1TKgk7dLc2M+rEwjHCgs1NzrUy8eRyQWnWBcgmOcOD+uEnPp4y2tk
K8RifzG3isx2PqR5rIRMoW1Jgj8npdXaCh7wsKVwIda9vFO7QjhTFSHTl22xU9g0UpHanBZpuutE
mXjSbUOWWvs/R11N/BdRF5OIR6WU6NwBHoO9xnVDVbP1WtF5lsw92/n4c7DVfXARbM4sF8VH0WQy
701AKfuUUT5aN6RpaKfBuI7cZkDKDiRQ3S2y7XqZfBF1sb0l1Dv6vsOumEtk8ipwfR9v5t5m4wko
Um12qFdSMTAg8x0QhKyvpMO+JRZeDH5nrmhXHqc9/BNm6EJ6Igegif78SddGdxltySywGtZ0wsFL
vrLrfPi9wT8FUm2zQSKYUlrAva2jRl/JMp8iLi4BEDrtWFljoXamet3x6CHvjXuN8IyiXb2vYrkz
OVjUkgT55EKvo4SmSKIO98REI9vubiAWQ5VkPCezM+hIUOsOvb2rwbIuiAxiFdi1anpGk7PfmSNv
QdSP7ng74e4+5u9MjBRCiiFg7RB1gbfZRqpeO3cgyAFyCKjggJL//t4Xa9SWUVWkzEDBhddWmunG
PrWHiVo1j0OzGf3Mane8hAbNFImfJa/30tjiwK/kmk8/YbEnpyqPiiRG486sh1BHruHaRsKcl/wi
dX+KsNiIUV/Ftp3iHqc2eZBlGu27eKfp74P236Nn8Sx58TkXm6+2J9BVs6zxWa+hw9rGFK0VHTJB
dxv7YP7JfxrS4ozV4kpaCQEQxXnqIDQyP1O7gkI50bMoXK5+K+JubvWVhIbRASEyS6oAYrbYCrFk
rJWzIrXDY9pHyCXaEXsurPA87sc70j5Fj92xPI9nWGxBnW3rB2zFn7fqxWJNJ1nktYX78VxYzKT3
KnCP24XFWhgITADbhmYV6rLFty3yTjPI3C00IFqq77OdvoOkxd48/HkO16bwMszijOX1WE+Wi+NB
JWFmsbB19k60Jdi9GmR2mIKT3MxJXNz0nd4anaEDLJjoQcO/RbpFm3TjSr8VY7GB86wo8jZFjDED
YghZA9jcEmrFfbfRd98KNP/3i/nv4PEydSoCiVZ/GRO4g8XWmyDjxsSsJaRZYwSaDpDK1b5oknKr
TVkF1BrPej8CHimy+EbeXalDNNSS6FNAcBTA18W0AKqRK5HT4mVpTI+pdK/76KNx+amL2U6xN+jS
X1QMcbn4FG0xQTofa53PGEMcm56d0DSi4n4CZA1NcJh6+q681XznZTxtYTLWv+Tfw1xMWMEU9GVj
fEnmavtCkwGvNl5evqj7Lce2yLhuHelySgB5nWUioc8Y4GVCP0C6jP2MbqsTVDEP/Drd53eZxDhp
tyX6tLYmYfoHBRwFMnhfcC4ZKdjEBjz9dKN+7AptbxTNQ6PW739OFqsH9WWcxThtqP5nCUS6gCSe
+ejDvjkW0NkB3GQzzW4NaZn/CvDpEs1EqAp0mSIZTS+fkjvG7I39vFrNXQ5qkQKn0mrJ4E5/3Xrd
jiZH5zF/jqgGfBDY/S9bcsNbI5sz/0UCSZM0z4wGIxOG8DLdOuilTvPc3PAHWvI4ga3Fhvt7USzp
TQOTTVPGeDP4zRH7br9MJ+HFuwRmsEXo3k4lJRvrY+3Muoy4OJqLlrtWruNS34UVLPe6/XxmiXCr
Sb26oS8GtjiBwe+LbUHwAaMsQ+66Nez/Vrjir0/noA+O24T+BVqllxXQQPGATnvroQtwKJstUbj1
MfwdYTGGcRQkNisHQDE0cK3Ga5QtvMv/Z7P+HWKR3itpZ3nv4jFs1lk390hJVJzZPgt7sPY2EsPq
moafMfSrkYO+tkWMrp0EQ1E2t5SKmvbX+UN3knt99MhOA3qcGj+2FQNX19tF1MXOhTXegJtY+9cK
V1Ejzbi+f4Bjnb/Uss6FHtCs5QTE7BdFoBTc65zNtKY6iHbax0SBfgZxywb+OQv/VUMTOxedb0jQ
4cj8YsoBOKOInAqdrNgMu4LG+79gJ9UvAzl3do5FXtqYwPUh/r+QS6JnL2WSZQlqAWNHmqPhcV88
wQzEM7Xjb7Xzm61TeYUOA8Ex+FMDWwMjDcgvfE6DPfD/cYQL3286XHsvXVpM3uwplaQ7KIMDQRmI
AshkK8zCYdP+YG3BQp8Vbtygj4E0Of/3iyTcJZM1asQGMBILNjfO8Wm+PjDA8exdRa5TWkHhcgug
vLbpL4Mujs9xklldm9j0dQSxybyA3+Hzn+dxK8Lio7pT6zijPhP+4rGGj2x3SAa08f63IIttZ2V5
3OUMw9ASCBfCkzOPP/63CIsjMjEt0QCmWfuQP7V7LYhYvPtzhNVy9GIulkyzIuOClHM/YubOzfJE
eMqB+Qb0AzuYqQSgR2GjNR//5r51GXZxRI6aVo18QqVWON2DiOND1CUvUhYbFek8BcuMdRlmebxI
NLGTkuGSmvKjmom3qlcOXW3sh9Q5SNu4acwt7ONWyDnDXOwo2Hk3dmZMUL1nDmhsUT/SsnQOiczf
p7H56Lr6KhaDuXGHWesia5cjnXfERViTVXXmWpjHWRcDAINdAgiNHvDj1sytby0g8iDBMStcLtZk
XWt6y3OsepN3ZzPJw0rdJCPPs/912v5fjOXD4jDaqkL4nCCAtgQeiP7zjtKcCf4UarEQuwj6vlJB
KOJepRnHPAlaZdWO5xNl+bA1TVsjWyzIaqqZkg+4/fFDanjz1cHwYSfW++DyhGLrQ64VBg7Y1v+Z
q+XNtuBTZ8aE4a5ZRzvVKCnP7R3L3jPnyYCmz5AMfmbs/5xR1k+Uv2MuFiJziopXGmKSDBqW0EQQ
md/I8M9BVpc7alJQSEFVVaFY9Hm5O6C4wCcJ01al96MxeEp5MPnLmB76ExoXLZceFEn/HHNtYJch
F6eW6OKIlDwGn7Pi1DGL0KgPqbC3VshaBXIZZnF0jdLguaXp/7muePDOyV/SNyNMj1FQB/HDZgGy
tiQvA84J7SJzsEgfbSfBIVPGEafgl/8C/v91yLp71zSvIieqPJ1Xx1FRfb00AMYiWwIU85db7sHL
X7BIKeakl1rl4jAoe/heGc2NmjceAP3vomH/4+ddppa6Kae4qjBa9A7HEDKhqPFAxyr9KD3/x0p7
o0xY68bDUQfGpEAKzfjJ5YlQWpWs4OuAGsvazYqkM/5Lu51ZTOJm61a9dqDPkGkgG6CXiU7C4mO2
g53pKEr+ImFW7/YpPqb1abYF5PfanpO93Bmnf4BZnzPXYhIv4y4rZxx7Y16X4Bh1oRoyr7ybVfqm
u/LAgzjfxqmuHEPgaUE+wgY1GE4Di22SFXjch+7973n0+a0ICo94ym3nKQmdPbvgfPD05/2/Ao21
PoVcbBQIekJpoFVrcDkoB34RTkHy9jdkKvHHn8ltd6/Q/Ep//HPYtYECba7iRgm6zBc3ctkXfaFA
nxKAVfWsOyDW5v/imAAVH6RniChCKW/JW+Fq4nBFY/NTvh62OxLUIdlt6zSsJNBPYRYnQz0Aa5sM
7gxcgpkCFFct7UEWm7DblXz2KcziaOCWmdaix2iqFveomRZsBqChNMF8g4rrjd29krs+RVucCvkE
BwM9ifCYqyk0NZ7tMaEyj8NC3P15Hay9YyDSLJiA+zdAFouNbRSsM1iECm++qmEp7BsQxdszKLPH
TSXllUMIViIKBL5h3TavvM9nQgT+r1HVIAnNBVgGPQYfHotALoPo7Fv/4AVjLUc6YLqA+ohGz1c3
ychNLKWSwAL8hSWtaQEzEK+h+lHzBdvmjq8M8FO8xVrsSZPksOessORncnWOY4d2e+0dQnxQKInd
TaWqtbwMxgKEyyELjH9ZYtwh0iBy2QIeCJ5/6alQHWQ+n+XrVGh6DG/TR7/X3/NN7tJK+gCsHg4s
wEth2SzTcjsIrSIWPmyTq9Spd2NN/vsd8CnCvB8v6geF2baUEyKM+qmQw31ppkFrggTXbbLFV4p1
tM+wMGdzBRPSM59DscLOkjp2JKrn4XebNcGyjGJa93T2rdBg9J21t1nm1YLyq+Hbxg5cOeI+hV8c
AIDf6E0xh3euBh/ENug5Y4miigiHj+0G60q6/BRtsd8bJy76LJWlnxQJrJu/p8P3ovnvGUIWmCWQ
kftNREa//PMXlVU2mcY8JEHOFrG8rmi3Kq7VSQPBHmQIF6zPJWYvbZU2LxpciOugOqiPykcNdaI4
0A76Lnv8/bqw6/AGD7Eif2O+tiIv5svOYlcdBSJztKil4tdP0a3EhN3yZ7zG+topCR0ntK6dmG6N
euVYcFUo9EOUCAwyoMM+f9eSJ0Q1OxVlZS0e+Nh6ruqk1CTDj8ZNnjfGuXLizWcCNEWBrP5KkjMn
N+1bq5+/MLuVAHtG+7kdJcLtdtTquC5CLY67KSqdWCPoCKgZOwOV8MsYIYVpZwE3m7eNYa1tgMth
LXZ7NQkwxg3IUNg3xk757WpBvFuOJuKALD1bwm6umJVsiQod/g/4B8XeUgd5gs6BTRKEnBVM4Mzq
x31APJC8YKcEsY0EZIBgs2mwchbBKQywH6Ac8NS9JLAbZpP3Oe/QZaH9rz5wQ3aTeXjCf9X8GYa/
Och52S8q9U/x5jR3kbDJqAISZbRYm1f2azv46pl5/GHYx08yEOiKRXS4VjN/uP4HEqdrWxJcwVkf
0p6l0RZz2gHOok4MYy1/8YNyjHY5DDBhRvGUn7pjc8IzzE6EMgu2xJ/W1i0eQmYS6Sxi9PsV/mLM
vVrorlDBw9ZID6wtFN+lQdN8CNQo2Uh4a2sIlgLoXEDfAZCFRUrVccIamYFQyW/JMw7l9Z8bO2N1
xVyEWMygA2ZgIuejQQdrdKcEcQpzDbxBK54OEqSUeEv6Vx/wIuT8ky4+YDs5phhsjEqVJhXdGSZE
1DVBpWex9z+Obv7AF6Fgj9oLXcVDS/zGH7vHGUrs+GC1gSCPPbjt5LtWfIJZhDmbrWVc3V18zqwQ
kkRuJVEMGsVpdi11g+QAY2TUnn68rfM7/33LDYjumQuJKUOHuM9ihVg9zwZm9/K3upvhZcH04gbA
Inrto3ZiGwLzq6O7jLYY3aAAYp7Arg46QnPVMit/8JfZUCy/497WubfWbQfHB/RDuNujN+3OIisX
kyczriWpgmj+OIsYg/RIAvf6t1FJIELXV7aUANa2G5Aes0YSjNqRWj4HhECShF+6K/0Yfl4d6PCZ
rtN/sSIBEHKBq0XawtnwOUaRqi3phDmTYovr5N4Iit3c+FRgj+enMHTcTNFrGxw8ToDEHAuqjksk
aOc2Ts11+y9C7PBYA0Ng0OgGXV0cCOSw+Qa4dtRexltsuVavJZhZiAeJnV2O7oEdFh8wHH1FOsap
5wRwfAk2PuraLriMufioPSRhJpQ0Eg9GooTeDrTWvM5rHOzyf2JHvrZOZoNwtOWx8bDNP8+hwNZn
TKDSRbmWeK7UrqyK/5tKDGx4XGJdOEmrS7k6OaSpbvYOJJZxtEmw6RqKV03UYiPdUqD9eqLZsEiZ
fdkU/MsXOzPYWuap6I3C152EYg/4We3QtA/KRmzw9lZeHj6HWmQQAILTVKZ4eehC9Agh/VDjmdav
nmdt0UT+9+vic7TFRClT6gwVRzR+hlYPJP/iu2Q3P5YWN9vQia/1yPzxoEYLh1JIMS0FDMyptGUF
xIaflnmgjtFuSG4iZQhLFfJqW26SX5cggs0ypbOm/Gxt/nkJ5n1RzZBkjCzrQWuLELTa0CVeeaT8
HGOxk+vRBSM2w4Csq+x68qNnIz4k35Pd4EF8tqTmk1ECDLzV0V8Bj30Ou9jMMZsIJKQRdggHXyt2
QKF8ZMBNgHSWBy2jSU63VOrmv/LzKYqQmDkDrBUNhLDF/ThG5pyaEdoTcf9UJ8fRSungbIHi5uPq
axBsMVxgoTqxPF1qJ47HmGFcdZDikXm+WpVQe9i+WGlbkRaXVautiN3C3sBn5/FYIwuGPRyKabGD
+yfQQ+AxHEA7UAMYqu7MgwU4XvZjIyOvrU98UFgQokmBymRxdpcZXG2nGGCQGQvAfpq4/7DQVOBO
4VAIF0Pjbb9pUL+WxiDjMetOw6EF5fnnPQGz3qYkAjHn3IIVe1bxrjlKilX7qPgzdSx/YrtxtzHU
tX2PJ4nfItQQ+l9uRRGVI9xiERaeyD4D58jrGI2PBpI1P7l34rGDH0cDLSG18TdCr48YHWzYkv62
Bvs84kmzEsh4/WfEzBN3g+rNQiIzHDG/gnPXP9ES+XrY4tPCjPL/Bl2kcLcgvWXPUzsrbEw+OlBX
1b5DTuAQr7e2DoytaItEF+tO7owM0X7Tnijz4NWImgKYIlgPK3QLRIhHga932s/jW6Q9UeRRXSdO
7nM5GL1nq1wcazOZJuBmOrWhpW6W3wkvn9rBnAI9mUqPGyU5YDcEPIHjTZmQe9DgLNqh6XTKe0sP
rWY6Gn39VGV40jfdc61GR0BJfTvTbKQ1cHIU+2mYFeVSvXa9oqwzmpXJM1GT+7zVvKTQdv2I01lC
tAjOhEdcUP1c5r7M+ideRdey0M4lUQaYRyeDlzrqEUJTiiesKjBIbOySCCYgpek+2okO+byIvzk9
uRO5MgaJxt8hEPXO4vrDbVrqZO07Kcyb1iXeyOWx6PTQhn5RPqhnrS4DoBUTymFDBhdp5eRK8uI0
+Tln+U03Di952hwqe0Txxd603vSI4mS0bvSYWqyB6pVuPFhsyP3KBBNcJXFCWQMZmh7CtZ4W6WE0
Jl5rxyrlYgzMBgA2CLae8PamU9JUP5Rex4O6kZu7zoRxfUO4J3Vr9HPF+QCx5TbO8+dm9nlOuQzQ
Kj2QxHoAbtfPM3Yzxrz2xDhdCxWKPyjRA84M3267n02kgg7gGEd9NGCRrTQ7kqM9puUPkal9T/vs
CbZMH47QwlRzPOLoxNeHhMDKqPqI82Q/lNW3mE9PRelCkUU2MFQqRrz1JCZN4ZcBF9+HXFhnVufq
VWKxN9GOD4WVPGmiOhpDVFEtMl7zIjpH0/g6TXHsTcTZF1MB99Ae1uaDfiJEvo0K/PJine+FCRNt
NWoGUJ7sjFZ9K4PI1m9SxTnXyRA2SZHe1a7RP+i9BfJcrfvuUL9Apu9dK25jcUWcGs6ZTqZd6XH/
yKAvSDuw/jNXhNyF1HuHdxySOkE6KZXXZvI26zPL7/XiqlGray3C1tOjvIk8xyTmOSprvaHEYY3H
23G2tFb0+8Zm6W5iMH/0hNoZ150GPRYKsm0fRlPCQun0e0dthp+VjAOAjm4HeJGcoMS7g+LDwwTy
LeQsXtpo/D7mJiy7lRKPBVwLbK24L/v4tp94vjNRjHujDhE+UBUhK6Dpr3apvUMGVlLu9M6jYvXn
ydSvVThU3w+WEdiFqZ76KLobm/oerh8eePQexDMpsYcboo73rlXuTBBjPTXJy4eqrksKXbv6xsqm
KycHwEa6gRToZrW6eG+ieIeBHbGkvazX93Vt01EB5N2K+KthTfBn0lh30OBc7uditE6OPRBvYG3s
O40odxmkwWiTweY9xvhg7/dmKoXm8aq/cfLpviUO7hfGnYv/qYrwjcuypODwKrvaNJBzBV6C+0nR
Q5NoiacI/Tv6v6aXKtivySA4tTPbgKCJWwZQrVA9oCUtr+nkXsj2Dc39HyjFnVNSzvAyGP1dlbr9
q4oThyZxsRfGdOZWc5Nys/SiZDhPQKN7adt7rs6h+xk5sYe3G53Ggy2pjGHT5A7yppboDTlo8O+n
Qv9QGUEDZUIj2Gh2Q9TmNDGy0MjFdQvQPk0yqRIvFvFPF1d9qplK79VSxgBBphWFnim1THGN2+05
i8d3bnVnpzJ9rTaftJHdCIu9F7lLe5h1UN6KhBYa0goX3KVdV564CqmTRvXzRmdU65LHNI68qirK
ICLDN90uE5qn5DDMRmixPsISb4JpiVX3j5M+QPhTCTruHsSIBEV0iC/mWtDlyiGqrYeuErt6JFdO
zF8yy/1uxyWtE3GQRXewiQnL1qR4bi0VtskV+ZBxowQ6doY+oX0snLPepfepNe4yLT4MtVN5Y4Qd
3eD9gfLYOJWNdVVaRhxYVXbHufIjHiHROeFtHuskelAGJFW1sMIRQGpqgDn7i6h1RydneukYoUNl
oHvVDoCRVseSO9/LWNymUr6yWv1A4g27uKeZGgdVjDm0EvPR7ftrpetD24RgSxIdeRsV1C27HwM8
kmkPzSEKeOV1PFQ6RTdXUPzwoy3Fr7TH1wTd7tnG8j8YPD4J0eyZ7HfYznvN6vY160NTjH5J3L3b
Ns8TB+jJMpmy45ZeHA2TQwqY7SCJFtPKxj2j5YZXONq+z6pTUpBzUdsvkYA4tpW+REPyw7JS04dT
KfiK0Gf1RreWPpJJuatVdqVOkxUkaKRTOyItlZX1aCg9Ps04HI0pu7PQXPIGm/wcke1hOfpCRuNZ
5cN5iGw8HRCBa8aEq33B7Gs5kFPd1CNUgcB7nux9BrPjKG/bPXT2urcx5fo+N9wy7FWGXzviRcWe
f4H2XgyT9NxM5TTOovuijx9qNd1xFr3XIgqTuA1r1xIe4fFNoltQkolu4mkQtKj0a9bCDDWVzuDF
rDoVaR0YnbyOGGSto1gN8EUCEmcH2bghFI4k7VOtoy6Dykjs1kHRqA9FXD5q3BhOY1Vir6XWh2i7
m6rTzo6FwargxpfyG4kck6pt8Twm4kfWd9ckZXsGB0mf1PKgZzIghfRtCdFuw1Ay1D3FQ1SBbpik
QcZAE+kdL3cNYLvzzpOa2+1spXsyjG68KVwdOn5WzTwHDyVBbY2v0JoNiRnd15146w31eRqq9GhK
9mss7IFW+pwQieV33PR0Lbt2WY3ONiPQZ8wN2ruQZSItHsF7UmceiSCPm2ROUCrsZj4+vVaCuWo2
0JuGv+cQRu0IWSytKvxI7W+Z3voCpyhj+KZFh0lx8+4KmlNP4zC4WG9d6uOEnPDb4snvhyR9zEUx
9XvOTG8a7dzDc89NkkcnJIH3woQNasTaK7cmIatkSjvUA3SsG+zYilELdlwaqM6dAI1GxZN61Fyl
IvGyWO5ZkT3IxH6yrIlTJFxxclgciLYMdRjpGWJ2YrTtfjyR3uh8p1DhlWwS2lWp+8MiCUT6GJGv
BbFdf+o1IIKdxzrOBuivRqnHYB5NzSFPviUiD4UJIEntFu+KVTyizFFxe49rSvKqoLmlPOq9vIG3
5jmypjdUZ9LrsgZy6VYPsY1RQUru7ZsxqgOXK2epQLxGr/eNBGN9qE5N4h7a0UAdFp/FxI5d7YKJ
x2v80h4kUWk5j0imWIuyf2vI5JMx/a600HGzeX5lSnTUXVY6AagmOUo899xZ+lWGDUL1NJvOTZ3y
K9ed4AahZ0jbWvtKotahjpjuXZbcFdACpswoAq2WYWUA82/p/CDavAy0VHybMvZtzPXIzwmkf4Ta
f3MaUOFpI/XuHjmpLKhjkOLBLsnDkGvfq3R6hKH6ixZ3ktMOLPkgHzjIwc6YBrGAEF0hYKLenUar
sE+1O5TeZBkQQVewUmiStCYtrMHZR6k0PMUpYq+vYWJRNoYIlNI1A1uqx4ZDAd/NUdLo+bFAH/nQ
RRMKaNTTO6NS0GC1QC4oR3lKTHM3jO33nA+wEjaPVaEexrg9c2n+NPPUojKdUK9wpu4L3II1JJik
eHPdjnh6A0zg0Nn7KXLhPGlYkLPVm4OpAjZeizm59qHD3Ou6gyx703iWy+xgyp0k6EA5CMyaFbsh
zx4MY7oTDWQDUKXtu6q9SiNxTLU2cLX0fijsq9TCo7UD9+YSWNKW/6q08REiQQotO76rDf2RCdXT
oN0FSzlcQ1NQU81IPeVZHkRKfqzKZnzqi2wIlaT86eQRQQGr3Gnu+F2obvyzUMqfddLfYjuG9lQa
uAEozgPQ7t8TIj04fr85raMHpqhCfcCe6AXSG51k87MsCHy6eutdlbpx4JX+k6HxS6PRxJ2qKzJ/
0rugi/NjHqUCWsoDSCmqfMH98hUn7yOYoJDlUfk3p3CuHTMub6D7PQQ1N/CMYIJ62s03bMKpwcbM
F5CXoGnbAKk3dmHUa3dqV70qbvukVnDTcwyGX26Z15LFB/Taf8Ec+mHk6mPadfveNptQuuS57DNY
sRm/SqsUXhWrEwUjzBukhkeDAY9do4LHc84OCmOMCpEkYaWVI9US8W4zGPQlePv2ucWhD0Ba3wJR
2++QHjxHT0O7izyrjrCk3Id8NO6iUXeoITA3wuyBmuglsBqtcKmtyCe9LVOvdLqw1q3AzcGMtuOC
w2wDjua6lGeuxPtWId9EGT82qoTxmi0imjh6vStKDIZlMacjyb9PnO2wuk4pGQ5EqYbdqPY7VTTH
RE8f0Io7oy9+MlrtnZujdpDa9GJF+nSAAUAF1R11oJaStEEptFd4/6CRPQDKlIozASTEqzv2DSB0
5g9FEzZNYoL1LCLfIgakLbLWhoyfqwV109wOk8LCPCoB+2phawhJjiKM3eGx0bSgIU2YONoJF8CR
kkQLSaHc1bxEEe+eE2biemPDorNAqa0wmKUlIkG7Selv3bpIvKRW8Qc03BNFfJTdYPjc1H6ZaXo1
DOJk1NZT0VmPInFeHJD/41q8dQl/1FJyKhpjb/LoBucFjnKYnPpwwrotkDvgXYvbhv6z0tHjSvVd
oWSnREmALxmdQCjiqYv4QeX4jlFleqqBMxq2AMhprHuzZPRQJcgehYTbHn71W+4mLk0UN6UZjKe9
NmqfdZIU8GlQ9nAp++WI+m5qWIhdBC1Y3bjvGiGoYraVV/R9qEjnJzqYYZdp+6gjviU7QS3Z3ugN
1IXBcXjTErPdWUaBNz1dnhXY8NFGryqPuM79mFQD3kzK0qvVngTViDmMEnZNejfU9JROLfum4WmD
wh/qkA/FVR9L4k+Zdmea488Gu8tzOqyCKktflNaUtNUGHB7kbtT1gkYkflDMMadai/SpC1DDa2kc
1Lo+ql3y2hPjJm7yH1oHkyu7dIagz5RdJbDaXTfuoSEO6SPiqB+Gxtodi+B5KbX80Nksp3WBq0Fu
gGouUeKWduYbw4B5yjMU9lX0XNR6eQXAIbokrdXgcgmZ4lnLOMQ75wOr0PvXygyGFn11bdkNxiyu
ZTrAUMasaWtP3/RWEbuUAWaGps944Kl6q7VsbyUjdISGw9CQk4P9EkJh5CXHStFb/SHHncmBhnsd
80OhDHVoN9mvlEcSQt14qJmcH7Fsc7gN2EB5jPmdnEh9bbfJtWMYKS5Z6k/D7s6RmkIsFuVjG5tX
Whm5NCtyH/83enKOe7bz5NiPs49H58wb3gSWPBoPiWNatODVGR1E9QEFxFNUd/KgsuIKAllHzDWn
ZebeZxG3PDtNn4VafsD571VTRsezUrXe1Xn/NCju2Uybzsuc5q5uMtRlDTFprKgHzQQbkTOlCABx
sIM2IqmnTMZ4MIv4KY2T/M4yWtqoeJMqiOLueO++dV36pKvQ3c9Zj+Ko0X7w0vQGnuY7WTK2V+qa
0VZEL3iASx6MrE4DhY/8+wBwFS1iswgg9mV6+KOHhEuWn5By4VrhGM0JSBMoKEi8k1ddFfRKtHdE
pdFK5JWHpzkjaLK8vFGj/ls5RfGpsrroirsu249gIVK8/HzDzUqjkUgMT6/MbA9DWGDIWf2Dpc29
zpsea54VqOgamo146okATC2rqt9VOuwRHOv/MHdey5EjyZp+lX2ARS+0uAUSqamLRVbdwEpCa42n
3w+sHhsSySGmz9W5mBlrq57yjEAID/dfpIJjaGWy4ztQnVKLe0WYyj1J9S6nzOAIchYdq1hlJydm
0U+b0Ber/lypDRmtgb8PDnKBmeGAMCTlXaNmJD19lVXtdqXq/G5t/1UBeNGgyXNtDOOZLE6LZgPv
SLgBMk9JtnMN5U5GaDnbrQKbLnFpb4uycyX8FRbAH2SxHAW4FuJRppNX7nzX382WhPHDasd8Ldai
j9D43FT9v0rO4T67maG1MzQzulvVuluLtWjV5JJWacIca5a5GK/Rdb6mIgk4+r9xuXqvL/S6cr9o
cyV1K6jV3C6IDuFewfD6R8+oxNNqJ2alaL9ECqfjv75Wj9r4bLXGUpxNkfhg2/H73x/sHxlPf2gp
/caK+j9aVP8vNJ6WZ3jI//uXwfOF8fQTRtL/x/6Wxa/Np1/+P3/MpxXtLyyI0LZH813GsMRkJ/8x
n1bUvwBai0iD4YVk4LTGUvjbfFqR/9JAmtFwIEGfu8v80d/m04r0F3K7wAt1E/7RrHj6T8ynQUWw
aV91RCnm4bALWR1LYvjqOAq93dR63ClFEJogNXJP+J5ZefAZS/h6p8E2PJVJJaAA53d45VWddWXF
ynSb6+qw77M2fPS0ybjntSr99gRT3tXNELqZEui3eTooZ4pf6ZEbOxvPBmnitun06Lc35tKN3EjZ
U50VReDIk07RubZoEWqIJFN9IZFHZIvCGi8Smrg25i6pbcrt11Lhj4PWuPdFQdhQoy6cUKme9ZQ/
z6yGB9ZofNERUgm06iCjG1fo2lHPJjdRwyNQ3Vstz755evk1m8rvVcUbkOdUYlgUooszBZBt2Be3
hq/fSn52m2ZCwzNg2ith/NDKMK2k6jx1ySPVhofMqFJbzoxrTLhcP5SIjINh5Z/EKXiOQmMThNOh
tLpzLkTnDiAvswU9Jhe+CqZa8ZDNP0va9GiNFa6qWvS1Gcp7rUmfcCc6B7FxGjvvC4yop75ODp5E
6yGvH7UO39nW2CpFdjf61dbQvcDJfN9AYyUDITj5nxA+asntKKNiWUTrKr+X8yi3i9Q/GZiDD2kT
OsB9T3BEiBuaV4GU/sblRrd1wbouqmpf1uYN8lJbw6R0ZIzRPsqUfQlZCeXebeFHd2Qvbll539I4
+5lRJxSaO0GObqIgdsfpRH/C8aW9Jt+2Ga3YajtNX7rsoI/TM1AaeU5QN90oPJRS+GQJ8lGV46cm
7W4ntdpZFs9WAfcqwWiehUTYVsK07RrldxlIySachNtQ8A/CXOuSI3eQgock0c5NZ177bXfi5XOj
VtXXyfA2RartVTCnua9fjd10NFL1a1j5t4EX7wYxuRkFSbbFLP429qycVg63SlY/U/IpmZn0zlJN
/9ocpGNaBF+hB9xNVb3VKqD6WqCeM8+bWyD971BI7sS4f8g6ZdObwa4RjKu4S/gcunZSTcE1i+as
9NYxxA/QrmkIKGVA7bV7kkoML1tVsXtj3FnjcJ71rOupeLQGnEzjJLO1SXdCbUJN2NfBeGT0SZL+
wZgXumKQoOFZuFXi/FNp4sgh1mclj7Z6YV2NBsmyResJpvPJ97RbXUlvNKF6TgxtP8reo5HRA+Ah
KcTp5EiCddcV2kn3ssfJ0mQbmePvUmweRlW7peSKTked7PpB/OyV3TX2Q09wUn6Ae8eTJ6TrPFex
cCdrbSPzd01d9HauxFSVU14OfjSYdqVaj4GaPvpRQiOrBTlbo/xfhXTmdCnZthHdOVMod7RwBdfH
MtG2xMnjIIpPVhQfWiUy6Gh4J1X1eBqJUWdLekxXbkyPGNUfq6nb6kH/oNNj2iQmCB9RUqnxFYn1
ZGZFTd15yja9V1E7DaLiKoD66qL5ekNKdy5H37LVXohOo9CZNy2MJap+Cv9qGP3syoi3rNXDC67b
6OSlwZ3fS4iWlHG0bST5S5xND2IoyVs6qO22RNAMiyeNa1YOqgeR//euaQJmBsn56Fb0s/JWq71k
k0nTlZYXE158frIxQkk4JmH4NUkqngNFOh1lqY/tVlIfm7QudrgMPgrp5MZJsctbtTuFlS7f0LE5
NHQEWBw0bnkV0Yrx+hM1Qkr7g7iNTIpJuSg/iy2twC4iwaVHzM0vgoWNzOcy6B4xjRLsoDIeq7D0
mKLJifGW2bRley6LrKG04ZE/a6TOdTocOzn/2Xfdj6mlqlR1pyzCf9Dz472ZiTeqQLIPJOO54BH8
raiM1gkEGspmgj92GfmbPJHp2stpuolLw9/1bfVUtUpJo6yicyrpLl/2SdSH5jClmXcua7rAVuvd
h8EwugNIUbabhZ3E1Gxj+kNbTNR9W9KSazS7dlWUfdEpV49j4TmdzFE8oVyNDB89fk3xPVsfqhZw
uH/Dkn32DFo7w9zFKILrLrOee7X/1lvyraZxsKrNT0nTEjewhPOYeVbLDHTisQ8EqEi5GO76XOeZ
UugUQiL81KK4xT9moOMiWMmDkvi8KnvUdbukvq66iaJirZVbbx5+AiDJka3E2+a0w66awGzcYWw+
Z6WqbDo18c44a9EtUQ2f4kdMe5oLpqOz8qx5ib8R1LL7pQqNsTUz2dsMbaUDjNAQW0EH6Wg0wc9M
7z3bonALgp2C0xTGdiSl3SHzNGpbk5ifK2nsD6EqNVuzapEcDcvO8dtqT/eb971UUCwzhG2D07Ct
U6IH6VLvej3bVbSpuGzz/ZC32iagl6QYfeoMXj1uusb81GfaYdKEa0rc91E1mdhRFp+t3NJtaeQ0
isg+eI+XD+VIuwwT7MQWY+EuzjzfVYr0kxhnx1HCVjygg9CVHS1pJXsoh+A8ZREC50KT8JdUxVHX
WvOUNYSY0SD6laFN4zX6cOmvIe/GpzKm0hk1lroVukz5Xo9ydeqD4rkRBH9bpcpjoY3l1WQq1iOS
yeNkK1YRibY4YEviq77nDglfswdtuSvTpN4FpfKUFYbhdrXw+/+mNFMkoaP3ESrGg9A1h1FMBw6v
Bg8toT2UdE1iX03soRiv5Er+HtbpRu7kn20VPKksTTnM/kCe/lHC/R/T6DfJ9odp+f/GhFvngfaf
E+4vv9Jf2Ztke/73/yTbmvqXxoKS0VVHvVvChOhfybYq/YU3gA4lAN+WmRXAI+/vZHvOu/9OriX5
L8rYbEbIXhA+0Cv+V95/+ydnrhf//Np+Wlm+0fGTf+FozvYYZPFLUJovN0M9DXiAtmYY6rQo2kan
Aqibrb/3sS0tT8ZY4pgjilMHb7TsJ9KytIjoIPi9kDmYfHrVfVOkifFgxJPZgk0owu8oCockzgig
A0UaPMtga47BTz+xzPxGzBIpJtXQTGUvh3X/Nc5aSapsmAvWeGPphf5VUKTwWMaJgLNWq2XDxugt
AD91kjYZh5qiFyAoFEFKQC7h0Lk1U38Qv7/6ZH/P1eu5uWAxLOdmAfACEVRmaglMqnemCv+Qvx3o
psMf0YbVesLyNbyMt6gn5AJt295jA88M6P6+v/KQM1DtcRNGIPSUw8rw1j79oqTQGKFVhpaOEdzG
uwNa1N2SXyRArb19v5lcHP7WzfUWLznxzxBRUOBdaJAAzWWOV+UZtW7HTqg6ysPTZLfRZ6k5i/T7
Ph7Zi6vLq/fiRZR5ol9FET0U8SBLDU7bA6L1n+bqwrSh1znYxinaFifBRYjdLa4nQN6KMz2SiK3L
CF/QrxkszoWsP0XE29dSlt+zSQcEKoyO9WPuqme4qJ8UtABDLi673Oh82BntubqMltUbBBWwk9fA
DOqIektLMhiU4V7UE3IcdddB2Rfc4ShvIZhv14g3S1SpZKAsIqOHQ4VgFhDnjHo9zVPmD1k6zAqK
Pl8zEST9J4JvoBPaOJEOhhfl08qXfdEtefNlZyQ7pYWZsS8D0lqgPBsvrXDaUcjfDvpxlo7gCfW5
O1fbYTttQLrtLRSwO1ff4Ax9ZbmNWx+6o7HDctiGxHJsnGxXYx65OucXW9egyKFBwZirJdRJFhWK
MKH3M3j8LhrM99oJp0rY4ZNTIc8RbtZEOJfAU7YOPCfFguqEih829G/nHWl2EIgdwcLih5JeRVPi
qul1k92C7+fN9fPj3XSxZYnGXjVQQ5z5CktasWrFPpJbBdKHIKo+NaY5KHaadDUwFTAU4tqpdLmo
ZtITo0OMHr2dJd8+1H2lG1q6zspNdx4O1tMfm/R2k53mGeVdd1c8Sl8+HuPlUT/TQ+c6k076jM7F
YqtaxpiWQp82TnTwIDemrnfI9rNpwvT4X+jWzBvj7So2VfoI3PMK3iUorLz9gKiq1C3v1Mqh8rIZ
iQapMXjRYsbJeSe5sl04/k10tJD23ayM9OLURwfidezFSDOvUWLgJpXzh5qn7cOvs2nDvFfk3G7u
y8xe5ctdnoRzUKRedKwWeSO/FPheHciVaU1V1BiVM8somDsAbNtpa2zDOzbqsSmhX80kszWGiHy5
lt6GXcyzEiRiI46EBZrFBf4tvB7d6izsAYFe607pdKfkhA2H29Oz0SA7yNvMLZzMUb7E27VNuzoH
i4nXo7zIwfjSI9rm1yCCXd9tOJzVzYRZRr4NjsZmnUJ7eVRAO5uLtyghcExfrOs4p/9YD5WThF5S
b1Fe0B40ygeZbQZZEn+jlVaWm7zvwnwrgYOjVPfxelsuNzawhpQ6DoT8AHgz85+/+vJFAAvW6ngG
ismmtCwbpeyVCMuPvIywOHrFxo+ksCdC0D+r+Z3MU9FSbsti988HolkQ7Mi64ZouT3g4Vn4zK7qD
/Jm2/Wy8s6oTtuzxzCN5HWKxXMNJ7fqaMr3tI1axl/aISx3aEBWAeXP80ysL4XlK+rxCZiYTT4Cl
mpUxdtGkRLJuJ+fenV0cGqw7o886Kr6eI67QMxaXyEWwRa45hkUxlDnBzEndCPBYO/SYPv5AS8og
MbifEMAg/yHNgFP9dqlZVTlRrfOpOPj9bzXrnksr+0wecW0G9SeeKZ8wKdhkXb4rFfXTqMtr6dDi
VF/GX1KZIEwkkkgx1tZuKtRMzYN/GM/pdo15stxREpe/KqODBzNsfiQuzpHGMtQ6bYvK6edqpXGX
9N9XJnK5o5YRFh/LaPspMOU5ghN/g5PihHfxIyAXD5+ddiNumrvi6/ik3K6EXawRvtvbgS2+X5G0
ZhKPhFV3xSfaKI1Jzd/ONDKp/NOsr6apG1C3xpe1e2Il8PLDUflR60kicCRe56roCsZzJUTuyvAu
03KGR7qMB6BqqPhwv12eQoCUo6wSRTwq2xRXNOMKMUfSwzXPywtLhJeJnLnwcEs1CQ2mt5EKHHCr
Op0n8s6wNVJkkCmDYYM5jR50vJkksiigMcMj4u31Ub2uVwih71w6JOnUKEhvSIuXTPJSkWur1nTi
h/Uhz+mJl9bWjAtHMrdZ/RPQ+9rczhnvIqGC2SZJPA0MVNDlee5f3TIlKR0OXtytveBdV4pmy+nv
GphpIXSOZZCB+/K270H+do9l8CUobgNDW7mGLlQIOELZlfp8qLKU4dm9/Q1NGlZFhlEUKSR7ZqeC
PgCqe4vE6/2fE1z6xxvGBOMHvQ6LehFJJX0RkSzWNwO1axzNnqCnkNug/C+4YEmoIpJUcG1s736u
LGN5MdWyhD4bDxzSOBjgF5lyORQ4ohQW1VVN3SrQfMfgvrK6Q6uB/1Qp/BrTNfbvV0VNN1WYDqG2
poF9kUm9/AR8u5F24m2C7/Tbmcauaiy9UgSFXFl3Fn2NIVM2oqCe9al2JOVM/XUzDZmNIbEb58Fe
VZPPk1huR4huft7uRHPt7lmeyfMvkpWZ28mJjKDO4kXWAcZNZ7USRxywBJQwHdH97ccTv9xUyxCL
j01XvMxowqfQ2H7mk7cBzuu2YEE7HXINjIJBWFO5eHeeX49qcWLJSttOHGep0yYb6Gq6I/5KBx4q
ISTrGAyzgsHArCGs8+Jf203vDVeDqyqhaqBjrLK4g9KuKIxCnVInrSD0RZYbKPjX4UyclAUkuHzb
tc/Q6Gm5FY5R9UfazhudHh/Cso4UQfhLR4RHZVc2vnz8HS58XOcP8fqXLa4pLxaF2pNZfdZDQHHz
oGyU75/G61lVuT5Ln6vr/BOtW3udrv3O9+ARjmoACT0ptbZc91ptCmE4WfS1roRn+XPUI+7lpMNV
tLUc2rWulnweLMf6vG5+uUhtZrU2PIoMRP044wBiLMY8tTmGAXRPuJpn4y3aTLg9rIe5eIYv4iyV
4bMmUzK/Jc5csaP7B34LaCz4rXIb3qyqgSxvjZdoJMDo8FgU5C80caJUCzvTI9oxvNa24bGzYY9w
dMJ4dITN6ppeZgBzPI4HDuoXxR9xcS8DXgHLboC2F49AWrfdvt32G99ZTxFfpKVe34fLSPMh/uo+
DJVMyAJLK7iLZhSccgqQLkyoMMweCxn0a9mOjutekO8tE+QRKK3OqrEXZmNyaQwBrMk57Kyy5R3o
Ox/WRV0vrtp5eK/jLM5CM7F6o27lwhmP1rN/Hzj9zj9CB94YaCc5QG5WLZEuNC5kikNz1kblEcT0
hX7S2CjmVA8xd/pZ34FmdKLn2bOisRuXTuPs0wFO1Fk5apaJ+EtQ7ngSCu4UFGTefkZTHwzFRFmD
bYd7OSwRGzRCVbEnyo24FT27v5mfhlJ3tfo6nP/qNyuIZ/l8ypFXEFtf7o10pBUr14LPWWM8S+cM
USXu27N6026guJ3UU39a8yV+ydI+irlYtdoQ1ei4E7N2tefwOvymfpWv5J3yPHuiCNcAVIf7yhW3
meXEz4G7pkh0OWRKFWxOBcYLBofL2Y7ilKJmrZv2MIiP6aSeqqaA7YxV5Mpnfe+dr0JFnXW5JXR7
Fp+1i1oLiC4ci1nxr7+ejQz1m/rQXK27A738XW/nlEHBoUX81aCkOrchX58ERuQ3dYOYtQ0OxZ1u
KBoPm+ZWyO30es5PDRxE9vlZOwbX0X39STsqLoARR977m2RlNb87va8qQYscidQ4UYuGOo0GK3QK
bzqw/bmy/3huZW2xZ14qDQBkTNCH4BllZTFgsbCgw2oxogq+PP3wy64wHZVsQLoJo95Avg4Cz+Cg
xg4WaKosKTvJfm6M9wL6eRpiJ5C5s23uWVHm1sMA1CfXU+/RihoP1a1RAyzSmREolUBXhY3aNNV5
GMPxwTQK5VGUEhmdhLbrb2Bztzpvj7r9nvqFJ+71odN+JEIZ37cR1qNFdi50xWZ8m0yVqm9BOxif
ErHtRgdKoXFXKFZPkS7sgh4Cb5k96V3TfukFHcOGzki14Fda6SOcchXlP4zTIAoB3OdhEiIRWwiC
2Uh2k2fFDLHHHGx48se0Ai7YV4qKEwjWJ5T8HISYxSSC5lgYw7jrvFEVj+mA6ti5SsNJhpCqy9P3
Lg28b9xbsXaXj7X1sxGqwjrmGlm35w/6RhWLtj2ao2Z5p4LRk34lBswnx9P8SfjmKwW2dVkzSn0F
/bHUlI1kCKCwgtyKSyCYRStqrqrCUfdtXxNrqL+9NgRIPwQ4Y4T+VE1PQ1dX6tch9IXp0W88Unp7
jEDtD6ek9gIltEc5UKptVIdJ59tC1yM7AZuv7wHWh1r3q2lRtoADB6fFlnklGtS4xLGXdhmonOoh
G4zmK8ZjRrSF12UV11aTACOyU0EsPZ5v8CyV4pjoglL8lj2vEH2nGdKiUHfQB0rs0HwQjNtKkUs5
bamnmkIA/SsqKj99sMCOqKA5PMPIJzGy5Wnyiu63GAqjFrjWNLayupEyzFUfhd5LURWYoqCxuo2v
pHQP7U5rBqU5J2Ue8095Vnrxj6EXQrVw0gb24L4SjEo5CpVaFKWjCVb8aIH+q2yEByLdBTpW/RK9
KAEp2xbRIW+SKr0ygh6qbpQZ2jMPrErZi2HnQ7qoS+hvu7wIYSW2aMB3n3OlSn/Ipm+Wjqq0am7X
Q9jelFEENSegobvpDCtVNmZXJs+5p/R3fhQMbmxM3pdWF/wrNpTyKJSp9lsrAHU6GqT7Gikq65wV
fSA7yuBBdkigaXyV1SoanCHNkt8akOQT+v4iX8I0jmruffGMZHR1Mu+9pVRwlgKdF0kwiBTBsggu
vyHauZZah6pPYBUJlqCi5j0f+fYw9pGrRmILsa4pVMWRDJ6stiiXBeTJOEp1N8liUQeCmiiBE7PX
4yMUjGA4RtB3RBfph8aElqTp+nU26lBDDV0oIbx3Uy65uqrn/ZdsVGr5uhJZOZs6nETjaUSbAhmq
tPJ/+bCJ0xuh5I+dChRO5GQ12hh3YRhK0bUXCkq5ldrB2oPLwwHdq6b2AFvR1DY5pZYcIqFutW5c
DZC5PUiJqCPIiB5utBHa0CaB3IeC3ehn6tGbF9KtMha6RLFdN7+zFvMf2dSY38omrvyD0Yk6IjOj
UEcbC+VE2Ee4CW8kM0tkp+F2hNOvGk+hDv8WT2FF5WOZ6D1sGrrdza636qEgvNh7yeekqqTo3uKo
qh9VhYOxtUNsItvbKjKrdD9Ffu//CM1CAsmARB0aqLkSaC1VLyh33haOJEoXvkgup+zCBqrQyWpT
tbFNemcQ1iczQJWp8GvA1p2WSCfc22uVFafVdWMXZlKuOKW+9MZfXZdzDVec2538D5Ucaslvr0vu
bKvMrBZVu4PoxPvRUR1tL7vTNjv7+9lFI9iMvaP/nFkeioKY8z9NvF5+Aah52ttcVGgRLnJbf5Sn
2q+4sGfVpO4QOKHv5Ehjbas9y80FRthvc7iLKxfn4nb+OyxRTSrKEAAWt3NvpFODgSR3h3Kf65uU
/67cj+/mRZHk7xAkk7zqJVNeiqdZlarTdCIB8LU78JQg85qVGskyS/8TAmKDSiOGTsASkeA3UzxE
Qw+WGdL4adpIttTYFhgalSczTtGe2yFQvZanzxX35aIx/x11yWIx29oz/JCo4nglwGH2g58VCk1F
cgIwv5JFvTuJ5HLkqBqZ+dKRwcjipOo0cUZ7BnB0gcEOa3nwuyF47s/uhzw9lj3DMuhr0/TZAxDj
hD6y9SzffLwS3mvVIMZMWYFChkhzcrHaksSIgjqvKfBfzbyf/kq9/TE54rnZrRKnFvXKP0viVah5
tK+ewh15Weql9BKy2T4ldocncoJZJrA+DI9IBK4p9l/mn7PO9L+HtkjuAZ+yhYXKJPsQHBpCLnXp
565qEMXxVppqy2f+y9jYSxSDJJ5rtLLeji0ZuyLoo25e7sVB55HkI+O3M9FSFXL0rSVwL5BCHnN0
k9fm9Z3zgpgAGS1uBOkCg5InQwWpImZaaZ4rcr4HRr5R62hlR7+zFt/09BbNLkHtyFRTemoyzJMQ
5rv8tLIU39m8byIsCo39JGVWPHftgrOGmhCUcQSLk00lnPTZKOM3RM3vyu/At2V0AVdivzeJrzqW
y0YN1byuG3Vig9SS7blSg4GRifp7QllBcpRHkzrveh3qYsgAh3TQPIpBy4SvN//5qy1RZYaYiGOi
scFzJH7kNNx7FvwEPYZ4MOSx8l1zZUTIdLuSc/WnLvTKlebhDVpDEEBUJQWsLox7BAJgCBbjj49n
ZVFEglEmUXMA5iXSz4HIsljU0L3lXDJQy4iAXCovjjPzMl6b/It9Oodh5aroHdOlWra/MykUPNUv
NRQneidtseOia5PEe2/sV9phl6cdNDnaYEB7abTL9AjezrcIu6PBr4TpZHGFpzTGwyN00oO+Rbtj
bVzLGirzN8PQAChYXOUq2MO30RCrQgWnIhpPH0d2XpSV3R/5AV2xXbmSNVxsz0WsRbqkswSQP54g
Z+XyscoOVTQePl4NS5XXeTgW+teqgi/vCwvw7XC8sY40SAzAdLZqD1iKmrCTcqFv2tyuqPNT/8LW
/eOgF/uSmCQoYD1MRL7VZfFLyoX5dTSjNMEcj1OY478nH7LJ6NcuwvnTv0kdXiIZswfDXFtfbsWc
HRDkcm/hgTptIcpnm2iTOigBWDvyFWf8vqqTOX+Si4gKmpzAB2b42eJ+6tq8m6iFa3bjb9SjeDVb
pnWGA2sel7ZVgu+743sVbd6Fr46aMuxUua6JNkutykhlbueaaWBsJL4cUDMBFWTn448nX9z485y+
irk43lJfU0Cvl7qt2a0bonbn9rv8l0Qn3HpW3dClgbVDs+rKoGVSyk7LElpN49/ZGG9+w+JWaadM
ioKCccv1oyx8U7I1keDLU/LtIBenJLUtKPzxJHBKpsNjfK2j/kbPRIZDXdKiG6HyXRl3aGfZczNj
vRl1eXwSX50ZCCgU8xxbxJ8gtMgajAFkhsh4Q9556BXID1EtfyHNX9kmlxcWwTQJTgTvL54nizWb
JHkoBkBioUuVaC/r+ZeWznIP2cUdrGinWeHu4zW07DC8nDqvIy7WbdrWaZ1lGu4ojrTNKSVdgx7f
QUBG1czBepyzNFiJuTbI+c9fbZUB/RKp0SUdIVDUyZBi6dLdKJ8LUD5Rra48dN894TSAoFT4yAD0
xZVUmmIrQ8Ai2CAefe0J8ZCdmn76eBZffHkvzhreKXwxXrIoLb8dUqv7FFREi7OGQrd6x3/c+Ku3
GW+HA+WwTbE3rr1943q2uEmO/ia2hx/tCWow9efquL4p3x30q5+zuK0Mw09Ls2YZxSO6ZGz9MTH3
hty7Hw/7/cXzKs6ij0FGHprqyLC9q/J6eJhPdFRXHyQHwU1gTO3T2gP0cmA0psjoRES0gZ8s7yu5
ayny02ew0UFTo0dPbtH4UP2o0A9c4LWxcusvnXDZHQpIabBMmgHL/wIL2YiJ2sGr0+1mNK+UprIn
/eeUHUxqlp78YMIOVpPmpHBpr8zs5anzNvBiW1Yo1Qaq3s1Hu1xRPN9Osh2feO64HiCfTXJd05jz
YRzZ6xYql/uT2DO1wtDpGVMJeruYrVCIvUFBksaIKZxVV3X+fUIL0Zv1YaSVA++dJfQ22GIJmVUx
jFzV80DVgBTkppp7YMnD3KEepgO2NOX1Ojvn3bCwK0D7c66DGl6ETXqUSTuf+Q3O6lF1upv0bsYT
WXflJzR/N9712mX93soFTASzi/4q1YDFNRI3ulAEE+Mc898diDGzPJTxWk1tvmzfHkM0wP4d5KI+
I8ORrPQWtmeAPYxYbVrhU68dw+6chT/0ZM2NfWVM2mKheEqZ9R59ftvPf03TVS1Utp+uwc3e2wmv
x7T4UpmO6FpRMKY2Ejo76RDxitDAs5uqmHbqmPz6eOetjWlxX7Rx7xvU1XTkyL5O5QCl+05Nnj+O
8c7Lhe+kwuC3eJvyMFtMHFVnvw0CVt8sOzNph/ngHHCqpPpbcuGiufk/Cai/9AqpFiIy8nZLx7nS
hB6nHLsMzzVbd/yjfFCOnk3mvV9rb78/PEidPGSAXV+YRwTIBYdKQ04o7M1dvPePsdNu88OMHVh/
5L+7Pv4d7OUIf5VNtGUpaH02orSZ0UcvhGs/Mm5Dr/sSd9uPZ/G9pcE9YPJoZ4+h+P92EpO6iPM2
5qu1EzKBE4Dd7QCH8eMg85dYbuHXQRYHP42FKa+LhvMwo3fSFFhGSp7ofhzkvTkD3AisUKMzD8jr
7UjEyItESSGnHijQp4iWiYNrCc+ZHnX3PSIx3z8O996YgJIBG8QjjmLEIhwiGXrS1hOyCi1K571t
evXKp3n3PIdPPIMkqafIy2bCJBSQzPs/z6/WGd12F5m24IoPreKgRIzYEsXwJvsffCyD/TTXBfFL
sRb7eMiKKc3TBE8/esB980NqlZWBvTd18Fm4MAC/wi1aROiNQOsSD13JgoaUiT+At5ZSXb6vFJFH
pAbSh4vwomYjhJM22xHrsxTbuclaN1WtM7p7/UYsjRu9NL8lfvdNCtO1h918cC9X+uvAizNJUCPZ
qnUDoOPZBEQcu/6xcJvPM6xp3YZuXmLLYDivMIUQzgFVLa7fBu5MMBRcvwYouAlJ3t77pjdr9+97
++pVlOUzAOHrDrABUaxiOEW5dj/GyMD1/S4uqruP99R7Vz2QVBIK1sWsGvV2C3cipnpmOH+2CstA
JXVB5KGg3CQPqDW5lSY/pSg5fxzzncUIyN4QNci2s5/f4uHWjY3v68mIbGDb7KN4sItxDTuzFmIe
9qvTfJB6RL+Nnhms2v1gyZt+evp4EEvONDk9rBJQe2gSkN5eAL58X+6bvk654b+G37LONu/QngF/
KbgBQI7N+KXcWK5xF96i9x7Z+VY4RHfBqkPb5UD5FaYOy5Tim3HR3opBLmadleArAFcs1791axXL
yyz+TYClVyDIj6lPGuwCxGA8Rdp41mFAlO0pRoG7k1caNO+NRuH8kzmBFXCmi2NKjwOtMDtUhsxY
3WPGbUttsXISLuHIL99ttqPC1g5Evrh8+404zozVmJu24mN/iNDwGUHt7KC6yC1twto1HxJUdFHU
w61t1aFzCUl+iQ7fAYVKnoOMdJEXVnkXdY1vzh0oo3YpB6m/6Vi7llu5aWcLo6scJ/e/oq/Nf/Pb
owsYrazApZmJCBdv3kkItCHG1wItq+lGC/yTgI9mVpntrQET7JE8mAUrN7Xb+lOPRGtozSY6+lOq
m/4JNMWvj/fPO0V+fo9KmVpR2UIXbQvTKCuF02cG2mWfCopFhRsDBP9vcrslUPLPrJNwMe2iRTN4
MetqKplJJKNjM+etolsiYQ86M3am/vdwCiYqrIjjbNNtjYJz/zu5ysb/QV+V80J79Rvmtf/qSGr1
aNJScZzHq2xzTAyQ+95a7ggwXBrhz65dIi/AvYsP/irg4miXlGgsJ6S/7DBPQDnFdpZMDi4xbC5Q
UYVgy1b7aSzG+ykUkBmSbE9PN/oE9dXYdjlG2EnLDv8eGulZEr5UCfprrV2awslCuN+nm54Yyid9
iq7qpv/cVEPoTGF6LNXoxmjqf5whvZ28+cZ8NXlaL1kmCClOoZS4MoR64cvKery8CQlBTxjFRDRi
gJK8DdFnqDFb5H52VgIEMotTzRDL+plK0ZWPPJSCVD+cvjL277ThKVd/9FN62+jhdkzxeCniM/6L
57Bpdyu/awGC/7N2X/2uxcO1NPqmEKgb0fMsr6G9b+PdzF1QT/+QJ3kRaLFJEsuTKuRGTDuJWhwC
MLMycvfjwVwmNm/neLEHMozrZByXmWMZTCPaTZp0zcpENtK0P440L+6Lxf9q1haLX6SUmg8Jp3w9
7dImvUFd8rtQWSvjeee98HZAi3Wpq02O/BaLBt/NF/4FwmzK95k2MPcPG+2/eKi+c0eidkThkutx
Rh4tRmbqCYY26Ojb/uz/5OX7pm7XGrDvzN6bGIthBaMVmCWaRv+fufNojhvLtvVfqajJG6EuvLlx
uwcwmcmkt5I4QVAUBe89fv37IFVXMc1jtjre4HZVSK2iyJ0HOGefbdZeiz2HxCFsGRZt0YXXljO+
FbaieAFB9slG1JGEH/lGmpcq8RS95v0jKGRSJ+QzgKcB0LXkNk5UwW6r28IaCZQv+omXd/RBvrO2
d7AY+FgY2biKeaDneokCURuf2IVHmrG4k6U+SGK0pEZ7oa7E6BPaUTF5gqPDA7WaN6B/mQmObjQH
HObJR3hkTdgjpIYQZEnI985wYXZJqEy8uFwxXowmQXutGk4WW4+4pB0re8cYfGIJnyYMevFZe6Ft
RuZysoelUn8KZHdsR+xY2tvs8GHJQpziHZaLW0ISEVjfebdaBOjT9ak54KMPDwAX+AbEJq396FMz
Rk3UJoPoE+goZHtDcLLTsTz/PbdElrUQPCzJODWg3UumjureqkNarfVrCen+OvOWdrKYr2BWZU2o
hf16wXiRU6YQj7mFAmdvR8gdEZHfyKY9GbEXBjKCgIu4Ruf+sr/dMbO3JQYYsLOMCoStA7lmsBdF
JeQfklOAxcMqA4mWwUAR9DOaCKRv9/kBq5XLKqCsqsjfc3F0+/nSaIAf5W+LqAwj1LYenxQ7PrLd
d4zuecNRY2bAz1CIkdvEU4dy5ev1uSzngMSkykNv6lMQoxtkWedCeWqK9VjCsGN834OkuTaIgsLo
EvDWlNnJ0GUAIQHzZDjiqjM34Sbd8Hqj1SlY45FLYMfyXg49JLk16hN1ShhUbWP83jLD7Fcnwptj
RmSNVvSCe2F2dW95edTFSqZTp5TET1FxMfhf5fbm4625P95PYEO1kNRHplouHU5gC3qrDYMAwGcM
gP0tAsHmsIVzFlBR76n2Ui8f1yIaUk4Yr2sn9IBSn/gIh8uk4GtyqTFTBNpiX9i8Hqs4qdBfpkil
nC3sZmAApa+Ch8g5eWYgovexilanzv7haTGWQU0KVVDZaAfNIr8L66FWeLhDEgaXaTSMiPSA+BdX
fmG142XWalW/lQbOGTzIQv9aGmly9vHSj6ycQVi8HZIdRxpWMP4n8ZgiJVgwSBJbW1P+ZmqPH9s4
kksaCo1cyptAEwHp7Dm5nNKWKfsYmbbhTUanoFkt0imUAE9HKUcKPxiDtwyudjJ4cMy7Pkhu5qZB
K4dqD7O99T1UrhYCTW9Efqrqmm5qE/qtmPZT7eQ+Vm1x439ON/p5AoPjiZ19GE4zO7rwjFFLUw7R
22Uwlg3CJ3wSGXmTzHBnIXYlCmrIEG1/+RGbS41/oa0nQDvYwaEVTXMDzw/ZwTPzUY7SZW61TFdW
M3SzE3Jm0KvFd+jaOGEqnDg/8uHVjHVI1ZZesswEyt69WVizPqgoEhFxiPlachOGGWFhJPpYLbQ/
hFQRBSq3eGC8ngsVyg7Drc6YzducHIJewsLdK3znUO03R3Vq6QGysZad0nQzPoWuRYQ6uIqXrabN
qQDo2OmRKKwzpYMm/QE1oZ6PwtTwdbthxMzvuzuxML71EyziJ17vkVVxcgA3SLCQwESyl/2anTWg
0EkwnGeVLj9qhq87YZhUMoizvngaeqTb7NpSoqe21dLWywsZgvMC4UzLhXK/fFOz2fJXH3+qxfnv
PmpqdCh46XRFRDb43lsPLbXL6xB2knJWJ1frBf1sFtFEnEeIKbo6k99CGdmmj40ee+QKJ1unM0dh
fD8KjMZcStse8m4puINC3zaDuwhOnY+NHO5nfMg7I8vreFfPkHttMMQKI6F12Zc5qpxvHxs47qV4
lRatGHzjfqQ5oVSdFmgw2OalvO0vonPrvM/tgLgBYk93+X2hJFhgwqI7XporMKnZ6hS29ugyuXg5
taA1OTd7y0RyS4yCBKZvyGzU7EutXH68zKMGdMNiTJYRZBBvuwbgPuwEA0C63afigzrTra1pX3xs
44iXVSAq+cvG8hnevavGLCjlGtgwItVAk1J6AcY3203TvNAarU9YOyxD8b7eWdu7XTRgCr7fF/j0
Rrmiu3oxdihjJb3gzUggrug/eV1pPv3qEncO2n7zexoiiu0NXaAe0hAJ1i/JzLYDWiDxifd1pPq+
a2nPz4C8oi890OrU7tXL8KxB6upFfOofEg89WxfGPd2y/fvJTb1/g8Ft2W4f+JMf2ea7Nwk5OyTj
BsbL1JlXIhRuhWo3j9bXwkECz1W+qylnIvYsV7wzr8YTt7V06Fl21763Wc1RrORJJRxb6Irbm/qm
e4xKh84eVJKzF+uuUcCicSoIPFKDMDmAkrl4AsgY9uOVXJwnypKAs3+y+qIZ5PYbNEBtcZVuhDPh
hNM+PC4LPx7IOmIxeJb2HU8fi/VU1RKSXybSizYy59Kr3EX6KsgKA6FqoT91QA+PzELYCL8bSoUi
baO956rmzRTKAv0viSI3bMkuOsOb3iydZpZh1b0ziq8fH5dDr4NBi2I+MASeq7GXtBRojJS6j9xb
k8vQ7F8IJzkaj20VfjwBF4ObC4x/1+cMvDCrK0IfqIOyMpIO2vv7WoV+7OOFHH1X78wsX393ILRp
ohKSR8hNInrb96AABXQfRnfOIvdjS8cWZHHjaeQj3Hv7Pd+4mHpxsmLfDnwV2dDaq9AgytQT7uVI
wAAMcLnvaIjSSNx7MQKTw6MeEpvlRgyvwMy9bUhh48XRaHj6GDptoj98vLAje4G0khqfqLPf1f3J
vKgokdVs2HxpXsSabWUoxDRd0N39uhnJpIHHtA/kk/unCpCN1KGNQg6rKdsebfLGb+8/NnFkDoDo
HhMLDwQZxf5tTXlcR3Yayqil/DpQ6pUZYbalwS4pbs9utV0IccbAnsZV6ynJRu3BfUUrLsWTPuvI
xlzKl3QqF344Zit3N6YQjDGCn83yUVCiBMkZujpqhMrZOLnyfXGWe8NmEh0hX03FqUxHPrwldmwv
b/zdoZDytBwiKAFt3fe0jmmIdOW7BpS4K/h+fcbaTjVeji/WAnJJcgMoee9OtDJUqAnVOIWiNxo6
ehyrpDacPvzPVva3oWXl71dWKAbdfAylZ+2Z+BaSKemUP6pvwPOd4lQT4YhbBvRL4ZtLB4jJfiBd
1CwsM0af685fgz5WVtUWf0nPO9pU68xhWDB0mmYTzza0ZJtTpIrHrtsd+/urrRUILvzFfuaFAgyD
xgomMATLEQhZzbA9eAtG6N+4cI9toPcL39u8xdhXnRRNoPS3y0qjy1K5Lr3iLGXThv0mOwW9OuaC
dOahSJI4MAdF0T7UwwimZJLjpHPbtnPqef2xa/jRp9iLnGjU/21i76LIyjHytQwT2feJGbn+W/eW
IUw5uLXd3VQXMBzBwH2ajefoylQk86DApmK+7wZEvRGEOkEFBzWlpykuXiatPQE5OXZl4GS4BKnk
LPyIu2ciNkujlpHK5qbtmAGyLMGesmk7l+FnWS5Mx9K6yv74aR4770j2UPQ0qAoeJC00QYWhAUhr
63W77oOO8Y2kfVGT4dpP27OPbR25d5lapaENOTzT6fuBhFxPaQKDuW/npfgU+zJMG9oZ8jknlnQk
sqY8Ay7ux11I2Xj3KTKyDSgw8wHfQ7y18DMtySV4is3HqznSbwUXRK2YYtexwY1KnWfIUEyQkvpX
SXJlNEsbImg4gZJtLt2Kq4Ve8VQWe+wZMtdIQME06sLGsLs4MQ/80ud/NnpaaIbFn0Jd86Lwl0e3
eU0EeygVLZBnJnp3zchhaoZ8Bm6YZz/oz8S6PuH/j67DgGqVdwHd6n4MMeepEmdCi58IRsVNLcoP
1hht5Hg+MSx1bIObzEpTTqIFeQDwU+opz3X4TrhBu7NAv7Uk1LK6xIvjxPl4QxxzEMDRF3I7oETE
lbvPDNaFEkn31EJBo70RffE8zPUTJ+jI1uZOplengEqjGLXnzWsJobGup4bRM0LpIhc426JfRddi
Jz6Qc+W3nZgGr0iymfdCWg8nDtYR90RwSYoBUByFg/1NEUs5gusBYVhqon4cB1W9KWrQ/Uk6Bczw
hF+MQTxxyI48U5gsUOXAKR4rgFH4RvyPylGqwYDcquNTbzXux+/t6LKQQJGA9bO0/U7/HEphC/+a
iQwcQZU8J4JvS1KXPLRiJm3r0KejZYwKGnEf2z22tqURCpscx+CgURBY0RxaIqAzeZFCj7ra69T5
y8c2jnQjAFizW0h0lrGM/VxHh4m18Afa4ykD+fX9MsCbUiFON/XlKdd0zCHu2FqCsHch3VRo2kDN
fWnFaysk4Irnqbu27kpvcDXHQuwFovrEO4UtO+JJmHoyYf2BXRU04Z6rChQpl4H+o07QmxdC559r
4yhwLOJT4O4jMSSvylKAtzJfzo25u7xQ0uI8koH8V8SQaWn3N8an/P6nWgyq8wxnOCb8++mleqWd
2KLHtsp703shD5q5g94hVGS3CpOPI4VFT9f7bPXxZjn6JEHwQmBEAeNAn8fK5BRldubZeyGE+2pA
Uy5B+LRGXmoIC73/TxZFuKNRsUQLbb+innRZDN6KykUpSjBA07o45ZGP+H6WA+0uPCtotew7rAKO
uYhEmbpzrkNkrvmWm2sBqpmRgRaiot7++vPTGXIGLsQ8Jw3k3Q1Sogk/JzoAm1Ef1cwZitBwNILv
G0Whb/8feA/S0eVo05Y4YEtS4Z3LEspCtrQQpkE6h65np60/XtGxfQfbCCko5JP0xffum0muYT5M
NaZc2jZ1mNlQ4H4zTmy7I2+JfvCPJIVo4GAavdWsek7h14XnqRWgVgshu2gb8yIz2yu5TE4EHkeW
xMwO1JLLiAi54N6S9FEATSyyycep3mpa7grM3v/yU1sY7pBtob+OLMieiYzBjEyKCeN1IX5UBelp
rKb5hI0jzoh5+mXyiO3GG9qzIY0RCdJSLSubUHTaFhjPoDJfH4MxRP3zS5aKW9WP/oNXBSIeKhQa
vYd49Rldgnk0mTOI1OYySRWVAp3qUgNTbVlrTzncI/6IOurf1uTd82TCtJjP1iD8COSHaNOHCPw6
89dgvciv9c9wdI2Je3rU/NiliWEoXokHFnjU3kFmALTLJQPDS9L8s626cMaBrXFP8Uof244WnC8Q
pQNKgLJkd41KGVAdFLhUfGF66FoX9vC7j3fjkadIJk4YT+p1BG9uxgzupMDMbLF9zINXoaX4fWpq
9sgRJnZagGpo5pEQ7T0wVSr6oUH60YYiTryYC6Gv7cqXE8gwkxDcZCNW3serOvLc6B5Q3EfzSzxs
tnUR411WUAs0wvLLKU9u9Fo4UcBdPvRenWHHxPIR3oUzatDGwdRhQl37a2XTb2oE6U7PbR97dggN
MjNDUKHRHNkzQ0LR1AYxp9AX13EpeGkDzQl0qE2vnHAaRyCMpg5Odwnh2UgHN9SICG7cpTFlhdGT
AEoUyW2ivxRo2gqdU0VPURbbyqSsenEtxMUp68fe2Tvr++RGTLrEVpVh/XxinBENr3XhtD389/o1
smkbo9+cig2PP9u/1vtjLOH9KxxgiYoHRgqi2L/ItfiqDEpPz6Lv6SieWN2xxaGQRW0RZp7DWCMy
pq7LxZYNWVfoHMi2dUqn4ujbe29iL75O5FybEX0XaKMrr0tpQ3BeCW5+CpqeQtwdeXRkzWRD9Mqh
/9gvBE9qUwW5oFEIDh8qcBVpzazpdo5+fRp0yc7/trPv5IUUME9KpUGdHtsMih8koz92FUcc4I6F
vavSMBMtifzFwuhDk4ZKQPypyyr3YytH3j9WqKHRtFhC9b00pEgqM6H8gOhg5U6lcs+I2onw8pSF
vdc/pznIzx4LRTuW16VfhmhqhNWJ6+JYFrezkD1fDtS+yRhZ4HGBt0+86jKPVvKXltq8iCjN1NqK
YCei/R88PQ0aFPoOIj5w7+kZbZ4I5mBR0x2l6zE1PakvT7ygY71nJNr+trH3/Crd16rWwsbSA1iY
1SppFWk3Cxv/IuWqtldad/bxso5uvXcm955lhJQTsgNU67QwvZ+SbpsirA4E8YSZI6hSDpFGg3uR
t4M7bvkc7/xcI1Xa1EbMHXfb9iLzpE/GXRzagektUIJwo28Y8VIWldxH5ay4PtUzOrpKg86KKIHt
PgAhxgbjfKrMDdbk2ZkmlLdir3p+eKqSdywsM6hJUs4Ql2Hdg5syheAF6Cw3pezoW4U3aLpQri+v
7/TI2jFvS8QEh/sPcjcYfXefKfF7FY8m1eqx92XHIN9iCqnPgEfkQb5JSSG3sREq93OsS27UZcOZ
kQrjCuwck1lyG/RPv76XKMXS+jDAsB40+vs68GNFn33bEJ4rhLSDWPAK8VTucsztQ7y/xAjQSx7U
6IkNRl/KaFTNxmNv3g0hUG/T9OT45ePVHLVDN4CZy6Wvun/g54C8Uh9q367m2dr4atN4CgxP9wwQ
RQ8zElUPH9s7+jrBbVK3gYXskPNMCKtETVOq9VE4e4Lgu02X30OwgLSoP10PuX4BpBc5aV+ZnKAa
zlqrfZzAyX78MY4dFYYFmMKh8LcwBexuqlyw5I5n6ttTEHZPg+7DhF0K2b3sC6fmwY6aAmzNcDFh
5QH2ZbBqKRO1Ht8zj+TvyP+Ma2PUf71CwF75y8r+SLYymLGYV1iZxKBGOGnkjnLLJIXN5pefHFHV
or/DpkFkeO841v6U1GKFbAqyA8N5Jg1fGnTm11XVngj7jzw36KeBKckU2sHp74ULQmA2Sp6APDAj
gRZmijQ2YmRW01F+rtMTj++osQVGocDfcKjNJJe5D+6l823oQwSpdhv/vJ2DE5vuyMgx417Akphk
X1h/9yvcpVpmqlqWC4JBI3AMdHd6G+8r3GeyqFxKkOnT9k5cgbrwQnF2EkKxPLO9VGrnA+wFeWot
doPZ8AGka3Od31S0yRJHvc/gzyGkOD/FXLnshQNzvDqaV+jMHVQWGR8wmS4Coa3GZnCRiBKC7bJh
uEU8SW4sD6KdmVnpKbLQXCepPHofb9VjvsZcuGmBSeNBD8bbm5ArmhleLqrNvIIub2M5CjpY/ylZ
EC+XGqChIekH5GzZYu/u/t7Mc3wA91QlWxtzXk89vC2h79QnBdyP+GyTghMyeQoAVErtu5aMvAuV
QpiIMso2Oi/E5K5vm9RLi/aL5vsn6nRLNLbzDultgtFatKg0UGf7pcd0FGS1TVG+LPVkcKOiyjaV
1BcPTWVI67HV4m0Sp1NoT/0knHh/yzoOTUMBiobAkdJqrYxCHVndIropVIyn+IWnthXwCeZ4T5g6
xKAuywStBZ8rw2/aPolLFI8J6clk2OozHespY9QUyc+1/DA62rb+bj2Wm85VaSsMX8XsV13qru19
apcxKvw4yrE9T1bgBYhcu0Kmd45Rjqdy/6OPlC4XyMhFoWm/cRmZIymxMBh2OuUvddLSKtQ3YZ2e
iPGXNOHgzbFHf3AnEyLtpRGQRcQiKp6GnSQ8TVGen/2IMp4hNVuBsMYurJPInsV1HZikWQL8ebmY
Dig8LL2qzRCTC2OzsmrsyhnPDagUFC++PdViO3Bsyxt7Z2zPjxaan5ZGz6EwVEBog+VJtLoUE0UT
9VsawInZ0QpQTuzRoyfxndG9CzGo+iE2LYwCYCIQLM/6Xr9Rfemy8aWvTEPcjtEp4fEDT8M6rWWe
XIaYjM7N3mWvCGUstOVs2JmOVJoobcLRuET06Dt1xhOX47GdyVH/cTtSg9vfMt1sBqrYiIZtmqCR
Ze2+M+VNIkcnooqjK3pnZi/5DOgMddnEiuJmXMOD+W1o27e69S9HlNNOLOmoLYvhKKD7KAvsb0kt
B8PYJLJh622wjZGEcnQzuylEVNcQQj9h7LBeAFkqLvoH5kGjGbE84Hf3Twn3UJ4s20PlZjeu+4uF
gb/9BOnf0+ypIcOgp6p6h+nunsnlAbwzGVuzpsw6JoPUNte17jGC1TNFEkQ2iLramxASrN96w2NU
f1u4YnuaqP3Q00B5SRRPeEHefYBP1Y2GmhalDFs4RzUYAZ/JS8WVxOlP1qOjTHbQbObMpaDhlutT
CfehcW4MmL/II4gdCep21x+1Qa6po26ANOmN+8gwmm1J3kNmWsrPwdCIqyYVshO+VT1wdDp4o6UU
CJiAKHLvPVsFFfdiALrfJUZ5b3SSctNVXX3Cyg8k5jt/Sr8W6DwbiiSfp4uU3+7a5KiLFDlJRXQ2
2zMJmofEaW6XSdnmkhTmi+ouCp/hokXmhOvWyU/Tnu8dnx+fAGYxKPdESp/UyXc/wcLLoiadMTvh
2eAh1gOLluaF9629kD9Uq4UUKLwsNj9ixv96Hf87eCtufq6w+ef/8OfXopzqKAjbvT/+8zJ6rYum
+N7+z/Jtf/213W/653X5lt+39dtbe/lS7v/NnW/k5/9p331pX3b+4OVt1E633Vs93b01Xdr+MMIn
Xf7mv/vF395+/BR4ed7+8ftr0eXt8tOCqMh///NLZ9/+8TtNynfh8/Lz//zi1UvG911F3dvBX397
adp//C5IuvUHI6XLgOtCGgBd0u+/DW9/fcmi2v7D7+DqFBxqXtRtuHyb+QdleIJhVWbWGMZyvtbA
3/bja9YfEt+0FGh1GrQ4rt//tfSdl/T3S/st73COES3nf/zOm985FQxRM9XGTLFII4qW6IHagNGS
gaSGUD6iqrGN2NxeVvWGm1naYKcKNLJ18GlpgSHzFq26cIJuvepke+7iO6MzEpSQu8IBU3XbjBtf
yd3cBFkCysx3fEO7tsw7NZRuGiP3LzIR7dIidcu+/hZG9Xncqk9GWaEDv6nzFPg7U+SC5HutcqGo
87ll3aSSSkSwUX1q3n6H4Koa3HSjfmVqvaNVD6rwPdefACsqNIDKMV8b+UbSq/MwA5KdVmcCuVM8
3Q8CrlyGcEl4as0M+WZxoQK0a6PadnLnpt22mczRnqZHJUfuUHhuzeimaaJvluJf52nlhr658uW1
lGy6DAtx9WgVCTx0VXuFMtpD6q/yqrVJmry0k11J9yZDeujbFZSr3jTNbh9cGMGiCO5/N8feGRJ0
rI2AoWrqX/5oW0aySbqNIb2U9WucfqayD+eTbXV3snYTWJuUIk6A5lrFO0JUrhAoHMqotES3ivZs
QOFU1xe+dI7M443uw1ObOKnPzaEK67j6WsmlN1GkEaF1r2Z6R2Xj5AqB5Bh7SX6pRucdenKC9UlN
oZK2UrKV9djrhlNGMDLkN1r0OZIvjGFTwY7g941rahdafj+rl5l0F6PeabwVzXU+3KntZSVeSHmw
GsNNzjSDrENcr1/0cnbdBMGVUq4E/cGv+LxqdJ12T11ebgTps9CUN4U+0G6KE9sQn/uxq7wxKe80
osGBepZyPyhPgVlft/Ol3Nwa4bexeh3F6UstPkTzq5XMXjpcB2Zit+MmHl5N/4spS05J+GCOUL63
KJQbD0Xk5eiOmuadPnwWk8d0ukvQubMtNduO5X3KQMQijmlM36NkNRmQYfid15ajxxxHu5mDqlsF
Qq6clXE32kouf9H9eq3k5vek31jtc2OejeOtmTdAnK9GZVo0+Gyp76BMlJ67VLtIQ8lJg+BhTopP
ZeNy0DJ7mIzQziL9m2W6oyV9KdIwWicdUlG/7po/dLo7zvr/6cT/F7pmCpEfuubit+wl/z/Nb+lL
/u29j/7xfT99tKL9gRPFry18ZQuAnNv0p4tWVLwwGOEfrb1FBYav/OmhFekPYlPyNFijCDkZIfrL
QfMlqhnUZ5eMmNBKNX7FPwMo3vHPUA/h4SWQKlzoABTMfShHipaoIGvJ6ExSdxZHF1WtXAVl8bUo
5dkO5XSV+9FNpOiPnW9uSyXdGnN3WaJIqSbnkgKiYRbFL0YpGY6gN3aojG/BrECzFlyoDhQBs1uY
/kqKuM/kZ1JMNAcjFCe6KWXir8rrFfwMNJ41lDxMw5HV6kVW1zKTzvdWfN0k67p0B9WeoHExPZTT
i61VunWz1sxtZd5ct6DWDONSJuAJL8bQ7taV6mWKMwC3bR1ZsoeOkfjVFNt2Q8oZI4R5JsKAXHqi
6pbdjZXcRvA7FXd+fB6Vq6pwNOKpBNI9w67WcnJVWytLPUvvU3QOYje99oPv1aMi3kGGRo0scPhV
STQ7nS/SVbrSPlE2nyo7ezandXlf5zZqSA+C5IiFUyH8HL2F0l1+X5v2Q5VeFcKTzMWjmbMdBA6y
rgostfDllZcVc961CTbEaYRx7QcR3nKww2x2z9Lxoraqjd7dFsI6RIG8M84HiXm21GniwpbWixYt
CMjQ6T5Pr8Kz8Dy9ij9+F3/8vvwavrTff/4avsiv7Xf59V//9N/jFw3GOvW1/66+amvmewdBHmx9
uuqblT+trHWVXMiMNqpWYgM/sZVOsZVtWmbP6VXcrBbcmFx8obs/c8fjpD+nLyiS9sh8JA+DG96N
4lnSeqG8tiVY1+g0jJk7BGsLBKV/nWRo9q6G0GXqVC+uayoF87WuOIp8y8+irMWvcEdkxbVZbwyl
oC5DzJnJ/AIvdyh44+B+GR0TJHKdgtOA/6ziu/k9uUd5lfEXQPTPvaNekwPx90yQHV4+2cbzOqs3
cfkqm9damdghzJ7iOqDQYzj6uFJSRD1YJzXDKkc/1VUfisFWH6ab8KsvrqzmJovOjXw7ypv83FdQ
/gg71TGb3tbTu0B4DZrrTL+Qz1J8/JpvL8KncbwblWct396Qv8fCZ7ZqoHIvq4YjBa0rD70jIhZr
TsVqFAI3CMn0DcHt+rMkcafCidDv1pjSGm/CbqP0a3F2TEg0BC9nwYW2Muy2uhwBvgncW04ZrDX/
UvEvywviIKSmtkV7Yd4+awxWWZKLBoN1XbfbMPSCgkPtTPJDI9w0fedkswDpvhuLN3FvD9/Dh+jq
0l25Zro1v6+q0S2Eq+HlUrC1yAYDCfGc6szzKgpvuYN61WmuRC9s3Gb2LOWihsn/QbjuQ4+fiJK0
FnjN5I0ysHV/m8oXSfbdjz6ZIbSik6cKF4Ojti+0S7xGyRxVVNayVtoqEhWaTM4owfcY5U4dia4x
CxsrPE/b2JGir4HZuWOzreOLpL3IAbPC9mgtHFeCuHw2q/XKG/ElCJD1seUnK7Kru6z6npiqHaBO
nY6eIdvF3ay3Tlh2rjijxIqDuZbVbdyIm/xbtMhjo5za9k4OcKZoLUdiSzmt+e16FaR8NN5obI9n
MKBBfSkSHTwn/uSExhtQvU9tvEq1TVqeTcp5Bucw0awZPITSJ9XUWOk6F1dJ/pSLT2Lqlf35dGW+
yIgRN2FDX9OR5+2QnpP/2aLpdfpg56suvRGnh1h21HJFJNhdGp+QKwolu7jNbiG74d9JtYUf/ye/
7i6byx//mf/28ysi7hVmGMLHxaERbP/8V2uc5q24jJCSHM5wjPP5/Gka4OixE0SJ50xyzdYdbfOm
As3tO9L0lW2vRK4wfm3SzM6bKw2i6En+JIheoNL/5UyBwURdBUdHmVP8KuWzGwh3Rk1dIjgL4DhV
+RRGftbEyJpqFAyHjBOw9eVVWJ7V2mPm+SjK05OhmBjPXYSz1j83In41tHUCuk2aSw41eLsabC3g
2Xw10eHBwVtMtluyY6IOZtfWumjstLPRRrbKz+mATp2br6gTAFgPbetFv4i/dgPRWuOo1WVYXOkB
KtFXgR+gJL4xUZWnHhyu5qtysjMEdGdnlD/nteq2c+YEMOr44+hFJmcHCWpTnr0pkW9aw+TPsS1U
L0zbe/lW49BG7SdVG71StTyr1VayAa9A4a/SofweaKlTErCCYYb/rQArNbiJ/OhLyVdu8y9xSpkB
oK6tmpETaYlbd+JN1taejyy7qE72PN+KBbLVQe8EABvMTnI6VTprchSz0/I81UXElU1XEVI3Qwp3
GL4PwYXZfEqEYQ2CO2G6NVzF1o0Ac5AXSmpkzwGOYopuIzQKPIE0boxm1J7Robalpj+XretsvJeC
0WYSwUtk1aPr6S4D67ZcBsSi/QzD3LoTxmdN6q+SWLoYtfTaSMenLNW/ybl6EajXYf6zi/5n1r6T
kP5VDtivGnwYmv4vDDpVyirUc//rX2n3QUVgXRBv/nbfff0WNW0dvbbvQ88/v/uv4BPqA2Y7oBVb
qCT+DDy1PyiPQTS29FRR63gfeCp/LDQGyzjMMgSMPODfgaf8h05iQyT7QxPpX59u5x0cLwr8KHCU
72pYBJ14M4ZR4NlcSmb7BdioRL8DqKDoEPt+r9RQY8AtrvE03VlvpitdrGMHdeEbWcshaiqMy6HV
6MkW5WMhxPfKLKJdX8YjmzI66xvpixjOjz1DBdx6BgLfw1ruqwsrl7/SdN+iVkyy13wFdE70mWnf
EEOnmSuLLmTZkcTE8bBO07Rcm1pR2koRQa3W980iZS9LjyOC2WvktNrLQoqG8940WmeIJYbbQ/qn
Yqp3T5qV69u6kuZzcWJoc1QyJpUlwbxlvu1r0rwESVlcB3Ws2KWqQT8bWAM02poRXiuSEW7UGGKV
soQxx86qoXxU47S+Q1ziPhC14tUIi9YpdEH8nkwR8uiCGJWuCZwJerpGSG7F3PhUZbg0pZbr9SgH
z3Kcdq6cqeOlhQjoliZS4dZiR/6XSdBCNcawRcKiftRjADtS4G/8IllbfUZ83Z3HWeGgGH8WDuXG
lKaLcc6/Nm17VpiK7UN9KdQkudp8FcH2Wk5ERLEfPk1MQBZmcRWq3AldZbR2kfQPWmCscrm7EQT9
y1jO3lCSKZufyyJZzVYFQj4/m9N1Q8AiGPdGZjlG3rpNkTPnmNlqS7PB0i8kmO4ATXQ3eTXlX8pY
51kp/VK/kPygfG2UWXNjjThSUsvmTJLz5Elp5dZNwqa2GZuoV2MuPo+qIj36U3nfBJO4Gf04vq76
lkQ6vEN43Wu5oKQmeeqG/FFgvg31SO2+jxN4BESrvyXu0DbAbrbMGDUu5SvBrYqOoMnv143YwMRE
NdmZjVFy+RTJShb98jwe/PLOkElDrMgPLxV1Up1IVGfHqBoqB21wzXhsDuNrUNp5W8nr/885+f9C
x7ewcsAK82E19KHLv/4G0xAJd/Pe7f39vT89n6b9wYSpgb43Q6DMKGiUyX96P75CUo0dWElJzAEg
/JV2y/ofMhAoFQw4TaHFYf5ZFV2+AF3eIpWCNhojrOqvJN1Mn+wm3ehAgWzCDvVbkeLtvnJNq2q1
NrPJXOW+rM+KyZFuECw1YXOnSBZvmXYgYZJSImcmA5f0aZsVng7rpFqtk9rRA2fRGyTsvljINlLf
gYvIqT151a30L0PhND0pFBSkutOuBm/hEEtXJlAdNxvtLu/YubZEoXUTf1n6oeRji6oBXCGNvXCH
MEi/gKcJI6KNetsRMayM1cKZrVZOuYqvg/Ms9YT7Nvu/5J1XjiRplp230huwgmnxQoAmXbuHFi+G
kKa1NoJ75+dZ1aWmizM14MMMCDQKnRmRLn9x77lH+G3sxbpXnBB2t/QK9M3YItnqY3Gj+Ne4Z/mx
ixxrTz7Yz4T2+g6CsVufselwsXG6vb6ysvGUTbYfvvtDkjr5VvTS59VfXWSSiRe6aXt9lz7761bi
RdrhQ7ntdY+KbVPogj1t+qPpTTczwtQbBL30KxVImA6M6RDyrjU200SOrHFH8x+ETrwbb69GCEUS
LNjrbmsnvkneJxymQO/CuHSKk+oMgM3bxfRiy+/SkxHSjn8NlQfEWgOTnmYfuxrDLi94jWxluLK1
T5KutJcRFeEM9Qt51vBnwt+1ffZV1vbyIO+Sfb2lJQooC7vb9YlPhqeTuA68frMcS4Jq75pjdKx2
HT5XFgkX/d7UcR+FW/lUIftyenKz27012uPkR5spiHZSZGu93R5ED1T2+jjiNnotlH0MIox/xo/I
goeIzyYvQSU0N8yWoNCga6VEJzjD7Bea08eOUl3g/dSFHZOtsCUVhdN1026E2/y7fOv3+XfK6kkO
RmCkTolhp3mISGSYc3d4MVNbuu1c7DkOyat2in1sZ/0cuw7NGd/l7fDR0Rk2/uwIgfU2+RODR02D
ieNShD7WhGFWd8Jxfqsfdb9+G1zdX7RPMzxG2SG7CIH4XG6Em1650VkBi6Nvo+0Se82zRHp28iYj
95R3sLwrOtRv7IPCT/1ueEkerim48VOXOwnQwOFq3NocFIhULATmcdXgECAvb5soMCU3CnfCoxHZ
ZmOXZ+IAI7vYYlroGMQrHCaf5BHnmi6yfGgn9QxDojjQFOGYsLgZFC3xGfbEGkTmpgePLdzuM70F
dnkDaBBfho+CXwFZc+NTd28dAQPI/ryyrgqmFOo9W9yRHhthp9wull3ct3vjBtaX3WzVjRGo24La
4KJexcgFk2pyhf2pSZ1xeWhyXIvscjyo1gYT4wwvNp2m2U9ob0ir7rdF4smyi3J0DdKzemmLYHVq
W8Mtt3if8d+8K2+1idmr6ddOqrnqc8Ql64w3mWu9mJ2dlXbb1G6eOJ2v7XpHf+o2LSGn81nfJL5Q
28Jh9qsTQ11KL1C7CtVX67YE8+qu8lF/mMy6Qc0YDpbPuRe5oZfPTlRvy8xrSz7LdUade4yTXa1j
oS0flXiXWl4m2ekm3Vk7rCieGtgUH83+mpIuv4pkNjDl3Ms2X/6TuhFc+PV0FiszB6+hsz10sV0G
ZIA5zPJT52qJBAN6cfrIM7s97wqLuqu57KS7lDisXCe+VPvOm7z+vj0orqzZ8eiFD/hTZguNld2k
O9oR6ZNnlqgJe1d4qULWz64snXKbvqx3kvkYH5NHqbK77/K5W9yhfkqsS71c5HQzeMtjn9ixeisD
gADBzMaDuhxNeSvIjT3tcy/2liboX7reHqKrYCBBP3BHX/u7vuCXyvv347c/o7u/XDSQtFH5Qjz/
MZ37HRHAXFOln9eEr/jGDARbcocAN0k2qwLKVyUB1lAOBLWgif8dV4k/sx6uz4wFFkN4ZPUQVMw/
janNSpDSvhlVN93KTkzSVxNctfXCETk/RHvj8u+ROnCa+be36h+ekov996yHLh/gv1uD6l5DW9pL
eZY+quR+9mv4HaEnH/XbeDsUxGbL364k+LJylFBzQcuIL0Cn/YFxuYvMa7nhb+ZA4S7EAm15q5Nr
QDLfe4kn8DWnTMdzcGAZXLNZS9GuL+Hk9mZgwbVrOWUSt3nCj343edyIE4bVJYvL0Q494KXljIfa
j3aqd91PV498tGRc0UUV8LJAkXJ3yjmp/TBga7ha6iQ33DzD2/Q1mC74SbpdFpKQuIsf49S90lW5
UhxM/QENz8tLovMI1+SH0Wtyx7heN1c7LJ1MmZ14Xgt75Gs4s+h88wDCYrGxbur39akBFBffYy42
1eH6cC0n/waHrMYNzvDy9aUIzvKZqtsUx+b5x80m2fFd85AR/nvl2n9Nt00wTbYSOlxMN/yJnO7+
AjHJxcwN98L4WwRgmQ9w6IoB52Xzrt1zAO50iHyiLxMivMlPyWE9XZmvs1M/lu8rE9niTS0P4Dc5
Lqh0CEdDDRhVArk3gLN2BxIa2S3kB9Qc5Xu/KwJxO2PTbbwyv8M1SgpGahaSmdeNea+SE1V6zTbd
x7tmk+/AUw/g3C5muePVW8uDSuW2jynd2Or1C7oxuLcbwe/I4729lg/yjXG/LE5iutboVO9mfpRd
cQOQcyfcKM41IoL13gchZtZl9EMN1B5NUEbxepG41ztQ/ZC8lPgoRgJUT+QWLc/ToXCXfbxP4BVj
J4M1E03RneCaWDRddRtVb7OanGEjBuWxfyHb+QKoGXtpMIresCX9arpem5t5dSo34axdOOghKe8Z
55KYxeVPUEH70LZOeLk6TdQnqsee4z719NS5poGOjW2woIX75Cy76Q0fC2qf3Bl2+m7YoIY9697V
HEPZthhwkSrkWduwc/T0RVvv59mZtuHd6hWusFWfRd5+MtjFRd8WW9FV94K7BBMpjC/GFqtHXz6l
2/JDU/4TE8i/nCv+Yfr43w0Mug7oaF6QWmNHSib9D631X0ND/+vWu/NuHz33f//jCR7IVwtOBJcG
1OxnKsqVb/IvH/JXvAgTFKgkODTAxSOC659dE2NMckMlnGbQEkM5vo4x/zmsVH4CdLKuBjRXdRUs
z1/7JkX+Ca8fkCYLW3+k4sBJfwM3Ql3wxxP+X30Wvz/h235Q2rxoJSe62le1mraJJD32skQTb+ZV
Kn1LLh60XLhJ1fERLNQdIkBPTU13ooL/QzuUQd5qJxyCcLdgj1jdKWu6/NU059AZSae0iwX5lCxH
cgCe9KS0FBZJnla7RQIpMttFPYuZleBRuX7nWvSiCjGuhqs5HYSckNNyRm2VF7dTDZpcIGy7GXpS
Qo2xUre1xMjT6sFWl6l0J8uK2XtWAlw9Vm1z28ox6vBZIpBjSOZgmSDq5YaEOXqZ+hWOmG0Jdl+Y
qm+N5VOWxvVFTRhtaSaFxpq095WqvMVtcioL/VaMjdHWxJYgbZO7N41PuAme1gpDcCu5SQXpgIE3
BZgctNrC3s264aCN9J+jpkyumdaro8np4LaGFajiIHtlJx6VuvjGNQbifJRKiGXkQzGsh2Ul2UNR
G2Yno8lZJIpfXZy/daF+iuK5Y6wrCPxcyBxzbgnP7SeAHegMea0NnmQs0aGsAcEldGpxl+3R+xPI
WFp3WZhvK8s8D3J0DYWq5q+2a76X4fothK0Dg0xiplrup9J8G9P6BuAtKwC0gBW9KTTOZZJ/DwsM
jLQeqGDLggbRaOuzvlZ+NORMPdI0N0joEJkydFHfbYuMAbYVmc25bJlEVnOcXoZOBVQX503VScbd
JL0b5ZI6Q9wluyWJ7xBRrJyvZcHzGsw1pUSuv4rYCLoERomDSNRrypnuKlarQ99O02XVMoybhUnY
FT00jnqU+eBq3pSRf1RlOeNNIYeeqo3GDpgtddtmLvcdQJwh4KU/dPeVpPS+lPWm6pCuwuxhsKuU
IkTON5ZRnLO0uw8lrq+kZ2o32Gn7XQ6Jn1zhNKUPGmhfdkc+7lDG3khlE1OWVwyY2+W1WSR89Rpg
iCioDHHfl1LQWlzaRb1v4E6X4ssIzmilNHdt4QlhhMcnCBY4f5NqbADrMpt5YLQXkfJp6qnpE986
ZbThuV7buvKoJtqxnOnqTZFxtyCdr+xCu2daLxqtM41M/v9fsgb/C0JgnKp/fbj/z/z9jTzr35/l
/P7PJ7cs/STiOgKgTn7KD4z+nye3ZP0kX73wcH/6QSW5Hs+/nNwqkD7o/9WhlhivP57c1k/8lYKw
BDkpLE/8Z//Oyf1vUnlg12J4qSNYkcDj/uxmt+TDPOkaK0bJ472sJl9i2R9UmTOVOd5O68MnqdIA
LBTxZDC64PRJnqVMeuuW9LaZayI7hGphrNrfG8ropKpe+6Ign+ltXn/3if6Ljgnz3D/dMQh4YFOq
oH0yrxn55R+7iDWbZ6sN89gp4+Kl4mm9sk6G56yIdBvZpfW6cLbOk5huFGsZe+bydfWi5nSKZqGR
OyROmnUS58Y49nn/yrBUDEKt7+0yDTOvAzy+I1mvcceubt1xMONNE8+m26Xp54wG86xZK9mFkWkV
O+yZmWxquELc1tm0YJi05gD42ToEUyTKpFvjarSZiyvxQ8/GjMZ9Vd1wTqL7OZVDqrow/m7IBWUe
Jz+MbTa62mrxmS9ZVLilkncZjW4OQ7gYiodR1ITEJkao84twll6SNoENRCHwQYJSDBRl3qlLI/tl
MkpQa/K6wU9JiVZeIEYZQ1N2ih3JeUJNMo4eUXswgiRr8eoQ151kEEMYG2q/SfQOc9AuSeyhoXu0
q1DWHpSm030t0or9Mk7aWzwajAEikQp/QtN4y7EyXGJVHS7SMC62XAKXSCrdzBqXLcd6mR4WCW77
QsDOS9vPtEms6PcxKd6Toc4+sqJJa8bdTXebLTh1OSF8/MPYJM0xNwZ9kxpm87pYICLrnDx2nK30
O4pSe0MmLy/MZo19Zo4po1hNW5ywEl/0PCfpvm44zHO5DTMHPdiq4uWqSYAalhBtyF0LT1oya6ZP
PMcguB25qi9GVIbbrqkz6CXzwvxWqRU+xhUO0KI18lFsEnNfdVwlQlEqIRen2jlStqgHZUzJsMJ+
LClYAmYZtP2YMjKJKCDCOc0+E21mwFKNskI91FY3xL0zZYlSTL7sqkpiRzT7zHRiPcRQtK1hsLTM
bI4ttN3enppEu1sSMbntkDcvDJx4Crg/S2CM1kPRARPPAgNkfW06J9MG/IWmntdDWBD4SNP25qkW
xTwouyp560Uz2hg9hIdkVprXqpG11wzGOEtBHOmPWx23J11vO0g0Qlrvs7bghbXXpFJtNgW/6PNY
2RWh0OuOFpWwMxViFbj3m+glLg064iKV7U4G3C2bYFxBUqtqAiGTpHbeN/ogvwhdND8Jnaa4JIXK
vrUYyPwXcXLKqmu2kbyIXGT6PPtJIhqHem2H1OacTDVvjqruPS5UHc31MoLzxhQ7pjCMt6k0lY4q
LeQPcp2edLOcbnL2LnZwan3FFOtTXnXHRKnzIKMw9KRswi25lNbHgb21laUsqBqdCk9vKsCukUF/
7czDaJwSJHBuJMGuSESarjI1nbGkZJpMhTFWJDZAelVPyIKR6C9mFWcnMZrv68gim6rW402rdrtF
zIdDnpUwFFJNLZ7meJKf1mpJbmUrJrDYbMzHeWoYDRrysMGGOIMxu1aQrcQa/aBMlAyTyQigV2U8
YKxW/VXF+Xofy41wFCqBdl1rTdOZ07kLBula7UbK+K7O4rjV6gpSH8+gh45owJ5WhaQan8x1BU2U
aoUSi9dZ5HavF4azKHO/R4gOCmjJxj2sgnWTxFnxDDjW+Kp85UlBD3e1Kipuy9RIb8VhnEqwi/RT
bieiGfNavbVUBX5cY96lcaVx7FbJc7GUVuWQZU/V3qFOYbXom86YSyRSzZXKxmyCOxSKtjBs8xbO
BmtscORm3aYRpHMWqZcT25bm5ikry33cDxy6atM7arzSG5hWltpU+2tQtp3sj3oDs1BcpiXQc2Xf
qhCpqiVTr36f9abL2CUhsQpuIYKrJ3GB5VMBEiOUWXKRDI7rKunEPQT33B9na0P6efJcp3W/n8HT
4DaPnV2HzELnNAahCJeHvjImp5bCmcqyZ9ZIlr1yLfKkjEagXqqnsJsbO66TnkYoQayoy/G+m3v0
tdM0OHk8LDtFBTGGaB3BYEQjWta5tbCA1cnprabdNYYMJ35qYKzIl6loNpO+HeS0cHPUZps1HO5z
Gj6v1bLPIYlBzaxXI8kOS7Qeugi8JkoCo1rcpJ2+qkqGdLdgiNJa1qmQspjyctqMXdc7o2reRAkF
LQTRziSgpe84XquKKXBY1Iab0rg5WbP6S9ML/myYTBHUYnSLNZ98YRAAnSaOeTzeQLCEhGT6oQf9
brAQ25YriQX5qqe7tFSEfbks7eu6MvJY5nQIrBm0L7Oe0O/eVpWZ+Y3VF641cBhlqkEOWVM/mU1e
OXrVfdetJW4JcPqyUkmz07kCNVGE4ZxZS7FJlWnye0PJz+xmJWhDphJWkUqU6xTnnVlaPspA6tsQ
Zp+VCOa9FUWSNxYpVoFG0mYGwUxjd6EEjw4NgcmBlF+BaDGd9kpqtMeiGJoPSVmYzs2h8dnTa+zC
DplEkprZtpGLDxaatRfXzJViBhfZFCf7QlYixdZZqZGzxGtzkdrlvIjK3qznO8toT5qYl87URbDy
87iJ2MXw6gXFdEK9TgDxhZtVz6zzqEJPaIoSUYR8vkq5qEQMmJQcb26Uoy8yOLkX+QdZViTbFvFc
NOFaXYiFq1ZIrFEj3qd18klv6JmtItrxajT22vKNRaIC/1JQ7rRFkuFvSgi/EyGBJrtqdlczL2pH
YzqMlfmkQAwSuvbeoGMYZpYB/COcN4vwtSqtT3N9w4/iYZVwcAjr/lyFki3qltdFo6eExV5T2mkX
9s2w6cqQuJEeVys512M4TvNTJyqfxoQ/njCPfr72lC9K2m3zRDyUJibIiUY1pdWUC10j3cPxOKaL
qw+MICAaYsXoFer6Wq4qtwXMaUW46NdzThsRs8xqWjiFFH11lcDcKAdvEEr8rsQxC4Q47NywkC+G
zswo62pPCiu/qXMCnsQBaLa5XuNpTmHVq1dYlrmWmTx0OX+tqi0HrPhohIYbFwshdmH1iuws5k3w
hYbp+tp34qthAj9aXfKiW2qKAwQlc2eBGa7d5BsFwi29g282Y5++hTyk2frcaJ4w5azaRWX6kmoc
5kOZ250q5GiuhdAPNQLo44obL9IPUZ2PDnqez3TWrw9bPqrN/JxpwuOCDardFkO3oIIrnvJEgR6W
mO+Cxebtaj06drn+pnZW6RYLHDmtUWRnraiUav3RMAGe1Vh46AxYnnL0Ygn1qyTHr4belL4hmM5i
1L7ZtOjcqJYca+kx7lAGT4yZy9LHOJkZJ2gwsnyj6RHj5waKIhKeqYXkO0awe2Z4iUNRg5tTf7hZ
aF5wDBM9o1ne0xqgOizJ5RuWfbTU+DhZCqWTkDWOKte7UknNS2qG43FUqqRFKp0O/pCovpJor1rN
+TrEDXTy7lUsC4B2jfSL4kpRXfo68fCwSL6Ksq/4dLKnXIyCSGUFcT9NhpKSsyBnh7ZeD0JYum2L
iY1YMBiaFHryPmpAI7DA6MPpYYmjhzgJGxqp9LYXR1+Mp2+kRiA94ynn5o2S+S60ZsrdfH1eC1Nx
9JH6dGzFytbk4XWWzOOSCEfwrL0WR66hLF+NrN7Jq/WeJfeiCWwuztOX1Cql02jiR9lkX0kuuOua
sWf1ACNUVtpEpCkgMCQZtykntxmoU5JMvI+jySdtp6VIXLdzv9ymQnEQ2+4+VZb7uhcR/cwS3MDK
7cqc2Xc5Ru4kxo6xLremuAZEhD2nkbCLovzQ8L6FcL6s4hQsCq5hSt86ZgR3Me7j117LZIbXTF3S
iYQRLfHzEaKkUZ7GknTZGfmSSKGytj6dQkDV4lqx4KRJpdkDtaPdJYt8F47joyQWjdPM5HkU8bzD
3us27FdupGJ9K83oNPT6trZG1worZ7TMjTkop1GMLnixpY4YR3t1ZvPQNW7kls9uVdsqkOZufsga
OsZMGaX3QZagZeoDE/ZMHZfIJu48ufv7hJ/7quB/PzSNv7Ihf3Ttv/3pP4aSB1/VVXzY/fmh/gsi
Jihj/i+ISflZte0fEBN+/2fERPoJS2UF1FrEKwrnT+lXrFsCzwbQxrWHANhr1AQw9O8QE81EacmP
YAJBE/oV6wZMwQcYIY2EL9TP9KG/gZhYCI3+QJGEZAmQAyajs6GIV//TMFO2SqFXW+rNkH7zPRlT
46LOFTJCAExnFZljdhD7tiHM4ofRyPtNODTCQ9jUh0bhdLFyAVIx83B+B97jCNQG81Ad6W/nVh25
3FTTi9bGRN9ilU46jx+FSJ0U5VCHhOUm5IgPDAVCC5F2MelCVbbN9ZWEna6sOEvV9rWVktdmNl/q
CZyyrJT9MocPIolOftkvcRA27Z5kOoGtVT7UujScMJ/4ukoAm4rWvYJzJ+ZT8dQswAVdsxg7Ijz6
QJH7BetNyfBSoTPtXpr7D1UQb3kpxXHMKF2qqfWsCWi5VOeETnaRz9FqJn4hUY2X3bo6IPQNRSyG
3KFQ6W429fu+ZeK7REPprZSbfj+1xAtXymelroxLMWliplgEwDHjfZrXt0pUf4aZ8KRibcYnnWjf
wiztzBmvxzBr1U2GYtGqwFyFzGLAWNTrbsVo5udUnusu+o0p+ye68p/++D/+f9zTV5Osv97UQfLe
vuX9W/t7IPT6T37e1wLMP2ZQJL0RtQvv2bgqn3+m/l1/BAYpoXXDDgj9vPjbzlb0q+4ZxzEskRh+
IL77dWdffwQmqOOjgfCObBbp72ChBClf9+5v9GcNdxdmYpwUGK/j+0fa5h8hxnCN4pSW+Vtihr5d
t/V9cSs9UxpYPUMSArx07zPbFTu23UHaDI1dBVOQbQxSQZcv7TB+9tv60p3K+3wrnPPP9FNy0T7c
r7FnfEyPRIY0b50nQlBYHGa1G9mpmd6qnrVft+NnPNkIXBonIiCsuWl2+lt8Ub+TTXXUDvKbFbtD
vgGikB/be7LRdky/Pevcwx8sXXwrttmjfFMfJi+8SbeKX93KDpkFl8VrboifqBjs3xcerEHKT788
VzfTwzQ7/KS7WQ9mMB+Gx37b3Apn5UPeqU7sT0F/0IPspPkNRIV+k3nizoA6qH+nl2rHqzwpe2MT
Pha3hLtaH+Y3LTwQBXyKaEN7rXKYgMChGt41O9Bli17zbPnaRoT1dm52tXV5H47JruBho1N8WXbW
eXnkIzzwHr4Za0HgW+1kx+3safvyjG+MXfv5XXgvb6uAFwi34r5wDK/w6oO4Uw6gJbAV4pN5H+6g
IHpUoi4QcDB9laHfDl78rG2qneRbvgAbbziGNy3grLAPX41NFqh3a+7ON3TzPUW9n9i4dde9k3BE
iV7J78fHJrej91zaU3xNe207OLpT+vOeqU09H5aJGHTzpb9bSpBB2Ey29rweik1yw4QmyMAnt81G
c6Fr8L7IseBjSbfx1vCLTRVEe3lX3nevwqk4mhee4cnyJepML96Ki23ysWdBQjiPcatsGtK/PyPL
EZ6y/XieAvN7Oba9PT5Zt5E9Pyn7/q49m+TAx8FKOKW4sXihAKIb8ZT4lHdYegxkwQ1v5m7Z9aXj
WrBE99JZuGN9cvnE5TkpNgZ2INWRfw9fRbYjX99DdBN9g28kgCD3AnRkNzfjJQHToBo/8aHRj+ru
vInhm4mudD+HPvNXofBFJJIHiDQO92Lxrrmz+4NuRKt5vBSOrTrVbeojrvSNTf7p9/fIv/RHmWjd
9IigyNy9Vp4W26YXOoPT4WkhOKPBq2hei+O6L306S4o2qjce4jNlGYnOvJ1huUlnnRY6Kw9wVkBV
B1/SnwcDVV3/LSAQX6zvnLwN6HvXPLzNrBx7+/LR+YaDRqjcNC4IVOf2+CI9jDfLHRKnlGmiXRd7
/k7LMINyKoSdH4ML1PqQe6bkbNrKW+EUwm9jKeYH1PzliJqJAQM1LSI9a5eLdr9sxI8Z7Dhh6Yow
UlUMQd6a3foEYYlg98hrXMlJ0134Ud0PlxnNY+npdO0UwOT1ZcZbvkvO2n3zncj6ZjHuwpPBsYSU
dlceiFL3FfFLe2g8GYryebir3RLhIuZO5/FIp5XZ61F7VH3JSaAjIcvIOI38SvJLpAEQenPmtInq
CmoGUG8r8TaCrNzzho/6eq8C/4yBct/u2MG2/iDKhNwyI78ZR3wL0BBiaYP+61hd1E+mh7o3+13n
yLsm8eMZi9Fj/gYfZ0ujwqwCwVUwf0NCcTBYf6rgHNMk29mN4LGntzGYRocfBMTTWHzuUCWqTzqF
vlN81e2T4F2hvKCmzZ5Se92ouidjLJ175fsEYU/fGLCkEob4ezC67gWsyy68K/HJBMp19XivSBsL
UlFisyCA6vTRzqSnBcptVr3CRpDQksLtDD/CJIewptwN66aILzMd37hjZvOo8zsv6t6Qj+VDU2yL
p+EpASCpac43tLCIWKZAPLaQhOmQA7Cr7jGLfV1/7DPfEiEY29VmYmbQO2Lidbkrlu76PFgMgYJK
d3A2tN74rJc7ulxzM91Nd8Yja4o5rzOf+lsR0ACmJ+38rocYemdsJc0Z7PWaf+0v02cMC9i6iQR3
euqexBtgCppR2RsEP7V7hF7ORhlc9BQX87bbfFq0iYghXTCF+iiob8ZRhGo3PDfnAasLaKbhdCTD
u/SVMxFrs2aXr8bwgGksdiDwb2EqVUjr5g9QvIACtLCNbeLmxMont5OHVzoCS+OYug0L+Z7HeYbh
eRMbml1NPptDcoV4R3xQfZSto/6OHM1O3NQbKUbjLceGHcHYgu7BVEoJGn30pMarFjsHTDhOhQo8
iJO0bYyu8AjTtnixVJtxg1wck2exfJYQz75K0RZl0BAdum8ol5hpfGjtg3XWYLbvCuugioHbeIPN
phrccXYeRs+bPooODpZosxNtgFv1KVo/xyOJ5lc5EEzpJPbq42jiA4/nBqRqg3M14wc3g98zAcHI
EAg0ES9cWKWtf1AuryZYDJiEDvgiuPF0LAc3uwtTB9KuNXplIEx2uhu20MCc5t0kOBktd+LirQG/
FqneO//pj/luOYRnzSnc5h0p5Zan4kutIT7mB8istPrCpt7qXC7qK5TKd0aB0354Vy7TRt1rMJYZ
kNL6XqqDCTfgedLgAcLFcWWf9zo5iuQbc8D/iYk13rQZvHsWWuWX8Ya1WqNoHGzqa830jCxoalwJ
duHqDtWm156Ivo0+h23YuvDdDPTOBfpQN4OObAQ7aH0lenx7PCKbxFJg2CTum4k3mi1Vvm76kw4Y
eBGrXQ5DuHc/IciI6n9CePMfqNn/G3XYVx3MX1fjdtXBSfgHepx/bL7a9SuqxuSq0vyNb3b997+0
3JAKYLFp2G0a8MhM69fKXIJepogqEez8rfLD1eLXllv7iYiYq+cVllfM5K9qxV9kObTcuE9TyvN4
FlaU1t8qzHXjOtr/rS43oCZo14RotJJoHNEM/akuV4X16t/BWClhenXXV2L7LE14WTPtaveqMBQI
v/QMbG2oZGiwYtHtq1lhQD4Y2MYNltw+g4HrH23UtM+NkEMvXkUuXKW1FE6cJVO2jaY3GMWH9QIg
rkXqZE9aGr+lQzjXrhELYh+IVg1hs58snqJdE2y1oLxBIy5qqqDCmq49b1edzDWb7KpuZ7J18/AQ
hT3WAuYi1g+ozoRmX0oN89+qU/xw6taD0eSCLy5iu1GVvH9f+nLCGG7qghmhTYsZ7CYrRelK55lQ
1+gZt5MZFr3DNFPdMZBu8JwpzZ5B1CzkkaP3i3mMGXlwEuOq5pK2lW6aViu8gvcK0Aqw4Rt5nJ2V
eIjfdGaQVChJVG2n0WTEXaaUq7E2lueJqAnFJ1tL+1Z7gceT0xRufhEagxPJbXWudHWcoMnPxpep
E2rTKBt8LHdyFi2GZ62c/Jk46A+63qk3wOkhAsEMJKCAOXZKe0k6pRNBfHk3m8EUM1hLoglbjq6r
TOrwYqk+Ks2KD0On4QZkjQywoj7uQ4beRdO4uZZM8SlTB+pc6I+RYzD6D3KG95ew+z/sndeS3EjS
pZ8Ia9DiNpG6FFkURfIGRrJJaK3x9PsFZ/7pTCT+xMzs7d6MtVlPl2cEPDw83I+fk5oMmGdM0m6g
XSwLZkrJiVtgBlvLt8t6l6kjTBZWyrDgRnF87Vz61EyNgZZgUEf+1mgYeC5yRd5kVXQALVHRXSuY
E/Tt4L0sVVbgGq1lv68sxDOoNQb2g4O+4ZNiMd0VkfCYLcoNG4jYfSqZRfJBGYoxpNfEuAX4OYYz
rU47RLGeH8ZKjbaDYlUnJdeUd0U/yi9aREx0urB7C1V/eLJs8phyHPixoR991wA/PqHWSKpYJNK7
JjDAKIS1uGFjNdgN4E42QVBlxyaipV7FTItAl1p/UikyMWQWhcRhq5tCaBUUaKMUreypG5XZuyoy
269WqAePXWap3JAcq6xx0kdwAzvqqNqjJZvp3q6cN9tqx5OXJiQeUOr6TKDWrFcDegYKRNH7X00T
4EbJZHwABtCxjUP2y9Z85QwyZjpYTdtB3mQXRznQymjraN2r1OdkW3WUHODQjEGzmRrC0XZdb1VA
Eu+NMfTOuenxx+jdIN3U+87nTOnVJ6mWk60Vqi3XpON7n0Fyls94BA3QvJDeBY7Eust+2HdKGP0a
C0N3mGCNnH3oA+OXBw7IJupi+0Up4WHaWR23T6J5v4t8kL4NSUoyPEalstXC4C+50yfSZLmwDnFP
g6ZqPQ5G4Zu0fVTjbSoSees32dEIuvCgKxGAVEX5FYIMeBzhWgF72mbxFwhl4pOf2/o2n0wehtUU
P8gqo0ljpUNF3nmhTENuxCVpfIeHXBuLbVMZKNuZzqCS7igHTRmlwwC+Y+PUbbGFJb3ZZmBwaCp1
jEDDUbrLw7R770k1GgpSZ+0l24Dbsakfp6isDrXnZ48ZfcgHyKgZOtM0TpCkZLs89ctnr2w+KoFq
7Xyr5IFLV/Ghi8PG2NF89rcNeIKHMmA+N6Fyv60r/0vYOV/UwBn3qRS3X0xTbiGUSaunJGU6zPAK
nfnhVPnlxApZQ6YOH2jHxJ+mkY4OaMripzYFPBuLkKHyhOQDvtHuVXci7TwlinMsjWZijrqXAMTT
m0vdQAZLW9J1f210NL3sNsnOtNV4qth5lj/SKOp/xLKhnwt0j5mtqa3gseAaSHZ6ECpfIqvWD6ij
G9/VvK2fyd2/tv0YPPRDb7/P+tjc45o86DMl3uoxCBDP6CjaytIxlAxqnLb/bbBr+xwCX3kHC3e1
bWgLg9Vh5s+p6y9JWHylEV9snbFuHuHkFwGAgqtlhpPb03g/5eGgviu46k6dooZvlVHRQq8CdYcw
gwBggVJWE01222n4OEo6wFJ654Q0n1l8uWMiZWzTfSEBAnVaxzyBS2ie6rgtjmBGpkcztX81icUc
fpoqzpdElx/HiJpzkDN+0Tg9/xTF8lmZsFXKkoYjoGfg+U27qaMCQREJlhg9LpnDRE33bMtZ8VBU
5LuS4MCRSq8+KEHL2wusHGJI4cSIhKEVrjz1pltMsJbaiS8DZuj6Q22YwXNRN8yZoaa718YUuibP
998NEUA6L0424RCE2yIoUDYvGxHoEiBmXvJDoSuK4DKFt0EZAy654Vgb0gdUkhs6cgrg5lg9256V
n0K/Ng9QlyOSOPbJXtdS47VV8uC9GcqGS0PBfJbbHiRRUDdw6IVBCQVexOBjGH9HkfvUS0rCgyz8
5dALfgkG3mHDUCbHxNONemNaiZK4caKAjabze6Y/XpybRh6fo1yBjMSp/f6hnrra1Tw5ZsBEByZD
IyrZyIZPu64pYE4a1ff8Z6/ZaCpPgQwqKS186dArHewKgVkiIg/w5ABCrUnduA14vRW9/qhruGxt
JhJIhmw4BV1rve+Bk7p2GBXMBtVcxfE0RC+iQgoBUsb0KcqA+0qb8jfdzLuH3jM+BahkH4kh9q7x
UumcKJlE/mF2NNyKbnSOU05Fw+Gg7IlfxV9SaVrvVJlhfMDLbQC+eJDDcxbQm97F0gA6NK3fonrU
NmUm28+hN/ofOt1Mj1OV6m8yJDBfnMHOPzV1V9ItDsrxWR8Zmomc8Z2RB+Nep5fpahJ9zwQeVXoc
id0z6qy1MkQyes/ocs2yWz0aDr7X2Sdr1I4t/fxzkGfywDhAnj2lLTRkfstCDCsSb0RaeEmdQ1Nc
dkP+FbFEFK1pBjAs1BYqBDKDvQmkAPB2IiivGomyqyf3H/BH/ZQZJhpRoxO/ma1XbPpiOjZJPL0N
U+Lva1PKAleSkhjGtZHhUcLCa6+iWMk0AnSStT45J1WOhwPAdHIxn4OK+3+QIulViaVuB9o++SuG
ONJNlMn8OarV91DpVPwejqQNlIvNERyrespKn2dhLJVPjRcZ+XaEJf6pN6UWOeaE2lsJWy7NE36g
19jBLu8SJh31GsBdKMNUmAT0bi3fRCQa0uuUKgY3RKINUASZXj8WcOzq8ad0ahlsi5BV2Pz5/8aR
Fv7lN5pe0Spu6p1kZFa/7Su6VKHSG4+jKQ2/Ggcrth90zNbioTB7OB3hovyrs3UZbFyvRM6hjej4
bKfAtD7ZiQUWJI4cS9q0Ddg7F5INRityq3uyUi3e0fdi7Nc/OrGVPiChaeaPcp5X36HZmNpdmFjF
JwBZsdsk3LF5M2T+OQ5Grq08UZo9F/7QvaZN3MmbMLdhTHas7pungssLELt5cPwMPjJ9rEw65iUc
TaoGR1AzmuJlnnyuQya3MmqjYVT+CoCSpDbDeqbPIPbYcg9DH5RVRQpsSi+epjI+y9Lklk29V0l/
s8p7X0r6Ke7Jd6y6pW+tfk397i8/KEl9oXV1wUCWRye06GiNylcjkKut1uanSaMuGSTgLIFS9swz
DJ+hKmaw1vKbkzyl6hctUu3HNsnzfQj9ygg5Z3YY7RocWV861SYwI/UJIlLAIDyAHqRoUraD2slf
SRf692k+2NWmaJkXB+EK1KWRpy+FU1XQ8lt5RYQdLZ49oRFEFuRclh+RhKZNQ+bEy/EpDZirC5ni
UHa13QoGgdTzhcBz/U/hgP/fO1thEzZ5U//vr/VT9WvOVSn+g391zuh5i2e5DDcwUH2hQvDPzpki
w/4DMh7WDHrckArDUPTPnjiEGrrgzEANhl6xeklWaSj/R2O4wJCRYv/PH+j8sIvnuQGBsAWTEUT7
SIIrOvqj120zS6PFDc4G4sg63IaFW3kQJdhH09na+mshBZuLnXn3j3f/5fA0ZYp75tRZNaDt6RuX
TgrdhgxlKyK4XSL9ssPgdN/MvBsoliUkihUg6UIVV55x+SvcULHhMMvT01/LX/vnhGHbn/FjSReO
opvzdW1S+rrM8WcfLw0qYljjYigc4JhGNmbTu0rDY51MNOZBOWpMaFnKu5XFiU36u6Rya4uu6qWt
YvJz3uR8M/PJPIQP9RPNCflDszP36tHD8Mo3UxY+2tXaZh9NUVJVkkFcud0Xph1oWkbb1M1+ZL/B
4jIXWx0gU2xWjM7aufMP+Oc3XeynbJSOEUWgX+XsF1mokuzub+La35/5PQ/fUdE86CzaOj90HRMQ
RQlC/L6RNacQYzEXi6g70Nxj7hXMRvyKi4MKrGEwv9h+sbJZax9IHPILO6XdNFLYYSfyzrp/hl3b
WBMBWdov6ovgehQYzBEeuTYhO02iNYC9XcDDcETsGYBb2aylRVxamHlZ4jWdHRZYSGNlpxS0pmVe
R97n+59EFT90fnguzRCOL/cqiIEA9XpU0pIcXRp+7nSEuYTHDuDBjbGjg7Mlv9vbz/oDw5gv0l/T
2tdShIl7P2HmFkNb2Y3dMolPXrM3nH4jGX91Rvna5NGRusfPEuxclU5u03quk3dbeUzJKLrh7f5W
rG34zGvCPlVqo+BneDzddGQ3gbxKtBnuW7ldLTebCVGzLoQV4KyYbXgeQM2uMmTl9jyzd/Ex+QBh
gwuz7TPY0q2/X4vEAmN2vb0zg2LdF6dBySyAiqmeuwWQcT94P45f0voHNEpB8SbZsqsnT3n5VPzH
EYWiuazCZ6UpKMZBA3ht1hpihnzyALRyX71KVXyO83BFnurmi81MzBxHGRNfKTxWZnaPgw3H+s5I
V/TP10zML85RMwbPxyl4zbzUXfWkD/ZjyRvrvlfcN6PPw0lbyryhYwUSEeVrRmMpyA9Ts0aXcnPO
bJsJfxCJMmLwBpIl119ktLXJ6kSSkX1Rz8rW+cFIjNv+tA7aTqWTt6aqvuDp1/Zme5eAQQqhxwNc
sFPA22gPkLE68G4wWs8l6UQgIe7v4k1Qvl6gPUs6EsXvvcjmYm4qxoXeMuP5/t+/ub+u/74zO0ka
E5ID6lWJmwLrMOWjRFY4altzVSX31h2udm5+djyvKD0zZ4QDDsf6KP3MttCS7fSX2If4A2TVqYE0
5J/qJ1dAwMtcdGn3UHuzLQdcpphMvXYPrzETk4c5Shj25J8iyUK1QoYc7v4erljRZ2fWqpWsCKoi
ce0I/moikpPv71u4TXb5TIiPaWDteKVCCnG9kBCKzcYyCpHsKvvmBKT8TX43uOXpH7ox+XFNCmjp
c10anB2sOCrpBukA5NWmBGqeazWonXbYaR30jvcXt+SCl6ZmZ8pRxrhGvz1xdeld1f3y8qfEe1bq
dMWM2KKrK/l6C+1Z8tHkToPgWFe4TCM/IyjBxG7NVAG4+6p68ePpeH9Va5/Mnp2sgZHFwZdZlv2k
g0uBnjWCcgAeP0HXVh1M5NVXBZwW49PFXs4VnAotU8JBwWjTHLKTvhMERIWx0d/l8Djsk1241b7e
X6f4On9vq63SL7L/nC1erLZmzzVAldg06sBjyOYP182xOfZ7JnJW/XGmfSnsGIphwn9L2d3kn2Ze
whCUFGcdoDjpaIPqDM+AjE6KC1vpH3ad+4uaJRg31uYShobfelZqYM35oOy1LajPh/DdP3Q215KZ
6+hxa2qWdid+Rz85aBniZUT8NOr5W1LI/T8g0f9rIFzcPnSvLFIXuDPVeYpmDXDHMupFOffRQqpV
OabwIsKGLbTXJSje7u/frVNwF19YE2u+yM/a0ohUNauzf4ptQfl3Ej6/9mK5DlJ/tg5gA4qh1M9V
hg9mR6waNSpqNouSQ2bXYThWz5W6Enr/yHJdO7hxZWR2h1iifW9mgnbysTjVO4Q1oKY6CBpREG7+
jlLmyy9BJ6q8Wt/sjbIbdna4kR/MlYt66QvyOyyduQZSUJZ8vadGOzH3LxY7veSgXY9ABg6QcAXw
JOZbJPhWPqEm4uHNulFTES9CNFOc2ZXTZKkTlMOYAfkp98l4mEAj1sNn26S2Yr6jUZBxL1C5lHPA
fd/i6LMefKvjZ2pK6fTR9oHo2uGHqizdZgqek+ncWYe0/OgVWy+CA7krafB+8mqoaR4q/1U3Tvc9
8PpS+adrXPz62f01tkDWGYwS2OZz0VDzV+gYJ8wGrugvLrrghZ1ZWJJ0q9ecdOBcZXtjfGK2vgtX
ikELhwlKXsoltMioIM6Prt5NfmFHqQRMuTppx+7Y7p0zUi+H+zu27GAXdmaH1mtoCFhZhV/Dkydt
Ard0vZO+tQ7wULz8d9aQ5KHCSVqjzK9jpVLlht6dBANmA3musJa79qPQNy0O9dplvOTMULZziVBv
ZRu168OjQI9kAsLwyZ9MAOoZYGjvESmHQ76XTtqK7y1EdGrAIu1EwhEy5dlJ1RiJrLKUiKEaX/zg
szKufKm1vz/LZCAsH6TJwLerMtnxK7ZW9fO+Lyy5HPp4Gv4m4F3ObLvKpNNInFkBclpQq8rjd+Y9
05MuOe3Z7ttxG2meulEqhTlwrUpf71tf8kTe2bZhU4WSERWdhR6GpmQnyvlaZVXsAwOglQwfYozG
9tS41fBTxi6qXDSP7fiHhQyHFBkrv+GP7vss/GmQ/zC1pgr10Xle43dBEIxphcJQv23hgqaRtmUq
HuJinv0HQBCnaVd+krhFJ6h7kQ6DSBjKsvciJck/JO7w9f6mLAQ06OxQcoZlhz6DPgtoJiV8K0L+
ERpF5HQguyxPCEkgyrm5b2choGmWoJ0TMuMIHs/2np/AkLCEOhu0XgBtGDirXZAL9438aQLMd/fS
ymw1CPIpnSczIQf8edt+lj+DdZj2MpTWEPTHbrulVfuh/2o9mRt9H+3qH83TagQSTnzvN4hDcJGk
6DnQIzWVfS5UmtdQTlMm/MxwhvsPNse1nGjh1DJfBSkUVQr4VOfvgZ7pyFy1YK/LjQ6oA2h0c+Uu
Wjw3EMFr3BaiEDe/KVLfRsBVLj20irwDc0vHjsEQiM5O+TY7/AEDrjjL7L3x55qF9fBvi7M7A5V1
P8t8m3mYwwC5dryLmgf9ZL6ICmsVb5lwXC3BLMQmTCLAqemmySpn0dWYCuhDshwW943shkeujV9w
wZ97Yys9x65yMN7L+3HbPYXWmWmBYGWPl47hpXX12mna2qPmF2A912W3gSEYmcw2/QY74v0TsngM
L1Y5i8CKn3teFGOHzB00JTAU/YvXaytR7k/v7+YMOIzqQrTE9N78VRW3cRyi/iBtaoZdop8ZMIyt
vhncaVe9n3Yq7NA26Hdre39xy5/wX1bnrysdyFxTSViVzyFPkeoIWmMb79dqGIsn7u/FWTNP8WlF
dsqEGd3cTnYL39Nf99cxI9b8H/f/eyEzbzCjUJK8IkBTRNmmv+HH7rYqRL4RRL2C+73eEqQPxnPD
o8A7Dq/5aXhmmSu7uXgI6T2LAWroquGfufZJIzICGGtkj49YnOD2Bzy38Q9C10Cw5vofVruTS85J
PQpMtyrEqO3Zxsbl6KsQg8BzvpNe2F50sgOW7O3HPc+8p3Tvrx77RZPMpJJVUQCwzdkalXFEE0pF
7GqSxm9eWMKKBnlFkPsf73/SJTtI+JB7kC2SxM3OnZ5JWt0LuCWNGyikfG/f6wx32FOz8tUWAgl1
PJ0jh5gGmkKze7bq0XeyVSY+ZcnZwQoGxX72UOUfzPo/fz5cGZpdtdOkmoFZwRVTPBr7+Iym3UEh
xV47bGvrmd2mgaUDRe/JTwIQMgwnPZdaeAil6Vw5+UqPZOmeu1ySPiuKg/iRWuXPk/xkH7QtPE20
m/KTqAXBmu/e9wj9Nk24MjZzdjDVcTwm0ALV9WenfjXjFY9bCIZXf38WQ4bQkOQ0QJtEkPZn++6o
HSQIPdfSnQXHvjIzc+wmkXo1KXBsoY8CMEXbgLBzBwGUur9fS+EIrAvJs2by/rm5oC0dWr0R4kJe
dkK5A7o0pop2nasSHGJG29SVq3LV4GwH00BRgkm7iH/QEvgoejrcKv9O/BMnZnZpivIWfUAhk4MY
2Cze1k1gS57qbbqqPQLczLaKolMnGeVfOkRlQ289BPGv+7u68PnEkA0MZjbqAPYc7TJ2kaS3UBtu
WrT7lL3CoGGxu29iKRm4tDEHuJRFNI6lsNGjgSMKANDn7SgBwE+5YWJjk8KTHh3St/tmF/wfTR9g
vgq0dbxtZudLb9BlTkqsCv9vD/ap38NpcVwtASwEKGYHeM3qwKDEM+b6q9HB6NO8x45IdayjEHmJ
Twypu8YhOsrMfzPlvho8lkIVQsEqMC5q4+bNYfDgKmmKGl8Rd7N4ZHAYhG+Wp/ql/7F2My/Eqitr
s5OQS6mXgfXG2hj5n3qYH580iRbs/S82A1iItAcWCGhcbKrxPNL/HMiLl5MUJ6VU2j7qSccGSoCR
YWn/fXwO9ujgoHIDu8DJRG2EodONhmSHsxIxFzb12v7sU+pxoIPEkiBagq8hf0XA88gY6UFjHF5+
+M8DpwWjuqCnAalHnUqczIvFenZgZd1Q0JEvtY3U/k5QcXbWjNx+uGsjwnkvjAB8raFkcrg9u/4H
87TvSk/f3/9qayZmCccgT3DbNujUJdlXz3t12hVYwe35slQN1h1et7j7TYSSI6eE7REGQFV6DeVv
evod7rWNupbOLCwDGTJ6uQCUNDK0WTpjGYz1DSpjdmnQf5On7rM1nO5v1Kxz98e9BXuRDCzT5H8E
nPPyY9hmEKRpGgCGs06RSnESwgNUNOL+AeFkdV+58D8il3Pf6uK6LoyKf3/hAXVkd4ORZoVryy/A
rj37/f2/P9O0uV3VzI8HJ9C8MGZVif99KgF/dBsJNCgS2bt6+NjaL7r3Vk2/Fak6ccHo0KxNKlPN
UOmF1TaLftz/ObdRH4psRCwFcJNv9ufXXixXH33mQPKycPUD9g4olu/q03qHaCE3wA6VTLpEDKZq
88Lv1DtmYct14VofyOcpFxxScsX+S/AqlK2QA1n5jAudQwwKRXhAdIBu520TRO3SypL4jsM+etcf
vBOIVCbB5eN/8yYSpnQVICybyMG7dplYTUY/huHVlSDSd+AUQXdHjdcWdJt5XFuZZTulX02+IAH8
U6qjULCByZIZgQMvFqSwvkOrQGxci4eLZxBUNVPNJu8jWISu1xY2LQXgDGbY5ifZDliRYK8xJbDx
Pwq0SLiPPv03X44aiJiLBiyigO6/NhlpvpOWHBNXavDJbB/sQxiM98MO1b6tvbvv/8rCAbiyNltg
wvyDHzB95Xa2IqluqWsVzAmWJzGXaoUnI/ZaVOKR13RboCWHOug+FcMg7UrJ+hg1XXOoa1jCc0Ly
Ns9UmFGsBHS3mui7YJCKp8hnuvH+T75Ne6GGAoAi4qKQppolainarExyINJaNFCTj7akwRyO5LNl
FfHTAMW72/vGsJ0UI3q9b3nharmyPEtrmLgEKjzJXC3J0UPsug8+JRHEvN3KCmcw6D8xkrIpRXaF
YXY4/md3JK6hqBWDoG4caMbB9NGzYM4pfJSG3GI+SP6gJDmEkn3zWeIT7BMa3Y8+r42K8nU2pPZO
muCJ703VX3nyLu6ALQtiPXQvcdJr3yxruJlHcQhznaE6FAmnD5X5zkKP+/5OL+6AUC4wqYDIMr3m
maFSbrJYwVAJlPP3CEdIjZ5kevCOUKgoruFGx3jvrez7wt3HZAJyCzJn3QK6e200oiCojTDnIjWe
vKZV/qVjzm5lYcJHrh9tFjZMapxws9LbMK5tePRVEtR9AzqACD9+1qB2SqkWlyfrO1DgNWvakjWD
wQ6kh8SrZuaxU586o5ZJnG5UytRdCLH/sRAinu2WsuoRXYH/ogrIAhmIwKJKQ3X+Kh2Qiq9CU8Tp
F/vQvOOjIUOowV+0hSprj6b8YWVHxY7d7OjfBudVXBkyRTjEMdiUkbofzBiWL8N5KZr0Oa9H2IaR
rf2uR/2xZnZtb9jJTyULlEOa9m/6AJ100PvaRg68YQ0UuvipL37YzId1uXcQvSG3gOCJCsRueBAq
r9YnUQ+A7WhtH9bMzb61lgIA6EJSjOSxEvqhB/8AT6wroM+Zu1aNWgrCF195npv2HoAXh2qv66Gg
UzpMsb8NEFjIardh/mczyv/F0SRt0kWHnjaPNrv9Q39Cg6ch6Dfho119s5TjfS9acqI/lRQBaxFA
nutjOcDxgDaQFrgDk/ue/CAH3xlIvG9DRO25oxoKzIWGJQNX02fBc4DPMDMmicQheas0bVP3sWvW
HwyJXq2+vW9rKXEh0QRGwcgVbbj527gLE6YIBwrV8e/t8KU4CeVI6PV2jQDqGCjErcWapR00eKzI
QsIGBtXZnVUaiDZMNkCKwmwfw6B/RLT92VHWNnHp0Q36zgI7xiAblenZlzI6hDJrJU8h76JVCx8h
zIP1voRXwm2AkK3Gs6VjdWlvdqyaMGRuwsae+b5iF6Vn/YPi0mhktqs/rqZj4tfPfeTSmgjoF++R
Sa3JsjVeOw0Ck5DrA33RngQ8xN+vwUOWMj+aGPTy6dBCojv7YEozqWrgI5EAuSJ60Q0FX4GYXC14
LW7ghZ3Z86DGXwInb0Vvb/z9j7iUPgrRQ6G1ufq5ljIUh+cIKzOods0Dk9LZfTdlXuoijnYyXvJj
9giRAoxx3t56ClJIrNJ9+7ZmdmkvKTlw3pjdJXrM9jKoWmAEMeBJFZ2YRyk0o32WZ2/DiDJmDt+G
EVcA0XKefmBUVwoeSwePI05SATMqXEszl1GkXEVHJ/VdyTzl3qPF5V6uXWVLecSljVlmVLZtiBno
e5t95+9a6mnM5g3H4tgoZyEWXRzWcrGFC4bXOFyrREVopear6q0pmlIN6OYkOW5Y7iVpr0P7WDkP
qBJsPOv3/Xi58AGvzM0WOMrAX6Mc3v3+LMBt8VNL9ZfHzX+Of7VM7jHAyowpaTfVKbMvYHqPQTRp
LdjJFlFdxzUfIYTcIua82uBeOAyX1uaV9DRR60rpeZkLPny5fHRqSFHDo6p8ur97Cy6IHcKxDi6I
quzM/emBDkocyZlbKb+lMH2eovqpNOXv960sFVHgDzNkWZUZtuEmvQ6OglaF6zkHZ1vt1fgo72py
Z8Tvuk9CwNR/Wa/bLLnFpcV57AqR41Lh1UK6wN7USKYX8GOkKnSU3Q5+C2f6FtcfVla5EC+pZota
lEOmcPP+R0BlRK2KzWx+Bh+1PT6yJ09oN0gAbytwEPfNiT2bXThX1mZJSS3VuV6MnDMTHv+NmbY/
Wrt9iiJv2viSds6Hn/ftLSQmjqzYHG2SOOZh/hT1L244KS/7QJcq+Mm+FSeFpqkIJJA47LrPyRFW
tVUE8e0KhUHqKTZ7abKl114TBVHm0aUVcgiem2nfQ0i9mnFEd/05qNdWd3viro3NHaZu8jiGc48H
F+MxZxEmIa7aIcF0iLcSiRdziKsw94XXMuRlgpQPhCBZ0TzZq2uFgZICq4qyMQ/GPj2jgrT1n8LH
/ot1cM76g79XTvc/5O2Zv7Y5i5g542etnYiVKioDkH6rP9W98mTEfbJiaeHc07YCZYW4ra7yAhA/
5cJldNmPUqRMKEl9abbeAbnoLUy5sNTRyxVFsXItSt9ed9cGZ4dCQsJMkWsgyMOeqrAL1/Jz8Fk6
CECJvXPerT2mFjqe2AOTR2yjl0tx5XqBSVdWZidxhYuOp/40uqLuZ74To1XKs76B9GM3HgEQ3f+C
a2a1GX4BBSS/acDNYTb/TK0dtt8W+gJvW+xiFO7Fg31rfDVXIs6S41D/EBHcoJAlCCwuv2bJK0u2
xKROqMswIAphWaS0VowsPBPgnGRETQGjA4J0nj8wSxDFiOAAoNmitg4ReLSNn3T6neUeGtWVFGxp
JwnXJoBH+OJJAWePEsiXasWzWZN6iCTGMirIwV8EmhyJ8+bNcrOCEeR/Z8LlNpyqVAg1IRzK0QA8
N7PM1KQ9tTKtVhIKBFQYYfgjIe+4zlNaAV8VMxn/cbY7szl7EtHxLEsas6JV7h2MY3oodtnzvzFF
duMpMzvimF6c+7oqvDZJaVpDOvsFfZdz/tT8QE93b27qk/KpcINf4dv9M3Fz4cOCwjQAnmPC/Haz
nagNB1Nj0kmYFOnJqAdyXaJMBtltmr6O+RdlggK51D/et3q7UKwyS0NpRBCsyrMrSpq8hBkE+K0V
lLUUGVW6SkLvxl85FItmKJ7Qg6IgiC7J9X42SdSNXtfAe4A2gP0wZc+xtfJSEFH/Kp0Q+3dhYuaO
lVx5vtTg9RX0nFb/OdbXeF1ubtiZhZnzZVbloNTT5khnf9dg6sq/DROSxCtfZNEPuHIQ0TWhQZyT
gnR6mmWZGaK+jTaTJihfQRmYD0b+KpTI7fynNBzu+8BtY1Qs7MLk7NLht0SNj1Q2TxBlD2G9cvTP
8Gsx1T3snN+wcj+JMl7vrr20FkIIhnm8mkQQ6vp/Js8ujlmmdYHsKwZCabsUYdKPImWpjmhuTW71
7P9FUFtFgd1uL0od3HPitUA6PwczaE3Eda6hBCafjX19MAHbmHt51cxt5kCV6NLObE9tz6m6tKfZ
nFcC4P9djPegtsZpJjQ29F3XQqM4qdf+f21wdpI7qF772KZzUzgh5GpHul+l/toiGtUlP1YcRhzX
e7ZmF2nSFmE8miyuh7augNd4CL929fBTyqKPTWoc0SMONrAslJskGj7fNy7+9q1tOiWivyzesvz7
C5+xFDRUjYrbWyrex8rJL76nAQp8TowywPeu0tdSldu4Ar808dESLTFD02ZxJR+QMJdbHKY/l5+7
k7LhOLrlNqaQJDPALK0ippYWeGlwFmZKZo8CHWpkl4bf2Rn0g1L8DhGL1dNga2rSCS7sr/e3dG2J
s9uu0KzKzjWgEPSFn6s83ERx/+6+idusiPPAnCrtQwU+7pthypBuahPUooy+VfbdR5hoftXRRoxK
VwcVlLZ7397thXNtbuahBqx+empwGszpyQzOjvqi6t//30yISHPhiGnUI8CKzrdr2pGr9cEpyKQv
DeOL/50H/s/WWfLs8hzgwWqMjra8fLAP1t4/Fw+QVDjfxaROtsuepL/8NSTkskf8bXLm9OhiFmPW
4YORAlkqs/vByileilZ/uwNdievNi9uoVpSMvEPu851aPSNoYYc/y0Dm2stXNlCE2nnEuLQ1c28r
ANHTO/gCsNSpqshXP6kaQIphJRdf2jQAL5DMgeM0bgb0eUgmlWbj4mYdGMe4pOHRSI30/r7bLYUH
5vFEd16XOVTC8y/cLuEJU0hKRH+aKSrkO6Ku3lg0FZP3tvp50j7ct7Z0jgQETBQwAI7OUbdaKYOp
8QkNYbqTiqNfnUz9eN/ELRCEVbBtCiEAUAVtnOsV+doAEKEk2RZIKOVnBbkH8xvKM/I9xrMAijYU
EpJdcui+yj9WcTbi68+8A1U+yAFBxjL1MK9glPCvZ75aSxvP3EKNWpyKfX6wHyfY4dXNsBODY2vv
0IVPyONTgTERIDOYi9mCk1iyokimqlAbKGEasRt16asam1vV/4ZS3T6RlZXjthB+DaQQwPzC0mgA
KZod6MyoxzpWBvjEK+o0oheCKMr7mjl9ARDfrj5Lb3f12t7sfE8VgtJmh9B8pmzLcYfc+A68sZvW
57x1Rcx3tvLrih+Jv3n9JYVNmwofCHGcdpYB+Y6TJEPTQ8LlZurG2CvH8DCc0xNg6s16hXshecWc
StmZugmeo82+omV4kmkkNVri9G4FRnLv72RmgTYbVNFBxBw8d+Xo3waYa4si0F0cffTU7RL1gsg1
4VWfnHdVsnIUb0/7tYHZDiqVXXRtnUQohG0t/TEfPuSNe/8rra1BnI2LNfh2Pw0WpR83zH7X/Rsp
4v2/v7aE2a08QZNM5kh6WDDuOaadaw1nvzzcN6LcnuCrjdJnV7JTdhQhY/HtYcHSAOelv8ff4UO8
83fmtkPGa4T1eKNSAXFO2koqdTs6zOVy4XjzPnRV96ESKQEEuagAHcIjeLCXGDi/tRsTlzmTneZS
8Rn38hac4NZ7FjMLK+tfPGp/+74u/v3FV0yn1IkCCVKu9tzutH2xF48b8y8D1jF9PUSL3bw52BfW
RLC5sFYFZt7KYcqCqfoIrLtyUPfwFqzO2K2daV1474WlKS+K2NYQi2u2Bcpyx2TPsgpokTdiDNs+
xlsmJNYGzletziJJk02+kQx55Fr+NhEzQwVJnglZ/Kb4bPtbfd/Q5FxjBls5KHNMyFT0A+9vNjXI
5KNpdS+l3O4Z6lk5j8s3jw5tIHgknaR8dvOYsGP3bcVRmV6gpn5VjtKuArUJaOIPBeVKeFlc1YW1
mWMGtiWlaHJEbqszyWuejAYluWS74v4LtxssGjaji4KdwZ63+qtpdNLAbomTYqbwxT9qR2dXoran
ucMhXJ1vXYiZokLHqClTBbCfzbawNws/q03M2RTLg7c23N9fz8KmXf392aaBtDXR8G0iV+3U5CvK
teZR8SR5V/DQX3GH2/KLYIj+eymzozxFDJwmBkuJTg3dbnjhzyIbWOt2r61odo5lKbP7zCf9gGAX
irNyk3OpJVm6spo1M+LfX4QLikkgczVWI6m/tPa3Xm475cv9b7O8YdBdoAYkeJ5m91nUjo0t56xE
QXMuDhHyDM55fAy0704b7iQGFCxrd9/k8qr+ZXJerAV2XnCOx8hFD/3jVKGsZqhPeeysnKJlMwBl
eC1Zgh/8evPiKY3Qq8DrguxrqJxKdFXyNez+og3osYUwF4K+c2LCaEjh8RPuFjbmwY6to57J56Za
AzQtHFCLdYgeDM+ym3GwvGtRCIsUdGrSUnqnaan1klfJr/9L2nUsya0DyS9iBEHPK0278TPyF8ZI
ekPvHciv38Ro94mNRjRWeicdFDHVAAuFQlVW5vXPIjPC+XSj1Z2DX4DsD2JaZgU1yk52rV++lAEQ
BDcHEMgqq9RzgaayqUOTPAVuNuw/JbfrToOSbfGi+NoRV+AEfdbON77LBqcvJ0YYLhHlbnwlwJgc
RhG/PUajmti64qpY2dMc2u/Pr/oINVg25SC5H4SbCPw45iqwPABGzk01dj5hbDfJMXQ+P5mZ+2S5
lSQoiK5zLOe3DS7F1dJ1TccUMkBA6DMo3YhLL91H+U63/RVEqfVuPkyVJIaL7tkzq9wmmqWtDpYJ
9zDKvfuFlZvzPX1yF7+/LQ5y9IZwI5FK42tpAPLxnfGexF1hj3hQdknltfrsL9afv3ZsgDr/tcC9
doy5s6OqXhFclad1CEfos10/UILQemaA84UJGPsUl+2vtHLcT4f0qCHVkrm3IAadmeHcYQXDCPRM
0hwEs3fK+gqdNW3+cX0l4o+/2Svu47tDrVdrmTDCbxo4n1rIPYOdH2DR4Uk5yjJHQcEG5/W3NSah
vj2vEANp1VSPWzBeqp/cX+nPPQmKYDqAaA7aJtV9iH+BN+lkPLASt4Nw45npxKgWEG3j/CZ2989E
i0OcxLJpepkN7dzGe3IH2uEWk3kWBK4RbJmGOWahzKcFCrIaOtvLYZCVeYWxF/hRIMxc4Ed52MBk
mE3vNAiCZZN77Vp5FBLJ5I1a0kEQ5tfccwpleDaYAaEzHZSK5+tzCUbpkgx7aOwpgAILqhfs46Hj
lwU/rPdxCaAX3GD4et1LBY9mG/BDoPNBp0guiFLXOoaIVobBlpFMh6jI0aL92jruyaoqzzShsdDL
ElvRUxmD0iorB0Hq86Ls1dBsSSh1K994wmhgDMn3R8ZZHZ+iD/qTcTSf0F9FAQyascfi5PzQfUPO
2yp4LJz9Bs6dRsed3dpEWZg+MAwRQ17qz9CqRbBh4GpFdhGI3He7Zi7F7gYVYdNKal8f/PwV40t+
vZ8hmv3avS3BeASUaAddp+ufVtDuBHIBmGdkDzooqfjaW63YeeMUMKqogXHKQUqFOWuokSzFDix9
/w+CVWHSsLXIhVXouyV0tDP05XzVj28gFHy0UHkrDs1eNuAiiuBbU1x0Hau2HOIhgux2eSrWuwHq
YKrkqwk/GqbGgWVFk+2iql+76VJDnBVNP+PZJa/UlfQmhDeEtjHA3aYYlazMOkZHJ0VVASNB5Z7E
nvpzQn1Ugzq0pUoSLVE429rjLtcmmYpaTRvMBNUeAXsXZPuUdvScRAL7EH6bzbo4NyBd3OUGhbi4
pcwBpgRv6VRDB1U7SBycnVI+aEJqB1SIyHbIxZO/h2hotIB3zS8XqEweCGpe9AAkoBqdHM+CtK6U
21fkEqCXAioHo2wAWXJXHRgCzYh0KtQkC+szE/xapljykWQmuNBkGGNTqTkkvK3ORqu+92pNYkF0
12wXwQejdo2VNkG5twSdxrekNRrI4JnNx7ZKqltlpdi9mUQf/uJjoXlJMIkBXQQMVJ7fcANpQNE5
m4WvP8yhuUtPij/u6lsWieSDH6IlMs4HzPKDkw8Ae85YUk1zroP2wa2hn1q/2dbJhLRdV3xflmfJ
wth28V6IOU0dXWT4BTpynC3INNvqOLM8L8d9vXq9n4aMZm1WTr9gfjKEqOh8bS1y58vpJ9JCvhSr
66ubyAKJ0Wi9qM24l6yMefPFygCcxD4y2lX+PdGUvWa0k50jnCsP77NVj8iYb61d9U2WkAu9nrGN
MFZnDPpyByvRDGXRQK/qq/U/pN1lhmRUWfj3QZOCeV5GV8TnV+MUK2mbpMDUzY+Vetd0367vlcjh
QM/x79/nQnk8YkDa6BFaezBneaPZPdUEcrNZ/AzBZepBIVtyu4t8YGuQ87qIxiRRHNwdqPt7qat9
nyCuGQ3jp+vrugSTs6kDQHowQgVCuAuK9iVv1UVf3690WntLmPjrDQIGhgc/gRMZGWmCJrCsIiC2
ivklfCgmHMDPdiS1NtdmbeU4U8vb8kocD/PsCIkAoUEQ9R44XjbGKjMr3NONVe5cqe7SYHoYHRSq
Kr4zuM/LnASATEl8UXQNQ6bn38VxqQsux6KbCHzF7FTNN9v2a00AfgZnFwSutVzimcIsY2OO74vF
y2yQNAGI1djHB0iconsSlLeMOgvKmqDyDK57jPCkASSJFjobgeORA30xxktCdDx2ARyZlxyC7hIL
wsQW+ZiFnoIOeMJ7J3BT4iV1mg7ZDKanHkxLBGOR8cl9nt4HAOodeNxl8VZqkPtiqFm1vc6QS2wL
i125h45xhUZjMAc1AOTmz1RqUuQkmzVq3Hu+c6dirQheKOvDCGow/QCt0eiDGcaGZwSsndj5Vesp
P2fZIRAZxuQuaORw8FV00s+vM8j7RaatQOSvJPo+idYH4Ao/Gvr00VwTyWSF6LwBvYcEjsFzVH4W
Jwa1hFXOXelDSjasjLsczBY0/5sIBgO6ASJS4Fn5CYPBgGh8Ah1W365AIg8ZLiRvmADAi29FB5Gd
gwWPMmmDSLiPG7PcPlZ9OyXrAjQVxP4ghOvn6ackforbvwgmm9XxfAe11gBbWiEXoKr6wR3iW9WY
vNFpfej/SfLGS4Y13AVbW9wlDb2sunFis8K5Sx7No7GfNFQpGKfDcfJTDYPXq3/PkB3d/klmXOgr
qEYTNKPAAs5PNsQgIoumWG0RNNP9UpS3TPTSS2yJt4i+GnQswLHlAM0KpvFz7x9pM+YzVJF9O68/
pPn6ySlTfRdp09dGy2WlEFGotEwkVghkwAHxt1xLQbKTTyBnHKswRjgj+iT5ZMLgvzXBXWlRQ92O
lFEO4if1zQjj0+C1X0rIWuVB9CwL/aJvBAQc9PYgCIVaO+cfXWsPhjnA5ZUeFMNp8lCY9ONgt+H1
G0aYHWztcE+kkon9Tf2Y+6aGSpl1ors1yA+4BgD0KDtWMAa3iGxxQs+AvCvwaO/KK9x5Vq1lUKzY
an2XAEXSfswmKCfVD9Cll2R2wiqKtUm72S/ZXG/oxxp6jq6Iv2boXs/QjI5CplutYXS3nyFn0npZ
8UKig5r/xcN9a5lLKqllTCaleDalNbiMnfZDPVU3FpGiC4VPps0KOa+05x7Y5oWV39+A377FhPU+
Prp38YclgBrUzpQlDKKDxrJXAPwYqSc/UQeGKFNVuqX17ZcZGewAuZdg8AAg0dH6Kd4RJN3f1I4x
RYHMDRhKzLdyX9Exh9kZFVw7DQAk+mOf7tfxNrb/IvyjhspeuSjyoW177is6+NiL0kQuqWRq6Bbu
yQYtahRTKL45kl0UHQAbvJogekG4upjBT3BJ25OK0Di4r9lwXKfUM5yPsS1r4Auzra0h9jU3/q8u
bmUvFG+1Oh4tr0pUw5+gNxPQpR9uZ9NhIs7uB2UcMk9f6/KAd+rnzpm1UBvL9T5H6WZ3PeCIV26A
xNRi8z/8kHJjRmqVQRDOz40vznBrmY/1iNwrl8U1Frf49zZwkv/a4eJaVI6u2dZwGbM7TQEN8psC
fO1UPdXH5ZjvZIgxUbi2oUIIzAxwvkj4zve5sVrkXitOe1apCDDkZKXdqXaL1+u7Jzp87MmNIoIJ
Hii+DJ0SHbOXE3t/zBGIG5odQtrhugnRB8JIN6P40MGnyBORgakPI/I9VmJPe7sLc/1Hkd9Mf0yO
jvQHRUYMj6PMY6Nbfb5fHRmTuUqxkCGuvK5/IvZTPkE1ypa4m/B+g6CKDVwwOv4XWGSSr9mgU5Am
RtTry9B4n98Gh8kH8lTi7nmZQsaVLpv9Zz+f9z7wOAOP7GAcF+/u8+U5zdyNFnAtmMKawKPD9A/Q
75czwAj9YWOHP95kLqEZjYvUTEAC06HuXQS1n/t19v6Ca07yOSyRSaCQ2TODQJ6Dx4YtU9kPi42u
cpIPk2fmCob28o/XfVB0mrY2uGXhqda1gwMbS/42EKTg/8RtcN2EcBno7OOpBMcAaef5F1oiM2lI
r6E5vtbVyV3t8S4xF12WMwqgnWh6wM01nFfwanBZwDT1dZxWgBFoSe7eK3bR4WYhoHsZldE91IqV
/JiobX5LRsX2zLR5zLIil5wB4VJB9YIs0kRv0uGW2oI+PetyLHXU7TCfSdDpksenzAL7/80tk/c4
ZHRA84BxzrrGXjOknPOisITu8b+LYC6zMVGD2X6AHBXc7lY1b3I7eIfcQ8O+/NKOGEI8oNcZooAg
5WOTrY39sI3hzM4H8BOBYruzy9Kjan9sXePTdWdkORofLraL47zEcRc6khqLy/vFxQPXeFypS73Z
Hry8/KdzIj8uZBVp4RlDCRelH5BUgWHmfF1To3d0ttLWV7PPyfi40M+RrDjHfvbFsjYmuCCfO3ZF
zBSOp+jt1ywdP6xW7lHN8EYUlvRaNr8sSvaRuuGGwluT0SRyb6ZxGFtiDGANX07tfXkabsBTfqvs
gbMKLAmIQuCOZ6a49CIzuglNaAvuSIEzyCPPov7YzZ4+SXWV2a/mdvHMFHd8HUhfWqWNSoFzx5gm
2736aO7VoAQ+XFavEvgESoDgmEMXEEBcHow5qDQHZgxd7mJ+0fL9lDzYskbt+9gIvxyoJYAJlCAm
ajwYboqdZq01qE6mjfbRGrUJuAiKPLtOoOu9ln0wQvoJ3c7ORf/CMUPIglKP6JDVWtb2OTLWxsvJ
kp7UOiU7tewey1Z7plVje4uRJp6hDR+6XE8/EyeNvTbSmpdyMguviGvaexg1zG/z1e2oN6Hs+jIs
Y+31dFR+qpVVuTtoFXwp3aI7TraivqXuoEn61KIdZi96fFE8ffH4PD91UakarNPQgOco96beOOal
cxgr8+V6QBGaYWKIAEqo+gVXmz0ZSEtqVN8L19pN7vQPbTRwd2rhdTPCE4c+EysgMCpZ/jGYTY5u
j3qOGdE7Ci4QcpPfTRDOI6F2M0ryUlEmB872f23xnCoF4LRlNoL000686tY5dQ9JQG1v3ccfxt0c
gIneSx9ArvQ3S/z9xfjCUt0k/WQXIP/U9gzcUu7XfQVwfwaWQhmq+5LsRAPv4sYWF5ONdBwaV2ND
xDsDs7CQsdyVd6wBWqBZs34afDbLJivGiDd2Y5UL0+2SU8z6IGxmxzmcnUA/KM+MQ51iyOc4PrQ7
1VMCksk2lrk6Hwg2i+V7KTXJpzotMB0Y/fN/qatztBIkrjS0wEEsW6coZG/tcbfDoCZoi644ekkV
7Rd3Pnb9c20ey0lymQvP3u/t5GeH1nIANnaGHbcGFjsbbcAnzONau7K5GuGCNoecy7oqjMpWKC7k
PtLc71qpe4kOHr/WBSFpE/15NYvpZf0bUNiiN1mQUyZ1j/IqcInLvQ44SFJ/0p0v148a8+4Lh9jY
YOvd2KizzFLcGCdtGrIvS6EGdZ54itEd1hJXwBSD9SeR1T+FH2tjk8u8rNpIqL52GKcz45sOSVbZ
mPfQ+ZEESkESebZ93MHuqzgf1QGfasZkY4GHZy6bO5Q5A3eIoeuDUSALC5nNmw5VTQPzc8rqZ0sf
XP9Kkh1zuGaaDlb4lvZollfUCtHFuNFbEtrqLAkPMjPcae2avFM0FTtGFQpK/Bub/nQnWdNAsmm8
RHELHbgUyDc0BrVPC8iVx4X4CeAFNhLv/7Zr3L1PYi01UjfK/Lb5sbpHe1o9xfKv2xAUHbZO5nDx
AE3cZo1T1PrU9M4hN1afMyWHpU120XRq8sIzMolWpuwjsf/fnNiiy5NiWZAvxuuRTP6UvXTz8fqi
BG+Is0VxQcFWEQCyDpXSrE33RT3dRloXti7da0X2VJnp/ro52Yq4eFDTxRpUDUmGBnxnr+iBotXQ
cZXNUMgcj4sHeWY5i1LAzFBmzxl5GZrsBhDJr4iXkgVdKliynOJ3hOMrbUOeqphzUzKMfM5valjt
BmiVwBfC7AEvF29JvfkHZnndPdqqwIH0Bz2EyN7uL3qO259xgalX1mpGtQOuQtMQZCxHRy3CLEp2
17+fKNAyQRGoO0B5/GJSadWbou2jGScaj7Faua/cWRL/RJ9ua4E7ZWqyJMmMcOu3auVp6ZOJlnRn
fu1kFWWRHfRXoAgHxCwTojs/WzZJoMDXo6+T1vck/wocuUMec5misGi/tlY4R2zTldikQLJSkjbs
1+l2iC3JCZYthLuZamN0nCxDJxOSQLumgEzCgHnq2r7TdFm7Q7gaA/V3PK1A+8a/X43cgXB2uuLZ
w/jz0QYrDEmMFTVUMFjwrwl+eLBfomolEYIsShlDAEbj97GQ/6230r2ch0G4JoDFIIgFhL/NP7Gm
3JmVqDIKHzQevlq9NZ0uOTPCVxxEXxjPIYGiI9/4Ikk/OKa6omwctZ5GHipCfGsMTBoq+isFhXKd
34zTj1kGpxItbWOXx1sM9txCk4fZ7b73+ksrE8sTBXM2GsnUk0BWxj/dsjRNxiHPkbR2plcNfmxk
AGhLAqzIvbdGuBMUDb2SpQbcu9c+JAqiuN9bt0R5vh7XhI809MxARo6C3SUtTtTYo921WMsM5/aq
R1bnj+8KqH/sTL8MsrssrHzZk0no7QAwgbYRrCqQjOeDUE/AKKzYTFyrx8Ad8FpxCCBhYNsYBWe0
uzJ5GvYH+TfA1iC3m9XSLzkw26wvRA/ucIS3e8nwpqWONxCJ3wvdAyzoYOZTgZt6X/wme2mpDexv
2eEWVB4XgocnMEwywluhDeh5AljHtCn5alfudNqM0QTkZOU+1o4quNYHSXwVuwaoLdFOU1G54/Uh
mq5yS4yJtWBGVv01sA/1idwwTQrlW3uE4GCIS0TW4BKuC9hiSAGYUAPk27iRBlnZXAWuYhl1jxaJ
1yp3qi55dIoQN2g0/baind+B1moqzsRA085dc9TC9WCHNdCWqL7A2f+m+Lk1xqXoJekMB6/13G91
4ydECP3SKDvPyGXsSOJDtVkVC4sbv5vUzFrGFIZ6iAY9DKPP6krDwXih7ovyBCTw3nz8m+ixMck+
58ZkhzM4rAwGo9jvHGtZEB2rF2hfeYkJoJkWGAc5PbgwvG+Mssi5MWqZSjauDE63NKp5yNpmDLIy
+n59aTIjXIRKVUoaDSVjHzfza2KbQ4iL7s+9Hb1O1wCAE53xSxxuky6xudiYXlqce825TZRHQ/YU
ZVnQeeA7N8Ft1lj2NQSlYGLs0sBpwswMHXowVh1cRac6+xhFT9c3TuCG5xa5nUPf08kXMAGj2Ngc
wa8TJAFoH4+RB9EJqGzLjpfgMJ/b40K7MZV0Scyaacobi2fv1oMRmIs/B2w+a/SozOcvrxLMj+Dq
ssCJD4a3i26QYaxT0WF9xh7kkgDtta8shKT76TQtobsHtSBkIfAqkoHOLl3y3DAXtcZitMwVVDt+
T57W5nMkg3yJXGW7MD5QjbQEkht/n+kpE+C9frFMyh4g7HvwHrk1w4WpubScaJlhRkeG1tJQcz5m
TZDRUFdD6SNBcIlh00CSx0ZWgLDnL8rIBXjGXPC1TG/GjHfvgfUpCkAd98rkIH8NR1iSpEq4kb9t
mlwpq6d0bWOIL4Jo31uZyJ/ydTTD3niO1R9DFaJye/3IXV6abI2AG0B1FvAnfgYIGNWG6oWB3SyS
fezeuMU+Gcn+uhEBPQM8HnOqALBBSvCCbUIHqJeYK6s1+iMTOvKayiv3KQY+UFffFbkHnVLZq0jk
8oCzvefBeKPwc1sG1SPUM95t0oCRatA2jMAGzEb0KcB6GJWXZYoyk1w46RxXicCMgls0Oxbqs5r8
caeOBQ6DKZQaQGrzdZMZA0g2ANqornfZ7TqRI1WmQ2baEuiE0PHxkTBZDEVGwCq5qznV1XoY4zn1
3V808xCMigJQsQflB+ihIlYBoKQeiCn5ZMLtYzJmBsaCbAx/nF/Oqzaj6k0xJJAm6Us+kCCeRkl+
LTDBuoIYEkNeCtgmV8IdnHWqpqQu/KTxiB2Haz2G131dEOIZyzWAqAgbkAdgB3yTYQxpjNm9pAIT
iQ5ZgMH0iiX3zCwP8jRstJfrxkTLIRiThugBwXOSf02WREuKNs8KP8uL26UtD+ogm22XmeB8OlWI
qtQWGAQ0kLJl5U8pO6HI20AD+nsR3I5Fk2ouy1oWfvSxfyMdI0bYKaH7OkVhe0tAWVa+FHir/Hng
g1XoM2GOyQKTEOdsmalPSkUaeIITdd/MKnppUms6utPcy6If+1PcrXVmim3xxiXmQq1o4VKkthgv
glJr600A0YDqvT3WO/drB7y3xKTQCTEQgya4hY4Eryqs2E5qxSs+mpMdzfFpXkPdKL1Cr70m+3Hd
BQUXCKQofpvik0S0+2OLwt9195AtD7MSWLpkNUIX3Jhgq93sn0mS2qApHKTpyXho5mo9dHMlHTu7
XIl+RhHLraRLMz0rJnDidoH+hQTmgQlQOLdMgCI5zC9/J0CBQW0dyHU8lEEBxYcjV+nayUhBhMto
ePNTvsdIFoiDpKp8lx4IO2CwRMkEwkE6r18fU5MocQ2ZZ2Ov76aH9QC6RfeOhqjeedVHjKDJTpcg
s9Y1AtATsAOg57oYM9NmbZ7quVW8+eTs++f85PrmN+eFZdbqwZEiIi5d5MwcX8pvAXlVlwLm3MTT
nqZADRndQnPQRm8ImdFUqh8sSGpAqmdDpgiYbtS/+PE2U41QZ0cpCjVX5SX52ezSHOkhfdafJ1+B
iGMxh7LsUGqTi8ZFNBorsAKQcXwqu52CuBha4BqxglwHS8LuF3JYqhnBXgfnAex8pVyEtmrSEnXE
SlGyPKpIpRijJLh59tZOu5E6q9Cag0wH7oo+AA9UNqKeVu4IEgb7xTiN+/QU4RGYvS6BBr0w4/l6
+BI6qo7wZQOObeBrcsEFE2GuTtWRaXjNIZt2I/V7kth/GFDzID8l5liCwW8lsg9c2BbCMuEhjomi
jmYx1THMlffuLjpOJygEY6IO8FvJDcfiFW8KsyOY9cQ9AKYYLtdxy2pcjApDRVHm+gs5TM6eWhFg
bK/X13R52bDJFB3gfNRkoQbNPVmq0VGjJocdFIO91N7l9KEyPmbOsIPe7XVTAnIhiM3ixsaMIDQ/
L+ZhqrUz+mIeYoC7LDApgeh6P99rn/rn3m/vlq8T5n3MV/fJuMX47D76vhyk5We2Gm5XQRUD/DQK
qOh98N65anWWEhCs+va6Q3pqDLvMOZqrs1OjvTX/HBPiFYasbiA4EkDMofHGJpkwccR9SkhRzFpa
A6A4/Khuo30Fv6FP9hPGk/8fgk+Ce/DMGPsxm+u2AxFWnKM36ivlQ1l8n5Sw0iRpuIDMWT+zwS6s
jY2siHQ3s2AD8frLL85D4rWGp/hszttmAuIlLoo4eJPVfASnAsOY8BwMCwBpzD/qVWfFC2SByGOM
BhkZ3+r4R7WG0zhJTp9oF9HwhYAJeENQ6eHiih1hLDO1YCdp3SAzv/UqwqZs8k1kBJhYG8rPTMKe
fxAyvay1NO3K18HkGS37xvgylRLnE1ytjDz2/2zwV6s9KXZNqRH7EdM2X4N5KYPrp1rQ7NPPTHDu
3ap9RjQdy1BP6QEQkWQ3wAuWIP2CuvPxurHLEtK5Lc67J9w3MbqpMZr+RXWoB8PL1fhgl4uH6lLp
D2N+byju/rpR0S1ztkLO34vWXaH6hxUCVjh5ll89RIHWeMuP5FDuXKQtHyQGhV8NOTNmSfDtcAec
H7CKUs2aewOQ5k809abSZzpP7Yzq+hwQy2vBg5aEMrCo0B03RrlVarEyV1oDo1ZJ9k0+epal3JWA
c/zHxbHFb6JHNSrqTAuH7SbQoS408AAP/zwGjlcHNihEwH2mSzZUcMkBGP57P9nSNyZrM41yhGaE
fQ1Q37pC0/a0GpGfaHepjNlNto3cQwTsKBDSiQaoIa+Pg+ZHyQ1tJZUklrHxt9h2OVx0gkQVxm9K
Nwad5C85cDYMJufTku0al65afZOmRYc5gaL7gvERdOQOdt57Cn3F6PN1p5BtGpej1qNDjQX5jh/H
d4Q8Rn2gNP9cNyE5UzzOwl37cWxbmMjczFsHG5MVEi+TLOI9UG68rNJt2uspPgtJID03ezndzYYE
ICegEkUExEQxo0GAxAxf3VOj1e61GKdnBWmA6Q2px6TnW1AH0uf4qO6yT6xR2yye8oQ2/k6a37Mo
cOl7v+3z7l1GEwhXkHFnRwbQX8ag/Igz7JmQSdlVpzSopvD6hxNv62+LnLdDMpNqyYIVW7jzi9FD
Ob2o9//NBufqDUiviZtiVc4IPrydOz1DUfa6CfEtAt5fPOGRCl5IYjtzoS+5BgecTSjKjNDBDjMw
RVM/j/exDsGVv3n5YfLmt0VuVUU6u8O84gBjRbrPGmRuaHg6fAM0IHhT+9dXKDxheBgBTaLjPcYD
eS1WdO4zLDC1Qa+WeJn65bqB9zPKOx+eKwCvOShLXEwrN7bVLYsF8V31FJ3K03TQ98bOuoFeh2Qp
whQXFwaesSj+AcDEOR0gZt3QUzxVcnSP+lc9iE/Vrv1oPRooSehhfXR2gPU6z/K2pii4Y4AOxHio
+WCUlB2HTRRJ7MUFPBUPshQ0TXr/Oa8gp9Gclp54IL1CfTOiz9e3VZRUg2UWRRY2QX/5KHILmw4t
dtV2Hizg0KyPo+E7f45YZ1OBv60w79muy8ScVsOs1HPprfPoLVKRGZZp8u7BOGtREMYg2MXMPF7T
y6RrLRMjWd5Ya5bcl8fswHxd+pIUbZoNDhqC6hFOGF/8S1soGeUtRWJ9BwKooPoKBEQQH9fOa48d
IDIFiBPd45/jBnC0Nla5xJDk9ZK7PaymSust1Evmb0O8u+4OojLVmREuEXT60m4mYCt9DQTVKMZl
X6AvVgI1hbQ+ejBfZwfzj7ITJ4ry25Vx7lGpRtHrKyqbxhLGWXVI1AOQ9AfJ0tj+XHjIZv+4w4Vx
lnqxbCzN+lZ9MPw8bGt/OvQBxIOJJ78tZU7C/n/j8xNIYbKamYvJIULXtNd6jyhv4KqRXC6i0Is6
Jp6sLgH/Es9nkmlT22NAsMJM8RpYtPXnTCZEIgy+Wxt8SExSYM8s2DD2UCK5SYLJi16sXXaSTXQK
b0p0MIGdwuQtpMm4e0vtlhjYFVwkJpRg8abcp/vbPmCqs4X/87pHiDfutyku8TSz2MkVE4tK6bdY
v1GhinrdgAAVg2D+ezH8VFq2lnZfd1gMm0lDi/4zPbAa8wy845x4ybe/ejyCBglPYWCLwAnBvcd7
fH4S1VgShsWOnQakhR8d29nr8cLqvPTHDD4mwC4kGZQwamzNcqGpV8sI/RCYZQpf9Bh9yvCuc26Z
wlWzT38o0jFD0eHaGuTClKUApFub2NhyOWRW702G7k1NCllCGWqQ/SU+ajiQd2F62TYws5yToO3s
utGApY1ohxjQRwr6f1i3Z7ztvFEDnZUskxIsDfVClEhZqqij3HweN5R1RhBuQTqWN3pYdok3Oc1T
o5t4iZFniX+y78It7swWd6w1MFXoPQHjO8PJaODeI59dvCDqYx10H/8cvYqi62Zh3MleUrSSiwoL
o9aPuD/p9Q39czEe5E7omzKwBSOj49zfbSrqVBGGTxvlLnN3s/tgzk9/vmcAxGgo21kgm4GfnX8f
8MK4NjVBaWO+LH53RE72FcOY+t4+FafZo3/zdIA9FD2B8zGMi44wYKRVX1AMEM3+hEcX+BErtKAN
zNhYh/G7I0l+31XEOZfAmuDtLAJreKqcL89wKNq0bLSmC+Zw9ONXhgK2ntp7A9J1iZ8F1jEH8Zk/
BvabtdNP45EBqqTz2YJ0Dj8Dxw58VsjCeXGdTlEopBXhLEwBWb8tdhjvgNYyK3VE9/n3699UcOSA
6tOhZYP0gCn6nK95pUk1zAx1r+JER83jEn1aSLaTIj+Zh/N7u7XDnYBVcWrCxJb9xjm6TVBks5eQ
E0hUPD1Rvbo6/rdlcZ5K6Ljq0wrPSTPtZrKBz6gmD4P8b13fyMKkaGmYkgENE2Dpl6RqE5lIWSVY
WmvGq19l1V0Dmstsme+WGPofxp2y4GdUx4l0uxzj3yRVjl0EXEqa+lVPC69v852JsWpPr7JP1/dB
kF6CM9IENAliHRi34aMCjRuyWvhtfV4e+3nal24eDKkMdCtqcZ3Z4W5BtZ4dt7XAKArOmjczsJAq
VZBEZHgRGkK/e72BmseO+B04J7xib9zJO4eipUIzDhJhKsgaQKJw7smQXdCiyMCx6YvA0Here58r
kggh+tJbE9wquyzLMC2JC7EoduN8l61dqDb3BiCOOeqEWSZpYrwfPv7QINACPAdmHHR/uMPpaEOm
VzZbUtiC43HX3qEn2gYg+qVABGY36Bf62UfH736UfxEW0BcF3MzF+B/e5eebaarUmqwIlh3lWc1L
b84xivO0aDLIhfCjbexwzx/FTrIRWSSKXMud0zxSmntGJakdCm047M5CpEPDl/3/5jUytLNlj4TV
Z6iJRsYXywYPyhIF10+aKJAi9wSMztZ0PMO5iNMXsV4rmMrzDShJuuNbmU9+leggW5FUwQWGwKiC
ZjzEhA3I1XB+no5mnZMJEXuAjEBcBGl6T20Iy9Mv1xckeo4gZjAr8D4wg3MrogQDc5gawW2P5wir
tmZBeWcE9bEI84f2ILEmuPXQJ0bNCRBzFBd4YIqdNWqT2mMNepBfuqbkqcb9moSzJxscETx+APFx
wMGA+VMMhXLOXRiDOhlZCtZ4ZwgBhrnXo+5Jshz2N7iji2ko1BMYxOBSqk6ZnVLpcjPxNbf66pIp
dFUcW3P8npeDXwzdbqgtvwUPxAJmoG4hj0qbfW2jeZGErEtvQecd+uFoGwPWCWTKufN31Yi+E2NC
oRjJB308WKq6Y5xSRMlacgIETz7YQhkKCRSI+W2bsxU17pjXVcYGE1iNnDW4hgOeDZ6yL0IlMCTU
UQIHZfbwFdEQgF0eMLh2tkOhMMYSpRVsu4xyXTv+YAMJy0GWwQvavefG2EZvokhBm05buw7U2XdM
yXk9OLf1McYAlRLInkGX/nluigv7qVpaaVaAGaKO3ZfONV4xSSPbu8vjdm6DXXWb5WhO0bklWw5L
rcf7FDC+wbP3WlC+/MUTmdmCS6gmBEku5gOhMZWVOSP7t4oAPMUGpEgAK320mHrCynAT9qt6aD9L
TiC7jM9P4LlVtsubFdq1pkVxi/ll9Ql6XvGh2nWftaP7bQmm++5OphUiPGebNXKXjN1CTQui0DUU
Bvb19NWoH5r4MOeSsCL2jN87yTlh1VZRldng/HfN51Y5ts1RsmkyA5zrTWTV226AWwyAk/46UsvX
wetvqxAK4X5ykhaUhZ+JMbhDaA6vHR7aEifIK8G+2fjWHAVuWx/q9jt1U88qpgP6gV/UGmjPsvhi
1KtvmEjonVl2Fi5jNTzFQWcZLRz0AfhxkpWWxrq074tmdd/8kIb0YAWGl91nUAmzZHNNAnoqrAmX
DyqXANNdZOXGMjkTMhBcQMQIFRChO6t1aOIosGvkylFUB4QkxzibDgUhD51T73SMDucq4KjO5Ed5
F2pa+lHy6UUfAkT2eG3j2kLxhfNgzEW7mG3Ej+oCJJvpod0PN5PvYnITg9HyToLowGzNca6Mjkmq
pxUuSKNLQ8tFB/LOWkgw0A//cV2cS/fgSEYDEusy7saQ4QZW20tv4UyQk458WeIsOkDbZXFxVddq
s206WJuLl7qH6+qtJ1mQyF23JrhrVlWzohgqmOjD5ggwoZ/tEErdsA+0XRHOvXRGWeyvcAqomINq
+0LTTItn2y1GWFyepi/L4k23DR53w436M1u8qvCQh/rG5zigMm4zthQ+hkMRGTPfSKoheclusU0M
JwuUOmJDh+EezFVd1RyAkjv0UwrwaTHvlbU4ssmltolk6ajwNGwss//fWu4tjOvPS+LXGLF8sNAF
BWFd7BnEY5us4JSG1z+r6DxoUIXG0QM1wYUYlDlqS0MaTAna7t2QLphcOZj0aEqlyJm781u6tcOd
u3pG/YuOsDOsmqc0ZZDGN9ryEw7nu9LpBNFpYCVJ5PTg9L4QanL7SLOnJE4xNDrcrgHxQAIPuBpI
+LJndqPYs1Tqh4Wpy/UhijFe5cs6aFd3k6FRgiIe6NCTaAf+A0+tJfek+GP9NsJ5x+oaRd52awJR
iZMW/4ytG6V5SRrZhIDI/TH59e9aWCTYOOH/kPZdTZLrRrO/iBH05pWuu8d7sy+MtQC9A+2vv4k9
99N0Y6jG2VUoQi8jbTWIQqFQVZnZ9nTq5y4HFxnx7hPFuta1NR5G56Iuy/3oTM8GqDtTlkhWJ/uE
fFePzI6AYzhMh1mwfmDWlR4ms8Ch8yRPk00zeJQAHGig4y+2F+xVb0kCOdBg1lnUOvOlPRiBask+
4qYPfpgRyVEgJ0SVnCHBUDATEtpmDcxDqdHw/PH9fKxAHAGmHEwSgMkBD63TbzZNWte3dIJza21A
ze8KMGFQhIGWc8R6ScVR8uEcISoqtKOmR/HhTOgqKKVytQIlWiXT/2hGcPIiU+sRgtGgWC0OPb2r
x4vCezj/1WR7Izj4Ah5Sd4SuSGDPt2uHGj+0v85b2Hwk6pzvBVUmD4Us4frX1EqH2hLmmBsjGK8g
qhubIX3x7pfw3wiy/BdzyCHR/dxgOEiNdsjyCubowb0Yb7NQCfo3zrSh75U7WfK86Qg6wAVoljko
PAmfz6k1ZdIqPBSncg3oNEMys96ty7g7/w0/+zYKgUdmhHiwmLU3Txwn3yTVlWemb+kwvSL6Rpi5
9ytH/5vwc2SOr/oo/CQ2KfuVYVUzqNwd5XIcF19vZBf8Zgg/siLcg/rUdTmQ2KjaR97teFVG5H68
NH+MeJEaQR3WtwtAQjJc6maJ5PhTCt7Y2GZTOQ0epcp+jfHQuBh9clX4GtSlKShpZZxK2zsHHA3c
cYO6gehlOrPfDAfKFHfA9DIkbEP3MIPEsJLRAG1MSsBPAAm0NUMFL7JYa1qsqprHFhuXpuAa0He9
GRMv7Ne9MVWcpZFmZmD8OVkjN2oAJojKP2584YuSjq5j1uPxBnANgFfKTROld+Ze1pXbjFRHZoS8
vk6mfl35wxjJk69lT45sTnfTNSAEpPGqLsfJC27fE690Z2tCAfmafB1eTAy3jnuwKAzAFDBMVv1N
8MB718RljoxeE6ugTuP0/eyiCrrkwHmXetDoU1zak6T6vrkuEzEKMwT8uSvm8ICv2gZpMoopgjXm
z8oEwxEVXgxcY/cv2AwgkYaJN7S70NHEHM1p8HAtjTDko8ABaT8H9QXUgudj4ZYfHP37IrCkm7Pe
mxb8++lYFD7T0x+2ImOB2ArrxzaE+53kXZ9lGscyAXNK84PtvauyscSt8Ac6LTgaEDgApwnHZjaM
tUpcIH16ZzhoeuFnZMLo9jjYgZEokmC7/dE+jAmHZ+lRtxq639rbuBB76PYu2q/z+7L5zSDn46Bp
rmFcSzg9aW4qhVpgPWW2pAHEstFImgnIxctZkrZudOXgYkemhJsjX+1amSlB+jV5By8BI0eXfW/7
wbc8EiqaEV7239qXofiezeCDQltd7diXQskuqE0pJy2Ozy99szSNmKFDTtLzgJwR/MWZurFNOwVw
koTagM1wJBrUDnYAX72CkpwGrll8VbKyDPq5ZyGyeuYvC5OVtT671GkKLPyMgiSamTVtAW7m5E1X
UfygpXO9as0aVmb9JFk0z23Ed97xooXstBy1waEJLpvcx3XaHOwgv2Df0oB+hWYKA5xGVlDecGJE
Dx4xwb4ANKVwYpJ+NL285Z0Uewzbqn+xB/rHwmmYqT0yIZwT8MvWxKEo7+bJ61Lv8D8+tLUR5qZM
fvfzVuH/a6LIAIYgoIjFpHhkk6YCHI15pJjeqRGIZK+9m/IZHKkHZQfyTXCyYnhYhmLb+oKIvZaK
hjb0jsQzag1KNWFCD3yL3oiabvqQ1vT1vFtshAEkwxi4NkAYgFqmkBE3XplkWsFQJh4hRMQall8Y
TbsGhQ1ms/OmNiApJjp8mIQCoSh61CKo1so6lQBA0aBgqsXlHgMeV/klqMaeIEb93gDAv1x1ud9c
O5m/XMpu741vCf4j6F5AGwtZjyjiYK7MdeoJfLNVd3DYi1X9cZcZi0Pv3+CTUNDlEw5zRQFzJzkW
l6WgcyJRa14pmGoksjlR7tLCMYZECiI2Xs0AqolZj2V2i1E4WIdhoJpxnxiPaR8N5ZPd31iYO5Bs
2ZY1oAsMnGGQmYLR7DQ7ALYcUBQCRGOJouWhCttnoAvAYaEEVlR9VQ/slxFwyQSiBbLp3s8bZkFs
juf+XCQaYqCnprtuyiqFgCMLvHSx1aRvdUVkFEifl3dqg/+Go5eT2rkOMTkbtlcCopy5hj84zRe7
obukmH+i+e43HoAw9f2sLbGeKqGVOzsyYEK2mC4LMvq96wTjDPIa1/ljf+I/DcAtNN4xbibeUQZU
ivrBwBXkeo9Ao/mWe1O60JEpZekmj/unDsUNwadAbgFcv1hVGqZmHhONFL+nFvhcZxqRyIkczOOm
t7JT+DncYEgVWBkEARs9JHFVbV84hcM6TvIS9sO1wq7G4uG8z26ZAHEnRzOBg0wVZ4BU1UzMiTIQ
DWE4z31ZyCVlf1zoObm4xdsAeIOeZASrSNizlb5P9fsgE1/6fOGcmhBvNi8ng67AhONk6evaLGao
uf28r6vRfXb1XNY42PxqH+U4Q3gGNGRIstaEvcrN0l1idBg5VFayZ6Mn03HYyAf52lAUxRAlSpli
40wz0oaBTRaDDuZDBeXALG4ux1eOcFuD2oz6GvMPqg9t4xsZeGT7q35Y5n8/Ou+NskL8BVlD0Ltk
8B2PQZpuVBK/AGg7rqqWSfKT7a/6YU9IgYqOqmpNzDLIgdEy56eswf02SiLFxoPx9HsKvtLbZUFM
C9+zeftnyphDLto3G/QKDCBp2RneCszH2ye4iq6sydraoJtOzTcrv6fJn7eXT9YjInCZhzkVqmA9
U3rgg1TKK429YF6vh9/YjiTQ/yYGcgwJZqe5OpZYF7T11VFnFxZxeY8h73nmO/VxCJewjeWdXL7r
YsQ9tibcOg6wuSQDB30w9MA8AKlaKPSQEExJ6tC01CzZA4xvyDl73EuPvF5XKnt2BqzO8LygaQ6t
ezuoe+TtUaWRELItLQaMzwfhDbo3vocfX1Q4abqTDENN8LaxfO37FAEADDmpxAosPg3OJ7NHM8xv
ZbC3bdf8sCqcN6DQWyVJ+yIoDPZYl9OBlJ5kZZubh84cRikcfmkKGZEN59fYaKWYQ4MjjvuKsZ3b
/yxQ5ZpYIsm/NtdzZIzf3Uc7Z82O108WvwWK7M705rhQZY/hjRBlYdgNxIKY6FBNMW+ts2qdWgDq
UBK/hEzbDG4R8udR8MSEsIp6NDEz6MJE7r3qdK9qV2YZn/e3DRc/MSEki82sVBWblTRwCEDuajR3
Opg+iG90l5lWhXN3Z4/fz5uUfTi+d0d74y7E8MA0CcpEq/FLsNQmcPbx/byRjVIFsm/+ZLKB8v3M
qQoGDMXuRyxsjrnEuhKRgwZqU64sKeP12EiGLUxfQrQbORqeF8LhMebZNVsFC8qSXYqPVttemI6Q
mch+YFTLV1ZJ9r1xGWNSGlBEqDCDCl+cRlSMvsPLk2RBl33R6ou0vqy7NrSyQnKItu5HGOLAGBNM
brYr3I8JxsI9Axkb3p2sC624iNke5KAg7L4qY/TU7/78jcZFil2M72HQ8HNNdV4hjAzYDwpexW4t
Vb+c7ksOy9auZ/u5kVUmtxzxyJpYYWWs04x+wPJI8jqaB0O5svKdxA35+RGukOMVeULUU9Gjyzuy
IHECaI/dzof0otlbmH6cr9m1HOS76RqcaoyzJn6uFNB6rmi9JBCPL35VwxhYVRHrZh9nxJYkT5sf
D6NseAChrA5M+OkpnscJsDaGZGbGpbjshuY6kQ26b92FqB3h9PJBFc7DfGqj1qgCvWW0uvvOp0/z
U3pBkfEut8a9cQH91n0WZc+15HBtwCzhgx9GxXoHfBMiWSqKrtqji/+qQf/B54vxnsSwXqCAPK34
Ihtc3dy2I5vCxzQxOW2XK+qqs3bV65cuuZ6ZA0EN2WNl4w4+WZtwoSTzmGICHHbSFhwBZUfyXVY3
XhfUee9agd0Wj5Vb3UvOwLar/GcbxYJEaebDWiywat4vwLnNh/y+bv3ukvm2r9Y+u9H95ZuU9HLL
KuKxBYSOi9MgvjUdWg1sprgAhvJnnr10Re+32vP5pclsCAGyAUAYwtmci7F6r9D0HOuolJIu8E0R
QwjoxbAWhOHPuufdTJNyKBCmvL150cTZLRJA3GUYTPs3nP/c1c5ZE25nL/cSL81KyCQfkl2J8dQc
8V6PAacKZVQ3G0kaF6jhJTJwq2OfTo+3kWvNVLY1npJVE6PsEbid5H2yda6OLIgPImvNG/CewoIF
7TK/VLTQnVjpGyV0BPIf531h63XORXc0sJ7ykrclHOLFUoZ+SU3QwMVkvz4N19OuCD3iF6/VL/Au
8oa0B2hCeqs8SSxvfkhUNDnEBMAgsfE5m8xcVrTyggXP2KvxoLxmcbqbLR/S5GvAychRGZZJNcmM
CrFEtdHYyVsYhRpn6A6A4GmS/GPLAlhaUOhw4PufSuxl1lM7U7oMcQmhIgO/avVw/svJLPC/H6Wi
FJD6HqUNPCCNX6yHZG8dnzfw+9OLx+l4DTyCHFmwnIRRpuErMc9Pb8qbAVTxcIiYxuuNi/7+BfnB
VS2sML3pQLkvJ/TbOgLHP4D//egHmCWFFIqBH8BVSuj6rah+GvUOAqDnF7qZbx/bEZJgNlZrmvUN
3CEunsqo3iX7+mCh9S5HrWxgQOHqR44hhF1STIo+UawpOyw41g+cvG/c08DYo5X1NF8MIVegyEPn
oP0w36oHfS8Tk98K/ABH4KRjuB4dOmG1TrfW6jC6JZjInHhIh8A2852urpKvuvWycH+TxmoYagAP
7+nmFYWqZYO9ZgGYXX2yBNUQZ83Bst9nMCbpj+e3cOspeGxMOAy52bG6XGFsKbtwrrK94eQRTSuo
UUAQyFgDG+Qqqa1LEq7NM8jphW3w41q2+I4GTyErE2/IoN9Jnzytvk5SEpxf2VbaA1jmf0wIocqC
XkPtuahZVuUYkOnK0YdApZdFFo2eZMc2VwP0J4IwSrSqCDKZlrZfB0zmIcMqgmXa50UvWczmgf6w
IPIJ5/Y61yN3/tG6apvnor4zk8qfKkntYfPxh27c/61EvM6MbKlSd+CHTGX9zUCUr5jQfAcyrfDr
3u78kszTzlnVxPcGmjHfWDMwGYzT18qaEvT/qWzwdfMwHP0gYRfLRWVZZeM6cJbs2qhnv16tN7Cs
H8DU4isk+WZTGbhfsptik9fIVEjbNXCcchnQuXMaLaxJrkl2dPuSOFqZcPImiEihsIlPbe5GDK8X
4epnYRWW925oRTZwAPbVEqthHlIIAgdgbX46fz42o9mRff73oztihE5GTXO+1Uvnj5CRb5g/Secg
+f58ugqPrAg3UZ8PSYeBS9wQb1NELtd9s1euNaBjypDEMoqN7Z1zULngQGwkZKdLIuswdWY3whhr
43m5akvZ1S6zICxnxkT8MJgz3NGckLlqPqhVz2+LzIJwyeQ0aRKSLFCgBuGJ60a5LpMg3974j68k
XKSpak5qo8CClY0+Y0+WkwWadvjfliGk+YOaLXpCf2+F5qtG7w+P5w1sRkRI/tjgZMBAo5j+aoXq
9faInZiSIaTNrdmPYC2efZdJrqrtmHhkSQhBi0MpowYDlQ/1OduUGYHAbQ/WTI6I+jdSspvVCC5n
9H9rM079eBxIAkmjfyyy0Mb7D9w06FJ15F/b3HIKVJBAIs+JPD4N7HVtbwJcDaewUwayUeiweTer
Kykfbe0ZWkaYJAdgB2LXwvkEu4+n5e2EZ+ZsPrOOgUcI5Z6fnjIUh3HU/yLAoUcFJgMPXN2fBmg6
qL3aM3XKoM0uTDfS6U2zSO7L7a/2YYIf5qMYSlrFdrIZFNlVESjdo4sb0jJkUW3zpjheiPDZBuYs
yuTgQmq1Pln81gNNkDqDVN9poX2mzK0bzlbHdhi4bfxeSwy/7KkautV6P+f0TXfy+2UZTL9klPhW
O7f7mXRmvDC9v7Ya+2kesvembQ3//AndmGDiwHlIfCPB5NpcghtX4B5gBYVPcRkJFacG4IiDhWDD
ofRe5Hzx7jvUM1LqoydA3aiTVb42tgf0JsD+oE4PrgRH2J6F2IDMGIgRs/ZCygsFNMuejGN56w2E
NwG0DwAixHCdWNBI5pWadYdVpl1j+ilNwiGfDmkBpasuc311vdSS+c1z6xtlSC4woyP5zBsZ0rF9
sdzhmKtrqyOST5Kqj86ah26fRQ5x/WnyfNq3QOHJeh8bd9SJSaHo0VapUrU1KmCZ+b12o7n9LvGc
jazhxIAQcg2bAVtvY+O670Pk1T7FtLpzM7yBzYhDXWTT9zr3RCFL4XJXGK7gTQiU3U7PsbrkysD0
308u1GILJ9CZHXsWu8ZI4c957kOI6T1p6oulu4/pcGGQEPSGPhlpuCZRo73Z9tNaUl9xwxfL+qaT
r9P4F6k5+o68MYNBXMjcic9CsoKYxWsw4oQ5q/qFEw6UO5S1yiswD9sxlwK1/jiAcot47P4eDPrE
FNYm1liRGRpTFLhAOhUXmZa/1k63O7/bn2+FUzPCZo950nvjDDAbS6udvUZJj9q/NUb6ICE8+hwO
YAjIBxOtC+DjxfRwSWmOVBQKYHW6omybDnm4TMZt3RhFcH5Jnw/IqSUxTVzWeuowaAI6gewCEGI/
d43wvInNr3a0GCFPNKuVuubQlUFT0Nspz9P7xk6864GWGopz08t5a7JPJ+SMhdO2XpdDrq0fn4kO
1q01ie314byRjUwLnw2qfXA5niWIF0avEddhaQMrUVKEXG65REVperNv5wgKRFJCyM1tOrLH/350
fZtjpmVpX5eBlxS+M7zoMqjr5xoEXxBaWciooOEowkWKRmVeMWMiYdVeWBqW+iNlD1YTS+csNlJG
WMI1BDYgjAtinO90KXQEer3J8OlKJ3Q7HzqLnFFQQfNqGgKL06Ly4SYZlczm+o6sCm6Bc5YlM4Of
q10XtOw7Sa6Z+iXLLxYZqdIG8pEvEHcsSCgxfCnmjoo+0srWB0QJI+AjRzR0nyZn12PqiNdSZxlE
f/N8HdkTjnBPmnmwcnzQ1ZuCZiYXRA2NsvFXVfK+2HTCI0PCzjXFvJZmz2MFTa4dcNiA1VYSK2Qm
hG0qhsYolRo5qpq3a9iUnbcb9IxIrPwXH/zYIuHNp05lXowetqiN1lgL+90y3af/X/XYLX3I2xtT
IBtS3IxMmC3i3oFTJo7J54aTuBiUx4AC2DvJcr8uX9ppdz4wyWzw73sUJ/q0hZiehUHIcVEv8PXi
FNMKavJ23sr2YfpYCf8VR1ZahvspXfD5spS9oTyUBbmT9jcU8kyxO9n9U6f2zfN5mxvdduALwGzN
OQBBpyw2TA02usWsoWxp5z60XxfMcOOBSyI37N3bUvf/UXUmofHjvOGtT4qeGY9VqNUgNz9dbD1n
TQNmY2xbN6yPi2Nl/pRQeqcriuSzblri3SRoEoK8VsybpsRiyqBj8xb2rNNHEzykf672xkEaULj1
uJAkHPF0MalesKwmfJBOvauq/dzvMRxhs7dcldyQWy5ybEg4yOrcLCm4QOGI3sVqXRVa6Cmh6l5P
4Mk9vz/blkzwaYFqjSdNwpLSpKXGiv3xusk37YvM+l4Yjt/zQ1bF521thSfMlPzHlhBq1WacwRiO
VWXllxHU8dMi6QjLDAj7s4I4MU2ztgxInwbK+pUVkjrA1mVxvAJxX0YXU4E67vl5tqNleXc05qut
C9GHl/Of6nO7hnsaRkU1zDh87o7OxsIGR8e4Pm2vCbulEF7q2vcaJRskTHh+1E103uDm6cFItgUI
NNRBxAyGQjDcIWQpg04B53nq+sN0s1YylevN72cD5QRCSAz9iHNFBdB8TtPzefpOuaXWGjAH1FgU
/DheOv9xZRJsDfh0GpQtMUgndvEsLWWOUs6Q6nQW32I+MXXJ2dm6CFEI0D3ksLAFXMrp4WFNPpJi
BkiEMxViPrBBnvJc7sCrFVut7/ZhRWJ9L5sn2kqRMJmF2RfkmyiKiimSmRdt5nV43xRmZF9ABwcl
Q6aCmjH4h7Qwd2QL1bGQ03czRh+BSwDsBuj4T9iEJS+71rT5syBaovmH5tcQFeCyWengy7PNrffB
iTkhUPQZM9veQ6AA+cnir1ewF6DcElMbZQFQDYWy0ttGFDwxKASOYUjUWWG4kgEZ8HsrHE3VN+sl
7PKX1Z1lX/PzFA4ONcTlOR25ykf5Tt2mq418aBPgq6ZgjTn/uXLDAZPjNTDAElsbB+7ElOChRq5U
g0EBF7OTK5Y90/lOR5x3/pzj5XRFwobRtlcSjTmYJlofa/KrH97URVbkky1F2CNthQxEY+OrAeDk
a/YF0X8ays2YMskn24iECLk6BgA4Gbdt87NwlJ7lFa3Imih5MKijD+ybTe6a6f2Po+2JDaFimjpk
NtzMzVFP7kNLn6/6XImcUtn9b2YER8s1fWgry8uDHPVXIB3q2gcfs+R7baWWWAyiAlDAEA8yBB+j
xYAKswP6wSmYIgXv0eZxeR5+ljtM54VqaDchKr+yUt72Ln0YFTxO91jXOFkOjSeGcdjLib27kyw3
4re5EPVOFiZ4nDupNrM0yLt3HY1ztdoTpbqq1Tpqp+l1XZp9ZT79zYZ9rErIL+zGbZLWG8E80Dt+
12F0kr21UhE87sHn1iW831xdX4GhQ4WRbxiv1yd3VgT92V0ZgyxCsqStS/L4K4qUVlZdTSPLM25t
NYL+KwWUUgngG7U//zLjfyMvteUcII/B6LIDNKXzu5R/dITb3rKnOUfUU8HaZpdfvfpy8uLzW7XR
D7ABNf4wIsQJz61Qwy1hZLngs5T1DoqqUP0AlFr69t1yxGNTQrhwG8dKFQ+hrweknjy5y+hj5X7i
3Ft9DK5Tycq2/APZDPJOYL54f/00AhpTPvZkhN9zqaLhmnck3UcXVCsZuPZWSbGWxyDRGY+NCc7Y
eIRkNYMxo4GWQ/eaoER3fj0SC6Kw3ljZhbbwh6EB8YZOv+365/MGthIynmZCawlAYeCFhUAxKUqG
fkOKQAGoIfTM9kmo3SSPS1hEJJbpHm/dgxh6QeJnanhTiy/50e7qns4w5rKHlDWB1b7Q6qHsZXjD
Lac7tiN4QTo0SzeliLBuEVUHJyb3yoO2h1NwcZsU4imuzycAJ38vw6ttHd9jy4JLaK5L0AGFZUt/
SS0opxYx5nIkXrFlxPDAMo5nL0AOole42WKVjY56kmkX5eNaDJOfMU+/VyoYPu8fWw54bEpoowHu
O0zLAGxN0WV3JVXRAJVJSmw5xbEJIRjViWIAz8ibRualXuyoDWz+3qgkC9l09GMzQiAiQKB02YpC
usKC5J5zs5MoD7IJCnD/htyXnxsxNhyb4x/2KI4D1L0s7YBVGd1et94b3MJGWKI9OP5NyDu2xL3l
yJJH0XZPXTyp9Psp4uxSxoN3vYJOLcMJltG3yVxPyF0ay8vmysOyPBTjkimPFt3ZFaVsTTK3E6IS
JvYadS3gdoDvFlf2fXkDut14Ln0wToGY4pdc8njzrj/+jELMcIDncUY0Cn5nFskv/Xndj77yYpJw
hOznsq8v3UFyD2+vEuz9eJxaUKEWfGQZsqlVStR8hr54GEZWA91IHs4f4P/i9x9GBPcg5uQm2vw7
Y+oww4cpncd014berg6XbzIk+bZ7fBgT3EOftMWgNm5EUhOfjqu/GPvODM8vaStggNcCpRj0skHZ
IcQkM1PW3AafadAOz5lNfEKYX00Po2wAeGsxx3aEwLR2ntOqkGMLnJHjTr9N6W0+vJxfy+b2HBsR
wtKA3pQClHOJ8XRQ6EQYvyc+uxjBeIf92XfSMLjlc8f2BJ8DC9CStR7CIHCT3+dQ8fudi1waKJAe
g1szXL3Ztc79/7hKwQlNZbU88Fmi9bf4M+oGVQyc9R7crTzPUP6mJsKZT/7jIYIbukmTs4lPBbj5
rxkT6rUOQK9OfM9eQk/GE7QZOVCugy9a4GFEk0cIwADj9wQE/Ygc5kV/U+FicW7UW3AUo9zjHOR0
A5t7iNIdFMswIgDWs1ODDaillibDKcMMqd8aN4Uh2a9Nzz8yIGwXVfS5WkvEjGWuwmF5mjQlsNf4
vFNs3ZBgo0UNEiR8QNUKq8hmnnjW+Gy5FVsUOuLWbWPfVymIxYkqyZg2+NshT31kTFzRYjSM2Kio
DhgkBlz4io/r0NiKltvhO1v8Hs1oCB0AOfx6fpWbn5LrHKBvBR0pS0gIiyKxM0fHp8zYLl2f8+p9
miTPkM14+GHCFoiXh0xNdbWGO2SePxoRzW6N9aAoP88vZNsKkndeLObMvqdOp+XEm72eN5tHpfJT
MhehnWnhzLTYrmxTsmH8thXTJ5Az/seaEBbXtK3zzsLVuKhN3NjzXVplXzoTZLttsndGF5gWDIGe
X+F2LD4yKnikCuUPbXTwIc2dEQMuv8v6QHlWYx2RuN9XkyQlla1R8Mkso02p4wQExTr7GSBx5fLF
xLw2Bbd/gqJDPVDJV+UL+PRVcQw4ZAdSAp6Q4wwWqaExhcvGmR5rJQVHoiRwbMdCkBI6kP9CrV3s
kqjGnFhqjjsT7FvIEH8/vi4wtObrg6++0X0eVoEue+5tLguxF6VP3v4RXTMFDshlOfZturAg2WJA
EII//E30nQBvTAFfkxXdN7cO+CrNwYsOaiHCqUaTiDCDZZioVbyLAv2ftANKD9ptMSQOH81JCZKC
7iXuuXkCP4yK1aiu9Zxh4C+Y/GWKaFDEyk0++0kIde4F2pj63n2g0XApE5na/LpHZoXrre0Z6UaK
dKue+pue9rdsrCV+uRkkwe6FXA6VG5DgncaWqYQkGpvSIhhQ9DJ0KJMoX4flbwLYhxHx8+UAersp
H2IZ63fLwn0DqhyL3ZayduTmvXZkR/heqLGg/DDie40rOmmTnn8prOkuJyggWsD5rkziF5v7g7kS
8EoCi4d65enHA80j7VZz5OlwCfo64o9fzjuexIA4vWstoKIyWkR+zcl9Rb9VB0lrejvwfixBLHqW
VqlVXgLP9h4XeHYasW8O8EXFjRsv+/X9/HI2rYGBE7NufOgb7cjTD2ZmnA6Ud8Lt63/omNNdfsXH
zzgm9C9mf5AWckJe/AfzqcJLNjGUsdIGeJ1dRIXx3JtXo6wctOVwFmgVoRqNRX3SDSR12dhKCjYK
u26LsF3MWwsZvDeh0EEr7VLtZXXPbYOYigH6GbVdsYnbmHoBSC1e52lvh2hkoNx/aUD4S1e+mrLJ
201bBuAzug1FbPBnn25Wh4n1NrHRAMq7IaBphLTRNxJMjKcvVnY47xl848XrEcyYoJYBIhOjRsJe
ucSuiFljcmGdikjFm6FKC1A1DpdF5WJEvd0bObma0lky+rEV1/FW0QHQx+4h7T5dYo86fbsOKPKC
rpl8W50C0+O2i2GjMZv2ay0jEtkKtsfm+M85qhdBDTczhwRjM4U1Y2jc9qG5E4AzT5LdyMwIHzOv
GC1ThjA4ACw4tBEqAcYqu4c3vePo0wkJTalMNsl1GyxRyZcyvaf5GuhquNCnhezO+8bmckAP5uKl
h8EJ8RxrJrXNNEebHTouQbpk8ZK/O70MqbFlhQ+7Yd4MnAmGWI1HY30AYJ0HQijrFOPPovmeTvH5
lWyEcyi0cNYaULBC4Zb/hqP9Z1O1JIYO/pEEx0gtbmqwkp+3sJUFnpgQXKwtIGrrdSCewizlsPvn
uQ8wmrNgEAJiyHfN7JN4kXLb8keBcH5tD7O3gNIg5uL1f7oyx1ZmrUQ5JagwHLhz4ix0362oHsBC
iXmIfzFbvPEpMQ3kAk2NKwPDLIKPs04Bh3QPBKEOMdq0tXwk8pJPuZFp8pFAcF0hqwbSQVgTmPEY
SvD458eYhcsLhQa8X8TrN7ZvUZhsD+btcJW/lTHGH2VTC7g9NkITbLtoMUAaEM1VwVcWvaeNOhU5
BpFsoIVyxf2aGn1j++ArdkBPadnMxLBd64TjMrDLqlJ/sCFXwza1nyBdNgetp15m5WKpvpUN3yoz
1wHSVqtdxsC/248A3ZKxvjUscwkTO3+ohvyLklr3g9vOfkPWJVgKtJRNt7QCJ81SPDfL9oAS1jD7
g0bfAAN370B3oL+mNZSZG7Oq/cQtlDBfWYMmbTpAdEFv+iitGnqJU5cfCiwiC3EB5P6KDl6gzumz
NmZjnKHdezMvqhos2tyGRWdjIN029FA3V9VveXrazO295zH1otJdPLcz/MOoYTxVE4CdOk2msB7c
LlQppo1aJHzhOlTzDlEd/c4e2nGDNTyrDYHciauN3wyzePT0JvPttqW+A3jcvqC09qFBWFws6gT+
BqbdLnVp/3K9Er6Vl4pfOIP5bjhrE3begN4mrdUwoZPT+lqtMcwqJJkHIukxDRtSu7+6ZL7Lk+EZ
/qnvOndW/WmwSdilM42VzlWiceyMkM3e5E+N9bwMBokR6lTghipvvzZKqYXJmuIRVUFTPCWoapV6
BXSc9TrriblzRsfAIL8JdlKthZhpO+WBg4Y5sLTUvFWm+dVMa/UwQCAtwluqvJ3azonndCkxzLM+
101SXrrpOPp0rY3HwmxplHfZHM3rOISlU5R+jkbXrjKne9I5YDO3puu1asl1UpRdoKVrfdfbTg6P
MH92K2lvJ89I/GQ12QEbWfmDZVdxi1mIvauDWKotyRqlzM53So4Jvmqt80uPYlamxPT2A2NtHdpo
Kv9YFp3sVGtpH3q7ciMX1bBHY7DA2dyb6IoqpPZbCEUGWmJ673St9KhE1I5cY8VYzDJ3foLqxX4x
04oF5pK7uwQ4GB+w7F9DU6t7HJ23BY+5y3bovjeOiZETrmbqrej6r06D3Cb/YZZFE1aZptypNPmp
IrLtdHPsXhWdOv5i9ai8zIsRjVYNXZTcYUFlWm3AqqK5bNZF923Do3t9GFtfn616z+p62I8gEAuZ
ZZTgk9G9wre9YnpWLOPHlHhLmFfKHI4TfNE2Rgsl4YVGXrEOUaY6Y2DixRuyFoXAYq3GYIQeW+Rm
Jqq3I31uu/xbk69t0FkJjfum0KPCa3RU1dxX5HVgaTJosZtrffEV02oOac+sYIXC+rVe6ugS0Lac
dmR0WwyRJ1YIBmsQChj2HTx+wpC3RTDWOUORFaLA+3QpLgdPmwMLA2+RPXeWP3tV9jVZmXINZTho
TkGa4GLCCOLey4FILZhugm+fXkEI+mlGuywqGEoRUDB/mIysOFRELfcJ9sPw3dbJbjF6qYS1oaZ+
3yTq3apllV/hp+8mzBqHkNmYDm6XsD3ttSFqC+Wm0ivjkJvW/IXN4zdK0+llSJIkMlQ8z1XSlld1
TXQIJqROVIKrJGSatr57dareTCBNfhsr/YczJPkdyzQ9QoAo75yk8g6QtYPArT79KhFBHoiV3KQa
nneFVUGlYMoJCzry/yi6suW4bSD4RawiCZ6vPPZeaXVbemHZkgKAJw4SIPH16X2IK47tyCsSmJnu
nm6iEGPt+qhwwGSKrCFwLhv1sk8zvOnJYqOTQRJgESoc/aTp80tE1bATLGg+PTiPnC3JQlp2PKA7
JCLlReArrLqO40tiqDmzJRyu6zBnsN6W4ty4dX6ma/Dc27Gvg1nLP9a2aemNGXtUSTwgjpLyKo8N
vDcCRFe1mizFJsStbehWRFQ8y5Z+Tg4RKy1OHDKt2G/bJPi2KNhmrGwdj0EXyqr1GdL9otWDKE99
erF4dXTodr3s2HF0GfaGjTRHY/1/vAnEyaHfgO24DHZerpbXCfYnR4EMROxaSFlso98V2kuTo/Na
GL7PDa+mmfwQHq91l7dzuVq1FGLpZTW6Of+C98AID48xUFjYIM1nQ5BgQk3qcG8SVeUq85/0GMOA
bwkJqvDamfcl51oV/aZSJNlm6wPpskuLLBIc0A7OsjKHJbUL/vpuMBeZ6uzYBXx9wJf8cci53kXG
mkdfcu/sMSwvRqu/1G7T8aMTPEhqjXBcxC95Q5Eh3AURRVQUc6fjohcGICG1MKBK1u2WeJP7z0RQ
S1KKJZcCfeqfRrXR0cMiQ4V4pdvCeLxPoGX/GFnLaxVJc/HgVrobkTG2GzK/K42ywWkjoJ7s3d2a
E5OWchaPqkuGxybDQikn4/CdTF1aeQZgTRo0yH2wegZY2/S7lqXxuU/WrHDOYCh0uCMjxslp9nRY
tJ1GdKgOouXir9Tbb94qdjZB5Ads0HJ7i3O/2fvLIveqCX+7lMqCY0mjaLB8jyCLSFzhZPPhj5Mp
w3Gw0C77bqrTYLanlor+OupUll7s6aiymcsPjCmAcQ23rphQU7/DGYbFftL8oKpPeNVZS37xxXHf
98iPqbRYwlc7K7qfRz0UKEhBneWirQZm4W/iQagsDFwzzcBdIfm0lfgkv1vQvqReNpYw5G0OmUn5
KTKjLHTIvygqD8p5Rl+pyKbvdVjvFASoiEJ6C45AOsBEZe3eWz08Y0akJ4z49JQl8/rcEBEc0CMh
HlzMsraUBQ9pN0311DXBAb0PhT+tQfptn/KDc7J9hGfuvQoneAB+1uDNaLrkP7HipYDvyKHNNd4+
4b1K5+wZvqoGyW9LtPxnZ1gbRVqSGn8IQYoYq45GyXfZDnSv2Gq+UpkMBWIxpX+vJ907sNjmptvg
YcstOSDEUp79LekwUw4cWjmliqBJeEE0ahRdpneB8b2QS3zNZ/bhxy0CiOMmO4wkFFeYZk9lPmVt
jdPbvZl1usJJC7bSemjqIGvDMjDNJ5UOF55Q2Q0rfadOZe1DuGh57rsh/WLGZE9DOyRLoR3RD1Eq
0aQqL4+OmT+TteC+RKwLKuYpzrQ317G/VlGvotd2Jvyghqz7oWrC/oD1srwm0ptMYQL7j254W0cH
AjgVOcw23fK5xNZv4QVAbJ2Mc37alszftbYndacXW/ldzjJYU6ELMLHs5nLWpH3tPegxi0Fitx82
Sc0taYxfoniIJ2HVepzuISqJTDRCb5tgl01i2vlNGCGiLifHOadtbcnc7BC61AHga4MnBQTmGAwb
e9dseNNANSoBT6f3DL/5CMmYBxgtZ6+WgyCfTeteJ9W92m7w98rS5TMnBjgUPkh8iKOhrfrGi84u
TYcbhRvhPjeWFA4z1rHzSP+zhtTt+ZYvKAEU8aSdXa8sHJ/BNDSFXrL4O0dLV84ddnywNgXrMyn1
Q+h0sxZ4QaadBSNRuqSxhTQDOgHjIVd7gwlm0cSj/Q9WkvNODH7K4f2JH2GC1YNyHxScxUbd7PyF
xyds1j0MSFfzykFm5Bb1k9gq2jB8jWCy7j2U7F98lyqJ0F5xzPsDSZJrkPYNLst14EM1Bg6VyYLm
GapW26AMiG32eecHu7CfgsNkgubZDDifIwmyvW+N+6Td/IhX7CVe9PQnWX00THRa3knI2v3IzLjz
U0p2UW76oxdsoshjxl6z1oe4cRj6cxdTMhfxGj37lIljKu364kTQvwaSAklN8ydMMMEeEYVDsUzE
u3+n4EeaY4sFN7j+Nkmrr1nM4qBo4Rx92lgfvs45sw+zw0nFP0+52OgOAhOzWzA/FJm35rdWRWzX
mynA5tXyk0IidEjENn/4EOdScDEpWlk6t1c4uWrcu6k4WDWqA9AHOGT1aFtGSfR1zTYYkjUdjXcd
l2E1OLl9eHHfvA3SsuE8Rnh6FSwsgisM1BN8eF9gtF83gw0jqVTFbeRqp6iopvY+H8C9JXow/eYH
td7aaSlyOeK+ylR+TTX1dqFbm7OyM4WbVTSXrk2aSoj824hpxnXvqxrXqn1KbfKY2Hl699rEFAF2
wP4ZpPU+LavNbRWsET8GbmUPvtzUV5vjC1vNHaZVbR4DjWsdnfh0xAQosVXtt8+0xVZ/LmZdeck2
PZue+DAN5vFnk2K0KxIhArgpTav2CjiQPmSrW/AhZXRgQjelWDTfZTynz8Eo1D4OkhRXHVX2snqh
xkwngsswUv4Z04WW2IjfYWv3pc3bJ+u7tmoi+eJUwnYb3GDqfuluxGQPMif/DFmeJU0+sp7oPRUy
k1XEN3KFAmH7xfXcosDSsHRI5EOXFensPiIH7/5850nXUfvAnLX6HJB2fZ5s9yx4rNPKnzg2ikZE
JwG1MO45SzvyjMsNA08yqV2bR9270PeZaDH61GCYK+Dc0aBVoBgKMG3tx2174fnw3XhOF9RLJH4I
31clodIfAkwcNg6/llRh7uvndL+YFqHGIuEfxONvTgzso4WxWM2QVvdivCyqFw/3BlvFW+RQTMKk
T36WqDErBvQF25c98w/byhCZ1yBBQhiyF90gH5xM4zIP5FouSxdX2DeKgiJZUPN7GeJNQe95FAHm
Dq6tPcYsdPDY8/qvTfkbJAbxD9HRr4zbz6BRwa4Z/bnQmGKfUrbw2qgQf6ctBQ2LeFddJhYdvy/7
rsjWBDR7jrd1Wb32iDDYDeNn46NjlLTomEJFogZXjibJJTNAbnC1yGtGVnIccRvcZLQSC2vZrKmI
RM9glwwChMFEqJlR7JUdDMm+YE47TPg5ZWc4WuvryEg1MfES8tQdNdCR49Iy/nfcwvmQ2wUptMJO
HGVxjY5YAJleczSxZ9oy/780a90xnnL/hKApgfKNsGEVeHyftzSENrEbKxgqqScS6WSnnWf2W+hh
Tx66ggOT8F4scA7RQ0kMZWPrIuxrhRmk6Xqf5qN8iyb77VGt/iRtP6HEsUBhEJkmVqWDmCAfYVQ9
5ojazAo2k/hnQv28zCzPa7dyUpk0Wr6NM38Z8dgHrqwQF7g/bGHZMjTkMLT86dZM11iLPDZ9YkpC
6VuTkjPSiDxENnRINR7SAjjnblywOL6mT7PJMGehN4qaKp2Wpx65Di58pNlF4BWN3Znym07jos2T
PduqIZAPtumKvMt2cQMn7YgUUN4cVCgePI1pGAuMYv6ZbFSn/Yn2Ty7I697OxSzfuu7iog/CdCHg
aBBNXj1Lh4DD8Ep0v29QkDL3YKHPjZS3c+v2I7yx4s3wH2s2sAkcLhWwjsFi5J8VDzhqkp3x2kql
SVNOY/NfQtuTENMhVnjxB3U2IWAU/8nT4icwP5FHCmgE6iF6saMEXtEeUouVOj8vN/UWCFpr2ZSM
DI/YjDt2vKvR8j7CEvEQoADqKLlhkaeY5HSMum0PY3/4jWjMHvt5e5womreRlpl3tFQX/nDxxIEv
OyQ/YNQ8LGNF1v5tUK4wEeTUzXRAEuSYqeNAPpbIP3Br9hrDN75K0S8o8zL9oKBDu9ns/QCTAn9H
FT/CNvgy5Ullow63xlngGrQrcl/zp4XMh1m8G23R9c+FWs0RAZrPwYS874AAb0rfh0zsM3jIU5uU
Kjx53O2TfKzFOCKTJ78lOSlgh3qMYeK8DAs+DtKNZ3VehiqNB5TX4VPnEZ5tnsH/JAZDR+i/TNLS
mnDPwu2cx+LcGwwBaGTTdHqTa/5MOwCMPtxttlPmtttq3/Ht3gmLhhCuScsEsxtYFY7RKYN2ZWju
N0Ik9skiHgPhQS2wvgcEE1KDs26i00RkiW2Ig3XhfsXrRk1bZzp8WIINieZfXQ6gta9N53/c45to
7B1E+JoGokhhlRvHfxJEe2aTvLbrXxo/UtwgXuperaO3DADL2gbF5jX1wH58H5d0A6i2w7PDL016
qdXyh08/qtlTpj8dwK21azHuRX7lkj0nW7kuWZ0MJ2eA5mmJc2CeeJgUcnqG+UUd4+zHgB+6dNuh
Uy+8TiANG5K7GJ8nvKppehRhvCd0LFz6LJu8VhOCEzAN0+m/FVjess82AI0oYyHPzgn5ROd9Uug6
YHvsoU8e/bWGKTagx/cmf1cI0slbW/ABHeeM9sc8aRreYk+VppGwhHvq4UGQsgRI8LanYwOnI4Jd
8Bl1TF1b5XZop3brln4h6Pe16XxM/GqpUABnyaoNFX2kt9Q+JTasAtrthggV/3VaTZXYy2ZtOXT4
y0E9DtxMS1TdhBRmxoyx7ch8YyipM7Y/XHuO15e5f8P0DZOrrJrRhwMF6IgPtOBx8/+iIfLoN/Lk
M/13687jdjPs7wCAeZhQ9N+XGZptjJabkfsUFaDNfrwNUSThJ6dxAaOyHbJL623MdumqnkcT/uPd
nsJDnI+1cUDot/ZNzAcN8C8PHFCL9bgizm+jf0ifoXZdu/FiNYYbgQupoRqGX/N+VmvNdCqquIkq
vuFX7RRekeAxjzYovPhx0Y8tlf/muQd+nJUA5uu0TWqeNWefL65Apuq+wW8VJDy1xhxHL3ualumR
N9GbRBipitU154EpGxp+3O/T0eQf6wQGKKZ61/UBVN0EZyhnrA7TtVSY67EH9bJl5y7crgLR3Qgz
/I9SpA7ToXnIof26r2Vpfy6XxqKudpULSdHDY6bKc/HexdlBD65wUFUl/f2SGnfQF+wwq+1nqQ5R
qHbxDCTEpbZaeHYI7Qtbs2OgFazC4IeOyrQiDTCeseO1wpfBb9E++ieh4d6o1dl60yuLVTVtc4Hi
Wzk43WV8vVCF+qHMLo+amk9Rudhkj5T1csatPmXThQNsa/H/TBek1IKokl1w9hpz8DxSiiBHgn38
CNL5YSXRJWLfPHCPWK/EDXRjajwlCT3E8sWbT0H22vBjah6MeGX8Xw6IsiePefpMJf4NkQVozUtJ
Pow+rHkVNA80ujl65v6023h+1d1+G8Nz30Sl6sda2a+un2pozo6D3HVYbMOWPv1Rcjyb7GIB/Da5
OLbsj1QfHeJfGfswAjFkbfYUUrv3+Qoo5IWS8MLd431ev9v0d91PT72DxXCE1xMRcYXTnznoHf99
i7Y9MtnLKF6qlC941ALYuVczZooELnV5Z88ecksDhBeGU0ETpBcwAs3hzuddEUO7vPQ1j2+sv9zd
BcblIwj+2v7QpZ9TM6KyxW+TtvUgXFpM6idFS9EKPNDWXCDbqubtI0qQ9CzQgI+lADK1tf807qKB
fQPc/hrdv24WxxxwqCPp0QLDJOOKk+4fJ7gXwuwTQPFWeR0rR/a4BuyU+W2VaB+VLj02fvonB3ox
9uY8u+RxS4K2oPypw7XUxxpTtSpC21ep/ZrAVhGvAU7pw85N/cu77xx4wvw+xtjDHxdZ9ObUBX/H
BK4W448Oj7nMPzXjpRFJmcFuBez92gASVmj1IeVe4gpCrmqbAe4i/Xlpd7BlLFj75GZ7JnNQemw9
cBS/OH0LsaNOMV9NMTbyegPfHfgeIv1CwFYlMLtoGctpzmvMVR+r+7dgEQNpeoXYmprSFPG8K/LG
1qM3biUigd83LC0WALdr3kM4qV2RC1J6AMK7rB7T6INHbRWl417R/iEYIFaTYJwwvAyEH5Xme53B
3XfFJ9kwu0uBPkOXGyASBXZgEiP4sz9B6uHM3CjeYTKlGGLxRehJOPOSSQQchhvwyr1e/3J7FJt/
kep3CPx6W+fCBUGFNFc8xR3ODmYUDx1Gs4/EfISrRBnSuCa5AFKZIaCuGgnGlQQY2wQ27Vlx+jjK
DIyOV2Fz7ab7h1RktWg/F36bUdVY27afLmtlZYecYwbOmPyUAQU3w90reooR5YXj6fImxLLRrNmF
dzY6cLLY69zRCNNEgi5mExm8qrE+tu/zBSU1BTgyCbZWYmr9W5tTFBoa+8DC8EnpyNU7zS3fBcbc
2MbpB2CO4BBZ3tbTIG+dl7RHsImHKd3ebB/UKZ/w+C3autAD5ttD2FhHvN+udF2nh9D0caV7LL6r
kX9j9QbZ9BMCFQMxxEfe6L8cyPhehw2pMb0k1YBmfZ+OnreLRsx5sNZEAyQidfDWEQOXHE09EhCg
JusA9AQxFFbSH9/I7MtT6wL4cfO8gQ05QEEmZVyF0KUWs2hZ3WvaH4wwc00Y7J+ydXtzGY+vjev9
X6nc7+b18Ydd9btLO3qIGAoqg/nRuUtmVxA6q9s8xQdGG/uHgJ7/5QuyVrMuf+sG+xHmQOh67vCi
AxxYqjCb/RpBHUs5cMCl8ORYTzi83k5Cz194yzj8KqAjF6TCZyU8M8MJRx6jC5zt8j1J2OsQMtwI
nsE04QTI5AYaB2KUrhw+1scAxKlIOQVw0EQtNiupz7B4iNmy6FLLqjUf2EvsjNhHvE3Pubg3H84N
RyfCtXa6T1A1cjAnIeC4nqXRHQjunoaGiXPkTU0RQLsjwAL4aZ0nDYicbYQ1Pjb2ACTc/Z9gJFIM
Ioj/tYg70SXpEx0fNGXqsSdN9i4t+RfNDGHpxP+jh2FdSxbFvIg9252yTaKj00EHCq2N9aHR+huM
6eIVArjwXnikAV1H6RUEQ/hE1JCAsU46ROiOAARFJ+ad9dcowxWHo4QgL418eN7/TvnqP5hl/Wlo
3/rFSpsWB2TSVS5cVAnXgMfPNBa9WlTWHV1AffOZLfuRdvGJcSCBsXRsH6WbuyotDPCY9p+hsLPh
SmH0aXv63zZogPtO58njqLZb0+PCCIQMAXY6tFFmm75lcL/PKIWbS7gs2RHR3N5Jp9q86BlUToMO
7Oanw5OlrSuzxo7neLD0nelw2fUTpqUagg322Ku+fUraHJJ4Qlk19FNWgAWylygErKqo1UdgSusR
iTLRLsnbDLxnDJx9jrwdArG6/erCp84HcdyaCWbXG1lVmcNJvmLSoj/t862c0YpR5x4W5NSizejy
Q2g2pAa54EyxUP00R+IljyDC4AkQP8L8qAhG9pJpfoi1Wx+GME4++mn5pLAEB/TT1F4atsU8tmGR
66CcguU/g7y6eujnBf2NPERT84XNYzw2au/EDFqYibKT8Yczo/0tziaUZte28JINy97Gn4q0V67a
xxgxn0W4+eXcjBnY9BB2ZzOh4Vuat97eazay12PQVE51GIuEF1+8HtdKMXarfNg6RHn3bf/YxV0E
WiO28Ys/xgZDKQ+aeg1DwCxRtM9B9RaLURcZDJgpV7O8zzLeAHpNHi2mIR5LtzBzRRgB5vouJO7c
8TQ5L2ts4eDZ06vFbFN5IZ/fMdAGHxnpvecxgGkkweZhtfWreZyG8CnlwW30AzC2GNGRoBR/4XoC
ONRRW5J4/fWAAz1FXGX1wsbPvgkBD80u/JtlHsPMD9vdAq5h5klpLFh5YolQ5Dz1GuMN8wsYtaXP
AJgOwt/OraBpIQy7kfy+6Z3zb+VPoIB1b1/8JQWOC965Eia8c9EyuwXt5tfOJHiZM4t0HTrkeeXj
fqwEN9PeMQZqw7XpXWryr9Oyf2AJANNQd/JrbtavxVCUm8AM4ZHNKaLAWzJXUL+FJzc28gF+ivGR
9sN/NOXycRjgS1pSf86KGZdnDdgTm2Muf1uNGC6KpP8h3DqszBJu6Hp7+jzF2/pAfRw1WLi4a5oN
f5KGxWh/ATvFvQSgEEqoryEtKhi09K/Q1CQl77sHbZGZYBrvfSIG+7lCvFhISlzUXnobIeUDZ/gk
6ca/vVl6/7w0eu9yat69aVY7biHNW4cIA6VGu+Jl3mcyufTRgXN7ciQacLEEzVz5CahhRT3YuG76
ASBYXDukPQEs5NDbsHh7RPTOcO5c3+0nHUeHNmLsicVawVSnRzGR04a11KlnNYHT/q4TkysJNCek
TNm6vjDsGkfFtuCqXZI+g5tXQ/DrBpIFkezmrouKNu5rLXCHrD6a46bldG+TyGHLOtGXRSagLDxl
UZCGCEQwXbmPqM2F/2jeuyt4zA15UX74D7NBdkB18c5isbx2cwxlhh7ekij6bQTaBg9AWiVAgZ7i
eDH1MAW/68zzyi6zQABTv8aglBTmII06H4GEP8Tj9jbMWCgwM1rlZZibk/KI4LiT7wzPikUt1qAN
y9T8H+JE2NXMq6jsmPxn+UTeqMsYfHjvmAbSWosliyZ8akxSZtE58NRNlzHFxeB3OKSD03YfWvE8
6jDeuXHW1yj1wlPYILiGcD895L0/XXwzI54t9WBviRBLumKO5uPfaEDieKSnr2HU0w69Y7qbbLIB
2rhLbebmLWYuLzOCQIeIgi9PqAG+30z8bARL8CeX9ZL6FDgLakM0423DJi7ecuhZqgAGepC1rRPi
4zETo+uFPWkGnc+u5fw6KyiPzSrqO8+6bAkru2lQhQyJqG1vj1JF9go919cSbR94OVQViviZcG+5
xCR8bzpsAZA/nVCvsxptsdrRR4Vd/nUEP/OSXu7Sjn16IkDbm6isakJMoyJkfOfy+afdHDlIv0fr
i+8a+rvYB5Mu0XhiHes1tlpiLDZur4jEGpHSIzDx+LS4jp+J32twmwxKzAUilU7PeAthH1BwvOWF
TrbxkMw5Whm+0mfPBhCVacDNATMfJBtDXkSZep2GaS7CGSIMYGJ/AJa2xz5a/uaefV6EJy5WjlEB
V+ZPxWagxoJ61Z0HvaXITKxCqPngPY54DTaeI3TOOPBdUkR9fn97sfpqF5+jKRcQD3RARucRjWXm
DR1ATgKoDrQ/SgV77kzwMjK/3XPVDHWUddguahU6ysyXD7BBB8y9Tdtxye1cUYEBjqajLszQqkom
9H0xPWgMC/Rym+OPRWJBiWLo3KUjVsyx8AJop2/JlW6GPIQD7/dD3iSva9D8ktwmheOovgrhgZDP
Rk1BdRjWeejuwkH/ThqgEcQL0x+DWPzGSC+uwHX11xQhIw+bdf3R97NLtM7rHjKHP0mk7IEt+LBK
Q7Uv+uF5CsA3t2AT39phxHcTdxVFwIoG+BFvbh9zDEh5JiH6sfIs7l8ADTc9b0HQAO3K97bXGOwX
uu3bAGoHZZQ7WNonOwqApArnO0Vyp57Sbt6q1XrRG01SUSwRAZvVY6rTKXkPQq1vGt3PKRqjqZ6d
Y8ekhTR5newpI1y9QJryAN9W0MgAnVomvdetzbhXIJ3mb7CEtmRDwoD48qbCNz7aKRpfRm959pS/
YujyBqjmwOnna3juoK6HuA6m5QjvQavnmCqbBWObn4DSjLOeodsZwOg2wDcROPdtOCEFkgnHmiks
BiRsgIB0WsMXP8RmYhkJcZIQ62CbOoXPiOuH6bCG2VJlPv7j0scgMweo+NqgQU4BgjMK+IezMuQR
q2SzgsKa4le4x0cQXQizd+Ceiyzo/5K+k8XMDbRhHZ2OZso/GFlxMOM1ALbZqK+xhbwiVL857P3K
heGsrXchhkeRxzW6aDps45KXRjIJUBUhqCya410arMASCHkdCLaVt3XFUlmOouEBnAeBTmwBG52P
pDW3DikjZedCd8UzwqrgtiEjc+HPOaHoknyrKk/gHQ5ij1xyECTDdxpwpBBBQ6hWe0EaxFrskmX7
toBDa+FHXx6IV2gig6VIsPPbwMemRU2R9JG0GjKuNlJXaxmAXD95mMdAHoTyTRm4xaA53Ul7AIOr
090wg/NaBjT0qsvCi8hMVHTIotkxBVboHqVXhTzp6synISZo6r13nJ9CB2Wl60lUQEeG8AiC6DnW
xe0+g1TGiRhao6x9BmSCgu0jmCej+TkGd1fhMT7n6O522JCOHwDTjk9qIX+bWQI5Gj+RNmvqZOv9
P/HsHxsh5NPUgoYBX6uvEufnFX3qS6RHUOgyeVVNhE3gvcITQ1BhP3Q4UREF5rf2KnvvDBDpoHXQ
O4+QHhfQvHpBkTeAzsDSdNmtDdyfRCfyMYinV97rofYaepwVaoo/+uNRjkIDPuQVD29tPCy1DkJ7
sIjpglgZo+MQbcCzWm8D6NN+TxMEF1kUV3mGQFeqdN3D1PIxDlZ+3lS07ebl3j2a7W+DtPdyXiY8
yDjJ0Bn34wVitP6GJvVOlRPIt7A+c4ew5W/WDFe5zRAO8+AtytvbKocczAFg5aaXS2n9o9/3u6mx
DKCdVMdYMcT1epbtMtPBeXey475TwXuTYsYb/7RLZx7Q35sdWcjPkiW3JvQva8KyPRRrnvcFm0fk
wm3uyNYgBaqaTSUxwyf3FwhUyHBIRqAJ0GUt2P4mFLhZQh8gE4KMEW8AhtpsWUQhHL9fjONv0kTX
zozdeYlSACrDeIqdeG6dgQt/1HZABwPWgQaYONq1FcZtFNHCEIbBUEMifmMnZxmB5IXeDs3kaZrt
7zbOiCVAlsFaBks/HrGYCL5kxogvmTNFns6gQcDMO6wekSN2B7tLFi/PsBa4TbYlmG04qyPVIe00
Jn016OU/gv6sDmeflQn8O8u+2wAH+92ZSkD6eROExQqLZl6q/zk6jy1HlSWKfhFrJYmfSgiZUqm8
nbDKNR4y8fD1d+vO3uDdbrUEmREn9jlR5U9SG+NfMTXlsSlRNmflVizlVBf5P7rkQ8jsk75ZbmIn
d257X0LJeh4jJjDLbS/j5VzkGTOxVJc/kI8ishxabWXnrBXPLZO1sgB4jTbTPLyCYqGRVG9J1t0m
bs4UrEL/GI3fzJ3WgzVzxaxsQ9plHkeHUFJHjNb7HlaXEUJuFAFUFKATW0Qr2nVAMMu1NIMv97WQ
qgeIe5waciflkSUVeH65aIZT7WIDEJ39XA7OCjPpph9kjp0S3v9It2zlHE2gNf4XSESmn4p6Sl60
1TI9XeaIyapajt3QQBtnTNDT2Z1eEHKCJ2O+xM2KVLTxg+IQtPFhzouD9AbO59i+Q63UFlW+jWhi
MOi5G5KsgMgvyuEUmN30zG6hR1bAASNmiMNqnes49Bu4CJTmaTj0s08E/iD62y6J66idhuzi2JAU
yTCPW4YzScl5nP56U58D30BSBz0M+jQU7iXRzvfaM0h3ddbvysz5MpbJO7Zpq+8CZhybIs5hyQsT
MV7SMTaevSeAkNmVF38HqaFppKuXOh+dMxny6aaM+blnByjEEFmwM5SLUt545q4tcSZYcWpvyiwA
VqR0iGNWIXrKZVFzTwpA247i5KigP8cxGcxoBPON4XXsaYoxq2Sm9u4N6lyHpyI1rz95an2XTf3k
QAjsgk4gvqqmehi0OQGX21/SqZxTawWPWezftjzzGF0ocuRSwBsBxzzFigepJVudbeJr0x+rTBsn
iOp9NiNCFBPYbGsYGOtGpNo1KVEPMjLr4SYZMw/+M8cIqKvtc3G7y7lpMTFkKrV/g8J5bNfZPAbK
HAjMdJ0HmsZsZ15f9pTW8cy1calNP36SXPJP3rww4PaKKBkLI4Ra80/GUmUf01hVYYlCyDanNXQm
M2RPJmvl6h6yZzVMB+S07iLllbDCOEn+pWs6bxOSEAgdFyfWI4gth0fP0FoyHarK+6zNPv1iMcGb
LFbpiGnYWR5tKPpsTTnRsKzoaI4TQE3XZCSIX8HgRqvf3gCPwK7OKiG7do9dltH4Ox6GwyDtwAEw
84ZLJ+tdGTvxZkyS2NyUVFPMfAf7bUD3N7L84lwxkNGdcAPlTIh1n1/KllH1ALb7JgCQnma/LX4M
O5vezaCwtr5K+hvXZ/O67pIk3XDcPGPtWXBaKxmixHP5agZQA9ckfGHiHRz8KRvXXbtPtx4udWP/
TUZ2PyzpwCdghIA94nvxatrBPm8fOQYhKQbOC6NP2cjp16+V6p9cv7uhEqS+LhhZgxGQ/TYXAvmT
8IPIaEwDj4z5KxfLeXIc+dW4Sb0zpZdEXuDWd+41AkE36swrykba3knjjU3M/B0a1rULAbL6piMd
toFcPAo8t5gYDnfDcymU/ZGtE6LiKIMIH8K71YrsNjHUGvUyG62N5ngIoEWzlslWSVyRwRgVHyFU
8+gHNFEBI9h0QKXf0IDHp8X38lC2XYfo5bLUxp6z+lIJG0Q0uF/KiTQ7Q4pD5VVTVM5KRyWkRTQY
1bjxYlop+jHOLae6ZWEwqIctPLpjt3rmdx7C1rQeu0X+LIyzRgaDQBxV/dOO8hHrE6GdNsf/ygI0
iP9BHRNbMVL05+QsXVRl39ePvNPLE1/KsrUQOm4tdz0WUMLPrnKZ0TRUuS6txa/2gX8mmeMOTvVN
jt/1GuAlmUAIfc5xC+/ta/gKSH4RmpiGDvG19ShUzmhiAQmQVgAyPM2Mn0scM0MSOHFIBywpaZIP
EZDuiBHMvUylcQs81x2s8QpUMK4A515oNFWC9F5SHIeZnlfA7Oo16xb147uJdaj0TI+XuZeu9b0b
NxgsCFeqdL41wbWq+CXwUu9Wq0ZKKJNhR27cvY12FImr773OHEliDXGq5B1e+jlTkRBSbmFHUpZq
Nf7JnJaLlzSIKeMKnW1O05sjPbb0op5uOrFQL2jLPTa4TW74SsoL6wHfJ0r6qNH5FPVMKJimoSPh
LrllTpxtyaSF2UVzoiE01t+u637thvWqvV9zNDrxUzyuE9FvKa+/20mm1Fm2GVkuH4zrT5cBZ1zs
efutreIFgdT41Su0VF/r8asyg49SVsnRpoQ9NYvVbefWcrh7c6TRq3Um1djAijRDxg+eMDpNu871
g7O03OJvzVvrse0K66ZJS+9TEPb9JKX4ya7yWJyCOxDkC/rJQq6wdsUQlrNIv6lv0ec4EU6l4Z8D
jv5dDgh5yMrZjnpMkBu6KSNabIPIXEcDJoK7oJOvQc5A1cum76rxbXZiC11BuQhjU7Dz7qfmawwN
C0vXnAd0XuaYRua6UDlUtOae7sXelfV0Hzcj/Vzh/LMaNDI9aXFa2/ylrZnd+QVKs6ybX6Mkd3iY
CSAeu/HHtBo/cgverzXn5FS4phBCrksI+4bXqkM5kQbJT1QbPTBSl994zOoRb5dLktYPvU9nIXXO
12rUt4xwxp1Z1DHX0IzgSCR5Pl6y1KFuSxroEOHf81YjEQRQ/s343Ke6fWyE/1qNTb+ruaHRGMDk
Zip+UFHT2PQWm1KcxMYssLR3ru2c26T5s1hWtOsz2VxGGMyd1Q7X58djzulXBlYmgm8eJ5OdwCPn
7zZv8tdxHIf7xra8vSiL+t5Ja3lAXoAAWgykfVuhqE8pDFjmAgxCQVX8Y54ZN/ERgLkxBrLC5RXX
t71v4mDeKKZz97nb44qFO6AeBisn2xdCssWF1pY9t58vRGg2KapKV/8Q68ZEpZ5sngFEGnwV8Uuc
9sHdqgfBv0CRjOsjZOmuZO4D+PdHgYlVFUlo661a7qhPVyCX7mhmY/6CcNcch6VLkOqCBdbOSU51
C/8GV88Oy9xK3JAK+YbhVHyT0bEdFlkitPEAIfKYz2s/qC18chDq9ipkJwaBadP8E8zGn8qH8uDT
77yPSP+RKBnlLVjd9nirp5Apxfwlhpg3YOUCUESah0HaLG+zVccRwTbAgiL/rWgCTtXqqI+q9EeY
V8jjrQps68fpbeput6m5o7zg3Cc9GEJL55y12v/VdT1hpePxFAhM+3pGuqgCzR7OlBvLagNuAk4U
Qn7ax0w6fwQtlZvaIcjrmlO/SazhX5ylVAO1LMMlab5LyncoBo48VwHkjoAbeJjKPgSX59DKNNCX
qu59MKykFhWq/fDjtsU7qTjxqZPJq0y6N1v7T2uXuFuN9/zcGHZzTqw6OyAKaUxb1Z1ZuZdlEa9Z
6951RrLPbOfXKRiXuJlioV2v5KE3VLo1dP6iCwh5x+M2wmSGMCyc9VEvixfmvvNrl/3zqOI1ZA7y
rOwE8etKOLA7zd0s7ux+DtzV2MxgAP9fEgEQD5KQ9ORxUeVyh6r4ckVEMRza1U7Jzj2nyYysQXV0
BN+FsERHultXrP5Nwh/a2eOL2VfDfu3r7ClrvGbXZmOwAT7B36S7p3L2Fgrt5Qoc5BP7NWaxrUr9
b5T+xWD99pYlhK+rVMOh65aUhdX2h6zXZePh8dpiYkZEMaGU8sQYtp7hwAv4Tb0THlO2fqln/n3D
Q6w7KtbYJq58NV2ICP9PrfK8LPZtWZbmIcVlvLFVvOw7kPcoLgf3ztJlEzFNG0JazTt1XZat4+TT
N71uX4q6iCQJ3lEuG+ikloWZjQExvyV5HVIPr2vUrG6LbxYmq8FEBOolvuFo143tmM7RIF73ecbj
EZGXncNlz0NUrDFvSqDG0NHYK6bKSLn9r+iHAV3TNGibTGNGe59bGGHyxm/rjWRae7HzrP2OU8Hw
rQBr9VPYkGT1nqvEOKaLw14DE52SU7Ht9zJ2UVGsRIci7t3X1kLZ0lmXPc3KVyR3yOVuTa5HpLcu
B7zEHdMPfetqCWCjICrmINnZU3n2vfm1TspPOU5vWZY913WJBaAwg3CR3OljMom3IOBbygzVPgoB
j2vmyCGtxYy0NLrsPpkNd8dU09n3Y/eeXjUWxzOG0FqlfJAGrKNOKe4KrBO/caDLU5Uyp5bC/+KE
fOt4YO8wUo+fzdLkX9i89SkLPGLoa5SYf8a0vht9N0cD5k1yvNx7J8NLqtdJhdVUvQam/1XmKjv5
M6MBtso2UVzUwR68YoKC45ptAv3o9K4Nw2xQ9uRBuSDmlJkXWlgGdo21LFfjR3ffonmGsxq+LKfu
Q2zXjCaUCxQU5OdpdvaK4cV3MI9gvlZwb+HjmeIuOVex+kwZqd0Oy5BEXYul142ZeBurzJ/7JjNC
dzC6h7wOkk0M+olWU92uS/MlqDb3Zs5qGBxH3h6Qddk0gVmd+sJqQmNxy33iJv/wxS73IlC3rSOr
s5O2wUEw2nvJYvHWzUu1Nyw2vyZO81rJSh0nFo/GY21tBzZeQ++6RRXFA8crhNBzK8f2cyIq53UR
ho7yphu7bdPO66FJrs/nCHRQGpw6TIeYvMnG+zeKjg2XRcpMTxPy6BXcRFNi7hQ0/U6aI9NgHXfD
VhMvfFoH52dJ6lf+YDqXukx1E9WFdG+E8ngEHIVKD/8JeaDtadlYGlu6nN03J6m6X5YZvTZKGlfW
U5FeAU00bxe7yP5VMmM5bfkl2sk/E7YvN3gQlluJZFnks/8a1IF4VIv5gOlhDfm7yL8YbHNf9cys
6DfyITKNOP001pWayW3FX1VQjwicOduWO0i0qnxLlsSPARA8cyMWtCOj8y22XabdDsYnQcgfjEPQ
9+8z2VavMyLTvrRqdz/o3tkh4ZOGkvnrjZsh5sbzmB01d8GedVCEc4zFQ6v6nKTWTtdnP13GcOIi
TrajaKEpqyR+zlTXv5DUmEUcwsDZA9QlDAvfVoYzfO7Ahhrh9G81VoDNjEHigMAxPNm+Wb0jwMdM
SJTYk6xzMGTvuZFg2hX2cf4mkuYmdtMHAiKKs2iz5t4XdINi8eJLWSIjiXpeV0iUosnwurreZ2k7
N1ZZDyHVxb0Zx8nBV8YddkiEtkyLKDPL7gYXZXdSecasWKt6eJh8v3/EvpAdrXYscH5LZqLgUJad
mpu4GD80Iw6+WAidLskl2WpBozmSJvdzrlx90Zzwd5WxqH3KO7yra1h0fkyijyoc1fasrIMfGOtt
WZjd2ZVOzlbItdrkrgOMPGGbEJ5lbwOgmh1bPZkdLPZBZwH+oZwaCXY0u+tToch3nz8KTvTd6g5e
6NX9XWABfJTzZSFH56DM5tlYau/f6kFfW+tTv7bthxA9QATxvi2GflHuOetAVlVS3LIHE4h3Nt5x
iOudwN+xky0ipYw7/6kiVX7jFVO/YxL6U7TxE+N6g+bKGKmlEXF2q8NwysVuf5p8fcEMp3mlBG6M
mVEEtlXr3MGU3MeTX+9AroxDJ1bF6+/dt0E+7qaCbjheXB0WkrEcSWv9bcI2aEaqjbWX1ntiu/It
yBBZfWQTI4+suDiSR7FJ8QP0Dbq6W9A2Nt6TObuhOWXHbMIVbgOajkF+N7fv0M9MJMy/qmSOxStP
zbowQ64R/sEggeVNtxrv/WSwtoUEnzCCMT3Vxcp+HAeP/LwuXOtpflsMFcpKSiOlzsqES1i7wxrI
Q9OdxXA7eMW1gSMY4MC35LmHGR9BkgqyBzbJHaMrrI5QWhtOIXRPwS7Q67xS1NarSH+HNd8HjF8t
5hxExO5WD7PPquYOyJC1S6Z7HHyD7Uee829VBZ/Lo+0AOUUcpaviwPMRGai5DhxUb6szvQp0nNob
z/TgHotDSkYthmbK5uQPhfU7Q/qXebG11+yIUvXTLuWj7dhMrP9Rm/3CcYWx8h5aPz6Usf5pvP4h
HskkW9pDzoHm10SG1Eiipfc6Qy4LLUyawhQb6ZJNB7VC84m0fbF88Wgk9t6WwbPf2Buq+UeghF2+
tDPyovNGh46/y7ihpJWkvsSDRCFidV6m2mxHE9HRIgCmKuJefVXdBRqjbNzIfsM4YrjaotxTnQEn
TGujmDC1+YEzgeFh6r0MNtkFLHbOtllu37Q6kFs7x5FQTWUW2fikjgTDfJodvRid3jGVwQna4TAo
B6eVSZZHHzGh5KVrtqY0NhNY5yDYTjY0odmaB8w/h3nOH3xfHNtkZH9Ze1xtRZ6E88jUGyKCh6L7
qzp3IykkLd8hLwBEujbO8DL7EQ68NMBVhTo05gRrIKLSK06GrT7bpgyn1t3D1QN1XOOIY2IhghGw
Gfoi5qBStL6k3DwpjrvBG340IyAI2PY4Y9mQy7zxhDw3zFP7ltpN6uzQOW+4Xx6qBVft7JtiOyji
2BN9vg78elFGZZBQM3Cf2P3DyoS8TJ3dUANVQC0xjrI/hyLf5JUIU8QT3KFYJsZqx8Wxja/OAz1+
pHj6u7Wn/mTAYgcy4qYKrSb5Y3x/1B0LivXMvzk5LKY85/MYqX49EqHD28KWxgnzQT1pAiRMBjXm
t13DcDW8OkgNuAoYLtZOqC0GWguKcrn+rUwwWh9vwVx70WQ3H4PXI0la7YciKKiaOxZbNuHcDv/6
3Da3JO7CnbcwSQX7Elkv4vDGXG2nVdWEoCA/Xb3Ck4ofW1tRFhvvnp5PGe6osauvs5XdUN2bur0M
xa81w+cH6hnU4mzhVkfQ8vUQBdaXWbESyK/OPXWByummeU373P9rvTXSgXoJ+uZdV/FtbPhRNRHf
AadfNxPGkvxAkapAHpfXieBHL6HgXLy7WklWLvO8p+wOZ4iYH4c6RUmTh2xezrYCc8nmqMmGPe0U
7q3pPTPVVhnm46qDbaWuvmRCMunXJwAbOy8j/hs8o2LLSHTmZGmMecJa3locbsuOFm2jOBq8yrwz
VzcsCwp8VK4rN35br+qxbY2rzeEFBvLTTZxXMI2dM1iPWVu/eh55GdwZcNfJZxlUuxI/sDCnJxyX
+DeNvcKQYlRxVPvWH3Zz3K04oOyxeEvpUzazZe0sVqRjB/R8AFl/jyn0VY/uNra9rSX0tjDHW9VN
R2N1bxowNt9so2nBG3FF18v0uy79ZBuvZF8p8lzz7rWx9Y0XfNcTBVvMWT8Ov/2SnoXo4CXLH5Nu
CNTgZM6geE6DT6dLlhdD5swIu+3aZcmmta2dzrJIuNRHrnpP0/nJuWZ9BFx3Zdnc4uTj6s7eyM45
NQZDbV/uVOG+ebNxzy+8YccvkGG3vvYj8Vuk3DhMXEoAnGZcdlUtzty0+N/YvpA394XPMMwIQqNq
eB/lsQrcf+ZUcb/Ytx53mqemMIj5BJn5pXjkcVg2y4ZOEjSB6Y/X8uI7jCntPtkN+BiqjAufM1Sg
u8ZFceOs3TErxwen9h5FhZqii48xoLjsIwwJu6H1j1nRn7N5jqqUkU0xzmfmwqEasnzrJnAdtssv
ShpgRx/LY6V3/pDtx7zdcsU/rgPdGHgmUNlNnf1aE3kUfrdvFp+er/hL9ICflDkfT19nYDEp471v
fcM0aDBM729eszDNanhuPzIxO9Su8V42/9qMrE3JzLPrbqfUwMRffykiFt2qT4gLTCPRy6/RTS9u
x34OXVgPtVPfosXt3ITr2o7Nozlhr5TqwfDe6tLiNnS2C9uaaFSqSLvNb+zK30VU90adX8zlWgyK
p8QpQ6jNacNO16NbpK++h25orNZd6uZ0WHo+dDYFziJZus5lXpAc0hPz0rfNsQWAdNdqD22yLeP1
yAjovTb4dVbivLrJuUhqxzweb7vsalFytnaxHqcUE91Y/rOK77HyjmbSRD5vfyysaOXXFaoO2ePy
aiZYF0ZsCgEkF3/fHJundHSeUAqf/ZGTA7ETk/xrMT8uFj9h8+qM6bHorV3pyVNqlLRTy3ZMJ2Zv
SJbpp1jM14rhGyFUUaXNt7RHGvb/poB3U80nv5svvrH+9AqRA9k1WVJcus1+apuzFccXe6wiFriK
TdbExxySGKB5QkBn6g+gg/cYpVDC49TR5GMNsqiW+p9U2+cJjToRw9kMaNIgbipai2nWu4S0cEri
AdWrGJ5pC7Zu296i8lAe+CEDcSpR17gx/fRG6/lm8WYwkSAyXONQNdTGXXFJsq82Z07tuly+kCLE
/G3l2H9KmkLEt21gVFHbsd+HnWqE3jhls2crKGqA3AqLvs7vh0ORXkfqOC2GgQnAkNyKLgMe758Y
Cm0kmVWmm0XKLo5J+ud580aq+JVJ7eaas1KVNRrgTPKF9+W36dZG0WwZkAXueBJu+bIawQNpGEeF
DcdwRDi7i7UpgKItRW3FOuagGAkb4sTzqhdvFqwTrl5AT7dV1b6lvodvtO/uuobPXPEYl3g8yGY4
VoN7ZP4Zdtf7HuskgasDojD8kVDmzmhwMcKPH4LgGrpSnoKVfUdOu6Vzw6Fi77Ji/U7W975ipmrg
CTDju7kePtcZlEwRUt161bFwGjzFNdqk1+4AsmkV+x2G/3JTugodfWyjIP4IRjgPhL8Ncud+UNQm
SeNdtXo+ro312pMPeeyfDZMRWj6DbicQNOOXhv5Dgtm2cQ4MlT2DK1B2y33VAMJaHH1j98rw72TV
LwJAG7+C2Az4laBQQ4RZKD7/3KiOZfQ4+IE/jd6O+D9tHGc8xYxu3aI8CZ89Zq3cG0v57BHcthkY
YdZx8ywEOjeff+P28pVE5jYkIfI8CGaro+I1Sp/WOt0zag8RLL+rbtzliXnrXh/J5sesxHEe3VBP
zfNCTTHO1b7P1YudftCIbu2yigrf2OTYZV2PJYFSowKyzuV6anxj/3vM8on8Sa6vZmiPQZq8e0XB
zyaZ4FpkcPSpO2N0G/cGjaiNIIYrM97FFSnejO0DqfnTDBFyp6C+VC9OndfbOOecqgs83TZ0tjb3
MezGDglw3lQM0qH33U0gHyuHxCc6CCbZ1ZDiQkf+Twti+4TXv+HdBFQruv3oQtdhqRombBSyOa3z
z2wNMwDgcGS95LonwOAAy1lvr/kLostxJHA4Wcy08mA0Qk4nAPTpeUIpx0zN8pLcuxWOOikY5jvt
aoC4YTURYNa3JdDc8cv8HTQq2MU8GH5Wvc9NSv5YFV5pfncSJ5sPmztoHcK7s+vsgzwoDGvDwZ+9
szUi4+ni4q68Dcx9D9UweZvCCd6y0iOdUXxbTfo8lPbBHBJ9g8NlL/L6zLL3fGOvGpVoCh4R2i5V
ycE6ce7TKe5J+Hl0VrmbjfHQFsURSwhJGux5BgLE+U9+x03e5v8SAiEqSWgkY9BkJle0wBpL9et3
3uNaMBq2XLU3/OmmSO1blXBy9iUmcKzuo9O+jwViNobpqRzvs3XkN14gySrvzTecYcsU94sY0S2h
bfLkZQCYythILEutJoXO8Q5esd46sITuPH77Q9BGtoVY5woZGnOM3woELm4iJp5P8zRDz+XOjjwL
4uZIOJp1O2E3+qsptQLyf0C3HsQ47yCjsJC5e09p1OeqJ7VmeVQVGpyBVt3J3Vgt3qasyb7Ksw+D
1RWLSbhV7V6KmG+INDugdTKSaHzr93ga38c+vyYGdu1W+cmxcvkg5JFca15CEld5n3lUwjWjXM7T
+5g0mmVoX+uBsVWH427hys+K8U1jK+ON6t13yyqfJm9Jj2qoxpBANvo7IqpGg5icYgx+gtq+SfuK
C89+cmljwINd9hUHTR4WuKmCmFF+DhNOlMTyRKLOZmjnWxX3fEYsbsE/zYtuq+RrmTRwZD7bBP7R
0i+V3DeCcxMonPYiD3s9304ZfZ7Jw04apafzb79zuFPqZt/wBAJjwzH71mayRMNUqG2ifNY3jvge
svWWmewNfowynEeCBpLaIiLOUo8rkjLdkR5ukrYebpFc0B0T7ko7QYdPA3rhq87kDUsIRkJBnEJr
IeJadnBMYqBCyyD0MO7eMklCS0IX3xXdkQnpu9P2r1OaXJBdBgiB9tQM5Z3ypm2pl+cE3R4St39X
87DlgnqxpgAPqBSUy/npGpcghnwfxwzRPWRSu/2o6UbMmTgMM/sluaKK/KBeN8M6epgKvF8ve2oG
1FXUOgIsuTBzXFY2Y8LKzsJCE0869PtEFqA9SVj3U6RI8Om64cM224OmA89t+0tMDqKTOnQZ91hT
vNK9s12dKD6nfwQHkRznutiYkpIxi29NQ8KLzjsvlk90pcc1+04BS2aZPqUjqLsITtks3oYp3eXc
LSZmKvQ++hT5uPi4y8Zha7s9Zfc1WsvA8Ysnk+HrXbqy/Oh6qQz/AscPtp3qXnKaToKU90vKpLr1
0YldWCb6dm/1Dmgqp4k+byJcBKfu41ATMITGkk56R+NBJmUVwY2+j5RKBBv8ijyA28sXrKXze9Oy
n22M623QtY8cGGfl0YWPXguWVIdtvZxpXTeihS4qrV/eE6SB5deogwsb0MN+nE8pAvs8Nd+izZeQ
SoESDbm66UoanSnY5F7zp9PmPuiLBlO7Ux7Shkaxp1tjPATu0fClmzxog6VuR4kzb05ajPDtnZdb
JGV2ATZ98W4548OYVUQ0yaojrCmIb5ohOSR1fqNdualr/oQu9jcVEATOyx2UwcFQBhkrfYRrJJRk
y+Rdsk+0/bO49lezOgh4yAVqDTMjOJFg8lylyKLVSOTiJMuPuHnr+msqnnNAwthC2kP4mlswjps4
8x6kNUZZ7j53Fu+xZbLB24TIqydoUJaawiqSNMV1sIrmtWWSkjJhQNwdz9d8B+Rg/r0eN7Si+DZm
AFtjwM4vYIpsm0ET6V0ACWYocxmRaJdtSLLpqVuRVchYynZ1ZTvYeuKP2cfkl6w26Z4KJ0iR4OGn
+iUBpsnMhwaH8lbY/4R2owC41MeS2/v+xZzNN706C+ePOhgTcXADrZNaix1WrDf6iJ3mWu4NdJlK
PI56OgUtu2cIq1UEcNWm82gW3mFy64dRUM9VzVH6egMqcSpbOVDr2e+LbN/woj9wwb82BUWFpasb
9vZwqaEn+IP/6HjqxQPJkQum5xpmn8wu+eoQ8iPbPCIDiVGmSbWbM2dQsMVpEmJw/qiz/kbl61s2
8Z8a1BuEjB3znvDbq7wLnXoKyrjBvS3vEgMeUuOFGqUbbPuKic/VteGsK06JfGGyNenscbXmuxro
k9EDYXyqv0AcYBrMzeG0VhK3YSGPhpAaGkoUqHb5eKxyxvBZeWPV+VPtkovk27T/WKrNPiIvYdnq
Kf7wJICzyG5Kzw7zuv300vgXXxGm4/KisC9va9/LruFkG5FnLy4MIuGt631n9vhwnW2cQjyiCx9y
HK40K2gq1bscpj/fwd4xCFXtRBfzwARArZ7n8u5kN23Vk5OC5N1QesMmPRDK/A+I8GV1E/uwCEQh
3DEnH898FE+QmAaFzmgEUdyNURes+zTxb2Nfn0oXXEPE17jSZLgVWJNVhb1iXaawmh2BemqcKscj
eM500m2r+Vr11Z0Q1DXc5+pSOjcw0CUMO6cLAOl3XhPf2zuXbGLW3wdvkkxBIo6rDCyxOl7fqkXV
zKTz89JXd1WRuwcSB/V+IUOEBEoAQMtKNpUlrB0EMPt6mZ6tSG+9+YM++zrw17Vx8ECKR7/NUr3v
nRmuuzl27A0jxuSROxquJEhKjoSh3lSxp3Zlk1L+Vgg4JTk+mUckPLbQTSuxBVoivUzEsiVT9lLI
/pqxQAU5WwQJlSTY1PNXEC/MMY2InM86MofiXyF+V3e6iJwbs1y/DF9/GoUddihCo6dOwdjCviXg
3W5wmDALeatz5ypMFKQYLwJ8UD/b4KlVYtI5yHZbGwT+wfprwedBZki2Zkq00VWzVHRJbB8kExFR
oMN/ko0UpKAYBZdD18zIuwShkhi9Ra8gxZmESHI3N9rijBpsnHN9CpklyYQM5uomy/yjRaLAmvCD
ijb0hxlpb9lgXNrJ/zg7s97GsSxb/5VCPRfRPJzZuN0PkihqsCzb4fmFcIQdnOeZv/5+zEahbKVg
IRMI5EPGcEzyTHvvtb6dtC/4VJfZJH6rhn0HF2RfQO6gRoPKKbb1DHJViIs6XunSVaS2z0HcBK6t
kr9twC2VJj8EMohhmWv13qc1QldCBYHudZX31a6e2mlZGoW5oknpkzm98t73UlejFDZuvbFxhhER
VCI1igtzJKPEbDqZby+om76FZrNt5NgkGYCofRikW0AqP1otdkQ9gaJJQQoV27ZPr7DWsrw9t43s
h9KCIwA2aDEYH6Vv1q8pIjmzrgzi1GwNOgDLWOR2suxYurbUqDqRKipbiSx6vMRkvwy8wPE4Lp1u
pIpmmWz9hoxYXM52mlm9TSBiwjm2ILUu48GbTJIFDSzQVdMod7qMi6gnkbYO0T7iusuvDVl7QnHK
fK4RjJjhcYBrVKmGjKCEW4xN3R/YNIf2k591Dx1fu4QAF1fxS2ODGEkFOaU83uQq3S1Uclhda95b
U8Aukju9nrzlFhO2JbaLwppCp3qUe/suykZKD7HpFNxjWSNrTu8XSPEUTtItCj4uQZj2aoSRQRy8
DtbBpmqJeOMhbrVdwZ00xqTdjd6aMtJWUIptpf49lX15TaTnSIrkNvNL6Ua4XhWp1RG1ODCJjdZh
BTRtlHsy3u8SNpsRjwfNGH/bQvvRsBsGiP5Tv0PJF1xn2qvPR4GekG9IHUOQARARJDf4ng6wFTvy
Gph1g/vJDtfohF6iob7CSewg6dpkTXpVysW28YsbLGfbqJecihQ/Nw5U6qWytprsd9Y3P+MM9w9V
Er94bcEUk7icsavgUaLyqLdIHMby15jkBrjU4kNt0mhnQ/dfsRV4Gx1EqBtQqNyqqGpdA+8Z0QDu
Lsmrig+vZRtQyvg2SUD2Cm7ANKrtlxapLWScYNPM4iZDV0A7cqNdB6T9d/Bve3cMwW9S7Hvou2LL
njUt/IrMT6Yp134SO1kbvQLy446Q927FLYuyJplveYzIF2ntsm7arawZh6gLrvwwWdt2sM3/oF6j
lhFKc12hOLHSdj1puPOS0cq2II+UZTMLM4R8FcD/uK1RSgyy/9KXWg5HXSesbKxNGBRX2Uya7n1r
hebuPi6UcAdihDIKRz05yO4a7MhbifOtreKHwhTPujLtFWo8mikf7V6lIUK+HWvUWD16VZVrWUhp
tB1AU8pGDS/KmvNqCVyQ+tZHWZFycPjUyYvpo8uLN5XcjZnXe85d0GfsBAXZJkvBFR0VP7wKV5uM
lj3DOMc4LDUAuT3BJsd4ih6mNVyQMlsjxJUY1ruwDO4DIo845qWXCEUSRFSadKeXw9XUQbXIpJqK
qQGoR4IAzd21hbTUDI4ouVu3tINQ0/tp0H4OIKh5YKpdIrrNCMoRJVyrwjhU9nQ1WYW1RPVJkXt6
DpSKpVrswadSHu72kUf5d6y3ik5cQ3nOhABP/IRcBX5SZGXoo4Xbhu2NLVjGAvrHqlH6ox3hzUAW
Ws6uAQ3NPPB+5gHPIBfq3aAB8Bp6YrtGg0pvA65cNn1046GXW02j+Rbr5J6QH8HJ1DoXUs6PcLI6
KJ7QHkKDvUilv0xECtuFvW/cTEK+zsGsjpNw5sp1lZTLggovwuYfXf4DCMe4aJpmW8tmv1btcKPE
IP8Kg8qMcY1LdumpE5r7iWKrBeODOvhKkxFBVJa6sgxIAVqRQqeUKVnnPhrnekweQI1epX7jQcMm
VulVW9tVGV8f3qkO03KqXEMUa1rkcNnLJLQ/OSnskbIU/k0NnWQyobAcM3h5DdNtBLIqLS0dRiUX
9n1k1vdJWh8a7BvLvMIQbodTfGsAe8Qh/avuAqe0/Ee5lp9li/QHoABkAUN2U5C9DdWI9NHwRl4B
SgluMFSle0WrVhplsjb0t+FY7CqARl7VHs1ZWGYGshvbd4M+vHkI3HqqgLmo9hzs2yCn8gy1EEmw
ugiSkBoy4qyo6t9rTzkWenUrN+b12AVQR+asKLZIT9kz1Tg10dRRCltYpEiXlVE94pQ5hKnxoWrh
tY9jkfQg9BeTliwBCbyBbXplCk6wRjUPCv0MqgY1G1CDKhA/KeDi1vWwBqGypH3ESjHzw5C0T7le
4u1Sb4ss2MlUQ9HSLcQouOKBczSKHumx7CqJt62lZAWbbYWH9WkIFUr2+WubQemTwP5H3BNqW3Zi
ImiLs9/W/c1k0PYJqDO3r2hjJdp2quBBqRrc7ZTSsLyZIPUAIxk2AYCkTZvxEHVvj1sCvNcETQ7I
H/OqDOQbSEC4VoW5AdBzI03mnT9kpGjeDJXcw2SvuyJ/bmyBVoSKdaf36JnsbSXmZVaSrCGz2LTK
lRKg/M3eZtlRq4uPcmp36MiojEYfElke1KJYI4EHCm5JsfbLY2Iu9Cq7oxPKNvfUB2tuImORrm6t
8CqUIMqnw5qj/kkPyh1g0p0N0UOf8OdHZJuynNoYfRjGqACi0h0VFmqjc2GuR24hfgI5HNauxYKM
Cv3Gh0MHh3XTDvlPo/G9VRKMTwaMtA60VaXTh6djynslV5/4zhw1Z0hrByXpXIbOPny1+RErpNuF
udSBEHL0LUdSB7SDXaujt+v7kaoZAK1pahQcOvSQSZVmUw0Y3BQt+NnUKTO/vmb7uGkauEUYazr5
sVDBlIz5zNrBLpQ9dhb5T1Rz4ZD97gTlCoiLo/C2nQBfQSYilqTdEAU/uMkjbaMkoyv8p46yZ2Sf
7bpOrUdD6127MsjkQLVJxl0ZhRvNT18xOT1TU9gqxrhPsMKCtyG6BpFwTWL40cgNbLsDFNHuGCTR
o6H7t3WYXmcp8VdAq8CM8IDDXcDRoh2oyJTtpPgfaimvwEdt2b9uYpzOcaxeFfr0XOn2Sk3H5diS
uTb0wM1VoDhacuUjnM7nbsTEvBiCm9ANrWEHUVnZaDAaKCxjGUEdIB1S3++XXReo6zTV+Aigb5HN
Yn+Y0p9C+zXUBOZV8ACq8KNPMkLJHtpEVQfDIYoTIPESDPeQEjcuh26VAiKmHkZ+JzRasFVofawK
Myo/AEYmfxHGc6viMkHn1j6UQtsR22sLSc0jsCPpI/WcwZEDDFCx8A/IbZxGnT50Cf1ArRBv117W
oaih1hWP9kKmT1IaN08ekIiRotca9fgv2i9ka/y8jk/FsYxMkIWkRiexySTb0dAoZhObkpcjA9CL
1yR5oR1Tgt01IoGXQKNFFSyZyZvm0aOhpnTXpMRMfVYsM9IWftdDNJLfa73hdKFFUKe/4Og0SQEq
re9OyYh4b4ieChv6Nw6v0O4oIsJN9WUUUwPBRNXdWRpgjcpYTkbkmISWrVTtCcy2kqY8Bdnvorbv
ZGRzdf2CbaFFgN0HS1EYbuY9oxN8GCi/ky8bbPVqkhtggyTjIMGqXvVC36s19vlDHEk3Rmn+aJEW
llPnDpn+E8yCW+YqhVgcb6SZLMmkOC6tjTF6L6zokVSsM7KlLvzUXBcsgQo3qcopg2fJ9eto0yuE
YK22sHwS+qb8OwHxpZP/p6fGUhjewe+b3wO8jag0VgVzP42p7kf06mnAJwwWulMVCBcKbXXiTVXK
c25lq1iDgF4NAoWcFd6nSbirPRTUcsKZJVWOrbPARwJM+NvLfPCvpQROrZnRCF02NqjAItT4Bf6R
mDiW60npQaXzizt7so7aFK8DSuFB6kOZ69Z5jq5sxoSaODW5u3Jdo+4VAQeKJBseUu6AItjoabdX
pXTbm9oNMT0IcPg0Lk7NV93XCagHrAHhi4KCy41S7zbt2mxDRI/Nmm4D/FuVJW46L8qRSE/2vg7n
jieSPaxMCQKhZxXGLohHPErJfQ4Ws1CUVY4Au86fNa27SpXcLWz5leZhV6NkcaHX6c8HV2fBSkYC
11nvY6G6fSl+traZHCb6SVuoQJjaXLwHZZMiNrgept4VivUjatK11CnVNvQ56yo5KQHaiGd7TKfr
CQwXApV0TV6aikN508zq4bqnDINcaJ9zaGNbeUBpS/6+x0/TpBpGVG5EUi+rCK+pBpfySCwLB2Sr
droF4bB+CVX7gy4RwUbY7c/EtzI2e/EKOSzgXkriDfI2YInYIrUxUtPzrTmPUVFGw0xhNW6H4wsC
eUpKsHpF2/079FsDtqBlgfQtPvwkJ3FGZrMY4npTTTgUavk9ptZe6nG+Nqcs2sWU10iKUpbVLWTl
Oi7EBG/mEK2Hxoa5F2UHU0hsObOePuEevwniYRX6YL7C69CnfGpaCICain436oAagDx5HD2S5D8W
EVxYauQcAHQqTlgtoUvvtY1ss5alj15+zPt+V9R4FLNya7Y+ZNN3AabB5EuT71qqqAGaWHqlNxDF
rJmOWg4S0jfUXuqIpa1+HeTcxbeDzQnOufESZSTm1GGfSAGtRqa58wORMU5YOqTxepC3mUvb9tGT
0EpnrdQi5I7agiHK8dwJSyb/5K1qyJ5DNC7K0jzWQw1Ej3WoaO5MaR7798iSb1RwmIYO3zSI8JjR
cGxKN5FCcSVsrC2UjPukeY1r5D5aqDtmS9MuGhhZ0DW4DLOMam7y1cJS1J2nRpBeKn2Pd/9qCGhT
Aj4HVAL1Nm1ySz19qEoU30UEB0Mt78EKkNHB0GGVG7l5shHMNPW7FCIItCkC03Fl3HNg1m4JMPEh
rPL4R2nCQKvz8qfGPkPKgST6ALRpY/lzrWGSKD6YcKIMJifZSnmhBrlYCCoecZ3/xjPiO/rg7xIF
SKBPpcwYWbXBMgp706mD9jmnwLDNmvGPo/3RgLy9tH1sRIXA56GU6b2d05MR2tez16m/u6w+0CiJ
iJL0oSqahhjlLvI/DMriYHYPDZ4EKv2oKxIcBjVQgMVEAWZfBTJuDCm79qhIVh5sC0+6QjFKcTst
nvAUSK7WinsCom6V1MBzTOYbPTdgJ3o61UlYbuOtFNAPBDwm9yFZVg8Tl3GIrZSFyZp1oDsbbnYW
0QTqFWM1zNQXhL13ilodpYCOUApNbwr0vytuOOiVSvoiRulu6OJrsnrxVWrRFQYMyiIUEbe9+T4i
SfxouYs30wEP90B4CKS4Z6dDpmXXoGcr2v9ss5DSKC5/ZdeH0j39SgRH6Ij4t8dQHT63pfecioHa
Mjp3E8sLJTP/rvICyAXsLmWJP8eKyZ1I+hP5vMbIb9MhmFwl7KoDtbxOBtdsV9eNqoKgi5MJOWPN
9gYyBOuXVEkjnCX6VjTWhNqUK8lOkTx7R6VtgBpI/Tk3q4LrIt0DyPuSppUj7RonK5AG1e4QXGnM
+E7pkIYoWGZUucbqkXPJhUeLysqhWsJBYdS2o4+p/yGj8FEJ+dLRnaTCdIdaeZ08r1qOBcvBwnwC
4dWOOPhFQQRtqMgKlABG4TBV9pOZJK+qPyVXrT0CAZ+SaTeZGMo9nAuzUz9wcnQxR9iEBLy5lGw1
YfGTyl73M80sInEkdtcoOMfVbDTchzG81cpnXTQzbqSabx9Ka1E2FZhnRxJpt4qhVMgVMjqvtFJ3
56flMcnqeKVGTb7RaDa3EANbO47u+jbE1sxhmZP6tAyxqbkdrAyMN+thigNWS6lsPZRb16qB0qmf
7BsKviSF1TKf7gkXULvRSQlfkS2Xe02JoVb2wn/VOySPSYiVQres+ibo6+Z9FMEdrTJxgg0ooTcq
/qhVXhjcFDEFbjw5fApzPduiTP8BJjR1clE/GzTpuQ85MdY+BVwyrUa4V4JRWRs9ICilArbYqgZV
MXKZi2mgKtJyydKoMUbTJqCV9UpVhvKnsIEU0gNL0JMm4aKVTyDESJz49HPRaDx2l2GuWqJ5aW4V
kvjoR0swE6TZxbABLxnDKPXVKy1XgDiI8kVDz0GXztlH8axVbOoqyZZcdvhrN37WPjTws3ESoIum
VZjX6DHlHQguTPbensgmpytsRcuon0HMzc60Zaqz1NhrGjK0Nq0NyZ3X6dWQ5vuG1OyyGzFCy5rY
12M9wYyNHmIx/MCjdjWKHtooZC2/L914knZW1x8GI/mpRsFDYQsModpNnuIl7S1MmlXDtkJt6i7I
xme5i46KMmykKn+nTw4xC5di/BuCqhTKxxKZ95ha17H1jsf5AxrIlqYVa1sivz4Qcqsxl+PeeOAv
POW92OFuePcVAM9J9KvK3+LcwNjbkGv38/CqN/LXzuBTG3gNx3E4sAroKpG6FoFcBn7ViM07o5oe
rXRCOKibL5ZnrxNuBAatfDr9vTfKRyuSt9T37vuZnksiJTazRYGKQuliaoXFHcQV125tbgj50iD7
EvoFVDVEDChnR32YG+/oa4DuLYYIamINWWVER/JVBL9+9BLOUKt8bmrUiuC2tigVlYcwELVjF7G+
5m4Mbk7HYxKUurImWCGAIjdN08y+oOrVpdnC7zQ2euri5JB1Vms00Jq0137Zkmpv1Fx6mvRpoFNX
lGEpA9UbGFnhNCUdrKpcyl8RTUrcjApDOkYBDComRVqvLBBNJNPK8mh1w51oi2oHloxWLYXYGj0K
Fkm1JvbMtFwOYDNcPUuIYVX8JBuDONhRCwanNzAHshz2D6BT471NDX+fze2heOfasrf1e1iZtVNK
s2u0VnFXZ3b4mCuTv/ULSXqpLe8YxSLeB1YwoRgM2DkTTIso08LOkelq+hCIVlrSyAlBhRkTG0DA
vwvIkziNwIAs6DSDhj4EdjLXQ3xMaDBa0j4mGOPS65BsAuYR03m2tO33mXZKWi29FU0YIxCG1FNF
QjxkvTJdqWVrkgz1nuW8gJvZYVemBg+CeYqAMgUYhUwonI4VkCcMR4OEddK+DojVCFTiznguutlo
zKzcwIebNuYA9kcvBs1VIi/9pUgZpVJCpyW6cTajrMbvWquR/g6YMn42AmAhfYukoihaaGH4hgMs
pyTl7NaBtfJeKBX6qhzYPp4mwx1nUhiNIziFEcDgeSf9qHHDJQSlXWrk14RnsDuuUw9rf0kSVxTK
8DviUy/VACc8At14H/Xw+v1ccNEvh6NOOuQgjZ046l4DTTHp5wRPIz+PWoaMLlKLmiS81e+ClC6O
WA5QMdO5iA4mFb1Vkp8lBLhVqw4ZTTwL+5iW3Fdpljv3ZKK3CjcfXC8SwtbIVm602P/VDCbCTj4s
ZS3dgJg1jSMXfv4Imq6MTk+lfAXKcYhXdEP1N5UepejPQ/kN6yL96cJpm9DiFBJBQxfgRLO5nUjt
UUXzKLs2dJas4PYvefpHY+E365Nk0hb0CUZWG/1MwT/5tcEh700zATIk716P47VKD9VVo+pHCvbZ
dqLWOfqdcICCWyttRMOQKtTNTDttD41exK7c0IhS7kLh5kOpvMXRMzpZPaUFT6RF68oYm3WmxK98
PMwc1jAsRGLwtXIETtxT+AdoITw5A5q1PfKSGissaMxlODXvwpBvarVAhVjDO6T3DRdRSSZqh0p7
TIvKfIfX+2aGFsj6om9/p4kdraQ+ezC7Qt2NuSWvog49mh1K2OfsMN5rkF02RVnZL3QDa6HUwo+w
CnxboI/Vm9ybkNRD5Y9ozXlTF2SPSpHDeTMS2jE32kvgyd0a9Ql9CmBhcf3RxGGq+w/MlnOZuR5n
dAIHYR7p1bU5RfreH3EIK8HQoeP36Y8WT/fofbwrowL5FrcfmW++07f8zrev85pl2nbimZsDGBSh
yE9hlCkUaZVpZ8rIYzM59xGN1h2V+rRkRXaKeq/WiQrNRREI/gsIkiViPllFuyUC/TGNaMejJwS6
RqrdWRkDdh6BppT/kBJIWVYlq1dk2Iwj8EDE8q1gKwRqs+SiNxyxAQCNLyunaky22ziAnQD3diEo
0a3kzJs799B2JqUoh1Xxp1pH/Ya4nNR3YKDL5LQZ4obLfgPG0iHvawB2RbWp+bbM5RA/NhrPULdR
dqHXtXBvE0cr0g8rUp8A+9D81FQTN6D3IOwoUqN0j8Ig5mUc6hES1bYCE9JQzY6UmfZaNS8A2PDD
0Z9nOdIHFlSuIj2B7y2QcWm2I4tq19gaP5lKG+eFJjDUWTnWDKmv7H3GmXonor6+h5hKOAJGmyKe
Gt+PDfS3oIOgg6LuATAkp5uX/pw0KaUHRqI8VpF9jBSVy4XeE7j08RHmyLFUG2WjJ/p1TBmtOWqh
Kp4T2jsm676hXoXIARNjQxFkGdrZry6jobip597dQB2RFrOGvMNSat3RE+456WqxYEFdNWNLJlGJ
rWciiZKMI0oXSS/lpY3AzOXsvO0bWgCQLtFvmbJwXLWGg6dHUAGa8z21qZHhiSNFmtDCMPd+DUZv
9giaguu46/JV1GbXelmOd8bUDvsQWYJDdRKIUtDdFQhpDqQ73lJfSXdKAsKHWxnnKDseMTl6yqWK
Tf4XrvF8FTfNcGRzJ0M+C0gqCu9dFMYPJByoiMSioJOH1lAnpvwmrPZQTO0YrruE6mibqc+QNMy7
qo9rrnX1PS60AAhF/MsqePwIN/hdnRn9j5Fu7ZB5MFLLolYOvSWJq8bCXCBoHBG1A21Xqkrec/t8
pLoSL/5l6Xaq5XpMyyW0EPJsOuusw7+CHiazTSAE5YhIKxCHcQpW//zHf/3v//s1/Lf/kd/keOTz
7B9ElTd5iKznf/5p/vMfxf/93+37//zTIs4x6MFKd3dZsTQZjw+//+vtLsx8/rD4V2V3plbZCLQ6
701CRCCGI5yQkG4wo/v9SNa5kYRiElupwrBk8XUkonYEo42HEbYvdqk07PVMd0fqK0YV7jo/pk1y
8OP7Iecf/vThDFOlB6ap6JYQ6tch2wTfZK9jKwM1XyVXXXBvxzd/YwgLjJBhKELo1un7U8e0SWzg
a1a0UQgkQ7RyKnvx96Oc+0o0WldVRbc1QKkno9RBKOFPhhqWQBMgvEbfGNHfeUluASLe8GAMH39n
QNWE9WBYFnTnr28uTwbYHV0IUy68klDm9QYSHgRd6VqbLsxA7cxHMnXd4My0TQvn99ehPHVEEd+x
mDsUYjzjs2Zli++fRigXxjC+jsGFGW/cvOrVIwC/dekiaF2DhllGDqHa8sJo87Q6nXafn2j+mp/W
lBVQafJqqg7aAXFS+1isUWEvLWTAyIwdoM/76MLamt/Rn0a0DUszTUu1CX2/jjjQ+3WEZwiKAPO1
ZD94Na0x5Qtv8dIg80v+9Fh0eE2rTsF/RNcP6nnysseG1YFe/f71XRrmZNGacoYf3y+plJFJMkkY
j9YmKrffDyLOzTp4TYqlmjr9TBT768PUYybpxhTwMEv7WG2zVXngvud2DlUUJ9lR8L0wK849FmlT
fglL4de8PX56e3JoJsMMq8Prqt3WZJGpUZE2zssLU2GeyqdTwbIUU6OGDvj5T1NhUKgoj0DP0b7g
2qU7uh/8SvuP79/fpVFO5gIUp6alBlEsI9n/0Ohxb5j2tZphkKRT+PdDiXny/vmJDGGpQkbbd/qp
2l4tu1zQvaVfTuthFSynfbKn+Y9TuPqlaXFu6RKqa9jmOAttZf6Kn75SZzWSTHEUltoaheRCc3I3
XNar5Jo4euGv2gtz/ezGZBvCNDVdwZKunGwVUt52vQ5ccOm99k6zFRvTUY4geZb5OlyZF3baM1PQ
JrUhOOwtjhLrZJfQQf7A0+F2bgC0kiPVRVzktqbqfP/BzsyNL8OczI1BMtPALqDUyt2DUB+qdG8M
cMuiS+/uzLywharq3CjoQwRx/Ou3aqZUSnJVpftZ42o7deXvrPs2Xttuvko+/s67E6ZQOekZTjNP
diXPrHRVKEwMQ6WaQDNGPG+Ecn/9zX0eZN60Ps0+RaUhsUwOe4nkDZM6neuM7Hdvywf8KFffD/XH
3edkVdmKrCg2qnPDME8vLpZOI5JRQT0lu9E9+oRVsNJW1hFb+kZeBI7117c/yIaaoAoJdUkYJ/ut
GRWTng/AdusEyiJMhlbhsnv7/UPN/8jpM9k6hyBlOew55slqwtElNRUF+yWw37XYhC5miXXhXjpt
zx0eXMK4Nxu2Js9r9+t3KoxJWDlkjGWzouPVtbmeNrQqBH2ypKPFMl6TULn0ueZF8/XRTJk3x3zn
lGfUk/dXTqbu2yStsaU7HFfrbjOhrb+Dar5OHAliwYV77fyqvhlPyF8fMTfjNoS4RYgFhGACREM3
zgw/169Ce/r+o515mzwa/YiZHoqqkjP7OtQ4SlmhloiW6AuyO1Tb1PEdAIYLiorbxq0etOsLA/55
44ANAuNc1rhwouQ6+XwDGs0IVSGtj0EeucSn3M7qZCm5SNTW1fr70f48J78ONu+Wn9a0EHKreBpF
YU9+GaYns/ohR0+DTJMcxcGPMVUf348n/rz9MqCiYLZgaUNnO9mpAADRnUe32eVxbT4i79I34W2z
R5kLNPTYr0gzHIcHtBwXVvj5cYmCFFuWZU07+YxdjpIxyRk3m1GiIdr4uf/vQRHNhY1//jynU5Ow
9d8D6adTs+9aICQSDzhAfgzpgJ0FzzgUthde5Pzv/GmceUJq871anO6Qqd5LdkSKHucP3t+DZj1m
srbsQMYF2aOVuKPxWo7xhYc7cyPg830a9WS+TCjBqNGA9MFItcWOFaybBUD+5XSgEefFW+nF4U62
zNDyfRIlRrq0DpaLMoBjoNnZrrHGJ7i6NEXOfrlPz3ZyB+4zz05ilTeKcyrTtr7xXg0XjtBLQ5zM
QqsCiW0UdGbqOo2eMMUeqfoeTcaFYf4cPvCVLM1QNA1ThHm6PY6NhP+pYgsxqWiACW3kzYXZd24E
U5E5NAVRP+3zvu4b6Kz9gER4tKTeN23xKwB73XUb81A8KpZLz7/5nHEuDHpuZ/w86HwKfdqsmh4t
TNr0yRJj6Xq+UWWbnCh5ngt/I0pGwqKYlqHLFtvx6WFdxfh0TajeS/C2zarajgdc+0uSsvTCWQ9u
uL50hTsTSHwd8WT60U+DJE7AK41Hp/jjmIFskDr9SlnFa+vCuzz3/SyVGgvgL7pYiZOFpSOznJuX
0jIluuuNX3G+uvCtzt0IPg9w8jQ0QlM8yALRUrmdnoGgbSSnXOnUHp109XdiB5OjxLQEU16ZLz9f
Z0Y6yrKU9lyt8vZtaEh7tgh3Lsz5c3eOz2OcrN120LWUfpNc39iPtHAjrGTVAtwCAESl+8JGe2aj
EJQquMHR/MImafL1gUadfH0YIKItY+QwnU+2FmHdTWEiWvz+S10aaZ4pnxZVMhjqFGukg/Qg2Zn5
EZyfi/Dpwiji/DCGgPKncPU9Dfz9pOv0QeaBaOiHj3qjLfU9JOFlu8K1kmxAZznoUC7M8jOfjLf4
n0HnSfrp2ZpQ2HRdQe7GZvkeD+NuECAupk550lvIgDQm+hvvEouOji6QyX8ahk30DEfNQCI0s4+d
cRjkA1yc74c4s3CpYFm2LDRhkm84WbhdEDV9Y1B+7/gJwG5qjbeUfMV4+X6Ycyfvl3FOVpSWEBGN
bYjlwhFrsQodfb7ytqtgI++p2Nx/P9y5p1JJPrG7/5HRPVlb6M/aHsIJa4vAS5c1yKwXPs25EXRZ
tnVbcJOH9P11Kmi4jP2+J7vgV79qan71heDu3Asj4ppTxJZp6KZ8smK1KZqT0oQk5f+FQGBqFsHv
6HE+LQr30mlx5nG+jDb//qeZjbithFfOcpL7KdiYVjOjb6pLoeT8Uk7umF9GmRf1p1Eq8u+Ut2W2
O9ffiE2z0V3hoHj868tUkclecJnl23Lsfh0m6esKcVeG+qiOHN3elE2NggqUJeCkSHG/n2pnAgEG
00yDypKmaOrJdyp1XcubkY4cEeTvvts2AeKeFnXkhXHOfSEh2+zhuqEY4o+48tO7o5CWDy3q4GXY
40WeAmRgY6BcOJPORacUdmgIrOgqbUJPw6k48i3Dzsh0Qu11FWfapP6mp86zlNeZ032EK/ESNavv
3+DZqS50WSXHoHFBUk8uf0FblAUm0HlvyN8Ux9+h+HPie+58q8sxwNn3SIgjoBjNsepJPKXGrTTR
TWO26yewND4CTt/vn+fMKUFEquikz2yb0O1kBCShQsZQQpQdjOaL2Wg/YNrQtykX1rOvRG9SrMbp
hSk/r5zTlcWQlMuoAMrGab69CBIaDzTMwrH6aepu7b9Z4sJjnZ0bn8c42fKafLLws1OqQIKAFfFG
bKyVvNXdycmvok268tfSXz+c5hf576dST95k0JgIWAZGlKxDq0A7PH7/pc7NBYXUsMI9j9PVONko
JIw+AOoRw0UpgByzT83bpAJW8/0oZ7/Np1FOdojQsDhh5x0CzvICg5Sehji0LqR5lPPPAsYAgRK1
7dOD3JJbQF0KbXXHXf2m/2p34gf5OlR7S1idK3uJ4rNczTDtR3Rty/oeHAeRjn8x6lXOJBKoef/n
Bzk56ZuuRX+Rqtj7Vr2jXNfOXINsXclpX8zrEveeCx95Ea5oKf/Qby4FWudf9n9GP5mkRVR1QBWp
UOez+K0rFyhjnAlB+fff9Nyu/5+HFPLJzETmavRtyczUPCx2s8l3VyofdXNhP57f1Z+WNbJAgipN
UajTfD3JGCRGK8/UodkDxwoq1BLw5SS5yFjeA3/aGaK/MOTZF/hpyJMLIbSWzIMzli5VGycm7u3D
eKnudPblkUi2bMWSDcoLX59KykqaELcsuwS9YgVsGAiDCz/0YrH97MnCXZwSscIqt6x50Xw6NOmW
aNFgYH5/2N+uetd3OgCxC+M4OFC8Ll48zr67T8PNv/95uAoYcza/Ox8PNyRf8zG/9O7OVDKgSX8a
42RKjJIGv0UF5xdtPbe/9h0UqdvkbXKqZbjG6XAh9XPxFZ58rIDOXnmX2hl3tvS6WINBXNAedUuG
xgFU+XeWFdovA/AEd2rrZDCt97LB0Hk4vO229WaiNqQXedw+fb96z36nT8OcbFFGAuwSNDXlrVFy
ITwA9yCMiwP3rw9DfKpr3Nu4ISonG3+jlXJDJ+FsKfU/QnMtjYdG2/+dISyNOBhyl/anMLhpskzr
GmZc8zMyhmsaqeyRlzjfj3Lu3j5nhv89ysk5yS07rIw8KpaB3e8DUtyFWj+RK3Rh0iq0hFGT6KUg
Av5+VHFu91OFoAJEFdcmV/J1OdH6kwyqQsyIq3clVhCc1/BcD2hLl+FVekU7dqfcgjx1058XRj53
mH4e+WSCWDqZ8GiK0YmtRwdx72p4gjY+p6YlV9lIIH8u5uvObYqfhzw5uGwDD0aGgBsnuPXUKPmm
72T0iZGGt6Z+/P75zs3/T2NpJ6eXj2htkmajsI6lkJ7AYXEvGxfmzNmN4/MgJ7d6c5TASYeUXKmO
qOtZxyBSXmH321soi3EfXvhml57pZI6qetvjX6BnsRYqdHFaBXTeqvPD9y/u7O77+aFOlvT/J+3L
euPWlW5/kQAN1PSqsbvdnmLHGV6ExEk0z7N+/V30uTuWaX7NfXyADewHA6kmVSwWq1atpSlQU5HA
wOGqNXT9MH3ZSneyfpcu0ODov4DtDFSGXXKdmFRsIxim42X7AichzH02lPKodApOxGb+AH1Fg6eZ
Vl21491lM6K9pH/f3WMz2GIlOcIF3djXCjlAoU0V1U94BTw0eP8ebsLcYzKmGMoVEwZuBYGDk+pD
HQIz1J76SG77M5iM3NSzvVrklLzkdG+VCSkKGK60pAT1IgYD1TbcdL+uQeEb/VrqXymq8/MARp5J
FMj4VoF5Qe0VQBSb+WxKLSd2WwPTI0FlnoDbccYQTbwpE/g8ILOhEExgqRoSSXkFm2KVdIJrlf89
X+0z3zMd5bQFj3sFwiio20xncA9gCEJghB+tX40wH3ROMKgZ67jtTONZB5/YilmsCRO8IP/WjGA1
REeRHmg2N9YUizZwgF9Cqe+tk8ZQb8bEjYRv5s4+9Htc3As3xAMFui95yefLJ4J/IbwaY8790uhd
3jQA0JUkBos8KDes7/+bBcZHoKCkWwXkrkEFDFrE8nqthG4o2jHGDZrBAi4bSpdIHY1TE4DvPkC5
3FWdPBDXWfg+97pjjDtESqTJ2QZjWvZjwsCCSvUMBDgRfjh8tcGcZivttSTHiLgbmTcgDviSDeBP
N6xTDu6N/+3rMAnBrGC8J5ri2k3N5VsPkmXDjr78byaYBCDvm9QGngcF3wQKGG1o9iIoAd2OCyfG
Yq79jkpNpZRSnxR00m4KAb/x0Xc4SBuYpzA1/PvyirguoOoAFiKd14DPfHtCU5DbQNUSWdRIgm27
0ghEKAT5L/9C3tlgdq2B/s2QQFkbcJoopFia+LNuOtPppWXsmd8GXRDmXsDg73bxr0WNffqDy8bC
vBVSAHsF3CqtvR5qG1GR3RB7+63Jz237rBWg742B55XBGAvuoG0Eicx0nqB7bw2T3/X6MW/A4WGq
+dPWSd8TiEBd3npe9xeVrX/2Hq+Qt3tfQfFinnrsPe1tlyjk9sEAtC+E78QIcG5w3NliIjHgTAXY
t5B6TeCyD2W/PTV3fRh5g5ODdP8PyAiFoDTuyQf0Bm96C11ak3HlOAUSJkvx2VPEsvg3BlXO+TM6
c4IuDN+DX80wuwj5OL1rO0xzp2Wo6ceiusK0qOBL0avjvT+92mB2b8Q7FQJ2CJS0Mwa17zEcDul5
9PK79g7CSCDs9S5b5C5KQzUJxXYV2CXG4ECU3i5ALesmqNEVnT8P37q4+NDB3FlhbkwpSuslGnCf
ZWflOT6A5RNFyC0sfoA+FpUKUd2P/9zY2WPuz2mezHIzUHWH6lEGCtNjEWCY+UxAWhCqwDMfRM0s
fujZWaT7vMuSMYnVyVuFjgwYs0AR8CMKNbS0VlSaVsASgFOEJrbg0wlXydyqhgaairXHrjajC/7L
l7rqglHoUHFBq5v5okVyr4zdGpkbdo0yqdYNSlUugf73TNbbiApZ5d82Objsldz0cWeJuSyUmKy2
moCdakyLuxyFksz+MyUgDJ/lG9L0IPf40IsRUAhgTJFCAvP29vtZZFFHjL+1KA6CcKP6THQMvYoG
FLixkQCfCOyPhgoNY2TuwHdSQD4cwsP99dpCqqAV9Zu453lngjnPow2i6W3FS8qavyu15VsYvYac
icD1RAthzvNU5R2YxBA1EAotqlBals5lD+Cvg4I40bhHDs2cp0jvI1ke4QFyjTlIE0+Urb+fMeDv
X7bD9Wk0yghw7XiAWsx+pcsEEVcZ7UbIHHzWFVBzV9JhJt8jm7hUbeZ/s8bsW4Mh3aSK8PbboIpV
gHhRKg6Rcc4a6MOKKmbcW3G3MvoNdxEJijGJJaNshto9WMTiJ2hoaYPmGPnj5TXxfeF1B5kvZSRJ
UutqUSNn/C2PRzCrXv73+Z7w+u8zUa6EKiWQNTmuXUCUqs7DsDoKw95lI6LNYkKbRfD2Vlc49GhB
IaSQn7rC/F4n0x2aSwJT3PXoqKDKyPhklW14EOhPNEYvZVC2WENjuc9XBSPPteD8vLSu32USOzNM
CCWrWYPuAbyQ64nmwsuBYsoheiUe5BEtiMm66zRX9MLCEZqC+NPyy/xJa7LxeQI+P/lBAvBiQXXb
v/y9uMf2dXUsEHrTVU3qJ4yLEAvkR+2MseoRJKdRlX8iUJWA1GPjXrbIA5er2s4kE7zHFpP6IFXJ
X0oM+acSRarup1QCDmEARAdCSGe+Tb3YE16G/LUaukJnVUBJxAQNKG2B29hATliV5ebiIRXaGO43
cY2MBXiIl1ngoNwDrb/ao3/fBY4Kqo9LUVkQFqo7SD6CEa8V9JG41/vOAvWonYVUNSAsZqIT12nn
tAFh+UNHjitG/5f8qpgeL384vnu+LoeJHzKJAWEh2K2oeh6RvLTbzTLff8QGsKEA5ABXyY6XbYnR
gvCWdoBLsNr9iPvbaflx2cT/4X+vNpibasxWHUyMqDpBAfM4SS6YnMrPkju57XF+SA7jufLnK9Ag
ywLHp8f3fSB5tcu4H4boQW7XwW52BC710B3W4N/gtPjZrP5qh3G7WZ9lBfThdH1aAK6qsDuojyA7
AERZOqqbID7ynfzVGuOCFQrac5bimTrmhemBxaz1YtxB3uWPxrUCXQwcW3gGoIFvHX0d46lPO2Rj
ZRN9nQcCzTwrCi/b4H6fF8CZAUI8IN3e2khAgVfkG1YCzbh19EqCPgTka8zyYTJBa+TV5dfLBrl3
pWUSCNgD4Wazncwc8P8qrrCoPgKlZNH7KbgfSwh4D//9PDT6pDZSQAN4VDqv93ZpG6kkcy0RcgGk
d+YmMEFCWZaC2jE3PtgU5IDhPBnDr2+NzFJjWJAtQAlHVu8SrblfZ+2qIJXgM3FdYWeGuT601TRj
HTxU7lYvKqgsMwW0HyJkN+/TEMABX5Bm4E9h/A0aExI4ZqFomNjaNfhZEmg6Q7GpwThgBxmey37A
2zgw8wEaCLwU3ICueBfFkcZgSmResKJm/mWk9vXYG6DyHEtBAshdFJ2TeMEkWzq9H3d2dGhcQW6T
jo+DI29rTpCiDBOoIUS/Lq+Hb4di/YGZwgQ0Ywe031ZmQC0UjLySQ8ZDrwVTebRXQSDnbhvQhv+Y
YRKzZpusBQSAqB731gma1R7Qq2e71AQBjv5aNmwDLfzXDOMKCxTOIQSCEWE9+p6M/rA8qxW0SyEA
sAjiAW9BkNkAvhHjQHg+M34QRfJcKWCSwVBwDyrcYAWQB/zClz8ON5/dW6G/YucFEB4pZbXDFPJ6
ogWk6QA6TkzLDKF5vGyJd1D3hqib7AyVabrJSwW3XnICdkxi/zES0RuA52p7G4yrxXmHEvC2gMUk
OxWpVw7Ese2HYRPNX/CcYG+H8TXFtlpS2XBpqxtdhczXhXW75R0ozAYPvEp3l3dO5AiMyxW9NZfQ
e8Rtt2g3WVNYrilJB6jECU4QN1XYLYuF7QKtg95pBuj47CoBBoAP0dH0QaIWtIH9TTS+TX81e5D2
xpjAvUErZ0wHnNfOOIA+H+TslfqkJpC0uJ2T0bOIYHWCXXxZ/M7/0k0Zi2FDvloSsPdsJzCaO1Ub
XP5UAidnk4YcknZ1TvCpiKwHCR2Z0T+Q4+sYkNF0Haind1PvkkH0zNhQfjCo+ER9vaGVD8UcqbuB
/Gb6kdr8zhrbAsjlGd38GR2OJYHEhaE+p7EN6ktLEFS53+Z1UWyVMGvbsalabNtsq990CTTKaZLf
JvN/T3oE1iaF6CbwkDoencxJgvSMYiwzKrspuPcm9c4gP2OUpmoQ/glQz9zCNXhZZIwtEIyvsJ4Q
tVnR9x1e71BQfBlAv5dc0wwIoivtEKFUXgt8j398dyaZC6M206wBmzEkrLITdA/c/Cr1Jd/oTuWx
OHShaAKECx3bL5G5OiRj6DscKWDw/eSu8awQ82GHNkxDKATdND7089D39tZD/QWK3ZfPGTfQ75ZK
/747zJoEmbdVR/Ag6BlB9dCAxkhLfmiFIGiI7DAXSqEvvVmDc9xt8rPWnLToPJbncha02Lnub1Ca
CUxSmYSF4GuZpE/TnOLayr+UKRBwUO82BNAHvnfsjDDxNl9QMoOsCAX6VYkXH/owDyWorR8hA+4O
v0VNDaE95pGh5DE0/Hq83QvzEIUNWlNQqPyO0gflqxJzBXD3EBhGjGXYtgnKlLcekUZg3x1KXMl9
fliawVUKf9RF1XNueN8ZYe79HK+meoOKtQtcjCNDs1QjAsfmW9AgpWphVgIPz7fLKIm5qfYMQF9b
P8flyViFCR/9F97duzZm3SgHAVDbTAwspU4dsxpo1vWezkhTrgr5G3ZKuaEFiC5UTP/yWeUv6a9B
9g7RW3vKwaqOQrOuu+sMWNgi2DTuKX1dEnt9KIvdRECcQWgrjn+BJRuUllF9bFbzyawtQWDnrQbs
SngZgz0PNwnjZ+NY9ENtSyhJEctp05uxEBxU3mIM1cQ8NAbQQMDGnFN9TNp805Qa86/Kn7KWT4Cq
Qgw82BJRdY2LX9ibYo7oluv5f3jRaiWkbU5IUT2DAnDzafNYlO8JrTGuLbVgioqxOLw0yB/oOF2l
bnq0Q1R3hcQh3I+020P69931YCRWtw611oJT3oD+xVO8frns0y8sWuwpMnCENBnwD/pSf2thKc1O
KyqUPeO+SG6GJgILcmFDIHPKo7PSmx0UiJohTCKgpcZ163yM/+Zeb+i/ixwNSrXR/uTtChIrkJm4
eqyQq7kq78CHbd2VGOD02qKpD2oyxVeWBe3brO6gn7ZQ5mfSxndp1QOUOvbK8fKyeEHU0CzUiXUN
i2OjT2rptZH3Vu5qaeWkKKPUve2ldiqICNzkaG+H+T5JBJSOatMmyj2e0EflKvGejQeaGanOv/A8
+jHef6zXZdFl79wh7YdKVWh8wMGC5NyaPKfqdJ3o0AceC1SWu65w5rq4g5LUNYg5RcnKCzHDJftM
tlLo8ZRDMAcjuffJ5CCR9iFMGbyAKVFnNkGw8Gc+g54tEA6y0BN8yTITrYoGWcW84YP2/gJ0P/JB
V7vRQhJA69OTBAUlbi1h/1mZ63Ew26JMcLngDvak5KqJfqTpHx3kmIZvF5tL+i9NIngbc0/6zmOZ
2ywu+iqHzg88CXIgTfPQJ4LcjIuh3i2KfRQXmwTy5s5E3nTSvuLZAC1Ar7uyzutXA+xHjuavB+Mm
EuSd/GCJ6iymCTE0CY6zty4ryXNpWyq2sjjLLnGVQxlCFPaYIY8XZWrcLcRgiwZWIvDNsqR3XdH1
it6jAjRiSmEb7qoh/UiRCQ/TvyaYAxBZ/QylRXASSspvO/4E1ZM+/qSpq5ehsgBViwq8wyLSBW4s
29lkXF+3JFIjU8zdHBTmiXnKoNGkz4JIxr2soX6JR55ObMzavf1M0IwmiM/IOqP5+1BPj7H83QZ2
A1iEhw9E5p0h5vLUIbY8LzpCWNd+NcrOxdUQ9JXiXbbCdQW0HhUA1oDZMOjfd4HSLjuZRDrq3FM+
3iTS9nNbZcGOiUwwjh23lqrPNZTccwXqKmbpG1DfuLwK7sMUDcO/y2DcbRuSuKlWTLi98JbUjoHz
I/kQ5PUwbXEYvfpRTR3kolf6Xf5TYJumZ+8iLvgIgPyTcY+y9JtQOxgLmaBqW50pPiA6tt7ord4Q
ijGhXA+H7A2kstDJQZn47deConKRzxEa2HU0HieiPXXSFJRmI3AKro8bmCMBtgp80Qbjeh2mpmY0
CtDISXrokP2ahvhPGqVQcdfuL28ePZLv9m5niXE/kE1ASadBtcmcNG+FBkWLG1oGeCwC834CvO9l
c1xX3Jlj9i/qdTIpOlxx1SAbZfa3yfKRwhac4O/eMZ7YqhPGcGm1biwepsjL9U+RFVxeBb3hLm0a
E+dWSYIiEy3gq+D7oAX8DgN7qhCJyXU2TIDoAJlTFhvmWbLYczUUJSohqNW5oACUK90dRA85Lv0B
HUxFT9BG7YxttPXTYgLzhrqOIg++1EJQZIidxNCguGqHZWJ4PZSTJL1wVmKfZiP11LoIJ4iHGOYg
KLTynfGfn/J++nxcoJWZ4KdILWjlPG301/mYmY1TkY/E9r+LVlgY+VymJtQO6CWyaeVhijTzqkmy
yoGm2Edgea/7C3bgtyGj7PIZ/XmkFZBeCIpS8SwQb0cxhgcjTIitvy67pmgLmcgB/amll6vtP+Sz
4yj/UHGOwTvvR1VrQgSjFaGzuKHKBJEj4i6m3thSg9HnhdzRiDis01O0pJ5myVREHvh1VRVku9wD
sbPFHIgIOgdxbsE/wAT+NGZQKrXb+3qOBEGKe7x3ZpgvBvXRGUGK1pEhnCO3BKIR28OKh+A6beEc
VwBpKUdtHd3Ln44bGy2U0VBRg4YcO71aFQmUoKCe6iaoQOFN5CyLCJTPM4G8CQRwwCAQhb2+wD47
S6OGesCAVego+Wei6MvzPzAggCkPhMTg22FCYxRBqdboW8SsHqjqH2nxlJrntb3ehsq7vF3caufe
FPP0kWc1hSIxykJD0BwpvY56rBzF/Q/9hxCHz0sy9taYVw80/OporZANRjq569L6uGTj2WyaYOoU
JFbGya4XFyDgb2WCnLQVUcZwwzTQ1oBkIadHL4qxH2EwdzNy1KhmN73RVAeTwJ76LUJq1f4awgg0
6h8C5ZvALMvIqGFWZr7lqhBIrs9QFSnO0FZ3+tC4Iw7FQnYu+B6Pgs/J3WATE1UY95dNgHLexskB
isDd3KvgtLBC66QdIg+8nCVYeEr0M0Rr40UtE2kv2Do0yv/J5CGjDCHGTUGSgKknaFb/zhTrU1Um
d6DY8i+vi8sbszfF5CNK0y1Qz335cNVxOZc/ZL8IkqC6Ur+NDTgnFDdz2gdIdAdZmJwVIcE6PQZs
srK3z3zFEgRodtabjavcRveQnt0CM6geprssgHyG10GU8AQ5ROApPPsoOjX8bQZ7po16AdILZu0Z
Src1BCMx1y2rjhFnt5gYPqxZ8s3KjQ9ET8oq948pZpndOMjZgFMCbbAgB3wL9UjBtcAPODsTTMBJ
pUZFqW6mR3D2N/A21KFxnNz6WIGrQRIVQehN/f67vS6IOfAQ4ayhXQzJIu3BCPNDerI842x+h7YF
zjo0UB4v+yn3BbfbQJspr2YjxEUHII9dOe6vuwl4K3nzaojZtVnrlNAGrO04HNPfdNqvMtLDCu+1
SumW4vXUegmW9NfYry7Ksh8J9BiGAxU8ri1MmjORgahxTZlj8GgI+z//UH1PiYsn3r8omvOSjL01
JjTUpJkg84rUcLYhF5wMqeShsQbNl9QUYdzoD2c/8d4UczykqSkqCBfiqTJLuhs3UuQOidoIIhDv
EO6tMCfDSFV1zDdYaWv7FkMit9YCpdcixgySnn3oW0GoieggzcXblcmdJqkDXKGXGpCpjfSMOLSM
Njj1OTkkJ0NADsY9kVBJ+WuNyXbNrE5LGyV68ER/iRaQs3/OcDVKkAOtb1YbYrXtXUXCyoZknUjw
iOsmO9OMUy5KMXRdb6KBvCFuQ7W7z/VjnFSCj8d1kZ0ZxhvHLh3aacYKFUs5l/F0H+miNzn9/u+8
cGeC8cKxrAd9oJxfutx9iqTG15bbWDPAVQQJ2oMgynCdEQoSKLMSmiQyX2xc4y6LJ0QZlKBWl6YV
SeEWHr6g05SO4cxe52BU6l9kMzRevlvmzjLzwZTOXjsFZQcUlcES8HXwhuMcti6Y0p3oAdwE9bm6
wRgxMBvzQTTAxN1iaBRh5gICWaACx2/bFfnIQjoFkqAgQSjTk2zFXqyRW/B35Y46q98pz5Fgm/mL
fTXIbLNGmi0rIHzuQid28IyTeaDSIBDwbRHL3RaPe68/GocGRHlQ62xaR1Th5h4P0PVZIDiCgBE7
Td4QdU7UFN8ZT21n3fxYeUpXwXOQl9lQSsB/bDDPQdnqp01KrdbN29wh+XGTrkirO4n9tPY+1Ccv
7ynfGojAMYgGWC2rsWfWZjTUJC1c3Zy159GU1nCyt8+SXs4uhBpGN9E1dAgnXIeXDXOPDHk1zJxP
IjUFelmINJPc+InqQvUPuuk/e/nnZTvcXpK1M8RcFNkyTWtDWeXMHINji+IAnTwWnVN3AJMYoAWq
nSYBlKURpDqcBRoY2pbxH+rH4Jp9ezr6WO9mUDhA7Cr25ujraP/ujaMEHcnL6xOZYQKABJTgNBKk
b03TBiP4TlaChvi2hLP17QOWUA3HbCy6STKLJyiItOAORFt/yHHxacUT8I9OZhvXbSNiL+V4JWWJ
+WuKiSzoJJnZ1oK3tNLV6Gi0ZuSimUDOYIv8Vcbgi+yKeb4a5laUb/MepG8sM18NZH2oXHdF4c7Z
oToSv0ocKsFCHlTF00+yl/jRjSiOcm5DTI5RPQVUMECQwHjoTKYNuu2Ylevl8rQsC6RA9Wz5788b
jCBW63iNvlcMSRUMi0G2qYBIyFcj68Ie3AXgE9tyO7zsJrw+58u0C9SHMK9ts/qM1TxVtaI32ELX
LNw0Rdex8tJ72x2DGIrA4PyB4vj1B0LzG6uMy5C6UzHiX0OPtES7pMg9VV0eLBEpC/e0WTrycszx
4O3HBGdjXBYbySamtyH+l0hevSiuNh+MTDDzwotaWM6rIWY5hbxBAK6HT4z5aTORpxcQrI4bzAlf
Z+mTGZ1S1S0ABPjQt3s1y7g/anTFNNq4DgZPgqzrsQ9tv4XPJC59oa3g4FzvoRIuMss977vVMkEs
6lCVMYG3ciFpPkpOk0K5pJSgIeRssj1izt8YHzcpbx7ypEkgiIv3m75W2rEmKyp+AFBtbjJW011h
ZE9ZOmyOrQxP6txJn0YyiCqavPwc1SMMi+H7o2HG3pmjmk/GUmTI8M5KQGX40PEOzDAGA7ZYl4Z3
nN5YYy7KsVuKCUUGfJKv9WEtfX3Egerd5aD+UiJ/sPBgpHor0qPAFThRCVpl0JXAaBxmbV5+1y67
M1v0o4FQLIB1OTRHDIG6GFXpHeIAgEHpiMEFJ5b8of7FpLMQrIH+lQEMK1AETCisFNADGRJOMRLp
IQa6hVLNSX6JFK9w48fNF/ejeHObb2xS59wt1FaXlJQRbMohhOsH27FvKczUOmq9Ax56WnvVT5or
xkvwLxsbHQYdU22UU+at5RFulG0NoskQpDe4X67ie/VbHC6u5checZ8+1D8FH5V70HYWmfJLaUuS
lPYGelHdmAbLMrVX3VIlIYiTIkfr0+yQpzG63L360zC7u2FKn3Jrab0iiXLHXPMVo/fV/QSpV0ee
BszFlxI4WTFK7wl+KNcRAFvECCNkDd9dIlE9VqSfSnjfU3WUf/R40dhA+WGKkRLNi0unnMzexNzA
X3tMvO27Gmx+Ou59zfqh6IcNEoppfn95UbwTBVyMRucyKcExs/mZUlZQuISjSdHkZcWfuBVkaAID
bLErbToou4O60C2kwUkLv6tETSQenAj7ZEHDhWDcHW3cty5r9XhXNwRUTrbmU2HL1Le8OPbt0Apo
qffyhnG8FUqxOrJozDBikpW9jTYSNbOF9dTVVRXfKMOVnERul3uJ+qRYIpfj3O1vrNHd3cUBcCQs
dd8jzvR/tID80L80X6o/y6cNZ98Kint8tkD/JiKvFRllKiEzWInsuEeyJENJaM5+pqm3gHZmCy7v
JNczdjvJXCJF1iD7K2BGQhduI9fgfHcuW+B/K8wC40MhbrPcxmB1GzM1wu4l25ccOjGZ7IALRtEg
AHlaU4Gjcy9FKub3jzXmuJaFkWpl2iG9tFC17jdHcSipBXEwK1J9MkMZowi4ngT+SA/ou9tpZ5Xx
R8usSK6NsErZvMewDJfTvxlw5N0LNL0E8AhDz5BMYgIF5tlMM4mRq6/35FRgVBxiSVGwncjzC9yo
CZNr+3D583H98NUkOzmyQCtJU2x8vtHqXVO50SI6OXfOdAHMkhtnMZUAzRKa77EzvGZZVbGcYwsx
I+iQJQTpoGMvH/lOOyPUV3cnWco3a1gT3KtRHBj9EAxQUkizc5HdqduBbINjarPA/XlIZHyz14Ux
32zaQKGmllhY/mSF+dV2yF0l3Nzm/6szi3pQ3H1EmQh8DGh4A7T1dolJX6vVmhI8spbvUV8703pr
zM+XfYLGctbdVZng1WgiBXw31503dt1GlQqEndWHZP5RROD6MlNvNnOnsDuBNe7VsjfHfLV+0eOm
xXw/AG8aSBBRYD9ZDqWfzr1WUGPj7d7eFLN76boqUZUNkJXpfy5ZMCu/6+Lx8ubxDpQKMXVdNzQK
G6Cbu/PB1gQCviqweXKTf84xSaJo9ee+3fAu/X3ZEvc9QpH2oJCEejGy5remrLYcuzFDCWizl8wx
qsQIdRtkbIOtJc6KBruzSHryKbPaDNbLJ1XpIh+a0aUDdR8hby3vqtn/GiY0J+tsT4OBGTQ6B559
jZEgqLd4JVN9oLAOxBom3HC5t8iE5YKAi301sP4+T77O6vh9i+NrPd8CvOC/Z1t5Kgwww8fo1Uop
hvkxpmRu3oCnlLYUonLcC8j53aHZfQwmizAlpbMwQNnijmgeI7ePnfk0+3pgHpLA9NvnEYLtkLD5
CVYihz4tqGrSEBahSAqC6+K730H/vve/bE6LkvTojxVJWDejT+rxNEW54CRx4x7gG5BWA4EKJsGY
o7QskVnrm9GiJOdaeDZlwWY6yRcKqZC99qEI1U+X3Z2/sL8GWWapdsVUkyTT1/fyJSY3Zf810gSj
Wf/HiXq1wZwoABfHGUXHFlDI9Eb121By+4DKn0G2wxOhNoTWmBMTZYqyItTCK0Dg0zzQ3s3iUp1b
6hu14INx45KJZBrhgsrFM1F2WfNebyWUVs3pKq19eTMDFTBIexRB6Og/9O4g7AyxjmEOmrGu6Dg3
fesgPvljfF+gzdeUf7Khc23lcNkv+J5oy0CWKlRKjn2aZCtEKWwVT7ghwombULKI8Gbse78qnAXV
K7EKBF3CuyXuLDJ7KUu2At34iYY6mg9aRyXs/wVilnsPAzkHPW4gtAk7V7GRLE1llaaD+Zel/CTV
t5V9ZRWTo3wWbCFnvgmCZDKVr8T/oJ35Nmgs+gTC5AlMLnp7XypQA42dKgsUlRyq9To2MYCeq04/
xoLkieeTe7PMAdDlupzqAfnaip5pE8rb3ZT79vHy4nj30t4Ic0uUpd1uGN0q3C0t3Qgks6pwXIBu
D+sPEP4EtNnGA9li7/xkmstRKnG2qJiWAhWN9BSdy6PiZ/eipwj3BbS3xfjesC69MsQ4XroNWeLB
9jN06tc49Qcdwaq0j91mqSAtmZ3YRunKzHEDKkFNIs9CD0xSFcE35JbR9j+IOe9RR8AxVWXtC44I
Ogle5HXoz1JiadoAV1C6G6+Wb5c/Kjd2vlqFuvtbj027zB6MmKDTHnslJk69Ckz5LRDlq1MflWtx
TUKw8ZjhfmsRchRqU202XedEG/1uFhjfiuGu8xeMu8qHVnY2SCJ9gJEGWHmg+gwU/jE7wbivOnZK
pW6ozFfKOVufkuK3aj5uWnB5P7mHZGeFyV7qrYzUVIUH1/ZNnmVgphV8MO5R3xlg0pKFxEZv9RoG
39Me2CB3BVuoNpy1SXAbiOzQv+/Sn6JobdLUKxAZCjivrAR6QLMWFGsSEqGoKK9ZYyIngLQseKkw
bs/k+hFRl0Fr0bLPjt0jpfKckNwVn6pT/5FV7Qwxhz5VS9CBg6PYrcxPVvkrsY9jbzuG8XTZC3gp
1n49zFGuZ8PMVA1V4irL3KELV7Bo2ptgLIJ7X++ssMjwifSKlUFFwyXXdHa3CKBe2j9P/nyUnRia
IPlH3sx7g8zJrYellLaeYh1qyausA4bGgkpUB+NHpNdvxBK2L3Ef1YkM/E923oL0sB1sXwnlIHKo
9PlHZuH3rseiDJR47vpxgrUt9tU/AIn60wFJ1qK8aPWiSXnZM/hRfrc6JkDMlaTKa4bMeFOc9Ed9
Mz0UqLtZv8zvzdPsaS451F4TtgK/5/uKpkOzF/cq5kuZT5cXyE/jkXavg+oRb1Y1dmnlWQOCw9E3
SGOmQSnq9fKwo8hfX40yacnayb2cQgLZnb5aoR1oKYWnB9ZZBZjDmb8uPgg9D/YBilliThzuEdzZ
ZsI9CJSTjuios2tm2GlxoBmOunxAF/PNAtmPGcuJpmpoMkfpEfPDjt4Mjp5dpapwbpdGjHeZ0W45
TNife7AH4lWM9op9rX43gHL1IRB3IF5ROOPz1DlRAqlR+3r2/t2gg8g+cx0Qe1TKifa1KTdrFeTh
GFBtOFF8Fn015iKQ5RYseJTaWEeZPc/vdLMIJVk0+SqywtwCWms0GfgowNxlL0+6CSKcOH/q4jQQ
nHX671z6aMw1EDdNZakRNi1/0qAVkh0mb/PW6zq0XelzfLeZlHEgv/t3yrSK4JOx7/zNGDeDRNjL
VncaIHGWQ/YTCHig/dQjVaKn/efx2IX6Mf1j333ornh1WJ0JOADgAjhmov84rNa5M9rHZLQCCwdR
sMf0HL/fYwvE0SY0Y4EBepunrHOfgTgYXXZ1u14t5K/Q/w1S1zKPSYkhChWAI9HTgfr6O5OAqQJS
AdjmO+KZRQVdS1PprQsqVb1/nJbcWfPvbaoL7gqu+xAd9HJ4CmHAgDnzUJ9c8eRAzI4160ttg/+4
lw62rN2saedIVnoLRhRBTsE9GTuTzDGH0ExTjCNG9a0E1T5dudZnE81DET02/zra2WHOua334EOi
iC2cPY+iMUDiH7nqI4ooalDgVtBFghuilTFnvukwrdcPG6aWZpRuzFMPhEwsGuoUGWGcUermBdAa
LEuSrkrzWMz3uQjqw3e+v07BnupKBheOncMp6lK575o0qBqAzOVvEeDRHzlamN98YdbB7BXjf80Q
L4oq2ZT2vryiMaT06+vSlUdUgyhx2IeC/84e43xZ2Xdtr8eVawGU1OmHqrrqx6+CRfFqQZphoPeu
02q/zuQFtjW19QzmH0wi0Gic+ws0T6k6XOquQQ+wtwq1038hxciNxju7TKqAIW17LkwLczTh6M9P
+mH5SY4UZx5fa+HiTzf9mUKC4sD6rIrKQ/TffhewdraZDxnFxVI2Mh4KvVV4ZWO5y+fLu8p1Skx2
Uo4UdLtYxOKq9HkPfZnaHaToQcnVw9CYGCnTyVWdboUgLPKDx84ak1a2sdpAxAJzHPqIaZLqbg5T
nxz7r9WT4tcP4voy91TjFFBaFlm3WFRIAphhnKXg4iikoIsA24hOmp35l7eQXxbZWWEuzGzRh20C
ksGVDuSUuGDMuo4/g1yqPFONx/WgHI3PiQAlyb1hgJsCoQStuLF98nRNhnztEzxGDAull24ebmV5
VRwrsq+A68bmdlvmJp0qkl3neqStoeGB/BjQLSb+16vZLe2CefTMQAc2bR/A1pUI/IT72XY2mIg/
WSAeka22dcm8uHGGngClb/sk+Gzc/AOMd9hFqF6DVZvJPzBrMIONHolx7Mmzt76Qm0judl9sh/+E
SSHbJ6/IDJFtfDMFSDTMv701Wcdd0/faULh2dzDTyI2Su7xPgsFwtzXA6Ltlh93ofWCdYJswqYI9
bWkzcTNf666dehw6A8WG5ayBxkV9bPzFhcwhepIiWA/PQQjsAWwNdSS8l9+usVxQic0rpI8b+B0x
mAbeog+4x84Ce5FCrDU1ZQqQA1b+NpW+tNp6t4wC9+D54N4Ic6hVabMHUq9oYlcdVIxPGQEFg4ir
g3elAaJrYAhSBvkMe0+viZ0MWjxiJdbiYRzVSQcM9aSlk2GqSJTX8z/MqzHmkiYdUVoNBIJuW2V4
csbkOW1E5Ef8XXu1wTi4YUZZ1FuwIWXf1eSkNL824ZyCyrkTaSUYEBAAZTE5/9bB0MOZrJWC1WiV
CcRooYkqEy3A0J7hRzZtb4xu6q6Yug110sXgZEOPN4XwWvfY9iIn4O3Z3gQTh+yhiUtrgwkNdeEm
fsomFZVHAfiId1/sjTAff8jLEhotMLJMSxoOmfmsZPWvuFcx8tuqfiHZV9mAjv3l2MOzirijIdah
fAUczdvd05NSi5IK/t3rgR3jzn9SvqQLlJDlYJAOl23xthEwJAXHCIcJ7d23tlZj1OWqWvBsTfA+
WJy+udabD+zi3gZ1zZ035EXW50M1owjdjwcwk2fVraR6ffmDZLKfrrZg+0RLYjxdkeyOpBvMjU3u
5GaQTCVAyP7lfeNlgPs1MR4+TLmuRDn2jRS/QQXoIN3EnBhC9+fLdkSLoX/f7V0xzXlTZljMPJ0z
5V6doUkb/m8mGCfv7GGNyQITxiw5JjnXcQSyLff/kXZly3HjyvKLGMF9eeXa3WqtlmXZLwxbtrjv
O7/+JjT3jNloBHHs8zYTjlA1wEKhUJWVuW+EFUZROjQl3G6KqtGZlzVXdVJK2K8ObIly89qvnFWw
qC4xP/SvBRqQaOTtnIwJLIw+EQyvAXED0PgD51k48hF5V/0iBIUr/uDVR5iprKGiaoFasyQB1nL5
kco2BHeYXhQfdOTJIQcVloQqPoHlC+8Ejgap0Of9/WT6xcYk9dHUepqSqcXLW9I9sTiPM0Ye/nwe
EbwgKlR0kLZi2JM6R7kEFQFzGBEalMiOKkgOJpJvmOdU5xhir+W3IeospeWo1u2KeCfjhZp/M6MX
1eAk/kz326yF+kJ92mdZBxkGZ2h7u4g+YZicE3WYQXtjgfogmtlj6nCEBZAwRnVsT8K5D4MwuSmT
0Z2Tvwnb4BYAkhNcf+BKuvS4cQGGz5BwZrOpt6cSVK7q3Swc/9zHTMzzQElJAe8EjaZf596M+g70
e/F402UiRskOcse5G1i53NYG9e2XNUSEU1acWmBEJ+mgV6WdaqOtlq1t8cQ6mQfVlMhsEvSNlKv3
nyChMWlYgBy0wFusgBxEoFaz9eN6F34ij5fp0IKc8Wl/G1lXxcYoHZhEbY30xZKQqeghtHVXO1p9
afCswt23w/LxrR3qKs/nBqlQGrdOqE4PzSikdp3yZpRZRxWQIsh/YJ4NxWcqUwViyso7Q0JS34W6
q2nrjQQ3+dzkC6/by1zNxhI5b5uLT171ThQJg0a/qn4UqsdqCb2/2LCNCfrNlUWgsSwB6p1X8QWZ
3muRxpxvwvz2/5q4ovIDNkMYhylqoTzbWPYoJqOjSt8XPbXHfuEsh1Vx+/1trsj8yhHENR3wbE6k
iq6w5t+LuLChtOqk4w9LaUCwm3lp2nGs7nvEFa9fpzYCGgIagBn6zaI2dlxFtrlwUbLksqFLeni6
KIoIJTTgECnHmww1CsUMPYj0KJ/m1yG3RfQ+Yqf7lQWhLwW9J2PeoXhu7bvWmW5Sm98GYUV4MseL
MVtwuqFIfOmRoRHXJF0GeC8EUYQ+g/7nqDSfIi2y5+UY1SMnZWLClLcGqSslXddCLwsFF7A/v1mv
pEZGoJ7d2wyZLJBcc6nOmN9ys0J6k4ckCZcBr/ekfsnDwJRxjfEG9Xg2qHOtdX1ddgpsxHr7K6sg
UDOrXlyU/l+c7c1SqLPdipqghQP2DtghW+rtFCKK/5OFD4zPJkBp+dQXbQVYlwJB7kV1Uzj+vgWO
w33MP2wsWI0mqGqEo5WYPXx7zNcAisbLfZR1T1nTpic5X8DxW/U9J2oxY+/vzftArGwMg9p3mLQF
N5Y2a5OL+SXZnWReWZsZGjdGqPQybPEcMGd8oUS8VcXaXWJ0A9Rzmb/s7yITX7M5Rh/HbLOaeRkk
EIubaP+2qDQruPMFZ0jtYbBB7Pr1v5jSZceqfwPFRxayMWgWelSEPUZt1EB7XRNb9chwj/ZNa23t
pIHUJ+MiT3ibSf59Y1KVk1HLddz9HWCkpSsdhtQNIQ3uzs4MWH0BqZ3Kz4M84YDDmTM4282lQgbC
hViKLQxbw/JNKAWnyARkOFm1Oroi3HaDeaiT/iy1vS+Ilbv0PJ1vdjwBGYYMkhE0Yyg3Gow+K9sI
Sare3pnmfVo/WbxAzNxcNHog+qpCvJTGEtWrVLS1jJBVzq2ddrcj6utt6fbR4W88dWNIvvyKBsqa
khCBozA+io4IwEt4VJ46l3SIBfdv5vVNTM5DtRlM3kS6/NIakARCX8sdod1Ivk8eebcKXucD/L46
IpqCkatwHhTEGahL3CR1fPAGgYkNA8GXFk0jKkfFwLeaJahBhDiAfezVpvQYqlmQKtUzZz/J39uz
R+1njmKdUa4iECHmHWEG6H4JTr0ctACE3oXPk5lk9elM8qhAIUBHg4QW6JGgiiKuXY2zIKSL22XJ
/WR0wlnKoRI8r0PxPdWLr+qcyPY6GxjgNXL4kRyBFLZ/y8v+L/pBmF8AJAV8ARgFoMuIolAa+pQh
V4dH20N5bqYOQ42Pf7HHWytU5OlMA7KXEUh+sCWuDK7qMLIOedG5mLh1O2G6iSXRnyNoewojuARD
zlXFOP5IC0XFQifKgGYt5VKD2dZiNyetMwJ5KqmynU6aF6t/DhMBpzOksXQMVGDAlopyamxltSAM
Bahb0oOEpnZmNI8xsl3OZjJufNJXQ9sJTLNkPurygKjViOLZhM0kUHHJBYBQxUiA/hV8QrbkxDfd
mQh1x8F04MEsGEeTNFPIqxjjwyodRnUL+qXGSCz33wULI/rg2tMNjNuC+Kofck4gYKW2FkIOWMuA
7LiWmmqyMKvnHjU5vStLR+hyaE217+qkPxG2SbmKz8vybnTNQdYBZdQGrzVeuklf7SXnlYtZhUPI
RIPiX8GLFv0k6gaZJlVv6qZqnMYDdcxtfUxl6CYOARkGil/AATZBHMiXD6XDBSownmwWSCQQCQFU
Bek85VdW0lpVrmK8pAK42Zby1R81we8zebajePJSOUaL03A6KDLtexrjSrswTBxxky8kxjpkmp4W
TiaigrjauXGHH6D1nLIby8zHunSNKJfR/mxKbd2a3Vw4phjIgxtNtU3qEyOP3ZeRsFpbO1QQGrPK
yDt9aJ0ZncBQDe2Sl2awsL2ILioSDSLiCRqfyx1bU32qhQxzaCIkmywAafr01FXvRnorqPehgfgG
CgHpe5qfqjmYob2lpLltlNDheqmz20Tk1ExZkUIGURwiH7T6rib+dRQwm37AAIsIdh1oabtN+XVJ
fQNbK4a3vaV6+w7D2mFFwuMbqAkIztAgdW1dkrHvUXBsql+z4ecmJ5FkxHFcVYgFGlAnADZSkS+1
6ik0JNQBy6ZxRTC+T4t0J3Rv+6tgxp2tGcpRIrBuS01Rg67U60zQImU30k19E7+Uq6M5qRfflgGP
rI2VIl8sjfIcXcmFRlPxmora0FU1v1cPU17YinYc5dIdlrexxLvuIK0OZ7EkvaHSH9CpYXIT343o
wVCBTU4AO7HAf+n0KRRhyHQjeKegHCVBCLP0Ij8O9g2yotnWHvGhTVBBn1fslwmBdFotyR+tPryV
l/SMNqf0oymmyZ5rM7LxU61AzifuPpPl0MtFKoByOOhyMLhHft7GfJHEUCQxPr6t5A/fEm+8UV0y
VFwcG184coMO62H5MRSrIalF/L6aH60noo1Ul46Iac71SPhEGte0iwdIybk8sCArlMJLEHhQvr5G
EBkAiNR9PRZOq0jpYZqa5wwDXuD4Xm7KeBA4vsM6jpARgkKCjAYA2Agu99LMNdCImU3pGOm3tEdt
70edcbyFNQQF/ULoWaK5AOQu/f7IInMSi7EtHV27saaXZHzri59rfsRd7PTQ7QVO3Rze/9xFtzap
89/34aKuOrEJwr+i8ifNhBS3CxCmv2YuiufoQXzeN8l6FlhQskC2gyeBekWDaXZ61isCLqfOMwPF
BeG8t96R3iDJ5VJuu4EVqYFJBGoJEgkyiOAvP50cz+lclfBKQ5ndIj6Ni+xyVkS6S/RJAwAdLB8A
lGBBVPZQlrkgjCaudW2502RvKU1fr8+dBqG/2s9Wopr0w1o9jlVWONtapRYmFEJRpxXSxeQFnV10
WJNAvl+hGVq4EX/Gnr2N/66RltmMQI2hqiLWWL8ui/0N4ydB5CUOWD1r+w5oYL5F5voIOwsZWUJE
oa5AOcrkKunw4frXf9anH5evfQteBAKH5ApZM8IX3jTox0OVXMekO33+4lVHCcDEWRh9gknPPOOJ
4NugwRpYrsXJVxinAPUZFBskIFrQ9qDxR5IQT4IE9RCMOlcHMr7XBcbdGuh2cwS9vMcFDV6//U0s
Ds8oKNniYUjjntOx0KKmBu5ZDYxXMgwCadGgOq63gstDOzFeELCFMoqOq1Yj9HOXR25QorWOMxUS
LK/1cXoszyZEw5zSL4IKPISDM7mqX4F0sYVAyf6huL4VTGSkOtYHPm3SlLu0HBsxii0ZyEMwI+uY
zWJLY2i3+qsG4r19S+QvXZ75S0tU5CxFpUyiqa+cxZjcErdsVndBAqLRfTMkGdozQyVLVi+lS2ig
qo42OvTdE9GWEZQBULGb/rhvirkimWDhQPaMS4hKj8IKBRKVjJtYGeYxJq+uQaimcGLldRjBtikG
hIwAwkehhVpPNSuTCB2lwtHDu0g699XT/iKYfx8wbRDXmyDrpesfUhTVw2RhtEssf5nx3TBwHOz6
nYHxZFUjI5QaBinpoASMe4rhcjJAvNytjVfgYzSj6LRtakvD9zzlfX/WR1GQFCBWgEgUu3bp0NU4
WsZqGOAOTT8NbRuBL3p0sritOe7M2retHfLvm2RRQXgYpVkGZMfC8LApnMsp4fgXy5W3JshSNyY0
GbDlRpDwxu4yuzUzL+8h9qu+zqg+xjz408eHoA/O1hp1Pv8RiI+wIDLnQWq5YPJR3OIx+Uy6hqNh
t57ktHb+aKGsK37pbpAX++FT/I3HF8N47yBhVCw4JBLx61JS3ixGVWv4JcKnGR1awrgv3RlBfLMc
eGO+rPC3NUV9RVRRi1URYWqWf+n5jZB2dqkEhcqj9yFeR2/u1g71KethnsJOhx3x0XjDzDREaKJz
EqASEEMWF+Szz/unmuU6ILBEYYhwp19NL2NzU9ylsJdnoGobMvUhzdOjMLfHsJKPqfj6v5kjmcnG
U/UmmxOhUAonkQcbGCc7U95F/V0tT5nAMcX8YipCIfIbaOXRj7RFMQu16WEq1r2aKLApKmixX8SI
h8diBRIdggsK9PUgAEwX40etK8Up0cDcMkxn8Ex6RV+aEEUY/rg0DG/f2KFyYejZzkOtwU4Tg2TD
eF8K0TeKP5f8gxVggsHwqONI0bX8MZGmKi11OEQn3lgZ9PhA3qL0i7vvCKyc0EAdGBpVaGNAopDK
ZPI2qbVFAbNU400eFLowvq4e59Pq5agXcCMF41h9DBiBXl7CuBH9yhxmY1igNJ1Dk2t4b5ERIju0
CbgIQxYphiK56nHEkalzbEq4zkD3pDCGV9I8LpEOY7KJjGESypnYTcDJKQRtEPlLsL+ZDA8ELxJE
ckHnp2BUgQoa/Rpq0moAFbomntF/r3XH0jhZNSNOgE+GkPRjWRoqk5cHtwZXXZ2geO2Eleha2aFe
n9LltpUUlNQ5rsFIBEgqDb1E5EqwSX7KNkZUWZOnVgWimjX0s/BJG4IS+Oqm9ZTmEIHAZn/zSOSm
vhQqukD7oAoBl79KzkLQqfX5AoePDcSlFfBqRc38fSMMcgoIZ2+skF+xWVSqIwmQB5Q5ou8zSHsL
rw2RuCce4SAyBV9s3UUGc/l/MyLBejQAygR3IyqRANhSnatuDpVK1lY8MOOpqm1Iz/bfstAwfNEY
oKCSAxT7nGiCAhIvrfiMim7vWlLWeDm0Cp5CdQ2dJkvjx1iYRYjZzPq9karWndVrBifCMQo12CUN
LWIJYQHU3NQvja207Be5Az0uWGwJWw1hsZXtxR4O+9+DcWLw+IWmJxHqA1iOij46aH4KGTyLDgYj
KnvtLABrWu0oKTxkK+vcbAzR2J1VzIRUUbGiCVDTTAvS+Uuavw5r5YbcxyHjIbpd1Ee6tPGxWsit
VZbgY1b0XR8f++6oTreRENuz/hrphzVKbUiddzon+rC/2u/N/Aj1G7tDYWmLNcFunLSPWVbbqKoD
LAReIzzghjp6EsvoVu4kCPLyHj3kO10dXhCZQgXAQMOADktrlwniUKCyoEIYuguyQAlUH7Uu3hIZ
4dzCKwEoaAMpxdVME7SHEqWbYCe8JY5JdBUmvzrKNiBTLq9DyrobL6xRwQJg+CxOQtSfpHszUL3m
VnWFW5JTZ6gG8awx8qQLY1RkF2JZ7Fe8UpwE/Z1MvdGhwau3jyOXjpO1h0iRcUOhC2ldDRulhZYK
XYa4Xp7XMylZiKipRQ4pYQ833Bo96zBsrZFlb5yy17TBkktYW07JE1HCAN7ku2yLtuDybLHOOMmg
oR2vYMyYrs5PEpqcUQVTQ+jFGA5s0i+1VfhdfFb1x/24xbqsFECDMBD00ZOjAiSA+EooNxPGTEoE
7i5oe8Xet8CKjFsL5Ctu9q2UpzJGtoTuo/gYY3I5+abz9BGZi0BmhCEwA4LFdINz0OoVFS4UPNsa
5PnVYzgZnGfUtQXc48D+KDpoCBQUXS4XsSzJMpSQ0XTK/pQaX8EWsb9JjBMKA2jJqBjbNVHUJC6x
2aUxUaZ5xmvbATW+YqGJT0TpqzdRAQiOaGTyAhBrQYDBA+6D9tp1cUfFNWKua1w6mQDVm9YCOZG3
v6TrMEAoGwCSAPKEjC3Q5RDZjMpC1CoHXFZuLBlen3R21CT4/5/7lhi50KUp6usIc1Q0VglTWY4K
Aq7e2Ik84w7Dc9MDkIsiyKyQkpte+SZy9Cuvr4tLy1SsG+u2B30VLMcTxEUaNxSeSrHzGtFPx6+l
+X3Qfu2vlberVBQSxLCPwwEGoWzihotgy+3kioAnTiHnimJawnMKZDaIQ2DQvfTIEEj4Rc6zyqnS
U6jfpcNnXXxI/nzCBBuoomCAooCBFweVN81xDXljE1VgRXyIopMpgrb+VuNpcDLXgoNLSC8AUqTF
Z+Q6ykpVQGk2l39pyueyeuiV0zpyPJ587MvcAWsh8QfNCXK1U2spyy6Ml3AmAsY3UR3kmHkU3P3P
z4wT/9oABSg1PWV0C4DVOTiU4GQvhg/GPfQGCB/J393kmwXBGHU5SFqsZIqQwrtL0a4toNHV8mBY
L0P6vL+s3Z2DIeqOWGe9bQUomjlV8zJLn63odqw/75vg7hzlz3klGqWkkH7Du/Va++uX3HIBun36
h9iuqnhfirkm5CaEsMMEcpQ6qXqxrN08Y0RnfNVPqqMc9MmevgKTZT3+k3nlt8bPklc7YgakjVXq
HpnRhcMVg85AmWqBno52Ex8y4ZNqmV6fenV+yHlsKB91+iu335ikykgFuBkEJcE85z+i2qDp+SE+
CE/RWejs+STe/yNsADXq2/UnVLafFV7OzpiNg5/ikUcAiKDEptEiyKQyIVR1SCVCFJak7erXbrKB
a3L672ScxnLLVx5ihNEVvDRKXTraUiQJsIeFo34bvOJpCPoDEOtPwwfmebnhMaeTP3e1y6ikkTIG
0in6gVn1iZhniQil6VIwgrVX9WPShJw057pSQtb0rxH6canVjSFXI7wnRbN4aCO/Xlrf6FpHao6q
iQTR4FSBWKsiwFQDJwSlTnreQK47MVZHsMla5X0Krm1L/cQ59iRG0fuGpA1jkyJIWFC5vbzGjL5U
c5VwRyfj4PTqi1b13rzcW8mnpb3JbHO0Q3jryEEPsjYSOiIo3iIB0nF9XlrVtTAdZ40cQy2xu/hg
6NA5GuxlPqogSannhBNtmPu4sUcFmwzgsLRfKpSM59BvMm/SeQVItgVca+CVRxlXpvYxR6mwKM0S
MgFt/2Yt0oNVqQ7nW5EQfPWtyKv4/21QIToaummIMLDwMeOqk/aLHwWY/kNNtUVjnycbwYqVoKoA
txgKxjhR1F2KiVMrKiUoHJcQB9VHxY5QIWpPSi/jIXHTgIbUQkNhf42sW2Frk7pSrWVsylAH63zd
ea38Xe88ZXzeN3H9eoQyCqRPdZxkgpCg4nEiFnU3zWD+mKqgWUHPtryM+D+x+NyGh31TzMi7tUWl
PKiUpJhgMTMwYYVB9h49qWTSz3/r3tT7+Om/ERLkrE6nPlo45WuZZSA36gQUouBKQd4bx1ZXvydZ
+2AsLSfDZ34wVRfxqgSGHmf58iQPTQFE4ALSdU1LIVoGWg5QCsjWV85GsjJUfWOGHL/N+68pG9xf
ISiOVM0m893ZTXJC5x2KvC9EjXTwyYy3cATEZt8w81hv7FKBKu+WNi1X9DHS2rwNNc1WsoVzqTC/
2MYEFZsqqYXQ6QAfscLBT6RbPXyb06AQdVsRvuyvhnkpb7eR/JbNNkLheypSGRRfLVDFQXZI/dxN
AYYHnnnxhp91wCWlJnHvKmYZCtBBoJtDI4OyKM9S1EgSUAbtB/SpQxpgfB5cAu0SXO24vz7m1wJ0
zUKZQyHKhJfLM4tJnoYay9OM77Iu2sasefsWmDFxY4EKHpYgyTVeNhXqn+aJ1CBazzhBzYATOD5e
XFfbBsFwcE6DAkKm56mEtTFzuUMcnE6a27vjuTwDzg+OxyLQ3cGXnqTCLgIiHETkFMgoINHCBAfP
ofuxcKeHyb5d/xpSaiOs9lfjT0bWj3VNSOA18V2wAmn8JZrftQT/wcl3eIao7e1lY25bHYbm9Dyl
d7PstvPZ6g27jHg81B838t6iqNgMgYpFDEvgUTQ7fk7e62MM9XeiFHPMv3Q+yVPH0wg8p/RYHIne
ce6E3/edieWuuIEwmYO6HO50KnY2vTj1EE/PnaIFHXyPD82TPmAgNojC928TdNzMrFLuRWDzlhNe
WWjwqG72TNg5+XVtBgIftsgkJdhLkIXTNbouC61JH1BFmIE61J0mMB/EB+tudAa4qHiQUyf7sr+B
zHiGJgSB4KIPK9NENrWSDeEspmAt/4V8AczQuWseAS0iY/RzkPk87CHjGkJT0UDjA1OOokb3LpOm
D4ehhz3TAihvHh0rf2+TQ4QRgP2VMa5VlB2R9aN8j2BGg8uWLuo6KAjWTlF4fXyT6689j7iS9b0u
bFCHzVDA3x+KsKG0J6v+GqZeMim20gTKDKyI6Yv1rQhxBAComqexdY3kYX+NjMN+YZ86gG0kLWuf
gOw3gx5bJL1KBtDonl49InLvW2LuJt44uBLQSrqiFeyjKpG0sQClkpXbmf5FVzyj+bVvg7kalAIx
I6phAI4+zCm41tZIg42hVux+Jm81uMl06NMvTZn9jXtsjFHHGv1yOWq6qgY41LSnJA26tXcUjYeO
Yu/b7zWRf9+kC6NWlkXWwkxdnGfzU5T5Ok9+kbdtVPYzg1mtUgo4QWndW9HdCMq9Urxb5cquZB75
AePylsF6++8nIr9lsxyQx9aiDKi5I0qV3VixJyirHS7BMn2RytVO09mpeM1a3hZShywz8tJsZqxv
zJ9L6WubvGFYdt/zyJ+gLrKLZVHnCHQRZrJ0MKFBElsva3sMfaG4W8dD1z0L9eu+NQYZP4AVv3eR
Jj0Ki1KRRhm7aIi/kmx25VR3lPWmDR+kaXESQbdrvbdjjOu1guxMYKoZIDWoxO1rlYhfpup5saAS
EkZuX77v/zTOXivU4zENwXWHoR2QTYDkWxXBNHUwFE7QYtzZF6un3vlVpaXLYmH1c/Ik9pJd8bjZ
OAeCvtLiMO2wq8Rhyls5JjXl11x5xLil0yw/9veLuRZAjD4QuVCEpvKPGljOsNYgLCKH58hyB+1t
/+8zb8vN36eiVF6hR1ISgXAzPiZr5xRS7SnTMQ0lzglgLwSFccD1ADxUqDg1jUqDc4Y4pZmhPcvS
w9zqnHcuM3aggvofE1ScCqc+1QSrrp21dkXhoUErzVig6zu8JEoW4Ec5Alppf7F/JmBZaHtCU5NO
qIrJypaS2Czb49QU9jIckjFIuISrzO8ECWbAUZG16Qb1nfrZSMckbFsnV7LjYEQYJZRuLYDApTHm
uATTuzemqC9Vi5NQKwN4Iki5QG1Kuza/psN3IUrshkstxTNGfbPSWKYijmEs0m9045xACGKNJFdH
ll/+eSoP/NTvLaSulhSSneksL0jlwyiQLAB69eO+MzCD28YCdZF0c4kP1xFnWLMgyUPfQCkzz/8c
pY/ovjFDXSZFM41CI+DMxt0pnwKjPI08ygWOu5lUiUpC2zSvagS0UXHX6sVbb42WU1Nhntbfq6Bl
kBszKdcpBF9HXSnOoJwmvTi0MdQr/Tw9KM23ClXN/c/DavNsN86kLoY+ktqyyqB8Kz6qixc/90ft
Bsz3zpsN5LUONLkI3E0iYyiKgJiA1+IEC45/mAqV3EDGeqkW7Opi1na35Oexvus0mYMYZEbazcZS
oQKMBouRScTPh+K+Lqz7rOVFPdZCkKpDcRR4DxALUB44WHlaFiOwwur6deh8Ra1fmkHnOAjLBzdG
6DLpXBqNrGfgj4GMhDD9WjrRsabbJqzdfbdgYS/krSEqJ2lDWczMUscj61P/tf+QiGm+RY+mi1Gb
4iw5oT1+rj/LT/tmWZ+JtPwwIY6+DlAml84QDSOosVLgcboKwKKucxQeiz57A39boGIreO71IdZh
IRzAyGtgGKSSDqkApcjH/aUwDYGpH4OMmNkydGoDh6JqZWgHoaM/VoEhgQ3mSyqAMJmr2EoOCJ1G
S4AwqRJguxANpgxNTdaFS42S2z9yKrk7aqDzCmZHcohEzCR56FLtr42VuW9NUjHDUhIzRdqA4mhn
uSnAvolwipKDOp0QoFylWTkxgukWmyVSMWLuxMiMOnBWoiR0RpvlFBltsL8kVuTdLokKENEYd3Eo
iOjsFfetGQwNtGZ/AgRgZ6mvLT6QLpw1sXos8tYi5esgCZPzegU5pp5BJsAmAE5ATBy99Hs7eVYc
xF2/+8FDcTKjFFpx6CMBiGjQdW01XbsJMxU4Xam++niCgyZpFGNf6EIeqIVnirr5x3Yy69UAnV7a
G3BK2e6Hz1bKa9gzfWOzICrsRnqSJZACrp2qag5hqJ2VouXckax8DDPQIJIA4Rq2jEqSyrwb0L9E
WaTo20/l/GaAeTiKFj/Lq5OVVhxPZAaOjTVq2xbwAQxNJaNGAgwQgAF69nk2f5nFYd/hmfu2MUPt
G4ZDwt7oQSFnqKNXD7Ir8AQeOAuh8yVIi0MJfAbpYC+AyKC/aaHrNJWeunCK7zw7VADMq7A28gZ2
MutLpklIIu7G3o8UztXLDHq/N4xOlBR9kqbZxIYlcnwbQgShaqZzry/vHZBUotUkng7o+v5HYkYl
QKBlC1Pq4LghS99UfvTO6GZtwBldjaApFltrgiH2xh7SpZ9NdLf76bhvkJkOEtD1fyxSvq4IC+b9
OyAO0K9cbAvwHhD/Sb5gd858iCUvS2zM9J5BnOaCODI+dTfRj/2fwAwbm19A+X/Vg5HHGtLWSa3s
jPGzR9mK3FnjVZ/Y/v97oZT/621fTaDuQkHE+Nzqj2HIie+cZVyJ2yR53Qsl3EUQz43oScotdxKa
4x20wOOwGNFYNU3r6JhPxriO6MZm9Svs3ytZv1HXH3KrevicHAwMZ+No5E3eFAVCLl6no5raYX6c
0VLY9wAWpk+G/gfY5oAyxiAZ5fZqb43y0mkQOfGjJzJFobpasLj/oPJ5NyJjThk0WhtrlMvHvR6L
JbEWn5VXSCDemoHhh558S1r2AjCFFRqWJqRwgiSYXtsb/T68J6PKPD4dtsf8XjXl+EI5GauywGMg
LXVXrUE4Kvf9t/2tZX+83zZor8cMKtgtITemo5Q8djFQUhy/Z0fjfy3QLCVVAdUBgVCTTiBZreXW
acbUD5WXbkw4ljj7RRMNDIswRroBS60BGV7tAUSeXrP6+xvG7DZtvIMGSFnCGpVRA500sAN/OQKh
+5CDpE6tV1ubpNcEo1pW0Xli7ZXCN0V2hInHpMvbUCr5nWIM2i4FfkCZoN2qxLktrKvkNGLpFQ3v
EcszRvxnc+F0eq22Uo6crVisN0zD2mrX+IOWOEJSvO7vLOPzKcAIoImMTBQ9esqUlguoo3V4ymop
BsrjYy6CJTh52TfyATigXkcXVsiv2CyoTFfgKnrEyDmdjoZ4jutTVf80JIxSJplrDI074SRo66ek
iO2leBOkxBZH0e5lNbF7/aFW1gcwmcS2VJ+18Wet5m6t3EZN7y/JU5k95NCcrpW3YTIO0Ma1o656
zoygHJ5V5XMkftZjbxgHO4f2nWbcCw1yYHTkYx7bIOsxcbFM8l03y9QyM5Sxow24bGZoajaObxX2
iH7y5Lb2p/wU+Tz6HJkRSi5MUmFTF9dBiEAz40iCAepq011mNA0xoV0+l8pPo/ZS9U0DdhcjjK12
7svK6ZRTOEuuKZheY/mNkNuFcBSLCmhNzW6Un6vyrEWcwg+rkHHxM6moKs0gRVVj/EzA2O4UvwOQ
TSjs9UbwWhD0N2frhEzjUfm673esDv+FWSrQWusw9UoJs41oHaY6sYtWsSsliNPeVZZzEZ5kqbWL
ARSxFVKqRbRTXi+efIAd16dRv1EHcPdQkZX3mV31QKgLKBGop8H8MgpvnPUyAsd2vfRMqdXOrVAn
cMDJIQ7YHgmruXkUH0im2NrVPRnXlzhNLd7H/UgkNm5fxom4Cjji4LL5ZHY3k6i6HQj9pPHOitGW
xYzQcNSVl3oN6uRBb7xYP4gkhnKaLJyjQMMr5hhit8aCn7HIj32cufrCuwQYqR62F4rMJB8C7Q11
vrtxMovEkhpM7XyxxLOsvNbrWesqb8SYV4X9bXgOLDO957dF6nhncp4UrYwyXGEB45f2ZR3UXT3Y
xqQ+WVNl+fMgVce4bHK7DaUna50SaKkPeDD0xqd952LfFMCSq3gFQXGDiuEjuEuNKEVVXAZEYTWf
EgMcxCYnM2I78G8j1A7r8VqheyyQJixpHyh+ClCoDskavf5zKkNQYIJQ+T/robZWDZO+EkITKUWs
ja5cgiCmGkpMtYWyzsmRPuAbdBAA8Y2MKVATXkj34uQwCcdFx0x/8lIfR9+6l3wMCgPLq7pDUASj
PbiEkr9/EV0CHav85F7i3U4s5yXq6ZjkAC8EgIGXl5OAospqzJALJMPXIIj8GL7+L1QOWC5rgRDC
IMBvMkB8aUcuV31tRdjp3sOgs1Ehv4M2iVs9lyc+bIzcG9TGqiJ4tHSgKkGxTiOd5Nys5lHBwL5s
EuxAMZjpJzESowDvMNMDYxge6bFpAmolCxnnCcaCx10Ypy61OSlw84aEqaEKUyjqlPBU0W+67lit
1rPSgB4iE/ykN49KBZ3r+c85zvE1QWlKJpnRvvt4Um3irpZJWllZEwbPywlwWBW4gqifw0cpTHjv
CVZFAhSV2GBLVuFE9FddBYyDy4QU0PzWvUvHyYkfBFuyE89yCsBK3ya/P4V4Knr5ASPiPg8JfPWd
kZnqYGhBRwJtUkxUXzrVSjilphG4hmVcbbkKQgH3S+TL0U9lPZaNwDmw14kDsWeQQj6sYgKeShz0
TmyWNVoIUvfjsHwLH+SHHkxZ1YN60CM7+bEfXNkGIbUJuxj2wBZfLlAAu3yWZmjArffCp+JuCAgx
YaIAogttQt86ypzL8iqawxB4g2QJgRzIRxoo0sr9KDV4czvD8LkfvCVFoZtXEmTaAP8hWiJkbJO2
MSRLOWp6AnylMHmDMdlaET/JKY9MnOUbhGbxP2aoJ4w0Dl1nTjFkyYfUTy3tNNXjjQSaGLut8RZN
B3eR5j/tK5Htw75hKI406GiGIrmUzdTKYXMVnjNQnSryYzUOfqNyYgxzC3/bofX85tKEprEAYqKx
ccvmfgLuwZo5yTnPBlW5tQpZmNIxA/bQsLxCRGGzg1qC4ex7ODmhF5H6Y8d0Uyad2evrZ2gLSC2N
E+GJhPqlVN9G+nqoISpSQSYJ3bM/TSSIOVw/8HBC9UmTLMlJFtWhHFYOXoZJfByNT4bg1db7/qKu
a2QwQ6iqsCL0Ja6GeE1lssSsADHxdDIxEYHM0DHPBCOduZHPq5GxHB3Uh2BPUdFquYrBhCqrlSwA
lUQFQmPgg1UNGzxjtpb8lKrPWKy3vzqmvf8j7bp640aa7S8iwBxeGSdJo2RZ8gvhJKZmzvz197QW
u+K0uNPf+r6sgTXgmmpWVVdXOAdQc3AtCPyEY71kIzYyYsjrlF9t4U7FGcXNfHgCpKljlTkn5n5K
33GUcCcRG4s6ohL7xQAAAsbkLAKkgWYB+UutUGxMZcv97zqtpTAJZiJlkTSkuEjEuvIjYbItAHGV
oAnAzljmJ73+AsC74LrMDc3QEAY9CMiIgJ3GzpPkCcZ7S8MEuLSiL+B31ElgSuruupAN/8L4Gkxd
AigT6qiMFxtVqU9dkqKSPn7tgLtc3/WSL2OircBVeV3UpyQdH0cGBjh2MAH8+QlBJRoLCyhUOgCC
05M4nkdrspN+Vw8yR85GYLqQQ+1zld9gJsoaLYL7w5pivzVVz0QUnEUeoyRPDHP1wiLBRNKEhVOr
5TECQG7boChgRfLr9WPbChYAYoXfgqQeSGkWkxkbAwD5wV9ZAlh59nQn9cE39opFcmT7vT1ybqjP
r3L6lYDGgMq9pCBcULVXpzePg7QkGkaVRicMxsPoab5kp67p1m61W94U0BoIe14f+H1KlgnzGihL
qA3CiZGqXUrN1cIYYsCyOjo4W3IDmVLW3pjdz7wcANpVoH2gmuC4VJ+6QvcNAQCojbEv0VSLWhVX
Q3Onh9FxkBInr02bhIqfZ5I9CMvvviQe5sl3Va0dB007Daa4H8vF7dLFi8XxtcQi9RyVHBPcMnUV
+Bw4SfTp8W66VAeLI2mrjCRxtOq+VF01RxRswFfAm7/a8t61HCaHmaI6N+UeCXyWWvDg2MbGlF2E
t/VwG/P2SrfC0VoWYxhhT/poIQpy2yJ0gXhyIunCaQZvuRSIlwA+jfFgVJaZIT2lHGP09eC52oK2
Q2eCLij0KjHi5BSbmoB3BFEI7gRAwMuvo7eYei2aEg5VP+nl0zj4HI+ln/eTNa8EMEF1XrSw0U18
FqPTarsYJ7cH4GAzlzstzhVsATRnWRR8vBYeGgUfTy9spDlIaZYHzi/ZPFHk0XjwgdPq03oUkaZO
6ETcW3Wh7CUMoYr6a6vH5zb8Kub5ZGfZdzGSRLvRnjJZPk4ocg+ldBgF4LwRnXPXbEYyvFFQCIKL
4z+MW7QNbfaTni6GmfcASkEdV7XJd7DDYS+Th5S3qbpFEy1kWGC1YT5CMcuhWidIQ3LpqRw1Jy/n
m0pKv14/YZ4U+dKWNHQmDKysoO9H3qrCbxKwoZgzx2C3hNB9LNAVoGaB87sUYrSxLBe5BcbWtMWG
gdUcRiN+nmRu73YrnoDAD+tmiP7A5mE+ELFieRElASMRmt0B7groXRgMA929cjv6izc8y0DuQJaF
tXxekXTTODSgzwMrBHPnuD0vlRwLDAJhcx0p1v3gdvsaOH/JifIHNIDa4hnHZzhDXHMa5TvHghIq
Tix0xwgKQ4lIeKmne0rONexUFNMoV4Gx/+8GQuk68JgQ6duCHvnqPgUJEYaoa6T6cvErXo4aadEt
ca/L2ApoaxlsxtN3k1qYeFZKzW4sv+T5f39OAkIJu2wIIICRZnPsQo2luNGxtNcV53IA52Dpyrhr
ryuxdWeuhdC/Xx3UhNFyaTThST2or6Zf2tS5i9jbMu9tvGXjlPfDEi0sVH5+DsUZmYuSbqdm0i6s
S0+VxL1pJJ0jpFJv12Fo/snnQW5NiRUwYswm8qWSpfkMPkpn7L4AsdDuTd6FQ6MMe+FQhr+/JTBR
aClAKqq/r+b9jbPsyq+9T2tAkVv+uP6hNn1nLY2JErGgFWBjopGVBEa9A1+jXQG7XKgfp9of4h5w
JMHI9dit74bSEx4Q7/u+bM1WycYStGHYRVCDGZcp4CVbJ3UBgkVmgAopTg5GjMwlQfObt+H/efsM
wQIODK5GnU7qslW2ZCpiMdQlAPPNdlXaolM+tGAM9xIw8Xa7Zte6qRyo59FV/ifIr/exC/bzomwE
0Fy8coGXxsSQYZin0shxbyqPhupV+/q7ArDp0A3uxBfkmAElBMGMy+zmmBnmHjz9nJ+kmybyc4ky
trFFzbgVEiMJE6RLWKZzptgub9CRcIAj+itubXUXPf5nXCV63hboqVRaI/m0OmtIsz60OvA90qi4
BSrreRDeODZMr0xWKRyljBNFORMtgMtos3QpnvNdXKISN7ix4qUGaEXNXYVdbuFGb/eVsddloOt9
vy6XPgqviWUc1ZrDLopbnGU9vIrzF5BT2AaYFQp5PwG0WdRyW+bNX2/5DWpNUNHCnYYn1qWmWRaP
1izgha/o82QD3fsgR8WPRl9cKUK3aFCG4LqOHIEshM9gJQN2vlB8XKr7Ij512ROGvq0IJemZl8l/
7qXAUuhWPIULossbTCiy5qQQRSIjWwWWdAW42XAHNjgb8zbOH5TRIIoSw+JFB/YSxmJGALihjmaA
XlSK7Q59xUizJ+WsiC8V2RvS4/VD3NbMomUS6AaQG8bnw7hRinYakQ4dNL/p8Oy3nBJ8rTlFHuX5
+NYnwwHi9U23/jArfWkj4kDIOOUWaoMaUW+tUNf2Y242rip1d4tZ9ZizBFPLdQ15MmlSs7rvTTnP
dTGCmcSh7gPj1Rn67hCFMXCevi6z5V2XttUpwZX/oSKTXqoSGGGnTEF/0Zs91anOWA3I7fKlLm1y
C+a23ZQEHJFbGQ1AKWAswLGijEqXGiK/BM0vwDCQY2q+GehAggdBgKPaAsBoKIJ1/EX3fl0XuvVU
wGfE0gpyeLywGLOZo3TOCw3lUHme/QXDx5PVu0LEXTHauhQACYZH7nth+X10a/X1+n5Mw0pAMU88
RIud7aKD7mr3y5vkwD7d9IvGyaE2z3IljwmcspK0CumQQ3XCt9Sa7oAyfbcs07HGTvf1E6R2x4bo
tWaML5jWEqdRgq82SM/juLd49bzNL7TShMpfnZyQlBj3mlHOU1p3sY4pcbuR05r5PPeIsLjWgTH2
lvSTtRDc1u1sTy6d/04fk9pebgmxCxADA3vX2rcz5+Q+D7IpyM9UHWMeqPzrJpspLEpcN+aMxBCQ
5vean3uUnFALpG/qmbLOJaAI7XjV0Q1DXMtkR7XLkWi5VCItbD31YAJupgwUXKqg4Rhd2Z13jeZc
t4+tw72QyLh1ldAGem1hJM7rc7fF4caPYELFqIJwjzID0Nt5beyt4IWamCKhFWDhxcrytcSNJecT
3TVvvTDo7vBucbVb8qwcdEQR/TbjZfjUmxgfuJBHvXFlo2LRyFKZYyE33Vf7/p7KU3I7OyVPlKDI
jP3rR7rhEhfimKBVTomZdSpSFDE7JGCskE8LL/7zRDBP5DmrtG6xIKLr7a597BZPrjnxfiNwXGjB
JFrgjp/MLoIlWvLzkj4O8h+cEqYKREowB6YP1gjCMDENPaSv/PKpz+xcela5BSBqu+yHp/CEpoLa
P1ZhGdsemxY0sCnwqeQgeaD5VAaYtg5lH9Qy99c/+qZRr2UxIX3O8aYgCmCzBx+DVI7x3mfQbpeD
aad28Y03ob9VYNIB/Esf4UBdAZ77pVGrqkGiTEgAdn47uS34FGMXMzieEShe9YX3hNmMEitpbAte
GlD/z8AN7ZhfxEOzBzSVE7pzaucvWiAE3Q0JeF5Lf/+nb4dEA1QngA7GDXCpX15gyy2ksFvpPtpV
gImTgnpPDtzvtmXntDX+txwmOOA1qllt+R7/jJ/JMXUpzZJ1o3nlPgL15rjTOJOiPIFMeBC1XpWQ
wqDF21IA+fqsIg+4boxb4WGtExMe5FHD4BfarU6JQkaY7tPudxrdX5dBz+Xa92Hsb8HUggg5pdNE
3zG77tRR7wzVz0Xh3f4cZdjZYXQ2BCOlH6h5ib5/Q/MhsGMMCmL5YPZnF0MGXIiyrdcKXl8YJsNj
xQBzFBM3zHKWCzV7vzDeqcH3vU9rMun/EDe2j/FDFBM2qrqvspJAVNKczP4myn2zv40KTnTiSWGy
QK0GpHsJLiwn1h5SsLBOL8DYULg98feq1Wej+NCG2v7qpo3kJSQzPbjGRUkLYSl1w33qT8fM+UlP
0DzG38YdNzptxXlZpJgblGUE3M6XYs2+1vpFwV0FrvF3SMnalcBbRqmPebsGW9YIyDW8SdBMBtEX
471Lqxv9MEEUCkzg5nvphK81D6t+8xjROsDoDp3awa1yqU+azPJQ6xAy+N0J0+sHCgaYHJTb2Zc8
eYfpddpG4JMsb8XctVwmForVIqptC7mdn9wu5/SkH3Iv9gFHqyLRDt3M0c/omrjYqOKij2+m22vh
zMn2Qmh1RYOcJnk2G/RrQGH9RXlofewk6L52KDxaDjW4mAU8nZlYWUejSEIRyejgV3vpZ+VOPqVG
QVHLPIEv6an3q13vxjt5Z71qv67HUK7OjOHKk9KXioUuwRK5DbZ9vNZZvpoueQOxZQGwd1ytQeQu
r9fFclRmHxldiVVeVX03r78QWJXACsjhj1IUVFklHaTPsvkJ6rECynwrDYjc5s3iG34dWF520gIN
QxcgRuDceZtKrYQxoSdJRlMBUSfNF9DrOydBttf9zE85zaOt6jXG6T6UYnyzyUBDR0zkXYO/+KrT
BjEmS4QzYBN6L9nVgfagnivTiR+6WxOkrvrD9W+3GX9W4hkXzaWEaO+whWjKn9sBdXMr/5rLjXtd
DHU2NpCvtWScUVDyYdFTJCljm7j1kLgimMmzwVea57LaXZe1dTmtZTEe2BXFXBLadB7E7lh2ZN+C
pmMQkhMA94ProqgRXFOL8besqKUFSQu6csrspnl2EMPMuy5iyw5BNIApSIyffZ73zZNmjiNiJXhz
0DiSBxKci9+I/TyLjurEWg5j7zIgAKMyhpzsLbxPfMMFrdPgpoMDll8/9lEsaVyE0ACLVuPL5P0v
UK4S/TLMcWKfAwPxdDYSmABMntRNEm5eWiGhVcjFpxd+5AkOhjL80c3vRBfTSDZdZuaFlg0vuBDM
ZE0GyGvVdqHYruJ+Ii+qHAE4vbavf8kNY7kQwiRNMyaizDlXgCquehhLt+WRN0O49ay6EMF8xKro
BUGQcYCjk32PdpSQAJvsqi2+gHUVlfHokVf338ptL0Qy8YuUo2r1FHtydEQHX8yubwCEFqC4dORB
/XLtgwlWeJ6q+Ry/XzTCTkQWM+0T7En8TXzdYSmU6HaCvDrgyd6K0xd6MhEsqWcp60e4euemT4ub
e4YtO8C8B31p5fUn2Y0P0V5AdwXstlyCwq0e64V0JqZhhm7OQQiLaahn8a2/pbw1uABvqhT18hGt
3dQjt5KX3tOONm+MbqsUcSGciXJqn9TqROtdObEXP3x+5zi3Qa9e2qE9nkH1xrl7OZ7CJhQgPpqm
XG/RvJVsjKHYRc9N06hHXwk1LMAENs+lnNA0rbJsya/81NUAc3tUAQbX3Mce70mxEcXRogbhH7bC
cd2zab4gD1KqdzhC2q/KD1kw+qpPDjyQ+q3hA0Om8KEyCtyYI2O80cyjRiAjxoSKE55lQbivvPyp
C/iEj5ufaCWIcUVTAehs3qqZk9WKnwjkcUmU/fV4uR3NVjIYl0szTL0MGCnH6y8MlJ80GyJfhZse
lwEez1505o0y8JRivCwv8ymJ6ZDVAtjebsxt6fd1lTZSk4vPw3hShhkoDHLB6iZgDoq7RTuUwg2Y
fq5L2bzNPs6NbTGjya3XEQV5TZe7tAPmxkHnQcxsfhvAoMOYMX6PQV7G0KLKkAB0DU0AYnNY3MpP
7mn3DgQ0s/2OpsgNClyRjMkJIUgzBQwC0BEXj0KnCE4NRnEFs97ikfJnCJyB2y1zWOvI2N80K0O3
LDl6kkvmS0nhLMP3//6l1hIYg5sssRTDFBdaEnpT8poYuzl7ui5iM3qvZTA215lyXRa0VqMGlKbF
OFIott4Pz3R2EP+X86DYKjZQgPy/LYMt7crDYoWY6oON4+HbOuRsAGUm24H3z/upBeQhQhOoNW2j
4qRXWxXsC8FM9mjqs9kLdA5PvVcP9HloulIQnqk8/vwszxoNesGsSlNLNJZdEeJYW6w1nBfX8gsf
sABYOM5ll2aq/Cxgy6/XJ8skkFPRz7luQGScYMz1JBavZf31urV8RgxSKG/Qx9ejPrFSq9KSIa1p
m0az8XA6VC/WvnKBhORKGCgD2qOnom2p/ups0ZfdEkA7z5FT+oXDuzC558sGmD6amgWtS7y/VWIj
rcQUarHTggX4nCVGonsufuBmKrvWnQkwcqJOaTrjfMVDsqseQcCG9k570v34oHCK9pup7FoWE1s6
LZ7NaIF6rTe5zV3mDTsRzzu6vD455gsNodpom17o8QobXNFM0AHFYpVUMzJ29b46hUHhpn6LUlHs
SMc8UG3d1g7NLckxy8xtjlALZbOutdZMLDLmwmgIgWhyss7TKTmod4C1AF2a7uePYBbnXIRb1+1K
HAvTV4tR0YIAFM/z/Hc2qHYMyvnmRm05TvMvhkNHClDfB5Ii45jzXOhiP+Bjjo56iHbSTr/DR7TT
I7rB3nUH/Zev9yGLcdACI7tFb0DW5OffZxT4iG/5JbpneOX9rPe5W938b2Bi9Nt8/nYfghmHlKah
NUoVgqVqcObqZGB2dgkkvArGl348qoQDSrgd7T7ksd6Yt2QEezm8sX6WlN2k3BMeYi5PBOOERrmQ
Aflr5lRy6oMkJOgaybd4OD2faY3eY+qHJozDqWqcLALtyaT75CF70J/lQ/EEeF63+THd63hDibH9
HYMgaAiVvgniQB51Nu/TMW5nKSYW/lrktTIW73u6OrBXfRn00tdtkyNGZTaHVCMDmgGdfFaDARsK
DaK17s873jocPa4rhshWiaxo1JuJiinU3xX6W6pbLZjNQ5fV0PzZ5PULt16KYNL727lV5qIfJkue
AUUI50ajOnYyTKlN9oBMt7ntuF/qX669D2lMKMmkpYsbmq3RsvMAxKvuHO4HzDYWt+kO+88uLyZz
fIDliSeNTMQlxGn2y03RHQsp0HjTabz4yPafIrNuBNNEUlGcFF87JR4GgvzidrkR+JWS7aT94wCZ
sGFWkSYC8IZOWQEXipZMsZN3p9y2YNlCxoJbhlet+JcM+0MkE0YADFLNhIZ/FSVa4Sfl9Ip/UJBq
2QVoEL88slmLwvwixlDQn0Sjksl0k3QieUGrCXQ2ZHH3rQ2SaFoRSr4ZngIkLC9ylhvZ/37gX0Cf
7UVCKRodGF1TgTjADsOq+RKmQknv1ET4JqnSi6ol96FoBddjycam7aUc5p4rQxUP8QULxOKB6ije
VOdlF6Nl2LtiaUse+ZYGwp73LXna0b9fpb+j1TeGkhkpHuj5rs0SZyyagwmQQI52n4PKpXaMlc6L
Af4+PfprZC0/pH51XG6xzuVQWruap9XnwIyZHpCk0aFDSZZkJv5LWllM2fw+akuBV4adgiGbJuBV
n7YObyWGpSGKp6W12qoGMF4tuJ0YelFnnoS6OV4/vE0x2E+lzRAVOMtMiCymUWm6Edbfhuq9ZmW/
mwx8sWbBS9GpF13eMzi1lRzGArtsGUtUtjDjdaLIUtMuOtEZnswFMDzHHrZUov0XEJ2LoMn89GbW
F9KAwAwQ6cphEJ+G+JCoHIeiQYjVZi2CiRmyJEyxprWIi9JvRWv3aPfsAD90UlSAHtfFy3//Rmtp
zKUpW8NQAhkL6GpV7PemhSFr2SY9b9p0o2sliYaI9RsAbWqAAmNCL3Z2824MgQKhnYFuGcuAtZXc
9lvqUlJOtIbfRt+0QerriGdyiw0oAEfZ1zXdDFTrn8Bkd0o1W5YaxWjrAGXTafblIfYH1FoKh/pz
5DSB5MWHAYvNvOfNRmJ5qT3j15j5TsdWx36HGgCWwhkne9kZDkCSbwxPt3tgdqLAE+a24bYeDaK6
VwX/vXV28RtYp9fzsDJbvcyccMhtLH3o8908czz+c8Z3KYOx3bQ2zb6vMELRkDCY1a+W/CObwMCe
fa2SfadxUJw+vxohDVy0CoVoUT+t2sZDUVSt0eZYCRJO+vRF6jUvkVE546HIb7nkWhBzCahy2eUA
WoOhDIXXxIabVZGjJQagEJ4jmRNiPudF0AoIiwq8RNeBXnF5s3UxIVZI8UUk40udPyyFy/GDrRiG
4VGF5iOYNGJXcroKrCqzBMD40alR4VsAxpF4SZAndvW9eC4Shy6yRy4Pc2sj+4JiK7mM/yVErSxD
wCOOTn8P5+oMUqHcrrx2n/8Edpsf8lbGNu1jJZDxOkygD381/ZMiPKEvJ9q5nrvGFBE7jpTR45wr
/TBs4F7ppzOvqtiw2qhsMzpQT55UB5BBR/Np+Cu03I9HXteF8xnZRa7GTOS0ic3UCcHDA14wO1LQ
fY/rPzMX7FNhzxwz2yzO3mxMmZyVQFIIb4ZTHNrNHTYFAKTS+1ogutX3iHZxuVXFrbwLoBb/SGVc
bo4Mqa6xeOQoZ3pTJIfkxsIQGlJ1W9xZT9c/3fZRfghjLqcKcE5Y20bYWqKTVRzy8KnkLZVsRsaV
PozxdyjjpXqk5M4sHsY6AdX7OVOwXpzYYT0FybxwoghPHmP7ZdlrpCpgHSZ4vKUCO35L9BrKlS0t
pLOxtbYbW04ethklLewW4tWBDXv2wWGlU1JVPUWFC7/FFsYGxT0WY+05zh18y+C/fzLsgVKgTdAm
Y2fyMkpmS2mANAyfrDeOiwRCj0edBwC2MaSHPdOVDCY3KnupTTQwPb5PTNS25GKq50YT3zv5EtJ/
MbfvVe5oyJYxrqUy8T8lOpB2Y4pcgrIC3SdIkNESFJw7W0FRvf4VY/OVlxttudtaKL2U1s+pVsmA
nYw7AbFxdspbBasyy8PwJvu0J8MrDP3LyQJeUsEzB0AdjHUKVY8M18TXa98mN9lhAlL22gCQ9kCg
titiW4fcnb+GnAi9dR9ghfhvqWwGFKogT6lnKDmRU4+6mvUQSreDxDvL7Q/4IYYxTTGnLd0YoYsO
f6ioQxX6TQE4dO22dicPkKwV+AcD3stko6tGrfVDLGOtyO2Ag6pjFbxzacQkbuwOtnwGbZ9HgnJ3
3f3oB2LvOmC5AXPExCwapq8v7YW0XVcnEf2A8XSfatUrgIvfmkl1ZQ27mkqD9vKAJjP+vC73X7T8
EMzE0VQQxQpTmCXeetU+x75m5ZlALOiwsUGcP+jA0DP9kMbYaaEphRG16FTW3vw+MxU9GD5FLgNP
uohYCn+kiA0Zni53y6/rqm5F8A/ZgF25POIYkzUSGLEKZyyHys6T5GeTkjup6V4XMNKBctQdVO4i
+qZQQCzJNKfGehETB1JxTlAZhot07vwWv4KEIdq1QbeDW2IlfQbCLQo6XhFULiZsOSF906ZWsqlf
rWJQM0pxJ2lI50fV17pjIupuAgo00ZfmA1EHezBT9/oRb3oqFj0BCY3d9E8gcWXdt6HWo9xZWmJq
d0p1m1iAjhrNjjOgsG22Ehb7KfYF2CZY3Ygqh13xPnw3uBgettsv5h5g5QGm22N0D6/rtRnoVtKY
5CnMtSzvpBDFMXl0KiO059pWKDLEwmn9bAfylSQmDoQhdvvzEXoNL2Ygncg5+jJYbgckk/fO+mN8
mAS75LwyNz/bSigTA0JtqEG4hbqSmiU7I+x/ANYnmMjMm/imgfpTkAN+FJCQgZfyqVuYLlLW5QNu
4tbLAPHl6JM9HxQ6g+Zrt8lpdoU381zcQtMgfkh38eG/z7Ug/Kx+AOONi7SoqJ/hByC43wi9tO/a
keN022f5oSNjmKlhNSD1QscpmcublpjElqbv6hDxHID+1GtnyZikDlZpraPQPvXb6Imehsgtjnbo
DwgsNp14VVNuvZ8a3zWZjHFmA1H6lk4pF9lgFybIIaPcEeagLQlKErzXJk9DxiqVSieAxQPbSKYd
i3pXlW/XnZr37zN3Ud+FdZjJuN+N8mZOfisVNwncesCuzI1tCy5JVVsKCMOc0gB5Bjggj8Y3xcD8
qHRo9+qx7+w/qgmsRTK5Upw3U4ThNDTJf46e7ElHATngchB9Gj74TadtawcoGogPTACZMeJIQUBu
rMEiSDk4tfWr7g89D4qWJ4PJwxK1JGlFV+GsWb/rRLxb0/JXZs0P181hs5xiAsXpb12Yd0K0tLIh
lDotp8xejZnYwgYzLroukgPTSNwwQjnxukyeatREVze0JafWLL2/Esac4mb6adT7aSdy3q7bqqH8
pSoGNFTYFecW5T5rrqBag1WbjqbQqeB0WItSDvWvRLIL/p7zpmofItnCvpHLibA0KA7n9lEgDkxx
R58jy0E//1WXFva809y8pVciGWM0M0WLmxBDpXV5F5Zv8rArG8VRhv31j7aZ0skAvkNXHf9VmChY
DJmoLiWu6KQKbTXO7kzSOKUQDbalVxjZnhMgQFev/z+hTDAERDJAw2notaS3EbjZg1qbbiH0P7JZ
r51maG+RcY2cx8H2N/zQlImQVRpL0ajB82ptetBHcu564ylSJM6VuRmIPw6UDZOJ0qeoCOPKrEAm
NZvhHoC110/vXxzgH03YyYlqJCXJB7w76IBbq7lxgr0e3Z7xzjElB6B0xQ2vR8E5PHZ6wlT7TuwU
BP9Keq7jvVR6EflyXS2OJbL9wF6WMgHjBakzzI8yys3acDfVuis3r0n0OnBxizavs9V3YqJVPU1C
2mdC6mjVTTXYqiPZEQYapvRAFkf1Uy9xuTQzvFOkf7+KkOBZM4sopPtJxdHK7sNmP/NQEjezGuBL
SxRSC480RkRVZJMq9tT8atVbkghoty+CddcsuzCPdte/2GbPDDys/whj0rZByvQI7U6k2veoZQAn
sOhs8iN+e98b2hm/5nvTEbl73dun+CGVCVlEqTK1aKCiHpM7gQBvWq16Nxl5Wem2QX7IYaKUmllj
JAPj34lCMfMtYFy5izS2bmdU1lEqh99Kq0XBWDW/rx/rduT/kMsEqkwPDcEieNpnY77XCrDHSLVt
1Z0dVxHnyt4OVv+IYkEUlpEMSStBVCJ1xEu6IbSHZOY1yDalANgRi/Eiev0GY5NmJwgYIaC4E7po
T+QNU3rXT2zTIlYCGDtsSNFVak5b/Jl4NGdsy2Xjj94MOU++7cC7ksNY3jh3RZvouJO1c/usPscU
x8C1MLYDekjsghff+sq7rtmmLawkMjaoNJU6NVmH9m+VeRoe6oXeHnMR2AlWyLm4Ns0dVB3A1zHw
pmVvlTI3SyW0AKomoeddCK2dxZIdj30QjrFol0bnF/oflVhWMplsWOlKC2xFSOXAU1LYzRK7lhAr
jlaXnDTnXz7dh3ZMPlwOaaJlNPSOznuJ5R2mTsfQMlbcgdnFe5tvzMrhcb7SjLle1N4wI1KgozPm
Hn0txa6c2gRoXX7u96BS5CTF2y72T2WOhboAOIOhJAm6K7L5dQkDK+HxTWwb4j8C2EgxT2kTRgMm
qrIxDWJlsMPZI73uLgmnT8TR5P1gV3ekEZESmy60ZtS9tMtk9wqnKsUTwNicoMi1sFh6CtrrTO+c
TpxlPDBTiSNmOyZ9HBhjcF1fdyox8EWi0EuLmzy8SbhGvVmCWlUombiXh7UwhlVfOFEzRr/qhbzF
oWHs8pngQZTX2XOc6KUrmOJZmYfkS91OGHsNB40TpDZPVIeLYs4CGOAsEUQ7pKE4yLB13bobieHF
CY8gadudViLoT1hZRammkhoTvBjoMAdwC2+NIoptECKqjjgIxgFMj+UOIwSlp5tALW7ABxVFGuFk
3pvfdPUr6N+vfoURLcC1LfGEANvjsa3m741YPXUZD7d3MxKvxDCfVTCsyawlJNuFYAB7Grk9wE6G
JnbaJH7V4X9RpPrX75lNzfD6e4dEo4wol5ot4P3JLbqmMwNuLexU20gzxBJeFYwnhjnAmUxZWvVd
7SQqOSpN7QDl5ouscKdON5P7lTrMCS6hKIAtglZyTtmtjMQ0CuoT7caAdtDZ8TarN7QC9AZweYAq
K6FPyqQF2NbXUmXAaIckAiR8OKTyYOsDZ5xpY2MEQlZSmFRAXlrVTHvM4rXeKN7QAdDQJT/SZ2Cs
op7jlY1LYa8q1MV4ja4NewQoI8hAAfKqKJg8vTQOoMKEM8kgeRB8DTR/CibwltyeR2cm5WHJeJpu
fL0LeUyEFodEa+s6yxxFOqmAyt3n6HGrvyx0fKIgtCn4JK/astWquJDJhGsjU81ENRLwCuZeP9uK
j30qdEiNL1lpZ/vsJPqawx9koZbB1KAxwgWUDEzOGPiDSfWBzU0IicBeO0WhEykHObsXSea2Rn9v
zZwNCPpvXZHFrhMbchVlCImZM5LRFwkG7o7j4knzXm7uQ/mXzuWl5wlkzKaLU1NPshwCHfM+IbY6
ujHyhoCuxxle92Z8Sb9XwNIt7wQMuPP6hdTFP6tL6T/BSgxQeybUyG09LjIF6EbdfT/1b2O4CyWw
LLXu9ci5lVlSEql/BDGxJgPsDhFkNEVnp/fqBzqXDUZpLLdjZhQmY/6Rd+iWjCQdY/ufuGqVuVIz
LYQ3hl+S2/c58KPltG71DLRPuuzH02/zIFfymLijzp2cpA3kifd6YL5J/l8Dgclp8BSHeNmeEor8
0ddbCWUcI08NNbQIbKcHOXmxhB4ZNLceUZrprPb39S9I77ZPlvIhi63YKVWMh2+MkeqiynrbNBfJ
bvuM432bd8RKCOMMYzpVWkmXftVBERwRtEO5lkZ21Mv769psCjJ01MApSsUniuEk0lMjHPG58saP
k1ezBfXsy3URG9tN9Cb6kMFkC1IiWb1EAKBaLoDOBQKyC3SfBKuLgyfimo2cjjufvPmRViIZd06H
oTarHO5sCupRF/IfViP6HLU2A9ZKBuPJYiunkT5Brebn3NjZw5LYDQYKPYxXoWk9WnYZu+lD8hTa
Glw7+gMyp8tjZfKImCQiuKkm1OJrsASrSRB13jLsOFryDITx50hrhC6Nka305ZKCTIc8h1oJLD8w
ZD2mZI6PfaZZZ9Oa92IryLepWhwXpSTf8q7OPbWtk3szNZVdMU28ptVmpFmdP+P0ephVBvDLUB4V
6vkQzuXXyhIXT4zy1BayvHq8fhIccexasdBpBWohSLNr4qbSY6m0tgxUfoVnVpvpzIdaLDPOYAl9
lkjwSK04U9xQFDmcIfQMbGrDVWjC9kcJqQXeb9VSgEXCSpRyNTPVAdxvZfe9NN0W9cMm+ZOAtpLB
JGnRuExLB6oaR42F31I+vc3y9JhpyvP1j7SVIQFKDHshMoUzYFWRczE3R0pjJ8mncU4dcOUVhkOs
277snOuitkLMWhSjEcmXfFY7DQsDBvL4LALkVigo3nUhm/pgLg4vZQCFfsKeTrs2FOqoQ/cQdVDj
lOXeAqZLY1/MX64L2rJuSqrxtyBGm7rX5HzpclSvszGY88SrBmwxCm3kinXCyUm2Tk4BTBFYEgAk
I7LzflmqL0oXRQQV+em+MLP7vOYc21bQUrB/jT4lkJfwSsUdvnp5k87UdWPuSgwN5qe0AuqmXt4r
E+8K2BKjgi9bxVImJX9ibuk8GTWtMIwaIMwYqSHFQSadkw/xH2izFsN8G6HIIgMkcdCm/GmFr1WT
2dPIyQNoGGezmrUM5sT0XjUrskCVVMTG0HgorF2EMsLUxbZevOIG4HgP7+iYnCCMYlNPFbF2Cumt
0Be7EryZR5q++UpbK0V/xMoMRMEM02yx8BKt3RDD4xi7qicg0CYYbAhtBVhct6VbBRqnJrmZ46sA
oweTmqnqn3hq2paIciwLKMPfiIEaKD4l0zNPtWV3HmUnaHjN6s0UC4Eb3DgGmBBAh3WpaUNKQIuo
WMIUg8IEex997QPMCotZGOXAXjDqitxrY1vNlVAaU1bHuwBEuQY/beYUL52b6f9H2pXtyK0jyy8S
oF3Uq9aq3he7u+0XwW7b2vddX3+DHsxpFYu3eOwBZjAPHnQWxWQymRkZgaZo4U2H4rrsoBpY+JIn
Ce5GXjTcr5LJeIpS2qB8joOAedSjJD8ZQ+yo0le7eO+rybkcEIWrYxIfcKWsUjOreI9e5d8mlGjQ
A6DcU7iI60+U8E/0dBKtjslnimWRB0mhXoOSpA1JquJbPoVm9klPvP9tbSx4fU2MjpSWUbhzdlUd
acWrepVscBg5iovCxb9xFhqkzgLMh7P8VjveOYtlzqQZwGkKxq7i0+JV4KOuvluuHFS+ihkSQcjk
5eY7T9GYkImJtN5q+5nqKMQH7SD5M4T/xFUDbhTbLYqJmradxEaUQISuWuTmUd3szlPn0QjbhXy6
vGW8+xm1CTzTNGgAo7J2etbWbKvTpFQB2NO3AF3YsIxAkThWYN8sa5EMFa9TrxhA/+NFCJq3c0JB
3ZQ2i7pi7yvBCK6i/FA+0mfb8tSCt0dzt9xZD8uXy2vk5QUgsKOiehQmwF6nqRVBAkgGGe2cHjf5
aVIFDVneAQMMBvERahCg5We+4RzXqL5Ic+nK3U0CwYu+cWISFg3wxZLohPHcfW+LiY21saxxYRLM
P4bRrRFQ2Ht6Q9VUKRJRBLfhOsduYUxcxFZmeTfaVE/1YeoXRyfVXa4+EGt4vLxDPH/fr4qJib2N
0cCtwQ7JsZU5xogmZY/6hF7kgnREtFVMLKylKVdaHVtl5CAfHnwDWtFp9nVRPs/T2+U1CUyxsbDP
58E0auzUKpGw656ILKGXnQddNPrGJOq88sD70Fn5xwnZONjIZOlmiTrG4woh76MOanwbHbkjlWZC
/U+QZ/FaYSf2mEiI1oY5QpmsxFEuN9cI0ivJrQ75sYJCWSAaiuJaQ3jCWD7G6DBPx3hiC5FKtbVX
aMhsPwiGOfP0rd7uVoW41XqvpoYDfXk8Lt8a6W+eY1RQWAOOSVPRWDwNkGOioIGzSambAJBCss2Z
rD+fFMCIM9YExgaIRLDV90mv7Tgp48ztVv0zWCgeWkV7yNT212V/5GWtqqqAuAPylFgQi6zo6kaq
uxiPV8NpbuxnFdxifYjmzXXXYRSCRpDsq+i+5ITeE5uMl/Rtnm6ZtmSuOdvvm5w+d7qIfJdrAmq8
lMIfExDsDWbm2TzGU5pB8ddC3P01tIKxAJ4BjMQokFqD0BrkIU89QJM0u5UAdnGtvnWK4qf98/LG
cIIfFKAMHRKpYGY/G1OLrCk2uyFB33qtlsCqlvaQ6wm4mvq0E4Q/nilcviauehtaiawL5LZhNYmN
5osE0YOscmZ8tm4TlGQ4twaEnz6MMHtOpkZXVjoQUqk3cXFtK1+SzCelIABxduXECpMiVWkvR00B
K1mh38sDCBbHSPC1eDEVvQ30UunFDvYhZrqtHJVkbMcOjG54iNR3Y1i6mNFYf0Nc/0WLg3O3a6hd
qMRC55t2ck4drbWnWuk0+h6//Y9aA/G20Agp4Yj4budcT+B70mTww0DEhbBJS5k2NqTu0W6QS+tT
XgDhumiBJIMDvdbeAG1w/tzJKaEhwg/a+2eKrom1lMUwQ2KVJNVzlhiTIwHpjVbH02U7PLfY22Gc
zxyNUk5l2DEn84hhtqc6V7zLJngvuN/8bf9dC7NP5qYbhayh1YaOYog5OXe7TrzmenEpiKtoHeFd
S/8g88aBZINs4B2OkRCLHTVoFgnEQbRWDr4s17A9RX/Sl/eljYE6kZ2VfCdS4jbTU5ndx4o3boIL
inOgoVqECxC2odzGgnnHbDJLS6F4wwKEN6hNLH5cD6qbbJAD10DnLvjAPHu4pyhKDseBsCiyeczy
KZnX3G17y23H1E3TlzKKDwURRHaBobPzvc1bkRRS7g5x8Twv6btBxh96aqC4oS0HgddwDhwiyD+r
YhFl5dYu1VC1+IqQNPZkV3KMm+Kdwr2hoWmCd79zlq/Krbi7L1olcyQ6lYpSJ1vuWlUVLu3kzxnI
MepnXfy+4zkqutA2XniKBXYw5mRoFap9E9GATIq+mqERFAHx1u5eSVy6vH+lCkV/PXs29iZpQNi9
/ycb5yJXaS3ufcUcMAbCDvLz8lufvQmFeSh9H5xbs8AUBpyZprJ9gMJcTDI3SeFmNcihVNd0m0/l
XeWlvnk0/ORlTMGSZB6yg+pUoZCRgN43jHUU4nBxI8/B0WD5+Lu8XhqCDpSLcP7TjMGwMLTkTjJn
P8nWq66PvL4dwzYhnxvUWAX+y9lbQ0H3Q4FYpQ34NLO39ZDGHVSdgX3LA/ql5yc6vZ+DwBVDHws6
4kIGOM7HRk4nQ5weF9U5FHhIyzpaZZwYPYTg1nUaUoGxTtjT5ZyPEzPM+Vh0IBNHC9JeknxTSV80
6B5Kh2gOBN+Pt3n71TDfD4BHezF1bB7mVjPyJc1+JNtRXkNFD0bjswKKphllx8tGOfneydKYw6Gq
W4uMA+jPuXvCHFClyugff7psgxPXTmzQ37A7gFFpYv5CRSIWTV4qX2mR7uV9uICUPSvCvzGlI76A
pAYchNRhdqYWtH71rgVbJKqypFkQxK7W/pBsVxg7df8nU+zVkBbNkhVU+6yTy85pVS13rLq93xo8
3qtfedEL3INWONijjQxTNVXkfudT/nKLt2GnwQknMlpOOWmPmnzsZrdI6gA8Fv5mtIJblrtvO4v0
WOw+pknqqp8nnGc17VyrvN6m96nwa01zYlPUCaZ+dml19LfsbA2JVekluH5ASeFZxv1qCy5X7hHe
rYV+3d3fh5pCPfYSJnTHMiSYxKnGFwOjQJktOE+ib8Y4oCTVizRjENGtC69PDr10R+rbBdye+vEv
3O9jQaxmjdXnSQeihsQlYF7Q0pt68ib1MNtXffH1siWB47HSNfEgqblUUcdTB3AwRPLDApY5Nx7x
rOry7raT+kd521T/slleZwl9rH8c3mCiLmqpzbISBPfpfQvWFyrGWYIif3y3wCZaXcWBiDdYsHfs
66oYJdLaG040yEOcJTOccnkd5wO0NF3EL0H44Abe3eqYwDvb7TYnNQ7XqHxptzApEycWQXH5NhAs
UJPAoCqbbEVtDSHvBl9wJMW1NYCjqw87XVCZ5bvHhxFmIXGVKbFZAf6KGVl78zLtxlSu6XIScNNb
f145oCSJ/6yIuUqKrKgtPabHC6JGA56IYGVMX+pScLj40ejDDBP5Vgy+K/KMzSH1+yJ/g+yQwLf5
4ejDABPuqjiLSJdAJ3AGalgNdag0tdCXsTAa3nsZuDioxKTIv/+fE/VhlQ2CpU3sHmKhv3mcjSD3
pTv9gWIy+2MHrtI4EIlgixyQiYZJW2hK3MIBI+OtS/1Er50mF0Rc+jfObw6Cli+hfD9swh1t6WIC
AQEwVms5GBw5jB24T9fenTTrS0z0VwUzum0qGuUTmWWik73YjZzQ2eYywphAZSmyk4zF583uj/U4
zK4hD0Ft4qGoqu0UXHYf/mf9WDKTKI56n4CsCkeuIaujDNelnjqDCDf1/3jLhxXmYOfaZq5LirOm
NIajgFkoVtPWGXPTm3s1XNHDTSXTzcG0mWCmRc5sD3mZgzeRp03dnzfQcO4/fgtz7mdjM8D8h9+y
5FWYbiiqSJpDIv2AmrlXWoIb73fudsmnmPOfdFJqyVTXHALGx/KqdnN3u9KhlCACSYt2kokDhlJp
JohMaY0txVhQF+aafhtVi+CM8OPZx+djDn6+9kmdNQg3ed47SOnA+iqoAIkWwpx0JKdGNJZ4u+hJ
fKwX86HTqp9DLSoS8uPmPwthZwMg0NaDgRuHPTcbZ83DKnueoGMjGgTmrgaoN/Asg5tR1pnVlC0g
dhbVWVX7b1t/vaSvmK6+fIY5EouQHTUAe1MpTS4qnqcZaZ9vkT7k6OBD2KQ6VjfpEzBCoCTNoTDW
f5kD7coMRgjPdeCEEzGnczOdnW3Gv0dwClkLnaJqbICEACSuwAcpdVu4whU3ov5NvNqZY7x8s4o+
WnLEysn63I3LLwJ4UBen3wVflIbcs1NrIs8B8gqdZ7aLv6aRriX0i0KRwFNfKPRJC7M7gP+v5oOo
5Mr9hCaxgFVAakVsBoGXDEsCVCk+lwpZiaZF4zZzUrkFIj9oFv9vVkYMgGQNADBAmHDqK2mdkP9M
FS4BFVBKfXBw98EaaL58jRqPLIBJck/Zhzm2MV3W+VqUcYyyTfVLHUevIp459c4gckPeqBiqRf+s
i21JA+GdtQtQ3UiDQCjuY11fzB9R48gP7+kn64qqUmW3MSrKuaP8EH1TbrllZ5y5wTM5iySlw6SD
UfbeXMafVkN/aCobF0xqPFh99tY3pQuBDyexO2du9B8LwcNbjY+DpXt2a4TZaDqDvniSlPuNsaGq
kX1bkse+A3hFX+7JZDzliv3Ym+RoRcAAEfmTnWpuCnX0We59zer8pBpDZY6C3NJcnZBvi2b8iMl8
ZeA+aHLlbkgNcOsuoBPVpMkFbDGoQHoORrBDWuR3cYO8cR5RcJu+G0kcbCXmnhvDnfT0Oq3Nb82Q
3srx+KBsxn1hW541acFWpAfSN86ioWOlGZ97U/GtfHYlXO5ZOh5mA2wYlnKrJZEPoHGgK8ljXaG3
Cb75upWRz2S6E821l0TrjWlq95tuXVvm9qzVptN3ug92fy+ryrfVfm0xiGA05tOo9OGGaXJNf7NN
OdQaqMgmko+ezyGNwBy/YpShVcKqB/Zs1BJ0ECoHijsPIJu/1aU40EyMtRkxtAQGN0ZYVpT1Lh47
AKB1R4vne7OaAjwH3oDx8VW5ARwwLq2g2NardhxfBI7DO/no9KKEraBWb7L9fgui1fnQwm+qzvZU
8DhFEN8qfy7S9VYc+jow01sjf+yqMFODDN0Y6ZCDRj7GjqWCuMpr2Bv7n8Lc63M3VpIc6bVrP8ML
nfzKemolh1ROjxlLw029+VB/t1Lv8hfgvfhUk2LCbfQhzxqDCrDnIxj4cVO0mV+l/hy9JNv3udLc
yLwvMsH35uUuqoURIdR3KbSDuSc7TSkWUCLgmGbGp34zrxPpL6QcsRqUywmmwi3I5jI29LyvNYw+
AMYUlndUeoN2VemUauIDvSq4+XnRVQe8zTbhQkCbMdn70sp2VydACLbr1zLvnMa6iqTJHxvBW5kH
iTH2huiX3dW82tKwY1WXEF0NTDM20HLfnqxHyt0rbk2fHwrVVnVEcpTiQZzCZjPlABh3bdqlu6Td
S1ZYL3J+o/YPdetNlcDrz7/fqSn677tldSAnIilBct4mxmO1tTfF9mY2aajLqyBt5miLnppiEpdi
lcY5j9LCHQIt9ouHBoJchfcz8ZRHqQCQG4xggDiDNzO8fMI4BxuGoc8uo50K/jg2laltu13iDr33
7Ejf6clzmzkYgrJ6SI43LwswzvZRfZpnQbvzt++dplCndpk70TLHGZlVU7jlrzh1yRUArCi5oTtn
PwKzDv4RURpFT9Ylg8xh2Ooht1uKaKiW6tgW0dcunrzG0AUkF5yzcLow5iyoczLr0YYPai13URXI
UDIc7/vlTsMmll+m5ptsv1r532yjhsYUrU2g40kY/0nkVJGSDfk10BKrK7u6CxAXbYqhoUsVG2N3
Hf7FtDbvhKABSWe1If5NbGYX+7SPQQQLMp5kvWu0z2sqO5IKmM3rZS89j8xQ/d6ZYfZutDbJKggA
fq1yrMbPvUgclgMGPjXAbJqsRMj2Z3Rut/vsBm0VnASaJNq+/Rl0Au+KLx8iVzTcR/eE9cj9qpi7
oIN44Vaq+Hh1+bNsAghUQKIx0ICmRdb3Fx8Q4iigbAbERmevtkapiqnaesB5MmigApXRgrL0sonz
MhU+IUA8uDdVE6M6zB7pGqigUB4qQCaIp4r2SU5fzPi5bFfX3mQ/LTJ3EPXguN63M8nsWlTOuVEO
ReEa9pWtAGFff7JGrym/XV4Zd592Zph9SqZGI2WPuTETPDGR1d/MhQo6kKT/oimjE0fKH9e5T78k
c+3ImaT3OfJaN6MCdNHiN+ik201/aPUJ7fYtwM3oX14iN2rtd4+JH/ooryNZNtrfLh4ALoNc7ujR
5odYVZAXiPemmFRykGtU1iO7dQeMY+TLIxluB3xHwYJo5Dk7XLtNYx6yoD4bkFOjDaeiYW9AXw98
6FcKJJYpgC3546LhyY6xHdqpN7Ohk+GI62J0LlRtItQ4ZDlU9VvTuCaVUJf3PDE+NcjUBLR0XYs1
XTDKmIC8S6sd6IbIrupO0HYu3VgCiBYvScVw1IBc54HorHOzBqju0SksYMEMFgWWtnMEfCA63fqm
vuhL/CB1eLnLqbeg6l7NeCtlPbhTUR4xG68Zvyaj5YJM+pYAthoDEy7YbBpbzjbbRkkeZXkbNDbM
Zm/6rIxSVUMqEq97E8LBeGFusQM6Wheh+9qMnbUUOBg39nyYZLccXV4yRxUms0fipslBSV4RekxN
UB/mnpWdFWafu2KWSgtILXeT7qdYAZUO+hoi4k8aJs+/HipZyB40w2IB7Vqt96lStIDPZ4dse81y
EVMafxUfBpgTX1R2arYJSMQHCD+AMrizZHcUyTvx73DIhv53GYwTAK20SlKCb2USxMt6+6pNzaFr
rYeKzP3rStbGT1RtDHKjWaiPKh6R88xp5f5TvE6VM23Gs4JnoTMNqWjaiOctgE2ipgaM6zkwfGyb
utWVEdQrEai4xtgp7fsGYqqD4BLmCKiiSbwzxNwdaiaVXb+2BUYhCnD1vOkvhYfmggOqzLvsJT+O
71TpEVQNIL/2zdAU1PN4V+XePHON1PO8jFOCMluSWRBTWVAgUuU7Yi7PipQH5TwfLp98nmfpsgYs
Lx2mAvYHrr17oclLUSdSCs8ikoHGlN/rszuKeqi887E3wqQZqBzaYyFjUZoC0QJg4h3IiIngUZwK
Jd25j6XQpe6WYq/jpG7VSGMYjeQ9SvQQT9o8w8LmbQARqg6aHPMreFcfNtFwrWiJjNtsQEOnul1h
WFJGWS5zlFLw3hMZYBwj6+QlaSdsVD/lfpmFM8aVL7sC94hRJCLl26NDBaffL5t6tVg2DIgV5L23
HmzbTdTS6ev/zQwb9+tRssc0pUOKy/U0vA6473KwIiem4INxmqLwBxS9oEcMQQ0wG52uZ5ahLR0R
rMd6lt3V3465j7frdyPMHzJHv16vRZc67ywZGL3UgPbHUTqb/clAgKpmBGcXouC+UsalMza97k4F
BNAu75XAFNtcU5ZtStIETBll9RCr1wV5Hk1BTYrncLvVsF2T1JCIXdFAiLG3+9pOXrZYE6yCl4RR
PmmMqoLizlaZHVI7rR+6VsYEKXpaZvtzmD5nuFoa00NcT5F0XP5ovNi6N0dXvAsQ1QwvwdAOCAnb
5CnJUO8qlFCJlFDFOHybK8+Xzf2mqGDTAmQDGoZAIOiEvT+1N3Sahvs6A+7FqPpwsqLvpZo1L9NA
Ch9zQn2gbIoa2pvSAU+ECUmlbh/NHF8ZOZ/11KsNZodGufP1uKudXm4WL5GyxcmjBCzBUpoBqKtP
11OsL58zTZ8da0rq23iJ1SAF0uJh1iIFNCDZr6YEcYK1DOj4FxgPG9HPc0CGdZOb9ZOWj5EDjXJQ
jOlV8UVazNWdN+SeWQNGJPzyOg20USsclUS/zKxXgnYdeuBPl+mm7SbyWE9WjrFLEGg7adwPP+I5
ybxYVh5BtdWA1x0cvE3fAqOeoxdRl7nigG9wLB2ttY/AEeYY0beapwrzJMj0yed8trObKluPEqZ8
X5ahASHgPIE1pdS0H6rWz+/qkAPSMGggYFzq6S3Nej1ckjh9jFsNLVkberOFlL40io2ny5bdS7qO
PlV7hYEtiFTEw209d6pbzhYKc9L8kFtk8LvJIgeM63zTuu5rqbTDi5VFtyZ0ahx1sGofa16uZLnQ
8AW34uWyn3Amk1DQtmyoT9h4CJzh0BPJmCQAUnAH3+q/UNIG99ocxD9+ZxnCMWBu5NgZY5xykbo1
6tsG7evqvik+DXiM/zmWjRbo6YQleuUQ42auqoj0gx0jY3Nl+V7On5X61VSf/uab7WwwGXE95ZuU
KbAxuwvkixUH7amwcOpjDWxUK0iSeDfjfkHMzbiqcjEBWIum+PqQTl6WP7bbnWYJLizuzkDIEuRK
aNmcTbZLQ5WApBrVrMG+0lCjIF+UTpBd8mI6bYWBcMRGF8VkAu64rpMMSBLFh+ahoTbfM5L8TfkW
nTYguindLEqqp1EvHbq8AXUPbLyBJAZI0OF7c8juKl/KhPIwvAtkb4txZqioogqe4lUQZQeAqxAt
HYvcqMlDNd6riBqXnY7nBiYlDNIxu4wbi/l6yaaP82RjHG1b7orU06LrTgkzU5AfcfdoZ4W5pdqx
jMpOgxVTna50S3o1Rk3gz7yL0EThFM8ckEwiNTrdot5WF6XtZWTKJWgypeymLU2wsas/1zQ5GvLb
5c/G3STc8NAzAxpIYznR1KXWyKojV+nr0C5awNNxc8Xg23reYsshsQjXzf2AO3vM6sotw5xnvyE3
UsChby1O8eeYI5ydnQXG7cxt1LA5SCRqdYQghnRTmZOz9PPfeIKBpi34NaBzwA5DT1HWWNUGM4Pm
GxJG4u0fl3eGxi02QUFNG3PQdB4Q9IunflCqmIzTaP7VDGG+HDWtd9rkxzB14VpJgak9AaMjOEPc
rHxvk3rLLgnLqknudQm7YyryMVNAupLId1GeotwW9W6sFi6gOo46/5QUO1wh5W6U8VtWYZ7OUr5c
Xj63Zrv/LUxcj+tS7kcF6+/BXgLJZ38YHPk4+KA/PqSKe9ka1y2hcYkeoayiP85ED02r03SwVSQl
I+oJqfp11CCYddkG7wpB++AfG/Q37D6uCinIflIwspdTGv3MBHsmWQ6kMwVBnnukd3bo79jZGfot
jdYKaxmrB3051skPongGuSGxb2UCuCI3WAG0BbZDgBjOxOOLHOTwdoabfmgNJy+dqr/p1zBvGqeK
/+LJY+5MMb5ZxbiVkwmfr5aPafSS9Z8vbw830zMBm8HlQXWxWMFqtbK3QW5x/w5966hb8lDiJaL3
q7cBHRzV4FFbq9obR3JADcojYJJw5sEWuT0NT2fH3sbbGKkG0gw2CyjsIk47aI/C7We/jh3FQdfi
aISKPyGJ94RsJjTgsvYsMPhRmW4V8yZMmJnmWp+0EqtGUKmOmldg4MArDWiRFhsoskRQNd4hwGtf
pULdQG1rjHNiuLnHLAoSkAw0DEZpe9LS+nDmQLCZ9MCeLWtnh6YLu0MwSbLRItX6z2eE/DHY1LLh
d6mpflAPkd+LTjc3doJJ0KQi1jKtEp5ajCENXswmQuT6OL0N+JKtG2FoE88541ENhjD2WsHh43/L
D4vMGmezHAjkeTFdQbKrUqtukQX7tS7SBOXFRnQ8ZSrujMkAi7lQx8ysjXHrCjcq+mu50g6aMQnC
Ly+M7E0w4Re3C4rbNLs2zKO0Ko7dPxfGtZS/y6T/iyhs4c7G5mPEH7CQ021aVmTx3dgX7jhJmDaM
rwwbU2yy9elvHHBnh3GHEpptjTbqBaj16GxKFWRwBtD23Cx+/S/47Pmb9LEsxhcyI+6jskZiWuAl
L0+2AwHVyyviepsGz4ZYpmGdTSVvGPorispCoIjyYzxawTgmgbp24WUzXOgMwi8CBNQVgIpgAtI6
L5VURUnnzo+jj3N0yG+bg+5Jt5tfBkUoEu7hfridOeZaSbd1SK0FytaD9nOKXCLisxX9fSaNGeWs
GpQcgYh0w/uYdoGut6I7g27uWbD7WMPvtsku2FXJBJ9WsDW69YzicNcAJBoq5GdsYO7uNarCQj1M
ozdtHR7Jj0bXOml0jDpBOOL+CrgHVaLD6Dxh4oSZEauxSqx0oYrdaLab1lWp/pRFswv0i52tdmeH
CRYrZEQ6yH1QRdUH1fKlDlIYD2pnedtWObGuQhFX4PrcPdxZpP+++76KJFlW0+CRpMzPY/Iyi3ye
++VAEkTZdFWQbzHsN33TGGoNunMKbzLjnxPeYHnqdQAg/83ZMgA2hcI5Xsm/Zyl2C5EaWTLA+dG6
azhCJhb44kB/MMHjTvlU5ldRyOCv6x9zrF82yorB7hY7VZuvXddeZXiFtePsbqIeL//yNXXQBVOu
JSSdpzuEMquSGpaC6351KSNb7HfXuu6tFURb00/JoQxQ8hBJqXJvLXBH6uh5auDdZkK8DHkguV+w
ba0lP6K5EMz6ekd6zW06wK7RCbq8e9zuJxRw/7FHP/du9+p81DulQKiSH2PUOBwbIO6n6SH2JTpV
5SXfFuhZ5jdEcWRMNIjpTbg3wM4+E5mLeDLXJMHrsCLSDXTcAiNanqzCFnipyAwTkdEZMntDwmnL
69jXZ82vpuzKEIKVuc65Ww0TmHV11NOJwGUieb3Ot8YZ9eqw9cVTOoi6atyI9WGK7ap1ZZ9JcYlc
QA+7Yx/m4RzokIX7cw0NFUDyf/zj94t65x/aEvcKRGgpk0KdXctbSUAYqHxL+nF0ZGt5uOyO/O9H
a1QoIiuayQTFpMOWmBG2KUuhILUclQbo1hmWMhHZLd8hPizRf9+vqwR3UVzDkiW/FOTQTq+rSECK
bwK4dbxK8BhinyV214NvHCp0qG+8Jh2qUjPag630V579YYU5wP04YVaMLqTFny+lH3k8OlLxdHlf
uJcV+TDCnNKqquZOa2EkrkDRfzcJh6i43kybIeBYISbYsU+3YyBWMUY9vBnw5tG33tRv4LINjbvo
SG5An4EsLdkoEs2h2luAzF5eHm+nwN+Hp+Pv/7J1Xj3ZzKJcsTylV79NGkSwSPTcST//wgoksIC3
saCRxob2SC/URsl0hDo1P05J7FpF8tAWIoIz3g1CdDxHZFsBfJVF+8uznVSxbmOvbPmrqq/ARPbO
NA53dowH6jpL3y4vi+cbKDMBREZwSQIte7p10iItjUxfxVlkfgf/on1VF51yuGyEu0MAaeu4jMGo
z9ZRrAa04iXBouzWup/INDrK+k01hOKs3MWAChhaESjZQWj2dDF1bEVT1CGZQU3UhoZoUZatg4rD
7TIand/0Su6UfVtd96vdPU01pCzXaVmCIt70Fxtqya/9JtuOua2ibIT3w8DjrikypL7A+8ekc5gX
actCygDFjOL7ctCDvhOV0bmvJBtgNhRu8IkxAnO6+CkpwJlYNh2kU43DZknuHK8/6qRwrDl9s4AH
LDBTjlL7AVJOB2PYHGyX29X998t7zYsFZLcH9FPsQnPctEkO7SSUOnQIyEursyVBDOo6Wz5U6+Zk
9vUqvV02yV+6YtAvbAMnyvKoELsbMTK6Ac3jVkclmO4pn4n6TO6pHjomckRTTTx/tnf2mHfNPHZE
nggajFYyol0+XKkJOv6As19eF01r2GfN3gzjzgsYl5pto88n65uuPRPTDvTpVl0fdAhPa1V42Ro3
Y96bY3auJtsmJdCtd8thPeSJFhRpraIird0Cr29L2fsqlfiW2o1U5oc4ra/SiHggcDYI/r+C38IL
g+iwQ7RNw3iHzIbBsgO8oapQOrOG5bZuyrCR3q3lfU27sI5UP9PVTxkpHZChPJDhl1ZgLlE2QXoF
vvu48S29vCJICgQ/im7r2X7sfhRzzdWFKg+LKVOsYUSnh5QD8eLamSRf9vKgcjVBPsWtP1N0o6yC
b4se69OzlESLlUYZ6vazO/uSA5ECZIpA4oeVvx5Ek1Fcp94ZY5w6nzWjmSOsbl5vddCJGNHNhv+5
/A3pJzr7hDsjjEuPykDi3kLlMO6/N8r3bPg1bz9iERaK6z07K4wnT6ra2VgKLrUh3CYDkS5yzMiL
trs8+3R5Qbxwt4vs7Pw4yn3tJheI7LkWmrZf6C8pomp+RE3Y6dqHWk8FGePvp8HpJ8TDEsycoFDA
kCOQSqdOMedpPhYmhhyzY0SnyHyK+h6PYiGE86VpaDISzLbACBIe+pV3kTxq5cFUsLtuRsYHc0x1
tPnMFPNOS9Aays1YxA5IZzH/ss3Plz8qJ6CfmmYefLmZjkReIIqZHYGlAn8HmCU7P71ZXCmsvfUg
oso+933YM3Axo0iFioHGLBUYwaw10wjftD2qlbdiQg8c8gLfp17HbhwuDYwjodR8TuLYF6nd2TL0
64xV/VlEzUNa5YKCGyeG04V82GA9f2m2UaGIEdorwmCARzIHKgUu5gJc1Smfq9AQHIDzs4b+KAhk
gAhU8OVMJkZJUW+o3YZCvQxF5taT42ejG1G2+jZZvsArzuPvqSkmQnV2Df7sGl4xXgHrTRnUoXHt
JC20K4Z/wdLMCb+n9phghR6HsSoFUhk9NH9V3naYDtHzGsRu6TW3opEa7tYBUobpZQL4wBlFvJyY
q1zEGL7VQ0kHvSnlLEkXtN4w3bJg+6bJq8Lti+CbnucYWOPOKvNNrcSIp0hJW7c4zlfpHR0EXK7J
FX2/aaVjgZ4IAnVIOl4BBxKdOuGS2Q+cq1OfLAhlszvUGKRWbno3/Zp4VI8kTb06+Kvu5umCmROC
kkih6dQmnZOyrmkPRneII9+UgXUUfFz6+9kTv/+4NOzsIqgapZEGHC22FNIqqELa15TvqAacGeXV
NhDX47iXw94ik6Lkozo3dRRTlx2OxXNKKcz93IMgtOAw8iImkC540KGhiByFuYU2vJnKdJ0AjTCm
J8VW3N627zZd+eMWP3YLjOW4hyBkejaq00bVZMwdOH916W5av67LH4P4Tv8+c9EspNZkaQOWMxtd
vb1u7Dv7L7SsT20wn8pa56rqVoSRzmuOYO52ofxwhN4zppTVm+5WVPPjXTNULBHoCxUidixr2xaj
cplBU9rdonuQc7oA5bqX/ZprAaoZqFBAneOMpqNOtsGoC6hZbtFVWY6OOv78cwOYzAc9LtIOE5oZ
p+emVxbURiCM7Uaa9JnY8bWZSM5lEzz/BdjRwpUP2W3CMipna71q/YoBkH6F4G+O2DpmRyJq4/Au
R4DBLMOAOBH+w2y9kvdAlRAAHpVMOqAPH/RTgVlh45darW9DlQvuYt7GoOyBNjY+mmXKzF1sWvHS
d+hnu8BoO/N4BKHo5a/GTcz2FpidaQwzLnoVMC86tJMfNtDVuOg13BkQZQen0G2vCOLM+YMBDWb0
DlHFRh8HznbqCvamSnkn03JC+73qJFcl36XhVhZSotK/w4bqvR1mYdVKSnnVYWcKVr9Et2icnRj6
PRpeWrX1F863N8bce9piAXafA1tJutTN8i9mQ9w5F4C+OPOBp5+Oesvu9umMrhisDFY6L/2GaXQv
CscwNt0IHPi+FA4haKPd5FE0nMppSuHUQqtAQ+GccngxTp/mdauY+ty6/RVaUvkdRjjRWARHigR3
CUyHvKMfBf419KMAjXkSixjyzjY6zhC/QQQBBRzzeZV6yuBIKM+g7OZoWijHN4APCPaQd9Zw++Et
BuQjzhtjpCg2te0rvGQnbXmO+vXWJuZRcNqo07FOubfB7GA2KqYdgzIP2bwS9Hf0G6pH8iyFZVDd
irjEeSdtb4x+1Z27yElq/B9nX7Yct45s+ysd+519AILjjdP9wKkGSaXBGv3CsGUZHMEB4Pj1d1G9
b+8SXaG62xF+sEKqAgEmEonMlWsxKzEB+E2mkJjB3Je4wU4eGCjPTOvU+4FGDRooGBbwlxz3oI2l
A6k7pGkhxTAcTOFlkMsCSCVqbpK7pY9CC8i5/uWTrut41FVoxAduVp2NUZ0rZy8i7U7XvOlFvpS7
ZY/bwi/+PgkFcOFH81zdKp1S5aTlOpqZm/uJInt/Lno5eUM5HmEVvpAxbjNEAMsWd6+X0CIFT5Xy
lqBPPZwD6p0ykHdUp4tSDxhXVhZfgfVV54aDVhQLbPMpC+XUXw6WC9ls6zc2F7oqgLpdEBC/yD5R
Oun9MEKrMG5RadENbu4UT84pCp+aEGof6HlBoQUua2Xx5ohiC3giF1w40om6QHY1DUjCNmbFH37D
5o/HWllfrsPgewf3rIZNAwQq6lr3W9fKIyPR6wBAENxpyUKfY0vU7A16o2LNilLLvemrOkPmpSg9
nPyGN3bJOfjMqTvg8bOt7DTu5aTpZFmH6iCmnxTUBWnYxqFhbEQTfb4Qp/Y+2owIClxILP2iQjlM
o5b1i2Y4q7tD2W/dftpyfqZv5uQgDuTIFqU1qOeuLHXOQbeBHjIoRvUXluvT8Zpx/zfmcTTEyjWr
OjFElmEeBG5SooWvf8qKc9HWKf+P7fvfeawMtOiUHafQ9PLF/CSW/JuzV+Zr0pXBOAJqbEM4/KZo
3wpyk1dnGD5OLyH6cUEGDzGZdeq5sl3etwzzm2LtcbRfprk5FPyMMZz0yYCQ/neUZQGOzpxGFwPs
DiUHwFWNPQsWOdIi9oufzSUJuuv0N9rpUKE+GnBlGVqaZ4W+1Nu1IkqMa+7uqDwTd52K+Y+HWFlG
0ku0b0wuikNtExXTl4GiFQQY6jKLKrCMfW6GSyy1jhDABQDUKoaELPoqPMbluMgG0L74rMtABhDg
CPdKRbwmq6KJvwgtZIAbfz7myQAPdTbTwvXfAL3SypdVCXX7QaJRdthr7c7xx2hBsyaBAjni7IuL
CjVUD8TnG3vvIMlx7oJ7yjTfQfkWWK9xTVzFl0PdxrjhAnTUtXd1finHjQvwxOdzPD0GqolQnWTg
El5NEcpGLSv6pvWL0r4FUmeXpfQr6NTO2MrpYQAucRiqdxDb+Wj/riy6vrIQoqdwgxp397yjXtWN
weezOdE5AzyBTWzXQEwO81tNh9lKtfOEceoA/L1ILaZ787Ao+ugX5xJDy1f9YpFHQ60Ok6YGWEFP
Y2hCT/Y16gX7zBGBsr+zsf0NF4yC94J2R4EQYfjHxSMJiOC1ClWektyOycVEE+/8JWpxCL9O569B
Vh5KzU6iCIcYwuCnBxrkIdwwRx1iQWsZ3IN1n5nVe8PlLyOC1Juhkwy5FXdl3okruC4hPe2raQ40
5yFBqcW8Vf0jcS/cOjSqg6EZnpRR3jueYtex8T233UNt+ZDJ7EQ0joZvQxJK7NkQtt/mQvh68ey0
+w5/Yramb1ZfuziazmrznfYL/31yKDd+fCFOk2R9YmNjOqMnw3ZXbkHIFw2DB7XLOBBb+bLcO61t
EjLhb0Vztr/05HniHj3ByiSYsqRlqMUzIT0BThFPPmihQpvxtFsEyc4RIpy09aPhVsZBwUo1kgET
Nmm+0YF76nqvNPJNrr58voFPDwRoB7otCPmlBWiyMnD7OAstUuqGWj9eDkbhdfqTkcZnYo5TseB7
rxFMD6K4a+srwVvEUASGp+BVlGTuVxIX+25gX3tlvDnpuDXz38iGUEBlkd9BQwm6SlYegybW0JvL
5MC95QsLh/Jjb4xnttWpq9KHUVZXpW4YK6B+hsIvLuVjvE/37K4NqZ/fLPXEv19LB9TnaEqrPTxX
s9VTo2z8sX0e3DBONzb520xZC5pIB9YJ9IbQhlyOlqPQqXT6wqpNFL9kEV81SbE3yRsbzvnYE8HM
h1FWB0erIOqsgcvJH0GWPRlPpnlh9rusepxAhfy5jZ84Cz8MtTKDWlR9ohVYsz4HfVP7UlfoF1BP
nw+yHKgr5/phkJUV8HGY+qHGILkOl/rDYA+ff/+JeAzZINySERgBLGgsx8nRW0ks8DO2tF7KaZDN
Q3GebZKtvpXbz4c5OY2jYVZxQymKuhu0rvQNwT1TpBDs+K39cjTEyr4MsLqabdKjJQ+U/wTok3Rv
7HLkShY1m3OH3gkyKFjz0WgrO3PGfrTmHOtmolDW3uf6xo7mrRXA/zzHz+llv0BsAjCCGGfX8qTd
HQ29sjs22U6qSwytGxdWddHEP6W6/fx1nTqXKHTzcNExwDMEyqaPZlG63Z/TU88LkEdEfO/cvI4+
iZIL/eJcKfnEafFhtNWxJLktaT/AOsxMVTvJ2WUzOh1SNdYMdTvjXBfCadd6NLuV0dc8bkARjBVc
YEqGLwLcugMZuEgxg9519/lanpocmM+WsBzZIWfdU6QnwNu4S8sBdbcj+syn6aLlCwfjmQ1wyvMt
3aKLtDmQDfrKU4DhhUKeDQdhNlK/alSUlG9DtdPmi/ic6NC5oVanhdEwberRTednhEJSW/kE8sxd
OwSGBNQtoWdAIidX8K+ZrcGoqmQ5URwBphA4lwzf1bekSiJHnRnn1MY6WsE1s8g084RVA4KxCqn/
/L4jN1KcMYYzK8fWlj7n1RxnONR7veZQbTfN5FbvDRe95rqT+brduCAnqLTXz23w3MxWBi/zMaHG
vNiG/kjpXdGM3lBMZwzw5CBgfQHYC91EDlu5xFEZbFYlBhn5t7j8XhLw4zVfPp/ISVM4GmPl+4y2
7TVNtwufZe5woSfC9R274xe9bXzJ3Obvc6VgKx0Nt9pTPbqTIRDeop6h989aZV1boHv7fEanDuDj
IVZ7qZnghtkSeWX299R+ssttO/zUbdwHLMg9z0+DUZ8x8zNraKxuPQZL7b5fImZOwo4N3qhf28Wr
xc/Bx05w0C6rhxsvnCmkXayVsddaDqnxHhFfyvXa0xO0e3Hd9Yi+CLKpHyO1t438MTfdU1qXkaWh
X5C7m8TIgr6vAdRVZ1KEJzj8GV36mZGHMZALWhMTkLHKK6dQJWhOo9LxGZho+X4+kAFqe2rypkCE
7ePv0mJ9HHoVALHSElrTYeg0Pgz9rqf3lf7tc0s6eawdT2/ZoEexHG3c1OA9jrU2mCsP8cjFAtro
C3DLQ5zDPxcDnYrp3vPigPu6jK1ZaRM0uM0NCN/Qrw0sFJgzujOb/WQUcjzCavuBjmAigw2HDL3q
ewb+FHDYQRccVW49qDfNE//7nTlsIS0CfNlwFsWv1WZkjHcLghmNllCrUHod6mVzxcws+PxNLc+9
CuqPh1mzKwIK00wMCnq+I1hU8v5rUdhXAmTRZjFuCjqihyY5s+lPHDwYEld//EPabo2NbWxVoa8Z
+UHQ40R8mraSPbHUH4nct4Zx5mZ0yhLBL+8iI4SVBKHVah2zxCiShueoZ0TLJqs2doty6X/ACcbd
OUTnCReKhDKaVMxF3RQ6bR/tXh8Nko1LOEKc/mrU3GCy6j3p2gPioXswPoSpcIPeFGeKNqfwChgX
wkIL74jxC1jG0mQ52RzjGo70QTyYaXtqg/hhb6iISDMQ/YbnYSEST0/Dhoap+x28KOBXjD43p1Mg
OjwI2CUXRhLw+61ORbdtwfqWLRm4utw25YFXnWdwCVQNUmqbYSFGHBC7i3OcFyft+Gjc1f7stAwB
TIF6MbfaHdMuSpDu9tOPnIAwb35m5hl/cOLg0gmYbYCSwJ0YJ8rH99ybupAuR8MQEQGk7cNZ/Ggy
kETLt8/X80Qg82Gc5TmO/CiwXFWKKg944qtHC1GtFNetOndfPTeZ1TtLGqvhtoNKUkPu2+6Cuz8T
F6DSu8+ncsJHf5jK+g11qMr2DKOMxqvBH8g55uVTLvrDAKudTrIy14ele8pttqS8KAvwlRle0qOq
06Hj8CaualB97mPjdRonCHmFn8/v1KsCc5OjL02OYExbDe86EqXAWUIYUb9k6ieFgm1yZnedelFH
Q6yddZcZxpgbOFUnoNLpQ+xsNDuM2bnYZAmG1mcCEJBAmKA6hs7UlT0oSsnoLipzKrBfWcDRDd9c
LljmBVzyG0c3ylB/DbYyi2QqR43lZenbxmuXbyDe9TsnwPEIqxcT266YHQpdNrlHSwSqbf2WfIEC
blQGSXhOOejkefPXaOgz+bhj+64GUY6B0dzqfinLNhsr6NTG4QGJdLQ6/UbNCB1OIFoD97MDVBD7
ON48E9Afgq0GnGFXsSv8VlxM7YaQczTMJ7fX8UCrsBGNM4Af2MsyAlAFssvICebD0j/zHzDafMbD
nooSwKTFQNKPkxsXn4/zkuOokjRFw4LTz56mthbIgjV5WU8vSXVmW50q8elov0AZGFsUhBCrNRzy
Kk8KDs+xIL/dJ1DrIlgFLPum3sgzwc+pLXw81GoVnRJgmmK5iIBaI03Qnqx9m/rbUpxjONdPrh/g
pnCJQNiBjvvj+hl2woumhoQhImL9p3GXezwwd8xjz3bEtv1FEzQ7e/tOJut3AQn4jZkD27jMOgnP
lZ1PhgVwigSkInCQv2i+y7iyJrFAhtFFRILELF5HHl+OGept1Cm8xnH3PZrbe93d8uQ3sgHQLDOR
7IciqgWGhY9LgQbTEpKPwOg4YMnUR890e7Qo3X7u/k/d6BbEOF1SlKjGrA02dq3RIQLY8T7iW7K3
wvqSbxfY4XzQoB+GtW0P+hZ9/r8Bxz4eeJ2Tyoheg/5doI0O5JlTdZcBld2355ALpwwXG8QC7ttB
O+X6ULDb2BhyEJyCas7cNEwEJRQGQJMEirRzAhinMtqY0V9jrc4EDqZuKGvrYLdOvXqHoP1rvAE+
L0yC1J+e6wLX4wq3rv7BDejuzGtcjGF9+B2PvfI7loZ7K+tcbND9iBeJfoNA36XYInP4fvxtPh/v
VNTw13AoUH60zUqovu4qiG2pIgtqWwVOmW6yJj/j4k55g+NhVt7AHSv42hzdNJVzoChHlSySUE41
ROXlxbmdcCp+OB5s+f1R0Drbeq9qW0Jc5cqGDulmIRByQXqPE1D550/Ak84FVJboYAcaxPqFukDX
tQaKKXDfS+W6OeT7djvvk+15XfQTq4g0Ena3hcgfyJblZR5NrClT1pmzBtvQOtNLC+xtiiZBKdMn
MCJstfFccHTCOpCqB7oFGCUoJ62vk92YwD6g0uKT6X4Cx4R2Mel/H0YDCCdc4wIXRZ/Fyt6lEDbu
F7hhKArEBAQB7QdhniVYOGESx6OsObmsnGggK8adn2wc2MO4FVvLi5ENQib9bDZoeeTVFsZgCyoI
swIIaXmNR6/JcUYntkZg2JX7YELG1Ll2jNDhG63ZxUWgW39/Cy+pmoW2ygHzyBoxmSRTw9MCc4Ow
15YTiZTe7JeldiZTcyqHiXFQH8Wk0KayvmC0zFVjvXCZ5o99wLfdBrd59ZT707UeiVA8FHuIPG8/
d08nvD7TGXg4TSApDVCpf1xKdMvyISWgUQDhkdYdXD0FyuCC8nPqs++YyPU7Q8JwuUyjq++XMxpc
DYUpB6S7dEG3rfremFnp0VGETeZeQXQ56nDkQPW39Zjznask8dqs8Jz2eYYkQwZgjwuCVUO7NYb0
FZyLYVZW1xlEsj9fjuXg+eUpF7jgguwEdGrlALBNrKGd0bFO6N6tdha5HeizTG/MIQ5GvTkz2ond
D51VBvZa8MuDU3zltCs3Z11SwrC0wY1MMXqTm+8R0t19PqlTyaMP4yyb93i/aMCdVQQ5wOJywbdN
TqgvYFL0JT0rZMooytY2koH+ORjGKcf9YeBVYGYkWMtJYoLptvEjpvYT3zJUzOegyHa6OgPPOYWx
+jDcKvbORtZTq0bsnQxqeOA8d4O56B8h5UzDMumnZz1u39LSxqWmEmDGKgrEGII/j0OSwj3aZpTY
lRO1yvkugNbyEkdl30mVszsZQ4zW4SLbff5qTmy/D0+8srcMWAWTFciZ1DIJE3PbQPBkAE8dhD/e
B/qf1/H/8Lfq5j82LP/9v/j5taqnNuWJWv347+v6TXxR7dubuvpW/+/y0f/+6ccP/vsqfQW5TfVT
rf/qw4fw/X+OH3xT3z78EAqVqum2e2unuzfZFep9ADzp8pf/v7/8x9v7t9xP9du//nitOqGWbwN5
ivjjz1/tfvzrDxsR1f8cf/2fvzt8K/GxUKpKpN/WH3j7JtW//tCdf4I7BORfSFVD5AgdlX/8Y3h7
/w39Jy4UiINBybTQPxI4ClG1KvnXH6b7T4hBgMQNuU8knSED8Mc/ZNW9/8r+p4ldjA/Y79+GX/2/
B/vwhv56Y/8QXXlTpUJJPM2yLf9yRsgsoAcAUBk09y2IBXT4fty2czJnWm5xGnBKsmssz7Rr4iYJ
OpdVUew+F3qBsnjWI4ff8Mwr+hEaAXqS+Vw5d1lBupsEd7AmrSZPJPaVIdEc0aW5CIzGGG+sRNFL
q+TGtSXJOToC9NL+8vDvjW4QZACAF2uy8m2DrRrIvzUkYC0ZDyNJ2nDuJzCOjrO4qcCgfR/XEPpM
peZegxjRDFKTp5eDStR1qojrZzybI00lIM4HV9MNHWsjNLJm4kgS5DLobAI8dUWsIFbavpy26FSe
QbBgGl4rzDIwcorT08yK6cDIKIOelO4mkyx+mefatSKI0ykI90zC2Fu0T4VHs/aHZpQqqC2sZVO3
uW+VbZiNOH74GG9xTNUXjqb9aNvLtuypZ1cPo5lcU4o2OqB3voD2SPepPva+NhIVckMFbdfV0WCN
P6uZUajgabbXjo2beSIfUo9Q6dkxISHiDrlzkrq7smr3i1PXP+zCnIJy5qCEUjLe1y2SZkmlet8F
7dDOLYd2Rxoa781GMC/rOmgKSdZvrHQSVzTjateWXbNrRh0SsfVEor6k0C4q02aOUmFDOwmg2K3m
sngPHofxYLDJDPlQ56FWj8RLNNb5nVHbl4WRoq5iAT0r0YzplBTVVNvmW6q37FEN87US4+gPmBTS
rWXvUUvLrgxde6xkQbdxr/ssLaiXyMkIGHhR/LGT9zKbXeCyXLqlZTVH3ChkUOioxrrDNB8KKh5a
Kh75qKuoavTupsrjAQIAZnPV9PKiSTMweI5lHgJ8r8KmSucIUsR2pLiZBt1gqdBkiXbfVwPEp5a3
3msdXsdQodw7DhiKYTGNhPZ+mtWwIYPrd048YG3rhgGh2sd7rhX0CnFgwApzDAbaySCuSQ9Ew+xs
3JYwD0V0GRCFL7HHDOwFmvlQ2MYc8ppf6O7EMCtQMseCfRUj6GdK/qOvRhJKCZaDYWL3PSTvNqpR
UA/puvil1oo5ovms76cBRYAho1Bnssp4D1nyeE9LInxLa/SgciXz3h+ljSvklhCZVNogdtzCm51A
OYAkIb4znkbbm1JtuMfJNkd20phzVKaxdltDTBr4vPFGte49NsetLPSXvIcRjmjZ3MKA2p1NMVU3
I2lo1QK9txB0Sr1Bd9D8yFPzAc2tCFQkNLOIpoO7LKucByvvGi/vZJd4uNGIV9x3mqdUDhLHqnCc
DTdAGmqO6Q/kTtHRiMSVfAInmxEMRt7uc1bJoIRia1DHTRdMpUDrvKrlU9mQdsdrJSaUtNp4ry/2
4lBJL0tgSL0eqxEkaIK4HKhyg7qwx+cR6PrWs8tRhVXf8Od5cLtH25rG8P1tt9rU3Lm8ML/rndR3
djdDpiCtmEfGFKwTiyBnlaWzXyXjraBq8Is6vqNNzCKRShmIphp8EIZ803ma7/8z4bmGeWhJbSFb
orCZElQ+d0ZWbolVD55JtD3PBx3S7zLzhsUeLTMeDpmLS5/MbLqZZ5in3ZfskKVVH1WSoIQu68ca
+T0vtpN0kyqBLUtmGizMKKHpQkB+sjr4caSjtoWWf1cqgUPp8IeWXzfYStbEyHdBsDcEdSDF0BJn
2JEYq1LO5GnuOfe6CctMgFo+TLTuv4EWzA1ro6ki1x2GNxMqDr50OrnNeXPNU/jh3Jrx8akhUUeK
IRSumSKqGt7cxP3RFDlMlOVG1Nbpa1UpPaCVBhCaqcAOiuP1IqHaBPW1QrvPVe5uRp66wM1OuFRN
PH6CM3sCgQ29VFXf+SC0JZHRwJW+2zQ1cQ54qGElhyk1VOGh3YujAAv9OJJCy4yJNpK6qn5wYHY8
9GHaUSnbO15AIs4z1VAHcWPHYTvQGuY5FruJkwLHSJ0EtOtxrZ9Q89fj+GIYnac2AQVJkRv5NmYA
juKOoAeWykETMttT0Ga92OQSRKTv3oKk9bAnpXQh+QgnLB3stqlCgRIp+yen0bOQFj3o17pF0s0c
5lsmnPtSS6aAty44XJYnzwad7aeyEIE+GfFVogQBNsXo/NSZHiiw7MFUA7q8YAhA3Sima6N2HE/0
Tnbr1O61ZMtPBO4Zaa04cJiYfkBP7xrgJXYH6NrkFTVWPh4EQZlMfx5LxTZ8hr8b3AauLqXtrkcA
5Gc1aaPJSb7RZhD7YmYyZGbZhQOrdc+tBpCeAUkdtMuhEucN9ldZw19Oim4VfO3FlCFvh6ZyFVpx
j+ZIGwpz7769tpyLOpV64JYs1EAJFjkEW0Q3kS3uaVfUnly8nEixgkeh3p8R1XEE9TFP8F6lB7U6
UtILSNGBeuHHAKpv0ApltRCjfvfUopx7v8lanAiWKHQvV1wDYxd0/PZwbOS7RHfa37vSL08AlRAX
46Nwo6NrZZX9A2bMUPlAefh+wLUKIwgR6x3Yk60RvDf4VKjNZrrpquILLv8O8necRK0zorFFn7CW
3JRPtl7Eb9JCDufz9aG6tQ7TFiYR6BAj4QuRAgMk5x+XiBd86rjb8ZDm1YizntnQxZhGI7LmGOpw
zUCvY8VML277GMQ8sCDd47pef02lbV6MRG+uTVDZE09B4+CQkKzKwklaSTSLVj+koOL4SspYW8Sq
a/6SG057P6YpyA4my5aR1nbtazGbVEAFsULflc3anygkqJ9jaxRvLEeToNluNfJdpdPXhELPvG43
yukgszpc15Ud9DVusRDZZAwJLjeFo2sRECELKSD8Wk6RsCbbt+2y9GrbzndDbN3ZA5QqWds0V8U0
5J4s1C1BB/EVtuVbZbA4krL4ClZtAqHG+Koep8uEMLTv6TIY8eCk0rIgM+tXINn3PQclPA5mUNJv
Kmc6VKVZhw6Uf7ymMyFLWF3S2IkyIqFFXtErks+5R5InILqvRHLQc3cXu6anJdZ+Qq3WY5AmJdpj
7rpbwFBf89l+rAy6sXL3R8IQ8pABhBBpfS87BWo5SwP2g8ctTgkNGzGHSrCBorRROF7b8iqo8tyj
M/4zDGh+bIpAVKDKx8cu6qy6bA0dJ7F08LydDgEbemPTflfrcIq8tkK4NgH3WlyAHWKz8GB5Rmd4
ojEfJzN51qQBrjsT2exJ98dU3KAklns2wp8NOBmvU829HB3kaMshohYmhiE2pJoCJtIHs3SMQBbV
phmnUE907qGdcDsaKb6gVvuuTYOCzKE1cnRKKZRzbOSOvNbeCrS7T132AABm43eTAUU5CHyO9R1w
dpf1XF9DHT2OOifbjVa1kVN90IZ222WjCDoJdc+UXCYOu3Yzp/WRFKV+mv+we3WYtDhyh2dc9fZO
jxOpknimpKuucDvQPIOou5pUdwYDj4CdPtTGgOPOCGwy3IAnx8uJtilKBupN4ODsxMtHsbgWzymg
LpPLyCkhhslspLUKxC7mvhSTVxtPsts0cxPq7ujHfXlt6toOWN2wSPDN7gQRUv6QZjtB9Sin86Fq
hijOvsgUb1XT7jM0jVnddK8jXdfaD2aubWP3wswfzboJaCw8acUgGX+d1R13zBuXNEgxgVKivR/a
CzcDPxxHvo3eMsmgmedGyeh6cXYv2XcwG4QlqXc85VHV34nyBQf3FmCv25mrexsRTafJi7xK9o3C
2AsaLyNXtiE3Qo/aQvMGd/BQg73v8hEhRgfpx8IrxgQCUNSzIDHXNeWOuMRrcYUy+hxcCcO2LfQI
AUQ42WW4aIfi/PLBfxBxbrdoW6xD04mVF/NLqN5CyXmUW8AuvdSkzbbtUv3CpcaGusLFsduowLIk
VLJN2uOIV8/6BLU5S04S6qd3VB+wR4QnLAf6aIC/mtZrx6xdUeJUh2I4aR9lOmzygl5g8lbfRqzM
/F7LQy6Krzobn4RxN1kSLBImAopKYkXSu2luDwLBxDCaIPqJ2SZL9Leszeobs2nHqzIfe/SkN3fZ
KN9sA9rd9BDbaByj/Us2T/OONR3bSxV/r8t2eOmp2ib58Ji40oK0q/ATWuYbntC3em72FWRgUU2V
dxOd7us8iQ+tVSa4RrPd5Dre2DhfDMpvJJhfNq05GoHi01e3kggBS35hV923mT4ZY/2tMmGuJn0e
JgpFaTZpwYzrrlu7sd9aez3DDTPuJi/j9taGF5BGcgs0OfEmPs8eJ5mn4SDVVB3Og/mz0sfE6wfz
uznO0quZTK4y3FmBypliTgIEIKbpDeC9GQDVljIOiilJp/2Ixe71TZ+jkWuK0pgyXLPNV9uooVNv
x10gJzjdSqUviMl1X3fTHFuwnXxwUYR0KF4hDPpsx3nlU1OZ8A/4X2xPU5QZWoer8wxkL4IK0nW7
0TQPgMR2XkzllZLuz06lxleloahaI7gcnB65P6a2Rpy1UTMkd1U66NdgaXhJpLM1smq8a91O4po7
30zZvNdiVB3qOH4p0yHzcLnL9jWtLI+XcWTqOQtdl93NDq6PyEpmIP13RIab1/wtjsF3VyHN7wN6
lvi0n0vYTCqhuyg79FPEVpi41VYMuHqxApUCqICyNwsPE9e9CU/Sd5etls+ejIE0ZFJ2bwhC06C0
pOPXfd55RTVB/FKIkLE6C1zaL94kyX02uEaAe3Cxd90lYh3BaCgY0qCJ3nugN/422E16NzZ18Wx0
+WFIRYWrtARVXkISKHiORRBLu/epYjxKGJB+IuOlP3FTeb1K+S0t6puqJUIP0DWkWR7e0B3KAT9y
t6l5UJEeQZdsJVsEpIrhIgYpd1ShS3naKZATm0GraW6IrhLzebSEbmzmUhCOQNsiqadrbWxGSKPg
ism1uP1ixciuADW3fGnhokNkj53uvvQqi28IJykwQHwJsTo71e4ns2WeRXgbqSQHg29ZggFAc3gZ
zILdQQwVmIFssr8hhkMRs7EORjZZoQbYzR5CZSosqDujMBEj+1QaAuCsvO/jK9APJ68VJJl2Zs3N
0aPL/cqxYvfl/bYKfmoWqLZ/yklqB5bOhz3qI88c4tkvuDhDFjfhomy994upbHsVplrfv40QWHpl
XU2vLavNvAymd3AhGe3VS6pGswaM0fX5swZCM69bktkphIlbgVtrnZe72DFxkL4/ynsuwEbdBLF9
S68yUPnpXougBKf1hExOh49IPhaxh0Z+evd+1+I5/HLTJbjkOC84V2WgQGu6Hxxd22gIXbcJp3rY
NuzN4DE+qZpWBrYYtPuu4pvUod8dp70rNN0IipTyANmm7lImsvXmQtuTpAb1uourNsUbvuNIBUUj
yPuDspeIMZGIxRyq+EUmFh61xMEc6t3II1WCHMJM5nIPlDaEtd3eQJRnX9l1Jb6OULQO3+8xhgud
3KGckTSgM1BZc6X82lU/5j53oHatAxumaz14WybtwhYmSMxAcROakLJGj2Bt31jU6PekburArfFN
nABw6BlLNolkPRxibpkbrXdQB8pENZl+LyjC9Moq74vOcSqvJlaPhh5cM7iJOy5kyiUinjFGoNLB
FPPK2k2a7S6iPrh/NkYJb1SU12jUyXY07WvPTRPPHiDiLdLWaxGu7002ZGE18n7bjsj9SOCSX3B7
V9/swWCZx9r4VmUZfbWKge6b0WD3QMc/tjOSLrCj9r7njrpGFiH2QcjlIkgB82ybZAg90+qbUYMM
tzMBhEjSO7fD8yiBI5qMuBi+L6PRLW9pSdB1QiOborZ0H2fw4Ft12h7wVLEvTNxp3tMxsY4jxdLA
e461lXszYeBATqi6apwMWF1bUPDNmMi/It8xpeZ4k5SijMbWrTc00cn+3bRz00FtleT5Dr3jY9Tb
JPW1JF7k04YX8BlkB16KGy40ju62VM3b1pr0IBUzjWgLTIzVl0jx9SBfrBLsXmHZhhZUJrkC3MTY
Dnmi36WFDePSurEE1RBYhsyw4x3KnrH+COi1ityxYZBCguCi1qN5jkNB/v9Sd2Y7biPZun4ibnAe
bimKklI5KAdnpn1D2C6bMxmcyXj6/VF1zum0bFjoywM0Cg24yhTJYMRa//qHF8BQ49DoebdQBoPL
sTK6N72ptcdZGF+nCviuUnjmrVlNDykD6ofc1ko+rBU1yox6Zk8SwA+S/jfIs8wN+rXb1Nho090I
/P00cab5YhbtwaoEa6dODDZdlodf1rYVitx6mp3EPEx1I0KnpGJPWje+TSs6+TMsyGaZMXKf4jHs
B+pezUqc1zM65rasYE844kHRpPLe29SPw2Nfyug1isrPLD/nxAajfjOSuj2cv+jzYjmjBMm6JZaD
OQdLSz1Qe7T/iy6n2yhq9cQ3urY9nJGAfIWh2xWO1ZKFn64A9mfGMB69dReJp4XdIpFd9LmJ+EAz
Y1G3tVUqvjcq0/tCWGmQ0HRtK8S7OyT9xS3zjgnUxct3xWz0W2GwQ1ZjNbGnZOlW6PVXh2cBRAR8
V5lOe1gY4GxzvWq+OKnsQ4n5MmEabc5nU8ksFIm29+xeP1a4xj8ptoEtvklZmA7Lj/OymfIO5KYz
x02VJmxCRtLfGCSA39VeRMpiI/CPWaKINqV2H5Sx1oMlMvZT4qSPLP3EL1SLFZ/L8njGG9ykqfdA
6QXnfh56K4Dc6ZEGa73XwqlwuBFZNbu5oCAwU2n6UWJrh6gHs/A5sPwz+jmseK6RuI5fJ7pxzFrz
/XzD5xdklWK+r5hs3WpjBmY6p/lt4c5sQYzPPXWZ/FoW80FHkkd2Iye50vJNVVTyQbIsL2eUAZza
8BcxYFg6q9pdmiwi6LIeYERMZcA4yfIZgNq+0Xt3nKv9fS3ACRotY41alNRFr+5bNyvuzitRT+fx
xxkqnXTmE1rddm/nHWLMkvu+VulB1y9CtcGZdXLvQ2EDWpvriCievM8mELZftCWYNfUMlZ+qhtVS
82EgyvykphldZKExpiDJZq8nbhbqdaIe2ywFSlrU5k0ru1unJMQnSSgObDTR5zPmDMxpPY4/sbpk
W1fa8a2nl+xtkoNVG2JGTZmdbpf1aBozkCulVKOb85M+zwtQldU7JZVB5Rp4XsbelznWje2gsuI6
oPTz3jWNJeC2Pk3883yYtnk3spmtn8RMsy0MjEe9lpJwNJpjumKqkxw5GDqb3XDJZjCpLuOccJf5
HoPKZjfV+nuVWQ920ow3yVRhIwSa5ivTRBnUF+tmsU6AgCbWKD/zzhpTM6hmfdlG0poCO+pg8MVy
W6wIexSzsqnWx43eWdQ0JueB3a7p5VIwQtSWny3aK2JJjDu3o2mc7Wd8P8W+YBKxaZphfGhrAfll
Kb4RjBPdnCHP8zBCF9TAwzAQiweW5BukZQSFKZhjO7n5ZHquc2usazDvSvxGvHi5G0nm8t2pk4Fr
URtEi0yDuWbs56w1j0wNaki11vca2wbVIv+ZOw0uQlLF9T1ZblVFsV6mWq2+nVFpu3C023qAOtOm
C1MMIhuTiGPYHQHdY3PBLcurwctjuqK+tOZ7NXcOersWk+OKsnEqvsykpPjaYp90Tf85tpr0G2w9
drxhuIltbz+YZHkv5mT5pqZXOz3XdkayvMt46QIeQMkk0Djli2OGZBSZXwonyf6d17Rdx0dQKypI
LDBKr6tHV+iln5pqvlMYdmw7BT0uv3LZpp2VH8hutu4zRmmn0jCmo2dH0X5aixw1wR+ZVgmzxOa9
p97q3SLZ9PSlt07NkHOwE36jNXcDaHlB07jORmI52o+WwUah1mag98ODx4MHgK7IBGHwtG2Egx0+
VfxWLU3tVo2mZKPm42EgHzWsFch34SK9wsdo1vmnH9bvdWrzV6c0JuE7WktPF88c00xPKCJrJhwm
CW5+ByMfj4LW2E72QjRCnFUybKC7+diDfuvsxQwdMIhbxWyVl/PtleZEDk6af+7TEXy/i/ejm+zr
ppJbc64paCYF6q0+WPsFaeVdZjvyk+pV3VuX1BzMlsln7KX8leetSNiyezNsNBTngUOn1d1bH+mA
OKqrbBXHnB9mwy4Rp7WR6nuGKMBAhasQKek5J+ojWltDHzHQH23xM0ma6YgN8gDE6Ems3+e6YthA
azRthd2on13pyjud9I7nkc7iQS9V9Ti2bsr0OImGV1XO42u/uN22nkpYUPzE6LnADuM2HWl1HLXP
7gHKTKA5ZLJkLJTKBp1Zd7CrvNw2HBdbtY++4rtl3LWR1z4ObmI+dTMTyCSZxL6NeQKe4o5H1yt+
tDmfIbFGMDT7ptoCFKY7LUodHzLgfJqU0r5xzAEqdmRh7b1E/CWTOoW6WjiPQ5G3nY8DUtMyZVDc
J63IhigYEq98zwRvJshcwYNe7Ag4cPxpz8u8c/spfsoiFhgYoEYJlc2BgQELyojyXvRK8pKY9RAO
lj3eVkMR7XXZPhg9SqfJzZygNIfmFj/4oveJaJi+5A0rPUljeSpmtdhZaid8Ea+VjWsrD8oymF+b
pnH1oHN7Rlk4iJVbg0+g9VHz6jtPY35WOFb11bFr8OyuNA6pI9RtXhtewLm6HMchkXhbt5i0M6+2
71RLn58TUZaso9iImem7dRrjD57bB+Fpybvs6j7QZ2V689TEfNGKZLqBUQfvwL6Zq+lGX+XabJVP
EBzYsnR32pG0AoVabyvtxUyc5mDEqltv7aEXJAeUDq67qVrSTBCprF4VRP8++2A0RW4ZLpKEpOqX
FjheFuVYlFRR0BnenbSNGWQt73xJ+OamdeHSWfD+7tiv5jsxUTzxJCOQx1zcCKM1qIYTIB6MmDeM
m7I7ZXK/DZ71osz07IY5Wtsrk4g//lxsjhhCELVqn1U3HyhqdmWnnpQpLLuIvaOlfsPoM5/vz0fj
YNQaL7l81as1Vr40S/aUhBNM2zmuNO6UNuU4mvruTTH65oudxphtCBG/WbXt4Kxcfbrya3+bmqg2
HsoaXnG4vNuWuf75h187uVOejVaTbqcIHoCM0vGHFVEwlA3DCz9tONMpkB48bX5LhM5klHMrOE+A
VVumfkTZGWUKI76m+NbxvA/j2kHItVr6+y/97bFqhPIRDqATTrcm5q1//uGHalARiq6IHfh2IMPE
hhv+rLgvBQ1WEM/mEVCHwmAc5qe+S+L93y++8pM+8peYeq0sakQZqAlQqVyQ26ZelVan53bQuHAb
23awDpBh9q4rndO5CyzW+f7frwkv9w9X1SFPkV+7yrQuJ1qsauw5tdwMpKqwu0qFlzFOGuczfngH
FagC7qhNs9Ms2r3uLPZLo7OfNd2kP9HQ3xXSa/GIo/M/Ez+0ZeFD73UvVDqv3Mxzqu7BuB2f6mM4
Km7f3XuphQfQonl+7IzLZi56fWONqrLB8GglgSwvUQUu3VM3wyehOJyNfLnXC/MAz+NcpDAZUKis
Ku/emBfh107T+diqPIgZLlIG3alPozIEd0ux+XFvzp9Hs+IBnuYuIbCq+o2hPU3mykgh3Um7XRKh
7szJ+eKKiULFdAGA+3k62mr2o1/Fcj7UEJ2QApbumSdEthmcjJxuo7b1e73BOmDu5q/CpSdyywHQ
7jyP9BIUibnCSLhiI9t1wlMPkpyIXRktI+cOlesZAEEQpD95eUGX4Hk5jqLOuK+7DuxqbUbzHDZO
NkYvhWdwSCs8HVr64RSb0wJiOU8bYS7e1h3B1uYG3z61zJ6UpReP5+bxfJvniSouLVhvuUI7NjL7
BxM/1x+cHPfgdUrd2NmwFXHSHiM3Kr6afaPfL/lkAaUU7p3pRXiP9sZCB5nyuAdXQUU9dW8qqyPA
2Q1WhyhvR70fD5Xsm9tskXCxxbrNT4sarGU/DSfdkyLjL9CITkNkfdO63sHRcRxv5lZTggTNe1Gz
CbeqfReNibN1k/iHt3jZdoTjcMYMLK/YldCn3kvDyUQg13c4pqJ/hZk9Hc5smDTrXI9HjPVwDk1u
9tPaEv4Io++2zKaDRom9kx72mIxamyogBqt8tzwlDiM0W/92s/QC+o5DpyHnsGDlzFFaBh7BrYDb
9I7nNvD8B42nU0rQW9gvaQ6skqm1d+MVPDhfyRJ7P6R2cVe13aPwPA9Er1C27rq9aWXDAlwhULlA
06FDcbd5S8zzmWgSrf2Up8wIe6A+HQfrrpb35INBS7OLWIfeAPsEQ5xtDaYT5Zl9O3tmfZK00+Fy
buT/vk/Yl+RKNicORzxMUQXann3pIGNUplfo0CIDBq/aLSNobWMlfRHEGGqDnNdUIpgKYuuLIbWw
5ibo6jKFbaQK0DUxp0Q3mgzB6gUSZaTwqFjRZ55e1E7D1rYIy+oETfLslWVQimHPbNQ8pNFkgUED
6Ei3z31Dr4u31lv0LYM7vnvFjY5lksPm85TD4i637tT075VRUH7It1lhvGnrjRl6TXrUXIxdZ3es
NmNXHBcTFyZHV8z7sbL3TrxAy6PXPPH+u7BGyv84DBLngAKINZfKzkxp7Gn7uyCNOTzTlb6iFi6d
tuF8WUpc5vKVCTctLaU7rCDxeuX5/7ZLI4VaHWphLBEbe6lerDJ3nmZntIMzWfLchNWJrexnbyHU
SRX5FW74Wcjw62EEU8dTYfXDNsJ+84Lo4CWubNnase4/E/5m8F2gfDhf605RkiZ4j12wt4NuEYGj
riBXzALxzzBdvsB0iRzeMDUKSIUNhHHeiGI6mGrbeWYS7SLVil5pJQa4ajVYvgGKMae29pSDXG2M
FWaRktofqBnIDgDVKv8F7vAS2sfEyQRLttyryWyF2bqYyqHH87kUHg26C45wnkacARWQRWav+kzP
ex4RJIhhTucPOIcDfH++1HknPjeFjg3L8Yyguc60zjO4wTNgJ1T30K3w/bziZmc+ae4w1BuGFVBb
UWzCHWAUjtp8nxcZWnFD66CILfPpfIkzr3LdBc9/+d+Xx4UWBuIMGlJYgtCyrVWhrl7Qh93Eo28t
gdgyp2rhGpjdEJQZS9M09lY8/2xtkIDZ/ppkzLXPYEukz+2BjY8NfKEoWyXhO8/NrhRUF1qK8w8j
8499wyLYDQeMC0ZPVDmpqkyjEdS102/PI5YznJJoYn0p+grHOAwLalc7QdvepbHy1pAxTfWvDwfm
PZtKl9FuMqYAb/b2nyvP7ffqB5UXVSmaHjTBpnUh9eg9pRooO5zgzO4tCjr9tteW40wayF5zKjVU
1fRtUYTDZAIGTzNSRP/9N/zGWzf4yNDHIjrTXFOHXPRr0ekUdTUywebbjslQaQCcYGy4gTCGiL6n
ugMsKI9wEpKtKBLbT3NG/qLynhqRi1u9LKHvmVRlfTX+SKISQuokxm1iOD+nyHvtmuY4SSc6YQhS
/suH+q9EErsf9aoc6C6VD7+oJV7qkv/99V/5/0lCgb/Ah1e8SjR+0VA8j1+Lb1/XpfjjLMhYVRfn
/+RfFYVhoHrAl4bMAip9F//B/6ui0NT/WTWHFgGZSJxQRfw/EYWr/g//Kh46q/0Ri8Wgg/o/IgrH
/J9VqkjulAEtxl0d1P8LEcW6rf9n2+dgV4HrHPzA1lYEVsjF50pTWM8SAcGOef1O2MVukd8/PIs/
kAx/lfD8foWLnWoZBMTVrF12DrJ653P0YL6ZV0Ocf/2sf7/IxWedGx2e2EIsu3ZqwSW3Pb6LybAl
JeumSzuSun9ALw3aSV5hUK6f6m+PDwkMyBN6GEQtv37Ks0O0cewmXBdqi/PexTdeRUzfe9EHf3+K
q2rmtysZbPtQmFUd1uTFHSa1RgljZMtO4MbuO+P0qTenBysL4yr/tCxRhfxquR0h5y55fjcZyddm
Wvw5v/I7fu3szw8aNyniAqgR1hLxomeFz1igbuaGJ+fUajYhrtBbk+rWg2anwdEtvWsSME1db+3i
If9yzXWFfWjS4xlbc5lO6m4avQMI5D3MZUBw54cjOPqqdiJSGY/WQyE65dHru8afzMgMxZIFCXM5
8mAPAy8pIBbaeWId+GpraL4RJ58SN/4hzQg5+JLkgeWIRxEhPxlGqt0hY0g3qtapjHPl1Op4nknG
LbVSPJuJvenSQhzWOOnedMULbDh0IUVGVKoV2UGid8odMFDQNu7TPI0aTWcFrphEfjQvX8XUaRut
XaodHvfZTkbSB/RLHha5BmW2A5R4BaL8UgwvKSU6aXzZOP0cEy9QZ/sAJ/H7QAaldIm3VXJ938DK
9JVUv7HrhcaiQjKQwdrxkyWu4SjH2qYV/Y9Oi1OIh7phBGPfoRHR2/vRTkMmEo+e7kAZNeSrIas+
SMFg9t3aiFtZB81AqjdV5zwbWvQJHLIOtHR272LVHEM7GY6WGEjybsZTVU/qdskV/pNe9C8ymqcb
GzE/LiaBkZGD1ojB2BWNvUc0REhU/u3KJ7LuJP9ZJ8iPmeSRXchaweIQS9l1r/uwTvIafhxRBlEY
d3m18xQ1DRqz2zBN6o40ziPEW9kcWyJnfUH/wgAk3/M1aeHff4fz657K70CQRlNkYrWOoQr8ll9/
R1tqmdGrithBudP3zlSg9wb8MDNNvka9hH2XZlof2pVZwW3lV59E6REatziSYaJniqCtQFiFiAZU
KZncArTEpT82un2a5dxBwG1Uf2KU0viyFWe2hWYEltI0sNw9Z3igW0mVTTqQg+5nOI56m7zTnVfZ
ccb4qjCTr1Y01tuxUb6j9tEk7eW4nAx7lodkjNznplbGr1bMLurr3Im+ifWO0XrX6pvR05RNO8yQ
BeQ8F8xeiwlKLPsg7E5VMpGa24fZWTzf82aYhWVrvcXapNKFmRoPvdEgUOTNro0LN3RnHUYH0lNb
DVmP1c2YlzfDLL5bSnyTO7YL/2vBpUhpGROUyREN2IE/KXQHjzdEP6DMI3g047QJApSflsPnv7/L
X7e79VXCRUZpbpuWja3JeVf+sKSUaoxivMXFTnbsJjjEWj8UY64DuBMyIGE9+tT33bFOHf0K9dz9
bRHpeLXocIdIscfC5tJuZBpQni9lZId4r7Hfm3LTLlPzUldltS2EhCVcYyUwQvSRfXrIu+kLdt6v
sALjoI0Y//c6GJYN5ZowrGqDN95hSDDDSbKy2M26C9Q9WdmN25cLiFY/hXT06qkpq7DJRv2hKeLX
cpEqJ+iAQlLCDtMXA5JsFP/Umyb6Mnn2nSU55gxr/DyKUgeV6LPp3dYUnJisBnphwg/oRNc9OLr1
IkYbugtzyIFhfm4Dllh2lPxjJTDYEkYvvrvA4d2UQJYEFchRsLUZyZeSkvwzNDDtmFruBANPxl9r
xWgfK2ShCTiAaF/cBhDJs2b7R2sVX4zY7O7rOCH9d0oNOtdeiQJYW7dOPDLozTNC4uDPngyncPA1
HeSDk+fpY5E4glp8gZKJd3OQRVFYGsr4mtmGuHW18SGazTsFbM/0Zu+a38t6aF5uXLxpyjmaJmSh
F1VEVjkMOwxlDhUsgMjSQ1UF7appdn9fzOtf85fL2Be1nmVLpVW6aA6Lw+rr0u9Xf3n1qif6rzXR
v9vwh7u5VO33YG8aoykZjk2PTCnumQOrG1ON03Cu6s+NUlwxf7x2XxelUYPZcTuqXLAwnpTvbnJS
f2Tpy/JsdA/y098f4YW72e83t5ZpHzYELXFti1IMbuJh2FphEeY79XlNlm93TM6ueGVdvdrFiaan
uWtxKsiw267enc2u3Oj/FFiO2aHYDf9dlsbv93ZR24EiSm/UBw1N3A/vrYRQfS124lL1fD6iP66N
i1LOaRJmfFCqAazHKXTSxXpILLdRbrzJbH46U0cmzajHxn62Z+/UG9n02NeeGPxe1QHfEMvGd32T
WE9FV+NHFHcnTybdqxe3yW527D3xI09MVL40poY+WVE3hmGQv+Rm+2Xm0MmZ54ZJmxZ7AlThtFE/
1m+OXQ6BUpJFm2jLoXWmZ1Q9O1NGBgJZyM1CJcMJdv1ycMaUNIsWtPBej6yfpvSalxlhsvrYasyD
/Trul08kiEJa6vL+nQ2MuIvSY10mmbYRcL0ThE3ZztKm/rU2GrwMhAi0pXfvBgv1BoR8T7kpbIM9
GVGU8d2G1fCEZO05sdV/PBE/a2ZJ4Q+fwW5h7C/zbL3raseNF4M9fE6dJChL8002vbH3VPjlnRvf
Z3U93NiZfpwH7RtwLQPVRO/vrd7dFrb9rWzkNotl46ej/arPzcPSjTsezreGP+ixhuNcL+q7KMrw
lcw9xGg5WZuKMr2iHCjDxqo+wQVAvDEkOpZuGncVC1f7ukB5KMD4IJxvqzwvtrbTv2aVUkPFRpGu
1hg+e3D4qCdMZIRiX+kFSHl6K+VKXLXfnDaLNrrNzNsG+Pdnh75n6ZbPooSvnnlVdNKbQQSVVW3U
tCcoxXNeKP7VDYJ+3qHT1I+mnX8ZvC46MeaTYTulFDBWahX3ksHDZ8t1lLt2FebkU2n3/tDb+mEc
C860fnzX4umH20zWWjDWSHwsoe2T2m52kS5M5YbDdBFhnhiNETj2gDlIqcVfNFOnIhkcnQCFoRVa
BKcHub7vtXVihlNUjgfVpl4yxlo5WkyT/brIo71IipmiS8z70cjH7dh7gmLDMt8iAa00ha4QRJaY
v7llafmimsf7RIGeQoIsECxBQvV3abfyE/SfDOpG57QPeYRQhN4E5VpJ61LknoLCIE7dBg7ihECs
b2BqBVnf/ITugC0cQ+PpxBdA26BpaMiiVHsiIrF5JtXnABafHj3ZQQ6BP+cnmZOEYoyxe7Jrey8n
ME8qPc3O90qSFNvOnYt0q/emArc0taEEMSwuCR/E1ecT1iPZizbqUb7HpUgJBqMwiZ0TE4alk9Wi
/2vaJxO1pbajWs1XaZ1JuySlWwyhnpekWLla/GSPWJeg9Tazt8FC3dk2VfkStX2fEbgwtv9EUhcv
caoayt4dIfZP9dLhsODdObgI+b2iMPQrAN1SU2zFWBvoTGVOvxgPOy3HCTaTdu3PHnxK8gHs8Vkd
CncBWqiMBIIJcxykHxHcii6Ku/UToSXK8snhr9BrNmxZDlYcQKAZpyBOatA6j9G8Y9rwVFAF+GKI
H5NUJHdlNhc/0q4fNhYboZ95CLoWyO4+lB9ExKnTUwiNyT8jHLibJZozO7BSMZ+sMske1FHQHDpT
unVyTFJGRs2hl3XcrTZABqlEfRImQ5FoaL+NmVoeHMhPfP+NrDHBmLKbQpu6fVFa+UttaLk/Qft5
pcLUNzixJT+LDkBb99pmm3dKfhSNLndThdiN4eaot1uAJe8O06LyNRJWEXSJirIKK90wUbwqlBb5
qKwzjRpAItee+sNSOXeyYoIxqKCeVTofXFOJtwCcN8ZM1lgWMUKctK4OePrlfc4qCaIh2TrwbpNK
bqQF66IlmLOP3EOqZye1jPcwMQK1btRt5RIJGinTZzqI92a25FM7xniTL6oJEVxuc6MSt7hlmd+r
1luFayrcxjn7hvuDt1lk7cDvTuI3ZoTFpjaz4TUxyxtEMvOOCrUM4X+fMpvdTrPgj7m9upWd+gUZ
3ucqjocb5qPpje71djhm8ZdOl+y+s2JAohr5N1MzfaYAQ0Ola6jog0nRqn1RoeMrlqVvd6iDj8Oi
E4pYACz4Axy+NEeJuakUL7f2AwRgNWg62WLaEXXQ6OER1dP3BVk3Il3O9uZhRsiOXKx/K1u12JiW
PHTq9NYXmHdYk1f5Y1YRIS93cYvFyZSVZLBXurjt1UhXfQtOiPgU2an+bGOp2m9ceKQ0jynyzBpa
IsF1jF4e0rjUGMZ0A4GlCyWIhCoDpZeJngIFkEnMPGo3OFwNh4V79TlCfkaRMYUMzJZtvLgaM9Ja
QbHY2pxCnXlcXFYTy+W1yBnl61r2fQC4Dxi8VTuZ1qvkkww4Q7aKH9fWCZlVdj8bXRPWsb1qCVnr
wyqgzJXpNJSV6btJ9LW3hj4sW7fKoUuja13hnRo3E5FInYFa3DKsn9ol7DKo2w0+aXpTZvhXZTc4
dPaPDeFcfp1CoNFS5ciq9hU7s7aqWR3GrJGHLCuDbJnRsiVT9lqIZJdYGTJ5PZq/CCj0JPsZundb
Mlg6Wl33DTWJilFKPUfolwY93kwywy4pqxodsC772et9FtpOhjF6nOiQwumWp8j4ag6O8gXm88NE
nlrkE1vgwWVwEBuhmoZbg+nMKeY5b/K0i5fANSCVaU2qvmE0YTwQH/3Uq1W74zjcI3dSDrKE21a2
dgjJBgtJUd0VUM2CGaVc6aX4axTWfiqrPIBS7D1MEIHNrnvWYiVcrPlzNTnR3hZS9Vn/zbPi1e2X
yLYwTU3RJW3s2ME/zzG/oXl7UxWnC/BGsbedNKutSKIYR3YDR7MyjpsarYsBWa7MS/6vR8Q7yJy9
cbxs1xUciWmrKj5oRnFy52V5mFEDI2pqJ+3ZKtRrPrHaNdToAp+eFL1yZUXzVcNc/erxrTbv821k
Qq1/bJVT/dz/dyGv/9bZH3Gqi35FQoDpIzx9Qu+7PgROEwq5xi966hUg6sJG9PcLXTQr7hxN9qQt
qHcLBHF5hzDRGNrbcspLWOBJD4U+k4E+assOYzsnFDNCktExortR46xQq4TRqqv7msnyr6xo+QRT
39uoSXm60lb96SV86AvWScjHtsriWJd47c0hU1RfBh2BYWLvkESehv+do99vXY61Qj4fOrgM0oGR
Djz9ePjUebeZ7lCTv6bOtUi6C0e/3y7kXLxmFDhqS5Z0DYm84jYy9baN+e4a0aEtbL5O2qgcUO50
mOVQFRjI+FCjm0E7SxzglnLapyDHq3+Nhhe9RIzVlSCHkdftMUwZ9pNjQACGpR78/V38qX23LcAn
C1Ya/pEXr8J2U5HrFBphSe6w9qLHVITdE5uaOn3/+5XWZu8Sj/h4pYs3EePmLofcjsLUMax71Zzf
Oir6r4bZbE3EkLu/X+1PKMHHq12ALLgw2FXNcCW0vq/8w/a7+0MzSqwTQ0geoPd/v9pvwOGKRf/n
KV7O1dTGG+di9Kqdpv9oH1xbHiaxbJKnxdoleX4FALmCH9kXr2yyGrWJCxr3odipMj8seUFy6u3f
7+jaRS7e1hDXmnQzLuIst07n7DNjZw7y5u8XuXBE/O2jufTbjCpOv9jA72JwrGlfzOap0lJta8yw
kxfhbu1Me2uW7EFoetBasXdty/zTKvmwEa3meR93B7hJBryWrN3lwnnpNBUHn/hTg9PdJllMDMSU
TY4tmJ8ay3e9X7ZazZQEZz5YiKq468ahuekFVWhnOOGU6e9SnRocNDLnyu80rrwN5+LUSiJQhySV
SBzs8lRU5d6W79iw+p33nDbebVt/jxJ5CwHunwFhJNAGKRDEtcWG92WKw3huUWnRwzQ53No20Kx4
OzvCR3/7ONrvgxS7Sr1Jrc5v+mMMwRPHOFcRiHTHAeeS3aSgWk/dhDQERSuufDp/3IA+jHEuYKgC
y4IEYbka5uqjkyIH2zjlocZI4do3eu1C6/704SSIm0h42cKFGARtxpPAoKJJb5UbpboC5p/HwL/t
dB9u6eIDbboMdjyEjZ2N+0Mqt1q/w9/vtPRDMOPysyAbTrQdJHe1fWijbXTM+59ReVIiajsNJDu7
9oz/tMw/liAXH3NJ7CIBLgwgm9fuE4TFmzoyd/F7Ne/UGNGNM19Zr3+uslw6c/gKRPRcuiwTnTBi
68upQjsdKD5m5jeQjUNjW+2u5ef+8d7+c6lLq+USdXZbuGYUZtocIycxJ8xK2u0C7fiAS3bAHAAn
DwYd0VVVwR9X1IdLX3yVau4ikbZYUcr3JjuZ+j+0mg02OdcGBtdu8aK0kERz2njtVDsQ70qL/eh1
sm/r8ZmEAb//xPz/77vy74eZg6s4RBEPZ8+1LPj1Q3G1JWlz1ZrCKg9TwJzBn8heIUT6xUqvHGXX
LnWxMLsmK+QiuiWUDIbSRfEXHIUA//Ib9ABB+v73G/vDcfPrna0P+sMWwIQRLueENQvhgnfGpDtH
4ZRvQjfLTTlHQWu4uE84QvrjgFvXIKsrCP/v2zjX91QSSXXddKzVYPXj9TsdmZKi0iC7ggCwrAtn
/UZJ/us669eLXE4RoJHm8GIgwmP+/cNrb803YV3Z4q7dyMWmraVtredw2kOoDz722Ei0zHexFFfM
2s11T/51J3X4hBiIqi6+3OqlZdkw6VjMmbUZlorb7cTgHQmOl4/AXbgIme24n3FrBCOdl/4o6XMa
f9DqbUKqzkuqDXStehzEpVshRWn0bRM3oZmUAgVE5xV4qnogeTT+sWVX28TJv5mMC1U9PSqT0x+1
XMxbAqngjoCvoXNLXF9VWBgOXr/bBa1AkFfx8q5UkB0qJcNLp5DODtwbPVtbAT9qzRvWEGXIvJ9c
gPR/STuvHbe1ZYt+EQHm8CpKpDrn5BfCkTlnfv0dNHDPlihBxD7nwW0DDbi4Uq1aVbPmVHf1aHmk
OCzl1h8N600BNbASzs+Le2nCFovfJaLF9cHia+XgABffee3KITp3ZA+XZLH0rcAbJ/Rilt7QHaMG
Ng26pkpUbROZ+S0MeWo5Xq2c2/lcnIzKACI9ozkBwi1sFpU5ZmYl944faE+TnLxNc31CkiKZGqo8
bL1U03YeABqn1CvLzsbKyZT+nbhs0yvjyqY8OwEHH7OIIyiiBHJRMMUm+mQ6TDD3MCCoH5X6KK/F
fWcqguz/A1vztxw4rIFiWFdVOKyp6d6ESNqErWEXc6cp0li2IeQWDXRxeyXrs9QFus2QZsNcusYD
f+64qxIihjoAL81YUi/XQZgbY5LKDhUOwbhHIlXq3ctrfHqXGogvct9AqQX73hJ6MSowx4yDIDmF
6X20VsqjWFJJFXUi6LdiK2RDuhKknB/UPxYXRwXmobROA01yGsrwnirsS6iU6mTaXx7YmWjweGSL
zWvEkEmoNBk5NCLnjpmFv6WgpC8ZIsGtaIwKHbjUGgs1h1S1sBX4CCBhsr6iVnjTh+JHV4e3jQxZ
RgOFs614AaygppDvoQpoVvIya2uw3NlVBQN7zNGG4mOk+biAz3bSXjI8SfK8MitzzLI80ofrvQgy
kgkwRjNygIceca3uWhv9W5Ectl5dh5m8a+PXtoGfJtwEMUS/XbWy3RYAy/nlebwqi5MF6Lz0VWV2
IPvsVnNqN3DEx7nWTor+OlxVrV/bbIvIQykNo4giWYKofEdRA3KFpl55SJ27K0HBQVtJzAbMeDGj
ZRv7qVwrkpO30bXulY7W19e1yGUnSCvX/zlTmgbTlqIjlaEv2xEkcAOlgTXebF/VqxDfmdZDsxKF
nrvJDm0sgl4EVGg2nu+Z2oS3IR9M3YXzO9xe3oenoTUNqwcjmW+eAwc7BY2WxTojUV3aJa6tXe9A
2uuuCYKtTdjC15ilp5stLKvOVO2EH016pXynY+3yUM6dXg12VxpEuJ9PMnmUB4JKllFMGOobhV6l
sN6NIkkveoWLfnfZ1tnjc2hscXwMpe4GPQplRxmVh7723SKpIFXSk3JvjLG21TrjORZK5aY1Fael
hqEpnr+fxGqCIFRc1ds5TSizjKbGo4V9LyOye7yMRTOlZllIkkNjzucUPcDZ+lFVxa9mchv/F1wR
sW5ClFOS5V9TQDx3spFFQIBHFYF/motHoEkmPQDwKDnTawsCqd7QrHd5sue5XLhKogCkg7kcAYwt
r0ZQu1EsjPGIePC3klnlotoP9/jmfO00nBnLkaXFNh1jH8aVhC5HSBasfAugDnmfy4M5s0txvAo+
Q6H/+kTVZ4hBgjT11DsDL0pRjLaV+pyG3b1C3aKevB+XrZ053ofWrEV+r1PQiQMj0jsQ9u8S64nS
T71rKF4rABN7X7gVe6XcjK23dj7m//hkzf4ZprXYFU0ndmab+iPMPWNpx634R5NyWtrgYat98Ses
gOa2LShEo90EQZGxEjGfXUhcAQphtGdBZnx8Hvw0ioO8G3vHItcli1dWbr4LjbyyMc94NWb3HysL
J+DlkSq3kdQ7Y/HuCTAjTrtO6jde4624trMnQBNhrkY9XtfnlppDL23Qw53o0BM7vg7u4PvoGxsN
rTzY+9EmStYQ3Wcn78DaPOyDO6EIh6hpC0juxdp8EVQrcMAUvIai/++0TP/GILitf4a1WCUAZUJU
oqMInZmTvYBc096D35cPwNklOjCxWCJdqcHpgv1xyjCjwVZtf05xXfBWmm48TVtTnlyztohywO9E
QCcormqf+e9QQNHqLg/XZKLOepB/hqQszrQoV56chOQsY/Lw3cwjdZV0AgSI29J4vTx7595fhyuk
LI5xBN9n48Me6Xg53CVT0DYbQx+43bxur3V0VEzNVzsJpj2Mxj4RPZGsBLor0CeuuM3zM6tY9IbR
I0yG4HhPjqMhBdG8VXTx1fpsQmCT1/XL5dHO3n3ps6DGEDnSiFqA0Tq2kSvQz1opNlqYizQhcjv6
Ri6bODeMQxOLoM7UEzj0B3Vw1Pd2cGVr070p7f6yjbOLdmhkMVdNDKRM0qF2o9LqJlm9DVCOkbun
YGatM1qQGk9qs0fGfF+qD2L+ddn82hAXd2ipG2MTjQzR+kx1Wxr3GeTX6krh7JyLMmRLE0UDhhj6
BY6XqoaYcjCFdHBKCJnq8QoW3MFbm8izIwG6ouh0HxonDwqlELVQDiSMQLVfgGIDKgZcq7Enujgu
T9rZracA7IQXSCbKmcd74HLbKWzNptEVhzIrBEBK81aJk79yms/dIvQ+EnRo53QzgWOZvUiVwJkE
p3v1jWinoYv+Zok3fr6Wsj+XajYRL9QU8iayenIDWxZY0txjE3rwT9EKOW0hDutMm9t0Q/wbfRPz
YWUSz4zvyOTC18MypuiJhMka3Cu0aKgObevsIX/JoNBaSzSe8cJHxhY70I+AXSKiMTijrL9pgk2f
0zZJ65dW73aR8nR5e5zZ7ofGlq0MnV8KfseqQpgGg2YV9hKFAgE18yrd/ntLdAGxcMYs6XqScA6t
OOiiAXhQ9QyARit/iB+XLZypjdGscmBi4SCKXBj6SG3Q0MlE/U8hjI/x0OikHqCp3fZTHn1DVseC
w1McIKNrr2lu6QLbrwXZvfwl55bw8EMWhy4mjRTpesP5/t6qm6Ard803GQZw6gaXDZ3zyIhEm/qs
HUduYpm/zbPMyoBgz+XAfqfatT3siYO3EPA6viM4l62dcVsIB1C+whbJ4mWRpdWEEGkVSXGMSb8J
R3uyJiC8H3W7lnA5O38HhhYLWcYIJ8Obxvwl2/YbALsNDaHyhzV8Xh7QfJQW9/LRgBbrRLk/hxoW
OzKUjIBVfaDl70UJu+1nWF9Dw3LZ3Nr8zb8/8MWF7Efw12Eukm49007vzOBtDRO3NqR5ag9stEIH
f50nz6mBVnwfrUJ6QZlEseMBRkGzju3QEovP2pPDPeWbNSTAuRFSgKOP2zIMepsXgQ4RsdL3E74r
g25Y8g135O+oeLaiNXTVmcOO41J1OqcNND9OrgEhtuizqIOBvr47ief03aDDk7epn3LNnpstZAg8
1ZU07unwjm0u7oEGbTcDIeXRkXtBdzxvvE49cy/Ufn1TJ9nK5vybWjnencfWFheBIVgFOeNEcdIM
aCcQ6J0oZ3C89UVCuy1tGAK4q+0UBA+oPY33QuLfdHr3pU6ltLEoitmaFzafrQHFYWm2+Q6ExlUi
hLuygxRUybynodG+JKu+Mkb1zdSVxzLI9K+yD7+VYZs6qeS5qAwymxMlik0qQmEokR9D+L6g5Q0F
nl+lyrom3Wginx5m+0AL802foStat2XwMI3Av3PwMnBM+ehyTNKTMVbC7vKhOpMwMzWVDmHDMOH1
Q2HzeMcPVpjncVGpSNTkrZ0lYm6XxnAlIlLZlKV0H5ji/TCkxoMCYeInjJ4tTeTxh6n8yNO2+tdH
/PhjFmvWJL2FEhcV/gHQpWLXTxlNwGuIyHN7/3DIy1u7h3FSFXuDWqT0e4Q3V0DJZGO1lSO2T+pw
375a/bVfrZTYzwReR2Nb9iNCux1HWgQPXNN/5M+m8VDfFeGH5++Cb1l7Na3VrU492bG5xYumQV4S
1FchOzPWZ3z3xw30WcZrFgPCflD/vec6trZ42mTGVKuwZMtOIf9RJN8xp5q+D0i76pXs+5kre96q
SGGLkjWzZi48dCgLMLGG3KJ5lbtSUYB+3xsVFNrBr0JOIFIOm23b31t6Zivhr1jVVl44p5erSZg0
v0VRuab+v/DR7RjSS1wTMnS+uqGDYfoYsl/pcIPyzcrJXIp+qRBXGjAE8QNmRm6DxVDT1M8j3ffC
Pa0CcAhEcv87KXJrU0C9qVHlcEsfGjejt16UAq4qCd4epfGV607u4BCH82+HbKzp7fNRTm/1BuWt
LINzmE4MyAClEtW9dpLqiFZjeeYNhp/QTRHfoLEqUGT5WqG3/Y+nTR4VqIIKqD2zOduCSXrQ9qRY
NG4E6sCo2pH53wZ0Dv5pUZEwdgN9Sk6eCvFDDq7/VqZ7iZajsdQnG+ph69GqKySbadUaulTO4AuY
IMlX6CipZcEaXV+s1T9G6tEDRwfMVZVUNXxeRWl7URnkQB6960albQeqKX0boXmS2YlMJ2zcJPnV
IAgOHv7BMIHSplWEOEtpXkmD+tpKQgdzcPDe19EVVLqo8URT+ZX2/bbRydalRdK9+YA0ZH+ccRJl
Wm/MvKi2qhR6c5PVU5/QfmI0KUR3apGijQNMeF9DTXvXxjXNe3qt3fX0bBFt5t+Lsn20MqQaKN5q
X30Siq+KMQjQzjZQtCAmiuZLieunwwD4Knp9QT0ke18vG6QLJnlot3osgfCMwlhWHdkbQ+RYfDRd
qLIn1ncjS1D6a/2ZqbokBwNhg1/mdyiEmohVTMUPWZZ+QsQlfcF1SWtEHL7FhfgsyYXwItEvKkHg
O3LpoXGH2oGPulUsxtXNENBxEWRJSJ9Ek0KClqZyjKqggDgjaknor7Sjhh6DZ+bIR3Etbpqoowt0
KpVkJ9f0LDa+YV755JetuP+sICcEIAqQvgae2Xhjg5QcTGawHJh2WwgfaQrxlZZ196I2abdVAQdr
k6BCF9H4T1KwCfZT2uwj9D83SqTsCMCkrRk28h6BEpg9s0e0nd6KgiotjNpfiZZ479LgRZ9eZ8IP
Uv0im043S+ZB+RUJo39Tax4dCCvndD7xR4GGSoFFwSNZIEBMKpzHN6hgNYKEvu3oCgoyBeYukCHk
Z0Wy2jVk705v7+n+syfFtGPKq5eNn4RUs21VITEGtkolbDy2rXi6ZbTeNLop1cGvsbuZvhdrHMVn
bWhwPLEqkiUvPZ6cwg2SdiPMSeAyjfgVYdldl05kXNY6v0986zyaA0uLO4tAsICET8aSNXWo2omP
QPPHdy0KlU2j1jR3JeXKtXxqUpIVTeT9pxvAuORFxEEvNEycOoun9PR2ibRvNreT7j/luuo0lqoH
N+iVGO7lVZNXrC5TxfRkSkrs6apbhnW8Z3nlawmCCNdQAvzcUHjfWlMdv6IEfo9dKPgwrKRI4l4l
WUbPgIpG7b0g5jADQYEjDluxKISfoRIljdtIs772mO/1xhweGpGeGkUXdFeEcxDp3zJ90eMR7dap
VLddS4NdJdPscXl4p6EO60jVkUIaASVEEvPwD15RYxZnXiEbmP6sQIKiuPNSia/FN6ndtw+asnIA
5/O1PH+H1hYRLNKSllx1+ug2YrVLe3mfk9+8PKJzR+DQxGKXoD8kSLU6D+glolmzv1WRsFmDt56G
NsfTtoxLoaZuprI2R7faTg48TztUu75ob3DEfWLHH5eHNM/KyaxpokEko3Oul+HoFMoFzMH+5KYp
ksR47+DnKJkA9+0koPleLa4u25uTASf2YKKEjdEEM6kvkgVKPyhtU+QjXMSOLo0vQhQ7EtoIl60s
CSlVaZ7DAzPzSh5sPTksjE5DbMht4+QVuLsjiOjdRl09XDdBaDwbZSq4cSR+FF7z2gnZzothOTAD
eioFeKzMSc7uY6rmK6M/PfDHn7U4EamoePRsaiNNWPoWEVITPXZv/Cyq7sYY/m2EOk+BRd1/Ts7M
7/vjKYB/zRqR6hzdqaJhUY5pzY7DR0NAQ0Dwf5ohzV+XJ/3s0pK9ZnHh8z7BAYArpnEcpS231KG+
oMUVmifez6UoByvTeHbTHlhaXLWdjJp1ksOvN0m+aNOm+zQNpP5j0X+Lhwj1VMSLKtFba848N0AV
+AoBvzr/WRz/IrBC1UzS0UVsYDc2D0qpb2nJvTyL57bIgZFlv0CGWDN9rANhBL2saoR+L915qVp9
gXV6ayET/C/MSVA7WhYxgqQtDspg9IoK1cDIG+quekgJiwr5dfxQkDe7bOjs5CFtAEusBbx8eRnA
l4SXKTBkDS+THN2GJg+afOVZuGZkcQcYcUUdKMIIamG7OL3PJcMN1f3lkZx1LurBUBb7wKh5kuoz
62CJgp8lek96RX9qqgpXBQy9ttzCjbIxhsJ69jyEsugkvWviYaeqAPpjQ8kRVymtZ1/sB/fyl60M
f3lzlHjcFHg1ixkLDy3IKj/PUK9Z2TLnbsGD4S+vDLMbCs2YJ1lJvtrvcIjE2QOKpZeHcvYYHETT
i0xC2ZNpDcJ6dLXuRoQdW7Oj6Kp4RjX5sh0e08sbyVBnpmmCOGp7uMyFpd5CUKGJ1M4NauDDvtII
z4QS/U1C5eimNpXqDnDzYEvB0CKgXPSzUHqh1AgpC41VgjTOTX0n1UaIAKqP1NCQa8aTOvbFn6It
5e8glhCdMqNgo9c66nitkD1Qs6eeokP1UnZdgQIRj0m1UJ/UOkIhDdfzEs+gLd5rgn6jFq0ukNcA
lGSraWNcUbhDHb71kXKDPx7djwledDg05HzbGmaPqtI4yTd4XRjCUuVXKmW6YxqW4k6CEG+R9nqi
N6yzkd1rGjtKdGlbNla9LYLhLhVREQ278d3wTMhyprGtyqteQRgZe/04K0ahrY0+Zb6RBJRqQx3N
GhrWH+EOlh7yCjHpKgjj34oiQtAB3SISokGTjzYlAt+4Fuj5D65VgZ7u23BovGIjCKZ0p+ZDcW32
CR3vqQ9HDfyhe7kMvXIjF4oy8oJK0ZJDBmIbUg4X2ojXMjyxJAECD2nGwbeQDtd6mNRp54fvJeql
W8hvoRlEDemPTK4o3SQwQUYkbXXB2sM/cdMFsgip2VjfNCUc4BDV5LkVPpohj3nk5ZAeq8eXJoki
7ufxW6oW9/6A2iGtPygjwkkJm5gNJV382FoxsrQz/g3NXgN6o3qneuaICqQXfkwoD7Y7v20pi6ht
IME/NGsmKErT3Gajmewlfcxfh7S/jSUhQVnW670tASaEokJQp+UVrDaSsGHXoRCHGvfcNo96+OUj
MLuro5DMoNdHVnUoVC2JWv3iAAilFCTNAOluGntoWqKGFvXONPzpWu/Z8F+4D4w1vOlpjPvXJmos
/E0Vc+lD0qCXc2/uA5FdyZF3kSPYDfz4NsKfO3Fvrj3OT7vfF/ZmJ3AQD4p1W4wQg9CTHHTI0Huo
rBZNpLHXeBnRjzG9KVrd3xJVDNdiFIcQxwhPph68hn55A0/Q9BCFhrmnBoSUb2aqm8Y0vyte6Yrh
QAYLRVDZ7NqVhTnxgYuPXixM3/rGCFsrHaFEAU+ZZthqB3EFWkvR2lPtJHmxMLWIqNImUYVhluX0
7oZtbUs33U1oz4wH8cva2p8EbwtT8yV2sBS5npBB8czBrb9LgaOpD4hJkzsVPzSrWXHuJzeVASaV
viwiNkPjTl5c1HLsw0BswpgjjQgqW/EubbKdpVyH8PRcPkNnBmWBpQDbK5qaZhmLQYEbLvy+I3/Q
V2iC1H8qA3YmKq4aKStpeij6fxvczyM7sLcI2+C6nFJj8OACAuMc+4prlXdkou00naDqWtkdZ6dR
4XUIeSwiQUv1hzoc/UZXmUaSlptRs+4RRB3SEZmCbmXBzux4hvWPpcUxzYQG9uZIIb/kC7u45ZbR
mofW/57KCe2XzX+zaIBgTYhVcXvLFxL8AVWic/m4Et2dgvyL8kjzYDWGXT62K1H9aS5kXrADW/MG
Otj1Sdtr8OKQOesAnSNqBNh+p+fwiFqwt5rbSP0Wjfld36grM3pa2FsYXpwBM7YaCK8Y5EzqFQr5
Bg4i+gSftUbdZTKkK8Gwr5VdUf+Ign1rduRh1/zYSVg6f4IGITnYPV0/oa2dsiKIkbsdXKv1v5o2
RKzcvCINf/kInjYyzWZ0msBIOP3dq8dTHFHO8/wiGdwyQaEIXajfnQgf68jgBOml7/2dmipkv4Ic
4ExWlxu9yu3KkJ60wr8y68G8nioRkpFY3VdeDlN3meR2r1QrK3JuNnT47VU+F+yVuFgQSw2FSR/D
wS0yqu7tFoUiKfBXjuzZ/XZg5e/vD/bbVEthOobMOcTXu1ZBoxtGQQP66dH7mQbkb1HHbIZdH631
OpwfHq0AQKHV07RDXJjVpE3B4KoKT/PyEQDRTs6vLq/1qRFtxqxB/A4fsSgvYVCGGpHbgLfc7YQC
4rA6yKiWIAGVZ6vR0anzwxRlvtn5kSZbLpecVoaVw0PuKoOQbaWha7Z6kENrnJUCkq3Syi4+zQmj
8cPW4NJCXe8U1VgippQgpzK4PUQjcvucj9coYm5mpboinxkOmytqMs/5ZN02UrfPuK7L9D1L2Nw1
SbzU3/RRv1E7lIuJ2gUSCCjNdqgKVfHON1J4raQ7WHS2UGGtbOzTO/D4yxcurqsGCFV1vlweH6rH
oPE3VPnScBc8lau5pnOrcjhLi0MUemMwwpfZIxSh7APhzkc3XFV5pYhrB+ncVoMoApo3lBnRzVCO
vcrQqJkXeVbvVlaFIDDvsba9yft9RmqhiaStoYkbX24fzfIpKN9UDf5dOhOD/t6cnv/9pj/8kkWM
5oHMqBNItNwYldZyGm4m4QUezpUBzzN3/BpgFa0ZDUdByTphV0BmvBTQ0kIPs/K2qYKGQv/UR9MV
Ob9tXm5L/doLy5Wdc3rtH9tc7Bw/1sU87rBp1dreih9ksk+GeRuJ2VZcy6/Ns3RpfIudYyFTUPqy
3rttoN3IkXgTfLu8TGe35n8mkKbw4w3T8MLUPRUD3WS4VFoc0y9sUPdA8S8bOj9rIAhN3m0wYix2
ptXVqu4T8AGEE2yxhH6QgP0tUe7jfw12mH0SZc3/t7TYeaPR1UiLl8hNqJ/td83YGOl9gnzSj8sD
Oj9z/5iZj+LBnZVlmRlqIe+dQHDE91q4qr7DV/K/2Zi/4cBGh6CGAeRMcsZxPzV7Afk4U9sBk1k5
RqdJQuZMEyXDIuhj9pblUguC0yGsdMsxBOnelOHShD+0uNMrvwL4VoZuIVb+fgjhFEqVEVyZGI4P
UF4Lv7U4/5GkSk7rWRE+57zPV+bgnEs7/DT5eA5Gr+pCy0PWHiZqf9Mq3quYyFCwet6wcrDPreih
pcUWpbsNjeqEFYXNcJrZWLf5Y7oGOjoFci2merE9wSWg5jyLH8685N1L8OLfJvea3bn9Xnu9vH2W
gmLwsR4v62KPtp1mIBWJq/Kkp2FE/8q7C8vyzg/fB+G11j+b+Cn1ykcfVmXT/AKfNGrajY6K/ISu
5uVvWVvGxVYekFrLU5VPoWPRUQR1i1I40qPv/5uV2QsdHBidZ2YhNtx/dQbpO09aPfVtM9hdtiLN
a7R0y7ydeR9QOOKJsLgCrCQY9chXe1f1ym/WELyMYX0nSndt8sMQt1L7e8wTadOXOzHx7cKTv3zP
oeC08hnnQhgyoVz16KXMOIfjwcLnnTaNAh+WkHeqO4nRfRqHv6Es/2EOis2bF7yPVf3rt7wGiuwf
o4vjaCp5XfSp1rj5kKHaJIhvknmv3tY/Lk/xuRk+NLM4i5mSCVBvGI0LaXZJUYJEr9jkK3vyL1R+
uY6HVhZncaD80DeR3LiR1tyNkOg2Xom499z0QVEmhU0a4iQ4YJ7V4mc8flqd2ym9TWcvhULA/XLj
X0/De6M8d8ZPELLXYjrLc//xkdkUupdcNJxRCZwwFMmE1daPIRWD7djkz237PEhwl4lXafekx/dt
ZDptHOqIFYk3VfrZ9T4MURpM+QFJ93AfCdm1kZp7iG4c+n2u6n5nxi9FR+UwUSbHsK4mvYAN9TMr
t36vf9XKn7LOdsY02KDV3MwEZJd+S8PJMevQ0Trh2SJzK2Z3cqXt5bhzNHBTt4XV/BjCuwIu5t68
aiPDLaS7qW9voiGl66q1FfOFSrAlyBvZuvdz4bPr1jzWvK6XVmThsRC6CFuIa1sXYnJx04iauI3R
s7TRuQ+BxamgeDSYyeRJjB3FmsmW08b8NJWhvfMs6XeWkX28vBPXTtnCccHkyYM3Y+nbydiBgLcF
xY5e0AK/DcqfoXZ12Zp87hI63JILDxaXFqJVROQAl3wbFsL4RpDDrerb2syMrgSb2Xc2fk+nZgpV
T2LL2ufwGrW/2zLa9Z0abFQNVatPTblP9Yr0tJxV9Jr9gLdhO07qyuT8hXMu1wvFU4NaFJI7XDjH
PkitPT0Q4rhxgSh0st1I6Kwa5gj3izkY0OFb8r7Pi2RXCnLi6lNWvVuJNP6OI9MC9Wo+jkKFvET6
Ho9658pB/WeIaWW/PKdnr9zDj1y46wB53BQRs9bNzRSRykb5KhXP2ksAKm9I7P/Ou+E6KYQbq4+y
jVL3ycNkFGsX/7l9NDMOzIxUKAb+XfiDqwlo1DShiwHxVpLf0mhT7WHQreU6vNYMQg2NNsC2yPLt
5bGfPpB4l1PCRp/dgJ1dlY/XJ89zzkgUwMlZOcKnCsO//JMWEDNx+w9QR/+bsYXTrgdZAElplm4b
QgovPEpB8AEn+0YNnQyZok56QgBv5cCcvivmAdJ8IoHzY/8tNqCX+HEaCsXohH+611kTNdqNL5Wx
0px/Zgsdm1lsIcELSskjfeM0jnqNJtk+2+dX8kbcZLa3ciut2prX9GCn6K2nj+kE/0YVxDeoGV9R
y7UBTW4DSf1OvP2rbUpExF+bIL/RmjWhmdN9ejRSc/EizGEl73qZN0c57hvvWtc3Pv/Oi03loze/
sj1XVm8ZwsDhN4xCIJeuYVzHJrIzIuLvgA+EbpNEa/H9GWcFH5YEjSbdjciGLt+gajMEpaCxV8bx
akJeCe0Mbx+RVBxyOFWgp5VuhhpqKMcv+M3WJymUlHwPD4KVZ7d6OvDjT1lEHpqsVV0g5rw1yh+p
9NQIqmvUVIPvu/o6+mx5cNXPnvkeNKhp3JjDYzH9qA32WnCnliFodcGpkatMUJcbrluInXBcE0wc
s4Ytkg9avws/TR5Ikr8PlV/5SzDZcWMjHQ0bag9CWtsbfyJkOAA4fwMW0tXP0bdmreX5NOQ/HuPi
LkfFQ+zCthWdKo62cftckcPQrDXsxZnq7LGZxQUtFJngEzJA1QS+oXsxPjTRzuHojzfZCFz0Nu5e
lN9xvUK2eXpPH1td+J0YjRwxRLvd1dogd5KsuYMtJ9wkvdhu0Slbock7O0iSyHSpA/wg2bowl1sJ
whxSMDmFNJPPI3zzZxIs71avi4yccqX9BIj+Joq8fMDZJkok7kKtKWE/B25x2cuf8U80sB98y8IX
1jJMrUOZcIBc85qs9l59MDeKjfq0ba353dnbHMcXx7YWvnCMhGhK1Vp0kC2krVdGaSqFJdAufw2E
O8FuXCl9nXq/I3tL7+eltdiN1oCOV42XTx7KcnhVlcSWwqsgvG6k+n+czKUHVLJB14dW9926cto3
KY5pJrirok9ckNbu85fBLO1VEqRTdQPDNMiPASIHSCRR7Tq+YjQv0ntjxBPyRLUVp7bLuYvYBr3r
hna7ze6ppT9E7riP1i63cwt6aHlxWvMg6kqzYPO0xOpuP/RbU0bdsPCr9Fm2IChsRS/dtJYMiMi8
a3oI7f6L7Xv4BYuj1GWiFwY+8nqWiaam9V6ZP8LMesgB+CTVBH4i3Qqq+CiZW7Py9peNz259uZ0P
bS+OTlMjAaXUJH86j/y8R6162yrFz8tGzt0th0YWZ8bKUHEDAMKWetbkB+FJ/qgNJ1wlZZhDx+Ox
oFRPKDtDFgyA5gsznhHWZlhGoyM9NNtZFNHbRh9gcXbq3nfWqvpnHOCRtWWJsM70sbIAtJA289z6
KdyFbv9T3+hO8mRt+6fLM3jqBY6NLTIrutSpRYx4hNPIuzF1rejB63Q7EHdJ127VccUHLEXtiVqP
zS2C9FLtExKqmu+25gsJ2H0nGG9hupMRoQ+VZjcJ5Z5yys3oCVuknvbG0F2hd7QtuODbPLHJae7o
mwgF46eQm06pVS7SYuWVlg2rBaazM0PWCwCWAo/JktbG0BV9HIMQx1HmXylazqXUlZu86KxtRM+U
EVYPpVrFaIOZQAYSud9Lk6g+qEl2W4WKZnNP022W+IE96s3tICvQike7y6t3Bj/FfB585GI+WziK
rbRlr9CDLNEo0HLILHIWG6lwvdLu87cueDU+wtp6nyQXbV9eZchL04rpCN3WtOCV3Bb1KqriNB46
/izl2OlCoDPlfc6u0hF3Fd04tBsEypIt+uPdYxhtvT9W9jOfHM4r9ArVWsvJ326FkwN7MC2zczp4
VwQUe7TEF31wkRmdl6GTK/kb3aCp5bk6rYXwgqIMtTGl6CVrRBKIxkOIBJwK4KAwEsf3UCPqPuQa
2iZlLym3sSA+A4z70oyblqbBbgJZ2KlbL6iu/UH7M1CDRHBPspMyuosL+HaFtL8aepWURW2DvM+D
4DFKXJn8Rui7g46E1qdYoSLrPUA//eSLe61KqgfBRH5P1gdp2wFhH0TPqbJpMwmPfvZpeTG6t2pj
F7PEOaIujZnda/FeVqxHOYj2KEpdoVQX5cPr5T121h/R+CVSaAesxfvzeDLNuJFHy0pGWjihdK8y
lRaU0c47Un9FOKJ5GfQAZk1OZyAaGzWokJmkoa9bTZSeXikzEPg/H7J0jCSGo7qzIsmx1BH19iB5
1UWv2+rZ+JWC/+v0SdqIpfWA+LUbDP0+lfMAkXHtSk98cmuQTXbqfS0hONwr7a0nUp0T+dGP/Vbt
hg8dJFWZ0ZORBsZNp9aoRUP9n0fDdejjC+P6RyfmP0o9sIegQlYzQbovrgYifdMkw+PlO7TdzA0o
2W1nDTvT9N8Gof4qlOpx0vLroKRAt7I08zla7vPDGVl4b1JLdZhnxIyZOjc2vk3azwxI6kDHZQz/
uF59cg+jFcyT1rsvGhQ/4CS7/A2nr4PjRVl4IEHNGtAdHPXCuqbbWKVLT3nW/JVc/DlnfDjQpUOJ
RnE0ADGQLHUqX98Z5vfWypD8+B3PItGi/F+MyrDgBJX/cvoscbCdlSvaqAaj06c79AIR5dH+JGuD
OuclD40spk5Sar0EljU57b2SXaNKJ4or98NpfGTJhxYW05bHjYWC17w44e2YwyN1NcLp2nQorPF+
urwRzvqJQ2MLp5s3gHaDVPFdYU+i3indbgNH0ZW0ix1ru8bWc7IhTBi4wTGJugImB/rWY6fUh9S+
vIJG5tK0ki1+06BnnpIbSbht0/V7Re9j8HRtFq6duRMvtLC8COslP6ElflZbLlVHqHf+E+WN8lmp
b8L0e/1KwJtGiHABYNtSgFiZ4vk8H533he1FQD949ZQhgM56DuquhULeCsdukxrCjU/FYNfQuWcT
dgu7EMJgetk+Q8XXVx7oJ7t28Q3zyhzcramu0pz4f6Sd2ZKcvJaFn4gIEKNuGXLOrME13xBVLptB
SAgQQvD0vfJ0RHc5XeGMjr478R/bSkDD1t5rfysnxRqGgeQXg7Hrr38/5d8DACNIkOEExiEIwksQ
k9RstksfNEjYfJXxNJBDQ7qXOQzSf4/z186FPPHXcS7mq8vmKV8mAe1/s+5MPI3bELmUa9fAa6Nc
TFTI/RZatmefonzOQuhl9aJ/5WPwYpwrC/B8Dv85Of58nsuJGVjQyzawe7HlcJpPPohx1tBm3fl+
CcvSxDz++/39nR3BCwRLEPkRWJP8rdMF4dtRYQ87Pvi82vFMzpcwf4hDnEfeWYQ3dpnVFRlFZTYH
+58BWnHlF5x3yMtH/voLLuZib6NtwKOQ2pDjiMvSCLf64DCkc9qmVnotG/TdvPw62EUc5LQEJ4IL
0YT1QsatORnrygf8bqp8GeAyIxPNU8Rrrxdr0GDGt04k1ScaTv79yr4Z49zX4eP2YtPAvpS/uAOu
OpNAFEBhqMfjcv7wu2S4StP5e6P6T/vI/wxzcbQtqsyjGhQC9C3A2Ddr1/ZWnCAQQOLs2gL7bhr+
8UgXhxxA7IKDgCLWMAGp19J9p6COrFxT/WSFD2fe2t94sPCDwzTatGW3c5rm/9reGOFpfVSdgM9H
vesyQlZ9W05zEAEtWybq1pLrZbyyV/0tF/9ziMvY1ycCtaEG9uRuqxNVixDessEOZ2Psa+cDTeJq
MzPY24NgetuLwNxRDjPi2QuQ16fX2OXf7DRfn/c/X+TLEeAXc2nJHkZl8/sAM+r6LkJPrPPYtelk
t7HrXnn47+YsOgEBLEWxMIRzwJ8njg9fIi4gglqh6+BYV8Mbl0CvlCW9s0c4zf17gXw7nb6Odv41
Xx6uUMM0mrMlPeCe5y2lXDn3egem4qpaXdtS/o5iwuDrWBfneYEr6jjZMFgbn6Q5gUNW3IUG4soI
/WS/rzzXX3cFgJlAFj23wqB8+FdJaGS8LPU5/sel4D9JrDINUvLDnJ0rsmJ1zV/tm4/2x3AXp2sH
Rw5bG7asqiBuvS4170h78uGaxQz9Zi7+Mc7F5Cgcq0VPGBfASyxJL2EpgOaR6JbhRj6JukfjXJl2
M5Qk4fTpTaUVa/PRE7Uv5x71aYobvrDeA9rDuXSeHitI8bkTbRlkCBGE3sB37B3oRGfYp4OLA5pS
wW979x4F/TYVntwDB5uYzttGJYFecIKHZ/BIWw5f7plHWyHALOj6fWehq4HkGr0F+iNi4aMB2Sfu
W/uR9E1aoaYTu70XJRO4OrbTeilndXGQcnkS1ZCANyRWJQuaGwuGOlt4ePpQwdhIi5Fxz3oKD/Xx
zRdzTAeZ1MOwn2exmheZ6RrsboMsRocsCxwyf7QRrO4awItgrE1sFDEC5MInmkbcsu5MRD4kFI9Q
oWxd6X1wIrsMDTJZMbGkBOJqojPMuuu3iNrAlIjjjPCsBVgrHF4DW2Z+g0TTKOmDiGoVxXL0kCEQ
eZO7MWUaWvlpRjjy71n9zdc/h6PoJPtPrSi42PvL3hLMdUHXQZPoYYALXLuTYtmY2X06j5gPOoMb
/JUt4ptA4Bz5wEsdfkNYSBerVlm6445C3DNaBwXHGwx5Zcc7/wsXcc0fI1zGNZ1dL21O55V0IQVb
QsyI1nNeEf9Fr9VUv4UD667Un/5erxTNOWi3ArU59NFQ9ue2V4/B1KpidFfF1EPHgBpqr/slno3n
bO3Rev/3d/t7tDMr3MblOgK++a/uDU5DuKZDwohYiuljzzMbfgP1lWP5yiB/nZmikOEC74RVd9+j
/2T4NPIt4Jv/15NcnoWUUw81dew/3RNY/E2mH4W6Mhv+80MvpkNIoL8EmwWmdn9R3GsUBACuxNvy
mnXfp1zEZE5GzAmWTQEcnbDTXQkTv5mAf4x4sXtjWU2RgGUeyMlNom94vY4wpCuyxb1SXf47bYBz
6evDXWzgwKSA7dZRvm4iBplXhh1YQiLwobwwKZG9Gj6rZjU/T/M1TeQ3yxiHIW4wNABb8y9w1hJR
a8zPbzWoQXSPUV4Ir6G1v/9yX8a4iIPBIY2C+jzP62h59HPnB5uywe0y4zhrf8hB19sgd2wjUfH5
72n57Qf8MvDFxuhCvw5kOT6g1WfD/WK98E90zdXXChDff70v41xMlBC4O/gpYhxvbVI3rVfh/XI/
r4KVXLu35P7/91AXU4UYgOyovfB1EcDbqXcrFg+6dTKrsdBiZMkPL6jZlcX3N6j2PD+/POF5l/kS
DxqHTCVojGdXXvdj9EimkdqpB/ToVd1N2VpJscw/l0imZ09Lq66dZDqfoo1D4pm6EKK9NxMBY6+C
8CbwP/m587gZ+WdhV/mb0U4/pm4Ec9YaotcwArdwPHfOVS8WNfdDbw49Wsck9bLJegPsMd+osUb7
Cqyl42XybtDKkEgeSZz9NN+Hg7bf1VjCX7od7NuQoLbuSqxgdg1O8O3iCYD4RAcpEnCXvcesKnhb
FTB9mJbt8izyTF9bO9/Exmes//+McLF0OrTMKR8fesVG0CCQpxljlD8A9sFpUZfFC+t6FEsW+uPf
c+y7Q+PrsBcLR7ggRTRBLdbylZFn/mp9DsPtv4f4JmhBFRmuNAAC4pi/jB+GujK6MIgf9KrYjFCV
uOtyw1fDlZPpuxf4dZjz//9l4gqbdyiWnJXQJrYh8J5fTKMSvWwQFaqrGfPzQr88o76Odn7oL6PN
ISov7mDxNQMMYeH8MBm6/vd7+25PA5IC3bmRB1rRpTIoZGBjLed8U2evrZdguGlhyPBYiO2/h/l2
T/s6zsWLA1ewNl2HF6dWsDffdOsoXdbzyk5R9UuvpS+uPdTFexNg2ozR4vJ1GGzn5djdKaJj2HRd
A+p8s2ARPIAlDrgHWoAvrT+cCVIrNFOaFZz9jJ1B4thf43B99+K+jnFpm8XDqFk6iRfXZjr9b62N
lZg7lKdg4P1/rwCgz/h/H4heBKxK+7kfVKpZzyV7n3sAZ6Rx6IqAJ7PmYfPKzxcqWpTOFd3Udy8S
TmQQqEEHDo+Oi3ELaWCSWPu4R5sTuvvQS1tfkUx+FzWgzfN/h7jY+orWhE294Fv5NAYAJEW1U6oh
9nmbDCTuH2EcMPH4yqz/Zrv4Y9CLjQ+y45yGEhd2d9oX9d0sPn1+gFbAuNt6eqtaGDzQeDzaw5zp
9xIwAhXc0uKmei30tTP3uxzMH7/lIqpgxtGhq3MIboZsKDYR3rONFqfSfnVh/VDfjQ6EobBomJJ/
v4Rr7+AiwJjQ3ee23dCsAUdqEhuaDUCIn1WUOwnKHuUqGGnKZ9u9MqWuDXsRYvh93VlGzWw9U0S/
RQtmURXAbTwXUWr5y69mQRMSX17//bDf7Dx/3J0vJrKetUu4wEQenV175wav6Apya3AYVv8e55sT
9Y9xLmazpVq/tSjI6rxvgNeyIO0kdX7nzXSlyXJt7fx9DlEKuqIdYnkCdHCJ3LWYhfYhBzYUdlQ/
TXS4BWb5NwhvfeyOmVv5exMeLGLfdvNHAztdMa/ZeBfWV74oQab77wPxjzv8xcaumMNHFShoUMAU
ea48QB/TUQs4+iAs9OxkzpsQ7cFi+F2aEpFAuFi7PjCZn3v5Huz+aYuzLtg2FBSyscaVyKkDAmPj
IridJm/5AR5MtfM0iZ60O/MJQsJhegoGz4efiFvPNSgicBK8aVof/SjcLPSjjNqcxE7VqnwzkMmr
YzibS6CdpA8H7mju8Tq8sdv5jnC2S17067w82zeNlbsk9cQmyD9Gr2iRnGy7T5pTF9IeUy6QgEQd
/M6JcqR56MoKsK9usXqTSTn0dmbZS07SsOjVkz0N4dmhgNZN6kgHSSXbjNGpmEJySxoSbmfW+TWQ
1qBinRY7L3Qywu2hzorG0VXcD75dJZNZahSdeMPemWPUox+0qD95BZnsDGx0q0h46JUfZ1zjToZW
Dp45bGBvpqgoG9BhtcZlYSTzS50v+fMkDavjKgz0tAeqG3A+0wTuQxuehecWmgFm7RTgp0PS0nsg
aLduh3RaUMbwf82sMVy37Rl7boXkAJy0ehm5gK5KPcPdnW6CmnJ01DE4EIalv2tqhh/Q1VvIm1la
NnV4LAfc4XPcCgHpPCPxgcgFGmIqmYpZBBpdw9Fl1MjqTuYTuUV7CGQd1Dr6cuy3CFTYr8Lu0DTV
OClQ8nGhPYi+HMC5XYJav+W/oRMHq9oHRr2zxpXlWRHydFDH40aw9awODqdC6rQlzZ3HInLIwzK1
XPcN3dC8RWo0eEYa94fy6VNNGX0jckJqcD62rIGAdlYyxaX9ZfCGu6Vkyyaan8c677JSeCwDTDLK
Wj2Nu8Bm47pXADg7gEzyXLIbXE4T/Hxs6bpItIKWL4rCWxBo9+UUtqtce+g5Uc02kt5miKYxKUV0
7PBakqGMusyrYJ4AiVE/nXq7Q9bPsue05M24Mb6u1q5nTBFr8PQR9TqtiucCPq4zMIC3gVHWL4ow
NQyke7SGYd3l001YIDU7o1uIGPdgJHdBPUPeWnAH9PQykp9RwPwsZDU55qA0u8kyehRpCg0Ukg4J
UqF5424GUPMyCbngRgNsfgjzCpAaNefRLpJ8+pX7VaHWuJiDulEvMsTX6nRMbVY0iXCY/AlgH0WJ
yhf5I+EuvZetrY9+KbsH2hMJASI+4W8J18/YAW/wWCnNULZeSggOAHn2ZpxR9fDTU71ie4cZ7q1t
t+poVkQtQQQhWLhuZABve2u5qarZTwsc9cLT7FTbhfOA6cZdUP7tPLHLI1zVdzNMytoYrVR1WnEf
HUBBJA4j/tS+CaV1w3xDF9wtIYYaYcODrKFeul/MlvdSO+ONi0LwLZCU4LqHDbA2pnIOA6ZbmxgA
/u6V1ReHPvBeXVuMu8WfDZp6rQfVV1hvuWOwrYjZ4jfg4Y8wWof1zqcvrfCJV+W4bYYODhblNG5s
MztQ6i3Dvu3nIeZDCVGjLatjS5WzUSF8JO2hiBIFReC67usH3izhpgDc/7bP3QBbhfveK1iQLsh3
vnkigmk0qBdxVRBy9OgUJTUthpc+xBdBh2oDM3XmjlggVbsChjEFTNn/ETWQhnponUJirt4tZQ2/
RX4gND/1vFkJVdOt7tmmJ73cVQMxSIgzluWuuy05qTJZL9UvocgWo+fPwej8XDx3XZWCHGtDJlBK
YZHjiPrgkeGHxt4Wg+KyFS7/4QS8zxZHP8CVrMvG3ObxYhC1JoNTN9kCXPsOezLOOSCm+YdqdPgD
BZF+U1ZN3qQ1aMwyjmCt+GkVysW+YzuwnfW6uty21KX49gAFNnGJbXEdLWF3u8xATJY5/kGDbPvR
mwt6iNDPm1GviWLSjeI+bFy5yY3IY18pK6nyyU07nee3Tj71T3qQJqUji5LKg42BwgEBUE6O7ImV
60cLGPTbCl8IF/tag3jp2MlowOgkLdZfb5VOBlwgfwL95cOdaz9poH49C2EsNAhZascH3uyY9Lyk
0Bq6sCAoV4MjHuDDwNZTCddDnlcTvn4z3nT9Mq7rwjyf12kK+4U+hRX2MQr1YVzUk+ZoK1aO/RSG
ylqHAH6GFLUaMjV51rHhhk+w5/MaxuEsEc77smj6HkGq3pKc5wkWjntsANHOcr8f38pIP7EKzrOh
oIcZKdwBsh3Yhth3Tc7ZvtH4u+NYBE8EfwO2HE2M+bNVPav2haVEzPxxSDQwuvFcut5xGNANbEZB
NyXHXr74pn3mzMyrXHBzjDQKlfOwnUMUFh1MzZ0p7HczwKtNAj1U1sRGCmBwHxkZWmRc3Q6FeVdt
dAu/46ZZAchG1n6ncFEsFVSnRTGILZdo/Fay8X9DUZi0hZ8KOKnFBQ6b+wWp/gzayKeRagv80uog
wz64bZ1mVwVUxP2s0ZRZ+Ts024c4Wfs8a5QWN3U+2nvMkUmunLx6KqHwXs+hmZIo6PitbElmIyY2
wIHFHcpctwLhAt7umz3h9upVUJVQf9/30/LmW2TRCQ/ksu2mYToa0qGQdmZGovDlltqPx15neqEb
JXg8oZ4FvXcYZtNow3gHZT3XRH7cBeQXylV6y4eliH0THNFOIu6AJXmEKe3RtpddG9DfERrP4h7x
UzYzT+IqBnr7uvGDl8lvkJbPnQe7baLVQt38ViAcFTHa1s4iGUV3YUPnm9xGtd7YctkFncPilgUE
bc3I4S9nuajlzZkPi5wO5ZhE+224K5XnITTrRjXtle+Azljas58NE0xUFkdAWdPldTLivULHag2P
41xiWWtH9SthatjGowzayzP5cKHtvXZyIbN+nvv9UpDyKULdAS41/JSjGeBZUjEC3TpJO2P56N7Q
pW1P9jKHKVqdxzgnNlnDYAX1AK+A+LjT3jN3ODqMuezfHCxS1JhwtJMO375xUVnVRbXCPtShyz+s
g4Syhq1yqLJ3zghEcRHOW25qa+ucU5vAqdYHTUxx8qYQXZ+LiU5+XegNoW0P5NA87z2/tp8iiV0q
t4MWAZibWXnNtrAnbg+MDfbG9kyfNqj8/VRqKbcD/G93VgGnGzYI0QAhPwFgg4PkF/aKbl1EXo66
RlWiSbt0dYLzKcKsZh4qsv6IVi9lsVvCLfJY9rP3hAajSCZWS2qg+BWE5LIv01rb80crjfvUBqyG
PZiQOM/KG9OHAkXT3D21i0H9u8j1q1gWtW+w48S5VaLWymd0CgDstCKVajehkGRDZ6tAJOJpHXtT
BTFho8U6dPAaLHydNJw6ugaj2n/QtiQvdicteAsF4CzQed9FcGEkGnvxssz8wD00pXOODu9S6uI+
8OhQJrVToGMQGWQ3IYL7kNiVkPNlvHVyPG40pywndQKrYhsz17HEh4McxK7WPsrSAgJntxjl3WgH
9S8TAFeXO90N84wdO3PlQ3g4FZ9WFP4SDGwlYo3lJymN2JZGd1tR+lFSyCCHJRBj8M0Za9dLdDV0
CewyzB33QBi2iNPAxtLG7gEaYJDkNEIGHJPlSBY4T8bUaL42fQ7HyQjyeIhh3D26COm5yuyECQCw
fTJMUQ/dmWzHGNW0aEnycal3DgKBQ0EpAGEouYPbtnT6zsU7TbAvmnTkAb8pumr2sKoYuR16t9sH
LV1S6ZrwhhZwLM892yw7MYG8W7CQxNKL3LS1euu+GsPlNJTs94jIcTXDd2g/0x6ydCDxpTggiT50
gC6j+yWuoWNPvV6hrVVGEcrjvdMVQ1J2bQ6TS2LlG7fXHXq0RoQ/kkAzYQ3LdOIKaYBCQXHf5zTI
SO57e4xlJRyHamwUXfZulONegaT6i6Ps7jRrMiSuZdEYDSD5Q+jk7OCAaH1HCliqQSb22/H+E6s4
+auVqxLnbDHVr4XAv4ea2Q946dEMdIpqNUT2s2S83RRNVO56rUhCwulIJq579NZCAMBM8+bNbbjp
u5zd+rbQVTYiErqfHLd8FzK4FYvvr10ZklPdhe2uC4NyrSsSHicrmjQEEB25m1CbXrddSz6bKLCy
wdf6rc6brkOv8lDfu9qNjkXdjQxOR5U6DUP/09gw8/G7Hsg3UNdWbVhNeRLxyWwLRI64DI9tcAIk
0N9UlSXuWnhVvVTcax/gY9ocGHGGmDlC7DrWyjfkT4cTDVUP8yzVQu1Q6GrXd1pkTWdjVPh1D2tj
n62t/NJZd8CgrNGsVO6nFqxvg4KU1YePddXUE64Q+b10YEYQl11As7Ffqr3LDEDazBYfhFZveQ8X
1dHn4arnRo0pxBT4EzRYB+j9mLZkMCAhRxE0c4MnHobSCg5wugTouwrzU8RG5wPrqL3xPI36kYEp
IadnnggPP9VEwTVSxL+bAwkQsuM/4t45xGi9gg+zsR7rXNNdPXnlrupxd4U6BGIONHq8F6UXJGGL
vgq8zpVWC4y2C9wG08Bpxx3tuzLJMdfjNpyemQJQ36tmK/FBVFnXdiNXqjFsg/0eO3SoZ/7bjcry
KZyAQpsa3Mzhst1mi4AOdhmi52mEPZhLinSy+D1SEW7McbkF3nxOyqC86V1nRAg63rnolORxO3AH
pbEGXohsjDG3gxOhEdo6OPspIGyM285X23Igatc2HGzGouDH880KuRHlY07Y8NpwfT8DYMg5Qb9m
drAzQisXG4p3EfTVXe9LVOB6YJfBFpnMZ850v6qQTjp2zhxt7UkGP0POIM1Ebbw8KKXGu7FHB4KW
ZfXRD16zrycUy3WLgp2SJPqpgDKv0tCyzvMBZQ14Z/WY5hMwqEne6GgzlRIipTMTxAkVaoNRBOJM
3VaPxkRVIkSFP1wGO/zdT8tof2VX7mnEqZS49iwzy4mqe+HL/KXjgGfH8HrbFGISsBKBMVwc5g7J
XGjiEZW1Yt0MLN87vIb4RxJ1Myn/jYYa7pWV257yCq6t6CXpN45x1Sv6e6yk7a1g07Fi2mm/QNAQ
zfZ+JuYYuIykiPP7JHL69hC0/utsNa9ThZxSVIf7mqDTi+RBfssJJk0eIkls3nJ0ZcX2UjfHZqg/
cjOSHy0j06HwDNkw5ZGfi5wcntaBqu+HORqe0NYybu3FVb+dmnlZQ/Mn2popdhuF6H4ewGafevcu
BN8/FlZXIcdnnKSq2gcLd7qkitBxx2TjYPV2URZNJnpppPub1GP+xFwYuVdgueMxwJuVwLRMWgRb
G96fMLdaXpYJxyg6TBX6nWgAlVdVH5F57GM++XPGyrFMp0BbqbZstRoqXqb9qFANhZXYU1UinnSC
2n+u7ajc5F6pAYbJb/KCRVkTtCMinwU1nkgsCKcNO3v7afuWl0TfDZPHT6Vl+5+R7b9y6rJtG8Iz
iTZdkPQ1OMiwJj5NNpialNnvnId9CIvMwcF9rrRRo+pntcF/jLJlifJE48L3ZCRC+loGqTuG+GHF
jMR969kbMUl6cCeksqoCVhiUIJRTXtD9mjsW3Lmir5MlAn15MF6wgtuc82JbuoFfK4XXSqKq0mRu
bdDAzTQ8aoHkfwa0/UYhtt5Xg78Lh9zfV0v41AndQBhb5TC76egJ2W13LWQvf0yk984OgVP108WP
kmP9IOyuvhmV367nhSpA1pkFJLO2sZ3p7sZW5B4XHvW8LEO36iMzot0ppCdRWFA0oxyO/vmwhQUs
1dCiDwEfwVYFkgFkKj8ZA3f6jQuDcwdf1WBKdatxUQh6+AOOVT9kyq3Lg+DLsiOdpOuB6OjO6RfH
2yB4DV/ho9mcGKmYTMpKud0OmZXy4OCCBLEhIocD3A9RncyRzmW9KNBHb8rUmezh3ixRb6U8iIZT
ZI9RjO9Zp5B+Bs6qYW7H087n864rGJKVrHTbV1GOP5W2LSBzSpW5DaMb1lZyrWfSbHRQjs+KuM1K
ux1YGbBwhF+hMAo5Bz73Jzo59U+IS5FV7mZgnR1GsbeHIVRyRYAlP5bPwwI7q7QPO4QP9iJ2o0Kn
TBXl3ko0gYoneTZFaJtmWCNLWp7K3BFkXUe8PYVTbk7NJOcHIml7K6bG+9H75rzbLMGwsTmvN3mB
QB7CFv4IyiAOltw9W3LIDmnRKjBPRT0j0TW61bhCnNJgf26bAQwCdTdP4s0vq/Y0lwH70bWWhGWY
MxyjKVR3orTqzOGIPOMlrz5hyHELQCSUxx745/AkPKK1wnsZzkheaj2JMnJ+DDbcKh0YfOw9q3m3
tLtkEMAjBJP0jujeOi06aGM/wr/WjT/o7HmbhmGntA30mZb4ZRdLpoFZhw0GQNlw6Jy1yiC2zm+V
mtjB1+PG8aT7IdSAfKnAxBho2O/FVHMn9qRqDoMFV4ABE8xG/j5mS9gkAf5tW4TYzuAcEgAeTCWC
QK5IgQBxXAF2Z9Jzr3E/ICWDnLM+LciM3lXdxB7qVlS3wzTgHVBYSJYGC3Sc6A5OecY5x5cq7iFO
XLYSLo7PsNJFJq92SQq/z+HdiyzYXdQ35eTXm3GJMo3QqLaDI1uiFk3floWJOT6gboDx5YYP1qqd
+zkdLZI4Nfjkbc+HhHhi6zr9KUDLOBkRrBZyj9A6DcPyNLdAs9iy3hu3uJPV8OhOH7mLm+IUAbza
C2T98XGd3EfTa8N+RJJsg6hYKXu6nwKYyBQ8ypw6/whm+sMvYA7Qh9MavpLIrvkAZSuNpl0K/9o+
eii1uiGM3BX9fJiQukSkBLuI2WCZtWgL5AhNcuIvSdQNb1KYBypBiHbEzoN792akJa5UFPuf+25w
/5+bFr2zRQ/TFmwI1oyMpI0E0SNrzLx16upGoLUFVDiCyTIV64IHaBSCdsd+jKwg+OFbfv1LVpD8
wJNlIwelbidbWAC7I7e/q/OgYsDYod4F35duDPnH6PcqRxAxVJAbw7kElRIHV7VC7npSfJRNqdZI
sa8cuxbbAAoSUPaDelvMpnxFfChWFsMxUAzuG6IUdY57XOR+hIrBT1yZzq1Akg+T3vRyZVS5x7XY
TcaqziEgnG+7JgeOItTqCQIejieGbqlw+T6QuR03i3yJyjm12q5LwXu0cCUApkwjwxaQjh/zSjcZ
JNPRuyH03pCqMXGxTOicQqXcS8YCnK8knOf6mfSG1jGagBArYjd5QRnQT4bQPCBILe8nSsC8H4qW
pATMwBHwVySzPOdRiDnfjhpraCBZVKChwy/RyzPTFOS+Y2G52KH8YYiXkK8Va1dDif+tkMFrajEc
gFK/R4ty2ox03CIffKNR7tlYXaAP3IAHGHkbmBEuMVQkywEbAJp/7epugaIS4nj7qFlkwzUqlxsE
AbdEjerdggIbuvycMpEISuEaE7JfXglSEq02Fsdb0hPa/D3v0528OAIFaI+M/vDiUIBpGu6/STXT
eKhsiBjh+HMKww4pAjG3aJhSdxFz3isafLSMreFvsh9Lc0L26zYU7OjI4E3CNW3ORb3v2gVgPPQb
oqNNZnLqLLT5IvG4MaFF1nyAjS5pFFwPQ2edL3UyRbDVsV2IZFSAipU0I3qwQuwylgrvkSTaYlIN
rzOMXWOHjG/ILmwN79iNVbBPN0cSsBmQWx9xvNmdSeCMXWRiKJ/bszUB6dsbu8C25SOTqZfg1iAF
kzpF+OjbfAVnFIFuaRKkvgtx04hIuMY3xaEl+rWHHod+KX9Lt0ja2kPOPFqPmANi0ZDLgTeBpuom
7gh66efKfhQMOzstJAzDqrsO5plJMBZJV3VeYs9BuUXX46lm7gEuBiyRtDkpW+0FQryTkOhTp45e
OXWxctVbJelqKqzxhCzFFuGul8It60dB3SScFvQwzkJtQyrENtT0ZMGND3XSeYdtPG5yuztWol3D
UQamxS4/msH6jSveSuI4ecH2k/+s0T8oXYIyRdQi4zibcY8CXRU7JctMQfq0EOrU9PWWdyj/ar/b
4CC5l4tHkmCha8cdP/X4xoiPxVT5SMCwbV/nc9oXFnoPeuAGCyssYjAVjiCixYtGaY1XTcpwp8mm
EOzLPAfVXyKZiZWgkHF3cB9e2qjZUYkFKGFn78/NQYV6ZyOLUsSFrcLMDcdtuYxBRiXDZ7CxLjhA
EqjMD3Ee6LNzX/mbyHE+CtQTNxq5JjRAIPGEsqwa+mI12kOCFFaL1djsIF5+d2G2NoKxmysKWeYM
Hm1TFjSrCSqAJdKQlt3fnR/HrxS6L5bENCKlRbHlAqUnlY+baVKnFr6QuBq7G4ro5ZDLZmcjLT3n
LkPRIPr8L9LOq8lRJU3Dv4gIksTeApJK5b3pG6KrDR4Sb379PjobG1Otri3tzM7VTJwzlQLSfPm9
TncXoBQFkS2qhdwkbrSjT3STrOsIHp5/m10+MdhDHjC7L3tdvWdsYVR03RkfpTi3k/yy9oyLijuY
78Y1gRJME9icoWNG9+RR2E+JWGhkqAFoZb0WTrM1Wo1QLEA90RakgfA/9MTRQsvJzbO6o3tPmjtN
lmSjD0v9kK/cOn3K3exWYjla9ZHFltYp/JxE0+690QlG2+MCk8GWEzvlsgFG/bjvyBXaximR32Xu
BHP7ayjlEOrmD6Wy6sxe1udhov1Ife6wG3PTGW1ix6bkNa81zL/niiQkj/IvjbdLL4oNUgH68U7c
4LCqb2o5FVf0myoWtwOz5gB3Lma40mgJ87nDC8lLpJ/U2TN99Zeu6r6xBGGJmTcY4Pj97BlhRO3L
ZBIbxIW01mJxp5w4IPibAOWyxRfBGTamtW5K+IbSQHBepeFYEDruiiRgDnQbq3cono3szrZwpovL
EJPkWx4ThJ0TLceP2gaLxizJjxfxq4ujQMWIYtihsVJ2X7O2DTICn8zFelshj1RRGYxJ9hxLQbqk
uvE6963lgNtYphVE5XqWwgy2IiXxcUhwYc7BSm1Z3S1tGpDsRnsvumwHjDuWlpY4dIEswUZNG7er
aO4ianYAaoC1RiPOWwnX8HF1e/DK37lMlg09tZkV0zyvdEv6ksB2pXDzi/pbqdU366I156hv9EDQ
w/mtDcZlbE/7Sh/PhspRN2017WauIeDSKw2fisC25nmuF4LH3cU7G90KNnEBBgcuXSNG09IobDX6
O6mzVnZQ8ZMzrqI29haW2AqDlAUDZf9FagruYzCJm3S4mZXqDX8wp2iLWTzEYq0NJTkjg6H9rDWq
wTE/Z948WeVQEe+V7u0xColcKXyZckOx2BHpZab2EGaa41LeLcLv8bffWhLUuteMdqua8t4TPb67
9mC+CY3WmJrLe9Ey6bX8kMjBtfqiQ51lVDkMZdZZRIa5P+WRSSxTtUtTjl+uuiHJBmpTL/GPaGj1
11j0r2CEA6LpxE+BTF45SvozK2o6XGGTJAuSqRTnau6u+3Q8N2yb/dZJd+ZqndnzRMqpPtn+mpGg
TpoC3eG07f0E/E0fnCvk5z1nZCkuFXuuV1v2EyKbIOVyVbfd8s2mdXAmq0WE89LvJqO8T2gSQQ+w
ohsPTkKWNRsuhulvASLqp56gjeAON6bCS1Ets9zM628N+9Ngisue01fLMQXR+/PGrHf1rO+GzBOB
pg93kYZ3iBE/J3RefTutL4BOArUSJM9R66+tcTjFC3fXl/pdrmV4p+XB0rDQD31AV6s3IN8PjaQh
JdWlMY04cKSjJO1P168G3W0QHgCVtP2rkQoC+1Bkmal+XlaDF1Slmb/LkujSVbjNWUwvDV+IDL7h
kGO7lKj1rsJh6aFr2vqnNzvnY96/Aa7caCRy37Av3LGtUmq0XQuokHeEu8fxa8FcGTW7unKweKUe
SfTvmhE9tjkStoVSwsmK+AqlHPFYS3VD+OhyNrXuzshLMxR1LW5SazHeQdHy0dfq1oPHoRPzpkmi
iRt7fdfdYb4jVB1wRMPM1l61+mwQGaW2ScGVx9A2DCXTH1ME10uP6WS3Jqd5N5prUGRmtMNbq7lk
k7po7cQK3WYM+DhaYE8u0SAcZZTjbaDThAj1sTBZ9Zi4d4W1o/KZf8MYuCO3KcZRV9F9s7rfeTru
ARI4oQtveAYnLPx6zItrHvMxnUE/pRI3Zes98fYmdkhhUSqPjhUO0AibSr15RvINkOjKLXS2SVwN
6WHqLe1Op4xMH2X9EMTm0O0WgztaxZEeKg3jtqbR6z3xlmOQqfQFbLqCzqU7YB8VhBfaNR3tmcF+
s5vqMh37dIe5UBxUDTSRLGdfmypnKxf7h95zDiwKb97JY5+2gTO8BGAXJ22q+Ro+N0lt294t7+eD
HqzM5LUmm+9MlsCJ9ada5SEH03e75RB0DGdLq/ieqOw7w5Xnepk92l0d425U3SeOuogkoecm4sDa
03YLO2IO0/qM5pjHQciRC1kL6bti05fcB9bJ3aXYgW0mLlZZg0v0JCoX8+B+wTM1xqlnUG2xrQ1B
tls9eBemKo2LpTUflsqqCcziQj3GyciynRFfJNMz20h1V3QUFQV9TjmL82Hg1RTxei40q91Sbr3r
dm9eoTckejtrjA1xkD8t6mz61v02IfVH5eO8aS2yKzE7uF5L5k6TWs/4HWWA2SMgd3c/2DobHJD5
7Of6gWORVdYj7lJi2IwDb4/y1/o1O+Mzluz07osB6EXT9IN/VH9pt8ryudpgWmpwEbF0SYmX3NI9
VauPnxgOw2123VfTtZandLSL9T1x8IwqmPw3cpXyvXcnKuV25l9PQB8zU7zSKh2RkaTAWFZxPmdA
x1orf1W67p2bqZvf54YzXCRCLwM1Nm8qWe+1edY2ffSDPq350s7zfNYvff89baGktW0pN31uFfeF
5hXfqpY7tDi85WnOIVU0OohMfesRpXleG9V5qTg3jHm4tIzM3i3TamxiIX5B3xa+0+OL5CpxoFYo
Xzmc1cbKeaU1QPVjlSNNziKN3M3W2RgVNEMJQ+wSTbC1M7QVExI43t1tLs0ofzS4x0BhmrUkDQFL
Yw4BkWRv6bB2P+pWEB6mDMG13KzleoPXefI4Q4178KoeOVZd0ZDQpZkEw9osF3Uz8FOW1iCaULTd
mchW7NCHHJ+niiI9A1KHAeP0jg08Xa0q7ERPVKph1+6Ft8bOQIN8kvdV4eqb5fBqkil+kxl9sG7U
Lh2n7X8uQ2H85otBSPRanMUdvRmuiSZz0HzaZvS8jHpxqzfLFKAHzji8nPfINPrAzgY0HX2aD87W
rGMt2YiEgvfcJnvpOo5ZP86YPbn2MlwWmIhp5gD7kpqhjZYXoc8mZW+bj8+1hguWbfGbRcUVZcV1
VE50uinnsqAp22uJOC+cR6jQtei7kL8MNOr1D5oiA1brRdAhfbRBL6g+hSa70J0w4FiLZt+U4CqL
Pn9r9eVXZBtu5g9uPwb2mIXwIICwaiu6L0gafbJmteK0vwB6xN6FnpRcJ1faWynuL0HP28Fktol+
VHoBlt9iklS67uOaZVHYL23yqtTsBjKyDlnEFdyf3JyCJObY2RRLumqEc9ndU9QY0d6gebWpxmXe
6DTBTFCE0gSvSNPCtcI1r9L9EI+D5kP60t1grZpyvdHzxqasczuoZaqdQE0Bqgs7ELKo0pcus+Pz
rKLpRpWG3uaiVs3FJFwmYirRZAksZh6knai9KSLYmcvK3cCz8UZJ5+p1NWG0EuCzbFwsH5+TtS+n
cGpnYOLIOouGrn7NhBbLsKNhCBpnuiCtJQxtj2OMbpeIz60h1bay6WBn4ZJwlpbzEkxJtWwTo7hP
FCAhEalbGK5GaBHc4Vej/WzpMBxKeENb4BrreuyX9QEimHMxYxzARLQmUNpuvJYts9mylrMiIwlh
LfWzdISyyvuPxmfq7C6YZXqmoioN3Ji8gNHFRK/XOtAVSwaQDnDbK5XfzNnZSPeiCLx2hGnbLKb2
lsO9oscg8T+lF1k88fIihJFuXqjQHflTfirF+sNdezEdFHErPseAduGc2urGmoE6UpVqOMZWqueo
qqZQKI7TyBuTZ7l4AwhhehPTKyVStlUvcQtOGs5Wl3X0BCCyMVSUyU0RD43lt66FdM40B4BW0yEm
Yna4dmaUJhsV8/8gaEH5qVHWph9FcCinppnOu9jS31x3rV858ndipRevp4UVFmmik34X1ecu8c8v
UqM218oFt8vWY2bSmnXucjf7VqiRu4USs69Fa7dxIrsMGdH2uzqRlw0sA98DNfId0aQvIMyXMkZa
EypYBkRWLSacrX5oxudWJB3BxdaBl2iYRqpvlUq8ca/HOKb55C7WXCMsWHFj2icPbkRbVaTQQQrL
DSUYBvzUBn5As1TuLltc7ZetgeT5cyuWleQh2eCuDFA1EgZdd/12KCZ7veyiVPdAgGNBZ6aA7eFj
pM4NAMwuqbaxhKMtEE0wAdzskhW5PNXUB6NfVybPyk1Gh50+KW3cJ7rihlsuErywzS35ZttlB55o
ZNeJJa2XxLG7ZdvDAO38kVr5atQBtfxW67s+MOel+9HZuvYLaoSm+3Y02bfpP5ySXvXOBVNecVmP
HC5ADsWCIbJNIa2bYq4NqJRcYCAYLd/NniyJbTVpDcailck9EAWWnCKL7NEovSgPrO7cgY4qYWlm
s1mFVr4kQVthRq6p8crrDJr2mTGjrfNu9FX7ngzKvB4d3QwhMALhG+O7nU5QkluSpHe5EFzWazsF
9NFcmKYZZPfQ9JQX6o2BhczUF+LCOuCvB/+BgIsNZ+aYW+8jU/VnVef3tNvru9FNE2hIErB0GusW
bq/D87XGuo/seFr91OQvWi5XaRe6S6A7KnGu3YYICjhNnMBfqzz+tpx3ETOatq27BzkoLC/0EB8E
gPgiJqVXiXnLNtH8XNMebn8ldzYgsT7iyGTE3p3bTGc56LSA0WvW1eMQx8hncRWf4bNp6KCbPH3K
ren169/2mdLl4087UqBYBOKiA8NOQX8u4ACQNK2/qxRjxFN2FJ8JeT4OdKSh8lh5nhdzCZ0b/a0S
y3W/xr/X3qyfKmsBsZhjvEUt64Rg8W+BDT54OjYYBso+h//8+eYHI6aPXhrYA0jdlyDhzTt5CY04
IY4Sfyta/hzn8PQfvnBPVJLZq8NrXIJ2jwo3rANAGdjr/nRZbIqTEr+/pXZ/DngkodEaD+K628qt
nsmOZq/KzjLsSKmGuCx/PUU+0S4iKDXxdxa2g6j5nwClDw9XjMRyxoqX2KFdRK4dwIgL0sv/m3bx
7y/252CHf/5hMIBRojxahJKJs6e3FllBipzjlIL6Ex3hn8McTQxFF7YqNVduD9Id79UFM6gS8zJq
l037PGhhV+fnTXPKQenvRXAYlTw2yFLClsfGyQUBsAAHEsbrRN1BJrVa7FuiPpYgz2lPyPb7mv7b
Th9/Dnm0wBe4495qxOt27sDKDrEBVdRfdX0b78SindDN/S9T5V8PeLTKFy8p42hygNz68tysaeA+
kHAMjqJdS/0QIIVdrJHfqydzHe7lIk/Ixz95vy776/84tRynp8cpbgSLYKZOS+r5atTHVyOv3I2B
qOTl0O/s+KS2fSry5u9N9E+DmIPd/Yc5a5hwi+geL3xWCaOcJFDv2pGh5IImllPGfn9557t/qviO
tpoFDmFlTWgGM7MYYKSj72oXFA1TM70PthOgFUshxJB60ctLLF5OfOJPnvUPEeHRxjNBUolhVsut
W76YdOrLpsyCQnt2q+jM1MpTnqLH+xxnpnAPZnwW6VIeHmd/vtpZa9bSzRlOrgic1nFogspyxb4u
h+n31/vc8c5zPNTRi0X7lZRUgRNPlrFIoCy8OvW1eUL+KI9VmIdhPJM54eFxAMx49AI9jitsZwmX
WNOZmpYLigZu6aOXWGAvllZApAfJM2guoBdpB1EXRM1e3nk1bL1OFDtZyeVatJb4aaoEimlZ/9Ag
dQf4PZHuBc3ZL7mVgZaZzi0akMc4RvfojtobdvA/+1SdEwqIeHp24VUpnKrc8gId5A3NuCxcEb79
u9lp/zwwTkae6Zm6Dt/4z09oRITo1UgFt5XTX81OG0KsferyjP4IhpHN/GPSxhMv+bNZ430Y8uhT
qnGYWgPTru0aZ7euUgP0p244n6J4ef160hiHP/XR3OH46Y4+pxODDeqJhEAEWPyO2iCio0X9XLTW
GmqZqV9GUjPrjY457Rk4uE3DINc3RgwzH0Q5CQS9w7BqABdtBTGjy52HQyY8rUg3AZCw1G6E5HE9
G8W8wQdwgNSVulCUi8J9zSmgfMzTOEvWHppTTiPw6+c7Xu7/PJ7H9mXgyeEQMvnnxzMhtPNDnAmY
z28f6FgnXCVDbT3xwQ5v6a+3+GGYo1PKM1tdLjPD2LOfJiv9M88Ipkx3Alcll6l11Vg03dL91w8n
Dr/+q2GPjqsEgDyLp1FuHS78gQubm6rU3WSu6IJI62CfTv2zTNI30Pt8Q67BzhXWiTPrr1Lkv1+x
Y1ooxlwidY7Why7cpZTO5G6xbfBlfx1N6UVeDTRS230F78ZtcT0FkjHEiZE/WSUGf13ndIL8Yh6b
RwroatoQF/OWvk97W4MPvf/779dAa44jiccJSSjln7Onz6ZshEg9bwtItb7u5jFHYx+/tC0ExcGk
I0x6pefbK2HGRHzq+6mer7oKZdXXP+STWYw5mLRtdl7q12PP8qigIejBCNuWS3AIwHuL9Gd0QSMX
na8H+mQ3+GOgo3lsmV0x2h0DyVdMuaBc+F17hk+dEg3sqP/gqXCCdk1S7yzM/4/WZqmGJJ7gmW7j
9Wp8LAgAMSU2rqEL4+Prx/psoRgfhzp6Li/XlDt4MYUVGPs5QMgu3ZWwgkPoWbts9/Von32tj4Md
rUozU3qcuAyGqG9oL9vbpAus7EF/+XqYv4pVFt4fD3VkpZE4aC/1hPdn+dPmcK+J9u3ZHDT7Ak8W
cWKv+WSH+2Owo6WwCK0vTJ2HWos3Gd202QHV3nVFunOydxdbzaoM/4PnM7m3UTbpUjrG4Sd9KEsR
dRqe1kZsqt8nqLAwZ0u8Cy7m9r4DKnCv0uWevA19/PH1uJ9tKx+GlUfVsCsb+GIudZSmhXgYkgUy
nJqOh+l2tG8bH4c4mvmpIPC2VbzM5HLYWNtuVwbGXu7WjeGfdqL9/Hkc6+APK4jKOvpydVlDfKTz
vS1hW8SteREP1UaT64nd+LMJYhkSSSUGwjBQj57Ja0U0VDR4tiB1deAu9X076WgtbSfhEKSTn1Rw
W/DXuTXGU9bXp8Y+Wt6Wizs6WhtErq0KNUgF6m3lAuGESGzhXOzGp6+nyGcr/OOzHq1w1KqqAcs2
tk2f/240zQg1pr/dDutuiG6G4f/5ao8WekV1YbmDO22bLJpDqE93kTPfYPgr4LbjGtROCvZ/oQcu
+t5T97VPagxs4P/1XY+mT5nbkTuZvNtmg7vLpthOmD3s1kBsWrgOJ1bGqQ951D2pRVb2nm5O2/r7
Mj+iw6+zb+O3Obk1XaT/m6+/4meH3ccnO3zlD/tLK7Bisikttib4IYzieb+W4/jbG5JiV9tFe1n0
QPV0pU8Zdn1yUzMsKemoYlDp/eV6bUx5M8W6nDB/SQZod+ZylmggtohVigHA6evHPHygo81GHvzL
DY9CxnDNo22UyBuCUNPU2FqeYyJB7R90bU3fegG88/VIAP2fjGVYln44KrDa+zu7A/p0mhO8MHvd
6MeJdu+0k0QeAIvZnEonTMgC+90oUVxXg2XvnKhrih0O4ATVGcpy7g0H7uC5B6z4HVkWFzrhqTCd
HG0CFG3HSwcO0LsZ66h0J6Ne71Yvsy8w1UJ1y/qXcptgHgSsVzgmgoV6jC7qpPO6YOowbgaKcv2m
J0e07S0QaCxnbopJun5ngefQ5IY8nAwbozH7i1R4KBNtL0L5DyJTGVl5Ngk4K5UJxxIDXOGvRr+c
qXG86SAy7kZYnVijOVYZ8F/yXYNcER1IOT1mo2ucG3Pafyvcek62VmG9FIhZiRQtIC62JjIxp55V
OPfNE5Zb5XU8lHniw9M9BEyXKYaQdVxfZ1q3He08RegZF79SfPghEIlmk40mVC7PVhthaW9mNax3
MTlJcKBr9AfQAZJFfpdxlwder+tjSOylG9hOWwUD+nYk5siRbSgL4UhL9lIzFaRiwEqkQGXlBWK2
DhYMawGoJDPsGzI4rp05wazP3dsEfWnZQb/KM7leIo40gNLqubtE/UC/up6jNiT997vWQh7vs/F9
nSNcEScE7cU4PQ79vBId1sFXPAAreaPtLHCNM1GrzVDU06VdQfKIERWKTaOPyUvbw7PyVUQaW1Ro
MHD69SDiJLcN2H6qB6itayyhGkKq9gPXqx5XyIqpV+4dQ99HngFkkpRN2Cj0kSpHSakRXnEm0ZiA
Xh/UOTl27TlQ7Wu2LPpuWeri0SRqcdga7njbqMzYmov7G+LSFkwAYY2oCCpS3mbECwcZvugPXw90
b0FQwz/of0WilViqdUYBsyc9t1VFPO/U/MLRQ+5Ka/oxeLhbKydPrr0W9L3JZ/BckTrNRprLrsVi
YD+sxOqq4qeNxmSQxvjbsgzIPcj9c3UDiQIPHBS50XUS69Cr8QMxhvgsXzIoA2UczrYxXwxTUX8b
5lrdZ4d09mDuMYo02hUKeGzjEmWPimi7BE5bJYGYir5/6ZJ0IPM2wa4pi+nPmNMzsjSWhK3s7yN/
+YYIe/1Si7VviV2eT7r55qkWbSHmUlvyadSOdHJx71nZdFkbvRY2ss62XR/H29xBraoqpJyTmr83
w6h4UBu8mf8aiqV4nEDq3/rSMN/cds5ebBl/70sP1Xdvd2VgeWZzvUo46dCjxbcFp+GfDgCsjr9C
U/omiwvclBQ10/gxosO3u944qwcEyFZ+qbu1tT1QvXzH7cowmfnTaEvcODa3SMhBb+dIDplvrhlK
qDWBumwiPLIxbPLNTsYHbdm3ukL1bqdO8Xslpw8q+HBnSv6tpFjIhRs9qrnS3pmlfoUy5THK3fqO
fpl7VoFkYhCmPxGzoOHBDpk6lxoxqS3WFdDStPGsUVbkIXTPZ0yOxuENlhuSTFvRhIl1XPs6BDyZ
aXB0OGLUTnQyPjstaPYSdmLhsWabR6WN11R2XRikLzlldhXn+961dwOeJF+fFNYnFTDuOf86KI4O
ett20VV4JuxWlzZFO0Ktt0AWcE/Kb2xrgK04LPrNVMy3SbZgIuCNTTgVfXY2j2qrTBRsWnXQpQ1Q
xfp1JAjAEi7y5YOhjBj9togv2gl/cy+ZL1y4x9cyaa/nlPhEh0+uo5WEjZbgNABhFUP7FrJjrnOB
Lxk7PiR497iELNaTNnogukhEzkm3hKVkpQsBl5D4y3ykM9dTUmMXA7999nzhEH84mr9NlHsIisSN
05seXj7zDhMruSlZ9NuxNU+ENn1Si/7xJo+qGNlD5eFya2ydBIJkd/ADAz0PrLjdrl4UiNY4Yev9
SfXyx4CHsupD2aQVCAbGRootEXss7iGFpOuM7zFsO2hZp3JFT412VL3gWTIvEoLIlucsHiIdQwK1
jPjm2NkPBNZvX89Lug+fVTC2AIPRod/xh/98utRGu0Mn1Nk2wgLGz3NUlHUKTdnrbbzkNAKiM8/c
c0p4z7pY6yvlDON5QTNjSytpvu4yT3tJgKIX7iQvWdndaLkgmiK3Lus+WW6EGqYYSlErL6a5WjYQ
5QZkqriJJZy4yoT1UG+hX3q4Jkjnsh+82bey+sANloVfFip/rLw0u4Cgvjz1y8B70a8OdMjF0W7l
wbxkId2EPWetfc+x233TTrewLC0OCzzW8vbHYik0ApZ97qytues7Kywbrk1jUqJwnOp9UyWzX0O9
9MtZPcJz0q6TggOao9Z3K8tMwh7TpXOcpfKleeP/i+KEjO7O2SgDam0OF2wqOlj/Hrf0AkYlsssV
PsAgIVq5Yxl2Vg3pE5PPBSUL6nMZOla/jSGdVb2znVV8MCPZJWZ155Ex1aQtC32MlBsUUlYXVuWM
fk7lvuux6HiQkC4vBMLDmCIEqzEMYtdHTwd0neoIFyhimn2zfbVbAyG5YVG6KZQTmaq1J0nkY4Wo
y11L78QaObWLHt3YmgWKUDxaNkaffj6dr3Cz5e7rqXpqiMM//7AM8RnQlzFhiK5TYZv4UKxC5Mdf
D/Lp6vuwGo4u1q3KJo9b7bqNk97dTal6dlR/LQttfZoLaEBfj/ZZR0saH4Y7OnzqATZf05PGXGoW
3tYlGgyOfNyNVJPunWZ4xCARHQuBn3vLsryr0mHTN9sOw16i1b/+MZ8+OtuAe2hQ6vZx77eo2wnL
iMLYdmtv7OKZEEeFAACeVhsK5z/onkgkitBsLEywASv+/JoF0URdpXHs5uMiYfYXEQRfS4YKKoGv
F971NJZX+dB/8ygav37Qzw6Qjyf+0Y7nGglqrgrhR2a5G8JxEn2+MZ1H3BosuzrxUk9N2qP5lAwF
CjmNTAHaiTB2MTKo4UZuhZm/fv1Qn04lXiWUHQvrMbjOf77QocNGSZe6jRaBrCfMY4I8EN+gv20I
19mdSnv6bLJ8GO0fjOTDYrTLQidArrO31fjSfU8euvFFf/z6iQ4/+Pga/3GIo8+UaGXNbGWGDNK+
KhdAemQUac19q1/qEKDuYdC8l7GnfP164M9OxI8DH32zNQFjGqxm3WbT+FxxCmJFqt+2jsounTbx
rqHNJYGcvXz79bh/0c7ob8uPAx+tiaoaO92i07WdC2tAhNoe7BTxWanL8TwTLbrMen3r7exe5KZB
ykK6PIgOH85xsV1/hEcY+6QKi+d40KKg77E7qay135z4lZ9O6X9NNHG01QtCwrNhxe0hjQUicSit
6NxabW9lXODwiMvVxuntq1o4EH8xDK2Z+deFWMurEpakmlGcoPPdl7TYTny4Txf2h192dEJULaXs
sDJjZiO+0avfMB33LfbCo7yqzXL/9Xs4NdhhhXxYAUDEdh5VHEdQxLvv8V2p7cfn8dfXg5yaiocf
8WEQbPIyMWPYvFXuO7LJxeZVr3eZ8Rgrc5958sR5dOrTHn7Oh+GcpMWvzGK4BF4tVyZUugc7s1Nk
rk+7Zh8n+tFeZS2atHSNcXTDbfxx0l5rJNBbJDAXmmapa3t5oqpJrueytffxlLiIKpDnNqBnoexj
495qx26fa7+gO+v3+Hb115moEIcldSBsG4ucBHtpxKclkA1+dchTLUQbhLPrPXKVwy0KEYOO5PTB
xtKjrNRDjK9I1tY/sF0pn+u8RpSmHpwZIaKhfeumtdhrmrh1Es0LUFbpaAAcI3AwV8I6L3vTxlW/
qOj0/DIgG2+XMUL43W8GA63e/C1L4WpaGyRboZ48eUuME6C7Rf+KLGlqsl92k5zjZ+QXizHhqPGr
GLriqqRExBa0vkqHYv3dQv2/6lb3N6qDK5wQYfxjuSZm7U0WYudxom1qBAy5PyJiwN4DGUXlPBuJ
2jXCvtBtdaJD/88qP96d2a88wzZ1B0fWo0840J5n/tnTdo0q3+wHWvFNKBAF4f2zk9FTT3Z3sWq7
fPlpGOaZOdvcEI19J+e7r5eI0A/b4hc/xTrCr+K2zhwsyddtaUzoAQtabfWoMEhl98M9ByvimxoH
LpL7NhK15ryPUlX91hcj2UOC1+/a2SZrTmBtaEeKHPv+lqt4tQRpSbStwH5zL9fZeuHiMD1nS/lM
J3tL7+mFbnFE72l2r8yqmegi5SWCmHyav3XEW0p/TlKcT2YksK9r6TyPjmzupVv3t307XFtiTh+T
XDf3njtot5rAfFajgbrksw7Q2OubOUVrqhUKt2RNS0xYQg4GhvbolXcFAa6B8NJgUE60HVKzOydA
Aksks8ce2Cu4YSHXO2vwJ5dYpL5wi4xvvcY+S+1JCxOqElwVTP06qj13M5NA0GaF8awPB7GWhsFV
O77rAJFYgR149+PN2FHWrx5tWa3szjHh29u9m527PZTvAl/brEeDPtVTfp+UXahG8cqJgPl2Ls+m
xbWR4DlYr2CVMzyR5fOuzUsoeupLh3zRRGTjmZ1gbXdQX+rXbpIXm9qsJ3/KVjdM9fynmcKamQbp
hV6PshqpRHvi5PgML6dB4RL/i1+ah4j2z53PmkcNbzFuwdMS4fWIRZGKLXNfr87LkHrOlQUZhDZY
cadH1vS+GOvOrWR8qgA4zNSvZvJRyVMta1kbikVlYsua0ha2eut9tlEb4MY6RsM2N28yD/fe7MRy
Nj6r5z4s53/aVx92fraiZEKVCQasDl4mi3ljOMUNjcsfuadtFs/76VTrXTLrdP7KdG/X+p6ADRpy
STS/1xaKflt7ixs3/pXq+FaB0F3h8bdPTPcRzddzqUEPqmWZBo1d3sU1Tld9CZv/663gs4rx40Mc
1U+rGVV5PXCTgoyXB3QYo3CJwe11laCQtx+S6Pfa2fd6hzPY1yN/dk5/HPmoJtKLEhDBLm0iyrCV
pUNmXrR962FjQTd9sZdpr6oGE2292nw9sHH4y39NGXHIjmH+OsY/NeWHDwcPracoreytKTSTva7y
RxN3Zn3FunepE98bo5Q2QXoXCWw1VFLh7y9f7Wq8cOXQ7SfnrXPNwFyxuCBcYl2IHfDMWzyxfLCC
MPb6y2yesZKdqxM850+XnP3hlx8VG7RjY30tbHNLm/Daea3xcE7PC2jc0jbv0uFMuzVyZ2+Y0YmB
P53qH8Y9Ork6fOM9U4HbJyTwegILzBxNcOPH5Xwih/KzEvHDExpHB1NOKGoZNcyKUjeuGnrhSzJ9
6/DG3jpy3pfL4p2YDSce7Zj85+KoXeUdoSRYzONb86LsfMPdxW/TH19Pu0+fjDyzQ3KVR+bg0UaF
9afuJGusc0VCSI1/+uV/kXZeO24j0bp+IgJkMd9KIhU6Z9s3hO1pM+fMpz8ffXF2ixIkeO8JmAEG
g1IVK6zwB3tAN3aI251VJh3ai9eKsOdCU1NWDAaUFSyz5v/+ZZ/74UxoN8eBKon1qCsYHJr5o0p7
8vLEzh3kr+/AYlNyfjSDKitcVAjTLoyAdYsL1bZtkU4II8Toh8rgcaV4cWWvnD0OAO5UW5g0ycH/
HE9Qq4LAQ1fddLt2HJ6lBiFpnNV+lFF+OyqKBUuPLqeFSBHmWtQqJ+63Jryyf87O/stvWFxjg9HD
55ILas+edlvhVKQq9X7oOlQ/0/omRMGTFilW65fXXJzbTV+nvvi20K3gPs6oTqlCDEhMRA1pp+41
v/P3A+DpmmJiIj2XSHw/ZnD/IJmg1erDeixqw77zwaG89TXKgwqHC7qg5kDqWylW9CRJmBWP3qrS
u296bLxiRtXsMkLoStJspwJvRms1V9eXJ3RuPsDC7RnoB8pvieMqBTHEBLXAtUMru1e0HN0IXzf3
RFr0biHdWaaa7y6P+RdYv3wIvgy6RHF5IyEp6gMWkCAj2SZ2iHpeU8bPqinFJe7B4lWdWv+mxZth
W04VIdRInwExyMT7wCUG5gey/5u8mPofVdtKr31nw8MTHuIDosA7q+m6aV3ko7nO88xETGeq7IPk
af2LUuHRHiupuOOJnH4nfpeQU+lS9IANV4f3FCz7Q4V27lrtlGEnKX3yEHvY/IRVO970oz3b+jX1
lb18bldpM4HPlk00UYzlgVLR6zAbHxi7FemHxpwOca28z3GOg04atNok8X/AX3g0m0538ti8H+T2
2UKZJuukYSvHsLKHMkbcopXdchCIhSf2AfednyVS+ZuwDuOnmhTgcVJwBMniIJy30nc4ZS+loJ98
+fPOR2DxdWefBVM2yLdQn1pcuINphcZkUtoIsxQhxQDKK8zcez+CDXV5JOXcUALyGHxqolprebdn
ioaIiYr4XjKBHsn1KaSkKCyXZvOhk/rIVWO6+lJWTVtydORO2jH5HaQxCv2TBpMzmradLqS7WhPx
/n/z20g6NVtwTZp/aX1fXoHIUpPS6vvBFfQxUC0o6dtov7LIqG/rPC9cq2jnjMuEKoUiW6J1fyAn
I73U3GAsKn5knYmcQCZdKZucOe8aJKb//6sW12Zt4fmbZx4tWjweAtVYDfleCrN1HFh7tf1+ZQ3E
ma3AriZtmoHg9vKRn7BaMiAO0LofcA0wSnudp0lwL0kQixAi4u1PfyNaXN8plEI+0ODealZ4P3SN
uPI1zoSe2tcfMv/QLx9joD9sweed3DjRtTcMb8zvXWs/X56uODvdmcjIu28JY4m272E/BzyA3BFR
3tg0P+T/aj9zUfPe9p5abPpG3RYZbHPdTL75Re2W0GMPPQpJbupb0g9qGCrMfVx0anqMRpLIdxr6
OXInVbBzNFfB1v0+ahL7SphpnUnmLEJVTopiW0QuiyMLRSdPBhRnXd1HFEo2atqO4AoUz/gVU6pZ
DQj+ZcA9UtRaO+SQs65/gyTl9rJ5aH3vUNZiqzZ1u81sildZDC5CbRzdHmAY1P0e054AjyvoSEJF
G6Bo0Z2xLYy0ot7chLj2lmptR8gMQFZye1xiUPIYJifR6+ApSNqPypiyl9Gjkxigsfo7rcV0OzW2
jcETMuIUMHajqbmxHiMNJ0R5UPJA3oBO8tYD+nYorkYDqUbxOalTyR1gGbgpITc3GThVVZqI3Ngm
iejD/E9qItqqhhg1KGEJECssf3mTUq3zQlh3huiKeyzN6niDg4NS7IxRrw6KqiuPqtzrN1ExdM/p
iAkXLS+UhGR5rIdZhf69SxCapnSI0M02JgzHN8AnNkiQGYTcey0wPBefWSqnDkYtj8nJDWwk5aQj
VoaNeIPnjdlYm9TvHOS6fwKFQV5iwuWjKML2eRyDvVxqt0mbt1ce+bPd+qNfsThzUjGbylnwlpsp
kjdZgxRm3X1T+tZY63ifiN7ed155n+o1/BBp21kqZUkpuat8zXPLVtV3USi6vTobX8k2kY8exbcm
VR3uLtjrK0qw215Wyi0kvqcGo7YdQtcfUV7scHaVN0oriINtanqp8WqY2W9L0R4IF5DjUNC/qYfp
p+Kra1vCZRKhqLVUhy3ZcJrhEq7a33ONnHK0u+qB6B1HgqK4yfTkW6SFNwLVhgeoqMFdVvpo0fkF
8o6GaN4rv23Wec/EknZQd5JVQ70PS1cOtNTxm8xaR4iIrCa1BBUVT6tWVjgJhEOuip0dJA5QXwF9
1rtYt24k0eL6leOqMEp1sFI6b1/YCFyESXMzIFC76zBcuhcm9Vt4LluhoGhcheoTcgwlOTWib6AK
/4tb7TnF927j532zHxr0JO0g+l2kIZWhcvZRTZHTHspNQJfqrcqrXx0AyYcIngnCDt6m5P/AAbW/
R6z5MGDjtgkoaO96X/0c9HxYKwlKwYoycJ9L6fBQxsmVB8s4E+hbmqlxnaoG4dGSpYn/Vj+IADa6
XoHky6zStNZ5aCKvOxf5hK//zCMJ6V09s5NfBqL7m6yiVOh78orYcAS/hN9AXOgISRoakjwofK57
tWpQDjM9p69iVJK1akOy9FxFkOFUC5HCzgepxheG1AvaKMyCgxjFp1RQX7A95TCqXGFCJNnvifLN
amwCKNDGzh8mZPjM9j88Tey7Lgkbxx81x+r+GHX2GtYGQpxK82AUorir0zhEJdjz3LxHjQlARV+h
vlig16HHvjOhaK515ToXIwCmnutIugloGq0jY9zlWCxVfoJfH+oXzTh0G72rb6vOS0lyI3Cpniy2
WnvNH/ZM7HD0JeYv9eURTVAsiXm+oM9nyJ91f2YnOfaQK4x2PZj1FezU2VtMo8Spwg60NC6z4+Gi
buxrLyGO7CEjrWS9u/E779mrtWEvVICmoa5gWJfh4yIbdP7tW14heXv5ST8TYNL4/5/fsAiXVIwU
J+CMo6tPJcrks2XBVLxbWnGlnPo3z1oEzYguYLMCmF85jWRlWbV7BE3Jw4qeRsmE6I7yZgT1TRun
dIzoBW2Q4av3XoH+X+j9FwC9rpA0Hr2UaN/7z66955B2gDASsS2q/2QDRVpUH9dqk6416xf6O5hT
iFXuFW9l+t2wyBsM2W+QJJJ+Xl6zcwf261QW9/5oewhfB8XoIvO7q2ZnpkaFU/zSp80Pq+q5oa8V
JM5tzK8jLnYKJttBhYAjvsWl8ht/hQcN5kWMkpcvMAqVhz+XJ3iOVTm3FsHkU4BHfmP+PV8OQj55
TVRUMijjLHrKSCedEuRHHPrtXsjiNm9TMtZK9zZ9hL653BLyX/4FYp7RYrvATTDIeQQ8s5OEUcbz
lL4nZwNeAghavc0m7GdRLQ31CS0/ZHWjLSo6D3Gqq1uzrjw0XrUnpadziD0d8kdtm+nxSi/qDtFu
ElpMaqUXDZTlHPRhQGUjydjEzU+fzDqq7V+Fkf53eQ5nPtrRFBZHS5iZ7uf02GYRGgT7kA61QZZW
uCEryOtZQRRsaD9a/1zvsBVDF7qmKLptwVw7/nRGoclxiEaf2xhvqrdRkmEr6XtAkvey9XR5gnNx
9vgb0d835kxLFQCnlgmgH1S+UqH2R/ID9jiRJxqP0Ls24axh2UfRX82wfpVYeDDISfNxefST5QUk
zOY0FQ2sJLIT8832ZY/20qBA0WsHF4i1/A3vCXxMDYx4sWy9Saj5e7BRrqzt6a5kTJ1MjcNBwfWk
wA/DIAV4DndGeD78EFid+isMCjqNSFM2G6sIb3u/+Y4ByXYwsczVTbXZ4xpKt7gfDp6s3yk2BGUV
m5snPeSGmmK5hQ5g5A/5IKV7yRzeIst4L9IkA89qlqt/X7Ovv3/xwImmSlMrYM00STv0Tb9JRXpn
GqhvS1hYZp1zebiTDTLjuClewMym9KYtYVB6q6p6hIQexYhseg9HeAIJDk1SrQX1hjP9VOu4UQLx
D8wx+mc2F20FFdEEnESxrD5JzXltNDkiMHQNHce/EXnp/mbI2rcOawsvwFXGN3ZN316J5k7eU0al
D0+qSb3Lsq15Sb7sSsnzJa1DttEN9d5J400VKk4oXdmHp1ufQdj0KDPBeNeX/X4PE+wBP+iZBILJ
zouWr5EtXNWPGOD96wecB5rZm4qpYmauLmaTek0rqoTZ+OWfoVV/iOK2VbvHqs2dUd3MNo+edyUs
OrOCXPqqBswbVcwT7JylVuEA4QjgRvFsIEoX4TVh51c+00lzBt1qWxGmgZDIGVmNnOaIZGsc5DLZ
9TLEjdA6xNMzmiPPl1dQOzOSTp0eJCB3FV3BxX1ce5ptp0o7whtIELesd0043kLR3uiSsu+C73Js
Ol72B3bJI0J/QATTGAaH8mD4u7Irf6sB+FK1gXEMMFMuX3F72UwGIWHTvkNQFnhKKrdKeACf90x8
dZukwQG+gKEhVNrVz1qKSu/wgcYAMGd74+W7Oq23MuZd+f3kc2GbxSdoHmdCUT+yg0/d7Lp1oldX
WtonERMQbyhOghtzXoxlPDEA+I6R3u1cVdTKSvLNLbIfmO1ks5NJj2OD5JR1WVy57U4DbAXlMnQL
iHBVVcYo5Hj70hNLCy9NejcTnbnyG8AcBik4sbYhP1VUPbxS/SEFqYNKdITy5ZWY9xQGyvgmQjUW
E+dfluOTf2G4RrHF1Xz0lwvrpvORNHtPwdjHyq42gk2tWY4iXq30zg7eL++80yBuMfoiTLUFLrc6
LCIXquEmxpyEDBeX3n41Df2Wku1azbFjQCaYXu+Ve+NvN/UoNFBUxaYTNuv2wca2FxdHLQ/QFgKM
fxEifEGO/8PI+h8mQim7RlHcUcMBwWwQR8XxrlQGA1n9bJMV6O0n2p/cVp46X9xEEcVuExfaFi35
3niu0fq8vESnVw2/km8DY1yYtIYWZzOpcI6si7CHTPI0E976+lDl6u7yIKePIE0Csg+uMlWjVLUY
RKNqNzaa7Dm0aAq8W8tV4FOueoY6gLX8qqcUd3nA08N2PODikfe0dKo1FXOzqkGQMMG9OotdvTDQ
tx5uqD1uIAdc4WmfLiRB2N9iHLSt07c20mvbAj3gOZ2U4O6hk6VnOxwer5Rxzxwo3nOUrKAXmsIg
mzw+0Fpdm6JsWct+3W20dbDG832nbaJ7FdGJ/AoZ7epoi4UEIoecP46ZjrYdncINqOZvNDDcWKlt
sjfceS5/t/nHH5+Z48ktQ4emE0nUKp6D2HKc2+jaSs8CxEw6VU6XxP/HtVwCIqAftXiXMdz00GxU
t916GxCSrSttEWnY2K//ODkqngBjLMrjsiaI3I+/HGbjMZXNISZkWfX3WE1rsQu7Ptz++zC6CvzG
oqw8AxSOh9F9A29mdIlR5Byjm2Bc9Q90sTF0vzzMyaPObHSSUm5YbN1OYpS00tsBEwE6H/8NmDQ9
47JrXsmAkaG5vB+WvSWNxt0wFXygNAFJVOiKg5R2+JQgELsJOlGs23rcNQXoNDVt7dWEm5Nu02NP
m26LojKcUupsN15QVmjKyr9Zm8odwhzBfKKPQaPdAiLX2lgiicEu1ncAyshomq0lKQll0wrBtGFu
ASAGmJn16GipB3E1/dmleod9iYrQhYZHwpik6ySs4eWK4Ts5y008JR9BZG6xSPwIErPaoy2OryUW
B07V1pkj1Hzra4UCGyrXpkfPK93a8H5MNf7acqxwP2Y4lOup3exVEWPUnPgb0O1/dAjcoHqd2su2
GFI+62otNpok3XSxreGXNN0SfX/0ngdEMyO2b9BVwFIEtl6jfw80NImN2sRxMPo9JDhkqv24sdTx
Z2/k792kDI6OMZip9QdjgHMc0TnsTQD7hpYMu4xyVTc1B7gIRClZ3P9orW4bNdahtWPtpwgMb9/0
4taMsbpKpmaNtzC8uNrNbAtZuba58X3Rfactr86NMEdI5hNwJzy5y7BvVpo3M0nh3qDZi4H1atCL
HfL705ob4T7EU+C2rQzElxL1Vk6ppZsJHtAxyCJ6dKupiz98VPfupbq7UWoodFP1XJaS25rxsBpx
HLozTcrXphWljlLX8qHJkDoulWm6aS3xADrhRWuCTwlleaUdiAkjAW3Nh146G8Ddl7p+k5i5MyPB
skj+k2lIfUj57DEu/MOgFbd5KLDYDjZhjttxaT5Mk4zWgh4INBAC19LSbe9z7MO4Vh1rUtaBpKwn
Ed7QvMHfMqneS29CGzXDuH7Kgxzl/v5HJCu/OkSGVrncveKHIR/aIMe52DL2eqlu86bGui+jvVQ0
+AzamXTDdfljBvzuLx/1k+cbFBB0TP6cQ1eQMcc3SkjxqDTtIXGjfbhTdrYDVm13Xbbp5AWl0oXI
kKUKJE6peS0CJoPdGhh+gQOfvJHfFbi6b5fncaKyO9fSgF7MqQjli5M7C4+GPuyGKXMzfzuZP+sn
X/2oH0d1jU+qod9Ob3zv5q6MrhSJTq9KbnzCLBUtk79x+PH6DSgm+I3B+hXdC52cjK4gcS8yeJen
d/qZCOK4kG143WfE0sLED/GMqSIX3w+72ujtY41aq9ptrJ2lhojX//NDo2vIZ9tUGBiVmOR4WiPk
lkgH3EPvGxc+sifcG+Fai9S9qnt7msZAJ5QVWkOCKoYG6O54LOrj1jSUKIgXovyNA8DWl4ZdZSAl
jLNl4X9Sbodr1G98nolWvkImPR2dws2XmOsvJuBLRcPyukqWFKIgLEuB37fSfryjsmrcdNaHCq4f
yW2pulIDOBt6UXaQqQIYhOfLU2fApVeyjkHl7eRCh95Kaxxb9/66Wvubf69yQJv4Mti8hb/MMMKz
0QxhGjuDxgzXYOiBXavGIcCUdkCm5JrO3WlmphM4apQuFWJYi6DoeECBS01VyF3iZuO9Lv8Jamf8
zFEvl1+H6lf56l2pQZyuJuPxl6EgI2pCEFmM18o1XSa6i26z6R1lU66tvb+tN9I2dX03vRY2z1fV
URyLYppNhE5xipuTGv7x7CSrAd/SNZmr1MovqdUc3aMuLA5RGm7lyQlHbDQlLMekgwEr0pZnxnZ7
JSGZj8TiN8wlB0QxqT4a6GYc/4bIi0UTRTW/IflujSv8guvP+vEqye3MpTqHtbI8S1TRv12WwMfI
ImqZiDc97x7T6chBHCD3nf5VDlzUMmx522CbtxXXIGint+rxuNrx/AZUbkfDZ9yCu+5G1tfDO/fB
5Sv1JI/8G7IT6FLqnsUIFvUDPc3LUGnazA1hvtxl0UvxrGCe1O1s+crlffq1QMxzJBSscQndl2ld
FVrjIAc9kW6TzPYR5abSomAbDSgUGCgDmNFwret+OjmTngVdA94lG1Ti4r3FkD2wx7Eg2YKX5XZx
/xt7IrEum/dJV6qtYtHx9mtrf3lJTyd6POris5U8/aOi1eTJXvI5BDqetQXeWcUzskCYT8fGlVLA
aVTBeFwwBrVHHo8lUBvBHgNZf912Yq3+HgzBbQJ56hltoeHKoT8t+FDf022bqxr9Hpkjd7wh8ZNR
RKj1tjNm4q1UwGanAm+jKdh0quTf2MAmahkdCC3w8f/tOsRniKSHNHqslPRG9obqLqQiBIxHvESZ
/Z8i4m9FI70DunAuf4Nza2IChCA5hKjB6338S6tIS+22kG1HsrGynRRaVQ0Yc3Oyrjxi57YYwE0Z
5CZPNz2I44G0PJHjQbQ2z8qAqRxZTt5v2xLsWUnxUxdorQVm/Xl5dvM6H198mKF9GXRxaKceaOSY
1rYTViLF+K/bxVN6MBvDpzZjO7YRf5swoPE50ZcHPr2RGNhW5m4B2muUuo9n2/oYgU89JP5iTL6n
cn3T6biW2yLbodmVXrmazrxo7FsaLCBmCGrt5camgSaFYM2IxsVo7YSEqV4d7Y26fTGbV9sK3sKp
EPdBS8igoWEQ0P1dYfJ2FYg2H9jFcqPOK9P/NFGRPem29iWYs1ZKsCkKVjiY/jWvwP3yVdnKbr4J
nH+m+tMT4RhbRJzEZCfzbvxJ43QwXudv5E8faZf37O3yhzwTnRBAz11/IQSormXXThR1JuJysB1e
+dcqglcp4JQVlBzWGItt24DoCJWuxDVbKV4Js26ulD7U001MaQ31DMJrYFEn8VFV4HnMdgIM1cvx
bSJFqyQzYuBCCB/7JXaCaBiG6wIDIUdTgl2ud+F6Ivtt8JF1R25RbSzs72r/TQnUHEu/CnOqSn/u
c2w9Z8xXFqe2Uzdd+ToW0lOfWPe4FZfyqsFZp+rM6tGAArryc5rzhfVZxPmhskI6llOM+bGW3Rfd
D1vpH7w2fkuh2T0VLUzIy1/hzBJQxjJn7UQ0A0EYHx8ndSrsVqS24QSmjYQpwkO4laFln5vJBwpg
/hrts8ytoBi0IUzRy4OfnmX6JdTDCRcV0rZl9T7EbsduI7jbbfVc/2yFsuL42NmVz3wmeLJUBrAt
3B85QsubWIvVTAR1ajoNLleUdfGF8nGyslBYmyW7jerQDUp4M1mjua3LINu0FfAOpN2QG5rsK3M+
eRYMMoCZP6XSKkIYcxExtpmRZApSCo7RbcS73wNKvjLCyXtgoLHC40hZkufnhFRUTPDsA062A2p4
p+hZDWZaaV2Nyb5qWr+NIhHcdl2yv/wxT2KOv8NSELUoKJ2+zDVoxjIcheF0ZvzS5sg4DbqD+8U3
CRE6p5HkxLk84MnWNSz6t0jXzFmjqWmLJ0jP2qoLbW90enOAYz081UH5TYra7zk0cLQc7w2flGqq
os69PPDfOPHoNuaqkGmL8zdMk5N+XxNKU8xJnZx4LG6p62GaWG71W3ss7kztM/9R5rZrfdMm0K5S
fAh2vYXxqNqvmx9DfS2pPF12Dg+vk6FQGINVv3j9rbFXWi20hRPFyR7F0NjBt3YfI9KrV+K2yfPn
y5M/3b8oVaNYwtbicaDpeHxhhAC2otRoVD7t1v5Wejvl5+UBTt/cWQsb6D85KzGlos2/4EuarKUa
4GWgbo760mz8Xb2VnGyX3o6bdAMn7UpKcFp2gGJgUHPTqAGgB7h8hQoq+UYwS34HezRyHWqwu5z8
Hxrs5p+RIjObgQ4dO4YG/8mniqRCt7FnBxWznafV7OB8uzDqr5yLkx3BMKA2KOHMqTFDHa+fAa9f
6+ZhsuHG7lyuoCfN5h8HuHWvl7/VyWb4O5QKKwUhXPbg4lONOFpFiHqg8athTSl1nxI+XoDh0unK
Zzq50zBhAXqAw4yi8VDoi2Ba1vMq6rVaRh85/K+ypq0v0v9SfbjXxRNANN7Qf8a+zH10me4LO52w
evlo5Jk9tL6sjW4iNviXY1lJfX3d4o9tX3NdO7OKAIeol+LAAMlgORTeMUppE2C6IkkodEWtx22B
PKzS1dvL30s5uTOZFY3ov4RTS0WH63hvVGWMfa5mArSphqpwyik6GDmpyZQLA0KF0Tr4kcLlCHL/
PR3kciWbGYmxkLFh1X3xw2oaEJBFj9xInWz4T+qrNHpoEBnUftDegAdy+Ref+fD4cFEZ+Ptg8jWO
f3DOSxPT7B1dKe7HnSgRwRSabq7Q9xuh6fq3fafvVDm5ptJ2EnCzUBpKMgZ18lkdbXGthkgihIYM
9hazGNuNa7O/0Yvgv8uTO/c1ECAl8mJXyxSWF5OzA1WkDeBTE93cH23YFo9kM78gWYu9ZBXpSm9Q
vir7SVqVen9Nkec0AGeOX4efw7MvF21Uy32m1jlo3yjx9imfEQirUf8ITeF6dqPWDtBEys1K7xQ8
eAezkozd5RU4t/UJykB88Z7M1/7xTyhbH5LKKMHtQ1l4FVhF9GkZrXIj4816Ldo8cy9qX8eat9qX
6cJDEXmNuZAbWja0AA9bV8zVy/QGzsQdtodXdu7ZqXEFW1Ts5ixqsYOatPDlqAWUA70DcOocUiqK
99xq6vvlNTwlb/IdQR8SB+BcSWdnMRKPSlvBXsHAxde7DY2QGvdfPO1ttHg3SmU+QJGyVjbO9vey
hqWdWWnr0rLGT0UPbsBNEg8jPN8pxpXb5swKILlHkGspM/ZlWQ7GZLlLrARgcstNu44gnzlRC0Mv
AKF0eQnOjDTbj5HMcYxI1he3hJ4GOt583YCSvjUeMklTn6JevHV1dg13eebIUsxBcY+9SgS0pHnr
cafWRVcPtOmavXLjb3tXdWK3vnIuTnMWk5TYmN8dUNb0ZBabtavJnSldDa60Q2/djZ18na7HR1gz
22Yrba5iUE6Ii4xHWWH24JwJ7Ms3CLmpSPSIcrvj7N1qTPnao7K9yqpG+dMUvxR1QpRrQtXcK/ts
g4zbtUrzuduIl5aQnhYJQZK2mPFQIzSeoizjNs3sqAF9ZywGmD2xtzXzxIWR9aoifJROWkpTGXbk
5S105sNSWKJOS11pxmkttpAtKVKA2s7gUst8ma3bkVCO1sXk19Uq6Up/00YTkHNUyZEpD66U8M5N
nsIpGdRciZhlqY/vpqro0kaPIYJqk6S+9UHs1MlY7WM/dND/tu56KwC+aMMCV+PviV1c01c+s98U
3KWw7wNehYXoss9Y1UohVyMqRMpLjzkqKJ1H6C4r/Qnn2/+NlCQVeDY3LLS/ndTlfNWmxwOedq0b
jbOjsO4/qcgv3qYIl0tBfCVKPSkzcCsQMwr4o4LuybKvCUzaToIaLfs+6n0w4Mh0iSIKbhHN3/IO
jFd20pmPCQSV+BuqtkmW/3etvzw0mYpaexcWWD4hmXlTJdD1FQ0ReDlD779We2QQ0bDtLbGNiukX
la/yn6/DGQPLbhZwNOaG+PFuauWS1DiyYISEOI/XUeBv0zq699LJv1I+Or14BZAF0La03mngLOuj
KcYpEpkOS1tF+wp+NTSp+tbr29+XT+e5NYUiNLf4+YgwIxYHpEg1g5yQexdB+0nd6/lHj2fXm9Lu
EUSMy7VqXKkanZmZPqeEWIpQHuRWOl5DL4qxXfPg6MUFMmgN7CtFBNqK4Pyak9Z8sR1VE+ZbB7K4
QqbBvyyfyT6PSlBA2MFkKAxG/nfFfKOvkXb+y5g8+K39cXkpzw3HkwJalp6lRrP2eGItEVDiU+ty
w6a/nax0NUr6O7qMUHgOk4zhvXdNN/A08KK4yvs/Q9NRDVy23UQnl2o40wj09MH8NuQH2fuR/bCu
XaJnhuH9YuMD2pzZf4sc0eh7OCd11ru2jIi5dO/DtgIaVRl+vgbhcyUjPVM4oJQIVGfmntBRWq5j
GUkYfjdj74Z1tlLYHzIVxg7khO6Xb0mYfUi6+NNVjbFCsTFdt7JkbS9/yXM/YS5Z8GJZf/kvi0OR
xY1I+7LvgMH+Uctmj3asYWf3RPO3JUxPz+ABD6OV6asry7uWtZ4uN+Y+c+lYU+lwqctbNRiUIZ8K
llvHtb5Mq72MnW2Nqor11Nf7yzM9PxbkENBRqBEtEyVonlNfm3XnQlpeB0q+bqd9KCwg2/1KgBu8
PNrp0afART+NPUszk5z8+ISoIhR+2VWdK03Go6ExFAffy3aXRzmtIrJqSHlQQoNCB41nEXFASI69
mI6wK/XKWkt/jzmqjzLgvKzXMKGX9B2p7wPalf6DnjZvmSh2fe6vZWQTAbspT2aQoqiXaZtajv89
7VaJoqm+ATpA5mR5ZOPG9lSRseCUVOufUvytan42b5W3y18ur8KZtSbxm4l9FJDA5S+2sLCTNNKH
ZF7rXzDrHTHYa3W6lvqdBncYy9OFpR8r80GXV4OoYT6bMdMZgw86MGiN106evYXlK5kDmdGmr67M
6/SWBYSPagTs1rm/tNxDRT+kujVmnTtBkTS7IjzkZnqPVsS6r4ldEX09BKldX9m53OInj4mqoTzC
ZyOIhRq2uN1TRUmHQEPTUa7s+D03ew3XI6CWiIgFZReR6pX1Q9NX/s5EBOFG6JVTWPKuqrRvmmdb
lFMyaWWrUIAHWwA3jkQe/VRqKcewEkVikUqkleVNFzX2ZpSb6kWC4nfrm0PzoU+cfuR7qhsr979F
qZSvjQnOmIbDeNVoWzPon0WGI07X27/61tyPo+6jVhHFG0S//wxj/9J02qrqs8/eEyulTW8nI/C+
Kbq+ptufPlezqa0UBDvNtzasr7ZX6VmN1aAUiJYBKp+sGOPl8Y9nD7lrBYBJq7r9GLS6ee26fi3s
bidC5U3KY2xWwLkNtd/dIey0m//HpFBIi2P5E0W97ha3Kw8Z4MHHDQKXFKG+o18tuZmEHZ4aDk45
JgQEUkfLzPodDlrlkFk0K6mfQVaJuIvhwmMMhQFXiRSNnJjhM32QYWM241pN7WSnJwEilQhiDaVu
Yy+pxnt0Kw9Va2Kzp2ws3v910LWfOXlHuWpF7aRtYQF49tfdVNfrrogsTKg8tG6Tyel4pO5Akkf3
Y2bI36gWNOvJ8Fy1KZW16uXlbRdU4WtsRxVSsZmLFTV2y4lnAvYtHrxq2qfltENvCm8xwCqtpo2/
rcyErYzZBW5ma9pIb0MdOpWu7+1EIDULtL7Wv6deEax8r6hWylgVB2mCN78qkRpZT6WSIPfVdIkz
DbDKAk8d7tUWIaaxqEa8u1O9WBueQV4Tl+3aN7PwERNH0N45grCZ8pFX8/ao/ly+cM5EkvOrTbWa
h5u6w5IjViN5KQG271x78h6DxL9DP+J2gDyqJEmxrmd0TlrJ7ynJltKiIn55+DMv2dHo873xJTfw
yiqsx4T7rlHecdmxyzvcoTfd54icyuWRTiuYRP7IeWl0xriDlmFlkWmdZcRj5w6IWaQZO6u9kmb8
zSOOI1eGgHVlyXiGEwPNk/0ymdyXFc4CWav5LXjR4J7byV2CgkhlRquwxMSrarbedNff9cF4KJoX
QDBPPR2xCOJJ2sIXzzYVcn2aI9eKe3n2Z+5foiIkFWdKHPiNxRseoaJuyjGhUYETlZxuqkHjLqs2
WHM6vr7ubesKEvC0bWWqrDWxGOhqNFmXBYQmyGO5SVhvG+M5Dws2owpXqfchzU44pnzHhbAOwLQH
vvoypH+Q3llfnvK5nU0zlAReh6nOh1+8pWko4ZjQx/wCbO4SHEnl8kcUTHdG5CKFbWUPWvdYTdcM
Js+UDuYCOexD8F8m9LbFk4NdUFsoJYFgVga3RlkhGBXmq04pN4WmPI5S8ikl2rr19dc6Hn8KDw9v
s9nhKnbNw+H07aOJx9VG/M9Tzx/H27GpcTgUvPWummUxnAZVduFs+49jNmbrJLXlKynimf1PMqMC
7SMvBX21LDtavtFDax7hXapxvhkl664w3i1bQoHXbNaUB9apau2pXFbox6cHBWbCqkyV9exNa6Rr
eV6C3n5NjFc5TD9D81dav1CyfLu8L04vgqNfaS4UaWsM6xGb8WihUJKIdEBZ2rWFmE/T8UVwPMRi
C5h2ltVB3zFE1yFBOeEPL71z0ZZrX/ibRsVdTNKVW94ZC7cIFU3T8SXs4ShnYh/xhHHtr9OxNOF6
JA4aYvmqVZSIFjNGkraU3wq/EOv/x9l3LUfKc9E+EVVkwS2hczvHuaE8wUIggSQk0tOf1XNu/s92
jeucB7DpphX2XnsFN/wOc/yiWvrv5/b/u2I6/Kq2Hcy0GRnKFhOjcAGtlh8TWr0llIMfwpfbwOph
2wmeM8aCfUeQzSNcWgxDhbgzxorQIrOqjddbzIxuJ8H+YJS1ovTxEGyTyit6yeCLOPNha94cbKAS
Vi7zTDdx0r3FnSyWwGPQ+nA4Esno5FcqvfH7wBaBibzfCdhQcYK7FgGZ5VytyzOGla/pUG+XST3D
wH5nxSC2rKruEUnK96OuziEofzmCsODR7zP+xiI4tlMSt1lLh8Jr23Yze2t7044mBGHzO0Pzzzfc
f9/ph5NXAeaQQEqWjXagCAriI5/7Kq+iX9XkbVb6bYDKZW39a+1dlv//XEJOvUZIawT234W5Q7IJ
KybINeRJpslZuu/vgdDBsar896b6nIVA8DUxS/UhMwer+COC6YHfCXN9b9zoYeY7ZVyZI2z2iJNn
D5+adhuv1ss4Jw8UbtcTs2mO+Mcsipcr0TuwIoTX6DcX/pcvHkwunP0X/s3Hnm1ZE2JNFaHlaBHp
ix8hsxbLjA3JH0rtRae2fHfjfHW0gPeOrw9cDv3yh2oG9rCLtjAf3MBXAxE5aENp0CF4NpiLWSZP
YbXC+k+RwwgpofK8lxrxZEIGML1y9NM0wlzw37/K5z7vMt2GCCEKQevDLfzftQAXdLiTGmfcDPpu
3S/eMWhuk/qqfQiH3J3+P174X3cH0FBRBn0aGUyhioK1x9P8+rl5TZBKx+9mjpHiNz/s5d7+sMLR
t0LTjYsGLezHno4EiL3FzB5AgfvOlxUYDxRHzXfeuV+8O4iqCdKiYGqaRB9R6yYlXQyq3ripWEsy
5AffzrVyyxGWkmA/tM+raKdcsAQcyYZ987t9UbqA/QAkCe05OF2fvmKygG1nDEV8+xTCaovPYSGg
qkXABYzaevZCmvBXpEU++13RjDb+f64WMfr4S9EHnwsjkA+VwzDCTgscwGkzO/WjqvpTN+qtri6w
+S0N5XaI11//Xqlf1Cr/eeKHnbOqVtUYBY9w/oYph+JZtEKbiLRj6Dvdb6ZL4RcnQwIGOoo0KLww
8v+wLTzotzzlX2wxUKdBycmRxWoRiJLDu1GXyqjuJW2R+GNG+0J9/+w7NpMxmff9AhNyaGPhoSFi
fwf7z1J0kzzEQc+Owur7OrZ3yOXN4kR1G9GmSzY4F7M9qc6Lpe+L2xdj0iEaW+wj4sH/MEhvqrV6
ZTEp2jrckM4HHtBY2Do19FB15Dylc0nEGmdtp7GXoMPtG8SiUiR0GI1sxyTEsoAp28b1pu+MPL54
T1j7MWCb1AMB+uMJWiHjCnc8mjOYDG+C4DeN/DKyzaGbEBKrvjs8Py2Bvx0oOlFMiEAS+HiD1JFH
owm5mhtN1qxfkFGcznRnLbLNljjMbJeebFjd9aF+E3OVUVoFGW+BGUFeeaZO0ueD4IcuXH/8e2l+
OgjwudBFYKXgWIeY48NqAUvNE2OFQz3w4eldg02QeGwPnhfs1WNuy+nCZ4Ak2Cv8ijffnAR/Bfr/
Oezw9DTAagUpHJqqj0c4d+AyutLUbpTo3QfdJZi5NOYMP/oIu3MOH1I6WacUomvOA5Jupw6Q1CU0
xoNTWRYEMERW6wrBFzUPvHZWYDsIjPXX6Jb5/U9p9fXgz/xpdsEuV/piJE+KycKaMh4irLn0HIVj
6RuY9rqYNg1IusmmZcqdCavRWXSce2O49caoLsMKJHBnLKvUXfZLZOUxQi9fSl6pEryHPFl87AeS
SGjL4Wu0N9yzWXeZ8U50x+w47+cWi/nfP97nbgyXP/i/qAGgFID470P5xZ2girzGXLzOi/EGE6Xu
BR358Idht4Qv/bULhrWBiezrv5/7edGAwx9eZHiQ32Iu8KH3VBKYYYMMoo3ntfukS38m1Y0zAwaA
sW+LLR6gCJbT/t8P/awGuiwWyIEwTMbs8dNUcLwQrKWjUX9weJNWsJ1d+zLEEoBRLpyBjwSZpBV1
y8HLzcAzv8UF4iHNfL4fpt9MOcWUxMhyfWnNsa/oN0v5q/190f7AOPhyoHzkNhkPra6E2v2iDRQU
SZdp1v+ev2O3fyoOLq8AIshLsCYOrY8CsxDBqEPsKVhIk2TLYDZbwZtucv3dv1/1JzwF8ISLqxHV
Hh4EyP6/lRXQBIQiysRuxF0gy75/dJAJcA2VD/SX/37S51rg76MuGDaiNj7PHrxxhm3BIMYNerJ0
70T2ro2QYqNETuew3vrjdF5I8+Kk8SNvve9gnM8LGV8USxh1NBDbT3Zulebw0QkB3IOS+D5XAMPT
MNeWi0zq5oY5/m+UfHPmpPQYzckTko1PYdTYrEWS1CZKYXfU04uT61ysav5lU+Rwg/79zTv64kcH
uwBQB8Z/IA9+rFfMWDd9x7G0NL1T61a4dhsjb/TfP8RXD7mYqFzqBsyoPp7EkU2la9wYOPGoMeTT
2zFA8We/k39+5qSCHgao7nJsYTRD/poh/k8DB1+m3mk8wFZxOkLEOsGfldIiSV+kkwRbr+t4DrMV
kpu0C/c1TLZ9wrqf82wLxEluJ95e9938DqbkESZ4B5ex22EY7HdpYZ9qA3xKMN4JaDrYbJ90G7WZ
xRClIe4liQD3Mcch0yiYfd18q4f9jCTCQBvAFJY/iA4X7sp/99oyeuHkiXrc8JtFHNMXT8NTSZ7j
Z19uO57Zm+i1mb5Z918se2CXfyfaHga6Hw8r4DdCTy4dN4qBfXznkIdk2Hrv4XwVnsi3Wzz82NHg
GwKUxR6HVOSzj1MqWzoquHNtfMdBdlyHtDqiXmrbyNKoeq/ROrsTosLkMEwZrpsrFl5wJVjvLhDX
FHD57F/+vdi/eukRdn5ELuXfhfPx35cOm8OBg7wAnQy5cl5gb8/CQj409wP9FT31z+tj/V2e0hf7
Cz3zZVCHKwIeDx9+ZhTYTHJw8jettxSwS6PIO7DmG1uFL87tC6kM6CzGuP4n79TBBTubJXiI/25Q
ySQ0S2/5nAGTduPXf7/CL5YQKIQwH7tQItCtfniDgGWdDq8WYe2qGH9Pdj//FNNhOJnHafn570d9
cbX+76M+pj/6re/pZMCjZl1C449AddAcxLcnk/9pmYLYfoGTIdiC2udvgN7/nEyVmUOEJQR2g9LQ
f2LkJG5DZ5vyUt5JUtIXwspvzfw+v0XfBZUX7iyAjoGoX1bN/zwzbFeHTOOIr0YLh6ADstk6vIfu
H/ay2t13L/LzqYbwQxBmsP7ABvrUGcK5wCzWwyyw9pGiMNwmrZOFYZPF3g0W7ne16RfvE18O5T0Q
MyhTPn63RTDLxGz0X3+IMG9LWra5f/1//SG8/b/XyBcvEqcLCFy4VdBNfJTBCBiKxg7FXcz3UNuc
zc47XNQ233HtvihXLoIKUNihYsRy+Vhwmyjiay8TuWmtX/RL6Tcvy1xU65RF7wNEfumtuv/3N/sb
6/TfHgmPBEpxKfdAEv54/ZNQez0kfRDB86rdmhhgMYsmewgoiTK39YPCzM3wpzVIQygcJmSxemTY
1Fx4m4GNQeYNgUB4tA62nMfbyKseW5X4cD+ExmK08tdUsX03mvrRbRDsRh17l8Ya4Q3uDN92yJtv
OSSGGVy94LZUq4hlxF+Gx39/y8+0dohzUdPjPMaIEbjXx/NkTH2lOK3KFDA4uATpfZTSXSTgMXhg
KnrtVqAmCtdCB0+rK9vrrB/hZocX/80H+WrZQguNF40tCSDuwwdxMetWdZMoSMQuJjHNBgyHEwKP
Sq+U2zX45nGwRfh8M2CIGIJPiQoP9s8fH8jIGAjatlUZmNaOWVrBoiZzutogoNHRa97GXVP6og+A
A9YROs3Wqtwny5Z2ssvWRT8FYYOTnujxDqHt1WODlJaiIu2tXLXa26jliHBNMSCgSOLakZQOiH0Y
2gDIi1ufxNTr0lLe7SWfaFvUXaSvQkH6wnPiNyoQv9DOjlQ5axbyC5Es+u6SbacyZZf0miNjIkPF
91ipUL43Keuu4jZSGVT24KLKaAQyBHrGbGZTOt24Zmr0xX0Y1UjUihW/ONUiHGJhdYJcXTiZV/20
o74cC7cJYOcQI8a26rv1ufYjtUN6Xp1LALQZc6V5Skh0BNeKXdUstO+KeBodXssOEQmrt7qptCl7
Tp8QVxK9L+v4EhokyKjwkhDF2ZvR1tlShksrtI7zlsz1ms+NxkrXkVQlrI+GU+rM9ZHF6b41bMiG
mpyAazZFyIdhk0Z46aimB3iD92w/YP8WY+VOb6anKaBEwnMUl4mTVXPtPCFGXD35iA67FqQTL+7F
da0XSCkKHR+Gsd7yVouleQ6ouurhj1ZQoM2PFR8W7HAb/fanwX2xk3ZfJsDuNek6W8Lvgdwhjzng
W0/C4aQa1cHxmxFhoKO2YH4kVZP5Q7cWrT9cYe8cfQNeVM6ieJvGTpM3ZILyvHGjJWMpi45aAvpY
WL+LI96HuRczBpObduR3tk6eQAF8CzCY2ocRcn2ZMX7JbG+KCISbIlC839Cu2SBeiG2M24UnBgnf
cenhzI3YkRMLa2TqCKVuUieM+iyJlvSEO/0a0wuWWVXDtmOgTYxKuz+DJMQ3kKfBvs5pfKjzkXt3
NaJnqFP93taud9StgB53nmRS9o6+RU00Zq7fP6YrGbewZOAJggxs1wI5AhVSYNzHA84LP6H0RnZN
h4Btpp+IlfZP1GlWzF1IMvALtyDFywMCuJqdQSEcuvTPiP0B88A5k6A8vpMpzEJvjO9YOxch9Su5
80TiAsNjIO9HSI/okaJXgiyJvA+WXA1StecowI829r2bBSaACy3zQAhqwSmC7KnN2DxVV4RVw7M7
+vMfMoLQlRmOOWhgr4GYws1OTveJs/yaevm0duNvpFnwrPFDm1H44ZksXiKxNWYAzrQO+dI4tJCe
cxvJdS0nJLDmfqeSm8Qubdmsw5rDLOmetCmk8cRFpLoTq8zAr02MXZfD1O+81Aa0mCGFBaN0dmJl
9zQwv5yEzTj64+u6Qz4Tq6tC497PRl3fectF8mNgNC1l0D+A3wQjCRGVQxfPOR2n6OKmIK/ThD65
M9J6ktXAeLf3zotq1muJC2pHF4VgNZCqkqk/GmMQkOmmT2xA9EtGsQ2gx2NAO+ZyRBFwRP8bH+ik
qyd08M1OCZApMTgB7ETEhQnBbhBJRAouxviAEpbO+VpN5FdIyYv1wD9Cxtb0iOgud6e8QOyWvq9K
B7frYFdnBWyX0AJR1bLw4Be54Uv6q0qqFQnIPBdU/4ZKpTDoyXO/50OazZIfMRqKr0aE7pw8yXh3
cNzZnARcQrrcWv7UDPCdWFhUnaIWltxp3W5n223DxdwtMtguBlkwYDvwzQSODSbOy70HH0fXwRBR
kfkoejaVVPaQFrDmwYel4RS5ezTLaWlbkLorzFGKgNS2NC2twXFqSKFJhTiPzluSnEppb0UX3qxU
I+nDRVhc6Mzq0aTzk+MhBRyN13xgq8I/AYvjEC9eVwSzYduwWWjWtBUpfDgakzw2iX9iCllmUi63
sXK72wA49iUfnsAkNMTucDQylMaE/m6aDrNYBsK0lzVT25RzywC/JRUYV6aHcfQQ2YPnr8FjIOb5
dQnM8MPMCGAX8w/B0zFHAxvnsG381YSW5kq74FIQ8DmZrOMdCZgpUuY91QS/GA6WE/Vx4Ky9aW8X
1EinkS7+XmvevrJQNjs6jaQI3GXMnICAoE3WaI92oD9P3OAgTyr/hrvwFKpXpJCkQKo3CsEKsR2O
ZI5vE4R6nFqXs4dqEq3MRA32mGvHdddOxrt2WtGXiDo/rbNrRRYO9bHiDs9GXB10MhOyonz/FK7L
rsFwkeQRAxevr9MYTAnjnamKf7ChP8LN1t+IpYVNSNAw+tSHwrty2vAETl88ZUi3uwxr0jhfVtgH
g4GSW9OLkxNOl9sJ12aO2jjcuBKGrgqRAWsG6ZO9wtvmpzHUmV34cVU9GFuht3cxG1rSReMATXaM
an9DbZjkyA09srQX2OCAU5Mx+oleQpVgEL6sJkEaRofiDAPeWUz7KBn/pDx4WVP66NcC6KD5VfsK
drzafdSM0HIxw/hA/eGpIeObH7rxPvaa6Fg5iS1MhHio0KDTwgTS04FANCmCrvNlGnvI8X3ythqk
tmNWZOMmt30KIePU8T+0Q8i8ZWta0jFNt03MujeSaKRoYfis4clQj/tZR9uuMeHOMsPB6Ay0swNP
Y85dr9+GiWkKiirrWs8Sj07W5LcAPxbiCN95H2ky7DH/GlHhiGnCV189/5a7NbA+0yAQXZhuLNp2
3MdD4+KF9G+NS66TdagwFb60UyjT+XZlOHe1CMOHFeXSdQXn22FTtTHcU521c/fSNOJ2TUZ1ZI6S
Hjifun+QPu0foORWN1GFaNaUrAIsh5XAJWbQ0UuSdn/4yqfjoHCc2IbfJEqV/oK/dGRCcMy3XZFW
6hSP6S0SbXZBF9T7mOJ0yQCFOKfOVPyHwYAqzCZseQpnWH2V+AN6MwVqcCCSkoVi2NdRggqnsrAr
80ZdChLepFXFtrUPMLRBwhT4tkGH66s7pqDBHTuOqLp+lOFvTcV0rEfnXqseyNnib4ZVV/fxMIu9
By0KIjsdCJyHeHB/w6jRedXNktwFQ8tpNnc1QsUWMeHs8aXB5aP1deKI8b43nbsx0qpqM60Jcr06
l+CyEbaZr+qE/x6d9g/sXl4XmJ08zRgSmAzBbnWWxEi2X3AzL26zl7VdzrhhYYUq5bOTOqi04ozP
ztmF21A2N96y1yI9LgGt71IH4bZT4x2TylFHFap0W810q7R94zUv/WFGG9T13X7hjlt662i2q1Mf
rIF9MzifWR/7JQqwbKhA92HEdY7uGmkkarS4g0EY6sF1zkiDKj1rkpoXbbREGXJNCpwHoKJGdM0r
gnx058LodVdxCfqJD9GCQqJi673p8RMijEjsKwTbdfk0Sw+5P8geoMEY5BMBMdkfkZWn1nHfSmK3
STVsxjU8Qg/aXE113O2cNX2KSRvlYoZ9bhpNyNhzwEROt1J35LkSepz24DODT1PNSMTGEPJP2KI1
zJYAicKg/ro4UoTsfjINokomGt1feT6YoIJ60DXAHqaY1LxNIeVAA2ImmieJefYNSR4j2MVkJNY7
Hczoaxax6K3LHHvb+elminx9Y2aPn+IGtjm1c2QKrssRyIahlL9mUIAODqHkFv/JFLj7n8N0eQhk
H29Ci6w35rXJu/WZs1NthUvPv4hKtUj2bWqu9RpCn9MKZPuOChrPwOh0k6oIxDVRPXiraUrD541O
UrlvPPjn9ZGH6FlC0GGN/BdE3btp6EcEPPStyFom8dvAz71dINaUzQuwlz3ioq7Ry8o8GttdKLHc
YdFR4ZIP5dFv0LPB0u6Q0PCvz7S50PX9X3G6tO9z53Q0B6N/BgPNczImFjDmayTX14h0+1kRUM9R
Qs7OhJctMePEX5bGNv5mbdI7HDgqnxKX56GdL5a/fROjSas1APUwLqnfs2KJuHvP4ktovKIs83st
71cXNfpULf5jvQgEBQUItJG8jOZ+a7vxWvjkxY/m7gzXinvYbac/8RpNCWer4Ez6Cm25E85w9dZx
WIqpw8Std8B4bOr6qETj5aN3YXbD4qJBUHeik1O30ungi9E/9o27jXn85hKvuh+TlF91sxQviUjm
Apf8bT2K8zJIcubwZr+uZpgiUDTt1+66XMK64meo0JD1jA10huB5KJY+OM0wI8wSb6rzSrhkFzWz
GsG3A3Igg5gW4zAfOC6cV4/VugzI2MPHPcLjBhVAqkDfXN+OIvNrCPL6Sflr6fUMIafaPcZxc2+T
oMLGRxwrAktz6/TDsTMewLsV89lSQD/x6nuwqBY66Y59Ym9Xz1selMJi4i3O1KKGXV/JmvocYGy9
syOSwmVzAlLLSzhmHVpc4tug8XcVxamldAcSmZXTyxgr/GNLzy2dn0wrfuopGJ9QY0BwgbiRpzHq
3O0k5rTJxkTKh0XAwnMmuNLEvPzpfParVtYr43Eab+O5il6QbvUwGXYHyzWNeSWqZBo8KSe29zgs
3Lw1sDOC2FRkfZAOz36AocRs4q6QlXyzEU57dLYrDs85+oMapPnhxVOHrd1EyHSzfsnruZrygFA4
USKzFgN62ElkHqXBAXzhKFcToddp3AOrIoa/+nxQj1LDPB6GB+F25daVm7RTj2B10wNxUBEVKvHg
rAY34hsbITyTJ63EcexHGzgUzcXU1hS9C3j1zMNYqApquDOP7lHpNtKZqyIYr6vmx0AXdrBzY06w
32BXK+5O9L5dnUdVGOWrRKRbF7JrkDTnS5d0Zyye38Uxy9tB/4on3QFYWVgB7yuKJe7tXJuwEyw8
VgwAAR3gNN4GUP0+Vqm/GWeSnI1aw7dmqurC7dCGIFxnBBU+pS/WOMO7qhbv7JoQ9zF8prOGOT8V
G8kf5tk/LtzgIElPYUXiwOM2Cl5tLKbraaTwrLNrKevZ7BFtHJxD2HCDU+KuD0E0i0Oy4v+lzpTH
Et/M1+BSeHI4ilRHP6dwTQwaHI6bWPFOQPTNSHLTxaq5jqbFf5qndo96sd/CjAUZ4Iat+ygmNX6J
Dn36rNgW3NJq23TIUmIj4n0XiGiWnkHQFppNIDm/DmqnKmoXbVY/+rhCqgpwQYOjT9/UXoR8Eoqj
p4FEWsokzgG7ixxe1GvhVNZ/XWHAV3YBG67EKjx0YXN/59oAkBJY/s4GaIjT5hFPmgNoaj+5jDoE
NqrIElDAnXSD4zV2wT1Q6e+I2Opx1YIcWh57ue8stxbYphZN8rdOxlUbDY8R4gKcAj1bKmC3yMBk
ReLsIOGJ1w25c9E3LQRF6OTOdU57ghZ7JmXgddsFdmEZqEMI5KrFdejXd1XrzgUYUcDtWC82fSAT
nFIr4Co9YTvR9qJ2C5zhDbWYh6MZoYPhrWukOaTx+DCsQMd4n9KSUPHuie4WQvYwk7ThB6ZheMxl
G51MuMBwf4xpfNMyr994FuB9nVbua08AE44QB15LtoAROjgPYkYajAcYCBC/WIMCLNEzJwjOI874
s8btBz3QOGyYq/0tYpx/96ACbSFDRLxvZ0TB0T08NKlfF9DtvwIwPEfchzNFCniS1nYnRlk4MDuj
NfBl4dQFDuEyXuvd6ocbDdoeWhfAFOoZgUkPSWiiLJ7JtB+M65VwAQ42q7TnOUSug9R3vhqPw7iU
M9C7zPGRwcjT64WKAgyXS5Q2nd7CQYjCawgvYY65X/162SVp9cR7DUHRigkxOo5itOE+af23Olru
IffbzgH0IFM8iQ2SgZf7wO9PBjcNtF2AsxU6UlsjtyCk3W/Wqx8ViLZ7UumT4iTNE7dD38zUMy5h
fHg+7JfY/+VQCFm6tsrci0MOcouHMtQM2x4DxLg/hzM7r+76JuemBvMV9CCFUJQSopCbvhbYcLgq
gs3o+9ekch2QV9oweklDEdmM8QElYhVzdDb+uUqd5jkMnX4H3C4L2oafIsZ1FvBpPqeePM/MKopS
Op3fNVEEsJA3kEI6w3JdS++OpPCxYAhHimqa5u2coGI2YXCSCeh8QefdyaY7IOYzzrTuBy9bPfCH
esyoCsvqzbz2P60akUYapbczA5TGFiSHd2bMwMG5aQA4oj17iX2QJmq8h9jRpYZtCEvksSLeVSwE
KB3+EaOInQM8OrSqsCBdZjGywCqP/G664WAi81ON3Zy3Xgs/aIZ376C4RcTIQbfUvRUcQMjIxlOA
NzCrluwmUx0jBNpq1JfI0K1M/2JcgvT1AFVdM7n9Xi+vofL9Ep8OASSNE2akraGJmZydF0IcM4qY
njgBZMO6CCRIrbZevZgdGXHSJMvw043GA/iRQz4DuJi1Wl5BZ1qR+jGOokxkumaLlc+d1yLmGCqF
69rW/kXlB82T1tvBdQ7uAhYamaBfbDiA5AW333q4NIlgSzqHkFR3a58enAYFqoDLGEFxklxol5GD
WXyF0D3iD0jijsISOIpbsglfDz6duy71m1LT7soZ0UWK6J6F7s7R/CAsuQ8Heus2IXLkeYsXmsJc
s+sj5ER6GJniR/aEfMUgAqAJfK/zvouArGM11bN6jhMCwwMabpQyBVAoCohTIni5hUlr2vOt9jwI
GnBgkLvEyJMwbou/xRRhQrLxfasaWSgfbxXW18618fEdB2wsXAMKS8JuGbhMZTxj7A3zU3xuCc6S
TeHtJQJeqFb2r33vN28wz56u64YPLWh0+rdx4huG1BQkFtUkG1kyPIzLfEVM0u3hMVq/W65xCEaD
m0Wu/FkLAN/oJvxNz80jCdXdwBUyUVA9vyolu3JEf3IFxs6UhTH0623PH1Gf/ISZImJJZjlkIECa
wumnBp8rgU64IwSiehXl3jLz7eh5dU6GaDn7TeNs406UE4hJZcdGVPYWdUSdEADpKC3hU3yJwcNu
g9Oqs5AKhyvdJyQZgWTa8A5ebBX4LVOD3jiO4VPfP0kvrbKZO+ca3oWsSHitfyThNIJlmzgnGI+s
1xFs/auuUZBaDuFOBFH3EIvZ32k2wSiGEshGMSjHRKKq7zpi8Bu6QCaq1AJ/Z917N6IhAXG/TNRk
7rliFNR1N0NnnR7cYUpxZy1QtCb+TVK7e5IKLUozwyMddZNeIG6I7dOEyUHtsTtcMPcpY/IH0Cty
w/p6K1WKBHGhkQy4hfSz2bYJoagwxITGLazT/eAR2wI+DJZjH9kSU6TMDyRqQsD6olzTGc08snNb
5cq5APiVza77MnB7TBZNcwr3utqBwk4Ny3A/xUv7LKJlRX+fvIBnjvZ3Wm9aG99WI1Jg5okRZI8u
K+hEzpW7YBgAXf+TxUA6q12YvrOlPUgGfYpprwwCz6Ub+UdqnGvVh92RpKRozNr+0FVcDGNnumx2
8IH66I/yh9splPNpSacsCFdyn9bOjHsiult0uiCTqHqasOSfQzSTfwBpvw9JtJ/XZgfGZCkSBE/X
EGiuuoVAu07Fs2JILw8j7Dj47WGVmyBHjC9It0jfoYw+TM1IexBjrNpPlVkKbnrMXxWfkFmONRtu
03HVt41NEdY5wEN4igFGkKSsRLBvV7ZRdoy3fVrfJGy5rpQ8wW340Tf1lfXcckF3uwhbunD8nxa3
XAMnR1o5BjY0KOOOPLrwBl5SeejbGrRZAKi7Wgy6aFDd7Hgswh9qrtJbsiyOzuKowpwohCXgKKeH
1rRk7yIHWc+/UkyZcAxHeQomZqJbpD1bjHM8dzxN8Hq6rJ2NL3iE9kA9Ily7SDDF2sSyzQRmZonA
uej578ImOXf5Mxfq3tUjrqNabtF6XbceO3dj4+TOZXjKrL4aeuxLBb0xAj/J2W/Du6rhwM8ThDhp
ePHA+Opt7FAPWRnhAMJReG6ltz7D2sYTmLwOyWHizUPLkXZEvTMPfbicuz/WAaKfMDK4+9qbiug5
GzmGVS2Hrs8j9WuLDGaige2QZNWFXJLboV+uYhcibDCJB/CYuifVMGjAL7FWCcB2YH5FS/hPDaee
JfwlkznDxQTWvQMjdQk2fDa3OJ2i2cmiRNVbjgsQn9vJ6bIuB8YhHPcgR2oovgs4BPD+cSF3ZyKr
eXX1fyg6r+U4kSgMPxFV5HALTB5Joyzrpsu21jTQ5Ng8/X5zt+Xd0loz0H3OH0d6pIglSkcgjXTd
hvIQOryBkv+/oc/CplMv2+pdhHpuX4QkoRbTkyKw1pZrmDRgv5JdBarTooxFvICy8p44y42nADx1
MblG2jIdywGra2WdJzGCBU2/WttOs00eXAxoq+dM5AdA0TPF/7U2TO0tG3w7Q8Lih6KJWx9FPXxN
sk2qpf213ZngbIkJZY4L9oQlqB7mQIVXPtXdNqmTp0HdhEMaGZEV+80vJzowvPAcahBf6Nt6CT4G
y//j00qVyBK5YGg/1FWXrp3Vpo1ym4uKrDyp+/CvLwIadgD9hYlbyXHiceh4k0sasVTlptFqf1h+
Vh+QOT2ornhY4fvY/T/4wMdjZ7iH3izSht86EOUlskgyyBFbUx+9qwS4bNYe7Z6WeVaVhZqs2Z2q
XVMOXBrLgoJhRWj0z6v8iKjzYQzfLeobPsfRcAhRziPrX5CbThmDL+RX/tEAqO2m+tW+n+oFkQ0h
WonY7o2naWDByxoNae2HpzyDab97kZkZ2Xl2fidYXDd7Ps42bT4GD3ZljNfFhbqcOXsbT8V1m6cD
F6U72YeJh3PEgjjyJM9RCb406UM7IDO23LJ/2hggzcE5Z9GaeMv8tVrlFx1tl1L6P62l/JhOtUsd
fS4h6uvGHaA/XCR8PEngY/FYeRf7/r1nIZup5Ho0zYJciu9ItpSXi7xJooqvwQ5uq7+egrKgAY1p
uSE+3av4T8LezIEx811hOgdHuDtf3YmmTiRbpg9UZ5/mCCZj6+OBzBiIfVoDsJAQYtGj5fcbjLhI
R2A289YAvweEHgOG+PvDhmmtjbp7wkKPF8o6rMZfzNsxGjd8oBML5hj9t6wdZByVeC60buMLgn7k
D6aGJelm532qsqQNMqCc8pfABEPWkhHFczAkzGu/CnN75GUnmAi3oqgCI+16bziooYEvbpW14+3d
3dXEjMB6X/b2yiE7omaXJGpkNPy2tplmPKTerOPORJZTE5NRlXWCO6Pio61icNTHyRmf3e6ryPKE
BTnZKHzTYt1FBVODV4XPMEK/c3t5nSN9DszhZY04d/zxOciHUxuo8zigRWhgZUCCtZOnddckYeNe
5xo5sN+3j/O2hXuOvxTA/XsY7ZK9WBm7zZ4SoZ13d/UszC2ES35UCPYOZGCMl2LqTyTRxmCFj2SQ
ftI97NDCihhMZvWHmJaRIAE/zQDw/iAUNU+k++6rqvtn+WTqWyRYwnThZnBccevG/mkZ4ALXhqbt
SqfGGiSD3Z2btnhsp3E+GYP/4JOwu4NvacjXkgcCM1Ex1PZPyOu3NwAKCqsoDn1pI1CZW2gH5BS0
p1ovI+Xr5pDzcNhdMnrFZ0t8iSO73ZgBdIc8RrL6NxL30RVh3MAWNAEAVguc+FRmDtNZ52GAqsI7
eYYMhdPodZYgrxswEz9j9uO5UOlqlGHMn8ekBvxaDTqUVdg8TOSXnDtnTP0Roi+fwt3QFfsy73d1
89dsmpH8ESSqmah3DdvP2VH2hYGZ4JZlfSvX7Yg4AZqw5leaHiehoLI5vlCZDif2NhGHk3vwF/df
HrXvVT88yXvzXzUe5VRxlEciaRzWVU/68LfFRyhIaSnGiwQD1ltxqcw1LtVd/2UG2A5gKtoJ8cG9
ci8PWpQBAVNjfuaUr1r7d9fKdHOgOeGeewI+eOUBaTxi+EsfZf2cy7dtzr5NK/zQ00RURTNDma6H
ovT/YaLxMD8Fu2a8z5vqvaQ3R/dFGizyaFBznwBvxk3FQCaNkd6GNW16ezd43adSGWkMq48Vh7CX
yRgT8IzLEOFfIrAKO7W3N9FnwGYjmoIRy22X9YS/YU8kkF6GV7RzaeObkLjOPsyMayhQoYDcunzd
k9t9sp7TkDC7NK3QEmt2T2CmcU3eziIIMgGxmShL+wGTbJKx4ZGqLQ4tj5fE99uTdtadRSd2n2/X
0toONZy6n/fPS93YSUOxor9aX5GajeOWiwczcyhStnZE3kzP3JwON8qf1RVGsk6hT9KfwxcP/lSE
m/XkOttw68wojlbEWKu59Du4d00Mj0pE1F2tfiwPtXYedTHsN5OPQdo3PhcO6dGO2w5mm0AD3IR7
g+Npasq/k/I+SwBxwocGlkLzU5nAncrQ7IPVm6dFOmUVXDHFmh+BxV0L0ZKEmzhUvVWlIh+OASxh
0tvUG47auHbCxkzQDfOfmaCg19IJUgyQNNVs4s9CpHRiqeIAox89Bb44k+B4GCP70R+2UzstO7OX
x8rLkyrwuS3Rr0hn+ufLl2bIrXSNTA5db42bfv3Gv43CwBx3TJkJUAW7B1x6SM/jtkQYEtWinlbp
5xem17+lYf0Rm3HiMifxG15WeO148biHED5eMZ983VF5fuxvx8xuol0+2JNRmQQf0Br1zmvzYEfq
zksWerfRoT+Cv8/zeGdwltKgkdoND7BedYJCgKnHD/aq4zxRRbD3syAG/POO9KHEJJA+UtJ5Xsch
3lCxHp0CHyV3q47DSsg9mSu3dRiBGRhcqBnaZY2p3tiKjqQ8LKesM/KUX7lIpQUWVuV7So64I0NA
9ooAhsKvPqth3FBzVueWLKF48rgiCw4SnL27sGTbqSK2da8OI1QyqubeCG9IuN63SQcXcu6id8l4
jWS/tfUhb9o9OcCnTm/VmyIEr/W8Mwr9M15sfmxVsYzqLt8XGzkJXrcWj9MkxaOipgGZRPNLFqNw
46yoH0PH0Mdt4VgEW0ZPYv4tF9RQ3L+JtwXUm5k221BgXlejexRR00I0Bdsvy41ItqrpKosnPzqS
t2yhQhQDdbFzoi2q0vqpuE50NRSVYFaw9zmIIiVDnF52ueu4J/kXz15n/DUdejECfvl1gBzhmTiY
EWlRDuNP7nX+2xTiuOQukOV0LfOsfi8CH+WAM0V30oFZlbe8Wt0NNHN6GkfoUh1NX3W1fSxjmOrC
5zpaaZXt3ouqi0spnwc9la9ekYsbrx38mzt9rsQxz+sSxIjRamZff28N4mkKBarMYECIWLpQQ9l9
K2uXNGDmEhnzsjv9WVvdP7sav18+fLCFm6mK1Fc+R69UOQ1xq+zE6AnjsOynUXmHrGyfAOpjJrWf
XIs/kHGMBdpLhdIP0Wb8LjvOTCVJ2yJcIeq6B1SfXGUu/sqNQtzFnk592F5nfRc+WsbvenSK02bJ
szN33dnP3fLoBLgAQRhItZOvupkysAWourJg2ZqcwxZ1kp4uj78x2V8REovQNLsYTHymu6OkpFUE
fuq1E9zpVjqJiYToUAd1cEQOk7iD68SZ5kJG7zmtMXOjeZpnW6SL7YkxKTv61moib8JpAcLOaxM/
L+fH6Hsb7+3wmElCSLx+TtzQ4u1orkHlPPQUV5Vsn01GDPCAmNtdmyemySSK8HdG01ZcxdrZ53kq
H8Xi7ywhgUnHbNplVfWmve4xitZjF/bHrCW/fYYt7rg+dWidGDZnlsQFDRiqx53u7C7eoiAmSfJo
5iU5jStmYKJQdv08fdge/CbW9INhiruObX0sFQd/4fwYLUVQg1M8aVXc4D1N5vlNnJey9fZB0T/N
DCtxCH/EmMyNLLL+UFK2G3rACcVQB6kbjT9IPdKs94CjUTN8haNIw/zvonuFBcD6tfr+GdnwpR/N
t1bjexLZculF/1XnOPE0gpxmJvI/4PujDKWGCnGPjlvqU60FI6qOdjSztQxjSzZcQou+3dxzX4no
mR7I37o6HbiblJ5zDXnBY+TGx5qMJiNzEJEZiV8VeGIikt+Qn6Yo0AEDtvqwARUSC4MfF+bwKffW
oYmhGJ3dMgNjUBtMvY27Fp/T3IUH7i8QSVOxYik8KSEykLdeCLSYVTXENkDNJyjD8M3XVwDWc5IQ
ihh3YPzPkaX6o1ub13LZUDaNyIuyf7AwMavmyRblP3M0/g219v9y9WVfYQi3IRs0ClHhHHyxcjtF
R7RlsD0yHXx5nPqpTaMAM8cEnoSCpptDFaPPWEC6cTplxUK5iYtKf/TqaI9KCrDDcOSeseo5iFa2
8QpIZ1XsHl00UG/pdxoJ/5h9Z6GC1OtDsSaImmAVF0WU/hwaicc1U/aUp24K4YkluBNdSP6VbX3w
LtUykJcCZ2VxkRdHe873s8Nzxty/D1r/bXYA+Vp6WLuM8nHYohE5GpBdsTBHIZQjAYc/d4tthqxj
dED65yeG9nQKCPTtlZKnJRp3NvrbEPXevqdDKyGphaqsQJcNETk9TVuoFwrjVAb6stJl8zE3xW0I
g+q7u0cnBcF/HfrFl1bVAJMZLTeqbe1XM892Yintu6oJRWqfDYiZ7HMdohrN77uOVKH5XxV6+uRu
U1HFaNLHQxF9965w0SLhGB+Q13t3AaV/cd01CJLFBoCUVVAsiFvIsNo6oZLWblr5sNBTfYss/6nL
eIpboWKmG2IpZHPhCXwFmYUItT29IAetv+RWTzFau3iy2kcyi7u0NJFdtpWP2KJrghd7BgBUDrH7
i72R2dq+r94ccSY5N9lV9lFG7o8q66N3nxLylSqhuiJQq63C7BP8DVkAiUQX7boP9TKglOIC2Clr
cOFUeasPMtTeiZlIvWycC4flniyky0rHvSFQHfrdaxci+HUEsbVlEzCdKbteB/Q4dbVvAz88WxYH
YkDgn/CnLXXrrf5oxq74r1C5/7jiZ09qZO17Kp0ODlXjSY+A6C1fsvGNmMZYgB9mrpnWFPkwVSFb
mqOc6jBvsEpM+oi+F3k/Kge3P/IybA/I39+qZQ3P2Rr8BG5l/JgYFG5lvx6R2AXXgfI71NBkiLkd
Ou1hClEKadwhmPLd+r12WhtCofRSTqjXYaYCYb7TRjMDvVyc7rf2eOKY6Ne9F8hXr/Eu9ZC7fKBq
QG8HnUMzdVf+547W/Jc5XJyNnj3Sqb0dwyxBXa1h7ACmruusvbc1l0bSCw9oa7YuZCkFDwXWE5TS
hr4Ovmu/ZavVf3C4RFSTj/IaEC8JaUUIYi+IE2ATUOFn5xtISpjInR0JAnC6xNtWO9kuDz10Cvdz
J16lnMl+d4bToIJbVDqnnKn0pIRxiob2ShCbc0CHaae6Mp47BWyVmeWrNG395guA8GbMUYbbdBI6
+fwZBkvzGKoeKnio6nTp2UHazB7pcBmZBGCeq9dh26KkLWWX9AqbaWP31UWsrZsuhGF/+KN6cMbq
pV2cl0Jx+41LtO80w9W0Rf/NyuYJbr2DH1R/Z8/FxNuH68ENlpK+h/wS2oZ/wXFhXoxGyhjC2NlF
1favN2jphQNG7haI7r1zDIbNTZDEGU1mp1J3HORuq+C4yFTa18PgJ5Uc5gRN/vg6c7Q85agNH3Ba
sA8yHgC1F9esycP7cDORONJNTUE8MzTYKRQ+M4XZKgOgrKkfM9QmZwNNxxEimjNFmo+VN9txT6hW
DqxLMHZxNNmXoVGs10IaoE6jDZZUgrIgwLCu7WaDYasoejXIdDy03NYjKviTsppjEzHGjBHZD1LN
f+oWj5Xj5Og9Wt56VD8SyWpgOCG7MTjZYuczVwPKdrkWbJOztR9hdrkp8h7NKEjuus6YAKr1frpV
hOcn4WTrlIEH6UnDRT9Cm1wWujXwUWNBEIRgJHIgoYk3GSyycj3UGQYFeNIsWyfJF9fa0o5oC/lU
6AJFQVtM4alpaTjqhGXvykGGQ+r5Cr1x1wN4rWUdMMjTDzNh0P+djVvFHjmjk5yArlPlhX+1ruob
Rd7TITMd9WPI6GJV7s2Yne3Y1ObGou8KoLR6Pa+LdXPkjHOG2pskV0H9i/B+ouMnZecpj71oY2E0
2dmXgKjZSkuA2Ezi5bvo3XTkuA9GoAYq/xgFOAb2vcPSjIbw6pej/WJV5Nrib8KF4vIeKm9JR7ck
V4gTVY/uJQNYW7tieRR3ekJYHsgnRD5/9wz4zSoRUcIfOcdtFUEBzhEdCJlFPzQJPjme36KY1+fC
7/50DGSXrLTIEy49v/+NyrI+jW0RnedB2C+djswbXvRr3evgWgoqgMXMw+M2QFxoOjyJnrWbSueX
DdkydjEfWezU1knn5kmG1aPRI+8MFiXirt5W7o+CWeaOYPKkTH1np6zYZ2ssHuRiP0Wtvatbf5+F
6HhLHf7uxwDLliAdv5m+xiqsYxx7+2jNn8z7r1MZLYDDdK7rpXuq/MX73QhNSkZPxnZUx1Er+9eq
aG6Gx/fQT/SQLP50q7v+7+b2GHGEDU1thj2lmFnJUxp8eKJG+Gbr7kp7UZ4icY7OxPmxMqxQdU2O
WW6eTfNv5cmBHG97eirQC36VaCh35iiHlwgxZswRnXHM278K4gl4utCCVK5NA9ziWUfNIQ4JX1NS
lEx+56SEdTsPkSaDZTQmkx0LxoZfES9boJ20stCP0wzrXnz4zt3CSpwMyLIMHJRvQLRppryzAuJO
65qRttXYy7Py7lPJ6tNgMv8LxknHzC9rFojPqs6tLLU3dEXanpzhyBGbg1bqOYm0amNSSqZPk0Pr
wSnp1vJmRXlJJm+NFZyt2RJxOUw7O9RpGJThxZA66bx5BEbo0HvVQXZU7gaVu3IkTzVxW/B85yrA
G2Iarv615stIck3gPSzCb/HYdCP8srarQ1mZVyNw0VE4LZKiiO8kpyxldR18Lk5PfRTiLKvvj747
vVqjuwFyetABOc+EZ6xpL+3XwCwuK2YBj3E+FeGM1gJjAWHs5pcs2bVWZ0NBvOzcFWhh8n+tk4v8
FoPH0dvkzosilC7oKYH4xufWJ0IqrMrtyFhwFBvQc6mKHOcL2cbe1u3NqIfCCMeD6esiARV+C73h
sa6F9ZRjPsVtdp3E+hJJaUMBz1SxCnEBePi56zgX/04fYE7s/q2mCM/oufmBkXz2Re+eKpa6uPXc
jhRh96WsJ5wkTfDcZqp62ZRB/t7SN6hd9XBYNnnNtiiKR798DkLH+lzagpRjf0OLEMITnKaBhzQr
MmB7z0BOhRhd7Js6+J64pyO/qE5Da9RPA2URD9KJ6p1jyCdR1s5rNhjo1qScrsh2gB91je521QP3
RGNC723SGtOCq+KEMvy4qhL4jMZo+9zlkoJ37DxI990mfJ63Jj9bPh+6Goo/eVBYDHQ517AfmDx8
/AHPtXa27znKkFbkrgVPNA8TWgxNrpanXxkBxg8nyuqbvKvol2n7yqICYB67PsYXYSaTg0aL5f5P
uLYvngHL65CAhCtCJ+EQTvG8FQYoCgjRHHx7xrTXq32twhFHm1LPET42DvkHvjX03ZU8KsTVB0Iq
yzRAQRsDUq3vomjCNODrbM0aBbtr0rfeFSW6E7X3VhtrKChmWfyyDOPTn9SLzfzBf4sFI5ieJJHT
g5enUb2JeDS8H2PK91UI51v6n1QCwaLnZ8XrbFYQXN2mL+g0f0W9bplr/S/ljrswrA+B1xqHSdAf
aBJnjm5KJH7IJ1VPmB+Vvmcw1NmeCCNGSO/E8XALgs3iUmeovLu46JlunERhfKDQu3a/SoLW2ZEX
9D93D6lezrPVX9tyfGiWQQqSulmKcRg1B3sNn/zVe/KkSfyxsR5kBN2rLdK1JPc7qVLinZVpSxRK
/yk2tW3po9NtKzfivBD5BdZHr+Nr03PPIXJ/GX2cVOMUnFfVPCKLSGEFL4Z2Hw2uoJ2wG4LyFglq
Jx9EYOIInF2fM4vqaBk9ElTVJkjq5M63o0Nniuc18xBUrNEV591+qtDhxKKH3/Dc7ND76pUk7CQa
xj26S/U+dwtKn43dQ8zeDSnQ3sHyF64MrEiJnkHFt8eqXfpkQP9059NO5YzJaEOREoz4UIdFgbrX
dnYA4anIgh7ct5Elk1DVQuKd7/SOUAuASsRrKG12JKgxAZoVDjE9HjLZ7Q1997S768mejSlpMZvw
LKs0xDf72ARgtkLfA6BWeB6reBymhZMxUr/WKog3g+3bVmhoSu9EiDydK8KeDs4G6G64PC/2snOa
gQLQstMJVUtJoVvyVMfwWJqNeV5dpCky2mq4fTn/6TZC2BTmzovVb86vpdMHuxYIP5p1QtK/7FGS
CfCs7tiN3sRoGH2OTjnjEvIfW/L+ziZAn+kRimCBn8Z8or+1q3cWNUVPxBKiQB5qFMmE4yYGi+Vm
d/Bd3X9ctA8Gegn2jr9ZR0SRyrK97qrHZsj4LFYMWibwA6aK1EWpjQ8I3oPlvqpMDF24i0TAot4g
5joh+tj+aBJ5zbL6soX3LrfoZM1ZfzSxlOSFpw+yA3voKbMO3PECUHdBibJnsvDhnT2uBtVM3Kp4
6iwYaLsI3XRr6uK0+DmtmQbElO6JfK8i8YKEudtPa0UHgazgjvET67yzUknl9VS4f0qCfi1mhNjp
8I6sOfN5POLuQFC4IgYy1Dc2w4eAGoMToFB58phPXVX/Mdb8bJJycVXWrAmJareHtdFBooEOGQK8
B8fGoB6EYjQJ0WMS6NbFPHuFl1p5/hm2CA3se0aZltVr6KM1zZqHPPSvosUJUyJVZCFqouZghOXI
wIWSq9G/PYbfUZmXxvQepkYTO5uPe+w9l8mDP7VYEYB5qp0/0hC8NljPzW67IyrRfrIrCETD0mjM
QCsDMZ26zUazXWz2ZZ4piBDWm50X9Y6jK3Et8Tbb47dVW+0+sDMQU3tL53DKdo3U79lKHb1VvfuN
3Ty7S7OmfoC+FCgxPMxdcJq3tnxjsUMCbGqJqb+Wh87T3E3WdCvViOMqhOibDvQSJOhar0zFaGzs
NfLfvLxokmVwsot1P/CCnHjObIii1AQTCzvrNXf4QLvlP6qQ251bhox5o0QfEcxIMrj/C9yN5Ems
zplCEQ/h8MCbvXp5tDOZfkymxn2duc5ukO16nGE17WD7L+sN50QiC1+In61mEvjq5ALfASqs/l4E
0ZKus7NTBcivRMAEkYKrWBdHmc9nuWHPMFvKKBxULKlHkTwEhrfXAQjnFMFJlFq2F5zFJ9TrQ8IE
Z+2wrH/PKnNupokyVmzvWC5UPBgw7aWSLZ8GwYtkLUyYD0VaGh4QfUCgrjlzGG3A20hTLtqwjkvu
fSDD+k9Y/Sf8s/waR9QSkN//1Javh9Bvu9QU5jW0RMve45FpmhvPc2uqi7jr5dmd3+kH4Mf7Mvop
ShC2tTpgAU97i+fI4WA7GdiC0lE3D6hmkqHLga+mzmKXYu3VBax8qGwf4rI4eKb1X0V3bhooVGKD
bGCMmHUgwdS1RoXvgJLfUBpuiZ0DGzV1GVsViQ1UwVYJ58Bo7Nq6xsfbhyq6waDvQ6OMYlvVHz6L
QOLdifWhHlFZR1J8OwOEnY396DdRcQ9bt9Zfhh1EO5uwIwyF1I6kkriZtJ3vki1OsIL8hQmSzBV0
F3XDQlS8DSLqtCCnlXwvs2C8zpEIjixG7Wm0/Cjtq+XfFK1fQgLvmZYjvrF0wQRJPJhL66VGiY1j
avsdCat7rOV/9cJ9XqEQ/PYt2k9SY4NuCouJvwVyfRbVIJWudj+shdkU8au61YGqr3aLDhg/BEKS
bkCSRvnfbOZpaxrhbyWmdNNANpkjY7dqsCu0xIKpOjzXASoPTHwFj4te7kQoI/ZECsGumrc92nDA
i8ZkafXltXSgiGCp/q1luf3Xe9H2z82/jcD7NL2h/hmD9siAeFN+fZgbXx08VCMjAovq2V+3N0bj
LbYkz6Vdww1XEpmquyB8n82z6wRf7dZwzvSfizOsido4803kdN7kWk9QzJwGpaOqp3Cq0Z6t4b8V
CBYsF9MdZOM0lZDkISZihr7osVgliU6QPOQmdImeFvxm0ZLlRzEV+aWB3oMozpnIx3kXzU79BUyF
SG8y983AT6MPpDjSGvIZGEaflMjviam0PvPMftg8Cy2N6RwVxlf+GMC+Mvx3SK+77uEKfXE1C/QW
nf1bdfgiaG3Kj/OAtxFsC0HmUoQaSFbn9LDLZ2vyBM6sPEzrar4LhyhedfvtpsqFzzhaoSdr4L6t
IkZG/EAUMWi06mhgZHp0Gmd+yaqtuzDb/laFQjYsSlS5vnGTvbivgsWIZCrf/FSVOQ+SqcxgF46b
9yFLfhM7U2jRPEpBQ7tsU+ce29Z01dVTWFqKmYgMNlBKlnP2sqj5Z2UV9yL46GUVM5l2GBv6GoqF
eNw6yUfGC6sAAlSFobwXEWXUzDdjn26tIXcwjz5aPSt/ahqDr28x63222pCUWnfEtfYf6B8PyKj2
dubWCBh1FG9SMEShL+ZblPNDHRUbGrIGl4zrvBO3GE7JZg3L1cXZhTQSk1hE0f3dBBlOR78PXhp3
NlK5jAxOumD7N/+V9wgetyEcy8Qy265feER0alnDZx9O19WfKcxB5PVRLs7TJkxyVruTq+XOaXOO
ssD0sMk29cOYRz8yXBzy6eXHuGzL92xCX0UQFFdDgGDpbai+s2E7GDNV09BuN2P1b64cfg298d+K
tooSkGSrusM22nfDzxtJRgSCjR+dAhQ0wH/ZSJ5bs/tyJ2tFEF8huiZq8NwX5r+V3QJAB1Giu5rz
I847hsDNfFru7qFRtM+mvkuOFn/fmJmOo2Y9IYR0wn3baBJUhh/XwnSxsHx7GGTfFrVgfQKsTZxi
hBTxb3ezWOFv3NER77A7P7f3cAqr9GjXYkgG3SsT05MfPsaJyqQ/B38hSutMHzlYoSbr4eCO6veE
rKKLAK2WEvxcGQZuagvloCPr/dDnX2RrHwcqd1yX2N6GKONrAGFx4CNgqOeqItUEH1zUifM6/EfD
6ZuwkX6SLaKOETkJUU++t7RwUQXR72nNzrmF4aGy5xQe+QEDaBfPZvFMLsD7gukRwjZ4Npfuc+69
c9H3DwTDJpSSHJc2LxKwJvdk10B0LebpmBSp7tbl0VclnV9Yw/800d3IVlNZJ4P3fqs12gsSlUos
YFWmU5/lN0a3eC1CNPxTR48ERFlASkwmbTamtQZy7tR2q+VwJsvhxoV0PziksSOoBEgvUJjuS0xv
Iiq7i0Jnuw4DK6BdJAwUL4LYpUO2YGZUjnxdC0aSEGZ0mHuC3eQu2hg8IK9iRBzNjquwhrTu1Ykd
JW1ApQVJbLgUDsIfL1rX2AHve7LkdCCeKY1Kayexo2jKBzMDWL8p/owANYEY3yzAqVWjx+1zN4Fh
hd43rWvVIe8jBoKF9bdXr29mJw4GdqRjF+UDcGytkwFRHend3QPxPUmpg+1o+Np9VwbzLVpGfqKl
81cbav5bolsf4qxzzNdlMMPDZIVvLcKGvduRO+HCKCAIiKfRbDiK+x3+Ve+tb0lCdgvAorYguMju
MclHb8XC4UI2Z7PDZPM0ZtUBYoL+pua79bHhTLTxFsAQrXeM0Ff3Lcn/E/8gojoJu35J55VLMRoc
pmqpUcGaV2XkN72x/sLqX4yhqI/aMfYLBrkCxAlZO8PmNryKQRx6tcWDm/PLYZcBqL4WfeX9iBBB
Gi8SvLgTpRVZZY3G+23gnNBGQpLTDwYHaCz9k/XlT7YWhDzkjybZ8jG/FtlC86l2yr0frNCM23nL
6bWLymPptx+8AEx8+XhSanpaPfM1s4oHTSh9EtpkJtTGaXCHV9x1VzA7O3bglWLbLq9DZPvPGOO+
cfaNsANYiLa78Ybvqc8eaQmxWFmt35YjH7dAHQaz8G6BbTt//a0KjzU+b0T3bml5sWK4KKDCEQxI
b+i/nGJr+rQOmFMU2OdtzWxl7wLatrjuf2cAdmng1TmiCI18tY/+DChEC3vZ444gqyJcjQMdfuUu
mMNd1Ud/XR/Ed4EmTYK2bBDOkzXkqVmc52Xz/pjj/xyd15KlOhZEv4gIjIR5Pd6V9/VC3K7qxoMQ
RsDXz2JeJ/r2VJ/iiK3cmSvHd6vN/4GXkFtFXt8Q3I+wfXdBrv6L+2wH+4RWMYIOHeHVwZt30RCf
XbvlpS/QtnjeU+HtEl8eJfal3qAYy+LsLf6hiPVXEPMkDOus3PUIKLKCkxNrKNwKV5wMyqeladWO
NsCXIZt2VqjenbjfT0L9IvPvPd+7WwrOHeCJBKOsAO8tK9PxOAqSNpKD4AuEJ+ZOAdbEaqrmvgkx
AxcET+NkPPnKO9uyacEqJlsnrlbJJsdfVQUZqy0cznXgQABB8l7J9+NFUgi95Q2N395CWZ1mAAEe
OXnxSPDMbBYdnhJWSSwGoS7r5aMYkjP200smwMWP69O2MH27vE+1Y5yXqsYv2cFtj2uZ7UUa2vtK
cHHWErsA1get+j0bTrUrIQhmrs3VZEE2D1KBFJcYTMfxarFpgnMZDR5iW/BkdCrQKER+U4Fpf1WJ
1gUqaz+tQ/KYlcu5xa0GoXydjrs8qHqM9sS72illeY6pxipcbtTEgc5jaswHHziGpMH6jRL9vZCu
XXAhR2G64yaD+X7eCtvbLWGt7lo3M2e2mDTTHT2HgdTNX+LSeRl7wl5zu5xtRpHXgWniHanrWoQJ
SKlmnDASeuD6WCt5Q3ZyF2b8sT0tqTtvq5ydueYNYmgqYU2yzUAE4BZXn6XhmFIprnqWAosVU6vU
/rdC4Az86AcZq09rRVGwBsnQyaya9znmTbeLQST0+Ewt694o3Hz1cE6JcHceKmxHCt6a5oPTR881
fs+9jJvhZ8bOcV0kKh55CAzx/FwMTfYpD9QhKVCxHcwGms5q7pYu+xj31fGnR7B4LKqW72oONlU2
nfNkPJLKi19tQ8QRnyekBhZnQaYZSDxMMTEOqjTQf/uegwFEXsvmTeubLSUhnaFQf1XuuRs7M/+K
im8i1B1SdwdZq2SvlHHuefmwdojbU1YZfWgptu3bYljhTiFbcQlT1/He2qz7L9DFq8YnfMwIA59k
tiqj4WqGmBb3tSEklmwJQYU7e8GzkpXNy5xYbGEwFsWuFxF8kBuLL+kxZHdOuKHN+zMb0WzrB3EE
ImwxW3h3z41N2VBNDfQBGUaxOBrXQxV3Y2HVe3ugqLnsXAsJhq3F0vr1a7lgAW8Y9V5Ttse0/yV2
9msZt3d3S5FEd2nGzl8y0h4on38LFw8tmt6sKfRprgiL5lwDpXjPleUyM0zkKfi82pg+wSFHGfa7
A2aH/h5GBYPfnD1jXazw5kZ8MDyjzUOEiXYjddy91HG78+Pxp3GmQ7rgPKtsUmbNEnr7sAuOTs5t
talS3vCzuUWEd9pa1lcwM1zvoJAkLKA6fmcV0QLyji/0x2MgmQPrTWFjf4tqUj5NL4trL7JhBf9w
pc9y2pgI7rGYTrHrUyAj0b2d/BSbRBzHKRaHRip9HTo/POGAUxkXVWazpMS4Sih0H6x7O3q2b1YC
L8qLmv69DkIH+DuiP/pxssP6ywqv8j4TrwDR5f4S6SkP02ilN2/OrmJuChRnDv4W5sc56TUAjTw6
k9E8RXPW7+l8ISNckpNc0WbR8OjpuLrIpN/kynCday+5Sg4QojqC1GW6S1Je3lKU7luFnxsaWaTv
GyZnf0tgFqJgHfnHqdL+g0UB0bTD6+SdIHaqsxQasUEVyDE4T7bughtQU1h49SYn2jsW+dqABQFi
R0LEKfzXwsmZk+A0IGLdHB+LQ1z0TbEp7Xx4DLvmZETusdQnVoaj6H0tFxzjJDoEWCp2rBRxgouZ
Ok7WXvQWS/o6sQ1VMeb6ScObBkGQPlbeKvXWTmeTR+ke1sJ0PlUKH6oWMbVl33LSE4qA3ybl32lu
v7j2x5/chzIcUUxProAgUc7PyL1iH3T+Scbjv3KiHm1b1FZx6ufuC93gHjMyRuQq+KUR8SQqm62R
xyM+ds6O9KGPDwsLyK5WffTfFHSPMVPWMlPg4C/lHq8VOxE/LjnXbDAEbnyCWdptwYk+TgFYjzL5
HJvpIR+cU0YmPHLF08ipfOVKe9IRSxAOesykP8WQPzlVC3KscYCeQcfetj3DQGqYJlnrPCYSL3Jb
XNuciHJRvI+hc+QieuE8u5eWvGo89+jzVnrHVe9AiCXBW1idU9o49rzreN1QVDTJvDjIDAma+zCY
MwYT5C3vjof7XNn2b2aqdx4hSgFbG/ClhwHrK8gD+VDE6jrU2FO2poq+mtnC6YpRzjRmOekCUWUK
WT/nU3crw/mS5wbBRXgHfE0PIWpBD2Bj49S8Z+riNnCmbBI74JPjKgQrGuojdDsO5xDJxvNYZPLr
gVk3Dt5D5Pak1OyeS59WZfO9+M4n0dIv4VWXyJ24P2NjYB/Yu250G3V/rURk/UoTn+G0sv7E9sq4
1l5kx/LfaYF653PztoCI3NQ9S3Y4VKRqvNgOVwqNfUiJmo6KRtf1cGfmOiBbYmpd8/eywpwpTbmd
nGC7hN3DUHcMdlYKIbNvMOLX5jtvx9dhnjD1ZPPXnOhA7yoqjMzRHcUYQ3erFyIpQ90e7XGVaBc2
6Bt7garArAp0LQQJ9iQUrq5ZVAVblY6yTGbGdMCBUZMor7wBnhG+5j7e8301TAmsxJS6r9D5I5Fy
8MxDf8AiH3PMt39xb/Hr7ebgov1l2DDMrT2A9MsSJIFztkebos2GV7D2QIeMi7+pZGBbm6WW6neo
RLO3CJrXmzDKBV1uTvvaxn70WYx28q/3k/BWtC4qTh1IfUiyqntzUsQm3nTH3KLlt+jomKO1BvjD
wlmQ557/2o0hk9wU9u/cXJ1xA4poONWW3T6JpMEZ1xn+zeRXei8E4tdNJ2OvKE2Dk8UXWXkiYr6G
zIJtyA41YLuPX6XeTtHAN7GFuFOpJP0dq+QcWRLoWhqlF0cs3pN0PS7VcyXL9hJ3zvIvjwvecI2X
/YiS/wjOX58/e4Y/tJRaEEArKurrh+BDy0mRQ1DV3RT4y3IEfvDDz3tXx73zEERFjzyLRwXqE7hZ
NPt5FyMoJo5d3FqE2YOIRy4ya4SuTqx7FzLP/P80Km9KfFfinp/L3c918DS7euQ4CCMIHmV7TJhn
yo2jHbnrtL8fPDgBpJ7vknn4GuqQ/1vmZv+lWagp7iVReBUuGViUdjWs6mblbWIHXH7wKY+ngRem
tfF7K0t3UyqXXeAHln80MdnsEsjSBzlV8vId+R1WBfWOuO+8xwyChRgwXzyh3SRWfyqCydxgM1h3
narmp3xiJYIQ5G+Uk5HHtlFpAl9hDSqwkjX9IW+8c6jJtffgmW0WSPbA2i5fED4ZjulbGiOtYdic
A5UqMislfqgEN/+5bYuG/HnjVc/tQN4AodbmLoVq5w6cZy54YGh2KIngCnI/ZOmmjcLOgZkF13p9
cQKua3lsKB9s5A4qUPGk/UAePXeoPgufnSopnuzRV11PG3ZS35LQ4eXpDuWuERmuySJ6VnUzXnJn
Sh+NQbULo2QEgYBc1RqfnM5U/rhuaQ7SxxvNTOQcjWG06fmCXoSPcb0rcp8NZBmXrBnWSKXhvIxH
/aOK3HwC0+CKWpckKxO0vaRlaJxs9VHGABUd3gNnr+kXUBu0c8L3pq4bA7wqn6p6Lr5clTcMiPzH
rpyS/Rg2754dRI8+Gze4ojZrFxbMXrIvPd/p9lGSBn8kOxM4ugHW4wIsFLHFwd8b7vV3TVgvz5is
sCEMZZK/LYX1tw3SeMCLb/vvkWesHyfV0Ze18DfSqgQfwOeIGUz9OljduV8WMqnwvSAddIdGV4+2
RzDCp79rMwRBderT5Jtrh9pXTYh5gEShLp2nYFUwLKt59PM6vfCr36R4y6ZV3g2CiIs4nqGW378m
oDdPvznhb9jVcCqeJs1HnsV0fqvF3oaWlG+o2yewQBAb8Pv6oHdfHbbm+6prmrOtvX92XH0GQXYP
UVWe64SV02acgm9vGPx1rdOdl8lkHeyDYNrnKCYIqTl7sXV3hot/X0IsQaBrXwp3YFbqks8YLtYG
HMEeaE+8i8Llv8CnQbvnZs/lwZ/g8TA36PK/QIgXFbM5rjrU0dr77Eja7vq6OrZq+bJzNF0QNsVT
yVN2G10uukkPgoCuqnOi9R8C3tnZ6hvcaKl9c4IRl7p58apWb8qZM5KYqrWxG2sPnQ0r3TjvBsVJ
YY0c+Jlec2Rh9BiiDA+w2PaKz2KDXodhJogOJcFaemHxWXlIAE4dBeek1helIxh3qwW1E09Zhv+/
1zzdrePeVwY3oGU5xYVY1Cko3QsWlR12ype0bYh+yMeEz21QLK7w2b02CZdSu/evxHppZjVIg/bA
l7hFx5AbFlnR0TR4wNh9/R9A8dM3tvVuu/oJzNVL4/c0Dzb92D7ksvH35Dj2GjbcD46V8nPhbtSe
vRGSyRHBVZpt2YchrmhvfJvtFKu+RFaPiEdsvaGZ0J5D8WEBFVs4MWoWa7XbEc8VcGKbBqyXItyo
JhgrwXgy2n8LuuWKB23vSHWd3P7My2jks83fWYCB3NXiUw080mmh012aETLUurqzXWWeWVEPb2XS
nxNGxbu2JoTodPemErCJWBzgeyyw9JefHdY9H+MwmcN5+OxYDnF7aIjctN17O7j9c0pF+i7q3DtS
oiNe3QESVU5jvcBW/adwi5mXAddAr3UxXVW/jrAOfOs/iB27W7cQj9Di4SjBad0N3C6hhuA1a8jQ
9oV4H237DUfnUwYeYRf5HApkcvBywkwePb+FSRQwocQHrnBHa+brbC8c010mAV2u0M3xIHFArFiX
PvxXIh5NLF0elpR1dUIo/j97IePvlWr5VKX93frBfCrxlP2zsFCyPssfpt4ifTlbA3YncXPs8puw
7x94HN4RZMjI9dzZFz1sOCgfB6nqjJSLVR9I/hyobL0gDLc70RaE8EiOIFbP2b6SUMlKjHqcH9V+
BhQ9apCYDV78xBQfGXSuygnhVKWIRlVovXkVqQ1OnPmBNcFWTTVwaB24yAKwCc9EXKK9nvPXpRmg
1bmVOU2RPJW6crZLVyPLQaaUSCxbIZrnOpztY8O9UgTZgxmQLSw31I86Gt/DPnwYMp9oLvRAFgnL
sQyWawjidB+Rexy3NIOY87oEPBJrRp/OlDhF4fis0+ojqK2GyIhZV1rsnJFMUPPqAWvRHHkfg4HS
Uet6eU95ee9jwvRAmBNAZZ4CgNu07nsRu925hjnHiUzTZJORV4iKkst8sxDSTJYlfY5quRzTRpT/
MdYBG4CJdmb2ZyPYJe1DB1A9Is7O27mJW9IybkPUC+xMO30Ucag/fIM33HMlVnlrJP/fzUR5wvDO
8xn9O2qId92Iu0jhO4M0R4vnylecY+g8Q/sJXWXYBgVSRVt0Z4zBH1SiPiC2/CBhEzAgTQgARYHu
3/km+/DUVL7PLUtwo6xfU+L5wvp70YDo0HGx88xp+BBmFutTvH0VGjTYt5pFOebYORivsR2/CI50
5kpIYk1yxAi17VNZ3/oZ/zce4ZQFFkXNNYHkuY13+eo8EmR58T+wwfMdVFD3n5/3MBGG+0QO4Y/i
/rWPfUkKm+2EfoYwivC+Mu5V7hK7KFnfVpk+Vg1RIWcik5aVbCop2J7nrfLG4FO2MEXdVlFRHITN
X3KYsBOyVKTxpfcqVOfYv3RLPx2dQtUYlAhYk9xWK6ivFcMTlx8O9mRil4Rd6SsuJa71YLkjmTkz
DQr71WViMIznbKXSdAn4mGwJf2LWZ17ju8olYJob/2PIiObPsnFvKPVFy72jsze9UXdOw9/J8c/V
2U5i8FmWqwfIcO2JQqVk76IcxxRS8MVoklMRoYcndXcCOpVeC1AFRO/OY2VfMj/hL3Vn56QCwCaE
9ia2SWx3DfnPMA/IrPr1OSuS195e/f5L+Mhj+Cgn5tZZg6laop10KgBS6qFsxveVxbqHsccxsWAN
7FyMe/zMl1Kyh8wkzhHlsgAcc08fxqrotrjrPmDXlEgv+tQTDDuIzHkaBBNRlvnFg82z/K37OPiT
GE//jgv2U0CXhySevjwXyyPgjhv77PwSNRlkMnsRO8tx/Btoa/ic7KVwix5mB8NQR2KDvO8tW18H
oEHQn5jYpjgnjwppXWAg/MLupM5oX+fM1RHY8fkpLdMAGdRmqK6BnDmLd+jXecd3eBk1yvzHeLeX
jv7yQgo3HBhyQCnPeWg/8vMyU6AcwdYLt2GFbp5pyvEaEaIKF+c4NcHnyCbezTG5Zxp4c8+QdoJZ
8RjrqH+Pxo6Ub46VYofOU2zAX5A7B3B4L3yuAdEgj4YiDLsa/3LI/R2BiTqu/5aOWPi6Aq5TVQAx
kmYPYy88QNK6F6pnN+omfzTdTWGwjKQTil3uWId+6v9y9CXsNcqfSWO4Y7u2K8YMZiHC7A4ouXVg
7HLPys3XD5WKgbB3sfxbuaJhknS2QH/cRASKAxN8yMUkj4ui3YPX07L0zn5Ks2DXzvO9nHFc5LL7
bWM8HrX9mmbUco9tbm+rCn5L29goqJobIxCI5UPS3vAZWeFHRARu0wCvOduVrjeG6O2tKCdWUijh
GtcPOzoV/0k64h82tsOFMgMqEnDaJGymG8knXevh0uQEoPFWE7nDib+0Ae6vtpTYJsKzEg3hwBnK
zDKB67Jb5EAfe+yQqKsqpvt68Id7mVAWX9K6aDljdWUlSJrKIVPSy9cwpDUGyf2UKsLvYPgq+76f
5L2v619emXCmivjJ0kRAmti9U55qTziAWfxglLffcj2PL1WAxadtwHOUajwuK0EIqts20Fn1OQhc
B2mNMJfhZfRosCC4ChY3tZO7OYvPUC9hzMLDyzSNIfTheOAdCZLg83Lx2TF8QKgKy/6VpwuFIRrK
/cpA4wvDpgiAxrCbVlTYQDs83oa/eZCeZ5Q5sB+DPPh5+ehMonmZLMTQPnVhTCU/lC3udKTezezf
ZalyPkUkn+fQ3ED9AWzsk3tHUm9Td84dfSHswkxbP6BXFduEDfZz4rv3VtSzVNV3QVj+meLsQxSC
fbvx8FROH13MhNbXiD/lEDnvxDMvlF42K0flLSw7eRBDdw8e/zYFarxjBiU/nt1TFPFcjsmTZfIP
F6p457K2EXH6ZDfTNbHI5Sv8cG5IoS2jVrR0f9S8vCQr5Ss0EGTr0Lt3F5E+4exgwm7ZweXZ8Cer
Vn64UPJeYko/yzhYduVMhpGOVANcYzg6QTsAZ+WZaJzorSwafoPmUeH+d6V3h4nga+Q2cQTIiDAK
hXpTw/4I6BbHW8HXzTRYS22kVS1ODFQFWRjHA9ARvLSFfg2482+SKAF6DiEQd729r2P6dokBMGDY
guc7pqAG5WjaGhOwJYdHuppkyuJfZC2SjRL4nFg+Lj5YS7rdLlkTW3+oXPkPxTohZ6Wjx46Y7WYc
9XiKu6FLjuT4MdtmQBA+kAhYNkWIFU53LIT/07jxH7jxh46D+1D64o74Xrfr4PUTgQ003zL50mJt
6ezhXcXTOY6b4nUJ6KvwyTxeeLn9G0KDWkA8krB4kr6FGerpjPmXdK67sVTJE2bVT8p4zCZS42O2
eTklWfs2+bI4ZT7Lkbjv0OpBUm1sNzxxscWCISmvyILiBxvfK/PCCe0ru4L5z+65ZC2PKgvHNUq9
vIVVxZ1IOPxTV6dK86UNUvNYW+boOIh3nAr02cxuRNVnV0zyc2kCMFBaozcQ9snvPOm03IV8xfkz
LyL+TCuxz6Z4+aGRkaFsGGzUTd7EHsimo4+lm60Y3l520PsmnPoLYXFcMkWw5NCuLShGcOQGl0fY
Hli6FERSZ+LkXUPlyjzBiS9RmKAwFXvakruTW9LVIUmX6di9iq707itiowdU6qfWd+1TkbO793OL
jZrqcHjJ/CvtHNTiYh1g4SZuCL2Mlyoe9MFfY0hTl2a4cgYruNizBdyntR+K2qbBZvRAC43dFXfX
uIO6/+ZaxQe2QN5dSxxATRmh6LJ5iwfxAgEwfVKDXUC/jAbrYYRc/ANIilIOLPd91Dw3Q3MDyvhJ
IO1WuH23deZV5avPIs4zTCSYAk+yFRA56zwHI8DFm298lb2xwYTj4udXVetvi5ATXvl83GbjiMWR
RjeUaRwhGQjIhJ+NpiXcEC6Rg6gfPoNVb6YZofKaaAaF2JM/r536J82lePfTdLqzOudUQbu6Lahi
F2f1hw1w9qHbF1sQYQZuITaftOU7GLJB56/AEdLlGkogh0fvT6/GmtxNqJyPYHaOEXGSk4gIrjng
YK7GISST5Gz78OQUezueXqbS+SwRJQ5ti6NnahoKzKyip3d7EvqW9k5ycar+hBR6Qvv7r2ozSqto
R1F19OsCbK7yPDykPKOUQ7lnz1f995SAc/SqYFuxTyCOQHC1ddunmhcPDjcMRiVKBtUrYTT8+PTT
nbqaGFLgjGdXUh6ejbV/ymrszWHJuAjxlWxAElN4zo5ktu1xOxgmb9GQ2Bng93Xkde3o7FoIXJ4X
rKKCF1e7ln4OUl/F3yhjod+1i9ozIFxTQukvUljZcPDmJAtPyo7FvImHete2XrCtl/lJNPEtNWn5
Wgrr3Gh5cim0gpW1XaZEP/m5DZ7TGzHrYokKWXOWu9XcsB8iu9+lFatYSBKZ/aWXZTw5ynppOYQP
TtRgBBYY+1F81Xge/r/5nMbiYSzZWGwc6aa3Xul3w41Absd4Cd+COtlDFgj/dKWAr1f8C3EZb9lJ
nhqxNL9+q1tez8V0Td3C+2d682t1QLeJzM30eXVBuHX7mchNEg7XGMvUI8vPH6hEIzY0pzw1uiDV
l/aNoFyjzx3sBF0bfQ2RV19iO/A/6xSebWh464ygPQ4sL2jy8AbxHbSYAjbkCbamEdGH74/9i3Kc
8WnoZO5sXDNND3WJ5E4PXHnVlIxdERXChy5slj0b9fpocSvEJD9di4xGoFPNNZoIZps994NTn9zA
J/Dou3UYQkyoy4/EV9+5cYed083pT89E/reJvXrfqhQpKYPAwa7KeoyHxP2dG/taiJG3OKK/uqPO
Xpxa3iivfpTZDxnwHDDfTDa31h7rv9M4lXfVgPzMvJv+c5qJ5EnsVpIVt87OmAuo6qBvIoqbe93F
9kPQ1t3BGmhRw5wIyBJAa/WadLHF5rIjLbi2pCDkzvu45e2QDJodvQF4U+vlT9nYvxZdt2cvJn9t
uoicp1q+Re7sA0PNwjQX/cHoEjHRCzE68yWhsKzHTJguwy4di5yI6QKrfFk7FPCu7i18btPGD8rk
figSQgBqkiwdOPnGU5Qs5hH/vjnaXcn1OiZuxzBjnCNgXNnx4ZFxvmJ+ZDmAbfGtSsiqcN8EhlYL
PFztR8U1D7/6MHGG5YYhIoVqhOMbL5kmoBxjBkBv13dJNSxEzRxzF47Df/wBPNfUfjURC9xZWuDK
ROdfh4XQCgtdzQDkq2bxXmuOiKPgXSAAbfi5OcZGFBlveX6j+yYvo/ea4bpxLP+7VtLjTpm7O0tb
WHnB23iix6YwEN23jJ09DRBZdi2WaFLVPE8bv1ke09VC1PbLLp71P+HCI3fb6i5xfmNPJ0+ZLW7c
i+p9H/DT++qTHPklCszbGKA720n1kZTU2IpweO+rkclj5jOAw0SEsqfPqs6APAfaIbZfx/dzllw8
HwcBbrDkiGYPdZwGpj7BHenaxTM7PevUEWOZdIKVwyz/OaRB29H74JtxddaEJWyQ5IZf0DzmhC4g
Ay13+VytQCmGhKrF82P5ZBVmwrmA1xny2E09LK1F1KNvnQgmOnzXbcwr78hYsdA2CUoJ9huVrj6n
u8Nyu0h7LnXVgo83oycMsRPNt63IOcpDSWBswml1clPhkg4EEWEAQBx8bPVgPw0LE4Edo69svlBc
fcBthOkxYtdjkpl3bmaOhD3z+6kSZG9cxWRAE5FrE732oY70aXWGy7ALVXhmlduRxsEMFFOcEaq+
J3OXdodctuyOS2QarVje10Hzy/WPd1853JGUuPnBpF4DkZwnf43T4K/D+BNvgo6vCLUTO/g7OciV
6L7rxHctIpcWty4/LX3j0Q881WeqC6ctE5uzLRtvnjc+AsUmn81TxMiydMLejgXnew5E7JQX7gMC
ZAed20sJJqV/gn76KSVrVrLDL5x37d4R8tPOQcdLULBb34suPZO0qpbiyVmW7pw4Vfcsmkze5aUK
j13upy8VDXWEdfynPE3UBV8kSYEm+RO24XOgvbMw5lVbDE9JNnDzapfsltjcTQbOAnDa/XsFE4X4
ZDDvVvOYaZpPh74P5ihqe6bsSAIu2rfsMnawEY4OZsMFD7TlDNMeww5vmpy1bEeCZKiTk+0kARlE
DCDjqkqVycPcyfihmjTmy8p9DQcUUmOyFbKkjgkhmClrzCGAFPPjBFX45bL4R9XWb4MRYFHW2xZK
unWv2qp6orkct3GPk0HlxxCmxDFmtyHngK1oh3dO+efZXYfA3PxUIs8iLNZUexflgMCOxlgsA2ei
G3zO49JBY7I4Bklmu8NPICJMA4L1cRnWd9Mky2fJfnGN1C/M46lwFMF9Dtiuoy6nxYeRdXgTUFrL
g5Nmf02TPhPoFfz8vIK7gI9kSck/N2X9Mqeed85Td2Qmx79IaK2nsay6n0l/VzFo4rBJk2OH0gZw
F3EiCYW8pSqLgSLgpa2p0Xi0fZLjAwnAZ3bAZMyrPN3ZZOfOGMs2qBkSVvz4yxtOnoJavKRkE1HK
M/M5Tu2uHWH2O7kznPoiJCTVpp6E9mO6B7X0UfoF07p5npfeujUlVJfCtKdQAKooAMY8zi7JuGhI
GjIzoJL7NMJGxY3i3Nt63faFQof7nt4VvHYYfcXBt6zWe2YfGf4nZDg/Cyt0rny/1PyW83I+hGpO
WcP7wS8rB33zRsb9iiQwxIEufyIAy57BqylpUj3ZDtPxtsEGPEs/gwQQ9rAfDZAHzW0c3F+rk/5C
PLvAAi7ddu3FJBoiA4uWWc6xq12E0xlaoEHjVfa8bNsOK+YoPaTAeViO4P0/Eqmtc9WV2T7L8ocF
puIlQ0NGkmm2njTywa8UIgTAVxy2vINpMf5bV8FfJ3Fey8zAxIrmwWeeSIBy+pg60PjTnbcaO0fR
FfM2HfuSFG847qwQgFRM0V61GLJYTfali7TAy0n7csJyI0/ivwSethkP+HeFsfFoWy2bkXhG93ax
+EHNANy6hNu4o0vJk97VU0zqOMQob8XDvPEr+mlqktrvtDq2r0Hq/yMLw82vTRk4fRJumZzLFy+N
MgadJj17pfjBxPDNGNciEfbA+CA20DoG9byvcHUFVJX+dUmQU2hby/4tJ03+GlFWwQ0xgz/bphOB
XSd/qwto1KUiprDu+MB24+a19D8yCxpo4uwTo3LU9BIn+AS20omxkTCSP9v8O4kV9YS0Ej/st5yQ
PTeR4hlcF3ym1d5DazUtTq12IDl5OK7GOT/zp/YgSP0f0dXj1gHNj5zGQmHh9+PP3wBMg3OWj6zH
bUKTBMPYYcUdVEI8xEB+0mS8E8Iqf3kD8JoffNAXRLzZSoXRKVFTyAp4IlwiyFrfOZkSH0nII4gd
PYjf3LiZX6NRWE+4FXMgvYZW7mgi6B9RD/IETdm5zTbqokcYUO/KVnPlWzkBt7JP8Qq1r7ad+G+V
ppBzs7IPul0oivE1ayXoTZTAA7OlBoUGKLrbdhHj4c7MY4ciS5BxsXiybOnqA11PHfmhgFV+FeVR
tMlNJP7MHf8jk01EaIfU0o2QBayZRqcX/FfeacGmhCpoESGpU1apPf5L71C0wvs2dOhQySSis+zt
WwwuJy9AXOKkuk9GDx5Y5PcIrAshX3Kqigha9VaN1V3jmFdoNe/Co51SzPkjaJ7XMRLRIS1SgZFq
Xcvlw6Ae5xB7lI9RY6NCKEFER4/Gi2KqSeoZk1e4n0wHk7XjiXLz6IglJlitb7SpceZ++IVLReCq
6hPwKm+WBPDrFiyKyDDG85sN8mvPiqkBIzGxoytx/W09301hr4a7bAJOWWJWM0RBy/xpCAIAIHpw
xVeT5OC4FRvMgofgSnam5V4UsEDuSC2z0YyyO9vPi/eYB+oSL2pSG4VpchVqwjcIYc615eW6l1M1
1PxYk3z1U/2TlR5Sc5Kgesd58Ao571UEfNVomiUKoOPyGLriiNpqbZTIGD4yio/eItN/WD4cHVRl
V94l2RJe4yIlrASoc90534uMFLVTEriSDoK3oX3h6mRm2Aia376HuvmYfGt60p3HwNg0dfbHNL25
U6FkIUR31ABSQpX/uZNn7Ys1tVxOLa6oNC0UlHKu4+BLgM1A3FPlX3CUw6WPWy7GLmcAnQYtzgtl
U+stR38vYZtjUEEE6wgtrDoajZP5/0g7rx3JkWRNv8rBXC+xTk0e7NmLEIyI1Dor84YoSa01n34/
1mCnI5mBIKp7gMEAXT1l4U53c3ezXzQ3ZorKpRZ5+r5PgJplcYSAUAUWUHJvFJMiZhRo4B8Neq6t
e1XRK93HGTztVTl4LjLvUZpeGxXGENSy7F+0bUAWwg7ZKzoiRIAHcZtQ0uqgS/YIeDGGdlzS3G7z
5ltidvvRky5DO7sJq3DEycALnmokyuxNVE7im6hXhpvOQmLdyDBN7dDKaAsZ0rIsxy+yDwnAK0Pt
CnQOyGF9atiKNsvZLe6bGoELVBrqKFD1FVTFMeK4jul2h7mR74Hn+lN3EOTM5CBBexkjJrwJzAkA
EWqXlUptAAup8RENDmmHuzrovIx+4YWhS8qPPg509EcqGerF2AzSXsWUYQchWjwaatE9mjm8XUv3
YDqhDfjIK959d3kFvQEd4xaq9u0T7EouTGpbI5LMi9ifGDQjReWd2bDDN0worzXIBLwCswuOgCd5
0ABUBujBI+l362VJfJubAo/WMFZXdKXZVMHORsjo4NojnKepDS+PGvXLweNk7rtbD4o4t3uZ+16r
oUsNyERGOJUOR0oVBMMql4Jy2O7byeWTXcajeUzR8g39rF9hg3M/YYUQp4gviqockFtNL+nXT8VC
3kVxQOESjylf/UXTe2s2vu+MSVSDuW4aHjFK+F765q9WCrdGFT1LLt12lMUvfM4Q+M4v3BbpD9Bx
PdScLjtAfj8UDb2LUoF1p4JiQRX2Um3FWmikulU0GmJd5smlh8aH6CgG+j7W4Hn6ntHj25pJ8+Rq
k9gBVYBtXLoU3NMI18saVQPhZhRuqo2p/BbY866jxhi3ag2CZix4zkLt8i+lqC0xEDCucw1d4Iya
wBWMxB9KZyX8jPoQWYPEd8mVW3cCJ9geCmPcEa84DmBbgpKkDSb4t+TirknzLUp9LCivYMKD/Klr
eu0iTHLQaEPzJHpMSisVFktTJuA4NO9Js6xfSWdu4Ks/o62TOghdbIdS7pEBSy9L2VcdPwGkkqJW
NaqXLi5Za7P1uluuk9GFXdlf7BqHCzcIvBssnhAlslAjloMWabUETraOd8eu1OxxcDoqeT+ZqnfQ
uxRayxE6GTcTxQ/AtNJ+fzYHljYYRlJus5ca5bbo+oHHRnqg9K6ghDIqKw5Imc5R+z3Ivf5K7kHy
g9B8tfLxh2KL+FY2Q+siqcKELoU39LeN1m6QuI5WwnK3lokEKCUn3hu18dioKcTbDA8WPx2rZ9vU
buVOou0XNxoqYe1Ah2ztaWirNoPhQBes7nzTfmxL4Tttzdru4bOEdTbpolte/RViuXfICkODaIEa
Yq5V9j1ijMj+hUK+GEZ2fI5E0qqWKZunkQKpVZYucs+iXKsU6EcH1KU9xY1fFKsLdpGODnFU4ceL
ZARSGMAjaFu03sYGJBsA4NOBgEvddQtUZ61WtFjMtFfvRh0porrMG6o8lNWtvowv9QRVlgwRBTsa
TRSp1PeMCh8akvYhcuProC6v3KzO7nLkRzwALzuNNwEO45lDzSCHgc6dRDdpb4F0Q8o/psXzaFQd
Vdd8EkZqXfVGeKgMSCKx13aomC8eRudPgVSnTlkE2h3JnfdaBP0CL8Y8sqVVWLeqY/ObKBpAy9sz
5G1FfXGN4g4IfC6lCrDxWzMc8h2yV2idR+Y9AOaS0o1+I4J4cEQbgJHIx/BXHWTfoxJFUTTs4B76
6ZsG4aovQY7UaOisw7J5s6vohmP1EsQsZxUiMoqg0lAm6NFECUzKrImHdZhQ6ECKunvT5Fh9HhUj
cMbSVA8Db/PvMmLcq14NjR9ZBX/VNo0LRUF3QUyTkEurQS7sldnU8LXQYt9Sk4SiqmQC6BFFrsal
6Moj4d7IlQgqRRyAc5P6R1+3463fxiE10zr4wi55AkcLjsCG48MbcSXVgG0jyfZfRKbspbSVMU/l
t1wghdbt0TvgUgu/rgWLxE3pPsn8L2bs35pjfaPQZNkomX3XKnkzrGLKSZejFH3TiuRQc0SCkQOG
/CzS+jol8YQr4dqPPjWirVJiIKuro+Sgd4MHjFs81BTk7lIVOpuWoUob4BiVdzyttZQqRS9bP9Co
ewbXm2BxNXJPV7l9piU2LrmPhHB9P8jqlxBhrFHW2AlN6GOrNUDpNYw3lKAQVx/BcXM/QukGsm6U
G19LbI95IcuTD243QMfN5ITidNRyPGntXprKQaV+ragqZVulf44bHIaM4r0taB96qMMCOEFgJIjK
R1dj55rFM+quNCYNjCFiQFh6Tl9ltLEfTmE9omsxHezoCFjq98o1i5emrLlZ2IDpCtpnaACiruli
y8e9aZVj7J3Qq7qabsHBmOUTuvmeW6c/qcTtEnT8srZ9NOzKPOCCm0Mb9SCVpCbq8lpuXpHJfski
B+/n0wZHJZnieMALzM2Cn5YgdUSSgFrhsp5D9bJW4km6FStOMgfNgfgFluxwa+nizg+17B4fwzcp
pNJEEn7AregmLcV34Ec5pChJ3qiV/hQBVb+NpMrHVEGVQE236bCVItzDocqBguiKa3hl/QYfjPCg
d6JYeaZ5i04xQ4cZslW9CdjnRclVVQ/YLSDbHgEv7zeIWd7SxXa3md7qSKRa5f2ggaatgPlfhcKQ
bkVcIBPdVyD7smECOR2UXplaTBjh4saG3gO5RCazG2m4adu0eqr6QVthx/lAX4XHJChk5bmOObT9
rsafIFevionhk/AuDVVeIiApDP07T+9qq5fxtaXIeFnpNe146S6Aoedw1eCUrb55tomRoaDWMOWt
K5T2qaIk4Qv/8s6AeuGkPPuvArONb5UgYH1KXFoeslYLHxSgxBtchmnB5m8W9mmdMNl8UBI2otI9
XA0a5eBVUbNXIIeu61L7oRZ2vebCIJiq+Ar4xmufGS+VpRprEj/5h87mC5JFLuiKvloX4EU3KDUO
34Wfp+hAYgEETHpd88suMYz8pfQU+daRqRZf6sr4OphFe8hLkzYoHprbtDfwNEgKGP+1fgg7/U1G
NZgytQ03CJdvJMGC6wHWvs85sg0mgkWJ/4wUjiZOZ+GjHMvoICUUcRMs6+gfDma1kqXsBSuBR7PC
OhRjQPmVpuqbRg9hnRQZiH3ZCK+tMjdg0/O9Y11F/x3kxVpgkbHTTetgWUge9ZGG7v2Y1Mo7ZF4I
YK0C3KuvUXCLw/GHy/U91Ph/Bdx0PRe2aI/h0S41RPHolvUvmedai/0JTEwDRkPT/EI772cvVzw1
olHkmwFlQ65HplRv+jR+KFXpJ8ZC2V0XUV8ywDqxBCMgJSGiccWh7JpL9vS6Rb5271tB7mCzpj9G
XVU4aO3xNDd46Qsk1sexbIM1+HP9oXbj4HHAQWAnJZ72bNO8JVlFElZoU6+5tSBAojd9qWPwXaFs
sK7TTLvQhb1thxT8DEKu9xLehdc+hgMTFVXaNyLPL+GKcu9Nk5JWxdAbj9wi3yEi0fmRg4bjUIQA
OKinTtVzSePiYQEwr6Wuk/niKShoeYx3WlX5Pwu00A+DhvZzbVgrqB1PkoIJWVSWl2Ahf2YFFNhQ
SzQK8f3I+zXXHzslNRyKdRrqaWG4zXrvSkvVi1Rqnuy+vknDPNsOLWUOs9YdwjEq3LdoDMEt8PUX
qpnqvU0pyV6LxKArGg96f2G4Y73VQi3c+Uaf7iMJNr7cqz8GyOcO2EdshEo/31KFzLiAZ7cgq25T
qRa3wqLPHuBUZqS+chk1lfqGKn045Y4U/TpU4WIQ0WOj23jhVD3u33p+Bx+4+6F7+Pr6pswbWcvM
XV/2Po0ktveNhksMcmAsTmewmu+e1j4kEioTUKEpwYXwOGT8tNwUWb0mt67ZyYgtWcNW8yxe4V6L
M2gcD40F4ylr9v/6r//9f//P9/6/vZ/ZXRZPtg//lTbJXRakdfU//9L/9V/5v//p4cf//MvUDEtR
ZdmGeqQJUwjZ5M+/f30IUo9/Wf5f/IWhXEtjDoV2K32RoC5Eq78RQeeKpMumrKuK/TGCasI4j5Em
3uKJWtnX1jfu1n8egfe5kDUFprIiZhHkKArMIlFyRxIbld692JovfyeCht4oxDoQ6rNZopDVjrIk
UDCmQMWtiI+1OR9h+hvm30GxdWEYwlQM05q+09F3CArOfi5b7rbByYkMBIiWhlhYRlv//Xwk2TgR
ShPIb5mKqmu6IX8MhYRLrzcgoxyQC1vUBzb5IXf6fb7V74GSrhAd3nSv5sL4TkXl25iqaZm20Fhp
H6PSThBZWY8NQpvwXfqweKpNFW9WedjGNTywQS4R+MrNFXiX5DZJEVFO7HvdNu+w9VwNAsArnsmr
huLm9fkJ+bwFVME20AQoZtkEMPHxl+WwJgMyTePQOKRps24N4QTh0/kgnycdPhIRuJPjjWXPd4Gn
egikmE3j8H5qbtBMqm/0t/MhPi8hQpjwrkxh2Qr45Y/j0Ks4tkohGseWoHkg1xTy+LoT5cF6/UeB
bPExUEejij5z1zg01SPbI5YjXjOMd5a+jMVf9HFTfBiRPV8zRjkEoJZb3r5XwJBaeIfJu2Lp95Ro
3lL/V9uL2/NDW4qofBxa3klFI0lt44CkHV7CcRPp3zru43s0w85HOrXq0CRShAW431Dnqy5GGyOr
axZE7da09CEqp79U4+p8kOmTzyZQFgbik4atwfYxZku7lDyh8GRvnKR8oJaImIuHiohODX6l/3Jv
zgeTp8/xORpZhXMdLM98i8d5V+rw+Hn4r1H63KQb94Cb/C5zPEdyFmJNa2weS4aMpxhADmVVm42s
a8BC0Z1uHCz0zC885dCMEy2l4gsIjiO2SW7wx+eYSr4k/6tMqWap6selMSbILygBfD+K9MDdC3Fd
Cx3KApetH+cHd2Ijf4ikfYwkh5mteiVOqOYkkoO41DNoy5X9UmQLSflUINwaMBiyaeKb86SEsFsD
JJ+TAJrGPlJgCG3a16Hwr4qFEcnTvpl9LsUyhDWdORp3gOmXHB1v8iBao8gGhO2+lhHMNNgP+Ane
qWCzUJd8tiFCo3QiFj7Z5+WvyYZp6iwS2+ZqMFskhUZBU7L72GlxcxLdE6/pqS+JTGx0rcG8iWun
hhy/EPXzztbQfLMsU6iceJ+uI4pl5nWVEdUQ991zYl/rz+fXx6kACjeF6a4guPPMJxPlCNWdhhUa
3yAHUVlENBpf4PNRPi8OjQoX7VpLsNFse7be8VW1rVwjykhzA4WLDY/1GsTYwmx9zriEsRXd0PlW
7OPZYCw3S/kFU5j8WrwYGJj2VDPwc/hG4e38iD6fwR9DTT/laBGqfgdBGSyckwKo7vaVtasfKPid
DyJP8/JxqWsc8NaUBkm4dO0/RgHUAz1bsNTLDZCTjbzy3tM9l5edsok28U66PB/v1KAMJtDmIJmy
xuyMtEB95jkcQ8crnfpJwYQKu67D+Rjy52yrKYZm2yw6mxHNE4VXWqOl+cxcgbHLqleu8rtEvhLj
XXOn+E5eL+Slz/uWNymXMg4uDkg278cpHAZFx+KFMUEXXxfJhUEzWjOwPldIVbH50E3NBRSpz4/y
RFQgwiRDw8I7Eej2x6hu78FDVRmknGA8CdT5N8NW2wVG9SSje5b0yQOF6D8/yWBmaTKFMkUxlE83
f9uPG0TvWS/4zJmXbfejAC53y+tZd39Yr2gJ/Pko+YrqtK0N+9OnxM9zsq9ilMrOuqh2xqFzsDDZ
hQt77XOO0mVLk7nacBu1mNePk1lDVyq7kTC68dy948zpLqz7UwEQX7MskqwKtXmWnjiL8xIrFJ5k
WXhdtqlTeOhvovlwfro+pye21PT7LVm2jE+PJb0MOOBDjkjaU4iDDt8862tI9+JqsBYWwpQXjvMG
57At4M1psi141sizU78zpLSjXcqA0HToXpp2i2Rnp30XT382onmcaWKPsiC+8yA0RBM7LnjZBNHe
Aj4upe9raBagbuGO788HXBrYlMGOAoquxUrGJKDqW6sR2LwjKTCfTH8NDDzaSBk81/MR5x/t30Oc
LtaWTgrRZouvdfu6J4Vw7vcOunv6VDC/CL9OSGBtIdQ8/c5C6bOkMUC6CTNoL6CACJPC8YY/hmJW
1FYbdGelhdPl9Fz+Z2T6LNtP2mRmHPcUU0Z5k6mltM5yUR3CLDlQ/FQAWeIUsrAFpoX3eWH+FVP5
+P0a0mKpoTsPe0Wm4uzfcsT9w1mcbWY58s0BWrGFHIVK3rWMA02G3oH/21HPDd2FWfy9l84NaRry
0ZK00bI2xwLnHznwrnNToDQoMviHdMmotmKIjZ57FIldGsoA3fOHUROTiEL1Y7RRySn64uv5Bbu0
imZ7EictxCNCPqvXIuJaqw94Hz8hDfYA2/Ttn4Wa7UawrKMEhNvd6uATKwnBWhsjYMBA97m+VPRZ
2Ifzux2KKrpkwVx36FbxLtz2aLF1FeRKzE2b+tEPqufzg1sKOP358XfF6smtQ7DBluau9QagQhrf
jGU/4W3o6EJCwIHTpzXyz8LO8o2C9Zvn0WPlAuaZm/rOot3cPpsSemQLG+XTG3uWb4xZvgEfFeM3
42F7vGo3qACuxkt9Ozj4q+yN7flRnco1nHlchRAF5MU7yzVh60O+buiq6X22MRqcetLougbORhMc
A0lzoVbx6Y04De043izP9EkHGBY0jENLUMObp4V2izA3pDUXpYc17fV3XjlvlZnvsJBbV2N12/dq
sDDDyrTX5rmBI1jF803TNWt+eKTCS/0kNjInsm7cX1Tou2dMpU2gnN6D9Gr7ztDcy+ZT9wzbeNIs
yMFw3Cc0a6T6h/I9Qyft4EFrSTGXV1Pn/Cf5fW36/ONUUyMd2yrlyo8L3E1woxNIFuE6EV6jp3Yb
qz/kfBNVxg7rFsc2VVIaSEP3CTm2C1sbHvCk99tfmfrUtSruyhbJdOyrLYms2IDiObR6ctDQAEI8
OUKCHonzryGyc9CZoXjUDSrMTefvzg/j5Mqy/xrFbJviv2JkEmguBybMmvbGAcmZ75iF3thedUP1
+8v5cKeyK7P1n0mbbc8mau0K20m+KPC+O97+9i9P/hspQObWZnHbUCFczzK4OlkWgqoMnWykFVcl
3/BhXmPlpa1yRDmC4jpv4qUNM52K88WgTFd5m+qeqf5+iR5lO5NGKdCHOnMqnTZjhahHgF1TvK+M
Oz+xcHguHITkcaJ+le0budvntv83rgaKqVBisWVTN+YpAjdpC7IWIJs6tiDKRshjtH8jCx2HmGWF
ULEaBPRBAsUwft5LsUObe0DHYmEkn/oTU/Y5jjNN9tFk2kaa89BDtbinBpGU1VWbIJDBvVHTQDgU
hlO0+cZPkSzOI/FcSaQmy4AoMaALg0yYAM0ozJXSIil1fvWeykfHP2x2V1GCyo7SjgcONqo6PI/G
3xRjtrB8l4LMlm/jNVVTx2OKOvm6/WHbayAv54dx6mhWTNvQ6FDoijbPXCqmDagJMAz3Pr/tivfG
3CXfm/x1scojnx7LX5Fm2cVqMHs1UyKJHUaqW3kTbnrEz1boOFODkdfgIS7Guz8fnaGoisbQaL7M
R1dTroiysgJtJm9KBbHUdWb9Usx9fC/3C9ns1PAwITBVHHhtQ56376yqRGgwLwk1+azrKdLs8C9s
ZeEcPPW9jsPM9h0GW0CCAnI0XhHJfdq8lOZGfVEEojkX5+fu9ICo/vH8pQA4LxVIct3WrcTcxZIz
/MQWgB11PsLnsVBi4QmvM2FM2TxCWHvghAzqSQFeW/gXDX1y0aHDFct7ZPqdEYzX+YCfDzjaH1yd
KAFaVM3MWTJR/JK/cwpofslbkD3RKnqTmkOJ0cf5QNPR9fEIoOjHghMUkEzuK7P7ADX9Euw2RQOz
+JIUd4PUHUK2V98jKQhUjJnsZX0h5onBqdwIaZUSUxPzCxKsXZQAcXp3tPSmfaKK7+X3ymvcPp0f
2qkwdAxAvTKF1ABnQ1NaPM8yu88c9Uv0HkjGWvXQ0v6pdQvH6InFoQEdoOxCmedzAdV1edsNeR+B
/Mci7sZD+v5hQoRkT/3P8yP6fA/RmS4LLTad/fupPyYXtdvGKjvX95RDW3Nz7K8C7xKG4fk4n8q1
4Cw0uswqDWeTIsi8OebHIR4+eKc7fpNv7S8Z9mzXxndY2piprkCpRq/nA574VJpMvU+f3gp00mcv
BcUqYPpBfXQw14vv8HJFZXbVPCrpQqY4Hccy6QozKnsOw9CSPIvKBIx4ZWyUFwUJ4H5b3uMAen44
n0r4v+ePwfz/ONOSOboLBI3dBK1gPNoOaa9tfwl6aR+vgGRsxb54tRdW4Kl1QVbidFSwqqVl8DFc
YQD455WcOiMmfPkmqbY9Gu4LT4cTmUI7DjK7RpScve7YodQFfnhV3NhQTdGfR73hgn2FntL5KVyK
NuX8oxmsQ7BlxRByBl/oDmLgOxwPtuXO2p4P8/no0D8MaprZozCZbAV9it2Jk4gdj/xc7OSFPbsU
YZ6FmgyPDDBmTj5cBpb+Ymj7HPWA88M4sa519qui2qjTfsYCGNagqZxJKQD6J3ZoHDyF40F5DZeK
lafi8EyYUC70GozfT9+j6aorjIUKjemqXoL3EQWM2/jd0xc26YlPr/NqpqlH/V8R8z45tbO6aN3S
wyvxEd/alXrVdt+zHg2bH8jRqv7L+bk7sXmmGZtulFTNSeMfl4COQkKNdFAIgG01pFdY3b4G2cKQ
TjwO9A9BlI9BOiWuAZSaHLMdoo7Pofxr4M5Qd/VG5I6o3LWEx95wM/p7o8N92IsgWiU4+oLWt/2F
Nb804Fm2iHOJB4hqUCb5kqf76ql7hRn/z+Z0livMvPN7F3FIJ/+ew8MAcYlIW7WUZae/ZXZ3odnB
02Y6DoGnTFvvaDXGnPBd0xTYJ229vb8GsM9/3Q2s6WY1JQsTr4D1+YGd2ABTP0oBkC8Aoc3XZjCg
qTyJ2k8dYGQiU+M+fjHgpS11v06dIAZPYvAOdOi1T7UzgF6Nr0sqHcyt7DAux3fstXk9rg0H7661
WIDenBgXBhBclgjKbCqz9Ylwh9pDDaTQipvLC+5UobttH7rX87N3Ymd/iDJbeZ6nJEKeBqV+cfWN
hf3yBAHbjUCHtVezOZyPtjSm2SL0S18STceeo62RTxIxO+PVfKIMeT7MqU/FqExE1iwD76v5FRpP
DI/eOqMads1Wdbg0bcwHc4ucxA5I7F2xcDKeqODqXCy42SrcbIWYY7IG2BbU1gakLbthJ2L93S5r
4dierkKSwBtJVDJaMmirGFKyG6riVSvibiGHnKgjfvwRs4NT7iJwyyZtq9zvv2qYDK5S2/9KhRDV
5jE+qEJ6E3jW7G1fo/ERNJdwL7SLJvZ346giimvT2cJSqbhE2SG8IueDBGyQmHXLJ6T4rnPRwW82
3odK+tLK6TeB5u4KrAk6HFZ9DQYekqWJF+z5T3kiM36Y2WlFHSWUAkBpJvkW5DjAj+6G24A7Uvxc
mDt1KczsdohYaFGYZWtu6aTHV1rnKxcw8uK3nNedVMb+uqna9ktjR3domxlvQggUnQ1tl1vWU4m7
DlowKk8Nv0Xu0DTy1y7qMPeAZoe/Cw6MYTF0LxHmBPjm5ABgcbhS9RJRE0/p9lGLO0Ul1xdQrS/6
CAfcvEN4la94O9rm91HNHuRKsy8bBfZsNobE/htzzB3l31AQ3uwf5zhOCqrz0xwnN7a7bqh2wAVb
On+mzD87GaZeO9gPEDQ8o2dBKGwapcIbxml5QzjtuxAL3/BEr4HrPReu6dFHmp5HyCW1M9GHonDp
WDttm+2sK2OFPMka7/XNUnvoRCY7DjbHy/YCGdPM5Xrn2eu6vypNx/qCyYUXPp7/Nqem7WhQc7hs
0cO2UgfuqoW4R7FMukej/XyEU8nyw1BmB03cjTnZkhD9LVjpXbNDtXAvDsEBvhkwz2F3Pt6JrfYh
3OzE6TFp1hq0SZwQcrsH2++qvWl853yQU89lonByTldI7dO12G2kQdV9nkYxWlJgfJ5ldV1bq6SL
1iqmdbciWEAZn14QfwWchn2UqERsmrHscg9Xv8ivo30Z3ijfovIPATI8Yj+MapYNKc3XGFqz6kLk
Np8sY6v+PD9vJ0dh2BYyeYKqpzo7oMMSxxplmjaJQmQWvqi4LMj5VTpu3frln4WaVv7RhHVaXBiY
CLBdYTEa1qapLg1kO031JmmShTV3eo0fjWv2dbQKFwysylgO2G/Ut5l6U5jr2kU+8yBft/IlWhR4
So8v7lIlamlCZ18s15TBR0ic/fui4g1vruDBWd+0xeQ37Zp5erWoeE3AWJwK58VqgXHS2BgBot33
w7o8UJLf2Ose8ofioPTkLPWRT6QlG1wToEfKePxn9kLrLLPVG5zd2V5UbUp70/3449XxIcAsKZUi
KlMo/KkT2XcjltRIrNKDa/CaWEKQnrgB21Sepqu2QvVz/tjEidiDboeaUBbuhxcP8Ro8XB6ktypE
CGMh1y7Fmo1KCtQ2wFg8dRr5XsjYmEJ+1y3KuyHcdbyQivsCmZ/zM3nyUx2Nb5Zv8R7UlKaZVgZW
Ui+ozwdfzgc4tbnAmk8ElenGrc9LeLGoBqseGNV0gExrD8G/tXoNSXsD7NdZRPpMszRb68QjlmbS
nPnUI43aBg7BBNoRu2HN7X5TrJO1+SwceqOLiIlT14oP0WYpcTQhQMdIiBIN1YctUiN7caetFCdz
YLn+ednwQ7BZUrQ1JWyNRKLRm1wOLwJvW/OQ3y98r2lznpu/WTJUMtVsDUMC2uKMDuogQKLWxgqN
yA2Ak8WSwFK0WQasUT/3Y60OnV68sOxj9HxQQw52lm8/I/kwvObil+6mf35SfpjI2YW+xrvSSDRe
mnVwVdyL9tL6tjCLS6twdqFV+2CM8pGa2HAxrFkXZFzxhl0q6wKjz4Vo0yc588nmOOa8QQsoqt3Q
yXunvEP8wvyl/Tlgj47/X9tqjjpHldIooo6CQxEccEn10L19spaCnLqYfYgyTevRsW/7Qg+yoILX
/7UXP5LBf4x7oDUj5HP30sVkRSuoBwS9vXCRXprBWRpMjDaWwIyEziQMkyLVhVY0VY7+D4mH3NA+
DG+WLYxRy+J2sEKnVSZpoZUlfjULN83FKZwlCTVSEYoTDEXFRQwCrvJUGU6AjD+MqXrrDjft8/m1
Pv3oc6tvljBAi+a4JhihM9Eg2VF4HVeJcz7G0veZpQk8jHj+Bk3oRAg4S9jL26r0Yopoq5hNd/hn
sWbJAYH9EV+GPHTsSyPc9r8QVxfl+nyMExe/Dwthlh50P5ATzBdCp2501RmxXscZL/bRDZGTbVuJ
qxzF99U/iqnOgISeWgtJiuEd+pN0WobWfI6wWxPsUINB0DZb5MVMf+GnhUGbg5IXdPNPWKHMNyo1
nJQYJ2G2WN8V2YulXNYI7br6Ni/tbYbMS+z9nbshiqyQqjWDLvlsqRiuiEyKadBj0EgTiCr/8hHH
qW4D9f38fJ68Oh0Fmq0TtS7HUm+5aORvEVaIj/oSMPHk5WKqXENCoCXObfpjNtTURpIRjwbV7mA4
s+F/9/ElNm+8vOOdvLDsTyaOo2i///wo9+aDi69UkYWOflse1L3FNcZYiat6V+3/fOKOA82eB7gk
drY60mwQ4qJ9kvCyWfgyp3bXcYDZKdLZiB2oEsd7EByS8KD87Myv+Q0Qx/PjWAozOzQwKLVTTJxZ
aV/t19JimVOzXi2evCdv0FPp2NZB3H1mkud9Y/hth7F2t8bg7KVYo7p7MFYgNjfJRlwuMW1P5dqj
cPM8gSNencoKj1JBa+G6ACVK+fft/NQtxZgtAVUkmHyjues09bgqvhbBS2M+LxJ4l6LM1oGOoj/1
RkYSVhc2cDCIazrqYAt59VQegMWlqjK1aJius10q235mZdPjWvoSG/fRF6Eu3BpODQOwImIdKHZA
kZutM7nQs2SYbqtFvJGjdVDv5JdFFuOpxWwpFmonOoYNdLE+5pqAgr6mtATR3j00FGkCuusww+Fk
e/7Ln4pD2Q1epkVN2ZwjVeLByPtMowdo1Vf1I7IIkU+bp08X9ubnj0KJCnje9ARkQHMskQ44tssQ
qXFKhIXxI09wBbGXbgpLQWYnQI39qlIIREKkcdwU+k3boUoWvvzphH0cyWx5dWOZNrbLxbsvDu2T
ZlxJ/bZ56tKFpHzisDmOo4vZ9aASwLA7O/R+ZxnA9utsHV0DJqInNuyLhQfY51XwMdhs/+el1mXF
RGjuSwxsV7iKWtf9M23183M3zc3HGwhhaPwCDUXvhpP046LGvkUtwsD0ndJA5MSECfJ1kuev/J2c
7PVx3yDdez7iySXBiT0BQ0EezktfBepOeIUPSNI2Kr0v074p2r5BrLU9/LNAs9xWiVix+l5gkyRh
w2V64Sb3mrVuDMbCiE5+qqMRzeYQdasMqVrD3JoDlqlVoMKkBmkYF1gvYvskh227AL44/dX+msPZ
K8ltqg4JRVvayiNWAV/QFWsMvBOoAg+PCJGsvGYJKjVt1M/r5K+I01c9uvpocYpgmkaHNtGeMhwp
VMC11fBYP5eRQH9uSYXhc0KfluVf4aY/Pwo3uhmCdWGINzXEi/XgwxqXbNyBi2bAYTxdangvfcHp
z4/CJchEYV+kmVs1t36OKbaMRnotFUF0qWvpPkVa/W/sbl1QLAWVQt9wXjRtVD3ttBqEjqA/oN5q
WwVhM20tgqfze+DEldVA1uivQLNNMAgJi7ACjrhRrpTgUD/hpLzSd+U7oP3mFpHkhXifn7rEY2sb
MIQ5iudvCyT6inBMuPEVISqL3rp+clEfxSjusquvo/ZeLpU1umUicuLoJtN258OfWjbgS8hlZDQE
J2ZJU1ba3sM5imstOWz4WfYPXglo7HyQU5vvOMhsShFf1Qqv1c2tggp09dXX8kPfj+t+8ol81CRt
E2Hlfj7kqd13HHKWYVro1n03cBgMoBNuMfrJpav4HV1HnIHORzpxlQaGcTSFs9SCkn0KmpQTW0U2
Vd10L60Kh9dcJfd1cijvo/HB/mVZb9pSnfPUFkRrClQJL2HxCfGOQGJW5BnP3rqUOgfj9Z2WYyrC
RazHgEFdQwPXt39nrH/FnN/jseUddK+Vza1fRVAj9b3AkEbJ028VKr91HD5FRbHlXnlnICK7RxXl
pmk4i1NkaxcW7qlD8Wj06mzh+lGIo15M3brtWxRTcReR+nzjqoh7L4z51AY9jjRbvVkxum1ZVIGD
/KFOGtcs1JwpmqM8OYh9kFTKaxa28oUd6cY1VMDmSqQddXR8ZicYI24bYfqgDfH9+d+18Pnn95AG
A2P6b9xDcAqyL73pCFv7l7GxsLxPJoijLz5b3fB5DKgBtr4VxqWRO1aziturpdf7CTjTbygTqDMU
O6iyzA5LBNODPDbYQ8Jfl49Kd4HPtpV3q+iHKC+D/LG8Bsdxfv5OL6AJRf/vkLMDU+6F6eEviV17
qDxIsbnL29xYo1BuLS2gaSnObwLgtP4TafqSR2dlk7pan/S1gfdnvmvMy6yXLo32qq1R6bRlY1+P
911uvpfI9o669Hh+mCfPs+PoswfFMGKZ6ktk+K57l773AnNZ/Gk2eN6hQh2/18ECivBksj8a7fTn
R6PtsrYzk+luB3rfb+/yEY1Ke6fmVy4k0lBSN0YtL3zK02v0PxNszp4ZWZ6j5TryMKM3XD00zSG7
C6qFfXDyLQM8gam0TLrQ81s4ZgauKSujuY2Cgc1tHURX3uA1fRHV+gqY9ZjvBariSMuvSynb9Em8
kPFOf8mjXzBPRBgWJ3DE3W1dZw0isHLxGijaXdfFG7/0rj0tN+7dMLLwGwJxkkd+uvALPs+zZfwu
FkFO1T6LzBgixCAry83t0GMNP46TgjWa8+sSPwIsEX6eX7knooGktO0JWAVB9VP1AKfDyFBje9uM
NZrvKtqNg09pp8/HNcKnC/W9pWizbdL0dsxjtaCALAVvkHAPiof7jh4NOKFnv86P7MRaQtnpaGj/
j7PzWI4by9Lwq3TUHj3wZmK6FzDpaEXRiNwgJIqC9x5PPx/UNTMkMoM51YtaKFjkxfXnnvOb1R4J
p7wE0RxYXoyvgI1NrmOoWMdFZtzauRZguKrf13UwXMjTVCKXn9yVWeoIMeZwn3/J8SG45GY4b2UN
ZZqjB3quYIqJtrvhxb7aHcrGN11/Hvu90RnKmQ10oilTAh0rLQcuSgCrPlempnVCq+ueiRuwZ+AD
sDUaCmPiXxU24/pQYN0rCjgR8Knq6ridOxmx+rFXPE4Do7Xlyj1HwToO+ZYRM0006BY52iMOVg8D
kJU5aV5fXsEIdi1ja1WmLX+X0DagBle96SbHgEqpLHRx9/p80pYOfLhPaB12OHw97kogOMtIvzth
ozzM8TjsFK+OL7MvVvxNai7lp7J9/jeaQYIRaCM5ryM+ljln0STqjOMw7Y0Lrds0GK7dKudKOkeR
Or1hSYAyUxfxqjXLERHOpmwnmlGrTRfuQgX0XH5XTxj1jc9opZ+5jU8NngaZcpFpBbu05guMdVcn
eE4oXn8TRzfGth5tQDc4lX8+eKd6hUCWiSSdtLAEVqud/PqfzXRW46iDj8TOHOy1GM0xLU2QMplf
4y6ezqyMk60yW2wyAK+wOT+uDDw9RQsXUsWT84EbgCi0KoJbAbWG0E87L28ab8B49MyQHh2dzOAS
IPNo1qUTxL0sTFvRbBVvZu5EfHlEFkmMGPRgnenfqclbLmCTrDUmW+srwdRieMsW/SNM7G/N8KL8
nr7gaf753B23YohodoDXX2hh+rpoNcWYCTQyrQiv2UPb3PaPYLPkczX1o6hQ/tjK6gHT63knJRKt
dAFgrCFsZadP613No8YxwWTVdQ0sWkW9GYNnud+jcCWdWaRHR/LyCQbpFNCqC+ND+bhc8kmsejlc
PkG322mfPavK9vOhPL7pliagRCxFUwUc9jLW786qsi7zQCppAtciKCygY3baFTYXMHPOE1hOtqbT
CKejsRzMqzGtzDKXcUDgLLlqXaxhNoIX/uiQpltgxcr+876dGD2Qj8C/aZHdZq7CsbGQxtwcasXT
J97epRCmrp6KWDm2/bl86fEO41J719RqovAeTwLY+lgjtP3zFM8Qsn2UiPxQwr4nCM6Rw47FD4g+
dBTdYZ+L+jG2U4nlVtMaDsmkSJ18wjYHv7e+GV1Bqd9kOYTyidxat9iWY65pl1r+oJNYQRfmUq1z
fKbwn/p8sI9fiMsnWRyolJMUGMmrhVRZcRsKPgspx1sDsz0nSv3Lsey9MGguJHlrNdPOwsKu/VVh
1PZ548th/fHCRZ1EZBGLy40La/jjIkYCKoM72DDTSWhPKQ7ruwrvuyp8wEnHkjb+OXmt43P8Y4Or
R/e0+OvJaaV4iv9ifWsj/MBvlF+ItDLgn3ftWMSMcYVFjpEJQfYSA37sW9HOuSELpeKZersZzRcl
f57abNOL495QDvp4qRkbIf8lh9eZ/lL0E942Zx6Mp/YRiu6AiHnBKeKaTxpMak0QxxeUktvfGzDc
vp/p4/FRa5oacmRw2kA9wNP/2MdRTiS/9EPF+5fcVehEB3E/bWC8bM8Rs5AuOFosHxtbHQuoMg4l
Nr2iNyjNF1wrsQgWtkgxN5s8qDZYWBMQTlfROEOol6LCnq3ad0ej+hliFuHkVuy0rRY7eaj89CNf
2pOMxhTVl3OnVMV7jLV8b8i1eNdVhTdUxtMQiQnG66jbx+Q6wykjYS1dNhjTIeQUbpuoujRjrd2L
Vtm5uSYMBK2x+TiZWLpoVbjzm6T2eh4dhS+6IAVqJwrUwAkEjNdLS7JTaz70WaQ7kao3u2Eg54UJ
17e5xCE1Dwrp0MQlwvtq/lbU6ZcwSrZB3b/Mqu7jcpLgtUhh2O4lUcDLGhZ3niAhVIiYuzWzOwct
RmVZqJnw1OrreKxaB0k9/2aAUGcn7fAyKGmwTX2xe8JoRsfxI+tAUXVCg4k0AnwYm9SYf0eRlD5F
YT495U17FbZtEjiVqhd22yhuUJTqdZLjiaMvAltqndy1VnRdGxZc76G+zZBZ5siqkq2I57fdJPK9
oERtufP1ZJt3owSjJ4l9t2HPX0+KOV42UrSf8sm8CQuptqVs2IO2uskLjGSLHN8P2/JxGzCDyNVH
3e1yIXdQ1PeKdE6ee60R3bASd0OV3uSqVG87JIFmQ/zeNcnGaGHKRXmq862if5UX2n3IE8Q1pT5z
W3zIn/y+xFoOJ5KtEfa7OZycfsSRS6A6tMMt2G2GoLXrONsmIrqVnYlNU9L4DySAPKWQtY3R1Zd1
bhleXS6W8ipp2zkI3SBpL7WystypFa4zrWpuLKxBs1jdaQb1dEO4TSKBJTApOBwtcn9qvDNEY8In
Q7ga6grHBQhjbV7J1xpTFwJesEspOMCi5UzxB/hRSYo3oOZKivVkWsVDVE3+zuLXHey5bHOKrhAw
fEDNwthkgYlPoxJ7BNbYJ5n5tyFonkeWsp0qY+IEokVzfr+DtY8DmiRsRVHIXS2xMBUV9lJAZ1vy
JHop+JLtp612HS0WvnrSVthvYagtZGRycWV1tHC+TeZw8Mxq8c1u2ut6al/iYn7WU4YGUO99ZGjc
6ZZ2SEok66IpdRMpfit7vd/qqQantJAeMiHInbEySjeNM4QQiLHNPMAJZUju4qx2mDqDSG7GkE3W
8SPVvbkgc9v4mLUlNTJfaX+QOhEXOU0IcURWawy0qt2UF7lNmHGRZtmIo5+q3WJpbTwrCLY852xj
7KOVYidVuBhJJfZ8YEmEzSjhuBdKqTN1Cc6BndOJhTvh2LFTpjnqcA+S5f2AWjDmYrF6q+bIKmjl
szg10h74WeuIlE++ihSlIq+LO4zm9DgcDnI9FE7ZGzCopMhBtHcTCMHNLKeBnRnIkzVSMw42fmPm
N8VvsK4ROfLk4GtW8YjrVYysKP/YnB9PkVrfB0J9q/m1dcA4g/QHRr1Diw7HFJpbv5i/5jpl2kxN
XAwaD1MrHurBGC94kdr+iJ95IPeC3dfmrw60NWfSG/KMu7YSGwQJfMPpFNPJ2sjByJtzMfplNMZN
PkZXHXRRz+raTZfrX7M+B4iA+vBmEPILLUzB5soYwWWyzLvdoJqDb6M3GrOrjcEvzq3qZ68UxkUg
x/soVLZFQ0lHw668DerHrDKmTddXz3rSbAxBhTWXeWJPTsfoAXz6AkZCFKT2sWTWV2NoxY+CJhBG
hJb4KA+5vwnj6LITsgMKk9J95ndvhWlOB6tuboYcu788bh4xTCyf51S1x07G4xQbszid4qe8Gy6E
aix/VVNlPk25Ue/CKuX9PHIxoG8s/uTQrCrbGPzGQWVZCBylyuMrCY6uXUa9cENxw1Z9QcQRrxMv
CpR5tgMnJQF9eL1kbMWJuKuuMekwx2wrleGdZHbCDii1U7bCr9nMnEqGUjoi69iKsKvycRxdtmrn
Kp02bPIsRPWsKSJHKK291dbYw+G3ZOLylHQQgZV2xLVcxdk9YgXVApasmdA4E/aNZBofDJzYjMmw
FUIiZ1b5+82cPSBN8xXtZpcjkO0/XpUB3TXizCXSgfm05AnZ0Z04ak6Vqr9aRTtkwoird8DJkEnI
EVgaTE1CStuAJc7GniTbMHL9oulTL4Jd68hJepCV9Eua46ysqREZHRy9K5yUwHZLmzQXpoc683He
xBrVkepqV7GGtTrgsg07hwJ8amv1kHKH5i5PPRx9Ma/Rcc2cfvYqKdQ+9+NbtfU1XIXl0S5F9WCm
omcJymRXmOplqlZtZzUrPDHRMDxeDnGJUbVC8xYxBFfpNcwWBlOgKhPHGjvTQoQxk3KnMmLVbrPs
W9DpN9jk7UKMtxm3HNZ0KJjb3Gy25Rht4mkarvJsejRMuhZkCFmNg+GEHd7MIFFtQhTdaSX5yiiU
Hz5ChJmJ9LKJNXKXtYQqIi7SSjddzXp5WZSU+qSGLVeLVfsaamJ2JXBwGIDy3Jzj3qkn2ZkMGEHq
MOz1sLtFn9cmLvGmTk1wc4hDJ/AxGB3rdkT4AkmAvjXod/UQN4E3p+Iv1ap+Uvi6D0AaNCH8SqMO
vLgQkIO12jspaR9zQB5paeW4GlquEekU07Ue8cQ4ajxrEB6kSZztvOu80BT7S8yvA09s42vLBC9d
hyhlYy0xJXPkyVO+N0cMWyXpVjd4T1rjVzkdXxQ6UZvapd6JnLd4IfZtq3zNQtE241nCHJTdNOiY
iCcTEdXQmWwMMbi0wjJ1/FKbN5jPhxgUJVrpjpYfY2ZutOzUpN+oXe827VIHMuXuom7Y4llTeqXV
sn0t7ZfSy868BGWa2NtCrlyimuiKYlZvNCF9w4RP2aq9jgn8LO2gy2H4OYyX1oz9XpY+Cmj6F6lS
kl7rfyAsqrpzYeDrGjac+xKW3NtiSswvNUx039ADD76TK7eIUQaheJhKeU+xYye36XMyJBY2kJ3d
9k3Hp2abxsq1XaDLb4XMuYG1O5Gh8loF4Y5UECa4Bj7mMS5zuTJtW14XQSzsCBHmL5I6j98Us6o7
W8CbEWttgrlsqG6rOcVi1piaN70c9nC9xC06snaZml/6Qd+KI3qpGck01Li2bR9lHGTVIddn8WJI
Qv8BW+LXumsgJo6jcd0Z1r00lonTD/GhDzGNjYKEUAlKEoujOchVdIXoti1O5Rei8asI916nG5Sb
cNKR4UvEx2IQ7lQf+9o+/D72Jqxr/1sRFwdDy7c+YgSWJQ3EEnAJsr70wHls9U6KL3pBuyhq4S5l
FY8hEcigK8AtCeiltA92GcKQZhreCtiXXtRlWGz8PLgIF70bgxmMlQyPTWEQnRFBwCCpb8p09Nqm
dEsfH0FBA+KmppfYe3zRQuWCWgW+s4qApCSJP7QC1I0eD5tFwFgJOLyKQHQEWGwe4opLBUdny2hP
SBNd9iXHV90ZdhBMDlTpQ6AKqVOEuNCOrXoRjdFrn0RYKjInsy54Vj5gn1zKXq6lO5Dmr4Y27tRF
nKAmNu3BKVHIrG4nlUmSZARtLA0d3PhrY8p20wXhts10twQRfO4xe+6ht3o3A9crYx9RTS++nDfa
JjrgL/1FcWIvd/4yHZ/8//s35erdbOGGnKoBbpXKNyxGURMGMtc9iedwVsePYyxgKCGImKggZSAv
maF3+TOjaHUMEmMyMVwzKHvs/F5xCZl2Z57Ip16t79tZpVdSYnoUQkPVq6R74VsSvaLT4ur6yGJ5
KNQbDLrdFqObz1s92bkFFwyVc+H1rt7lEyQ9PR5b2euyX3CwtkJwNQXniMMnkoIM4btWVg/yQGvz
MTAq2SP57Slu5AmOdM1BiV8FKci7z7v0W7riY67oY2urXJFUlyV6HaJM6qynmBg3+WMY1sW2K81t
kPvNzpcET0tDw1EV3nFWzVsd074byOLEJkIxbtI+tGtV811pmA8xJyqqYa/VrIWe2ammreDlFGkw
ycNEHC97dZYw6R1wcZ0ANVZtzdVC3j2uIn9Xz+q060C03VaW3t3gPM4+zLrZFXQ54M/XiTsP5U+y
fQAvjIrncKFdyHWYbdVWvY6EFFirVT6OXen2WoUjzFC6lejPqC1zTOdVaePOYc9o6abY+sp4eW5C
CZ9NnimD7OPCTK4sCSaviiQ7TnlGW/1bGNTFZVdjwp3NzegUWvVaJ4EbNNZGREzp89lYVu1nk7E6
D3i+YZwb+7InqaTYo06GTIHmlckrncBW3E2D7/31Ft8fC6vpn7q6T+CBKp4xAsUksY8z0qaXxht1
vsYA4S+nzj4uttUhlDapmPqBoWJ37k5RQr5g6+fnAB3HyciPjayOoNmYcnEEF+EF/pO6aO4r06uQ
QeCIteKqq0wa735+PornmlydRoqEu/O4XDBTpVzqanlLE4ch7OcdWOh9OKqbMiR99Xmjy2JYLRac
FVGqJ8GrYwe3arTIwmrkwQiyVBq5Zidd8sb5r9duFylXVMQXNShKLqsViWRMm1a9onqtZV1gZ21r
euSJmM7o8i91OOc2d5y4/tjaan10NbuubwbVG9rkiac40oFgLSt7mH00sLrt2N+IfMPn43hi033o
4mq9NBl3cN2rqqc2xO44MDu8mL5phfHS5jUBhNKNZzbd8hfXM0dJdwEwoAWAaODHS5InVmd0Ci36
CSefjte4pGH4jphee+aePNmSxOxhPgdsbJ2rNtSk7WRJUr14ah2znmxTmbcZuS7IgWeW48m5e9fU
ahiHoiwkI9VVb0yarRyRuOp1R8V3HqzsDKUi4tHHev3y+eSd7CCirwvMB8zN+koODXIQMJwkkoWk
38ZdUBmH0HTD4Rye6uQqedfQas5Q7QvKTktVTxPf6oiXl52SFkivxR+fd+hYdREPU+tdQ6sTOcly
auJkTTwl7Dd4WbrkUgQuybh8VoTWLvrgbTQQBhoGcSML6biZeykK7TKML5sZvjaaPouteRXvk7qX
z+BvTpRf+LqFRsK5Q4S85hRVotyBI4lmwLOyV2XjQ8g70G70aVvnublrffPrNHWPY6vYsq94k7+4
sk5RvvOJ8QO5OQcqPp5/iyoXRrZIkywOUqvRasZaVQV0wrxMu7C+VflD/+Wsy8GJWt7HRlaH4CQL
s5/INDIGnlw4WRy4+DgJJPkeyuHA4rN0L+zuP18IxwvuY6Ors9DPw7LShYIw0NAf2vhuMpqnuMGH
JDYdTNjP7N6T4yiJ8IWprnGrrEJbzU9L3orcYEHe8GqdN+Jco+t/iPxzSJPluz8efvRL44mgWZpp
KevCKGjaKmrFCbRCvVNr+TIp7/XAPBNoHF/IvEAWozTMIpFoXoN0Zr+r6iRNgHi0W/FxEPYlyhOX
4Yv2Vw1t0fEkR60rhoJ2G8nI1SWctrieW76ieIGClkvRImzRdLugyEr38+VwaoLeN7T0+N3Dau7n
Sm1FHlbioxltpcfuCUL5502cmhlAaGjswxlHp2DVlzytSIkXDJqYFT/EIdxNhXigCPd5K6fWNfEE
MhpYK2pod37siEDqZfK1gYfoq/ajMkZbvmwK12/e/o1mFo9ci6YWUMfHZnxsS4JEp5kuIZGYj3Df
TJ+0aF7sF2ekVjwHTfw91euFbegQYnCpofK/BnNEcVJaMegVb+gLShUTua9mnNXvbao2nIbq0G98
RSffVCpBmNqtMlwbTek0geFJpXDADmDni9FVVRs3fqjZQ39OyfTEyLPtVCbXwqWVrfdxSNKOymuZ
U7gefqEtj9Tid+E2OEc3PPF8RdXhXSurhRoH6Hu0Fa101EwRFkXbdm88YGW5UXfBJnv6fJp/j+pq
1KWFjvT7EgCWt5pnIUBenp8R+5aIDUkp5EYSReVMjTLIedWm1UuqaTur4gEwjmbhRnrxIKYkPG0l
SouNKQ64yekI1JDlUiN8OoTwos/6ZN9qyeBQJ07O3KHHgRJISNBn/KcihbKeht63YknEt86TDCg3
WiK4RSTcN8Z0UC2hvlEQdymT7j7hANt8PlgnTkWAb0w/BGrYU2uQH+UES6kWoJika0+anDrhLF+l
+a+hoOiaBY7fnGOLnVhyCyucwGzZEdgafFxyHT5WTSgDcJpq29g1gyPlj8KvQPz+ecdOLboP7awW
naDKmB2R1vbErbmVvXnnX+boNQVO7QjuOQbViaMYFDJQSZBUVH9/x0jvjuJcQt5FqbnBCGxsNEvd
Up8vI8s8RN3sfd6xJbJYre4PTa1W9xCLgtlMI9hg3I6FPLvr1XMg+RNTxBNywR8DZsE6Y3UeK23L
C6ekCeCumww+R5YGt0GiHjT1KZyKf2fw6BLMQd6tZNFWcfSAw4o4If0POTjeSSkPyX7ytCyiOn/O
ZPlUz943tYoNdT2iRqJK5CLV2OGLtkZuelSJKQ+DDimy3edzdWJfk3j4v54tc/luWegTsVIwy8xV
2jtyFcDuF54D66AmlVMn+p2qv7b6uWtuWQDrBULYAYnLABF5dJhIhe/PWcWlE0xV4I5Rfh0qmb4f
o+LMFvstoLVuyQLFqugacSIMwo/dS0jfq7PAaJrxkF8EQfRVXIJfS73NZS1zxlR7DJv6BseRfgPh
41VA3KYvenHvJyXafb7iiDL15DAXd7JfXRAzVbYZCmjGIwNkfz4VJ0aF2AKa6gL0PQGaLnJ0OhUO
ulH+rpbVvjU1tzhLYT4+dZQF0AFJgHQwBJO1Nk3aSsXUl+Ds/E7f+yFKMbVyI+pAG9p9QkGtNePH
uDMcLQLWn8U4z8U/P+/o0VHEF+gKJtgo48hIrq82rxGIQqXFnHvp8ywIh3Zwp6e+7s7cWGdaWdu9
ykbvax3QJG8ckhu1zhw5jO/F8U6CkfVv9AcIgw4ofEk3rbZsa4k5sCJaAkVR5kAbIlt5U9q/Kiay
jNoSqMHrOJE00MY4KUwFeKq5sFReKWbOBNPT18/7cnT8/G6FZwGMhBNPZWw6wJpktEIt8qGW823U
Ktf9SABInjl0GIUzl8XRql81uLoEO63KssIEhdlayUHHp7zM34QqO/NKOH4Nr5pZrblkAlCh1vSr
XrA7JZsbCq1R7JIGpEOtdY4xDFuh+JmSA8LV9ZybwaleomWBGhT4OeCRy8/fHbPCoPTGzEbzyiB7
K4YvUSh/n86VRY7uXfr4vpFlR7xrJPYnwehyqiJo1v8wiuQH5ZjPV8epPfW+hVVkFA9FVBsBKz3I
jUc1PDSCcYWKJlgc+cyeOmb/rDqzWheJMsW63LIuTHEaHvqglZwAXcYr2e/MXc2DEGF62Sr3C3wp
SfXvfZwGv0DMeCTXwG1kcnKOpHtiDpc9IZNPJv9JGunj8KYF4Eg4C4qHhyNXCXJs6IMUvvv5EJ+Y
RFpZ3CFUcgDi+m2OrSoYGzJRXtpkD7M4fPGnzectnOqHjA6CiosbcOD1WsyCgZcW0iBeUKFt2Yp2
raeu37593soyPx9uXkUk4SZjb2XKCiyu1WiBLwUYo7PiRfx9hVc/xnb7xah+TPdWe2bIjh+xtEVa
hlHjkreOGAlqKUlzLeaKV6iRufMtrJKaIdn5VJ+ufNW8SMsmPiQ6TP1GL6M7jhuMV9tausiE2cUp
o7ubFZgucrAroPsb9lAX54L9EztH+u3xtSR2ENZbBSLloFuNVFHJzocUVGhyaDLzLob4GA/y6+cj
f9QULxZeaFyxgLCRzF1+/u4YQCRhoM6oTt50XWiWq9Qb4Vk3z2XEjub3dyukVbHtIVV1lHvLrM7P
ZGny2ggsFfCSL2Gl3fTXSXZVT39dB3vV2ioAByWjyR2hGJXz8rJqX6SOVxnl0Opr1ze2NTeUAssv
o7ivwebIF4Z/bvMf55BNaBHELHBellBynZwLStQJlmeNVw3ivrkz+8Eb0SlRJ30/fTeFvRkmFxF4
jKExgCONdiTOjlq3f1VhZ/kK9hQJPMh8HPcf53YoACP2ujiBuo02ea44yYU0NftQ6nflHb6xsVWd
uTmPcxUfm1wTtfos69UB3z0vM6qt+D1VUlsnFzUbJshgEH0XZlvYgjrvkhKEvLJLVNOL4sYLI9Ou
DkqLfEwi71W59tKXBi28zxf7ehlysCyiZDhAL3lga32YkUrvk0YqRCB7YKFbR5AeWbEb3UTIBeDo
fI5gu46PlvagG5I1VQ2ugXUieOomoQqURPRkSu2T/jSovdcIN5l4R/nj3B24rOr3Z+jSGMfZEigj
i33kP4NBymAFVS56fat6dfcrEfx9gN2rlUl2Pca7SJuuU9AOcvBSquNTKpn7z0f3VG/ff8DqKKFa
20SmyuhmyH5AIImdLh7tdpB7V2izwRkH+VxO/4iAT31xMWZdBFegkkAI+rjEFc2qtJlclNdE/rcg
SzbDCNsRFJzkhJV/CR9+x+PhUitk9n1+Jsj+zVv+MOS0rskkPDUABkSzysfWhc7000hRyMy18QvH
K2Vcv5XxuSqcXO6rWxnDmhrLwdmWq+KiKEIxtkdd2hdyAfC++EqUYAmYSlvkbim9vXKbk9gL5Pu0
0Wo4xEbG+7F+HYqst81ItVAeAoGcziDvxXl09MScPBxxAdb2qYsxXOa0XWDZRRG7AjB8vVanbVGX
UNhBOqMbHSXmocqzzGuK/r7wLUGyybffYbUW4PweKclGKE0ldhqIZZs4Bh3c6WN2Jiw82oTLoJkL
s2kJcI8ut2zsC95GseSpZYRSsRRew1u5bSYZ2KVsci5UcAlGwPK7z5fn+qZblgoPyUVikcQWGdWP
k2UAXs2yClGcQUWOAnPEfk6fxvJtloXbz1tax0z/aolHOf0QeTuvzl2lRQ1XjVrJK5PYjfOWqrfu
LPigz5s5umVoB+UtYjKeX8srb7X4M0vqQDnrole10wWHqjtcNXJ+pU3qUyC1jvQgp+Ghm4Gdmwir
Vfo2v0Zh7cxHKCfmUzEo8i/pAe4Zbfn5uwii62d/jOpI8rTZst7iwPxWB8HPEJ8iYJljYeeRkYVO
quftdgQcnmjxpa9jxS2F27yP+NweQG9VbgQzSbewK0A1prXTtBJ6elOseSMkDCc0WyeDgWA3C4xc
BhTaAjzvqn4jjsHXoATaa9S5l4U41uTNdW3CwkRJy0H4adeZg2IPjVTaheLfp7n5RrnZFiJpO0qv
EfhIVynUu5bqs6nHX5ReLTe9BTeqs2owwem27yLUOPtvClQoq5y+17ISbdC2VX60Y1+5shb+HFJc
hoJpU4qTgwDlaNddAo9sDKkII/UctO3GqsULU5hhX+m5/FUWpFsu/q0Gzt3GvmYLn8f6GRBQ2LVS
owjTROmvQgljrx1IYptT+tCYXfx9KNPAQQi+3Mm1me9FHjq51YcuyGnFCYIUAQtNsF44LqPrIc1R
qrAiN8pAu+myER/q0Kp2bWOp11ni9/tuyO99KahAMCTzw2QG+RaZOt3Gaeq2Gk3pYORN8ajkXbrR
CKmdKTD6L4lQPlDldnUJXqmg59eRjIu7Jo4/cz36aRWUFPpA2cRp7hazDxIuNC9TP8cSLQD13Ne6
V1RauRcy1d9kY+iqSbxDVGCflbUtkM/wtIrYWzTvBjS8bq0OspUd1OGGSX7Woz7aZSkI789X8Ymz
QaG2zmObYiqAo1XAHdRVLqjtjIL/LP0Uczepxx/946ifqdmeaOb3JlmeORTy14lofMW6Bro88UAf
jk4WWVdTD0EMOyTYAd2Pz/t0dB1jviijRiGThqbcuRZwauq2ruawJ97Gir3/Kpn3bVVs6y91fUan
5cQBAINToRkgCsqRDiDghCiAISJ6SVNsxSstDJ+QxryUxcvga+ob/+rWf7yO/xm8Fbf/ul6bf/4X
/34tyonfDdvVP/95U77lX9v67a29+l7+1/Kr//u//vPjP/nNP/+y+739/uEfC3S9nb50b/V099Z0
afu7Tb5h+T//vz/829vvv3I/lW//+OO16PJ2+WtBVOR//Pmj/c9//LGczP/x/s//+bPr7xm/toE9
+D3/uf6Ft+9N+48/FOnv3CPIVlABpJoGBuiPvw1vy09k8e+sI6QCAD6p/FjjJ3lRtyHtiX9fpAPJ
7yw5AQ1Fkj/+1hTd8iPN+jsnNX8R31PJJD5S//ifD/sw9v83F3/Lu+y2iJCP/Mcf6/ywKBJvqqQ5
KAjzkpa0ZcW/O/wrHK8DCIWCK4+zBcsoanEnU9URGNYYGbqtzEly7c+VUcDDLLLvKA+k5VVtNBz6
eakLUMq6aTonNbhO4HHRkxAheaaQTABBaDA07z9LSsYqnmYDx6omQomFpG7rJnFppqCaZBh+ea4P
P+K6hc5kGoh+QNkP+eHcp13rdG0HS+jdjP45cB8GaoXmXr5II42CTAwnzKIE8vGLZrPxpV5j6ze6
n78EvoUgx1CZkFINv8sftL6XWjdXkrhxklbDTFBLlNRwoGiH5bm44fhbDIvsMzVyFgB/YTVpqFKp
uWkkjVfHHV5oPiM4IgxW64UT+WnzUmu5MtiiYOnfTD8LflaUcm9Lo8zO4TvBKiwz8S6EpkqLziUL
2yQnwxpez1SG/0bdqYXpqmPNG6Efx1y3ZWPO9Kd0biXLiWqx1JzYTGAWDYkgya5vyeNLhtGk5nZk
3lq7I5JM7GIRKHEtmMkwd3LB+FEXIFb2VeiDYpsyoUBYP1Z8aIOC0O/nUsArNmxr+X5W0ezyanGK
C0iRSpnZjeaTJEBySoXiZuGXySNWTLkYJOiDqTQtr7mh0X/lvVQILKYZ1w3ZNKzElqYIcjKEmsHf
iYUhdG6YJ3Jm11EPzctX5cC4z6rSqtw8gwiM+Dr8COqSLU+mJgpb8OnlpDwJtTHLdl+KEH58uDKZ
E6BL9RJUvTrt+6BU0BaqVcsZuiIYLrOorn/JjZm1dh8Di3BlEqCgQfjy2A70AkbsoBSp9DBaRYjl
iamh2UVKsQN5V/nJMwqJ/eM8Sb3qVHFZD7al1O1P4KGR75h66RuHOcqBA45qIAZ2jrLMi99IUmLX
gSTUDlzQ+WcURapii2UWPFSlX7R2RfLteVSxY7TzQWp44GStIXtRbVWwGtNCep3GmHdNS2aIsEMS
iPBaYeot6vRiJcPtUtV+pyC6bn1JpnpoAHS2eWKXZgdtKPNVNXSmApIypMghftZYngrRodTnXqtW
Bm/7/2buzJbjRrJs+yv3AwplcMx4BRAzgzPF4QVGUSRmOObBv75XVNa9XVJWp6zM+uE+SZYpEQoE
4H78nL3XrlZOW0PRUnroHiesPMPly2Cnrp/reU0wGhXD2kTSbZL12GUdzvhMa+M4MNNumDdts2Zv
hG0XfeTh4ef6RVXh10pqTQZFSjUTJk5uV7ucXkcVLP2azRy241gLynnSLDy55iCj3PGwutBB5ZW2
k/FFldjJgjwR8EjtOfYhLFTF2G6Szshu41rUODedxfq0R+GeNY5fH4NeN3UWWa2ZJlvLbXHEC6tZ
2hCydp0dmkVY7VuOB6DS9UJDnCqbdLvmRopkEj4dq10yFRhswSubZ9V4/itDo67dDPmaZpvYWMwl
cJwk6cO579w5CZwOd30IYXIi/g8hzC06R4FHsW95eqQ72u+rnOLm0KASvCyeqjORFGtqppojgdbr
I5oLPClK+bUf6UWm3/lj/zjEhTtGFYTQaWfPrVntRtfKQGSqfAHziH+1uAcSW1yXdW7uXBIpB/ip
lXtjuUVzTIZSO5dS26+mib05lkFv9P6hMPGTgwC4pAaWQD+3fiVlf29w26c7HMrNcZLGYVra19Wt
1LvnddXd3Gr9u565axpMaPXsbZ0zmdfGdFMWtlhPNlyDrYEh99qeLeerIb1v4/UdeJE4jZRu2zxp
SSLW28X31oA/7b2v5Iif2rknPdyKcfVeF4bS4z2L6sULfXbdFtd52+hU7NpjnDYnrL5gF5ODTLB+
WlPZdoe4N/D56EvP/U69k6vKtOKprcb5as6qSjsXXoXLk9ia7GlJnZS1US7FluOeFoGdtXljscRu
s8m2r5LMiK+k5U5vuV+Z7zLm9Nn6bblZMuupNxt1q7XGsoa4azFClPD8Lq9K5NfmfZL21TdLrQOa
Zr1Idjr609sihwjeLBjrQk/vx9slZddmtbaAXVziIXv7JkXRftSW8klL+wl6Uov6yIYYsAxa7k6h
dCeWAmc0VuM0z4MxnPMJOa0+yWcZS+vBacpOPUo84njJnaR+sihuDmvbdji6DSM75yL2qg9U7Abm
a0Qr6fVYM+55HVVbyLM3NYUAZmlo901z8XVqY2KRiJT2ZhmazmKYIXHIebbrdaf49Et3vOLpsMRb
x0dxI0mU67PvyrbauaVNKaDPfbpBd+xu66VQ37x+Sp8Sx0c4hfFql/AExRgcNWRvwpmHnYkzj0iV
osl6ZuDu+JmKjISI2amqr0XIi1BuMp8nlcsxsvq14RsptaoLnKTRfdQ1mXfvjjpHxYV30kN7Cw1h
tUb5paWLZEO09OFJG8apDMdk1rKrlAAmZ2uWWNODqpua68waaxVmmJJwycbGtpt65pYWk0zSDHm8
D808j+Pt2qx6chi9xClDlfRwehblTkHbaF16u6zAP4LBTuf7rrYJO7AKRh6zMY5P4NKR5/T+kPkX
0Ycx7GedDlfAUg9d0xnMUiOAD6O5vJamiF8K289XecEhFfEOuXwdyNbqfuSdZQ6BR68SA7Y3XtOg
qsIqqf0Q4EPvHqFvaebDUsSa9dBYKZbGxLirTPs88c6vZZ5uQOOtwVrj3JIt9FI5ZBq+9pg9I8Kw
bFZXlkK7ePCZNsmtOfVvrdvzjopyeclzQ4Vpik+X4/0ZnzD7NTLW0+qZzW4ZPa3rQgCG7OX6lIEy
p1N8oH6aqj0p1xxQgdWXV6W2jCKM8yWuHqSJMIzFmHvct4Gfxne6t05h1WfJcRjy6TClxsXOHVSr
tluWWA9di1O/vXdNe2fwzof11LHwLPG0gYPyOWjiR+vDprEKbyvVsE2LJUQV0e5crf1Y1xjcZhXf
jWN738bi3hyrbbciYlZNH06FjTO5FjyJ1afr5C8l44V+fs80EuPH7oegJG/sGaO+VJBd1CbXvGWf
6taG4ufHWHfb2U0s7uH6ZBrjXZ8+iNl5WBkLBriRt0XTXexpl9aAuBu5UfFEOyBtRGDWc4ETen2z
zfYVZws9mrw1gF/b95SxbosZuvbnGwi045uTtGjJnHXRq0PZWAkm57LwwEEaRc7K0kpqZC/0wEY3
7zMzkiw5T+zrmrn17bqAwE63cPG/hFmm+k1ZCn16FrEGbCsvVdxuabe0l3Z+XSlv2/UOw7NRaU63
MeEW4HMdEl13tzOkgfaF5PIZyEk6p5euZ69N43JdW20774YcmWtgJVaZg9GvJQb7MV6H+26d6VC2
pVsi9MsyoCEimeX4GBemu1K0Uy6Ejrk2fSQY2Babvu7d78y/ixtn9ZGdo22J6ctaFvOewV6GZz+r
zD5QKetpsCylPr/yVk4MJiC45lGRjRQnemoXL4pczUvySEey+mCX00ZKr+txW5umFTHJ3DdFQpZi
2/fPUI0zLQsmSryTWnwwMlPtWkdhS+drWGRSgQuphEZO3OofFjJpg6Q01GEqp+ro+/mMisdTsNJN
q38v9Rr8h+msVLv92vL05tVaBbQCmmyT51q3jdexSSJbSyZYcpbyr7t2bDZysdezkfvOPrMs+Vpy
EjnUphrkYagNg9KJln3gUqrZ4TSZ6mqdyzTwyS8AljCxgPhUS4/pYtbhbMcZVvB1+ZgaQg8dTo/X
Tm6aW6amRbgYEnZy1WldkMRUY7lmNR+zRw5ebNnyCtYN/3CrI9itc+v14sa0DqW0l0NMsyckcHAO
UpF3W/5bFvWj5n9CeuHHxP64bwhu2GVj60JJ8Ad2Ps++0Yrmm+KpWQLTwT7ZrLQQAzl2YAZWfVg3
HU2QfT2kKZAaXozUj9kjhqldtmy6PizSaZ3eUhdTPcNIDbtISsqd1Cl1jRyqFCJIJ96UScu6LRYb
sHmvIAxsZSWTQHcsbXrvBqntzBXICZshJTWrI6qC1tNJeVuKRQtyyWbseVl3BHasdp2Vtc+8CMNp
BTY5BEVddGXUQ/PgD1LtxebJFGzMIeX1EcIP2zYZnY31WVRueiVysRdeecqmdgjWwnC/pmYQ36zW
0+6p7h1GKq6akmuSaxfjAwmyqFOg/mZZA9T01j4UeVWlQTZiNOcm81RcNZ7dWwdR+7Wz7x1LgR4k
9L7ZJVo8FEUwupSrOd76ynceqb/JogwUNNLYD3qUqgkjurXxz+1Ffw2bKLVGbF7N7BvB0goetsBs
pOHPl9drivfuhcV/A7wiYfNfOcHh4rUdNVvHaTZAS4zGMgx7ETvVdcIgFcdLW6TDwYq9PumiuM6d
/Msf3PFtwZyXfzha0XHC0WeI4WMzBjlIoQ1Wz8oKVG46WITSMQ+LrhKfcFloOaNzIZ9CYzDlzfn4
WYqEbiurbc7dd+N5j0HuW+NBJQg1LamuWtm0zbXb2sd1zGsnou6a522lVu99mFW71zTP3pSpQgXA
ye2YlMUc+YNV7FuLXIzGvhzPZxi1pA2SS9pv2MriQHOAZ+3J+VoDHYHbKXO6KqrM+ra3m+aQdMO4
cOriKIIG8HZBAzJfAFnNTcrEMr6vRq09cNzx3xbHlXYgSt0zOA2NVKFx77Wb0ve761VLtfcqZ860
K3Jb7IreGiJ9ppCeU9eAUjh41peVTr7gLTfcR5l3ueLh6JvrZXRTyh/XMKLJdzIr9AVCbZm+amjU
X6tGLjfYkGmyz162uMQ/x83ZtmTdRRUopI9umASjhcIBzqbMBBUkE7krNVVmiqlyML7KoimuNL3S
XjPVVztvzW/8nL09s2ZItnOVX7elmdYBg7G1vMo6bfnRGyZ+fm9a2PWYno/lrltjql6zW8aN8GA8
KlFaDPlSv3K2bTp2AeBQ7yqffOqJaep7a+NOZf+kWZBeCRdn7eHg4KsdDisCIfou3TucPc4mlPBD
xvZ+pSPqfxgTR7vnnhT7YdC1/VzkRjRWmhuihzZ3tpVoe92Z2+PQLi3tcTWoq8E21Cskgupsq4q9
eZxMwcFe8jcCV/bzgd7R0geGAoHjKk09tdVss8vVI/2memmOVeKIZ89eu/XJdxqvjVJ2qvscm8xj
Xo/UeNBZbsQkkjuXFYpTImjdgm/BzLkha+VOT0Yy9dsW18GxlnN+IB80vVu01Regt7Q+cJCphqLn
KNGy680ebbtADfSBHoY6gSd1icecrjnHtqepMdUcNVWqnqnWOD2a/rhaO1NLVXt046bagezIIntc
wTtppM44TerB2ymFe532FNNBOcwaWdBzefKmFL+gTjl60mdD/zAxZd9oShpPk6a7+0Q31AkRpvFj
WEqr3A1JSt3YS8qajjUj5CU5DixMgIyEdqfXyts5aUuunFu01ZurF8st2xsahqrsXttEp2aprU68
Ss4phIly9IJwlY+71fJotNB6AIRVsHSG0GWTqFCJXVy1eZqXYePi4R/paoWuI513TUcZAw6Ztk1j
EQMH+YudiQnia62NbvGtUvEetlR7vzAC2c1YsOcNnoTmBXjxdMg9M645/lUlQz+33hlWle49zXdB
Dpf5e92bgA3ySmy8RI5Xk+IGbFcoae+ctlhBFrNq4qBz6GAEgzEP77qQRRcued/rnDrs6aqZFnGt
t+NgBRecECtHWk3voltpixRAShQNzDjPrn3YqCIk+jGdgnJs0EyOlRCfSeORKJUWDryszrE7jh2x
kmiuFqMP2S2LZxaihSvOnXbpXuU09eyuLZ+8wkkeJpqyb0XVTtV1h5kZUIPTLzWrFbt3MM+20oMm
KSZWcb9WboBgK77pcz2rQr1X6bW3tnI6JKsJ7AkNl83Pczl2OGWuFWHBw/DOSZicMLoLrLDaKtjm
q4rz/UlWQuVh5VpqipZYYN0GwVp1J3paorh3GuGxJFCKlGEZzxbj/NJeXUAyoBA3SHP4sLqYAdLk
PjMIQHPSYyNONQOMnptqBJT5nHe2jauPSzSvhUwDyKbLPbEC8mppO8kGL2PWLCXlLIMkz7IfbJ3M
/OIl1+GA19P4WjApqHeD5tF2yrOE+qrzMqk2dp60r22b9cCuq1HnnehE9upmSxVjt+35pn3OfDdm
ogkGcXiEaDq2RX+HMIE9X3cceZeyCwGZa3gDtjSPYhNz9dp+N/V8UNtqGu0umgEj6xudmKm3GcE6
badZgpvlH2w85H4z25xL++yqyk0xB1a/fF8K/kDgCX2Ugev4zhpkCTG5YWKK7rjm5vjD15zhIzZX
+aZ7napvqF7q9xxZc0rZMiSwe6RG3WUudn8/ly33AYLTcIU84rVW46G0SWdS5k0re2M/k6f+OSx9
ciNS2jabqfShYClX/DDI3BuD2u3FfMgA5gFfq/z4Ko3jnkG16U3a1szRykjVqDSqRjm8pIY5TLtk
sDMoUyOm1cRspYymRNr2KbaXhmpTr9bXhMkujiupWVAItcRmegynO7CGFfv2jPuN1mqd1/6tQDH1
IPpW7RYP0Xk0LsyasPaBw4rNmDdjWSqrC7pi7XUa08Ws6Aiv5gL0bPS/ZzFe5KDImrEL/c5ZBLw2
+u8Bm/ZYAHbs126j+WLgv+fN8ODmYn4iTsvnXFlARA+Ya5uvqxiHKbRswVzVWHWm29iYaVcXlyZX
OKMcq6LCd21JqVmYj7QQJKL1HsVBYIPAJuBozGKTn1XZSzAOzUwHp8xyCT0bv1XIMLC5X6dUfFC8
xM3brE/mO0Q7O+MUmbjv5VjiX1yqNi+iyhrbH36dFc+VP3mcrfVM/0ZeSndDYRwjHkgMBc2qtb67
esPYdHBt8aGVRUq8h2lOz4aNRgiuSDkzK44voHcOffjgvKZ4sVD5vs2K1ZoyXz7FdiJeG7uP68C8
dOGDmbbfp5rHdL5FcKPTVly73GAya8EW1Svr01FV90xxwd2bEY9Up0WU84eMrfS+xLvNDICzFCMm
n6ZBYLWUGFVsiC5SkOC6UI8N3kuwgzRMchUnM2BxF5X80MnsZi798osVxfpAj2CyLnkZRyVmes+C
m1ETXtVP5wupsgh7Qi+/L7am+7smu4QqOG5F9FNape5HbaSs4YNMCqD2uezgLYqme83AJqK3M9vi
c7Uuygl7hXUK7qXTTYBidGwCY4iTiQJvAMuy4oIBVak3i9p0bpGpAIJDfyHYceIPlnGtU+oLx/OD
btVsfh8XrCR5Tk94I7kHiPgUlWBQitZJIOO1tPmhqnkUkKtGuatcbjovezL0W2zZxszWXaIw9kW2
7qbCHWiNWgSjBQa1x5NrZhUnrKRATGEqJLfbSTrrsOHR5ktTVU7Eldby/GO8qhjP+JmEJJcnvRdU
ILNpk1fuwjmEq30VjmvYgdfV1MPQA+eZE7vUuggECMl8mi0SpIDlqvRdXFmaRzQqC37oenr5XEgA
nswJDX6ANY3eFA3O0L+WnvKWjSbTJCUTzqGlXEFt6gJPn+gHWLFDE32eW5qsLHEVxgGV2pGjaXIO
ctAHRtSpISZCkmFLGwiGIx+lW+iPLU+7FQ6qG38kfstpwxKLfBlI23MCO5PDnZ+V4EcndGDZaW7j
/ismsaEPtLhY7bBeyoWtHHzwVwVpstxJ01x/uE6bLSFjPnE7LsXwqQnOMYFb+Vm7M1KibMKuTvXv
OV+YGWodsp4gc0pO/CMT3uNUr50d+Hqaj5T9Rfw9yZE+BiY29I9yZUMM5NrkLS6ptXEDv0ydKlKa
Hr8avTlPG6aiLo9x7DT7RWtgDXWDK95mT6Xtrs4sUtqkpRKg4Z1ePIPcTetN2tXWbV4h0aVrh6k6
lKU2toiI5u75b8qnkWfUqRP5XWY+1E2jsx20w8XuUiagKRvfT57/5ie6iGmGO5GblLQR3aRqwCN5
8bd4qXSwT0LUT9o8WN96ZdHsJRHD7TZ/k8nYr1UVr0SjxPJp9Fd9uW76en3zsILlgRi6+tGpOoCt
5jTlXuRVzfx94bvtmd7Y7VOG3MYKbYtgvT/kc/97+oef1BBnDkGyl1/Dz7KI/y9VEheVwl+oJN47
+fl/Dv1FKtH/q1bi8tf+0Epozt8N28R0f5HbIkdg3vt/xRKa+3dMEoLOmwtBH8X7Jb/5n2oJx/g7
EXHMZ/kLKNn+n1TCEX/H12tjOqQtSJMKiM1/IpX4eerOK4IUwTBJyxQG10e08bMCgP4JDVsz18P0
EO+QmO37rb8zgiYcfyN0/Fn48+cL/SLISynmZH25EO+kMYEav87jzeq8QSr8ly/g34kaLqKF/x7e
//lKvwgda3q/ZetwpfZr3oio2bbhtLd+2Btz1x+Mk60FbvSbS/6srfz1kth+fr6LRFp4mulxScrO
jb4ho7MN0sh77DbAKchjCrCObI3f6LYun+N//pxoOn++KCJ7phdtoYfMiQ/FcTjNBFgMO/fw1x8O
J+2fLoTLxkXILEymFAgjfr4QIOm5bvRShM1lafX3tnlfCLmrql3jHjO335CTs2/mZsNwYjuMbpRN
y2Gc3ivdBaJifdaQPRmwDEsa9mzkXcnW6jOzle+y/WhLaKd9FcbW9eTcKzvZauxoLiLj3jqp9WMi
vWzRtGAUddAub9RxkfB23fDaJReQcJjRYFw6dei0o9f0MxOdbcL5tF02FDwIqrob5dxQSwJphi5t
l2E+BQn9YZ2+ZIxL3SKh3XzXq1vMPltdLHuCTiOcia6+mwHvSviuFPYt3Q794hQxyeb1DyloW1QL
Af9U8POColgdNPUhYZEgtKhs/OjZfBDOcJHKwAMCwhkPIK9fMv/kmC9Z/0Gr1R6PdXOu6N3Yzh7G
JfNxUzsyWAsb/VGoyF+2abfJ2mfMC2FnH5r1vrYPHQ3pKoF9vaeDnsYjG2qy0Yr+HOdURDXtofIo
netu+PSJDDNV6GUbyyHkc9iTEYYM/6tnLOSYn4MqAp3KiWhlkDBOMP1IrI1YH+yYKfPT0hOrVN/Y
nkJycyf9UPiPWXaL0m7jx9neKJg/0HtnMkfI1G2cPijHPOvqbbD2/Xj2tFu8iJy5Ol0cEKlObbf3
5w/FhlpxJORw6zpjCF1/n7WIB67NcSeLjWrMwImD3qn27vxQZpHZONt03g793pkfIRhc1LKF+1Ja
9x5CBq5t0/jpceZnfhFN7YPv7GahbaljwI/S0kGY2+Zv9JCu7M49rCK5gAi3yG9chPgZTwZTMBW/
ML276h3gnNjTa+04zzF04StF0rMJoz1vbEhK/ebCCl8pp10CTVEXo+qgeLWBMTYDEcODOuhOuqU8
ucXl+mCrK6HfCQN5yLYzvqXDQo/o5AIBz5kGDOCenXMZnwztit0hLOv+bdJBSKcPZa2fK94y8VR7
B9vajeZWz69L7y0frx1PHUaqVgDjXbcT6Y3Qb0wFvflKtMPRUt/tDPwrh4og690pgl38JPpPMcmN
WrKHGAMGHI7bbik4Q+1MGaplk0G08ppqC3qVmk+FPtZpCCnMzv2nvrAi2xM7oe+awgys6rVfv2n+
Jp7PXXF20jNZ3NuVHzAl6Py7+y7GJ2BEq6wjhQIgz2fOHjQsrPFumTdW8sOw2ttsJhoUbQ+HqoUO
UUrWb0MlOJdNQH/hdlIgm6ebZKRsMjmudDrj0hTM5KbL5pNHw6G1xKOVypNffGKC2NTNXubXEms0
V6vie6e+0RaD6S1U7nHb1Vg+5JaGbVVctx6YuXnjCkDxE+EYSm0s9ek79VM8P5sz8RHJVkdtZjJx
0MTXqOnXYIWadl+pQ9tYr92UPxVmlMtiyxQ+mdGuHCV/rtvUJVouI4v0qg0KezPah3raGzybZbnH
e2zUL5ZDpuXEKbzYFZxNZH5T+i9Cf53Nb8RSDe03lZhBMX8m2qO8IHUnhs6YM1lNJFxDkmT89zab
OXpgGePREwFmDXg2X6V+ylfo20nF0bcMZh3QpwhmsgWgdwKj3sLjjNx+jXQW3qH7GN2zcCJD+54i
o0ZyyD2i1SnBNC8MMxh1SVY2pn14sErtXl/Psf5dd74q81sqP0T3UU/Tjmas4QLpXK9M6x7hd1ns
i2xrFe9e/JpepuPOXRtvzX7YclaLNPWI4Ihem/MjH7qTKe/pkxHPoB9q0hoH6w1iC/Bq5C2hTSYS
EvliODosIf6umH6IpGdi8aPw3ha6NDVYf8xjIVOBy93lyOAbyHrWx7Yft8V4QnLHA8kyWCGLItw8
i0bjSbZRnN14wx7Ff5ASslfgJRzRjfXeHbpzleTBlB1XmlGDfHA4zjlE+MolQlMwjHZkOMNurLOb
anIik+lSW/anC9BPdFqkL3d28mktLhAN55R5c8RAtym2gvyC7KVfD9nQPfRLvO3eiosYX7cof9iF
MrldzRu3vkkuZxd7V5If0DeHXphBi0MhX28T2m4V8dBpgXpu2S8IT8gd8YgZTx/7Abtg1V+AeFPz
RNsjiKcqcKwsKg0npDseSv91sO9rFqpsd2G8OntzOXXsgQq5orDIVXli/VH+TqYH2NJRvZLHUEyR
QFpntci0OvYQxV9PSSWsPLahJWgvbfVXwqU2PU+7bYOjiKS9HdMyrKxtXx+ZNLOFjWex5i+V4Hg+
OGnkyoTbFqevfbzxvw1oGWfvqZ7iUOgcWLVs75VIPdUHYnBj+lrUXS0f9b0TlPZW1z/UdGriB908
8FQZEufQ96zhJ20XdNxsk/PyTDuMl2JTXdxc0zlRnxPfakNDg/R3U57M6bXxEGJ8kzFf3Nkcv6fW
8yDOKB6S9TSWd40TaSlNKntFZHqulltyS/IcrvW51A8zi2zCTGc7orVsq4PQD46kU/6Q26GuM6zC
PwOS3n/3IARDo+cMvna8OBD926/RPlvauS0frfxcmscK7qM9Mz5zz6NHcAar4O4C7Kuz9q3/PohI
dtvmSZMQeJvTnPMOO6Cc9auupWY4APCtrLAeaAqtxnU+n3MWyNaMapbcBnB9tm7Zhmmx3Cfly0yw
zKCTs3ERa471pnTZxbwrv9R5YPfOciyNb6r14N7feWyFyylhpS2ynBHXqk52714lSOFc0iqRwa3e
teurgxo9eqTi4A1V5LRO0I78lIYoITvoFNlBPqs8VEYNP4y7G9d7I8VVX6jfnCHEn+tsXgffIzzw
cmoxL8elnxTUiA0Ybw96iEx5Y4Xd4YJpLtrA3uB0CZZdeczffpc5/ecy29cdHagJglN8YX+yR9g0
mRJ4gP84IcnjtEcle82a8JvP9u8+GtnWF96rMPnll4OYR6O4SdpVD2ON9sIZf02rPf51Jf8LkOBy
TLl8lP++xi9nsN6hc8hYTQ95+bfZnh7Hdx3tTcSisNH3FgP9+99c8c9nsZ+v+MsXJkuM19PEFf19
edXJwDkiJtuvtwrjTajtyk18/VuO919fk2Pyzw/J6qSF4c18Yaw2JABwGsv2Yq+FpFdVEXbjKIv+
M8j7P28slRquFs910NP/fMm6nJzGmimIL5vzBTqDCrH+GiYmlN//+o5evqKfD33cUNtEl073CWvL
L35BZDRLJa3SCF3/6GiH0ZooWa/qCe0MZZ38zUP5i2Xhnx+M557fmf9wB/38wXI3Z/Y60+uC2f94
+er6rXlcI7xx0e/QkT/bkP64FB/o0ijhDf8TnzKL7TSbQMqFjMk99VIYz2X7tE4//vr+WZfD6i83
kFYHJkX7Eshr/Bo0WaXOrNAB8kQOe2CEofPeGPgt+u99/VCSXYs+MB1vfZc6hh1CvEAGP8JgOvRe
+oTnLqDOBGWHjdBiLhw/zNV49LLvXkINBLuBiJGDae6GBgAME5CZTGFTO8h0g7OKcUTQd8O1xURB
iU02zMc5f6xQS//O1vFv3gABx4e2g+kKX//HPfgX/wsykorYMfIgtL11p7ZWWGxyDkuogAMRjgDX
+fqM373qxr+5sYAyHdpVtCOxNfz8qMSG8uVQpZdHBRbNhQXnb4oDvgk7bMLstzC4X0z9/3he6Ee4
Nk5mfPM8OT9fbzBIUFsuI139mOzdZx7NgBECToBTx26wRt7WPV6e03w3vCLAvv2t0dX8d5/YhuF2
QbhdbvUvS7YTy5JMqlmEU8ahjF225ZnILFzRFQdR5mpCNbuifejkTafVxzgmMY/hAKAuYrSJgku/
6e29nB9b63HIzFOXW1ueepEnD10z7kA5bCh698gJdNKm0vTk5WHnH8R6bj0Edts+CxWFGT2Q0qPv
1GR05j88l1lIzdx82pn6o2HekURE22NzOdtKB3318oVn5ps35RgqEv8O/cETWpMXkRc7U33Yeocy
ggg5n4FqaFKdgyAY5nW7WmFi7WFjBovzktzGzd7SQi2WYSeLvc5wH2YI1KEnHRlYAuPSbvkGLudC
DoBx38EIqTbopfn13IM5yI2jb8ttmrkhcLhttzxKN9mgrQyYA9UopL9PGlWG/sPKjZ3bcT5BBiqK
00SIdjsYjNk5fWnbuKJIXa9rggFq/dZMl4M9Rrn7DeXnQ0E8encvxmknxjetfVGp3HjqtbOh/A8N
fYUznm/U7s+N+eGq50mb95ligtj86Nb/CHnxx6OKsxxd3IXz4Nu/LNqJQoBbu0KE+YFstb1zmLdi
Qwzf7q/Xtl98b39c5+Ke8oHigpr8FRo/ZmrsJ30StCGXyAr7MD7Ai4kMuoJ+9Lu94dKD/tNK+q9X
+2XT64bCJpqYOOJR3g7z1m0fM6KbLNUERorSe5cV/C801NULzbjOwEiWubvBYaRyK6bTSnchFbeu
+8jk2mpFwNE/ZMyC2PdWky9ednLc7aQ9jXRYivagDRqd4zpIu+ZVOMk3BKUkQk3e40rLyuXZGXq6
MBb9meKFai5w50fJO6R74YA+YXU+G/WSrzd+ZwVe/L0sjrmV303lO0U0PKT91F9lq6AfFt+pMQ6n
/yLsPJYjN5Yo+kWIgDfbhmtv6TcIcsiB9x5f/06/lYaaEFeK0EiDbjRQlZV577lYJnDC2qrendnY
H6daWcvR8oiIaZOEKP2Fbp+pCXI8TqXm79wo0EBffvg1v9/fu2n1//HjbPbQmb9zQWalnqL6XhF2
TvIQrrW1tCvt1Fb8+KzY5q6CsPlj7QST9t+/qqjx8DB4oNPLUv7nsmqNoVKSAybaZrev6DxgBBCS
k15/Gv1R1ncaXoPx0k/osUQ0m/tBerbSh2I54utCMH2+OwiZOLqWcpNDL12uYdrvq4Igc170VwRA
3kx+SEo2ZnMukHl3XoLroz0tqgvFEAObE3AKVqSndn7IMmGlG8i/tgYCJTCpqHATxFUYnbr91Pqd
1K0QNuckfBV+mfnIERWUZIRU6s85oZTswGQbSctgTxiVeKuz/pxX56jDxOcZgyeLvogZsyT+6JKY
B9CNY70vOMvwBZxKfIS8ohQvaXKO+h3jwlXZemJIkRy9hMuLXiB4pmFLxCUeydzy5+404kZvht8Z
R/GchhxH/bDWVkImeN08uWVgJ5GyhTTQVx5yqpXWPszzabifhKc31nSleZbpBncLFrrqUzEORq/j
2f9q0hOtBQQrabqNklNuOmikQnQOVVvR8nmvMjR0zii+KK1T8/HDzM3mnYTITgp3Rh+sQ+vQW+WD
hulE4/YkBB+DH7PzYZ1EaO6ld1mRV+oYfiVF8ko1o9Mo1qLnEfx9mOwH2asbzgoAPJtisKtiM03h
KhlecxIMy60qILv2SHgM8SIRYO/mQWWTIrka5vrQNl+MMVmcmcGQVlWJTG9paVTSTc82LXrbMb6N
2bbS3tqJdnIzrgMzcvP+IQFcu2gnoUBNwkg54pY2RWaLsPm1RnWQ4TkSAi8wAzY0GbHzY2aOUXuI
mk/DYFp+qwy7bXvMJ9G9SadqJ5kkBpwg9qg36xilYEuoZ/ERhE7dRDsyITKRXDHpTW1erNCr5dQf
lOBw536b723G+11DS0reUZCQ1/YWyxtluRbdoc8QRJDZmonLOg9jz4j3TfoQ5Pgs/QT8YPfa6U+B
iRg804/3BcxoUYZ3wqDRZ6Q9rIkv09Q9TrL0EqfhlZZig96LjqwgaeciOgQLPScQQes52orFLamI
5aVHPpfPCPxuHYXHkrpa+FRX67DypYII0n6n5tsSr4b+SL7iahz2IaVq5stV6tLekmjs3JmcpYG9
NZCvHaF7WAVtYexVWwryj3nZSIH8SWjmkttaK+8NOl10ApeTKRC1NjnWgt6JEEZRvRjzuTcItBve
YhQ/PAdxEqzUCPVpsYmXNduCND3Lc464COwUdJiwcgPTHWM/1MDp41DkgWnpGiNPcGtzRA4yO5Eg
XjlI5f0JCW+H9U9E5BMP74r8rJLAa5T4XWjl1bVPhhvSJFpLOfIxbx63TYf90VoFXFrdiPE2EvBP
5+16EL7G+HkSHSU9pOPjyPui6KQgvcXiLi6/JPlEo7VrXoJ7piESg3og1YrCZt5KNNLqNy2+y7qY
NimVrSNAn6+kqztN85xKh0aHh8FjmB3EdK0AoyMTsGpJXKWzOOs0vDRfyMGUrkl3RA1Ln6hfNygh
UnwOsrXNKGcksvGwO/uttA+RlYjxG4p+PDCVn5gPwuh0df9IGz+esldTGx+XjLmQem5o9EgGqoyQ
OcenyQ+vzHv2QTgdTNj6cK9ZXFEvHky2tHDxKzT8Qi3sLfWtxkqY+EHm5sp2oizr823RbhMEM3VW
r635pUa7hEx0DAkPlT+N6Jept4eFkQfULoIYrFUX9GukmZsyP9bKW47QBNfSg1qEPOnRqm9Uv5s9
bZKp+OqvaOiorBTUsPyLilw9MhMRZxqewTRu4T4kSIWEzsmsTU9HoiQkU8WbPxKaPLGXawe5ObXV
ZzlbLsIJ4ic/piza6AxWVRYnVC9mfUErjPpWJWKNvrv6GlgMcxY3yoxNOlYIg0uvJRFTHXda/9mF
B5FY7UH1RCN+UGJibxPVaXPmStFmzN/n3hmEfW5pTq3H7+mEMYwdru6eWOQHc43E1200HnvFdI02
PrahP2jGK94zkMf5Z4M+ulP2Zn0P5v0wyewgw9dAwo0nitfuxZIBEdCNzcYjUXk0ohFJlz6OmSAW
3LJ7U2M6cA5mQNvC10b9XhsfscGz72dav0HaY+eC5SEGHAiJQCMD5IVlavRwzxmgbZrgHNUDwGWW
x2B4n5Z2EyJsTOsjdx6tn02mIXMphzJ9tdTU0vJ92ieFRroi4GuTUOPPZkB31e61HXoRK9RIJDOu
s7keivdqOYbdeVHNT8wcdBxChlV3r5vOirppLQYB1i2e0FYvrxMuOZrgQ9xvpuogDPhDcP8m4N9Z
pNQNfEtEpNvW8BFHYLMwYyLNCttSI89kdzTTLehFQ9+KzTXNnhfmgNOzguVWcPHPkjGVLvVV6taD
iHY2X/yesaQ07VL1kJafEiPGpRjdsHTzlJoJSSdDVrVF3B1xKVZe4ZecPMnSWoyPYrIx0WgF1XzX
UDFr4Zyz5mu0NOHC6LCUFCWd7uO4dZh4yTUcrfRact9FMmPzDm28Xr+rBsf8CLBQ4EqkePaEl1pK
tVGj0JE5k8nLyxRsKYdD80mpI1cFnINwctiKMpmXxZtYF04kG6Et5MVebvRjVRz0fmZsxjPLToMO
ayqXdSagCGPy2dhZVHhlInK2CxhJF/Zc9ccwekw73Igx77/ESU+D9FnWo4PAktFwg2ibYYFpojIn
kxnRO3AcpiW1yRzSz0hkjINzWt7qBpt5u9bk9UwGWs9sXsMuwUZp6udW4v2dLVvNnuqxdFThPAFy
s0YL/9xBNgnou0XCW9icReUWRpuBGz5Jz2nFes4gXWfiqbpLYKIBcGJMG7CI/DuKalLElVycgoCJ
bZ9xcxzLnF4D/SkOONN3jSfWD+3wPGlHTc2ew27TMD62MJOR4TQ2Gz2/qvJo12iua3PyStUu08JR
lYeJ8U9w0zlKKqQ8d9IJkNi6IWn4rkBVVMWHrOPG81Znp5fXFYdzvWZmGAcNv+fHPcFO4MbrIYm4
8ityQ2bydqr830u46tV8lWcnBfmkGK2bzDfH4BUBOTLteh8P1EAayq3OnpGoK8sDYmvEfb2dLoyN
l9gjW8yVi0+lfCQy01cx8RRCsmvSz5FRxLQxlRGt71nlcxZfidBTxkqrNDhX8zOLQohJ0MSMVJC1
Nt6P98k88S4fiDEogUGYcXdRgrcueLx3I0KiX3WWYeO9CN76fl+mIca4lqR6GYGxdEHDqQgXQ7CB
pA930yknYUuML+ky+1D2fZ1IUGHZBGwT7Qx1OGFo1Io+85IydZJAyVz6zrZY5LiWGkSDPJQp8YTL
xDgZiQ/vpNCKz+wZvDYBFh0/mNhVod894J3PeydOkr05L9kG2+02NCgSIiaE/XCZp00WMA219AxU
FuYLA0BcGym3RSqP/09sj1Fq4O7iDU/uZtaYOIXQBRpAy8FJhwqzhacjGZ4NV2mSL4M3dRadAA9x
X9WvU4ICQojKzyC+tjQ7CFhL0wBy/KkKnxXlbY4rO9MIh3BHTnmG5Qvt3f4OJiLhVd21WckKTtbz
cCrZ2ZDTOmLgIQUcF08noU0eIK/3ABylLUIScfpox6fS8pMO7f+y12uOr/KDcW+D9zK4rs9ccCp4
7kDRpOEmdBq7IL+pPpCXC3wsfUlGKhymnjGf2ohbr5WflGhHBITdBBSd7BiGbk+wxMIwoWLF2z4/
jwmDLKoemcyqIL8KyVpNrwwLI3YeZRXg8I1yTD0lXU32hNnqHpQs5MU5zETmVmHMUOySWhsZtQ5n
utJwjZTZGBNKdTfJR806xaVbAvySHhYJUMP8axpv9+8+arsm+tSYFbLOF8WwLadrz/jdADESGJQF
QIcJhvSKAZWW/lSw55OHTle0uxATwov4lKfSqhUmN9KkE6ZCnkA4fEvn9J2rEVyARWHVMYcMo1Mq
7AIcpRUyBVXhtudXg5RnouRH3XQ0CJ4Df3H4aRqPQouVJiUBhjVVbH6FBU7v5/vNl4mbtzaDdW3G
A+xEVCs01v0uxdxkXLR0E9Q3pA+jBvlGKgksIaed70jGavIiMDRveDPEKN0kiy9Zn7rxruBIDknQ
YykeLyrloaRVq9AMHK3d9z3u0M4Vkw+ZBPthM+U7QWORKOyhx+DVObPwgKAdwsyF5kMJYkzKfi+T
Q+sVPgfqpfcWE0SMIqqMLLfDs4YVh7d7rY/Pi7RBFLrK04dJfyU8kD3Pi+YevGnujjQFu3KvWHvI
M95U/4b7cBDm9K2mFk57ycsDiJR3xvFiPVeRwHI2U6nWW1lMaT4+4BlZ1RWidHPV6+I+1nheWLRo
ppO7Ldl1aHkBXwJuDqdzOHdNSyijyDOGDbLt+IAVK9ZhkL56wbFEJyxuQRB7acNacqhpB6DOKutb
V+4q2dPkJ6qrSBt40sgFHo2P1LhrSGLVtUJ7lhxdfuzFJ519CUPuFzp5ltadAmpAzVonubs86vdZ
wBSQHqei86aBpuOVZcRthLeKXcIwz+H4lRZMrfMnQfJkLM/T8tbqfjqf24GCDpkss9XY5KnWR1er
inJlTdODUe3N9P5IKSviw+UMQghfEGLGJD8w6rJFi20yO8zpuuV8vkDtkeeacmqTVvJeQLOhdglp
N28jr6e6idjFEJCJUkaH4zWmANPIsObxHknVjgHRDf5AV6HwptJvEXF3DNtVAz+juJaV62j+CsTr
TJ4GB9YFkXpXe3X4Hg4X09rEVDxLMV/BSHiGimpqI+KJCbhe8jIMe2F6CXRjbQXDOUyobgunpqVa
BpUzK7EzRtlTwrMynQpog33xICa3MnkQtMlv0MUbM3egu/ayrVmfaeOHi7ruE1ZbuVnFVOCJfEho
jVCGc5IKzXaXz5+BItgtLN1h9iz+Ex5ojSciQgsmHPn/3AF5H0yl+8r2FOnhgU/SaoIHRcPtDNPu
mxcMNHfz3/Ckc+yZonOCwynPL/SkquR3fZfhZ+tJPabtJlDep+6gpxsdH02pjP7c0FkKNWfIdhIV
oaTTfSydbCRFg7efDnfMoWnJjkW2hZG1rTvWReBThoSbxkRdkDbuknpi5lYcDYhpG17HZNuCv0dO
KLTbudxa8nWIj1L5jtPsHFUCAgRwQNl1MuqXQVoHIJvgcTejMwAsobg1sgFQ9ybOXnRSDXdlhoGx
NH1hKmxSRQCShBziHKnit+BIhIS+ll8J4RYsRkb0EnKseRZHHRXDVIv9Xlh3LA+yeCJpdWzUPU4m
FyCJqv7SrU1OHuCSH6ekcAKwAgk9gWAqvFB5E1K/H8KV2W8XOuXiOlae1ThyyavPgg+hVXkjP3V5
HafvGb1cQ/2VN8dK+KVm5I9LjmTVXolYXUMBFvjstpl+y3UOq+NvDdt6Cb+Q1ZiGzt1G72DtQGhZ
vRT1JsAxXKeIWjBAa6ClYJYnLyGlwzJzvAfkPn+Oqgis5mmSRTusD8fMTUnoanD45pHfm18WRxzL
3AzSYS424fRskkC8VE+KflbGayh2hHvRDjnF0k5KPhMKosmJFjQaR4aciDxRIPOUk7MzpPpRo03I
4h2NmGiQcbEZWsZuIBKet9osRLaYV0H5FHGdFMY5Z5tlT+BkN05PGUFHPMtquK+1N2y3PY0+8n5W
Wj47OcrKNtD9hJN6+qBI6InuSkrdL4dxjQpt6nGGhC40oVWWnhaynvVylVNHoIzTYW1Ygy+20In1
NaADfb62C2MRVuRiaY4Z1RYvsx66Gg0lID9kx3tJ/DpKrC+8OKEF3I5Gl4CkMv8gia9UGkeYLmGL
d3pFRDwqoNTU73Zipw5fo+LLrFxF2cKgAJu1Bva0wmxs/ERk/N7PvqsPNIRQTEFESQca+Gdneely
VRmSBvVB5nTzr2Ry6Zf9d8/83yLzPy7xPTAlakKoFjnNazJPF5ycjxkTnbgD4PMDZPmvUgrwshCW
ifVSwOn++WVmKdLLnrrW7re6r3mc3R10dTft/3HhliP+oPX+23D8n5f7du86gd7isnC5mhGX6mel
y1rMdvvft++Hq1jflBMw94O0V7lKTiFuupCWS3Oi4Fed/77O/4N2vw3h/9DxfBuI1UnQczBGx9OU
Bzk2mLgjRQtXGVP3eFhnyy7wYdKmdCva0SmFrTysI3k7mfvWZD6JBnnW2LMzW4ptZmE/3IW/Pqf/
EBndJyT/mJ6LOkC3OKQyrRgigi3B3dZYT/99B/42qvvjDnwbs8B8C+ekKSAwuSwN69Qd1stxQhKT
e5Yjvf731f76u/7jG93//B/fKAU61xgp8hSdbUtaG915DB7RbP73VaS/SCv++E7f5uFhhsrfULkM
BnmvcCS6XzZbvS25XPan8fv9if+vR+jbC6j0yNzihv3BXNYykxb6pWBzVgk9EigX2DxHKf7hsZX+
MhuDTkrIpAHV3kBC8ud9LGeU/JrEfLV1qZfd0mfkWOzi/au5It/Q+R399KL86zFRRCC5TP9wfEnw
TM3v1gum1UUdzPgm4XqtgNi7gVM91y9AJXwrWf306H//gt8vd1c8/ONBUVpRDDuDyxm4nxfiaiDJ
/fCQfBdN3C8hoSdS7lo0ACbf7qGylNj0WmbhwnryDK/248OyBfhj587PiYH/Egx+v9q3J7+SWznN
B64GXp6u1rH3Q1fdyD0lO2IY2Su9/nne/egH+uuX5BcDgcuIWfqejlyHyWwkpYxaW/DukrfIEeyU
wRwdlD2D8ZN0/uGuat8Xrf9/0X9c8duiBXyk0+aGLyoWv0XVWZhAijs5Ohiz4Y9Jse9popVSSUZe
RNhgsk/CCrheQX99eE2Z5YwC6Zz9VRGfS3FYzdLByuGUm9mtE2qvbRCsMOQQOXy3FFCtsUrlg1o9
aZKtl7uJvliweKUBpmgWd1mOU0fMfAm6paSdxuWyALxhfLmMn3CSbqFcHPt7eHW70eT4lMqZ13Wx
J2iZk4eYerJRteP4K578GZl5BPHfltvcMzr6vOHzHB36RdkMg82MjiLW75NdYm4Ru2jddq53Y4sh
PHuCOg4var/QX6nKzu2Ux5jpB9FY+EXqVRA/QqvyW1VgaMQoog/NTSDQc4e7Rt8TNIMzZaY3dic1
9QwWM1wOk0Zn9NAq1yze1cI2G91c3S/ajl96ZfSctavQg/OlUD2piF6U1gub9SS9jOoBhAgGbmgt
zNZmO69OQ7EvJuZl+UeY7o3uTcy9Onhl1BHkwCoHTs4Hc76i29+KMRpJht6qvDIgx0/Wk5wz2gVB
V7rI3A3+MjUu7CDjM8LhOcRI1IzRMYNdgktg7FAHQnri7G6qpFEIPy359436n6vw98fu29tcVYCg
45LHbvAUrzuVvmWbN+tC9to6saP9TyGW/37KVVHFDalDiEb89X0B5mp5r6soriIGBioAiPR3NPy0
ypt/vYrO3066tCxCGPhzFSyFvivjnFVQj2VGm8m2GsoXNWh2pozGOUK5dczuzVAMYHPIKIdJYIhW
hZmqGZzlaa0xJc+jjUbgBeiRc5fGWyN7BIe+ShvsDQhk0vakTpmzaFcje0hhfzXZEV3SLN2UEl5N
TrUDBXCeDx3+G9NMd0rbvimC5GdWyXzS8sO8pCuDTNjImIh1DylPynKi9HWxdftzQXsC85lG9Wsa
dJCC/E1kjgR9wzUCFUoQp+tpLcBv05vHyJRQ3GwmZbqg1ZHi9yh77yJaTUAzx2e1f205ZsqCQl7K
Gl90j0Ep9QUNefroRvQmh1Zbh/NlGFNnDjdt/4EqrJARpkepr8pbQRdWIY+FyFhpsZU4ehbZJ5f4
OpG1IM2/FuWNCrCmrwSSBaTVRumVR94J/N9gUowsBE0MixTzR7uF++vNMa3RHB9ewvGzhBQA0aK/
U9rGV7h+PRM5qSJfhAjh8UkOvEi8FNN7EP7/drWxr4sfaqS7ZuX0wqET/TY4FYo35AShmIwuX3Um
Y8J4COk/4wDR6rNZzDhJpk+5REOf3MJsP3fx2ZIIeaD9HFrrKtxIwpvadceMajGBflOTZ6TRKu8H
xqwjjnNFWgnNvux3mvUEvOuWiOIaQiG/iHz3x22kanpSe7QVqRsYH7IhOS0xBpl2xlZWZpchOsji
jzvxv99dFVk7GPJ7lu5dTv/nYy6OmgZBkE1K9O+6tNYPHOWorjDOuezFmx83xe/lIXomUcNrrGuo
fP+dDC4U2aKmGlvG5EnkU0Pl711UHHbpMW+I3f/eEbU7aP7b0sTl8HjK2KQNE43mn18vyJQaSqPJ
kZbtKucsweMl9YexSFZ3nwxZ2Zsg/mq0313QuI36S13ifUY3pGOMmonpq0S3GZvYosIcNh3ESWwT
wpPMHh5k5aUAny1J0aoomgfML4DG7KRzq64DHHxWFXxgrO9y9ivnkGORgA5e9FPP0GHqyqPOHwU8
q3ptq+wWSyIcQgUw3fRLyz7uKDOE642mrIZmkxBDUXKSnWYBkYY7yTTUUgvEbnjviCxIkiZHTi6B
Qcp2E5GKfBcTTI5Y0gMCWDEV+xxXJ51JcLVujAqqGz4BablpgcKnEC8ZQDxmWlpU7Yv63salr1ws
Iht4GmHQsu4RWIyRk+kkYjXVkefpLXOY3I+au9JkcY0m2zTjhPWyfRiaNeKAdPrV68Ax2wWdEPP2
Fg2whVfNAoCiuxAw7AingSm3W4NqbDmMXehCr2MYA88JuQ66FQMn8WqcTyADSbCl4QhWMrDFiWGb
K9QNeKBgM+hMhrTuqeAtLu7HR9gg8e9ZINOw3cTQzOjXqMoJMyn0uzML7yEgA8Tox50QVMfQdIwK
zdB6gU2kzLswU24DAS4FO7gGVKcIMXtiuwW/fpEUEofMnnwqiDdZhmksWNeScR7o9y5Mkpv2zAj9
PjVdxu2SeWbYbpXQwZlkiru7MU9mtkcHMqFPuqoRQgWmR7KawNIuc8qcIsWpIrea0VfNZK4UsbZe
ugdVbA7ZgHwnEh7EO+urUfZSTgECVnk5TLHmJdpLxXAXB/Olammdwmhm1GsklxFVrGyuAgBrqMvf
gJQ+DLSk6PcqBjOoDLBXZ5Kst6AFGvaBYF4AYKyqPkH2tI3TyjNb3gTp2An8DANhCyvUDJoYnOM+
34Q1xHggTpBZTiaLLXsRbDLlMMl7NJuttpPLaiMXNx4Kz6ygn/YwTrgJBZIR5XfZH7q6cQP6mnAt
4AnhXr17k53aOiTpuLMU2OsDFixr17TXBnNYgdwvl9ZNKb+BFbFlkNRp+Jnn3WnCd9eq880spocW
0LENvfxAvqwzV8EjDI4dNiJm7JAKTQOmsXFWSnZHL5N8Q4/XgC3hR+bFGj2UE9X9qwBxF+ek8gDY
1G6B22vhPoRZp2S909dfMrTgWPq9MN0CIAaHWpp+Ew6+UtMn0Mgqq4NlodBuYDPJPMyNP5e1n8pk
MldQ9Me4ex7RZOctnWYjLxFVqHSdkyfsirUnkzXlDCoD5Vms/UV6TlLVrYMbA7cF7E5SuWBLuhZr
WX0Ske0U2UWo6HgaD73lLvM1HMB5UfeG7KOonHMskl1Qs2Oax2hRDvpS/rZIQWnLFpViRK6E9RKh
VEc+I0tOPMkbqdSxfi5u1hsrtXgJFFYCXqR8ndCxthqvjz0ZDRwzn4TUpCj6Eua1JZ1CZU3veIh1
n/w4ud3V7KpRnnkCevVx+Y1Or43dGokBWi+LvVHSGPDPxmsdgg1PPFYn9qCP5k62LqvpWAfUuNqh
rO+d/d66+6EdbXarGKty82uosT0KM79FfyBJwgune8834zGnHT34mX5WC41Obs9wq7S71vQsIOzj
TMGNp5JQr0HiiJKtkeLTtL+qxC9W2O5yZKPtY1CVN3hSrWD5hhVjxZWv6BEbbV23p8nYxejvEk40
+bpOrgWYMiO6jNlllCqaDvRs4ysRZ25Q31OZqOKavSjCJYQGa3Wsmu1ajY4ytVhmECgR7hQDu+9W
lJgOnEcLNYrdmCyM0QHsNLwce1QiP0+3VfKkCMcCYZzIiCaCQsCGjdLmqOt7QACqsJFyOlPgLOZj
nzAWedKlpxmpV6babIfYDW/NMNpaDYui5RzAunBdxjM4h8Pcs85DjfzV0zVamVAcIeceVfnOP0pW
QjW8FeXwptScB4FYluDrcjScdMQKcJTrKGdp6H+z2e9CRkQGlHyFq6YSWteR6XalPkRA5boFG729
MF0Zv7gtmno20umJys3iqRUwWQd6DOeMKWurGX4oBTQcEbAYSOPBsSqBBQCJnnbuEzSwsppyk8Xj
GfcJBS8DXp1KDzXkRpDFDWP4L3Osn3UkJ7H2Q6v336cBHUyWJNOrEOlcfDcMVcSDJYOiK3Y0H1Vr
nwfvwU+BuX9p89yvYRKvKnHoML73C/pKD4IySFRbvvTu3a0mJveXTb0ZfuESiZn8UB39q319j1bF
zKjzjUgKhFr1Z3FUlEExIKFTMVIKJ4YjtrQmFO4jOipu6giv5g/Xo0L9SzVm3OH4Cjkz5FPc7/I/
Okt44xKJRArZhup3KYzmYSBnDEbjOgupNiareIkMg0GpeCoLV8V4OgSrwDqDP+QkjR84h1oMxXbh
qI47fTCuupbt4WZhsqE6Mwlz6FDIahn2kDK4FiUV/qDutASqw3DGhnjJGJLm8nPdpxzD7tI3qSvX
QcVQsWLmPHXbPniS0PELgemMExoWeXHJn1ZF9lrCKiJ53dREV1rsNfEF9TxNhnPXhrsUREEW1VRW
bwgEcaH37mQwacVBD3NAbFtknG9opVZEMUSoxRO53pvqTVSOwMpdTVfYTl7m6SJa22C+dBOC+W0p
HOVomxKP1q+lO0j8riuL30TOVfqlx+CEBAP9lxvKLxXDt2Q/KRtB7FZS4LfZLUieiu4SSYBNQLIW
JMMB7J53WkFPdIjWfbCfzX0nvOXSWwHLe9iVw17sUxddi19MX2Px2GUPGUfdpPQj1E1azto4+JUG
mA8Xjg59Tmug/k0vY6fZkfhYMQY16Q8p1W0hjhw8PA6intjLaUaqUsKIZ/TG3J/l0GQ/bq9ap7mF
Bn4teq6Q5Bp3ustKgoZmgAdsxXPTvU2UU22IOBlqIFt7z+hfi2+KcNY7iskE9ju0rtpwS+sDRx/D
nkusfFgGH2CyZeM069dIAGkG2cCa3ovlJRt6wLPZblFDfNSxU1i/s2pXiEAGbPF+OxdABoBJaWWE
jHKKU0nnqB6+Cs6lUvlbRXSjAuofmEJklZMpDxrK85rjQs3JwrJ+18O5mN9B/uMM3+OOW2liHSPp
ekJFQ4UfOP1duqON63wITjPHHSWyY9N6DvWRDfRpbNYCC14N3SQqP5IoTB1gulsLeDI0zLDaD9Gw
7XQU2ollnMVl2hcYYx7FmegNTdVbf7Laq57UUFCMtYbqSiNds97o6ruFwBcwiaFVTqrOe8RmB5iZ
sPHsVodyeq2DR4tSnkZY8yrHHujbW2E8B5Wwb4KaCYugXIo0eeccaU+jdsis/tBgdJ+y1GLQaG5T
Wfhh1oW54G+LBcG0wKdofIO/+nOx6ANrnDmd0Gcnm3xWkEAh/Wcm8ywkTqyIzPzjm55ClxlkvzXK
ncQ/1Tx+qRbDz8Ovub6nLOfRuS93gnmtUFQXJZ54c92rxFIW8X6hQTdBrY17B+6QijdNkNxZkck/
OozB3pxIcgh7bzGvMZIsQZVpcCSbQrJpvikppeE48logxXL/X+UJ81Eeiqcx+J1RnXIM4xQ2tyj1
J8Q2HjaedWAMF70/FeZNmK9d64CJnk1ngOtXHYXlQx8om+P7Xwl/xjSf6omXQ0IigUJXcZrq0L9F
MeQe/aWBMGGh4hhcU7cOBWPIVfIrksjuyUZME8XBRD5Q0jAEvrTXl2oXkfMDF8cEepKFa8gOCMJ9
maMhDZjxrJD6E5CJm2c39Y6/RuGvK7s4OtDC5yTrJarp5eldV7wrpQchr+m8NQhYRlKRHyLp2gJ5
AY6UPArK8GUisKYe9qFX29V4q2RAFF8IOc8Z3PPZnOEaDc6YGhBz1GPRYSBI2o+eFhyQ8rWOxi4M
39WWqdFGqWdgfZYdoBGRIKgH6SmfyEB3TVDTxnAjg9EOAvwo84kXT4adIgdvqbhXFTie0UpC6JUM
BMrWyVkGddvfpXrFNq5EFz7sqpJfq2it0lKVdV9IbrpItwxQr6y+8+PZRllvI2ArnfSQj5txCm5J
45e4dCokugRMpKOL+H8ldJwhcdsQrIkyChlYnF91vXk2gmyn6bOj5YtdBZAqjPfZuBKlx35mOsIg
+k3T7EjAcKxuPljyMwPMCrBxzwIuzAhNEA2pONWkdY2boeT9bzOiL6Tnnowg9cmIj1lyK3BEdMXg
qHnimvK4VgkhKTmdmzMW0uVJCWf4QMnjf/dU/jJNUUUcaQhjJdB00ndvGLHRpB5XOsdHR/Ig4XC6
X8VubhMxcVLsAoaA8Kl8/nDR7/Sxe9vonxf9NsKRCRMxxpKLyn647v3c7xgpCn7ntz+Z3f9H2nks
OW6uy/aJEAFvpiRI0HsWi5wgynTBe4+nvwtnpG4ppLjnTPZAoS0WSfA3+WWu/Mdl5y9v749lZ1TC
EZQnAlUFOA401YbwomM4XERmufNfozZp+rt/l86J1eNsn0Z7GgeVP0b6USEW0ljyauCVdgOTveTV
MZ3iEurtAIXY4bk5Dp9IJf/+eU4Hrb+9rKEQ0tYp/pPVP05+YRtFpTJ9h122bUJasbeh9x8fpGL+
03dm/uVFpk/6L6c9qa7Voo/Q3uhOOEBwYz5B65mofwwjbk74UNbRML5bb6SrxxpOZsC0tuRHLFsr
FRd+kcb7yNhGmr6TcuxD7FLZJXAfwErnZncOSCe0Y7oc44uaXUrpmdCbLAkecldNO9Iwm7w38Wfn
EjiT75LxqoN1T965RMlQqA7SPlHApmKCoHtG6A8jGl9kgGQtQ2DJB6MnxYecokznxVwg7EQ8osM3
2qbZZy21m1R4JIxZmulWJWcLhaBFLMIB84uNNoYtBCAs+BSxmDtsRrNQ0Ff5aA/u6FgFx8ZnKg4P
t5A2LisiSf17UGcngbs/HTaacTbcc0x8190aw5WoXSmfuuiae6aD6+69Bwkax92vrLYICQx2nPez
GgeraqWLJq837o9qyOtYp3lHuuvCYjAXMVkdNZraqx71ZCiOPkbzrI4LIPdLr2gPfkEgicq0Qve/
OZoKjTO5nQvjvWRW1mnEW/2TDjOj+ZTKbQH7ylO3tdktLRxUmIyxoq3i8G402KqwVourzH2TrYUF
Q6oMX0a90OOvFNICHwATQznaCyqzg7Ug2XJGqcleKki8VHPcS5Ihz+WIa/6+g1ca4v/g+l80xyBF
jOqh3t/VgVgwS6iizMCFCWhjoHagqElNDEXrS9ft2J9EZTl2DE7yBjxt/1KzKgbBm6odPOY1LtJq
LmaL1hzuavRVRjsfl1XONdlSXnmy70WHqz1e1FC742NjDsUHx8zQWNcZu2EFQSecu/JbUr6yiNrM
6YEJyYGRr2jnkXaif2JHrd8sUOGPkYNi8KHhHoSRWBdOzIMyKhsBQ5pCK400TFnX0xjeQtdzpPqk
NwWPNyMhd6UVX3qtwxR2fDHcYCnOmpxTNf8N2UnqbZwmax+8Hf5BUFuGLMxahq8KxY6Kma0rud6m
KCO9t4fTLofCTsL7GK47YS7pO60gut/hC0ZrNZyAhFhI4A9qGH0gTq98tWQLvNiaBWAClGiRq/IC
J7+k9asxOxukMztOGGZ0a8r+x9AFO3iqcs7TurGIQWWFtW2Z9ORyQGBA2/QNH2Xxhpnbp5mtGbZh
DCKRKFvereLqMkanwV/g4Pbdg1kcY6ZI6tKtr8Vkf6/2gTIuiSLhvZ8yYcuouNGq6ohBuxtLkRib
nRAhscJ7L1k7SznFId1WzHvNkkCV2rzxL15iUeWpzYFSA8CgUQ3iQQC7Kj729VEX5GNZqGfX3Egp
OEg1XkfJu6KE99qTjpRJi8N61E8WJEh5oUNTIDI8HCx0U24jRrRoove+iaBvccJPBKyUlMvFJ8ks
nyCMv9KGzrhoMJGBI8Q4NTprI9fSJhUwArp2oZINAbgNXUF6isRb1Ykalg5OTINoLe+saPyPlf9v
9hV2UpAnhixPGw/+0D88AkoByB/T/ETo8FbVnPKJWTXP5sJc24MCW5b8IJ3/780G4UTHAgo6Sfvb
vJZfg6t4LTw+WbsiP9fRlpzgv7/EtCn/sZ/99hJ/HA/K0lKh+fMSAEdL81nRJhgZmxwSVR78x7uR
5X/Ys3GXTecfhbLsv22e9EBlrWLh2mIAufPGfENd2TWsjU+zwJ3dHAppbRgvMfwyfFsNA2ykii01
c9E4FeIxQUNKkcN9MpJEVQ1d3kjoyDIUtdJk5uSdSlHcU9LUU2BHDY7UOk0cHEoBU0Iq0701KYQG
D2pmEaDVdxYSdxIUC9GSboa6FfJNxMqTuzexX6raoy4vALaZShHW1Zf0Xc6pe+Ugv4tYQ+l72nd4
YcM0Jwa+z+hR01XfJGpJ07AerDWoNxrqhqxmi6EN52ON5j0yPWYgGWTxVs0xXqDyy32wDjDQdlj1
O/8tSrNtRCkp7M7E+9HMVRXStJK0N2/KjgzooCFlDyIyxprxi6Zx8RjejfLaK6wzb32kcyeOZxaT
t4TyzUgT7NLXcFaQNUj3g5KcKa5hbdwWLNg00XkeXXOxN5MIfaNuVAlllORWsvghDI5X3dSaQFD/
qFt0LlRokYVLR/HGAz6PEq4E+TJyFxR9To5Ufu5pu5YFDuH4fpkTVisToitfjFA/9fAiY/tXol9t
84ExW9c3zXBwxQemY7k55dm3EOxxs8reDhb8XJD3IzQU2eEOUnMt7WriXoTXvWzGz3OrJZvWeoO4
aPkNRQp7KCbcyHbD/6yS4rIICBzZaJ0gFWXx1qcsC8mxIPzYMYmhLJAblOFeB+pSsvErZy7ikiyM
KTdbjoq4SrpTCNckoXzyLU5XrJ3vdUgFTale/PHIkWogfYQZXjewEwjji+4Mi5sNWYqkHCi1JX1O
FC5INkks7QRw+kVPr1ArfgVWOUXsDsUQL3NZnusg78ShwbiDjT/Mgk+a2ThgxNUb/y9C6bjdm5L1
8d9/79Mi9fvvfVIuTRW8PUhi1vvfj5ZNpKlSQw8esz8wwTVpS/W/juZ/PyL//hJ/WAsZuQgRdXTK
PBheXODEklrA5f/tXfxx+NcURiRVyLsQ1C+pcqpG+4+P6e/L4l/fg/UnBI0WA0hlIy+QTDGN8bMy
Vj3meuuAYf3f38o/aMl4cf6yKMq/fyNhkw3UT8JbAzPgOortrsm4YFVaEGuy6Qhx/je7Ck8nmxhM
PtTrPx6B0TTNAGS+jNTm6CFl2KTSSXr819sy//6oAWBRZEvmUTPoQflja2E3rcyK+9ucBiUaltu1
UqUss8eQPuOEihw0pSxb4KyliPtDqR5W+gy0Kwwor2SS1+LpCocHnhcZH5fZ0JYNvxHJqAOOXX1F
JMm77RAy+t/U7jmrsZJK6aL3wS0QUYuL70Bs5lm+REyRjAvpkHWjDw6j72dPVk3kfJ0RMSk4q6ff
BcpzSkS7m9bX4DNk/K90arZK1c6hORa068ar7l5XbrXiOub6gjGPTcJeaZmOi1/gcyPqKeK6nLkl
6rAGRZbW0QgwK9VI5dWUEYITWys3YCA94xkABSj2Vv4g3FyJz5FYb/WtKcdkOI/5TYTh7QYVx3fm
TgtBXQXCbFCWPRgB7maqSVnylDgMDqShlfpQ58e66jcyTrj4q0d/0Vr8dYSrA/TTfF+WrzpFvtrp
/bcLeLGKVvRFJhU4Ku3JJE57tologwk7yjKbpig9aEKZtdFDdonJn3JNJ6Bn1YvI35RR+irdZ5YT
KeXGl3hLxGA1HiAR0P2kUPYAFzzpkx0pdpG8sJE9fVq9QbESg533zTkhvt4qR8V1/BxX0rQKztrk
HDGfojGrDm9puINnzmopMZKw5jwCPp+pEVkbabz67YFVtfUJ0j/M1F/H1Uokft92cJrkWxN+t5q0
0KlENsxnWK8DcViIDE0D/Iqt8BzZHWJMhHBEqAFeFCWDZDk+tQE4unRnwEixknU18j4p/y2PaJkK
3pARBd41D7JFO2V5cckA6uS+NaZ/JZpYF31lKFnEnKUCTQ1ChUFOEWKWjNMTpwroaYTsAAsBGUsX
5DGAw+gstBYPlbEnP2v7ujvXMu1z6NW70mq//KIyYbtWBJLBSdS3AO2cJkA0R/Tlt9jVthIsEukj
IYQnh1uK6rh6eHeN4uyyiu9ybYo2FYLbKtQuZqrnGBXy01hW18SDzhwM3I2nPLPfLI3SEUvcYAR6
BxAMskI5eM0ZymirCzUvlB+FUmjzbeAm0Lujjv7tcmOgLnHrE5QzdXGZCI8M4wMd8rXxUSP+MpP0
PQa26VtarRr5qFZwf14M3TPslER3/ZOYvUnNpg8cmYZDMOOqtNHzDYqkBl+43UdxZOdM9rmaJRk2
IPE8FPiOGGdoDbDVzxaZsGuA/xKSy0nrlV+WuDNBT1NhzDKG44wGWUCmEotGfAA2ERQXMwkR/UCw
8NuW84satxtV07lXusWDGQoj+31URTfVQ7EVPOlqQD7JLHC5o2dtQOKvACCQAM+tXR6BGkSX2UVT
TNIKpJdLk9HM6wn7wJILhreKf15JUOvDgQHDISRbDD93kJemsBnhNKdDuydga0FJwEv4qEb6shoy
mPkSwSTOXXsUHjrY374+GOMXwRHyVFsFO4qFvKLK0GCGG868kfQuHclU2xTEsEKGPdRpG8lZTzeF
7PCSK8kYYaQMoJk171oh92fmmfSTSb6PkV9cr00zfvUWzihXKI70rF3lgkO5fimHaEdhS1dANaZp
0syxAekJ7qfYzuKFTxUQtGoYN0oPIqHKVr4brwDIJ2C2mCzaQxkd/J5AaAEqo03K44BTD+A5KULc
23R2d+7R9DlyDlr1oEg0tdsxX4uA5Lrv0kiWAeaCIHynC30SvLynGT+HsbE9bamilQoSNmIATEHF
YqvBAfKz0aZls3Okiq+G5YKzx4mfS6+WtmWtgAiM1k3xb2n/E7X7pDs2uGZYHB2InAmLj1hWDI7G
8Jj1t56McevnzqilBIxxbmnWR0gDQysrby5XV238CsyMP2oXurjSxejc6pyi+K94SGG5b5xlZV/X
rMRqcCzLvUcOn6ScT/2WhlRuMeG3Pi1pMZUnhNxj1Udv0tWZ2oTLGjzjpPoRXsZ03Q5vMg8mxXYi
66vce3OyeksXD06uvwLSLjmstRwvN0OxtJ8P/V6dipdGiDCsnUwJiatwsgP/NxxJW7baBq5Qbr1P
hI2ecFC3YYzIItTMckE7UwbKMl5tGkasao8sz1U647YBjHJRsIVow5dcUPcQy3ZUUgNOKD+VbSaA
jVc/tJpyOIGRgIKEJJTsg9QckH1OAUayvhvUJ6hqzLgIok0dfOYT/AxyeGjYFu6g1MRjkq8KS1il
Xr3NSGm6sEuiU25+Rt3Zy0KGOKDrBmhZOc8FxxVBMmaih3l45M+LwB2qfWcPRv7u1fWHFxxyHK9Q
sSnfIoW5V9MBexwOPX3LtbZnHlM2kGacoheeYSsdRy0npX/287c0SV4SQD13kfbGPIi19RApVwHk
NfecTphB7sH1S7fFsqE6qbSuGdY6H6CMvgh8ZU+qMa1JlY80XaiH3rjThDdXsg0DylFEVg0xO28r
S7CrGAbBlhFxjw1N3pRNv6BQb14QQh3iZ8gyIgVAw4GrhfzgfRhcnDcl+qQEnQCk/5aGD3DWudWx
51LEGTZcupLjILsnauBz0tYis5h6MgLMYqSChiVWyRVYRcuePTomLtrVe0vaBt4HtgxYP2uzr+Zm
GBCJ69aMvXpo0Hr9geWqFM8WaaDSlxxtQmOBiSpH8cD9WLWot2RUqAFnCuUlbdx23t7dUXwLpGBT
S/yoI6TVzlbFBya6TVjyPY1UP3lHUY9XQ8LyX14LqvU8YOuxT2g6HBYDM2wrpNtjNfm7phM9xPEK
Tpf6FuRALZODgP7qou2OABGPMCHncINJwRJUEB4S3p++/cyydOd5Mmgja8tGXfGH9NKZ65kofVMD
chmTt05J1yoSAEpgpElOaoJZ7X9BUsAwjp9IgNBLksKNXk3/pnGPTc6p4M4z7aWWBu0bq6gtNuOw
yagyybS7Lh5cLG3hcNMqk3rCOwyahUsdFYbIEDdYrrQzOYuXVn/OIuxS4YP6PUS3cZ0ip3YWBj82
RR50z122VXYxjGqCj569+OYRiXULvHFg2bRSOwhS20FHppNe3sWyuaameT7x0Tn1eHgF5BQWP9Dm
fNxmbNgteRl5aJdGgctS48aelMU2Eu4DflBFPyhB3sz4yA/eF5c1gE+85T5cWYY7HxSbQo2ZFRAM
iVj+26cB3CLJzlQQDODb/JZkaAme74h3dcyWRvITmoCbOrtIbx1+fGMVmPhDGiTB9i4Ulzr+1LjV
h8GG0dhcV78aHJ3RuLUQN/HvdjIgMcsOSsesh7lJ3KPeDfq61ltOw1hI/YWlUpeZ7PEvgc+i9FDR
7AQXe4KH2BCPPp0URvve0O3XZPU8zk5ttKVwZCyxcvRbKxc3eAQpZGRw/4VwM8+LlwLjQJa/dFeY
qYb46qFwUrt9GaefTnVG/zU8bTE22SUM0neBI24+DDeBmrbO47cbJVtxkJ0sRfCJnJTaEjyfaXJT
tBNlL0O+0nXrAHwQx/+z7Y9SXeI4ppC0zRdUK8/8idaTsZCCjPE/Ylouq9FJumGdGndgfPXobxMP
ly4T7UKUt5Ysr43w2gBH4X8lMAEK4BzmJ54T0coNLQlo0qHKNjGnTSHd9TqVpu1HUB8av9y4IISo
SX20ac5iyfAzG+ycCEXILuhNIIVpc8Olym29BGlbzGABhtqJYy1NaItEPEkhnaEDv0h3D0whAxWv
uU5mfAVAB1IMey8jPDTU7xgS0wzpIxVORsOkYzoR1fqBKincguFDkEdSGdz4OFRInA7VwHizuvBc
FNEs1UHBMafRWzocP5p+nQRUHJbuLJ+AGeZXLpBUYYulTqXd1fy1br2hD2gejFvmxErtscCT7K6w
eWcLIcQNA0lRIPSvCpxGuF7S6boSI6AhHLfEdmV6SP2vHPmn2ooGv00PgW78UM19L+3pFmWuTsjT
ojolSXZC+Si0lckNsGBMzukRR95S7E4V8cFOX0fNPgvvCQMhPcVGEzFe9cdtVL+ryi9F5ctmOj9i
96i/GjVeuZhYvE4hFYMHwfDlm4YBMCstvDriB7JQw3Fq6fnKpbSYnZJ10bz7kDBQEAYB/7cyXq2K
9ssBQo+ml7NE6SGu0azk0lAhY5egwWNj5DczZ8LgbjLrVOHxNTkNTfymdRcRks8+obgZA9hPhuVJ
y17/lnKtZnfoRJyDCb1JFnl8fV56V026yeP3kBOoii84QJVeWekA4TG7CszN2R4H5vmss00xcaq8
A5NK3gEgQkcRfkXVgdFaP7bLiAIvy4LdMMw1AWM72RtZAOVGd5Rf1bbr4nM36TNKbJUJJDkOPzoF
ylEotIvcnlxrqxeMQoMFJhLeFyZJ0+G6rRWvWnJUiLJwNjWLn56yqJ6CdujBzxkwJCAY1/Czs6Bm
bqEvK+Y3DRxxvWLdnJqP6qI/FeC8S5iLOj5XP6mX6ghuDGQQ0QBVXrf1so6ko4nXpfLrbZ8c/LBE
MFBsrEu2TzX4FJ8e+UxUZNHQPHWDseNGpaerTMOECG+X5I2Iq1fAQv9y0z334pmEISth/AumsrvJ
XcMYk08m0v2Jb54zKmQr8MXFmJqr3K2Xes8Nu6ttVX9pyS6GMtMMGIMV2+upNFFfCSAHhSQVa99I
W0hT2oAWCtVpMH1IVKBIt6j7MjuaMINfDIdpcPEkuqhsKzkE6q7sWM1hZET0/qIk1Oos9XsYbpCp
ftzm7Cq7ijtw1h/4tQUgVzIyB2i8GUr4Qu92VZLsdehPfstJNDp7Fnq31Dhau69k2/DfmuGrGquF
yogqAX/XHSYRl8JnSC9r8ESDsE3IDhF4mIHiLiUnrzvb165ut6P0w0X8KZA1uIhmkjavqFCT+mQe
Fni/w5pZ3c/AGlUGdyHbyml2jbhwpPlFNJZZeypbd5MXSEAjPeVoa7UtpAvTfBSDvJ0KYzrlVfbH
Uve3vWW9KlC7Idsu8cFS3frqKU2WbbBtsHhGjXkzQMoBk9KfLusZ2ED8QdrYzCejtqYxFRDk9Viu
iqbaYfNRo4UgvhVeughCczbKva27kqPDL6JB1Vb6uUKn0lBLa35Z3AhofUrcu8FOmCTr/iWTI5NC
9b3VuYjHfMt1D+vrw6sPWuYEKBAlY9AsTeeGW/2ChWI3OHK6K/k0Gq4T49EWzcIEFaNJ3xYf1L+r
ev80wEG4IKVtqrKiaX+EgiqBrk1RkSbCgXsQ3X7B7GLk594B//r3V5pE4t91asTDv7zSH8M2j2yh
1ftELVyQRYL6zT2Fq867RPEVIsBAvOffXw/J9R88trwtgukSPAoZyet3ITZTg1jVSl4yFouzDlWt
K97IFQXcirTiqZPyTaq7MV6b8dUxviHQ4NG6FJntKWTafAcqWuPxbDA2evmp8I4lmQ0lxEHIj47l
KK4fQfuJKMv9AQoaVKTxBFw2LjZBcajKe+luJAsPfeG9ZSP9rJQvapc2EZjmfgvpUZWhwQNxMnp1
jvOPUBH8H22TV5uop0nXgCBzJC5MnljETCHH2MYade9mvV0SLGRH0BlD0zW7VcF1apw0OGYwllgb
6nCmbpcAeWqdR7kFcvvF026bvXIg0/Lue9tujCEGAxiqi80AXLDzvroYrj1o6p7bSh1QJSPq3DsZ
8SOnlC3vELXz0QwxztgcwB2FPX6jL5P0QxV+6mrtV9uRT8cU1oMvvpJCujdNfAT4eDc0erhiHch1
HfsPbs5HCsO4UDoa8ZDBqSj7Yfgbbnx1guiGbMJG/Sj49cyLWlVW3QQ684SU3ERqcLhjWWtMK3YK
C3sYQEupTUgWVNuwoLJzcJThECjSqSg+BevHY8wMnnNgCeN3PTRMsEiDWHDLO+HHqPJnPF3Kku9K
bFmLLr15NFw8E4P5M7FF2AKGluOryNuwnJ75dg5VRxyUj1ghrZ0XKfduybEk5sQ50AIOTE8fJTRu
HN0lFCIYhzqxtp4krBSWiqCuvoKpVG3AD6khpnkVf3krYrCd8KlWyD3UIxqL9Y7PSuu+gSkdkzCe
j3Sspc0CTg5wGqzpvrDI6+poCAS3llbEcs5lhs4r0HxW/hwpn3JFeZpuBbFkpzoIx8TbxtHaoHXM
CDmo+8KKnEHvl/cKprnexuqX0GuOUXEWVfT04FmWeDIpNxKBxyySFNbayKCscJ1mcHcu148iORv0
Y/ckKYyUZOdPr3JHGIhmimv6wK9xSCKiU+5dm92wD+ySqFu7IzkywcC/ZY3WVSRwNzNG6ZTo1ksn
OzpMcHyp4tZgq4WjJ1Q7NHeIcxBR0UyorHb7YkGaBO0FA3IPFl/jCaFHiyas9BKIa/Z1lNd1SdwH
PVxrfQxLCyacXAjHe3syxeRbqCFLqdpP3I3bcZjQ2rgVwTCRcllWkljYGXejMNcdWSWyKxZAoGNj
Gg4KZwnumQWKyKi6FcXdPwIXjbH+MdHlx5SAkOsvWlCodJ2FMSeCVrpo3ZsSSIjg8SKjyywWf5kS
gpSx7nBTqXtrZEN3oWJ77zlJUwrfDM4MPtOOrFllwrbFwRQM17La0N16aAiB6EjknWxLyhXuaslt
L6EkTSl2xTBuIr2mt25Ry8W36AF0HbuCLrtBeNWjhfrd7L0scwDog/HCQhWntJxZK7/yH4LRXMio
7n1SRPNk9ADHCaWO0k9Q0mBcbYTcFHOmC0HUUnKf+e9h115dVT5HgkVUz10AjE4hQJfMqLteXtGI
Pi+7d6MpsJcBOyaa5kE3FDeVqTgueUWarzlpPqoOvrsLBh+OtLdzuR6NFG6WtKEa5K2x+Rpb6qAV
Yc9VdxYL97jA7YaUQVeMVJgqnEuqDRLA8Tr2uZrHOylXkWlLPPNhwvcqc5zx4kOYNs/Wag+RhDhP
zpqrg8qt8DMT4F34J4Y4OQTL/hUk5bbMVplkzid8Mpqq1glOwOuPiAecdzVkE5+1KsUDVu/LnpSR
nzglK2XVQN7LXsiaWylXDqi9VogBNuVMWwGpHZi+YKTcc8iYUW2MUD7ZiapFLJ07/Sjgiyp1jkOi
t62TcMYc6qAPKdWfuLmzpSZuGqNa1m2wZHmdkxTEb76u5WE5tiUygJ00gBI2UU060zpXyazP8WCE
wjanM9J1RNmFkBtsspCnAf1gHFlfRrTMGlIxjw4wEI5pS4GrWZQSuE2YMCnSOxLSt8qhi1DkMYqM
yS5BpyQH4wLThI7zwnQLwPrT0ZMFMlPWA7PHPLM208SNNzSKt8CwW5rPKv4lt71E1AZqT53vR+P5
c/WKA+dUebfsY4rfcARJuDwpsFkKLjYq4i8gBDnPK+2mdG+u+yMjDUMnJrOZ4GfyOW0a1U+OB6ki
WncEIJurdPFyAuY+ESGsxcY9khOCJ3hJ5tZQv0oIlzKLpNCQKZBuGTewlrsrnMwX9RUr6lxJNG0N
aixVVbj1pLTk6WxakXhDIypKpld7xF8HxELYvqEdzDQeOYzvSemwl2ruM5maW7JHyviVWSHyFLLO
+Dlon57Fbd9dqDiQW77gIimwdwvAzNVDU0DCpGtXYZ73keYPDcK1iNmwpk21Lc54eMIKmdO1PeU7
UQ/M9wVywVmw6qx9nj3lxNyM1UoPt0zk2FN57JZmUFwzoqfAQ1ZKXL8l7i837+cqNrWW8rxY38q4
0Wq+91xZj4RcOveXwJ8lc0NvyXNUAJemJEaFE9Z8i1Rjq4iXsDp05c2gzHgUbhFyj7cyyWc238Zw
yax1xKdS+kykeow9/IB1neKYq4innjwTBbaQ2pQPbfSw2KlOLjIvQ0azrrHSAHq2OfEyzmPEgk6Y
LYucICRQSGZBeMSn2SslwOkpHZ3WBTUs/5hijznOnRSCR5oyqYL4zzrNqBCbBmQK4Zv9MRw2vnHo
wouF90Y0+mU9YTLFU+AyHN14ZEQAArKD0BsQy+uMoaL8K+uZWZgrz9xg8QnxyxflvCerUuUNA1Z3
mwvWXuOzjzC0AhrRc7CdUryN0vCVIjHkpTFrcip5zGVEaGCiG2c9QAaWHHxD1LWA9B/exYpZECbG
EondaFsgfGt13GRc/1uRezGDaZ692ud3XAFK7h0Xk6BRnTPaiyNFIW+MrYniRCFhbin/jI0294aI
vAFLZA0noyzvinBV2XzkZtFl/N0kRTVOJqyV4BEbir10eoyFcE5X9hwIwgoGopBcECLsaoJFdbot
egdyiIvafOTQByvzkqFAD0cweq68AjXKgX3EBWpJDtcVjeySQGRGOxfNoPIPBTiM0lztjLUhCI9i
BLoXvBUuGhmueG9NUjuXaCdhoq0xyUfHdfEnCjDjBPY+IpKSI5D/iTYR9qDEuLG/WL9M0LEmadsy
5ULk0VunNrYFutkP7drvn+V01riJul3pJ99Y6QmnHlV00Ddjzb37dL2WbrPXDEyY6WcUfJJT1YKf
ot+CqRyVJZ1Vp6bqtrK2TrK2BHlzyPkNhpF8VwlzD+pONfChKwHAjCZbq16BitAeOD47Az5PZPqm
/gUbqOK4I7bryoBBcu6AA3jah+FBM2RQw3FF0t8z4PVZyeSASRh2g066Q4aaRSLNxjzk5E4GxFkS
7SmBMkHCRoYy4U1a2KGgfp4CE6rYJIqHcU4QoqJaFUWZs5985z5C/oXR+RiEGGKvEXEow3iP87Og
PaTEHkClhpY00wmK+I6CQICuE9CKIuhoCD60A/bsmuwYJVp5cUHzcPHAkoEkAF2z+1X/c3b0YSV2
2UFFJQoK8dPU+lPH5xGJe9cfL22qLQcGjaHXX3ysCdTk3V1wdB3Qn7xhthz7thjwFXsWxKFXon7A
O0dGQvM2AX4o/BZ9N9mDYHZUikpdjvhjT3TfB7NicWnWKB8i7SsQpGMj1fi4tBEHu/dhSQ8IuQk7
WlE2y04n8BIj7z1kLvYd5lzxzTc4ijS7IGEU0tb4+9haQi/emvTUdG19GDRqtfRiN5K1DqX+JpgL
AVVC4cfvjyiEEhIfF+JNO4qzuNCwrhnXNHRfFHV96Y1y14Lqm5n1TtdVDT0ySx2tqnZ0e2PU7edk
DuayelF6HNpZuR6Tks2PI1oHVNWbSoDcQ8Q7GgXB7inI6OTEscwTUYh5Rsqx4YZRyeJu6qTwm2sb
cpEt75zZbZGmQ7Eh3Ee7hmccxJqWoOKZybcE7QUljhe4cC+eI1qxqmoz1nEO+lIgzkPhUpnJXA2x
pERHJTqX7tmnz8NvcEcajIIiUJvx3jdrgk12b9qyvhtx2pl3RdqaOD9wsdMMmNXxKtPDuxt+EV/I
ig/qF7XoKOn90iqvkQrfeFiEqm8TNXTyFCytVWLX0K49erfXP6dLqDTGd02exeZTG60tkNI62o36
npGwhb4uMwbvTZ64Hx1uf6ItgtR7T9DeFX/VDYuUW5UH8Ti3W/Uic16J+Iwz8QT/BAcSUm3DiDXp
oGj5d1++i8ivwo8JhYBqE88kTyskkmXTAktD+M2M3sQqoEVJu1rs81KwtqJ0HkKZIQi9HrrmneUr
q46iqj/5F4LGSVkSqeXlIeVG5cTj1QixVZC+Tjv5AJsKuZuqHFEFja0PIBUGzJeiG1GijskoKBCN
9cH7iFSS9Cn4czmfI+klIEFyrPG1y3Rs13ofNf0GoNT54zDRC8HCrfSz2uBTCWQuD9BxLSftAL86
MpIq4mjVHPzgMIFJXG7yVs5A9izheo8xt2pM2JAWIrLBEcFYSYAaVoKZ8BaDvjf7cWmGH4P5ctmJ
h3PfO6ZvD0i6HdKkL70LCDYCfQlxvWmHtaKua25kAXAYEX5IAEUh57irZsWcSXUk1bOEGUIxHpgJ
i0DMcLkyrvjV07soq0faml0Nhn/qLXphF1KDYwGEa74LIDjZI+cOF+Zz3GVLy3zlhP4ZEvUZEcUG
YoXqL3Qro37Mo7nGXCVuMiswVeXGw2xOCh0DlrpsqRnx4T/fWQ29DJHWEcOlzhwzSBYUUjRcweVm
DWQIEpnVxk7PnQ2ZWu/eNLCbAVkLkhkRXC0ARzUlL1bYYYzqbIrJFlZZL4su/2LhgcWyEAnLZvyW
DcF9i9vi2tcU9rTr/8fZmS03zpzZ9lU6fA835uFE2xckAA4iNUul0g1CpVJhnmc8/VmoctsSxBDd
doQd/+8qKQkwkcj8vr3XLmJOkLwFEn/vifc++Kcs0ncpLTeMstd4rXdMWKkt7wLWig6RU5IrZ2xH
p+R64PaA7lkIQ0V9IdsMPI4c6kyUL6onXQL9EN1/XWIz5gLasqaH4tTkzC1LVAUWwsNOR0/XEnix
HgD9No7AUZ14AQAolJUGds+0vu8TkMGJsi0UWp2E7yXXU9thj24OOSXWAeGcEtt+h+8wPQZsKpQB
hhCx8WQLlRiA0wFZXU0Y1pPFjiWjYaxqtmT41IRY9qCAdB6H9E7aC/ljXQrrySDfYSAmhxMme9Fh
ZEtG9PPU3xTdAcqDm2sIDgKLk4a5NoqLIn4ylV9h+L2hShFeTfnGY3/r3Ycdxx4CbUK0S3NN91eu
OJHgkqs4iMcJjofm0MkIkq0Qx2fsvp/VtioZpWj4sSRolC0XX5vVqFEqVLySMcmQ+JDBQJZoxX39
1Z1y2xG8SF4ubkKiOq35U7xzpMW44ZJmYnJg4zykj82u3LCtuDDxXawQ1NnVmocWMea3//u4sihh
G1fAXc65sx/HrUu5aTrFINa59xGzi5wCySQrXSKKkXVyAKYAl+1GsXZHVBLVg0noe97cZdaT1759
/VmWxFQuXf79GSRN1/nvQnMcl1KrxDXCbYhNO2kbb3pXdauzQdZAKz4/JrJoKkRPqHgP8HF/vGbD
amBA5+zqvB4ovXIQGwMZULShQLuO2us8u9YBB/mOmID75UUvojEY1WuiyoXgSqeH0vJujLpZ0rNL
JIeIv1jv3HSGMkQUqbM+vPbnviPRgNMTxoSGTLxqAv+0GdrZqpxucj/ghNJzzLNWyWvFEaKe4znU
/ns3WWsBWY/IO7XS6h2A45/VtLPaNz5ISGFuDk+dU2zD7KHu1KuAZISY6htVqiAjQK55oZkTcfJJ
+g4FzCMfzC+fJQpVAe3HrEXxYoKiAFW/7roXK9kh7FjNKvrcvO95WRSZY8gs848qD71BrB55G5xl
Zt/9Jhruw4Ep0YQEsvwSdNi5Zb+Oec0I3QN5AijyN7NUbtTvG+slaM1NIz3m2i4xsH1Elz25BfHD
3Ltubk2Zg9uqgxkTDbxIZeSCdBHbYhtGk1sinTKyAAsDBPzhqvs5MRnJfAQ5Tw+WYp4C74pMJHnV
D7dqtSvEmiLlVU1l1PBMztmvII5k+j5kVCThtoiuo5CdXj9gb7GOc2ye9BKgipmVIkFB3UYPHBOY
VqARWG3cJZxr8lB6aQ3V9qEsoo+jmegG7MCJD8MznpLcBuvGjnlUvBGe73c121cwS4uLCcTR10/F
5z4N6BWDt4UMw0WkffJxsqpGpsqSgDWnFW/Q+ukDG2qS6ejQz7Lf268H+/yKYjATZ7kuE+CtyAvz
rVynHBfLQaGOAucDqatZnbkc6cRyKgPBMaBXAnmhD/TxeuQwzgTfokBF9gLxU47voDcILpmX5MAS
e2UL99U5Y9QpC4AsiYaqouUgO3TZefITSdGxoCvgZHpnDp5F6xxvCmdOeO+KA6WQzdc38tRVStJ8
B1HoG6K5+NbqzldbucGIhRaiGa4a6BzRGe7PyTspMYCl8L/KJ1JxTbmI1AooBn8uimPRNnPTjbFu
7fieMiah1vmP/+CykFVwScCDmZcfv7wiQGwda1gpQNKF0qNX08m1/4Mhfr8GIZyqfGMfh9D9GPJP
xp0L411SdfafPLTHrwf5/FDx0PxrkCWHvyhqza8wra0hoZaCYfct2hVymEbwcfu2PWOmkefPvNiX
yYAl2Y3KmgGZe37s3r3czaQb/VbmtpUxEhDxqYOUU7SEqlG0oCwcgxPq6b9Umo2mUadUpcFb1y4S
wFbz9k3hZJSiYPtFjINSf5+ix4kygBTgCnVJZEMBKJAQZPH3vr5LJ5rRMuuADuHCUNlULvYGYUjx
eApoiHX+bTntwYYlvJanM1/4yYdT1nFfqiLDycsVwQyIVKr0kerqIbkn/Hob486Z9ugfmcOgvc6M
d+rRfD/cogtdGrk2iKHEY4Ntr51IMQn2QnDx9a2T5mXs01f+7qIWX3mLpk23igiX9abYpc6wVY7A
rNeIqmywkGcuaf5lXw22+KJGPEhtaHEHq4CmDxYJLT0zFeYH+6sR5qnybgbnaiywJDQsoJxbO2mW
Qe8061vx3ErKuXXt1NXwbsD/pcn0n3+fct6NNSZmz/uOnikRXJfdQXYSe/hGOdwBseWvizVlgDO7
71PPJySfeedNfo5qLl57NWeZpi3Zec6cWWVLio8bbOmdOWcmxampx+HPkHjBWqSgL5ZPieZj6s0z
vbBJAQQhepnYpDTthj1anFV93Wz8q3L79aCn7qbGukNdC0KBvrybnSWWrZZNBDlMW9G6HaJzM/2E
qkPWRJ1nV7IkCdPZx6lh9EqEgHAewBkdoCtuC5d23duKMxKjemamS6f27u9Hm5+7d5Mj9LraHwee
K23V2Qg6ttW2cVRXvjhn4js9kq5CIoQLh8tu+WXRFu8bi2mYHSS3cIE87eZUA5bkM8/WyQWQeadj
5GNLxIHk4zUJ8aDISeMra7WziwM3ch06Al4Zt7b/5G3k376eE6cWdiagKM4WVUn+NN/lwmo0uK5U
m+EekIOleeu5sQxc9uuBTl/au5EWX1dXyEquUTSmrrqqHXOjOpEt8D5ZqVe9jePBPfuMzb9xuVIZ
nB4l2Bc80sud11ChYqAmRel0F27LG+8aqYyyId3cHrf6ZSideaZPPdLvhltG0lSZ5FsBnjZIvFtf
vTOHy2J6+vomnhhC4UI0Nq9QmMwl4NErpsmX0pR72OPlRxuabFP9+f86BhUnneWPQgfjLGeEPkph
TJ2AMbA9NMUdseuheO7Z/XwhmPcsyu7UUQyAbIt5HtMWF/1InnfhOP9sNqyOueP0aK3puxgbjqj7
Cm7Tmcfr3KjzXvDditEg+C/6zlLw4Jqb5LuIsSI+8w1Jn9dA5pskEh1iyIrBdvzjGKIZ41exRoU1
UHH1deRmP8JD5wA2xKT/H1zP+7EWjxTnRBMlXaFwgFpHAT2X+DpuH7+eDsaJm6a8528uBtFiyQzS
zmT74lN9Aj0IO0SWu2etQr8qHRL2zdqcEdhNK4SKFZq7FoHzrMxFLFV3ImCFfabvATym/m426nZQ
nNH/odW+JfemmmQgkfQ8iuAA4WXmAI2tw0sfYNGj0l2m0XUV36VQK6scEZ7tT9cG+jdAJ8nNDExI
thEoBtC+0CZIe99M8hxMarkjsQsjbtfExD4IEOC2yG8lEg9KNKI5can18BYpJDA2/GbJMdp9TE9V
VbfdeD3QUAyTCFjPXpHwhO5qndTlcwlWuMA/rU+s8Bp+bUWzQOAtN9WFNNXqSAAC8SDtbhQcmIvk
dGuU8btVjJxF0Hc5zH3C0msAPKMs76nCrJQU7rleXYtEomS5Sft33DEPFbwaBBnR7hRQ52fTpRS6
OP9u5EHc1T4qJ/01ic2jQNiH3lWu5zGYwED6GF6JQQ/Cv4ZaVl76cfjd64b7QG9uasxu7YiTuIlR
yGeMESd3UXynYGbD1hkrl7G5Nc10i6qSYmBb3Wid/lSJP8Rpb3UQjgOU/v667M18bRo/UZdn1Xcx
vhP16ECH5Cr2/UtFckeaVIOv7SRyEBMU42ByzGAb0VeW2SAF2MLMwd9bATOqxe6IZsl/liX67Nqu
zW2/v45rnBJXFUl+7H/Jiwhpqk0+XVe57Q+aSau7al4j81FCehUaHkK9F1heh4iKTsXPevoRJ8FO
KtA9ExMsI+Ec7K67ljVu/LHW9l7pNAXJ49tw7tEgws9F24KyFdMTB7WB9rAzOseTdpZ5lYQ0PcYr
au51Il9N2eAmOctMmNp5r7lacW8pP2L6tbVlOaJ2z4bzourEx0rvbrlC8suSPnMIxWiEjQK8gq4s
1h0Z2Mq0b6IL0gF7ZYcaBI94XB+UCQKZFV8gKefnANTSC9Q2Vr/RhjuykmXoezDtBdAd/Igs05wH
ZRi8Bjn8xbtAvh0pPoY99M+WHrQwqkgjcwwn3hpzw2TqT9lgPpqiGsAc7Y+yXzq+eTA6hYjQx0Hy
CgTf8rVSJHiLmmafgdgsCiJaK4D8sgy3Gtx/aGRHP8t+dJhce+EpNYK7KouRqaJyS1F1Roe2Iz+Q
VMDQJFYQa32C9jW89qLoceijANtO/ZDU7B/RqqaFK5II6gvo7EV2ywoWOARmyBEs8EWk/CbTAznK
A4kCZbdNR5TnyKHyFp/npSaVNo/JpoUFUAd7FYxTy3Iz9P6NSSlPqujsG+KN0gJlFPGikKdCBv3e
0kgK4TGhs5TEAQXhbq1oe0HNH1KOPlFl8HAg5aBdnGYPugcdFv6CckcrAqu5L172Av6y9cRfIfRW
kbc9lJnRcqcKrGp/mMbRhbKi5yiKNk39S7euPIKoRQzNrFuK2qELC+/QK/Yp6F79IlKLx2r8aYgP
BvtpQ76pZz3A7OYU3/SsvO7BihflrwrTNmYNCjcrX74tWBkHdCzB4CMwyS/97nqOSUGtM0TXYBoJ
8laps7HDtcFFPM8J2Ypa3HQZDVyRRN1ugIZgbVsENsHPkfICnmYi94j52xfySyhF24R2Y2XURyF9
61h+BaJPukLddXK16cMLfN3mgJr4hfijprKr4eeEVkr8Fpj3ZuIwo8OWKOOV3x2LaRvoj0Fy0+CF
0vcKnqIUwQdqBDy5pV3XjxI1z3pGrr32VJKBO+gAPAoc4NHeMrYoEQFM1jMJjdIXhZJJBUj+qmBQ
jAnWfKJoZRcxbVCDGrAu3cBUBnpDN7z6xWvMSfEGQUVtZ5kAPtKs/aFTaSfGRiZG3qyNvdzzQi9/
mgQx+AyPiWocREcQoLQq95lHqSJp7CwDPizAO0q7lZGGRFGHDsUdXSvtyXwyMbgp1LAb5j/dzYwu
uQFQ03Ib9ETBSKPtEs2xqyTfot7RDZBKPztMZuQRowXFSB1+m2T49bs828JkzisCX1T46kD1G1Cf
9G2YM2O1sYSCx+OtwpRq6SvLpBstm/cFkIsovGtjXCP0bOXJDRCXFc1Wq64Cqdj6s8ysvFOrb7xg
yB0rcMeCV93nUMfyX3IegC0g9x25zRyn3ayVWERE9sQcK4v9xEOv3xg5Jp2Q9ttO6JykJ3xUdNXh
2UPWpoH9n0mGza++Bog+3SPgUVCKyINE//kQADjGSAWDjFYgtjv/e59cRFHsJgMhDIHdjm4VAoIU
tIuYHqVBWvBISlSeutjrlOIKH/wWp/qhRWVEeHkow8ljLyn+Kr8bzdHDsx1gNVfQI9OsR4u09nK0
TNpeJ3QcmgYefjef/xEEtFnHv8IaECyWl9IofuBeagi1g/cUl/IzkICjauJBtvJ8VybxazHux/5V
NhHhpAVtGyiZDcJKnr8Guofpome3raG47Bv89Cbx9Ph3iM0mVxVnxIMyS0C8MbiLkuS2rbG4CL01
L3d2H2HEKnXpaDQPJeggoyHz20t/NP0O1QVpC4M+YJ7G5GNCeEEvmgsx/zw9RMp4pQNsotOkwdoj
1K1+4IXpqMZt2nuOkebQowAI8la7bjV0X3clrPxoEJxMSN2+AySCTkMQsgvT129EEP/NdKGK6re4
ZPMkv7big2r+CPorj8T6yYvx2t43Xn8jyUfFequK/Io3wkoQfy9uAyGdisAuTrmrmii0p+i6ZA6X
JQ+eJ7HxkUHQKONLyCfDE6QMe4MbTcPtGkUMOQzsJqNxoK8UEq7BGxrbVwrUocg2Ru9EGWUMHaHv
XhCH1xymAHSH2Z4ICyJLWBNhJ7/Vo3ipm/XWN4L7Whzt0gy36uiBXQ9pvcEq0TBSEu0Wt3W9Eqbu
Zoy8G51/Ngq3QXSnBMcJuZhf2tqoHfXIVULfzmH6FiRME1aGF7xBQd9VL2ZJex17Vp3dyGK7Scrp
yaxcnW2UNUBDAKNMdFYeOHJ2TIgGRbNxb7XjcaB79/Wu/QRAjy0yPaI/7Cma1h+PIZIXSrUaYKnq
XoVXfIQ2Oth1+721VqM7NwSyhyI6d6ibTwIfz9uMKfMfae5SKcuubaKGY5dMwKhqAgzBgjnxUd7N
JZk5KFS+/foKPxcuGAwHEYdHXVKg3H28wNZLfWArXKBi7CzpAfqIj1NOQsv79Tgn6hYfB5qrau8O
jWLeIn6Y72T62NlzCiSoU5I/dpgZ1xn7aTy2Z2qQ829c3kdyhzl9U4M06U5/HHGSY2KXwpjmlHUH
LoI3zdeXdOrWaaTFKaQ4EBD6u0fx7ooE2fMR2bHby9vUMTDj0+MOnkPpP7iMd8Mo8/Hn3TCGGPYj
Fmh1neg/lPwb7YmvL0Odj+vL+/R+gMUc7zK5Qb3DAA3987zlBKS65gQqgFZy65TRt5Q3lhFxtvS/
+wjohf6Rbo+NejjVITG8ybTCdfbkYok+uGLbcixaYCBmhJp/bZHeIQeU+pr8KSwDRxH5rvvrMYT9
Ad2vFtF0FttYQ9g98a4MH8URF0zuygEp8ED8aAingCfqy6Y9pBLquubM5Z+cmO8vf3Ewr1I6i52A
RQ3j/hqV8DqyjYiFZqW+gtsli4M35Nd3/EQrQ1feD7mYmao2eGxeGNL3HH1juKGDr+OyYBPiIn44
S087AbFkPOr/qi7Si/70JHRGY2at57HxyR+1Dlsx9aHpWGp2XxAd8yvzt4mFL2Cjw0ZCecZb4673
6eb0TtbAgYFMM/BG1NNLw8SJ61RCQZfeRnqZEtTx9b05VSZ5/1EXy4QRzgF2KZNRrU20UWB6cnvo
z3zn5waZ//zdIwWtSp2i+f5nSr3iTacy04LojMoJxuqpB+vdbZ8XkHfDKIjak8kkm0fG8Mo9z8CD
9tuhgQOR3kq8MQ0r2PEkRWhW8KFZ3l7kAKq3dqmJV2Tn2QCXm3ZrwiSMNlGorkdvXdQd/1/8rYTs
MEUktqH7b9JDJINdw/KWyduSPVmbvUTUOggq0TA8U96x7s30RUVBm7NTHdkt4nhpUJNRBSWIi+lA
TBOplGXlU/riPWzdpDLMaG6NZ+xQMGeYJcWQTJLuwcI2ZBbPDaAelb06nz8FgZx0RLYMd515LBQC
PCiqpGTO9zXAyG7b1i5Lgh2T35YRlNgQQo95qZVuGl27aIrLoDLWWflKWJTdBdZNJh294dor9m2z
H2djaUisWqI9A4V3cnwuLUesXHSN7CH0djqnTkO/V6L8OxJ7mMchwY9NY0LRcFLMCCQytKMw3/Fw
Sn5qbHlCalVC8qY0tzADSpnUMJIvmfnTBO0J8z0VrxQYTck5Lv+VUY/rBNunHte0ymU6XnSdsJKx
kJboHpKDNIpb0QTl+dyyL09KwW5Mt4G5rNWrlLOXeNWViU11cWdWFwYsQAsdOBa+PtqL+YUJSQeA
RavqqwYYiw8RWoZGFbMdIk9idtbj8jOL7dgjDYbeZ8jxTsZ9wPFZ73A8wd+SQ0cP+k0CdClLvmmt
dWj99ElQvgsJ6Uv5RTds9SLk8NBsII/HVDmb6nGiwT2C/oueRr5CidOv3lIwqC/yhnNpXV4I5Uoy
r6ranggV1nvUUwS3mS1S00tfqNg9ereJcOWnb/Cwsh4ZrnjRldm26I0X4MDTKvPfuvgADJRYMtWZ
kA+reD5Ew1irFTIKaoSmyOFER+Q/7Wc8C1sw2u46btTxNhWetBirejzy7XUP6mQSyelth+lSS2/z
uj+EDajYoDiz9JxaliXTQF+Cfpo1aNnoUIK47yu5U9b+y58timmDRxrWBBGQjolh8+ul7mSNm04O
cUXsvLRP1nRmdjZKs/aqX3dU7+s1/cSdsVGcbHOuZynNnYDFSx415L/GWqyrPMoaVm/Gal71jehg
gOK/6d78rtqdQ3jHvtwNR8E+l9l+QlKjfxh3udR2lT6pHm3ukgB1mmPNrkBRg9hrE1/XO8lpNqFb
b7++seeudbHu9l4R6uE0t17Mqwl9qxYBbeG0INgZrfyvxzqxyZQBXc+aJDox6rJXa0UCdqm5W2XJ
j6L/6lV3/8Hvl5Af00vCXbEsbtfQX4aSbTtlfASOGeG+5/C6n1v1uqxI5KUaioJ6c7mNrawAE3Os
c7dC66HXsYWC2JwkYESxkxH92LaXk/H49VWdmhZQwtk5093WVLSyH1+NUx2KMrFRCspUza03Ak/2
qrgIH9QrPCPr2O4JM/JX6Tnp37kX/6JfFrZjO8S/t7ryQaWAS3GwPSO2ODfEojkW6KVuJiIbmKm4
SYwbYPdwqs/cvfnuLB7mD/u5haIrw5oJu4sxqlcOUVfehtLEnbUuDHvuypIba3894PzAfBpPQ9FH
CIyEqmixRW60EYCJyngjHaY0A3GSu15Gklv357z936/D//Pf8us/v7P++//w7695MVahHzSLf/37
MXyt8jr/1fzP/GP//Gsff+jvV8VbdtdUb2/N8aVY/s0PP8jv/8f49kvz8uFf2L6GzXjTvlXj7Vvd
Js3vQfik89/8d//wv95+/5b7sXj7219e8zZr5t/mh3n2l3/80e7n3/5icar67/e//h9/dvmS8mOb
6i17+fmy/IG3l7r5218EXfqrYsxRgbSLUe8YCotQ//a/f4QETqHvxQKhovVmOmbsK4O//UWS/8pL
DDGjOQtjNFFjltR5+/uPpL9yDgDqoBkaq/N86v/fj/bhO/rXd/ZfWZte52HW1PzixQGS6DtZoVGr
WhZiGNFctrp7ZfCFWKAQUgCyRxxONxDbL/iEKjNsE2hcBWiqps/ZTCESYQz/kAgoja4JZo0C49lr
R0zXt2Gpu+9u4j8+6ftPtngWP32wxbzV5V5Ly4YPZuiPPa3SsdnGzbnDxHLb8I9ROMhq+qw4Weor
vaqmmhhV4JU3FHhtsknZS97OBRus00jHzz39i2PFcryl1DKVJNkQzDKyW1iqKgG9YpaslMrYiQV+
DlnbFCk1D8QvPvKGr2/osh72Z2zkVhKp3bTMl1ukLG0HtTG5o4Mk2YVYugHtG1qb6y6biAbz9znd
v8riZe8325YgrsYLaYGJjtR6D19/lsV7689H0UU+CJIUur6LtXyqWlUOBG57azxlyg9QE6ZMZbC5
HCAGdyQ/a/45BdPiZf9pyMXaXqtloGew4fCb7tQQK2Nw5sy4NK18GmGxspdZ4FvZ2OCdXbeIv+JL
f6sd2gfBmTXINKW1dX717+zS5hrPuxX+z7h4VniAEWbp+vwkvTuqjmIseqk5j+vlFwP78VpStuPU
fOddQ1shAPoJ8VZXip0+ydgNdac3920kAnLl1EldJo55xLvRrWlpD92FRAF3RKMtVsZlgOsPLNT3
pieoGejASGS6HM9Wf9Jj/OE6CHI3Uw1XEJ5DYjWLTrzoOaa1BWAXYpuFmv+vqm6jarBbOdngO7u1
QPsEqod3+W7I61vskrdjtrW8ybXK6LKr8VFwpql6byeAIjczcEhN8GMqskthoFkNCC9tKygT8hXO
EKcDD5bS0DH69Gjp+Ry7sRIs7T4FOl03mhuGKlVwH2+U58oh/C/imvRUxwuoGJsCpGMaGz+KicoR
yAq98njqu7s6C66swN/zunBlK9pWra8BOr3ypsAVcOdNqmy32nOdYaFPUz5w5v1E+XcZ5+DL/WB0
Gzm5ECvs6JawKaXsXgrMS8PQtzA+SO7QDkbWXZXiMdOhetJLGogDSkRishJ1G6hEc2sqTo5UWZV4
YXAqoeaIdmr5aLbQHNLcpfG3YT3mC7tWg8QuyEYdp4R8zHjtU+QXh8eggNolq5dNZx2FUru2PPmY
4pdpQFxSDLJ9ioSaRVFAjbtNPfrbCHx9bMUbj6JREKQXGYlX57TN8rxmf5qploowUkbchxP540xV
/T4TwprVb2IVEvwcrncKIEe+qvPwwgStMeaEt4vVsRV6Usll0rLLdFXH452AWTuLcViH1tYQ9mFL
rL1R/4yb1OkF1Qap+vUCdfJhnldKmQMlJ7zl3h10TuLVDSsUEo57ymzXwRoQjp2D/LHxuax0V3lI
76TozJHk1Fvv/bCL4482jY2ZjwwrVQJkHs4/BYDxKHXOXN7imPV7zXg/zuKbmDozGcSA1VC+Ce5F
hwzLS31NP7Tb0uHZ9+0a1tYDFWLBPqfOlk6t/YjnEP2CXEPSvFiuAsTATZX08yu3QVRACWSPJ5v1
wsl29Gr1tfLN7JzwYL5i7jYBz2yM3ddXf/ITyFT/Z/vLZ/JaHMt94LUDFjOIlEn0Xc190D3UimqS
ZiFEYm+0w3z/9aCnvln6Qv8cdH4/vVulQ7CTDYZUNloxtJc+3ReokkJJObPdP7Wf40wmYulDy8rG
5uMwRqkJRqqEXFt8N9WKrfQDQOzdFPwc0JZIxrku26nX6vvxFpfFhqKPmyGNiKMxyGF3aUedeSSW
5Y/fc5VGjUb6IjviTzpxIc5aIhAw+2tXxOHdRbtiJ6yKO6yyxgO4cCRx22iVOKFr3H/9lc0b8E/r
lcq+XOdbM00OUR9v5tD5I8RNKrmVLe8J4lrXawIOzUfsb2vcxJAg1xbvdrp9V7oL+9Kht6/+gEb9
cK4Wc/KTGDJHBU4DnOUWz2uZ41hNNEpuo4HbrTqGYwDF3AzP3evFafHPvWZpJs7KoJ62lG52mWj2
rcL6Q4bINY8FsdhrdTeneDZO9jg5DRdZYhjbfH2nTy1H1ElUDRmsarDgfrzRUdNGnQFfz9bIl1fV
Gz8FnAq2sOvDbeSH669HO7nr13QeRhSqnLKWNt/J61MkY3Fk+wGuyS7cWv5BnSk07UVVxk5ayKs4
xmwl7nUdQn46fvv6AyinbrOma7pi6SonuaUDT2JGN4qRR7aXNzeWIKCFSaaVNOL4gyxhBGgSlXCX
gA5S0RyF/WtUHtQi3U1yvZH6n36A5aQL4ZxihCq83ZAdK+tbJSRbccx2Yg0kOHjUpuRoRORJWlp4
kWbmrrHIn1A6VyUqkNiHTQYfIhfuG0U5c3/l+etavucJq6cey4aUk+ViJ8wxuDcyzYPaz9Le2aKj
bSGpBdJqdLi09Dbdoji4qrbKhhS1F/Dl1JXj1+hGv/36Pp888tAaN7Aesr3CZflxXnWDUJTCyOrE
rof6/6rCfNRdWJTRV8Gl7AKxc8/VW06+396PuXiFmyWIfSPlESqd9GWwAQM7YMF/ZHeBGyKCXMW7
5pFS7i1IY1JomjPr/6n1mOVBMixZo9yzNLhoQ0jCEXoreyQj2WivDbM7t0acWoveD7FY8hNNVpsw
YQh1Y72mLIAD0vVwUz6pT+QoP3KOhSHz/ex9PXV01mnUwUu1LMkUF5Mqs3CoDSL3tW1V4vo6u2pg
YsF9A+3oGfE6T1LgVCjb6vbMfuH38vNpPv9r6N8q5nfvbjGIs5gIOvatcrGBfYhuSXXC7jnFBO2L
e5UGnIDGTJiufQREyP3vW9BIX8/lk1+sQo0X94P+2X4oIfWQi5Bnivzz1TjLaaDXfT3E6cfl3RiL
qYsyNpSkmFtMXfJmOPyJm4Q3fFMfZvehcLYecmrdR1ryz4ua//zdjW00xEByjNm/EBqnN8pVCJe4
7QKXgh9ph4evr085dVJ+P9yiBtCJRPWMEtdnHoHKs8Czu/fWCt6p0ZEQNdx4duEYe8I0Lql+0FpB
yHrH/7rZXlkPm2jfbsdtcKbofO6LXc7rtBD0dOJDqSEU/pHmq3ZOCXXyif3XbV5WndAWtFkyL0mN
DUaHFlK+J/aNK6TNfInI998wEf6WtiyfmfldPu+fqCwuSzw14jugCawSNc2jZAfoat0+xBjc2820
037QzsT81FzE6/B+NoKKFwDyMYgMD9auvIr2VBz/kwqQoYEOMdmFW8Zya+wnjVAR8U5fvt5OqMal
4pwZZf6qPl3zuxEWK6PfFYPuWYygbsJtvWm2I8wOeXtut3TyOTXwT9N9MSjZ6vM8f/fY4G4c/TRn
HMCll+Gth/tvF+7D43SjgMP46V2kd+f6csuuz++doYFBjj6TauKVW7xK23Ao+2CAwOIDsYlKaZUb
w87X2HXAcgbyn0uaUxh05nU3y3u3zatt1ioH4npo5aXfv36ST98BTjhUxi2Nwtdi4cjpTBttO28Y
VwnddifDaSliCrlQV7T/b6kDAen/+fWgf5grn75fqsRstnnF0sf/eN+bvpXj2rBCJNcG5DuCxLst
+QsWEK2KqFh8I2sQbmj074LEgDblr8gvU7raGfSHTjJu0rpddfptacoHo5addkDPn/5IUnE9ZKo7
irhvQPBJZFRHMdhQxBwDwdD4weEDTYdaaJ1AhkXp+491nzp5+6j4zy1WuwTwnK9kP0bd3wxyvK47
wY06JAeguUPYc2If77va3MTCsUo8VzMedSiLPmtNOb7parg2obmqcusmEwiUYEQSRq9okp9VrrUW
bwfO5ga1N5HgIbNnf0px0CI1LYJ2bxrtQUrSGy0NnBlBXkzDa62BYayvWi04Np5h1wYHh8pwKm+4
NxqSFc3nVOc6SFnqKkp0JqQ7r1+PUCVLwhGamB8hqBZzRTjcjyMlIX9YaZBBB/BLxNQG46sPonKe
cWbkXWrKj4p8pxgEml78sIA9Z0DC1KHgt11FRDFlKjuUQkC+AHuYK21gD4jk18gkSUEsBPVJSApy
t4QNmV7j8jD7o9RXK5MMLX0voY7RmsdKA32XqbtQwcjTtBfxHFVNSK4IBm0WKnbQl0JAyJ6mOFAC
8Gr5K1H07R7mIn5q/ATaJiPPpO/5HUhRSuk57b6L9bgpStmp5JxSIlDZVtiZKp88+D7k3S99LFeZ
Jm665DmGLSv5D0EGLVL7USQKpVEgbj1oxeEJfcCmnQbCb7FWILCQYv0Qs+Ue4helAa1YIkSPWpAK
c2a1jy5ftpPkIZNJ8Qh/TX25qVp8YLiYKgM9sJ7hn8nvNALR8jtJoEaicmqICkIOccfC/ctbkqPQ
n9FrWGc0LiRRd+MG2Umd3gqELFlEW+CHauTBifUnw/8JNupNJyCxi7cd6piWOJ0ieYB3C8OQ3X+H
YUJ9iQ1ijdtya0DISlWDmL/oiiSStZG0aGkGHiJ0fslORQ/vB/ccVY9STHwDaW06cUUA2vPJQMJO
AE0+HWIFTUqfOBYWCL+bC4ZEBKJ3GfCnoH/T1cJte3E1G38qREchpPoUV2RpGY7APVWYj3XfbbPY
B63LKxIU/uxb8Hoizkj1qOc8PIq++m0TxncSucOm32ySVrIV5adPFqQ6hdsByGPlE9vlFS7xoI4V
cwvGBO8Fdk/Wrrrg/dvlWwXfYovFjI7Xc9DJd70S4jdtv8lVch216UOYFhuV0C+9Ni9C85h77a1f
vE5NezT7e0UFJyu/kFpxYfb5G7Wty8ZPt34SUtAKILp3nZuE1ptSmS9kvDupTB9CkybwQZNTyOI3
nEVQ73pcZs0xoDnSIyfQlOlBDdODKWQPWCVe5EL9VrfKvSK+1awcon9Xgskd/RlpDawusnZVNTgB
4VAruRqfM1IDa7VZm1g5opQMhSpxRKImjaLksxqHoPplosUvxeSQlaClSqW1Qay7mVbcqIO2Hen3
qVUNnGm8Tgs6DFbqShJn3VF4kMrkWutvy0a4AbW69ozhTmIhlPCnCSW2Cnmk86BtDVCGqlBepuH/
Z+9MluNGkzX7Lr1upGEetggEYiKDM0VxAxMlCvM84+nvgVJdGYSiGbfq7traysqsypQpDwD/6P75
+YSHwSCtaHT3PlxgasCPHZaeuVZBOYLiqOko6Iv3MZ/NwHyqHeWwHRAFSwMwuKzZUHC51vvSGeT0
RVX6RwD91AWM58aM9mOq4JdUfCkV8KFRf59yryzNvdLBLOyqPW4FcEiw6JbefR0N3pg+0nq5nsVp
EfzmCGY/q2FNn7uC44bMgmPdx9gW1qnPwvgzGtSHTtBu8kQCxpwdJwSGGWfkIDvQ3bCuROzzWviX
QJY8g4ktWSBi3gcATdX0aMnCRqugPuYbC+K8J4dQfLH/bkRaThtWiunV5y5uBj6lEDE7aDBFZdrS
/XK68SNg/JmIgFAe7BavBp/trhP7xyB/1cOSvlEUY227k33003CC5QjIxojFbvQwecj8Rg/1Ivyq
cK/gblBowb1X0l4W/WjM4EUySwxBqxeN7XoMQw8xmHKntf0+NrSNJF7rVCn0UXc1fD5ECKfp1Ow8
WVwbjFC44UnvOY3KEI6+JXqAVwcducZoUSQSdPowf0btDh+5fVMqWPINbtA/VjMIW8OBEVms4NEi
EqvkXneK+SaD7sInc1PVmEPxxp7BlDhqAbS13ddJd0jFkZ5R7D8Y2zKJP4nFgp+9HiH0eSK+ECHN
ZVgrtTrvM39pOb+jCrUL2KeKCRnBB5bLiUCbjdirlTa+qGS0w5IWGjYiCzIjPkhOgEmZPHwzg3dN
GtH/cZqJ0ycd7rtC91QJ90fmr+6rfY82seK/ZuRAzKNfaXQDvH6gDn1+zJHPXbTBXaEt4CZvwNn6
eMopDC/sGqp3Tine4AjP80gcBkx8Y34K+BH4E2csTDDTXlsN1UOD3RTY8lRcizqmN5xROu8+E5Kr
NqAxtcidz3/duRujqUEe1A3qx6gqPv44yxok+sYEjthIKnO2OEVlke3fs/ptCKVLF//5QLc88IEY
oEMAGN8MyfsYrRWm0EpaognbyZ1hPMKqdrWNz2U4dP8jccBptMX1VAkwudBAUjv+cbhStumG1WjX
75L9pQLImSvnTHGclSfmDBlaXDn9gdrDOM07kARbrr8Sp/fPv9K528JphGXjA2LMluFLxkR7EH8y
ebfToQcp90W1ZTd39WhlfgkvZhPO1Rc/RF0MjrJS0jFVf90KgOAbjn+DU9VqXHeP/SZwSgGJJnZI
e2zhrqZreOFvwMrdz5/8TGb3w09YXBH0MU8FayBNI6NKzkrQyclL0bar0qguJIQuRVqMzW7KJUkY
eMVz16nyGoxPo0yl+tIUuDBWZv3S6V1T4RoUlMVIQekuuypuf7VYHOf3CER6nbr+w6VpsOx4mG+a
8MikuTTH2PzjbpdEWY6amK/YyOr1qB5LjnKzy3qIhShG1Ri84CeYv1oRQPr23ou/I8a25u8daYdw
JDGXqYcOEIAnvHXtThQtJOHInmmat2hImCzOId7f4/239uz27yVhIXZb/N//V7VvDOBPtG/I77L6
ffwgfuPf+C1+k/8CPQOpxZrzP2CRLFa03+I3+S8WcBghIv8EpDPN5I9+i99U6y8+uoFkjgwHfBSR
kf9b/MYfqTOnBy00JTmL5evfEr8txrZMbOAuho4EmLyGvlRECXKkyUGC+5J+PbmTk66nLRUXSgO9
My/x/3a+cxlwycfpzTrx+4mAXvGdUxMWFE+luaa7N+58++RD/B6Rp/q5PxTqi4ebRYynExc3pAjj
MaUH7fy1M2f6QOLdd/WmrLBHwQpRfYjydaldKHP/2hJPtsy/H5HEjDnvmn/m/dpe7vNsdrRSHqwH
7ghr+NSOeO9d6/t2Y9xIc+l0Px2AjK/CnfKzuu/d0Yk4FtnT1lrRA/+DVPOrcJErtVgu//hdy82V
+/mUYcpLo8aVmdzCSKjLr5V04fC01I38EWaxtQplVfSNRhhyGut4e821Crk+FsbamlvlOrlLH7LV
perw+W/9z0vX5yPdSUIwBxas1R7fWgdcUU4bEPx2Hx/Dfm/JMqbNUF8xdT3gzHNhkM3b2Z9fWyUt
qHPZR+D6MTApuDopEjgqoHgd+kPJ7zbbaWNBEqVe//VCtHlL+yza4hvCJZP7UuflinfTS7VDkJOt
vg8rjCnWwh5zq81/FA/8NGXaMxnjMa/qUQl+PZ3iJi1VS39dHOamElRpmUW736Uq1yJT/3v4/BNx
sduOoxEktccTStjreY8+BlnNpS397ExQaCWUNAv04/L0J6AdmFRTJ+cw3ITpQaFZTUyxJb9Ecju7
uv4TZ3kG1LuspTKGs0llvHX9axT/R5/nJMBihdMhT8RZxYPUa/EnnUpbz/W2ui2twEisw5tLMLWz
3+Yk3DwXTiZZ5nuZNYQ8D5dIic59knnl8OPzIbc8wv49AMgpQBaGUCgtlQFDqPN1ZqNPeTOuaOds
rtJ7dRXdZg5WqJsUH9+naVUdaQ5cVRsNQyk3dJTbz3/E2Qc9+Q2LQSioTS5lIsO+qmfX+1WbXKnd
3yemD80Cp9sTcpJzk/kkyvwrTl6npHtaOswr5dwtWiLbjOOHFtcYv7eT9EnGdD5rYIUcmtGNlCfD
3FTGPqCtrKSvJRK2RnvA717Odq3iRvFrhmQ9FvEVqZ8a+sVFKA9PJvmMbLot87WvUJnGOSoTtlFp
4Tn7LYo2VroScY1Kk4LsmythliH+HFUSao7YXVnpVV5dKTSykDmM42t4ObmvbvPpGecLVTqOxcaz
Np5+N5JTxaC9Aq8S0Fk5UBQwqeGhvxSCK/roYu0YGbivcFk/aBCblPyx6F0JE2GBBEdNAlP+2Uw/
8mhvEgIBXBpc+2hC2+6tBJYxdfuo+Sn2T2n/MACKqUgx1emGplLM0oVEs0dq0IF/JVrvE/90TcVS
fVajnG2uoBjxRRrWwnTlx9tUHdf6+CJNWLmSxqWlcEolzIG5EGXxKlIfPdwtPN+WvZum+1H7bli9
wDcZQ9kpm+eY1IdC/3gl445Fsgutpj49NeS6S2yD8ZegCyC6mVj9YdnAUPxltm7gOc5pyq/wjXmy
xEejDOxBO6TYRRY0MHo4pD/1k4vN8CDvSySdVn2VQMIo8xtPLO2ejgQruc1I22IDk/jXbfveJTsD
eyZeoEKrc4Mo9gEvGo2c+ECL4uxHRmEv1KmO+zux2mrDptTf+ghcFX7KxZeBht10wht+q4WvGjjv
3gdIX3tI7rVVQzpRFBzd/CpHTw1Ep7HeFkwxgQ4uFbqPdGcilBaUq84o8YYBfpPtmhEuD07JKuzs
ko2BokhS3WrGlUwBSpefjODOF4Kd2m+mDIPi2vWp2tfGdzn4GnfbqPuqiKilcT4atpkCfutYdnea
aqdQusq6dnTZHeK9WOwmQ73taBUIgjuregUuJETHRvgWFdcjxi1WcSuT5TWyVQE5q4EflRq7wMI1
NjuK+U0MA6QJYseU11bzqJPJAdwJ4zl6ICupcR1HQ5erP4VLoPFfarE/9uuTKT7vRCdTXI0LKkQZ
C4n+OlWOT0nUc7yr4Dl8Gim7/CRReRTt0DFXwQ5b+dwN1gD1P1/Lzm5CJz9hcUAps2ZSxpkqZ5UV
lIebqd1+HkC+FGFxKBmyNM0KhQjNd7p6EQnOp4ThZT4OZY75FT/NEY3gtNZojcvfRBuIKW1el27N
f5Ag5uO+xXUK0Q+CMm2p3ItULeuaeVfHNEfHtS7VvxTdtUlCddwP3cM0uRISs0C5GnrXU8HNYPrS
6tdyCcNldBrR7azHgQ/ggWwMV2KgbMqi4BD56CcUEDEaFGE8mMOjRvO32awHhD8WA04Ur5Pwe4cK
R9vnw1Nr7K38zgOwkrw1nHo7/0UPXmn49jCaIo36+bufP95yfJ0+82JH1g3QNUrHMxs1dWCaiuPo
KdGOesJqfiHbspR1/dqYT2Mt0i0xHZEALfjM/QqJHTmtyR2fE24uaO53JPVd+UaEk5ytL59Dz+3H
tKcas0u0pnKn+jiNasQKja5SA22toxwfaxhrTStemChnby6nURaTdUrTVOxNohg3/VpelxsYaNI6
sa1r74Ym41Ww7w/GLr80cM8/HKV80j4cR5eCtaorVamaw1K+CBFSBbxZ6+fn4+RXG9cfA2W2Afod
ZHGi8ZRoGAeFIF6C6Xmzbj1rjRlbl30N5yqKtve9FyzW7VS8kfE4jLNjH2Zu3rqp/4gZUtVS/q1W
onnrtYABpRuzvjfMOxnvpTDCfgwbMfgo9NJQ9sILUibLqcVXshbsGo+hjzGq5b2LxrRPMpU0ZI9d
KiZvE9Mx/DIkuHaydXS4ywoUf2L2M3n80ktPn7+DZUr27wF88g4WoygjFw9Th3egbmZJJjLX98Rk
M7ejtwohUO5I/VagfHlpXF36wItxVYQ1XcojccFAplhN2PPKSGcB5byV9qplkG7Fre9IFw6xF593
sfJLed1NeD4NuIPb9U84V5OD/Gg/RPD05e94vKhkoklO/Pj8PZ/bDqyT17zYDvKQS3IqBrRSWCA8
j1DrPv/759f1x1CmmVeXEUNCEF58xqTvm9YI+Pt762EY9illOhO3yeIS4/7sZ+MWos4MJgPU8sdF
R2pr0ehj4mQl7sVPPcgJXfr2+bNcirEYGpFSmLE5EkMVbrX6G3a1mbH+n4VYjALDnyYpkwiR1vcx
Imp9qzeXUuTzJ/3jk9CcSR8+SU26uz++Kvi5dN0pxJiZ7zP0y/sBztHBNTixW8ez5atg/7fVgV9c
eLw5nbQIrdDsYSrsDBIyykVowfJjH9dRrsA5dfjJmYaHINsq5Y0pvQcsSaK2+fx9LrXz8zLyIeJi
Kc3TSvK1ZI64zqA7utOBGY0DCmYE/52M6cV4i3E4ksYQojkeZtMZRH14pOveJas1owYupwmXWt/f
z6dTd8BvgRrjIqnQ61FHOyXLxmw9Vu0qdiSns1Vb2nffZhOZ9MvnL/TMHOB9/hNvcYapNSOODMPr
7RCv06z5JpgFjbcXFqUzI/RDkMUwSVqzFsaBl5jAmAdohMYXdNdaV380+GyCDPz8mc6Pyn+eaTFG
pLErwqEhnLqZs3Tphl7MXepeKmOeu198eKzl2EhZtrz53c1nssGp7XETPM7XjJRcCb2M29bJjpEd
rOeU0GVThEufbrF8TXXcpb7CY0r+uhb3kvYCYPvzN3lmN+EJZ8QfVRS6YxajsYr7Ui0kQgzV4zTe
TP822u/v6fxPgMXwQ3PgB75MgIp89XxjGcA7rziwbJItcL/NcCmHeybt8+GJFkNRK9Tam3ICht86
2my20jacu4tmghHJrP8khauAKGGfRMqg4l7xcW0uWqMKzYLpnOyuBwTf7eZeWCt3NVX1fmuuPv9a
Z/bmD8EWe3/fpK2uyvORYzwOxt7Mob97G41T7edxltSGvxepk6eaJ+DJxVqx/BZIzhzIUV78Z3MD
iGWFjC2mgAKQ9UrZwPm4nb/fpfbNs2Mez05KeiIng6X02BNNzR8aIpfZIdNeLYo2yoVG+vmT/LGn
nYRYDMnUssqpnj9ZpT+FwV0KTBgV0xhiaXwpRX3paRaDMS6tSLXmM2KibwdzK3QtSaULj3N2UJiS
CWMDhhNFsY/fSi5k3xqT+XRAKgARa4beNss2TbC9MCjmH/vHezsJtBh9vpgOQlkQqHPH9fAY7wug
/q/dut01+LeuEu4qF8b7+c35JORiHCI4bK04ImQZrLxN4ear2e+d5UN2Z2+Yf9dw7ddi9a9wFIg/
vkorDUzQ8IQLaKVPvnj9Pip+fv4WaQL89DVSav4YRDInjnrz9xoVFSwCbpKKa5S70Ni0fWsrGMNL
WAcHzTZA5Z5Km6l8VSCz6cO3yXxOsNNG7Nsbc6co+GlSiRm4tF0iaLjE17anXGtkKbPwfgB/XPb6
dT5hZypjiDy8lpWOWfBaaX9a0VuJw6hcvhtm7tAS7lTp1wwzCSl6EuvNSKeKcJVYz4jNdZUUZ0pT
/1cZFbKWfKWCZPfFsAq9aK2WVyVEk0GdXAC7gO5H78WwfvZauW7T98zQbeTi9lQ/Jjrydf8Qij/z
HtCcW0avMq04Smi6tX5bSg8+hOquhT8csEzr6ODSXYmsuhC0tVYI7hQcPePRUL81tD5krp8/qcJD
YbwGQPKEYYvn7iqKZHsQQNuVgLB2EXo3ZS2YD43MQWvaKL9QM6ENZn327VLqL4pwJcSW3co1SAV+
Almo0LFG3yk0urPdWHRj806JHjXTibQbVV4DygReuMWY3S76r1p4jVvDSufeHtH57OEJUKkPVaFv
Ws+40zG1F6TvJS7qkYYVO9WUkkb78q0MDobxAJ0RtS5pfFVAxPo99DYC+Vc0l8O1PxZ2IIR7FRRb
UiNatzB+3ucpdgjSY+g9BiPLlWcgUbFUZxRAoLYvWl1tTMuz+dltGBwGCTJ/2juDiiZew1AUs+B8
p/dfsq5YAZD2fD504frCzoDsJ5ZAwa9nfnZxZwLGwP9C67i4hzf9dByjlRBd41cH+nDj+TdJcSNo
t754qxcBJqLbEiyskt4P/I7BWuVk5vHJphfIFuQrub9RpgbUiu5MIUnhFkN3UvOM+M+n1NkzzMms
XaznamUIkznfJAPpPUM/3U8Pnwf41X/3f1/5DHGxjGtSEgFaI0K9bq5mc6oSMJ5nq9v6whp79mB7
8iiLg60GTIuZQqDZGq3miFlhmvnfMOX9fCn/o281qH2xi7RfDzTldveYOGAamReI17wDjtTOxd6W
C4ve4ihb1MmYGz4Bs/xRnzZZCl/jEvrs7MuzZt81GoN1c7mw5pbWxYYcDnbjFjttO2xrt726THc4
O9xOwiyGm5cFnmj1hIlnLW3DcfZS/9XZU8NJhMVwowGhHDQaotCoc2yVV7n8Q7JWn4/ps4egkxiL
kdZ6zYQ/ATFGz1vJ4iEeDykIRq+8C7zyQqzzd96TYPMDnxwn5ayzOl8jmHSjbuaBHT7hibA2NnDL
Hd+9BLS89P4Wg22Y4h5NO+FyDzNDmfbDuVcp23z+Bs8VZnCcpc0fZZepQWH7+FSZMsVCaMYktBEP
lm0AZwu7pAjDCVjKeFt0ezplypG++5AKlbAuyi+N9yBYh3IsV4O09TNzpXQ/skzCxPpZafGqLNW9
r1wwGzt7iDr9nYtDVMlGEQp5wnBCFysBV1AdwRrZyq5G46CVb7UW2l3hDtaDqe0+f0fnkv6n78hc
nKjUwitK3+MdBbvO6a7K+3YzHLrDTE4tvo1XwzUq3Wt9/XnUcydiHGBFynIKPoxL2oMWJaLQSikL
AZ5LaXkE6gN66fpiL/y5caZJ/Ae0J6mxZcNnXiZ5k6rEiQbUx2sJxWp/4QWeW9MQOMIxm5vtoXR/
HGO9mnZFIlfzhtCQ6cBGhDlTXaSAn6s+KadxFjNUGcUmD+lDINMhuZVTH+Z5Wu4jZz5xayC93QlV
UmTLB2+dXtC0nVtQT2MvpqumerUm98T2sh9K8EgfxufD4exEpUuYZs6ZacgV6eNLpF6dyblCAAor
m+Fl9pf0dt6GXB9s9blRGYvfe9rrN7INDBkrUuGrf1l9P+8Ly0PEya8wFlOhkKcyNwx+RVh8N+VN
QsK7stw+XfW4F2lWskm167paR0a5SjiWff4OzlUrmAv/egfLRI8UVR2tajVHmL2+oYr8q6M13ljf
oC3bnu196bfyhUrCuelxGnKxUdbIZYxS5YFH+g3VQ84ZuL/UeX4u23MaY7FVNsLQmdX8WONvTHL3
ps25pbVwe+lsdu7iBonIYq03RbTFy9SElvudGIScYUYkHr3vSr7IJQxy9taMqXUjx1Qex6RdRUaF
/Z22E9r7vH+Im0fRu85MzRaAvalbC/Ozz7/tmTXi1/rDycckD7XU22GxNqqmMW/l+19rxCHczX66
l9byMyeG0zBLuR2mmKUfq3OY+i1sX+PiUVIdvL8m6eXz5zkzbj4EWlyQG1+y4sIkkIqHqIqDTnuv
Y070eZBzQrgPURajs0qxUQnmAxDdr464me0d5H3xSBs0elpU2o5w77kUPYaf7S514IflN5eSh5ce
dDF4YdtUUTaXp5REWcWtRo32TTBvP3/QM6vrh+ec//zk7BWP7aTkFs+pRGS7nvroP5iCHwIstg69
KEpzmgMkV96G7X0bXlmb5pdz9KX857mD5IdYi60iN1s5xKBr3qZmT9PEmQ75qrFbt9wx5Z1/17mX
fNCHcIvUGnglsesywmk6uis1oisQq6wX8RJA4+xAgMdLIVRGl7kkbPo+BlljF7HLW9dx6RbSHT47
nw+Ds7OXpjsF8hZSj2WeOgibSLNqQojdt6h1zPo7gCW7Dg6af0Ghf+b0pUpzhNlyk1T8YjxgJq6K
xcSRT522BYaBQEDbHD8k/EQ/f6SzgaC2oUcCJEbEjyO78VsSVzLnWtqeTY5fyg3EiPpSQ+C54zOH
L8rUaGN4omVBvKhoGEL5x5vb43WgONMW/jiJNko+sTNuL2ntz67mgOhA5eFNhHXpx6cyKMgkcT6P
BRyVZ8Pt0dXdYnNJbLyk3s0pfhWkKwRoTq9/mjtptR7H4sBj9SvlO0JWzTZeyAmtKQ/iOFaMaw58
62IfAwyvL9X+z365k9iLNcmq/bZWOmLriZM1wUpUSMzhDKhcIrGdnVgngRZjsRWUQg10Amn4B9bX
Y3tXhQ+fj8JLIRZLEgW6clChXaJ0wT5keNGTq1y7cJI6u4afPMZiTICowGNFIsYskzWqh1Z8/589
xOIqa3D1b7SGALV5HKQ3QXGri4W5eTouzr8fBtziFJ5YU1NGLTHkjeSWx/ZaQDlsK5vmm2yL22Rj
1hfOvHSCnQnJzVekmGSApl+uq2oaWTX2moNNL70i506iuJP2vcFPoCtex3Rv+E8ewGAIEyqjUAf6
EN0PyT3OrmV1VDFozfStgBKfE7sWfQcpgOz3vULZDKGFUg7ot1XfvE2C4XQWnie/ULrUak3lAG/S
DsVoFeB/Mgnb0Ppegqcz9Y1g7TURYMHD2D7J3YZCQ6HfTsqzEacAF9PDYD4ILW3y1ltY7k1ayy1h
lxsHdBamVtjoINXkWge5USZ3JSpx3/Zqxa6GXZB/nYSbMthW3rTSY0c3EN/eitpsgHjo46/JRFZi
SrBNuhGL0TZF/mf+HWR/PdxMke7042oy78cYsx3p2cMvJsabr7obuttBv6PjZyxug+4h0vdTvVPy
Y9IiMiVl7nNb02LSHMFdG6drOqRjbVz56Iqtsd1OUo0dqlOE39LgR+AZNoZfY7RRe+2A7YyCsSsW
yLZU7YLhOMY/6/iLV/a0/JukVG4Gb5+Y7mRheLsVxuu+YYhkh65p3VbRSO1woFbJ9QvJI4SDtaIc
Omk6DiPrmCXxLI+ZdtUEriZhsiPbEqaXSSzYbOB6so3HFxDQQvMtkEH0YZ+slIfC+lFXx3x860PL
0YxdpScrT9wIE928jY/WurHzSt8maXpXFeIuCo1rCQMeUAKbpBbJ/xxrGbfF0LA779hEkh1lzXUM
VGKcym054s2LcSw9qU/y1L5rhnhNGXIlicdCkW+TKbjx8xqCsoxDrrJGm2VDssTT1g1z6SmXbqAt
5NJREnxnLG/ron0aBQ3vkh+WdswwAJVQBknstr5dYP3TlweLXK7HK7FAvshYOSFPa0sUNZFpp42x
xRwKLX0VNq4opQDlGjr2UOtdq+IhqMC7jA9+CIFofMfOdeUVVwWoljBem5yHBWuNG6WEVbDYPVYg
CboZlfqCiNQpA/NOaidYz0chBunTXmWDuEqidFPCISh/NBUr5Bg4NS0F08zMoANCr5NdF0z3VQIQ
BL5DI+wNDYB32W68RN6xM+yjbOaytBhhh6xPntO32rri3lyayjoOTDo1GjtWJydofMgPvWt5gWtZ
0K6xoA0yfWVVsIDifYRPfH2Vx5lTqL4rDtY6A/0QRPzz+UaleCUpLk7cThdjMTI1B7Pr114GNe65
aXWswWl1COxOa7BEdSwDa1JQGQrAhbE0V9r0VaWRJaPtQO+D9TQ7LHvIAn3BbiicqAM1y+LBKxw1
/yJ5z6GOsx3OeFXXuhosmbx2RhoSRvHFgKCR6jRW3JeYLFcccEkOCMFPgIwYkvlOIsVrS9LvJaPb
p6m59SjKG7N3O4DvVt+E1Wth3CrzQi40jhIVaLa6Vaygz8fDecSTtOltnCFssWjcRjsM6VsGIqQw
LETZUL4qwZYMpCxTdugTYdcV0jbwoTFZdeaCP9kK3OYD721SYeN6ux7b4Uz/4oPy9zv63z3m1FCv
rAIMXNEfx0F1/axxY6k9RMyBgYQLWHex7GO776OtMjyPfcEv5fJs/tALeSeFzzEFODXvDwO4HwXs
1xTLqwTO+jQKz1BqH41guAVY4eUicy15qPAHV02GlPyciMinPAErqK/DTC7SXrPsh5ZUQL4famGr
6G5CIkv3NkZ6jKJrPLmdvBLRsacwnzrgWl89OcEc/k6ecJm6C71D6e0l+ocab9vnGwnd7qC86+Yj
0BvdolXFoxaoksShhaPtuUMG91l7M4ZfsRkPtY0gXMfp9yADDIKzdreJzJtI29ZSzlJxNZd4zep6
PvAEAfbm4MphytF2FK0NTE8Vay8iJxIxcIneJHHbh66kumW1CXDBkXYe63Of5PRb3LeBADH+R23N
QH5HTeiv0XEDhniSgi3y1rV+XcsmrUA20OaV0SdOAtlHv4oyB5GdbfZPtak7ZrbBxMUWmCvWT4q9
Q3uXy07f/czh7Ju+OxnUJ0t7oE8kemObBRQVYmrkO15yp2O1K4VPClVm65sfvHfBcwa5qdyN/Z0R
d/Ar17KEQUqz7szdvGAnyo+wus3lpyTYyJRUI+WuDW8iGB/KTvFxDFA4fkJTzX7kyj5QHoTKMSn/
C/W2woU92UOit9PeTUdXbr701WHwNnqCfE+/s/i2yr3Yi1g8PJn+LmUayulBjiO7Y4Jkk1vOmXgc
Z/Nyg7G1hHFx+MOiuF4MrEbNbT290uYTTF+MRgeutaXHQfWvO+u5Qg7ouSNm9fhEh7dp6COz+JF6
ynpgUQXjm221MbeLNGPCbZustBmXDZZ8lLsyOqSsb4UPgXzYNRRBDWsTDz9FvtWgPMCwWMneF92C
Eaa/tOp1kDQwjlxFgtZP43L+5tEmEXVbT7masJVIi5sUdllyo8iOZ94Nw8uEM3tb7mT1mxjd5f2t
kHz5/HB49taN4SyZJdB8f5qlKlM+5nXLMSq6mkmWlhvu/XesAl1WsNj2L/aaXAy4uB+kkQGHriYg
WLA9RHzy0HPf/LSanoE1rS7JTM5dR2beiyLrSC/+kCIPlpZZXUYSUc2/idNxtSqit89f4bmDqEaX
Ly8QOiuxPl7qaqEbB0tk8eR8bZrPXbL+/O+f//3l2RqUAS060AwgGCxSZjgieIEXAcqVMaqv+4id
CD16iPPfdR1eSPjI5w7yp8EWmTOzNIVcqppZ1KSvBY9zRBmthuRxjPdeQJ5M+65o6zG7wZpeEDBs
b9m+49tJE/E2RO2CnUKIn6OR74fhWEL0MzvJFvvfjVn/H5nxv+iFPxkdsx3VB7+ox7b7lrSnxIxf
/8LfyAy4xv8HkQGX4i/wlnhlQEbH/maehb8JGYL2FzpC2Zxd2GbZN/X0fyEyBEn8ixM0uS9saNHo
UfX6N/yhtI8jV+esAbcDxKglGhZ/2TLdIRRkXPypG584vMX1Vc+Awd4ewJ1XuQIGockeShTOlmqK
vsmWV81t9D3w3FZzMGaBFakUa1Fb6e1aSzZ1v2+QpUj3+fcATbDviDq8vhvP2ES9g2191Tt6tRuF
PWin+hGgcnWXu8NTcofpe2BepSrsv0c/dGPYSPSsJ9em9E269bElv5Tk+Zg0mJ+aYgzJHZMZa/H4
H9eDk697+/csP+10XqyWv/4yFBwIeMFWaQor2MfFRe3ittFjrXpSbqrODgEcx7a3I4F9Xb9AR52u
cVaOLiw4ypwR+GfF+TPoIu0hx6OnDqpaPYW9oyBIkzYoy+J8M1nIliAO2mK+0vqjRRM5wG7HvyrK
lYFB7Ax73Ey5o8HzwscWpx43rteYRJF0okFKh1E3l6Nkm9N1EoZOR0c1XcM6HYW0RF94c/NK9dlD
fPwM/7uerFyNArl6QiOmUBU0mmNMZdrYU6oaVhDWLn33RSnyz9e2SLTIg2TlgijS77KKHqGb40e0
M+N9Ktx6vdMewcw+6NjN8FPWpHq4sn/31Pep/OGD4yQLKDx+/gbkRefanz9okZXxU2OqBY3B4ydI
vuxIXYXpfgALoceVjUGeHX0VanFdjgY2rI9NfRdBT/Z2ceMOo8x9v+V4Sw8fIKo01FcYKK4SCJki
B6TJg8AyfmUwxmW5noSvaTlxmNx5vNosL2gjlnDCzVd5KQDsnO9R+W0YP5cgYhvl29w9QJaFY3Jr
99EVje0BTFAiPadOiNDwTVFuk8YBvDR1O+vWm+6laIPqe+by9jsOYJZgC5GtiC9WdFvR/Z/Agx4e
Q8GpmOvr4r0jdaBxx4gPNZhafMXp4Y5cFNVcPMhU0EBXB3ahuPyFbXwDlHXq18JX/jyee9Jt880U
Vtmr/GbEt2rh0Ieul/tUWcO4fC3GjQdzOr6Vv7Qc/x9iDuAIViHQPNHVj5nlNY89vDdPyevY2Nmr
3jzkD+lDyeo2V4d3Ur8mTk8Hv0pqxy5eubS0yU2XHnXsMHU4i1tPoHlyOxyl9/GhbXb9DWgCslut
so5SpC4PWo2U0ncq7W6Ub6XByf1j620imLESAAtljxzwpjgq6+6JtuHHjrm5H2sn/SG6DcK2yka9
viuOQHADnPjuq1X1lKw5EwuVnT/Wt8WqP5Ru7+L89So9KxADdsI+d0AKg0y1ldW0H9b1bXZPImsi
jxwctQ1r9BbSeeWQLJOEW6Nyo+aqTTCIau3kINzPxJ7WFTbtw/BuJEfGVoIFuefgyVRIh/RNEWkO
Ta7rN6WwjQvc9oXc/Y9JsCxtmiAfJNFkMZsGt19DxSDrodKSU66Th/wdEyGgC0ggDZ6ifUBKm7yQ
lfl8Ji4UGL9/A7sB1BSwKZSCPq7ieGMJQYLP/ZNmx6mj7Wp8i5qbyDWNq3iVgR3hMrD1X+qr4Ri9
9pfMT3+BdJZLIbgsAyYaZrUgqD+GHyRKKZZazwuTPkMkgAisEqfbig+xhjiwshxli6q32xrXdPN7
8zxUbJwc+xXAB0WjOQCK53+D874QLvz9XmYnWE7n1LbJ5X78YX2IfaKsVdXTyB1wtm8Cs9mba9JA
OCkCvbTjbFXHK3Ae3ir88vlH+VU6X74VRQPEzY6NJ8TyraC3j8fUGqsnvNUAAEtuUztCio5VfrQE
N99iJPgSrDCx2UQkN4UXunFViVbArW/u6pnQuc4rR1op0wx4CK27KHq+dHnB2uzMLqbgggJPnDsa
TWUf35Av5XKVenn1VGO8B9YBsgb9r9V/cfZeO25jXRvmFRFgJnXKqKwKqnhCVGQQcxLJq5+H/gf4
bFWhNRjDcKPdbYsiN/dea71Jfs8XHlYghnheNuVbHBTelB6jRnKS7sk0byJz16ibOtrr5buaO0Lg
SzoeJ9goC6cS61Q20p6U8MSLo++uZ1pWZ06QvCvj3eL80as7rXvMhnKJF7fFqNLQvDNGo5GDV7lp
WhUZSoDmWGMTViTvdB+3ZgSE5UeUvAZyby2iPY4TavwC7/mkHIL6zqw83DQa4zgkN9L4XKW70nAL
dcl+KTaOYm6T5nU8HacFcVO+QeXQtJycttQ5BsuAjbxz1JwM5MmL21WbO3NckhIyUnrOGBAkniT7
ffZ4WrwqJsMC7aAvMgt7ARTor5HukMMripaGeaTyUJ98uXTakz9EPHTI7Vi6+gr5CYalZ88RDI9R
/LgetPin1L1cbLRvGnU3cVAoYP59jqKZY3pQxBzFb6dodzaohz15cuU3ITvK4aqs/XA9Csve9KCT
9xsS4DUzs/CFEdJDm23V83uEHfd0r55Wk8YM2RfVl168YTp0C6NhR9HVrhcP2q3x2qSJ3SnMH+T1
ud6lGR7NX9zkqnGGfcBL/lWGq4hptogP7Xv/lcENLzxeshMG6rWrK1vVixUL+xSi4DMmpXcMxwXM
HEQLS3lYIRyArS1xIy1Fx+XuKg3g34b9//YE4qhxzaIRwUH2YrOqyZ5ZBFJQPWj3+Ji8TShERW8h
kk5P+rBVvgFrpGxfr82h3F3jBCi/vW5sR6aiI7nhKi5eN6lVmxwDf6xl7NPbqHmiweo5NBQoFN8m
2vM0t3ORwnWTcBNyvCPsXF1iKYwFX29Li3smOzGn9ypCq8HR17snqmOA1tC5BvIq8434saT+utaL
cjNINVyJVa6VzTOO7Slyg2nZo5O4l5Y8f8FgCWBWsK1ODtXbefSNhMSxuEOtYKsLnwpiXHhGgoDE
q6nsNKtq5zro9DG+B9c6in/HCv/vQ/3rWi82etU8n4Mk5aHKr8GO0AUK4rI85is8QX0yMONd0DrN
K546PZcHU2+yGjs4+f298oRh0M143vTu8KalTtGuz448bRq8d/4/5C/91vn87/lzZv77mjKjrfMx
4J62TobqBE0jM2wQZpxmMIB2awJeGDjihdJP7nh/8ronxLD/fS4Rc/LjwWLXoRDmS7Aw2uxLkkWO
50zTZ0H4UD8P9MJZ04HbfZFwZpFCFZh7rQZskl6A1mrl2+BRo3npjNJW6pVgvOMgYJP2Ge5MXtGF
8h2y/8Nrt0bhaYLLnAYHKfX6dp3lDTv5p9kTlMj/GVXHuvML+TZr3+dwsbjxhGDXh/6oHItum6QP
ne6ppBkEfj7cCBrV+vCN69SkrUZ4BOPnArmYtopwo5p9KoaXZjzG1IhGv4+13hajEMb7QEzkbnbe
ey+m0i70/Ryco9/LoS3quJM4deOL421IfW5ob+p0Wpbj9yA4xDBE+sqk6QTnSGeIKhk8qbtPi9sq
S6yh50hT12Ack/Ed6FYLqpBY0haBUxswS95piVdry1O85ldGj2yPG6FYkYrRRSNTCMMSR18wb5Ms
8UpswXOttUYQs3VVqE6YfHVhA57YksyQWFj/x0ngzAbcGUm5RfxVVhy6Wn44caAQDtQ6GEgpd4ov
rJtySTMR45TVdo4u3plzQ8SNi4if+iJCXRWtolwqo69lqrMwt63weNJ9bKZi2c4huAMrvvJCivQi
t1Hlkbranez2FqPekzOEtvFVv55EZ+Rqq8DrmQ/GHn8yFJ1hIr0BZ6doDXE9DB12cBgYQeD0eI3r
N2HyIo3+ibqKKMTKKkM7Kbft1+merIQIgdCqay3yW8svFZg0oVYwNLrWlYYguneS1NWGXQ3GyOOK
1zRMHKMF1NbBPd/LILDlqjmMUMSwyT/IW5FncUtow2f8Ur6SUPdtxHZtPklvVHYhaRDmkuCOrti1
6QZ4oMQWMV7Kxq42nqTFduhe0+wxE46V7msTaGPqNrLdM0lYZqwK2TWfhofmU46s1uex0tMtzm45
LGm2isOCVTm8mPhCGYCQ9yiTRGscv9phObAWkeeJ6J7OnlZ6Zovrl3+etovqzQDcDu8zgG9ucPop
kD/Q0rmt6ChlCVRy/oPDXgz8GgOSAe9DrwYRUogIwUneIvsUpc27uhpvsF53kjW5vAQ7OnMaoa+t
IbOR91ivw/IgNsuOGsYe7/F/qUnF0b4LAdVR5AzDW7dttmAJ7WP+VGxNZVtpbte60mO3WIWfAN6N
Y1oSXkH92YZZ7AyxvZYmN72jQivS7Vn7aprV2LrVpxzTclrnbbIvjU1T3+rcFizEZOekbCXTzpjE
rMnulWA12AJw+JJPjdK1eT96nWy5CHT5BylECg7+K6z0Uis4dAufvwMIV38mCSQR3FQ51ibAPs3z
VsvcsVLsrHk+Rc4ZgHM35JthXS9j2cqXwo7g5+cWp3v/tMWQ0BZdkmjw9Qr9yhE/8PXKv2VAIryi
juW3dHt+pvI2D9VztgXyNvx+bdzCzuqs8VlbV9ss9fJv6ALaaz9axXP6PT6ftjwCDNZsuAhLGinx
ih73gnUyH2Tz3qyiqUcUwrj/oo5T1MKMo2wRPuTPbMaT6qoZvmPbwdRvBEiz1U6rdgPozfrM4mgs
zVN55308IJzOGSp7epN22Y0xvgIonsB+uuJFhkBc3kj+2THWBhh8mvv6ISH4yBUe/oi2uOtqyl8i
3M3KNGxg14CSDWoP1HnXRkbzOPHfmoKvZ4I04N1CZOllmTpkYduWZRk+DB409fxYPQ4OzhLzEAWL
RWvYxLwQ9gctf2VrayAiP9IcZizjU7JG7WH/91E4+zj/5+VcYEU1/j9taRbhQ7I9P47rOapJap64
kOrExHAbjV+ZRBZRutEacqRIrCGO3NLe200NX3ur2OmyWtXfwy35iY7wKCZueuh8CARuvMokj6oI
FsWG3kl1pHXlsJS96DhhBRHfLkILspzij89zbin1Ee2I+Z7453X+kCa++MREG5T6Ye5gQNwR3lTw
WpbspWfICuY2chnQeDwoqXjLTx8h2s5yawAhCxhwqsvruijAoF9u1gIrF1NVdZXx/kXhfDJysYsW
0IAhPaOxhRdzzKPtiF3hO0/vnBDOU63lwpYrIFS7V5dKsSQqVYg93cSSbZeKHwvNF0OORG3fV6Wf
sfWL510YrwG6w+wmrLyMDEqtJ7tk2aUrgcoNWVnS7JrhLdFCBoyPQ3wn1c6kbPVyXwuHMFv3kd8t
7A5eACHybX5sBXBxqbHS8eQnsl3tYh9ax7qTniAkGI3Xnu+k4j48EeTxLZqvTQMg70Xjqr0rU7/f
Z58N+8YW9wdqaiaN6W1/mx3Ls5PswaIIMNefo31PWhDyawuaRWolzAOjnXh66ISdWb6wa8cv86Zr
Utq7mt0EDAP987F/E7fdDbLP3OrvOGOaY//YvunEnkJEsdQNWs231i7uk2X7VtxMX0wBDfQVT5h1
lobd3HA2BNqKc0nDU46RIqLbZPLrL26iTqX6ZS48kjvpmAIbXlSwr32994IncYui2w7uairvDpwa
quGSeUu6TNzkNvbOG8ZurrwUm01xYOaZU7dZmUeSoKuQiTD56QOJRg53obHEwuK1nEd9+exx0+KM
xSxnsSk3GDtwMmkW32CPscODyhLHyf653QoeDBDhCNdsvMNWNIhXELcCZM87VnazFAtXujkv81vi
vqQHbV26OYZfxjp3S7uLvdkGELQ8wQ7yyqv/y3RGNf5ezXOn9he1vUgboxfjJHroP2qGC3azN57j
u3z7f9TwCom4lZ8/jTsu2A+Yn2P/8UC4pWxY6d74Vhmx5lbpg9L/95YEgvbba7aQDcJ3ITv/VKIa
aiFUYsSFLSyyNrTFUSGOSM6+e+4qrVg3CHTGyxbBNZ6nwW2wpoz1hmrdb1qrd1t+zR+b1WlVbthk
MG+bGPcK9in1yblJYSoVTuNlKzhBo2AZdoUBA66rJMEyGsDrxDd5tpYiuPGEmcDObNdt8QUtr6h2
yh1mr50V3FdHZd286Fa2Kt1mK7nT7eiJjng4rbT1PGznJaNlRAnWrlOS4klljnH+kD8M3am2ERbc
2UqxpV39htKx+5i+c5Cb2lncjgf1Iyfw7YPCQf/ISZx0ITc5stV+hffSFW2DNh+ll2fR4q8bfbEC
BCS4i0oOI0Zfsw+K1d/PTJ1lu8QLA5Gl8Kxszz47tlc58odC5M1dtiKEPXMoBekRHc1PQHzIwlM7
nBZNB66Ur+zqpeTPyduNQ1YPzlonD9fLwVe1nSi70To7VPdYFV4ZQmu/nat/f5f5u/61mjshaKWT
yXdhNL6CPRdvcRRtVVdOnoCHDPl7OGt7FWKYQa9udW8EA9U39XxqAVmd+VWdl85e+U6mlTIeRHmr
V7eE1bXyS00acHlzrleL0m4goJzWp85X559WUznnl2xrvJbL4gMmj53fEbrhVO9R4vz3a/HLMILX
FV85UYSOy+DmosHXo95o8saEc7vL3rIJApUl1rj1mWv1q19BXOBIwgLhZeZOOvqZExUfKSc8UoVS
ujaf+rsubGh6JLfaotW7Kr7/fT/53wVeKvSU0jDTmmSlB3ypg1v2kmXupbI7vglPGTfudS7SOk/0
pjfZM+/jr+QpxGyWylt7jJ8HRmEmPMQV8Vv/feP+sEN+rnLA+D9pEhSV/66MSZwiY9Jp9vEjgRBc
WOe7krV+LN4ikqAox2ejac+Ud7nTRUudvFnMbr+05r56HY6EPgIUHZVNRmPWE1lIAGRs5TfGMgZf
oP4sOcxaS1kKrsquE8PwtEHWD7WOjfVuOq1y09FsOGRi5cqRy2gDVl/vp/Bqh1V5ssoHeiot9MrK
a/KdcLqhkdVy5nBX7sIvCMWcC8rSYcQNRHI58ojqRd1JJWW1uI7GjTKXxJa4YwIDGrgbPxlpGq/Z
sd/3O17Om3Ezkbr3orkS0brylmu8XnvKP8drqolch+RvhRDwH2bqU9aQuNjqIdsPazddpUdSzpIb
lBt3kpN6DAMt6bu3W9MmFEb4bv3r0Qx/VOYXi+Ofa7iof+PQDKaTwTXoO/jr2+qbt5xIXMUGlVeL
DdMZkUMdhuTjHEASrhnsrOqVPOOp1riqjjSmskf3zVFoN8t0NTkk3FCStB6iDCXy+y1rZPGeeBjH
REQYG8j2Q1td1ndqt043Bvaa7YNJ2545o7nUO998piGE/NqPr+fUE1RPuKPWfSQ5GwCh1MGOKq/f
0ZvTawcMSO1rO+kFQelPAwabRZRFGCoUu38e2187qT4F5qgNM7n/Id4nbCHY0ACnSWt9PcezszfS
YRPFUlj1d7U11nSLE2qe2V7wWi2g/1Jx/3MtFydUuziJWdzxeNItwX1AVp90guVOz/yJugqKcPeg
BtvAsOXmrgJDIRlmT05lcMu4FrirGpx+RaKJrzvBAaNkYyeqnNdZtZPvye2kUzY8tXaHNdt6UVj4
h+ffFHxnB/drsqHW8apPHZiQyEZOa0HyJQy8slVgFc71fLHFLyfYP9/18gSrNGz5FO47tv77cKk+
5iisAZ4BjZcJIWPKPVNyiI7Ggd8i5KCTbk0QhBAGOsRwycemEF3DvTLc15GbYo2vF5tir8lO39ss
JsZOqP3mc47RxqPO0JdIwefT6tTZAgJbZkYU6mtTdfvMPSs2PfGo2DxbtrSpJ9Xg9AmPONtKvvmJ
o/LGcFmLH9L4WhPVvO4N2wpXJ5I45TVG1ETjtaf1ZMzjCdGbA6RLe1w2G0lx0i1j8sPiMHwB8Fn/
vdX/vnRnQtSCBYys7eKMlJJyKBedGD5k0PgBPD80r1oTPqs+NHexGzktXpgnZkAfynevecQXCuva
xrBo4Ujl/79rAftENf4L0JGOqoQhRcexY5u++pilbgXHSrVIHBjKdZXcTKRrz6VHaGu6bfY3KhPP
ltBJ3TZesqdrVoK/4JzY3s5Z7iL59D8dY8euDxUy7ISjhmWTPAu+SRxAw2hViP9Kd4AdMtQ2AV1K
PQ+ZFDsiIxmrJxufKokYzF0rXxn1yL8MHzB9lnV+wO786cxqkMyrDJpw7CKbvIQs3jXpsiGX+VyR
yCM6AYDiwqV9Tiv3rN50g9+ePwOFuFlO0ana1OlnHa4K7S0hDHRaJyOr9oZAzGtK49/vnSrOVhUa
2+IlaDXkst6HUh4+tM/F42k/bbVl9dAfEAikXua3a+32xCXRuD/0D6aXrnO7WxbL/17cf+qUy6Nq
5hmaukTqo/GHyPbXvqxUunJSK104iqXNtrwgcLizTwPhHB6Zyh47sk+KnWSdJuvs6hzfPFDJOX+X
x25f+QhMDBpJauJvoqAj6O3Tnrxfw3Dq3KmImsCqAiz0OF1DW5Sf+5o5J6ETyq3o3L5LgN0QwjI+
BynhyKtye0a1o981d7U0n4oOs6HPcFc8x+FyEXnEmLqyU6xON2JKVox5iOcXZNsdxGWk2+RYyFDC
eT3OdtVa2TWLdf3ncuTFkGiJDQxfJXSd/xaKoiYPGh79wrF8zmFwIEJZ5TegHSGCtxvxIXpJbvqD
jpvue1NBE77tN8odEpXkkUYgeavIbLZkkqTXHB1zuitogUV1m4W+LHjdh4685rQMUoanJ5tHodwN
axW/DNzEkEYzHpCYfXwjUcob16RMJ6fgvRtthcZ8XTuaU37ET/w++3qpWp1oJTvhSg8l//akoFdD
oyF2D1rlRaXc1bks9hPvY/6s+qN79mfg46GZnsunvrF1wxVfWDTrSLfiz/NqzifPre6d11dZ4uo2
fXbRNbL0zxKRR6KSOKiaAPvQaf99JOdsYeD2J7Msz5uJjhk5IJo7q7LNFcmm8ap81O/T/bm38n2x
EkYLLSSM+vTKSOL/Puffd4/Vq0oiZs5wfpn9/XsdCwGj0kIe5GOWrDtIRIuDnPM2DRG0Wican2Jl
TU1YypaWeU14m6LlaWVCkxGiiZRoiCdHcaXhFRZg3GWBeUvGCtUZHJDGYqa/bB5iMFq/j2z5HrEX
Yd8WhIWcMm+BYGmvsguGWxRpDbgaIpBaQU4HH1CwP8LFAZZKgr2dO9vlDSms31BZcbSsBwpn3Pvg
l6Gj2ih+0PEMP0LFoRpaFjIyEHvO0I69XNhMwgZvI8mwwAPE870i+VQIekUMii32dr/TwqWAlq1w
+vMOUh3zszNG/LVXc9HxxoDBFHjRMNMAA93HHS8PV0jjo2ipQfCT7vR2yeCwDm9PgHwkJFE71yUt
K8O/Kn8R+yckfD19F0bgsIWeJBM7TjfPbyXUEjPL0A4bzB2hK6qA8cxEA1BSq3jlOM3N9elVJl0b
dsfZzr4gA9rtRntHltjReoHCCy5YeCrwgDzxtlp2y+SVqV73FNjjXe2NdvQZyDtzMGx9sgNYhi2+
jLZgNX7oxrbO2EbJUCOCV55fh+Vs4TozuLzyvdb8qnrIbqfVwMpLoVueAGe9qKH3Ve36gI6yfJF6
S3gPQRitVrKLk0V3sCQ0nspu4daQ8xj6jduZ4wBmCiEEWfx+cBZe8Uqnap+20/p0XIDH6wAZjCc0
Pxv9pLtJkoM8hH6oKagVgTEEEq2jpVL7CGwiY3ee2HtsYoROa77D2cbzEHkNFl7sQTLeNVADyG/P
3LrYnEcyb+6AlkBNoQ0n2NcJqwDVgdVpKNnxNqM/3tdMM4HXkhWp7tM3aJiMi7rgGwURPlsSoc3s
3ZQ9Phx1KG3O2BNSbZ/MTa44ykRC6EtKGNecKeSG390CTtPpQ418Pm+MLdE5SfzT47fLW8M8EBjP
q9MVm+4t/1xsAB2yByAIdbZXCz4LVFcDFg9+R3BOfSsqj+kCi31GqOZn2aFQldFdwiRFBUQeVaWe
0ByerSExnWHsLb0LN4b43ANIFwtiHoZDizgwyVy14eafX5DyrhbnZbCI7XZam+19BoD6gGsl2LGY
ghyelxLDgM4h2XmBoovWDt6vCHxpMYyOzi5qQ9BAkA1szYhtkFfdadee7UXszOJXzoXSqtRVe41P
fmEUNvds8/7ED12mPGHP/Hd/muKRzLiQ/Wn6MJ6ZZG6kjfnSW5MfMdFCZEf83uJmuDI//GVQ+++n
zgfqXxVJOOZTZiZ8quhHN6fltMwxz5G92dkhdJor9c/VT7vYgwWz0E9hf5aP3RrkD6BpLhhUi5cD
S6/oimfAL9XWP9/tT2f613dT+1GQpq6Xj5AUFzBa3cX9+fa0V+1q3bbWdBThA/HWbNjS5veL2LJE
uGGOuIZn5gnHkyc44XuPa7d8G38GkhM8txCBMS1V767UhfP3/nE2ASVKOF/Cf/vTV/51pWMjB2pY
N/IxeC1lZ6ICWYG3h15qZxsdHzKV5LDclb9SxRKV9UmECW2nH9OcuGEsmWi8J9/QY9nT0CEsVoG4
j1pPKDYxKPTZKT5TPC2jV/1K7f/70/zrqi8UEJk6cNRKtXw8MfkZtkzL3cxnhDo9tv7VEKh5TPDj
FpmIdRQTOQ7OHf8uVEkdIlENTvJRu58fYX/TfcWv0SF/j+1i1e4hvOBJMtkig/bTPQpaCr6X/35K
MLEur0ESDTzO4eKqClRc6eIVldu27s2YJDf5tfoORlv8zihvh02WY/brQBcyjKWJ4+KE6DwQnkSM
fmMk9Bx7GixKpVpJ6veimVaJfhdwt8TV2YBe0Xi6/EKZoee+cSY6b6WZKxxXrEiGU6U8Zo/afboy
1/lLg/fBWsRpUXwVFg/n8FmqgdGtpiFX7+b8mIQb2bR7zS0nr508BqLJZ3RTcBZ9wMvJs5nWrBtO
R3JpD2D3EQJyrTq3csdbaN6rwECY8h3DG/0MOYccVKfN47CdR8B0JpvYH73JjQanJl0G19/nSp0p
r7G5hEyAbXE6Ah50d9J0iG+Saq8otwPxf3gZy50vFi/Ktyzd6AtfPW3Nzp6+zWQb3+gwZZ+TEZm/
vuEvyqWdZDjnwtqOFWCbP0n+2PmpsWGWJkDEQOw0nN+q7syr6kdwyxTYmGCUuZssbMgZ4Wf4IqwX
4EbtYzoPMuqPdtG5iz5eimprL6aDITzFUI624bhJYjrNefClfuDy4jOwVVb/vV5+tpwXy+Vibx0X
eqiXBcsFXbkjnlZdHvmnAsPJnZz7QeM1dveAd3RfW7lyG1JlMObSGUTCNZynUyldw5UrWsyz0H/e
oj+XRDlugMrB674oxjN9FGp891RU5Ig61rF8qwUH5LgFzInYUoHnm10sHQrRDnRP0UOrPQyNw1QK
jbGCpKq66zrRiZPvqHs69a86mqVGuy2mtxzWWZffq5yOQn1sZOx00ldt2IzlZ20AkMFhSybY8oQ/
QhByKHyHz154V6DPA5pnujMobgbdXnFa/THKvWSxLI27LL8f9E+tfMH33ylO+FYAwqmGA0WbSrwC
SgyatckCamR/Sl9Z5lrwMCD86LaiRDQUwpu9KB5GSm8/BRMrfKV7lij1lG4tukx4Ox12FUhiugqx
jKheME8+MWRS4ZCcMcCwdM1lJhClS8TLgWmdjwUGcwbT3dOW0VMNrC3XOyO8jRZ2tp2PjjNErdgx
5hoK6IAXp/ySEr4j1jgUOp32FQYZayF19GHDd4my+xqOMz0IPzcI1M98YGcH3Dj8SPJyE6BCj63T
SyMCbC7F8L3EmFGzYLadAx/eWMT/RW07ISByatFGBIM/AlX8GdlC46gfEJrdcZXcTg86RJScNzjK
HDmn92w8/BdYdeRjbpp74SbaFcvoVntsGQoucPizGWLT/nZHJvcRHTELE0aVYufwtdANDuKyrQhF
tOrJWpAODPopU5naUnVTYQ9BnADScCwW9ojVE5oLsSjWIKIYEEzwUmAvycE6Pm2Fb46tYjtAC/PU
VS1aXxIUiad4a/iDC5dymd1DHTEbuzmAwG60Q/4xHWigBQFhkD1hxuAaDov59B4/hdhSBTYk9baw
FdNtDt1KtuovbghwpVNb2sIdvvRNepukTnlHu99C3jogoKgnu/gMniAnJK8j7n52dsIQBUvILHkJ
dT9rnmar+dJVAP/T3i0TN742Jpd/jMnnN1Mn7wG5KdDO5dxzcc7OMN9j9SgdBARBx2F73htLOLXB
DX0AyHT9KjrT97yhWvLyugQcF9Df9ob/XcGlBkibMO5oUq4gWZ3uJk+ddngCQDI+bQx1KzW3Ae/K
SFbt4zi6KkGMvaPexnv1u3Ahr5Ru+VApLhyITeJLK3WXccqQBgKPJl5O8d1OwCZgNVSEsVqj5Cvm
qsarxnyvhV0PQS7ciCDxhRtIS9O4ScYvzEEsRRotzcggkIFbKw/nKN7AvTERZLULL/uSEbe9nhvg
4a363L9VXmTexB88xDPoHUrWdtavnc+eeISKl1JMLTNPXMLPx0ziFJNoTYapY2yl1G4BFNfBXQn7
kVg+wZn5k+X7gAV9BIfPHcBpF/17XHZOQ98fRHgIRV5uPuvCjn+RMqfw8IwP3GtMe+3XgkM3GVvO
nt7m5dCyX2hlO5vmHRvX+NC/QzSFK5w9FnR5N+XndJzB0O30gRtn56L5oLMVbMY8ITzWl/gL39pd
/w1cBT18HpvHx/AzACJ55rWBAJrvTa/r570D8v776ATePMouHHhFh+QPMyt7oyvQnfrhGi3/J5T5
Z7X/74tdHI01oaySVgTzF0N1s20lJmI2GZpPp4dmFxE35AOAv8Dazp6De20dIenVqY6WMQGs5GyM
t+rd1Xbhx6Dq4poumpO0R21RJ6ZCu3B2JwhPJjIrm1KJUecLY7RUXSKcUTnxXqJv817/4F2UvsvH
/A4VdWSxAqBkB3fkrAqfg+ydl1fpPj+Ge/MVGia8StKKfpoc5Jj7BsnJgGtOAMWbLJBB0h9SB16f
opN8uKyxAVTsufg8RJviPkgO6vtildq1B6A2EgeoWKenKyXFrxXFX9c01+1/tS56l5nENOnKkb2R
TsnmUVZ7Rhe1ag+r8UF6EmzxXj2wu9f4qdDGKo/9Lfv5SGLUdYvhX18YE3ofgI0s/jB5PJ+mKTVr
VTnOrGn8jYvhlllTCjv5gGUHmT3gnqKtPMBprh/wfdevdHI/RYzzI/rrAi4WdhOGal3SlrKwJU8G
4dt3b+EG0HVZu932BOPxplvl6xlJOz9dw31/yjgvPv1iCZ+NsMHUhq/PGA0T5YDBJGoQX/8UBmia
g8spQinC+dHRIl1dnj+4SHw67SvJiTgEs0IvistIWzBiFTqF2fP8Wpfs0fpKej/t8to/fcW3AkSo
ya3a1Wwli+GNP9zgSN5fQyu0347Sv6/joi9N+inJ0hPXoe+qN/AT0aYRsmd6q7zKX+SBMZ1dEA2z
ajDj6Jw4qK2KfHHKH81v4o9OQRQgWfmI/a4XQ4h6Ie93b9xULzD74Xt0sks5ECYH48w3GfDD2cTe
wIhuOEQgHmia0IX2bii+X0vn+SkFne+wiou3zpCIQdHFHdYbSTB6Q2F5r3Q05i5682XyjjUO+xJM
cuhEGOeVGFb+90v+67r6+3Mv7miVTqIR6qJy1A6kZUxb1U286N7YA53ED4StuuZy2JEy4A+JYxyv
fPivj/OvL33RdRemnqf5xIerfrCeI0GYGFvdiknp8son/bZ7/P01L17eKsmL8xno7ij7dBjQyyS8
kLWn4UnACvDhtBU9DaOkP7r06k/heeXz59fzsjv7+/MvXl9FbevoBAPomG7nAtDYzBFduQUDksHy
tIk8xvi8w6hLElAk5pc314ID1B9jln9X2GURGCZtaowsviN9FV5hADTRLvo83zFcbfAiKNVlySRf
8dTR7/blER95YlOkmZ8BW2PHaGEO3653eJvJ/rDPbxmZThYthQLgVDkKohLhpaeBR2X3GQPvX8G/
fkoPLq7/Ykyk66Yh6L2mHMVXQyKM2MFaCjQuDdZFZKvYsM/WWXB/fVFnOj3cT+8q9B8QOwwAagvi
9vmmDOzgsxr8cyTbOKuY8aNyFwt35XuS2PNstPAKxEYF0gLYhNvgz9y9futwBRBhx4GGkJL9Ed0q
BPBVft/65bXE1T9d+n+skz8Czb/OXLPX49Y4sU7r5+xNZ3q6Wxww73ZFlPnaUxIOXjEim4L2ERbv
whNuhwfQp33mJk7giCsdY5TxcJr2BfUjcGf3US72kk1fqC4Zfko76KsJYCa2KdHDJHlARhLv3FoF
kbH0wKHHbw13YfgwWWAWsX1ODm098uaezeG+eAr25br+MlaiH+MSKG3i3BIzpBEkd1lIm4w1iFSC
pZ7Vr0lNIghlzX8wi7U63kX9itn7lfdK/PVk+t8WolzwckIy6BbqvIVUo03rwjQYWlEq7lsWsIIG
oAezss0vacmQzMGcY6+9oVVSHfwOcxmYZH4LxWGVE+x+I75wraAKDh2xENynPAD7hM77XsHc8CuT
V0OESMgbX7sH/ngASeRJxCjTCu96CRkpepFF6Fa5j5reeNYfF17itU/Re/0k3+urkl73mIgAyfAR
I55ouAyhVQJlFVbYrJiqZK7Z+YhTo+qmE/dFj9AQUfrd2biTMw9HAtATELxapWMRSa5iqLKbQE8G
fwrXRu/W4VIKvgT6ttqWC/fKjf59A0WKD8QKdedSGaMK8rlQjUE5tp5xIMllGW9yr/IjJ98kj8Dp
xjpdRuvUF5bXEoN+7Z9NHKOxSdAlU7kkRxaZGSSyfObQx5EaOrO8LsqNajoG3hHoJ+12zS5Va54M
sUlOPQQNpgeD/3USGLxeOS9/En3nXeivi7k4L7VEG85SMingTFYGK0aEeTO/JBBNE6+BrISLrLqS
haVYPoDJT2RBvSJDICP8pUUC8sCeycAJCGA6uV3pdIxBwMaFJcpySft/2DuP7biRKE2/S+/RA28W
vclEeiaZzKTf4NCICHgT8E8/H1RjJKqOOL2fjUpFkUwgEIi48d/ffNMZ/9eS1UWvZZHgQmHxVa01
hm0oFLWed53gdiSOaEBNuxBLnDcAJ8UaVs51drLu0fcY99XN9xTBn7j5H+vZL1cwnzF+Wc96zwtF
YHMFtZ/ri5AN4yr/oHBd0vID+3Buq27RvZpX9ea7ysb589CHQMEmTtyCogB/9Utx0RhVkqRpltw1
3UXd9Aob3oSLRINrQwHk2V+UZpMi+Q0uCcpmZwtlx3hCRd7bCIL8yLl4xZP5o51FQOUZ3Ws4PJv9
roAeXaxTLLQwYBSAbW/F06RuaFBPnGpb3bejN729rcHNbfFg9nuj6LDhfQjxgugu2rjLwrPhwnWv
EGDeSzIFikPWrGp9E9qrqtpCPC5oTvXrKgyXA7BA1F3LCA1ipay1EkzbMHBE5MC819qd9R3py/gZ
WvT7A0PZp5HcaFo0Qv4YNakaaV7YoPQW3LjsMFU7O9p5zSY2P/DBSoEMNyipkmrJtAevoEuSK3t6
Ev2ngwUmB/1iWlj04w7qQ3+MT8khfg4eqjNnbQBg6CEWbQcA3vzUnfLnCCIZ+wpk3Vc0Tnf2Z5/y
ImCxvHARF/rx+/gj2gd++vhoX7Rz94ZrYniYUVz0CyiMwh2qKvM+8SBlL4CjUHPZz9Y1AM6j+tRf
YbSxE9sGbmOxcg9iBRi/8I6Eu+4otFawuhclBj7/5Dn022rbrM2Nt2OJB1jNV8lN/2jM7Q/HxfIA
s4xV+ZBx7NqjG9cpEQE3tYdRXxQnJduPMEcgsH6OROOqj91Le5Iclk9BQuh1e6jXATotdzvSePR8
uBzP0Y25tqCf7FV21n1ynLcmdxEir6rWxVOxGzbpbXThd/mN45s7+vk+BmIzLOYsYII4LDhb4c/R
2pAnwDVv6IdDyE5faftzFHM+ZYpRUfzWH+0YduyCrDXxCG0bIYgHRwKOx9nb5AccemcOOUnTuErf
YUS5mc7jmvAyfJbImAP3990YHkvx5Nwqr3D8fjgg7rNmdTq7bKAP7gmSzJlova1y3d4X15qP0TP/
TPNAfZoeFTjQIZ9MNGMIOHjTo5ZR8EaH1LuCdLO2zoRYsSc6xs6qNo1yqJuDg92GskTZmB6iCTd1
cznVe6wX7XRh1eCSBa0uHFfMH2zcJZhYtRL1JtrL25YWxyPnvmojKwqbZXph9tyq5RUvkrLUP4xb
A2vmTwiw0R0N4fEpCha2t4N4QOna3dZoEp+z5AzxhSdMu7USq0ismmnnanCp+QNQPzSXgVhxMFTT
u+pGeLNHKOII80qZaZpr/Srea7OifNd7dzjcquobNk+6toQRZnGMJHr07AFJ4r1WBbB6AJ4wM19I
A9KBX0DsOFnPjn5JkPXFqw4P2zz4SJSnv2/l7p8lE6847gq6blq2io7r9zXZNKVadlNb3fWUxYOf
XHdXeFWXS+vDvnd2pS+BzdfykB6tOzodl2oV64tqGx/Z82LQ+ImepQ18ayyjLUbrG5Ra9aGgIngR
m9v+9kgRHt+ZS7EcDuW2PrQJjKkIwey6hmOyjm/cnb5jJntH9QNOHt4v2xI9IHAsBIxbWgouvlmg
08+vWCDQpJi14AR0DdNqZi78P6Dj3w3Hly2qjoRZWA7DQW0xJ+XIRXzRn+eOs7evz9/Hajt/ovG/
j/+Xo76pj2rWRQNLLIXUQOYmISzg4Kq2GchDNRaNfjCcFYRDjjbQ5kN6ag/VAwczXrPkvjvQOUOS
656VJzgOibWQABcD58Z1D2Qg/XDLDPbDRYg8LTRXKd4dhFGEs8q1VpZyhl93CdAJnoTje53tRvpf
W2sPYnwxVU5Lh6bY0D+RKMRQ1cRPgmwQMEe45mIDWju6eyU5KL5xUpzV0H9T0OvfDc6X+kpqRGSX
GoPTuTcU8ymWM3cv8rq4XXtYUD/oFSEASxjR+cG5RQUYekg78o17rZ514GwWPzoA3wGhf9a+PDDE
ObNZFh2cP2y6gtEUVi6ru5YthA6KQCp0HdPVXav78XMOfu+2kJa8Iyrqd5QXxkuEMoX/IrsAk5Nb
GKYH9Rs88l/K4t+u6mew6y+llaI3A4xj5m2NecGleOW6ls4hu88f7asMnslRfVL26iH0jR3HBs//
DlBw5hfjj1Lh/w6L9uVA7og2j+hiVHfTT7IzO3l/3RgLcpuvdfzB/dlROT1V+/Y+vG22mEzcIbu0
rpNb9VjeJIfsQb1FPWveKjfGeviYaMCt3R1Hm4qYMYxeLsatujNP2a37WbwaN+PSReEybNWP4KPJ
Fs1evCq35as1LZVkGz3TOdXCJcXaeIVogIXiB4zIeOkevTsQfPn2nZrB/e7uZ7jll+F3Ar1P4qCu
AOzyXQUP+TEZl3Xt0yTQLuVPG596l63kj+CU3wT77DoDJ9l2H8MHDeP8hgO9ITdz0YL3DFJFDz3z
tZpeSzQIeHP0MPyW3qt3Hd8kFbbDlO4LZn19QJA3LiHVXin7eNvhgLiqbR+nRFBnZ9ejxt/W+/6u
urLXtMjCNbXLqt/ig+hbREbSz2P3q7aufnbfVApbdw49hPo4l098X7X9+1Zj/eva+ssU+bLVeGqW
JK7LFBFXyWv4IB/Mz1Ju+1vGx7gUD656DB+8S7Bxf/QUQKcRDRF+XcvsnnPzpWaSpJfuMUQWcp8f
5mItva7PlrtszhBOm7P2MNAdv8vwYKbH/qQdh/vu3Nyrb/S5/OKbJMefDP6/Tfcv+4TXVlbv5NxL
u2+ASVHeQhWXvv0EHeX/xRzwT3D09/f7yzZhBG2upRqrDuXZrt38E8yM3o8n/fenpKvzXP3brX1Z
dJNYl6EaVmyBL/1KlIv6WUXdB7kUex5vjf0Qig++LGCF1kzMNdU5VYxp+5GyQsVLOy3YJKss8e8Q
Mg3WLh6uMTQ2RozpFpbik9Ht/qBZwxwGNxGz1CGLNzYomn1KmYL9TtOW9MNVsfVKoIyTWi1ipFQd
u1WgrbFZgHEdQ+iFv9wT4rDgRwU2pYSzgz3hbWouiDKAhds/Q/jEPa/GaX6hvZTdO9bb8K6pLsQb
JimszZjrDav2DqnneOlemPj4A7FAwPPP9BXYfvMKtQRRNF+CJImxzSt7HKkIvFqYe2ML1H5AYkdB
XVOud8fZ1yx6oAFHtr3JhcH81n/uQRzwL8mbcRcqjyYoGkbicpV9Tpe48YfnCSNQNCn5NWqYlYLZ
1FOWzWqu4IYoFF+s2oOyrX+E2dqg6M2RJBKZZtxH2iKqV9SXHfauxRo3BBUMjjNBQ8MneJkp7tGG
nwDqjApoPSvunPtn+OhsguHOOARSdu8TUgfmENqrdd+8UL0mT3HnNy/WvbwBXZGHCn4iJ6WSFJAV
PKH0KXn7ZsL9iYb/PrW/HM3TguSOrmFqo+QgdDzceDdKtet4ka76WyJ2zpBNFsPWQvtXXenKItwM
ewv3qnV6zYPFSweRLqs8gpi/X9i/dGF+v7C5EvhlUc/GttaykRdBodwHL8G5AK+zA1Q/tlGxzE4U
wOjRvuMfuv9W9eA8g/4Gg50/UwhSp3Ezt8znknydvA5X2BSjP1MvFU+aSnDhnZtF/56/8U4SVaNp
q15bTxpXtSzphBYb112G5TWk86LCgGU1cZasrip1NeXHdrrv7E8bqgb0VsxIIlKp6CO34Zr/mcRr
ay+osajRTXkT4+tnHzW8P/sdSS1qvJm6te5eRdBr7gbjqsWWR/fdB95nopN8VVtjpCKW5NWUEo/C
DSwKrbipe6ytTdbz6sYatmMePBYdSR7SWaWbJl5UaFW9VRMjunuKTf+bJ/hvtdqvI/lllU7dtraM
qKjuGl8lB/o0rWfRb7YXnDsQx1zPrYAP+zC+oSrc/f2zvT8+G5gJgo9he9B94Pp+2e3cqO41M1CD
Cy1qe4KT9tmYD6n7XjYdDoXHro82Mhh9p90w6NJeu+KWFKmF0dWrro+xWnvy1kTPtNm1Fr5E0bYp
dpHls/nToilA7m2PkyiCHhAAFXuu5lBlb9K8TNO5KVf0NnUN5NqXHdaBS6JlohvlrnlXr4Oju4nO
wV5djsuWU548ZGvsdq+c25lAFnDQCTBzhHmGQse98fLDGN+HLOSNOCr9K/3KRVCQ8M3xqHajwzSt
YgOHOxK9vSX+X0Jd5eGNDRwg5GsaPjbjXVtQ1li0DjsYVSLe2+60iKt7Ma9H6ZNa7Ovmm8eu/+nZ
rgMNU6EbWMUbsK2/7Ja1lVbG1LfWhaCnfXc1Xc05X7gvDLfsGgykHl6MwLmKhufYZSmH6BZTT1Iv
VinsQDiHSPPYOio4kDINfFnA1suji9uOexPidhuz3jTN0gCeilaztbcIra2BIW2b4FlT+i5mSrj9
vQWcpu7e7YszbVXjSqaEsC30K2ACwN442sbTnWNdKLaCYhvYR0e+uG/sNdWzRyNtlQU7ozzwUSl6
bbwNUB3F66paeTijhtspn2YbBorbOll1BZ6bS7SfXfFqmztksgbKGxN/3g01XgG2Vc7GBqQlcbuo
8TxaWCfs9tw36Z45xlVg0qiM4U9hpqGnyzJbadcSqJL6ky2tP8r+mGe3ZvCg4JsBbc2nLuvwFFHP
In8CpPHWBAPPRRBU+6X2ObuKDG9ZuDOxeH9xVAzKnz110bN34+N3sQ7ua7XxnFtniUsJbiQC2/S3
/IJfI+SxcTUH0zaPyZJomic4ZGcXl4UfxiNUMCKf3MXsoASUswbjyX5UxKixJ+A9piO7Xxjn5jGI
N9QPY/pANY1OiZ2jf3deAulvamdBi9d6mWf7AzsmegAlRxu2zNGDwBfw1tgGxslBFN02Tt5zF6u5
QxivM2CPfjuV9473MJjSj5NT6hRru3eOVcxkT5uWKKxilWLSmyD9Hjucwsg0S7xpX25AvRcWNYkM
nlP7VNkvqrF1ynvaa9qzsv77smP9sZvOUx8Gk4XziG38aVpWhJ4z9pF1MV/YR5/a6/4eGKwfjsLG
TnIj+y0ECKkd1OBzKHzFOrJzVPkyCtGg3bnBeYhueK8xmKh9MvlYRMSDkfqY39FMCT+6a3GOcWMa
t+5Kg3KtcNiu401ibSbzuu53LrBV7Kfa2o2fyvaYkkbVHfP4oKtLd/St4BOXvhyZxncS7j9Jjdw2
lsK88wSEuab3pYhQwi5uE1dYFworexF/uA/lOqULCo/R56UzaHouZrOn/75D7/zBQOQIoxlsW/1y
7h0itUw8JTAv/RJ7ow2vynXIsWqlrPItkyEAu3Lf8Jb8jkiqzXvXb2X6lw/+cuQsXcUFu+ODjXo7
o0XdEhfeBDIgx3vqcvuDpGW0Pd997r9OMFPnXl3GWjWMLyNt90YJO8gwL3a1xuEJOxD2L/oUe6Rx
7S0yMnLnxpexOo/3INMJ/sp4K9cvOkzr5iZ0lS1qJwf9CnYcVfrW5NPWs1s8NM4lbNxevEv1UPbv
auN77drAewn4ttl46tHRjqa3DXKq+ZNtYaRdL5Rua6NI83LEDDEteFpJroPUMdhpBhq34NCjokjM
F1Osa+XDtsnsu/376/b1KSAwtdng0XMRqYRexP7yFKRjlo1VWpwze+s0WFa2rzJVTquffx2cof5f
fw0rxx2X/3x1/i6OM4neWJiL/byg/x8G9B9zgfU//ncAzx9ZQHjH/Xj/8WsW0Pz9/0QB6R4hPw4+
4zZGZS7hxkzZ/ods/us/NO8/iYlWDY9aW/1Za/+fZCBT+0/U5agnyAhQXbJ5eP9k0Tbiv/7DMMkF
spCeG5gSGxb5wv+dYKDfq32ake5s8jDzvAhvJaroS61iGp2WmaGtwDBLNfoxU6rRFZYiO6uWPb71
Zqd8I9X+t09kIKCAU5fON/H7uSZPVVlrI+6MmUGokJl7/TrNtPpiFLrha1EXfwMp/L5S/XOHpKkR
/2Nxj7r15R0x1Cr0cgt2hawqmEZlUcSPQqjNNxX3v30MyUq2hQTdtBGb/35b5IL1MgywpnYD/J9j
s4OLmtGj+WVanf5ZYH8NIfrS88eTCWcOVj9PI7Eai6+fKNcvp8IuMELkadjTSc2AGtWs+m6iltTj
UhLiWNTEy9iOxPYmI+heECapzc1AEWk/YE3iHVmzpLq+7WoVaXpWQxShas2JsVOVF8FKGXMoOWkn
Ou1sJZLYaC8O+R7uznyuzbgtFmnbxDkJjZZ3nWe2hK1c9anY66kKkOa4uZru1CinPCkHHJt2XhRR
G/59EL7OoHkMkOchZPRIYSI5/vehLnJHz6IS+w590Ma7tPC86zaqZbdP2TM4nGo63lj/3Y/EgBzS
Avss5ig/071+PYyrKrB7L0nd6SpcMJI20REMGEW2yU1c5bVgVLd//8CfkPn/3WDnB61r8Ds01ga2
OkLEf7/JVBZpRO+BrdueoFuXfS+UpRVk/BlaioLhpFRyCAClJ2ZdqRsSjCziiaKvBzP4+8X8nLxf
LgYdokdWOnFl7L0zPvjLrFPGYnAnIWgCmgYIl5WBTty4uefF17Y25jANgjJSlnFmmONCFFFgfI59
MODdHQcO+jqcouLDkHi5XKuKBC3qpTfZ70E5RCkOJF5iLuPJyfsdCfbmUzHQULhSWDZpyFNv4ihs
BPj3C3sAf3XdbHRv+05FYPH32/wiNZ3HfDacZxUkiw2GsTkfqn+5zdTu5VgpdNYzzSIqazQnsARL
70pzb0/9WNNJV933qp0i5ymFm+DtS2dy9c2oVSFeHL0jvL1uTQbmAH+/snnx+H38TdeY12gPv2PN
9L7M+KRrM+w4NG8RGDEYYKMnZeA7+TDdIfKW3y0ynj1XUb99HvJTvD0cx8Lg5M/nbQy1x6LA8zZj
AxdoMNmSAq8vlK1tjx5mX3npnrSwMzALnzJlmZaiAaJVxDD6aVxWlj+o45RjMhFBYSylE1h3QaJh
veCJqE19LXeEtVBrxfUWSYCZypOndFl/6BUmzFKOzojISssmfakrZkdUqDu0AE1xZQB5TQOaszQz
go8+KJKHtDPbcd0qdcyx2ZhF/G2niEup81YuZR9ksMQtlTNmk8ekwg72iFEbIbYlTrIy0qJ1HWRF
gXOx4rgXPrNRzlK3+UoeCL7fatOGU27X5VfYi/UpzMumdzFqzeeM2Yk1Pt7pQ6y9ikTnA8tYrayt
aVRuffCcKQ/wX5O1t7ESUtJxcFdz/A7C2rxXK51Yc7PRuOyMeXdyinyEb1KL6Uk4Lp8fO5pKjlWU
9YiWopw76HQT/YU+BF24EvrEfajl6HzovTuZqMkiYmJ7zQU7KQvZwUSxp7wiZc/KlE2Z18a9qrX8
XtVUJ2uR2WYW+KaWgNE1QAwdKeK1q+8CVhuYs0XQwYkY5ltqKDExsi/6oVgVnsNVT/EkoQ3UPWOY
ty4nPF1JzPuqblvciD09t7a2V3LmHKqEb0kGW311xRAbh77TXPcyJZ05AhHrEUJG5EdcjuLa41OY
ss4uszizYtJXB1rLUzMxbJPsue7UEl59Z/68JpNYYWATqbbxW11U3EM2Znq5LkvB9emKNta4PCkT
2s2oL9vnONB6UlN0q7C2ip6ocjHJWHqbUKQ8kKY1Fdaaxna86Ww7vN/r3DZUuBy8HPeM8VT5Uekw
Rnnr8LyKtpDRVVuPXKFMuyRdjanFD6VDy+/v7YmrNVKVT7Eyff79bOi9P2glM6bR40Tg4kwU1gIa
I+MomohJa0820zgTgkdZS9WzoTqEfN1KNTCgKSh5NpXUp6c4yqYnskfnERFaE6BYtukapJPDYKr4
V9YHh8lfb1o3Z2DJyA5B3hPFHehNFQIfj64QaM1cXlx7VQ96SHZhXY2VPwSjcd9QGVhEUEQcbTqC
mcQq61rHekizgkfZGC7XrRuhieqna4jeqDTWPRwMYe5322jCgHdTSyNL31tRtOoqlA6DJIgwpMVi
GPPDNJNG3Xh6ocU3VVrzuNIymoewC/meTsJMxzi4sXl26tQyW8oxYiTHyUXg14Qlfy9Gl2ehDF0N
VGXbinH/z0imTs8HjG7IlWa95chdM6o2hFZF57fpRjPVRFQqjEoZmH3+bpQec7fgxGQu2yY177XK
GZ80j5pqFYZRybtSCTVaW6HhfIyuhhuorTlMPOHIzEII1Rc2VtmtbZ5ia96tZFuWqNLjuK/3Vp45
9aGsW97+JKtFe9FrikSUxznLR1a2PC7eecbLtAZ+Z8Tk45alker7YKyZDGw87odqddGlcXq3uco0
WOerMjRn+lqtwaXqDJbNbdIl3EDvlVxqEtlMtc6MNOsqLgj1WjpC8NuBKBjpMi0KHBrlEOv7VC3c
j6SOWmwilWBkbNWYv5v9xJsvW8KvD2U+eBjwmeOEtkskOQ+1LEvo1I42guaNDGvOJl5lLp0b6pj6
rqkbHu7E0lifRGYxgrqRB/p1h7TiVTZxpu+zerL6m39mXJKqcbwxRptJlRoJV8j+wLLUBhPXLMvS
U65DexKkj8U5BHunSfmVraGzTIw1Zf2WeowSojY0XgHmMx9bujWtnE7a/OlSlAcApfMil5teUdi0
8wteAVGAfiNijPmHsJ0HFEtdtqpGCTTA8D5gdkSGKr0rrYBCNZQTn2iz5lq8NxHjrJSj692kzWD3
Nyw/reErbQUxqHdZRI6dNVb1SQmUYTg6TijC19YM+P6wEewI8SB5mUdhcr9tbzJZAbPZZDp04mLh
WtP0lFg5L4OsG/djLEq9PVKNB81qHNqMMIDWdTo4TK3k7a96nUkR5Dbfr6lVdNG6eQRHO2NM66hi
gTTTieWqURO+nrvjKNbMTJLDRs2LMgLJoObiklZKVpuU7QgyoUiFcTAmnR8z+QK7o+LyQAItZUKp
mWsofmIH9AfM3CUBJaoiJTz0MRTYo6qGiX2fKT2/J0xzT9/VVsMs4uHmOQxGtQlh5EWm7MeVE+lU
06NTNMmtwfC752HoFeU2CPJaIwEtkvRsNK0rbszUlM6ClTXHTdmUXr4OJ1uQq1I7dvKiCEc8K44G
9qM4Ng7HWsdR6D2KRuhiXW4rMVz1wqNZp4RuLg5KNI6q75UBpUXviXg7Wub8MuLAlVnmKWDisQNG
2lXqeNlGlEp071VD/m5VZn6sdWQESq8c7UovMQ/SLW5K8AKY2D+ZSfJs5skqHSc/NMtzMRRLW6X7
5eQRLaDS3Vrd+Fqz/2dVeZLde6gNV8BS10HnYGKveg/VULZrPSfC3CZEvZxmIUwTelsl7m5z1gHI
UrZ5VQzTUQbDs2LJe8VMx4NpmKdmcpzj4FbkhLA9ksogsQvpIdyIGOpm1uIJ0ArxorlxwISpVUyI
8euIBr3GVQsXi7LvwNIxZ47ppKFuH0vxkthS8dvSuFJLQZRW0sS7LE9cX2/TYONJF1dzp/gsFbwO
aSHFcYCHkdFYj/jm0Ymr3I+M6uSk6GTJiKqVqypwLEQJ6mdIn7DWlUetpqmsCbFOPf12nOJdpXqY
giqcbAdN+sSnoRWZnKXnteYplcEllIQO1XFK8sTYI5toiw+hTRneVh1GElOU3Wg1hih1ouFGr6mv
ldPVh0A6kKImyDoU+Q9RU5Nv4ODVkFSJs4+aqF9Zqt7PnAAn3ripzK9wHTvXoRY8grpOGEW4PyI9
7o9uigt7D1W2HXVinpLYIFaMeV0lYcakmcpDXrVoNDp9qp4r3XJ8T1bJYYryByqnaQ/2QeBRSoJq
2c0eCU5yVp3i2UnETdzBi4m8sPiIWe2XsUXDu49D1C59jwqkxFoSd7KYXD6FFhg2eI9KOA6vYS9x
ZzHcHJ5jkRJCNBVheJqyKLyOQypl12sHe8++TNeglRCjO8XEhNe0RLcqaMh3Emb+MukDaxPGBJJg
Ry1D3c8mjQZGUpkBhBy9ie+DKbBeVQtz+3bMz2NWj0ejCsLRH6UzPtZOgVNLArZgDmEM07zJPjNP
qEtNGyZxskR7Lusuum4YYHehjKG9FCmKWTsuzKdW06znfjDIKqo5QyzbKg7u4rzXkUU5+EA2CnQ/
yz1MQWE+SpbxO2qubul0DWePibfJWg9tmZFKF9hYrHia1J69oEp4NB3USXhhGDb0jrcVU1EeTWu2
CIs50WIKkoa8dvbgQeDl0Sa3jjsMj6IzbGdR97ZVXkW1Ht7pzVQ+5mHIGSTFC2PCJGCZVMWrVtsV
kUuxlHSejJ6dPlSRgsjJksZ67DOSM+p6gishzElugy5y4pUcWvJqXX5yWTlVReiQVq2ckOgqpB7w
OsJaTwjLim1EJTWWxaE1IIvS7fZGsZweelYm1WGRKu2PqoUaPAY4YhhyCPZKRJLvUIANDcZMiteK
t86O3zW7iX/UmV1CXHXL+rO2O/QEndDUZaaNMBocw82QXukuKSx2d6yVzhs2IRuNH1EFQMzCtdKR
qQ1XQ0gSbpPJB4IRP9rGTDZJruEMYkb02AkQtcKNNg7jugetXo00S14qtZ3EVi+KiKhAFYZkrZfy
ihNUe7DTvoFqmvMZYxmf60rLPwcP3x6z8GA3Fm0LobxTIRIESnzME8PwY702P63IcI96Vk7yoHcc
5M6WSJVw38ddsWrKFN5l7qY7p3IIym4Qy8UiDVADRGGp0TWO1fvGi5qbQNrq0fJ451aU581uKiux
1CrsTzThOiBcWZa9TJrevYvSxklF1IS6bLTWMPNl2tcunpYid+VetUJINW04zJERZa8aVJgjgb5d
oao/6kINyf/qq2ErymL8jCxOsuQhM8fVPBlXWjpoHIMTRG1D6drsBn390WWZs5+EWu6K3Ghxv4GB
6/RlYa61vKlpp8tC3NucVHFThDGU9AohEmB28G200MKvSPbpQY9YLtalrdUpy7TjKmQ8i/6GeYSs
oU3Li2sVRniSKZW8b8W19uDKGF1KYqoGXH7LzkKSKJNI99OqtMyF1KYIA65QT+9LDQJSVrWYnXl4
Ooem2Z7AepuTORbVGRCWDbUXlXWv1xEeErktcLjz7JQw8mby1i4b2GtPn+LKiSPD4fBloMURjpUS
PF0kUJ7V3PPzrC0GOACK2fuVG3NeaUKjvMptSaZVmQ2YNrOz2DsjVX6wy4O4jLkSPea9XRGh6Q6U
WfYwHwbibPSNLCAbahrdkci2aYLEYsf6+KqVSLh9Jw57tl9V4rSacz5firalmSrQmG8rL/Newik1
fqBGd7BO7NtqKQHboKQZErdJTmokJQQdTslxJey9XcnzRCAQghxpBdFGzRT2oqzo4nfXUkrPx0Le
vc3klOzjaRwLJDiCCpsWTw9NRh+Vjdk4BBP19YQnSjoEyYNlSpqJatIdpZLRi3bbXmIPMsDc3kdG
7WmbnFNPvhKKMxmvHbuGfdT5dkYstnsqLtmDFk6FwIJGaiVgXZ4Hjvk4ka8o105G2/LGMMEUV6Ey
dogBG6WHBTVZAomkGqnmU+p0Be4paoqJWFiX6mcQMBuhhwPuk2A5wkkYu3ZM7uq07Mq9KEMuQQUt
3edph4U15/mE2DRLzthlNGHhmGVlTOQsaHEBuCQ0vMA9q26e7LBq00PtAQAShJd48Po5hwPaNK0s
OUSUIKF6oIB4So2t8NA6eme8Gr1aI/cPjOm24A3rVvboMDHHQowJ9o1FhtmrTC31OhS2Gt2piVEY
BKvmMSm+oTLQWS4L/I41MJsRUT5mE34DQkgGnla4MF4skSSrsEg79BNmN22hhcPOy4NxOAk8xL3t
6GXpw1Brw6kapXxsvL4gLz2WpYFdv+fkN4PIkXLGURMzeQsIIqvUVZvMnwaVDFWzVCk16cahsaz6
4VQ6jYrhPHa2C72elFnhYRYQLOQ4sCN7lkx3ResMs+QQC2+/KpxUe4kcLIkPnV21zamxbJgORZVi
QNEXY98vpmninpMmGZV9LnC+25fxpA0oeGJswCH8QbIx1modMlZNweYDNhHa6Wqyh+HkZCLuHpMM
fGndmpPoYZnEHWqSJnKBZdXECpNdpWBqRzy1CbqrM/4oAVQZzHNoCKLAWkamaw4HoVkD/dYRTCJb
154MiX1ydfFml7pKgrNSO/jBscthtpVz8OWkoEvTaEmOrKbkqjJT/j2ekjLB+UrW6cnrFIZ8YYSe
W++6mDCgndB4xzZYX4IwFnpnulehM2Tu2YuHMV+x11cNDsFOK25bRUzDJs+yPNiXwsksX23K5q6T
kzps6OkFqMuCrGmqh0aPqDRk4jbiVtqF03yD9v9Om3B0lHIOzXvgVkzgafx96YnZfd5RfNS4x3Va
1R2kXqAX70e1/p+cnddy3UjXnm/F5XP8hRyqbB/syCxKogJ1glIaZDRSNxq4ej/gfGVrY7O4Ldd8
YUbUCKl79Qpv6B+Gyh/Ke1ebFtYicWwav3uf9X5IBs8bj2+3mdczLIoE+HYMlZEetGxEjE/73wSd
OM09Bz8pstA7Uc7Ro+dpcWFStm5mc5UAaGEEYMJHw8NcTTZkS0kXM5uGUzIN9b3fp219MLSDpL03
0Oa8MC06f7eLVMoyLDNtB6TEanYx5tUYlB7yxNHoNQ9FYM3uDQiDAnx3jI4L/otGjEearIsWO6Mm
zx99+piXMPr28gn/bKm7DngwZCyZQjqmaa0HrYWV2KPlkPHm9M3RT8eFOt737oD3mZIz76GRPXJA
uVVolAKVFvOD0y+/p1IVocitSMEYjwrrUcssrm5dlQz1Q+lycu2mkbAJDM6X8Z5GgaevrYa3vGdo
wSaw8omXaiSB8gm5GuPSt1fN2QsG6OMi9LWIXkcetJTTVdM4jiVbJWowYk3x3dM9fmBWTSd318ZO
9TO0Mis8eGYXkXQbTfzoWUZV7P/6HpZBeQCJDPhRuOZlg4KhBKTxjF6YF8/XA11msLtJpB4cm5r0
XWbO6lcbWDTx+zzun+xMGuHu7XtYofLZxT77x7H5yrhVcw+rXVw0WW7FcUGDypRucFe4oQEeJlTM
DNzaX5imYDXwxKXnDJq5S70flVl2YCnLoLU/cJLLz9YYIEPtzjMwy7fvbj00ZVM7GBtZEeAYNIC9
FXCmEH5tumMCtY6GSLWJh3LELiwwsU4OY88lqzSsC5P+9RRpuSSzqiWeuT5hZRVOHKfM3WLqm+1Q
pPpmNmSJwNZQiX+YJwQtHBLb+W011SWAwVkU47KhzTjMhG1u0nM6XY9xVQY6ZqQBRrXQz0kvxF1n
R5di5Svv00VALyRM8l9rPe9v6sHtJpv2jlHl9rvJC0caPyGydV5hvzOtjO7s2x/wLGzigs4MNvK4
mmuCDTl9LJWLrrOXpsMwBKyoRCftvpuYygKW/fsYDWiYjWR50PXD8Mx8myYubjp0ErZRkosPaSag
CQSquvHrNvn09nO9cLNOIiNQED6VSWeUEXMYrFZmKD1A+GWGDoxs6+gwoYnr3Iapm8HQNr08JZ0L
/fSWyhwOrAwF/PaEtMp4T/LFr4Bw4adv39P5u2b6CyuV2pali87U6bv2CicbR8OGszXFFBEu42/k
zqaZGc8wLDOGty93NuwHxsXg2Q7NxboAZaXVfNeoG+ZNM2ntf2ZESbWMRcqIFq5lCkYzZW4wWhP/
TkJaP/1YOyr4RTp38V5eeXTnBRUEfNgJwnU09+eGCOKgn0IpTMs3SDtsjBPNk9v0Mb+//eCvXYy1
zNMH4J9IVk/fM5Q17S/9oq3I+g7W3ZQmxoB7kWYAw0At/PX25c4jg4+MANF5AU5FZ2P0tqN1rIMW
LefRouuevoz0sixjYvu3FwJMwKCK1cz1OAtOn6tK3abLmq7cBlk3QV5e5kc9miLjhQh7HoRYLJy7
5BYmx89aC83IDDvz+qnY5nmNPlc8Jv1mNPBldfAAi7w0EBdW6nlID1zLC0OiAnKR3joIVYVbAEoc
UK834hqnbymRJOtVPIsbn2EWOfIwDrAF4jAVF4TAX7s0EYIvCJhrOWJP32lICVy2XVWiPFhPmLbr
IQTqPqg+olFhj96nuIuc3w2Tk+749tdcwSyXg50zjMPdfjlAiYunl54yEaSj19MU8u0UL5Gpo+Mb
ZV3rb+vU65/G2EByp7G8sqRuaFr7GlKGVu8BdQTpdWQMNGGsUIRIRfiNBDLVJUF9SZDulbXgB67P
UYRZtM1hcXqT1N9BRhKMMV49J/YWZ/XwB7eCj0beZd2v3Ey7Zv/2i1m252nkDgLyvUUqEhL/WeR2
s7lqEMpGzmjOGJkkTQF7I3PLrrkDv6hRB0mrKts1rZrNK5PWWbL7+xuIwCuwn21OfH+VYcCBmSo3
0zUSYhZ48VROyjoqq+yjf8zYkVT/g2F7eyPCE+lLmhfzRQTuspNXryC0A4I3pxLxe41H9lTfTlNY
19TiRefuvLH0cgzrhYtgF71750m6OFpdRa0loElNCSrhSZ3K7KoFIphdCDuvbJEIuRRqKx/9este
LYE86g1n8FMYFHggdMcRyuuwr6qubMGJ5Rhmtgwe/W0flmN14UucR3LCNzaAqAUGVPLrE1PFvl83
hZNvO8tYVDSarEMjKR2/B2zbSxXH+XOCi42sBaVl4pG+TrS1IdqsY6DBKFJMYjcOKpSbtO5GwDl9
XCMeEvbp5z53aHm9veDOIGJkA5ZPIOAhPZ9Da3kPf0DEfJdaKmgnJmQukOyPgAJy/PJcOSNSkqqW
MXyddl/rdEKfTZqiLRDVSedf3CdKHfTFIlJg6UXp44X7WmqL03VIeRkst8V7CShvTu9Le37XaBfT
qEBl8U+RTC7eUb3N0kPYtxz2Q1bG/kf6y6yLBgKDg4TL4KTvS0OQKVt6Erf5WBE9KJRcdWFxnIcm
Ah0AtSDEu80DtXp6c6FRx63tsC7Bb5n1kd6XKTBxCWV9m9Lxyx49PdMDfvuVLIt9/UY4fvkLLqMP
Kvf0osXAEVWZnI2mUY3xrZk2vB1UU5PxwtO9kr2x+0HJcUSAR10A2SdrgvKnDON6mftIpaQFQmCO
ACQFLuLtWZjMmOJYUeUX75l9R19ShruIus8+TeSxdZuLBq7nWxF5sgBcbOjSU/LXb1sH1ugjx4C/
eVZ2xUPrzZimB1q4SKgzXvM23ixBWWO1hkS+lxgdOr/zFDvqxmpTpGfoaCbfkzyIrnMTmMo7up2Y
xMVKxPcqsTunQ/+8ge0QxlamD6i6SOwfwQ7V37wyp+tAi9mBkZGEtDYaevn9Xg+J0fzz9uc9X1OR
zV/esuBNL1rHOrPo7Lyn3bm18kEjVJdEpceMW1I1SBqA2TFhmvn57Wu+8maXI5bqmbrA5uw7/dB5
DBymMZp+S1Lngn+x246hfOZA1KsiP73YUDjvrEQBuSpBNaBCOqvCABJ4VpNE7dZMJ4XP4pwLzHNG
lxaOCrLG3WudDiMeLIjxfrETh5cfTwYC3QtU24GVmToYFTgW/aOYrhP9JqW86FqNbuAfsC+L0fib
R5nfMhGl96TiKQ2/vf3KzjcHRnkYtASBaXMyhS/aFX8EzDxrRdnauiHnxjNxWxZ10h4rRbcNEcIs
jKpDROdrvBKgtroHQZLsbZ2udrz72K/r/MIJefZGuRuOSNhSwLmX8u70C6ZVHOQywFsQjAfQjli1
8AzHomr0dZJ4UH2UCVpyb6J9+Tkj08Vva5qkeUE/9PwuiIH0JGlI2qi4rHsxlmdzghU5A+DGVb9b
I/VLoN1p8o+GW4b8Z6emGamssrP2bqKFvFaNxe59+8u8chMg6OnzkrdR6697zlUy0aVPGT94nTHD
pGyyWb1PokZ7+9jRLqDeYRLIJKgspAQ0pIA8IVQ9zBdKirNNtZRKNFJ8x6I9Sia5+iR9mJWAFcQW
HoLEbisuENIZcpk9g6xri8PbT/3a1byINgPvHZvJdXCkV1ALWWEfnVl9/dlLStQ7ijbtNci5zK8v
vOPXruZzBEVgCnwPP87TZ8uDeXLixqi208Bo4qpvyvpza5gMNHJwK3/btOBFcsTSkCL58821rboY
ymTuO6faDr43ISNmWtiy1VaRMzSyOBP+P74buwlGgEnb9Szjm3XlRiGgQLLuuPmUxEnpMCrLSqJV
VKAL/vZ3O0v5eDhoUKa1APOXjtvpm0wrt+hApZdbsHkNfmVKVIAghyDvPudj0wBJmDF12ijdO9EF
h69XPqJDhxsLcuoql3B8emnOwElYYVpjLciSqaLBvCkFZnwx44v920953gsLbChd7ASb5sF5h6I0
DJJzq6KcAJ+PKE4tW9bn4BUCZJazTMd8hyH0HeO3EgQGsD/O2MxnmNGadj7ss7xOLgkBv/L8nk9x
g+Aq9TfsptPnh5Ilpc3MjXXFgPBgTIZTX9VF0b0TVFQXjtiVCDi1NhYU9JeQduV7L7n26dXqPm+a
CRjENucoC5hqAzn4qLThVjdlZOUhdWRgf0dp1MXpJfBjkF4M+ZybnmSgQxU3ZR4SqKjyrrM86f5J
w87TgPtZO/jlwEu6KTxgN7sxH8v6rzcgpwqUHaycl87zmpfkN8tdVhYpyZjSpEwL30+OneiHDhJw
Pze7txfLWQbEFA0vP9Tz6NMi074E+D9OVk2m7uW2RAwAwwZmK32ADJEGBMiry4JbiDPWdGEXnhX8
XJI9AIcR5V2aDKsqo7V85RpAmpCciXxgC7N9bMu8uy4HILGWP1nXHkOoqzLX+sLDnp9WC0Nxaf8w
4Flu4vRhm6kpq0CgSFzmiawPYo7K5NjXYNugu9uqvTOF5d775WTd5pMErzP1wGiu337jr2xP6hfX
pr6mL0w8X/X1TADDqY4JcVGYN/G7jLn+eweMKF7nk5s85hmpxF2clxlyW3OuiuMUSkBS7hCjEcSI
MbkUFs/35tKSouiwaBovM87T10I/Ki7MbkZW3LHpa0KFKZ5iFQrwkp5wswuff6VJs2xOh5C/VHF0
AHEIX5bkH0uu8DNwysBet4Vv5fgvpRFbqSuzJNxD8hnGKwg9g8CuQKTM/6PGqqeDOQwg4LQE3rAv
FECIe/pt9nA92kMYXUV93f0DzKm3j29/q1feDLkz94tzDSo266LMJGgbAycTRRlCCQzTLfVrMgTq
DVqJ6cfbFzsf/REX8SYnqYwCC+bU6ngqS2KLgtEDYgkixNa3MscHdmsY/zBFgcwknLyxD7osNUIl
TDPsOy8Srbgb3RJljNnQIjhwanseBnnmoC8kPUvMPCmFA0YmqGUvrUFy8bUwedDWFWI0WMuWzB+7
XTIbKFYUSRvn799+D+cv3YehRkeOyOQu9uOn6yOdgrlxTWJy6AbVl7lwwWaYdatqCH8xcL6/vVpI
GPICG+o7G2A9UmdSDpdkLIyNUXp9srNSuCvbOGxs7A0BcukLeUBwHoNAK7CkTDh4zEjWR9OQ1ACD
tYMp2hybpDky4MH8olCIydipCDDMylQMNL2uhcn7tdxFv5/cV1/1ozMjqDypuf3llcOQ4F3WKzT1
dY9piipB82L+FgTNdUtPNTtKy8wCOhcG5BwZ5gkyqMh9IxXdBFV0LcbYTO8jHcW4xxpN9j0SZhzt
m8no8zvAOrz1ogn5LVq7ZXNn1sqwD3GQGOpdVrFZbnSngZlvYvZmdVv2JOWAGjvJizOaKkTqpfcE
Yql+l4yLgEVlDcjQ9i23DTDfjY+VmfCccTK7+aMKTR7BdcWst6Vl878V1g7RJpJpOwGCDfk0ovEH
fOsqZyxQnx0is73RU9USu2etMEHxB/E9BnM4H3Vm20ha1nNt7lVdy/ka/Girf2STV6efqjls9cME
6i6t2TUVdx8YJpecGdTWOyfIy/yY1MutZB0JBg0Wh08BTcw1b+2+5S1XWSmTnQ6TNr/ux1roe3hp
XKzpgti9sB3O9x0EZViUYcAgHZ/45ed/hEsbBnQIcg1/1UGgp5rOUYjLmjbHn29vhPOuZACeifOY
6tghPK/rDKCZCApRAGzzCE43SNu4Q3++8aR160gBQNekNfOtVA6oeSeb289zP1c4SdGq19A2o5Kc
IQx0cuG8PA8HGB74zNqQoWJ4vR5rCmsewsFvQLglanEz7+DyYFFemFAL6elPF/Kv8ygcEuxpf9KY
RQrqjL9r1eUkogLwbt211NEldP3wXZ0N47ilj2x+LmWA4AcNMfPJlhX1Nx3jKkUYfw6xIJNRjedC
65nyQJYzJX8bhIkd9tI0ApNA6X+WwQAahUVTCnSCUjSL6dUjFglWGBj626vhLC+kUOFxmCfzDpdG
+emqA9Y7QQyImq1V5birdORHP/q4o1E0xG2P4FBpNPmFUHyeGXFRms9+xAFAobCezrmzqoAyLbLF
UWXqQ2YrPkMMranF5brBglWWE0wUiGfoY3JbCEsZSa+6nT32eMllDE8umTWcrT6qBxIjIC8IaLAJ
V2cyIPiuzVH228aVLn9QVwgoiBhTfpq7wo0uVPpn9SkXo4OxCH0wi/XXmWE+Vdroph7Y52T48rka
qzZ713UGqqqtRWC/Asg5/Jjjwmj3b3/uVx4zWLAKnO8cTXz0088ddVTeuYHmRCxy2ZF7TxT8eoLj
yt9Xl8yhzqQAKINR06ACoNNAtbMuAWD7U4CXeNyAwXDUO6hjXfegdIrCmJ/neBTjMV1ku+4lDcCd
YiiuErp8H6UXkyXGfi6/jJHH36Zz4eB/Ytc1rXI7QkY+7TP7rrenbMCv2G4GrDm71G93k1lY1aHv
enB6mQMd7H6gQOweer/QHymEnfLj26/0fAeBsVlGisAxaTusd9AQKMOvvL6iP1eU4oMonbRGKs+u
+msRJxWlP08kL3zHlUMGyTVdjWhBTLkeoxym3KcfcmxR4mCeWW9lSvZ6yIMwy3YTrFW97xPDaWjB
t3RQcwXXFNQ8EjGfdJHCpkn8FDHQUidGdFVWc2Tf9nVvf08GN59/9B549KssoiSGJC9pzOQFZnq7
UGWU12+/t7OlSBeR4peKlEMPQOvy8z/OO0d5shmjTqJ9nIyfcunWX4UxN0c77ecLjdyzo5WTla3G
xXhdLMnV5maJJdiUSfgvVtCjJGY0YKNZ7ryyv30mWoUMxNheJM4c46fPlOohVpbALL0xjPIhQ63v
yHKY7g1pl//GkL9ST3oSFf/5H8u/81MAJMiSdHiRHfq//3Sf/aRpgGDjm7/r+Fs8fK9+9+vfdPIn
9//r5cfJb7FIGp38w74esmF6L39304ffPSIHf4of/b/+8L/9fvlTnqbm9//87z+FhJ/Cn5Zkov5T
K4l+3h/f5ExcaduJ70P2/ezf+FdeCRElJq0RPV3a8ZCsA/6s/8grOf+Ffil9MhfUHDDjBQhYi27R
UHL9//JAsIC/4JMideGwvP4jr+Ta/8UkjyPDJGMJl734N/JKZ+MPjl8UgaBQgammTbqOzgrs+azA
I25GpcvN5CweLh7J2hfZSfXDVbVz9KKBmRXKQYVogwdB/XYhDVufTYQyhGt43KVjgRboqoGpSOUT
ZUqDTG8RL4SBwmy8jvdKuf1Xw6c8HRzDubBvlizjz5pzuWhEvoMQIA2jMxwZ0gM1jBzcfKSDj7rX
OO2VKDAWUjr+JXWrbozKx0cD4MjOUWV1qfpftuXq8gCVaFQAZWdGuFZ9im3PnM3aR5S2ycxtENXO
/eSLqUS0dA6vOYV+Qf+QNzQBy6tyMiwFC1+ZNxK4+y2zDkSjx7b/wpwTG+l26PMro7XzDwHA7B1y
FlT4OFMZEB4zeYXPNZ4vs24iRKJzWz+Wuc0vSGHO9wjZgOSFcTJcOUHz5BQwfzatUc5wzJvsOm/S
7spJUnwic+HBmYGdvVsgY9/8kuqILkv1vTJt9R1QXrelaxK9Ny2d3BhpXNxmlYLhOIb6oGKFhvRE
R3yi6kK5sh3i5zFfKCyZSC9ONV5ZT2w5RmgoBIMXsVcHVadlnlY+sq+OMKw7ysb4JkW24as3hMUW
Xl505Ps6lxD0Z9k9K4rGG+ckwyoA1utIDCgtqJIQUZokypztHDs4RZtG2040F9wEcdO43NcGW01B
70biHx7V06hUd+0v1PlmVt2XCVGYC273r7wMXEipkJlyLoa5q5fBJujMTocxDOBBX9vZdO12qn/u
BVQ8D6gPNPrCvdCJWP7M1eIGAAe+h7gHoWGNfwmQYnFjwH8b3sa3ru4GDsASr5IavQaoPBkjfncY
PoXNOF8oYrjKK9dGf86h3+Kzv8JVdVGLVIaF0RgbuL7xe+hcuJKaaCPdwvfy851SiLfsmIlDXipE
4dubiu2wM42gek4yJ0+3UWYgoioKWKNwEo6htKBnwd3/GEgRXTVwjw9xI/270p3MH5NbeRXwlCw6
qiLKr0Xmw/7r0EAIvdb+gCy9dYfwDkYHQ2rqfAv4KHwuPeNdktj5+8HC9rlWKNNAArhrrS6m7dDq
RzHnxhPMNP9LM9om5kVJixh04Yc/Iae4NVTDMPwwRB1+Pu0YPzt60I9QbLH/mefhmY7UZxWRq26g
7n4O+hSakMW07Y5+pMZqRw/fJhPaVJY1+EHabnZo+myAwlSn77QVqVvE78QjnW7jnpaD9aEyi9g/
xnGfvC9tV98YwDt+9KaHzWJW9pC/4E+DPQ4+J0p2N6oSMJYx8NxpRGIOyBkMz1YTxddQjKujyNBA
pezKdoVhPvtS3wN0bXdI9JTHqQyQX/cqlEzG8WOi6vaTmvxFeavgw4m6IFAoY4llXe5YHxQ1NPq9
hfEU0qOCOx7Hz5Os+a6dOcX91R9H+uO/i/dPYbt1ys3m9kL2EcNSH3W3tZJl7Me6nuzB2EQCleah
TfRvAajyCg0fd9v49XRh254VrFwQrCSzGiQBudy6N4N0jCWQJeCCdG92WV+Io5UXH6pYp1/kGHqo
ASHGUVtmyWoejX3IDtvYRXoJC3CeIXAj9EbAsUXkB2fRFNWULhsdzBfracQ6I8BnS3uf2C/665h2
6t4XRgPyG9PWzTyI7noowGxdePsrAVtEEpebAAtA62QJKsFqvNLRWBmGTBnUXZ1+hPhANm2RoWym
TqASTs8QxnkcLmFmuiL8WneozSj4uqZ9cAq0aoY6fZAc6R9NZN/2MpX6Avz3lZhHVb3cIAw50ALL
z/+oLSpfAAh3Q/wHAJP+6AKFIvXUleKdiszkNnLrhiZsgh9m5Zb9heL+lcXJcUcTC7AEpca62PC9
tOt1S+PXQI7gHj2wehsgq/Ot7bznKc7U77f3wsvkbhXfyZtMYE3ktZB1VgmbLmtjCmhTbvUYjSgo
DP2nrB5zaPTNXdtoqzo6Q9rX19E86wfDxos5VO7X0Jrnj9OUPIjKHI6i74d9nOX9l0pmsEH/DWLQ
zx9noc0f/UwOkkFluB1k3v4z2UW+7bXDyGjyJuwpRtphjwVKRT/CoTMPkkbhpW7dKxkiA16qKiYn
vNR107KC0u7Y/cx5Lor2QWtbX6PGwcKj/u6uRdQj0TtN6ndfBRjBTZDCzdI8NAQIWu/+e2F4xR7Q
Y7qte08+BT7+TFXfoWlm+/1eOYOkpPg/kq6vhKizLiubBNnJRXmSagKM4qq8jbuyTND+wShjKKLj
y/lUo6IFRqgrvUfoLSmA4zCzb5IQqb5ggGJgOyKIdpXtgAGMm366ZKv5AnM7XSquA98N0ggNT9KP
1XEcBUiv5GIkFViCdJDa48ZWmXoUGGFeJTEqATvTjRfjE0vqx8QccQmZwzIBGS3Tj8GUMMF1OTn3
Du0DFFuCOfjJBOspsqbitujSz+UQjruxQ7gqzMT4szORKU8BA313g774+vYbPs+loJwskyO6xox0
1kiLME2B+GfaQPhL0UIaE/W56uro2CBRu5Fj4H0KjUsWdOd7m2uitbkks4x11kOdaupMu2t5gYCd
svd5VIpvkTe6X42y8g4geC/1E87IBMzqCfZUhC+8qrPBpDRmpKJlisEijJCP2ZRqtO6q5J5mTb4v
ItleNYlJatN66hNtovoT31gd0Jf76ZqI4riixI6PeemFGPdKev1S8JJcLyBizoLTABuZMXXPMiQU
oA0fk9ELSIRYyItImXpHjtB/sVQe3yhDDnvPMSYyXh/nSSnC+h1CsuVPsDPDhRXxyp5zlwoasAJ8
YQQPV2GffMgq1MRdUUkVH4ow924D/NOLves26ntQ2ehS1hgeVG3YH3wGrO9lZaQHsyARz3ojUxde
00tuvdpwVPGMcRfddTq9S378xznkNwaEYkkxPUTDLdhJTIYytzhUCFLubWEYuzlsbhuUA75CdhUI
FY3eYzF7GjeGwj8OTm/DkfFwFvN1dpDEj0V/Tn5Hu639WfRF24Jqyh2EDEJ160SqehjsEEVvtNbq
J3Nskz3DxWBfS4slWwCZ4yPZ8G920eT6N31jfK5TE9PLdDaRJjSfJfK4H21jiLad5jO2Q/0raSRX
RqR11zhopFUV9dx2Esj/irbLjas2GTu1s/3K+vKS/s3K6RgjpG1k7mVkDyY/kxn+e0Hx1Z6q5gKn
6awPuoBZ3GCBikKKB/y6CrMoUvjoYbJBKvK+bwqCaLAfA1kV166W0Crzcl6s9xwX5/QWQUML6QeD
AmxORv2FhpCF8YZLJpC3Y43SnxX28opGi/iGzmcORiJDbYbzrcKLU5Zh9PR2DHttxQIE4Ihg9LIo
+C4B548FkvZxTvcVKAClA+7vJRI16JcGiyoPdJWNSa3+nBbBdJ0g4Yd1GCORZDObJXITPcphUiv5
/u1bspetu16zZLEhoxleLtzY01vqKqQSq4yTFl1MJIqccDgadvQ86dYe93Mfxj+dWc3JrkPFF7Oh
InWvx2bE74nBwq0ocbPSZqq2xqj8YxN14dZD9PEYdnaP+hJS4RRVIt8BPVD+VlujuUeJKP7w9kO8
DAtPHgLmmbkg7JFgZsC0pomiZw38S8hsG/my31RDQhwcRXFTjdH8xZtmZHu9pAHPCsg+GW6qeUYC
pTRKtbhzSfe7N07R3vJLuUf/pvjJPOaT2+hfQeKBcI+COyQpyo0IOvtHZ6n2fYcAzGIXD0J4U5uB
/NK00fjQunn8NXZttRvr2o7v3EJke8sdi4PU9qdB25dYb+eZOY9NQ919OaGWXuLpt2tKD1xf5zM3
RovknVbK3yMXYKOeQC5y39Yx+mjhF+T+UMEgGty4Ymr2iSWRQcpnhHpaU4UZgsZG+qEaPOuqQZRQ
Xpg4np3b3CNiTvCfWPgeg4fTe/T7yUUgjXv0dVPupGwESoVdspl8BGE3oBenO5Tikqu3VwQQj/W6
hl2JFjhDZqwPyJVXW82ODHNEk5fMtSuifZ9mtNVaQn7iJRbmoFn8i6O8mg+QL8r7fIrlR7NeEFuq
RylqyCfEcQIHv7EQVvoB4VTT2lNOT+DSE6HuiwDtj12fBfBTcy/NAzJxZnkbvFe6bNdGXYfHkYkg
a0iJvWnlZO2AE4QYQ2Tm+L7izp/RyrJ2gzC722rMMBID+3k/Wvg+zSGYhA0gimMOc34Cnp+KA0SR
8K7gXX/1u6G+HnraXJzCUIYoYmfYdDXZCZRku3pnB5Pad4Uc611bIzF0I/LBRDnZagUOnKOwFIcR
WpzHznat9ECbOT7msXtrTnYuN2aLn5IspOqvOhlYwUbbrvnDdAsDOR78jBAsVdVU7JsoUoyRGKXD
a2sfbdgBYFrUdYTUzn2r9DRe8f6Qhu7R6pUHXlqzt+fReGqrKvlW+rYCBEbBT6FRdNcujAy54efJ
1keO9JaiwLyvYHjnG2G1bN/EbRHssUwt041vtZGH5WuDv9OsJMr1AZO3+3TQBO+UtXiYgD1+nVvT
Moie9CFbLQaAR0saHJtu/6VMmmEXhjg2S6ahu8gUuMkO3o2EFfOM/Hj9Dyl1vXUMmKTbxbYdOSFa
hEHv40WWT8UzngFWsn97zS679TSIsWIRYIAvtEA21kiscQgnv+AE2Ca13aNAmdhfkBW8CKJdZr4n
l/E8Tk5IoKANfPr5qyM0S4sWIC3Nd1S6WoxrBxQV8/C+Yn3sYluAjpEYCyJNgdYeAI0boQZ5fPtJ
l8Ts7BZo+1PfMSlmLM7P/zwG8RAYHTXgDdaKbyBfcJiI40cNRPK31pazdeiE77MgHi+84TMAMQEI
AMwyw1k06/5tYP5xYRUbXoKecLKNkc859BExMBmF2pDVjl+CocWas0qqXa3te0eEetcnZX1j1JiC
O7rg1SSkCduG6LAxQ0RSgfL5d8CM64+z0zoXiCAvlfz6LS3dH2xcnEWsYvWhQFSzkQk32w5QP8iM
CHcuAIBjv0FpgdLMy8JdlWjjQfRgyZwav7ZR2A/z0H4L8hgZYa2Dg6FSgT86yduTF7QoItJm+s9s
kjEjw7/Hf2/pz/7ceaxdXqu/sMpQKVqKzdPvOSVwnmHy8D1Rh7oDxVHTtTWQyo/G9mNdDu8Z/dHD
kuBmugglo0Tob2OY6N2cOL8E5hCXvvNZ8OecAU5jMqVf8pr1wdjDvkbfhSbJ3ApqERsKD8y368ns
aVO6w96t0uj7bBcOaXKMZyc68xtyTnvXcoJ99aRwL6AGzvsZsLqhOaI+8vIxVyveTII5AueW0IQ2
KbVHtNciKIC7opu656rXdMEHw0Vk0VEHJ+2cC5XJK4kn14eFS2DhzDhjYwNsW6iXuG0kY51/KKzi
uzOP1t04udadowPrTkI8ubJHhPvKTP4IeqM4Qsx0yF+sC93Vs4RgcSeBGLIMRRivrtEwFqp9VR26
5F8+sRfXAj+Eaebah3Jy8Uj1US925kxfSEPOsCl0DGDl2uT4DEf4v1Wu5E9m7o2CPFfGaVtu6Une
eV5x27bV9NlEtPqJM6S/LkVmf1DwB97LnG/UxtGD18gOHLOLME7DdG4/9Zk60u0hqyhjrO4SiesJ
iMbK3HOsH/uqbA6qitzrosMYvbQ788dgzWV34ZO+sqI4bNltgNNgQ6wHbSaYmSyt6FHDhKuvG7hg
B6QOvQe3sYZ9FA/B0cXBMPGAigLHvuhAet4aCWjEwJej7l4IKau0DjCFH44mlYtrpOUh6EZ7IzsA
56izV9bB9puiB9kXl5zcSWpXzAVE9OulOYxk4nQPTsj+mk2SZlON/Lfa1llVK3xjledeeFEv5+Zp
HOUNIcZPpmwvo6nVl88znGByLB22Mnaa6bpDKTreTkkdP6Mn61+D0G3flWNh3/tp43wRRZI9122K
vqA2ZusoB/nRcACdflZW2kAOwVftqlGig8vrOG29oYguHtCtxsizTrIdbEl56JJ2RtxO2snO6EX/
2GqNoqphlz/o7O5hXsJGT0A3PaVNl+OPClY1zdAyjCdxsQ34SnQOGbQDvgMTg5XUetwt3CaPGpvM
CogEggtjeCfGhhvLUtgwIVoQ23FY9F6j/DGMtCDvdY1n15nn2yhsoQ2lsbp++/w/X7tLbxfXGKg8
JpDp9ReB4lS0YL62EyfXj3Ksy3uJDN9OZ1RtQJZq67pQeXBfOok+IjytLkTjlVMc+RpLAc8nuLN0
FJkc26cHVhuWzB9lkALGb33vHjCsfmizcpK7BEwsnGelBji14egM5AajQM1ZzvPO7kvnCYoTGrtu
FuMoC5hZoTY4e58cp07uxsx/GsLFgANdNlLT+hu/qu+qGFG3ll75BuTlfOsmqT5oR96iXezuSr8Y
bqZYXGMSeN9M9rMCHbnRgTaPwLBRkcxj8z0i9e3Wzqz2eRrs6refxPFT5fnM23LZ97i9pN0/Le40
u0HKcDeTvG0kAum70a4+gPGNHrI52MtMIm5aIUScGf+buTNZjmS5kuwXOcXnYetDRCAmjIkEsHFJ
IJE+z4OZ29fXicfqkq5HqeKmF72jkHwkEAh3u6ZXVQ8101FV9M0ZQSX4kXkGFwHF6WGAccWd74xY
YA661XhckKds8v+Nvv+vZwCSvst2jfEGq7X+N19iTgF/S1WqFvaLo3+WeIPC1ZbaefbVdhU8BeEa
DP9uG/8v8zW7vJs8h9/GCUhp/+1b59IQyeffQOGqtGgIoPf0/zbT+S+vxds7xiLhgFzMiubvPj25
ylYslPrzzVZ8xLPXVtjwaai3oG6myx9e5nCqe20M3bGjVDmg2BVWAqjyedUiu3T9kGspg0Ae4Iy2
gX0iXLGa7fqaKvt5th+MYubHHuk9TpYGjYmYAGC5cJz64Y9UnflFBwVKFnUN9bOwg+aRB5B5VRhW
k2y0/T8Em1qPpaMtFNCX82fl9K+NyOFiyuw1xxVKWAy2Wz54x7k31W/Tz6wj70QRNhmtzwM7vd41
b9V12nMt1nNBwXJEI+/BD1T95COUUHI8+QMBAsU9ohea99SANdnlQ9b+m/fIv2SOeI65ghKK4TLB
PP93E7kOb8HzGoM5b3Ssc0UpGfhCSRd0BgJ2qtr7sayWI6UVngwnGj254eijTycrMmiNf+fDH1r9
5NeaI8J2aMS/UyGYff9+1fHYXd/cVYRsbrrf37503pDNW1XqRUQZDmchJeQj2CC3WWFaaPZJA44T
TYG3fpSE3KN2rlaw7bMu16e+NuYdjeIDpRyzbLMjeAvvUNZe/6O9USUS2AvjLx0aSndO0SNOU3Zo
b1UAreZXiehqcRFz18ZsFLqJaBx0nhAzf0tyNHe9HytH4hajkJbBXhCuhVKeDb9hb/GTucF8Bxp2
3eIlYJmgXE1+l4ZwznKsqQJ2W1AD4zJPST5b9kgBmVX89vHvR6JkHROmo0FfLPSzH1zhUJwaSw7A
PloajHGdI1n89d/V67ztqInV5wPEByqSSLq8arOP557p4IbZwvrd1p4KpastJ1UyNixp6XRxh1H6
Qpe5uAzFYt4Jl87VUo6FjkCxmqGhTb8aQ7lfdUffYp7L+rdZ0UXLr/5MMvB5zm58IZnT/axXcj/b
KrizWJTKUBSms1/91ngiBWW8Zxkl7bOrtTzOqs5YdFbqJ7iPg0d2jJL/oCLGpGHrThf7jvpV8Vzz
Rk+CGgtKAXfiSNSTANfS88tVntgo2tDoh6C/k5G/U+TZyT+ErgcdNV80IhdLUN4LrWsvmCR1GQFG
sY/+Zh04gaGC26XcF5NZJ0zQeXJrlmiSqvYFNT48HS2TGBOEo/uYwWg33skyYFWDqa9Z9e3KrDuC
zu77/odRbd6bPjbUPI9FexiguTyPre5fq2mzwqzU0Uc0ecYcxpaYfXBxDALG4gj0Ef291KL6D6zZ
+98SzzIvA5+Zb3GDQ9fWPR3hRstvMqWNdvTc1U/qaUgPa+r86OZ5PcG+7n6ujtPu9EDT9grFEIuJ
LO97sOsgAllG/xQkLiLsLN5jW4G6GN1auyfgWCeURJxLlmNa3PEFpcsKys0+o2Q/zpquGqPGbrW9
QUN3pHSmOeWOTwLD86M5zv0OrM23bdQ5Mm5mM6CVDs8dDKiI9Kg4acEMNjr30u1qqGw45lxdjhWR
nLthDQyOytR2pjAot/qQSUftwdvN92tefK+aUfPnce4cvflVtqW2bwuQ0dk0W7He51jvFJPZ1Sl0
bNlwaB4tq3Gemk3UO4OyUZKoij5i8jl3yrSOmnJljCS6nEdHe57UdjCUlZOQohg+L6lqFrL7xAHY
hhtNg2HHvLrbUO9B7FEqTp35EcdI9sDipYwx69g78sUSZJrIr8G6ir3uNzrxWH3mr0jmf3Wo8x1x
acWqWoA95gswKLLP855V5xx34+pH2Hm6U2aiItLijgxCwwl7q/6Gjp6XkA1pGva6BgJE5QXfnUo/
Siqu6VftvA+Oly2iNP4MwzN4m2qvlKGrpd9ep9SZFVp/MLx0vvhL4N51WsAzn+PlH/V1YZcE20FX
PKgbpSW7WckXo7b0aC4NYnXarW5+zM1E0poAKSZdfnRYWO6y3jcfOsed71y3UKSpKGbuuqp+9rdp
Pq8B/HOGnnd/mt7WwZlD6Vi8CcQ0xnmweQ/E0fxjPpcfg6+N9A1DBE49kViVBW+BsoTYLpYGSWF0
d6sU/uOyevnJLfz3VNnTVRma86vwJntvgdR8I03Kd3aevPzcjZUw6Eh3IL73uURMFd3Z6T0gT8GC
wMSKBFTVqHtP9ba5TwNzF0oKZICwpxV/CnG3BQcrKK0j6Jj1SdY5YRnPq3cmJIDYc1T/tW3Ldhoq
p8IMYspnpw/6O8wjxjfwRTtubpWRxibGS0HVy1OtVcubwa+8y1f+Lmn2Z8zaJXYrOkVyXgQnymyy
WNX14iRdnY8nzR08Tg3TS4JhfmmbbLi6mtEmtYXvBc9wSawvVyd9HtrzVnJgadNEDQHQ9pkRfNcE
unvosaQ+zjXQdirfrLtmWbd9iega91L1MafcjerHCdE65r7gCh9OVKGD4fMAplTWWOw3jGWRWoVi
qzraow5Vagv42FR1El0xHjI7d+LU6qo7QB/lG6uyume51uXngs9hG50uCazV3WkTDQWBBoPHdH7O
9AjEnMy3sUcYbATbwtvTcqWQ4af0i4o8I95qCibCDvLkBwzRP+6K3VYf6rxIirXy75V0eczzjG63
1hmCnewdOwB3uZVQYbYdBDvYMf46ujFoRrAirmb/kVNaX/DKos3TzHEa7NX5I1qGpBG9/ic/nHUU
dPYdblHLu3Fq93bGVRK7p4p48zSHDMIh/0pAn7eoOSpEN90TX+MdUzb+h2QClLwUuRSHY5YX+1q2
/a5chunE/gtMYpp71p65QAKmKm5mS+YBY0GLX4Nuea7IRbGPUINYonapl8OC4h/pzqIlhdaMb4LT
lNiJtKGLORIiBPubPiFUZDQXGzzKHXVabkQ/W5/opMkO05ZpgA/s7jJZw3zwsrm/tFQe1jFuWCbh
tl+2pNaonwrxw29fI2HGnetqfVxjm2WNu/VHvnf9PTf3kq4uzzn5m+6FHJT1q2Mt6S81LBCl4EN9
zmL4UiAMH+VkpI9czUE4qk1dncZbYqoYxcu2GmU8lIP6sHVBdHXW+dYPwKvel5xtDiOS6vYaT1tk
5PpA3XLanmzKSCMDVz7yWWC9lfAPcT+Wc1g3/cFRrf/lOeLTLrIKdSl7KlZZ7X0zq1/nur7v2ShF
BPzgmdDNayQBm+Y7wHp8sbxqDqebwNBs1JbYDQpquphQkoRqHvOOV7SZ1/Z7yRf4dUba++znvHk3
tYZGGivX+T6Xe63k1aaPvG4A1ykQGW0wYreoc/NUdJkVWje+mb+Wj5VJIsqBLBTqGz8B54Z1Wsel
OuhVG4STcFyEoo4Uk8uJvnlpW4WjqT69wff3dbUBPJLhaNPmGK4I0cY4ZUnvOuJKvl0kzSzzaz/Z
85050StHMKmlm2RCZqgxflzoAlh/El52TmOVnSweZ0Ye8THXTqfCpa9wJ6llo5CD6hR9tuewXMkN
g93cvtxC8rG2Ru49DXQ10qlspPlrhuD0mI1sn31PqUeNCPHBpjNu7/BAuUAA2XHWM/eiZVrzZ1HT
xbz4qb73GKUiiBsftA1sTIn+dl+mqXenvHxKKAJne2w1lsdAPaoTVi5djyoM9e/G6lNmumhGdaSI
WNdO0GZg423B861JIKoqrYzwcIkEvO0vp2tvyye+GpMWkCDte3ZIyN6WN6ZXOWO8lkxG/gxSBcFc
Hret9M5I+rfBxfNPuVZkIUb3IBoKBX0p5Z8fg0U756wAHiDlLvBvQKSobrFuxDkYXk3dMXmxRxn1
AgwzZ/oOc5l+zKHuwG2bjT8ZSIfYDMbp6PRpF1uesOIxD4o4r836UtG8xU7YXLm70ZpsNiryR70P
bbGpfTlOJWcQawR74ZQKq4owg7VVOeFJEmk8qFXUj1lxLoaySLjbr5ARwE7rkrGr6XRMZsE3/5vm
nTFp2XlZsv4AbYjog6Zvh5ne4jtrnKH6YBKAKm1WwfSwDNLaZeZYPmJ2XHcBa/vQVuBtt6x7nJYA
xAivWQ9SpUY5dDOX6lIJnSoBQcH8qjwytKaa9iS5E8Qe0Klz+8Tybgyrumd/0gUXZv+BgCCsIRCI
DRY3RAFdcetmrwm4rBgvvV2Ze3fBOZNPLxhc5T73NRVq+aThoDTJRVvT/DvAXB9rkrPObvoO6xw2
+4zF6b6xCucEKxArKjH8kJnsSdj9cuYPW4dVo3s7353HLrTWgaxCwNuyWYLfA46PhLtTumNlre9h
+mBYGkC09Q3vs7p5cYByHG71fgcDNOZzaY3s7a30s2hqBmiDEsWw9JuZEinML9LdCmJ/xYr/vExp
HKxmL1F21u6mrJBnG+vJxZq84RQ0GsAUspXUeLgoQ5Z7rkZLRV02DIc279u7HIcQ05B4Hnoz+DO5
or1n994lNhb3r22Yg6TKc0gzajRjJnUv9G8tBlxsmgBk3a0uW3jppSx179RR9zEmtIjr79y41Bau
3mYmqrOXT9F43m0fuaonbF9TbEjdfuUXhegjnfTOMmYHia4fDuxo3UPL4Xm0a/F78ib1u8CGFjlA
f6IudYwHf+XCfWsBCQX35SjlBN41KQ+rr2XdE683uQs2/2uuBOHnG7Zuqevh0ltBFXsLkVNqeHlk
zaZ7ZqMCOLj16A410lvngvO44HMPNVmMRKbHBTSgV9tJsaXDnmM33w0EnsFyl79ce5p3WtFVYT4N
U6wWyY1wVD6HrtQYcnIbo0gu+u9GzH/mHLpvwRGk5Q30pa480AwUnKRd9U8bkgZrbcthZavMMdng
MHKgpNLAWbFO64uUlXPAo8tzrBcqFu6wo+K1PlZcY1Q0C8undaKvaWAY6YqJmXV54DRYh8zvQw+Y
r1yeNhisRYiRbgSLFGT7DIMLqFlY1qioI794nT1Oc6bTolhbe8+Q95KB7rFzC8jyfcV539dLD1SL
v6m+SSf2Znyj81/gJted98T7x58L7ager6zCi4u1tqKKrdk9UlTKS4YQA7mp3Ll14jZlyKma/lh1
BZqyAuleynzEQ2RZd225zvve6s13oyi5bQ/unF6WIWAabZc8GkSQJfjqKOuzpSzIYvhsmjAEYVLT
iuDBYR8Wl3mgdlS9z+Fidf2uGJV8M6xWXAp90mix0eb80E4NF+T+hmcYpRejuy4R4SYvyZxbYyKt
Ed+bsRiHpp39H1RdGCTaR3uI7DaouGN6y7XS0h9VOf2G5fPuufQsh2U2r4lj18XRNbjpjmltXgpm
i9NiZBmcKSfb3myexRdk0RK0cNCehGeJj26r6GFtLSPKt8x4qfMeCG/v5hkPROU0fFhUioIZsBIS
T/N1o6YeJleu8/+4updCgodaZx5OvN/ikmblekcPCMK/Afv6ugR4TFxd5s6OGHr5mmpcssit8Uun
WASOOSyG56lQ6S+dNaU1TYC0qFCoIrbXPS/Cselfxy7gLdxpbWxky/qyrhkgpBY0HcC6KjLHHgj8
Vhp7CsGtR+BAHMnTzHE1VTNx2b6T6xVOUplkyvzKUoonwsW0y9cBzvQZy6b1xKqQYqcMv8l9UWA1
2znWmv/uHd4u4ZRvXDox41+F4AKC4W1JxnqqaSyV8lrkfbAzCl6tlebVcJyM9bslVgcSr+3uC2+U
j8Yyc7/urCLxZcnCZtMj3U0DtmiiPjQuwrirr3ca7OMoLxsPdw/Ia+AEzrtkexzBdTPidG2NfTfq
L0HZPRpum15Li3X94uAaKLzZCO3Br35Vq8PRmkrbP8jFN75q/Wb1mTy4bzKrnUgtrThUSnhmeOvN
DR2Th1T1hfNg9sOrRSTnxffm5WYXHIjBa3Cjts1E5kznjhM7n4+9bZoPfmfmjxuRi6PmNDdVSm93
nkYoQPS+cVaFkX/DlfeOmHB+QqiQD7MltZfRc2Z89AEELte78uzBPgWRdHCFu2/Buf00jcl7y5WX
HbkI3Qa1kjN8ZnDWtWbX9Lp/YBZtgH4NCGMFdQ+S2fqwsa/kMuirvdss9nUlC/7Q4GuLJWZieL2B
Nh1hlPFDDL3l75ety/1oUqbZPtQ2FnqELnpb8GSw8lC1AKGFBQgiF9XeKDdh1qi6TBaSHx2q/qi8
u2azrTuxOsK6zwInRXtrLNJLuupn7dRo/u1nVel7K6fxFaOYc8imW5ueNWk/JzhZieD4+Xb8ide1
puXzyZxl+q40Y3khFlZXl7b0kA3sbmQWqvNBWXsURaBYq3KZGWfHw1Zft4ohgYKG+ssTg/fN6dzu
WCzRUz/B/H2pS7KkQzA7SK6ObHduf2udHDuea7O3P73e8z62XH+08PP+4Kyq/Z01uMPeXmrtZaPU
Fj3GJM1p+jOQqqGB6LUhnhjJ3C/6J6ircnxcxYjzCcktPRpWH3xP3DyXkCpG7cVEVr7CQiZVUbsK
FVHcAha5PTIhLVlW/WRlYHB0cHCdtU6UX3+lGqTPiwgvpKhcbrWbv9JZtaZjsqZpyQbvBqcOy6D7
7Gj07PgTLuW3WwVtH5kwudh/Uqd6RYWt+jiTdfruskzo7xq60mNxW3eVFp68tZbSiRb2lnudRVHc
ydR4avMC6clMyasIpXcMTgu2mGBh7EvYhEFPbwqXYfP2W3W3hd6MsEPZ/ogGV2+3oiHuURHTr+xh
jMIqZXactZjzvr+sUg5ftrR6mBbBqfK1/n6qxCsNIXMyuHW+w/JqJBV1q8dWsnSJ6JfSUes13hbd
LezvGUWfKAN9uDO14liQsiF/Qq83cmPWnN0+k4kzmdWOd83K9Geg6rnw/25/QJIgxtQdZYW+1Ra3
dV46w0Y0er2xwskNiIpMRTB8jGKa9nC3KEzZPLd5h94+IpRhFow0Kvf4dy2bQaMdXP1XWizLIxhk
Z8P/6IlPLV0Jy5jl+h3AaeK3XiVY0lToaWia5GeQVEwIyJVDqoLA6gsIWe04ixbBc/P6zYUsqAVf
sunMp5Kr61m3boWobU7WJcC2jm0y4Fu/0VeW2xC7dwaAuJsjgP1hOuR9nvSUQv7JFeZt5guX8LFa
Zn2OpKq2221muC9ceFZO2Qd7K22ba37bguVddi6lU+5yiv1CI1N6zBu25zwsx5/tnLMr7rzmYSYa
GXPobYeixmJjtRBxBQx2AzRraKl2S3J/+dDBWd5D+6TCyhIiiFCX6N2r6vSsbbND8l6baJuCgM2E
tVK623RNwn0d519HsICqXXYJ1P16IeUSaMXCWS8r4O5fdTGoXZVppg75uXheN3uGCrNC7UIAzhld
GlN7qc2MwGTWNjhAJw0Po8nEvLcHmH5hZmyfWzVzamERkhdzYlHTtduHuwFX7ScHauhcaCeEgmhy
BmaAZqBT2itPYGHOq6rlJcPVc266dAP5zQKJ0NGcFz3AY7e4L5zFPHt1bQLMLZ1ndAgbHrWrhY6L
jhDORtXtBHeYJhZzr/9EpB6vW3V7afzTcuk3YMmfHEEp0i6YcynDgRARtpd+0rl+wlAw7v/6dhV1
yXngcqOlotfXyiw0TEpHHK+DZ+6UEL/ovPzlKZ+XTIYD8HvrxkaFAvLtk17X3ddfHoP/14UZ/1MV
xn/r2PgfWzX+fyzMuKG0/iu69i+FGedizpdf7d8qM27/zD8rM0z3HxQi4pViW3mrorL4T/5ZmWHq
/yDBjmGURlFCUQS8/6syw3H/QcWhf/Na21RnY1T8z8IMx/qHHxAZwnN1C+5auJT+T1XIf/oKaRn5
X3yGf7ma/i8vz613gy4/lHKiCjgT/p5+9Mk78sKc1pitsP6Cg2PiOpVvPyk/9y7DsAwxoBESzpbq
26tuDTCVTWYVVhHt6zaRHrN7/QPuSZ9Id6Ghz1dTcb95eU8Eu89elsbN4tzVb0LRohLsT7z6Nc01
WcB3Ljxli0Vx6SzZTy24CQOYzNm0jjcm+vBQ0amwd/Lge15srnc9rHmEnT4qLK95phbQihpFrgfQ
R3cRQjgPTS2o2u89pDLDk/M1o7302HHKRi0yTMSQNw+Rb/HOLUZHHkjqNL89HAzlHRTm/EN58ode
NWJn2Rs4E4/iBX4/uWL/8gGnIx3OHEJCZM/eNNm0l3FMh1lltvhWNz/e5tyIlG8NiT4UwZXD337s
rSz7w9ZyfJJW0V8qYDGhNeUgekvjktGhrE15DD1zX7bvvTk9Zfp6ySsV+jkB+EayTWHAZUFLKTCL
G+5oZp+FQ62ruMcywbZDh88lF/VUt05kmL0edYExhXIofxpZ+0Dv+IPCZZD3+t6tbruWYonbKbtm
bAI0J9ilxqjH1Cp8c5n/nXnNG1nwD6fZ0dI9Rjk1PR+szlnl54ox0ZOfdKVrOz/Tv30d3RLioQyb
9h1bBFUffA+myXpaU3M36MWj71b5T72Xf5giejo5Kwzig7T51LMlmVxOu9IWTNbNkcfDiAZFXV9e
qzuVpvtsbq5Cc28xTgxDmTPsNDWgxw6a2HOMt08QjbHArQ3TgrenMupB+e0Z4UBgJlZv0hQ/x1L+
WKftizzEha39TmlWinkXTzYLHS2mck6e9KDNDprT3WmlROlQqxk7fXeXdmvGokNZMfylKxTfJa7Q
36ihTsGm2eW1MvQyYpBqudTCte0LX0RW3TDu6vWLw+Z47L0hzC1312d2E1tLdkKieC1wpXI8s1Pe
5KfG2+Kca9UPdmQvQVF92NIWV39rEi0tfriaHplL/wX1Ieq0RIrpoG/llZ09yicfeFf38TC0KMxB
hf8GFwwZCWXtmlLYIfbJGemZgn1zSL/bpjr200/hrseqh5+8VbV3XLd6PbHMpTHUyt9p1STC0fnq
SH1dei4UHjLDqT5nc0WKw7BySt3BjKnhYmDEt7VDVVniZUuNN2RHuv8WyyTklmtPOpTzQ1OCicIo
9uBDmuPz4Hzslh7iWF3UGWJo+txCUhsX+6yn3dNSG3akWetdPgbHLNX/tC792ykmkGQ0pyLBJIBB
AZBIJ7EqcAuR95lFD8naVEYIHuZ5qZ0s8XufbPJcbCHjZGSLcjsbkptX6Rtcm8Btv4tWRWyznjqG
s0B59+SYQ2J6kR4811R6Y0YkDdHuWO05hzQwQBTz0Eco3QXa0C2Tt2ICYwY/rxbdNH55xg2HENKf
fL7ejWU/T2TMot7tnYtv1fWXniEabln+wo4x/WUDDn4s1uJEWDAZpqXcbcV6l8EliMcVOWCYm7Aq
WUvTac2j45LFLV8ds9kTMtllln3M1C+p8rNn086BXWrbtfbyrgXeb4Ied8SHrfmBmiHbDM2lOAu6
4mPHaD+KnEYBP8gee9SDkPYYlagaty67Bz00JeWn5A+jVmqPxiTseEO+issRtDaIwEOTe3co3Neq
wBxTu/bTINN4tTH5dd5VUxmvkMZzDm1fu1d7Sc+Nt+MP9VYrhCbdfLSxN4RD44qEkrtENy5be6dL
L0xV+jRKcMdVy+CO6JKN5mlsM7Ai17W+TISrDO4kVU8ibErj4LYgcYy9Y9uRX2w/ikogxGnoEBcj
+PDcT1D3R9vaPs1+OnmyPLAjesaAdV276aWQ3M0IZJAku0BTe6Ql+cUjIsQk/SkzPntvVzWsQ/TK
PgzSecxlftY8mos0jGYxFUbky5e2jSu/aJ86Sn6SrhVGaHmtcxmrmXWu1TVXL2ADsOnjEII6ZW1P
OhQdyyPUQ7dd99ZPUC4ak72CcPTtTVb1tIMLbRGi3LzrMttfs6VcjLBZvctFjdA59u7z1sC10dxs
CwHX78p65bcfAF1JRQpVc79SwjrpgDzQazQ7Mntj/YZmi0C6ca62vwMTkPYqtIfRZJs41hSl1As2
Biet93VQC/oKlmMgNATMYDM5BLwPk866mITE+DpzP4VbavXHYsFEbhe3qyj222eMMFvMFM+jYJXi
ydZQjENXaj8s7rMrzXehRpznmJr6g9bOT81IT2qVzxkhhqrdt/jGIn3Wt0tReV0cCLHRFeSeaJJX
D90QnG767DtFhm489UHJO8/Y4VkJCz14QMideD+VYWMP8mWoa+d5po+XmAFXVz3L/QQw1C8hTBWm
tXWx++HsTMMj97IRWcgad+06I/XpqR6njQupxfVxXuEsrNlHEfBjYYP07gJB38pH4uJdoqNFXIdV
m19HZNPc7rCbmjEBXTY2+Bo6HBUllXInJqQ4QI7l22QjrI0voqyvTcVC1TV/O95mvXteJWKTWurT
WIvXwRh4Fke+/lgILi3U7mByTwTZDkEzczSSTK9VzVVufio8J0ZLj9aByuIMBdfM2E451S1Ad59L
enTyLOmM8XEGQcxbdtPixfWHqLVBPEmXSn/CYcRG5I4FaOcYYdEsdwa+hHBs0yoymoyVZZOUXpXo
i+SBs7SdLZvlHhXg5A/uFE/lxGdcMISRYTbLX9SO7BdMl6HTHudOv2yGEZZp8AxRc2eI5tC24svb
aCUfRly/pB/T5r3LumM3WQewTuGQmfSu/CCvRGWR+ai2hA/gXA2XVTfB1uRJO1hhmhPC14E1SxFj
mIvccv62aFOo5/4LUjs7fxmbS3WPYe8inC12uAD6a/UyZAgO/cW1s4vW/Bl63vZBnmjta93tC3c+
kDLDISjvc216nPXHtJb3VOVEVJeHbtkgTMvICT4F6cOb06gagu3eRKwZiwE5nslraoeLv75gGE1s
fdkHtgDzJI1d425XrN6EXdN7w/pjoR7jWYMZ709oAm8l64TxlvAX2n5dnHsbx1PlmLQIYXxg3JEM
tZOl3RndZzXdafOP1RIX15Jcvx+Kqd47JZrLiKWPbVQkh+DJVHacVTNfcBunl2Xsi9Z96tjJJ4Xv
bA9wLyZaS0r/J+aqZRewVcc+sMyx0O8F3/FYWpZ4KqFLJVbvPgiDX0NvWYJUPNTP7nbrz3DZfLsN
hhBj8Isj+TG1Fy7ZKbeptWcIC+05vW2sVWAnFHhERiuPJISgLquntksFATQ70Syyw2JJTE5IzZW7
dhp2YrEyoFhvGj4lMe5MZFBPGrHTrUzz9cPIZXdlw7AiZTauH5XTxZ2fUKkeAqrlHEPFrih5ALPi
MNvajik4Zu1IZ+kDo88e5neyZBywy4pflv+pAiuNrjf3lmv9mPJH4emha/PXxDihvbJQHBJfc3BR
zXTLRQMRFOKaA3/frdp2ZjEOat/n7eRjldMfx1Gn9TrTsb6qFlZO3jfLCx6a5ZfSKna0a2blh3Ww
CVeu1oSjKpVV+Sdgaur36SZsca8stbgJvvhcRH5ulu/jPFAfNrpfgTTN+xGi4xrSBDtw32/ahrQ4
frTAZai8GXYuuhn85mHpDrKYjFMzUtvRq+EBiQZeycalx+yd4B0RLaD6j4B+mENVOmMgxPbA2PrT
y+fEpUAwyjUMT/lsdz844ahBCgLrogWoTAuug3tdtayB9QkUljGO3f00t6Q+hbEuEXcKJsuBZ4os
iwF5NEVxK1BMfWyn9yxjusdudNmz9/r2St/Nxh1mWA4ywyZYK1vnCLKcK16bb3M2xrcNJ1A8jPlC
4Yhb1n+qXGQHOq7l3u8n963Jm+qPSy2tFY5BNdBKoefnVPRqPxsMCVkaLEddBOnzxL3iwdOG8WnR
9PE40WuOx6ZdP+csb948fa6fCqKTO/xXzQGLRP+mZ5r8yRe9oLdC+ruS2CAqvTXZiS6Kl7Z1HjFs
w7/AAV9eu6Xb7kpZFzMzYcUkOLkZytqc6vhV1HRgtCaKIP3GzSPA8VMalZ0aPtRgbdd6MTUd2Nf6
zTZAcnfm3VK3Y3dn8WkNcWDhFauaRiTMr4p7JC1Q89qmU+iNtcV3uLL/rM6W33liEbyvbHvH8hUV
k+ohEozKf2m0ldS3NVrvY1etYdnN3sVbTekCAtelcxirCSOq6LLfhPDHKSHNWz8gNkoR0U/d5Eyd
87prKPH+D/bOZDly5My6T4QyzMMWQMxBBudp40YmmYBjdszA0/cJVUvWJfvVbTLrRS/+haRFqTKD
QcD9G+49V+2IX7ZonfFzhUZfSOA1RfdKULSkmPRkHeVz4z1WWapjGQZnvrXEurBOGbXu5E8ukIVC
mu/Ix+UbRqd1pxl1EDsZ6wSR98uZJpovbCLUbVfrA7+Xpbe5phFEpGARklBLSoNnw5539jQjNqaH
2vIJhjfSuqq7GXcx71iXO3HBV3PjqTl7SZfZZPiFy+lhNNYBwSTY/ScmpVmsT6O4IMNIH3uR7LzF
UI8K9iQTNt8TJTsyoR/prRGiqRZLM+dwR6FDtEpN0KWlhxMDG7Zt9BGJTcLJbFUGICzbYQUOV/wD
Kr7k227T+plHkEoARKD5PQuzDSctzc91JYtT043Fhvg1kxp/omXRhiRno6Hn66d0gnj0+vY0F34a
S7vXbtk8I2jHP4OMkjqsEubTbDf9xyTKa7isahsuFc3+krJ2kEMNGsmGWqG7QAj9B4Nl+orZ6TlL
84XIFIUDW+UJ2ngtK7bA/4Lvkp0d5WE7nm3UyQeF+uVlbBzzTuvM4cVMy5V94rCk36glhrc0Z2mN
XM/b6nbGNdR06SdYAVYrqzmQANos6ZWEZVpDBDtQmWFiueCnc+Fky1ZZ4HbiSVVFsRXr5D9b+gpI
hWQlN70jAmFCJamXDJfk2vJjUVnO70Kzsw/SsKmirQzE5GzPAYA/Zd0iqJyfNX+Ybi07qA9TJ7uz
PQ7TAUSl8bXyJvrXrscdt42ajWPlLNMjKEMbTGevqS8eO9wB7Er613myZMzUvzN4Ra8tP++cUZri
YA9tRbADlYKB324jA7f+zEWb3jptOTybftl+AePLL9jz20dDZR9B6ja3sistLSKvls8MmkzPL4Pp
UFFm+qR/wvz31dX27eBUqeXOqeyV7G2zqp8Tt0e3PqvRiC0VaDFdbBJ7QBTPQcYx1SyyfNLGQkQW
GpOThJJ35rL+VUsD7acPRrZzX9x+1m+7ujUf2QSS+mj76K2QuCrAdXa/C8xSPS0TbwtDu+ko52KK
U0AEpin7PVl3PNuktMSaXVi3QZUGYY3Cbdvb1viTjnJLONxb3ruvrH07RDDN8msZRitE00OV69cO
P5c532ieNI4De/24rAL7IhIdUTkcRlwL447N76c3GC+0egEzuuGpFLW8o4GmME2vW1mzLB9MJye9
0mKyV/HOX9Z06G9NQzmHEVbBga6sZjkX6Lf5QHxqpo/6EaaC8ZyZxaHsXKQGSVmKm4Cc2J/ExYh6
xXLMdOhl7GV2UCGAJsUMkrx+qpxpvxL21ZPIoqyPvm/FU1uhA6oguMWtu9ybbssfYFtZu+30Yt6Q
opod3KJoY81PiONbezdK/MrcYPki/qfLYOHRiZULWnJuwo0pXKeO5lIQzbbW9U+x5NpFH0EqtoVe
npO27GmfButYadpaMHNaBhUOvt9ejAY/9WSX1g3RX+6j/7cmsmwXL+qQF568hFVdNPtIX6K11IPt
1Kbq2W6L/GzW15rFkcmbEwxbf1m2XsXsoD+NOhktfNUGStOAmRYfC/+cT2dtPHSle5zdq2XD25oU
P7L3SAUpNp3Fil/4+0pkp2lyuc+tB7icUTCSLsBuvzRQtvZUnouzUTRruZrP/mzcqeGnrbMjqgNm
oiuoiRExZ4vSH+iGSQSDp52JodR4KqelPmNe26iRkYnQz0IRhaL9aIzBI/bDb52p7RZTDEiEH9fe
uwyGyVNt65+5OToMidojMbqRU+K8KGr6JlX/ynwobFPufThZvp1W7nKBH9/N9ENgM0QhNj0xAsAi
XGz4ntgM+i/DwIbFwA7I+5dBGmfPB3ZRykjW921d7tNguvT1k9lNwQnWyy43zN/FRP44sgM7DKTx
DOJmCJXGrKMo+2PhLhg4mk2jPzqMUqKcxfeCdNGyBjueRb835/pHGq26jJ42EECzBrvWM+8Www5Z
U+HKUfCzWvkm/N7fzONibYYm+V0Mpc8XWeKIHcp9M5T0YYb3Ss8fd1ZCNp0Dzc++xvBk9Ar3HkIi
jEBM2NzJZOhjcL2elc03fnV/32GtZrxZi2a6GTxKGyZq6i5DFxbbOiHu8HsBcHquQY2TIzZXff3I
dtKmL1lfQDbn/xPG5p+MfSweSCx0jMAlvu3/ke9TA6pdGo5EkCrD9EI5SEk1e0Dh7Aqptb78Jwru
f3t99S83U3/ZX/2rJdf/yfUV26P/bn318yvtf6qu/5F/5cRf8Rh/rrCCP1g0gWeHRYEyD7cn7tM/
V1jg4D2yPq65lJ4NfuCKdv879d37A3+4A30lwEzoghH9xxLL9v4g68GndjYImGT35P07SyyHz/Vf
4SekLpO7jBEQcygQlitD/i/wk4FqgqxEyqbGLFvGH0t34gq81GRxolC/onIcLrnUaeF/MTpCmbp6
sVWBqdFBWz55udXzENrDzVrjNcnXMTL75Euz5ZtfJm1kIvaJSte5BC5DHMTDITJm1sRMPyXqu9yd
WH4Uvon6y+MNzRpw2EWbUdFbDqoDJcmB4Zqqf6cOQ3scqF08l9ztUhvWZ62kUAxz0zs0WXG1rjlu
WHHJbH1EtpdFIRT2x7LD65Le4TGmO9SxFOXGNIaWlcldX1XpNjCqdCdU5j3YihPnb4/D/39v/qec
BJ7K/+69Geaf8qse2uQvUQnXf+nPl4bQAxPRsK6TFOPzIlg8tn++NM4fnsW6FZJWQLT99QX4x0vj
6H+wJb5mKPCbxmN4TQ/4e1QC7xqtL3tkOBEBr+O/tfn9k3z5Xxe/Bm8K78p1hcy9Z/yzY3xpnBRr
PtNEs+v70ALbtOnLhNVIXbS/VNMQ3dcwzkOaZ9wvAVlDjtKsTaZnZYypjAVtvpYbko4kjAkfWTfB
QC8YtL6cbu13qzFNsdUkVoir7VOW7mfjiZe6td9Jso1SZaHVduRvy3Sf9KWaQjfFggcNog/NFgtd
X5371AmOEFMfPM3/tvGJhR0T3cO8YpxCBYJ01KfFNc1CO1UBrjaVii81B9M7c4WF0WkqH+dJLlFz
xWCtDG2IsRFW6LpLFVcJy0OAAgPJG4jw54YJ51J18MwS7N9pXdoXpsQBgr1pPgeohKIk7bKYOcjO
s5ZnvxIfScnSBgPIfSosBuA6n5IQyFHtMofpN9KeJMylBylzMD7IbLg3U7ymQMB/ebhnj5gjGWPD
RZsNcWLV24YCTuCWSvTLAU+9k31w5dwmCgJJQJpF565bfbVwtwEFChUGmGitkyGqS4d5lut/Tj27
qHGSfZy5yBVnoEunrvc/mg4s1XzF7NV6NpexQI24tzkmT2mGD67Qa/q2yXuu9ILRHaXsTUHLFDUm
+83MQo1qaC2OQbaypa9BY+iMbaFadTvV9A49UXkR9H9GtGb1kNqzEzK97+KmguxiSvOGoMCMD3od
NsvUDdVMyA9iwhdrQa8s1HKVMuF5RIr1bOEEDREcLRHdzIs71E/6KPzIZ9vBamN8aZq+3+bGcuNM
9G5TMw+3pmCO1/aLj7qegxdjN9NtDcmSQPRrC8beiFJf+6n2gRSrx85QgqpsvOntgYhIwJ7M90ue
XtJ/msra0rYWCP2LT9GIsBfG2VG9jf+5lJFS6S18wyLuhPmlLwlQQJXx7TX1trGhfiIb4gjXQoOB
VcxJcAJajZ4n4SKoAqYGI/YTpIsXLameV9/dXrtglm8QDzvntVCaICuM6eji+GrTj3Ae62ZuSdql
1SitgXVCo+99K/XCVtjfyDuLiCXUq8u8gi5W1w5ph4io8LNuQxzQe2slT5gixaOjqXEvk8zaWGm6
863AZXtqHs3O33PJV6EmGmyiyjNnPrk0trLuK1Stdht2zdwd9AquMrug9w4pfjgB2AUB7ok9IwII
Wv14RBk571FfHvTM9/fBgmLTqbIdavTyVe/br97V89ggARz7Ar+EJLWmrasRUyhH/0Mfkl/+qJh0
lyaLioSCFT1t1PGZWFdQIBtgjzEQ8zmBet426DOiFYZKWHfeKR+M4DCazXoGttIcu8pc4wpeS4yZ
PQitOUUlaMgPzoQU5gi/13Q29dhw89eWePUtCFkj9rrp0XKydymnTb+Sae2bo4VPrS1w8zU5++Cl
wHvVmzu7I+G1doiOC0qVjjHliL9F6shsAFSszzy1Xxlf+VVj7R0J7lURnxsmSIH41nL7YfE658mr
Kj+m5obYuBZsz1ZOfxq05VRa/QGjUMur5spNVqA5N/Ou2gyjvKfgOpnVxKmiobSsPlk3zA8qKQ4s
5sxIK0ioFiVcnGBFRUfE622QLF/Qo/OdhlQNcqgQ3ylBEBwZ/Ed6z0GQYblTE49fIkjtoALBhvE1
ivJcjOhPVZ3g9cqUtRVCvTKry+NqQrWfI/9HJPfFwtLaFR4Oya7IxFZkvJ1tP4e1hls28zQnnqYR
tZrg8xj9nOzJRv7J20EP9YIBrm+NN7M5f9cLZrRMFugGOyahifQ2gA38PzlF/9uVy7+q5f9S8P/L
tuD/YsXvUGr/64r/pi6+6/HzL2XL9d/4s2yxqEBci5gmw/GvZcG12v5PuZr7hwvojLR7hj7ONe7n
H2WL7f9B9W+QZUDsLTzhK5Tj72WL8wdCNvOaVAuil4LD+Hdqff7If0Id6Y5xhZNgXCPkydehv/21
2sf7mzSusmWclbr+mRqQAGIwhAOKcNFt9YmAhLAtRaqx7BK80FmS3aTF4p+g/7VIF8pBbBEmFHeT
jTgpHAKBtmF1GWIYC5v6oNknIPWm7YwU7txq8xINpjt6IJ8J4WZpXaJ8mAFTZIjf67LLfrl+9ejy
Ftn7bGqMg+GSRtIWZcfhzZEXW5PTZDt7Mbw9dQ+ClCSot3hsyGppK3XklOnXOy2AYBBRNXGpS0Za
HOlEp2yE8n8xhKFRGUdFoNGMorhnNf1AeF2w7WrhjdukMMDe+EABGUyjS+InCvoqBl12Ys04AKbW
SOQkg/jJAj4JasA0Dw5uGSdM5m56qWwL9Umqr+eydAK1Y/q13DWiZDuHki8cViUIHUoXlDBrhuGC
69mBq9Hn205j8uauDtJg8ocuuKuaw+BMBuberLwkQ+M8C1QW3VW/PrsC1YLVG1+BQRRqb6bz0fI8
fbf2aXBvkiFzZHiXYuAbvB3TYOvY+cgbVN38CMJcY08fnxwcQucxGTAqmsq7K0Z9vB1kv0LdJXX6
QaBN9kMMwHa4LmbxG3BT9dR3CRw1fy7YPDj42T+N1kyfalPnewogTMDYscXXwG/odsAKjH6D9dom
TROPmwshxAP+9q4kVWfyNgDu1g+AAGpj+pBT/BbOXZKiSishyOzgnZg3Y4bMOckMOA5Wi8m0wGt/
1PllQY8K2i8MpbdCX4poIlbmyM7frWNM4ah37HLHvsqf0Nitxa6x/SzOAoMROlXytdOr/K+igBq7
AHuBias0GQ8W89IaRHCsSixLvVW7l44w8lBv5zlqSd+NALwQg4wpdbfa9vjiJQMDOc2ao5yZO4AK
sQdcgMGqL+CT4MuMU71DwECbfbVPaA+dmLMTbPTu4hTGk2Ekyw4kb0kSeQn1w/bYxZIBgQepb++6
Vf4YXUIoFpGjpi59HMBPmS/12zoPtEPQPuqNM5dhNVJHBM1EqU8yYh1So5Q0u3BQ4OeUG/6IhZJx
JbyyApYUelOx3NZ1X14IJ5rQhzI4LKrZvYJaUvR2o8yey5wgLq64+tkrkc+nlZKHBbUodBhzu7qK
nzUYqOYJb9jQIlT7oNCgMSw8b1Jica2QdB6AvVGYzcgzx5ZffmuZn2aBehSFah4ydoDdLjBZYDsq
B+tXYVbXuCK/WSKXneLpb9IMKVmWNZ4fjTj87n14h2dYU8sHydlvELavBs2MDt4BGXDwZ/1H6oSX
k5VUbZwAXnHrkHQCYBnHLwudb1Pz+h0E2w/Ccsp4lWiNLDDYFwYtLNCXLl0frMSeTwvOg8giEBbJ
a4plMqiepfSJelKNsVnT+qqFtZHJaMa6HKn8ZzSnZlJtmtRLv/npoNtIJ3UfFvDOsUPxvClQDN9m
Gn3MJJzy0U8NW25M6QXHjqXXztX7GjdVMOxw/hHOZJkP2CAFel+jQ6KZZcSVBn7JEl7qLCckcaKh
DjpjK7Ux3SmtK/YcOsHZr61gQRI4Wc9uoaY2xMNZ7qADcCgLC7UaBK/+VMzo07o8eCOkxf0cVmRr
SW8gFqOkyfdE0i5Ut0ts+zi+mhYngtXlm7RAxaU5yJtyjad6SrsUNealnuR8k1eDQFJJflzsBGvC
b2VMWarOUH/A0okYhg2RT4z2z3ZlFrde7c7PSS35Gz1naD5dOAph1aMmjfvximv0QFbTvyYpH6a1
T7BbjB2MESc2VS1uVabjTVpnjR5RGhBZVOctaYjOug6V3gqX7uealFvz5xfD1LyiPUGeQv/lhTD3
5WYq9XFDKzIeKgvm9zwRkcT9FBzbwJsPqQEXzAHQ49hiBng3vJlytjYT+r+j6Jz+ydYqCaIWGRl/
EgRpw6ALC6XS/H3eWLgIJW6bSHgMkesUhKi0jALTo10ln+6Ku3PO7PzHBMC/FcwyLk3VqNOqWw2A
n/VFkbT1oRKWn0is66PuE0KKIGlQGw50JzRFhypGKGiWmjNCy5vIhLOrbFu2Nqb3aTxqkrbTF8Ep
hYn2S4oVDGDurKd2moO9r5lY/bioFhUmK9mzaVbB/WHxbyVddvT1HplCyoG4Tzw7Y8fWAe/oEv5r
mbqT3ZLeUOY14sFWq3cCn1s8JCK5LdJkecAo12zZnegP2HKHXdVK5wEIj/dKlutyzPJ22rXsR0+M
POS9oZQ6rLhx43Qe9aiw8tcub/UDlll8OUaWsSEb6BxDyArarSZ6C7TDlN0M6cTI3uKyeyztyae2
n8QJV6a5GxuF9hUWY8UAv5leNOHhSSq5V3iznaX+1k1tGaMmQzWCjDNrOWBc/QH5IRsMFqk8U21C
iGXol1Kxu8c5M/VLZuHouWa1d8xikCbrM6LhTN7ggDouxmpvxtrMvlqtQdZqTE1+hMZYfOjSsp5N
P6sp8LvxSy8sxFvwfsGOTU7iUrT0/m5WvBmeFSRPmg3ILqywBL0yAFrfyahWIWtx+Vp53rrnl9RE
o1ZfMY+JVj86VCunoXXKMrRauziPrQFTsRAe8KdlMcj2XZut6BNtFzAuea1XrAeDnadvrcZpG451
33z2bdnuO81Avb7ieHczGz4E27Eszo3OfWUH7fzOtUV/roB9X1HT8aSpNMzWHSuXqUQM23kY0od2
ywh4fE9TSjGebfthytLkobVwB+EcbygbbUkLXQ/Zc8HlEAMvQMTTJslIWrKm3SR4+LZNC9bA1Gp2
WT2AGsZGYq8D+NisLmT+cC3hAxALhy1xrq0IZxtSpuVqFexRt3XmHrMjfZfVfFoCYbKHIJpMl4W1
KCYFY/ZofvUAKOVgSBZZ1fAeMApCkWHuWmx70s0/nbbfZE4bStumg+9RrZNSpk/wqp1x4DkfvmY9
+aHpZS/tnA0nQ6M6BBdEss9lh1MXZsb1iosx/fYxVYq7cTsmbSWqC3bjgXLiOqnU/eqnv/3cYig4
FM2NX2U6eAk4TFFdaJ8kDqM5R4ycwrS8hmUm0qAiECtgruJTC8ZfCwKGhpyFg6EZj8UwwMlJObmz
9R0RElt0jLW+cJdIFgFfcZcmd9zh5hkl2h3ZnAWMGrGXFdSJZuBkJLfKiKzU/kRzQTNvZ040em3z
mI4+03g/abY1sJsHy+dT0FpS+VxZomVnx5XGH2a14iSQWZwKy+TeM59GWyEdy40HlyLeJ8UiQ/0X
r87VDIBb0EZJBuhm2KvVwX9h/14CxI4IDgLIBwVhonyaHtEDx9LAehWm6Rwz2CjvcLMgJG/NNp4W
3nKl99vUrAHfzAaSRXlN8eDIFT5VhjFrwVEY9rlfUVgn2lrf2IrfjJUn6JJ8PYJNCqJCz9/R9qBm
0eAdX8Md0RbX9c737JxpS9vfp4bRfk7qSjmYq8bfeC7uSJwd3hMBWV+p7hdouYExoeEiYTsby1i3
2zJc0S1Y5HOEWtXtPCO52Pb6ZPjJce3oj6ayeF+XyrwpE0jM1ax0KD7iq5DaPYThhyBrLuk010dN
P1vLgE7QneKmD7aOM4/brNHPQ5YuoeVPZC0Ab3YlwT2sy98L03pHNetFVV47GwbFw2GgakCjAiFo
DYq9T9AIVOH63ZXOFqqVvGSUxdgE/I6mbrRZX0+/kDjetTCOWLVnV/YOajQrQ2rG1fhp4y7YNmR4
xWmLdbJjx/uauOJ6BvmfKWP3l3pJnGeJcundXq4KrkoV7oYhxidBR+tp0jqLczK7ZYC1nadkV6cO
O/Wk0w5WZf+ySvssnPNEaMtFD+C9XHdKdX6bVQPXiTI3qVR55FUdrtEAIAmUlAu9UnBkthTQl6z6
3tEs/6jNGflrbvA4aTC1BmTM0OuC0MQSCaCs2K8tIGH0k66+cSXU9UIAfiusdbv2qMsSu623fT0d
Vteg5dIO2tgh4Jy1NyBtTLaBSt4lGohMvM5eWK75uy1tegsHPmVdALxApb+gy62JP1LacMRIAWtE
nZegAMfsCi+u9WqvCZ5qGk/+XmdjB2LDh6Yyk/xFKHVNhrnndsoUfeCQEahZvVcZbCkUOOHcoUU3
SYzKBOwlzbLqG07lmqNDhk2BatFl3lq6wZfM8yhfO15+Xsy5ZSwVKMbw3VyehmRcGSfPKpSz912C
yIqcybt4efc7JyScHYKDGaP5YOZ9sJuAHye/sUwepVk0R4eqJs6oaphka1Vo6/eEjm7GQF9iIklM
ckuAk0zdxsxNDtjpG6kNYZ4cqmlWhPBznqt03KNwyTYVPA3GYfdkRyHxWfFE+R0zBcOKK4/usYHN
4E1wGLzEmjZpPe9KiVWEZ/1kGzxJWQItHwU1MhEG46q1kflkwzPC6gljdL7VFnHrtr0deZhy96V+
5eDhM9VrIKZOZz6rJnkj0bYIS8w+m54bUU7ZV6Lxj2kG7E1iat8y1RuKzTwNpWg/APU+l1N7zzSy
2gYK+HUthgtgLzxlVQnYQKD1xcFCI2ZRh05i09rjbmA6fsYOx4+lVzeEoFB4C33bgp/DD+1stER7
YSmAs6GAiSpmnDTC3jHAWDaOcEIIn8tF2KRt213JfVJt6cDzaMp/Z+AWQxfBooNajAHDc5G4Lz3E
3LCTc0OAbfE2SU5ZT2KoYwoeM8O4gGbT2Q/NBZNy/yXP7XfU+U0Y6Ompc/nzzL7mbRivkwe3OwHE
PAAKgnAy7ebCIAnXL6FUDT++nN24citcOmDJOjndSgTrEQBOtalTsrklHaRCmbu1FvuI2e6VNUgJ
sCl4ajLzttV4pSGUadzMtla+8Rt8Gir3Hr5AxJH6EOTpYdBqIMMp2pLFpUDKFhV7AWhqJ8hiNx3S
7cKjTHRLsjVR2Au8aAxCp9Pa5XdTG3yIZOi2q+ctcYdQRb+Oji3jmGoZFoVCO8+D6GJwXDrs1r6L
er9/73n20OJA90AyIuqnumBmv2rVLTttbFG8WiABJIpCffblLscAMJcADrsBwmUjjwni1E82glcm
+WWgUj2yU4Zm6L72hbGf2pU2YRq3bdvd8MBzEQQFv2U4SAPli0rUk0swBoNdtXEzuEe5e6IvfFur
9qMuvXfZXdCiPwzjlG151G+8JPmYgNDnZrOj6jp3axb7LQPxtvcOBlY2U2v1k0MFVc71tlLqEwMD
GwjcWL7L0ewE4iVpXteg/qb+fJubZGeb9rvK1shEvQJ7YjEjfv1sabofTKP6DYucjdGzqQGox2JL
3/MYviGfnULD718mW3NvGKH/NNqBkJFzZZwxXT8Yvdq3k3cjvBdOp2ucXX5fm6/gig4dvu5oMaXD
zIdFmG8fO0Gn6gavPSCAeqAaEca81XgLm6vvJ6cYZlRQ81tjhO7NL8JwL7Os77TCOQTOV9D5Hm4Z
gQcjZTXWtj+TLKfbNGs3ylEvrmX+TIv3QeP7IZkAojNnTuK6A/jh+YGx0EcqWbqSHBI6/vXMxqSa
IN4y27PVI6YsvDdl0rVM0886/uraYmd0Dh7JYAqtqmIpB7NfWNqX2UxXnoiKFvmEDe+mAYDtOcun
YS6/q5nXGETr1qJq3xRlsZ8nHtsOJWaEh/OCLGvj9QxQfGTqrnPFDTpFt3F82AnZoMYIHoMEr5af
xGInO932I7MItK2acpxGTfmSgcrh/xSozarmbdHw73U1GroJs1XsGZjHWlYBImgQaQQKDwnNDH89
dRykNhYPdbeFT4AGn949r2sddgNphE2Fja/mKW+5lpJgINyxAjomPuBXokTVhLHJKhtLS4dlzH/g
KNwFGkS+qn9fIbelevI0+giqSLc/wxyNHaLjdVPe24U/7Nq0v7EtK6otw4uheFI0DimHDApMxFIs
/1yge4zSyckWt45Z6NfRLz1aaR/txP1uQK2EaMvxwszlO/ToTwrh+art5uCbzXNqBBfwOslp8a/L
nGtfa4wAwiyCVdjY1ZihZzQmIEx2wdCQKWTjdhnof4CBwBcexjczYdnjz4dqTg7JUBxGr6GScJ3n
aua6v/KqVgKeGjicELPTLaatPip89eRBGszKhLOT8yXwvKeG7wVt26+kfsOVZ0f5MOCGfmzGdpvL
cT85xDA23FeTlp80o9/rvA10BGyI5E0dMLqZFngUlvep+RnKZzidZf8JDRu2JixlDsgM74e3BUFM
+ZO+oHQE89rcu1AL03Lgu/2BlXWb4c/K0vp28H+xYP1I6v6nCdqnKnh3rfan0rKN7rDyXEl9ZatM
ilDdPyzGrvWZunTjd6GxKq9ZnI8Ozoi+TyNt4ZkvIC2UNupTiXAZdTeSXRA8Q/WVMALxbe/3ogPV
nuq9bdRIC133uVeI+Ngix4FzNWwOVGS6eVyFz9wusGJt/J0PzoFFbhN2Y3n0/WFbmfwvUnpjSA5p
47135ndic5fkPD3S+dQw1Ky1uxGDf2lnm5zKbgA2lDJf42LTjM1CXM5MDqjssVgxMHvWhhE06LLx
pgRlH4TvsEmY6RDnKwHpuN45FdrTbMpfQKm9cJmLJdKC39YEEanQwLkKzG2W944Z/03ks7Y1PJJW
eeKLLj2UaXvjGt+te301JTHsLUVn0r6OvngzemaVg3fpofxGvtn88jS6CAq7opN4qaq4bYZ7t2ye
+aJIEc76Hei1Jpzaedws6hHB/Zeo6TJSB0B6a5x4dXaT53Fy4e6dkuDTS/1jUzCIr7Rv/O1ETUIq
z4fiKJnGC39Mmc9lz0PDkMQbYQAGK1zCJvMPga4ecvMVq/LjaOiPprW3Vu/kYKwYUWG4WHWumoYq
qqz1Pi2/Mb+ZTLzqg9N6wC25t7+9mRNZWIeepT18tTOOnmY8T4PwACd5XEvuz+g6P23jv1Dmopu+
I5cCGYEiu0u+ZX3FOL/8CRgGWSJ9N5gZoWQg34eAuMZGZ51Q8Avt0DCOCpmb3ZUTfjUAB9wgGsLw
uTuNLoJfWnpqZYqjlCEtLguOxTyJRfdq4LmAMl69sW3ZKxdaLbuYgzYpAp4GfZvnDMGCirtnnEIA
JuUWU1nE7+dbovJgRTRDWhevuUxflyyj7PDyral/+SOCiWa8cZ0+LLlcMovKIjPhKY7X9w8N/hpp
DYkziTYAvW+bMi4pN0JvUC26t3S3IE7rpxZol1dLONQKNyWft/E+M7dLd6QyQArQxK6pp2+LO7Nt
9I0zOftuSFBLkA2E/zxSetnvmJwSR2ZUcVqCu3UmnDBy7h792niCAob5orMPq2E9GlP+hMWJH9vv
HtyyyqJ5vPY/QCqguC8L+N/VLx6szHxvPEmr0qs3CgdvcX9140++oHgxvA8PkI3gTIglk8PTYLOj
ycdzkndbWRihFRQPDcKGc+lklypd+MKDu6wfLrM7oitirQK+6r6tqiAybfshSaACLwFxhvhJ30uv
2dTzQkYvkFTXAxpJhjhYPHhGlk2oxJdQ7V0l7WanUvNe2dXBdozDIp6VgfbfqHezrfbk2FT0RCb3
LvZYSvVN03uRMxZ7pmehJNDkZAd4yLyHqcGx1PdLCso+baIqBcChLP+jJzKos8VJmd0eMDnDnQpJ
kXFT9tYJZ+rLXO46lnGMmkpEOn+jCrna0az0TZcMN7mNJR5BRjT6IPx9FPOaC4YC93ezsBxt1Ibl
/G1XNBtjTH3wskB4JpSUJ9ObuYlQHjKJ2i65uGn9l4xtZzMDSl5d++Ty/aazivpi2RhqvdjSfVB2
HfWlx2s1EZgrcRp2R59Is9UyZWSO5f1YOt/TfzB3HjuWI1uW/aHHAkmjnF7hfl2Hi3A1IVxSKyNp
gl/fi9WvUHiNrgJq0EBPcpDIiAyPy0s7dvbea7tkXlu+PjhBScT5lzAMgULVPXHuCMa1C+khkfOl
xQm0QwGFhePdzIuHqqkc/n5ruG2PqV+c5272YmWHfmvYHNnhxwv8v1o233X5MbPb31vFoGqbP1Y+
egtHBbbpHyOjX6pAHnVf3quZ60zfMx6GcX4Fnqz/f2NT+C8dCP/iU/ivzAz/P9oU4v/WYHnbS/1h
/8WlsP2Cf7oUvH/zvZgSJqpI2WVFGzrnf7sUAuwGbuDzUCcBZ7gn+DX/dCTH/CJOGTA3Ap8CbWn8
ov/A6sT/llL86tL65Qf8vq74H7kU/tWRHPEHCmKaIDdrO72Ioft/ehT6SkphbXmWdnK+G+pZEDsD
IfKn1rmY9k7v9S9dKMVnnPYtCN4+QkYdXW/9W/Rh/kQhLyyROKzjO8eB6MhQWtX/fOx4GvL/a8eg
j/EMq8R/WkC3P2b6732RCZu+OMaQ/69WilK0U9pE7JC1pcPyjCblwIN81vovcc47k3S4AermCUps
9vnKqcCQ4NS8U5ecmcAf+pRq46kgLNejQdNMAKccRQ/y2U+3xD2ANhUp3qeKBeS+XNdhIu5bIurA
P5z2tfZHSvu0HzjnYul86Hdd6X3Mc1DE4L1b3952OW/33RiKLMedRpMynodSdK+9EPRcrjExy8Pi
m8IcHSTO+Xrsyzb+7t10fkxGAL1bVCnW92Bp8K9SBhI353VgCEBlTkykInZQfi+neWWWH+bSYwTJ
Gkv1zxhOLq6BosOUajwMlc5cAq7LbRW9I84S8Anx917iVYnwVUkM8szjTfZRigbTl+PCi92lKkx+
hk6n9tQ12BGZNkGmU86WTVA8aey1l7hlUJrXLp/2ls5bcTLUP/CC63qOGG/sLI1pmHfh1BMFpXWR
nU5GBNpnWmhALIsjXD1a4ShsZUsF+8/WTyWk1h9XcLHGlREk+bkp2c+fRs9nB0y4LFg3c2fOxCai
rgYKsFK62WD5PwZKtVAhh2K7ORejd5dObeGfeWPkPZaZiC6Siq/hToIoMYujAadqtlFVUF66VFVf
pWHlF9dNEQ9/+XLYN4y26tOi5Hy0NXvBuEwie8i08KqLTJNOPDj10Dx32gXcs/OGCUMFKJ3k5KMw
5kdWxxgbKNBuF86OCCN/mBIUa1Xl/WarAuyGU/eiDQawk30fQXyJSImxxl3d5nqEV18dg3bS/aXs
ClaUykXUuS0KJPnzqVysOti6azFHAgvHJlPqma4Yzkp1WVDpCW56pvr5ok+cJj2f5om/Y2tym54c
bAWoXQVg2vcBdSw966FehXiDkuDbS3SB85S4cg07scb3ut63LSDZIxC9Gq26b0x77eF9piJnbfPk
yiUIZM9dV/q6QnlpqvnOJkaUV9nqQMMdEx7wb5e8bIusq1lVgIAidFQwryU17gAE5zT+JJQ/JZ8w
72a/ZIWmpMU8kftx/JLP2pcnX8mBlTVeIOex9U2GzcHnGEcSBLF4AGXd43DxxyEkD+mSnqPiN7QZ
789dmpX5wM5ZVXXOohxEPAzX3q2j+pylFXnQ3PbcUoCXJOu34+FRohBniYBJ86kOOWtr7rMBCw+h
1vrOM+la0K+GNq7OR3YUNLOYxTPPQWrBXiASGveKt7OUp0wtSH714hf+C6nQqbkCkSUQMMOp/UJA
UBrZDlbEcraOwbr20KJL2/1SYgG6A/ymr28MdUQMqDoIFYj7xivq4baPegUoQmYowj9lutIXCBiG
deZp+3pPqEb4l1wiGkuKm2AGyXMxpV7x2lMEwXVqksxIt5UeB1gxM4A2yDUOUdpbKjRK/8nRBIMP
NtdOeFlEKgxeOi2G6qGJvaUo6OjOA43pa5yzZDiOgV+AUTCei0OMDMF0l6y0rJOzn9qJl+jsIWTY
fUyfPSZaV6+iDy8aETQ+FvwuscMe3GQNJ8Hmic5OM513xe3cYo/5CUQX2ZtFW9VcIk21zm0wahue
eQlfEdbp+YDaCZs0SapfgbCSS5AmljV6QSlmfiDF2N6SH5/nk2QU73dpRI/opZ0XQdNB2qa5L/aY
avrsDtQW2xUqqCKvvu4GTdqlr4qAGPYQsJi8SatJpjd1NuKQ4Js8ZVxHhU1HyNGyTaOnFii85Whp
HF1zhTQsN87duWatYJxhiE50sHMPoCY4tNeR26cVyg6NQ3gCqJ/BwyEaVO4QzBEB6qEy/he7UpXf
Dq6/kZnwsj7GS+Q9hyZovo0XoR9zdS20fwI3XFxH+acXJIT0YEYn0TysezVl4qrKGSZ1cT75+dQc
VuCupCN0tVw5fPIvtm3Wc9dIeVn37KZa3BoOlbcme0rHgnw6XpkBVJ3rfUGLcugulaX+GFr2CS7q
WXhGIr8L8QETsNjVHW09x5zknXfBHstnia+iV5vX+tUPcv1uSyJPRG6NodYum+gFCrkO9DMPU1d2
y2l1Z3vsYwdhdbQYhDceGga9lQ0ndzb5DIcahxjralzXGBhpLMac7TXqFDlFuE8alf20PQWWcztK
SOhS7yDOhmA6Q+6mSJMXU8x+HzHbnXejl2e7DIvfdQ6q6Ezk/fiVe6R4O8lR43HHRiKMEWniSgj0
Mm+4XTNlwOta80UOvCKBLLp9KL35KQ3W/nbAC5lDleDjxD64XjtN54cb+Ddc2fuy2q9EoXpSUU5w
Ufrt8NYWTXwaeBRuyLzTfB6sKZ05uZoPpHGJTzsuVCWO5rFkN91aslSSLyxeLLNiE2FnfZR9N3+I
BBHHoNZAWg5Eewm3igj4dtI7vk1B4+TCuQlZ37X7gTzOr8bYedmBMy0IaPMUzJFqAHnH4zS95KFo
wNXlMTJDn8gJ0KGzHJFlOV67zOnWwwqq57XixBkOXk92BiQorE+ail1fv7nY7cjR87ugToRmflm9
iY1ZUHhOdbA9+7dj55E5h9cWf5LVzWqwvBrofQWfBNZsohOSLtYfl6eoLJmfhiZGJcb+gj7QLJll
KUbMAU9UHjTVT+EQy97gSegk2eRg3r/NNebSszXnkXF2OsVp/roZSREu17VzeFk1Wchmmm6C5hh2
LeFaIiBTe+Ep6b4NEv8w5ko9w1eCwOcXOj1Sms1aEqn+zFe2OJFTBpkSkKfb9SYhQp8edJF9L5kH
cl7BUzdrK7bouTpvi7CkVC9q78mJrwQBqgJoefHozZFLJHxlhW0a/6ylaIsNmpmq89xzwmMTsCd2
wxlzRFOm5jKem0OoQv6vakKFpYZTsYReiG/sOaRBPDVoxnhl/JtsSHDGay4P+J8sq49yQAmaMb/t
F09X9yOD4XVtCgeJC5aDV8anpm5eyaSzw87j5hooMwJTnCd4aZc8Jkc8BgHBJA8uDt9VPV2YxIyv
cRuLg4Em8hxavMr9spJkATVD3NjzvJtRz8GPXOJu3LVkDC6Q9Xz++zBkqSC80F2eKPwMFxSFsJdX
cI6To28WXd96tkjwnrDYoEcP/Ytqoz82SwEjhcGHFLUX8tKMmdnDnkK3TiLgKu7BIQ7iPfUmSBdY
TPtrPoDo3Ip2OXe9weNb0NZIgvWjgXV1ua4gwYvMA99dDNnf0lCTR4MErj2ME4pREUIMp7MNUvZH
armK5jK/JFqPLU5I2jEy0DMrCB/UIJIxjNXkLsuYFzg9rQlbjIo6E9hrFI8FxXU6jy8m7sXOnTxO
yJynld1Gdttol1OPo8jZwy3g9ekWKvgc57r7LKdUqMfKRMDKKh5wBqC+9qpzsAJgZ5KcxRoJMLGo
W0DI7JVyzoYPrhNJcT5w8NeHIfRjfuiafTIVeX7Kd9PY4ppOPHZZIHu4fC2dGt8xRQGZCKNluo+b
aPBP7Lql8xfLC2ebYnffYL3psl+fPgGiU+w0EsxLof8OiKstzyC3aQAn2DSAcSVzoY8JGN8Olc53
48txUTHOz43Qt85z89r5Orvu3KpT52aJ5xyEhqpPRVFjbkukDmKKG4B57piPYBh2STf/jGnNX1wd
8JTuZaZmInNV+KTLqnyjYQPft58Xg96p2HQsQTNwG7U7AwaJ3bQO99K4aXrLVN+MKNFFtZzHsme7
iWGpskRO1fITLnX2ITFK67PcoyHvjNtJ99yGJvkiMzLO12BKaQ0gM4aNi3WkzSG3LxV7a0ep+ZRy
4VqJ85Ta7E0ai+KsM6kXPjCdOZ9Rned346rH+8yjKI1jqB+v5jbJaYmYMo/vUWHX32DRZOy17WR1
4sshFYNaaIND6c3bcZGpVd96avWWk4rkIu+CZkb0loPwDRS0KaI2JMqHn3zN4hRZmDcu6MeQnhQ5
FzFQ/nQpN1fVXIMZNDLoGJMlW6YJpBDvDqBH71SUtfkRsNUqL/3I8afLyFJmjM4JCHdfOcxPVI3I
5mela5Poo6G08W6EljIdWpg5dHTAm+wO2I+76GgW6lkgS0jzkRFdAtnm1guca+01L6WNoS9I6q3P
nSInaaxVXtB0NgTFTCbOd1k8E8Fj4Z1kTk+Wx67An1Djy53PUo9jbJSio10vr+ASjbicL1Xa2a+m
qEg+DbaCyKlM1ryAm2gvMQnMvyNhxptl60s4MC41P3xQ6R0eW1C8g9sbHHN0KSJwFe0WQu4DCQyY
uffSjSaW0LPrDJ8TgKRhm64xbQw5E8NOD9V6zV5WtDttFMHObB4R502zePyksD5h7YwWg5exXHx2
pmoBhASufiR3NV6UZUZn+JA0E9NK1aa3VNxpdW6rBJBt2NPax0vCt098ViyyfaBKz1UFZWo31iu2
drV40Z8wMyy9WSwgzFL33L4YPqsANTrz6v1qLLktfyhxjvajCvpDzjcXf2xEUKl+D1VHmIDZGVq7
jHxCTOHQtY+LqunxwYZdqb0GKFIcdJkBmJlpnQJ6HlewcJCT5YcdtIUiglWbm5Cdx4/ApoiwJXUI
P4Ieoj9mRBy3XuuSaEQdBUfjZMG1hTtBWV9HoV5jBq/BDdJW6VMq8wgGY8ikRVlK377HwMPYlHfW
20zq8MfanK67c6s0hgWj0J6CZlycPS08AaXG6ZRRSOF5M4WaWOcCbjl3dok2UQydA/C734F5WkzX
fjpOI/gXa6nvmyxjfds5nfun60v3Zez1+OaKxv9pFe2HaVC0L0Xuj4BNEk+cJy0bu32VjPXNSs1E
QRDXlP++cQ6eMIbD9a9E1t+uqYjEnncdaL+lwyHMl0d66Q2He30/G19cS8TYZO841vt1Z2d4aqJI
/MxDEnyNQwKlJaJkPjtat4ywh670wRZ4limLS8T45M6mL3FvVsGfBoDTsMezzVWQYaJ/SAL28ifk
JHS4Kk7KcC9EHN3wGRVfepmjR9hpGVg9nziNSqkj27t5xuZY2CJ/1lUu/4Z64RUVpJoXvz908TdX
AB74mWs/6QaASS8yFuNnS2XqVoG4ds/SyaLlVMb+cuMNTamONKwylAzYxDYy2Jy+pxMIDHp1HPYr
GWP7NhYtD92YZ79zE/qvcoyqJz1xHT+uVZp5Dyj6+KxaQFdPRlbJY+XQqbCP6nqiosYrOOkoOWdm
WTU2Ccc3Zit+CtmQYCZjnyRUgDSYtEnTXEgHlMGZ7tu0B0ccAU3KiC3FB2IUQXVTdoEiL9SAo9sb
U8WkhNt2uckdCeyw9kZsvTk5171DSVN7kc0zeh56+nINvhcdIR5AkzA09syrkFHyFrva6P0soeg/
Rs6I5KCFu1RHkFLO52qDaONqFQcMZNu9gEpuzD5eJVhmFdveQ/QrI4eTE/WYqaZ+gV41/Xgc1aTB
QoOl3nN8hZ80VNWH7hmEubKE+UbQMwmJUMEs3XII7+hqAWbnKo69KxJMQcBP6/LGRRVDweK7HlD0
Y/n9GkyB/Y7NoHrOx5Z/zVRc8ROWNvgpJzdHp21c9e4XhfM9x8kaQ4yT2CvbVaJ0qtE2w3WEVea1
H2wYI50m8mcRnKUHZndxN0Xx8oWvfroeorgPd4Ih8t0bsul5qkbG/TUe9K1lt3lAshEJNTtO/tcg
ZHMhE7H/FEyBIrXOxTrZi2EWjw2Llo5dbYbER8WuhmlYVcxNtAKJ9TA7iXdIU+sx68Q0MlxgSd3e
jqVNouspYxTAsBzBnzWTgTTYkVJ6DzNtuvsh397Yses7VwWeD6rZtOwR4AKRFpAl15hThe6Kn4W/
O4jxtfE/2tLq4VI42/05nEIcZ1nDqvOOLit8rpz9hQtNKZIGC0Y9W1wukX9D9IbvkrTd/AvxsPeo
pIrDP6XSPc32PCNkyNrM+1iZDancnarunRljeI74e7yWyRy4T5mY4nYXLuwGSKWO6K5rVxB3WrWv
UPlVCG48LyKYTov0HvOxSt4GryIjlLLR/TM7RAMPU6HFaRLk1oLSDUmMiOiTgSG5h+cYf2gkJx5O
RpAfEArB+zisrBFGR8s37iz8TlGXrO7tCoFt3w1DcSflDH8z77YHvUt5DA/OPLXhU9vDjTsMIL5c
kjX5MJ95Nqjukn4YQEGWdYBnrWdeorY16QCTm2LeWTfugS+C1r2dqH7DEDuPy/vat1mFRysc6qu5
T7CHaMvRyLxRMSgPYvxtxBYxWroJnb2MACNQY1lJ7gobq/OCrd903ygDojSeLfacYYFDAOLN6Xlo
w969dzsKXjjFpgGmubZ9sy9AmLGbV37BZad2xK3KipZU77zWnxHJBTwWw+BWR2n8Qe7copiCUy2m
kQ2Gg+Odd3taPTp+RFXmHMj0jX5McA1CLA4OmbhGNpibxZ5BgovQFHxvpqKAmMkH4E5S+ylY0Zso
iOyb5wSUwoQp2JXjagr93HaR/CO9YXyswyD5ckjbcw/EWjtd1/NMHyJNmOVbA6DmJ5DMATx/Ap8c
MisFK9Pidd/5MLYEpvyKqcpbfYqPh2ClIotEoLebehEz9/fiCZula6/tGmCxGQhw8OJJxZhfhE7r
vq1Y21aYl6V9JTjI5W41cfjFBoKGyJZcK824iUZxUFNJv0AYYWNB0l4pP1KFkE8UwLPCMP1U/mXP
WDxUsbtlzbbZgS13hBfNn32qRUtV6IPrLdUrT94IXs7BsbtDdkVw6IaWfNIm7cAxiPUKPwAUFhh3
yfOJuUnlrzZUWyN0zQtzV7kOZu85mdZbLotldOwy1mesONE6QOFOyKQpwBMes5ENHwQ0TTJxpIuW
f4blfQl3FJ8FNrhHODlViPGhiDiHVoOjK19ph6R5oSTN6JWlvZnoLnzk7GPNgu0IjACnEIGXnmvM
rme7923HlUVaLVp7uVoH17zHXwuwSmbM6whRxD8mdV5wJHTg0Lna8BG0w3JVtoFLfe/UpoSG6kHO
ZAt1ro980vEHC++aRUQXVe+dWTo6B+jrJj46DJhxomRQ+27s2oeF/S8dgCbqXyAqgl0vjXq166ig
mXYxEyPbwE3XLnJJSCrVD1FQ4xYPFazhrbYYG3OVTCn+oqEOn8t0Kf7Wa+KRFSpM/j1Ybltw6YKN
7pltlqlIVpIoQ49LEcgY1642U5zu+Drcu63bbhMM+7zZrXgJ+NNGFWEPZEforHUt7mDPph6+lm6+
rGJRvy2aqWbH29dceblkPT+KOuWZ1P0fGu5wpws8CmhByVAw2LHZuJVA3B+LLIgBo7W8OwrBYLqH
DdDe0aALy0NlEW3AvaLMYk/2FNfKkpgg36dZ6t8UpuV85kH3sDRnrUS37yUtjpRddvApcwPCdpq6
vqCtZ0FIZHBeHXJosnrs6XxiDceU0u55NXjnwbyhJiSlRncSFjMxJU54KtiUz0p6KMv7pOmgADsD
C/CDccPuvh+a9FtAZfShwvjR2zSI4rOKmWVp1Irn29pEFLYyf6RPVa/iv7SYJPXeZUgffvnac7gv
RWjtMbEMDkiwuXieFua+PQk6XmxVEcGGSSZdf/h8xjXanOH3W/joFzKmfU/+oDCJ3Sm7jV6K8OBM
pUdq3ioWeDRK05PLuWmVoLdB5cSi3Wj8Q2yyn/7Qf76ygGhNUZ+yQqycagE+ZVDHY3qeBJr6xpr0
5rNRDtaiii/zLsJ6FuzcIIufsmqEiNfE/kbm8f3wOlEJD01VLbj018SNWajPYfpYFjUjHYXwIYYO
4BcgMRt/PIYy4RGOGwsquIlUeSuKOf+dU4kq07hs4lnsaIxb/H8bHB8TNVqHqtfJTxeGWEgCBwDM
UcHAfIcbtiyHtNSkBylGXeDlb2GUhdJfeDW8rf9WDVvL3VpZw3ibBq0PNlRWN20Ymc/Z1dEjIEOA
Qq27edZKg4uPrXLLnnpSjvOR8XM90OCbwaIEAX4W0I2pLkoGeP+oPWgpsFUBDR+4+YU3sU6LmKRh
5715rcMTSan4Sv9ANPr+jes45rcj0FhdJIsgThb6krrGcGgo4Gyk5jUelLQ/82aO3YCm2XQ1eJkG
yoqrpEXNkOWXE20YcIEGIk5ohyxdDVZNGO2cPGDLa95Ph9Uht342cTA8cfXGnhyFaoARPnACNuO0
GZ645P5E6IoEfsMiCA+8I/uIcAu+JGzuKzTEwneaV6lM9VmNff+n9hew58NaRS9ZxusB2KTHwA34
hE+3Xhz+7NOkmZ3CepjA2+iCja6M3PTODnP1hxx8Cu9RuIryEeYvXLUVtWa7GFcvjwuA2a3Xaxq/
eIr1p+QVwe66297WUeZMj3Mwxc5ZvaryrhB9xjHvGeCWlxSal98EBn3eXDn/EX58Cc2pXrr5OyoC
n42Pl87vrYapcwwmw5BSUpNQ43ob6s8chZqYYKX8B9FocTO2TfA7k/qGfes15GIEVM4P2gTq6Fiu
cfdIG2gQHIMsMHfUM0jQbHGMczkUOV9VoLUpVnNOjflyLkM6u2D0rCkdgAurN7ZLYcBXrgzfWNXy
/i/wPx/mhYYRTgtyEnsVQTHAWjfM4zXYyBYcQyEDBEZRXa+5sT9m6jJ2k/UEu62APXSXFVN8Jww1
H7tibfnzFiCnD2mm2ueREA93CBHU92S5a97xgzu9OEXffCIYB+8rWKytoBzhA8JS+e5qyE4Hfxr9
q1BqTgbKZBoUlTrjZbsi0e6QDYh961EIcfAoryZzm0j6illP2oK8qVtMe83SAGTN5H4PTmKD09Ar
3oN4NMMPTF09XC0HfbRUcfvLqlOfena9E0ygFgiyZ4Qz0pSp8V6NLpdovPVXKoQquouoboC87BFj
B61Ei0XtaO8BiGn4FrCY+ltIUp+7pQTpzCGQEGLrU/2q+Hs2u9Admb5KcHjTZqULn5wcWihVSM1f
LpzDI1Rn73IOG1g7A2LZb1l1UXGwqYKg45Ud/FHUgw82Vv5XAGoTvdOt1pUUdUMehpaADXzAUL5b
3AJ+P2Hn9HFFbXF3E2mFFIe9oMibhrQcYi2Ruw0kDo+iIPZRQE+mc67WLGRl/JgE2BgwE0/KItKU
VEamWhFEiBqKHD6oTaq/CYqzcImifOpxFvcCw4tJuTBCTeGL4rs+pSQsw8q7PBCBYL+dpM+4U9jq
zrSHlEjjU6bwsCV8XXqFwLbT/kwtnOR91Z7ni0Xig94dnoqk508Nw4whzqMSj2i/zYlnTVEItoLR
Fnko880L+9/g18wLpYnSIdm/HxUZ8ZOHKsYOEyMsogXd4Ac3SslLA8kKCd0q54rjGeNJu8wJpVVV
EpAKC1bk+mKbGPcTEBHMjTYck0vEzPjNbyfzk6x++zdmbOPOMA3rsxiTdbzmzcPOctH+cD8hFW3J
Mrc5o3Eo/lr8NsQ4rGWCqD2O682yCgKUYZYT1orinPDsxqyYjlPrxXcAOvqj7NrwN3dy9oxrgbpy
CNiQkDqIHT6lHp/EaxAmmd6DEuL6N8o4eVs469nD6GzBVAj1ii/hLDELD0SlgV30U4bF1h3m+2Fs
gldyRwDk8XBvJmoTb0/JQnyxWQumnLWbqHxcfRvBrA6ijI0Blp2CaNJYjifSy/2fQQjnK4Sp4LOU
o+mmneL+uHY1Yu6s6+Cz9bv6qUWzK/eu7EN0cl/Y/iCLYg53oJarX+5PsJbHSUcP3BWxSHEvD/6s
NoMBN4S1ZNYLG5dLyzaiN64ec4anwPuFOCC+Z2lhhtlYu78Tl9/qONLZAL9OVBPpcTE26Z5uwOrV
FY6eQMunPNHwqzN6N6IV96Tpm/Zu9XqS7FCjLIXPC4in7diJ/yhUrPbU9qt3rzw2/DyhZvqY8GGT
bRqUfCUJ339NnsD1kMqy/PBJ2/4F8xD2Z3KK5ZOPc54Plhjnn6SIqKmkOQnMWTHmjEfcz2vCcDlv
tqkApsDtWCBHeE6bslfqViaDLsqiz8ELgQhPUxFyGsZI+Gy1o+TFLcuG9GrqEaqPMz4xQ9/P4zps
6f5E1mI842kklZFLVrYPaO7pidtMwI/jXPYUKd3ifeDyQCahKd+47rFUDVRQvxuYWw9dN9M3zg7e
k7s4Ek3E0hLD+UWsOh6qXJYhC7M2X577sS4fZ+Ph4hJEAam2KG1V7ttl7ceLai6Mvp/97UdsEYP5
sWYGjbyqAWwgtorphtQgwyQLb9ROSocpPV1x5OdnSwKri9oSyOPMbxxuoP/JltmO/fhZGMEB3INV
9qqTX8L34kXbm+JmaKogPIvbcn70F7PcD1ABXA4D6d0WsRfe9zzN+aEDS8P4C9OJyV3p9supSppj
J4zIfxGzsi/H8GRRs0ll9L4Akf6QLACo1dioas//bOayWrnyEfvBhgzp3fzFbXs24dKEwaeQo5Vn
K48750fENu+UF/DfTy6IPXOaEttthD8/KXdV1PsKfB71THxZRWbOdNLl+QVvBKNQCFdDHqVx2od0
8dzLjjd0e9psPBSDyS3Smq2YoAkfkq7fj1k5OyjOYdocPEGF1Vm8JLRe531POkEuIr7S9K4AJeuW
CsM6f6KXfCiiv6kqAzITrc1xSSR1dR8HSC54uUeMxwvd269mCtl+dXnJbStkuv2s0ySCip6yJoK9
GEIQ5Pjq64uAoYVSgdbBPE+2qJYoAbFkcanphjiQIWYMjByP53+QNrqOhhURZwDzxrTS2BzHBNwH
g9hTlP6Vxzc8OXdREl9dHIZEI7dujAnT2nHpaYLcmcGwglbOYODlJBUPPZfv9sUpHZSlyDT5g/Gs
i8OwNoJVdS1tu2+9aGj3cVQVn8oibhz5luhPCOUclri5NybL7E7fBQLqm0opJBgWnwkrducIewJ2
xFMYalSUiL/Pv+PYk78sw8W5WdUykwvgcj+QdINdsseZMtHEOOmMb65bghANxnz5BXOXrGfOAi/q
UNYLFPQl4tW4U0HOOZcoML3HOvLdF4rEYt6ymej6E1+fEuelbOBgZXEbtgeYkORFekLrMe/YvLlB
YV7iC8NO5Y6W1rI9w2pErMmd6vWB+31l36tuqF88n+XuRBY0ytMrf42I5/JPQquIv0xWNcowCCs5
hU9U/3HFYdOwQUmk30LOHpPzxZl4+7TxGmlEr5UnS3g1Dn3MrcurLGv1nYJBW7CUJ/a5kpmhEJv6
uOk5iPoqwQAV2gc0GD72jE2yPPfrRQl2FIs33rKmTxIKtcHstJXTJzvfagwMTSXzrTdoju4mm7Ev
gYoCYxUVEOd+sXrjcEb7JbUuJRQUn+4vzmFErZk1nN9ZdjdeUqnubCxCEgCI8+rbl+BP/+D8i78t
r9ZHxxHheYEdi6skncg+c6xjgjsdNNhO2eqwYp+wW6/XuW2tc0ZzNEoUkAPWV2IozbaPqegjqJF2
dsqNlmcNjNzDrpgxbgvG6C8RKtClnjulP46MVHLUETx8rkqyvc9YSbYHQi8lMn1rSnaIVedw4yX5
qcFE+fwmvk+tIgD1WHKqF617U7t4MVBxrcTUMiaa/RD9j/6yIfYVKBjezMOxmae1PbBXgkzKRgwV
lpLDEhnHIRU5LQFLlj7gMk3RCHUx+3oqFE3JQRg3GI1LZOYyF+GDCkoiDuGE+imwKPF/zfyaBS02
cyzYTDd4+NzGPRcBy52b2KTO21AvsTpIt5gJnCkhrzNb6u5kWYPps9hqJzhz4gKVhBgfF7B6HZv7
xCK5sDjtYYSWuaNv8oy1z3lZbB8hquw4cPTM5XNLrFjjfm2qN84jZbmL1/OvhkFZkVITliRW00/y
fEIPxgsQ1FbsSn82322izHMxgFA6V9m65HRn1rVmQeCPsG3I5uvLJWAjf5bXo48YgoPmsZsUfEr6
UAdUhsHnxoXyF3XXqAw49Ooiym/HZaaus+w0Np12FA9jxhAzj/QNsCsgpMPh46zFHmMuh1Q+zsNL
hPlVkiOdV1oJcxO8VSRqeKAS13npMMnin1BbSdOq8zC46wDwkbEKRdji89iqsQrplSkjZEK2vWNr
2ZxVAIffx6rmqwRhJ3pY4pXIB0V+s+FpMokMjqCdnPKKmJJBKW6Jqw/BhBC0ztxed6s3FGSS8jwR
J3geffOg23kUpNknCMO5aBJYL73mMVUU006nHsP7fEXhSs6X1AkCfAY6mH+5TVFrJyXwnbjVFCIG
XGZI26iVXGqfIpQd/5Hgfux4p2OqrUEO2FilEGnjmj4FB5rAdPaPefFTB8Atye5wzcPzPNYVNwuu
2RcR90dWS25mLnutKOZCfqG7L6KlCvV9yOXDOKbt33+0te/1IHdw+XS1+V/Undlu3FiarV+l0Nem
wU1ycwD61EUEY5RCoVmybwhJljnPM5/+fLSzOhVylnUSOGh0FwqVlbAlBhmbe/j/tb5FeUobjYPS
t+Z5gXQ0Xn5ixqMgimh+WTfSBvKURP7XydaQqbMzBG1mNrB81kNLyXT5KSsGv0Of4izZQWrneZCQ
mptUQ3vf4bYt159SkbD94AzmhrYmASk0RT5ukDP4gFUwb9PIjgM7A1CjEXBStHZcuVOjs+pbFBXD
tdQcsA65yUq2i6Rn6JtPlkKfOGjsOYIvYsOqUX2oFiiONbzMAxXVTy2S0iruSRmJRIf+JNRanN2I
2TzAS35dXH1q6LcxEWMgVYhWTRdBVxSvqmL2BqUWdCWu4HnSydBBga1rOw8Htl6hzynHt6r9pypq
RrWrdPynqCfJ7Sqs5oi5WzkLR+l8+xTXoUwaq7U4KwvP9bnRZSToXlMkNZTrHPKlXHzi6CqpnM0K
EZMy3LK3aGcmAk4dFU1ZkZpIPwKtcM4nKQOwHUtGUQMlQenhthTAAQgFUjk+VyMtK348U1+xa6EI
S2wKVClInIJjuqVceN1Mwfpkq6DHtLSPVwCw5S7n7B6zlYu6LyCzeM8+qeyK86ZRPBf1QvPATmTC
RTZE+XEyaUWyfqcDfy3s27m3ZvB7mkiA3FFDSthDG6GWqBAeoYzp+22nacrloJs2jG62qvctAs6n
qjebrx0JhxchbC25aBT4uJyKdDReRkxWmJWqyte+nhQEkGhWM1y+uXFl9Fn1hXKl3WM7M2dRMpgc
c2l4ZvhdUptDky/yFgZKKi0ycDrgJSwSw2VNI9dz2RdWjw2V4ZHxXXWdWlfkk5r1hHK9yKPwdgiM
5BrBXX2GEhjr2+gTnMV9Imso/K4esdHOEs2mQxQBcIxi1PLTrFZQW/qZK1PaICrNxOEh+L6QtzCp
MOkmpoXhQgOjQxvFApCXIllZ1apn7VH9FTu1F9ndKJXpGdfC9GQ0RNBS9jGQwXxycCVRpjcxK/S6
Aj+dAvAi0LroLkh7VPteK5jiqkoncy8CF1zjIZnYpSKwdfqbxtR5XWvG93WdJXWEA6Jn3u5QU9rL
ptP7C80Ge0qgQGVeO51ACkKVTp8bkZ7l0YsGyLRvNA1SRAlBK3QNIn3p+qiwcdqmMLQDxx7zJtGM
kI6AU1XXn4iLsDPFDv11pirjFzKkWrbik5mteugZIx+V7NPFJx8PExq7EN6HOVLCHdRMQUkTGC+e
F4SXneJU95ofK9fVYFHB5wt/sTWjzBafMArh9CfCaE2AsQ642YMf6ppqkbm+E2o/LXb/1ut0yoyF
Ias5hkZvSvKkpEVz6NTo5JQVquWiIVMWiVTjBnVL2SYv4twn35eYWp6iIKe5BC7CATXiwA3kxqHv
+B9/cnb/iF//R9aml5xgm/r//IdQuc5bwxXnbNWyLFMTjiOlJt59jiDxwjEhtMqNsqkFNZbZDbmx
bKVph2pB+dJRyVc3CYo2Mkx9n2hhWl/0ZMtOMT76LO89avNncWjna4ZjzTTfd+YvK0jpA2XkyAwZ
zcIlvpFZjYINfUTuYVXIClKUcux7avurYYo6PzdDbDSoRtpa3cPKiqq9XgRptWhQ510LoDGCPkNJ
1/z3T81+/9AMmwOriS8d5K/NieD0yws0rcBqRzxj6OUWxaY0lM+gLuMIE1ZYpeteqGCTqhihIRtP
4Cnr31//129NitnQp6o8J8MEZXz6ASJaA17mSPptalMSgDnQ5mUTkwxfihyVmzuHcEl3mkJ2P1lH
GgGtwbiD2gBD0//gw2jz13IyhGxTNaVuqLrpGMD1xOmHScNhEjGLrksZ06b1a3mh42pRzWJm+rT+
EU7LDsnNGKfYbiuaKshEKV50aScuCD6ndesIxfMYdmGbu6QekU8W1rk8RAQbPZUgpUi2r8fs1s79
SF/qKHHEmgQA676uO5bjmDzJe9lEyJ9+/5y1+aOf3prFlyxVXQpTQKN/NyIbAOX4yMPeFbXdkh82
qYG5jibFA11EwTeb/RkYX8jQg28XROOTGrMbhWxmeDcmexz0c1HKNiYIQ6ZejonJRD2KeiKWRKt+
qZgm8hV5eRkqnbCrvnKso9BJfifs8t/fyi/zjW0zz0jB4VxVGTLvhqxd4O8b8eO5QquodooByeJi
aEblKy0BGoIKsV75cgI7TbfTtNNXzA7sQn//IQRO13fP07alobOXg+gzf5DTodKFAh43bhrgJlP8
0IagWJeIagOBvb4q7+pmoJM3ZRrkJbUf7OeqUPqHftJoiU+oQJqlR02b8iDHuK/Sov++aPxp1vg6
VG2oYPjKtw8+8a8jwHZwPGkmqSgMcTHPWS9P18BV59n0k0MmRMSOp4HUqYIRNjwlvanB+bCpRify
dYqG4aVx4vLRCGn8LjQnqPGVsLdbKr1aX33waX6ZrW3bQabG4mqowFvefxrF0QsiQ0Tt9pGwZ3JW
Jh8yQ4wvyLYa8utJxDvQlKCfjK8MuRcrZ3IrMVBOH7wZP9aF0zdjnqmFgWoY/SS2k9PnAqBYCzOW
DBfpOJOMZartNXxTMP1OGyM67Tk5dcvaCthg4eiqFCKiK81eO95gPnbE6KaLHILlRzPzr8N8Br4j
EWeES6Ha7waYF+YhphGjhIVmTs+0Nmt1ifvav0/V2gRTFQ6UR9F6Wtoya7r+GT6t0P7+KHckfhlG
ukMxDifzu2ejIwYY9aGi1ukL9jztDMUwAvBTfGudTxcv7nugOmVzrGGmgSqIO+Ajnc+hHkIjZrQY
21e4NPK0eAmMorrHvW3c4GpmFxiNLTWCH+Nqdtj/6byu//mfb3357/71n8fiNbtpqtfX5vBU/Of8
oy8oACsKLM0/T/+Vn/zjN7tPzdPJv5BOEzbjFeF64/Vr3Sb86M/PMP/N/9c//Mfrj9/yQRiSxVP9
94kCa5g7L8E/Nm34lD29dezPP/bTsK9IQXoAiyjhRXjNLd1gsPx07CvS+GyqAiuLFCyuUhf41P+w
7MvP+NIZXSrrv9TomrE5+MOyr30WQqWH4VhspXRN0/5WiNg8Sv58w/jtDBzdkFLOSAGVZLLTUSRS
q52DhU3CRog5oc7KfnKZN1e2Nq3ePJrLn7/z7SbwlyuxC9UEj4JJhX3pfEdv57hhUr0ukuyepT5t
seY8txWLQ4DJAoc6xP3fX03M7+CfN2ajo553vyoR3OwaNLZ8p5crG4ETFBTCYvamrmidZJR9Fkgk
jYV3o2xQoFE2oITu/v66p3fJZQ1hEwkn+WKZxm3x7i5VrM6QG5CsRA4hNRaFWKRLgdLuavX891c6
3cf+eqV3N+jYOftnrPWLqR3WdUKcb1JDzxs/mGdOF9NfLvN+STdFVtYtW4dZLfgYe+JLYso17dZH
qq3EzcXeB9d7t+v8eUFIFobQpe0g55rXyjdroSriUin1AaTTnkTYdbcFzekCkVrX298/wF+/KkL4
5uFPlUJne/tus5JOGsILrbJofjXf1bQ6gMGiMZPuItNwPhiOf3Ut1lRWU/gcgsPM6U35dtolNW4S
WlIXpqzWbWOs8PouRhLAf39X79bM+flpLEzCmBdMUia1d3sJAVI01IDpLRp3cIfb9g5X8XJYjTc4
2TfR5vdXO10Jf1xMqAYTmMP/anxlp/cVRWTxyFhluO/8rb6NN/oGB+T2o8v88jIb2sll5sf7ZkxQ
H3G0AZU58oPr3LtHevj725jhKKezxbsLzH/+5gJerPq9HXEf9Uqs5Tpx84vyKjoK178Wbrgazsxz
9R5W7bY6UodZNiuxlMvm0J6nO/vRug9WdE+JXt+ia9oGq34bffBWfPSc308rnk1zpePzGRt/W2+U
FezAXfXh18na8fvn8G5SqRp6jLrCg4bkvJqLMsXCrxfaqtyAQ3Ahbwdute22JF5d0L5cegvNTXcw
s/aDdOnxxmv7gxv/8WaczON8M7wwWMgM/mG/32uFqY4zCefcwjuUq2wHLG5wjWXi+qtwU6/l3jqk
t/baOPOZyjEMfnB58RcPXlctIVhsWb2hxpwOjBipedRU2NH7Zb/qr7Wr+JrWVr7Eeb+0j95CPpFl
v4nOYjc5fPSl/1gs3t27jpeYOgB7PLI23k2FNOmSTgkQZES7bhfvdZUm7gKz9ypdtmtrT3scrcQS
S6dLCeOjleyv7lxa2Cs4m5LUZ2mnd97VUBwiw7YXxP7gIAQdQp9FD/y13g+rCPkO0oB9FGgfLKB/
NX/pb6+rn153AKBnAn8nsVlBRpcboG+GZY9pIh/lYQADaefKKtWfGwJrIiQOfV5sfj8b/MUSBDTo
za3P09Hb2WDQwbrNDII5EmOESD+FyU1QFivdSzZNVBzIQU/xsvb95QdXnr/Rd9+4DcoVghOLEg/3
3TcesqKTg1nDW2e4mfcwwbbxTtk3XxX3w9H16waC0uCba737gs3Asnosmg5zXrGr60W+j9x5YMFz
e4TJ7GLaOHw0qP5iIj+55rsvt1SaRrOoI3G4hu6ffrPkw++foPYXw/bkCu++O+KuSx9isbNIWJG0
vVwjMl2rq8zVVmJRvoYH/2tx9pAtyp3YeEexJPfH9Y/4HaPNdp5Dfv9xjNOz9I8F8uTjvFsgA1qm
JhJvpE8rY6Mtp3N0F8voknLVBgfA8pheGE/1RnfDbbqP1ljuV8qqXY+PcPOXNfOLtsgO5tY/Optm
STLCNZgKVPYfDfj5sf9u2L1bX+3WKKGi/hgKNp/S2no7jNkLsRQrSFcfDr2/HAXgwRjm0qa1826V
ifIwIA6JyxFuCELrq52KD5671OYV8fSWwI9ZQqOGqmuSFKPTdzhkeDt138lFmAaXvpOprk8GwR1d
I9BTeZ7v80CNoWmPXqcgCsCAtCjMYaG1HhmstN5XFU2jQ0m0y94sKvWWzlW1tetcm3kPwRKTABS/
LAW9HVUgtauku8RT1n/xAC7vgrTtD6hSMcJUBR6OvolzzH1d8NRNY3rZTENxrqXGriB8YyQLUQWX
gfQ1cy4ddaAOGHbO0sia5EwdCyiVOCK+IiuF0dcn8qIpxbilNLxWvUjfyUFIANi+vyEtxHwpFcja
jpygMGuZeBK5Cq4ZR/0Nds94nRKz5A6J2T+WWR6vZQjMgx5svw28vr1Qer2/ilqneKz1bLqAEO6B
o68rN4zU59b2jVUa1tFtq/Xiqmh988kcy/Y6xW+6rUPHOQuRyOyIzcBpphOO2uhR7xwGIZR1iCfo
bjTr3KWKXdyqMhw3w5Tp+6Ql6yosW8EXgWldwA2Bj9uLdaegJOO25iqF0XzpihSlk5f7hbf1SY74
1uf2ueE04JUHibkCJ7z/kPQSVx4KEn1t6EnxqtAiWhtVNN47iFp2Xa42Kyp73T7WQ4+QW33Yj6hH
d5ZSj7BLSw6JkVQTZ4+9Xuz6uquHZTeqznVQgOqtREU4ZeZgZo1s84qcu2HfDnW9Mv0m3atNoOQu
+Sg6iHV/cn0iUW8ap4/OLaU0VoSr+I+NURU7nybilVk2zQbYU36rESp64RHIRAJYhMOSTroTb2nl
Y9aoa/Zh+AJe81L6Zxyew3qXtlV9LBSjW7IjFBuni/J1aVHc9gbrUW+c4Q4jvQYVsjQZWoOjbaJy
9k/6OKT6aRWrbLTWparByfRBUJ9FxeDsJ1MxV7IJh7X0pb4a2QI+jlXefUG7Y55Tb1+bwgmejRhS
GfJgeKvo3wj6SK0cxEwgxvoQ9vihPMvwqJ83XQ7bqeQdAhIVccoOvMrA/abB1FAnSa3OwGn7iIPc
v7VpdV7AwkvvEJMRvJVP3gFUv7KnT7NWnMZNsENbUw6O3ZGr2FOm5CZ24hR4IBGxxsKoUoDixCGX
7TnyljRdKAkOnoMNKWbVdFqyp6BRfkvVwDEXo5lN3bayRrqAsVTqZ9hOyp3dm+UhVXzvi6fxai0S
gA4XNrY5+GxRXbfsu3SMp9WM2PdAIBdo+TsYe6hWg0upTsRYxeQJyI3nyPho6qVo1rlWINEeYiTJ
S9vxExBWyIMi3rpDCGoA9HUxhc8IBMZhTZA62Bx8EPtWwViLZLF60VK9eqxsY/qaxyDFF6JX80c0
R9YRCgJ3PRXtw9T4/hY9Ni/GNA35ExOEgFpUl4Tp0v+MIM9If19R6bvKe1l9L5kq1nAyknMVQZq8
9toQJhp/5yGSST+sC0tPVvQR5QH/q7hFFBmuDYBt5wAC5HOmYnCXdWksSGST5xpzOMYmDayCquOm
ugtG0+kXtZba1iX0QfDWeHYRN1rEKutBqiApy8zLcFKMJRw+oiub1NxJxGgrMG3eVwXnQL5oHJ0T
q8ibo1dEjqtkmb7QuLczckcgMvsBAAQbeV61mPDJM62GAm2S6axUX6Z38dgFyTHCUKafVaGtMpdF
9Tkg6GmvdU19KwU+bJQD4ihir11GdAlcGln4A6aQeIlF2IEgcivVoGFalRO2jqAwlGKTgZ+AOzaF
+mXK44k3Fu6o7q5J/OkGVa4yrGklJMEuVBRcxbIG+uwHGpR56EIY6lCai8du6iOikSt/eI5VHSt2
XNmEx9RW3TyleRVch7X2iJnSuaooW1/lQZgra4mGtL9u1epbWkDnQLMcdAfSXkx/T0ZTlW/yrvpW
ddRuXaMO4mNQZckLYmmILSJQvG7re2gmhz71N2mtoiwjqq7xXB0Fx0YMfVevmqhTXnC2KzM2Iq8P
9BL7BwKj1V0epSQumkEcH9XYq1RX7b2HvK9t8nY6wwhWWBsKdliB2a6x8BJGZpDviQkTJ67SIbtF
hq+QhUbREZRakxA2NBAVtCWPCe9Z6jVHOPzB2hM/mEVU2yHkmCgPRgJZRjcW0O9W6mTg2w5Acqwq
4eAIDn0IWBl4QH49SmQyh2yr3kxmnl80WDxvegxK0NG1y66IYeKQUPbS6KmentvaMN6nvBQXOS9A
jQa0ANyb9oiTi6S9iQjeI7aJb3WpeGrorL3MqXc6IgEi3cdsPGsGLwZOj9rw2gGFfVQJqlOWdV82
B8LFWpiCZnXeVk6xJ1MCZqecbTxlhkaOrYDp5pYAh4VgYOePtrYkKnIVCTkRSKdNzQYJD7ApFHA8
LfIjyUUdjqR6j6u66xRMker4kuEnO1TS92C0l+Ol72mW7dYik3sxEGysp+ZNqRPyYCimToVcDfeG
ApWtaNPAZW2GNgw0DymKMXqvyA2b+0Gvxq3EMnzwhxY9MXmiZ8Rp8s6J+M4rVHRfilV5i0lPrZUn
Srzsll1fmbxyl20ds1Kh4GwX/SS1w0CUDapCNboSaTldNZ3U9z6TZW6B8E+IKruPgsJ5AmvjPZtw
bVaewVoPpYCG8ZCEO3y21oVap/GykA7i5twrlb1CQActN2+qUP3KHjM4wtB+ZKos9MQ4N4BZ5ouq
KMMjpJiRdLhYJtuATwY3IPOvEp2MCabC4kwf2f0x8isOA/AgwkXdSuTIcYG5IaO1+5RURruN0UGt
HKMF9SeUrjgrQSUdueVl1LZf9fgOgXuGXg3s4trL03GlpFJZhRprhl32lzKR1tUA+3XTcWrdAttP
8fKRbEoWnkbPUGv6kNAZpHjsqhwCAhwIbY7M+6uB3gCgoWraFKVUz6Ey1ncjGK0PjiHvN8MmR3jo
ucQYI76w1XfHyl5xhgh9qr+MpY2MjhW4Ivvy50X+//V3Tro9/xbrfNIU+p/RBdLm7sK/bwPdPGX/
ODxVYZa/7QH9+KGfTSChfaYnjiGUnqqGUmzu1f3sAfEnhspJiP+gjqGrw/nwjxaQoX92HKq4pM7q
GkUwmxPMHy0g/sh2+FVIDSnM/Ogp/asFdvnzDPSz7/ZnW+5tY8Y4PSoxIgwK7bSCTIMXTbecdzWu
hkRnDckgmRzg4PCjDOHGsQkmkVltu/lYOxst0JkEou6odHIjiJmlKFascQ7ckszGpri/kSFIH1Ak
5Tn+n3sdrcoCC3u7QqmfrAIHTmGFTBjkroc31SCopkYIvEbMwu5O8V4TLA9Y/UCIQboscC5Z362C
Sasj5dJ2sgeLzarbgZWjzyluOlPdKpbPDMuectGl/B1Zf4HVscvKr22OUhx4Xuoqhnebdtrxx3f7
t4b5bZ7y39OG5Wnj85//dnyfvAX/i7DlkMN/9xLcPzXhCy8CAR3jyWsw/9h/vQb41Chl0pZDGqiZ
J68BqnMNoJ+EHz6Xpf/1FojP5MUxQFGPmYKj/Ju3YP4jXgL+vi0sHYT532GXv6vU8BbQTdcsyOV0
hBASzC3ct0W/piAduB90XF4qksT2KjSuvObJ8+AeN26Ntl3dWMMNDcXI2R4xNV874VHTfcyYmgvP
mtJsAR7UXCgQGGwyW8p7vYB8eBf0d+p0EZSX8CPcaOOgAoyGjTljGYl/ebGtC384t7xrKW7+ewfq
/8SJ2KK+9u8n4gMYkdfs1a9OJ+L5h36OQE39rNvUm/imHX1eCak8/TER258NSTmKeVidm1kM2n+N
QP2zNFST9ZORwf+ZG2r/mofFZ+JxVISEtNF10Pfm3xmBdNxPlmmGoK3rzPizVECqvB/v6mIeWhE0
kMjXEbfcEIuSb+oiMDjG4woKNXjhnVkc1HpsXDZKxhIgbrpH+slRPsq3vh0o2A/qdh3icV9IG2sL
Ku0G+FKfbFCRk7eYBorLweamRJjFBFfc9f181rAg5qTR42yCwA9If8PMhquuJukFZO3CVIv6MjQ5
YNroQ+OkMHdB2EIsnw+DkQ9Ypg+Tce3ATt74wXhbwFAsdnA2Q2WplkQWEmlveUsHIylGbml3Owuc
67PUADeGmCY2HaU1BQJhaUL6U6qzBJ/EQYXmdluBsn0lIEjBlZkSXQi4dBkOsl6Xc4AS2OretQb0
8WnnPZMioGzRfsbbXlXzvRmmZInmgkS50Wu3KQ71rCaxGS9xu2ar1a3paldU9J3wOpv0gTT5sYOY
le1zIwDX2Xv5LkdxtxvqmejpBH3jIl+GTWQWSGjtfVZ6ysbuMxJ8AYx3JoJQmBch4HlAgTD7k2OS
YyNk+nowgx6bUKJfwKRAedvV5b5HzM/CSZmHVJIdVkssPZ5x5nRDv1HUYhkgY3WTAn230aOkCylZ
cghxgIU6ebySvQa8s0Um2DWaeYBogHE1ySA0cDDAc2DStIT3v8DwkR5by/866JjHNau+8EJKOEad
j2sy1KHZ/AidIkdb7ULkkH0N+kUbQPHbWX8VYt68EIBWl5DdUSHaKnbRtm/2Xs8GmhhAeV7IAlM5
vrlu5TuJyRJtPWipF2wUFmziB4eA6L0UmRoQ88oGrUQVy76wOEWeoT8MzrOpkByjUN4NCroCQ1TN
ded4pGMOgrW+nuIVBnVqGZg6k10Nd4IwyCRwASSqWwPb80UnA28zv++r0rCZfTH73IK7TB78WnfO
DYmaPqeOSHZDGuwTq4X6GL+OeGBWorIfMzU9iFRTz2uQhSQ7YTWbMwcIFmUTVNqUzkAmN3swydGy
7hprnfuS1IZGzdY1hcczDzfAhqIoe59cUh5Ezfglzec4yQZtc1mp6SY142qVsImJoGzk3bYZNfOx
7GzlXCcWaAWsX1yxC9SoRSr5TYIeeet47URMEF5jw/IetAqB2QIy47otPDJ0lNq8GjC4u7EuZ5lE
UgZg1HwbkhPcBmwvyRnyNNw2Ra6tcBWZx5KQAsK2Jlw7HvYiVJjNrU8OwCFQCoHTEJwy8apUgQFi
r2TUl4cE/PSlbAqTcHbOZYOd2EDZskfF8l4qg+NWopnaOhiBEWDor5C4R8kmMQQubap92xqIOAU6
Z1iPfWfDhK6o92IFWQzURUgOJFN5ynB1jKGiEoQam9/ANptfLWxCi0w6/lkc5fBfKOwGTUcJDbB7
+r0BRrDgIzWHyKzEbYkogGoOtrZG1YhYUD12sBA2ya9r1VrdgZSybxLFczYBr9eCTiI1dlI2nWUt
5aaKgO0uupC0KwijFXgBw/DwR4z5jqZfdk8fTtypdpquif55ZSNMUhnAl/2AM+W700ZtSRpqUp8V
FDiBfHYWyDZAZWt2Pr1b6iXIMmtS/Cd90KJjWhrmOnH0vsAWSy7CiFtja5Jx6Dp1xo/LZrQPE9Dd
gwmo6K5CHp8sUGWlM3iJ6IGos/W946WU02wyzW1R9Jcm2MelkvUUbiu8gXVSTyujLtJ94oeDa1kY
SnjnIjDZ674Pq42POQWHBpkYdpkoa5zPQJ4T8qGpSp9JGwSmHpFwpeKGuILzmh1lrQ4ub3H3GuUZ
VuZYm6Y7jCgWgmvLcs7bNML32mdPbZfvrQlSAUkrQCXUGv2EQ/WlyjRS6AacsaRvp0zJkDxDHsuY
GhEY08kgdJBSS9nu4n4S3VbRW1j0RiX8pyRodKxrXjEC0sKl+ZCAOLg1U1vbWVMx/1FN6RLXWPWI
GhSPfqeaL42jVY9Oa8H+yujgvvRqWkOF09JtOIHkY5GEYO42wqvOBmg82zZXq0eQRO0NtqPsqhmA
9ZSkwe1t+JIHyowpibxKBQQGqEAljfvEAOzhYRnb4Ad41efsMn86qJ3EY57VT17A7g+OEPmWif4C
nApsnr9KcstcxF13wAwLLERSlbUfrAJlmMpNLcye5UjHlFNO2Cxlt5+GlsJ3X4NtzeU2afsdo9lc
MVlmay0izy7EONqq+FGi7lya9bBH9t1sy6690acQeDs6o0Umgtmq7hA4BxkRlCsA86DsXaj334IZ
b5RoYKDSdGOl6RnAnXnfQKywH39ve26vGT1xHkzJ+RQG5VnHC0HOlXErwvKxVhVefqYOB0gI32Ku
upWtX+RiuqelC8RNeGSU50W34PX46kcgv8ZOXBO+cM2S8K1PdBa6Qr8KLe8W8gi5CdExBGPiNy1s
UWxwmU38bVqG58qAti2MzfvCKC49qtYgCTdDaY0Y+PJmTblkX/HDpjO58NUum9a6TWRw2TT5XUrG
O+sGAdugCL7rYRdS2hlIGBucR7OCpKkq1gYJ2pepzm5EIBVsRwaG4xTZbmRV36Pces1l9F1MNjIH
IsNBfg7sJkBar2yFslUG9WZZZd2t7Bv7xtN1DO9TSQqeSF7hpHzxgsR1gFYrlX5h9KEJOS151hMP
cJOxietUXTSkD6bVox9QICZQhkRfKE/L1jKg1GY3RmmcqzVmTxLoIqjD5hpK5oatYbHsUnCCHb4o
X4cgOfQXZl/iXk4p04/xRU+Ut2BfCLoieAau8YVW1eUEErLrYdBmkgSDIr9UFR2GWXcUxrAuxz3g
zyumuvWUwwEJoPYtEk4lsTLe2QZm7iRHMJzxMO1+9g6LheynHbCuVV7IFcy6lxGU02LQ5A7sde7G
WEw99og6w1cfdKYbZUV5nAqbMQex1kd6dST4NRi/sBZTAmwgINkW1Caj3lNAgceQVUB9ZX5TZwKB
S1Y+RpPcNk16E9d6t0Sed5aX4GSxpN3kOWMppAHllfaFUpE3b6rmTQXzbGFL5Zsehfq2GMxdBvT2
3ClMbdUoYlFACFoYpnIbdfJL4vnnovUuvS6/SOjbYZbC7w4UYqMrzkVfWMNSDvKiKprHsY6/q1nU
QF21l5MN/x6yyCZK7ZkxtmtsZwlK/lCVwd5q+xcdiyk00uox8/tzv4cNFyg8k9EkyVBpwQ1ll2qh
PCWID2ikvRI4STPDeoQzd0Wg0oreCxgdj4S6iH1HN903jrJH27Cv9OqC+vAG9M3OYysIBI/OGbaG
dTpm+1Sfy528j8BhFgU4C2iAbA6JLeYs3RJIVN54qgbZtDliON03rXM9WcNIB8G7GeZQIgJgyBJk
Goid9jknY2nhGcoeKsBNTRh6ogIjJampQximXeE9wxFRtBEZ4Y0LJZ6eskfjI+1zt6+Lb5S3Wcn8
8Zhk/QPxzpL53SLkEkxQEXsXWOwv08nYgfS+Qqb8wOTiVsp0CcVmh12uXDGJyBVMLNacks4wGzAf
5KoZZhugN5s8V16GJMVQmnYPeQOGx6h4CtMMRqLz+D2wh3iNmYYppzdvByKCyUCF0ZbSG9nVpnMj
qu6r6en7zCmOQWJsqwo2QJ4n2I6r+0jrHgew/kneJ4sajl7XMuyZuAvfvg0rYsCnHvW8dYU9bJsG
3TU4RRsGNx8jdVpX+vml3zCSvE4sgbTNtLovtZdvYaPeWXF4VivFGQXA64rTz7JM/aPs0GErWMwB
SzYuIbkIQwilgGmNHhXxPlSJPNl5psWOu2ghyxHOwRbKLNdhON0BywpdS1OsreITnUMj5rzQbHYz
8HsAZ+nrSovInQhDRN6YfYe9B0BrjQUuxa4p4tf/3uLD/9YqmZi1/L+rUezq5PUf+XcKxtnbMtkf
P/eHacD4jOjQpuTABt8y0Lv9V51CMT5zWkY0gwWAFQwz5Z+1MvwEBsUD26JizFnnba2MP1J1iwhA
fDQ/qmji71Qq5jrEG23NXItG8kupjGLdXPegWPK2VBYjs3Aib+5XbbxNu0k306bcNZv6AzfZ7H/4
9To6ZCU6QOpPf8Tb65hlrJTAcb0FgukVu8p14GqXctW600rb+u70kfpuLvG9uy/CFW0h7LmuzmM/
va+kN63eS1QafQP23EW/UhaH4sbbdRjD0lVwoe9HF4z85u9K8eYH+vbCc8Hq7Y3ShYoCCBvgYcTe
C9C8qKpbO/dx/moE28C6gny70dkk1OY2akDz9e70ZJvKB10iRuo7ZdbPD0JJFZsKCkhGzOkH8TI1
ACbEB+m07137LY4eSmJXGiwM5C/78WXuPBje6zSzYJWt469yCOLV49jrK7+5rhGx1UsPbJFoRpqc
14RHsNH53nUXsXEQ2S6FyqrCxiW0pR+PsrlQzS+6+c1LgTBSz2rb57J4MoqHbrjR4nu1uWvnUJfL
MNu2VruyfRp6NzXbapXEqOc4egF5uKzFwSQ+bUjvG38OFSQBzbBviwZKPHAwaRsHp03otqJqzHaj
PAtYEclgLYmNsljEkhnq2eEBSADB6F9QZLhJlbNcRdDclBVwUPZ55xYYHGFMK88Kt2S+bS15XSXX
lYc3XB4n52hGOTIGYJBkxRf1HpwHLs+l1M+b9hAKZVM528Z4ycydIu4VdsQDe5ej15huQbIBJYFi
2CgJSWhyNnIsRftATW6p2gCrgpgwnQ1yH7W54GNrJPSS02xfiH5nAcWz1bts3PeEV+M2MRaEzOb3
Be3o5JASpl6w6JMDtJ7qbuGFeMTYZZFblrQBtMaF/3/ZO5PlyJEsy/5KS60LKZiHRW3MAIPNNM5O
biCk04lBMc/Avr+sf6wPIqIi3Rmezo6qVUu3SGaGpIQ7QTMAqk/fu/dc2G+6uVCLAtfmDwMJlKW1
EsD+kupdNe1E+ea0WzvalNKpKBhvBwyQv8l4TEGxsPscC5WaenhI9BZg7cXOPE1c9+Oh7Z4MAxWR
6+QnXX8uaiACY+7V15oevlraSxhukLOsGrGrKFEaQA915/XTY5Hsg+qchbc1B32+zZTxEZJf1bVm
SB1Meub5Upn7Bgg38J3MGtzATtZ97PaJc66sa105O8ByHNT6xJcI/A81uiSaWeGuzPRDP22GYqPF
+SqlZajMfsOsvAX40vpZfhqL8DIwce6y90np2LSvM22/dKdUpd5gdoRkI1M83ciSvleYR/d0U6BR
gr61v0215hHM4MUjk/mXJj0pzSJq0j0V4HP8ouundoIzELqG2t8bJZmOQOkQT3eXtDg0nCMlFAZ2
CZYO4H24DsYzqW+Mr/xUu25DdV9jgFgJWpSV9IUUAs8E+NDU6T3Mudu8z25U6b0NR3+QyXFyqqe5
CA52mJPHbHSemsVbVldgxiSwVPUNNmZvhiWYGbjew9fBPuYquqbpCHzca6KTQZk6GIfZ4eSKEwzZ
6rSxYj8xD4HCN90TYfzEUZRixrOd29o6EspOGN91Zm/GhughDbqVvZe0t8g+qlZ/yvOrtnpKlWQ1
DETeGXdW8lAr0nrWjynrRc8zBQhijF1lNL1pDjZRwNmtpnGgXUBTH0kDYVaN1AyxChB+u/VobkOz
dxMt2YjST6xXFWCYBcpO1sFZyU8sAxUWJQYsnJ1aa2fwF6ZRdx3SIcCHrXKOQzb/l/NT4pCDPm96
+O9zRjfFBZxPn1PxOj06JEqxRt8Ooas9drzgymSsUucqlm5hCHEs9Jz5RuSehITSOeniQQuSjdV8
senHO2N3puHnQpwn0GTw877a6NIjIaNfDKIdTOexsUqCu4x9298a4KN6AueBgt+kkBmqeItaIkbk
1Gjz8sxn/bORnmJnoCxNfFEd8+ox1dcAqT1Z8nokC0ayn8gjtJu1A/Knx4wxYn1VFHwqIUFJ/WOK
wpisa82+a4dDgRhWXs7evEgOT0FcbLqG3IRyLU9krhr9rbN0O5OdqR3goa/IkECSAwNv50gIFs5B
fdN3glyRByhLK9no1roDFBuZWibHKCwBDCuXggTT1FnOiX7Rwn9/m82vHYLGqN2RS+SUbts/Nqjp
nXsTIGsLpYl8w+FZJqUjk++L7tWuX4f+qKp3trIxaTWFg8W1mHx0ftwfgwxl6UOW7ozm3KhPYTWD
NQGd5UBVsg4A7H2lbjZRXdB+gGmnvCt1sRtHcK7pi9pd1Hg3o2sOv5k2FvozJzoxvSXmsQ+XFQ1R
ck4p/VWbz420tWk/GbvUeamglSf3rbIG7+PRyE/7iD7vsocIn0Wn7R/A9AOLjAtvjFCrkU07GLet
4tvS24RlBjjMNI1vI8fDoTROQQsWBcxNO9fvhJmtJI5KgAJXnS25paXuQ/vRQDacNqBtuR9ytXai
XVo91DSHE8ehvS7zrTT6XgSlF5rdO8EEztJcxdnYbKY2ONfW/MSsnC0MaMOKdZhWE6GULtGPiZuP
InDzXjmVxKovy9jLIOfZmoRDCC2tq0nJLhmHgeBgq9iYcl1uJVzVPn/VWJfq9BolSrqembUPo37q
Mc4/Zo3+jg5Sdi15yi9EtOoM+EGuR5pEBGVaPwdQr1axTOgSwLrNWHRvVcjdmWDJg+hVH0DNgEFh
ILIxpOJkOdmVidhqpcXAh8bOfIbSc5H4lHzj43Vqs6NFcrY35WQz9Y8seFdC43AqoCFRsaHI3UD1
dGly8qjK4Qqinac2t4Wa38hCpp0t01VZG86FdSFkKhLqR+JXV1CjaxC5s3g3g5MivNZ+HIod2KC9
XXsTHiRHJqspg+f+aNFXtdOjEtIoVfRNPiT0la+G4QAvXgTzGkgiUsizYMi10vQra8a1n21kg83W
PlRoClXpxYj9sndtYfiG4sHNcHXij8JTpbncY6z+sbjoggT3GvjKYajvFTjEhNg2uU/crY4uizeG
9tKh19ODQ0Mxpi9jAGAXh1Lgr510AtZIBFEuwIG2ioXpINyZlGkwEcxg3zOHoXusQoruGns7F0fs
NIi+9hRcPg5kL4fDrDaHQieo8kFSfKj+65Yda+zaVRhkHqlJhkM34tvQbjWBSkwlkAtqbokol0U6
5ZcivbocvAxtOtoRdc8kwZjouPGKRdp1MS2Gfnac51bOPKCJLq4iijZLvR6WyoJ4xt7B1noC+UTj
8IEsJioVg2SAhzJJGQE13Fx2GPgs6je89/kc7k3DVzvWUBbD6cCbKIivVx6KYqulii+0FmXWld14
hQMHsDwb2ileJvP2cV5mTw+afF2arqFct2DDRHA/6ofU+GJW+3K+BPKxCw7IKdtxr8heyVoYPhDj
wraT0j6Fon3qkJGVk1sS/eHcjdBG1Y01nmX5iN78JHT4xIQL8UWW+lNM0E4rZi+sabUwTjhryjNW
BvopR6PVVnP5IqjpKijHXX5B6HwZBgXqx6MFmkq/banBDOVLQHCBFV4VxHpJ6W6Mo3VvEcXUH0vt
cWKwq3DcV+fbhP6qabyq2nuaE38JXPfcRb6ZsQ4s8Ln4HCXAgRkiRcYXZ9x27b5XNmNIGUnXZReU
YP/Wav7UNLdpLp9DmYgY57UsvRj6UTEfq/KumL+SS8yurySoq5lTK2h52GQWDislI+Fbnjaxvcst
IJa9SfQrwx49fkkYNzrCC3jYIxWNa0KywF62/FQhmrQ62tF9CmtGit9Lbi3kkfUATs0518O12uyg
PK8HJ90QNzSgxFe9aBJeqLxTQI7F3mAZGLVrxXkn2KDoD5qsu0K6K9R0m/adG2v7uvCi/Kmf13KX
b9Jw3BJuCB29IZDVZt0hvd4mZxod/L1dtbB2AMZdTRFCXqIqA8XyW+UVC+y5Q8A5jkdSgiwyvUry
XsVt0amIzBn6DQ9B3G9yQc2IQkS9B8GAQBsXDwG1S92NHDXT74W4tyY/jpfbUsXIpZRXlT6xIzMV
HVUfvvR6Hp9icITGVR8sHgoOVRejeQ3nQ4msBEOeQ2p58c73PuYHU9yBjCd3BLjYm8oi3AP7ItM6
CjjPbKz6WbPvE8EK/yXv9q1M9OJDrDGRhMYs3Ki8rpJNz6sWDwEBA9vBeYTOOKTbbH5t5ye7fyDS
3gSokiIypaB0piu8BG3gNfWtaVASlVQxHgGUbMjZxhSc/Nyy9RycOBPrA3kNkQTOg53EGh6QQQcG
yR1yzcPBEhtY9wq8UkM5GcHNiEUC3S+frsD8CaUQTmPUOqsaiLH6MiTbuLkXGKT0uyLazyxler+R
Ksk1o68t4eZRdKmNq6B6mAUy1ZIiZc8pLxhPDItXNYwgHUZHqX2NI91r0uMwPOcGN4XiMIYfJh8F
JeQ8M2GIlkGrcIOQtOFho2TbSvix+gbh70C+0YrB8kqpr4doX5mHfPjmSCeH1l8uPVnVlR3k8PoI
5gXw2CUzaMtXRezCQZDFxBapXNiR+pbMUawS7NOgI2c9Y3yI1TUF2miYr5Vl+5GlUCdrt+EwHEEz
ncxBdRmKPwwF7tMyRXtENTdqntbbvkFt25LWOzLTZm48k3RNC9FwAPp7qWOgxCbZr3+Juit9eox1
Y69F72P7khavUryzGPXmJOK1PquVHBduDmYxKFg2SZRjk0pUMnz0PWLWNSo/9N5gmbYaiv7yvm87
l6RGSzmIefCnQUJsujFg9tusjf19MD/rgsEg0tOR+kcjtGpJw4NsNKxFfBfErPLtpm12xMLLTwVd
15R9abDWYPJuYu0JGOIKyT8a8XNbXncczEXAzP0uB5I9qzxfBgi42pJvgE20bFOs8bNFQ+4YjG9x
cJiYYeh0OzX1VDAosviz+cRki1BJi2R2VTvoJWcs5B3t9WTtS50F8M7sDxljET6pwI9at98UnbmX
dBmmV429HHRvLu7D9Njq56j1yFCcigcnPEVEl0iM9MX6u2bhH+LN78Wayo8aIfu3Dg0dKqQmZJnA
q/zQo0oE1V7Ya8FKp/eWeUiEgOJ/GVzVnbaT85mN7icNMXSrcPLhU+mO/sG9WDN0pHKkXqE0XJkU
XmyqcfT0yUdamkof226kuJk2qQo2fcUP7cQ+jjn4VhD79Oq+mzmK1fcTNz7Hk1KXIzOMRxrX0/Sl
qO8yqqpJHCvzaJf0UcQ1ZKtPfpuPjvPlG4ZkgEbGgK6C5uvDNzzgFcqDJZKe33cTjqlbLUVu0RzS
yoMe7zWJp9jY13h7KRsYuWITcyjCgtGVNJPVaV0DWh5HYj2fHUqe8AVO+krrog29tBopQpJp7iw2
KVmo6Unrv/KaGRgHmqu0uR6z61J/1vt3R6Ed0/l9TwLwV9CzwnlI2sLjEJdHFBETSFPrJqVPqOgv
VVusTBXg70liFJxjHtSKS9+R50leSigx+DHX2LZAeOi3Yf6sE3uI4me+GaxrLdkNBJUPZ7m6tWKT
rOLbSPaD+YZ8M+qKjcOBFCalCxpyHVs7O7vuyFiQtC+qvZKzJ8m5mZLjZOyl6cSvVueBz46BwMWy
r4OcWGZOzzT2iPQypqewPU6ok5rpFQ3QYN/pnC0RAmHps41Hp78l9IPwsbXR+4N0NzWHLHa1sOYM
fuqmm1/f5Z90er+/xx8brkNKdkXRcI8N+Z3zdpa89tWZQ9Gvr7LIxD8+2airlQXwA5LD+GjgB46d
Iw2h17ZgJcx17GG+AZzQuYpX++m68IzdJ1dUf3pF/PpoxpHEfmzNF2XbwJXkgzUeuM91uom/LU5e
ddP6IB4/bVz/9HIG3A9HhRX4F0JB6YQ1LTf0eQ1sBsAM3ritvmK0c5nietnjJx/uJ2ufCg7MXKYO
yCT/shwB3tJ5OzkT4I6fXUwnh3Yvb3Iv96vtJ9f66SdjSdIQK5s2JFu+6O8YANBY8XV3fJFDzJF8
/uJE9yqOwHSYCVl8quU7gkDLcTNGa2i+q19ffFlWPyyIfJ08LgoINnCZH7rwDbm8BG3FeOb6l7C+
4KNekfr862v8dJnjHYCBA2kKsemHtZ28ztmMFb5M9dR5gBP9ZAM6zIVZ7krrr9Y1U5c1wcXeWK3y
9acPzk9GOwA4dXZkU2aE9PHNyNowaFNcVSvZl24JSvMXoIZ6hTTDxfLuf8rx+Nn12FrQmOuMNpDX
/ng7MRt2zJlmBhubyWsvlc/RhjnoGhc1sJbJNz6ZJf3062WLViAsqByUP3rcieAm9UHQ31b9yO+8
YF26+U4HpEIo6ar3OHOt4lPtWT711cn+dBP76xPEcBBmOAQgJBn2h5ubJZGVhSZPEM1ZOmJu6mLs
eCWzwdWPn2NjfrKBL9AhNMtcErn+hw0cJ6BFCnuCjx5tLPKVUH9b8v2i9DKon72XP7mROsptrDRA
h1CUfXgvrWowM3pT0kq57b+Y+xIaCqk3wFg9eVO4fwK9/pbd4//My/F/G9vut6fiX4vpLy/1S9i9
TD9MqZcH6Y8ZNSNlXJmYObj1LMn89z+19JKp/mNRypsLppX/cVQW1z/U9JLi/ENdqF7Iq/74l3/K
6SXVAogHj4sfynSbJ/dvOTqWZ/yfqyiPPQw43NBUrcsSQyH34ys/iYLAKTMUHiej21yhMWXiBV2X
QfgZ5eOTK/3Govhur2DJ6VqV8aMnc5iL0iZeS/irqzr43XqE1uHnTi2+3h8/E5YBBeYjDj4VkwIb
4IedIciaCriJFnk6oL3L2Iwvo8iYQiktyie9KsNbFVfuOight28YF4l5X8ywfdwe7sJAJns1dm4y
2ktKu0hrMnjk0tGIutXGyDNNFOt0WpI6c8WAVAU5fknWTkg+g2xKhXmiMVqhYCJObjwQXDqlHIAq
dTvMov0mOUrWcTCM1X2Fe3La22pvKHsnDctq3ypWouycpuRkRxR1/YXIaanlvZXhdzP3lKKdEZKq
vQtAyhG6GhHyBJm/qC4YyDhzo5NVm2VOkyueYXXldMTrb+0JLewNDPSl0hJr0DBAZIKfkDIKRV+l
NUDHdY1stoYaZcpcVdT4YzkHTuSfW3rR6/vBGkzb7wtNBR81Gjq4uSp9niTb8jQSEhqP7rcReAGB
AwxWIqSrK7lPbcK4RZoj2iWZwFxrpYTBXTKaZfoDQ/9ab4nd8uaysoxXq7bpMqmTkyXbFjVvsRny
vqVJPjvzMjzI5ZxTY9hjGN/aI9j2615Wk8itOBPJb7mTDpzt+74L/HyubLZGxLq0Qh2tKE5j2gpU
8YpC0qrgFViFUyq/NT0q2M0ko7vyQhwWJaE4ia3ylVUEQGVhBj4ddwbnkkoymZKqs2XRn8o6bn4g
9AHvxKJPRVJ+kTF2WwkCDR9dMGpeHM7om2cHPPc2GInU9p0hz/ky63zkFBPSCkSHpAtGnLOwPIPd
8WTbc0O8y6Rnwz4y8FXscRubz8R5Z/qGUDgMvo6gPbaqCOeo1pXajF9tG/HZmjhlFb9EFzjWXlhR
+06U5ITM1azDeyIAC9q9mSmhacvUOSLQXRK6m1lZOR6iRIP/S+aHZm/6PgjXMbkH0RqviIHWcbn/
xFNYTo/HoqJX2A1IHLK8tdxZRQ3am/PDZHXArQtyS/JFUIdlyB9MDQFq45R3JbMc+dCbNX2EYFHn
RvTYSUGsql0wahDDa2BtBDk7xk62x30jaNIyZrskSIWLRvWdSjpSp9y0U/dt7sEbsGAiY0dGx7rp
JhEnPBXAARO89EGp69c0aG91I3ua45xMIWkXKuadGCJ09svkMnbUlVnUjwA+abjPfujQZMkk/S7P
xQNGBrfqs73ezDddnPqVpm5UlM9Iaw1viGGLKQ1fl3Vf5aHpz/UcFr4IR4fMmNAan1WzmMJjP4T5
V63L5K3SMUPLbOVkYR6ngCqLBV5hxYXsSaGxhK3ZIUxauzGIUrElEzAZmYeBuTdsofh5iiGeFGp3
SfpbbEQBxhizECQgDaYaJn5jpemdkuflFZ4c5mWxkyxyQ02lVT5qXJevZM5pRVsaZ0o2gJ5Mst5i
xc0V6iCmTF1D4LpS5FszEbkPLTnQvRn5PqplPYwnD+vH1K05+hlfQycUd0GKl4QHgyzVXV9PvbUP
1KH/GqscrXWM6NXegf+QMLaP1eIodcTh+lJdNNU5ahAbDJkzCRf3f1HTUdNkvEjwUAJXtul+rRfl
IkT7PiPJpNC7+Jpb05dHwmuXxnBbiKOaEBlOU18SK9rSkCSmwKlJVU1mdKgx5LmjzPhb2phtDd7T
qTF/YHWQh2ptmFVJICdkFssban5/tzOn8gCYnlQy7P3xcMlE3kSuXhuoPNAOs6xPzeD3oEhUV8go
KiBkg1Q/GOgwbzAmLPuKlYwVPSW1yt2xlZV4j+pZGmjih1EROeollZtkmo5ypqJBe8+bSbMLD0ix
ZFysSJ2m7iTriGswQZjoMEmyaGWZfDeZsRsz5Go0SzcdAjOj92GlhVeMknJqaiJRLqawlUf2Ewty
u4gk5iDp0N/Z89BeFCNRLaZIQUK1HNQqLd7O+drD436UNfaQVYXaYibcKnUgW/BBduqSD4KfSLwP
+gJZIl1w1Wst43Ip0vZg1vxZNsvbXJVFe6eEDVLeSaahmKDTerQmLGZJRZTFLRF90rnLPFUj4fk1
TZL4KYDPUK1ELqWqTwZll7sdP6pnd9IGopQVM76LIoeWe5InZB8R3oblE1U/guLGDus3aP4KeWyg
jkLzVA0zY8x4DLE2a22qSY+GXEQTSi97OoZGGuaY2zo4LrHFGruvqziFHJZXkj/VEn3V1Jha3hIz
RcPfVDQqayLMCXsLyAxcDchzozMob/FWmE6afgHEM0JjYD0qaNrrhNbezbT+nCcTMeG8y7I6SNyC
oPLKHaPAJPZtSPDskrRrFmRK8rTTtfbKjnz1lT4OOHvYx5N14iR1Tkc8jPSHoCzRFMjcFnKWFL6y
eeoHVPXZdu55kyOym/vJKx1SaVISOYHqdQEUYn+WIp++WZ6zAUjWfF3CI3bQEIjK3vZg/zDiYUSk
Kahd20GbBKsWXtaItlidk53RywrKjrStpW9EH13BHLlqIRZN/bSPenAeiXmZnASPZHBrC+mryZRu
1iP6uYGzsZT6hgzkea0OiPGX0qbSlZ0hsgXoc2/P0lWY0pmqZ8awTajfklrarMlDX2MXOw09EHuM
jIiL/Ukl6ai0s3M2tkhJxngX6C29F17rQtP2g8QvJSsuifAHI40OgTPeCLO66WRHXkdGs8/L5hyN
9XMRI4ajQXXfF8ZFtysnerC1rEONliuaeXIkW8CqRRc0kgW2bvQlWKSc1WgrGnGesjTY6ZFx6vqs
iNY0rbtNOhKaPqUtbsORqqVza8shzkzWlFOr9qW8mbSu1tmFQ+uB8IvkVWhqcgGJJpFihW6E/B8l
TCq/crAPMm+dy00lR6+hWgwjrYnWabA/a+rIXLKMe4Fxp5CfRdOIGLsN/C63C2vd2gSSkkzrEOzh
1kiDckMlE/SbrE0Nga9QHsXaymVMYnXN+H81EDNHKZg3UPPUkVudOGUFaW2O4m6nydhPECTGKinl
hCa4nUPKJ/PQZdo/dz0iQzstjeQ8a5VeMFHNptEnr2OXl07uGWN8Dki/vhqRXDMjyvEdaX2m3bBk
qXuJlR4tiiMD9MKeJXXbNgAQA4Vqbl5wMeAy67F6reuCAFLPkJresta5NJCrHI9jWJzMjtyFp7mK
gnKnKpPi7OzWKLWHJm+jkwW3utxVlUmKXF7ISOvGkKAqlUS3iDxtKSzKelcyATj/+4wPzCg7JfJ6
R50ihhAQaqmfA6u3vzhmYkZfUHAS8zASe2O6ljnK2u7fRSYSlG115IFQwiaK+435zaTm3bhOcGs+
hCQOEmnVRkqlVHKWeCGlhnkSkk2hLdK2ks9mBZfI/3XD6ceWq2nL2qJZ5jC2tEQ44C0Nt+8OSRAo
qqYQwE/EqDYpTfPEWGG0UA4lnxIFUygef33BD6ey5YIwuAm90UFayPBjf7yg3gt0cnoiPGFN07ns
ZOPCQYWgtBGH1K8v9WMD5I/PRqMHNyUdO3tBdXz/2fok1GM9iTHm5nV65RT2czIk9UmyNSrcCJGZ
ETXN+rdr/v/GxL8t1G9zaZj96+bEoWiK/geX/59/6Q+nv/IPbPQLA57njQbnMicbvjXtf/wbDACZ
07HJFoSlaokC+bM5AVdFxbuI8F5bjPi//aV/Wv2XnycTomRDsKe4+TsCerAXPxzkF6s/2Aq6c4bN
T9Rt7UNzou1Lm/hxZEQc/Mzn2dYCwZBZQ4wMgg6DodRbrlw1J86D+bWqVOS9lDrHxUQWGdosqrMJ
zBka2ZlUM0JVo5VG4hbvkSmsWzkMpn0dc+yRW6RWLha2iTy6aKzu5tYkFhkUYLzBQkX2ih1LyZ3J
eM9W0xyNmjxSBqfiSi165yof0+RhNvtg23VKd9sSjHQKc8m5U4YQzQS7/rWIleSA3zq/Ig7I9IhO
CV176IeNXHXlOVMd2bNTDcs93rsaL3zdDncjuV9sVmW7IxDFOWpG3m7rziCMQvS6vM3hTd1llWy/
BRVksx5PErsYlOlWEHQWCJTbQf2GuvF5KvC/aQkBLWVB4kbdcEUdolNpd7dGH0zroI5GNwEw4Edj
Yz5GYZETo6c8E6AyrRsnH9yEMdCtai4ec5Eisghy20QYa9f+qLFOaGlYfCGnRXuYc4uhRgxyQJW0
xqWCKjwnUOErUEhslQwRXRplvSuJUPuGjdJYByDUbmV9sImvM+v0OrRVDsZjzEWaCk0BiZkr2xE1
AIGs26gaoDAhZybUG2A3zojitW6CcpWlnG5q5RblGxIc+aLl+XVqxteK2j+gcKqIMmfcrwTYACk8
Hhtl/mY2xl7u6ScQuL2SAJ65FiuXWwU65VU13ShwsrZO2WivU45gLOtR4OdTPW+r0nTcJdLuNBkV
FdWY6ir808GbAALsHAVuQCAhscny5o3AyYCNTOt2llxTZuIiY7RuPQXIXB+72dnnKjmtEkEWO6oA
JBulderQGr6qPeC3qSqBMSiddu4U9VU2aol+iaAIqSUMlTGeQSOYdXZF6zpUQayYmlR/07r5qpnz
N6Jrn2cegI2DGu/RJEGe0WsR+hOBbq9NohNCSMLkVmkNHtC2bLBvKaXXNhIdLQ0qql6WeL7Q+uul
etVJhbKN5VTZ9lar3aBX01ZWX33rhRP5Ik8Rpc/im9mNj6pBajhHXnxpZrpqmx7Vib0UWU3xbZrk
VWVMJ73Vu41oLPVBM4xsp2racKz6PFxntZK7fTiTaZkmxkuZ5/tIx7guyHz2hqFtvoZyJj9XJn+2
krW3QTHAKPQmSuLMOVRSJD2o9JnejHx+KuMG0mqmce4vDW0VpNP90Mpio0XTbd3lp5L1h1wIRLFB
aj21qoYwOqfclQgVW/d0H9aSLF23SRHtBsyDZ9FVrC0ZocVrEHdMqEUeHmsDWQUxgzS7ulZynThB
PdsQpctSUdaPpRwFZLvL0kGJjdkXXXcrZd3dPI7XtVr5bSyhfbPOujPPm9qiT6HC11k1cRn6VW3l
lE/IV3WdkG8IbTcRN6KxbRyybb4DNsIYGFfpYx8K9DlZBXZUiZ51p32G3J0frKEZdnFLk5Ac3+YV
flXBGVgVqygJ3lJrJuaSB36XEuvObQpmlxLPhAsyvUSpfKrz9p4MxA43q0a3hGrekYH2VDo58vME
mQdDn6t0xVs4KB2VebarIx0vduQ8SZOpe/IwgSQvFYOXaexUV5dn+6wSnrlXMwlZVkJK8Lz0YJJR
fdfm4I1ZF0sxJlZidyWhupqemHhIkuwIXTY4STjTV71MP3SyCsWnftN8eRjSwxy0+aZciBONnFkb
B0DsWiGOdk/YNMHpQwUCP+yrXW4k5aZeCBYcy+VjBtRidAwgE8Xg1eAuCHnZSwv/AkUWJoSFiREt
dAwQWnAyBrW6mzgMrqJhcECqm46va1l5xi4obw2ie1zygE14yBA42BpZKI2Fy5GMEDq6hdWhKVA7
hoXfUS8kj8QWUKqhdBylZk4ORAnZ5x4mJJ0mbEIh8cfawgUJQgghQa5F/sDR8lUWDdK/IZqne60g
4E1ge6fdCDBDMySBjcV8j52Wsl6ZarLEa7QhjoUvq0rFu9bQFTGq+t0ok2qrDMa1hng6cATdX7T6
7lzbqJF6zfAqQ9CBUwsAI5VVbFsbt76qSpkrT4Xtzg06o47eF977+NnSOFxQPlzM1nY5lN5ndoYF
y0msbZnCPmzqRiZ7WQ52rdlIXyI6VZwRBJqGrJAOVS8e7Zno1y5gjUYkN3G+US3R0u1JJMiqow28
2OFF0FUx+lnvQFxjsFUe8inLdpKKNbqWgujkFCpncigwtG6liQclBEqPfiF6ZbBLj1MXnVdpfXEp
+pA+8hjl27iyQdmUCKeklmlADw12M4c96jOprQFuV2fFNOw7VSO8OI9HfEM27Bkznd/lJhq/ara0
180B2HgvTrGBYsUOKvP3kvlvla8ghvjP/1sYNUvXwDwR2aUwnFrqyF8Xuv/rf6Yv+dv/QKTGP5rv
Z3E//UF/Fr8aA31GsUglmHgvYYm/F79M3xRtiV/ifV4wWIti5Y/JnCn/w+TvWCaHNDInGJ/9OZgz
nH8YiAwoVWkm8oNN7e8Uvx9G4+RJmhhHydOgqa0zNvxN4vbdSZBU1iHU9FxzNSyW6rpZV2tcQIQJ
rYCfHqavHMa90tdvqsfpoO3M83cHhcvvA8DvFXQ/jtD+evUP59C6ovQvByRYCOj26QbZum9uSBP/
bFD94/Hzr9dZBtnffcoJU6Q9WBhvOMj4jM/c1DTBHjw1ag8VtKKfeh/mYjVMcYoiEsJG9TXC+QH9
dkUO8ScH1A+pGr//NhyFCfji/GIzO//xt6GLMuTCnHEVHFGXo7cAH7sxr6B3INT5LLTlx6P+f17M
lFXEJQpineWr+e6jd7hCZlDxePzt10yAuevstSBssqn3v76Xn13ow7k7bsWY2d2guUpfHaZG9+2+
e6cXu0Ym+ck3+LPHxpL/+ZmWf//dZ8LJ1eMA5KFdENHOrhc9FJBNUB4bOEItDlI4P/+FD7cw6vTf
GycfZr3MhBAc2bWGFwEh+aY1EHHjyIuffn2ZDy7rP+7Wd9f58CVSm0nVxEDFBXB4FW/Tjf7EIAqB
OgA0RKXitcs++S5//jR+d8kPX2bpgJ4n6F5zF12chbEb15q1znaKB9UrXP1NMddfPuLHqC+g82MY
Cd75xkOkubIO49Z0l+AexgnfPlMDqMub/U/hwV+v9uFdkywxApTg05kn40rZaC62hiN5XLv8yvFm
37xVNxwCnoDleDryI/MsPWm7X9/U5Qv81a/wYZEjLjuX+iA13FwQdWKEp7LCwkw++6096pvYupZH
TM5Cfv/1ZX97s3913Q+L3kDwhN7QjnQd4Fpu8I47xwMf99i4SK3oz67RvLvFJ5yAH7tvf/2+PzT6
ikKRxknGMdU7pyleV9hIcC1liIbnav3JB1x0Yr/4gAuY4ftlILHzliA81tG01zeOfBMtRhkqrEuP
JIDReCqdh89u5ievC+yHHy9aDZoF645lztl2XrtLCcUzvOwouzBuXeMTYeBP19Q/301D/vj0wuYb
KUE1V7KuYC5ix2ZQjf3pv/VFUgn9+Jk6vFiE0nPT0hi2PsFq5nGUL9SiAYoTHBh50Kwz0//1VX/r
+f7r20ez9serphFdknFczHWkA/UuB0OixMaVtEa8sA3c8qDfOqf5f5N2Xctx68r2i1jFHF6ZZzSj
HCy/sCwH5pz59XdB29tDQzRxrrdeVcUeAN2NRoe1nNLFjNEtDwokPJdsidEbuBUZaKsdpvQVLCkl
ZhwHyZ6EH8r4dUJPR8k4RIq3jLYJhaeuYD5OxCLC+m3ppjqg+xvz1H7xYkrXjUOo62J79Asntdu3
O5Y1svSH/H91UXYq7t9ewkXJVUAcLe8q5BPQSA46EMYt8s5kuHeY1AXJT4oWA12dePXigFk+dDs3
BzArgZwN90ln9nDw+kPlDI5kgfzwnL5odoQTne/3tYqc197voC7QUdAAU10g3JHz77x+TlvWYRKT
2xNAOR1h4nQRsEpkobqnWrWn3uafNI9EyROr95gaMPmgOQLlbMp4whRDBM2JnzHrYMbH4gW4a45i
RUeWYyMb83FdqC3jOYRX0XtkslIVSQv5CTiUkt0jEb5M3/r4lExW1H8ZMaDImmXZ1suLMMrqpD4R
xgjshjaS06dCeJJnxUOFDmkynqGY2/pwkUTZXs6leSXIcNdIfGBmGpXX+j9KoGxM45JCLnIBAXZw
rJTPRsXglv3DjXNZAmVaQoIeO0DGQqWH09RcadoZzR4A2gp1v4lvGwBq8VfFchw4hoPedo2/5KLK
8pvzaPU4RgNjItl1hZG9T2rnAJzkb6z1IoI6HaR91KnJ4X1n4zqcPzUpw7szlJqu7OhCIpXiiCUs
xlPSjpigO0m6M/YeGD9MI2ashnVSNEFlXxqYleJ7qDVmIojzG94MC4gHx9JFpPWyv3es46E8Xaho
RVOEJS7tETOKVwOiuYbx6mGIIHTZ6+ujKnN0mrxfXNoIfsvyscoIbGbFiBn/EKn+UgN6lmRowKOb
kDdqceJcQNcdwQ/taM5yTC3MoNqrVvI/tu/+4aV1kUmZLVikeMCvQGYHPKvQzx10ajy2tm5Klnhl
MONislU77lWmjHhYKpT/YlwbUfzU5vdLwdI9lgBKHcZqnCahge7p8qeSv6kwNxscUePK4psIwCjI
EQOBoAU244TimnhSEsYhMkxNo0xZ56ukqys4WlGeDpKofOPrl6VLjimqPpL2yoEh5j/pP80R0HBx
WY8lBKKXVOS+8xnqI6/7IraVBONbgKGXeF3RKQNQEi1OBA55o+hQPgsnVFLAgK2CqVKyGmu+Yr1W
tx3ISh61iQqqWB2qzxcHEmI4BRyCXukiavP3V7f5Ll0JoyygHwYJvUlkcUEKAKhveXyt8J+BQ1hP
V3KKCfaHfXnbcfBKIGUDStlpOQ8GTnv4WpyaQ+HmXnecX/Nz9hb4s1vepnaMEL9AuhFNygzh4pYB
SqisYqwVvC/0YKvYBNXURrhFOzfwKnfyF8MODwATccC99E1tWfI27XElj1KdrtDHAFV4ktoM/RSz
eJlN2Kr1B9nFFP69cfh/jnH9DBZXEinlqTO0QoYhtlc+q8fRK88Bxrg6pz2hP8/ibJmRu32ffPvg
0lbyKP2Zkxgw2TEixsqecd+h9HpMn3InRpKhO6aH+JHExAC7QvPj/lluXksrwZQe9QKnY9QFrjtr
MGCLUj+wl9K7/yRDo46PD9GiWPSIvAGiAzqE2Zr0a6Rq9oW8j73sbCHtNJuKH6oaKQWbBzlu86C/
8t/419YGCKqTuoXVIRN30E5MN8PQTdp1Cr2WpAAnI28YMBvjqRbZ2nWM0dT+BLgQO3oyGK6GuVDq
yFqYH1g3sZ2tE9+DPc9FPznEuvJjhwu+seQOIw6mYrMKDOLmc+2iKxp1LXYtH9YFoIrtgvDHYzbW
QtOelV0B8gAzq+gQt4DqEpuCJZqVp9njC2vakaxs74ip92IbBa1eTCQBOYZ2Bpz3xc1KoEUbDzrr
7fuHXVYxZaUD8h/Ndr/Ha4EednOW4BGeAkbWI4ttUe30UKO/R7f+Yg1fGmQbEi9iDVdvK9RFMOV6
8mpMux65OLvNnRZYF8r8ad9SWAIoX7NgeqlYiADgbQnpmdcZlsj4Pv1QKKcqiYwO0ROwriaCipMw
XiLbMa70a4votwEaYdBSE+Opkxxw9dn10/IW1mbjgxXXbe7EF+1VvWaa3faldxFKaT9UjlcWHv5l
vOtsAg8budnLcBQxnTn7kbd/RuQMPmr6L2Efovi0rrUpgY0Lyec5u0qV2dRDT21/Vqv/GLpvu/+L
HEoX5KUuilqEnDx5AXwl0IPMWfqyv5Ztq73IoPxVJ+pKH4Jr1s4wfBXrp0YEqjogWzBo9HflwItm
oKD72ytLb4duggUR3xggo5S46m3g9jaJEzJL+7a/MIaiv4POrtI8dVLWeaJDDSP9STd+pNp5//vb
ISzgDgQNZHioUlOuQMjmXGtaWKp0Mzqau/iD2R3zQ2ghf+syY55NBV9Jo3QhADzUjFkAcoGW9wVy
8ZWTHni3wbw8Wi1fGGsjJ/FBw1fSKK2oplIuIiKtsSfkq8ldot+GnuElfmONfs54Um0q4UocZb0K
h5G9gbwGikl449JPoM28RkcJBwqFJOXt/cWxhFH3FKcGAAqukU4IwGCbgTIEjWGgUHAWDP9gRnFf
2HbseFmaTiU2+9ZA/2pJMiXH4Bz7rZd6/AHTVBgq0czRzW+B12VH32ufYyVwN189K8kkYFgZgChE
QNGpsKmk6oDxHS8+cJ7os1oONp3USgxR3JWYKQVnsB7guQH6cszDAWpRmHypZ4nZ9LkrMZTvGMBZ
0fQDrE1d/J67H6XbuTqkHOP2JYq2o/f0M7htAUTbqtD7Ipjv4ip5Chf5c5NMQHernkP+Ws45d19B
Nt3Ur3UBXen37Su0KVvCCeviGj8cXmJWeL+vBaCh+/37SlAsXS9C/8jrrMWz/v0aZjae7BuVTgNE
ZRhWxLAdxCR15EzqcZkdvnJBR2/lHMN+GTtGlwqKUmgngeTqEqNEEyyaenWdIWJfDTD28vumJXzR
5AUJYcbK6pSbpP1kANY7yZy2PtfDt30NYAiTKM0GdxSosNAUahfaQVV1My/fFEW00HKIabertPi0
L45xUnSyO46FVgjQ5mWjZdepo2+A/HUiNf2KYTcgdhoZI97cdw/oAfp9Kwe+acQ+FSFucvnZS7VD
X/r7K9pOt1xsiI5puwIz5zGQ1JDxGB3eSR3jGnxbXuhUb3htARdINLvvBpD7wZDC0JTtxNlKNmW/
aZ4pXdAS2Z96RAHpsfMrXzaBU2WrV5zNemRtbacuYORHExXS5kSUaeVt65Jv0WGBh0+9OBWYRRYB
bIgaq2q1pZJrKdQVmcTDzGsLAjU5PQYgdVMS8OE+p0rhiYEZNDFDJbd81EocjYulpDMqFxgLsedj
dxB89dA5kc8GjGGJoaxa0cE3leu4EEWvOQDkzP/nQkw8hjpuhWrr5VA3YgK8CwNdGcTlSm5hL7gN
3dga7e46OiroPl7MfYEMnaCBcIZ0ARABubR0gJpqyWOuvuk544i2vMZ6TcQpr/SOjyRNEtDMjJbl
4B4AJ0gMZ6Cm7JIXVX1Tx5iRcmOJo7yGWEZlrDbIJejBqY8iywAyFIA1l+i8zKzj2op1QcAn84Zg
gM6XfigE7cg3Col1Z29x6+vC1Q+DpZ8kDwwKXoYU7f5pbS/tIo5amoA2RbWbEC+BO+qqbmRL6IA9
NUXXqtJZxvBzYO+Pb0hh25Yv8qiHQ9REySCN2ErwaNnSKbMBNgI4KP1x8RYLNaDG+oEZh9w0GNXc
zYbb1b7SVq3y+SSWmJxG1nRxZYvUnQIfqPjCff4JEAY2eSgpQG+6Tg4GeFVYkfdWwLgWT1l7FWGk
uCaOOY9f5vEgpJ/q+CmGy9w/TqL4dMS4FkMZe1g13SKkWGWpfGqAx1zmjHcmgS3ak6BT8YEmF+Io
agitMIIw43Irz7JiCfbwoN/W9mhLTnkA3pcfOIuTORgOeRn96XV/kdse5pcO0WHxkoiLyHH4CZV8
X+mfOeE46oxlkh7w3WVSdqEVE59wpJ8ObgWohQnMMHohFylYD2wwLljLt/1FMTbWoJvBugJ3KYfx
SxszOe65P8oeAS/UjxF57Vbm19AD1EZvY3PN5qk4hi4r9t9MY16Ux6Abw8ZArqawgY62wMKr3O5Q
e8ErKm9fuXN+CwwTWxpN5ZHJcLTvEgAi87szr8JyaIwFznxy58yULe0qPgZ2dtVcocBuYRDsYbyS
/dhGoZHx2tl0fqKoAxUF06iiTBllt+jjIpJaEZCL8+qUy04FZpjc6lRr/3BZgiizBAovUKWzFuzC
tdUNLhjMVGBVzdF9r0rOvqhNR7NaE2WfBI2sXEYk3mWgKIffEsz2c/flbO9L2TSPlRTqzBoQAFag
5UNfYADE5RlsbFLYPe7L2DTzlQzKBLulRREBkE621qBkiLlygA7zCmO7WEKo+0jr8yoCXihS940r
GujQB9kiBub2V8LaLaIeq3AFgANZkGtoh5HE77OINw5Dvd4fmR/c/mWr6ORfGVfot0rxCA3OJGTl
nNQC6K4jXrGiyc2gdSWI2i6Ji9sGoRYJWrvD5f3OEsM4FY3asDlOQaiL4XV7jl/49CvQKEiZav9Q
WDKIW1odigDmyKTt8XYBNM7QgT8m+A4g0P8mg2znSoY8tnlbLCjVgt4BLWTg+WiC+/8kgs7oAe5z
AooOSQ6ogHwD7NPJYIW/m+2Q+uXUaRzYGK2LsxainXU8ihZnpsfc+yr9T/q1+XheixJ/3zFAr4n5
ssAldzYGro88mpJTh7smiUpcf+Q6yN3eB5aZjdjC399KhuukQ5t6WgqhTCE76IPBBPs8AORr1Uvi
2Jm0ktH8ve0TVBHpHOCFvsMsrFUDqF8QRzKIQ3FTyJ+nmfH97cX8+j6dl5KUuEy1DHqRAtMofkgT
J4ru6vLwN1t2kULdoI0ucpNE7u4OWN6gYtNrWwGMXNyEjLPZDk5QXf25X+/1j7UpGUEQLR0eKjWw
Z4BfK36JMDPHOfOtckbP/DF+VX3jVWCUDxmn9J5vWUvFbHNkkOx8HTQH6KYTGqyy2vaTaLUy8htW
MoaiBgpUjRdfcuKP6llyuRtSqddvDWt201NyDag3t3Yj5++87GVLiYdcCQ67MAyVCdeSnP4IE2uq
vIx72deP7cDnIoK6L3guA9M6cbJpcaulp3F6NFKMACtOI0t/dwn+kkVXevlqBlTgQi6NY+gjanY5
R/KMY+5qDKXfDFgvByZRNwceWACqnCCoAWpma9dJh5F+Jwte6h4l+ImxLoYhS9QdsgDCZ1BHKP4w
uZxo8uE3QbfkhXGNkK98jCB+bZ5MFYYSoIA3HWkF5TAvIJTgbALD4WDL3Rn5o4OQ2L3GWBfDtMh8
7lr7Mk2MqjIirqN4lbUvquDsq972ix+AnwqGfYGCCCDd3wQAbxDwjhNsNzqQiYHqJnSKt/ysHgDO
DvJJ5zV6RkHezTwsTXvcF74ZXKxkU4fGL7KGqBKy1eA2SwxTTT63gHbZF7Id9l2kKNShdaE6TYtc
IYQpK8xeAsO2fgX2nlm2NviUwtntALcHuFOGWMbi6DlaWQT6zUiMWkbmUrBjR0xMAEh0wJ/OvxHA
9MyqE4tjbClztVRooPVZoUYxxE54SM0qgM5KgISA3Sk9KinQQ2ZTQ2WsZ612U08xfooMt0zmxqmj
nBN1knOAJtvKjWiJjvEGci27t0U3MRMn8QEPcWDsL1nIB1v8JVGgR90mAbTgXQ+J4N3zFJTymysy
O0jmlNkp/M2Sgb6SRtlhPFVzp5G3w7/N88mDemgc0qsSPxjIRjBWt6k9K3nUMWadLvVFjtWRtovy
GRDNXvik2txn1QZ++Yn3yzeRkb/dDmBlCSAAPEimZfpqSDW0Z84BIrvB1T3RSVwFgSWSfqLN+1PB
WOGmw14Jo/zOVOtdAzRNyQ6BYztEiwtUCzDB6met6R8Ym7mtKpeFUcqZD12xxPnPcBlRA9KplU/i
hdwFo6TPkCZtKuYvafQl0aQqV3QdpFW26vEOyOvs+AzGVDJE7Bq3zIQU8V8fDeEij1LNTspAijNE
eG2mrVmON7GGbj5f1b+33HlpTlV+BJY24/S21fMik1LPJgSSjTQgGqvL5mFJKk8aQZ2bPe9vJUOK
QpzOKvRKukrRF5lEs6gmoJV2FMyeZ43rb0eWF01UyK9YScnVAQC570PBbugLZkJ6Z0wwN183oZl/
ak+FM1+BtEc8z/7CCJyJ4u0cnUIFfmKiVUEmkaCWc/nkQRycsbzVAYcN/EaznGZTiFjtySyRVNKg
EMYSYCAQGZT3UvY9KLxMu0v4pzy/i5RboWEVP7cvhl+a8g5vt9rdCWxNgB6BNaiheK8mgBbrO8ZV
wBJBmTeYPIHj1QtYEnCzDEMFNx5r1HmzcUy/KAmNC2DoUYqEPlQREAukEDn5xj0mZa3umbe7M6tx
ZlvxgbuiGrqOiUfqkJKq1eWGoFXU2Wj12XzE0Kg1tS2j3LO9cRcxlA9uJ0DaRzJ88ARyRLwKgCfO
yh+xRFBns0RZlhUkLp9kZ46+8vrjvov4w6X1aw20t83KvoyBXUcu5sEWToWduLG3HCNffOkZnp1x
KnQifMEo5agkMJ0KKGcA8a+tsNY5SwJP8/6itoNygrvzz/nLlHsVxzZdgNBGYsfgKPnhZ5Lfyc+D
+VW96Z5J91lhAUHRyY6Fxeoj3HYQF9nkelsZLF/Br0+kTZs/DofkpvHJ+DA7ftt8866WSBRnJQbj
PT8HpObmvgCSR5fdSeVzvDwADH1/N/9gu5cVUQ6+7tUyqSIk5giGSGQpV5GtHqQ7wnTVv7Amlbfj
moswyqXLSqFm4gh91ARTLsCXemWE7pQ4+2tiqSLlIOam5hdNRNa/T47gxeDbGvyZjAZP5r5R7mHS
lnoqjQRtxqfpNJ7Tc4tKEzgBACaB9lWGNIajkClHwWP8iu8KrCiU2mOWCn4+/9XUE4DM/zUrupeZ
6xtR1EhfJzglbBKZxcfuRfKCd3Cj9GZksp4xjoluU5Czagg1MkEs1QcESHGCrmZ7XxNYDlCltBt0
DgbIMUmdd7rW1HMsvfRg1hUPEaqgotVhesV4DaqHfamshVFaPvQFv1QB8rJNdS4kAHaCFL5+2ZfB
XBml5KMSS0ipw992oaMeCWPccg086MnprOTISvMxpVHangH4Kg94nNWSSeBABHPp3FmBBp4qHGNr
ptoC2POXWQdMzjSfW2bT3fbLfaWdlAVo0tABjxIHqZiLK7mST/o+Qenus5bKODy6yUObjYLnIuxr
2wMpMLWb9k1lpbxZMqhHCfYxBO8KuZYl2SxB9w1+Jd9Ygr/J31/2TKMuykHjRx5I2hiz5e9a1U0A
/t5WptownBPLFdLtWnFYJhjrgHIMOBmCqxG56kFzSIKj84DMyND8/d0z3sd1VpdjWvVNn0RQBfL6
N240vP4J7tVT69YnMrdoPALw9RtDKLnYPz5G/vWOxnttYSU0kDMdne9IcfxDQZm4YEwfrMX6p5ci
8qRHhsDth+tFIGXfiRIIbUzGWOLlc5ZYzfQg898V7rj0X4bguZStZPIYIlkbSxk5YHMTThzRsBId
qgPhxJ0l0LCa0RuZ5A8JEyX4WEGo/l/3lrJtIxSQydWRg5RBoYh5/mNkC7kZvCchOjyeTdazi+FN
jPcQc3Wa2sJxXFCQ05TdzvDLYDID0Hp23wOwuEjXGUolKBXub+9+7APKgN9juqLX4m4gt0IItmRd
sQUOMOO6XbGiH6IYO5r63iS0WlsqYygpjvDgqyfZ5iLVyeIAOLKNlealO8jZf3omgTD192WhrtAI
RihBnJQ6fV272iAzHIzMWBH5/2pFspzyepHjtIzFTcpjVz/9t5MhdrH6/lypYtaD/sZOf4AVBjjF
gmHVzB4l4m33zoWKCoKoHcU8gnUBj4PMlR+bK9A8eZH/3hZ1+G9LorxHCcIbMOVgSVrqhtFhkg5Z
eauGFUOn/5D5/eWlDGpRQhgVw0iGLxv0uBEQsNCJPdVWTc7L3dBmtZr+IR11kUetS6z7fghIGNBl
FsYYbivMjfGH0Ctuck8D+4lpQG5wH7vJMXD2t3S7fPzrOkXDwu9qMg46eFgLXHP83YT2z8iKj+BP
Syz5hrR+NpbxGnnZiVmzYOgNXTzguUUfuBjBwuDG96MHrBM7PoByB018lSW97i9yz0kZPP5+XyOc
h7igTR51g/GqUg/ZlJodQOXAjPPf5FDOsO9BpfOOKV0r5VWUnQA26AJiva8ZMDjk6vhgdJgtgMZI
gOWlBynqVImTVsErTZG+5qFbTM9J6odoDQRfbgO2nYiRs9y8QlfyKB0pY9BGEchaGzmjSHstjOem
tve3bjsWv8igMy1oztOKbIYNiKCuR+7ID9zyQJQB8+GMWIuxHJkybzkqkmbuofJRcjKARyF+y1JG
YWXzulI1UHvrAGvh6XGxDFjedU+gTJZGBoPCF07Vj3xw1OZjoj/v7xxDFM0vyovASJQaiBozoJs/
g+xjhPdYroSIIWhz2y5rkigrAmJ6L5Y9rnpDcoLUUYeHXGF1F2+6hYsMGhQlTeVwWQZ4eOGms8kg
XPUmm4q3ODlQWFhDQYwF0ZAahRKjtNkHcH1Vac0zKsX1XZcxbGf7HYEUhCFqvABaXcopcHwUCvl7
45ZbnYbD4qcWiCgPi0Mmgv9qSSthZH9Xl742pWoBMFdY6vBkJCooU6ygYyVVNvdtJYQKjkQVTIYl
2DDQWddaImD3OWkAtvzXfb1mbhwVIBkLaKrTBWJyQJGITyFwY1QTNI1WFKHboz5OvBdytt6gNTpl
Pcc2g7PLEukejFKPFm2uIbssE7OSPgesDOXmlbQSQB1UPBharxF3VypXfHprlC+z4sg9Kxe/CTei
r+TQZyUIGrgF4OvIdHF/lk61VVqAwf0UIQtWYAJOQOcg8C+/V1/RO3DF/AGsjaQOcZRHPornCiGb
fC8b9yULtHW7L/KyQPqZPoyyNPGkEiSj8XY+h0cy2rf48qvyubcFZzjDyA6NpyXm7An/0bZpD6LU
VZwk/0BVgy4GgWJwUJz2nwzBQXX2DYKhMnQvcwGaOaGQZbxJQlAbiooZlAdl8SdmRyHRiQ/hxWpL
yQ9ZORGQmIEBt4XOdPZSmppbetXV7P7TFpAcQ+awJMvSDeJwVgIXVVProoJAwP/8UFzQinrGuUf4
WTixy3wmb16Yl+XR0X0hFMrMI6p6j+5hGBhGXWzFH/zpSOL7zOOR7/4f5G7ebSu5VJTP5xHfiAJW
STS1Q9MVLgLMzciQxvushxlDWT6E9SV4sngOyqJmP1qjBdpQaUYiqG+mmaGW+xZuvB/u6vDGOIWf
xJ1gN8tDX3wJQX6yr/fbTxQdY406IgOQm1M+RKyCci4rBAVKaIP+0B2uxs7mbwk2Ivha0P8ZAjk8
84Rv+3K3t/AiljqvjJf6XpNwl+aNOy9PhXxO5CNX3u9L2X5sXlZHZ23SbNLHqEc+s3MHe3YKt/xu
ON1xtHm7vel9nhGZbuL+gITw390UKesGx9ZP5CJCsX5AhHqlXCV29QIk5vhR9+e38iZkhtyMvZSo
6y4Sen2WIw0tqOG5aRGbvgTc1diy1kZiqQ+eC7lTVVZBtAjQqd8dSRSUwgTCc/KqRPBopXfBY3wi
1wDvh8yJTfKxPWHU1QrUjqTNibAGxyaScfZ79L8hfZ+7yROrBX/TylYro2xgKDQxDjXYAM8fBPFG
ZLW5bgKg6CsBlA+OQzmZ2xoVU9mbbMHODrxFwHLAWYwYyORdkintfQJJtq//m5qxkkupowxWq0Lp
4BXj0e4zL1csIz2ILKe/PUS4EkMZ81KWyHOEeDKHYMKb8tQXgLvczdJVW4LRKgVbsjYH7lhP9ljm
n3S9sJaR1zFEX4PsDtwaQgGqvdmssodeBg9wGYM3NgDecTjfiFXl7e8J2es/a5b67jJWLhUt77w6
kyy5nHuDfJCWw8T5+yLeLW5PBqVQvBxkSRuh2zA6qJ5mogHKkx3CtaO830vEz0bu16+g+XALLzUl
qACGyXEfi+bDj9D+q+Dm1/modPljEqcwGQnwoIabH2y8yHdpbxOrDLavbJj4+90/LGCZy4Dkgqi7
cArk1Xp0jnPPefK4v7nbyYzVaihtE+VAA3U75AxgNsQ4WOoRKF8M/vqRwzIglrJQyRk0VSqaQWo4
UXBDOJyr51ZkXPEMEe9Y+yt9TCKlMXi0Stn6chbT6yXu7FgVrf1NY5wNfS/F2dQgkEAmOYu+zKFP
iMVLdBWzFG072LycjUidDRfnYxuTul7rtM+kHiQeyPAwGl5MjnnvbccuK2nU6RQg1erB6YCEliu4
BLlgxHhOYk+aCSar+FU5Euh8Fsgkc41U7SmqDBDhkQwXwdN8Jz1wDSc9kcpl6LK6X98jlB1XQieG
+KHR6r7ERUgapaPTgD6LFrAdZJ3Ni3ZOvgjvuQ7er69CmxUdEj+1I5xGWgmLcTbiBbldEGer0ZXI
bBZlLU+lNrMZObBUEoS60aqf62tUA44GAGQCezD5r7NN5kl5YHWKduqCHvVl3ypYR0lX7pOBr+uU
qGtxksA4C5gSxRl+6KZoNx5bXxlGqFHJKj7PdC0P0QkWKYs9BMi9BV/UVvTUJjjsL4yY2c65fSjj
L2KL4T9IkjNniE6Fdsehl7kvQAfCHAfZj9RUOkcQSkmVSwFefKMluLzzDi/rGGfZJRCAAmNh+wqp
vRd7Vs4SCYlcj8gz3agPcvBDHRhJh/0jAune73dYOITJNA1YjBR+mUuvaDRrDExlYGXJGeug3yXA
dlmajMAuGKK18G8CiwqBsQ66ctxU7ZLl5IWqZ7etWnhGdG7DxjcGxr2yjVhhgBiJV0UR3ZXUhjW8
MYSZ8W6/vFVfk+nIyDYc4Kab9QFWe8OCVNlW7V8CDSpRPld9X1QLYs0p+dwZdz1/VVWJmaW3ucLo
hSE//aMRXSRR5ipNU1m3LYK4ibx3EGb8b6hxrC00qHeVEqaBZlRwsqQ5Be+qIyjSXjWncwKzMbun
zNOYNdht9bgsjXpdFWoXDKOBi/MdEA9JywJV2E4z+1eSiKpdEAZe9YnFOrttrb+IJf9fWe9YqVPA
BVCWOD+Ovc8kAGEti4Raq+/rk6gNBTmxPDlqvQdaYC2PzJl1J7MUg/yMlZihxLiGTN6m2Qhy3rjx
E3U2+2b5BNhfE9STN618X2osTPvtOPGyeVRo1ShSO8QtSdSIz+DzPXfadbJUjJcLSwgVUWl6lIBd
Hboo6pbav0axFRqv+3fTHy7dy0IolzEqgSgmhFOt/DHYBM+heZEx2haYw3XqMkvwu/4CsPmUv1Bb
DRTFCWoBA5gACrt4UBKMOedWCChQ40dup3bytNzq9ywl2U49/esZkTygtnJZ+r6KBSyT87ODfszR
bsnfDv5glQfVTx9YYenuyUEctavJMo3RSODq9AJFFfkmiDIzZcZruxam8R+mA/BQKUMCUttEdsDd
G5pVaJZRMBqEWHtH16vFYhThJ7AYNL6gwRztetp95WPQ85HHgYUPrGfeJjudfjksekAgiDCrmGHg
EgJ5i2D95tfVrWASxPjpDm+JW81SvyHBa5FoGznRB91RzwLLL7N2l3LLyxR180TGVJT8tQBVfD1d
B8Kt0bGiD5Ycyg/rTQfgFg2rReRp96gFNPVBqVyp0c19W2cYHw0SbhhiOmjvY23Zg1I5ETgU5Zt2
uirBALAvabsWtzpByil3eVbyaYeswHwsHmerdmZrxuuMIBrUeCvJlZmDGqMxq8+6nx3/h4lW1qZS
/rkqx594kbXTo+ZR2CVwIggAp2q3dnQPyRbARVnjEfveFBZJuRk5z6s8IDgOCmg/CaVz/x2MHOgS
E0/VmeVkmLtMeZluEWNuKiGN81UAO6YOoaxRXnIM02rOZI0nlHjOFQaGyUhD4rFmM3cDCHACUwaC
9yeE5wuujj6+4pfopqr+Cjznokf0iEHUcUo2ZUjVJuBPne+j3J5ZICwMq6AnDHQtqhY1Q3DegFVw
Qv5XeYtHV9DBu+btW8V+bIkNo6xCHQoxyCfc5w0IAVDXsULAnImPmSlYKpKN6Q3Lk7L0UaXMAH3d
upJOCI5CwWtGNw1Q+Wi+VuFpEI55ZeMBbKrFQe2PSs7KVjBlU7aQaUsXLIS3uUZmhmDgpl5w+qdi
bBxYurjdWLjSFMoWJGPU0sDA3vIVaj25I3Rm5QPpwZ6OBoqPExKSpHI2ICvE4v4gC/nj00Tj6bxF
GaX8CDREBNLcbR+DLxoXxQyygoPeW0LM6KVlRBZ02kLmRr7IyERgn7WmOnnhcsvHzr6iMgybTlhU
Za9FnAiTmEsgV9zprGiMYXJ0kmKcVIGLZBU33nSjKo+ccuSy62y5wXzD/kJYm0VdrfOkypFBXlbD
dD1px7J8zHRGdMTaK/ITVs8PpZJ1LiAYSySPP7yULOViLYHyGfOSNAAOxPfzUbQ53tTy0pLbw/4+
7S9CoKPjueIjDnkWvKHC+1C1jeL7/vf3FyHQ4XBeygtY3vD9MPW1+X5s/JJZiGDIoIPhUM0MySiQ
LEoOy2k+J3bkKtekM0Z1G0854L63Mee+v659RRboyDhvM14samT2svjzMGDqoTA5cFb1qW5mn/dF
7Qc04Lz/Xc9UIQLKNXEyYys5Tacm9pirrSkD3JGrK0bXLUsYdbMbfJPHHdGHUrfS6NCJfiR60fJp
f0mU35RBdYvJDR5kSajGiipNcalnTZglaibYo2ZPxmKm883Yv07caPaSIxosCH1KQT6II/9fWWo0
o+kib2tYkc7lZhoCbiEucoxwyAytoHbvpyBJlXRdVQDdQl1FZZlmw4QV26KQH8NGuAoM7bAI4e1U
sdqwt9f0S9T7nMxqTXPb1bLKYwvl/K3JUbRVDLNn1Wi3z+kihEq9tZFYtrWkCbaWuXWOu60yG/41
kJ+bpjAbgzUfTg/30Pv3HlisFhVLLc91y4RFrVHRgT3LAiKg3N4HQbSay4HcAfQKC8uBWpw0XtPx
1r6OUx7igwjqBlKLMJCyYBDtvnRUfrCMyJGqr2l6b+iZsy+KtRpKv4Uw5MYxi0V7yG+C/pFnncv2
UhDfyLqEbnyNUutRD/lSyAfB7oRTPJ7UMDXBT1+lB1m721/JtsL9kkTjWXYpSFvUuhPtrKrPgPI5
AkfkLosGO5tCaxyD1yj/fxIu/zyni0hKx+eobeYZLK52GQPpzB2KK+X/GYz8I0Lg4RHQkaRp9PO7
jJcplZccXHi6lRVuUV53o7+/cXTm5IMMKlrg07oFZDUiheprAQr4HgMGw2OGx69hBRH6GkRU5rkz
eZLyruSgJoQysHpm0VO+U2isIuIPP4Oo0sqCw17rxzziBDsRcnj38pw3WmByI0a39diUxAKk9Lnu
cAlv6fJtIqoAs/u0ZDrI5bjXqc+cWhyvY2k4FeJ8VXX6QxeMT3WBYnIQ2LP8Y8QuzlVtC2FstnPl
D8VotRrausbOCAB9xjuBsFhtI7ojp7uKoDA8/KbbFcCxJWoqL8s0GGqntwWv5aA1rBUzR4Je9ZOU
EefTz6efe3iRQV34QpgUA59UAuYDgMGHaaXSat6Mc3VNxs04RhRLbPfjgV2EUZ5wqsQEWKQlcbnl
dXo0gJrYo5WY1ZTCEkN5QykVa06pJlSiws7S5PFBRKFXXOKDhkn+tB6taG6sIcwf9s2CdVyUZ1xk
Lg6UDlspYpJfWL72deKUKgvVbPPaXykFZXtB3aaV3gWCrURP6mTVgV+3vs7qxWNJoUwrifm5zaYI
Fwr/2qhOm1wlc28qHSMC3LxMRHgqXZNkoKNTzj7XizLMS1wmiSgiHDsLvGj/xaFcJNDAhRynT/rC
w5DL2dF1dPLYnMrQ6m0bWsmgvLoKYsmqDHHwhj+5hOqMs4RryeOREONsFgfje2/QByNaSaMsdkmB
XDzy2LMyEY9t9aXu/4+0K2uSE2e2v4gIkEDAK1BQe6/ubvcL4ZV93/n199Ceb7pGzZSuxy8OR3hi
soRSuec5pVsGwYPP0k2CzbVwQKiZ5bNXFaadVeQUBvK3AMhwVqbGN33YfTXb4jnOmlPry+gctBtF
zS2WlBsjaA5RoT35oAWx2jh1r18FX+H/ZWsufjn3/E3g39c+S+A26I8cA6XJliVeNZfWAEJR0GfB
kI7zRpbv8yix9P8UL8OSApkL1AOawT3PMfBruQ4Y8gDVlaOf3XDo+r2mC5RhVaOpqjGgtprgnud0
oSH6YNICNltW2C5Jm6NUUu/6d1y1MwiMTINhcwAri/90ez2LZAlooxgp7ZA2bcP5pERP10XwM82/
rupdBt9xn9NSa2MNzwZxdx5Zw8bfa9vC1u61O9gB6Ndj4Q6H7KtA7KK7H3T7Qiz39ZQuMNpyQqLR
bMqdhOGcYC/Zjat76TZC++W6NMF35HvwfZFIaRctz7beJ5izinb58IciOI3vSa1W1Mdn1OmPQdoC
u6ZoBR58NV5GcKDLmgaAb36UUGcqRvxIAp/KHOL/pOWp7H72/rEX6cRquHwhiHM8zWxOQynhLEGR
2gmW+LObvNpIJZjlW4AG7K5fzrpRvRDHeaAgMRoj6qHlcS3vBy3bJHX3HGOsuNNfUJzYRk1yUxn+
g1lQby78TR5+v/4LVl3gxQ9YvsdFdFmCDC+PNBmJSPWS5MO+juftPKanyReNoq9LMjCDrBHV1E1O
S6p5At+tnBOHKaVLOhxRVRzatK6e/uZAwa93DQ4SFYKwssCv4bVNqpppjeyKpNuqdaR0z2SBzq/b
jgsZnIOqi1aelb6FobUZMgMNSyX76TPAjbDTaGNrbFttJ9kSNf1X1fNCKvcRh8GcQOMgwSoaqdVk
29b/nAGEKEqOALzPM1HLiO8EfPiSiyO4UI8gNsIeIPQE494L23Po5jehC4geLMzVz50refDGt8B8
7pxR1DJejW8vjroYtgvR8xRPLAkR3zYU5OZzb3WMbSUSuHT46reF1aely8Jc9CKXqYkPxlkzmKKq
yzaIyb3IripKhZAC0GX57UQ+m2jOhy5RIxQin0APWqaHORYBi6660wuZ3CNUanxhn3WIdkc3qV8n
EckUv6Xx1zW+H4pzpmAiGtNQRUySJM2OIr8idbKdOmVrhJWVx+ShSo0b2czsMs1OKCOeQmoe06Tf
AaTDYUayU/xyqyMEv2581rX5fz8LEAv/vOIEPS2g38Kq+wXgB5IbGcjvGujlJVCI1P42LQVhy3o1
DIzygJ4GsTbh+5P9PLZloCKlp3D2YO9z/d3CEqj+Lm3urw9+IYhzIzpIN/S8hnVIlLvpNSpfexFU
wKo5vZDA6Snyy6QpsxhX6hdPRjbu8iB8LdHUiDNFMC7I91o/nIbTT4zYAyKI4k0EqZXv2tv4QR6A
aDo4893SEshupFLY/l+NWy7Ox6lsYLDejPNGcQyg6Pg3inzXiVpzAhF8rzEIsdQzNnATjHyuh8AC
5pNFup/XdZxfIeI/Ht9k1IGUbSZFRxx9ABZoP1ZupkabEPbSr4pNkwxf5bbZ5PWcWbTEbqevNXbY
JZs2qLb6OCdWAkAmc36Jq8gBZdPOLzEtFFReH7NHNWGCeIDfPPjwczm/lptZYiZRifSlqFyWDh4Y
J1y0ZrxC+s7K8haoM7bREdWq5Oknax8LAyN1Ur8xhsb1o/zYViLChtXY710T+A6nWQ55WWshrIS5
0U03Bvw/VfdTfui62+t3JVJ0fjE7GCZGsgQaMdjqHhPfTjCi2pecFk/X3MYbwLeLVszW80WmqQaj
pqowniB4HoLSkHPIxMiEB8cOEHAVw6otCP+wduGYogte1/p3eZxLL4agbyoGG9hspk3pau4y195a
2NZTgXIeOJozbEVjWetX+C6T8+VxmnShPyIJKZBXTUAMyADwfDTabV2416+Qn+P5S3/RDCOUGRiK
5JKrRFPzrgJ2hjO++GCpmLcYAD4DYWqTeeQBfAZALTCs6mUBqyvc4GEcrOs/YNWXI139n3zu/ahB
nZZxD20tmQTgtPBZ0gLBvur6Db6L+BAExuUUmaiv57XkwCy/SkGwmavBuX4SkRhOUSp5yEg5wBLM
Yw0mjH2X9tb847oM0dfiFEPCaGedRrXi1NLJ144o3Vz///+Lx3//Vpwjpl0vFdAH4rQ1dgX8z8hC
bAXEd8rc72hL7CAoN6mqWlLcCLym6Gicg64TP+8LSZKdvnj0/W9CPhYewuKDpnNeWadpFYQmOjvd
flnIzh98DzBcm8yWnjaE2gsvduQMlllajogAYjU2v1ByzjkrBJskkwIlX1CnFcCPat4yGSCKD9dj
nL8v7+1yL1IAsLCosmYaEFMllpZkdool2ow4qiZi/BOZjbfVzAtRplz5esVQKhz2+S46LyNWg1fY
ma2fjJ38sBAySDCNgTOeclvkAwSqwjdpE1ONjZgqcAFT6SJQfzBG7ZvgIQiu7M0NXRzQGAaNpTns
4vwggyq4sVIn+5H1Gw0drMZlMIqggnPSU9062q2onLtu/98vkjMlRhmBpsqHcC34ZPb7uMZOXPCl
T55U/+X6Od9I5T7kb++qyW8EN7IaGlNAUMDBQFQRTZ/M0rCMOX0edUDyzfU9Zlt2jQos1hGjyITu
67pyC5I6I8O6A/kiacRiTVxuiFbYXZ9+mpsaejduafWz7MsNkkarTsjWDBMvCufvoz9VVmpW5xHA
CCC2tst29KYYizv9vGNxcxuaxp4S06mY8jgE9DFikkem2B5YX1pzFn4aqbZXenARZOo+KGfH1ONd
hi3jsqCbQMrPpm5YORu3DSItWSucqgoMtBKoHVdxaMVT5lbGpwmDX5kZ7gj9FLagt220ymm76mff
D24xkZuqvpFZdYtS62lm+VPYjo1VAcfKiVUFjKP1l9YcnEIFkGBPrX6oT6wM9xOJ0Fclz9ev6F8i
4ndt4GxyMqgxC0wTcXcM5MJ2Nq0+Ko4qmOin5kel16XV+qXXtf15ZqXd0O41Jv1o1bpmhUrtxrph
R6G2L/vuIWsrW5UAf+HXllyixi4cv14v0V0oFGfHmyCbEsTBS7w0OoiWANbjAwBpoboKXFG3V+Bz
+S1AKSN9GtJKcTrjLJV7IzoSUxAhrVeuLg7EGe9RG7KY6aghjYpV7lSw94QLIXK+XWKiGIwBwEVx
Rd3Kf8kr/r50fi9QbcBjqKXw9AtmsHqabN9buDHkz2APk7ziuIBtsPvrmrbqP3RCNYOqikE/rODO
kwrCW6ReGZ2cJNpj38CL6cGPRfhzS8T1wei8C+IzyQaZ3Zzr8EzNQuKNUS/P+B7tVSc8B3Zr1z+o
KFFZoshrArkoN2uY3nUaiqnji7pfQJ8XdDiw5S3QmznYtK9/x1WtvDgeF9OWtCypuRzPjO4L6Z51
nlELjILgqvgkTy6MNAHLpeJkCCSMzxqAKed7uRYcZNUPXRyE80MqG/oooTOeF/mc5uBnAXCZJJ96
plnN8PRnH40LbbOkSMpsQHg2FBHGVFCwpOOuol+uSxF9t+XfL9x6mCRm1wU4kfHaVnta7BPpVPo/
rgsR3T9nAoFVJkW5gXAvmTBtHiGNm8tN1IsmQFdDlIvb4QLaLGRKBlg0pE5aCIwN0IZ3VisFtmEk
9qRu+6kB/Re1rp9t3RxeSOXMYWs2pMhDFJpqJ35clvbYLYoMrn7WdbvfUDyozLBi1fkzsfxcFqXl
pI4TbJMxRaDkSLTBzhJgSwyZFSugU9HCk4k+kKnM55ZixUeqbivlm6Eb26CltpIbd4IfJLBh/BzO
RMpeJgSuR75jXrKtTokNDhll8Qkbcci77lbfPzuPuTQShoHBADrVuzMAhBcwKcNR7kx0FCKn+nr9
cIJ3zzMRN37kg/0cAbbhP9eYBcjTEPEZOJMqq5lFC1uC12LwRsY0035SkUqE5hc2nPps57eCyxKJ
WP794tWjkaYqGOlCTRFINBRj4LshFfk0gYsxOMsS1wqV5gb6oGIdCpRqum6p2PdawEDiTxP2sAQv
QmDJDM7IZKxQtKSAJeuzDKhJirlR6mHrj+RLPKYCWTzSzq/c+UL7OFMTVwEAVmt4tCJJnsLuLohk
FF2nHZiGfhpg1W2RvW9MJT8RkNjnKf1+XR8XFbjivvnhhoBWUkO1AOOlI5iWWX/XNdHjdRECFeFn
G3yjiyPdx/UBXb9DsxD4VQUTjUwvn+njOQAUhA+qASCDuzO9n7twCpe2PHZzTL8+DozsUqrbCR2d
2JQ24GrdXj/XvxiOd5nc1fXEpH4wwHAu9ctlDbLf+ttfGOumI9rrXy+y6O/SOO+QKO2YjEAcgbQe
S4ihTZ/r1jLtcW/caPvCCffUMk6tm9rTQVQWWLdaf8vmtzBKAAlKLIJnorJil2Tw9HB0/QR8m01o
9Qb5Jviy6y/wXR4XVI6kiruixFnzY3q7sF+NX43deD/akjctOx8u3YWv/2ks4P0D87sYSp22RSyh
NGxkZ2U6V+BmmIvIGkW8BiK9URf/d2Ez29ikqg7qqGWgqN7Rre8o9+1+tFWXHSJXZM3WY5n3b7lY
gAtpRVOAPHvRGxWMs78BsbHcyZUXyA9Cp6bfFz2li5wFJNq0f0zuwvuiO4IJnHV78n4gzh2o2IaI
saOBAlnmjeHnKdyw3wQf/csov4vgrInPmi6vArQ05eAkh/tZgxvIXqN+EoR8Ij3nLEidNFMRJEuk
A+D77K42HtLiaCbO9efEA0B9OA5nOpaMVCoBeg3T0R4Xklx268dWF1sNOIGMo7aMTqLfkj0XAAzc
aI+ilWaBCvJDodqg9GmhIKV6g0LxWqAMLB0eUZFW9LB4pHJVT5lipm9y0sfZQXJ4u4CvExfgp8JS
qUANtSVquXhXaRMNXUQN2aEjqonTT2VM74LC+C8dlnejxOPJd3NJEhT2EB4YKsAbZ8zKv2jFJNCQ
de8JlphlaQurDFwU12ZmyuQIZ5k0kFcwz0QCPyq7MUZp66b/TWzyv9TxXRr3gJVW13J1wgMmzbHx
7yXRvsTqzRiEMQyFUphS3r6OJXo5QY12hI4aWT+gRNlsMlYLPppIDGdYkw6th3SAGDICXLIbNkOY
YpezE5i7VRtxcRrubrquUuoQ+2ZOxxxdOhigFACrm2gBedXDY/4FiRV2vgx+5zEZQsLCGZYoAhx9
kFmj3lnUvB1gzn3BgVaV7UIU/3CkccISCRphJJaPMWYIRiVxZemxlB+j6CvG2dzr5m99dOxCIKcP
s9HU0ggFd5SHBbACkdN2PCxmUNoYoeW79eYXYViLHKwQKMmiBB+8oklMHUZWNTSd8yQEo8sR+q4A
uyM/+hjAXZKoVrFu9S5EcE6ky/wkGVsMTio3C09X6rZfF6yfeZPvxWCdq3piMnWhWzeYyXv5Luiy
KA3wLSf/ttCP2XCKk5dUtmtUCK5f2/qXe5fEWYnQT9rOmNEXaNjB0L/MnSCtXH1XFyfhbkavoyHJ
jKXPNr6GFXA6S6eo9uR3ySZ+WbsLOdz19ABN9wewcTlhionk0dywgMJRqIKJsrVXRRVdJgyTBrrC
OwrSST4oWzAZlZC7kNZWVXSWgQal+bkYn+v60/XLedvt5vX6Uhxn/CJWdqHRpyhoR8+BVmymvvfM
kQFcuLMKEIZqc7gZsKFVk8nTld7VaLeTm4feHG0a/pDybBcrWGwF4WfRALGFjJaKXQTFRC/ILJyi
JFauEIyJY8VbvpOyCC9Vc3zMbBj6d4qHqqFfU+q1FQUZ5oPY0c9HMKs9tI0o9VlTw8uDcuZXLQE2
PqmInTJSvU6+id+bPV3/mKsv+FIGp+q1ofoURLLEyQtMAxazRbeJJ1OAvUhe7RmGawje1uqoz6VE
TvkVQ0pG8KzIDjsFlR1tO68Cko7iNTXsBnhdXFHhfs1uXArkXkGXdb4MuAAZaBrP+uyo+q4f7XGy
9dj5w4/JBbsk6lnW5SoozsF9xjCGgNz/WbXeYKU8RVS0XQsCLs7FuMFRVamY2hSLtMEjuV3E9xXZ
Ck4kUEF+iLxSZTOeq8VSgS58Ac5CVPO5x1bIgv9YAd1atBeyZhovD8V5aL+I/LycUJOCSztkCXW7
STlqjeTF6bj7w8NxzllmQzLJk7kcLjrnj9qxALrL9OJXjo5Jh9yju1p0Z6tt38vzccYraVIJ+B5Y
e5EUa5m9pY1tnuev/SHwMmAM9+elzhzbicW8Yov07xUsPZvr5xbpDWdWWJH3ZdhAb6r5plCfmXZv
ihZI1rKuy1NyViXPpQFjubAqmJi1ZHAnVp/qeYvl3A4QRQY2zv7LxtelQM6oDEFXY8MXsYE+aE6q
fEs1GDMW2okhmpcVvQjOmlSmVlNWYSBsKg7a/BULd9dvZ7VHfHkUzohI9cAGVYMAKbdAIdPutG2M
dnuLR6dgnRUzkfU53ZifRVBjGP5eCRgvJPMNXLnOWWxGKA7RXLpLe5CE9kpwI9fmXT2Wrd2ryZ5J
yq6KswcpkLc98S0TsJhRc1cE3dFsnlEGBVmqfsN07KrRDAg2AL7vMGczMi/Efg+Vn6Rcs31tOhCp
tnrzy5RifxY7+EU1bfRQ2YMoz0oMHcxOmFNRAVs3w3iWESbitdZqgVGd6Ibno3glJ5JL53pfAbPM
koreVvryW+R3YIPCmmxa1c6Yp5tY1Y9N+l2SALrPyufGrw/JUOz8BHOQNDpOLTsB73vf6eaO5sq5
1dJtJhV3qRzfmgBXlPvIZRFoDeT04EuNN5f1PvOfcg11XTIDfmGKHSVtNzJ9SRBsVE1mkal/wECm
lxT+5Cgm9ulM8h2UQI4fYAuzyb2oJ0dT+VGr7dYwUmqRcHSQA+/7vrIbsHUFfrZhyLJZPbkh9SPL
lDWnMqKdb9bfAGJogfXdzbXOHmTTMqTCadFV1Y1iP89JbKGbtJto6/kJqIBibOlnJnD/Zkepwnst
jJwwKK2qk+w4mrdgi7GVoccMc2AZeedFmO+JIuReTNrKcvaEiO+OBuSubOqNNva7NG8PdRPbRvSV
Dok16LpTp/qWNMFhyllgaabyYjTafh6ZNapkqxv+t0bDzkjQPsZ1DSCEyNYUdBOl9oaGvhW0cgR0
G0zN+9OM0Gw8Zx3mbiu2zVoGm4G+i+1PKQI51v9IyLmgs9u2o7lrq/whCs1tVQHjXh8tZaJu3BrW
lIAy0pRAp3szyOzOkNObbFBfQz3aFplmqfVNVrOv5hTclXr/qFTqoxHlpdURoOnNg+0rlekE03Aa
4/F+CmRv9tPjKOdWzMwHk95TFKETNdwlFLMb0+z4Nd2NhX7SUm0fAXhbU323zZvPQTDd+Wx0wh6t
Wy19UtXYYnLizHNoB1S/b4d0QRJ4RjZzKOIEdQ41s2S0N6W2d3Q/Omk6wepHpLuItzdB09ty5LtJ
HtgN6T75SXkTsNmefOw+Bf1TO1RH9EU3SnnTDbu5VXZ5pdlt9qkCKGo9s5sE3juIlQPLJy+VmtNc
6hinz7V7qn0bZ/l2HGW3aaYvRBrPbdScp2HBHzCdpJkxch9VN7RWG2dEplLolkRk/FXfJIB9xD5S
susi5V4D5S945L6QZPgyZuzJ7170zLjL/fZUx0WD+mV/UGb/E+38yU770I3D4JaGwYa28a4pUg0G
h1hDoD51sWbXgfQYoEZYJkVlGQz88UMAED0fAMZYKduPvaP9zD/Nk3yzgM2Z+G2km6ygH19VOFM9
J7sZH7kfidfo0nlSdIeG0X7Ma5fp6EKaWCCQG9eYjJ+qMlt9339VK4QaGpbGO//eN5WtEmpeE7b2
MGk3bSr/HEM/s7syPtQGuBsr/CIALAO5hiW2PPXPTSjvtUTZqJiVIx0G15XJlkAZxfR570f17JmS
b9eY7XemWHuSm+Ym6wrsrvlA4Z0f9UraSG16CGTwTWP23qGDeeyU3FHH2pES8mXAfBs0+1WtCpsa
4wGLE1aKNe4K34ukPn6YlFpTbByqDGyw9V1gNNskhRZP8eNUVJiJjl8HWtssCKxZB65r3W+TkR4z
IPgpctZb2DDxtODFIEZsadWPcTSPdTo5apzcKDo7hrTBPoPmZgmiPqVW8N83kaU3hgOcaQ/bw9sG
g37SFANlSUXzcA6+RjBZft1s2wEx/aRipSnaddTYzFiPiMLmDv0cm0bmrhxrF/RlGzaPG70rNzHg
HokJTM8aIB/jaAE1ylFmMD7GiSD2E8RA/D5KAZgI4LMvo0Mdnp6n5edQE5RPV/fNQGCqovCra5rG
74fLY6oHWY+1wdrpHWO/jCX7TrLP7NaagJsCWiW79sQMresJ1oVcPoSG2YnKAGcDhK0bfm7shS0N
b57ukTI/YAZTlCSstV8uD8rF0Z05RP5Yo1wykX0QbpPCC9qbDHdcJodG+RIPz2nudSLcitUrJAAO
QuPVBDIWFycVoDyYaI1a3jw+F/HBmM9Btbkei61mjkQHjhwqxoRoXFSpaLOGZ49KQ6puIuMwzw5r
EAKd8IKuC1qCxg8ljQtBXFCZKp1vgjsJrXBY9SzdJdUn0u306aY0DrJwxOhfNOT9XPynqwuVtL/G
ELEeUln9s/y5chYCv+kQn9qTJpjUW7+qv+XxmWqDzXuVLD3VoFnm2hgir05ErLpeyXj/hnyq2phZ
Xg85sLcWJhUA6dimbi0sgZirdBvsuwjqGMs3unJljHtlBc3+mhRKdxS9zX670AeQrWhkVKCCPCTu
0Iw1GXpkAzroA/xbQ4Yf/5wzS5EFpfHVtS968f24zDQHK63ZAVAHfAjmtyXVB7Txrvr2axbJt9FN
Fdjg1XWDS4mL2ly0sVCQm+R+QuG/d0/UbY/DeWGXkG8BPKCfjeNoKyCxzD1AMfmfzMHaiq5QqDJc
mloSDWODy/jZAgs+AtN53kaeCnBlCrHVn35gzproU/MXCJlmpTvfW04L+PF73KWNzZxP/w9u0NWE
jsoAQoGVBIMH94FbQx9kJSaAAAAIU+5mXou6zXDE7JJ33X6tW5QLSdyX1IsqbMHkJDuyx7z2cUlZ
JZt8/1Z+ae+mrWhy6I3P6sPjA4yQrAEMwzB5GAVm+iTvGFqTCNDBmPT6Mh4X9zpaVuQhtdstlTf9
ZN5he9CuT9FDaldbaSeai1l9mxe/gnsxoxmXfm9MsDjzY56e5Ok26zY0jC1D/Q9rVGgn/n1e7iLz
magz62FAs9B8YUmHHKsUDQTwrHZv3YJLIdwdakRLIzMFbJKRECAbZzmmDspnrRhfzFC9qxLtgKDa
mvP8qFXaOQqGO3NUHbmQfnaTdiZtybDCkNzRUntBo3c3at0XrWu+d0Nrpfm4ZP0OONC9EfBENM6s
aFDPgDL8Xo6tFZnhXa50KPJ1AiOzOrt0eSru1U1qNdayjnkK/aFHB9tK3aSyLO15hHNYtrdHPPbo
u2Zj8F63RKXnVcd3cW+cXzfbFhhygBZwpga5yjQzJ8yawcJtCrzRagBxIYjz6JpEqR5OM+yIaQ3G
sImmxxSpvuI/h9mzPgr6V1elAbGAqzyjty1LSorOYgZSr/wIYFJZcafqkQbuaN5fNy2r9bb/nQyy
uHmssCpDo12KtApCWIXOVj08Xpew6PW/GhNI4D15zpRxIojTY4YNMOMoJYoXVvdJLhq8Xy+wXZyF
C5RH7FVLqY4Xxu4AlrIjngr+dbAXSJvAW4hDjC1W7eziOG8WODFR3Xfd3V2I5+zVXAeFrrQKRn68
9ljsg31wZJZvtXa8T20RWrvoq3ImK2zVAItmKCY2IQY6wpvefBjCzyWNreu3txqHXRyKs1r6DKyd
qMI4fovegaVSzapYYSWocTVl5kVjcJ6piQJXM2+vC17dqv3bskBvOMsyK0lYGhSPOz8uM5HgTd9N
LnPL/7QBeimIsyKpKhfzoOFxF+nPOLfL+V7xN2ktyFevejMchzMhHSDgMz9ENFbqqu339xXoQpj6
LdI9TXGvfzrBm+ZXWscko7SIIEpr9kOjWt0s0grR5fCrrOGICl01YCh37PZy/GJOrpadtPiFBQef
hBaL3FzkagQa//b8LsJZBVMDw1jASTeDZBnVrd4HTtB7SfZy/euJ5HBWBLpeqmMAje9zwNXYWr4t
y3MQC+5oPTp/f1hv+cLFcfJJTkuMa8mOZsn2ouCIOlyy6U7m/XTbHuSH9Atz5e38Wbut7dIWhcsi
HeHtRxnpZavja6rGQx/fBYFz/Stedc0mIPr+mXxkmERS8gBDC8TsdpovnU1MapnhKNi9XxcDaDbM
4GAcjM9K1XkGKmCCynEPVqr4PKA2J+IbEYng/FcQx3E3K6j3ZPJN021N4mGd//rHWle591NwKhdV
BZsjhlqL3gAqSUPlWWnctkJroRQEMuvtL/ouinNS7YgJkm6Ej8wWqMp2sIO6+N7PpgPQoqUUbFpN
qTxFoW9HsWRFuun08ZM003Ngdi5j8iFEM+X66dct4/tPWi7g4iVUIZzZbMLQjznZoBnuzWFzamZ1
F03PfitCxV5PxC++AK+ZoYZx97cZxVfiGXtUcg+SrT4U3wZ4l3gfYPhY4EPX39r7ATlPNg1BNhYS
xgn1PLOTKAGkGBN8w38JPt5lcE4sKBMTLwS5drxbjAkAckJXdRJQHCD7nbaB8ocqy7mzIVYCVhWI
6nr1e5i4I5asovRVbcc/k8M3Tf2iIUbhQznqHhN+YXE3mPF2lH4E9fifLNbfX5CvWbdVMCd1iWku
I5+sIXEmSqy+ELw/7qWD5xOLwn+z3gD/7Z+6PudDqVUY2MboW2l3CRARdavwrUj5ev1N8frwQRD/
qGiFrZkafIcDKi/GPndikLHREzjTnfIkcib8qtMHadybAlhuPUYYlgWEH5p34OrLt8UutmpweIim
tvgo/4Ms7jURIIYPWjgtpExLITJ1iV0fmzMFqKqMDi0YOHFvnvGy5JzpJ1EpZvluF9nMB+ncO5sr
RuMZ8IjYEr1HG1sP7hQRuo9IR7inlTKt1SUZZB5VvB+/+80NA1V25F5XkOvnIHw0lSmKj0Aeijii
fTG/mMq+NJ6ui+C3XrlvRd6qWheGvR56tWo7yKhfuk352CAVywB1pXnBzrD0PUjOXO33HvEHkfz7
ivuoa1qIrFJH115RwiKiQQ7B0yJvx744VibJatcyyFC9CQAu0aZ+Nh51sBuG23hfC5d4r6sD4SOp
KKxbEgcQx04jcOWZp7vzFh7LwqDFlu6BqIIFj0JUTV2imn/Xc/LWfbs45FD5OfNLHbhryKWBUuNl
tg8EF9/yD/8P9j+uxfXh2rhX1aTlEDMNZ6TjYW6eZ/+Qq72VhduymKw5sJn6StIHxQgF6iL6ttxT
izD1CZoMnNLQzyQ8+ZjCMB+ocEx90borH/PNpF18TBBVNGEIy+FM3gyS72IPkudz4DVOAFxTtChP
wp6h4GB8czSG36zKARKX2TugqrrGLnZzTI/HTzO461RcIr1tRAPrXCTHX+PbdN7lOctR12QKSicJ
0xRm9tIpD5m2See79rPAtIi+KBcxj2DJk4Bns7zB4QkIbIfMSw/SuXNNL7DTxEq9UZTzronEMBCV
DU1FqVjnPKoUSpqk1vBxpDiP8Y1EBFU/PjR/+3qXApY7vfh6tB2SIEgKQHU/ZWfTbU5ks7S06X0N
hirEcTVKj5YSW6PgY665gku5nEP1ezUYVB2cjVF+aMZd5H8x443gvtbMyaUM7oEXk1QFSgPe8Rqj
u5C08b/n28ldAFn8TSQIfkQH4l61Fs+qLi0sXxq715vb2nCa+f76ga6LAGfUP++qi2kFGG+MAA2A
PqPJixx9mohoyZ9v+3AagcWMf0oB9j6hNOwXRkb/DquXh8iLbPUGEY6TwOiLGi7LJfBm6v2SsDD0
T3HdFDdJkoCeVClPRYxmluH1/Xcl3eaYWRduSK760Utx3BvOk3ps1Ah6pywYQeXSOCh1q3EGgANh
BNIpnq/fGT8x8uFzLi/84oFFSHXDfCF7rTb6w6KGC+cc/nSBTLT477ddyW/hXhQeC5TlQ8AQgVwo
XCi7eyCe1mhIgsWs/t3peP50fJwQ92MfMR+n613FRTa2ab+WwMxrdktOmwie2PKErqgKHx4EZhBj
dANPTPXanYK2LhhYN78NzvfhTJzZUDKz6OOFK16e91FEPUkurZ48KLMo5hZdEWcySJtPZmggrDfJ
TzICyiCvWsCeYWnlz3SQ7xnHRuqPCHRgm4IvEcy8etsot0nztRofq8muF0S28wSi0BrTp9qm7O/a
9msc3QYibyZ6fW894IvH0Fed3iy/BBEC1OWx+GFuKkd9AcmznYOVQhRPXvee4NP659uroqrphhoU
pRr2YIYvyd7YoUG4X9bzMHUMzEP9UfClF/NxRUUJpzvECKei8xfd8YZNixAodPKv2ka1mp16CBwi
Cn4EKkQ4FeqrUGJtDGMNiD1ErtqUWz6gJK+fSvAZ2fIjLm5tHkDDlS6RZJy5hJwrkV9bi+AubDLP
eCzn09QnS9yIKeiotrEI6/nxax4xp6KC0q3AhPBUxzl2Kg20XSDKUO2giqyIElcq0ci+8aUe0PsB
HmEken8CH8c4rVDbLtdZ96aHvzZuAAl0G9+Uz/Tco13tW8SCH6e38r0Idk/kfnikuJGCCVhuIBqj
Rt54O7rU1Q/KIXQ6yZJ32S6/JxZCV3P3Z/6H8K0GIw0MtZwMZDnYe6Gu3Hp02P2JXn7IievAj3oM
eqOcEA7O/5F2Jctx40j0ixjBBSTIK9eqkkqSJdmyfGF4a+77zq+fB7nHKkE0MdN98MGhiEomkEgk
cnlPGgt7kB/2JWy9aF4t890zmHRpMUYMntLsrtXMHuinPEdbscA+9s/Xu2fv3MxKbJbsQYh+5upj
b/x/rXrchaby2IvmOMjmzLRQ2kMBmKMV3fCCQuOmCpRg3h9MrQDN4UJTHW3Zk4rRB3cB4XQd270+
ChZpOy69EMHHpTIpaa+BKZzBNtVIR4DlqtMdtLF7lW8d59LJ/9EFfSFSfev45kHtwmgodVdSnVV1
CsVv58O+hQnV4gLSAjD6dNRwY4w4msRbr8YD9coDox/I4Jls0St906QvdGI7eeHMO8z+t6gBwhjo
QY4PNPmQJC6NfgjUEonh7ow4nWiZQzH4Hc0vDvVDeIx+gmfd6b+qL7hrGOk6q6Kih3A1uedsupaz
1WXQTrcZH2IHSBIMzHgANgpA9fJBBBEiMnsuwOizopaNHNcJNdpHYMjcEyMXXL7bHvxiw7jLA+39
YW21SD0zmNbkCjD6vh7Z6L+yFQfpZjtyMTkGBGdRK+d2sPYqmO/wNaJGGdsKL4jl9Cu//isXx2RK
YATdN5jNQOZCGHe65wzDOWuKt21STX6ed/44UEfRROxGgg3jO3zTfjStmr3GyPixn34k6v2+GptF
CaAz/NcR8r29QzV2k5zhOKdHTAthtDby0L54xDvlLOr9ES0Zd5JjCsrSWoVhxPQQjoehPhe6KD3E
PNy7ePZCHf4YG0taowWbeScWuZTAj5TgnWhQeuDvEsTros3hDu9STeCRYMJIlRzMpvcbgELv74/A
LfHxXzHRts1ibA/BWJZ2nWgAI77JRelzkRTuyPY1eKnLEMY8dF8yMJUDEc/DVNjNUgCsbl8hgRHw
4IJlT9IilntkPzV0wKQ3Jv02LAIsCJEMTp3QKpIikeHLMf/5iazlo5bk9jrmAlX47pRfccqrsfHT
H0uSrJi0hy4jpoX86KCeZpdN3BtHLahxI8YH9RZDhU5+UBzQXRxE0GZMjx1j55EFrZ7UWiJBfg6g
bjS2gplnepbNr1V2H9bf9vdNYCIW5+/0OisltUTWuslOuuRU/Wj3VVDHIgYuHq2GX1SLnfCL+z7s
0bK0xrgR1cC6nhxGqFAFSuoAieyYP2VHDdlQelTv45+iVnzBceYbuuOV0rYvYTZGdx/S21yEQyb6
ffb3C82aZCA9WMhx12PYtY0mOxZ5WJFBcN6vBTRNUTXQoFg8Y0II+CBTZF711a5bf6H3+yYhuOl1
HshPLsJ8HUfYRPLJxChB8SE81lfqI8IXL78vv0SY8oqBJDD/k+fB72OHOsPbdSTLQM01gdvtUPcC
J3G8SqiCCQ735hv/Qgi3lIZUqUuGQoe7mA+YbM2rzEnlc13fR/Hz/jLub5pOuFukWyx0fuXYtDB7
KPAUaQBHMjQ+Ub26OSqDuy9t3zfqhIsA1RGwCMB31kCK+1cuOXn9qTGCfRH7dg6uobf7U0iDFXUJ
FAJislk9To3g9/nmJM5F6O9onFuVoKkGeVU1mF0JIXPts/HCyWfUGR2S4qJgT2AMPICfTKMmN9gW
9eHZQiQLdGiQu2uRHQqrGYLF4zH8wGFhUrC6sDslDAqPJV2Kc+IwxEBA4dxYz6IgRrCaGOd+u12p
rkd5NCLEALAqaOzdJlAKu7iWHzCRjqao6kp6FHUHbGa1fh8ugy/ZzDIGaoHFwJ7GLXC+s2D4n+bW
9k+WwZdq1no1MLKJq8Tor5vkiFtyGs5p8ZdseO1w2Dd6QSANquS3y6grfYzTC51M604dXBrb0Rok
9Y2afBq/GOoNyXS76AQZpf3TbMicK7QWBczpIzRESE3bB9Si6PjvQmqDB0cMgdJSrxVkRMN9lf4c
zM9L+RXD0KV+l6LLnfQ3oXUOU1+R/f0lFVkJ5xjlTicTGV4igRaVr/kQHbtjH4h2bnsNKQHrm0Uo
8kFvN64ZyxAj7KiwldOTaUaAngARp7evikgGZxxGFKt5piMxYyy3puorSDpl2Yd9GX84yK+KcOul
171UThKieOND4wHj5qBglKM+1ID3W65VO/ZE4Qbf4P63I36VyF0mWl7XJTJsGmAlAE+P0Hc6GZGv
GI+h8S0aMGp/qkW5wT+88n/L5Pv2S0Avg4MHabXJWdASTjwFMw+Y+vJQJr/SBeeLLdn7CPu3ML7+
U6URHhM5ImwZJO7RY63LTqY6VPq+v3XbTv9VDLeOipkbaNbAzlVJHKiJedCr0t0XIbBAjbuUoxAI
dICYwxOPohz/qU4cmQhqFSJzeAHNuwhwwaBZTxloi7A1rJjENkYP4kOLMaN9Zba7QFAQ/vvM8gWK
SIFbT2QVdxa6UL3VlU8J6AUrp3wCwk/5afYYtAFIRGVB2lhgD3x1IlrGYaE6QvhQr2xdrZ1Kv58A
7JOLQpzN7bJAYaUxNkqDb00aCjkr6xq5Ejkoj+wkR+f4FjV4dLOFD4zhTUF4/yxYVeaF3ln7q1CN
u026pbBGs8Oq/t00CgLM6CMgj15ij8gX5Z4EOmqcv5qWKa1XglaeqbxLh9jWTacWgRps3iGvKvHh
VFbHUxyzyI1BL5c+izSYQYoaXt/bBfjvNE030PkEAFkepCGXaDhhpg6qIAnYA5TpKgQstygZxL+N
MR1ryAZVNAWtqPiPxvmJRU9CMqYWYC2hTY6JL8lmdJrM8k03CsIH1tar/QzvhZ6e/fKFabyTzLmP
wUrjrks68E54rFEuRu9E7vaH+QMbkG/t4jZyTWd4EgXefHfs33JNDK7IVLFMHst4XnIpH6IC5+CD
GgMtvjixjv306+glmJxFbQhYjaK0Cn/FvBPKnYOK0CFpU4pB1pfmaXAEu9pN63XHNsgDUdGfOwXv
hLG/XzhNMimhklkSZhLKZyv8vGL8UzTzub15r4vIHbRwbIcC5LYvVcG2xH7pVwSkq+rHTP4ocCHc
TfZOG85Coyae+gpU4n/fzhiIP0moZhQvaRtRaWhjrpqdh1fFOKu05Cqu0TH38nSBPwaBrgkacfZe
ok5/yAE0YPjVbfetO3yQfIGmW/sGV08p3p/MRTPPc7FvbTwNodHCMs2zGSAFd0vvizPYuDOHJf7m
c+YiVhadB6YQfwwvhPKDHmairxWwqln95uOMcQ/LlzCMmeq+uV5b8+d9FU2BivywRxpZpqGmyDbn
xmLHOqbVMW+PXnUnltE0ZRh44dTXaIbwFQsgeIB4AB/IOUKxJ7UyRzGXvwhRgFBb35EM4ENt5Go5
kNZaTXpKaWTnyXo/JnrQLyhUp9I9qUtX0sl9rCxHA9BsOQaTtbZzAdZlN7Sym64K0HHtR8rXKsKT
Ci+sPiuvNbOwwynx6ig+JuvPDPBtbQQyw/SpbbQDWVVv7TGsFC1fmzYCEGTb/8wn3UvW0GsA+mct
z5Qkt7ox3fZyjXu9/rAm4Zl2Q2av6kLtkmXq9Li5VYniNEN2UypwPKXhFPmXeLGuQ+PjwnTOJkDf
afHiD117l87LucxKNzQSu6DkgBeUnXTZKZfG81DNX/Y3astLqoYFpmOi60Ah0jlb7NZUjsYSp27O
WZ+SW2Jperu+ok75iTVrJLfzx+nK8PbFbpjHpdR3Y4Xo/iqkKEOKTA5SoF4u53gRTGxx9ypzJ29E
cG8zpUlS0AUjMO6Tj9PsDEpsm4Uz6QIxWx5fpTIwsoCar8CoObfVF1m8ttqIWTBT+Ytmo13LsS3n
aH9SYgnTs8oTrPKWAEPfiE2blNI1Udu/9peTC1VedL38Bs6ZKanWkUVLWCUOLNmnDN2C/wuYz9aS
XojRuER+LIVrG/cVVM2toO0lZ7TyQNNUp1JFDAFby4oW8N8+kvLbJxmN3KQSealuMzgfhokCGH/A
XdRnEbXthjm+Eca9sbssBpFUU+sMTi2dfiaSv2qNICu8sXhvZHCRwZhROhtZBHuMpKM6JU42q4DQ
RJ1blBXeuEhh+TrFaQZ5Oh46b6+XSOvSKdHx8uzkk0QfE2SP9s2Nz97/fbZeJbD1vLjA0jWfV4CW
siwqGEA96dC7LESOMX4kfSSPs9M85t5yJerw2rjCLhXjr7COdDMJO2yTpdhjnHpGcT/Sq2j+sZae
bEoiLbk3zd9amrpmINcnv4NPG1BJUkpLJwiZq5sCQ3f1VegnwXpSHMbOU4gm7/7gi18Fcsc4GVJF
jzH95GZR+WBJYHXV2iDKwmvAHX9SJb1zmsl0pByQ2XQ4akaU29MiOWZanDN9DXIlL1zBTrMjzUUN
WPLXT+KuB1Wexyqe8UlyXN21xfNafM6rDqQtXe6WqeGqcHiaLDtS/FRNqwismO9x4beA78tY9GjU
ZRXhZ+OZAUDRAuteuyEunknAqQAWh3L8d/ryF5OSy9W8UkB6sjyEZCMvdYoCNkfRnkUPPz7n8bdy
v69evgZWGAMGrgqcIjrodiiBU6j/mmWgfpI+Ven3af5ZAKV/1ELBjbXh7C4vRr4GJg0GaXLgL7rZ
fMjrh7K+rjpBrkMkgrsTKyuO1HFNdFwUq0OK2kVTnrdmob+/W9uO7nUBufOSaYgFxxip0TkaXGA/
PVRjI1isDa99ebu/gE5deLooMZJyHS3iLsWV1T30yDVIuk9MEdzMxjvrjRzOZ9eZ3IyZFBK3UXIX
c53nos/sSu4wo9q4Fa0/7q8c33/wYnuXVzl3G2WT3C55iWHKwl4czZ8f6tvwzsAMG7BmLK8DQ2Ty
uT+nHyyUy9OPorfIVjbijbrcBaKlulSgpM1yK9MnVqUfTZ+e8ysayNes5cq6js/ToX/OA9FC8/m/
d5qzHb/Y0XzOAYMdIS5kuCDJoQuKn8vdQD3WnQzg4WA5NE/aoyHiido6EpcLzh0JM6faoJYI0Rri
V/mB1rMN0ljBlSUSwh0Iq6fVWLOYN9ecUf2qdDYRoXVsBWZvto67EdbB7ED5jlsxxNvrJaMzX+k3
9V+qX7jpSeQkt444oP9ky9BBm2O8pwqzplhXG1YQvhu0u0kP9g/C9vl+/X3u3CkAg+4RyuhumgOk
uRoPS9g7UpP5atk7+6I2r/dLXbgzB84Vqej66NfdgoZNR5dtiq54uEi/PkludyiF2EvbFvGqH3fQ
ZktB2Llg/Srq4i53FogD5Pi+ZqJN4o7UGrYkNmLkUozlsCpfJ0nQLCdSgjs7Q9NgKmPEJsnpSYmv
DeVnM3/aV2Hb/76uE3dy1DVrrCGFQ8rm5qAtvV3FoQdY+MecoJt/WD/vixOtGHeIwJs8FyobRS0L
ycOr/zoEDP++iD8c1N8q8bFT3YRhOjR4QXUeY3NhCa7QZ+RWfRC5iqCxhq0PHyde2DYfmtegCwC1
EoTVreksADSf5/4q0XJgvVfXmdlf1bP5bV9BwdHlU0yygU4eHRS87jCutpHh7ZYg7fJcT4LiqMA0
+JdoBUpVczHw6tA+d+ATnsC9tNrr8CzkS9qMdi8XkXNGbUzBpADGAASfiq/7pQvkHI+gkVz1wedy
Nu7/3QJy/sjslWrJlgKKNW7fBvKAxJy9iC4MganzY90LJV1crzhZVXUXJ7dEcve14Lsn/r7Qf9s5
5byPIXXhFJYYfV5OyT1aDU5o5/ku+7qT+cXTviyRKbC/X8QOY0rLIUsbkDEPq90lxYnOSA+GSaC0
n0CKI9gfgdujnE9inGRDV+DxU2SnVv6mWrdq9Lyv0P6xBWbYW4XwsEO/bo7sX2h5YwZKwVMa4ehe
JwCLIg/7svbPK0oyb2UN67TksQRzoyXYFoIFM62gHhHm49gh+bMnojwWRK7EU7bqcK3j98awAXz+
JTpr5yV3wlsN7fz1x7EXWOD+PlG+4CppViVnCe7YVL/vyvsSXDJU4MwFa8cDP1hlYcSDgadir2t2
CRI3UqCgtSh2aUjH/W16+a29BeS8UKaV/awnCCKHk6HbILPMbqYg8ixHCdYWNYoYxbvlDqkHV3My
t3TGIPE1wXUi0pdzTV0Hzg1lxJkeo+UmrTWP1pUzoWg5/MuFZXt7caIlqQB+Hms4hA9MM99Mr9Ts
up7+z0YozkchVfxWjN6mi1pbsP3enTFbwAZbAJV6Zn4dtHj/KFwyAUcGp4jsFZempaq2hEWJZ7HZ
fO1KTJgcCZ6t+1aymbwAdvVvIepbjTSlB/uHivcMmz4aj8mp/QU3cSV6AWyfrldBnDma45iseYP3
RmoGJrKyq+Sl6ad9bbbN7VUGZ26DHtYmTZCbTUIPBFxSYtm19QBH7+zLEenCWVs411Yz5ZrqRsB6
zWPdTtdbSZhpFu4NZ239jOaIogTxSKiOdpd+KgeHknMNkIlsdjD/TgeX5JlAtz/cw6+LyF2O0tKN
ltai9M2GFtFXEAyls57YxGIZLKK6tGgluYsLPadSgdEZ3I3qB6W7qcsgT//lMeLuK1oUad+NEBGa
T6li0+IGic99exCtGR82y61q0hYkT8BE/Ev/GaVHagV96Svx1aige8a6KRbLzhvBkAsz5/ce/vdO
8ZEzEB9yVVkN1PykU2R+mlpBmPSHp8erAM45EAnVWjNBeW/2f421WDftVYfHBxv0DEW2wDZiTx3O
Q2jpAtLqgsAVAVdiJYe56J0s+qshd30JVqPbrBm9/X0TWB/l/IVaF0uSFhKSORjNVT01vslED1LR
HnGugpS9Eg6jSdxW+jLWD3IocOAqW5W9VeOcxLSoSS214a9OFckuXf02vmPjj7HDKjmWUwUW+hGk
ApSSbPoy9v4HFLSt8sLFLUI5n1HLHe0mZiisXYalRMI7+fbltYMJnv09E1kJ5zGGmC6EoivYLYmX
q3fN9JwWP6TsCsV82QSJEhUssEge5z4wSJapRpOgWCF/L/NrTQIyOjA5xrsYyJSrhcanWhK4YIFZ
mlw7fpbEst53WM1xtDC05uvGcxN92V/G7RfD76NtcsEFcHbmWi+Ri0lkL8s+gR4tIncr6HaBHBPP
wb4wkSMxOUeyFnJpUIYmMZ0mT/ZKfzys92A4OQFhxBcVfwRHzuT8SN9p6qLM2LEx/LYWQH0nohqw
aIM4vzFQaSzlXldZr4jd4v4v2g+TdviXi8a5jniMpk4dI1gesMDyZ+0QuokDYHkknm/NG1VQ6xHE
TibnR2gUTrUJVlhX7fyuvq5RQreybxP197USbQ7nKdqyxbxkhapVbmT2HDUfpagSaCKKm0zORRBL
GkzCnveM5C9f5VtJ70EBqxxqAjKFWEezbjicdA38k3okeCKIzhXnLipSDo3coZevbHVXNZxBQ10G
jWnG85zfCdv6RIEHP/9p9IZMOzaDPvrp3QDSmdDXT5XLai+i2UjRsvLzn0pizBMo0FBH16zbpVSu
pKXxKuUJUwd2qSI8nKg99bEzIzm9bzR/SLn/9lb8RGg6qkm/zljVanHKI/HAyHlHfiBKACySHmDu
1QY6pMBpCQ4EPwtKEqtKFwWdtgP2L5qfC/IUZ8RJuv8fUBndRq9PMIvzJlpCY3TMI3kDqNyV3DbT
VTo/7i+gSBfOlUwmqZQMZJsA+DsooVtE980IRHNBpP2HmtzrNnE+ZJaqqJGrl2ZMxU+fuyB0qVOc
C8CGG4CziJzyi/as/9jXTXS5WJxLWRtpWrQY0zvswdJ8iLz+YFznX9kwSOistSAeECrJeRcZCZyw
rnFzslgnOWiH2FXvWINwb7fe4lZuFdvDIXsSaClwnBbnWGY5tECvgyOwPgyt3cD2X7jRMIf93VCQ
xGlB2f3vjgDh5wKpkZCGoOPUHY2PI05actsvt5ZoHlXgxAg/C9hbtExkHamBUYse6DQ6c2/4yQo+
2Fz7sdAUQ3OTNwzJEwg7/loKUe/k/m0OHIy3KRBTWVc6NArE09FTs5/LnPpy+X8C8/ydOvrv2SD8
cKAqLW3RURzBbNC8Rh79mg7eQkzB/cqM/c/PAcKPAybxNIWriWRzaXwPy94HEWwNyJyucAxZ4JVF
ojinEubmEHeDhu6xEiTnjV2EPwEhquiak5SiWIiFvO/UQvc/1g191jIf04UkVbSCVavNLALo3/c0
fOyzsyF9WZVjXDmh5gghJDa749jEwX9lcn6ZSKQCGwFyilLv9C4ggTzUcjA/Ih8Bv6l7rAQ3BvXZ
Sm3RuduuIF2I5pY2ytHTnkwotiB3izkP5ZAFxEXeliFJADlH1De5eT1ciOP8tqIZrZaj89Rd9R94
eCcgsSbRHTZC5Ds3j9qFIM5VtxYm9/UhwxBkA+zhscVWahh2+FpOoWc2P0Kq+iXpPKJ8qxJGuTIE
1XQCGJxTAxda9DGbodrrx/AX/ACuwrhuUaazHvqj/DH2h48Mvps6iw8O2Wf1O3AmrtTYX4SoHdse
70I0Z1pdgvAUlGKsQji72vWv+UWKQbn4RO7/ycVxIYuzJdqW3UBS5OBb19Tt+Bn9+B6QO2w8ZAdX
dlNPehbZ03aoeCGTM6hEzqNKY7C/NTDOkC6XzAcyuG16vah+CsBCS39cZkFiQGBbfBigzH0ftQVs
S+qDZBhtvfYXUUPcZjLgt16YwXp7VQBYSJWTNIX9Vopn9NlB1c1jPuufRxl9R8qXboydOGkeBFvI
bqA/ez+FLxuRNanrNccWorkfjbpgee389mrwpWAOQIjq7ovbX0jlJeN0UUspJlmvdQt+LzMrf6yK
+zTDCMNU/9gXw2x8TynuDIS0UDU5wfEbqhupGp6jMBfFTOylvyeCN/167GephEngtj0u59Sn9/JR
P7NB4RjvP1tUsRH4bbAJv7UPuVTjiGjw2+V1f6Tf5qsBhSInunuR90w1YaOrYK/43tOhnvJmhhMF
6RKwBK+nxiulYH+ftgPeV6PnG01H0iq0rLFRrH8atZWTST31qASmrTmqHT2oNs446HMEz3iRatzm
JWWGkbUSuGcG+VzVTlLcF7HgwSISwbmpWpVCAylnVNhG7ViMIMWiQ6BXX/cXcPOeAW03+vhlYgLd
561RmGVbaWoDo9Bbr9BvNPIpLz43KELQUrIbUeFc31TqQhx3ruKQmPGkTGj1BjRzGVk+SHndJMm+
xbFmj0MSGGXrlnrlN2Pi6UrlLCCa1Arir8QEL4zSnde693PSHM0sPkd94Xch/SAloCWdS/zDbFuz
OiYot7SkP5X6ckIXqNd1vW+Fsj9Ls73owA1Zvq94N1vZd7Noz9Ra/RaI3nIDCPFkbB0UTFJ7Afol
AVCMPcrAdZj1QxJaD+b8GVN1dp+ApKYuxxvNHG2LJMewihfM1ipAZhV5ItGKcZamJXEX9xNWbAXm
2Yy7EcSbSIPuW8FmjHWxLZyt6YlZolOMoANZxcgZdWItWIY7kgryTyJd+AirjodEM1DtyhYHZydS
rpf6n/RSX2jCPYBDZVnSjBX1E+XYLbVdtWe9/Eo1d3/Btt/1F3K4F++SSgDTV/GuT9CqdSy82K+v
2qfxJPu5l34RzTcLFo5wSfde69V2MDLiShj/C58J+Q5yw39nA4QLH0DDq1oTHhxg0LST+Zn0OCCT
W2Ep95dOYGv8NRQpRAtTGTsiFbdFc50nj6VymHKBqYk2iL98Mq1Yen1ALtc4Dx57pZh3s+wwZinN
Ww69qD9HpBXn2Pq0nIt0RG+9UdwR5HUi9YdUeEAuF+zS1kyxSl8Nj3D+QCJNXHU6DE86GKfYAa7N
dRMUxLXuW08KaMCGVsyb/FxdhTfq/f7WbYfOF8I5P1HqJAFKJoo/edZgirMOmq63BwKygjjHECwg
XOTmxjJNJxpWInjRi84A5zwAcjWj3ospCckA4SoGpTDeVluhIKAQ7SPnP3RrKOtsQTFoTNBhRe0Z
8DT5kfaCCpdIGc59mMlU1EkHr55oPQgR8qukaRwd4zmCDWOL8i7IfN0wnXMculUVYQSgEoRH/VE/
FGcQQI6n+OkX2G3m63dgLXhS7gYRkP7mY+RCMOdN8nKSh6ZCRvAXhNZ40ALiF74IVFcQvvCt+8iE
ydLcIt85S347+Vk54NX+JTdvBkTQ1BT1n7BTvLecXLQUDmvSjB0i2jz7WGDYd5l+7G+YaNk4N7JE
tBnDFUlqNmTLkMd+wTqIcjiiZeOcSFgWQx9i/hwdaYcl/WRpCIk8o8NcsTbZtfqwr9R2RuHCGDi3
0RcKaNeHl860FxRpJzqpR8ZiiFkEQdTMo0z9SmVeyOLcREj0sE+llwdBf8x9/cCg94Dv4MgA42Do
zqKudNGWcR4Dlcl4zGSYYHpkkz4t6FoYI9K/DAH4Gfo2H6Wh7pmlY3Ygug7bW6n5uL9PAk34Zv7U
iGlqjUggxEfzpBz6q38x4f26Q3zroAGkVgwpw/jG/jTq4Pjq7Ik4KmAM9tUR3VY8OHUX50q4GDhM
loIanGEnjQ3UhMEb1nNDnpR+cPJFEHZsz7xdKMd5iKgoJzVuIPMX9uPiVIc0aF0G9gyMfVRhrhpX
CoprJbCC8WY5SIJEk2gPOQdCygyzvSv2UJI0e07s8akBBi4aW01QUE5PwyoExGUa7fhEns1EarpR
V3Nkv0H5gfHZ3AXgz5Vhd9eYZwV1qKjFZvPmROlAN1QA4mm8OCXqpGZUEGj1LaaZohDgiRhCr2pB
HPBejKmpugVBoLkhGj+QgeJ8PK6DqrqdjkbaBAzKcXwctVywXRvuCnIM1FhRC9cVcIW/fX8baTpL
VlsSJNMz8MU1QYyqpAxYZsVBg5mfByJgmPcG8lYg54uNvkGpmiCBBqxzn4ZXrXSdSbchDol8DpNn
WTSaseH83wrkHHIcUVRdVvSjyGiviR34lUPmUPjI9iyiD3gfvL0VxbnisUr0WWa9SWvu0H6258KL
zHMrhJzcNI6LTWNrfJGEXIZWX+sRxiF/aBjAm2S3D5JXe/WhcdcYk3YIdO5EaEKCjXvxdhdCZaMk
0gjsVURUDH/D8ph3luFdBF7zfYzzZhFf9vNCTrjGqSlJeKQT4C4wymH2r7/KHPPB+sAwCRoRJoFg
OV+echcSM5qroGREZ7S+WicLA6t1bQIB6nlfMWZnb/0U08vCCiHRBSRNzjMP1lJMXYb1U+fbST4Y
tQQqRuJM4SM8jejq2VbpVRjnhmULSX4ViK8vc3HjY+bRFMTNDIwswvhv+dG4EeOCbVv/q0zOlbSL
lVWyPsFAzkb5jZZ3c/JjENVVN7pd3i4j5z8kJVXHFuEcNNN8aIZJqPiJntmBroPc0X+I2aJFO8d5
kMREGSAy4UHS6pGONxUutBw9nGBhTRTRxr2/zd6qx7kQiqxBMRqMcjgYXSAVufNhtnPcZ+iZDqw7
EUbRtv+nmkIA/qFSk8+6RGVoaE2OTRv99qh9Xo/RqT4oQXQXwfs3vuSKCiibi3khUH3ru1QjnzIt
xP7RzstMv5ZOkvnYK4+d9WH/vG0egQtB3HnTpT5WzAlOEmnRkZ6SyKPS/b6I988YbJZpmJZiKSZg
BzkR86D3SxgjQ4X+QGBguRqim+Q5kmKHTkddxMGzqRDgmLFNEGjwXal9YUbg+UH3wjLfrunsy6B0
7Ywi2NdpW4pGDSBrAlqHBw9XWiUhA+PvBMnXEh5G65om7r6ITQ9v/RbBJwXCSCJGSDEh0sm1s0jo
4LRECKgCLXhcS6Joy7wAMgqbDyJSt9VPJHvc12Ijw4dyxQvGL/YeyMjsGy6uDXB8tVY1Qw3GlUn9
Drgt5WFC3bHww3vRsNim37uUxvk9UyvbWItwfVixbT0wqtPUTc5RMIAFuvaA6HrdCnnqN0p2TEWG
LUmBLYk46a2KlrYaXagAT6/9/AsgFE8Y7b6CmwVElXyQfsyim2vLPVxK5C4u1YjUOR4hsdazYzim
TqMpt3I+f9ctNPfOpSBdLxLH7WGjlOmyhER1zfC6or6ZgLAWBZa5s6s59PYN5qU2zEcAl7pxW5j2
VRY1BoyyvI4OoVO/vMoGwDTP10MgeYw9FpAkR+IbR+u8eoUruaJzsVGvfLujbEEujLYuAM0Xzkjf
Ts7o6j79zEheCwADS05vL2AIGD8kpi1y+luhwaXm3K2mFXNsqcC4wUwYMmTWYDoG+pRIVj8MeuTv
L/NmwH8pjIuOk0lZUqtlXV7XCojliqC3ATEDZHQgQTr7srbczIUoPmOh5NbYy7mCB2Deu+EsBxEF
kLixCMRs3TOXYrhkpt6gpd4sEYAs2VMVLcBQQm2kDCrlW4ZC6Syqxv3Bs4FmnVJDUXS+k2OsyTTG
BsZmyJfVTw45SBbKFLULvApx6kNLcB9sr+KrOC4kWMxhImUNR6r3aFY7LfVjoYrO3vZBf5XBeTJZ
7wpVV1UM4ayGtzSh3ZHxoLTRIepYniJ29aZz5cE4JmlrmzPgK9HfoS/pSWsi9Oag7InVn34qRWfP
IejaQlAJSMUxXRJnAYpKQX8qY+dI2epEkiFYH+bz3vkNhdEwUo2gesEZdEQNE7U+5LJp/agDtkOX
fuyb8ebxfBXAN8qPS6h0a4+YLFw+TOOHtHSLFkTx/yAg0y6kcFY8x4PS1QtC2ywcXGSxb8s2cWdt
EGVgN0/LhRzOnFCrtmjSA/6VubjhBgjQmR26eGMZLka9Frtw0Zfozne1kzvRt/2V3L6mL4Rzdiap
WV0biApcc7kFXfGpB+xrXhtXBon9dJh9ZZC9NsoCqqWnsGuOUmZ9DdHK10/aWR5l0Uy98HuYbV34
+x4Nr7JawHgbb3RVJwZEqxse18g2UT3wWSlyRJ9B6IjygNs+BLVUik5B03wHLNijS1NSVhbkeYuX
XTVO5H2nX6RAvUJDzNP+qm86kAtZ3PWid9Ua6xZ7xGiOrnykk1eK6qtCfbhDmABQy5glHEIDQKvq
AMR5k/oYBPLLTPGWXnMmKXfiJXHlPLEllHqbYRDcbC/Yo+8dAQCddcNkSTu2Dheb2ZKonuYOwZHe
9DFK4y1wOR6iNLVjJFitRXd1YJQa08ckrUpbilbk10yv1PvDILVfW3m0K6U/TOnoSEnozzTCYi0H
wL3erEZqSwYQu6bMnqLI7RX5ZprzH2lWeWOT3Wdq5ixyRgReeTsaQWz5X4WYY7pQaF7Q6tKqeGyw
oxpjuM7RrswjY+RIzg0a+mwGcKJNjoinYNtgXuVyUVApRQOykBkuOAIkwqtlvFosQbpHJIKzySXP
8bpacPDi1q1LnxS3vQhsZDvSuVg+ziabKM21OdUVt2rRBDIE5jMOdnRks6VRLAzitq+h34vGcwK3
VliCfx1RiNp+A/wIujMe94+xSB8ee5esmjY1CyQwNCek/XyCCUIYg+HHJ7OzBdK2b71Xfbh7Ypgi
U0lYUDqqObHN9fuwqEE5dPe0GH3a3cjqcpU+9hKe9dI9tdRzIUdBNoWJk5iS0/a1iB9k84PwysJT
Bjw7Mt+km3YSwCZUuLHlRE64NnzSu9kZDQ4ungRXIDX3xmcxSyIzkndO5UIqZ6jtrK5aPkcYH2uN
+yz8lCVPPbixjVH5D2nfsSS5zTX7RIwg6LmlK9vejNkwxtKC3j/9TfR8/xQbQxV0RysppIg+BfA4
HJPpLVl7oN3PJhaBqW2eFCQNOjF0Q0Mb5b3dD3VJlhETop6u+mXuy/P9tDixyGdvmuBKChf7zFEf
4kRHOV4lt1H9UOp3opRm+4G8EsF+wsqBLQn28HVCGcL+7NM9e0rZ4FPt/PEM4ONbkd96mxr642Ot
5HEOE+jtQ5LacJi5EmPYGVAew1D4eZ7vapo8dwuwa3TzqIY23LV0yMofcgT4yxCbVxWGzJvbbGnB
NkyA3S4RR2874tSY6TOwrZ2aoTvPKhKU0kftzKdjeTBp65URoPsq5TirUkCIeouV+qMMQ7H77KGT
dV9Wi2PTYJgyLX18bLe2bD+csMGgdEvsh1km6lhtZvKrK+B8N4m6hpqYUEKFtAE5GjknD8qnHEsn
b6NHtlelnuJU6PwJO43MIVy7fM5SwFcO7qEOKQ1GRQFxE7vLycJiGz0UfhKIeknbx9QMC5U4Wf0D
4IYa4DFQlA7Zsv4x7k/T8FqF5xRABcQX+EGRJM4PtkB+oymFmbCKuoGJLuvQOSClvtWQIfYH5nHm
h/xGVBNgt/XnbV4OyPkAbYgxJjmx54DpleFrZGMO92zHT226B4rL9TNue4KLLM4T5IPWJ60JWVZ5
j+13QNJ8HuLv12VsZ4jKRQjnC1qdtn3CXs2tzziXcvjuat+Czr7bjaAJFEjbdNsraZwnaIuQ1Bme
hV7zDfNhQe1iFNSX3DAIn+nHjjps0hDJxzEf/PFU7q9LV/5cOUMZaSWdM8IUK2d5Oqq/eINat3TL
yFn2xoFJ7UFs7hd4Wdjn9Gz4oVvsdO+6/I31MyafNV5A6kcwGfre71aZJVtNjv5Wg/X/txIWSqES
7qDchWd1x0gdGkwSe8YiyhqYWv6ptr8l81kQthhCgCjACXQgoOye4PFvtPv5rvPjfflkRI4uUKtt
1b3I417NxFIBRTuOqMc39p1VAL4rrL83ti5wq9sR+SKGcwIoL5mgturR45JCp++s3dJZnqn0npqJ
UII35mLefTx+5n9K1aytJBmNjD7ym1TyaNLeLRV218PpSZ7CfR6n91ZWuQPwAQSKwyz92udj/38V
sLs80gZlROYR3mBA27eOrI4+nMitdrf45EbcFd12c5eL5bzCYrWRLkkLYHT03i8xEV7XuZv1ld/2
P1q2AJaIynciiZxnaOSuRgkU/rynsxMZ2BIgyU3F5vZJfsgodWOwsAiudTM0rpJIzh4tJe61vII3
SgqMWMSykynFUxdrzy0KSU2feDPwibK+PsUsh55vo0l/uv4TNhX49y8g/Dp2xwiJgQ2DwsvwtWzS
XWZmJ50UHpAf/euSNi1yJYmzSAXbPkZRIwFprC+q4jdGBcaTw3UZ28FkJYSzRzOm6JCZmILAA9yb
Mbey7AH15MgB27sUrSRun8jC7KKuoLTAG2Tbqp0s0RxFIsVydOJW8uw1tWDkeDtXVi9SONNL+yFX
aFXDxRzUX0S6tjvilY/JyBKBClxCk+BFtRkjVxI52yuKcpD0kDKJHVLF7vSLblGUqm2r3uVgnMGl
g7bEfYHrM0LdkfqfakJdHfwq/SCkqti2s4soLu4W+pjSJkqRNL0qLpJtdzoZyNbKA874WTSKIzoX
czQrXxmZM7Y4hxJ/utuZduagbDnVWIkSZRObPnn1mTjnAUY0ooG5iniVHKTN1zz8cd2YBOrNb6/o
IHHRZHaOBjt5Peg9j21//99EcD6hrafQ1JkFSUh5agurXf44fPtvMjiXkBuUZEsPRLuuPiSln8Z3
UizI60Q3xZKf1RePSda2YQmDmbtgAHExdSNR21wkgvMCpWy1JiAuUXXBk3lyO/mhKR6vX5RAb/kV
lUHRqnQK8XSaJ19tb9rxoSY/LTDUXxcjcmg8M31v2x2g7pFLTN9mtztkR5BFuepteV781M/FhBIC
4+e56bFoWsyxha/DqqUMSG7aN2Dxs3eFP+5Fc5qbRqmB7MtEfUZXeNwRWbLJYPSobCD7fkhs80GZ
v//N/a1EcAq9yDGWDUp8pyEHdWUPQJxWwu492u9+58575e9mC9WVRE6/U1Avxon6doPJreznQfc1
xMgGG5gs3HofeSImju2e/0oip+4SJQOVmbpDIR0KKL4YrYJBau5o1vi6Gr/OWDwl6vTUSoCuL9A6
mLVzSxd0ye3KNYFr42RTettLljej6phL8alNbmYSvWoz9grkVBAytxOP1Q9m9rtyATaDYiEhfjAb
QJP9FvUA83bBtHh1HPciovvt9tRKGhc6jUq1TBLBb+bSqbWeBsuPrbtx9BmWT4iSeebpwNYhjAD3
LqQ53PfP/P8fsBYZz+o3cDE1rHRNybsKZR31sQYnvf3FWrzrqs7+xB+vjpUILpLKtNRyMjaosZIq
csmS3slq43QDRvMT+V/wImwmPit5XES1urYpZ41FvP6jmj/b+kMqu+r8OSRujvmhafSvn2/TqV/k
8bPBYCENTamKoTTzUWmPZXv6CzBc9pXAH4xRK8YkzB2pH0062S178fcS6A7tY9Wj9T6IBoKUzdfT
RQ6PVlvVc7bY8lsVJ6Uu2DFjBxYA5pzyDLguFw8K7PNocLplAFg17PjHxyjQD6BD9BpXwn+5frP/
YI+/z83j2GajZuZFQlDKOYQ7hvxvfCr2rCOAGe9Poq7t9ne8COM8shZamIRmJCdJurh9VrotLZFl
DIKpq20xmCizNQ0gQipncQpBVVpuWlTKTNeiQOQ/pyKj3swBtIsIzuJKlZgN4F+x6h275fwpk/YK
udcb0ZtGdBJOKxWtqO02lwjwzmQXIAx+6UpusU8Ov+aNpGfRUpHgXHwuaxe6OvVxoXhE87sKQJEP
2uDI5EWgddvR//f18WPBZWmRvKLoxNl7Y4deXGCku2TXem81xX3uwwRTgY/cFIlZIxAGQwFUfhOF
1GZbKwvccFRqbm1EpzwS6d1bg/wPP7ySwYUbSzXQcZ4Rblo/eZTxqk5jp0XdMMFGYAbCbGkX38pe
681ehF09zPmMD/khBYe20KzZg+DPX6JjvApGgCSLy0TaureHcsHkGMsdE6yHY2L+M4McanamqCC0
7UP0izB29auYrtS5FicDtLQ9/tpFDz3rPAazxz6kaFFQKI3ZzEraACLiPmqYTXwbgAzG2NC158ZX
gmEX+6IuwsY+OuLC6mzcJzW6smmKEqFuCIpnxc+9YW++4KQ769CgDt25FfimsCmzB+Has8BKNmPF
Sjbnx4zKnGmlQLa2k74BYPRmBnpv6Rr36c/Jx1ohU6JxjxnZf6FAm45At2VEQ/SIUAR/f8uLNZVj
VUKB1Kfs1tgle32fBoOjefFtcmZr+OCcD0R19013txLKxQdAp9h6kSJ/Luw94GMnwHSIFjy27/Ry
Ls4wagDU6tmEcyXqsZwO0niOgSFnPpiWu0SZL/iC7K/9aYYXaZxllFlr1qGus96X/c3IveowAid2
oM5CAVc5P4OA8/AfRXLmodHMAuySTaA05S0bckCxKMOEKhtzmPftqfv0HwVyFpLEgNLoMFgAgdUz
NruDLnWNJxOIo7JT/AjdVrR7vz3HsVITzi6k2Mj6xYArZ1GR1anYvrWJZyrapKI+2GbYMBSNZYeK
rslcBI7LMkmNCVQ4su6QwGY7ruR2ckHJ4OlHhuie42F3/UY3Te8iks920XaThjJFFCFtcbJ1y7ON
n8CvCaRoFkjatLeVJM7I+zkKqxDraZCwN8FSk0aBUj9dP83211oJ4Yy6G+2qoRZefITe2dMTmT1r
urPRu7deGyCEJ9j3lj+14sXdzRC4kstZOsXgV5hh/Ba2F+7KY+TrzRs+ioGtwlyUXWxHpZU0ztLV
OdPAI0MQlYL4Wceiq+SHe7aXn/uADXEFd8ru7A+/spLGGbmtRMMIUGFWqvmF+Y9Xw03l2ztE3Pu/
Kt+vhHEGTsqltfscXllG0SQHEEp4t4SP108k0kTOpHsVS1uJyrKzsdtZabGv5exsjpag/CAyLRYd
VrlDomg9sPexnmAb6ucsor40pjuipzvko871E7FffO0TcY6jsxW5NynKqTRGiyqNfdL0LqWGK9nG
S471xevi2J+7Iu6to746WdeHmd1gLwlryFi0wxKyCkTLvy1xXZSBn93vMCTaxTmOZdxUB/LRDPIn
OKjMoefyoLuAQf4hUj/BN+MBGEmr2Zo+oIwXW7tEDXR6SDS3UwSOflsBdWy+qcRQTZ5FQ4lLqLiE
MbW8c6PirE5uawtE/IOPuMjgtG/E6GujhOiuYFLMx9N/L4EPrDxE7r952W/r30UYp39KkpdNpsNq
mxFzA65ZP3Xdl/57HYnS/+0I+VuQxWHwADOGWHWOzqgtj25Dpoell35eV+5tETbycMWWFcJX3DuU
8bKKeSBj+qxOMdh8RNOa27d1kcD5uFTGYOSgA/kmbB/l+oVm+0T5nukvmmgZZXs6wbhI4jzdXCdy
IjdQ5xHUtTZF2YWOAVqxvqRHDmktywGhzNeirzxNAWXS9Yvc1vKLcE4DsXxJ41aCcBsou/mRht8p
fbgu4h+0/CKDU7w0rImVsJI05qpBi926iW8ddL/EGJs4Ngk0g9/1hFoY2lDAHTW1vgPWrk+VzPtv
B+KXPQmJkOFKOJCVhY5ceKG5q7TEtcEIhtH86plIj2OEPSk300zB99r2fb/vksd/UgHdkdoyqnN6
/bEH7NpgPKtGYHSilFokh8uV9H6ySws2gPmKn7ZcumZ6T3XfEoJlsL/zZ5S6nId9zlWU0rsqweQB
5Bg3yYfRbV8BynHQF6f/yJr09E7UYhapB5cnjVg6beoZ001ND3TnZjqGaSLIXDZFmIoJkB1Dk/W3
Lt7qSPVUWXXfIHCM02dJATXAKBCwvcWwksBdWkxkqx7YBHWLWY3e7QGFDsZ1d8BkaIJN2RAbR4lw
j37TU6yEcjenD80YSwQldzMMDPljrp/s4dN1w2LO5g9lWIngfC72RBMpLREO22Tx5GjAe58Y7mgO
Tj10KeikWlRb2qkVJM+bur4Syzngko6ZHqlY3F7qvQbUb/2zZJ3qOLh+uDfa12un41xtWc/J2Kto
KOQH2Z9zh96y9ai353jpZW4bzAFi8y4evGqnC5LB7dbx6oycD45CrHCmMdJp1srFGLNbTk6W7jQn
vm0wu1hN7ig8sOBe+QyUFIptRQwOmfSZSwC0ptHJz7radEhMdolU3FRDcjMU9imev4RN56uadJKs
HjPiTZ06ahT5g17+vP4Ztq3TAPaEopqWxYMaqOBxUuMKsx9aAcrG0LF6gYDNxMG8CFDee7RpCYuy
NVAwT5XIKVAkwwo7ARCQfLCVD9fPwj7anxp1EcU56S6mcVgY6PLJR4aQk+3G4N+k+NuWfxHDuRtz
0vO2qfC2DNOn2n5d8h+KRgVxbbtvvbo2zr3keqaoRYIWjfKZ7Q1i4QCL1Bg4Aj6U+tj32ElhAFHj
W50cazK75tt4EtV2RbrBFHrlubHVR6GvKO3o4zdAMevm3zw2V2fkHE0ETmMdSCQoNZpAZc0yV54S
f9alIEwL/7pqbGeVK1mct4kny4i7Dmo4l6/W4MuN01t+X35qKqdDxl9qnSMkBtlgOUZVbCWU8zKF
STXQUL29ORPspmS76Ki5uZcWjvKp8S2H+KyJqOxDIKUlnnT+ywV50zYMVSEYFOHRRNJUjic0+JEf
RcaHWYn3VO13USLiGN3WlN9i+CxTXYoi7SKYhFXeDu191Alehtsmd/n7XB2OpFZV9B2mo7PwPtd3
VnvURFFvuwx3uSo+lbQLTGDni0XeRtox3eNMJxlF09JLgliAErj9BFjJ4jwVkSytSKyF1aDVIPOj
o4qV9uPgM3gtAkohwfVtR57L9XEeyyB512eZhHBqAfqissAE2zjqYgV1mwqSMZEozm/pVUVLO4Kd
jcBjzxp3TO8rGjuhtr9u0CI5nG8Cgfi0AO8N9qydZAgAKwzm9P1MngWeeHvVYfWtOC/VKl3VlMQg
SBVY8651yJ7h9Bngo3F6zNFi0UI65+f+JCxiiqyK81llhrViycAZq29oHQBxJgZJigvUIYYw2uzU
e/tetNayHa0vmsJ5rHrRAZptIqttS/AEz6ZngQpbCqXXHDEnrWyRW95871wulwfwKJKOGFgS/N+E
sJtDZ9zoDHYoB6rzoXciQYrwD4nf7wPy4KODEpZ532psYGDy2ke8E7AkFOGlinZM5pmfMhG4ncjW
eRRSDGBQq8kWNnskOTkgpclQuBp4oeKsOysAW49RrmvjdB8OtWOnvVtnRJDRbydGl0Nz7gawYwnW
DHHL+RuqMHbQMXKn7EVz2MKjcn4GdJK5pZvIcGtgeByLAJBfvvSCDWKfNbpFbaB/eEFcjsX5mkxr
qqTBQpCXvP5682U/GNVd/8n2GRY62DRBR6Xs7QOIUK97H9GFct5nkKeo1QqW1P4PppmhWzc70et8
M+xZqmwD3oy1uTnXE9n9EsoTQlJa7U0Y+xAIaRE3fcxKBOdjaCePhpLisSczTtUUTCnCRtOmqwaY
maoT3VZtHqdrMUiXxbYKxHrsxIcH2/bK6dQ2f2XZKzHcN5GlpmoWCWJwS3vqTyfJlQ89+MBZUE1v
hKvH2zd3ORb3cbShTcqpwft1CACE+JQG2U10A1aGwWd9ZO02epo+Xde6bYk2EB4JFtxUnTPjTpUK
lSZs8SU56/NjVQncxLZzBEkq8MZkUzb53kVldMPUtWh3Jrg/vDrGmzjI3PRnXWKtEDsiQg7HzROt
BCrvXxjAwdL0lL0w2jk69Oayx3a1wFQ3bWglgru0ukAJeYpZafyzOn63yoMtIrQQHYL9/9Uzqevb
EnD3Fer7knzT0ixoolEwsLfpb1aH4DxdGS6zFSZw4KMVPadK5yzxEIwJiqqDHYxqcz+V1f1SGYIk
SySWMym9M9KBmDVOVoFGNwRDm9EYt50M5Mgy90A35jQ09CvF/Jt8FQiLmipbsi3zZL6R0caMXgmv
lvIm1G9T+SWd/CoSXOqmX1pJ4ZXPsNoQw9ao4GHONPtqT96IEqtw3oT9mT+qEisxnAKGUZNEhYTD
xKpbgYMBL5jOwdoVBiTovThmiE7FaWNL7DCtFcTg3JgBLuC1yIytYgAF5dfr3ghAZBsnA/8k8Jtl
xdKBMfRe8dWeKIMxYlRXaxJHacdzmn2JluG4SMYRi/p7MDL/LOPneMzPeH7ugKG2z/MJ6GmVZw/I
c/IlmNr++JbFZ4uv5MOHscE4NmbNAQvoLtrgV7bk2AveYKlxkLPyoMbWmSzDfp7Lx0rDXH75QR1T
p07T80LkV31ob9sRA5kSdav8J2CAndbO0InQHYXS47LYbqT1u9qIv8dl5Ntd8TEqjOd5qV0rrIKy
hlZPxdeSTM6SNV8iHTUJTFgt3YiemlYdVO07OLSdvJADW28Duf+kFKWb1tTLi2kXAavMSRsQSC3G
M+pQH8ou9qu5ukvK5KWNFZeGvZs1yUsEcoploOfOHpxCk3eoH3lgsnAl0vhl+bHMBzdVa3BRTTtF
NgKp711rHA6doTm6Nt3HVX4fNR9kXdkPabrLR20fD9XHfu4Oqg0EQ335QCR6g1FPt697t7I0x+ix
8mcbyZ20VAHKkIBVsZyiN5+GIQzoPIkARjZf02vd4FzHIFVSmhVozDASSTPAmvZO80ygVs77WuAt
NsPWWhYXiWUalqStBxaJSdA+ErSNga7VB7/g8qxHURzenHlcC+SSpiUrh4pQ1HVShHtsArGydevm
QXifuANWkTB9GLnAi4E2uMlPQ8A9t2HhwG2xLbAOWzIArbnjqq2iRKUFeBhj3tPsNpJHMC4/tJUo
odqIazoBDKwGRBwM5PNN5bilDYasWIFeNRyjXvy5lILBBLS63O3teXY1VC0sMgQY2H+u2nFXDvo3
q3mtbcu77mo2HM27X8IpU2iOfUI0Sry6C1J66AHymvjXRWxe6uqw3KUmRm5O4WBgviaUnmtS5U4v
f5NULBaoguKP6Fo55bGhOWUR4vPNmK7pYseyBGnill9+d10srK8SEkrj0lJ7jdXB8/sqGPa222Is
1WeMiLPz0O9LweVtWeBaIl//G4F2rkUFzjQFs696cVB8bVPMVDK488yz7+PxL1JVSDQM09QVCyGI
i6paAwycpcEZGdH5ckYT/Vi64z0jIa7v5pOoYretgRdxXFTVSKjMpJqggXPvTwYNxpg6iS7qSwGK
/s+Y+u5c7Iesvp00hQmYk1jNZ0kjR5Lpq9nZL/PSPSR9GAy2cQQCFoZVABoUZY6Zlg4GdgIzhjuf
NXoGTPEDhj9v0TUM5hmcPgDEQ5y96ZNmn0YaWmrza9Iaj00yDa6xWE5cEDeuEmAPJfPBUhRsz+IB
aGrNcz9057DLbs206p2pmM8NkQ5pLrvj2NxK5osuZbdyj3VBvXjIW8ONp/o5kwt3bErJlXRDd1R9
clK5ulmwU5YifpV02quqBJ5HoI1jaVrqsRoyvOTtcmqshxjjHXZCXuJkcmvg6U1yjvV01Mvl7hRm
99LYPaKS/SWfgfER4mQWmV2p6F57rGU6OvYVbGU8LpF2riyQvMzph7Bujk2ZHWVb2mUA5Gt6spuA
zKJMr8OIDsqEcVVVeTVl2ylU4JgoHYgi21MC7ECznx2zM24iEEamDXkeW7l24rDe6aZ87lPFUUZ5
NxnTnTIsh7kpnZK+9GPxWmnDWaXfO0YjXMkJEgrtPHQ6pqgrwJbikT2PO0I1gPyl4dmiYDueQJhd
EdecFDc0+sCMSrhTZAMRpvyM+d6Ej48SPdCyL2NHjwOmsPNhduK8euhn+giY7RlNNWI6bGiuLnKf
Vtqpb1uvqLSHGtznWsIInehdWIKVd7G+6/U3s7Tuqk55LZYxGOf+VYvkYEnJ5wSbkXlCqNMuH8ws
24ekeyypfZTSAWc3HYsOpUPrSAf66th4UjGNzoIFDltBSw9PlEC3MtlJ7MWzCFZxOrK4i0W/ILFy
+5g4jYR/tnVAMP6c5dFNO1ufTW14qmr1qyyDPaCYDjJNHSDUuwWdPitUOUwWwPCl0euAL1XJshcN
9CS3YK5N0LGdF1cy5B0lP2yp9qIJ1TMtfroeFrZKWu/skQs9Zt9oGOgrCBb+GZhx9JC5lY7BAja8
ndyJ4W02Xgvv5HFxaAylmNCmIl58XoLhkByV+zZgSzHNLnRF1V7h6bhYhEknc64rRD3p1PvxPQM0
CL+DHBX1OjGx+GaItWQUL/BeUGS+1Rzbg14QQ5KBpNPBqj4UReMWdZB2wjrGprdeSeJedkDUGtWx
aIinOwuKM5oPcDtvvlc+MlyixCtcScyavvnhVjK5gJS2kyUvCz7crx2fAqbsJOfssAB+KgpMAVzQ
Vj9Tx3I4qmkagyTmS4MVANo6fUB+3dupB9ouhzY/przZy4v2YiyvaVo72iB/lY3qRWAR25d7kczp
TGKkpjXLsAhW92LLRcq9hmcQsJfRlEYnNSh25ngUQYkwvede0e/Oy+U0o9LU5jzMyDCM0Q0x6TW2
oMN9HbXHSdiU2P6Uv0/ID2rYUZc0Qw+raLzmvABnLvVCT3tmhHXy6a+yeSzAYGoTExio874P+JPe
VC3KllhQN5agK+IjKXtHrX6M0zfBh2Mf5o8rXEniXFmVsirVgA83fcN0LTZpEVuBNWffRC8Msyve
w8X48K8f+v11yW91wz8lq6j9q7apY53n/Rmb1m4GHSHOGxdUCvIGz9tWPU7gs24S8wQazNOshY9L
Xe2a2kKwN50MGEXt3KK2NQVNCUroovfbkOUy044RrTp9LX/Vcsu5/ku3r+jyQ7k0D+TTpTJJIzgr
LPunHCcBgOu+ShgMMGboQGE7BuoR10VumpMNBDVMCmAXkZ/eDoG70pEafsOc0r2uRUE21EGTiabt
t8Qg2wTep0ps2dC5uFIa5VBbIbaeijxAhF6ar1oqGGzdqBYCp+IignMMaTgPuj3A6/6iquj2DTDZ
xAWuzaCFaQYUnoDBDI3itCkDr4ym62ybEkVqhj0HcPHDrwaM7f1F6xz7qliTxjtY1gHH/151i3nR
QNlgYfIA0PJIAue8d2brUNQCNdh8tK0FMae0SvznpClxVnyg+GztFD97bIHYTSVACwFUdPQYxEi9
r/6iOv7ueNxdmqOZS0AGIl7YqU6XgUWnrPdDnx+uK/nmA3F9Os6wlCwv8rRHEXQIKjzZWHMw9OR7
RrPBWoOixtlmeFzL47zqzKh1+gF97MnazQAXtm4XdU/DL+2006lrkptieL5+xK0AtZbIeVfLrOI4
AeS619maa8Q/0va26L6q5NANgsvctLOVSnKmXOcY9S9GDCRoOz1Q9/+aCI5pHO+11yfi7LmhMgqE
QOt7m5GMIoces5v8FEY+RpGDca8n3vUb3MoPUZNEvZ9JJTymZB0qY6m2QNMukiHoQAGzINQXU/c4
AaDgP4niQST7aJqsJEdAaocksIF6ghK9k6LENSH4XhfFNPuPW1RAUIT0xcIAFve1wijVJpltoiEK
BlNW7nNNda+L2PTtKxHch4qp3nUVtVGoiwsnio1DUbSOPdS762JEJ2F6ufJQatoR29ag4SHepKiq
51YjuKttJ/j7JDoPIjgAV2RONLZkBOoYzVX3BnD3zMfENRziys+JN34QDTluu4qVTM7Dpzn2j20d
LlCZGjdvKrdE8Q8sEs4002eFAGk8ATtnh2Gf5i8w6sF58n+6gVcRd6N2ifKIAQsL5YfM9mflp/QX
OBzvRHAO3khJOdNQxVTbcNLIx6p/KZRdaQmc3xYe7TsxTHdWurFoi1YbbDvM6tWgob0zGt+IjWRW
jQIDI1plXQdm8WC33YvSYJ+cdn7Y2IFmtqeimlHQ+Z5jd2Ts7ac6rlzDTvbXdXc7AK2umgsIxmSk
NOnwA83YYVR7dgBa18DwptgFlAxm/IR6tenOVhK5gFDbAxkUNmLO1mupHx6Hu+QYfk9cE8Mxd5Eb
AlEegEpCdFdm7f/scMAh9P5TtE0HGHILoY+tF5kfFR+zap/SO+qS297+33QCMLrTI7rHAre6nZqt
zsx5oja3erMv4Oy6oPdlH5ONvvVcAXoChAieJFC6625P5zfPUf3VQl1GHLRCP0WDLgF8vqiWLpDx
5jxWeq2XCyg/4No9FKR0+VtRfsgNEaSMSAbngMLIWKbGAE9NFN00Y+Kg5jn3gp6RyMu9fbnVQUDw
NCcZC651BVZmoH2W97l2KAcsimLR/KfVPA/5q8DmmKZd0US+Rj8PoT5GDTRxdiswruVeeQN4jhvL
w/hPkN8OO8Die73syKJtLdGNct5I1xvg4RbQDB1aZx6V+CXPvwoOt23eoB0kxEAxi+ehNgtrMSl6
Z1D1CkWC+ojZReM7Oq3ODEhVUKnsUd3ahSJ4DpFYzqvMcytpigk/Fk6OYZ5GhTij4kZQG8H5tu/w
cj7OjUylNoOWFKYs7Xvg0gNZCasH2vf6f0xulo9mgCCPEZ2N8x5oGRgJti+Jp9ZTUGu6k3cf5aV/
MDNb0IMTSeJSmSWM2jjq8fE09AMqCnIkAkZFyyN5I0jW/8El/r5HHs8sjMdamhc0dGSGbgJCalBU
qAvg4eVAOVc7Ydhhuv2n0V3kcd7EbNDTkLEo5nUfy1eMK+8mUDfnr8uOkRsyWEzhgCtLIa5J5LKY
qij0vLLfEIDkn4tH98UTqq0pjhjegWBWF7/uNl9AyuWMXFJDaCoVhTqzMGPtYheXegJR78l0oxfl
YDj1ob+THQkLFdKnv0FXQqZzkc35FrMeywIlbmTBQBvS0HbsTt/YPHZ3EwnB5/4hrboIY0a68tph
JoVtPsDaQTCUHyZPcugDiMZP1HZsPwYsHvhBDmymohtR0y5c0bfd9uAX+Zy36YoeYGCLqXgUYxvm
x7hC3/9mqu5nUzCLtflF0RewbNlSdZtHF5yIKdlqDx3KJopBM9+Qf8gVdQx61qeXPJQ8RREY5qYL
uEjk7bIYMi2bU6xglCaGo+z5XCmjE2eZZxQiaPRNk9RAGYyaFVFMHllNqzQZxWtgiesoDeTydI+9
0b+YgdERbX7L4L6UbGBNAQ9ZjAqfycdor+5DMKMYTxkAVijAvf/OzazkceGhn7XeVkJmgs14MAZt
ZzZ10KO6W1PTnymC01Ltxh5AEVX8ISzk05K0x0F5Vv+usrn6JVzUKCc8r5MOt5uRHQm9aUYS9Xw9
GG6awUoE096VGUZUU5dpQoZmt15fLk5pfjWMXWk+lKIa6tbc1Po78glnRbNwoiHyNPZqKIJpL81e
dkas8OZ9XAbXz7UZ4y/nevsxq3MtU4jCsw1hId2l9KOtB3oqSDw3zWwlggsOIEmppyXHzDKml28m
BVCeyzcatXe2nggOs7UG/u7quKhQhiDs6yqGBlfrdzMa6o2eYKyvvTU0PUjjz31UgBvc+FBHZmDq
ZmDQ8NS0xdeUfoil0msxw3D9erdj/+rwXKyoFyuimCfCJjWJHK2+lyxQF+JfFbSTwNWCSykfCuKE
0sc4FTgEgc95q7SsPi2bHmssCRWuSTmX2q3S7gRn24z6q7NxDodYGljEItgEe2YuXutmWL2gbo2A
ZO2LnWjZQ3Qezt8oaRv1yHzx2Gsx0UjtUxRpIgUSHYnzJA3gldAjGYjXH+N70Gg49AaAfkBq6zDE
FN6KqLa3axKrK+TcilHTOTIZLCQDqZKcKsjvJD8BCzVxrVO1E3UaBdbOtzXbHsDSQwVrX6QvU158
7OYByM4iFr1tKToafTLAHmQeWDNfujyuF8y6SOZukL0sOS+zIFnY9ikXEZxZadpCeg38S54mP9ey
n1rB0n7NRZmeSAqXe1V9VFUSRaInKd8sslOyySVtYBKBof6Dx7+chjOkZbT7BCiWTAsGJHjxG1gf
4xmRDiL4yO04dhHFGREZmiLrenakJXQ05UMPqO1mV0cxpp5FxsQc+x+vAoyN/p8ecMakYkygzyOU
vxos2mkuxhC//sJtLvx/wY0p0jrOlEBhTXoMawFDb2r8IbSCnMa7Pn+47vS2pViWqtgmZsd5zE9d
qqa5HrGGnCeyoxfAVbS+xrogYv6DW7hI4UKmoiEVVmM8TjGTBkBFlE3eMI0ROgLGoV5+vX4osu1a
L/K4uBmjTdYqgBZFytGdKcqFobdQJ3cmzFIqTvrZeGwEyrFtWheJnAFH45QYUYo3MWn2MeAN0fDO
97pov4Np2J8aeJHCGfD/I+3KdivJjeUXFVD78lr7WbS3WqN+KUjqntr3vb7+BjV2q0TRh3Zf2AbG
GEB5WEwmk5kZERiPGY06x2SFaD6M5Vs6v0jgH0q2DbMjJ0yZ2Ze/I3GxS+aoc9wYRl/0NcKrHJjH
PtAPBGTJb3/zdos6w30DKDxYsMCWbySHJVmuk7L0/n8roY5urNRJIuqAgc3DY2Id0vQ4j9/a+QCW
Eqt8Uqfvl81xHZ46vCMUnaQ8wmwPmSjSnTrIgyg0XVAFOVBbCjtewZXzCelp5UZV8laLRqTzspds
V834fHlBHPem+bDUKUt1XYIAGGQ9pbTyLLTtpwr9JZ7AKjue//ZwmrIA1DGAZY8wZMLD84OZXydz
CbaYh9IM/39LomKEBOa/YpFwSQnmUQO3l6L91epoZRQvl+2woBXQwJJl3YToCVR4KV8AlaZSRRto
QtPV7s7QVQy0e+VUPIA7I1h93c/dIhBPKLEGgsurdrCv4g/j9ONrNKeyW0ltJznk12W4nVbFtn6Q
x1cTlLV7eanMy2RnjCrUJdJWxVuPLCaLPX0+mHo484Sd2P3UnQ3qKhGVzKijAhktyTCNc5QDrhKH
qreE8k8AVZoXPCtPvJEZ3sIoX+mFZUi1DGltaZb+Nv9dROm5KUTO5+NuFjnluxeOqvdgOR9hJjuk
YXlM3Df95r3ozh+TJVvxJbTvPiN1k+hSL3eAw/wzCYHpDgewRJ+wdaQ3vMIK7+NRt8icaCZmHd8/
Hnhiro3Jg5bwZcfjfjnqChEABjDXEaUv8wcI00FIbVyLBzLdmNz9ATfp/ji/Q/h3myRBWCxrJ3y5
RLgquqDrr+PojovAZV69u/2hgobQt4M0lLDSZpazgXxANNwNT8T+sLWpM+SnGRR6lz8i8w75MEk/
pqJhaFcAF6GZJvjJ/N2aD/+/v09Fh3hbVQ167EgCgWwQleQ1rbbgsgnmNaUBsaBaGKSTaBxZtxlR
nprokuXW6NZm4oqJrVcNYC0/Lhti+/SHISqfMOPKyNINHAPZoHoQtvL1yQJJMm+Skp3I7hZEu0Gz
KaWUCqh5+DqIliBfDzmQ8l+oIOkR5Mz3f7AwVJUMKACosvWe2Oy8O8XTTY8BpndTaTmMGDUrRkDi
6nn8owxpZ4iKdWknFHU+IelDHP979YBUDUQBWgNEdxAKOLHDHaAjN8OXkLezSIW8ejKWwkzQ/tNw
ZZDyzvaku0R2B8+3B16UYBfKdtaoqGcpja6YHYYfibXhQIYDBac8g70N4/o8kR3m0dV1sIKaKnRh
aRzCYs1m03U4WqWQOUJmXGNigVOhYC/IEkVd1XXM59PjtnpnVAl6iiSTmL00zDGjqv6UQBJS+sUj
D8bBPF87Y/T5qvMGFWrks0IfQLV3Eb9NvLcUd0HU2cqbTs+hlI4delCPmi+FaZB9J2g7cGvy1VnI
X/vifR8rommBwAEMwgMZNX0yStzdADbmtg5q1K/4jBBFN46xA8I2jH040TUP3ctKqhVJ1FEhBfsA
RqU/5xVWsqaD1eNQD8u1GT/ljeYMyrdhPQqtyrlEmFMZe1uU309qAsKcBi+f7NAdAO8K3zbHOsp8
4T3iAvQHVSQVswpwefAqUDmZlmTyPC4zKs5QhIjD7UB6+nMQgSA1BUSlc6K3wRFBlcPNqdmWMfUv
YygbH5W6yPBThGazkOZillO2ieegxnm2ert5mhwTql39DRH5QGoKaW3vcnxm3XAQmvptmwS5XXzW
66gV0jhBDQriM9m3rLmWsutc4x12VnqIpjpgOLgECDT7s5kx3f5hsXBX8E4SvG0UkpNBOP14chus
o45JdBX/FSG7Qyt3pVZbSoOC1C3OHzrtRl+vQY79Bx9tZ4KKJoaYltWUAeqaYpq+LO1J8PL5Z5dy
sg9mRNkvhfpqUDVLxT5H2enfaprp0fJU2whaP/V5HAFMT8B7UgdqAIpndAt2xeCt0Uc41IowotNr
+pIyOYCSun1Z8dJrZgDZ2aIOdaygRjgPIPwCO4AZAEsC8JkAZQ1IAfiAPbqbN7tZOLQ2zzlYF5uy
M0x+2M7dq14XFGFBAwzvFQ8AMV+URo5zMGs1exuUd2htr8jmOJBaDTC4yLGib5pX2KaNp7mfBesf
ZFh7c5STTPkqTmoOfxdnAQBUQMyS+VtS9Y+Xff4/OONv/6Bf/smo12lDgD9qMJ1JCSo6J99BSgrq
KKCxvl22xnHG9/fZbp+aQk5nVYSDlMPLLIVKcYUHmRPx5BQ4fvi+5p2ZOLXKVVVxkDtjud4a0U6G
8bkYNUeI9Edt0TgzVezQ9PEJqStmbCWMMRJae5Co5BD+tZ7miNcrYWWlO3d4fwHsltQVXdlWJaYc
NkibEZZvMG4dNsc4loQk2r28TbwFkX+/M5Zt66KtLS7nprlKZd8Q77o4vGyC+WTZL4iKFWZjbEBt
dkg2UOsnx2kJu1N1Wv13pOpD+aR7ly0yfQ9TKNBvQXdOpttzhjIM8ooxFbfAwmSIM1bj7BhK/ThX
CufsMv1PMSXdBLE1uoHU2dXzODFNoUcOrL9mYLuuXvrmbgYgN/1+eU0cQ/ThbdZ0GyBkhLeKBRpt
MJsqfxXtG16zWtT6l02xAwUwbgBsGjLuXyrGDrlejvJYk5cKAVHiXRTqmLQh/boq0A6XrTEXtjNG
BdusWJS8T3CCxfotTzBb0/uaoDhZcVKB+L1si7syersWa2k2sl3ZefQM5GnmNxXAM80pMbvNK3Mx
3VDVRFWUVajJ0NwyzSgLety3pBN5C+RDLfxUqgRMmAZnVTw75N/vzvAIsbwsI5UhdcwOeQMFxOin
KtduAW4ezvdj3r67JVGeUaZaqkpEHVyzFz/7iUnrwPKsH5i6d8dDd5VB0IFjkezIl6ReNVXCMC0C
EUlF3K2y0lK1EDwg+guv94kAenEy3dZND4IHEb3lGN++ExHdb8+gl+KYZ8bHnXnyQXbfdhEkRVxV
aKX03uw17uZXt5Kduaa73clv8NL/ojpKHP7SiqmQbGzmIAgCwLJaG0Kluu6gi3o7twcxull5mJb/
cCA+Pi/lO2WqZE01wUfFYxo2AFCASOxqdTs8VGJugsrESAPRCjYbpKh4fVLHLwV6dpkXbGZ2kB3B
BqcJOG1+DL3ThfFB9MuDcCTNROuQBMazdJve8OiGmd/24wdYlExR32ST2eKd6KbjvV65RG1n296s
/sXMXoaFh7RmOs/OGvUsnKJtSUD9iPFL6/vcH9vUXxNOmsU8kAYYRy0Lmwhxws/+qWRlA/5URE+Q
hm/iS8/rrrCX8PH3Kf9Qe7NF4xJvikm9L9PvUeLVPOJedrpt6jJRacZ4Jw0/XkcAoNcNcw29t3rL
ASIATvHUeKPbfyO08dEvzplm3TiqCLoV0PkZqOdQISWWWl1Za/i8+SMJioPmDw8QXnI0jwDwpuPo
GscCKpK85xkrkkF7zdAAhIcGIP08q9MoVrcZocQyX+LJjSKwBAxeDplt+VyAz6/nEfgyJ6tVbI4F
JXPdArz7s3PMtQqaIqL+RUDk5vcFDFIo72yRowLgAA4Lx7w2SwjINg7+r1txh7EYF5OuEOCICdif
+EV/uEFNXB8IOkyYZ1vq7mXgDJMrrXq5vKE8M1SMjjetJ4LVqBKXhi3L+V+69qKm5a0R6Zz7j7GF
JuCfoqqqmHMGWfHnD1p0hpRGFdgl1vXFqBNnScNhdebYSeTj1ouOyRvgZhy/TwblzwbVaar1bUYE
aeaHegA/bXRcW+EPLrlPVig/qSK1r0AUSoZjpHcQjHFfPJk/Jwicroc1XO/1e+Xn/7xnKH0aUGNR
NCgm0WdQbPPMKAfU6jLzVUwhc5ZB5t56ziau5AH5RNR1+skS5R35uK7KJCNC9p5wQ4hO0PF+LkA5
0PrN4x8ks5+MUeG4WSwjjhK8D4vsR1x7quFZUm3rqIdUHBgiw+k/WaICs9mVxpJWyBIG0KzOvyoF
nGWWX0W8+V7GjfnJDpXxrbPVKnqLM6y2/qCcJ/NqztxVGpwlOWQp5+3LcPdPxqi3wCqAJqUgHIhm
8gTEEuiwvgE8zDnErIGBT1aoLERrpGrUZjxvOpegWypfgKJ34hcnos1e+jokfAIe7Itx5+xtqlTi
sS79IEDYCLUXc/A3ATq05lXTdDcY0vnW5vnb5dPFulI/maMClRxvXSRE+JDvMxFgJrVi2+gc4w7c
5xiyB1c8BMMv22Q6pCQBNqRA0Er9UgOH0q5cZRMm0Szw8MaOZl1HGwbsVJ6sFdMjd4aomNhF0LUX
RHxKMkmlnWJvfjZvzTPZRmhcY4DVqbwEwF+5tCUhuLxI1vw9pPY+VkmFyg6ySDWhYoXvDGcC/m2d
g/6sefEtBiUAAlu5AkVMz9lZpOJX0RRZ3pJsxUpAcrwcUV9oYhtih4vsX14c8/TtLFHBq9ZiFB9N
rE0UAzW/rs3DsPK+H/HzL9FYQsNQVPAuNug2QrJFEcTXYYP0aAx/O8UBIcytAq5OA9sff1uisU9R
k1YY0UHgMm5qb0ntTbYxBuJ2YV5DAA0cXmfF058E7quf/RXRDEFCCz1AunuhZ2ub9Rq6okZ91Vqe
gTv0DwbV4IQfJqgwafaVIhcLakHxYjibCBrS82y85crjZX8gnvV1rz7MUHFSlrJZSwYEkVKOHFOZ
HS21wssmmJskS5oiy2AE1OicODHLbMMAF4jrZzEGPbRxn1jr90juwqUVD5dtvdPFfVnPzhj5Mbu3
/CoOWdQQFirpYcK8dgLqDQXqq9cg8QYeQb1Z3cEpFsdyN07IYrqEYhqYHUQH7QvJcDrnkZb0IAbK
o/SmaEpXF0wPXBKcPI75MXdmqPVZphJvxYh0Pyo8bTgt9TEfwmLilMBZXoGBAhGvTRXMzF8KMuOQ
VG2d4A0/VfeNINhiut1xdoqRZ0NJ88MGFfPSWpBQto1ho0O1JZnsxbDcVXhUY+0l1Y1vhpFeo8AL
qk3jzlQFf5ZHTy1EL4XCdkbO95jba2RdJ1X+XZS2b5d/Hms7wWdCVKKRvmL04bMfYaazHoRCFd0h
94vYTc1HiTf0yhpfw6f9bYMe360LU1hrEdHrvXH4XXodQi0o7mVbDNvXy8th1YAstM1JsFIQl7+w
80VQDV8iMgqNAcrpgGfNST0UaFLiHv3Ba1ezrrO9McpJeykvBfTwcAiFlz57Azuno3Zh1C/uEv28
vDDmPu3WRX7K7ryX0bzlELHBedB6x4DJaJa+T/XIOXas/san70eFYytS2zku0JIcXBXPC4DDpbBE
L3TpMNwtutvVf0G8wjyFu7VRPmi08WyCKFfEqMrmz98rd7MFb7kzrka0XcVTEfD2jbdKunTWJFkn
JglWSbBwdYryXU84I8EGMbvQ1OwC65aXNDPDwMciaYmMTVQVaywVEZleHI6YmCeKRwM/VWBllKDT
gz4oZIhMg6ZunNMCjZ0Brzby/kWDyl1eO5RKnNrRUWVOQvA1e+DOag2bR5z1H87eh2kq0oGgwZrL
BbGkOneH5iHxhzB7HYkUTREmR7Ny/+RIfJgjR2Z3JKZaFhotN0S31mpbLJaDBPWItC85Zv6Ds3zY
oU75OnQKmjgIX1PSO0tc/71M1mnR65OF0kIf3cjRWzzptohJrhzsSVO7OfO2hUmm8q4SVsIpqSYR
hyQU6u8l6d2K6yZOlrECIW+y3qqWM1ShhjKjfCq6UyYfZu2qnXjxgLwB6Dxjb5J6oESLWouzqouu
dDPjfUn6Bd1T8V1yMLP7zthweU9Z174EUkrLwpCmptJF9VJKEk3LycHsz2r7MzfPwwQysYYzAcSM
ph9m6PM/rGOqLzm2VAJWxZRPUQ+9EZHziGQNi1m7xdBHPhkiJd3wwHx/H0jn9AhRMBBP5FxRcOY9
tFsOtUnJPMZygXgAsIetot84J6NTAXabi/dyebi8QzxbxGF2Pog5SaC0CfFDMTr9FkGm/qEwa3sR
DxKP9I+3S1Q8MeW51TINy5KT4gprOnSj4qkZJwdkBkzCcauhkk2YZD8vKF4UNAZMGYdKOasJ2NEl
xcZQtVGGloZxfh5ZMfv7fZijLtgyXeNpaLAo1WgcCGp7ijb7g/aQpz8AW3i4vFmsqjlc8MMadbXW
Gjj205q0U4Mo2Hwrtcsf3Sk+WtBPRGnDxX3gaE7ua8+5T1SJL5tn3nkf1ump0DmTMJem4pj9b6p7
zArRbpV0KVtJR1HqcT7eewNg7HBRbssDomYR2cXdfFL+4A20t0edt0UcMGpCyFHL+qQM1/N4VLlz
W+RvfAm8u29HnbNprWodVLqiO9+tThQQLVHjvvPaM2GW520UOUmXjFEnLTO6Xk0nCcbm3EtX41T0
Eifkco4ZPaWrFHmb9DESWBnEtZKQW/YSJ/fFVL8CAre9D+S34Iv+Ewc0IcAnQ1wJ7/LPZxsch+1o
dKhfkLcXBHztrQnrDITUf4OBM1BKV9l4WEV2uqB92KTSBcsa8r4kL5AeE7vWibgj8GLu+EbQwKmP
OQZeOsuOkx8WqQjWipncNhvG08TqIU9yu2mu14I7JcnMBHbrogLXUiFSTgr6RWPnk1SgJ6MDMWCf
PaTRxBT6tjyv/A/n+mNhdPSyNqMQExTYSDPVwLhEdJAPvWuizVffxG79dNlbeFtHs8yKU2mU7Yii
SoZGag7QHXn7FE9KgCeBDbmKyBueL5tk3wa/V6hQtW1VS4qkn8DKA0rnow6k8zSU37ItdeI0c5pE
5ZwHnjkqcLWVoGb6hg+qok2a3/aVr9XhmLrQxrQvL4wd+j8WRoWvyhJboe06pAmH4na8Mg/5ob6F
gu0fNFlA50cEMMFDDLVS6oCvPZQWSkDGzfXQ5GOoWYQRW+f0p5ixa2eFCo9NlfaRPmCX0rVx6xFC
bJtyyrTCLuLKt5IxaETjj3xxZ5MKXYW5lFZGfB+UiB1UCBfMCZG5EsN75xVw5BOvyswMIzuLVOAy
0Z3KMuikuSBM0srcyZtDlfFA9zwjxEN36WMM9FUOxlHUYZs2xKX9oEjIOwSLw8nAM0MFK1MvS61o
kfdkSHumX1lzyrmMi8zDtPteVHSKqtkaMgut+niY/Qkl5XG1crvXEjur8/uu/3X5RLHLaL/t6TTX
slHmmjbMaDNr6YBwpGk2anr3UVsEfVa4fZ7flmIWdprmqSBBjuPMv/wDmEd6Z5+KVdkIOdu0gEcW
uDiTCHyBovS9gbITisR2DH2oDRqRVgIlpct2L39nnSZdtgoJYl4xmkY9hLQ0wbOgYWJAz8sfjOCy
JfaFs1siFU7mCLqZcv4+ZKLOUEEs0Id7SzsXFXVQMaY3PCAY75NSgQVCTXgCE0IhtTQgadr9ZVQQ
tlTa2y1tTtlmPKTJD5CHepeXeflw6HSjYpHbXhUyMvlRuJvymGxelXPiMvMdv/uQVCwZ+nTIZRW+
sklQYDgYSjgIt6b8eHkhzA7mR/jXaerkbam7CWJZCJI30VE/IqoczUP7plz/o2QXPSXHyJN+cqwy
M6Hd4qjgMlhj0xhRgTQhtQfA83sQsMwK6DPTb7rfBIUzPV+2yL5/NMDAUE4wQRn4OWjqi1yNYDtE
+28FZdf4q10fpEE85jVqfFb8Q0kizlFnH7kPg1SeYIJ2KKnIUR8kDPl2V6oK8Asa0qP4tClPlxfH
GqS0IHPye3XUoVOtrI1z4o7ZITrOv0ovc4EDBlJgsHu8dqAB52lOf5O6aJsE4ynn2Od9XOoMFlDU
mhSBDNh3Byl9EdFwiuXvY33oEUjHyb28WvbZ+1gs+fe7+29Ota6oErwO5Fm7aVcQbpvJ30XLI1vg
maHO35QqXV5BkM3N8uikl69ZYR6HQnYuL4YxfWIBvmSAAJRAqjH+9Hk1UyOI2bLFCiq+7QteBo9a
7epnqIURdRf1BMIlOXM6bv3+65Z9NkutbtPWzZw60KgkxTmFOLOS6k6anAuptUt0lwzv8jKJB3x+
HcOcBbUnnD6CiaQu+kJa+qkuNogKVNeYSxVNzmlj/X0TQhrowcGCRnchxagsK8AUoU5rHkr9du04
T28GR4uFe+vDAOXiayLGYCQwFAxGN67pzU56D0T6VX5lPKaPSgA+fQxINxCTWkNe24MRoj/bplxk
UNI5mmLYJshgACADglSQ7pcwdxaneKm/1b6AoS9OzsA2axnA6kKEBxMa9J6lWZdamfZPH1D0mgNp
hZRODB6Q7e8YNFlEnYcnOsp4QGKxH1ZpYMsIbE6XdhpZLMhA3f5RMezJya4lvI4Nt/bmVx4ug+k7
O4vU1bC2ygzYUI2tXW804zptOb4vk7NEOz80yCQTDD+G8qXfX1jgoBeMRnFTtfbVbnPGcfJGpbKn
PL6BmHBnp4l0UmsgeZTxVOvjsZWyv+JOPDV6fKiX8rSBwH5MamijCk42tL4xpYWz4GkIKLcTD5On
1rJXbeaNKnJ5Cr5e1Za8//VUpFDlYm62pFdQgl/cFIz2kL+MzgTHHDvLlQBAH8fxWKFpb5DcrLv4
vqXSCvmOFvD3ebBX1OGj/meETqouNSHAzWcwkHB2iJG0fl4j+Uk7kxj/VqR4lYDjA6wjDiuM/6nP
jWcFGhDN8YNyuBwNGW2+z/aooxU1U7fNBhhiZ0c+StDYnE6NJx1XEFs0Du9Isb8nZLzQ9ZIQwajk
AFmYkMcyNlBu/Sl5yTPFnkovN65a3M6be3lpjHI5WdqHNSpQJm0Ty1aFpfVgKpidDZI2ko3qnQOs
jldCd086QsIQECv9lLobT9vra9YF62SYHggrSOnQPBeWosWZhZlRPFpvivpOzV876dAK9qp3nIub
eah3lqj8bjG1qdAI4jlNDxD3k+NfSYn25sPlz8n2zJ0ZavPKvJT0pEUVS70a4ZlSCJZpt/dHd3VL
97+gAyM/+0us2tmjtg/w9KFdoD/tZuWNPlV+IyxuphSOhgCTSE9drJ1WC3hGABRW85c66ZyLnP1Z
DbDzAI0BPWPq8GvmJo5jOSHajK09AvUHOIvd45+Vmtf8lsm3+7rWD1vUqR+XVFn6FZWvFSykoqd6
3VkD+Vr62OeAr+dOB037yksfsjC7xrCWG7vxK+9wkrv7y2+AegyIYKD18EUKs676QUIxQnHr7Lgs
p1U4FOP9ZR9i3W+QF/ttggrg1hJnc6cTKvboR4aiVLbcXTbAWwO1Z7m4SttGuN7j/r7TDqL0kA+c
c8B0i90aqK3S0GAsSiL9WoD6Z3iCJLIi3WwSxwqj3YzwsTNDxeUUYwodxrkU13qIAsjMXb9rm5z5
5CSc9dDdc1FdN5AYgg27H14UrUfnHMwFiWdyCaI4m0830JVmKBoMlCtuA0xP8iB13y/vPfvvqwb4
fhRR+SJz2hv9KM4RFlJ1oTrdyZZ/+e+zfevj71PxyMq2XMsAdHOn+VQZdzKe6zxtQfZtDHmLf6+B
/Ibd7R/NaWamG/KzxSfimkpYA/aoP5Dh/yLgMTGxI/rOGnGNnbVMGTuzmzsFF2QUqJjUChUQjqCR
XH9TvEVDlCmfLn9DRtmTuLUpI/VEGgoH/2yyn6YWUEe8MYuzZaPtFCyh5cy+5E1XvAo48wLemaKu
xXGWokrBMCfI1U5V+xStZ81yu8rjEo4ys5qdIepijJpuMrIiQ5YomMHUi1eZGbmlvrnx+PdW/RpS
gVOPI2f/S6RWJB3ccRikwxvl80c0x0WajBQ30wpq01n0ivooIgEfw1i6HrZQ4tGCMkPEhz06ROhJ
nRqLWOJmgBh6rdlS9IQRKtviYRiYJ3hnh3KOcVyEqi5xwhrhRcoT9JS5ukrspeARBdUBZKH0fEiW
wDEbZSYuv3rtMfXE2bG7cPWTcHjsw9zu/OzIa+kyX5Io32sgDsIklEh3rqVKTSo5KohVM1AmcM1P
IfIJH7hpN7MTrwI9jcs5acyPiSNmmIDgggic8sply/VlHnCdE4LOwo2e5Z+y8P5+TU6iHbsDCnO8
PiHzoW7tjFIxEmRa/QCkBqEdxyD7WXyMjw3eE3Z2vf71j4qu9HPjzG9wjVJBs8izLB2I2xAkvI4O
feRO9nQygNMlFNAQIUNRgsesxfu8VOxMljwfugHDCI0ZDtHTUvmX948ZvXZfkspkJrlcVh21THeW
AmH2y75xuuh6yN3E5A4DkHP1JZ5gosLEKKIEPkrKllnGS6qpyDXA+jucMZzi64f+TTuSWSLeGADz
Ft3ZotKnSSlQaxeRBYDK2Cxe8/jUqjzAF/u87YxQATJXAeBMJlyjBIgVtXYG4HZ16iCdK4CrRnAT
lTsvy9yv3ya/aKe2XZN2uWGAGFx91a1fooE56wEDfM18qHP122XnYNYAMc3/rx3TaEgb9CWV1Wzh
8sDqIQ29na/nx8S3ABVRf+oY0Y2d4tgE2WlAVYQXzS7vIPDTn2+frtCXGGReyLHTwS1mNCcl3YMI
rn15jcxIvVsiFb8wvjGLawqn1KvrvKvsUXhLMWtkcb2f/KH/7P1ISz6vR5rkRtIFHcFZeFrAq5Uf
Foz6rP6sPSV4cRZ3yVgAs1HZjRmYPLo3Zu6wWyUVu2RtaSY91VF+GZTrqO8OQyY6k77c5crgCIJ2
yKbFufxheftHRa6tkgHUJvX2cvPKPKhWbN7NZRMMQBPSvN2yqIgyrIqV6TX8U7FFR/S0dx1U052e
4mD2wb8W26CtDJIjT6eGmRnt7FLRJU/GYewwkOlmaDDHjqB7S/5DaA4pHKhuvolZzPmY3JNIhZou
MnugLHAaxqNwI3pSmAfqt+Z1At4fpM7CMXcrJ39toXPoxK7IeU+z3wsf66VL1Ma6ZGZT/sNM66Hp
5ZaBjsES2ZfD2JcOl3eVeeXtjFHpmTKvnahvKAAp+lucDOAQ5oEOOEH0fbm7B4nclpqwTjgNoCg+
CP1VZUDsLmts1fy+Cql3eTmco0cXIwWj1KWyBFZR6I4mtLcwPNgPZw1X7GjktiZxknbm10NtBa0n
JIHgv/0cZsbJaFqw5+Ckb2GeviUL505gxst39KosYZaU7msZRlLHpoV6I4jgbAnvnSKxzUYJK8Xg
pCbsd+OHKRrAmrayVKwaQrMcqEci/lgGc2aDSsCJne1xDmXO/A97aRYQs+COlBUauDr0QN0BlIHb
znBLjKfMwlE0MKX7/bJDsB+noCP5tx0qekBSb1XMEoVUAiSSHSJqGflEf0AA7c9lW8xAtTNFhQ2g
ItZRIsUKozdewaDqSIkVlL0aJHVym8e13VfPgs4rYbBXaKAqDh/BmB09LFLGZTuXwAe7AoaO5vxu
Kv0FqixGe4JM1Bwdy+pqsDCONIaXl8u+EHaGyRbvTna0JcDSNu+tmwl6RITjsQuzm+R1OEkBYXqU
QwFdL5dX1GRXVneGqZtozgRDSaYRb1ePMCfrx+2A6dbX5dQGpvtWyjZR2UFB9abycj9yatDr8BIm
ZlQzLMMAAbAEbCp18uMsic3JJHPLEJ8bl6MABKNe2abgbNzvzDwqO1tUcmZY/SKPFo7mEk1elxgP
ZtJ7jdLZVTKFoGd3Ems4r5F+RpvOqaLGnddptc01d1GCfpZAU2NG+DeXd5+Zcex+FMnAdptfVdtm
iC0q+XF1GoXEFiBnPHJegbyFU1lcJiZKv4x47kL1pUStrDv1A9IbTpBlh77dUqh8TZQrrKPAXpL6
QeKMV/WvJlRtBV3ozimC0eBkwcxLamePOje6knaj3OMZuPSNXYmbk6buvPwsR0dZvuVckBMzLO3M
Uadlguh0E+mlivpjdrs6ZiA724GMvEMXVn+QEN/FMAnyWzJiwGOhYu4gxL0kNMs0DeD+z16ylLma
ZgYpo6UgX4hLzxJWL83bIJ8bDkqI3RpEExJYN1zIX8QXWmkxSiNHnri9SX5+yu+WEEOl59XXUDQg
5J8NGANJxmY6q8MtzTDf2zvr1D0jq8NajCkmkCtNukYp287F3BF7NZSWOSji1ZaMxgYi323l2F7m
iXP3sLPGnX3qSzepEplWBtQXTDUHJMsgSB7A3AFgNZpL3PjHHCyyPuyZBAm5O/9xM4kamGUwSIHO
IZGjg+jmcxz0/oC+9uAknsVVGWDGXBDNAOqlKLJGM1wW29g1VoxsKyqvN2jtTNmDKHuS0NoSj6iW
eUTRzgXtBW7UL7QDkDNYgfbHVT7W143ly51pWzNY6R6q6hmF4D8IpTtjVJjrujETc1QxCceBIyn4
n66fZfXHZSusV40CHjoF5FsaCC5pIoFVr9upgvyiKxTyIZqBhe06d87qQC2i6zFJ76PuHjNbB7Od
znGv3MixdGjKyRuM4pSYrVfLv0Y5DaQMjpxqW/K/Xyj4eYqJbBolEJFuzUI+Vs5k0HO4ajT40rp5
qVRjpoBHP8a4tz6Zoc7pZgxRbuag/xuau3USbWlzKl7HkhFxP9mgzqIgmHVadehSRGVq10OHnqVx
21aWLS0ABBf1SRSRHDbZ4+UdJn5CFT32Zt8D5O5Igj9FBecAZiPkXrCHtffaauY8eFh35ScbVN6j
S8Vm6jGWRtiVlXPrxF4aqO7kaEc1HF959wd7twz5/ZGgfiGLaGU91hPiFG196tE5yPvQSnhTHYxL
ShHBEqHg7xO2JWpN27Imc9xiJqyIr4syUDSnKMK+5Nz6bCsGhhPRKbO+AKfXCppAcY8A3a83i+Dm
o2inZqgPMscO85OB3eZfdujGjhwnPRpkmFhPuvE4iuWdBfC9kfBGLpk+DipqU9N1wvdIZxXjGpV4
vwOgLZ1n5aGVgia7zSIoLwOgW/V2r4SXvZv1zgHZl4LYBT5XFf/4+cbJCiPdyjYBUvZKPWL++FE8
VC/veb7LC/+MvfpkiorIpVHkva5iBjitTsJkC8ZzVR7xkLu8IrYV7BM4rw3wz1B+N2S6HCVIFwA0
dmL9NjGvh94eypfLVhhRQcVHQ/0AmRH+Q1nRqjhtQfELRi+xfOyU9E0YeayHzIXsTFAPlFlK62ky
cTGPlSdj2t68SeuwXzgYL9b4xKeVUA4wzsCILjPMaLk/xde6+NcI0pNJDzT1L0H2Qf5pR9wJB8Zx
glHQqOIFDRYxOoNVKnjcPCPPafTMtrK7Nj8PvMcke4t+26ArflIGKFE0QqvJlIqTMRenWFw5UYGV
H6o6ZoBkMEKpoKkn69xdDhHEoNSyw1zA4pN2UBlgzBbga5wff7Z5jTTWNQFr+GYaxGLA50ttVZ2t
zVTkEEIjJD+I3uB0F5wKzFdCIIfmveBf9nE0tL7efSjxKAA0YUAPNLuUly/9Jqxzi08oKfOTns4n
TRhtTe1uJ7EgNWPxvpNrByz+dt9V7iTrNn5g0NSKg0zyMAjd4JtdHmYYlilWNVhFsGmArmOL/4oB
/KkW4X60prPS6o3dFC+KEblVPuqOCoBHFMvHXBuvFqU4GnoXbuJ0nJTaEbWzIXT+JOi3aNzaRT05
QhtbdoHRXCmGAuz0o5Pbc5+qv7oq9iuM8dp6NAaTObSO0qn2sD3XchOkuuTNxus2toGcTEelqTwt
RUMBL25NHw+jZpzWrQniTXDhSOcsqt6Sbhtszaye69a8icE3vSi3Vqc6eST/laSQBy7N580qQ1nr
7AHof8HoDtX8CgjXr2jO/Hz5merWcQPXgqAKT8X/kXZdTW7jzPYXsYo5vDJTGk3wjD22X1iOzDmB
/PX3YPYrSwNxhbu7D7YfXKUmgEZ3o8M5Fu0LwNbOv8wZbEprcRqq3B3K3ms64vf4gXmVHsYk8WJz
tatG8DdlPMZW/ZxZ20FQOncTMXjHOXOqQ+/CHVDswagB6R4d+ZgcZzzQMs9aYiSjiMSy245hgyVX
OubFwzz7UlrOikZUNPWV6slsFruoPnPEXxkGWUcLrWGAa0KTgDXAqLhopmK8LOQvSIPBEwHFhLML
F4BdOguw3aoHy1U/3BZ6peWMTPr/F5e4i1sVrH+YRUE9JOzJ93bjgQBce1lGBGMn0JCpAOzJ2lxK
Mt5tdnFQHwm6sevNzg/Cy+31XAURjDDqWC7Ws0qtopJSA05uRCnqzEgJhog/pr57VADBRn+8rAK4
hjEOYtaQcdVaAIgMdTCNAKVWhIDMpXt7NVfvU7qaCzGMG4Q+ojV5qICuZH6v6tdNU+x+m+xuGB00
1d+WdW3PGWGM+qWglgA/p4mGpE9/TbilrvmiBJTG9/8BAEZf88xde7c0RvEqa5EWAOVs7qJ+xtSg
vWaJbYmeSF5n1Z5NTEEeex5rO287GU2UYhBozmQWXWsINisqEGuuViB2Xkd43pEnitHDvMu0emmo
guixXeGtCwfj1eP8vCYfrUb8ffvseNLo/19ovYA5H6XWeorl8Q2PGldZT2X5cxI/5BkngUqP5dax
MY/depPiUQO2pdumsaOYalgnLUcR9xeDnJuKQNa86lur9HobhAlcxJ1mG8W3QrDl2huraCxK5/a2
7d/iP5LYh03RAIJuIhgpkEnj9DNaDBsJJb2Bc4t5YhhjoclFFwPPXXSn5CEjAaY4ZxL8t5UwhkLI
xryoBiiAjEG8qTGcQh/83Fw5G7ZrXRXgWgIMH76SdZCDkMXqMoo4Guu5Th7NZXBigB9KDmkye0KH
jsKjQroO0d+s0lkko3CNOo7qqg9wiuSrrjvV9D0nP+PMicnjnIWo/NYp7+7+jSU8y2SyLbGikc0Q
MsQBT2ZQhNnBvCOO6KNdBtNy3DwvtavvrhQw6i4DTfbsFi2uFkyguOs8fiwA75ia2lFSJ1eUkl9Z
NTrT0rjq3Ae68EkXx7CVnqqUByp+da+Zj2CMv9bp25yCTQlt0acEY1kqr9eDruJ6lTpeppiU0BFT
vzdROo55MCnRGY3f0dILcMIiiEPZp7OAvBn7qxsn4aEAdEV0ieqWaLF53UZJszS1EnS7yk+1VoGQ
ziu4ozt7CWvMZQNmSNHRZYvZD2ZJ9ZZZIsVRpYS45SNNWJOwBGjTD9WWnO3b+FHnlLipsjObCPoG
TAsZ+IMKCLOJOaiEpqLGI2idv2ej6M/GDyUX7tSktQdrtaeu4jgW6qZuCGTfkd26qYlKVqDMERiT
upRTx8xS0dbAfm5rrcUxY5z1vYWSF37MlJMSf8DWsuiinU8g/YUrc4lyyLqTCQzs20bzanGyiCET
zABQijUNh/j+/ASAAWpdjxCk0US7HHq7mT4LuZu2nBTn1d16b8JYSLSuWKatJ3Bom/wptj40Wnh7
HdeNjIwAZiFdkVWrMaKVfHGIu1XO9K0FR91oG19roAphENPG2CbHFVw/yBmhjNlaU2ldpOFNqBlY
DbqVU1/4RN4yANIv1Md5Aukq3ukiI5AxUWk6yfpmwVvn0RzVDykY3VYfPUx2G/D6AbiLo0d6oYjA
oxzXHHSMSEpvPoBNsZ3KaXPwEgvQFe3/4+wgszQmMO31uUkVowCs6fLR2u4GPVRBSTZzAqtrfYfX
ViVUapC1g9IzUqY5rts4x/vS6r1NdEkViUqI+uJtbdwN3y6k0K+42DrS1bIyE8QIRewVsWm3feaU
C/7NnJZjLvYdtQqUaZmm0hSLWRFAQ/MtrXCzaPe6qdpNUDio5wOSg/wCVhjnHl95FXpKF9KYlZmr
2c6mgjhO0z+MakhMR6yfbm+edGUBGRl0dy92b1aVMtM6uqIM3IWqE5uAxRjvVA9VkVMDsvXcm45C
sGbg0vzHwFqMbPptF7JVqcmGQjU2N9YXV2rbUDKtUy52nFPjbSPjxNQ8lnpzwRIBy++LIC1Ti8Yf
k56jh7tiAMpvqm+M1mzAIXZrJgoirnBlPI7144wW7+3j7dO6bhuiO3aWwYLHWQsmetqKPmKd7F6x
J4/SnWYIa0avxfCrDq4e09WeuqiKKEstnu+WK3Jigv11ouESM8RgDWfLJlVvdLUyish4bM/ieGqM
08hDVuCJYBQjHZD6VAheF6vq191BEe4MHir/fpZIw6wNhkpxYCxWJACfZBInDWLu/lNZ+WJ5L8p3
dXrQ0ock/ZZmnwzTGQrOddu1VRdCmRsNDm1DEgSc3xh/K9Jorb5MZgiy7o03s7S/g+fVMdfaGvLY
7Oiwl9CcmqK0u8qJeUP6PBnMKRmigHi4q0U3FtHq34iHXC7dUuT1de56kYs9Y65vKiVCmo9ww0pz
0uNPQ+mLlWPyeozor1w5exh1S0ZdEyi9dLEXtigz1SXJVuQZhr71Y/1hmrrfaazYHamf9E09YZDC
QSqHY5r2/f6FWEYhhnbNgf2NcxKfNn/6RhHiBeeHodmbRztQ/nGZhtqPC3GMWmQbUIjzFXdXRhVg
XH4YZXjbQl2/URgJjFKkmikkxgIJ5Vs+tAroK2U+aicDAJeyPZ7qgPsw2lVEeEoRs5sS3DK7Kh3T
qUqLswPipJLeCbNr8B5Cu0p4IYJZVq9hNEGmIuoYPYl6HQ0rwBtq5YlMnCYX3mIYdUcDWLcQE7dq
tV71RLFlvM+XF84pcZajsq1PqzlhTgdZ6wWwv3jbK2Hqil/S35QMSrbJL9DXONmDwSl/8qQyz4YE
KHP5LEHZm+RkVSdlsJsktGoe/CM9i6urbGhgGkE+EBzTzFUuhc6YN3UCqtcwQMtJHYi1WNvGYh50
6TmOl/tBLDnwR/tLO8uk/39hPpSC6Kq6IcbQisFRC0xJy5und+gha8knzuHRt8D1+gAXBSuF5RnM
+mCnlMXS8EaWv66O9mNzC684NYAvA0buEvVOfeJ1uu/r5FkiszrMOyh1PwmwUsWznDkSmKji59ur
2j+0swjmDhNZWnu8FqCRUqCqJ4wvasZTPReurIV6z+Ol5G0hc50bYLBL4ootLIZPaGZFQfT77eXs
68N5OcwtFsYJWFgLahuLjtLmU5k9xFY0kN+3pew6LcBz/E8T2A5GpBgsI0MTo1sBvhvAvrp8FJRT
I38ipivEv0sS3pa3uyq4RzrdjV59ludc06usFCq44iqPTCnUhWBrHxPemNautl1IYQ4nnuamXVo8
C4CoEIgNMD9V83FtR+9fLAYswBR3X0LzCmONwOHZ1qjyI9WE7lrJH1JPzvyeN/S5u5gLKUzWgmSb
XrZUyozpnbi9M+Of4pb+48QS3PqFECZToa1DqpUZ4mXNiCw9UIbjuD302uvtDdt//V6Iobfqwsit
2tBISoX3KOhxMzsL4zVIfcPRAt0ft4DPDHc9Qo1gAqAZlOTYAPoL2+85dH3ZDrFE3RR6MO7o9Evl
zeGELMzqK07jto4QcdHk6MGz9vVCKkslJVZJPWsSkiPK+mzmD7LyYkg/qvlUCB9z8jhKXiZ8lK2M
l27aK1BeimX1sRb1fh7gQlQ0B8VNOdhrrt/FaGNN6/qulhM3J8WjOo/36oK5wdtnu2cQL4Uzaqqb
fV9tK6oecDhRuZFoLXuO8ZDpb9zaV0ZL57LMzbmB+qSVktqLAkrBDmmF3giatnhJ0beixMphE4Hg
3Y5wAuWzuRK/2/T72CI+3qOHWN0Oi9AHQy1Fol5ElpX6S0ye817nWNbdwPxyQxhdTwRriacBrRmY
U4noCGOK6f3xMHoqhhgtlzfEuGfJFdpUCZZtU7siCNnyWS+EHmFzIXpb9kNuvGr+PiivWQFsy+4O
f98+b2pDr85CQQ0BUCPobWKTFaSS5DJOMtEtt9HRlrtMn15S43sBwhVE01ESFz9uC9zf0LPEq9RF
KVszVAAlY9zl7gNlp6KohYuv+nT2ff1wW96e3UWbGMgtTBRLgPL33lYl6Vwaa5+Lbpaifydrgxqt
4pbA84g0LLnaRwDjWBKASa87OqskMadZTvAuSALB/LAVL8vW26v6TZi+3F7QvjHUJBVgqHilXvVa
bhkykkmMhAUQfnxrtuMDJUpSPhBHOaShOQJtsHf4iBK7mmLIKG6h8+66exDE3mrSy+imGY1I2H4u
WdAMkW6+tL2d8nhrdg8NvcXIyBhozH3ToQsHM2W9pCKbjI6QXr+DW3C1VvMXHrvQXhSDJv0/Upir
naNXAlMuZHO1UrTrSrP7LFpMoHXymHF2a8mXkhglNOduXvJB3gDVqR9oaxVAMwK0MDi867xrvi+W
RJd8sXFd1hayrsyb201SoGktOBZ5L3ve2TABeipuYpeaOBudeESPyORLFSezyN0vJvIDLIyOZAiW
IalRn3oGvMJa41zCfI6GzTbLzl55jPG7xazLQ2JC9Yze7TXGIY3u4pVfsgMMExrgTHv+Rluza4eX
QL0e86Jhzfm02CmHdVRQnyfLhkZWyVc9hDdBhrCGvAogQYwfrMPoJA9KVLnika8qvE1mW8nMWpaK
rsV6ifxL1X2DBC3Y+jBn24Nk4GERvlpax4kueHv8Fhpc6GeqdpsEkFQozxPlkZXC/jV/AD/UyXpa
I9D2bfa/qS1c7jETbHRL3XWVikveYqa2vWulAzce3r90GrCp34aRrh4QU7JJK9pJ3aXOoKHtSc46
97bR3zdVZxFMWGZU2TAsVFNaEYiSd6ZwiJe7imc99q/2WQqzV0Y7rfOgQIom/e4Ht2zCVuRhKOzJ
QBePSqtmoq6z4GC5sogKeKzxDoIr6azOybvJ6XgTYntHciGFbbAarLitjRyJitp8UIxDtfKeQHQr
WH+PMRs0zGLURgFiwntDO2k5yMw7hBV0eMjU7RqQWWjGdJAdlu31KETcbp09FbiUyJj2ZCVjKmb0
NfIsH2QMT9uCk0reD0oXUbmZW8KZCLldfb+tebtXFiMXBrww5okATf5+pYq+9TGhyTqM2ZmBCsD8
8YhhsxkUBJszfwPk54E3KrW/1LNIZnPnODZyCUDi7pKcsixESiuxIiAAcFa2F9GoePOrePRjSk9n
ViZiiqlF6gT9wT9md/Usfwvb2TFeSZih6crQ7f6b9IniDC8276bt6qdsiIAYBHUwxhjfb6oxWZM5
KStSG/Gzph6bmeNB954RCBD/9/sYNH3/+6tq5CgowLYv7U8Zvmv9MAF2Q49BKBQAms8GrdDtzdy9
1hcCmUfrKAuGmBsQWHSrLZsnE3JkThl8L8a+XBRjBEm/qMuWYtPqpTuWa+lry2THC6H0PgBI5iVT
eHvIWkMM8smzhSXVd2MET3WkKHxiyEMc240CLpfFqOE6GQ1RDGi7rsdguYTnx2RFC/BOs88QYWHE
pF/DUvqKRyPiYTPC1IM3ErTpN+vBkvO7xmoDkcCJlq0vNHOooCvLuX26u0XSy29kbmSKeEyRU9Qr
14PiVyArG+3Rk/0ccREPF3P38l9oEmPn9CQvB0zHIPZvfmStI8qvqhmQwru9It7hMlGs2RVxXnfI
LQr6+lUiUFip+VbV5QE9rG5R1UEsqPdCOga3xfKuCRPYysU0g2kU0Ygk+MMSYcQm5nU57FbeVEXE
k1dGTQBNj+/vft9KhZyi7ADIp+qb+ql0KUiriikOwD1RuEHpERkkjoLsmtILmcyhpeXwv9rsWD2M
EnhaDzDaMbBNx0D8V/cSXhfo5SZto2PvZa6Ig9XBbCubEWzl17mQnCx+kmIPd6gVEifjDVpfw8Mg
UEdT5x+RzBUd1D7pkg06OXi9jOcHGLxT10KhZbmb3Ffzc+LkXu3wirS79u5CKnOQa20NhjxTNyid
ZPJiVg9zGW5pmHTPt7Vy9ylwuT7m+Fod3NYoo+F9SmF+ZHBmyC1AhtblcR2Sz6ZCDghwS0cx229z
MvCKMH8jno4fYfhIRubrvcaOok7mUUTcOfvNvRbSSErDA1nmcmbsXj/lLIjxII2ejm1u0MBTflLM
F0HwxpQTVewf2lkEo51SIyf50GIt8lYDIVa0la7whilBLgjg1RYPJewaCuFNNc/yGNVUNkC+bw0s
cweQZLQLHrN7w88OgD0MiDN7aVj4yTN4oBEh8i49bzcZ/Uwa4JMphD6tMNLSf4zzj53y7bZmXonA
FUfjMYYvkfdXUXB6rxlWISl91SMBRFa/ScMKfxv/9MDeRJgYt0TpBI0qzIG1ylBqKwU+2xAXdQoY
EDrNBx2iHfeVs6gjR9yV42HEMee1bd1sWQ1Mo4zWQdNdUDobUgetCssYydIIfCNO1HQdwDMSmWMC
K3gptsCHhvFaPeCZBqIGNhzlQBvDJrvxjC+8rlLeGhlzYg7y0GaAFXV7/WONtHIfVeUjyQ+bhraJ
15h3gtfRCbNCxpmPvaLmQ2YBgA2pmuyHVmt3eZKHppbYqQxCVfKhNURnkHObNBanl+HaeDHCGRXN
+0JIlxq4QGowRtqR4FnW3OFJ9vCPAyNGEN31i9yJMWkimSoRkxLWgyJ+MI1g2nyN1w+3f+P+XAc2
J1VNWZZUMSgKEAe1oLGsK5vUH/7NrT7LYOy9jHE00qCw7GJBtrx+XsdgLDlqz1sHY+qlCcBFcgrY
m76PGkx8zpunpD9vr+Pa+IKpiBZqgHogYuSDzfykaSyjt0QFaMhkV7/7O0AUe4Izfek+0ybx5ccX
3VY8MXR/Jq8cydQqvcs/MJKZ5eVVOdZSh7EZI7VXB5ytxznU7teHIqJg/MCUfuEIpD94SyBjJkHW
ullmjaUKoQiguiEYwy2Y3M0Dvq/HS3ZQA3FLGGMk52XV4pSS0xh9qCfPsh6psl1x5zD2DMe782NM
o0IWSVE7YM3Wd8TFuDzYjHS0zIJBiwv3f92yy5wYYxQnXRPmvAHI+gIOFXIHEjnPQvVLGW1xsUua
SzlAWyjaH6YmMGpv187oYKLyC+cg6eW6tbeMsZRbZVTSFqRRTS7eD+ZwnFbDWa1fm/lxm2dvWYB+
u9ZJ2OjGZ2ngAfvseaN3W86YyzRb52kSWtUdtD/gXuoLAdkqoM1Wt3fW74nkcNa845DeCWVMZ7K2
SV4tUF75ZD00HxQwbbdh/my64k8D0xVpCD46ZzmiIbENuOMjnJvD5iKVwir0ohFVEEpufhZuoXG/
Psb+7Ol+eiC8PpPrt8p7PWN5TOp6VMw1xVrpcJjspNCzGTXBX+Wr+iz6taceBXd7BAmewjERnE22
GJNkDvksbjHiDNTnD+BgDQnKkYDI4KS2rgvIzAIZSySXkoXOaWCM0dSr5Q/AbRKczFHwYii94TsX
AIRjjNgEqKquibCiDd7dHiixFCVg1e9SN/eRf/20OZSFlQg2L4aiJu7GNWUnTCYNLeILhcHW1u5Y
EFQmCe9Ze/VUYTaSsUjl0OhlYsEiNZW9ZFFT3veUTVP40PBgIveCpMsLyM4KjJ1sDCuYJ96MX3bM
Dm34Bub38B89h8WYl6aSW5lojep2IgCpwKcC/xFkOUfVeTvH2JMqnwgq8KPqlutzZviG8WUDaE/7
VOc8mPmdMOZi4ww2kTs1klHMCZDuVOIZmS+KftVEHOt4O5ZA0hiqeBFYLtMKIBZAfb2VIVs/9/EO
cvtw8U1b99dw4sGHcXwAjv29QGSoFD0BbSya3bNP0yd01aB6kgTGB+Fr8QjyXf8fFwHfaTpiNUbg
uiZdSqAVqjBFZtJ5+ARPjBXvP+4kE7eIKxDC+xELm/04GB8yT8sdZUAyQ/kEdkT48oJnnW6biase
577DXNi2DLD2xkkegzj9wlnSvvfSMKiqI8gF+8b7reuGqgWfAiBXtVHwGjDsSBba6snkCsWXop08
AXUFTWp/WIl5IOrwUSxGTiT/N8bjzyewfXi6RrRS1REyCOjTaFtw+q3aYawHHwUOzFZ9EoBWnFXd
Y49cFWf1V714b4pzFs1cjQQjFLGGDnnM+YmfaOPGfDAO7RPgiTghyv49PwtiroQh6YnWpMDmMuLT
Mj4Mxd3EuwTXjUPMYphbYM7KgKYkyMgxkgE2dqBMJxMuuhaAacFdvpeH+iTltvTI2cT9iPO8NuZW
JOXSZSLwmtzl0GKiNfEqZwsoyKLg8qrL+9fhLIoJ6OOsqJMS2+Dq6lHRvi68G061/dorn3+fcZl5
R0op63uqD1lYHCxPC2hNiJf55S2DidFriywiSXBSy6QepfJVJgsnDXXdw8soA+Mo52bGFEsPnunF
6e/o6EAV1K+ofuJYliNvgPVvLP553xgrkmNmYLCG6S9pYATziW26cRS/LP4Qycf6RP45EiZ9mv+R
yM6+r2oPQKYF8dM4WLYBTqs6DrvW1snGubnXk7Pvd5Kd5tcyAEBn0qKA7MZ6MB6W31nYBVNAB7i0
0/h79oT1rSVvDf9FRujdGhmjkfSKQDQJAVwxKbbamXZjRdr8ks48v8ZxAjprOVCuq8wGadjtYXTH
aAj0L52r25KDph3u43/fFKK/GFlf0QTH1HuPU+sjCLME3OEui+1StJ7BoGWr+j+uAL4d2x8xbKIL
LcNJaU24AGWk+cUhC4pI90UQdXOs3/7eneUwLkQRlqQeVOzdX5SC3V+MqUWEVs3v/EIcZ/PYBqtM
BUP3REwghytevmW23DyNumRz1rRvn85rYvQBqMNxUgiIfyk+ORo0vo7h+lj/1m2k6P3W6b5ziRl5
u8j4kEqEWmQSHn3xibbKNYEMvPljEU13jV8HK4+z+G8M1nmFjCNZwSWTiAK4NtaD9pkaLKBxlt/1
59VtXEx2Q+bEC+X+5uV+lsk4F5P0ZG1baKQ8tR+22bgrSB5hiBL9/+odyWt7BL5jL7YfpHmLhrZ0
MLfyXGNIYFQVp0r7R6FrDyWXVICnUowzKqrR0vQUVibpfaUPOiu1i67nqBR1N9eO9bx2xh1lpV7o
mQYjSoDyqL3IAwgoyH09f1+Su6X5d87vLI0xMUvdKKqhouZDe9Dfmvr9+K73aOo0P/EQPTn7xza8
J0aZlKtSoxoSj+4EcpOqre1aTziL2k9T/FmTwtiZVEkGtO8hSl41e+jAh2CkrpQktqT8y4zWWRS9
rBcPRmEc6zpXV6S9QcNQeXE0HygAK7JnzhLyQrrrfob3hpqt9w9Cu6ESTj25bwbjS3GI3fhOfcmi
zakegTyNzjdV5Dl13qEx9mbQkK/d/iJtlPzUKdCWC4AeF+3InuTkdHzZqXhv/beO2xuXgJ0975a2
7BYVgXKPdjT6Kk7AefAZjcFh4ZDDKiFJrDjdg3GaPYw8BVqEvBPHslPLfesTGBuUGMVY4FmnIrlm
2MN97RdB5mwHyentHtloHgooT2kZ21K1iQBcP9iWoe+deaqOTdbblWVEajz/ur00joVRGAuzdm2m
gcgCuX7AVBjkp7xUdlGDIKpPnVgcnWVZwtsSeYtjrMwEIHYrBgC4G69hlh025asCrF6Bsy6Opl6N
cMNhkDSbVVfMonx4rowolj/eXsjfpFz/XHgWeBsYqugyyLF3nacHold45KhHfTi4sj8G6yv3ubD/
YjzLYwyMInbL2ioSbNlwZyjflOZlNg6T8moN30h3VPVTnXim/O32KjnHpTJBjbgIYlJZSBIR9UcO
+OXJUr8Ow5e+Vr7fFsQ7Mda2gPpzXBdUjJvitamBqkqOwtjwbjLdoxs3mYWi64lozGUKKdIDQR1g
CqoTHSvYnP6ez9LOuVwqYzZEoinoiAaNVd4+TMuDCFx2E60o4MYbzJeVa533869n/WDMhtXOI9A7
ZFD9PQhHHSxAqVMDMd2V7ikU5JMO1IzSSwlAb9aEs688LWHMyFB2REzB5uR26mcRhnG816XfE7c0
uRtho98aGEKyqhsm1aELF1sXSznXGyIU03Dy/pXbILz//r8QwJyYAAbavFWJ8uZrVAfAD6ktRrSg
W/nTaPMI5fZL5RfymCNT10lfKhoFDWV7SKfcBRWmo6I+byVzYYMtxTXG6rHtu181ER2LZADHW5wJ
QABpux4mRL910pyWbAqyKvUypftw+1LuhxnoPzMlDfT2EguCnYBbYkhA2IP7UkfjYw7WwBE97ujP
ecPCoJzUvIh/1xBciGQMwTYnmLVLEEct9TFeXuQ+6gtOtYz6mCsrcCGC0SO1tRpdnhFSYMTdyczC
sRIAYRvSM6IqR0OT5lR8XRL1y+3N5C2MUS5JI1aWZJbipmNxVOQqKqrWaQ0h+m9iGJ0a9CSJTcps
v2qV0yDm7XLpY60KnNXw9pC58mlaAoJKwR6qQRIqYQaOWHQIBLxG8P1uhIuzot9xcefjokwkM0bW
r+4Xe9E/r2jgkys7Jald1qFVhhhMXEGlzKvO7duaP5rPpsqsqWvTTMdrXpuSZ6Ga7UKRft4+qf0c
/nltbJJslCoMkWQrgvgWILJhhm0kgKW+j6cyyrYYvIM/l5mHs8k5OJ26yIsNLZtan/UZNo7EUbkM
dqp+HcVoVUMN1HjD4hQyJ+Lb9UsXq2RDiAkD1gA6VEEKnb7M4GMypTawUBQshcwvVR6n6v6D4UIe
Y0AqM7Y2NUeEqTzQWr/kzncU4XYLmycUqSPVNh+qFzoOrKJfP0hAIHn7WHnrZaxLPE9rvxQoj0wS
uDGL2qul32oMzEA1deZS825L41gVnbEqJOkMMTNQXduUD5rstcvXgtdKyBPBWJQiG2rNysADCthW
22pKJyle0F7L2TaeXjIGxWrjfpRLPNWT9tg134zxZSxPDdHsRD2NVahMHD7B/fj9Qk8Yy6K3kqAR
Qp/QQBWV/OYQR91n06ZAXHg+B7y89N8EFxZaakF1hj47Jhcht5uBmg/uwV+Yy5ShUY3at/zKEjb/
6tKdhTG3HGyyxpIJiCw2ObMr6VS3IUDb0XVjm6J7WwP/ZiPPspgLXhpppxW0atJ/pmgQ0yk5bPfm
w+J2SHsmD7wmkN1gU5ZVRM+qLpnssCQGVAYUeNHYqn6Vs2chfTDJczXy+u93lf4shW1QGottWcFl
j+bF33N616ixncQtZ+d2LcWFDEYj8i7uhBlcOG5SHqokInIoFSG4Dked04+7e7cuBDHaMElakSCs
BI+LTwsVBZy1EOQHXoWOXtGruOpCDKMIaz1aHaFN1UkepV24rVHWfMvazwBEmtTottbxzoex8ppi
ZPAdIHXTTc1RDclelukoxe3n22J4S6KfceEtxYQUdQWkOXA5EKcUXGF4JKq9kM+tHCQFxwTy1sTY
8i6Zxn5YUEhdh18pVE/VZ28wCKf0zJPCmPNYzqc0HvBYm7djlvyUpDAHp9vtbePJoNt6sW3pkFRS
XcDWZZVbZai4gFyrnHjPeZ5aMxY8EclAgNVHY1DFV0LBUwLV58egtxdzNTeaLq2pt8DAAOhg8wie
LRfsTx8FtfFv79l+qCtrsGh03ueK8Kgau7XKc+QL1gMt55AwDpuop0TX/+6RdSGKOR992vI8hpdy
jWn+Io3Vi4ipwrblGbj97ooLOcwJCV0lL9OAx9zgVffzcweeAUF0Rlu3Zd8EerLltu76ymuu2PcQ
fzaSjd3VQjAqBaDY7px5kE00H5RuKS8tvK8WZymM9V4WEJrGFdSiyKLE8prsozZyHMR+Gf28f2yw
3udr1XS0YP+GJQ+gpdzF/Eb2VATy4/akBJKjOToG683eAQ04Rx93+3ww/gMqXksxdXacvxXkCbzZ
yP0VdWaLbWLXRepmSyDEn2rg28intb6Lpe+3pVK7fe1DzkIZG2gWzbKiqoksVuLqoLXvyK/bAvaV
4yyAMX+rLpp5B3ReVxvkqO4x85aDh7Y1I7njgm3uv/AutpC5Z7UM6AjM9+HNL+d+3o9OAzbjesLc
aboeiIXhI7y4NqD4LaL1r5zJeZ3M1TP0vAY97YJws0LQp+tgUV4HR5oUHlHbW1PAjSNja3l6Vncg
FUN0MRziUxosh/EuC2kHsh4lmLlT7fS++WEFqM6cgE4W3j7O/Vv4Z5lsha9d47gbE/T6Jb1wT7Yl
GGPNF6SJ02/HE8NEUHKVGkYuWugqUYHuSMiLVTVBmxRPt1fDUU62rNcus5BOG55aVvKtre90/XFD
wmPMOSHAfuB53jQmeGoFICISoEy5ehZZpWYL4+NKnvEywFAvRw3/xgWcZdGdvQgF2i1fMhWYXXhm
Ld72gp6qj5blDj8mV6GQXF9oBW3Gk4iXk+adGGNI8m4TekWCIRmKw6Q+C8WhqjhPSI6tUhhTIpFU
XOSEWmfpVCk/rPjXbW3gLYGxHkuRDmTdcEzFahfCJ0rOjRaA2zLob1xdXgwZ6xIy6rrFMnnWHRC/
9BGRGkLoObmrrFOvPmj5q2B6o17zlIH6xFvSGMUzF102FmR4/5c1NCMMUYMThRasufUyhSOLUTwx
LjKjI4hzBy/7AHABOzlIH4CXinIxOS1HXk/T/iwTeGssAwSs1wQ2W5dqbdGhOqGj4v/WQEFCOUps
2vI8AxuCOPV9hXYqSkek+zSqM1q7+jd26uIjGDtVzV2ubZOCdOmkHLNWOtbC6GsyjxF4VzMvxNC9
v7jUQKeD87LwREkyZ1LRiukLK48Ea7/d6EIIoyy9uo54NyD+mH3Fnx9KN3bbo/pgHNDS7U3gL+H5
kl3reyGQ0Zi4xAhYmWHz8mKL1lSgcIWhIUye1fBKELum40IUY50W1NxLHbgmbtUAGmYjr9Y6Pd++
2fvBx4UMxjxh+LdvFwuZXrkUjqoqPIrksdfbI9o4wlIGFMWo+yZa4kBvRThWZdfBXIhmLFeFR1Q1
SnhfrE3vlJVxEMbZa2v5KG6Tr08aR9x+bu1CHhPsYCI915oZsT467m1RXux01mxtsI4woc4kAZy0
z0KNtE5TbKFSPEsjb2CEs2KDBtMXN8LorUXPVli2ScUXKAdzaOypfqjaL1vCa+PlyWJeHno8G2k+
waUWvS9bTjy/jKabJmFau7dViHMhDMaaaObca0Vpoq5b0fxXcwAyUzGsp3kRebedtybGoiyg1Ctn
DfUkWVcPHYnh8DBxg1qWHcvk65hyMWz3XdEfc20w1qWVWiXJe3TZSCgT0Ak2PKyaxsaQum9hFvD2
RnLsJYtKX6RpUuk059KByweV1PqTQXg7yDssxqQ0ybjJZZeiDV/9Mbfh0tR2O/rdxFkKvUrXLvy8
b/QgLxS9KFTg1CLD7Yrx8LRoz4o0gllKRh5psods8HTQQS5yygmM3x6bt8QyFsXIGqWSU9TjjGfh
OLr6oTkkXn9MfcD42GtjL/d0hAKps8+6nx8stwnlAFPYhyn8byfJWJohwbgRqoaKW+Z33RpoeajI
/m0RnB1mgeuNskf7w4jxttk3D/9H2ncsSY4ry34RzahAsaVKXVr2htaSAtSa/PrnqLmvKwudRczp
2cwsyqwjAQYcgRDuFIybIzi2xGktkRkORdRkslKtQp2qmks86x/M2P5ia3Wgh0Uw1/FPuyxdu6eC
mFlwEiwOUiR9rsKORUlFs23S0UFlNU5+rG+g6DqwODDp21jJ5RpLi3qEY5PhoVF408RXdk28LIfa
T2Vmnp5GJ0Ub9lMBVWote/6b3wDKKQO5ExvSOdw5seZ5VjIJ4/qjWx1lH9qsN9bD5OIdDIlNSbBi
BlZ/nI4zY/zpaEwbeIZ34yJJjjZt5+Xb+nIufrYzA5zbN4mRpwXLSRuhD3ZstwCxVC9qYVpfBRQ1
P0JLMy4qpT22TC78yj6ootf15Yjy9yoUfqgzz2LCai6sgT0DndyO9cwjwnuMNv33dpcBNkRMKOv7
pvBTnVkiq3kx4lrrwZ+D7ng6uNIyuOsfR7RvnLsXk9WRUUJyoszuDWOXmoJ//+LNcrZtzP4Z5Dcj
wg0VVOke1M7BiL6gsctSjxGIadfXcRGRzuywzTyzg8GTrjSrEtkykOEu4eKExmtX3EbdsKsyaXIW
a94kxrhZt8rOxudnR5G5e3MZR6WWtRlhck72aWxt0AzlKov1UNP4umtIMHeiDybaUA4b9LGdkBeB
V8zIrKJVRw4LiEbcJ7pwqpjB6driOGDIyqGNJDY3NGH4Fg+bQLO9HjPMjOeIdg75sb6Xl2sYZ5+Q
w4k2D1U6SHCVHmON5jY/VT59YHSh/4KrWXC23t4/Z+7S6UarzTCIzFKxs7eMh0A7hJ7pdwSPbRbI
GZEj6u4QfLq3DTgzGmVGgmoqIKT6TuuAaIjlNqWot/jiykCia5qaIoNenruaaaaXRdpiKkLrdL+S
CmeZo31viM7bxbWcmeHu4phO3VBBxdgbZtsZtHEbZijat1+0avibqOnMEodQSjcnWWIiRQxuo2Jq
MenxkiSjAD5Eu8bBFAaCMPdNAYP64IWjDxYxjQrSK+xg/nGcztbBIVRYjElnsQtk0V0zBjl+semM
m05CodsTnKSLYHhmioOlxiA6BOnwoGR502hL/cxyELkE1s5+7Hzou6DSGdeO6Y3/YvL68k15Zp1H
KD0t5ElC7kUFP8vsG260Z4Untz1qPuuOgaKwv75gkTNySKUqdbWEE+oylvIwayNKFt8I9dPk+7qZ
ywh1tjIOoeReiuduxlOsUgt3avQNDZFa1ZdtRFJvqaKdYUPsdYlcc8iPStOLEuICF+JRa55TUvXN
gFRFfEfN50j52VVXGr3Rutf1lQo2lEcqNE0OYTXCVwfFkZdNmt6mWpANu3UrIk95i8XPALGnizpi
61jVegl0t7tGk7BbHAawRaP17SRuq78c3b9/wbd+pDOLsTTTScoUDKrdNngI5r50J//QHbRO+vOW
CNYnAJW35Z8Z06UsqaUcge84l34rk01u/BjaUXDaRd+KwxVdSkK5pFhS2u2b8AEtyLV6k0b/DYXf
SjVna4noYvQlwSuhqyD7Nz9kqnSoBpFOyeWi9dn34bCjGmhppio6+UoDM3Cou+eKfpM3tqsNqmPm
zX091U5UNycQkDtEb7wmzk4oyd41cnmSLVCPQ5BAyyHyLbyH2BWwgt9vP/1sBypdbRZaoMMmsnA7
dPZOnhfBFSFyGA5fkIapsM0TEgTNrh1fteLQhE+CM8euy5Vl8GPaejRU8qzgQ4bgL8cBmDpcDeCH
hbiOx+in/4Kbnc0bvn9Tvnkxz6YusUEMB0qVL3mMbqif60sSfBh+RBtQVXdjP2heHo9oEJa2dk6C
dRMipHor4Jx9fCPHlZbLaAxmPBX1LbDqJg1sH7HP6Gm+/i3VcZuu29RE62J/P7OpqUMDunSkapdo
9opaA1eLbkGtYnQosdx8SYOmTP22+KrnP/MMhXqpOCixBCJUaBqoTdBEkd+rlatbxn5ZdNbBeYgN
ckrTwh1M2ykQeOQIqCYK/fjUeuxsej8l5MbItbuotX1wJbvKCBpc6GYLwi3hfnKgtaSlpfSMFZM1
tMp+4WWSK/mDm11NG/kQXYdXIkIYFgOs+T2D0bPdLM0EQrM2In4QPBrRAx1fpQF0CM3NOD9VXS54
9rKT+qc1EFhqKmTLicGdZNPQImqG8Em9H8A2JruWXZ6gH3SgXeZPffgVzPsetbO/yZBBdPv/zPKV
BErqVk8rVKHQXoSmuWKvawo6RBeBa17GqXcz3BsjhJoUHVVcOdayI8tdloBuxF/3/su32rsJ7n2R
9hnyaj0a2jDDKg2dv6iN28ej37UifneRJe590SVWqksVcL2fXhXb67ItOIvN5Gl9PZdDt/f1cId5
SmozHdksikG/1/Xi9mp/AAuen0TKPgpbkbeLvhB3vgYrH+do1GHuMVk2WXsYw9f1BYm2jf397DyN
Rj5m6owyXVyhTDZhz8IQfB/o53FIKMqci3aPDwuSVl86ijwLKUBHr73Ey12RTo6m5dAw1QRn95Mg
8f1bcc8JJc6yRSVgGFFvoZSwW7YFZLYHn4CU3rwRfanLuPRujEOKZRoNRZMRavfI56jRrkJaQPJo
uJX6Iw1FLRuXOTHeEYIvEEDtMo2VAk8I4mBtmF2oAnTBQ6iasapBfQdqo0jP+tCpFmUMLvf6n5nm
UCMqIAs5zqj+aNfgWQ6UreSaYJlcXNlLfTEDmMBB+WpBJ/e9UYTAwrK6Ce3IgXCgpO9bIoBc4Y5y
+DE3c0tMCeTcelj+zKPcQ2fxC1PAI5UehKN6NKbJ08fZDyXq6TOtnRiskKRD92VT3IWT7udT7Mq6
aEJUtH4OccySTqGFm8KzoOoijflVr0BWKZtA22wLHgcXj6chq7qNflOoXnLHs68h/9HkSL5L9leS
gBRK0dwx/mKNodOMgtN5EdnObHGHs9MTaUllhjsK6K6duLvJLMHIw2UTkBGCLqMKaUYOPNHM2acI
iFBnUn82Ruk2ZeLlihKsA+hlmDHezXAIaizpYtQzODyZ7iRjusaI2QPd6SBNIjeioZ7LvXRn1rhv
pA81Zn81EPBEv6IrCG/cMd4PHPwIihtvPE07VPICIqj4Xj70Z2a5zzUriQlWqgb5fwWAg0m26U3p
ig6OAmpmzPgIKeuEK+UQNUS35ShJBqYUv0dXo0+3yJT4hjcHtZdsIOmJtiqoG4saxy+fgd9fk8/N
RHMYjW0Bv2yV25KaThbepMM1mkoNUWc8+/1/xJbvW8onZ7TJqNUhQq5SHe507TldfL25bnons66K
7GbGVSJwVNHSuFhMyYquHxOchy5A57HHiFQk09EO9tVYOeRWBsm03DlJ50g3sQhdGXquLZZDV1pG
yVDaTPrgxUADI53dvPAI7sU48Tr7gUzeaH1t9NSTJS8WssWK3JdP4dDZWBRl+Md9q13uL51DMYPw
9lr+d6WJi7B99nU58DFDQ6/LuEK7R4OUaXYjo+SXW98kIekYw/+1neXgp1MaxSxYX0lh7rT5ThLx
wYm8hgecOlZCqWI0TeNhwPRn1L3O7cuCtHMjSoGpok3jUKZvs8a0Fhy+mbwuKSt6oDPZIFCeR1xq
Wanf5dJWiyCXsdhbNJwHSxwVjlyTU4/hFW14oAXItePSlwcUZvAujKEKnhvyUZvi66XJ7ubI2NvF
L3n4q1bjs8/NgZWVxkPTg2+M8RGrkEmle+ixCc4vC6xWvjSf8rFye5xraIChZJgiN+5o3Y0ce8b8
qmA8NtsS9t9v4JwVPPIvN/e/r41P/LRm2/dywopsLww1+m26g3KJHwc2pO1TzFyl33RngPA3C//U
u/VVC9yPzwr1mBon/WSizRQiLeS+ULeD4XaNM9lP64ZE9zifG1KtaqY6YTllF7NXbhGwLLZ8rQal
J+2k/xabqFxUl9u9XcoNAGm2bOR+pl0ODiRSizBfEALx8zsa7Zq6rAD5QxbY6XXVBEbzvL5vF9wD
Hds6dNUM6LPbGj9+HodNGE4qckAzBBySrebUW1BHJs58ivzqYJ/ICR2Dx8WF6hmGgYdUcCz+xIyP
5jl8arPBbEnOEqEYMmwL46GewWiQ/Uzr9tv6SkWWeHQKiRbJBl6vrNc/3qfldxnT9sKRxrcQ4+M5
/7giDkviQaNEUyR08Wmxk8qBQfeEukNzbOTTbO3l6rSkgoy1wX77ik0+49QoSZ3qNiXeMtNNlI9X
RVE7JC+DHnxFcgVZBNUqbqblye6iKyu3nrKFOAvqt5qKmiAav/WkuK/GX6bZBZMNLcQxc3KJvuQm
JvxIdVy0CpTUxbajmZ+UZJ9Xph81cZDa3+S63C01WMCTKMg17esQou1zSOhtG0rPagt6uaJ40eaX
EK2ZcRI/j0v2XdJH39Jz25GU6DTIEF01rCAsSheCj06paY4cfy3t7rrp6CP0Ul5j+VdTFNCB1e4z
q/WlMAOGfDW18VpNIUkzaYCzIrqJo/bByMPrqA2v133nz4P44Zua3KO5yMIopB0SidHsyIVn0lOf
366buBDkfLTBxXdNrZljSeCfnSe74Ob0lq10lWzQbgQBiOyn8E3A/r01n+FiusYoqAxyBWZv8CRo
/6WetUNRc1P4USCKIP8Mcz4ujgdMhah2GwIw7fHZkDYkE9BE/nnPfPz3uXit7s0xTAlQLG/uoNLl
oBLhdP1RWXDYRI8p0VoY0Jzl3NRstvrWgC19k94oXg3ljDJ1tI0RqAcbQkJRIMpOCVbHEyYMppKB
AbckXljcmGlQG0ej2c1oQtQEaPzno+bDNvKcCX0zT1KTA0cYJ9A/NAP/Zh77wuPwox3uPDUIV/KR
qfXom+mYPtAtGw0Jj2njtBCfVLfRvenNW13AGiXYRl7KRVYaMDOjId7L4kciH1W8lcCs7oVV54/K
4/pxfotsVo4XP5bVmRZyGmwrw6w7VjT2tWryEiJDtosumwj6GpNVIXVfu1FhXJU9uJGi2MsX7aB3
D0Mmvzb2fYTm9jLs7xaCvkZND8bEhDYHaoXrv1W0L/zhHLSimlV8jZHqrtQaQVKmjKfMifIv/VwJ
HpMCLOUlYIyqlNDo02meFHlz8t220JS4+28L4k6oksqEphXOS1tsYu2xirBrxwR5qrns/udE2EdP
Znt7Bga4dkNFTTLiyZmnpdeTvEWH+/pqhKeFi1zaebY7SrBj6gYZW+pHX6B1qGAULXmVHWSKXRBF
/xCFuIKQgtfy7qpB7o0aC1MbzRnkYyn9kI3NkELuczl22vP6GtedQucbh9M4SpexwuOI2ldK6zbh
jSmie1/3cp1w92tsQg+WstMfIcVfG0FpbMPOKciBCock169W8Nx8dIqmljtrhgAnrtbR10GzC/IM
4k9Q5EpxtyLkWt+8CyR/506oE+4A95EhJ4qNDh51A9WDYwuShuYwgXqWcfx5xV4CmXAqYk9YdxCd
FzEdKqpVeYn91MbmTtMqn8zVVaTqgT4NQZFrzkw7f32h6yG8TrjQetHjJgOfOOYqrA0BeGpXZbiZ
RJTT65egzpNPWM0oWRpLltbljdRfhZJva70bGX7YX835xhp/rK9K4Jg8iZyV5HYl2RhCpul9nxrO
KCEClJ1i2Un53bopwTHj2ShauVbBigTHHOxdMwSz/EQSUVeByAbn/L0WD8NiwhkXdJqnvUPxP60X
YaLgiBmcy+uxLtl5i8p0vGNt0dN2cBrf3kTuv0lmC/yO1x6fMBeM4WA8UuPkqBOvQetGmQaq+br+
dQRvcZ1/i1fNkjV9C8+TN8a+8Oit5RG/CCQfLy9nhqZIClXKzI03UhBd14JHpOi7cTdZQk2j1tjh
KqfJVSOXzIXXSv/RCHeVGVoJFRgFDpjX2amBPMowGqfUEvHus6//efCl840fkyxJua4gojHaYzZ/
G//3EToGuJoq62DUt2WeOXqhSjqXFdJalDi6fV8ZpqNUk9M2npIEtbSvFdFY+IX81keT7ECcBRpE
0du6VxDTyHtGDFzjNvF0r7DcCazpM+rUAqy9jILvS+SOcbtIaRgjUAe3v+nr9EmqLXdspoeO3Fp1
sR8JhKoyoQTHZSx8t8od6z4pLMloFgSH2yXIfrw9Sr2kdJYUlxlj4wfpo+xkboPIWXCLXvb/d9Ps
72cbHGddbtsGFrzkr/FUoGikOWBy366fcZEVLjS1GzlbkNaDkl+ORgM4/rJcW6JmmguNXR+dhTvL
6LCqqIx2DcwF0E0YqfuhG90yGry2DK/0KvHsZfKn1LgFX/JLVi3HikSnpk6/xbGoTiZ0XO7IJ3VV
pfKCUQjrNHjDDpojnnzDOJnZfMckikoun/z3r8iFCIUpFWUdo1LVm4cQEg79X2WCfv/7hJtws6yo
GRsJjH+VrAd11+wyq94ORJSsFJwDwj2QpwQsSkUPN0liqNi61ZxclfB5LUOLiLVZd0nRF+Ij404r
k7lnyZPsGN2RAHrBnvGjg5Brey9uCBGtjMOVMsWIQJEUaIjQEaeWP9rGDUcZvPeRY/eCC/Xyvf3+
sTg0wQUwJjPknT3ILzSJZ0qlE/auAvHv9R0UOB3hoCPv4zq2DbB+q1nkqE3p2JMgvyWADcLBhtEq
Exk69Hao7XHMvtURamnf1hch2iwOM8Z+WTK5wwWTWdCWL52p2ozyjdLpgs0S2eHwYMwn3egGzAg2
kWe3274Myul+EOHsJ+nU92/PAUGNNhnNni3Mk6OuoePGVDqIsw0Y3y18GRJVoukXgQ/wr4a56lO9
yFW8GsKbZZoxSS9wZsHB4Z8JsmXioBZw5iozb1u9P+R9AfozGjRW5YKuw193B/YZ/gyhfu8f/1So
ZCsZmhYT2EN00NF0p9zU04MWda4FnkY5WDf2VoRcs8ahAlHiagwXUB+UcbuLsxDUGy1aC7TEs/J8
oyydlwAoym6mrmaUVzoix0XqvSKRNk2ZH408/0WhEGTm9guNBiifVKe8qRwpnXbrv1Tgvfy7I166
HuJtwP/M3vV2jW76wim7BTxcteCcXNAW+HCJ868Ok4Q07HvwvxmnJUCvkAvBCx+VDq97VkHp52YO
Ki+nJnJT6vRihTe25WufhO3EWTwkjxHNwxnP0n7PJKkLL7mVXxn7UuhY23kren58Ujd7dzgOf8K4
R2uAEmFlBGxiUy9dg4TUWUbQfi/2PqeS5ZgpDQwruYWOimCzVQYHa6vlUEnTlKEoFyTUuyXflmAv
CUl5MiqMMKdQWmw080ha09OU6mpKm81cZ06nDC/5gnpVcttV49aG0sQctXtDgoIZSlq1JTlKkx6t
pbw1tdKR5DbQo6+aWZxCJE3qXHZLW9/+N+/kQK/Pk8xWGGm00QZWGWjlTYi8jOhpILiM+GqjPVly
3Jrg6knyjdZHB7MP/Syqv6yvRQCofM1NGnKSSCEu1d66ypLrQUSvKDjJPDXOAAJ7TWkxIAlKM0+v
lLumS/ehWvhWA02q9bUIvMvk4C3TSrUpEvQyy3vEV9fJZg7SrZj+SoDZPCMOoUlZ24zUy27M6274
mcZ3rRFfp7LsVfZ8n9fhZn1doluWp8Ux5w4NUjMaZ1j3pB3UmyU7hUF0w2TTii8tprr/586LD6Bo
cqhUdXXbSR3CR7W4kR97tUXruaDAJ3I8DojqpdcbDdqjIKbOwL6m7/U2C9b3TWSCQ5tKy6q8Ze1l
k7Ft6Iv0v09rf9wlDgdonMXGrIOcLG39mh4aBSLWgmKaYAl8C7sVxVlaKgnxqrhyVPmOGIIARORb
FvcGiogRpXglsyKhFpDDcqAb7dShUUneFhtyIxI0FC1I/XjfSUadhm0J0p6xjoJGnnY6KmHrn10A
nDyrTU67UFsSeNakPFF6INLRHgW79iahtHKRWWyZZ9e2UvSJAYYv8NIt6SbFs18yMVvYfjUgCkfG
KbAzbdO18l7Kbuz4q2aTo03q2zTpDxZNfkZLfD/WdJui0aeXDFcnX6ehD1opcbuBvkba7Ouy5fWJ
cte3EIkq2tEpqXzDutqT3vRRUwV5g71Zmqdek3wypW4Toe0fnQaOOUbIohfbSLvKNMMlauhLI23d
rCgwTGfrHlpEnsseYnJ2d+x15eckVY+yFAU1fvKoG75lmY5Ef4VL6pdqvrEV/BDkyq1hcYto/hGO
M3jkcySHLAxRyrMPfj6XZmXn2dQ8mZnplDnUggj5biTI1RmhR7vvxJ6vquamBUKjawV6O8vcgB2+
9KcIuguSvDgLyY5t9BdkXx+OKC+FBfoQswLjFhqfsj0lN0N5lYxPwj59waPB4uDSMsNeDlmxNZxP
82QGluZS+qCHPhUJEYp8m0PNolD6sbIL4vXZfiqpg9qaYj6tn59PCl2/Y0SLw00QBEZjp2I5TM0q
2Rb3oDTQrlovvkJpbQ9ioxtxwoJt0dqB4rBUBgu+FnZwz6ReTr0h+2mbOWOb7dX0QbA8wdfi2y+W
PtYq9M8ifBu/tWrqVWkZ6OB9bro+iOxpl1UK5EBqV8kLN1FvmWgMXtOQkZbUvTr2+7Kwrjpr2qz/
LNGv4nAY2jTZmIKpBVSQNGgXeqzSH4qq7saqd8A8L8BIQQzDN2moU9fpsYRPXA+vlf0zm1OE4q2r
R5lrh+12yUU0swLH5Rs1kl5VJUJwkfWGZ0T3mA4EKUjkre+h6HVjc7BcNVQJZRPHQ990Ozb0MTjl
8W3iQ1BhEX0tttwz/M+6rrMMGiONQ76pNrr3vhj2Rq9Aki4IkwQxrc1BS4eDMdoF6kX/6If9I0nS
bMzd+s4Jjh/PwpYOVRlTVuiTzG3ZgpkTvpAFQybK4Yn2jYOWwhpasrTw8npGG6I3LeZWH+4zNPyH
YS64pEUZV765gqi5lFohvOEfJaEWtRx4xJ4RYIxbUWAjsPYHKxuhU68oNbawC0Z/OlJIG093mWNv
IJ51LaLbWP9efzC0tcS2rZE9DqtupxDT6aV9En2xDAFWrnvfH7RsQ6HmFRhnsKZwn+pPDUgolMzX
8XAHx6QzkStJxDImssi94bRGr0oz1MFfmVZuZ6puqreOVeXOmFlbWYdcc/XFrEVsixe4OM7jBGgJ
cefZQvuuMuKYRU8NWPm1A6ZtWYZ+iZw2ML4bQex3IGCXftgPooHCdWRU+Am8MpfCJatzAj7s72aZ
3BUL0hpj/p+ulz/Y25qKFTvw2PfI8BK36DcavUQ7NFHj01RE27Z+yMHMxW1mnefd0qIpD9nFIA4f
GuWRTOjMUQ8qEWTsReeAw5N6GLIxZkIAIYHHKN4YQ4XDcFNZgPciO8xtz/C+V00laUPW0kG+ZdXW
yL4inSF8UDIv+zwIUvi5uqqsrb7WUtY66ZMhdpb45zrMC0I7hZ+nI3rfmuVIMMCLC7JlwrexV2E4
uQ+YSre6NW+ynyJyD9GquCdfrOXoFFywKgL9cyVzpvHvUAr0oaqigaGfM6CaMXroLAQzegVQAsDT
IKv9odhozUGKVAeEnIJM0yc9JIyx9B+THF7QziLLXKH9Rt4nW/XXALUwy7PAzg+dZNPtvfwh9yo3
dNWr9jn7IuxF+8Qdf5vn3FGdcy0jcBUvwwMgLlxz0RyF7hWaCRb6ya1mGLqsqQomWDhLVadYTWQi
E/TPHao49Sb2yMlGt7zkaYJgR2SNPwBSNKSqMaKcpN3/QzYt+cvVGMxejvEiEUXhJ/X732vjD4Ml
o92oStBfwnrzWctn6VbfBnAiJjdvHU7BLOohvBx2v1vkPDUFJ7QkpbhmYl1366rcma3mdmH0MlrV
rhi/JgVG5teP/GVXeTfJXajdbOZRyFzFrHdtdx3KTqpujb+8QE1QwCiWacgaFxAbSHHoKqZyIFTV
+9Ym2SZ+fqprx0YJ1UmOc8BUTIrHBSMQz8KixuUr9N0424MzdI6XKW6qBsNA0hak4bvpfgGsYXxx
Dux99cQu78w12r/a2Hej3C1Xdf3QyQ2yi0N0V6D3M76Ws2BuBRePaGncBWcpNUYuLHw+Ku9G+0lN
j3bxdd1DRCa4Iy7FuSk34JECW5DX1Tmmb57omAp26/Il8Hu3dK6jI+5LZUkL7FbcnOr8uu4FiVLB
InTua4yhWaaahHp33aFiZ/+a+qPaB+sbdfkova+B+xZhBbEQ2cA9AxWnnYQsX0P0rYlOQidL9Zd1
W59A4bsx7qt0Y5fTvmA3DJglk+2yzd02IGi9xAcS6txdIPZg8e9va3zDTQ0ZwpgYKEO2/oQxpQFP
GNVnrCXKF4k6nR+BwEC6Me5EIouCLeU7cPq5ru3YQFwFvmw52ebSXRlvzFZQ5Pokyf2+PA53ezKV
NbHhHfqmeKiCaQtS9dk1HCaqU7npo7BtW+COfFa9LyZSsHECsFc6dvZA69OkP697iMgEt6aK6c6h
doIiJ0r0qYm866R4Rlx762YEX4jPpqMNvpu1ElfWlHxRq69IL3vVeMqk7+tmRKvhAyoIaNAxwus5
6oLSnhyp/dKMgsfC5dv3txfwyWC4txyRCWXh2FadOtFeZwlDbP2YnuTMBquEdswsRTCHI9o+9vez
qymlWYVWd2xfbXktpr3Un2Ef9K0ocGK3+B8vByLLpqHahJgmD39DrEwd6yNlsxBs0GuRHeUOWvOI
6otbNM6KZJzYP7hmkMNCuTPNqk/QOje022wOHVMz0UVwJ3WZN5n+um9cTuudrY7DwqpEyWhiurxt
iD6MImhSd5G3tN6p+rMsB116amYB/l70x3eTfOFtGCSAb4EWWW25ysdd3AamiCT54pV4ZoLL+EZx
I6F/FM0QiSo5Rd24kd0Lbt2L3ndmgsMIWhSWJjXIgBWa25puRl/iwu97UVh7+bI6s8MFmbMSRWrY
IJJu/YFxpnh26lIXDe5oPk0KRxjwidbFoYWWWkrXDmibkm9ndwal4gzhiBTzCUy3HpmNypHRw59u
1v1Q5BPs72dnWUn6RYnKAYUD6Aih48TpzXjXVK3A3QVHi68mDQqt8tlMdU8hj4buU7vdtOYuL+im
6eT/6CAcbnSDMUDpAY28NI+dgRw7NXGX8Vop7ta37vJb68xDOLzoZaXX8xbx34zGesmp7nex9z0/
PjNmJHmrvQrMifaQQwzQeppjIcFBTBCp73R32Slb84r5hnInEdD6x1D1znbyQdSgKPBMvrhU4AyT
JURyyCDPE3QK1OkwJCCEET642ApWANjm0CPUlBIUZab+hvjWU72hp85ByczrXPUBJJUYSps2IFz/
Vn0X6b8JzgFfPErypo9JjqnZiIJqzjQcPYIIs2QIIg+RGQ5UumQydLNjRDb0sUPjH6VBWD4LHIUh
4No2ckhiG1055b3ORIS0wHCze3CzPil7BboP4HOw3P9ojoOQfLDC2a7xnLNO4Sb3o312WFzLeaNX
2ogSHKIN5GOPLia0IhOAxFZeBrCRkTGHyKG0W1+UyOU5DOlpV4ZoIcFLJUMt397aOuCX+Jn6N0/h
dwixOQhJ0WisRjXgN+ktr1FmRynSHYqKm/XlXH4snNnhsEPNLUXNG7y8WMmtCIYDuYuOTI2y31Gv
cGUR0/36/ln8VO6kttpCBwTybUUdWz/J4N5QH4f4fn1d65Bo8WIZc7rkZtYhwk7KyFfAhYyw3qlo
v7EoMsCox66bW49uLF7RR5vsKo5Z3qkJT3JMnVzUqS3aNh4e0OwnWy0qylH7s7RNr6FP8ViXTmmg
OWV9LesHyeKrQ7GZKXSpEewWmIcK0QhBaqeuBH7H3PdzJLL4OlCTZNISlUjNa+pRLu/b8QQlKceU
7qfRTzrBg0G0Ig4aFGoqZTIhMMyVh0XfDlnsECKw8dlBMg1dgWyuxj+CrcE0oayALm7Wthi7/WmA
0CsLCqHI6EWB+bD+lT5x8N/mGNSfhWeNjlSZSVA6LPAYzorKaaI8gC7wwVLswDK67bq5yzkTgifX
/y2Pc8BMTSUjbpA3U+6z3fCgbEEvi4ZxPF4bHwRnb2tkk+i2YJ2fOMpvu9yVZVl5sXRFBccHXuTW
c4Ml1kpzQA3kLm7RSt1XAv+/zI1wtlQOEjWqqsuigj8vNMH7pXjJfgEb8XN0WvZ6wLROWHlUgiyI
AEQ+cdP/v1Q+mgL7I9ICrMwSNvFdgXEEy0xuafYi+JIsVrpw9H6b4WIpc7YTlNuwo40HjsUr7RsS
oU70QJ7i/fK6busT1PptinPSCawZshVjRUZxUDH6G/6ayVFRBFelwDehs/zxLBR6g9baCmmH8Is1
IQI2g2Vr+il4AHeMg9h+NBxzD91HXxe9Bde9E0fjo2V9HkGRpUJAcO6jXdrGuxrYYkXUtSTQonZx
9hIpomH49U3V33bj7OQPGTh0bYlVZ+cbDRSd07cFQq9CCReRGbb0MzO6ItF+Yjcokiy/GDPo4sV4
deYuShz5zkKr+QDBbFEUdxnWNJDqqYatKzr3KeVsnIpRxuWjz34dZQewNdaKI5edr9i/1p2THeM/
z8G7Ke7b1UsYKcmIBDfY4jAMfC1lm7ZyIMIGNYbSMcOfmvK8bvFyQZq8m2SrP9vTvEqMUMsA2uyO
mPeyS7flKT+FP+Kv9i1rQjYLTOKvG72MKu82ue+Y1QpNLYK3aFpcy3BU+4cV/9UxfzfBAWaSlbps
ML4/o6aPCVFOuvYYZ4pvZqKet8tx1m9LfOYeY7JLos0YRtHzQ55+7+Ld+mYJ3I/P0KuSXahThMqA
New0YxeqgR29Vt3TOApmDj5JEbyvhINGskCow5ShATLvw029fztYjvTFctg8OqNpVwRLu9z18+58
PINM2NtNmEc9uribZoNU+peoGDeJVpzM8Sv+IjuJTHIU1iMvQa8TDV8j9UcxNofKkInTTenVKM1+
osZ7YzRFJYvLYPO+G9wtP5eRURoTrlzrEcLqDrBG26IfKXd0x3CkTe7FuHRFGa7L4P1ulMMaGyIr
iTSiTrJMjVPX6Eiv3WzK0dL9MiVuJuI3f6uwrwAOP3ArGVOkERmZBPUWvPGuAppltNHv4oO8FR36
/0fadS3JjSvLL2IEaEG+0rYZP6OReWHI0nvPr7+J2bPqFpYi4kovJ/aEIqYaYKFQqMrKFO0nF2iy
abVaXUKgKZL6mMrDqzYYzgBC0XWVvP0j85vE97KNXIBR1MwwGoK3z/LYeW80sMgL50dAX8Aikfii
G0K0NC7YQMG3iwmj0pGiIAq/Y3Q9196HxeHvVsXP3la6At1AhRWTZ99Ah78BnrKobizAXRa3G2yx
9LIgtvHDuCGFlD00uAA+6ZD9PRERW/D2QOwlAPDjt+uImBxpb5hNMHaeptsQ9cHIZnq3ZunIgezE
5/k2cuMgfwO8oCS0v6mCA2dwb4ilBcQyh9iYG4Mlvozu+vlroTkF/o8KgnHhOITg5uPnatOl7IY5
x3rRRCnkcwV5UxGv0/Y30xRCZFVXqMo1+uXUtLKxgDOORgH3SO8KdfL3N217FRcT3EUBXoipXQak
61D9jMcfZAhkkYSNwAT/XUazzigmfFC9iN+NiqOkla2Lxse2b1bkdKYCkhv9LYpcpT6mmvTZPEEj
pFQnhyo3MXmaKgtPHRcMMH/kZxdb3G0yd2q5DBr6g62Z2zK8Sz0a4/00f0BFcJl/7H+fbRe4GGOb
e7WwLB6SNFx6sK9AYnk1ej9q/v/qccArQGrq371jIfHaxLjMI3mD/FnEKeY2s+fqhxYB+7G/lN/c
UBdD3LVR5VljmB3Ai2b2XBgPteZMUDOZ2kPZOnryOtHjbLqRUgle3CLf4G6QqVnbKlpRuk2n2SZW
+U6VqVdmTKF9OI4LFZyozQ6rZVITLqAbDOfH7SeZZyseENvTVf5GKnqIU8w2N4tt1YZttXdtlt9J
JX2ZNYivCbaYHVc+Cbi2zf796ltOtVKlFcGTmPWuUYJ3k+/UG1zF7wP9o6hvveWblkV0S9NQt9F5
+ZYYTZPKSjHur6Eg1Wh2n/8Jw9G1Be7TtTEplURH6wlDOxkkac1jZj7+yZZdrYK78eWoJHXd6Jja
Pg1ecsh90w0BDlIBDhKPZm2egasV8c6hDL1Vjw0qk2hUv4Q58rS4zO2mp/Yo9Y9VlHuI809TFxmY
oWr9gYpqyew0cx6iMsUdQAiJogNy+6uHgBd6JClFpW1MPtXWY4jktI5sUxNgNTYO3S9mOEdMWrUM
FxlXV514iR4Mq0fLY5w9p9PH/e+3cbv8Yoi79deEggueQf4V1Z+1xElGp2kL9++McCE/LKo6NVRA
44fFaVHyKSGUKgDUvDHw//fDQAaJyJD503lETafEUJ7SUXgBGPkuz6C9pECWdPpekPbZsCxHW9B+
tSBlkk0gTF/tgdQYt9Nu+upjOsW2lvU3S5PdmSlpbVKPvlWNB2nOnSQcbnBQHTVbBD95KzfH3l9+
MndzLEpRUr3Ek6PzFq/2oWx5R76NDpO2hCruQysCPm6dnl8McjcItLAjs+xQBV/KB9AaAi5gtncK
5FuG8CDjgkwgLJMafj2IKIDkt7f/3ufhQpFq5UM6Ebwh+7RRbE2uDxqF8ID8vpSBBBnosZRyO7b6
x7oZ7Y5Qr84muym7c221TtMNThbqNzSEVqAZerRSPNJ8muvHtjMwnjCdpEZ1pFzyJ2KdwrW9G5sZ
T5x1ttP0Ix7NvmyQZ5TLvGjFTvexX0vSXRhnbjyD7APzpSXEHKinrmtq970KehUTWRZJjka7aOgr
o26Y9rInden7XsM7vKbUWarlycTQcYXu4kjUd3r0PU/7Q6F8jUNUjvLQUyfkzwme8518UqXlIwmV
Q1wCWjj9WNfxR99jwnE0bDS9TDtjSkJZZefoXVPjswQFo6TpQCrUeGudv0xd9dKQ2jPy2bFQ2166
0Km0Hjpf1DFICY1LKGMvX9iGzUnsSh21+2S4yVfiZlH/UtLUVuT5YC7figq0yH35nJfZKRl6J9bA
LghR2k4O349j7dOOvs8mip3r4Iad1NqK/tSnWQ/ek/lTP6MRNOBNkFZtehpS+lh1xqM5Q+lcG5N7
oxy/dCNYQNOBTXiHiU3rb0mpPLZNk9jFDOVFJsZIm/uejA8E6gyOntf3RfcCzP/JUPJPqikdFR0/
RfpOyq7BrLlyaGbjOCDzsHtrCuRpfIX2h19Y2s1AGozJRl6WVfddK8odheeTu9radQKrfIHkkRH0
R4fYwRS5BBYeHY8x+bYMrG/7YXKrVH59Pvkegz5pepW1uEv7/lY11Q9W3r6S+ouij65FoAibvrTr
6mVzZo8VgJZTeZjmzM2j6musJ46iGn4eikZm2CJ3Di4P7igiczRzFekYPr1HJc3OAFRse/05s74Y
wLl3MzAsRFS32L5mf4ZGHteh6rmcygX4DJvxZqhvRqA7ivy+LUWotC3OpV+2nLv/QLE19nqGuptq
3UYylIDm+1AtD6FS27LVPyzQtFYkwKuj1UZr5jTr0LlosyDWjNputMVFjco3CdQw0sKVo8bb94jt
2/myDdzFSftUy3JGnRZClKqQ7LT+PIoogkVbzT2RtFRbQj3BqZyg+2LdyKOEE3+giogSR7QW7rYr
TB1Hd8RpotbyqFvUIYN6pksuyDU2l6NC+9rAJSRbfCF1KpclqiZcqhVakkPppTTyFOtzYgyCd9H2
ab2yxH2cqIyiVMoBBR396DA8rodFB/eFTR20QxxG0WrcAZD6wYxsUQFxMzu8ssx9siUEDDVa0TWY
m0OLiBR7I8ltJQyoiFh/86NdWeI+Wpwmeg0IGQrhpdem4L6CBNw0e/tevh1or6xweYlpdbqmTygJ
pEcGBPHDB6QkbnNcbpg0eu4IT71oA7lsZCpUSVqZkvI/3LrVoxTZc2Snud3dtDbUWI+Glx5Thz6Q
J8FaN56YEFy9+Cd3qQxp2w5VBqYezC8DicBEBBy22tVTDumtLEjvtzoZ1+b4SmlcGtYSynAV1k+O
zoBEQ1ZXszGAdR/531pfsDrBxvJl0koF4fNqwl/IaXVLv75ZPFAXO/QuOZrQf9QfV69wE1c4hbh5
S112la+eKj1UJsIFu2rOqz32Z7Bqo5rugWVSSo/xeqJSsL9S0UK5e2OFsMdYFugQReSxlx+S8RDl
QRtNSH1EVQlBROMrpeMsq70RYU+T/ikf7tL2nCu3Syzgud3qQP3iKVxQiaukUfOGOebXxelvMBSI
ojq9g2guwXFMjtkDgwaCkcfNvuzvJQuU/0kxrj4eF2SiYsRLdwbKmAC/uXyQpe/7f5+d5r2/z77l
VVVnKMis0ggr06hD88qNwhikAXYD8LnZeDkQYfv2tt9ZVwviwou+mO1cQybkLXHUnM4JH8JDc8yB
wBGpdmzh3X/5bFw8SdM5XUkFR1zvhx/tcQig7xc6ybF5AdmDu4hYMwQXAuWqc0pnhepSIR1s0vfz
8CCbz9afALSvl8QTARao6+hqip6VdFAw0wwC6Zf4C8q3jgqEdhtoT6sAHiZaFIvZVw7Sy2m+jD1K
7Er1SqHGi+deX4l6yoKIwVMClvHSgEEFxThwXbrF09t7wpO8JqjP/Q/IQ786DNI5iKSkRGvjshSt
SZMJ7yPdnePaIXHiQz/ezwoRZHALPfHLR2O/42oP61Wa46ZBGjkONoi/Ab9lCmN+SezGVYPxBF28
BPD6P2Af+cUsFzsWMhkm2JhRzJC/0+ZWQ5I8AVskixT3tsrSvxjigsiYSmrcMiq3WAqkJnZUWbO7
0a/LM23sVIVQiNtMIspK0cfjAklrKmtGka0wjmETXDi14a7J/39c9ZeFcQEkq5VW6gleclF6tJYn
fXWs1BMERHYb7kRgfoQJ9M/hqLdA8/QfcLN4yQklCqeGQM7ijo+xJ3qzbjVTr9fEwz3zTi/lNWE4
8FMIwL6d39YuZi88ADkCENt50h05djfhoXiJMAseCdvggrNucgElMmlaKQmqqlX/ZBRf+uE1z08W
fZBEoCWBg/AjkVAgtZo+wjvZrF/XHKRCeRcUkSHA8ImscDGkbwxJGmMEfQ1iAuORNndJJ3pNiWyw
f7+KHzGYGMFFjsr+gj4CwQzVfE7A72C6mm3aqqMdwsgWoRVENrngQfOwRYMJQIy2nU/quBzRM3DM
2hCsTeQNXOgop6IrUEADiV2r27kGEyiMRd3RyoI5bP7SGBcymm5qwlzF+9coF7vKc1QWqWuieGaA
VzkSPC8EmRuvUxhC8hOyKCjsz5by2LcUDMhS8XU/eGx/JNOwTGJR0+Bt5A3VZFB/KK5ejM4SfzMK
MKlJ7r6R37yTflrhS2+9RcZOHpAjpkcZ16M9BY1TOCjy9JBKVh0VTBy+9G3fqGBlfGmtnyRj7djE
eRZOtlXK7hJHoKgUMuOzaPPf6HtZGxeN5qXpZx1MVm+v3c6mGDX3/qckU3plEMne/rq2/f1iT/31
KOvdqMi6gb3MO7fIalcbjlZ+SEgGcQt/39RvijAXW1xoWqY2UcYY9btUqyZbmqv7SJegMpQg6ldy
ac/LV1KieJhmHlHNbyDWSmxzVp+SKsGTv/4ul/NNFOmZu+aJIONj0WNv29nnv4poqrx2oRKDGM3I
F7sOv8qF7EB6xQlB5ri/CyJH4uLYaOlWPoXgiJ90NaiU0YnL6a4YNYGZ7dN+2WsujpmdLpVxFOK0
S+HblLAMQsi/WwkXvcrSaMN8wGtGa29iw9PMz1UmWMVvMrnLMriEx4iSQis0RMjJYewwGJY49x6j
ExUxGbIf+3sHoPw0VTVi1DRmU2ILsMMraO4t24SSsYR5ccyCZqWozfqbt+C/K6P8XFVUKTRvR9CJ
aqQ4xfpsD4N2KqMxmMoZWjItuEKbQIqguy3Tb83ywxxnEVZ0Y34BmdflJ3CxBhTRcU5nbK5uTx7T
MIhOPXJ/FmdE+In9MEMJF2YS8AyUlowkq9W9JT6MiWyPpmMYt1I/CtzyNxXKy7K4MEM6jXYV44RI
j8srw+ShOwmVKjbaWvllQF/6PwIaXG0kFz10paqK2ggVN2y+aJ1PwH8pWc+gYN4/cMKVcbHDsoY2
lEPYqT/Q5/pYgHmqcFALlYPqKHu9kN5TELEpT8mn9hUklRZMC+eJ+gFcKPfgvnrOq/iYAKlqUzBI
rmg6WoXhWz3xTQWz5kV2WBVqA2wRVHLoFbnudEMjaMfvB1FKuNCTt+Yw6ysS0AivrMKoD7FhrbZZ
EpH0hPCYcgEo0sukllpsOZPZ0JzE0z5CvgryWG1guaJRNNEHfguHV9eQIVctk0FlKIP8RfHWQ3QL
PqrBXx10+gMVQqUv+y61uZEayOg0QmVKdO6amGNL1qveUNxGk88qCDlKM32NU9Fg0WZ0vTLDfS+6
RomUg9wcGkwQKAFyRX9Q1+M6HTW00cNUgHP6zaJMRbZUoP148Qij0+JYWxBsdPWJjg+JfFMvAhOb
8UxTfprg4xnkX1qpWdC5Kr5F+WmKvimKbSTnSNTUYf71n3vpyhAXzPQctSi1B7XdshxHpbWp6acj
UqSzJq8uaDgt4aNku7h8ZZKLZjQLR0lu8FBoXek+P7YgfKyc7LvpMoZC8M45i49hKdCaikSuhJa5
+BbHeTOuJUb33+DvJwpCGskjR1bTXh3Zm28TN/Ssm/jdH6UylyXzNYA50qOkT5HdL8BOKk2HB2xh
x3Hl7Z82wcfkKwBZKdVkkMF21y12Ob/2sZeYrR1Jt1r6RY+Oazj7+wYFJ4HXG9BDLSVliNqKrHqQ
a7LkF1D6/50JzlsURS1ndP8ZUMTtjcSpwttYEuaBvwkg/543ntxkynJtTZnAJoNfKaxf5arn+FmB
Z1BohtVgS05AGhO5Is9gLvf780ff2gdXETnVZ8UqGWJYz1AfxeDs9LwOeEJ/39/FzXRdAwUTIfhf
TeF2UZvCUC0aCTmL9WVMT3MjeN9sO8Ll73Mny1zqdS4J+lJFBo1wlGe06TmOjvuL2L4sr1bB3SZr
W1qYpUftybhdnDAo3fAIJmSgoILKl1zjad/c9qe5rIm7VPoQ+caQQHYPve66OdXdXTjaiflHN+TF
CpcAKG2WTCaR8MoZm0OnKx5N4oAo3V/uHT8AsXajBhSExtQTVp/68hliarfyCZgwYHNF6bjAHVQO
GRuB+jjPDWCn4+QpxKSvUh9zVZCtbh/Znxuncq+Ldum0LJFhAxJRmAmLqicFPXtTdk35S7h+2fcF
kTHuPo6yqgEiFMF7bD6Y4V0B7GHa2GXxrOX3tbDpJdo+7lKuCImSskAPqv6g2+0RZB/v6bvxnLL+
SXrHEKFI1TQiiLQCf1e5GNHWBTFRPkZhHpNF1WMJmqChOxrCR7fIDhcrrDntQH3MxqeKyqHLe6hG
KVN5bENhVGcu8N/genERLl6kc7UMbY8VTZCBrF8Q/TAVPT/RAANG30Nv30W2U7aLMS5cdMBYdh2T
0IynoIyQOH3si+9L+ZLVz/uGRN7BRQxLT3VJn9E87NTTGt/X+V0vupW2u9aXSMtj66MqltSe9Ozp
Prpsnjw6hT7btzIQAZgEy+HltAtINmZaizdJMSxnqyqB7C2AXRTVxX6T/P38PhoXLwyVJAvqcKzn
Spz1JnuKHXoGXpQxY+R2UYBzE0nnfe5A7e/b/hcTRA+Nix6dYmpDoSNN0so7vT5pqteAQXr4tqR+
Az71fWPbMMarb8dFj3RpJjUhgPmo9wxxs3zXHgAnd9Cjh3qjccPqFDKTDbcTdwwPAuNsKTtHjqcF
AFCYzkaG1m8VO+1xCjQgCD/qn1h3TwWqiX7M3u9bFLkPF03m0oS8isTGdJKnIj6s5TmmAkiAyk7U
3qK4OALaYassehl0dNDe1UHzGPddsAB+LQN6K9H2uKTzQxzSm7KZb9Ip9ax2vkuj9Eczpz/6Ubbp
Egd9qduhpb1SST6sWfwhnsN3NPuhqiQoRvUUh+kNtazbNtO9cgYzZh0fw3q9JdNyVAnw+FL2JV0A
Bo9Tu+5ZVTv0lWQA2V/o7u8o84+91XKBrKJKB9JdHEirDAO9Ku9VSdSUFX00LoTpKRnq0UKsXIza
iaP00OPFouqL4Eb7TcJoKDq1ZFkjb52eq+xa6tcxMplg91ta76VgwrE8/RFUPwcQ/Qhy4O177WKM
LfrKGDTXpZCycaAh724tmjipWfiGnEGiVcQssn3XXExxTp9F8zxYIGmHjrZvxIqdRcdK+pTWDxkR
OMN2+1z7aepNcuB6VUs0t10GUAU5RT/ID1bGZbcoI2FOHPNrfq6OI+A4stcCYtT6otH/bU+5mOcy
Sb1J1VWp4SkFBVHtdxUMl6Ggoy34bgp3MZSdVI85wdzugBvBqt0CpZb+XZes/v652l4KxJgNYJFV
ymtNNRqRcrNHsTPSfJAzjOutWQqyfJEJLvTTPhm1qECbaezQ+OmqAw07Z2nLP/L0y0o4T6+6rrH0
gdH6RhBABtkiyZ1cvjcKwXJ+k4ZcDHF+Litx3lYhDFF6rIpDDvmbKDmp5kvYBRm9b1Uo2vV+LBqE
2/aIi1ku3te6XK6zVKAQKzPiNtcyMs+SAa8WCXaIvhcXapshHMuZgCWlVb6T5dSRH8369e+8jgu1
mjGO4DpDNpCZrjJ8nEY7rz7vm9jfrv8yBfZll5eQHEWP9zQan1rjsZKfqEiCabtZoP37Vf7DFAjS
vv/hiTGqdiqBJk6/No7khIf61XpXHZHRnK2X5Sy6q35ziVzscvEh1Yw5LSIw+s1+BZYqL/dRNMSb
wo8PmU9TMMDsb+d2lf5qoSzHugq5szVJMogK2TABg/Lj2rK8wVc+zqf0zvSz51ISpIzbN/5lhVzY
6LvYbHoVHS1TOfWNAgpG0YUlOMn/pRFcSamvLE1TgjAwnPUgU7s+LD5TwetTwaW1f6xMwoUNiHQP
TcraHMroxuWtkrzLcsFQ7m+y7MuecTEizrJQ6TPc9uw5UT1pAG+WbuNkgQammPYc3zEV5OJefwif
/kB8QyW6KiuWqVuEatyRrlqNGhlTxpiKc1KcUFq210HQvN18slxs8PxNxSBbiWWiVL5QpzHcpp6d
Sn6dRqcaFVtJXgQuv5nQXJnjrnlpHFKUD+GB8/34oT9iUV7iSO8s1hlw+lPvGT7U3yNbERSRNj3l
yi53tguiYRhoRnqR9Z8X3U+b1m7bb4LFsePzn4T6ygh3nmMAU8FUBdWF5VR8bu7UA+R8Crs/yaf4
UIHUGqBDETWoaD/ZT7oKIam2luNagB+iLT/E5scpv8XEnqYciCq4okUbyP79ytBcQjaIgtDAjbAk
OWk/m1nqFJbxQbCHzAH29pA70k3ZynRmGS87bsCBPycBe87mh0VIybS9JN2k1DLQslS446XJpmVU
BHVfzE8WyNNIoJEvguUwaPx/l/PTBl+NBTfSBIp9THdqAcPpF4EcMEKxPkhFcYp58J4l7mRBK0wf
FFZt+4ftVD+zEyW9a44YCfCL94J1iaxx5ymc58SaK/QB2INLcxg3WHSb3UiBcpjOosO7fa4um8id
q1Kf0iUrVMUFcZ7T1frtME1/AgTQLyb4c7Tq8pgaGFXXlI/rcouB+FH29/ds+6heTHAnCFjDetVm
AE8lSBLM/VmCyNEqv4TkCVhHe98Wc909Z+BOEU26OBwVhpBL43Naz8+VPjwm049igd4emJdM+TXR
RYkb+6N7RtkGXIWIjsoh7amKaQDpUwhN8Kz8GFMngrbv/uJEdrhkelnNbipjgABQv1aL26o5Zqkd
a390Y1w+FxcdutSU4rGIMAjeprdjY3o9qW6NYXT3F7MNQr14Hl+B7dqqacYefSEJ00m5bZyGIHSV
I/mq3rKRvcr/0/mhK5tcrIiXSiI1K8V2HuuuIe9sHSZOgHJ5QEC3d9hfo+CD8RXZQR9VEwy3IIKX
v+dRe8Rb324W8iJFQFTtmxLEdL4CO5JRr1fWv6llzPOUjx30Mpe/DLUaFyxCIstStSKJyY/WB8YY
JHnlofyhoXE8HcAmsb+k7crM1dfiAodUR6OU13iXxHgaT7HiUBlTbDMldxM0s8ssPg5lY5u5+UVR
pXNTLT4g2u/76aWjUmGri+rpqEvahiF7I5pJzbo6mvbNMEViWtvjQFc/lIs6URQqxJqQr1YgyEns
xesfukBFjxiuFR4GF/deZ9eB6OEmuB547bU8pVorM/hhqryu6q0eid5pIqfiAk5BpSkeBxyX/AhG
/ucZNJED+nIAiU/HOpC+TWdJKOSx/Rq92kwu/sRDTPqBZcqj3x4zbz2359BngLHCD+9Ew3CCE8q/
AlRlUqIZil6u1cPNDK80BzcbT4VQ3GA7vfsZVXk617CRlK40sZV66GuNExVA3ddfm/GQjgEZPq4R
PAcKyGUv+oYsR9i5nHTl18upTbQ2nJiC7j8JSwJ5bHgmG8JmFc34u+j62OYmunw/npMgaRMUvxXk
Y8YntKHc7jGESCvahZAlygLqqAH5MEMLXIcAXIzT6+j3eOcdRIof2x/W0A3dVBVLVrkjacRTtCQV
8GVJ7tZ17KxoMPTnBP+1H6S2AdYw868h7vJf0HBTDPZhrfE7JQZiVO6Ey4OZ+wlGwKNb1SqdYnna
t7p98i9GuYOpNxWkuSG2g8h431oPseLv/33R7nFncAohS5j2CGjjTXmfpK/A43YiXMh2qvZzDfz9
35SJFluMgrPSQT/UPWvR1zz34sqXq1fDeglFM9/baejFHucRoMtaso6AXqRbI5f0/hJ/zZWPtfWh
FXVit8PmxRLnEmloFHOXoxQkA4VqBN16JxxzETiAxjkAVB/GvGZ4u1Z2e+Vzngk6gqKPwzkA2NiM
PBmxhDpy5Tl2rDyIi9u6uqsjP5t/iBN3wZ7xgdgcerltOxgsO68COWZqPpiZJcgotl3AUmXV0ohp
WtyHqauxAukh2MFDaFHJL1H90qcvhhWoonrjW0vlv1H3Yon7PnPYmihJM2fzBjwTO6e+Wd3xGGPQ
L+9RF+zcEUoVy6E5GId/UAeaIERsb+jlF3BfMI+KFghegCiW2UsSyEfkXiqa6dr2wn9toFT4693S
FXlhqDVAFEr4kBRPaxbsh6H97wWyu1//fgpx2XIJ8Tg1hsaj3eRYhnVSBnKYMrATiSd32V34+69m
8do5JNHBXAbiMmDVJ0/zWH4rP6kBw6rnt0Twzto+YpfNYxf31asxWdI8M9eVTVnovnqwvNZD2+wg
6i/+Jp+62GEf8cqOplham1aV9oZ0waypXTxKjuFWR9NH9fb4d1+MeeWVsdCQslFSAOzSqlc99TV6
0665XZduJERZbeNd9MvCuIBeZIuZk4hB1vzFm48Y9nGGj+mzhHE/NsXYOss5BJxH/yiitdk/WihQ
/7pI3awikloQ7xv6T/10U8mZHf9Z0eSyOC6AaBQceXUK14/LyJGH3I9yxa5K0yHNdOzDSUCIsn3h
X8xx0QLPe0PPVRPMYINTK7JvgGEwju12MAUh+DdvpZ+W+AmNeWx7pazgIekR42g2OBF9kIseNADU
Iyf6UAfWQ/Vl3ynZXu0c67fWzZVTrjGlY88YpOL+Ma3WoJE6x5jISwS6HJm86+kq6C1sN4Murvl2
Jq8sqsk8GsuCwKgF/bG+rxzLAfWh3d/VwV+euLde25WplSaWXlNkAjlybGhVa5NN29wOJWdeR1Gy
KwiQPNwk02qaLgOrFt524F8BmXkQv9c/KX7lTu9Fz1vBMXvzpKuV4brJJXRokMLPg72OPjR811Xk
joIrjJfNsehIpapBjUELVL86RY+Wk9O3UTeGQi2+LIFIRkp4Arjw0QyyOcohkmv5HrcMSsjZLZiq
zpJDHQ38nG7mz5NjePtnQHDA34Lp1WaW5dgp04SHbgZusyb1dCtIjNFtjG/7drZ7u1euz0WSGcNu
01ABkcTuUChWefM5etdjR98e8JFdCcAtghyBh+8UitWqhQaXXKXMXXTJNjLzHvoitmaqh0IV5MWi
2/StZnW1j3U8qEkeY3CO8eDpN8knaKu9dK4UtEENsO+LYDc3V2eomkopWsqmwd2nc18vSZOjK0RO
ja05uY+gTJ/qs3GDHizkWZCYBMV79SiiUts8e1d2ubt1rWoNrOWADJUQq5oiEE7fDMJ0fPsGv7LC
nYS2l8OpVcB9NC2YTqZ+4pkPuRu7oKR8ye3FH47FkR1D/eGPsuMry9z1uoaF1qwSewkoH5v+vsWk
6/wq+HaboeXKBncSSJYtaaxhD1vIJCsQS17PISj+UHCm+HR2ASm+QQitEBjlKatqPYMAZI1yRHrs
j7mbZYzE9Rze5LhfVSf3yKGqBaFF4Cs8g9UwlJg6khFCR3TgRpxwCyz2glMussEupqtjVyKkzGzo
AkQfd102HoBmpm3v/9EXM2RTN01TN1QuJR/zPqXpCGWIt1lVD7Hr0B/kx7cCrpM8h46ojrMdTlCA
/tci+5xX68rw3miUBvivyWHRkjl/fxhP0Bny80AUKpnD/ScPujLGNvnK2JgkkzozoiBQvKIm1x8m
nz1t/kCmWCVXZrjYEU6DQlKmr9G3bqW9L6b3RacI7u1tf7jsGxc5MNJZhckKflWDQMO9hFYTGnxN
m4vO8GbCc7UWLk5YBSmiVUbquJy0E+4Y0CdAxwPDxEwZ649qllfGuIBR1lYFslM0L/FkHxuXINFX
DsPg7Xu5wAv4ultuhSBHgIQ1Mp7oAJRh8I8XiN6dgi/ETz3QMYYqyAR6ho46EoXAjtvmT/sr2Y51
P52Ab69V+Vqprcqy0fZpmD+0IjEQ0RK4cLBkTQXdQThZNrwz0gczfhKyJ4pMcOe/NfWqTgaA7TrN
r0FxnsonqxImueyH7hx8fmYhbpdw1RV4MYNIROcS+D70cVoPw0+HDBPB0Ze/+zBcBCB9R4g+/D13
yuWs8L2vqi/XYWbi1y048DVbK+41Iogx7Ffu7Rp39rWC9v2kpIgx72LytcCUXzwfB0UkQy1yAe7U
Z2qSxjVSWJfIL8v4aIYnYbV4O4v8eVD44ioo75oC43agSrFusk53ksFZ1nNioioo6jcJVsP3uTBU
r8aLhDOJAJYOd/X0qZIqwYcR2VB+vceaWo/rhom5V6CssvrliBf+rQzW07+0w51/UjbmAq0B3U0g
2zW202mdQbaQyO7+aREth4sBclN1w9jgvtSbA8nupOIsjaLO/SYc63JcdPYbrq5+teygLjjj+cc0
HpEAHNZAPzGK2+Gwv5i399bOqeGlBQnNjLqNUfp46zcC2lufR0e2UzdfXcY9RNzcy99NoYP2LigQ
RIm94NDyfBxNHRJLHhDqmvW2lG2k37h93HEV9cZFR4oLDksyq/26wA4BAld6abQ7yXrQDbuBNsH+
jooscfFBV1d5rVifjKINvr5E3acmeqKQhlIbgb8LLPH02SuxVi0rGEbVOpHV6cPMi3Qv0z4nzfP+
mrarBBd/5KmzV9NoSpnRUo2+7OOx4ssYfLihQX4gh9QhgajPzz7HjlfylNmtMeikLJlX5m43f6xB
F9bXhQvxn4YODm2aYH+BgjPN69ihIjekfYb3ipbZVuqHzaHo/+hJ9DOo80zZedvMCgERmpsV39vm
PapjmiqoCr9dDHvbxoUNIo9ar5igS53MBsNPSgnmV8tp9Xx0NPDs+FVTvspmnDhEH50sjp7qwrRp
n7eO2hWdjfQP2K6VBpbSnwZ1WuxwKN4NKQmqiD6uBviXMoycRGvl0uxLDpJZ2XpdRtY3UE6KLkEJ
xijxdT5DFtCTJ8keY9WG6IEzhmEAokkMrLS9U0BtZUmNz4rymq3Du7mQvmpW5HR6fFDM8Esep6eu
NvxOfa2mSRDuBOHG4DKdUG4WPWVglSohj1X/jFwOaHJq64MuCuEiF2an9yqEE7UcwH2H24iR2/+P
Z/ulCqYH6IHN0FGCuo1XdE472frREixT8GYw2G+7tm0BTCGFKJesU3owUb7Ilvh2rk1v1h4pQkW8
FPeD8nn/DAmDBBf5xqzWrJih9RiJ9IrHceSBIdU1bMVndN/Wnwx9XWISXzqJsqw0ohloPZC+OBGU
1tbxVc9XZxWPagsScr5kQkkNGkZGK7Oc2mPtz4ckwJTPufX+kcMSMh9sgy0Nw6Tgc9I02eK2UunW
Wik0wGGyHwyQXWJOtHDiH6zp+M9mNu/3P97GwVCuteu41m0toemos283R24BLm5CDkb9f6Rd13Lk
uLL8IkbQE3yla3a3vBlJ88IYo6H3nl9/E5qz0y2IIu7O7svGxkaoGkShUKjKynyZdenfB1rYkUAk
hTliUX6bqTr3zL6ThcjEl6wgGNrtw/hClHg1X3qymCj4zgbj/ZXZNWNLULAvfsizRckC2kc6HFq5
i61dFT7tEMt+oXKlT9a27Z1lZts6jL5GImWSiiObUjqXu/CytgOIDoZ70atvogOP2GR93/58T7ac
3i05BpdVoLcUBJK6HyzovVqBCiXWv0DJnK+NraSLaR7M4YyWo5iDpTRuLDkVXe4bnrce5q2wQAEP
6mhoR2RicNOH3U6uJk/Uw2NNutttl1+LV+9WxLwXhj5EWkPw7YS+PnYKuSDDvVKSyxgqXu1C3ljU
YyBBhSrAiGy1m0wcD46zriQe734D85gogkisxhbTzNrU2eF4OWuzJfNmpnkflUkLhN7IxaDD4a7n
4dKUzftw1N0haSwBgLftjyqvhMp3C6K/5eyA93pSFFWAQR8aKinNfltb6St4q46LPxx1p31DhkJ9
87G8DtBfBbfQ8S8a/u9+A3P1hiLE6gYohoDT2jVTW56uJF65jHfUZSbI6LUidFqL49CBvJ0OoQP4
+j2FABulba/s8Um+2/6yvE1kYosyQNkzlhBb2nhfqpqVQgAlOiTCv08dzr8dW6RrY3mSdB1dkAQY
YgX1dDpWypcsX8NhvrPDHD6FFJgZLNEHj/S7Tt+Vxd2C3HSyFtGNZrASXxYhb9jkrTm8cTGwePhB
0Eo9pUA/7ZqS70h+vhNvMMId+MKtRFstotX65l7wtneOc8bZcl7d4S0j9TgS9Xg39cadsDwEmskJ
JBz3UJlzBw2DsiISghnJfmX9QYYUMkRFpb+YtH+3bczRmnMiJIKA0cHmhxz+CoNDPFxNIueptIbH
eGeFOVxmHo5TkdONAtvPgN7H4E/gYsQDwa85tnibwxyrPNcaAL3xXK/IbkgfivaC8BJjztaw5by4
L8G2nSPGtwk0ES8xe2kJhduHFacewFkKW8tLJxBUDwFcoGgPEISNy2syc2pf9DraOEEsOl1P+loL
QvS/CuLr4c8Zrebts8KLqywcPdDTZW6pHG8N2kPNy7z8tTtC2dSdHfVC9gO75o2C87aHuYKlMFz0
LENpaBYhIJn52XQhG4GV33NWRlPoz7+dwsKahNBsUh06r2+9Q3ozhgdxb4ApcPZ5EYeej4+mVFER
gUSgaf37SziTRGJMAaYeawmchEnqVIq066svYgHWo270sjb3tle37nsni0z4MfpQTUoTDxbk9R3G
BPMMTAScELee159sMLEHMoKAHC+0RUWe2umb0utWaH4ro+91wiukcL4fE3/yse5HIUaJN4mQ4yrF
fgyb743BwzevMUggzp1WxASfMhiWsREAO85KSOK+Mes136UrSbNaAXM7kq240UGGpK+d2XzF5fXD
/Mc6C+3ryiCQOjpXjAKNI6PoO7+mUKDRMfc7XUVucMWTe/rkcJ8sMq/MloiNqhT4rtXzPNvpFRW9
IY5YO8ajbgk73Qc6hhPfeYtkHhQkURrdDBrVWUhuDbgSu4G3LI7vv70zzlLeZEgG4DHBoyPXHgJH
ar6O8uN/Ol5vH/bMhCDWNEKh1axnu6lzVWFniJzEj7cK+v/PTFQa9KJLCt5W811WQJH5yyxzTHAO
MAveS4W6ywIdDVrKEjWg8thGVtnZhTJalcoJFrzlMMFiSSVRKxXYmgmEARVit3PpdGa7294YekI3
Ii2L01ukuYyK0oQWsPZsABar1lZbPhZNapWA1hiz1UHOfdvk+n11OkRM0JDyWJPpGBNm4Owos6tm
stLBzhVeusz5gmxpoe01dRRo205TE2uUjotWWYbytL2YT1K9P6thywp6Ecu1maMsPoTal24C1TCY
okQi3qhT8KCJ3a4zBGtGHadpYgiUf+eY5y2SCQ8IBmIpRnCTzhmc4qdGLAnQ/upXEoNBDJp3l3Rq
kstmuf5IPi2aefxIWiwFjUnrsz+ozmrsDkdyoVvlPkF/P3R4QKJPKh0ne0yKg/FbscupaOFyrd5C
vATymfmlqFjZr+Aacqh+ywuJHB9l6Z3TrBnJmzC3pPuT8K0Fj/ryos6v27vH2zwm6ZDRTw4aA8XE
ILkXM1/PX3CV/jcTTBgJRVMYxhH+Ecu3wxhZkjg7GeFFEd5CmHyjVMC/qMoY/llqh0SHdnquI97r
gBOpWBYRMgxGuShoKQfigzrmrhhBfnqvT3YCMrEqnKyWKybBWRZLKqJrjVDMPZYFcEGx/MDlqwVf
/tP+fCB2bqaQRBPir7rYkHSwqurYR7xhfV6QUtgooc5h34hYSK89k8ptRTvLbE26iYbXsPYy/aCr
oRXPf4GaO08PWXwjCYoibVtwHi2NK2aukrlL5m5/P056pDCRITMHRQZHChS36uuquTNB5rltgPvt
qJOc5RVtuJBYbenUO0nR5bfG/JupXuepNQ+1rYDhUL1KiF1gwHrbMM/5mOBAqqBtjRAP+x4SijA9
fDVxYW7b4C6OCQ9lGi5BUqug+HAMa9gvvuBSgn4kuDseyRYnpCpMjBAzfYnyEqbM4V7uyW4CgKoS
InjFHWdRnEjxxj57tmPBYhayQUGUemqNhwHtS0iB30eg2aRdlMUuIFBJgSE5bg7eEAnvScTCHcOi
apYgVpEjZqmTVOSixjOvkaLcDpTyMKcPotA5HY5bAKaxOGhKS5clx4SwdWpMfkLmwxQ9RX3A4d3h
XaEsPrLEyHqnNyBImneLp3moHdqFT4lGRQf0uo7GuXc455Itw/ZlqA1VA+3MwZyv2+RulBVOpf6T
auifpIClIElB6JK3NZ39Q4cR0BFXxtxrucOw67N8LXp03BUcISPvXHL8mC3C1mXyP76BEA48Ld+T
8iordxCe3PZiehw2EnO26NqWRIlM2gQUdBlCe8bRVHSrM2V7yiq/arVXANQ5T0162LdMMhEniFsZ
lXNkWRWqBpl4UQHupgaqmytWn0QcB+F9RibyRJHRRMuC69wYUSZA82+pD4WyXEndy/aH/KRSf/IT
JvCMYSn2whs2Rpu9rK9ccXqIcCOpauV3I52jQX2pDDAUonJMc0I4yys45UGCRykgFFCrs6Z7CDdZ
A2f0jxPr2NosdF27poDCu6O2va0JjkKGnRp7Evq3kW+W1oz+3/b35CyKrdImkxaXowBok6b8qPTh
tYRqfd3zuJ95VuT3t25eBy3mPPDpzAAhqukesDuXdS59217MGnzwPEVhy7VGZ6ZLO6NqoNwvHmpW
kE9eQCWIai36Ro66V26pFkp/rJ5bRMm/a/T9cU2NyV5Kohvo5+CmMsDRMs3zjiCOhN3r9iJ5d5JG
P/bZhagEdVAsAw42yMGDxpKeJSd10ZK47dzFTWPU6YJrXIfXptNzohhvG5mQIuZyp5MOC9REEM60
+nUefpfkgnMVcAIXC8IMAyMb8pb2juT0V5vuIVY6ZcUhzlOwNPFEMHjGmHCSxFFH0PnDOKUcW8m4
MyA3KU/3aXPAaPj2xvG+Hj38Z/tmVL3Wagt4gAuMUhWXReoTgRPzeXkBC8JMxVzs1RADhiXAHvoh
bj15eezqXdjcVoPbYEKodJNlb6CySrz/tDwWlKnWUpYmFZ68YXuR1E5m3kwpZ3mcL8jiMCe8fZug
gv8B+7Ef6slt1MIZOu4YHA1HG1cni78so2Qp9AJdnzcmBxsP0g6cR7pFh1BDjzdgvjbGdR61WCym
MYbQywsjypX7G5sniVYHOFe9Xx4Fx+A+vTnJCDsWWrZzlpMZr9S8b6A8WN+rTf9I5BhXaebImnYN
wKUbJF+IOv/ocnkH/cCLbHrshf6yBUOqkZZOhoEp0xB8aKBQ+KTfl5CjA0tJWFqqNN7FEXGq3vDy
BDcXkW/TqHoAUP1Rn2IvDVDLrZuLDLIsMtCdCcjNXitNs5LydchTL04x7duVFtEWt4R6bhwWP0R1
ghasejWW6V0RLAtS8eoXhjj8VDGteFH3RvdNyzVUEUbclNAB1KTvwJlay/gkBNJO6E13BO1h1lXQ
964vjRBPiO5JMIJ9381OBCG/PgmcejAOsbEcDQm/YIzsSC6/12H0Eg2zs/RVCzGJ5Uekd7ZZ6I6m
aY9Voh2XkVjzGO+jWDpWZQGx2oB4WjdbIHZ6Fsb5ayVIL32TvMb98kIgeSBLPefkreXOgK+pikIU
zdQ+6Dh0SzQJNcFQln5pXoP03QAjSFlbulN8CdE6BAQENNxu6v3VyNmZXeYmqsNZbavGwHmcZLsx
Or9QBoyn4jWkqf52dFl5gbxbInP1yAuKsQqeIY5oTNcmmV2j4Gk2c5IvFo074oIR9RpXQTy7Ci5Q
ZZ+0fqneN+Ojlh5iffevV/Tu1DMps1l1TVOHwJZF2veSRPdh3nMgqSvf7J0F5m5bDMGQ2hFIjziE
wpNZ3aha9R8jMnOnZcpoxCoF/WvKbJV9uOtnCFEo4l+thEiQ5jMMHbTe76/OtEoCsUEHwOmTwwjG
T0PmrGM9DfhjgL03s0rK1Y7KACihCIhy5EoYOFmW0p0MYstC7W7v/Sch/2SPaT0Go5j0IX1LUO1n
waJFd7JHDwViiqPPq9WsX5snY0z2HQHmrmoLHFvVnaC/Tspjre63F7TuaicTTAtBhlJDJYw09dW+
q8EPVeJknmu0F/DlkwH6A86SJygAinFWwpdbV/Hkg+S0uxoSyAg1DxT3jEf164yX58v2stZp7EUR
ZE4KRrp1ts4iKVWhVhNYRLQg2rdG8gPcdn7baNDZDG1xgdRRGkRXQ5+6QJDt6q624ib0O5B9Z5mI
kaxpp48g7hK/y3H6WEzZv//siIqnn8fs7BKUcgaaEwBB/98y82tFxXc2mK3FPIKRmSm65I1yIZDS
j4LUago/mxuvN007kC1xvmu7QxP/+wD5zjCz5eYkBrVGz2SgHgeo7ZU556Hxyb15+nzM/TUupqHM
VMda8OVd9YYPTZwBhKGDK+3oTARtf/EgXitH5d2ymJssbMt6LGvQcgvmXm8Owfhl22dXQtm7v8/c
K6JgLnNdoyGrSM6U11Yf21rhT/3dxJ9EED8myu9sMTdMNkHhIdABZwDczxKi2Z5k3SZN8miYgLpX
kk+kfCfIhSMn0eP2MteeOu9sM3dC1wSGOFKSQQp5peQH+S7eqQ4SRdAf9EeBcwXxzgFbm8ka4Pjn
Ad9Vs0RbtkEK6oc7qtDBp9hfSdDPl8YWZaZkSfRmhqkAED3ZUwZnBDGTUgX+1Gn2kjecMLJyQbyz
x4SReFygitdBZycRb4r5grTPAg+pyf18TBghPSjCjA5rosQBuRt5PUaNvlL1YPAAx862c9C9Zx5w
7xbEhI4lUpCYmjr0dvNfY4QXCvlShJfRsmvVXYYpIJ5G1hqU6J1BJpKUhmloMqU9bw/xVXGTgv3D
dMlLakfEHlzijUedB35cqwO9s8kEEnNaprqi/InqZe9SdHRuJ50VH7DQX6KnuOl9+d1wTF/nUA/y
vIUJMG0kihgTwp3YTV6WPTTlz8B42N4/ngkmrhRJrYGKDCYK9aeo3yzjAsAFp9bKiZNsTtmWDXCV
FH7dpr8KUIYWN33zNalvZJ4GCC+JYJPLQJfq32x8Daiw5R2gZncU9ZC6gpsKlnIZ3Kte4laPhhMd
ePKhnNuGrcqUQiebfYO2CljNj6KR+0b3F/Mc537IVmUCedGURka1JFC9oTtG5KrNnjXOrcaLH2xN
JhIXyVwWoCuUa1okoVw3ypW26/ciaFD/k/ex9Rh96aMupKTXRnPQFU+NjiHPxHqEl6BPJGuSJrPd
rm6OUi0MUMONw1tBeVSzF6m6mVU7vNYF1dpeDo0DH4PhyRYTDLW2jwGmQHmpr+xO/ZaLx3q54Ao/
rB+nkxUmAhZVJ/WjqQO6BJ0OAkS5GD0W2c6ov5ZQ7Nhe0SeJ28kYE/oGZcjBFCBRnNTo6sCK7jEl
va+OrTM7mi0fyRUPtLR+jv5YZK9kMR7+Jykpz9dleJg7js+t31inv89cwVoCgoWOwr5/D7qku99j
gbxBIc4usQ2Ssp6k1szQh4zHGtW10JoFyTGSYxweB4GTVfA+GeN3kVRUk0FpxvPlOpQ8MXa3vWDd
r/9UvUT6Sc+ehKaiTnMgI3vXjL2WmVYRP/WNG2GefNvO+tb8scMCk5O2AxQ1wzrU3bCXfMPVdnQ8
hxepOct5C4BnyzGaQREGDTmLUO/zyY+a41K4Yc+5vHlWGD8rq6SSmhHNlaYzLT322zpz4+a2Vv7r
V2PyPS0XdbKQHiAyKbQaCGmommnV3T7Sj0t8VREQOn3f3qdPXgSnjWISk9Hoash5IKj+poUod0S/
gCLbnipXGzcJaH1/bltcT1NOBpk0pZsHiL9WuFzr5ioHFUEMzFrYctyPt2OMm4Pfra6gkA1d1OA+
MEFKEhwgkGAPw8P2YtaP65/FsABbtQriTugxQpjOuqOY/fU4BpxBBp4JpurVNlMQZbRFNEXz89Kn
TxpX+pezJaxabUyq/4EwY5QKu1Fw1G6KLDLwriDeUhj3TlJZUFWCeC0OgaP11aEsIk785C2F/oSz
gFBk6tJoE0ygbFcMN2nx2NcT5yZd65gjeTvtOv0RZ0YkMWx6kFDQutrk0Fd0XFvhbfO0HPeCrT6o
4B0mFqXDLl5HyYUY37bTvQGqPyYnJ/vU+8/sL3kQ63IHl/gtfInXy7HASz7caXcnrgb17heISpzw
mofv4pwtmYkYSSyFQyuhDNtFjh6+5sGd1l1oocFZJc8MGyda0GYNIdAx4tBA2xhcrEZjRZrpz/pf
PWo0UdZlWVN0loPeWGbRkAgtUuSi1U97o72CaFk+v4o8RpH1A3CyxByAMe8jqY6RgkFDQkx+jPnt
tmesZ8inv894f6J3QpHL4AUFF45rTvHNUEn7XkvcSULBxVy+SrrGKfHwlsRsk4AkrB5NTJOW3V0j
flN7zhDIWtUfh+20JiaUYwViOo14sZNL/WCAuCO3ayd9m9AWHJ7GJecDsmlLgUaunOWo+uN4Q71K
d6J5ecC/MaT9Mhe4IgNolm3v2bqf/1nfm7jP2WGuyqQuM9qfbyW8a9vSkgbNyiJyWLJ5t21qfXWG
YSB04B+DOblq1kvoO+FTSrWTT67cXAsD+IFcOXKLgcfl98l742SN8YxQVc1BikcwGYF7d0/nTa3u
SXfU69EJbQyFYD6tsBuPV+NczzxPZhl/GaEoETcqsvW+v5ArEPXUl2N0WIzc0+ofRnpMhvvtr0q/
2sdo/McgofXesw3UsyicEg3rrCvFirrJgriUEOpWOl4R4Xnb1hqSD6fhZIzJBkKhj8xI/B+VqHbs
fErajErIgVdxX79IT4aYnBfzNA3optCmjiRnMR8wTEN4Cl3roeNkgomGg6GmxlIAuFckX7Ouvku0
mZO48xbBxEPolGajTgs5IwhPQKfSmaPVlXecPaHffMsBmHQAGtStOeTAFQ+e9gwoz2G5Uw6UQUI8
8p6in9RMT9+MufqVAhxGZYp0PdvPXyK7ui/BTZP8ihEPAZu7nn3j5/bqOMeJMDFjKadxbqc3tv4O
DzlgQlC9b3bE3TbD2ykmWIBKUs0HBeWjQH2O9K+T8tUQeHkbzwYTGZoYSkRSh8QliPdCh8Pp5RUH
Y74ezP9sj8nEgkgP51EWAVdL2wtDzex0hM/Zk8bjDfykPHoyxMQBs52SekrfeuGinV/hNbWLX6UL
sNV7gz17mp1ciRCcwXjhYUg4e/VJEZ2ogOWDCAr1qfcRr60yI5NTHFz5MrvoLmSqU/5UPmZH3Zpc
CHvao9/A/Xks1+vx4mSW7u9ZoC3GuQHycEAmYN4v8ZPKYxD8JK8/GWAOl1ji1icyiFOo0kA/W3Sw
T7KGY4rOC5ggHTW2agdwDUeyCTpYjcBJBdZvkpN95qxV0dKNKlU6iKXDILxIHfRn6n0LxSqwJm6f
t08CyckWc+C0pleARcMbYsHQ+EG2VXt8JXvjsXfMA9Xy+X/IItF4/jFOnkwy528wpbYFgIeyJ5Cd
DvRGvoNgL5WhobqIvT/zmChWY5ckyRJYFAzJYAcIwCasd1KFLrwKTZjfvNv/LyKc1VN/Zofxm3CK
ZKmbErQCQbiTOdITcSIP+jP3C2jLUw+EFz6545W+VqPZmVHGWdRSqzSVKlVPxJ/Vq6L8aQJIt+0l
qyfuzAbjJEqgFsC5B7+hElnd2N04cEysH7ozG4xXIHEKs5zycRuAn6t2v5u84e1R3T0ZNvmpPoDL
FjpF0mv71FxiaGh7hZytYxvUgJNJaVpjtE0mla8o2fOYDNe10XlFbnDCJmfD2Gq4JIz1AOYuMFIo
lhk9FJVX8KTF19PD08dkyV2aUIshwQmP70ADaoSHiapY7ergMggye2x3ffkl/RtclgId4n+OGVsf
l3OxKiYTo5W0HEIVU4hi/aDqM81uPC4v2xtGXe5DEDkzxtw9pZAbpVYDAUgAcOmO7XCbCY7c+3Ww
G2Ier8x6dfTMGnPlxFJkKoZCZCfaS151I/mC3YVWegH+zSM4Tv3g2/bqeO7IRJKuFYpQChBJCs1N
UINrZQkMb08ZFE23Da0/q89WxoSPnEh6TFAiBXgP6ijlbKtStp/K5bgEqW205W4hXxX85zA2R1kC
pTN4aTlnjxNdNCa6LHiNloIiACemfRnJN5E7L80zwIQWqRHUvJTgK+Z8E+S9FaYPnK+4iuU5fUW2
S61MyRwGJf2KEqTwgHBuCsiaK9Jlayigg3lI2hiUhLPd1TwUG28D2SZ11XdBUgSoG2QXy7Pm0etN
fRAuFTt3olveu4MTu9h2dSXola5IeOPO0m2GS3tunDzjfUyO87Pd6gAE1UscAVzQeMvzjJZ/+43S
HECi/mcIUU+nu5L91l9+cvaQkyWw2WydAjXRUnm8xhlTnyYKUISxQNifHaMvVIhGBq9NAgKfwG1D
i/dledaZCBOoYZ0JLazTEc52l6OHSbFYxn57lbwNZALLoOSF2lNwSJ/96qX9rDfWpHMKIbxoqTMx
ZVAAcwS2GdOTzyKmMlpsHkGCB/pg8gxRK5cHqlnHN5wdPyaCGGUDNF2ILuMwyDs5v6nk8HJSJLtX
NauL5gu9DEBLo3Xg41R/ZcPL9jflhBedbu3Ze2TMygrD/TgUrdR4TYaGsNr+t21jCZLlDizflTYj
Sy8fihhyss9xw3my8gIJy4yMad5M6xfA0Vt3wPWdu+HBdGs8Hksve+SOCa0WSyQiEtTaVaIS5uFK
GjkwNRXoR63rfbkxHuVKsOQazLcZomeA4ZpklJ7bWt4vBFCfQA55613fttMvkN9vGykjArljlPsF
n+xUd/EnKCOgWmdRmSGqfQY6LY0TZHg2mVJXNalZlPW4iZLyITBDqxacbV/85OydVkV/wbkzUtUc
ZUGPunVHSJ/FmF62jDfCxdyJHWPP1dHibSQTuCalnkVZQH9mtEW7vYoPAJJaIphGwZDMGTT4xEVP
i2Oil9mPQTIn2DI67CXb0LaFtQxkO6UTe9yoQsPUxxTzZI0JY2USouc6gSGxdeO71M+8NIRYqnQI
X0QrdkxHvhqfenvyePWN9fvvZJeJZkojVEbUA8wgRclNGOVIzTRLSNLcSknF8xfe9jHBq4yGIV8G
9AJk3DsVVEWHQ71PEKRHi8cktH73/FkXWxQTyjDR4gq7J81eaEReN+8wvcdb0HoqdrLCBJZ2As8V
MI/gW0fBTXJ1+dCWd8T82VVX7fwaxVcij36Bty4mkOim1NVxidvH0B+1wJH63JrV3fa55viiyQSO
JhcMtSlRktKq1skE7RiQ0RLJfJPFipvo5t8UzE/R2WSiSFx2MYTcaZoQEgiW1rtyBqtfEHFeH7xV
MbGjimQy5Amql0sIOTm/rh6H9BCKXqP8x/UwgQNA+yrLegBq0uIqAIOV+CDG3vYO8byAiRaREAZJ
r6Bol/RupuyHwk3T220TvM/FBAatjEI8sbErTWtCUfmh6WMrKBNcoV41cDIOeu4/BD886CRc0EQn
LGFDErdZ0BAAU39r1QkuxdTl3Fi3uqSTGbbuMre5AZ15nB2zcfr5oIiZlbYgeLwk84+/+Hhnlpi4
EGeBpvQUESINxyq1lfmpF2VraR5VkxeC6GHc+HYfqi99ATHQGhUe4ajTiuPlhCtY2hk7igWJPV5c
pdu+ZY6JDXqlhuZCqTjN/HpQ9tCzw9BIjexCWuxe+r79GddLS2ffkQkNWmBmhp7goVLNkzWhUKck
TtvvQ+Kb4+XY3VT5rgg5zrheHDwzygQKKVabvJhgtAVYn8q5Dn7lqshQtStlR2u5mS1c1G4IIRbh
hteTWhfLPbPORI9UM8Zap64j7tRDDmEtTNDZIRDohd975g7QFCv2tD1fz5N+y62dZWKKaIihpI9Y
dtpk9tT2X0hr3G3v52rYOlsbE1MSqOzJy0RrI5KVNW4afUlAwLRtg+egTI6Rdd1QJw2IISM5BE+Q
U8eXo4BirnQfV09QLNq2tpo+nVbE1mJEcGukcoAVjZ3X4/le9NBGQns8eti2w/lybOHFEMJyEUGN
6FA9+3S/TGBaLThfjrcWGQ5yls2b6dgOpoh26NwGd4qZWOCJONRpcCy6nPPZ1qZEFci4/BPx2bIL
5GkhMU+5zbsfvdvtlWPkQRvHk29aR33u0McLvZAHDllfn4qXngww/wcNGZ3kKYS2wclYkL0SFNYI
9qNudJeGh+Nfv2dOhhg3J4Wa6lMDxJVcJNaSF5akXdRzuh9I5E4Cjw2atyzG4dMqDWNZgGvEeWQV
oleBoLMfdgmv8rDugn9W9RY2z9xDUKNU1krYkfT99NPUH1LT23byj0eXKCDlMSQAk6CUzFJNxvJo
pKEEnHssl1ZfQi4m6GxgK61Y3YGFa9I4Xvgx7YA9SRVlGVwMwK8wX86Y9alQmxTNkT3w1ahlghzC
T7iTPR8/3DszLJ3lshhzqsIhnXYEPjTKLzuhshNh4ny9FQmV93aYpEMhcawOLYZJEwCc70AlZvdW
9axiXrbyQte4S5EWLHb8EjjKXfFL9kpHfNL221v40Rnf/wYmhuiFJsf6SCS0tq6kwGrKgyp/iXjl
FM7GsQSXTQTkpy42stPT3mAtEFCSpC+5eNEJwJK3ul1lmDcPeK3yFQzC+9Ux6Qh03oUB2lZ0khW1
xgda9VAhHo7oD3QZWETLPZTXj+oVj4x8pRZBDaOZDG4QBY7K3M2YNhDTcsaCk31zQfWhUlu7pEiL
FGhEXpN39RjKIjFVYoLE4QPrTA8Zvr4VQUaZl1bRXvbzczHpjpQc+sVRVV6/d/V4nJmjLnUWV6AK
GHRhHGFsvc5+pLnwi0SLVc/ftx1z/ROemWE+odqmYzSmKlSb/N9EjKm9YCxNdFLPdHR329rHXAr7
dWaMuQFAWK5l02SAYDIHzUtuRYSDgF2BUry3wMQuIR1EEo14Mg0eSFAcuP1P4Y7sGze5ouVEobLI
v2ege2eSrQuXeGQEYQ8oTGiW+75t/bhU7EnksR6t5N/v7TBxrNMMk5SpiDi2p9Pb0nF4omif3K78
+kdHYSIo7dMCo4myra0/bm/dSmry3jwTwog5zLUy1GBIvBfvMCjvpMfysrue/MoPB6uCFpw9+3yR
IY7LGMzDqlT7oJ6VSgbXtvZMVRXiW+IAjia0QKuIXuFWu5AHPlqNoyc3NZh4Jgm5Occ1wgrFqvzG
2dEGOq/GuNIyef9JaQg4O+Jjk6MS1wP3o4D+GJRH9OH4ou3KG1rb1Bte5ZY6yPuXzHtzTEQZM6AG
4kiVsCzFk6z8dvK7Q7kfdshpeYMJn8QVgJuhjSLpInsXjbmYRHlt4pXm/j6I6l7ct7gRKJmvzjuD
XHPMlk0ThpTDMf5dAY998OuibzjZkN7YxR6Pj2b1NsfM6z9rY/YN0n2xMhY9pvMTX9WtAnK6jbhv
wn8/gkY37GSH2TAosjRhk8AO9cP08M9MJW859Od+9IuTGeYKiMI8FtQB+V6bz5Y+ZrsGKreQqHW2
I8jqSVYkPDKIZMoG26ILkqBSdQ1bZE5Pc/0cZP+eDQWf62SADcTA/oLDp4XLdc8SZgO/hndUFgil
kGP+LIeOiMxO/x46vIt61RvOzDJxWSnKos1zmDWKCr5gF9A9AmuZzis/r26TouoKMUzIHSnMNg2k
r+shkJDdgemXCH7UfyPc1hXPCHNDz4BFTUuARFUYn8T8rk3660Jtn1TwiWVd4Iey/JpgMqcKX1L9
S7dUD1DIcuX0ay0t7ra7rAbhs+UyN7lMSD8NIe0hZJElCn5CSapLz2xfJ7Drl+qjJnMK1ByLLFd2
0RN9nmTccCAIAiHSWF6JaMbEN0RFc3Qf8CrJ6zHrtEKWm2lU5iRpTWAwtev8W+jTi0a+R2HcRvfa
452+9cvmzBpzf4dRKaOhgFOeXQS7CtPm4R5lMwtIde6JWE9Vzmwxl7Yu9AuoGt5s6YfCC2+DygIQ
/yrYD2ATQbPERa8BBLaRW/ujz83I6En4ENDOzDOXgSq3egC2RtkJwWNlao2TBpeFtE8xScvTCF9P
OM9s0QN1focb8ygoDVJaoHC+BLe4ejzBLRNLvyaW6Kg+5Eeetg/Gehz9EwdU5lYQoebdmSE+bgmN
caGt71Jl5sy5rr/ozlbFxBojhejYpHV0jCK9o/Dg4im+jF1MVMJBsztU0J3AlvYLr/SwHktPa2PC
TwYtnkYfAECVgstY+DX0j3p7n0ac5XGCHNtXKWshzXvI4jmjdtRS05piWyi/be8SZyVsU0WLBW0Y
a3zBoriOGoymJvfaZNdjyrlVVwrj9Nb788lYKCvoT8UmlhCxae8/9rXnfhfe6s74jFJe5xJLOFTY
LfEqelzut5e4/hmJaKh4DaNUxLh+LBSBWFSIl6PwJJeXGInHhO22iZXZCrq6kw3G2TOl1jRw2MHG
geJZ+1+iW95GjojxvNv6+bc4bOhBN7G6DR1eU2f1QkAtViI6xlHx6H9/trMCMmSxAD+ppqcseCmH
h8H0pO5bL1kdkJmp8shZ7eoXPTPIuD/krvRUeaP0QQlleKCsivqLDsyWZJcelMrtamf+5NhcfRWc
2WTv2W4uYmECdr11tWdatknt9vltWsWVXji21tenAW2kK6gHsUMAQtAZRY55aRQb1NkusMDajpzB
6uY3XDltziUHbutoNWBiWPQfq4wPDRX4yEa0WJwybaicWFRjQGuuD4Mq+7Ms3I/g5NVNR+iEQ2qa
N6USWWkj22TgCdCsDIvDm89+CeNQ5lLKJC4wyDd4wdvURXnVWgmYgEDyDtbZzqVttMAGtBG8VzsQ
W3g8+A71oA9X49kvYDxsrtWwGEUE2Lq6CYO7LHb6/yPty5rktpFufxEjwJ185VpLV/Wm7pb8wpBk
ifu+89d/B+07bgqCC3c8Do9fNKEsgIlEIvPkOd3noTjYpl9UAncW2WI8S5fzdCkKFHgJqZxachX7
oZeuuf3TSCN3nIL/zbnYiCvnxaBq0H3CON5w3BS/dPECBMudT2VOy3MMvdvklAsuY36q87GhbPiN
jR4VrRound1J3+178zm9lk9U6Ln42RxGr/40hV+t+9Ubwsr9d/Hpb8dme9zR3M6tvNAKun0t4/tC
uyjZK5lCOHM8gPxXMJvPPb2YM1MMHQp/hIUL2m1OClTtAEeYJUjX5W5pZBhcrkU3Gs0Of/NRwwJb
qq7KQCUyp6TutcqYTSqdiBq94ud+5Jk+OVJixC6sQmFU4saHnT3mTIDip2k2yh7Y+xFAiKgZHhHc
L2kofS2PtGoYq4fbvspNDnYWmZMxy5mdKQRogcWQgmXbwswanzB1eersKHFu2+KeQhNVBA03tCpb
9KvuEtRML4eEoMwAIcrYSYxwjA56cpiUY5450yICdNJf/tu321ljYm0zTmM85SiSU6np+ZFOoRBf
P2CCP868zpfdzkGEv2oHJJC+iKiOu60744zjWErbpPqKVlwP4qEZj7bDnEPGLLy9oRz0BaL4zgzj
L6NU2+qQ4cinmlw5BY5aRc41MQNTGv1Gye4SUpwjqXCAkxSEG66r7kwzjtOmEM3TClzWcf48T5e5
E9RQuEf84+9n4YElkZW1jBFRNiusTPCgQUi3FYQR/kt0Z4QpmOSjDbEpqq2eGutJkwo/ql/bDrXc
4lDLbplUfp9m7rRC+OS/p/T65dPZzCM46tNFbiuEls5WnLSRvLqvBWeb/6w3dcskmmnLSE+ZA6e1
erPQbzS72qk7Fh4c/6yGLaVxCkUAWb7LfxijDrM73Vbbz1ATwoLm+Q8pt9DdOyStGmytCAXxD1/N
Vomh6WCyfs9t9pYMKepVMoOjP1ke4jXz7OKlBVfZSjAWZdWAD85ulNz3reVqotkerltaioliqGJg
Eopx+6mrwdI+AoMTZcdNPURjWP/30EF4hmXIpqURguYeEzu6tLeyLce8hJGdqvJiRX+U04/bgYO/
ig8TTNxIyAjFB+oYeeTb2jGVvbU+3jbBL0fslsHsFJLL1uwImlFUgFUNekwAJnA/OtiLkuS5ChNB
xOD7xYdFFupjR/JsdRHKEdSi5BjQYa/OFA1eCTX7+G9dywYxIjgIgIagO7zzQVSPSbwVKIGS0Arp
nH10N6OH37zR9VlB8ghd72AJJE/0huB/ug/DzLUGsvtyK7YJi4wuRX9eSq9X/NufTmSCcUDUxq1+
0bE2mXSOIQdt9aWOPt22wY9NOMM6bnxLVVkIc4y3bi+DONYjiExjOAFLn6MMSOs5sSfCtfNz4501
JjiRTc8NvcGSaP9iQfdOcoogmh37aQBTiuzb7oCMQHFyzz7mlSOKjZw5DJzpnX3GXeS+S9QBkxF/
jTP78jl3o4A+poFKQAIiSseFu/ublwClM1WbAhw/TXuKAPhP8qXzpVA52F9EbCD/sDwDUUtVANti
wW+TLHdj0eKynoLl8+qXfu1KfnnR/9BPUxhj5tgTeA/XRUEx8R+DzO05NUkiGV2CycNHStisn2M/
+tSHANH4+gXliTBvPBFyhpu+7mwyt2lc6WY8muiRapkc9tA5XRL1x4jEKt+ywGimR61sBCeRe6fu
TDJuq82bvDWpArdVHsv4Z9r7WXut51SQmP/D8fjYTsY902xu7RQ3nqfngfFihWaQBTaEI0t3DOoj
QlrppCiX45yEMTggRBS+/+CuuMpR2zKQ2TF3xQawX10SfE6q4dEdKyQqpateaFMdUNqH287D952/
jbFor7U1psFOcTHZM/jnyRRspIA4s1BbmIZJ9gGiE8O0aePUsFiUTtpNOsmTGD7apX7e/bBXJbCj
9ecmrfeZXVxT1QzrLj/EqBlWkFPa4syBZjoADCbgqd8UOm9BRLyRvMXvfxQTGEDh+J+0enKN8Ujl
ZqLg9v6K1s1cH2alYAaSltamJVCsz3GsOmkZ2Fbn2IXAcblJhi5DUgRQVdDCs719Qtp8A9/NX2Us
wNwvktt7VuXqPhQtDxi6hniviK+Su4U7m8yhlMu0TCuIj3pjDvDHJgdrUpy0lLzd3kZuUN2vjTmU
ZtSRAT1kcG0dqYI9ks0HyY0V5z19dysXaxNY/H1YCqpXu5UxzjHKklZJGSzSx7J+t52rQ31cj+JU
jZ7n347GzhDjInJrKKsGMA3YXjtP797GtKDOgVJA3x/z/L6YRIQi9KPcsshkvH2l6ZNENXH13pfy
z1n7cnvvRE7BRLAGwzf1TDAUUFqjP0aKr0/pIW6EutS8ipQOSWLDkPHpESt/zTujdRkNSILRitTq
gwoCj58riIHd5kpDpVE6IkwBF221t8hctWo9Rnma4IitYQG6C6xwBbhRc4bX7Ar8qCsdIShjf7q9
nf/g/B/rZC7bfq3WTAK7ADKK9Kr48gGs5J80r3CAig2yP7Sn2/Z4F60um3BJcF2Cu4r5fFY8G8O0
LZh7TDYfyqedm2tSQJafkklE0HquLQUVMEtWbcCRGOevoSSsWzOcX4pO0vp9VXxL0Z2YiPpxIjuM
y0fQedP6oQUxVn5o08FJ6j8H8B8KSfG5R2u3HmbvJE3KtzGzMPCo/rmNr116uP1tuLBp/cMAi4Yw
uiFpswHJc+cpJyXMXnSHov40tGzgFScERs+66z37MXkFA8theEkDEeKWe7x3P4E5djgAVQeFIzi/
NLmK2T9FVeYW+XK8vVTus3K/VOawSbqqY2RVQhEFLdQNLGqlv52VxinO08n4rvrVpT9A68gfTyIq
CL63gN1LA3MCKkbMbbMNRU5ID28phrCI/yDWy2D7GMUQLJC/kR9m6M/YvZu1Kq3keEOmqUxrYFX1
eY7ta2roP6zKOCh68Wxqq1PUnZemX8xEOU9r8wlYEXo8JofklYhthr9sLJoQaAoTFtSpaO2SyDUG
niP51LSntdicaPDrJRLdrdzADZieZhCD6BoLsYHO4qpbDRYeXdqvQMui26g1EEKF5OVxCMHQKHIl
7k7vDDKulKPIo8UGqmTL9/GV+D0MkhlI1fYuOwy+FuSe5KWCnIUe9d9uWVTwLQWvejRmmFBQjgom
kyK8V9QI7Bq9QwC516vUS9RzrYJe5GLKAovc7/dh8b1CvvMnMDebPdrlKHEuWVh10t02mQdrtK9d
pj4LfJfXn9ZxPHTVxgJ1tmfcSbpOMmOlRYQY0yiO5A/+HSWpE9V4uHX9vSXmlIxSVtbNCDxWdrSA
WpoOMoq2ChA8ImZjetf89sF2S2LuItuYUBmhD8x+mT1NTp2tvkI33UnixkPvV7CBfGt0RsLW8Z/3
S3/3sVJSRtqcoexYFijcmiScs+WYS8AwSLbfVE8E4vPWgptKQd2g2RxwA561bjtHUeqWoFyG0IsD
NSMBGpl7f2kWanh0bgOQ0F9DkmRLWl4TDDWB88epoGAkXDc9ar/tsi5ryNmIqhssyqcFN6tetCUt
jxin7X1aNPqzD1oMo6zfRH11vvN8WGO7z5M8yYlUKGhqZH9aWNKMmcrKKMKNZJcIxwWPTeWuSt4y
fRHsJK9Cou8sMzs5xuM6tjoqJEtsOR24U4z6IoMeW72YxlXH81bgT9yYurPHhLhVS8GilYMaagqa
I+SRnzMvfemDBYWKKZSOGC+9bZDrvzt7TFKqjUmepKTH5CqQVL2XjA9SDoDE5EvT421L3OC9s0R9
dndSkgrqdIuG+t0a+WbaOPp62OpNsBwupGn/vZg7X1Gzgqwozr63SPsrKPoeMNPhdd8av75bPfSl
ArDxABtpH0Wzity4vVsgE+FkyIUlnYqnZmEcOv2wDS8W9KlFeHK+FTolZYHenLD9+0VN1r7JEN7y
4tiCB7DRgno4jJpIJI//XAFz0X8MMbm2NJDF1Fp4RnY3gYpmviznyRkD/RQ5xSkWzvjzHfHDHHPP
NlEVx5OBvuWaPY/SwbTDVgYHyLEeBSeaQ9eOksDHwt4rhztHjAaQf6gVUG8UkYC5aUqEJvnSa/Qn
9MkpDdrgKgC3zE4v6N/zT8DfS/ytyae2De72SPZy0yP6QyKHUSu40Pkm4N8QpJWpKu2vhyyqiDQq
eYb7vAhH5H3R9yYT1Br5DvhhgnHzGGh8dLEHTJoMJng6wPscdZ5mTV4slGAVrYa5yosY+TvGstAY
Mg7R5vfrQ5kFt6MS3+0+VsN4edKa5VBvmJuoexBzLJ+BKnVmOwHyJvG7hYS3rYn2jnXyDPxfioJb
syr0ozli7/r4JMf3Q/+vepXISP7jCSzYwOi2bRhwLcLLk0+Lh0iRebU7mI4ZlpP7DnasMKt7e33c
vAM9WAPZpA6dR+Y2MeN+WaYOR0szrxL4Q1EIuG2A+7l2BphLxFIjYwQqDGmHGU7GoUVUml5VtF51
wbgC1/V2hpiDpJG5l4cJJaIs9hP9oKZgHREUAbipxc4Ec5AwTjO1kQ3vXswwqnqnXj4v2lHGR8rf
NPvL7Y0TfRnmKOVdnvQlxbU3ybdlyE6LKVQ55Tr3bj3MUdJqog9Lg2+jhHIwhymdubgqD9VrdNhA
N1cGlZv2riio8nPDnVnmTM1jpFYkhdnqjs4TgnXLmdH+1M6iiUJuS0k3aC0Dw6A2aIB/Da69NI4T
kTE0PH1/J6K/oCkYRp/WB9r1HAEhjo8EhPSYs3/BQ4OIUjX+/n6YZ1JD216yTt5yyG9Id2r1mKpP
eh8U5PNtR+GfMAti5nhimrisfl1krZnzbCjYTrt+XMlhTRJnyy4GprK7RhQu+DkG+kj/zxgbpACx
LIpMAy4kO6pBd78drE8GVKUoT3p2ynv3v9dpxNW/s8d8QS3VKlVqkR2iXxa2VX6Vmzy4vX/8wPGx
JOYrEZQJ0inGgwFjfjPGiOuzYggyab4jfJhgo+y8KN26Isra2wO4vjrzWVOcIXu9vRCRFSbUdrFZ
SdoCfMHcfh+rlywHBE8dnrLcEMRB7o6ZQGQinwX4lQUHyXIt5WbdAha3QgZAzx6zWPoUZQK/5i5n
Z4WJTn1aJFFfIfnKQF4wHrftIsuB1Lq3N417enZWmNNjFglexgViupE7cuTN62G2X7PmYRJ1fPlh
78MSiwzS9DyDRJNKAdnRqQVZUxrqoQUSftGDg39Id5aYQ2No61ZuFq6OFrSpaoCBpVPi2X6PNvr/
D5sHPz/f2WNOUDm2E0RyCjwUH6vjgkah7Bmoii+lIz9mVyr/In3pQhE9Mf3+vxU0dlaZQ1Wmsz51
EhLBDg99qf2SNpfa8CM98Uyzc1rtf3MUlou5w5xC1dVIz+b6FapN3YapyPLLFmMMc3m67ZP8jvJu
aUwuYzbmaOf0jU8r8OX1L0GK5lwCM0lfxMnJFhFF0M26tZn0MO6eWI2pxr3W4Bgg+cT7uwjUyDW8
HnIizRNYgl46Yd2EOsUti0x+YzSz2Us2nDS5+4tpI77Ex80lHrxFCFgTuigTTBS5kJd0bOiOzv76
+t62uY/uaB4ACTAXimMOOaiChxcXDKjvviMTXApwflZ2japedEHFzWnd2tWOemgEyUl0GgQxmZ32
JmAtifsJLiODkly/ppHtxr1oYke0IJaQuZpQL0kkbCNtzo+PwDYiU5Td5SIezRFFMZOJKh1wFcqy
YOK5yJxKC/EKcztUMoyTlr0NiTP1DWQeL0jvnAnMY2P1b97+H9+ObcpY7aBLU4yHuVFds9mp02tk
hLfPOf+bofilwo4G1ulfD52xgSQ/p2+jHjP5qGvg+CXdy20b/Pqa+WGEOdlt23SbjfoTPpkKMn7k
2171lmAqV/d7D7yMB8qhGfmjqx9Fyds/fMIP28wZx+hYWqzd+5M2Pkz34wXXkGu/UAGO6aJCa0cQ
o/kpw4c95pTXTTTr6tLRKdPaMXQP2E43GnRHbYjAkujTMSe7xMoineZaoxrCJSvlmEyH219OYIKF
iNn5CoLJGIsZtNlNqsEtyMVQBO4hMsKkClFcAMMo0Si8PvQGoOsqcVQMc95eCneAWv9wQpU5y0uT
qom5IWOkiJH6lHnWA3kGXhk98zXIAD4tg9QDcxsRFAX42d3fDsFCs9S57qWiRPmmBcee1X4v5wNm
FNxOPoLH+vYaue/13RKZ7DvWOrMacxxhdTkX6VshzB9Fn4r++e6KXtK606sCYLkOyPLtDnxDoeR+
39z+WB43n96am2BJIotM6MCIwVaqNZyj/Anqh4Y8RvLX25vGB/bsdo2JENLULUXZIEJgksFL3Mwb
vjUQigMDPjQKgxjMZZjKHDyBVerVv+ceH27BxAmSpOBCpH3wHGNZ6YEm48OBDreJZeBF8VdlIkXf
QaQn7dBGNRfNLxVwmONdls6lW2TbnWX3LnL1won0wdetPoRmfNgUr3XVhmZPXItoBzLZnoUbyCxe
1ui/lzLG+/pj/1lYS73ZkU5qeK1SzUFXtQ7JCkcrMhd9JlEQEERnFn0QSXO0rRgl9ho9c3SMyIxh
NLumFdr1KSHPFVoV00sxHWXMx2bt22iHRC6cOfoi+Prk9tfXmGBULX0/GgWCQj95xYrvcL9MB3UN
ct1y0wT5fQf+TcFVz0UX7zda/fX0FlE2mO2IszQ27uStPiVb7M61/U7alYv5Tfjp9d8urjHhqFPz
Ss4XDOtrITrq5iE6fjee7XAJIYF4FkHh6Xm5cZ5YUMKULeoa0dgnmwejLR0Tuzp6JPZ0y0vJk+D7
8SMtiAcBkQMjJju1sRZJ2kQa2na0HdS7gF7pbu4ubvFU38d4OthH0fOIHwg/LDKbKdd9p0eTInsV
0GU98ED3pYhqiHs4LNoAMgxgVtjpBSsmmqVk+F7pApG3ByPJnRmijhglEhxDkSHG+6eoQUy3UBM1
tM+R5WvjIxlOci14UIqsMO5OyryCZOSIyUwoJs3XzjitmOOppD8FvsD1vN22MV8mMdJ8izKUHorR
hQxa0EIhSXtOH0s3vowAN+Dt+oOO86C55ghMc0/YzjRzH5cEVBgjxaQSaFSCumEBuEn3KwvvIdWX
jhh+/R8N0j3fJQBqNqcW1O6AD31ccFfiNRma1/qOoqjWgxD+w18e+HVlFHttlR2H6GNdQ9sajxMF
00rqYTmkuCPX+xG8AeQwZd7txb1fg7+FEErn+5c5NtuN6mlUVPpAb6pChj5g+qmXBozVf0ut8Wht
6z2kBpzJWpx2TK5JuQSlPj01CKZl3L9OuuJoLaQHEis+kBj860YfxDWG4lJwDkSLYzfFsVq/V9Ob
DgrYsVmCXEq+JRZxNLl8bDf0cjRjdvNqCYfaClRtflnIH3IkvakYE1fKIri9XF5AMTBwBj5fE1gc
izmEpOzSfMxwGyh/rFONdXmG/HLbBPV8dkP3JpgTaJpV0q8QKwIvUmhKn1dD8D7mnbz938+cPFWv
jLHDXJBnSA9zclCSh67JnL64gIZpyr/dXgwvnOyNMWdN2tK2GQ08t5L4KTY/yygHLK27mIKoxU3W
9naYI5YOZgQoGNiD6PQmqpgnWsc0IcRkYpZDhuAEnRsFJAUYuE11bq+R+1reG2dy4a0120Zp0Ygo
CpfWVxKXtE4E4kbNOFBKf8g/CbmKqRfc8hImE86XZsI0J6D8lKWYCgo1uFCvg796pUcGJ7qKXmRc
dPF+lUw+XC450TQdcUV30qsUFKnTHEu/fOnO+SUOO3/2dETQ9VjfC9GovLR/Z5ptXhVQqG8qGUci
X2EU2edRfuq97IoSshA+KTjhNvOwllR1MbICNNurHHbrXTV7VS54nnG9Fe2Xv2MmYwNseUMttQaY
0DunfK1/Lhg47v9YDtJr95PWNeVQPtGBUkpqJ5ru5K2P8kzrGLTE/1iu6aQCXZ+pIYJVzaelOubN
o6wJHu+8Q783wfim0VXDMGx4OSFZAa1ioZhOpQZmWQoOnsgO45FZqVujtuLQJ8jGE5BztI5aPaS2
aACYe8B1pHYgkjdUDQyjv17g0M+K8g5VWc/C9IBxok+Ayak/LyjqQw3dF2XlvBtgb46J0NnSDfna
I56M1Z9y+gm0RrcDFre4slsOE5QnoPXzvkLuZcU5JIY+tzaEpa1Dth2nOrhtivuJdqbon+9SH5Kl
VjFpyA7yr0UfbkkAkNlqCvxAtB4m/paxbEPUFs6WyHe1GZDoZJoSxBpPdia4zvivwd16GNeWSW62
3YL1LJ9l2p8DzxgFQZSf6N2SiTgJFE6Q3zsC4+Dmhr5AoaD9TFnAzUPmRV7yNkMPLw/0L/Lx9qfi
BoaPpbEVhWxIdQh64HW9Qrg3dtvxaIseFyITTNwziJab44BEeJ7vSeGq6lmeBb4gMkG3dOdwIzgc
GtRGgPzL0at/k1C1FJL5ca8j6L8T7Af+Yee95FrVhtzCdTSjIqDhCRGflKN6qvwqFA0385YD1un/
mPqtO6RvmB1CQPK2/mRIP6T1CK0YwZbxwo0BdJ8JaiVw8rLDO3lSNaWxARqir603NFsIAmBBfsYL
AyDKU4mtqYqhsD0ZMJmullJixzbZQWm/Wp+QuRtCXBR3JTszTOBchmQal78qre/NUA8kDfoVdE0/
6V06H+Qvok4J9/vsLNI/37lbUW+5IRUojYEzvzOdGA9/EdiZG3P2m8fE0N7KJ6PZEHM6yFLQAYDk
mY5Q0vl2NFwFdzc/zdutiAmmqUXiyc6wotVED1txUfQPMDhVnDE+0aKxDOZzp3zOKNmFJ3ot8AL5
fqVMdIWsk1Z2mMrBcCNuJAwpV2dZHZxqVtwsFpCnci/1vTE2uELTvsWr/L2/FgD/fz99iw5/9ZUH
9LiEkpV8gwoII01I96F1yOzs0OGfvlIoYvjHEsXBNNaYbTK9WC6/10n/Fa/2syTNzlzJrpa+GGZ9
tlMRtxh3HtLY/Qpmjy07M1s9x4DH3Dmrn7iFl9xvzvAJ1bgvedj4dAfqh8knSOchP/JiPCmHUZCA
cE/N7jcwW98mILuIOjB+gG7biVczkMdvRBUJHdO/5bcn0ocVi5aTd2czU9ZtXUHjjkrqcCyC4UDB
imI4C3cxu5IAc6l1eadDaAjvaXnb7sdKPi3GEHSmqEUqMMNSfknAIxRxhTqjHj+h7q4MJ1Qab2cA
9NP/tmEfK2Hrs7aqrQ1Q01D32fzGuk+TQ2++oNY+1X8umMW7bYwf1nbWmGAtWeWcFDEqjfLndbKc
kYRABGjLVZ81N57fVFl39Pmo6aBVW7zbtrn3xM40E7WprvG8TYhxuvqall9aEc8XF25hqCbOuqJB
Z+e3ma1ONTa5RgYfWy4YSTCDR57J99WjbFKi18I/bOTfxtiRLd0qx6YZqTDU3fgTXFm0knpUH+MH
9EvFYh/cq1zTwJYh25DyYuceusjUpcWglZbAfoaAYjCcMUftyY/WJwjXQTaRvEWuJZw2onnbb76J
dItg7AeUTywieJHUsUaNBxnEPZ2RAefTNyqMUT4oDlDA4W3/4J41QI9NE7JhoJtkI7VUt3OGeVQv
KrwyP8vET4Ucydy7zrTo2CBmZMBF+mt0yoex7coUDLYU2DQcrQuV2JYPBTjAKON67sknSvkqglZz
0YwmpojBRY1MTGGnbM206rq1gvwOFWkewRFKKzedoxxEm8g7ZDtD7z9kF36HLiHVoqBDPJDOTzvt
ftQawZOFF7D2JpjQOxRavJQgePXq6jpvzqjGl7U59QWaoD+TrhBEDS4qfW+O+uhuRZ0yErA64qDN
aFlIDjR8DvUjLTN25/hOD7ODGi5+jXJfFxhPm0g4iXed7a0zRYiyGPPYotprEloVACNbzR/j1xaB
Mve7MTBzUSLIqzDu7dHvu1ttRja7y0fk7Mt3SohHe/zxj+VEya2hzhQICfh4h25vjzkQRiUBDoYx
PC+pnfgNw64gkhoveYhJUKisBNa9EXShKtpVXjjbW2WSa6WXt0QhSK6H6RnqivUaykCcxNXn2xGF
a0aG5gmw5KaJ0cRfNzPRl9rMI1C6joN6lwIYJ63NGXn2CV1SgZu+j/6woRJaRX/bYj5csWjVYCc4
eFWdABSUfRqJfVjj0reqB9XuPhvEPJVWtDpzkriD+rVW8oBM09GWa09HpXpN+9RZ6je9bfB/2Y6a
YdxlFuhNs+haVbLfl5aXo95WK9mhNOb7Bg0YLaqfk35snU0GHk7Nvxu5+U6E0EzFYUhbP7IGkC1n
62mUOk9pqnBSyV2rAnacAv9SFNe8f1uVPCSAMqipsblKUeTgLu/vJvyMzDQLtya26OvzgvB+qxif
U6ocOg1mhDdA3XmIIBZoi610cRsIB1UixDr3osYgqYZ/QT5qsQMfalNMY6HosjeeIPSH4Pv+pBo9
JQCNXxC5/8LlwKNgGvgP2u3MJdamSUnwEJC9LQWT77WdDlHzmIn4VbjvRXNnhsboXZiIx02qFAlJ
Y2c7FYQ20RXbPKhy5Y7t53ebPzzVNZQTVbcGZYSomM2NiTvj9M93xrdILWbNaOlUC5X47MBNkYC4
S3SVcZ9ukIeAOpImK7g2GT/Rpdzu5wJYTGT4PtVGAVbdp3KbtN0iVuHmuuXOHBOUpHbLMDM0ITUe
XTXN/FyRHVQ18+Ie8ALBHUqjwW/RYmeLcRM7aVN7AeE2mJlGZ4UOty7cPZEJxkVqKBIo1QKUSU/p
+YLquXmLgvwo+8WpcO276iJ6K3H2zwYVkwUVLR0suwazpl5OyrrSJ7h+PHtTi4OWzoEUZ4eqAHts
nov4WTgL/MUes0C7SpKhx6MaZwD9TdTTv9w+ypyrEX8/xMYwCmeYv7X0i6ROpiVpUNQsndb+UShn
MxHMavOX8LcJto2vqsNgmkuJR4R1Xw7RS2mIcJD8j/JhgUnW6mHoV32tkaylb31yWXrIggxfukEF
7bIIlCPYMBa2qieYzk6UAo1gCGDUJpKJpDlIiioIsby4sP8wbGPIKM3RNOOFtp2hNO2VYL3ML6Zb
H41AceaDqLEmWhb9iLtwJ6mRZDY9PtKguVbyoFVOM/6LnsMvS2JC3bZMRWxZ1BHuqqMZtBfbl37Q
sEoO/VkkVcYbmPnFGhPpzErLDGOCU4CT6p4G1umcgcIlWB/W77On+s2lkIPbh4l3Df9ik4kOqSlV
oyrNf0k6ai4oCVz5OgdUGnM8iLR9ReeKCQ3SoJHYyCoaihR/NPt7TZ1FIzmc5PKXBTG3YCrnIMtO
0J6crMmviWtIyKo2PxENrArcj+0QmeMyJyvBx1rHl9x2+212Ju3t9tcR2WCiBBmyvJxK7JedvWgL
KO6OS/P1tgm65cyNt98uFkbabX2T2ypMNPJTkj0Sw5nL+whVbct0+9W7bUwQ9TQm8e+tqE9iiJGA
Zr57HTvzQMjoDb1UumaNl/8cCxYn8m4WP6qQSanUDqkKrSsYKO8adWB5o0dFR2aUdr/dXh8PCP7L
bjLxYh2rzCgkhFpqT/uqvIC92Z3cNZDC4QKIO9IjEUkR9edbH5AJGqAm6yIS4QBrKGH0IS3s0sMr
zFsE50pjAoWpLNtKYjhKdRcfEtcmAPVgBL0BDxoyv7v6ns6fg79S/3R7T0V2mZgxW8oYQTYC5wy2
AOCf8tatsghPOdEItSj+soXKKe8JsJDvYEF6gU13FNtgHDEB2nvtEUQChhv5t1cnOOFsuVI2O1L2
NZLbtTGdSJPu9IwSxQ+Pt80IAq/OBJIyXYui6jekAMsf0PjJWlHU5Y0m7j2flS2KF30mMf1MzXeK
CqmC7H78Mp3TzNMcqhi/XZKT3DiAVd9emcA9WOqPVelUVGcBd5AgrOsUWZUC6Ng8A7R7h+kmQYoj
+lp0m3cpR2RJcwxZDNmbktVdrUNrVU5vCIIkr15uU+Z38AebeB6zxVCS1dmU5KjCUC7TQXet4dum
3WfS5yl/iDVXln6QybEHS7CT3ECyM8sEEkw/r9lqAAiTNNbBrmYnrufAKiBrMSnnSO2ceqrvrSwX
dMP5aePOLhNY6nqoFz1GPj94CwAEBfTdzevgGOCnxUjfkyheCu0xAWWyQX7S5fiI6nOWOlQ2NQnU
J/UyQyAPFPuBqCvOv4R2C2QykrqYSVNXWGCHiQm6wG5AOYASR5bB/E2UY/EKs3Af+10+xgJfOnMH
dRkEphMdbJWVmh8TWfcgtw5OR/sRHV4oxNVnvYu/mmkX6i0KmR1xO+goL+Pqr4bxvV5+yCm2XpGe
GgmK5ZgiiQ1L5OG0NvzbnbX7iYyrDarRa6OMT1AnroUPEPtkQA1BDSkl8Qwh5H8TZXf2GBdLVWNI
zRZFQCUeHtBrPSTDt9YUSCC9Ux/cWhXjWH2GdxUpUCOO1OakrIU3GmPpyuXXaEmeOkPz2xnSLQUJ
y7g52ksVAjjzSZ2kQzeOh4QAtF1qd1Zql87aDl8RvUD+tzhNuj4043waKpC75Pis+WgEkTTdx/b3
Qpp+ponlQsfTtdZXdDj8pagXJ81jV9J615RSV47WNzBAu6W0PixW6k/5/HnboGC7al8kVAAwnOnm
9SfIbIVdM3jjrKDS2MrHen0stzXYJuImyNbK6Cc0iNyx1r9HFvojS+GBEE703qL30G9bCPg/ZaFX
0JVh7qlJIVu0lSvtUmd/Gm4bxhMOCgBl6COQJLh9dXBT350x6qW7aE6qoUsnQlNf+74qskBTXWN6
JoNbZ3dKMYa3rfHjzs4ck/ySOo9mtZP/yg0hJAJ6QPvaB5ZDq4HVRRR2FO4h29ljLiuyJsM80zpJ
71un+SULmjPUY0vNMa/RwQwHNw+sJ91bQVjUeCZ6bNCoFN3O/LRg9yOYYDS1i7zoJvY4yyRf1kvM
Nnwturcyz70aPKlFm/ngo/5eKvpR3YpjXA4/IlX/lleqGy3zGRMdok4OZ27Olne/iIk90JHY1G3F
L1Ls65o9bOSM+vpknAiQBKpjDac1+XL7y3Mv1p1FJvrofd80wEnKgKKDdrqMMRqZlE6Vltcmitwh
lj15wfWqmo0oIglOExOQIjBsJsWE3ChuoA0e14/D1IFg3iAHo4laQfqgvA933Tq8zD3XGcpgDxGi
+qx/yeL1VMno7BDpuDUmRllKqHPoT6oao6WhbV5jqa8mtM0GkEs5UjdfOiX3ptR8k1fbSeS0dGIE
JyVeodpun0pt+moA6GG0udMohSOX5jlN7S+JWbpT1R2J9qPL4MV26S+r7qpkDOWuc0gLttshddSu
DDa5vUra13osHUDjnIK0LlkgzJ5lrtJsvizbnyrTdCSp8aumfpajyAetAag89DyUOhON1PoUl+jj
WGvr9GPsZPL0jAE+fwOHmlTND3mE2nf3UIGT0FnapHLSucUsuGU8GP9H2nUt160r2S9iFTOJV6ad
lZP1wpItmzmC+etnQXeutQ3RGzPnPNul3iAanXstvQrdEtFvBET32QCk6vBo5HFApMqXyHyMATDT
damTgnRAGohTDyCr1Xp3lO6UsHJTo3mjTe7W+Nlx/JaUXUDjeFMoYeRIeZcFJDefABzvdJXpKrK2
Kat+r9aSkw76CdywG4DjuRVgiJvQdhIp2WPkYzcatgzEhuWl0RbssSI1iCes6jI+ybTEEvMSAZsi
w1aWXHpJhd1e2kUHq63Aqi3XjoJdHyWinUuRuoS15XZq4dlW6nRyfxqRWVtmbjidfSeRd7nBjRdA
kG2myk8V7ADHyqQ6tjoEEfll2E/IuJxFkgKtzlwzN3unNBNkyqS7W4r+aOUPekj8YqHHJJQDu7WP
dR0/KzIy3TJxe2ke3MUOa5dE6LbYxrIPrXrTDNPDgFdGkC2OGOzGSzvGYeEAJeAUVcBVyOvwKh+K
3E1z43aozOsifmn77Js0So5eenr1Xkk/w6a7r+LxzTJyz9CrOxU9S32qnSxKLZzOeB+N6T5rl8BW
88Aa5V9UT2bsB95amQaSxXDyhrS6V6Vm30TRMZbC72na905hLR6ZYZntOB6CqlkeswQbkrlOHiy1
6Z28iDdSVACWrzsq2bvS51uDGnd1Hb0RLDU36nDbGbIf9/MOm8h7KdJvM/KGEYNdqlROYsUAQNzV
AyIrg5TO1Dc/MakNij/tRYXdy2n9bE2AwDXU5Z4u0rWCjmQDUM3Rkra2pO+GPHbnBO3PCKQUjf4y
JbdhvAQmODLaFlWhZvLLmJzksLmuRxOXmPhUsQ9TjWClqo7dUp7qafZyKzssVQJAOuI1U/sMHAhP
yiMnKZftZQO7mpahl4w1C2KwLPRPRz6Y8VJGVEZpIvZCTJ2OLLwSuG+BDH72GH7MKAo9Q5mlfVXV
45AcpvDfHYOHpalDSZrlBDPnup7cj2XkYfPuYRwHQfTN3M1XM/37a/GINEshhZYUSijCYaXaLN4s
9VHSNlR7shE5/quL4SedpclWqRazcpgmO+2UokK/ONMsalyvO9jPE3GRTlF2WWYp2AzQN1qgbbPN
/60Eth4vforhYplSWaJmURCBV2O5RdqvV5usOkqTjH2+yWkNwT2tFxM/1driIpUy1+qwXxA36GCe
Q94ItJs0QL08AdoIG0dNT+NBHLGth42fp+SiFTur01GuZjYSxVbalkNaeZNrO4yJEUUB4cCe6Kuy
fz+Lwmml0tG0UDiivjw7bBCg+snWBeM38grqU4yqp3uyY8R+okyZfb9LD4EzG4C/17RFg3ZK5vdG
eZlUwx1G+G4RP+3ahhtCzt+flJ+9BclqnBoMOHHcFwf7ZOI6VcT/kU98870DXeOyr580V3aya/J+
+QUKzsgj8tNZJ4kUwzTqmZP3AOcIEhTGlpfLUtgDu/Al+UXgMZZGFXkrSipkb86bqRbsCAqMr82l
TtLSjVoTptARSq9UJUHAVXSemiQPl8/xMTh56SDsoGfKaBidStIZMU3RNtsifY8H6rZa6+s1AcGd
2Z+UkLp9HQP/wvKUIfGL6d3umtMcTTul7xyM6gddPDlqmHhEtg40KXZSpAja06JL5QzRYMrYiatZ
oE2ma4L5ZLupgOVAsWIrQlZZr4mf6S5nhMY2HKOlxiMBnyEr1aQeeOFSDKHJQXHE7pWXeEJoDIEJ
sjkTJJVRqBtsQaYHnMtCEcd3rZdW4aZrkZ7VQJtM30NqXQ+dekcwadNr8+6yIqzXYM+OzVmlJJ0W
JdQx9MoY41Q324LB7bsFzLvhUQR0KfBe/CCUUVdJ3wAlDggMbGyH4Wn+w8n8cyPErw3rRlsYFQOv
KsxANh+j2rGU+8tfTVu35QApZqAmgOHmLk4bAXVT1RifiVpyvSyx0zedI0+ArqBa0NiZby1PFqHX
Cptra4ttGDaBnua/6nR5QvFsb+opht5/EkJu5SUvsfgh7/pJuomtm7iNftF4Mp2hnL8PmNNxGquP
nUYDn0vVPOaSGWRoWY5T+avQ3xYVM5IDYuowHh7npHT0YgkuH3b9EX6eldMQaiWSMiyI1sbB8Ef4
4jnZ5bXl95oQcmjd/H2K4hxV3sRxlbZo8bEZxWQMfanWXCLVYHwI3TnNfHWZnGl6TsPCb5b3co5P
GTBtCVBLQjRZL597PXz8/WP4vvcQx+ZkD/gxIBNz+lJyMFziKvlNhlLkfHdZ1vrT+JTFlQMRiVSo
1sLus/FsbdttWx9N1EA4Bi74wHwTPCJR1JAQOTBIdz2M8QOxXnKbxxaumWziQ+uS1BHV5/5iWT8P
xzk1PSe5PbVIyBhKAyYv3OanuRvc/GrYACEfDEUi5jXR1+ScW0qsrJRYvMNIl7Cq8H/sFAseBg+j
VNFiVGrWf8hjIGkbldNEe302/UL6dlk7BNZG51xTJ+lVrPRIydKl3vS9VwKQ2LipFW2jLP4kWt7+
i0v4vC/OuNFYTiRbh+Ijgtv3m+wEXxRoACaIfdFok+gT8rbFJEsH7CtAIsib0AS521sJNLEQzAaX
v6DwTJxlKbBLCbwwBG5DEG4sBpzxvNz2HmxpMIzuZWHqepT4+wPyvW58u4SGbBRbk8L7niK4H5V9
W/yMQeBRjyD3rc2nBBRAJQ2SDKSzab1TQXUb682V3GZ3Swl6q5zUbt+QwzwB6XqIpruwIT8wYnwF
XnBPNSdB4Cm4CL5vTkGblfclZidttYFKle5oj4eySEHHJMr+RaJYUHQWetZGbXaMMtZL65MhexGt
UTLc2VUruHNtvcfyeQ2c3SGJgSXanJWj+8yhcvVYkiVoFglwcW8Yndq1yvdlaY+9rPlVarlxrftV
a7io4N3PRhVMjX6lmy1qTJ3pSOaMyXhgdUSvNsAtykb/zpgCJuVbgbR4mPDrUa4Jqmi4m1E/TSbp
/bJS/aWr8nkazqjN0TDgbeCpmCdybQQUOxLIHZ+0vQw0TuL9A1wARFGf4rjQO7XCpuoi7Df2/dso
/dSAmgXO6ctnEthpg7NrVjlZaS7hSAyz6j92WgXCrXCih2nU12Tn8yycQVO6UO9M8Plg3HAJ2LqV
fAPG5491K6xSC16/6FCcSRsKhfRNg+5XMpqndlRBbQJc7gaNgHLw51CvHD0GLaUtGrT9SxXl85Sc
iZNkWa+tAV8THeaPYfxm034HUlWMhTnFZdic6FaIbJ3A1H20is8eczPWqpYxrAo6ZEEjdZ4y1oKV
bYG9+OjGnImwK4mEydjj9iYD1J8zuLNDF1SVsKqNACRrDfj2XOtNzjZN5SBNZYTIIT8CjeyIEQ03
O6kPrNBGgwFrjgzNPZEdQ/S6BbbK5GzVYlZSG/fwT60XbsBlHyih23jxleLH+1L3Lr87karw4PiZ
WoSZLsMypjsmTfsuyS710LzCFkV8YpMhEhqll4WKrpEzKDTtG9tgmhLa90OEgsFmUh+GaHdZiiDA
NTmTYgyWafcGYs262cXWqbbvw17gKv9SO/n90Pg9g7mWQWA1ImU2AEdb3mCZPtCBCdMdcmcOyu99
UF8xeF9rFyGAt25EGz4iT2ByFqbUxx6ktihc6gA9Ux/z1ivTQAIJFSgaVXTP6it5foIDSoD1LsUC
my26Rs7KxFYTk46yMknhTv2vpdxU+QsIji9f44e+XzDZfBdC7Uy9jE2IGZP4oauzfYJRkkxN3TIr
b2hzW8dVoGN6txtnt8plryehY+gYpAAo7CDHh1BHD4dx60hmttWM/oSGDfpy9m08qweaJtcgdzs1
zbeh1h0zlhxVSsFJbl03bewusuYoaQaIQmObqrnfRMX9ZLQuBYOZXlSnRU9cnVROHenBovY+lcmG
xMRN1MZNpO7Y0PZKK56WiXbOAESAMVGDBJR7yajvVPIYT8oj2Fo3k3w/o29Kx05ys97YKVKPIBFD
WnWWCy5tXWUIuMoYFAs6R5zKSHM7q7ToEN69zu4HH5+re/JNH5gOm6G1RI2KVS05k8dpSWpPaZ82
CCeVKbCtgzH80EAobgja/uyvfFGSTyk80WAWyRIpZ3gGluexpWYN27jirHm1EHAmhkvOFz0DkcgM
XSRqd9AaM6im3qFG40RFBZjtWqD765f1GXrx7TGDJpOtdB+5igaIkuJ26JwaFQHmxIv7GH1ykcT1
UZHfFo3vlIUVaasqgsR0NMDc07lgnz2pWuR05htVss1QAMDc/i4Xk2BIZdVcf35aHoRIwRoutSPo
CSZAlegos6r6j8umRCSC8whkHkCxCwAWz27GTUPtTW6pT7SzHy6LWe99nB2FCzL7tO57jaIaYDi9
P6FFBxhK7Sr2bG+6XdzFH68TD6yeSKKja5FvXZ+8PBPOve9yGbVh0j5eQnUVv2AfyUVF51baVPfh
1T+B0iXAmP2vNeHBBCJJa5okhDUBElblMJIK07NO9KiBOki8Frn+Hj7F8ZACmYQNMgVoQBBXPX2A
JoKYxX7PMY7fP7D9pMs3yb7VBavyUUo4ize7oe7nqkS9M8ujYJLUbavpbpHRt0rrMFmCHaxu8i+L
FJlLLuxsiB7NrMYDhLRv42zftBVmyTMsZYdqLppUUwXm7ONzn51PloqlnhXcHhope7bCkUXY17Ve
BxWTcgBrGKXGw+iNi+bEXjKxYKE96V2KecvsR6E8j6rkqu3koG/kpJjZRoHaNVCDjYzBz802mMp5
M/TzqRmJF+WFYG5S9KH0P2sHQ6T0st2hdtDojdPDt6RBPm3KQpByrMFlnGv4RwB99o2IngxhlSLE
So/1ztjauzDoj91G8kRvSWCdPsYKzwR1RRRNKKgrnqX5fbaxze2YBJeVS3TfnGEqNGNu1RB7uKMG
aBjbxIBXCXZoUESFsnXUc5ExEtzRx7jm2ZGqpRySgmX1pNswvs2lc7IURAVEFNQIDvaBeXUmSFny
ys4VNGHk2+wt3EwoaSPr9rvnxIUu3kmvQN4JxDid66Oen/boo/x3JrdQDCNcGpj4dIeRYbc/mTvg
DqNdGG3UH2xj0ryKrhVB1iFQFH4XPaWYNIpyeMpM3ZQYn9P6Ow1jcZdVRXR17N/PTkaGONTLGgsZ
c+EbTeYqeM/kSERddJEYTiOtOpVNk2FRU2w6adXgA37OySfDn4AvcflEAmOuco7RGhq1rbWF0UIZ
Gbg8ck9PWdluPjRL5Cpxu0l6GlyWKboqLvhdQKGUVRH8lVbf4nFj5tAtRA2j9abKpxLym9uWIo1G
O6HGnBY0sFrbjZYhGGeyYKFRQjgFPAYz8VQJNafGUhzUTVxs9bg5iJAtdRaEcaL446MUe6Y4eU1b
W2Lrh/ZJCUiwbDO39Ysd7A0SYWECLPjA/J53X5vapOfwXNRXkHoX+9Cz3Onwg9W5+l2H1Rbt/fKV
Cg+o/fkytCVe4rFEgGWfGNK38TzgiCjqX8lbshMekPn7CyGIxrk5LLuo4EKCBrHEJveUZxUtYiwK
MSycSRfiaayXvc6UiX3ws+uj7RBSY6YskWKnY6xPkpMB5dY+TkBQz7eTzwithe1I9tUunZOzN7lm
TX0k46tSMF8iWQQ1nJNhjdR2WodeR4HIiIr8Ot+313stX4wa8UMvP6jWsyGrTllFB0P7qcz1baM8
FzL6ruEosAjriappmSYWlnRwCPz5fQc7shNTwr4lJnNPZYrnkU++nSiHPuyDVG03jV08RfHYiRI7
pihfP/CnYO4DJ7ZdRVoBRbKR4lfF0zjcj+/gxpNagNO7hj44+nxnD25aArJ7B/Z0gUP5i5n6/AGc
qW+A6ROPjDlBo/pdnpVer0JIVVpuYuvHMpsTpwMVR5MYx7JPD0k77JOm91vDcC09FkF6rxuOz1/D
eYM0BSd41cPxhOo3A2RFi3VYWkFRYj0q+ZTBWX8pjtupZNuFPWl3UpJiBS6VgmXWHWVWcjdSVEGw
KjgUP3TXJZpcJSbKkaY9+0k94lqTa5rfXraATFMuaBI/X9elekVMVoVPdR+LDOUcmPGNaQjc9Xpl
GtAt//tS+AE7kuuDrDMaR2baWWxVvhuYcx1cHXP7d+k23acntRU8E9EX5Ix7pbUkVTsEdHO+r5fv
UXzIdEHist4TPjsYZ9Kz0cxTVPhwiqjFelrsyMYMSZZbSq+p8Rr1tZcUZWD0SzBIty32KMzK/qGh
5UGaZKvX90vfvmSK5GrzvSbHJ6t76aQuSAwlsCTRDPhf3N1/rwGYj38arCgB8tbCfi1cwRO9DW+U
KykHCDAjB05/1qXgAv5SPPktj6/kUbUpTL2HPPsErCCPNk53aLwGwylF6g3uiEY9OhNgZvcxex+B
B+6ycq+aKVWWAQvLeOfBoPPnecMiWVI1Q0SBkN7XthpWczF/PGEP8SgH2GXaYMOnqrzLUtfU7lwo
iwLOvG5ERllL2egdUZxYOhjzrom+/TsRnGbLzdTT5WOUY9Ed4Hg4KUx+m20uS/lLhea/16fy6KC0
bfWmw0Il0uUlSLYLBpj+s9esualfCuuV60H9pzjOq2WlpWDgHl5cUZxU/oE4t7K3Nj2UjVfr95fP
JrJ7nAOblaRq4hl516C5c/um5S92/a1NRQv3IjGcZ5KMsciJji9otMYuJdEm6iYP/f7tEP0z9Icz
U8Q97jiZmz61kDqgWxsoL7JfBtG+PeQzIEjpTt+Sm+L75Y+4BheHesrvG+NnMk2zDbGsxBLLPbaE
98keDcdqQ/zGU7AP6OuHBENg+TH0ZyF60vroz5ls7m3rMw31hmAJScHwIIDrfCMenVa+i7ufbR1k
4JLU9kp631e7y4cWXCkP3RwPmDqoLATVZfoKzRzjp7S709W3fyeFe+GtbfUFGaE4MX0mSDaLxC+7
3LNE4AXMGF3w/4TzX4VENBRGYaHVjxQBqHsHBg+VBff/aIf97L6Y2TwziznQGTWSwyxK5YNtunp1
S0Uo1Ost3DMZnAWhU6YvM/tqYFkOrO3y3DgtHkN/R9FFUjbTL8VP90CigvnKH7uNeXf50gT+TuXp
eKIWSE25CvmLtVHBWnVKkMMi7wHSvnzfbX+kb4rrM4xjIakS04dL98gZGnks52ikuEdGWQXdDFrZ
Ac4/oEsMF5mzJwTbXPNy50+fszYjiJWUAvQfUND9bHggnbEN//LnvCwCtBl/asxU2HFoE1Qcqdz/
6ha61bvQGRNRlHI5sgdJwJ9iAGqg1J2CWm2TbvPlaTJvx/k5zr5LoqzpctYGhIA/BVEzUSTaQRCp
anSxzRfADwvc2mrE83ktmszZjZhoymizpVY2xKC6YLvfmN+Ia2x0r9iVsMOFsMt42YRoMm9CmqLS
Mla8n/fYv3XHx9BjbarJDw+ymBBRdFucGaEW6cuwalgJ37jGlEswHZoT+rd34TZ3urcWVBam5dDt
P9tm+21bNJmzLWFo9AB2gHs1T+lOCYAG75ujs1z1eGFkU/rj1tiZghfAHtHfX7Umc1FKldS1nix4
1WZ3bE2kC1cL3URl4chL67TdeyhKOgUhnyZzdmSxgUQ8AnXMi489bGgJbFS9dFGCkzaAL++EPBqi
E3JmBDDw5pQzbwpuqVNSjVekzY89tnETqZ5d9LSw0I54ve1F+N+Cx8h3HzU9sctGhuDGoLdUnW+W
SuANLoezGt9wxDVpJSAMAOSXu+NQubKKQ73W3SsQFEYskFw2liJpnHGRlKgKlxavEJAVDinpVsEy
vWyAiiFpT431S6LD5rJEgXnmG4520hst+cA9st9aYzOk92G1vSziI0G88AA+zN1Z0LBI4ITDmj5L
4NTNiOpl6Vmh1x600+CHGMtqvMU1g3k7jE6BNrxok+tyrAf82T8tdmOodW9PsNjyq6QiRz3OAFcR
UXgKIlmNbxai5G0khYyoAfgh2/kxhvlc9vOx3eQnUQlapPWcQbEVqi5gr4cRS++t5FoSLoUInAE/
kaSTbJFmBSOI8yZ+YCME1h27o/mIqGcjcj1frgf4uQAYs0xAORNZ4/fmp0wFQ203LZ46X+v1wQAU
LdnoosEBgRR+Zq3WUzBRtcYC0E9gYtDlSiN0m6lxMNWtYEbhayH7zxPxM0IkXshs6uaCTVvmS7N9
dGI8N+LhadGhOHOhD1IZArNy8Wx6t9j5tmhIEMfPoaaKZm+/WHjuSFxEond6YuqjBqorRKZGAGCT
3RQMXoZVwRjN1eYlvlKDyB1e5a2oZf3FQnGiucjEqEPKRjDwNaOXikxAzfpha6PADH51mR9SwM5M
FNSZLL75gFn3qlb1cPGkrfLD/sWoFZLTfKM2iLjsoH1MRSzN68f6FMj5aGKDsk6j2E8wyZUGUpj0
GFqiW2NB7x+G9+NQeFkGnpcFopY/LV8Rm3Knt9Li5cQBaRCxr+voVS984B7FkNr8AhkzFY2BfLWE
nFSmtWfmXg0HI6UzTqZv6JvmTdvlbgwmzGeDK0KE+PjFYXKyOFNI7Dir4CtlL8RoFWY2DcWZ7VOo
/ezUQ5kIHjb7Y18+J8NDxJeUDQC0/3mwRqvaoYpgQ3LyWkYWEFrqnS3V96XVBkSRBG5z9cmdSeP0
vsOMrV0CqM0L5esQVHkN5mWbTQqwdjuYtSelEjVgvhaW2cc0dCiLDMQ+my+01loqoSgJidSf/fEu
8q07HWZfc6dHyWueL0cFq/p/JoyzXUAYmmlcAYOp7QET1ymBqf4w9Tq4LOVr7MGdibszsIM3Q5ll
smfdh7f5Tb9hO47sZN0eGDOutjH2VSB9I173mAtd2/oZLaKrhNhfiX0yyU4kYs6yV1WH3rzJ0FSb
BYZr1QWAF+l/RfARcCwVTTtkEBGVbKIAMFJtti3kfjvl3y9/SsFh+Eg4XeJhoR0spGldVeW9YQB1
dH76BzLAAGjZxFJB8sQ952isLXkuCF6Y6Vvjj5j4QyIQse6dz2RwhtcyihKwiAs2s9onLXQtLHVk
T3N6HIuTlW/V0C9E3HrrD+tMJJcfAecsbeIRny55Grxuh1fMiLIq0C20qOqI+ATXfdmnOL7pSMM2
xFov7JR1z+IP6mD+6QrdZMxkdlcYKN9dvjTR8fj2o4bFBkAY4tY6L7lqd9gHeNQ2BKRE7UYSz198
iX7ZizZ1WwGNG7CW+M3efOqL1p5KZqUwD5k5sRc9LhtWIstAZ5KjH6TfXT7gquafSWRv8MyhZWCX
1WIFdnGyttm4neleFe2tiERwik9HLa8BiCZ7QCCbkmsDsHB28O9Owek9oDoqLZfx3ZL61zzsIrAV
Jj8vi/iLJtggaENH4SunEqm7rFk0yIhV/bRY6o717lzF/DW3+ghkOLIf6sxZCuVGseZ9ppuBCYCF
yz9i9VOCQcg2bdC4gfbuz9tKk1DSSguORVJNH2hvuyKtt834/96UZWp4JobzX5qCfW9wkEMphmzT
NoU36sD9Ak4dkUX53npEZRngubEhVOYhwQmth7kMEX131GfLFN12uZpguQDa2YmfM3OJX8Ic0OCB
DgnUOvrHQNKZuivFYC15U+MSY48BHtggewIrFZCCh1Potx59zgVXxh7QF4k2Ym+8akQffIvSng2y
zEmPTaHuzZTuZ8xO6toTyQWTcOwRfRVj6CjBgelJ4VG67TSt7L7EweT2ru2fSzl3ZPVJie+X8vGy
Dn6t4DLtsEEthrYaRop4bkQaG4k5mkgBGRiYATrG/LuCK2Mwq5i6+5aLQU6/tk04kZxCxoiDiwRX
95+i8VV71E/gI/GrjX2MvQQxDyBzPPOHesNofjCqJkpoPkZ6v37ezzNzoVaZ1m09qzhzg/EQ1W9O
4T66Yt6u21I2gou9B8bPpLk5egBOuh1OszBZXM0HCAPuBfnmVz6vHs4hNcMFvC+hr9aHvqncpdmH
Jkt+DhLWggT3vGpsPuXxvdM4GpupI3C1o1s8FVg9e0wyB+Qlr/SouHYwXpsdRiJEJRORVM7Eydky
NbLBXqjm1sMhTp+TSRQmrVqBs5Nx6jTWCulqCzZHviXXk6d5dFO4+q77NXs25j1EWf6qCSCGBXI0
Rda/UKOlU5jEgHOWvRyJcOGlCtbzGncWrrV/HRBnz+RMEOcGx7HNVWLgXKNbHxmiXYLyDFCxQTkD
5KwZ6qk68/dJ5JXWFfPzfFwIOAABFSAXcPAAqwRqEKaJeixoyGVvunU4Y7Kg3ZHKEAw2rRo8VDQQ
L4Fu7gtH2mDo9WQQuMJR3svz69JttQhk1tEmLgTqIpLErvfMZwAsoIokFSHgLG9L6s71ldHc2+3O
AHTu5Se3rvufZ+IipbSjEQXwPCQBBbRIEs+oAa+biJACVqPMs0/HqUlGmiZcBohp1WMT3un69vIx
VrP7s7/P6UM35FNuhCny0rLejjX9rpjpSSGF7MTGAuZUIKz2BIi8kSm4qXVF/P39+Nl0E+cyrQTp
j5YCf3agQQTk4sa09mYI/V8Sb9YykZkUyeTslWEPCRvVQcjevjdF53TFIdZOpgZYLqQnoiUqgYbw
E+htHmYZ6AJYtLSVzI2MofdeMEcqEsG5OgU7lxEtUXaS+zslp04JzhmBgqwHfZ8aws+ZW8YUWwvF
4533bO5bwaQlm2pnxtcQZHDrxvdTJ9hxz16vpExtSmXohEJsnxjNz9K2N4OSPiKTFB1L9Ok4S6HY
QybTCZ9u1pIfVjwFiaX6qZYHFdF2lq3c0fZaWigAArLAiDQHi5te2FOP9OAgMWTR6IzgnfN1X512
+RAlEX5OprxqS/tNqU3w9+pO1QGACyToslH41M7vs0hBOzzDIpGGmZS8fx6xWHfZJog+DXtGZ9dA
B4OC5w2fJu6rlyqbsXWrPeimCMlNJIYzPQtYX6TOpMhcEhBDzIZTS9EmVMvg/38azOibCrhjbJl8
oa7vhmIErDVqOfVJpY5p7nJZkDesncQAcTbobjEGC2r3Pz9YZxR6m4M8xIuihz7cGsTPR8HTWH2G
5zK4OEju2z42Q8hg00hN5ORB9LNsHQB93anbptn8k4/2eSLOsNSy0SuWhnJeltU7WWGMvpOTLqN3
Wcxqon5+KvYszlStlCSaDeTjVPMv62MnKDo2RzZCXJ9Esd1acHAujF3jmbBhDskQyZXsjUD8SNyu
/1WFJ5LtDHJ3+VgiQZxtmbUhs2iCuDhbdpN8Bzh2o9zZHQY8ovfLktY1D/mqarIypcq9oT6nfVHJ
iQwOuaA2X0PzbtIFS4VrlgkpP/AgUN41ZX4MrbbiVI9iRAhhlztJ9KYIB6vX3LKBiSxi67ptEd72
yVoXSfKEjDE9MrJMEqT3kgusLY8gUbOvGeBM6FtH8ZLYV1YQBOHnkjlLl5VTLBesoJHKmmdLCfhf
lAG4tcA5JTGYXsi+7mvDmUp632HB28b/TBZyqArlpJjZa27P3hyanhZ3nWPF3XOmAeBoqEHe1zuW
WYkiiq8jsh+/F2iiskbQueU7PxZ2+dquw69QN4M3PDTbfGcEqHNuKObuiateZw+svyumbWJ6xOfU
hmEZNmihoW18MSvMSyUPC6RFKQT+h1ePLbGKxjpXde1MDGfkykEvpHrEw9Gy7AD8kyCmPy8/GJEE
zrA1rVzZdEa5bGiqICuo35ijILRYVeezQ7CfcGZmqKaA0SRjhzA7X7NrTx4SYATEt2af+lqr7fpO
F5jrVYMDD6eqqqJpKl+Y09KipZUGM2Drh4K8ZNpVPz+HaTAogtBgtbpjfEriYQtzLZnreYGkRU2c
pe3cfjExD9r7qd35KJ25k1JvEGIfpSbcpU1/qMvwtk3UvUYtPy9AB09y32ytTd6Gp7aO3zt1elQm
6/nyNa/axbOfyXlkhdRSNukwWnJxMLCc2N1MmiCuWG3gnH8KTllziqLlqEGGdd3uin1y+gCb2OV7
ETbdx2bsl9dn6mgzKChLmHwlFBiiWTSx5mEozc82RVCIYMSZwEpSybbbprlXKM2tVnxHAOlGGBGo
lzKg7Q9FHxE7LhiPfsjAtMH4BuYewCOj5Wr0tV7G4zSFV5Uh35qdtVu6blNbmWPasVfUCnZZ5MBY
RDilq5bk7CycyQ2nksS0YA8wYMSIwwGQxTtMAwp65H9R1M9vxnlGJZ4B8jzgdrKnBfOVk4cAEBs7
oZcf1Bv5WtkMKCSX+/SWHkK3fhFZsvUX+Vs8v6yU6YVd9j0MpkoBDyfdRYCl66/b8iobFEH0uR4a
fn7Sj09xZnCkrs9HKY8xwqG/ZGG3UeNhD6JQH6so8Vjsu2beD+WVRKAXIfH+yUP7PCf3CLoajOqW
jM/cT4+oIeXdcRwE5fL1t/wpgjPZ9jgVqh2x4zXBnN8A6z61BCJYQHbhgfFoDSOpzEYtYdWk6cYE
qhfqb1iK12P/8sf6y02hq6wriKQI32AoSNaN2PtkbjTcgJ1pSwNWiO6AcSyqzf7FPH3K4oJQmkWk
tFMUO9r6AfUUZ9TuBx0obA+2kTpU+tYot5NoVmT1qiy4IFnRdFvjOxvmWFSKLaPsnagPERAu2heS
vF/+hqv240wE512troyi2oIITb+jFpg4wF+8PJp025XvOt0MIkzVVW9+Jo8d+exxZfaSSUaLgqlZ
3phgiu0UDcSDV5HuZcMmHXaXT7eqiGfSuEvrRjsflQZlAHVqA7Oddrn2qjfVXo/14LIkg32oLzp/
JopZsLODRaUszUSHLg7FQJ26tDwSG04VF95AJbfPEsXthgzuoBh2Q9vukzTy9H5s/CgcQHFVyVhO
13cpVs86M/NI0cd+1oCLdTbxc8FqrYIhacmiIJfupli6isiiOEo3pI4iF07TNl6WAOUYhGNlnvi2
YrqVpGzyLr/K5cidm/YKPZwg1kzUbhNf7WK/BQkQsh1HoeZDIQ9vcHJPIXldzN4Pod8xeEUcFXyR
IBBwigJjr1UlMBPr7/fsm3HOCwDsek9BJIfEbkuAAphnR820XBtIsc19Xt6MS/Y/pH1Xj+S40uwv
EiBHSXyVLdvVdnqmX4QxO5T3/tffUON+2zVsbfGcs8C+LAaobFLJZDIzMsLOiUdaWZB3bXu9jpFn
BRppJh/iraiqwTQEw2oTulah3NNJ9iDP4aSaeq9Vb7XePCL07277yLaLfFjlgnuUg1JrWNYsCt1y
RbtokuBtuQkRIehf/9+6uNheSDTK5QkWJGO5pNDnWqkcB7AfgFkqd8Mc8mOJYZdJ9RRlkKWToTeS
dicw5IqIoD8Pla9Pq6u/hIsrdZsqBK9TIEtjJyaVrbZ+bZ7q5qHo70fpbcgepuHQI+bkJyu5WOXP
IhF517rYzyfyYzO4UKM0VdoVBlIjNQiD8Q56Kk4PQlmwRnv/CUWKyKe4WDNm+pQ1OerTcV0GHdE9
PZWOmjQE40js2QS9t4Jr0PrveWC4neYCD62KHhR4+OYNqP5nz0DnqzvGjnZQ3epFlDtvB9SPPeVO
bNdULGELaj6V8mUeThqoNIbveS/INkVbuf77VSytzLpH3RZL0kFSnR5QId+vNCxCLhTBgeSbJjOT
ktyy4CHkKfua3unedKR3hhvuQFyq+pknudLz7RAgWNn70+RqZUYopfO4ptEry4y2i0Fy/J88/Dfb
oVfHj2+WYHbGMiMdK2OZXewle4Twlem1LlqSgAsozoqqYq5wDktw5DQu/phxVxKdYnnhCySUQNQF
epkfKeCY7Wk6F44IQbOdH/3tjXwvJQbrWaGv3TZmPUUgkEXBRjTltW3CAkuBvOKfeAGdaErIAmo1
YPEhDsCm5WRgaMhMMfZ02zE27eBa1iyZGJpOuFNs5IpW6iaih2y2HnTZniZrPpqWaO5p2wzAOLqM
pBIr+vNkoe+UVHqE8zssfqNdUjBfqE+3V7L5VLNA7S6D/VxG/f5PEyQ3yLwMmF5IQQscHRMlUEI7
nPx2/nXb0CYIGGCQvy1xd0wrxbVEIVGFnv+w3jOYAjoN+8mFs5/xJD90h8GTgva+eRj3zVn0JN08
ylfWua3sCyUqlhCNvAgJkqHbssxsJjlReW/GzwTDFIsIT7Vd3geKAZgqAmkDvjwtFZ1iVsj8XCNz
6dfIqR1rrz5bzAWZZCBVtogpcTNZ/7DHx8dmihhjBtIkfdXKillAoXs7Sb27gIHXaEAD3f8vXSxy
ZZKrNC3JoGXRgPZSVPRuGkkBMSEgH6nObd8RbSUfII2FllOcrRkgegqxi9ZPErsmOcRLQBpfhlwe
3pEDmHdETXOhZe58ABNapyFGvVxyGT0TNBChD1Gud7EAMaRo8zBebSd3RKqsbcaoh8eY2eCYMoY2
Mkg95qsq+5cYDBuCXRWZ484ETYcwV0uYW2kuVpJ2yQn9+pwDg9O740ndraIZ404SPL62s82rZXK5
FzqGYO3pVkcFLq88lIH+q2H2ArRyAo1H816p7PlB1P/aDAAUxXuTqoR8IhTo47SU+giLXasPfTDt
NJTedKGUxvqJ+DTWQCkaxx7dVsPg9tQ0lb4KVxg2dMBCyaf/y5Vw/fvc3una1KTmjHgtlefCPECD
ZtIFl9tW1mgoKqq7uEgtk58FHLWcGEkLICi0OWzA+OywKeyub49NNotccH1EfdquD1v8RKDWYxwQ
+tdrTQhMK24dhPfVUUc6V/ryqyTAGWz5+9XC+JHAJC2TOEpRzVCkN6I8qhKz+/Jb110qS/S0E+yh
yT0ec3SwZImhvqBd1nUVic3woAmh3HQpvAqpVenH/ngU1b209x/+vKHgsNeg40AwIfXnfa51rd7N
44z7vE2/0HzaR9MAFGZnxE4J9Hc4LeemLh7jJT7reubFjWprwIp1M/5Es2vdYax+LInm5qx28n50
kyZ9Smn4bNCU2Vo4HrSweMyn+ajS/rs0jWdVTr1ojN/kLoX+ufIyGeGrksffdcz69rrsDXLi4bBY
qNYPtrXqU0NMIJ6qHcqxr2wkR4KEYwzHF5lBfbs1jgpEpCtJ8eVk+F0i6tkZGKU1M3JSFaNCGfCd
ZdffRSHd1xKkz5sIAuJdCUxAbqo2wdU+jOy+T6gD4mC/KTJbrdAgjMMnVR1B8bcguOjJHoSOqNAo
ZFd1QMpJ7JtW5gfQZvpaH7tSimYAlOAjc9hF/XJnkfCHqX0bdfaCGfAdJIz309DcheF3beyeTTR1
oqi1mQl5+IXi2Rzv8nzctbT7ESFqqwU6+knis6w5jGq1I2gS0Qza51Z4PyvzgU7zW0gmpxnru3LR
A1kfX1Mle2Jad5yV5mBlM9qy84vFahlGiB1rv3KqHpPRctnQXMwkeWmW+a0dn/MMXX3MC2sEohNW
CfFvSL63xmQrffgAHtfYtszyISXxkVbyjlnlOUzMPYlbPyqmc0WWY2rVzNGrnxW9BxtqB/LZ8bHt
oEMXyU7OQIIRvUmR5kpx6dS6GduaVb7oTbHv1b9kpl3aItvPVvsrWuKgadkRgOhAG6ITjWJXN7Rg
pM03jCbaVC/vgRGwjWrAwGzvJBAwHyQoqcsJBlhry5ZIH5C1zqgjGsx1gKFlPNWbY4xuWsEiV+tx
caAZlKrhL1XJXobCsGlrXeq4fuxidrRG8qBUem53U23rdHmowgJlsrLeTd3TFKGBrD91NRrXKVTi
526yy3r0k7G4N8Nq3+gjhEWhFTnmM4TH5IsWS79Y2qPwBwqaYvJaKUcJrA8yqXPAl3jo4n4XT0B7
kwioeQI5+77y0cJ+qjpc4hbQHEr1MEiho6TlWW9rOyTK3uyhVG8svxBef2c6c2SQv6ToXxVSNdgd
uNyWLA/oPLrR0P+YFoiumgxlR2Bj49Bp6uoQxvKLQaofIfpVRCtf+pL4Jul3S4TR4GF6lCbtrqOa
N7Aw0PuHRNfdpqgaO9Snuyjtf0PHCx1JDMZJ5WCnym9QnAaW9DMEkYQ9Wc0xlXIUFisnq6QjZNXt
aTC9Zc6ZrWRAJ+Zzbg8GCnLgrjYj8y/Wx0HcUK/PtK/TRByiAkqWW42vy9ZO7fd1UbotPkbVmrVd
G4WfLwazJcjRT+0ILUscdEYulpoGVU3PDHgEaIb5mdbavRQ7Jr6eEZkArFUvc5j90IwEls0vhEhe
k6LwWbehhVCRQ+999it2P+aRHxmW05l14nRJfJdmgPwOYPtVCrtINPRvUa9Uxl9Tqbsmk75Ucn3p
u8aDKNri1OZjo9XfVZrtlKY9z1b9GE/EJcvPbpkDiAPtM3KyGmJLMXsjfeFJJgKoYQ3e1EqPC5US
e8RwTTsXJ2Dhj2FPX/ElThJVM9ss6xk+fanqfj/Muo83mAvpPV8HHnkoyB3JrD2gLU9APdmG2qOB
Jqc2iwd7lJ8X3PwaDb/gIe3fzgbXi4G/OExNxZVPZTxX+C66AnKUfi5QAoQ0kAmSpV62h16UWmym
0xgKQHIBrIss881cg+b1Uq9zQXoQP1Z+uO8OhT27yPtAHS8qOGwOgFxb4+pfE0t6SSlgjZDWL9TF
UdGvh8Snj9GUtzEzbTJGfhuqDwWDdLCq/KhwxsOsdZak9m5v72b13EBCqGiGZpqoGfx5MctRng2z
iaQX/BsotWRu5BsYa9c8MWvw1kPw2hSXI1rS3GbWOsA5zIhrFlA6maMAvEkOQ3ZYRlHSsZnymqal
E03F0ngAoBKq4ZQtw+KWbWpTkpxQlheUGLec07gywaVTbcnispjwIZtssKkx7JNsdKxhEqSjm1nb
lRnusRemSyYNBsy08b6uj2EGvSp6XiahgM36LuYPG4biVPxHsWF8acBsSNcUKt7NixVYo62qD0DJ
lFBNHH1Z8sP8gdRHVVSB2Up/zfeEXrYsjF9xq5Mia5rDBaNBw5J/x4j5eaowxVYB4qr1mi2V+dNt
l9/yi2t7679fVU+zyCrJUimIKKrp5igOGHMsyrO3XN1UkNUpMlSbgHD908ZEFlqbWQUbuBN1c9qZ
TW1LmOMYI/UxDlM7hHTHXPykiX4aIPS35MyPowz3Li4k+VFrK1dqRn/URXKhWx5r4hmIb2thCIo/
7qlZqtWgw5UwSkOHQ5I+xOrP2/u75a3XJrhj3vRUKopkLU3UXwupBKD/vEjgvBW9nLeD9tVaVse6
+pDW2FXApeFqmJNDVvih7oOMdaAvU+pIGhi0JiBxzQc6Qba1dm6v8b23x5+U60VyIVxJVKJ3MkB/
86HZ49JobdOPD6lDzpNHnNFXf8V7xHUXKElHvpt3tSDybG8yBRED+N5wPXIVLgkylCbKhourWJeJ
9siHXmsjGIaH2+vc3uOri5FzZCqNICNpsM4Q9PnoSEd2tyMPoc3AKi/dCz/petY/beuHOR6hU0Rl
Cf1cmIOWrQ9yMlCwVZ29Ek2Edvcw7hbBQd08Dlf2uG0cZ2O2lpW1g6jO1B0HOah7QQdRZIK7I8gk
0dmssSQle6uawS11Z0JL5fZ3EhlZ9/XqKMRtShn4pdaxln0aH+PeU0vvtglR1sLjcaYGfKxgQ0ec
/ll/H/b1Wd2vrAEKxuuRq18iTzRmtTk0aqIkQUFMrFoaj8yJSqYOCsOqNBOXQVc4xqw7fYgDlxg4
1InXl50NkfsDLdT7rHyVQ/Ag1oTZUMz7rs70S1lEbgXx97aCECiedVE7uyNmJtgS7kPcRvbtLdr+
Ch9/Lxf5igka0V2JmyXLRvhtZNM+cwwpFnyJ9yD9+ZR82OECHxjP9T7rUUyZJ2UXx0mQNhOIHDAE
Q8N+p4AGPZnYrux+LAzj2b1yZibeNo0VnuoozT25A+awMaIAp/t1bOsnNHMwnaqwo5xSe6BPUlkD
T1O8UAuPmcTYMaUCPLSFVKUZSK0S5BG565vkHHfA6c/NjpSdK0N7oYsKPzX7c2upuzmTznNDXOQt
l6x4AxTFGaBvcnvDN7PXaw/hwnCtsCrPJ+z4QG2a9nZC/ZRQV6r8DgoRJt6F2V9h2NvZ/PW25c2k
5co1ubioMY1EZgzDGvPQn7LGQ9GdCtmhokbYJmTM1MF/ZmGeYEXG/3m0c+iXQMxrjR851IenCmCn
yClp7Wq5flnk0CM6e27KJLf1KRascrMkjv4eoSqmu4A05/YXkK6Y6eAsw8iJvk/rzMma4lz3hStF
sl+aqIfG3zuWlnauSRDXlTu8qkGTGbbYCdC5EoP8vr3vm8nb1W5wyVvSzkpuLOhwhlrzIGlHKjPB
XOy6pE+H68rCesivQqkyaAmYKbHfeYOawHPfA0YVqNahQHUoEZzkreL/9bflAkadtJMErhv0a2V0
bcCcX3pm3dhMuW/IHZO+k/Hb7e3bjFAGuraWQYlF+LZqLfWq2VG4LQZkbTQ8bFWLbFVE6rj5ka6s
cB9Jq/q8NQmSE1WSfaUH012a+LcXsp2YXNngPpMZppBjzXE3rG1btKU0SC9Tb9J98DK78i4rBQY3
3QJPZB3zZIi8/GuShWnVSWqDzCRDje6UzL/DurIj7VVbzrNoAFhkjMsZljKm89TjM43NqWB3s3XK
kkObvGTAHgolI1Yn++TwVyvjAozS6gODHNu6k6OH+zVANc/tLokbupW3ImGt1zR1RI1v0RI5H1lK
Bt7N9RWGLnQJOQz9KTJQciG7Uv7RFwKyu223//h4nLOwdAQ+UME5U9TToHnSdEkLQdjYBMuATe9v
B+HOcmnGpTkZsDFUD+aMur9pK+gmlKtztsOOsWOFkQDI5qipr0x2r5+hRVCNgoRd9DG51MAoR11i
M1KDvv4xKMtx0gq3AUJPk1pBsrNtyQR02IAyscbXCnqJKnhAo+7Xhh5r7urqVEW+Wgk73Zs3LQgK
/78dHj6QZUakmfWEeDzMQcXSxzKK/Vld7hPzpZiG/dx/b2h/WXsjefQwTL1rIMMLU/Ja1hDY1lo3
K9r97egj+pu4Z0ObtWbOYuB5WhI6ICkqlseePKblc7YEty39Q5z7WD4XCgxlwFs+xgftAMxbxyUS
tzvqLg2s3bgTBe7NdZmyoaAeiAIlP1bYJdI8GwR73VG7ie5I8ypFlwY4Bq0XHJdN76GIpZau6SoI
Wf68ZbWM5ok01OuQ36NS7YviSMPGRm389vZt3kRXZrgoY8h9pMtAqbrGiPGrMXnAGKHAhGglXGwZ
F63W9BEroaGfgrNKQVeNPSRRLDhvW99mHTUCiAxYJbz7/9yxKcaskdmkqM3R1C1lp16+ljm6M3Q/
Nk+3d20rNl+Z+jRPVoLMemwTZAk42vqxi/exZjfK82A4tHu+bWsrNF/b4o4SaGSoNoewpdV7S38t
1Vc1JoKt27SBKTxiqBjDU/nqfhxjpFRSsHVSh/lCdFoH4JiTbBZ4gsjMuq1XmeNgqOGi5gzOZiZg
rbRzVjk5+W9FwwDUBV3k32vh3KBvscIE6FlXsr4XyaWOXprwy+1P8lnk4t3GR9bPuXQ1TFKRz8j6
Vy0vNIJtxc186x6dToAFqNMC7g+kUXdOC/AXiV79W+fp+smx/vvVLqbyDHhwFq/9pO9l9b1VX3XQ
JLeTwCc2ffzqZbMetyszxkiLSdNgpkA3EZ06r2bRnVF3PlGHczVlzFbrwbu9sZ+iEZCZMnJHVcHI
ro420582dZLKSqe2mtsxT7MKOxKl9++e/Ecux1ngbotIStra0uiqEPTO7uhEl/DEDj8hW7aAYAzh
AnQk5jO6/LdX9vmVyhnm4vksgVgrjDoN7+EAlJl95mP+JISkTeoVhafSb8Iht88JF2eSi+1qbpKo
AMuDG+3rL/NdDsDWDJX2LyubcBX0u5VNjfki7LVwpdzhiKspbXU9BvEIFM+0XXdkeyloHMgVC5KM
z1c/t0DuJJBM0WWjKghY42OIiYaYc9qxU+/qvryTNJsKYEjbG2qixQpoqIw+DHckpmIc2qxUVYw6
rOoX4KVrHf1XdPnJAjTg/eqF7MFGlb7edp1PUXNd5ZVVLmqGdbMs1QCX1awXZaTOtKDlqQn881NQ
4YxwUZPG5jSPpNPdcgHU5qucSraUQc0y8//VYnT5zxMu12ZkEAWLkaa7IbInCsSM8+9McEEkNtkg
6a0EtZccjSOte9KXGCruyyh4Mwm2TOdCCXA6RaR3A1JN3VOMtyU56JULWp7bq/lcYfrzy+hc4FCz
eVazGqgS0wjvdTn2MpQyIWFgE0tjO4LnSyzPewosQhmrPjUzYpOyDca4DzStPGepFAj+onVhn2Lo
h0PqXFwxqyWblwIHfOW90J3CB+LMKXayDznBF2HHY/NOuLLGhRNm5WObR9jmlUImByOj3rk/Uwcq
neBySs5rkfXfnQWdCyuZNoxTmuAWytBvzB2NfqPzpQDo8PY+Cs61zkWTYTa6jNACZsKzHN8nzCci
3rztCHm1eVzsiOtx0Y0wVN+nlpCuONOu2QFE76NlHdS72wvajvxX1rgggjdnTiOtJO5oakHeEidh
T2mje5n5ZRlfYlClybXlYC5DECEFLsKn4wDsGCxUK91VjNmWzG99/ChYmcgCF1MUpQ67pm11lIBk
x/ptOMuueY0dg4KStDhgZMVtROT8gvBC1lN4lX8Nipwqcplr7qyXdr0+2md7AKuW8nJ7baub3TjN
fPm8rXLSlFTVwetKDjUZQWOmHnuZHtSkeLDq7MttcwKvfx/wvVpWIceKEWe4s0MNGDG3MTALIGj9
/oMfYiaFmsjlPik3DJ0JMFeBS2Ylf1s5KtV7MzCQFIg8ftstPgxxkaKqqiivWxiq1YM5PY6J4C3z
KQd/j/0fv8+FiEkDHCFlgP9pGXPa/s1Qnoj6Ijdfw/Qb5K1vfxnRYrhYkRd9M5VUUt18xU3ucyP4
d7/PRYdyxMiSpNaam4b3DWAP6SDoVYu++/u/X/mWUliNBSVq4pY1JsC1u7J9iaCq2yiHDJjHzAKH
CwtK0ZTz5kG1NIBFMIqLWVzugm7AvqxMcYl8d/geLeaOongJYgbPbEXaOJtn58rS+gWv1penC5Fn
E9F8lk7oUGpTYVsiOedNLwD7NyB+EHv6JGPRFqFUgwdMA9b+oZpnu9EEp3N7ER8GuLhmNXVpon8K
n1YHb7HkU88kjxgiUoftr/Jhhv8qUlVJbashrCUQqYhAd9WV3lKH9kJFt+zquJ8i6NWWcZ9FB8eA
uQDfC2ykcegDycMQNgh1REII73OWt+ysO3v1+ceBDJnc4xIqzOkpMxunMCVfQv6sa4MTxwBG6Utj
x+RBmsfDVBtf5zH3h3E+xaXxhViz4ViAB0itfteBuzDMyuOkyPt21J1aNfDWDgc/Rp5V9xAmikd/
Njs7BMJczUo7LoqvGpWOJgUKklggh9Fa1b0dH7aP79U+ctE0a7SUWXVOXAXVVVqhjgfk+PcY5Qc2
BlV5SiCeVL0IjK43961N5UIsCCIzcAWEupudwOT6MOx6NMgYaIxl4YjRZjSn8oq1hAAO8Lp/fr8k
l808NTCjQdU+WMbuIOXfMjDeSMpTo7RerPzXVfj1+vgwyMdD1rCpoj2ujxyqC8Rq3NmyPFbObtGn
dqVT+/ZebmYSV+a4JMkwJrMBW5gOrJBtKh0caZeMmKhwKrxebpvaDCJXprggolSNoeUTwRscnP4g
vMdcQKgJ7ivB51K4CFIYoTJGIyJIVUanBlOKhWw40D72tPkbBYHLTEzBBopWxQWS0ID2mLQgvi/Q
hp9Vf9Irp4j2t7duM1pdbR0XRZY+UxoWI68MJ4ymhwDpM1sONVC1/syzsx7akQgK8nmCmPND7mCH
bT0X0YR1GW9z0KFJo3pgAJO92Avd8X75He1aVzt3XvlcuvNOESz4MxTx3TwoTfAfZgh5XRwVXTit
ihhI2PGCjI+1UzrqL/Wb9GahyOFU3uDhNfQmuZaXH1uPukzxbm/59jMMU4X/9xdwqVWo53VNlwUn
44leGGTfckfC/Y1BxtyNI1v4Zt523Q97fKSBimjRFOZa5TTtaA+hre+1E/lQ8jiBDuRrfYK46aF+
VYVkpaK95tVzMJQlG3UFy6tWJYqdx1VCtT/H52anHKQXdr948V72Qdex0+zWG0WDiYKV87BPUgBe
M3Qzap6as2gIdH/pvVvmj1XjTMIotF2b+fiuFheGVEbpAIgdLg/IVq5EbYVfBs1uOhinfL+iLKy7
WjQcsZnYXNnkwhJbWowOofLp9sl+ZHtk6uB3VovdbZfdjuV/e5DFhSICdUSCnrLuds15Gf6KQOM8
3hf4X5HwxfpDn+7fq+Vw4UgDuVKsy3hC9cML+sNVKjp7mxf8lQEu+JhjwtSsQdF2oPl9axVBrENM
XpI08Mo9VaGnPE6g2R9o77NhdG7v4nbF+Mo4l12UczfWqzg0DuK4csZ40wkIwGCAfBWDAjtISezY
Fb1KhW7JhRtlUNMcrqm6dMdM4HFsNHFcdsheyTlt3N4HMs2NfePx9mLXL3XrS3JBp406VU1KvB91
yx20t2H5Oosoq0Ur4xVDwjzt1EpFCiXt2J3S25iP81Y0jkmd5WGlkZV3oSOUvRCsjHKJjUKHATVl
3F9FJj+O7Jc8d08tlQS3v3BxXDRJzGrl2sDNPPjWATifoDhikPTSuzVky4sgf50fRCAj0cq4YELN
YchivcJ+RnajZ7aiH4Ss3IKARblQAhRxKxfJhDxK8o3JYVkNQOjo0IT4tx1wO7P5O2bRdbFX76OE
4emsEBQYVtafNgCi2df9JhCRM70nfjccnXIRRQWUVMkrPJERR0A/d5ft9d8TQ9Wz3WPi0YZol92E
dj39FMYTwe3Gw0+qvB/6ymh0l5V3mB2tQC23eOWQOKYSqEI9bcEdQLkw0o1SRdiC95ihnqP8LcHI
SNQ/yvMJ+EWB74v8kIsd8jSMmPXFK6yvHYhB23J5MVURUur27hky13uqBnUcgKFD4Ee/rm/tsLjH
WziRTnXy0lPRxXN7SQbfy1aLQtKUGcVwOt03htcWL4qQzPf25Ql6iT89fklob5YU+Uf+RfHzXeJG
7qqNSA7ggLBT9z/g57x9mwJe+qfFfiiHDMq78H0UwtkRwj8QpqpP4Dw8iCZ4RIvj4kaeAWxV9ejj
zexBsp715dftcCH6QHy4AN+UAiARWp7ZgTbHeQhUUTYqMsFFCkViStQZuDii+FTpThnG9lAKutLb
4RW6T9QAKfwnRUfMhYSFbr1fTmu3ylBqOykDufvr9m59xry8v6I+7HBrMbNFbaRkwSV4wnD2O/EM
VFX+Yg+5s9LgFV7ktcfJ69DoF91S//B++rDNpVGS3ITxECI8yId1BreenNBFGcxyJm99MQofbNs3
yYc9LvI1fTzRuulxLSouRsNLZVdipHrUfo/6xYTH1yKwzbajfBjk4t8YdoWaTDhW4UsLAv5k8cJB
4O7b0e9vE3yTbIoWzeplmJjDp7jsbRKh3JdoTxYNXXlJnaop97ddZmsXgZPADKWhGusU3p+xgsZd
UkBkXcNXWzu34X4lzc4OIhjI1sKuzfBxoghHVTfW/GI8GvKl6O7oDBnaiyTvokokZrD+GH/3Xxvj
ggaZSyh3LmtCPxz7ubIZExznz1NkOGfXFrhzlvVDlxKwtLvDz+ok2fD2l6Z0o9/hxfDnnXTCRJcQ
2LIV1a9tcuerL7oZVO2W6maM3qGX4VpZvq+Gv8h8TzEfXpTtuagLzOou53YQYWo386lr69xpKzQG
SeEe5CQY05y9wo0g9PhG4CsrQGncGZ4QorR63q2vyB03MPtrLSuMtT6i+Kaf+aFbHLUARXDIQ2TO
9O32QRA4DT+0OVKMCXU1nqCJKp2LidxHuubcNrEZIq828b0wc5X89qmUGVaJTdSD4aQAiCh5KK0d
ol3qMzf9cdvaVri6NsblHbUe9qlsoYcTrdg1K/Jz83tBhn95FN7HH6/WBKSorrMZbikfoHDupAcI
UlJPCWQfSsxOc8ZIuAj7IVoZF0zUuM2VJFl9EZN8odsu9yhk3948kTdwIWSkNdC1FCEkMXdj+Gtc
Hm//vmgJXACJsriFKhjq1nR6HUb1okVPgyoJYrvo0KpcyDClCGA4CatQ39iXal/5kU8elbvOY/dI
PoWPrq0s59rjuBgh6+CSthI8VOvKiavjEFObqW6riXBwwnVxoaEtzYpFJsprbJJeukz38kFzib54
ljG6oDIEgWH4C9AMSHIB8lsuu0mOHWqJ5udF55mf6mgtPU1IhHQLRVKArGKvfNHuWrfdd3B78/m2
ywitcRUOKHRoVaekwCLtNR+8YJAy0t3p0LsrzUkjqnRsPSyvPibPCqmmejjXA4rE8bJvoT6e3E8L
2LX2piGIIIKjwBPl0jy0Ci2Ek5L5rkwDuXou/+3txbPjNqDiy6cGfdN1OgwDVHYR2TEqfDQoQRSX
+qLyg2hNXPhI9An8j9OMBn1vxzlY0tSTDrqs2w4hMsLFECjHD6U2oZZnqhG49J+G1nQm9vu2kfUo
3biFeTitmkrQ0Bqa9cpa+aeNvXL4T0A6oiOtcbEjWwywT/eoC7Xeql+h7EI3DpQHQKp8+ZiJy4Wb
jexr/+ZiyJhW1VRD8QYuAU6Iu+VY7bSDgpNk/bfUCX/mijyadiby2C7KurJ4b40PRrOPRG8vgSfo
XGQoLD2CKAc+0mLumfTYLU6m+rf9YPNpebVfPJI2lEclpybKGK1nBZBjwQBXC8nt7kg8MM+dVNTI
GTjCEycLRBxInwfkuS3kHikkIdIQo22IhpV1aIPITUFf3+7XuryICH2zOXa9Ti65GHQFnO4R1tlh
+OCt2RsQ9oa0j/8ebm3LDu0SPOWNsy43C0T1lM368rV5LnJoUabkk47qYQKKNvCGK1/XMqkGMs1v
MrV1H3NZf/XHUoD32Ry5uDbLxRLkcHWRgSLlvSybetllvVvoXRyE/uzLbhckHvOV+0o0ciEILzy+
tqN5VPUdMIYTC9phb2ZvibrTQGFXPo/sFAE1cNuNBbeazoWZBZw+mVXhuSvJf4HWMpefh9yxwFIZ
MlF4FqSQ/KhbNctaPOXY0gzjuslzFe9uL2X9JDciM18ryLJaGQyC2iUr75veVxu71KABJYheosBM
uNgC/kgKTNt7YEb5Eo0cFVooe1R5fM2L/fpH9+3fLYt7tiyyOndGhxIISzPQHFb7CDPIatFDWEgE
phSETR5Vi+n0uarAqOiq1pNRnqr2ThaKzItscOFEhrKhXNaois2OaQ97eUKL33DX8Zd5H9qqDZ35
b0JogcDLCRdEerDOG9KIPST24Fb3qSfdUacD5C08oX3kYEQVbe/WtOfg9rf7rCL5Z6AmfBiBUkUx
MzxryNOA4KXtMO6TvdJHY09fgGd/XMNmbdqWF97lghC2vdEahXAAxn7A/4bjcvUONXPQ+VtrMzxi
3ig1dkttdfotWN/qfJ/P3IcRzjmnfsQobkrQPg3WIkjio92SHVcYQXQA570oLG9/xw9z3L03k5jM
LSan3V6+tOWPaAY/DsST22JGeTX/3z7ehzXOVfsRiO+kBixj8hVf8rP9dEJG8TocrWcGIVBw/3oy
5ABtFtnRy+2NFX08zmHDseoWWYFpTTpYOcYxwRlbTIJZINFucs4J2pCW0hC9BItd0uxH2u8ieSez
bwUR1Xm2Q/PHTq5/yZUvtqwc00xdAwvEVN/7+siTwn3qZDYNhoC5IfJM0akXGeWuNnME+3JPkDmk
ySEhp7Z4rElss/T59qdaf+bWEeDyZr2Lsz5UkYtp9ewA0zqMxzlx8762LeWJmoJTLVgUjyUwDOQH
hpwB8FocQahrmF/KEBzUD7fXJLLCxY62VKIYvNcrIfJB0S9q+S1L7tP/Wvn6PTj+7RWUCx51Q4yo
XnOsOcmDIq/ttCwCaOm5txcjOEs8O04yzLESD/ADWc/cVgUt8lTsyljE+vMP5YiP5XDhQloUjbEU
rb+V00F3Wqd8AXWNw+5rPwvUx9uL+gdrpq6sUlpQD+fcTs5TBPURNT8jRLXH04yf8fxoqNAf/H+k
fcdy3ciy7RchArYATGG3Ize9RE0QMi147/H1d5X6nd5QEY16R2fEASOYTFRWZlaatUpg3n2LpFdV
ehvFJ8FI/+w2/yOaTbTMelbAGwHnNHiBH+E5ANg4DAcWh1byOmt0FAwJhbLb8WqQPJ3Z1KsrqkgY
RVRG/sa0yX5troPE/Jh7oGPilGH+padxU5MxzxJbsw0A6bHu86tvqByEJ/2JOB3ITCc/crE9xUv+
/+WxcxPJxDdVa9u8BPe4U32OgML+ndjAIn9K7fClO4EI5Cdtpkic/JL7VRm7NaZOiVsZQv+uBbVI
yEykRrQUFHrKkWO3267lpiIT2WIZ+XMw4QxpXWN6rv3Yn73Wyb7RpEE9xB7u57PEW7LhSaW/XwWg
NBjaShV/PWJpYbK1E3RPUiTvoF/0Rkc4UV0X7nlSE/kYG27KMnFvSUJxMkdaoUQP3YkP8ak5i0fN
//VevvIC3raju0ljAl5hkik3VPjTTupspUpPga5YY8eDCNpOG25iGM9T1L0aAX0FLO7FQx+8AenJ
SB09/1ESXl2bc2qEmX0BSOwEzlsU9MAz4Yb6ORzdzGiOXcIxD86H+4ACpsYLkeMYUy+p1+agIKnQ
I+I4bHqLdkyBsN6kkYJinml5rbpPAe/BC9nbFQtAyGgKyBNVxIXfTXxUhziJOtjaAIhVDBE/1PDM
mBC5DqEVHOh6SGP3oiW9BzyD2HZbK9GM4XVCIIhtjUSydSfnVxuvPZOHHp0GKzk0fmZjka0WrYXn
uWga8uGbruQyllj2SM+VEh1RLIm4spu6amJpCLlAbvBBqrjvuTaN8SaM7YcWZkH6usEBzljQU3On
E4GiEmpeM7Rv+5K2PfJKFJN+6aGYlYOOi6xZoyvbeFdhRkpzKQZe7PHKsdsFjZU0xjKboK/JJKIE
RMd9BQvr1p1FM/PRMTEgA9zHl331NhPmlTwmyJFaq2alweyPHpVeIqSXYMz8pRPxiso6q9I0O5sy
TjD/CDpLc82VUDbIlXLUCBluBwUW1L3ugiri23KhFVujsuhTbrKX+8WeneW1vCZ/YU/NDtx9xbnn
ysS+rg3yKkKP4tc9oVEo8ppzBR660svueMRXPHulv1+FvKqSAkMT0XzEoIk1KGg/ApkumZ+EhLcD
txkQVt+W8TxabUySKfxa+v4sVpeljy30rTLtpQt/cL7gpqdeiWI8zVC30jLQIfEGNPPFQ+FFDiD6
X+mVlzEDYdiFzwtCPO/GQuIZbZWRNoDpYOK+OlIwB+VJfscTz5afaTuGfNIRkqx9Tanr2nFtbCcV
fM9YC6Jrk8D5zcEPQYAALSPLf8QyaAWu3oRXZuQZJ0s/WuVmbrQ6sH40S/JUsHOGbuqHR8p1irWX
4756m9Hwdo5sMzWMlCqMTQgb6KxCC3qUL/sCtrP3lQTGy5ThkPYVzVI6T8/s5thi6HN8B+WUu5wW
N/dMLsw5TyfGxaRJoHTTIKtOHN510mtdc8o1235TlQ1Tk4Gtx+JmD4lRGUqEgh6gIJ1MVO05ES2j
LsBg9K1OI0du/+J8w+34epPIuBCwWE5zR/eSwH5qDbmn9Q9NeKcaj0n9jF3xRXR1LJ2qPkcsPZqP
tn8Ty/iTSZ6nKM5wdOJJQ19fuO/OGWjaCos2WrUHjeNUth3lTRzjUwzMOC0mNk6drLxKxV2h+Vn1
0EQ/97XiSWFylTntu3EU0J3QsdY2PZIosc2/Riz674v5F7v/Rxu2QJQMUxd3BebfQRUbW6ZX3tXO
ZINg3h4d+f9vvHrb8PEsBX8vkSS2bRAY8aSgxoIK2LP2XUNPhALKIRnEMpstuXSUS+Y0YbbDwE0i
c9WWJjPkfqw0By3r91wt7sG4hgpwxPmYm4FNliQiqcTErWPysGEYlEIRUN1Oywdx9qXmYqJYqh9I
4eyf2qa3XwliUjCpjFNZD7DsmWAlLz11h/QoucmJ1xbfTvVWchinaCwRyWtaQCk+z3Z17H0QalVW
6y12dOgo9wMn7dp+lKwEMgelaFjYLkV4kEQBcV6YnGYtcZUgnawFYP2GXHp6BQItk6TW0CYWAtA1
qUQspZSWMfYXtLjdoK9ehLDx9r/4ps2u/jEmFdPFdBF1oHQ7wElG9DlLwqd9AVzVqUNY5V+gnlYy
mc5TqHe09VN5pS0gqiaOgERTvg4una2QRm6PhKcZ4z3roShTuZsxf6ieBSmzS+XrvmY8AYy/BOmo
rFcF8vem/ZzGXwzlsP/3Ny/36mgYT5lNhRFEZaQ5tVShNSE+dGF7JG36Y1/M5pqjdJPDpliLKtd6
YKKR+3c1EU+Bx+JT5AHBcX6fMKTfAQtTe+9if18uRz02z0qMtlFDFfN5QKmg8MrBQzp//99EMO6k
N4maJTUCqIDOVeVMwUNv8O4P/RsfgvTq6zGuRMeIa9uaePNHbevr6XicFGxOL72n9gROBXNrpYSF
JfMcxI2bdpJdld2xE0b8bNyg1k9qmvuBDJjlMettgCud58X0QNpyMgcd9JoB0OFEy2xADlmNup2A
MAaMTI6YknOZzG+TCeff/BWS/m2QwCFnxqlVjwRrnGDZBUJrW4MKc+ju9bzy6j9rlK+Up1dkdbf1
bi7rKcQHVnRfTc/p7AU8CjfOLVMYB9UthjnPAp2WkGq7U7qHTise981kO1dYqcG4KE3Th6pv0BkZ
vNkdHpAi26VgZRYBQNh4BP2STXjLsNvWr2qmrqoKiO+Yy92MogIAQjymsk47ED325Spxeo2X/W9b
5z9i2CwoTIFAHIsQo13ptu10GCz9rjzSBAjNVHf/O9LP9PEqGKKioOoGtkHG48bYl5K7BalBI8kI
Y/LjlGTe0ran0Yg51247UbiJYnwviY02yQNkJDK2RbWDcRw988QfXN4+pZsY5pSyOaALHdhOUb/0
4/si+eX4tv/NtscNwWb6/z4aW9stta6OpAreV52cWL8Ys6WGhyZFraueHMDwWapc2prI+X7bGZBC
8zlgrKk4rN9vLqpARh/KuFbozV6bI/jF0H20isNky8B3qO4iDiL6dvVgJZAaz8pVyCQquinGOoD5
TCckloP4Pp1FzHchH1/uhCOmJIxX7hjZ5gGupDImGfVFUaVgcnHi9KTNl6p6QN61f4L0T3yw+pUI
xhQnpKslqGuxiVieB7Tf1C9Ll1um8FON/qyPspLF2GPap0GVSMhbadkH4J0oh5r3iy/4xSm5IxzF
tishN2lsYtAEUWt0dNFG9rsL8jZ/vhKMOYZ2igFHHjD2dhqyksY8MmIlbLALhpJWj4moF9EnfnxY
DtWn+UcPrsaXxkXlxwsLS37aPz9qeDvnx5ZglkEzusYQAWq7eKnsjdETSR9BRLQvhVrBnhQmTShL
I6uNGUWLxbiG+fdGzKw+PCvyp9g4LgnnWbgZM1efkgnL5ZLLXZlgZaluL6P5lPAc/fbM70oA4z0S
sqR6FKONCG7AAxaw3k03RwMTfFpO8DCFluaDcdU1H8QzAM5KHogK1zAZXyLIsxaaNcU3wYQB0Nux
74NKPXVdnR898hrDm7FmpSzjQwIiFFqjK8gOektRL22JXTpUmuZzmZ/zzAuT//niMS5lTqpBajRg
0v3dR6rt4Zt4pKOBDUaE9B/7lrk9RL3Sj3EqnSlGk7KgBim0pz49SxWGAIPMAohcrFxN/SAIflxZ
ffVpXy7nRrDj76QZyTJPiYYFRcGJ+pOi3QlJalOkVJNY+fC2L45nNOwsfB0ulSDHCLTREXVdpELi
sbAo0j8dYeBNpnPiDjsULyiiOE0jHHUvnUZJsdvObqWM41M4hsmCSzdtmqXyAMTM/0BmYAkSJsK9
7dQ37fguFjJancRa0xZUZeTHwC9PxgOIwO/NLxSIZj4s78bC0Yt7VIx7EaQ+X0KMY2DgML2n/aHp
oDwNdn0kh9DjjRhy4rfKOJNcyXHZQtiFiXZG8W2ZvyX1d8MsrCrmzKxtvzNuN+3DULsqSbEIQhXc
6+xFAeIUWtLYoPIodUFnz4fE1nilO54hMq4kX2J8ShkPAEl+m8ijUN7nAUctngjGf+iAoTFzGW0v
vZWsdgZm2Th7jVA7nAvMiWrsuFUrzzE4FgEfRFuX1QPQlO+W3Bo9uomQHBJguFsTB8KXkxuwg1bY
DSuDhIL6SItkIw8Xx9CWuoupcHwhxwZZuOi5BymKOWFvMZDfx0Sxhhi8fCS32rI5KWPoc76kvHmh
DTzTFGT/CjvnUYOayGwNeCes2B8CefgLzDHPBvCDLWk2j0aq2HLV2bncPMkEaH+ktZpG/MNbfvsv
6H+5ehEk0RJKeYj0snSr0qLgq8YRmP+0h/n3/BNHa5pAfnRjN3lMCtYWnajqFNFgxMQ9RaKIH2Nf
97ND5UecL7x9JW6imAQslJKahDHejULa2oLcWVFdH0qVV3ziiaG/X33BSMuUSqDPAUX9XiualUo/
xY4Hg8YTwvjHoGz7uJ4Bp2EYD0l8TLXDwJs72r5mt89Fr8dKj64Ki7qUkAr0A+Az1FfJeCcmgM/G
P8wcb5IYd5gpk9bmGkLZ4I2u6GZefAcQXWRWaIQ6vJfFdmaFWogONGbAmbMd82ER20yjfRO6I6md
aY+eWDNwrZIT7329eUo3UexbTa06NVQymAJeo1aotk4zC36/LJze6+ZJrcQwj7SCpMVQq3CIPfHG
GKMrqDSmjTv90ZDRSg7jG7JIELqW+gZlOCu126M+0Bwn3uA/76MxHgHrkXJUCyFGmSq0CENyFqXY
WqrO2/c8m959pQzjDaJ4WnJ9TuANmuUATs0wL97jVHfR3XGyHgNh++J4WtHfr25THo3FhLEJ7Eyg
lSVe5PzatLy6Ip04/OBLVyoxToGgayUME7aXqGUrsOzOovPA6lk77ivD+3aMazBCPauUHsrooWEV
9UusntTgIPbAmc4404/bNbGVUoxzAMCzkioVlOpQXfnPuBkGncG4AVbNI2/gjHdOTN6EEXlSNQld
xgpzO01yNy1Qo43N/+3Ksu8sWHiq9Dpc3pyhdgOsAw3AALM78h5YHHXY91VcpZo+F/BAWmergGlX
I/D+8hA+tisPtzP68LAq/xPyqOGh8nBUXTDj4idxageEzY6CEeb0uT4UdyqnqrKtILrfikxxzln8
vrgopaY10Omp0hQljmIorR7ZBMmXw77N8wQxdlhK8xhMCjAJgzB1wWXjR416VkQeot62LzfAiCUT
sJwS+m+s/EQ36DUB5ifWuqILBkitvDuUjT+jMrWvDk8O4ytMtTeiXES1ZugiEKF8qszKCxfkmktr
70uiH+ajV7ppxDiLcQhHM5LgaNPmR0GOpVC41Xwtw9k2yLc4+BOQQEm9iWPOaRHGyBBqHaMQyyEp
jwo56wPHFHjfjvERorgE4SShuAxqX1N5BaeMVaSpFXZ/ZNv/qKIzE+ZRngS1NmE+QQxEKytKR9TR
0Zt5q4Tbln0Tw6QPadvMUtkhISqip1S7N6vvg/K8bwOcL6YzmUNnKGNcNXhKNakXZ6mFDeheB7cc
t6LL04VJHlRECjmscPpZdinl5wpzmLzhPZ4uTOJQpYlaTCqQmoz6Eiffx+Rb3w1uzQM63N7OvRmy
zngCSYr6Bby5FK4Gm0uYJsXkszhasa0/0ppjgH3uyO/s2BN+8Apl/xJ0bybBeIcEZicWFSyPznhT
BJa5d1I/RldovLRXIcGg/r6BbHfcVtoyXqKNgmYKTfgjzNo43VE6EHQPsYni83IXnoUw/iGKesmQ
BbwCZTU8GSgbg+r43Dd/Vp9bKcQ4ibYzY1HuMbhHKCOr08t+r6FvqDyMxecQeUtwzkB0XmOeIz1l
vEY2x0ZZzPgwIks+Zzi/BtDpgp0p1xyM4BmnfciTwjiOQagSMdJHFGKGc9tfmvZeKc85b6OPfqid
+MEiwsdBmWQJJb+cT7/IL0En0h5lLpUITxnGc2QocwuENuWrCMuRmavG39u5sdTshWPp1Nft6cP4
D0ESqiBL0VJDG5mifCXAR0k1Gxt0Lm41umz78jj2zg7mzoOUymVKyxHtKZEzS8CMLK9rwPt29Per
pEWXpKLvJ/oAzV0Dqzx6YY2N2xhv+6psl6Bvd8pgnERHUPHocpRqNUu0sR8BQGrjeXTAvQqkAt4Y
J1ca4ykSBPmloNwhrUtXZukuaW6HF/rumLk06Ntl6JVujL8ox0YhcQndJo0MVrZEV6N5M8QqtaUy
v6IM+K4GhRcqgWtmVWuZXemHaF40ZeyCBpBTYt0eDLj9N+yICsgoZRGJFJjLZuBOzBhRrx9LG//X
jL2C6D5BeU54EZ/2z5djqiwofGwWRlv22HSbGieNFKsrXLMbOIkvTwiTiuhZUqRCXiG0FVdF+9IK
p+nP3iT/RE92p7uqxbCepgFP1qV4mpU4s3NS+eLQ6xxdtheHVsfE+pJC0AYloWs0dnivXyj2JnUo
sd+JViLZtWNiK4sCLyWgCwZ2NfIFAXAG/9ux0S++uv3FEvW52SKi5ulDav7UBxEn5+3L4F1GFiE+
V9s+DyqMxtA+A+0+hY/d4W9IuPDKyxG40hhHI8hinpQBpBVYxUrd+i8NQ7F0Drm50x94WKbbQxar
U2QcjdblZhfXIHAUkA3Ygd9aXyzJAjXtQ4fS5OhMX/lDVNtlUA1QehqAK1Xg+P9+ao2igyyVoMzW
yaFVE89Q75vZDQxrQpdhyYHEf4nN42A0HJuln+738GcolNJPklVJRqeC8XN5qUlJHI1Y6C78wnwE
n5ala2dAlcFoXjlGQ3XYkcXWX41ajJNkViSHPI6u5GjnBGg+yyMFAZhe58MfAOpAN03U8TkNIprs
xe8yMxKWpqQRI/DnL7UNhhAsN6B7MrxR9HjzHWtnGNQJnf++t0Elq5KhKhrkss2jpIvFIJw7INt0
J5FYg5bYgxlyjm7DUCFFR29KlWVTklkAft0Io7GWZwkt4BlURPFpOFOg3+W+dcoXiikHQLsrd9ts
4zUCsaaECVpRl0FAzpgM8N4XItH+gOor3vBQ+1pjqw/FYQZobXkVwBDt7xvOx3zmN4EfWd7mfimz
QnbCpLVmjOxMALkMK9FVudntr83cDzZ6U+7XPV15TzlIuz6mgPa0/RwfvtAuWGvXtk9w+/Oj2WC4
C688zIWOaEXv67nh535XlAmG2BquhmyEonTKnG7XJgAKBJQcdj4Fh3DKGRtLB79LY13OEBmN2ddI
KjI88gA4BZADFJ8qa35oUSbs/PlAgEIMM3I4em46ndVHZuLkMOa4lTM+Mt0i7j7H9/QbL58E23wl
L5MdvwD92NePIw9Vblsu7iUwUDBVzPKkZZiz1QaC7vhQVlbX38/JW0kuU/BsqLxcYCNlo1/3JouJ
IiCFCSNVhY50Xlq5SJgq1lz1QQfgo2FRGp/lPedVfnn6MTdTmsFbMdWBhA2a2FLHk2RYTUxsabGX
iovT9LFVDLcqyZqpmWCRIL/Ma3VT5pIIcrBk9BBFGymANX3DHtelQCFEfdo3mA1cyd9lsR9TqJpe
liCL4hWMPrC/bToTEtmZNx3oShLxZOA6Tl7uJKfA5i0AfUxSfxfPfFds4nVTn+G7FniC1iZKWSDB
KT/vK7npzlcflAUN6JSyCkJKFNbVn2c190YNmkSlparmoVPqSyHKB1KZbidgkq/Tz6Rs7SqZ/b5u
/VKLLv3AW3uh95B1huv/iKkoNEnXiWA4AEpDeFfJr3nzX7ddfvuuMuPvyipWAeiugYIic/PwOC92
Xj/qIUcK5/RYkHXsEJAuMCoA5eDYSPZtmr4042H/8KgF7H0p1qPFbahhXUFCTJwuPR7ClAmiu+Mx
QXBthEnuRXVIJ1nFRdCsEow4ACW/Gi/LY6tYaDBjC6mySWgJL7nGyTV435ApKZBUzYMmzmWcVOr0
qQIOzdQLiMwZk9pyYGuDo79f+ZS2D3HVUrorM0+WbvxI+/aSmYmdKgD9N3lzX9RrfDw0UPxIBpZL
TLYWM6jjKGWTiWudxX4NlFhZsiTN07qfg/wYjcd9E9mMCBRg8T/imG9ozu2Yg7kOiS/CrVla2OD0
BLtxlyfzC11+FQ/Cj4mHDbDxsKB37CaV+aSpkSylBqNBTkGLNMsh9TuLooNEj7y4vpWnrUUxXloW
jHHIahjnuLhF/2aODvA5hIiTt2ymaGsxjDfOkzCTZgNLceRRvxCfIl7nvnRvHDMUhEyMOCPqWWgC
KSDsCeyWl3ZvX4V/Pihbi5lMYwGNLcQbk1sJ50XzBh5lJMcw2crLEPQxUIZgmLqJ0N2fO6xXiXbf
F3aYeGXOM0zqZnfuAYutlyf5rOcBmuzZRbhqHkiPwBlbvVEQoNjhjRdtX/Hb52OyzkgMjXFM8Jbv
yulgxoanZoOjpcSWWxlMb7ym3eZrZWUtLDlfquTlPEo4LppTNy8Ud7Q7NIAIAKSqK6Mu4+9fc555
MB46GwCOkYagVYrbSyK/EuGU8z7hRnfmtzvNVl8ikQTCUiOi0dUCySp94vyNLM/D/t9OAG6HxTiP
POiMNJSgTKU+DcoVZev9j/Uv8ewmgHEZmtKP5lIgI6eoTPN9mFoUMlxwY8ABBFZxUvHoAiYAb5Fm
21OZwEUxiGwoLArBGDaiYCw61iKK65w+jKMfBNdy+u832uk53cQwWUEvT71eGLjHwV0HUJH0bgmB
lCLYmEG/UH5UlCAewsAGpCnnJcnTjzHCJsiNVDagnx548uR0wdnUzjOv4fQvseWmHxPR2kHKZYNO
54Rhd+n0x0TsznFAMCaBmrkyiih/vJYS8vXKsCV55OQk/3K1b+IZ61yWssrjCeXW1LAp0PvwiWJo
zk6Oxw+GFUOH9w7Zvg43gYy1zlEplGID3xXgSaffGymng7dZAFgbDBPa2lIOKl3skBDfLaBtWg7S
EwFsPgXJLNCM4lw+jjrsWqWA3QstxVQ1ah3FYElO64NntnQpegp4/P52/ubAkcoxTbY01k9ToYHk
Fv5x+rIUVp5/lUM/5jmu7S+JspioGAohgBv5PZPsWyPpmgD9G+nau5TGUbvHkIMDDGYv9niFm02d
VsKYe2BofWgYKu5BGTaWMj/NmjuIj5HGG77jyWEMngRzuKQS3qF9ZRt3Y2bRyjv6QAesk0226MnX
5N488Zux2zdtpSBj+E0oxkUxGBKCKC3WUJA5wQ4uqlUfB7/gEzlQO/+QkazkMfdAFzOznghuNt3a
kbz2nsJvmu5y6M7kAiYQ7IJId/XzeBjeuc2Gj2ObcNo32WyVOo87cMHU9NG7uGZgR+GpidwYq6rN
yVCv5nJQYs65bt7DlUTmmR3JVWpkIZEcs3FV4UmtDpyLvpmTrAQw72wsjWrpTB864F32pV9lPkya
HaYzOG+wSdDdme88vEWOqbL9jEoaolpR8eyYjCuWNfL+PSvPcc95C2xHoJVmTIRt0nRQGtq9NyPV
ykGml0x2ChIVtGJr0w9Mb5QVrMo9cJfDefox/iVU1UzsaBpbin6KgXzy2AdWWrmck9tMzVf6MZ4l
TNuSVAtOTr2j1fbe7w4yKqQywhsWAjmpK08nxr3I46QWYdnIDgkfx+BJIp+X3gnjF45ONMPfudws
W5FqoNFVNTB30S+Okd0900a+BtY71LnRaLZ4rDT0396TxzgTUzTbuSKYWCnUH0vxWYbBNw8NsN0M
h6MZ57TYMWJpNPu0MTHyT1/4xommsrktPgiPmLG843FactRiZ4ln1LWGEdMkjhonF60R7LZIrKFY
/K6XXwM1etxXjmMc7FBx2pCpGWUE1EKVrSh+b9XviXyVZY6v4rgqdl+zbQHzIJhoLpnhU0SORZlY
efu8rwrH37K7mnIiLJoQIzsWhucI/Aw959by/j7jG9qEkLgBhwGegL3dm6Vj8jIB3tmzbqGRpRo8
6ZIz16Gbxc1h1L4msfoymtUxIwLPrjnhmN3JVAPwRUYJPliDfg1Fpqht46h/Kv0cNHCih/0Jq7Ib
ZIzZKy+O8OyByTyiUjOFWGyRo4pHAlb2sjuYwl/79kD/xo6DYOHxyyzrgJ6JviJ4JW0yfV3Uzutj
J8LYqmbVxsu+NI5G7IqmkBZRG8/wsingNlI77xyl9PdF8PI1diezI+0MxBTcokgGQOf4VCNLXOhT
orc1O/UA9MUp3PKUYjIMOY2rrBhhkGqfW5oS+Xmfub1o8hTjeFj24a73miBmIuKhcFg8SiXQYP5w
cDVbtDBJ8ydPlVvw1eg9X1Wj50pAf0JG1jugSjDeEeNn0Lz0PN5xjrdg+YYGIhAiVvSsiuWYTSDu
ygnnAv8KqTsWzlILAUcgbOQAYL5lnrtRmEeWLjeVpfW5k83plwgt57gFEXHTW6T9mtJGSZQmr2I6
3rcBVrGx2CqCglGTVbchitskgxOOoFTokrugFWDDxrXpexEDtPHBWL5EcmOHanKIsM0JDJ07Sa/s
oE5flGECZkIkP2hl+EmPFtGW6sWSMt42Be+TUve5Ojh5zuUlClFpN8lRl151jfM9ufeL8UqEVEkl
myNgw/zmKGO7Jr2T7sUjxekTD2ZlScf9C80JvhqTwugVSVqjmIEyAwiR7BxKP7UUmBCv+1I4l5it
B3SBVIOlECG+l3U3ED9LqnSmrNX7UjZGK397YLEVANOMiQCgF8kJv+Znit6h0T6WB/JX0xL86S5y
edPfv/irduyfBdTXu1rIO0Asoo6pXAtZc9C7dkTjdRryxkI/IbTrGpt5VX3SOgATZboB8lEMX5nC
hIHPIrOHdga3de4Mk+BIHaDlCk2wp+HnAmw526wDX4nI16kNj+2MUZ/pU5ObVqdoHpG+Zg1gw6fX
Yl5ccdLtASh2ZZq9mCLYvYSmO+r6z1HssbkyWlkTHwAiaolz5kj6WFlGp1tYrX/WouyTMU6f2nQy
7KqXY1tqU1vUAz+LK7tPdVuRm9GplW+diLS2nuW3sVLPBCuAOsDu9B5rCkHS2nGCJpo6kdkey/Cn
qsknc8KWtzx9MzvyrlSqPU3Vaahfy2F4A+bypVGql2kAlYKEznra2930RQvGp32L4KQXhD4YVtc1
jxIjGhIMorRdeByE0qrMwhVI48hB8SlERpsJvVNpsrsvluMlCP39Smyi4qyClE5rqsPdqIt3elJx
bJ0ngt64lYg0iGOdUDALAlIPQ6VLx9a+EptTPKtyBWFSwQKDyn2CDgdAyqbPmFg0rxSPmz48asXq
vwtvlVtfqFuq/nuS49/vMeNlp64Bdl2JS6Wiik1QA04sUgAF4SmK/2iaZq0l43CHgVQAjUfVUK1s
Be7CeJgsrFVb7xflkaKOYzyKY5S8o2NcbhxjksZs0DcKinNaXpaFk8pwjJ7dJsvnIsvLDB11uqQZ
gyJu9ujGAe9NzwtVOlNc0pSiL9QRuXvrItyi9mMAwu7cuYGl2RQGH3Qb+xZJj33H17LLZcZglmoe
QrHSfGhUOxgflal1ZxCKhwpnxZoninEcizoqsZIpeG8bw6s2SHaRG6IVjqq3pIVn9lXKuc+8Q6NG
s7rPpJdnYAlhopSyWfV4/kjAlet8XsWCE4jZXbO6aIRUEnBmhnau1K9t9CTygHl5Ihi3URGQoRQm
MsIx943oFFUPLQ9/kieC8Q9A2ZjSmNaugtGpstoag1Nt8pwQJzPSGceAyBYIWo0CYCKBugYI8/Kz
On2KebFiu5+AToIKnApM2rKzxDKGXnVMN9CKNB3NLLF+kaKPJ/j1FcOgnIfHpl2vhDFmFgdBXjfS
JDnl/IW01xTL4v1L2rlE+Lx/V7dzsZUkJkDVZhio0IuiSNVfyydKcSKPNjhWveJr+F56xV8lr1my
aRYrkYzlpVIRDBoNWGH6Vo5nXfmkxZxrSg/9gwtaiWAsLzDQp5tFuCBwSebW0oOlPELnIo2dfFG+
JMZnMqccr8c1EMYQm7JKijzFmdFh8wLD2ILdnfKjChqCwBY5dW9qAHsKMsEp0loxUjMIq4OHrnrO
eYDC21Hjny8oi8yuc0hGCX1/FY3/z61LoU9Dtznr4E6Z3MyNr7wotW/wHybZVbFuyt7AnAH8eNOc
QsPtcHBDdo6G477F7385WZR/9+BSXRljCw4ap9MPMnqPzfP+39/uSKy+HBOTBEUDVHhPRyZSz4ga
bFOcelDKg29AMZ7NMrJGdbEavMBHlbMltnmxVFHE3LGoGRr7rpLm0kgE7As40VDbJAMHlJkeukJ3
9zXkiWG+ILrjYHgPUDEIyu+YDj0MhWqrYcS5wtt5LdYnJBPkNcRkF1OiMYsnPZ7xxH6Ujhqgr369
EZ8yJ3Q7wE6Xx+kUHZITqhL76m1f5Jtgtv8nlZMoa7TYmV3CezoNJdjzAwXrzE78UfjNhGIljMnO
SDfNQZfT3kT02mbP8fIY1X5knNXZKRVi4WG6r9324RFT0wi434C39Lv5g4o8SFTgYYGYzFKqT0Zz
iPHe2pexeZkBmvwfGYwnLKtuiISOYmVGr7KBfsG1lt4wO1wWh31BPGUYL5imBBiudYgUmpybwSvF
B8ITsZle/KMLECl//15GFY5RUWE+qWvKU1q3hwJFqzzS/LRMOWPK2z53JYuxBVUlCqlaTEObz7It
u/QR15wxy0LHGekwBq+0/i9X7D8HpbC+EARBotEJEFi6sw00Hzc94XHQJHaVWyoW3Qq8GsEYNFrT
g8bD+t0/O0Vk3GSG/SizwR6RA1sUg8gyZGvm7UFvX66bfjQWrLJ1U9CWTJOAyqb6mqccTHcErFjD
zdY3Q8rq3KiqKzGxHGImKITDwAprGDzlvPY9zwaZhIkMS94LwwJAkAYgPt33oR1tAC4eg5B3KDxJ
jHcIjAhAGiYklTqAbh/n8VTkz0r1un9teVIY/6DHiRppKcwunw6LcjGUZ5LIXr/8WbNgdTCMf9Dj
PqyakcZ6r7noXngarN7Lj+iAOFi+5XhWjhWwS2qxLpOlMVBWbMM5xFtn+N5lpbv/5fY9KzgKf7e0
cTTkLGiRrYfyS5o4JlLM6SI2zlJ93Re0HQQ1EciXRNaRzTA2PYRGnJcJxjdal65qxm5ZA+pEOgl+
7kW1xft4mzd1JY4x8bCb0zKeEQZz9SRrNmm8qnJi5UeWn5buWo08V7v5IVfyGEPXQnVMEg2WAY75
izpigxnViS/kWLnhneSPDvYMFfTJItSFOTFr0/hXkhnjD8xYkTICFpJRqK0w+7RgbGQoWqsYX/aP
cFtFTDLpRMRuKDuAQxp91hYdM2l1cmyKgzFfpT60xLJFZbnm2P52JNFuwhhPqy+t2MY1LZa9Ctf0
jT4Ycl996YAfnf0MnieXYjQghkycyantr3mTy5hpOWoE+6koAPWqpwSYJgy/SpMV9z/3v+W2ed7E
MOap5pk8RP9H2pcsx40z3T4RI8AR5JZjVUmlyZJle8NoT5znmU9/D9Tf30XDdKGveuONIpyVRCIz
kcM5KVJeNo7GAgmYa3zlICr7iMRwVhmqi1VaDR5d3WLeLLNxXJPqGPaf+wi4pVU7A+6BOsBGvK6c
yFB4i1yGmhr5oLgLtTzLlOzWwMYygHxN2vnaqLwnO9yYCueULVUfp5J1lYhW2X0XkPKvIUJORb/U
luDYRGbJz+PUKiaaVhWlBkaVxni8u3PlTJLN9vhXD1nVS/zCGsdUcPf+4D7/MRh+NkfCTvpSdxgE
Gj8NHntDpKafJFi7iRzUqo9N7F8/w/06zuWr8tM5gB0hk2XgArLqQwF+4y7ob/TsDUi1DeTPw6uo
RrWfrm5EchmcMupg5iwwmQHeKGxiDucYyDkMloHlWMaTqETA7thvJY+NOM7FLGhyaUuPs7SK+3V6
wE6q0/bw0KJWg+ASapxLGcKOtk2I1f1l6L9JdXRTJi9pGyMmWT7GUl0ZvbRmetdS0UY7zsMswFME
b/mIVKU5p8ZJlQOlCa7bCLvHv39ApCGqDlAEjUcLyCSZkoQh1OuK5Kejbid69zAkuBAWw3VPGrtJ
F1FgYBnJNaFcsUChTVVHA4bU2PbZ4sXOelMfmlsWDkSRdX8vTL8oyBkk7ZpSAxi5gpFv+YOM6ZDs
BLitA4ARPPOZbbRbL4zKoA20yC4+iJw3s4trmnL2meUFusYNao5Z8TAux1L+BJrJ6ye4fwUuCnKm
mbaGXuUDGm5dDOCYEfPsau50AJRXCRU4lP2gcBHF2WOa9RaGPDBwUCxOMtwu9JaWia1rD5lA0B9c
5UUS+yWb19MylFNBW9zr3sVGK3YQrDv1iRx7Lz6Qw/JfPyEX7FZ5aafBwgR90SdOZcRuk6G5jx15
LZc/XD+tHcRA9Ec39shHuryYstCCT9Y/lIpdfu+eokOJ8pXBFlSwrPuEuRfGm85GeatXgXB2sa6Y
I/8cUdrYNFsZn5XBFVp+7sY+24CwkL9LD6Je6b7P/OcM+XeJNtWrsrao+ORHhhXYHxh6WnoSrdYJ
7P/NlDamooVGK2EsAL0ePbVDVP9SnJvkTI2IGFdwl99C30ZQ2jQdLUZUJnIJJIH3jekruXf9gEQi
OHeRrs044SUM40gKe56/5tbNJEpb/xCiL+fCOYzOWJs07bAnCI6ae+IxHJOQEdgbtvWzDf4FgIno
hDi3gfkw2ukVK3670V0YGA5wed0iUO8wTORgSBQ7TOVZ9HgUfUrOgyR4eEgtG+gJLY/khzX9EOrB
9dPa37i83OW3u76xiHnNwkxKoBg26405MOTPsxFo66cGpXYKYtYEyN69IUiVRV+TcyBAoCOTNAJy
lKUjLCvXEwCAqsPDnA9HgYLM3q74Cx58omhotTQJmrVKepCAO9Ef1ugpM05Y7DMUv1kfjNEb5B9g
1aT6Jzn5JhDPYvM18VxlYx7W2gBtKwa0vo1++QbDKDnkO3Y60EGrgQVzXd6uwwKgM4iaNdOkBvdl
zbDr5riDtplF/AQgX7J5jLRDmzhWcpdhNEKEor9vQBeJ/LiHhZNMpQy+SwvMU+mPb7CZPaiqBoHR
7MMMbCRxn9LErvNIYpOtVyyYlTHYgtircUwcHajfbJ8bfan3OLONSC7LmyttaIoahXiZHuYBw6Wd
bwjfVLsmshHC/r65gnSIB2VdEU6VQDkpXvHYOIUTv7I94fFxOShP101E+B05D70utCz7Ahs+6B67
q9s5sU+fmhcwT6/BiIJGHYyjF4ni9q4z22jJuWx9mkmaphqmEwMzQBPgJnSjwHpKsKgF2u1zDq/9
DmRNJCobmZzXbmlNp7iGxcj3yd14XG/MZ+V+wq5k6plPuXP9u4oU5Lz1rCpja/YKNramV6m366bH
VJygE7qfVG404tI8minKkHUU42JYmsK6wjl0vy2f2MPUcldBDUqkEOdLhjGhEllHEAkOrdNoui1h
BD6JGv893w1sRLquKAB9476bldKy1QrUTaZluZG75BxiZ7eqY8Hx7OcMxkUO9+nGkayWImOghqFX
Kn91DugDQPvuRg8MMk+abOv7dcXeUH5+8/0bidwHNOlsLl2O8c/1Xro/N3Z2aJ4IPL9jfp/8xc3Z
WxHuqzrGNww7k6oCj7kfDP7RmK8SzZpEu0nFw7gw1EDNSodOr1o3O7Tr7HoiTo0dG12SDtfV3g3u
F635EpGcqkYZ57gHWpPZw6RB1LclBg7BIDhRZhhXPu9vpaE5k5eVddqoGUwjJka+t+tJHw61qIbx
h1t3+ZCchx7mbAYdDaZd42N5ZHiEmTP4rOaFbQDhcsb+oMXmA3L+OVmB6iNHqLFl0VmZzoDOnMt7
GYufCl3sJnF76bvRfyxn9/q5CeVyHnqUlzHTAbQGUIfVZSjEs02Oi89KGu+qeW1U5ByzqnZyqEV4
VymjK1l+2/9lhC46fwKNRBbCuZYGGAARpkrwrmKQtaMNoEwvv59t5QhwIg9rG84IvFrJ1QU3f78+
u9GP8zV9kupTryPwsH3J+iH3+5suCFVbPasnw08fLbe6YcgH4+frGrP/99qV4DxOn0cjxswxzLdS
6TZbE0eZmsDQw8DSCDolqW+G9L/dQn7rK4WPm5YeEWls0vMq5X4dl55qNAEowoM17oPrGu5wwLCY
/s9d5DfArBHbRIqOM/243rPmvn4Ij4zNq8RzjM3PfE7vQoyX2IkvQoHaj4cXyVwy2HRGHTU97ocW
3uagKpjvkBFe107gsfktsKrPzTJifPdZp97p0UOlys+5/lR0+f0YgR5tKtRDnosGn0Shkd8HIzE2
sYcUNRUjs9neSuxg9C6oD+NiKz6jfhDd//0S0uYUOV/T95FZgYIGuQWqOJqjHiSs82kO2rFY59OD
+Ga4jRg2iANm8OufWHSKnOsx56XEWgQK0lXp9etXNgeQv6vJvNGO8zu0juK+r/AKi48MeX8+RLcX
tllRv0Jh8eDKpdc5Z2NVJJkMCWUCFDLRoASERf5Vsimcnva2qU2RZANT+oa9Ozt39fAcNByMbj5d
/7B/sCKqU1mzDF0n3Jkqai+pVYPe83qfHsMAY23uaAOm5372Kve91/EijjvIMh2rcTKR3cxS6wx0
DboVy30AXLyu1v7XvYjhzhJTxMMcSSgYd1rziSx6YESimvQfIu9FBneCRTRKQ9qjSJAeGTVlE0gY
BWRQdrVwpof93N+N5SKKixBzp5XolsB9LkQ99rIWdGN6kMP5UPaJW5bCoUPB5+PLtdTqxiFJ8YJW
HqsDI6LQAHgiOdJfjUt8xr75Pi/9j4J8ybYiiixnI14tagGsccseO5BEKMfrRvGHjPAihYsF4HSx
pNSAFxk/AeTtbZYS1GAfQ7twxeu6f0gnLtK4/LMkVq91hoqZspvuZwPvjCQ0dcevBupI5mCvDkkA
HEOwq94I1p+FirLz3RQnar2rJ1WHo54cGSWX3EX7/LgyRIt/UdwXGOdb5WIjLBpLWQkrpIVLlN/1
UXhaa1QFaBZ0872Zjr7gENlnu3IX3jDcNuISuhjjtP6vlQBGWIBE56/fBpetKw2H9z2nL4fIOZJF
KiwDdIa41NNrlCUOgCRVTQSwuB/dLkI4T6LORpwmNVRiWyNl+5r3QN1xr3830SlxLkQFMbJlJog3
SmY5KTjpjedmNRxTDxJNgBsmUIcv3rZpmAx6itJYuvhK/7lc7V7Eyy0SwVUVB1U30trALGWcPJH+
c9h5ifLynz4YjwZsqkndgPcHzWh6r68/K3pLgALbhI/KKtrWEJwNDwkM5goAzXYYbyOAIJubk7T2
tlXlWBF5TkcR457At78lJpv7g3WXRQWkpwxXex9i1JVoh+sfTnQ27O8bAd1cYuF+gDWPym0p97ai
e6X18R0yqAzIf40CU41yvlUl8gwUWcio0XtjwwKgrkxFSM0sF/nN02yEcF5UAQOiYhJ4Uak5JDPI
AhGTRnscRaQz+7XdjSDui5ml3PXa2iG8n8yge8q8/rVHfFBAc7x6fWA+xY/vqpFvRHJ5WDXKTY69
PjwerLs8e9SipwbzeNcPaT8MbYRwzhOQdz0xJ8xRDkv02FXxtypdbGMxvHAIX0gJRM1EddRkeYq6
0esrai8yFVYQd+198yM45zqXqrlqFSYh8lsWC4vH2NUju/MlBEMGXJUH0dfreu9eZ6ppGqhTgNPC
19LS0LSqfkLNkkieVr9k9RelO2t50NeChdN9A70I4vKZpWkyPZ1hN2Xa3cu1dWpiFVAn5KOlCSn4
dm/1RinuxlHStYOpYVJU/TB/M06Fl7rRy/S5/Rr68qP1aPrkNZG96x9y92G9kcldQFrPspbX6DjW
o4U5wO+1NdnTEAyV0xjf9f5z2jrXBYqU5C4iiYf/9W6J+SHW5WMWm0Ey/rguZN8gL6fGXT3Qi0tj
NuHdQDCCaq2VM/SC/E+kBnfvxqVuZtrBABUgWoB71ExfZCpAkxXZHnetSgMDRn0F26s0v090ZwH7
ezs8Sbpgt1B0mbi8xSApBdg7nHBZfC7A+T0bgz3FT1ZxmkTTOPtv4Yu98VWxIRryDOiEjMGGzQyD
yyEwH9QzcktMC7QviSwwN4FufFVsAnONWbKV5Cp7raq/suFRTYNyxUBfInDF+6dFTYqbbxKDf9AR
06rXuaGY86apY5mHMm8A0Ia3h/TzunHvv3roRRKXmRUjNeOqwDpFCwjlBGOu7OkhHyrHODYuQ8oc
PljH+izqGu5/yotYzhVm/aTniYl+VNJgZ6g5tLFlm+2rDH6s9Nt1Ffdv10UU5wnzqQDZSAjwhxj5
IOahU/nzmnrXZexP0G4+I+f6qiopV5BwYcLjJ4PeLR5NtwOtuYZGKIPfBdqiIGkXHhxTe5u2VabU
mzWMsXdHF4NaOLhSdnJqh8+hjzF9pwTH0ARgnM/q9+vK7rv5ywflHGI91YlMTdZkPgFeFYwAf3O7
iua19mlbNt+Uc4vtYsp1X79Nf+ZHc7Znf/KoT04K+GLYehs26L/Q3F2d1q5uiaschN+YOcXfM8qL
ppzT1NggxKomWBA4rX5yaM70Tr6pOwdd/Al4G6kXudJzG5TngtiGyKREV4T3pFm7tGOC9kb7qTqM
gM4jgQR0lgZURxZIt+1+sRnk5SJcJBA4H/49CGR4XUmHCRwPU3Eos9KjQ+tG5nA70U4Q+fZj6z8f
+M0ENka80EbWwa6CLKX5NFg/O+JeN9U/pLQXAZyfmdZZ6lRw17ldUX3X5tCVMYxtjX1rS2Xv0DbB
QNto+cX8vZpmLBHiNTcmiSD2qiI1ORc0pIBpSxgUHA2L1yFWnMkoXQCqAYPJeDT0Fy3MHboAKwqA
9XFoBPFSfhp0+bmmNsgbGikMFOm11fTTGGeeHhuPeVofyxEkoiNwqPIzngNRYmkOsT6BAiyYyOoO
MQrDVRKEiXlXKB/VXhM1vvfbC5f7yb9M10aa+6JGkNLCj9acexn7nepwjJovfbj6cvuUkOWQ9WYg
5bKnaMQbjOpLnwxHbZ0x50DsARvEaaU/XT90gcPnwbubGgzrY4tbG6vfpipxkCIEmiFqjO/6BgsF
eAtQ+ApYlH71v4AmCce0hMcPjeEoRXho9tTJK2Q7anZThV9jwAf/f+tlqQgijBgQnIu/QeNIeSwn
VozUiiqPVK4f9XV2NGMV5B57zT8LdwL886bMJpA5zSKlLRqzavDWJIOXtIk9rZKGF3sCmLAfxlpK
dtErj2of3abYMLdAYR/puZ212qfWNJ28+0m1D7kFkllK7SgWIgTtHO/25/Eb9t0aV0mL2+HGdHY1
VTpUVLGNfhS5DpEcLjOSrKrWMdnEirKT1x1Gv7ir3/bScls+La7uiMvqO37iF9U4byU3NDTJahB3
kB9H47FJBRa0lzH/IoBzRErZdlKqSQSTTT0Ib5of/UH7wGbgAIGJOCI8q51Q8os8pvDGv4PEAUw7
Q4uaunlv5ec6Pcxok0WH6xdjJ1L+IoWd5EZKsyw01fIVUvCoWdrClvqXOons3HQKybkuay/v+kUY
U3krLIqbQkqgEgn+bju2N/PBcCc/PNCArdpH96YTwiWLrqXIOLh0KOt1vOFqzPJqQI3EoJjud0EB
GKGZBBQD8/Gp+SqadNjJ9H7Rlct/2gaTds0ET8A2F7ETdmAr8ETI1i66aZzDMbWehLKE4laSd0dQ
ujyl/XyEbxHdaGbdXDq3VYcf1ZLULlqBEP33VoP2w6L2iHH25ja0Fbs/l4FwNkygGF9ZGjW5aQH1
SNwlR/tIB7FqPB7ibBW8uUVieLeRLyF6EjVgORaHSjdxiIGzp+tmLxLBOY7MavWwwuClW2DnZPrY
9Z5iCNaq90VoOoYTLSQDPLgIjWQAchQ5uipRfI9Yd+qwbTxa0vG6Jnt9YFjBRQ5n1LEyFnTtdYLd
lgXviRxUBuRe8SufPojapHvp5y+yOMumSausy4AqHNtqXl7Gwxqsp+ao2OQw3IhmFPbd4P8phmL7
r54J1OHlNDVQrE1MgIAGw3I3gSwUZWlRHNl36xdJXGisaV4UiQlJxHztVW9FQb9gm+GCvHnvVb35
fDIPMbKgydbHQ8ouLIaob0u3wn6Xdhyd5tj4tRN9EC4+sV/+u4u4aMbZuTGPcj9XkEhOzR1jYuz8
5ohpbcyviY7rur3LhIuNSlwCJaHGSkSknOnwQw/vAAEmCBoiGezvm2AV0hhwzQsOCmD4uRyAK00W
wdWLbIGLh1UadgolWDsv0d7T48K2WuUxqlbFVmb6jq7oLwbBxcDSIH3ep9BHBy820vpuiZx4HsDR
4XTjd4GjEGnGOQqaJH1n5G+2gMJYMB66M5t+G38ubmuD39i2gCP+nsL9LypyLkMNO1IUGO11l171
tf48lNinn5+aZPayJfogrd19QXMPtf07bBrfhWp6sOLqhlQRsHcsQZVJYD98HXKgsbkkKSImPjmW
bOwFzE6V3AaCL80C1JVbx4+TRKAjSNAZZKBZ/TH+FnmZo6GhZp3aR/FIk+BY33z25k7E0SD3VIFO
kFfpr5Y2oD1xLgCsfF2r/W+HCq5FDUPReBCUNS7WpZcxvSLTY6G7lnm3Vv51Efse/yKCu3uDJZMM
05IACkB0GdysfBlHP8FmBF4t1yXtKoNtJ0XG8oD1G8Te0pG0rWVYgWVMjhaWmELAXi9Zn6+L2X+g
bORwqczcRHWZVHgBseAMBhQ/OZvPgz+5bEyreBWNi+zawkYc5+5B114XRoVuhZYc9fzRyPzeclpR
JXOPpxDIFJevx7n6ppbTiUoaVmKOvT+6ySG/R08TixHK8+IjXiO6YFTwUFWCUxN+Tt7/K2NGowEJ
aPMGxMOAGOlThz1eNsgEZyII2CIr+c0eW2KUxYJRAik8NoTaGC547gxRVNtP4TbfkwsDc7PKsxGh
Miw1lT3leHvl8bFKGgdjd3dWnTsGVhXiCNPnCqa0Y1HbcW8A4Jfz5CIDqdZiHQhuw+IoJ9albs4A
q7mnjzFm7RiBuOSK1lSFR8nFhTrU+nFZsY3LMDroAeOLYD2KjgbIChkQs5D6V3A1eNcf57EGXteV
4ZI9Lxj1nrovcRO6bSqaptlPki+nyXt/zC2O4TLidoQZ5pOpHwOy7jU8vK3mPUmfRUb6hy9pYjTe
MCnVf1vfXPphzWvIm5zVJ0DKA0fbzQje39CuT5EvIhPc62NYqiEb+MeQdYvfvYqGWolSRrXE9hSa
OzaAHT50L+MDW6tnsFizxx4E+l+1s/Q20sD3BCJDlxUL4B2ayo8M92MW1rLGvA/AClAkbr7M87v8
9kYGd/OTKjLjTMOAT1KeSiP1lBUT2Y3pVUZl07o4D6Rzk3p0jNTwisG8DZvRjrpZVLvcNdrNz+Ac
Q7r2o6QzEA89yd2pUbBdLQcLduRLrRU8utl9+y1n2YjifECzSGahAj/qDbUA+x9HhlrQBu8hFITh
XE6Pu/cRtoWUGIPgbtw9E7QO1NUxh9TRELPamzg5xT0eQrrgLS74jvzlD80GS4Ss1GzUTpmXttbd
T92zSQViBN+Qv/nlYnVlnEC3WV7vTUK8alBv1Hq4S6hlL8WXRY7u89x8vJ5k7EYpClRiWTdVvLu4
oD8rmpUOOaRiOWGITtnq56L1PBbQfzOOjQgu4MvdgG0dxuE1YJtT6r/jWfTfdOAC+2rSqi4Llbhr
59XjXaV5KLpfF7HvlzdKcHdaLsIIVGQKy8XQzXGZt1KfBgxi9YF1FPHRsety7YtxN9calDEqGMdQ
2Qcr0ErbD6P1IAOCqv+xksN1zXbT5o1i3NW18NZQjQxeYq4+h/WTOn+j8WwvBpiMnq5L2vf9G1Hc
7TVJRHWNcW3Hx/42vqXA0pA/aU7BCEnRsZecFBjPZxo0SHFVpz+LoAoEqvIjMlkDyuEMbEOurHpW
eQyBZNkrdqg+LWolCDP7We5FV348xsAY6Ri2FgG9QXdSTrq/xvZ8IA/ke3JkyDH0c3af+aLkWmA4
OvdiIL2elI2JecGo+ZhKnyfagvPGD+PbLmrcXoj9yJzDFTvll8dAwdK3CXkbSmBI/qW7fi3OJrhE
0qfyBCw4UZdVpB7nSVaCVKVgnmTt1Jt1tUBhomJlrHaVKrPVqMMQV+FdN9o9r6yhvYgCHvb6f8N+
rAnwLTHBRdwyXJ2+90blQHvZbqFp/iVqATckTDbfAgr/WbcyOTUzcAROkgp/ZhWp08m3Q/Myogps
2AOgrOcbvXqRRTnL3pdFHxUJGcaSWdUZJ72pA6ydFQLNGh4HfCM26X3dxOPvQ1K7VnVjTaLLsWc3
W2mczwFYsqQN5cKSzsnrnw1nviEPva2f2lPspS/vyfm24ji/0y1quJgrzJTQD91qq/2LVgpC0G51
diODb6dQUtZ1TWCagEEFxAX18Qp6TZzek53qc+3kjui1vhe4UZolimmZQDLgE1mSmwnYs2R8Q/Ko
k8rRRmfqBXgMu2/LrRAu6klDb06aii9nxGdV9sokqJG3G46cn0Lpu9Y8473itO9ISbZCOVskUbd0
GeNTmTXTawCRa8bhjWIJ0V2YM/ztmm2+IGeFcjwXDIsUG6G6nX00TvQmPKapkyVslMgfvopGNPfC
z1Yv3gzTdonDEKMYYXyOSWaTOvVm+ZwkKL11wg7pruO6aMdnrY0SFmY5r8T9CGjHY/1NAQgK9VNs
Uxm38Qf1TnO90SOj/S8ozkWiuY5IkTOw0JAQxHftVP3UVYd4YB3/YTmDG9rRc3ZLT9r96hmHMpD8
6/5a8JH5gmZqmGPZaxiDHdNbCShdsrcqnkl+1Mn364IE9+/tYb3xmOXaJJm64DR17UmVnbD8vEoC
pyISwcWB0hrziDJy3XTBVF9kHcfccuKmPf43TdjP2GhC17Ub6w7DO2pWONQYY7sgzW0S18F1OXvv
qI3988tvXYaxUJwP9l7wMlaDav1UxCA0+nldCvsoV27128jCRpuhIkMaRQjYQ9Kdw3H6rJqJQJHd
RHarCec5omJOpAjlNbf/pLvJx9mtngAO7cSu4TLkVmy+PI0eALDOmm/cdMQWpXm7r5HtD+BcSW/F
YSX3/wugmpN5FiheWPv+WJ4it/p6/ZOKxPFDkFhkCsE/D1/CxmslO3aik+Xl2Bf+NxOXggN8+/ib
AzTXdZjDGB+X6LoXhxjSXzWBxe9WvTbfj9+Pa7XcKIYOCnUgxVbrD1UOZpkSZO1+ip2GTP/eZ6iC
fzG1QxN6RNS4E9xrfmUuWvtWmUJE1aL+buqunP+swmfBkYlkcL5DbSutKlv44Kq1jYChqyRf4t4u
D4NrBfq5OoKQKliIILMTeH5+2pDK61SUGOJ/m5HJYCRsRiY9iRbAhOfH5SXEyszIiFCSaWGStHWl
18pJzrWnLrbsUO1fEBiLvieLOxurXIZINaUaN06rQNb+Mmnfpl5QRBOJ4LxK3lZ6gxUEzDhnT9r4
IaqPqSwYMd53wdQiBCxA5LftLnUAoRKIPAjA+kYnBXlrbwANKiM3rZ4L2h9/cBoXWSz92nyxsFTj
uC+wh6/OSTCV1qNhAUBVb54VI69svaiOWQIE7/SDhDn9FcAfmloLOrbC38AeIpvfMAJqoI0T1CXf
Rvz8+TU6L5/eiIUfAArnCe7cfkJ50Zi7c2aRLcbSQWNAS3rlA4MmbD31pAK0CZ1bkQ/bN5eLNPb3
jW7yGFo9Zd83+sic8hDAcZ1Md8GWBQMFUF7FxBz7ydVFJHftwMumZNmMjHnNfCPFAsl0jOovqfVJ
TVJB7rPbVtL0iyzuwkVZiRi74hHcedlddIM9g9nJXqIAc2PH5bl1QP9lRraowiy6INwdxA7nGsc5
7uCKRz4IixNE79bydNFFZP/P71nKRTsugIdWHlsWa0Os6W2Tfcy/Vt8sRyF3jSkIBAKF+JqXBiAx
K6mgkMaq15jwN+XOnoencczd/2b+fMkLSExDh6kr1thlA5LSXeaUBzXA/hna1aaou8Eu05UvyJe6
jCYqzViHfdRqHZQDPeTN/J5oxmgqMdRuGBblTHAeIikLZ6T4pJoCafopy/Req9obxRgSdAFGp8+y
hzIS4VvtBlHgypuEWqZC3hi4Nxd7ioC02vfIYFUrSKPvffrXOif2MIB//VEzn9JBAPG4ayIbeZyj
pi34CacOlYS+HQ5j1zgpyLtNo3ALWVgxZGN3v53aRhbnkPOQdDUA9FjlhzgjyHq1Y8HG18Rkvbvu
cSOJc8bo9XfRiPcxCrDRoTklj+3rotojcImYP45RL8Suna8KKib7Z2fqsgGrIUgxf3XK0lh1UmZi
Ea3GfNBg2l3u0swxi8Im5iGhBbhH3gFtbGn0IpI7PmVUVTWr8XwbAJo558UDrXKbABc9M4UgWuzn
/358F1nc8aGVE7Z0Hf8+vr85CEJ/8Q0coMgT75/fRRR/fibY20twGrphEWTRqza9ltgGvu6yduPZ
5tPxIbSPsGC0QB1aHbr+VipSW699tbvHgt11SSJtuMhJigYkoxhTc8GidYzw+k2HzFO7PLguRqQQ
57GIXsxxsSCsNLp17Gb6OlrKEyjhTbtWnq1e5PJF1s5FSzVXyjpkdyy/bY+FN97UXn6nHd6X6mzO
iYuWhUT/N7nJBqHazyCuPFFvdhZXAY6q+oaGrgsu8m4DZ3OtDObJNl44HCa8sccB05X31V3mJZld
Y4X1aL08LOj6FW4U2wcwZrbTf7MUnnoUw9qTnCLRwpIePRR55hNsk+Va/i6n/8/1MjivEWdkjWrm
9POV3JB2/dRGVjBbeqAXxsfrRrkfXy6iOKeRFmjQGiFEteOHOp0DMmJbZKzdrh6/XpckuGUG5zNU
S8U4S80aJzQow+dVPkeilReRMpzLSOdaAbsubhhgLx+TdnamdrgJo8HrKiJ6vewmiRezNzinEapK
LoGfFpUQrPl2zvQSecW5LW3TlX4Y9zg6L34JvQqcf45oJV2kJudI0CCiWrwgB5GLe70fHiW9A51q
ZKfL8tf1M9vN4zZKcj6kKM3JjLEQ6spZBNL50FZ10XC5SBnOfUiSVMlRBLNo8s5eRkwW0dkuGkDq
0sfryuwXJi7aUM5rFNnYl8MArzE5JjgbMCYApBHqdW57pxyMO9FSgEAzyqUbxmT0w6zjmHTpS5Ke
zeROzn7KkaibvXuvTNnSFarpgALmrSEmYdKyYhKpHob6xbTue9FwwK4mGxGcGZTrmDZ0QhYzMQY/
MAlEqp20z4YmnFdknu23HGYjibMGNTd1RhDFjghErbhXrJip2cQvvcQXotkx53ZFGl86neK86POk
YsgEk1d/7n4kQe9hPx8z83hXHETyBJ+RL56CE7FsGsrcE3h2tWPa+aS/yXXnupnvOiYTHFsmBp8o
9mJ/jY36sCzaTFhsLNsTeKkOxMBUm1nYtZYEhpLYpH0H152lbUQyxTfheCZtpGOyAROYHZhbC6Tv
g3Znkg+t0p2mPH79bwpyBl+Xoz6XpMXzvD2a0VEzno3GBgGeHc8vZfz9urD9M7t8Tc70oyYGBbgG
N28kJzSU2A5jqL0AvktwaiI5nOEvK4aENalD8a8IWv2oxQ9Kcr+MAin7PePLSVmcC9SruhpHHWKW
03gLftVTDdzryEH1ARCw17/cftd9I4vzf4kxx2GdwRC1oLqz/BSo181ky0F3K50YG6EOvk6BzD1f
iIUagscd43O11F8N0ZiKeQxj5qhA7JIlkZuErddamUAMOwzeb+gaVVRsS5jUJNxhKRY26gt2kQlm
hzrsXv07XJFdbUBip2mgrFMsvoup9GNSpgq0IeECFDPttk0yVzfnw/WD2jM9fSOGS8wAy4Dl5wpx
Km6PWGWN4/tsdKJFUHLe/WYbKZxbWq3UkCPWdx79HhBIf2/otoGo+7aXsWyV4VzREqaT1mJp0y3a
r8nkLVSQxe7eoK0AzvtkHWpOGFoBlFORvIbZ8nFQiu/UBOGMNRzL2fwY1/lZ1rETov6QqlLgjtj/
/pvlbb4i545QwCiAWoivuMT9YSaWHxWDLZmTvWZrkKaJf9009pAzwG9/MUHO0rMsNbSsxvMg+kjv
GdFV6uvUTl4STAtYcB5YfUKfEcp7pWgQadf6DWKZBCPfMjBHfr3LQ9VKqx6hI02q2jdqvBvG6FjI
q3ddxd0vakACyIipZfDoGDpgssJswCWjQBiwflLwz8g3GYKL4OT2DeciiC/2To3RV02I1mkmkQeV
Yjuhj1NX77Ugn5abOlqf6ng9p1Q5r6FyV4nhKPYSA/AE/5+mfPmrmed2UeYG9xxU90kyPdCh9Oux
8GXyOMad3cTCBYa9dG4rkv19kxjoiVHJGjtD8C18WgDKDwACRsyGF6BHenHrfd9mLipy/j8Osfsl
TWgdp7doW7lDINmdsx4kx/iAKRC7ixF2RANsu+5z81k596mmVpFZJdznLNtS4Sujl4ExYxI8XkSa
sb9vvmTfL0qIGTbsZ4evbaKdsogco8L4dv0y7D6RtgfGuc9VG1SpmLEGHn38uzENghow2zn0LAU6
GKdd0eK5SC/OnYb5Wv49CdVZ9KZWlJuiaL7mRLcFirHE5jfHuTklznGu2I/VsReIcZ3UlptPZXYb
A/JsDvrudulOs+nKKCIJZDJruyaTc56ASpxpFaIt3bvxwwpqCjaFMn1m60JzgCK3KPYJviVfFcNd
W8M2RmiKpNuk8ZP6XL4D/t7a2AdfANO6qIijCs64rB8j8yMRTV/sNoW3AjiPEYfREq4R7LyJW9vs
U5sCl765i+UXSQ8I8WMlkOvbOnKtWtRR2q0qbmVz3qMnK2swwnuQYPBUltj9Nd7G4HY0QMPpg/kQ
nfEI3WJRb3o3NbrYJl8ZA1FYhiYXqukDKTzaS/44giQ20v4qpAHgVNH/I+26luvWYe0XaUYSVV9V
tnZ1j0teNEmcqPeur7+LPvfGMq2I9+Qkk8mDZwyRBEAQWFjY1UWIDsxOeN5WUI7nYvt+5dEwAqEC
j8VkdE4WPJilKxiGp8YtxxJWg7LFAhmvMqaops4CkCdV+UsVvaTnICdWnxrLk2O8SBcF6C72Yd20
5VB8VL7Eu2mwMk9xaD+u2YGFn0tzw9s9xqMo8lj2XQRtMczYjgp0biVPVX3d/A3yRNWQtpJFE+gc
Nr8T+EEQzhG0Q62cWv3qJ3Zm7LYVYZVIaymDWctUKGkmBAjzCndCbkzdIZHZXTWAfpf70UbXn6M8
EQ89o7Z4Eh62ha/v4/v6GC/ZVKYh6AEaqc3gW1Tu1PhZJ0d5uvsLKegTIJJJY0qV0RAidYkvhSF8
Y4PezQocr3t/zm1j+r4t5y1n9MnpLwQxW2niz6RULcKBne91HoCbJyB7r8NdfqIjwuSdakeOiRyT
eMovPB7It1aALenMZmpmgOzINAJgWUl7xa9cQzBPdX7JCyvJwq9qJR5bI8JQ4f4yaNmtZNROPFcH
4HKtFkyNQYU5dE1hi0XoFKBMi6XwGMXxt1xGHTEkoNj2rW6sTkYS3GdGeWv41alL9YsGKnZJTVGY
JtaQfG+Bd6+Gu2p8BVbQ2d7gVXV531/2kgtRQEsqtUBCJvUa8YBkuJWod2C65/gsnhzm+ZEhcNX7
EV3F5XBfjIe6f5W1r6ThWN6q61+sRv4Y1vVmVY9CgfMaMk8tDmr3nBu3qC2FKKCpj3LCsbVVR7wQ
x9xwU6DNbRoiIilFECP0qiPz4ZurkdZCBv2GRaQK+vyi7RIYQCze+N1Z7a4McixGb45lNNgGVhVX
ViRxTmvdgy2kMvFxVk1xm/moFks/ykOyN0+FJx8wWubK31FQgXH/TyVSvxmeZB6cfzXuMgxF08GH
YsgssFLSe5IOKg6x6YobSdUOeSrbgZa425q/NkDSVE3JFImJfie0A33c2b5MpTTMsUbFU36hzXFn
RlYJz2I4+kXcmW5vS1hq60VO75VfMC7rCy9Luf4+WHwCc7jSFAoBKfEJCXBtEeXUtUG26Ik7BE14
W/GMfXVnF+KYU53afIw7HSlEYbhXTLByJpaicbjueTKoI1joa6BkCB8kmqasd33t+RXeVZxi4arZ
LZbBXD6xjMEYipHCK1OK0/sxcf6jZjCXDlqQJKlXsAbzvvtGx59nNrrWreQORFR24km3lDXMsIYX
2vqNBv7WMR+2P4G3RObimXNFTacO+DIQTLs1MffKrO+3Rax65N+7iCTvx4PqtTivzHbAE7g7N921
TG4CsNAOvBrUmj5oooy5UAamfQBZ9lGMWfsFvBeaxcRkD8IOw7/4lbe9klUzWspgzgstI8kQ5Igd
x52Eub2FBxqJs+TRYBXkKk/R07a8tcPRRATIyFUrosgG+s2Up20IvgWnHl7D4VJMHP1bfTktBTA2
FAk5oDM5BNBCmnQO9uaOvnXFF8WaQD8tW3is8RGv6yf1vizmpHy584VqRjsRMRtL96V9KopWKP8N
d9FyccxhaYk8qwItAUlFjwm2+wxgvwKs1kDsk4mjGfR3sfHbUhZjRgK4hpVeByI0NNrTkMxOlUs3
kzIMDuqinhGXVij2vFamt8LjhlS2MF6glpEEEVReueSH+DAifUYH9gVHAexWmhVOVuKpb9cLiEe+
6i+8lnrOQbKV8nAKwKsyUzgZ8e0yiXeF7+8ruTlsmwFPDBNsZeaYBXoJ9s6hjJGqiy3kzkeJE9Gt
vkXxxMAgWR28xAqhX7G4T8Zx7nsg1/6hAkQzlVt4BKMRkDDvv8lW6Po2t2y+rjXvIhnzS1S/UoUC
GuoH+lkfBLTRNoozjbGbhPU+IT8TqWk4EdeaN14ukzE+UYt1qQjQzd5gHjD4cHLEISS0CDcrQ0/l
s3K+L44xv0AA5DZQcWpyUR7MSjpIEqiSBN8Zh3o3iKbVitOuUb/URL5B94RnYJrS3+jN+xcwRjn2
bRNoAlqC0Ppq9ZNjtndpyVEbul0bq2RblIUuLaeE0pZVtdVgGJQvxFYXU7gjUOKc9awm2TRJVoEP
ABgWOYWPKgpylrlvEjwD0s6m80j6PRHt2pV3mEH+ZB54zbx0fz6tbSGOnvDCItpRAWiONh7R0h/Z
t/tu1xxqj/f45S6LiY87TRP8ckZxDK9d7dhYkSvc+Q5ar53opcUIv22tWDWAxaropbtYVa5UvezT
/E+dvejdjWreqLPd89wJb+8Yb0IpzoemhGsGIduBEhvXLqXR4i1mVf0Wi2E8yNTlyQzoMA2Cz1Gn
W8roZHlp9UjC+ionGl7fOJOYCK5ATsbSGURynWQVblXHmK7po2k8+ug50nismKveXnoXw/gNzIrp
xZI2V0SCW6OfSTgmvFbF9V17F8E4BmJIdVNrOJzSQJA9g26dDHY+kEMhhpbGhdmsMnprMv6CrgmI
gE/D6Rp9jmpgOXFPt47w3IMYPfOGL+E9gD0W8OwP/pN/Ki+8/PRqu89SLqPqbZ+LTSzjrNIDhpti
oEkIKjI3uMze6Br74iHFAJeKix9ZVf3FahnVL+Virvoa9UqYc3csnsx964yOeYJZu+SrcJWecgO5
ydZOdr7NC8R4whmDKAOi1jLt8xjz/JSmpa0FEUZVBJe2M9xm+ilLj22l7rZdynrssFgyc6nGZt+P
PiUXGWxhlx8omSsoAV7NC0i5nWQnHMhhW+KqkYC0S0daAlAdtosGfUeDMmegXZT1wJbm6BLJowsa
Eo6vXDWUhRjGFie1DpqZsvsqyb3anvT4ttD3JP82RJyXCNXET1fNQhBjkUFhhiDMQ4uH3zVXZa1e
Kwkv1cQRYTDP0HSKtBQhASAR/RczO7TJ3xwJXmmgelFkAkznx3sFE1tJQSogWFr9V0Yatx+CM0l6
jhNet+mFGEbB9cBsRYVipdH3uZsPNEwFQ/8tBe4DD/bFRCmAV59c1YKFSEa7jWoU9XSiYb78MMXf
B9NOYhDOXxcJp1i+HgksJDH6NmgN+DRlCmk6ax7Zdd64j9GkCDrRYleiA5mDbVpViYU4VuvSFhxn
Jbo9taC1FVU4pNPEOa9VQ1VAAwmWXsDbDCaGwnSPui8rNFVHc3Zu68omvXY31jyO7PUrZiGHiaHG
gogI1aAWcxo7efKQT7o3zZpDwHBmdtWTMZJDLhTnQnnoJfG1SI2fPkbXNoA4V503yLJFzJFT3uOt
nW7/ItIq6q4FDwteAEXXekUVYV6u4iKCtbd9IVWKT75jsXTG8CZFnRI4QwCO5CNKKJaYXzfKvogO
fXgEt8e2MN6aGPObB82Y/LCjKZngu9JWnh4WL2AA5YX6a9l4bbEoxuYGGkAqLRA4RVdcKky8nIJ2
n4naoyqHV7PZ7H0g+1uleCB+wXFk6+b+rrKMEcqjmTUybRKLokMd3JjZ82TemfXPgtdGuwqt0nB7
qRKYuXQwP39UkHYAUaI84YFBANw2zmVuz+b3IW2tSjpnyUs/oX6vPMaR5mwf4vp9vRDMLFGHR1PT
FHXT7qj/wNg1rz5pNx1ebjvlGVuN0Qnj30BcNV00iUREzRTZQiZG6TVIOyB6LqdfQ3lbplea/rC9
rFV3pitEQ28t6EPYekatT6Nv+rA3KXtpQytQf2z//vXzWghglL8ao8yIaPv4YGNc3DcQsGLchOnp
jxEiuW1Za0qoS7KkAZQroxWTfFQNP+6AuQuQjcGgV1D+2VCKefoSZvdxxbkEqJNn3cdSEuOlNDEV
zJ6iRxpBeExGlCXTfC9NtWfI+QPQ+ocYXHjl9Ly9vlUVXIplvFYnJGOphoh4TFWwIxFjB7vymLYj
5mqkN5Ukgkyxtww/f4pDaVe0gi3lzT5TyVcjUSqOt6Hn9nkLUJ9STEXUgFf4uNlmJmYzOMqRqqml
fRQhoijyO7NNdioJOPfhZ1EakQCJACwCXXfG2yC7xZ2QBhUp2trE8OX60BRuI51GzJv2H7d397Ml
fJTCbG4q1i3SQiVxiPFD05vrxhfvtyXw1kF/vlhHkkhhVcgCgCqF60unSbjFfLCc8ILWz9cNXYiq
yhK2jHxixQ9iNA41Y0ocP78ZguOcx9ak/OtC2kcZTIgiyWPaaAU9kuTsD0d5vikqzm59trGPIhhr
FjNjaqRKVGBjZ228bY2HcoosSUMXzQ0mEw4Kr7lqhe7xo0TGqlV5SEw5w6KIfwTDpSXEX5vhQSlD
t57v6uauB+kXt3V3JQr7KJXRu1LX0aeWYZ3J4+Ai1jmJwr5y0L6LWROSWx3AWeLElyK2uUM96A5+
NOGPkhl9jEstBAGkr7xVckI7d+Lc6t9kA7Fi6YLFK/GuVO4/SmQu7yBQyiHwITE8G578TaFsdG6G
dGT4VDmjG54SJ9gFoAUIdurDtvGt1K0+ymbu77GKsoqkREGPtAYCvnnfnvy9OICJoN5nB4yas6Jd
/CXhTTugv/bzJhsmnt2YU/GJ1z0ty1mPKiiVHEx3mvAaVGC6TXRbqsABIiXtHnl1jnGu3Ll0qb9l
sjWeMMnGTo/hAcxSBtWUSSw66iuKorfRB61fOpqfXRnGg5JgHrBeOdtbve5J38UzKedcCnNfnCbQ
CyvuhNmThvh9WwBnT9mZk3OtB9Gs54pjSqGFZY7Kpe6c0B9tc3wYIw4d1Mq1+3E7GU/Uo/ci1kdB
hp3ED+IjcMXoJkUa7jztiIvbN+JOYfqDK3rfQsYVtfpAjDQyidNXqlUJiR2b+rWcAApbqCepA8KL
YNTQmOxFkVcTX7+l3kUz/ig2chHDXFFTytDoUV/Xeg6661vdeNw+w5V2k4+7ynofGfnaOtDproq2
jto4pZ8OC2c8Fgc6sTBxhBvk/HbyHY+aciUf8lE044bSxCy0TsKBpiDIiSAWRaZTu59vNSt5xTxz
L75grND2ej8Hpx9lMu4HYasyFjO21ej9O7Sq3ZRGZhvgeBxbYPQiLgie3sAbfkdn4jOx70otbxQF
AKLJLXeFF1zyk+T1wHdOe+0/Kg2bKDONNgSR36SgMcKptcuknYXBNaOb7T3k6QzbJ4RRH3k0iLD4
+To/TLgtC9qm5GiHzBvR9Orqt9WhtVsw1d4Z/74I+uEA2awMyU0hjfQAsqP5YIQ/pRLztc0I1DU6
r3+O40ANxuEgH10lmTQqaGDo7S4e95NS/us8y8fVMA4GHUpzlOsgdQwI8EPKaPVyfxyjyOacGEcN
2Q7llBL7gtMaURy4fa9CjEgvfmoPhWl1TrwXkRf+rwIZt9LkWa/WLQS+cTVYpgRsiuq+VQ/o7HmB
l0XjnRXjS6JiHmstKogjG/ex/iBW7vYOctyxwfiNssbstaRB/BAXGCh3SY17PC3z7G5byvqb4bfT
NxhvgYajdBzaiQDI2do9GbxQf0iUzNuWspKr/aB1n1qSoygErm/ASD4MnWmuaDVawpxYZKUwvIHX
rLWCvPoojYlD5kBN5iytCdLemMkMctbYMaALI4DZVB6vvsLx8CY1hcXzbkCpQG01aF5dGdZYz4+V
1uy0KvEyBSjwgKcYnCCIRYh2WaiNZAgJCnQ/B+FJaH6axBYqTLcurVEIre2jW8G6f9xM1mHkQZ1I
AcJn46I/yy45GSANS+EB3RwDeCkDUOh2e1q5Gp6aJx6/Bu/KNpmoRM/ayReMijj1TvGkXWgX6M65
JLZaW8QDG78TuoHDnTq+/gb9bRYm40w0o/HLycelTWkryd50o4Oyq72G44y5mso4EbQRp6QoGqqp
eANCU31HfvmhWYIHkOoVr4TBMXaTcSlElkolzGLipMpdE9wn01PA6+3ieC2T8Sc02UjMooWI1uvF
HemuJsx9HX9uK+X2Qj6hRLUilvVZhO/V9KuSfNH0b/Lwui3iD0/W/1MBjcXPVDGFklWJ+uZEEPrv
sp+KI+3rJ4ryInZshbfaFbHi2+6kOtuyOTYHEOlHj2Imvtb0VP1U2W5RI5bdyO33xRfQRoDhCwQm
lnCR3NGNwb4V3aucaGvbn2kiE4XoNViPYjUhTjZeN4WnIv2hR3Yz/NC+b6+Td4yMa5EwNERp0cvv
DHP33OWNMxvqmWS8m3o9etRkUEUgPQY4CmNlftzK4TzChaVn6X4CGgrwWBA65CdkAWh7e22NF8Gp
9v1fDLyB81xIZixOKCNB1JNCcTTMSyXeDOCXGd8bvUdUXhVoXWkWshjTq4icqJGPd1UcWdGv+CY9
zE6OByt6+Skj+ogguTsHmH1DOcPBUb7/i8N8F8+C24xoivW0wWjRoa7tydBPemHslLHiDOmiOvHp
ebMQw9ztQxR1QJ1jlX5XYghsdRsWzX9cCWN9gzHlhYL6vFObl2zyTBUy7rY3az0gWiyDsbHeDPta
1WIV3AB2fqDvGfElPalfq0PqBjuFk8lY9coLaYyhmWYY1rMPX6bID6PqNeDtbaOj1j1ur4onhtr7
IhCq0LcSyDriLsm8jIZlNC9j5oi8Lr/1S3OxGvoZCzElKaYupt5fvp13/6QSFad7BnwaKKHA4WYN
qEptqRzrPiJxqAcR/lASMmvwa2von9QK/XOXEjku4UefAsUNXEXMiQ5428k4j8EkRlbGpepkk93q
F2m+GKWTSO72of1hO1UD5DOyiXYI5tR8jA5UtRBva8y4qM/VVXLMbAx+7IDqB5rT4zf8/EH53yWy
B5iHQMYMyHxTZthWtnsRHoqgMwKUJ4kdGPz8MzXZz0f4LpE5QtCM5hh/jBA9Psh2aIOo+PfjsHAE
cGhzNpXu2ZY85ugwYKBS0jEjjgL62fopCLyK1+bHE8G4e90ggaxWeMhXxVXeXoXNbuRheVajYO33
rrETbMAnXccqwSo086bMUIY23B4YRDG1omQfkyeJR9LK04y3BPfCtJs4aEpfz0GdhtwgBo7j5ZbZ
6QmBJBrdfM4h8TT/7WsW0jTT6JMUo8cQ5cc3tNfOf60c/963ZKu++HbytG1p6/b8vp2Mzx+VCThD
enX12fUgX5IYNdtsl/3Vc3RxaoyzD/spmkIZ7mpuxp9577uaID/LGLXa1M+yzJsIxz0yqqeLTUzk
0GxzoAxQ2hl3FMzoO+Jh2M1u5vAr/bwtZD1HFoEdMYCvkvPJKsFT1NxM+o+ZR0vE1QzGX9QJIrVE
wEuJ9jrpu8b2b4IRTqq31WPvDb7Dhd/Sw9/wGG8x7HIbm7nvqhLmTKF6VBeBZWut0abPztSb9jxl
5J4b4z/CBGjfdsAt+s/TM3X8F39HX57ZLr3wWBE5nuQtdl2sThyneagFCIulK6CbLSGydEx4ifor
I07sQv4yhpxHDMc9vrVDLSRWZNbSIEFVP28xd7u3c8EVWh4NI29ZTKQod/1Ai8fkfzniMGUDjXB8
vjPeWhjHEfidqGs63kl9b2ndS6paSsvZrvVa17vXkBmvEdRqR7IEsZv/JY2s7IpOs1BezG/GPe0Y
GU6AuPDc73oo/9sfshCk1seoMDNKVcf0H4rhsZu+aYGKeXOObN42gZumt2N2JMlo98aJgMrh57Y7
5h0e40sieYilJsZdkwKDjYf9XvXwdjpyKdvpXb9h2TLjS7pgyOZoQo6n36EPB4kEwcasxe/awd/p
Hu61C5r/8B5rjrx0D8+LyUwUog1Rnicacmfpeb7WjpmLAd9eHQC5loMk3HRGjhLxVsq4lDIHXCeR
oKdpHx4A5xnQeVfc9oHg6b5plWbaWTUQZ9vHyLkSiPjx/snnBkT1PlzLlJ2m2Q3GW9lorTTWrW05
PAshzMszrdJa1bsQI3twJ1BmYQ0FKAeMQZS31pmeqr104IjkhK2E8S9tkY3mYMIoaaCcuNUluuh2
dsZwXnfaz7yrnHN8hHEzcTrK6M2EugSNbtXKYQ4AB+nTcxQ/dCiuqQXnKc9xayy8y5zNNBUmGcmR
3sF8hil6nMfb7R2ktrVhe2yfZhWAmyQu8NLAFCKXtA/tiBmBs/BUh8mtlCccvBpvQYxH6WOg+nsx
RwpEgqM2zVMWdVY7hf+aOZ4mlUwZY9hFomks3LExp9yvYlxtMbHkdLYyDLYonTFKORq/7iDf5TBX
AmoMjT8bGO1elcaOxHhp+/k5NB/7rkWLdGRVBq7upLjfPrI/BCbvYukuL25uXWgqHx3uFJ2k/gAu
ak+uBjzuade8b/NMbP3I3oUxRzaqZk5K/HNKH51dCLVC2VKGx+0l8YQwN0AkpYU5qNQPT4XTlcFd
7Q9urc0c97uOdFooBuPvlU6PglGOoBiRhaSSrZ7TneCKr+l3NHGBkC6wQY5Ii9cP2+tbR63oso5p
tzomviiMa0ySyZf8FmG5Wt/2aWL7wk0EGo85BnHQDpALC5Tibc+x7bcQ7pNxL6Qy3hGEBLrYaUjr
Uh7x+ZwBQiff6LQNW3OCQ3nKDsSNMY3RdPSzctU9qTyHuY63WnwB4zGVoRkSGChqziqgqYIlJLmr
YuIq+rGrfevflPNR6WcraXkPlNVLbyGYMc0MM27qoEVMEWWFnZPz2D8GQmGH5G9SULoGgiURM6kV
Fuw7gg27GEcJaAENM6t+6YUFBO4EVs9tBVp10+9i2ERDr49TmOIad1T1OwldRdiLXW5roaPr/57y
Cc5zIYpR1RnkC/PUI6ehJjszf06UO4z1DsKX7QWtV48WYhjdDIKpxVAgHJDiNd9klzYNGGf9Tnug
ncoyiqX1LQh17WI/3Wb/7czeosKF/+zIGGdi38Mshs6OdMMW5XovRJioKXJCr1W/tlgko4VhH7Rj
A/5sJ856a4Ym+uAqCl45W0mN6LOZ/9bBtwrxYj1NjUEfHSYjONJ1eVbsDJvpPyiWZGc34BzxeFhV
ni4yN4LSNGKSgKsY89qew1C1Jgnz2AUbbTwW9/3I20DmYjAKVTXEJAaNg/DUil/U+Dolgb29f6tR
3eKQmEuh6ASkPg3kZ3zVtxHNFdm1ktlzdki150j4jxrBvAAkXTcFoQL4zEidYbSF+Ys8f99ez3qd
631BbC4hV+OubalPyp/1e+MXciUOxjyqlnxT2CSzDKAzJfh99SV4Em5aj1cd4uwnm1hohyk1xApv
flh3ZM1kdpVId4mh2nP+TcoxD1XMOO5xPSRaLJnxJiCflEg1wGkNtooWpMgNnYlYUJtduMcNJ3FU
Zv2ps5DH3GtlObQ6xiDRdLnoXieu8aJh8LBt3kpueGy+Y2s5h7oeuiwkMq5kSGffpLBF+Es8xq3k
q/ESXca9/oXO6uiuS9u8Se3J/G/qymYgpqkQOr3H+0oL7Fl7INMzdww8x8Rlxp30TdPiPQoRQf3d
TCpLas46ud82ifVWgsXuMX6EYISAVESo7+n3vZPsC28avciTRHsEWxyF1YMSr0PblY/5QRxd4a2P
cS8DGAP8AmA1x1AtLb5qkLhsOe+d1XfIYnWMU1HDaiwCKkIWv8b+Q+b/alq30L/k/XWXVRiY7m5v
J2dJbEZhJm1rRj6iWb9O70Il+WnUxEbYwHn+rsdwv+81Np+gCGOi6gHNUCpuhWFmqnIyO0f9qzTX
++6xOQQZDGRK0MNfTUfj2HjATh0ELz7y3CJv0xiXERfDNEspVUEAPn2SX4LqpRL/PbvTh+iNTRmk
Qm4UHfrpnUG9mqpLP9iEx5LCWwj9+SLcaLs+9uUBCCblaxhLVvfqoz1yW8GoM9uIaAjjE6SulwRd
hohKqDyh1q4DQfK2RayvAs0nRAQFEEiqPq5CLmcpkTCIEEO9jEuiKKElpr4tigGnIfIPV8W7IMb+
pyY107GEeg23/qU9lOCEyzzjoQWl2OSoj/z47A9XxbtExh1MmT7NIoE7UC7drxizCCtbsI1zXVs/
Oqc501GYxRNvHBtnP1mcuy9XcjlSwq28c4fpWS3Pfs2J29cDi9/rYjHu8pCi5tQEqgOy7mjcl+l5
1OjU0kvUZYCW7v6TgrCo9iaopWYmqDfNwbckAUHPVZJz0mF/CFveV8T4hDIqCtBu4qQmb96BVGav
YCbrjWLR/GXp9VwI+LpdvctjgoipBRlIm3bwDkcAQ2xMJKZ9bbNHbuNv2m7am6Wlvm5vI7Wjz6b8
LpLxFmnQ9GMcAPU0I7etHgbhkPWO7p+TJnO2Ja1fF++SGKch9u0YRyF6VzJyK/SvQfvQlDa6A7el
8NbD+I1Z6zOMMEU2HcpuVdl+mp597GUrWkNR/UdZjOvQS1FWgghpMXWq9/38vfGznZFifoiU7FKz
5zhdmWrbp6MCvkU0QM+NeTPsUelZpsbVrDjFHNnoc0LedHAKTbpkUg7YduakVWnlvn5T+eU+ywqr
pceKxEcmqi4ZU68rjJt+KI91mu7HxHAjc7gX8pd+/mZGCie5tW47Bvj0FROgWVVhbEeU4XL8ECkR
SjE+eOh3uZGupmsMs3eFQxm728e+6t4W0hjLwZkHetK1iqN39qTc++alkXnpZO6SmANAd1mFw0FO
pCSvuWbaDfLHoDqwzCY4CE0B0EX/rVJMTynnlyJ4qvLo7m9W+a4BjAm1EVg5K53in7PbXDuRYN/n
HLe6jjV930k2+yIOedjWKXIieDCh9yD/JznpNBiqpN0Y5+hAflW73NYHi4f74Jzh2029CFzQwy71
agXvFyITKAmYbjzllgz05/YmUlX4bEa/FZNNxxSxLxmmiJtQHjF6rU/uSJRxImPuJjIHVYhCrFdx
+PYavFJ3lae9pFZySI6+0+L/7iBilGe/A/+1t7043h4y7q+T6qoPDfiINrXD6TXPHYXX47V6zS8U
hPF6E8bX1U2Ci7cof5jVEXg+tTsKyBuY4SEeOTtJN2rrsJhYSeg1TRz8DBVZ2TLzykqlo9bbvsRL
4HL2jc3JYIKYbNQTKg9EcPzwKkBpO+SERzz3wSZeSkywS5oUGL5R91TZ9aODAQKfjg6S1518OgrZ
yVCui2ynTDwyTc42vpG2L0xrkCKRdG2C1timdWIdfb/4hmzSD70iu9sauF60f9ePt2tsIUvKKr/w
Q+iHfNtMoLjMd6GT2OYX4149qnbpcVFw8raOsMiPvM8GeU7RT0SbYlNn/t5jij3yBrmbe8V3jddO
ydF/NucCEvNJrHL0OIKsyBXmyYpSyTaE+mYehS9aN3lyM3JCp/U6zWJPGX8SI+FfVoUGlHAIVCEm
hrnTjQ9gS/v/GPSznp9cCGN8iFbWdddMyFen5wENxoYH5J0duOJLe+z3mGCOzPV49w/yowVby35b
f+hv37B4FvMRj72QNT7CxAr45DnJbWCskrC4GRHkYzQExyhXUzOLtTL+Bb1ooz/7uFEVz4em0iGZ
zYGfc+XYH5uRicGJlsrg53bELLKK6FFVv2UyhjaZMickXX/Ovi+ITcpkgxmh6h0g8wmiivGQXwe3
2iH5GdnqbYZkchbt/ipxspBIzXNh76RJ0lrJYH7FfOiEX0N9aPuX/6QTLLBD6BSj1wd0oZjKayH2
djxey+rdpKAxpHzaFsWxbjZBo2BwGGlrNEsb+bAbitHuyp/TFJ4wUNMu4/gFD9xf2xLXS22LDaR3
03IDpb7r9BLOmbLn0nG3oEiyDafx8PS7q84E6c/puw4wqnbF4xbhrZbxK3MN1t5GganLCLWa2BXJ
EcUqK0YuZLpqCCcPyrlk2TamvO7TqAT9j1NWz0SxJ7zQwp/bm8kTQRe82MvaNJK5mFA7rATxWply
V0ZaJRPiw38Tw7iNWYigEy1emWH5YPQXEwQFvB46niWz/UiNWelBP+O10Rw7N7sCOsDCYMpXxXkb
zXcpuRhXzt6xIIhMlEOwn6JIM8UHSSisSLg2NI4l84IghfEWY1NmZjUgN61dOpeS0QEteUgOxC52
iLx43pBzmSiMfmeS7+dJjUSldN+5/Q7X2XWJFF/g6lfatXqBMza91A1dlaMf3GUyd2g2JXUT10gN
GJfJDe0ZdMTtHk4YeMnkmgdEpdq2cWUqjNKj28sUKp8mFL2ATrvxVE/ZiXueGJ5+MEo/KKNfxyBV
c9qssVMy23OEjt8k3m/bFud9xo6gVfyoAFUcruQy+aoJ+zDjeHjOMtgJs0qqDGOVQyfiiPq81MK0
KavF/9vL4IlhFF1V2jbVaJiop+isUq08c6eclzHkxBUqk2SJ+jQgeYTktRB4WoWOp+wlDcFAE+62
F8ML6lUmvxKVeVz7BIL6Xe/QtkyApAQ3sunYquB5euLlAtaT5O+Xokq3d+HIY6NopLLDKQ02bWCI
7sq3Z4SKgcRu8BqAZCf1pGvtbnudvENj/UWe40k2Is4OZaT/tXsR0w3klMesxfFKLDtmYdS6qNHO
J6WRbQNUCw3GbYCDczZcvfy6vaJ1/oHFRjLOQW/0PJAHCoqt1OdKv6rL1qrjbxOa23tJtSV1AIcs
2ZdAiVTZ+CML2hPtZE5N9Gx3Amd/eQ8ZlfEhuY70S9z8bx8bvIhDEd06cOvyqeL4Ec5ZsjP4ZDnu
epWgPBnqX8RgT9TbXOa8HujebThedtBspkWqKPf0MhtzS6RsvGjIboByNm5HAMhjXj2C4xo1xqdU
ml4Xsw4ENwj8D+IjZRDK7Ommt2l/WXSf7HjpJI5/0Rj/QoSSaB2F6QliDZAZcSUBvHNmZZky4dzV
vGcnO2B2GMIywvVCm9kmt78eHYzFxkNXeMyeO0ey8dQFEFI5lTZQZycuTQfduq2jZPxN2ciBqBF6
uTnSjk6Q117Uq+zcuxSproicxfLcm8Y4mkmcSkGmpQM6xXdyAbCzfdCSCG8tU+QXyksYRZV85/gC
elyfF2kahmgqmgY2TcapjpOSUPKVNzg+VDZyTTdAncClTT/mq/nCG8W3boPvAhmFnQBQSSUDyWS1
OYp42ORXLffkeIuiP1/cFKMfzFNdo1Js5DdJeVekeyO+QnQS+g5JrKz6mhNPBthIvOsxDIuzo7wF
MvdiLMcKhv+h5lmmtq9imjudHl+ewKl7nN35VsQgVZCyedtS163yfVcZXZX9agK9rYqkaGontS2N
ZwX1Jx6Lxh989bsYRkeHymjGVsZzrUYlYHZCOzj+08kKGjZ3e0XrjvRdFBMuTypYzYsaSH251W1x
dCofNXEAj4fKK7N9x2vc+EN4/i6PuRQ1yZd6EsPXiN5kT2iGmU/krrV0D50w97y4eR3dZLxLYy49
PzSEMU2goQToptnpr8PQUg6KRbWDwuAsOhETBcongTjb+/qHR+Rv0SxvVVbJWhmhTun0Es4vSe05
vU/S13xOvie5ENuhchNVdlH7e0zYtfVkpzf/Q9p39UaOJN3+IgK0SfKVtoyqJJVca16INtP03vPX
fyc1d6eoFKdy7ywWmIdtQFGZjIgMe470UsGS/sffwXgetZiyUcKu8kc4B8cOB5v6uu3q4DoQnEde
/sXRJxbRqkoIUSa6hl3n/iC7S3wpKoBKq0+t2iJI5s0bcgySRbRaGkPKI4EmYIXmjdFzGI4lsiNl
n5fqwnM59KpuOHGTcTljlc0mMWsKPqDgpYoPIBGX/OCewiMWvDl9nhNg4aumksRmnqDSMaCNq4PW
phKt6TJ6BAlmwEszON6URa2aFKEFIgC8aRxW+2AqLcBHgNBe5V0h58lg2TOVMa0rYUZuJvsA5rbT
P0LZS95GL8VAduyokhvyaBt4J2McTpdLbV4PCEaV5ls+nMLIARHAbRvjiWC8TB0gs5WnHlN/MZjS
wB9OvIjH7vsPeeB//AlIPj4/tkE/VWJe0v4i5dAEb2B+Cl+AVm9TwC9M+3CXT6k2/7O2Y+yBERhl
Wr2YeOv0svk15PqfY2bsJzJZbZHZAjGes063FAyd93E7WZPYnBtpeMkX4X6aitfbN3zbq5gsqtXU
Ea01xVjD3tqvKHbr4FWdwSh+MlLBDceAp6Wbhm4qH6tyogZ2iM9HX6osKKcZjWppfNBUX14eG1Bf
iqdl/qFlZxH01CpuvB95E3EcuWwBpoiSFEilePc1a3Rl9H6wlgTUJXT9fd7n3fy61yOytZgx6Kpq
0LE/MFShrS/Ki1RKl9sfbdMsViLkz7eY1WEdtxmq62l3JwNUXj4YPAQa+iG+6OhKBBOBypVci3UF
VOeoaNyyMBxR7Z8GI7kDhjTtXVmZGiVOnfJaZbzbo/++inyNuWzyvDYwUQXIm+R14g348s5Fr3b1
92UdXBEBKBScaAY5+pLbBXh1kuQ1rmsn7wx3Du6MjAcDth2brW6TCTt1s2vnsce+R/NtcMqLtDOc
4SB/U2zgcXDxqnnawQSeRSNESpbSlyB4rbPcyqfAEuX9bRVUNh3H6kiM9xcLk4xZia5EV41WNw22
3AZWuQyHjGTf0ym0JwxoYwbh0lXkuxgmz0ZZvvdL6BttfMZ43n1ZPEaiqlkhJr3qUvSKFlOcGUZX
6tDKielXauouOcgKjYZYlSA4sSkelaXzdanHpzItXTQyC7hToEdKz5UQvg9VdNcThL25OvMcFzWp
W/bAOC6ShkY0Ir8FOxdNbgsMuEbOcqGg47FncKDBOEbAlnmiQW7MPoQRGOlvLZIsmWdlPIVkqzxS
IzfB3CN2pcgmkd2jZZH66Z3pd8CWEp5v6wpXGuOvRDkNxniSgDsMacNTbU9HLJgjRQiO0SMXv5Pz
qdgCz4hxQqkpMfdCyx4UHx4bHoHXOtFOfTOdf9VuvNoBW+JR8qQptbaCo9Tvc82rospKDGwp1NYw
hL7I0QzuVTL+i/QLpgIV9HLpKNvstjb6Z0i7/so5eHq4WdRdnY11W6IOzksFtbkw/62pdyFomzPx
XpM9TeCk/xyfRRifZYI+0KhyaLze7ZPqSdCcSHm7rYUfWz03TJgwHos0eR8bJeYpafm9vqBOe6/s
hDM4qigDb2jXkRVYwV7yBViB6VS44tnN/GgvcA18O+Zc3SzjTsx+MWSFxs70t4hu5pT2sNNdMOSh
d8e3wM1k7iqO5aBQAtKFGR2yrPRL2ssvAGxEiqU7ocRzlDxJTGzbmnkcgRIbOKXlD4S31pL5apHa
TcJxyJznh2WdaJOyAGcHYB0E8zTUh1KCjYfgIMtcaGi+8BDat4sOqxtk46FUb2tzwqNqTJbsG+As
SRzBJcDJc8+h/RS5vJVX3kUygdBg5Jq4hHRmKA2tMDvIZmT18l3DpfnmPDY641HkQYyGakAGQJ1z
5SVec5x2SMWLnQiswekFMFfF7rYp8tRfZxyLMDfaBEZduoRQ/24A5my8N7tF+4BYBkCZy+ubbBfi
V5+P8S9tV2TBkqA2TXt9sg0ctp28B4rFLnKCu3If+vQhp3sx5nuKNRmXc16Oe9MZ16N0ZWCqPbpj
rdu+ah44PwGIQEGHUDD7qXq5F1z+HaHQ6siMi+niSiKxjNxZ0H1d8zVzLwWClYq7ZXkfhUsvJZY8
3SeLG017mU95wcm42OUctTArjFDhxmkDHxSgfw479YkCmWHKmjeutW0rRNdkwwR73kexchXUEynu
2ipBBi8H58UYvVA+a0NpqTEnkNn+jFc5zGeciqFLDRrGS1pg1QVQXszvY8qZKNqenTKvUpgPt2hd
Ikwannj6Nkh3I0ZlRHAzJfcyeMF/JL8p8zLeKn0/nUKP20+hlvD1lfxb+oclre4SOwBYv0iQW6p+
eklRHMOaiZhYpV8dKQM6dlidcQdgJQxNhhyfvt1Bup6cnSYeplZu+gnVAeqKzPvAj+wM5cDaX7Bz
FVJQ6LO4GxKHx7vIOzMTny5BACbmGc9jrnptuo/HfR69BPUhEHmOYPvZut4u84w0URwbo4S4W0Ez
UAYBh7QLXcMx7iSCgHh2Jn88lq5xqhKLVz/mGAk7UixOkSaRAsugAQqD/Z+KuBNRgCEcE9kurq6+
IbWhlf4IddEC2hjtVUmyAr/ycl85Cy+Tiwk5Llodxx7ZPW6dKFE/E+SgCbYrtGU8KENmBctic9z3
1tXJoigZhkEMyWR5U7o869MiwnM12rSRGrvIKGATFHR+ccmuwbshHMedyataUW1gbXEtl3kmJ0Cw
NOhu/lWZHPYggPfIvnJL4FFXJ+w+8exv6z7X8phXUogloA2mH55ncqjXBuM7FlQfVIo7TJvG6DLI
p/Lt9vXypDJeNQ+1rI3orHslWx3opkDroHEmRrYMfH0wxqWmXWp2Qo6qT2881fNj1WZWDmoVwSe8
jbbNBG0l6kt3SpKjaagRAGdANRas6inyKGTo7BjHiot7sRW7rYUx0bYojWnemnj4NOVXU9UvjZZe
/qePYzKu0VwK8CVTXG8RRQ801FGHT15vi9gc51mfgnGKSg/Ux0EGssVoi/aCtaxFtIL3qvbBtxRb
dLeuV/Z6wkWgljlqwbadytFc6r7Ee6PP0d0Yn+Mg/hno+kHHjnw2N/dilz7LevbUzeZRGhJfBcFU
l8hHKdfcrAQipzhbcldEltQrtiLoZzHJ8SyaO32ITo3c2nnZLg7mBV4rsaisUlJSj3N3W2GWDMQ5
WQXomwgm5s/uVm21Tl0qzMabtWQR0jrV2FhROfioVvVW1Cl37fgtbyKnWdRjWWNzkvMDtlXw+gMY
H5WpvbQ0jUp9o/HY7MWX5CkAILo3YI5ucRs7mmyj55166xldn5pxVHI1lnH+gQfkG4fuV/t99EPM
fQBfUgGdceml9+bD4AOg5J07fksV/qtPvp6X8VZRiPq+jkVQTLYPDo3LMNH+CHpSRLahx0PC+wdv
cpXGOK5gjuMUbxJNHACnRlF1jpiKtLRDBwBiblWQ8y3ZmL2dO6AT1EgZEhNott+J/pBNdwp2juSX
GgBuxmve+1l5h0Kvmj6GM8cPfH0HQG8vShpQbACNYbB1O7BiJnh7FQBxaTNQ+cj9ENaW1tf+bY39
avSfxdBLWAUoSkMifL4C8Uh/FDBJ3zemI9eTBdxLyyic28I2fNtnaYx9kmTWjUADEZ94WO6U3XBs
T4IdeOmd7kuuuOvwQvyb7bHPQhmbVNRQjQSgDgKNocM7XgBwsED0PrklNi54hQreZ2NsUYgVs0mT
EHB0y15vj+nsyQPH3nkiGJvLpDYLBR3Pd50u9igYdizTTWHegC69ls+m/fnaGGPLo7YvlWHE1k/1
UM4HnTh97AY8/eNIYWtx0zDEbbgMgJippZPYil7V5VZZTj4ZC04qyVF1nQkPOikpymKGqFIs8Bbs
pdDRDSvAWG7DneP86hc/XR5bkFN1HWPGqip9dFjpIw6gKNQzRa/0Yo/3pTgKwaKtdjWpq3kqoXOY
KSx/FqUd8nhTNhKZzwdi/EQYNtWiTBgPV5X8MKqyNyEEaafcFgD0nZWjN4iDJWPeajEqazSDn7c9
x1df/Fk84ziqPlAHAA1LTqdetCm1TB6C07ZyaIAHVTVRlNmdzzqV0rBZcIeqivlTbGcFv83yp1Qf
dd5s38YrRs9yFcX4I6JVsyKZcIKdV+0xmLZLOkvetwCGofusCW/AZ1s7ruIYj5T3upRIVQ3tyF2z
c1vzUg+c4S/e5TEeSU8BBJFEs+SE2rcKvLF6ce7793E6wlX9uyfkehzGLaWpWDZpI2Ey5TcBEJvy
ZrrkXkXdcvYCi85igorgclv5/kH5/5bJLnfGS1aWzbKgDS891+p7mkQWNjDhpt6T6Hcz7LXloKdP
MW+kaKPM/klT2FVPJeyNtgE9L+W9Qc3HBq7e4U/k2d+kg+h0fujxpnl5uslCcY0CUEHbKsaYpj84
1a/0EL5Qsvf4PXWig76/fa8czWSXPnszV8YkgiHU5FgJx5QkVs0rZvFkMH4LODEjyP50yWkBf5Om
GDhtd6jKcOL+bQMwVJWoMnAU2fHAoA9FYAPSD7W4mn5ADKUJD2XyjPWL21e2UbqnKnGVxJxHCAkB
wtgiYbuO+Oj6gywepQk/B9/k+FO5xPvZQSX7jU65KYnFbbh+TbA+i2f8cEPUsjECiKcR+HAfHsid
gUIdHfGs324fddvlX0/KuMkJ2RoxVHjktqvwsumHYux5zuRrSenzcRjfOJoCmYDDLwGOacL4c4bV
3NQPniRwJ4q4QYnjJ6lv+hpSXY/E+MleUUYFvR4J1eS/dtEbV/DVHc+ueNrIuMho6IcpquGOFTO1
ZAmTc+FlyA6hcQJU8v+k+V94LntDTzQRAJKOWbT+ojW+pnSP0jx7iSneD2O0u60UG0Xx9Rf7wnlp
SFotDCXcP1q2KD/SyRPhnGGsQbvQHBv44U9hwa2N3P5wX9guZ0lZdDlpMe+C2qbpjbqbL64R+0H6
hxIdxJajJ9tO6z968oXeUmvrZBlIJTtkPtEa4PAzKb/fvsjb1kVExo90NY6kYfDFUfBK62f938VT
1yMwjqJVpw4YLjTqCNxhcRTDl4fHbLHbhVcW3gy1JVSjwZ6pE5Md3hnBRl71w4BhCVE5Jl1ySoYc
fWnhMk2Vq4rgvRChFWrYWgBp3qegLI+K9v32bW6r5epH0B+5SqOrZipLqUJ8uqRenlnybxMryGho
PkmX6vcwW6D63n1AeXDegw1ce9jDSjD1cCvBWmyWgmmgSN2S42Am1qg9qQQoDae6fZPVCzG9mcch
sR2WrGQyugOigDKfZ7gxcwcugmr/MS+F54c4k13vaQzGy6q345KVSEadFBDF/JUmtq5ot5cW3Kj9
N8MSnQZbVMKv219z03+uhDEvT1AleSB3sI22XuxBsuuxdLq+tNrYVXm5G/cDMk+QAjD0ZqSNadoZ
zvH8xHtM3uPx4eYdm6n26ljM62NUidTEOko9sk8O2M9wwF3ndW+VbpGn0Wks2SpetM5Rnm/f5qbv
XIllXiM9rsGBGmB0sZk8TO+pgP+dwcCaOYVuN9jXCrhNB3qQL8/sVSJbUwiTYGxNmquG3ycnPovu
6M8vpW9etD8WLG11fr8rzoULjhCunlLVvyWaqTH0kimmyxghU8hf+/7PrsHuATGeSjmwG7W/T7Tq
kNb4/4B1LKLwEA+vTYVB0Vb1b186z2DYAkQmmSAzyvFD/tNFSJzAaUHnRKl1eQMlHM1iCxANqUZd
HsGblOkRJvTfY8Ow0fR0ZTJzajg8SYzrmZpYToIO04xF9a5gLt+4b9uTbl44t0eXHG59RsbdAD+9
S9SQ0ECt29cwlW5HgcwR3exvS+LpC+NqxEIIS0lGnWjOQkvW3bH9dlsAz1mzMLtVJwhVXiCjoxMM
xE4fTXf0lLPk9w7xkkP6Zv7iSOQ8yOx4T1aNU97N9PJOrUuTk8Apjsthduh4N9fiOM5aZ91LWGEF
q0bBFWB7e90zf0w702124V724HJsQI64ojXvFE6Itl3KvjoZtjswVXEcLhGmJOieDLGB5YOOBBIx
QLmKJR4mmhKNvJmQbV+qKZKh6JKmyMxhoShzZpq0hNl9T7XCKUNbAVWCKXka8SbjrMWc+OJjyOSr
JfwtkS19NEVSBkWAt56uilTPtN0/AIEkfokx6xftak+3exQCnQ8Kvp32i9sz2Lb46w9gPOqYdGI7
JfAtLaBQBycrD3m7G43n20rLk8LEb3KhSHlmwq9UgpdJT2L+PgePJQ8WYjOux3f7f5+PLXjkspnP
jUEDJ91vsOwu74PEu32QDQxZGhBeZTAecuxIqo8E8cRHho7dt8QxwBxb+/FL4w4ufebjD4Ch4oAY
w1Yf+UDrGwONn38D4z7jwgxJbeA3UBSD9oxJDZC8T4+LPWHZvvCV99tn/pgiuKWkjBcd60QlVYRk
I1KkX2KoeFUbuVX7HtXYTohTV9eIrSXLbmwTP1Jf5iq/xxDwoR3rpwJ+KlaVB2RbqZWCOziZ4mO/
ZN5Md0UEcRemzX7WBvBDIXApH0dVhKMW4pcBQaEp6ftW7n2s6PiVcCkTlMUl0Uvbck9q+bTE6XGQ
ut00nRJNx2M/2YVWoGQ+mT8MwXDVbHzsmn6vNVgRzhcUaAM0iLNHVY/sOW/dshrPkVk5aqfsu0Ky
Bz3+qZKnbFFmmxSDpavxvhhjDN5hA6kwzVM5qrbaFW4EgoOAIKaTw8HuVExctCUWRH5Vc/pHMgPm
LP+Rgb0s16fHVP6mj11lKelTXwAwIMdCOKbLCKSr00ueFbEVD5I1GLWjj7FstbPMedL/4YUydCAI
qxqlcfqcwoR6tLRRDAtXfcVr7kM3tcWnaodOOaYdqOfueOPS2wVd6SqSUZheLgoQSqFeJ93ProoN
22FHHM0nXsZlHdh22VdRTHxfS5EWN9qAzYs9xXVE3uIJvrzjRvfbr+5VDhPdz2C+kwwVYbZ6Ap6j
mzz9HGzhkcLoFDYPgpt3JuYZGlAMmSsKsDQIfyTFH8PwqyrP03DfZpdeP7Q8NkGehnzkUKskdyoF
sDcD1Rf+pLlbnNi6z1+0s2phR9JCysvFJtqOKf6+yw/1Wclro6Fc0gHy2jj6JskJNm2T0pKEt7iR
9l3DKcX8Qwp4ddmMiiRKFhONoKYlHuLdsqMIwjPWryMu0ev2d7sKYnQE22BdIAbaX2EtiDb+SzLg
7eu7imHUI2s6Q4R/Rfkq+1MYvawFsi+Wr0cvil9ve/7t8PlvSSyCXqCagZoDBcUZZeVc6oMTirVz
W8Q/ZFJXGUwAEozGMAYRMika6AEODYTv3U76GKzJTrx1Wd7TyaLn5WPUV2mCTyT71T53Sx/RlRJa
wa7cl46wlwqb293aLIJfIwYWx73SEoAdUs9BN8RUW9llXm43u9bB7JATg/Vlf/tGeR+NiVC6MSsa
MYC/78WdUj+l7dvtv89RPxZFXwSgdD8q1BMKb8DAL5O7xPTU8ZimknVbEieeU5lnhFQA425EVP00
bL5gKmiwJd29LYJ3GPrvK1ekKFEdNlQfguLnNKd217utoTlKCbqUgbdOt104uao64x8GMDSJi4H0
onXr7+Q0uv331i6Bdm/R0d7GVU6dSzzyFjpYl7h9Tp5oxmfIpSKYDUG3pyH9XWW2VhxEjhhqfhpm
VqH2+0Dm1RI4X4/dgh+7dImWAoadRU6pvukxcHY44OY8c2bX3/WwybUpQytG9MVDtW+Bi5K+FDtQ
08pW6oQOF4lm27j+83QRFviiKMd+jCSEwvOhii2afQtudxBaazoQi0J6SHxYf55MRm0yFYAlWYvn
Uqi/pcBHqzUOLNq2EVwPxShHOEWiMBjIzkQdc6PljzAFQnD2EOggZfdu6+F2g3UVGtLS0Mrgyh7c
Hl1o0lgDHfAHumkCYEKP3E27wBvcxa2weZFcqDOOS2goxw6oy/iayvznqKCr/Sy+CMhsqiXEp0Ft
dZFr5sSWOwQhHGA7XkzFQl2QZFwUbNbQc4o2MCCszDMvzbHQoSmTW7jjLucVJXlnY3oVrRIEpv6B
y6ncgVQj1/ezyveY/9CLuV4h875EWUcSsfuY2x8cxcvd6dheMm84zg9Tg2b1cIHzDNycRzvByyo+
Iom16pgZaaMRdtD12JyZNHsiBDnYTxFBca2Yh1EcHGOpfqSZaJFe5mjOtq+RZZSYMT4ki4TJo2JN
JVFc0qgV+0I5KBgFN3pT/MBqLCR3O94sADW6L5q6Esc8fiVmOQslQuGNNi4UYNKOnurxE5tN21+J
YR5AbLREJCQZtv/1yjby72Zzwd6ZVZVeE3FqetvFrpUsxpGlQ26olQHjK+66O8OGC91ne7qQCfQX
ZKVtZhMr2om76AwKLzSeao5RbhrISj7j5xZwCEZag5piVCt2EUV3w5BYqt7v1HjmFPa265dXWV+a
JP1Q/TXdPOdPeXsXAHdiGbyycUZx32n+lLv474yuuvpM4ZKi8zLub7va7ch69RNYX1eVBoYhcN3Z
nXEYXyIHJY2T7P2FA6JeONI2w1xZIzKRTUVU2eKbGc6isoQ9dXg0jgfa9o/B6qzqlSKzVf7Ci2g2
w4uVPMYNSQhkxDSmyVYB3KQfeX3SMOjHOdS2EV4Pxdh8A5Y5WVOQAEk/KXJFBmrNDDC6yjk+1fhv
5xqYiZN3FP7kyC058E7IeIAUad5EV8Q+So2LIwFtMngQ7MxCrgL7QDHL5VKB8L4i4w5mNSy1vuzg
Y4H4QMmLOtDtwCyLMwIqL/P//1n1UMpcfUXGJRh5kvVdAJy5oDjmxfdQs4dhd/sj8q6RsfpuNsq6
7GiHRno2iNfK4OxNX2/L2PaiJqB8ZAoLyoYVCoYIgcyLa1vKR705peNBNrym+RHxkNe2FfIqSP4c
v+RlUdUTwXJgudxjmtAigYJZSavqHDm5a/TU1gb39tHoF/jyDikAzzJkVdQlwlxfMwKDSaBJWKkd
08IxzNBKe39CWKNcooK3Fbh5vqs01m3G9Zx0Ro/4+mORG+U8+uo1XADQ7VhiJYfxjdg7mRNZgG2R
4hI3sxUNr6lErFZ5VXqnjkqnasEO5wkD713YfINWgpkPOCc1UfMQcaEQWYsnOdNPlNNBDCY1WM+P
znTdOn0C7ND+9lfcjkdXcqnhr4Kn2YxQpKb9NA2DrvkZOTUWxgCW2zvYA/4jdUa+/6J3eENzdMZD
K4UyEyPEhgOtu4l4f0x7BDH38sLnKeAoKbuYFmqiWddAokJ/aXH12jiJenYxguCYj0JhaVN7GuOa
E85s1xVXV8r4Z2WMI0y+4n3tzTNkWgomGrNHpdYtadgn6jdj8QSB9x03HfRKKOOgl7zU5LSE/nQg
Y6AbYYGjnWtMBlEcGX3P3Qnb9GwreYyDzvqqBC4iDpnsF0y00CIdQEF9w5HApvE4e8VFtCJ3Ga2l
4jy+PFdA/32lsfUUT7I4Q7JRx/a43GdKbpedYs2aMxlYv4se41DjyNyOma7HZdvO8jIW2djT4haa
JcSOMFJja26MbnftjTsuvOzm26RgoFmVQUeJ7sznM6pxJqP4hFqdZnSWWHlZPltN5XFsf1tnTPR+
MManmGwHqAOyHvxqgGHEJxCCY1sGDL0vgxW96geEZrb2flveZr1CuYpj7KKWCy3r8wSDUIucA02G
aJakCpxXnSeEubkoFaLObHXJaaRXsKVZMfFvn+IfVOF6DEbztbFoA3n6CJ/DnX5cdgJI0fI9HVMR
9ryWzweB3FdneZXGaDsxlGgmMxBMemz5nswngMxhxLHA6sp9+vzWvYV73e0dFR20zDafA9CW8ZZN
OTfKdoHwLAmTkUFLavNctEe95F0oTwDz5mZFAeZmGQ3h1iUHbDWhaY0WyUPnzk5nF3/w0dJ4n/Dj
31cuRMzDWQL6FC0P9q6CaebIC0/DgS7tAvaKMym77a/+/oIf9YOVsBCT4Oa40CWFA5bfdt3uv0vY
twOIqxh6yysxatMlWmrSz5T7cVTaKnmRQe7dpTw4XN55qO9aCQLZohYlo4RSZ549iN1kBQKYtgGN
qEbDWUp/aiPZA9H1mWN220/59XyM95iKLlfocPNHP6hCO7JwFit9IY6xx9oYrS89AgPRzk680JMn
mPEocpSLRAxxsUJ/GLW3Mr+E7bMkP6WJN06coHoDdgd5jyobIpGQM8jsSJ+BpdlliuBcKLlv4SSe
+lp4gRM89+9/PeWiAyrk3Foe+NO+m4/OSjajQRiWrMKlKfHGFbOlYoUsDY9DzGPM3FSflRRGfWI1
asgsY6a/L8+LYIvSQYvdRd5pENrrpzrgFHe2jV0FNoEsKUQkLPuW2skACI2Q56Wvso3C5y49mfaM
gLO+Dx2esmz6spUwJoyPBKzmazKaG4ngKcuPhVc/3rTy1d9nwvW8CWJNMfH3FREAcHP6HAjhMenB
ptfxOJF5R2HUoUjIkpES9zYUgHdEadXQc05YxRPB6EIp9NUcfBTDxccZYStvCpP39xmfEYhVncNT
IRKf/qiJHUbfbzulbV2+qhbjGsaG1KapAkjJRIyt/c7GhzEB8Wx8T8xDUoC8hgddzfv8bOyR5ZlQ
q0hPQSJULD+axR+VfT87t4+16fFWSkaPvfLwYzooRTRTJVbdKAQuQeYXqWmLzWibpLYr7j4Ybe58
CXKuAtmWoKyqQ6LJCNqQBt/3YFhOG/NERvU0JMOBqNkByEdW3wY7SX6/fdRtn/f3F2QbhX1QLYEm
grhFGY556pTFPeH1J3giGJfQST2wHgZ00XCP9mKWVh35OQ+cgKOJLF8ZmftwyYL5r/oIHXeS/HYP
p7q/fV3b9ZHVl2KcQlx0UpWFqMPoT7Twmdzr59gG67KdP/FKE9R4vigFmuKSKmLsVvkyQV1OgyhX
MK4SAOMm6iBZB0qWFJwMEyYOs9blHG1TCVfyGNuaFFMo5Bj+jnbmwqMEjBPNR2P8xC3g0i9+62SM
fdU6CAviAuqe/p7ui72KLoexh3LMqGn9G1IbhBTXc7Gpa6fXumKMmC6Yl9OEQQLUOQFUNjf27fvb
VPOVGCaKD0WNxFMO4JS5+olRGlcofpqa7t0WwtEJg7GlQlqydKmQKhgpWOTsgDhSdZjCUzRyWt/b
UcPqOMxDi1niMBQy3Fr8Oji6V/tgkDrk+9CmyLi8LG/Tra+EMVbVp1llFmCTc8TkMImXWDmjdpsT
Dv4Y90z0E678eqqo4xBoAlIE1GsoOU+J/5Fn3a+BjsF1FbxD0X9fSYuaeQCFFOyJVhZlm9iUEKjy
JjBdK772O7Fy9A3+VbKqEQ1gEpoOEB/miHXXELPA++W00rsgfg9KjgPc1vLr32cOpWLyQ5x1lNmM
5FBGh2K2y9a/reMbrEbUYK8ymKiiivJ40uMZs2iP8uAU2K7AvtiuTqz5fbq0DlaXrdHBiO4R+Iy3
RfNOx7jAEOhe2tB8uApXUA+FaA8j53TbzV6CwhbA1sC9wVKl1bMshlKHLb/4tXclZ3gC1u9usgqv
9IO7wcbJ7HEPYuZjiDUZ/eFfmRpeE9k0ZSBgsiiKTaOFNQb10Y48o/UaRHch4MQV3kTXZol7JYVR
EzChKrFEx0kCTAVXOJpph/sSO5qRS3iyNu1MRwdGA2uMZrJPf1k3QhIJA06E1WyaFqM8hBLKsNNc
NDAo5uW8K99464WbnngllXFZxZQU0SKjQhmHjy15SNrf+XKWmsKSiufbSsk7H2PSUYg3X59Reh2j
ztHGn/rgofWKiXhOnWZT+VcnYr4ZGnhqooBN3hlCtwWhGADOJo7y80Qwlk3ZrISasj5ivL9UgCtW
HE1gY9y+r+1RqtVBGCtuZ61Thiml4HDRnXygrnfxZPRssbOPojWqazYUo75b3MSt/uTq42Z0sxLP
RDf5iGnnJcQ9do5oi9DFadfsVPBBl575wNtDo2r2JZS6CmNJKuJYS5WlRBcyU2IrVTU/RsB4+z45
ms4uuiuqvqRpiLmmQZ9/T3HtyFrxoGUpGKcWBCHd7ra47Vd6dSQmxumaOaNARWis9t81ZSdFLylm
xpsfRrlYRfAAyNA5FSyzbmwwlnLOuqmgeH0U3VANmRjMt6uXapjyEcMTE56fwvypjvVxinnjE5s3
epXCopNKGWkooCBKecMT6ICB0W0l5lOQ2zl3yHpTGVeimKhUCWohkBvgZCR7yk+OYcIdsRTgjGCO
iAtdy7k9FqZUCaqeiBO6/RMC+mjXFl7Ow+XmiWDCUgGALKBzRQEg0O1ae4t7X+IhoW7629WVUZNb
xW1KBEipokK9U6pPgnHIje9FdpQkTlmOJ4UedCWFdK2cLgUMV6qee4wLJKNlLvf9wis3bmesq+Mw
bj0N1KXQTWSswq65i3e1r1yM+8DKsBDHCz63TXcli/HvkSDmY2YisRu89lV1l930SAlmOjs58LeB
tgcuV9IYP1+AclGQDPTT8JpgtMotT8BmB/iFU7xJ/ugYXnHSn40Ld1aWp4OMkygjUW8aGe9LXBzU
6CjPx4m3Cb4tQleRmWJQDaH8Z+0QYiK2RQmzDYwMCWXhBKWMjJI35c8Tw9ygnHRNHeMsgEa4DzKA
VGHDhHDCiu0JC+N6Fua6jIBkA0lQsxi8cBf9XHalgAljFE1Cu7LHt8TWrNnk+HGJ/vIv7+JVKPsu
dqTps76GedF+deHEh6azkh/FTve7cwXCZ2BpA0PfBGJ4yTHsfzCCv8/LvpfigMeyoeO4lJQVYYdX
A8oMqG0ZmqR0sTDjDXJtSzRF/E83NRM5ymdtUZs5rIIQ6XNyt3iaJ6EjG+w0H24euTrPyOnn+nKz
K2GMPxkUPWrkmlKSfszfdrsUwCGpx2OT2FTNlRjGAuKmb0VTQRQwE/AEdcpuyVRbjniDDdvB4koO
YwIp9m8jU0N1Mrqje0iUtjfc1QdKLAZOIvGpeBsOFFZYEKwGeiNfONHOZtVtJZ+xjtboE0FUYYKI
RqySPBTJIxHsIjl3oZepnlpgjO3fVKquItnd+intMEA9AeapbXt7qBzQoth1xVlBoa/kDTVhMQTn
OR6IIqBv3zSnUf0p89CAOPrBIgbqgHgcpglRaTVFripEyIzIXjeKR8732cxkV5fFBhwJWLEyCdkl
vNdF98KDuE8w8/nfVMHk7RcN5CmqBkQpXWfx/PK6VYaIhr4qYDlMebaSJftVBaM7ZYMdG7MVpMNz
Mf8sF+GlMcxzr2deU+lPBUAG81l8mDPdToL4VW30V3WMfCWbz2mL2ZYU0yzGYoVi84Zpc3swpwtQ
WrCahg2MrgdWzOjLpvZH1ZShpUx1boN07FBHimYZVYZCjNkdIgGobkl0FnV0EYf/I+26liPHke0X
MYIexCttVUlV8i11vzDa0nvPr78HPbsjNsRbuHdmYh82YiaUBSIzkfacz2ppPkoyYMjSl3gCEmYa
O2uxABOlfMjq9WapnupmcMik2HIM3krLwIxS4c768CWbUqee00cpDX0rMr8AHMjVk9AmU3krW/0h
LFtXn2Snbq27Kf0ua+cwT+11Wr2hDdFk/6FUE1pLD/r8TS47L1Yq36wMXw2zgzbejRTTg2tox3L4
KxkbLywKYB5IHgDhFXsdtJMZ1gAVLiO7HhtfzseTleq21pmlQ7RJt0c0+eiKHUhVxmL8Yx6DZao3
3NLMnb6j9rTGB63/JCHwTGL5QWpUrwIjod+EVmN3MtbH88LRjfFBob1vkv6hbxK76cPBCXPDt1bJ
HvT5gYS6M3Ug6070yOnL1J3V1aN0umDj/0jHwu7LyO2o9VY2lUei6YGk+XlCxIGCwxGo0sFoDaD2
UI6y3txLuXo/rdJ56qNDJKHeoYE2dwJ45vJdncdbSR+8UHkbR3o0h761x0EJCk06zON0i/1LDxBi
mMDHtn9bnkpDdtN4vUTNc9QCTh3o+mvcv1naDILI1u973Z6n0LW04baRwFJVN3eLptmFsdwbc+0s
nYz/oM7AFr0Ubjilj90kH6RJthGoASW1+N4pQxCVnVNOhV8stce2t0g7en32aWgXRx3X01CjLtv8
6MrSmQrrkzlW9+CNCkwFsA5l58vYSu3qHpeBZpIiB202XcJe9hsKrLN8CYAtd2nNH+BksPU0e1mj
V13NbtdBslVMrwqcw252tbFXLlUwcwNz2iNz3qB7JjcVJkeTW4YG2INBRlS5+1+e+XfvwD3zYZxg
clRBdK0vjnXChh2jr/pU3bIxoX+IKA4nZCmEsTnxYYyaj6g5JZDWR640p/YM0O9M4F13k6CNDC7V
bxb9P2DzfedNaYJM2LRVgNm0heCmdjPujSDOixfqCsZGFY61LPx2uG/nR8XCqPi3REQ0vp9ubSRx
KjE3ERzuCkmZPbqSjd2IuxpRp+bFJxH8lehQnD4YRTzEZEIu3JggbU2/gUHbVpvmnA2zvZLUu67s
orvi4r4G6C91SzrFrfUfK9anzXOk3nayfV3K/vDw5vtxcZ8WWpW5sEXSIip9lbZv4Hz1esn6TOqv
VKuPkyXdWlUWpMPyLw/IRYJGho2WZgEbpPLWyE42nLPQ15JAcD6maR/jonez4uK9eqRDrM5ITNbv
o8vScVaSBGQpQI0Kn7qFIBvZj9b/FsfvDcjRWlo1wyFOj2wp96/hO/HeAFO1K6fiMe61IVt7rdPY
oEntYh7OKaZAE1WPRbbFg8tl2YARvw4dtfRo+MahcjInO0pBBnwvUY9aoO38HJqiRIo2DBA1NJ9a
GejzLgmfqHBPW2DC/CpAGC1dQhrk+TowxbErekC/FUxk/ak9aAH2fQ91gGiJHkWuY7/H9m5m/GJA
HFVyN1bQC/QLT2ZZ2uoauVRrHrJZs+vM8qlpOoA4tZMGW8DLq1UkgWp+kdbOo7rkKiagGjRDYBx7
WgRoM+CpGpZpahbnYsYOfeChRs5Qj69Gg2hx9Rb163UDFMng/AsNawXFZbTp5xQYVdXb0OM0IpRb
kRDOleRznOVmJmOZBaEhasgXPU8e50hU29vvJW5ukftgQ9Pr4coAY4y7xpMv8ZHas4verwOyUhsc
6vcM0UV9AtuEHb5mvmjrX+RcuG8JgD9whslo5/yFMTSiFAD0OyHGkEgM9zVjazAnlQDWS6kfQC5E
B9PWm3OlOLXkre0dOhLXVURoHJyPXjIwA1ese8l2OwAJ4WU/42+LYveMvAVNHLOz6ZNmT4d/GOL9
7a75WZUKzQdNSxHoMxQ19BaxxaJdtICteol3WPa0FCWj/0Z4fCdaKcKl02SY2yr5Xfelas5W/ib4
lAI/yg+sdLmVKbqKR1UGUGH+DIAotMPybz12NS0/A0hiClg40bam6GBctBc3JMmrFRXHJn1SIjSO
niUR9tue48ZkFmCfTQXTyvxio2W0aq12GBEsqvRzX5EgabBQtXSto0XNHcmH0rn+JVncyL+wW4Fc
qAwuM6mvGGS8uR5qGVDPgwgCYrdmuhXBfbYGuGxdA7xrDIClz9MFpYXXqQbU/3zTHtgyQmqXGVhj
UQSrhBNAu8nNVjgXNyNXk0NwuDAMGMbumIPZOUMypYK5RnJFKJqi22MKtGm+qPGwktJCi4cYj/J8
jPoT9nCa3htCEUOD6No4D60oU9kqBHFErcW2GX0K2+Df6QXng0mTq5nRYcR3HQIr+aRqL9f//p4t
be+Fc75FTcJ6KtCrTDQUOR4T5Vv2TwZEtyI4d7vWGLqPGFEW4CNRfmriVzIZEhLOSXCW3QByI4lf
5aFhP2Qz03A9GG8B0AG4VgOrXqknHoTfV7G/Yxl+PVjHpGgYlahPRkUQ13d65hbJ/QwEibjyr9/Q
LgDHJmziY/ye5KWcFHAN+vkv5kY48uN3I6ieWcVa1N/Ye4230ljBdGM7Rhh1hs4Ku+mxP3aBeWS7
qy2wrQWn2qutbOVwDq/vMI2SdlA85hB0B8GanwXRbXMs/OROCIcuksb5Pi0jWDQbIU0vf5TxrUWe
k/xpnn/mOsAalLOl+FXz0PWHaPx5/ZwCPeEzAGyDSJnWQSXX5WbNz3r0Miaof2Ei4J8k8NsPyix9
c3Hr2iFymmVM9DbTMVOzwxzSr+uETalGtDqx2/PbyuLcXm2VM9jV/nN5poO9L2Cx0styB0BQzUMk
etFEa7H7jupvg+PHpS0TTdl1gMhSvq+0Vzl9sWSR/xBdFucMu5AmPdUho8ptTPb40kUFTHfs6kcj
sOzIsb5FfncSz8eK5HIeEhVhLddKDK6OteZkYPYzQT2upBVYz3JXT2dB1LYXtG1uj49C5YhYRcbm
s+XorCv+msf20gDaQNAiEonhPAmRQPSXdujfF7ObVsepOY5AdhaZtsBf8RGovi5FBIg3tn7IIHX6
Gy2ID+IkRaB+FudA5Ag90VDF8pgxnlRsgg+nQlQtFWiBxYVIRqlGBNgumOSgthUbXhih4n5q1MeZ
xN6/8kr8lKi2dFlaS5iDslo/mb0BHCrRsbewVCnQgZ3bwYYQVXUD2GemxYNH6UM5rRnrAhTFDx2P
Pu1Br6MnZ6ww20nXnzu190atc//fx/tDKueeRnDQRKkuya5pvdbGrTG5w3iU1uOiCb7jjor/IYhd
6cbnZoU8mmB7QiFA/UHATTseteWLrP4TKQYaxAqyEUPlIYYUS5Gz1ETvJik62xyf+xrNqiUI4+fr
n233NAwRliiagV1CzmA1ENPWGpZB3Va+oBUnhycj8udWcBoD34TLdCjGGLD1r8hUoXzkZMYAw+ot
WBJZ7psQS/lSUC+1QAN2jwJEJotiuUbWeICBRY+1pQReE9rG5TGUgQQ19zdmJLl0FO1sMLP8cJ6N
KO7RALg3NQYZoqb0yZRixxCh0e5+sI0A7nWYO7gdzdBBzdcch+EW/88eRcHDvgzQzBmYzLc+gGXr
VdJNhEDGimH19qlvnIYIXMHe7i/FdWPwEV+DyHzN1VoSXcHeHYAxEVmap+ZU3hUo8a6n+WF2wHlv
y4e/0CuVY/zyDzR7I5rd4cZOQ23tJ0xKyqAJv4/rY6vedc1zGon2C/ZC9T+OyD7zRo62LESCNqLL
+pu3GkzSr+p957LYoXnKA1H1fy8O+0Me5+j0DjO7hgbPEL7M962LPTJMMEQv+U29YCC58ctAlB7s
JfIUhFgELBGImS2Z00YZhjWMMY6Y30aHKQAcoGM+NccUaChUCA+xl9FRClwpjOoamJTjo74RpKxx
id6Ua0p5YndKbZtK+GwtkhPTn43S2r1EHHky7EEpED21gjWp3edrI56z7dUE1U1oWjjscTwqN6zT
h1Q/6ARdnF3r24jhvmk4xO2kLPimtTS6LbpfhWZiNWUSOEXBafi4T6mqLG6Yp2KpHcg2ADLFUjtR
b0VwGr7uCM7gJu9XKOWEwDI1cKIwSe1Wnif7ulXvqz+8FTYooSWUh55QkwpTZDoiJv2cXXRnCBhY
ifQyY8sGaVAQuSIkxX3t30jkHInZjj2qj/Ffw46Yt77Rf4SHEfQTjMZUXLL7mLZi50XGMI6OyT9G
AfqnP2nR3LOSaWAFjerCYLtVw9EH8D0zvgv6oxIVqD8+m0we213CgJJM+F0bbHtP6JIiApBBSjbW
GVY4ZvQaSHw0pLQQlDx3esF/SuM+ZhHncdSzuUaGiavcgnL0jKlGrz2Lhg133AiTRAB3T3SMAfxu
tGz8srWMQNZgfjmskazmqDTMD8YDOeXAo5V8gVayVODPgOBPYXxlQ1ViWR+Z/gN0CANY4LYpzgwT
sjqOwXITC3yU8HBcamIRvKwYMkJtAxOb3QODFNVtxWkf5YPoQ3407T+Pxt2YPlZWXWb4jmV7AGwT
VZ5XURd4V4SC0BD78LgtfkUDs0a61rJgl2oehooK7A8xkrzrd/TRE+Ic70L4DQ2wEdehZeJZKXVH
wsq/ThtHLtwi/Nmh1JV+6fNcIHHHc/wpkguuaT0UDbgcUQV9UHyUDTFoqJwsG7B3GFM2BJ5e8BEp
p4JdQVLNKJGXVMudVLyp81NSiNTu42QrDgT4LllGK1dFQP+nb1JDKZRWCQdi1psdunN9s8Avia13
ByOKSbJUomKfEb1b7nlE3a6P8wYqga1oM1A9hqBk+KgYuoUzPzJCzBXN9NVL7sMbNO0QZol29Xf9
ItyvBX51on8Aee2LfBmSEMMx2IwN59RR0lNT23Eo6gKJ5HD2tUiNWTYDvqks3RtmsAzPVX/OctHV
MV374KE2x+GuLrX6GmO1JUPIlQEZox3CI3iefXpqz6I6L/vF10SxE288b8RGwFbSYBBB/Wlk50IE
F71vV7qKEBG7tmjVcXZl5kVmqKAx+j1wY/g50ITqQ/E2uPEh8zPR/NIODxZ0cSOOs6xoypeVsu2x
9JgcwFXtTw8rytcZXHz9mvykXvc23UaYzKeubLPBcpAafL7uvHaNe/MTOH8/qGZN4xp5lFw+lUtm
99FDrYoG53c1cSOE08QQmCVJmbHRRwAYpT44b8Py81q/XD/K/tu1EcNpokXUYU5JgSlEbBQx1nHD
m3/939iFdjVxI4rTRCKVZrfE4Ckt0uK4Mtou0Sbv/sUYOta+DQO1Gs5PLXGm1jr4ktzeXOys+sqg
CEgpwicTSOHbQeU40TAJ4SPm5UKr04ywSVRw+l+M6u+T8PNeS6W2XV9MmFOIqE3zERiNoUcz9TGv
ibtgyHcp5hs5weBtJgEMqHAjTUQR+LEaygzt/SdwhpaqRTTkOtiLpuw0ls+WemGjwZPyrRXO7O2+
ZBtRnEGlRd9NaA/hJVs9Of0B3EYpe9an11G9qyMfEw52HWuCeGD/Fi38A6wwLLVzlcOqqwGPmaJs
TWdfy5ylBJuMaDNr34bfZXDZaxPPck66GRpfk0taEl/SclAmzcdcsi5JlN/M0xAAV8zr5Nkmsxx0
eXuq1RrrYnVg9DRIU9W5bvCin8SZyNo1GLubYe+G/DM3jvWQ2BhxcqpSEgjaAaJn+vP34XkOpxxY
LaSyIGlBeEL83I2+JCegV3V+wZiQD9m3qbdFaPCC4/FYbEVttfKqsI2K/KSAjWUoP7cjSPRm//pn
3Pdl74fjjEPJJ8soe9hnOoOcPII/g9JeFyE6CmcUa9zkaaUh5EmtYFH9LkVLrHUnIkKUY0r4IUDY
3BP30CyFlIWUDThM2uDV6orCo+WmdXtHVyxMxwOQ33rv+tF2XYuBHRzsgZvmBxBCCTPVsEkcjRLA
7GB/JstuK/BTdcDLELEQ7stidW6U4fQP6HylMcaZXkAjWLwwurPLxhISwFelXzFs5iY+lmVA2CP6
qru3B04CTQWorybzVbrGkhuUzoBCWKnPuRnImB5Pzuv4fP1D7pR0YWTvYviBC32RsOfMXrzJiUfb
AIxQ9DP29SN9VC79qQK9pVeeQVerB/NncU9uv4AA3i3TQqUfzIqcE41DPRmtDOLTI4M+bM5RwIAP
xXnvrr2hjo/ID8jWH2B3VjoVWV+gDiPr87Gau0eazcfr33L3QdiIYDe6CZS7uJTJsCCwnPrHCT7D
iO6a1b0uY2cbEvcFbBhwD+gG2kmcUYMZdNESE0mMge0FRq0AcJqb6GG5pxfjTC7DG8XW7mKDgK53
yX3YCXwK8+4fbH0jnrP1oZ6nopNRqYibz0Y0Po7R1xaQD7QF2nQFQq6wau96jN4JxO5+2o1Y9u83
n3apUwp4VcSyJZmxKBZ5epa6lSWac9oPZokJpwK2HKQj3NdVo6xKaAXYXZNc8uKWVs9rf6/GB8uK
7CZ7ycPWrumlFfXZdz3oRiz3VctsSpQoxWNgVTeLda+l5858NJQbE9WTStDE2b/B9yNynzIBB29s
mTGzuBDAP0UQHRvg8Imyxn3LtuC7LBSBNBT+/7yysZfScWJus6X9l6lBOLZgz18nEJlgZbamNtgF
7bx6Wsfq+bqR7DRxYCQb2VzYlIFQtm5KyF6AnhwdShCfEG+8KQ8D6KjVAxGFgrvfdCOP/fuNekqd
btVRBXmZZh4ySnFEyzdS9aBO7cFSK6fEDGMzi7ipBWJ/+4qN2CTp0ljpEfX+l2gpO7I5ZFHJkGnf
B5t/Px1fejWVbsTYH3x02TzX1Wts3l+/rt2XbvP3uVBI0qS8HY0MA4zzl7ho7LQG/lryQxse/okc
sJzoCrKOD8BaPfYANaojaCiS9FaKUcUbv3Q5di/1WoR4xfzEh09GZQVFDYwgf0C8iqkcWp00YfHL
mzwgXvk4VvIb85L80g+hV0sCB7mzmAyV30jkXEg2ZJo0T3gXWHFyuHTgOQh9aUElBSU9dGbV3pZ+
TIfo2/VvuqsbG7GcNwnrHqDGKhxm04JMev1cCUf99yVohmHKiJbhSP60LTgXYyFJzaYMw4DepL7l
UhCWW7biFT5Wgt3+8/Uj7VoVfRfIqSN6mFVE0gqbUlOF+t2v3iCHYmwf4wktDnO02773sZ0jMILf
ZKofVeZdLPf0DFIBRjOGqQdK2YBEZWXLA3ihQRanW/3dGFI3NYGLUTXgOcTMd1rfmfKIJTtsPC/P
YaSekjW8jEMEvqrSThMK5D/JadT5vkoTv0r652gxj4P2NBPLK9PBxlLpQZKlILcqP10Mz2ri2k7z
/rIm6OfT5LaaLaePMz+VE7+v0OMhVX0rZeu3uhlP2ON3rn/2/XQP0wWMoY5xEXFOtJjCFWsd+O5F
a8++7GAR+xyDT9ShsgMqp6PmVO4i24sIbGHv8VWQaKLyqKErwSO5JIA5k0KGIl0UT8t41/RuYroF
6o4SetVG/eX6Mfcima007mkakoqwpwKVCvmzSe4j8CxJ5eN1Gbvv31YI9ykl2ketWSJznhz1pPhT
EB57G3zLgEWonUgIOLJ/JmyDYcNUBm4i5wTGvu5xdSj0NNHDGt/N1FsU7/qRdjsI+ON/y+CCa2kx
1zSR4d8WHKjwhl/VBfD6N8TD0PF5uVcC6cECRiieJzs9tI58I3oFRYfk4plwmsoYLxUCb3omy6sp
FTAhgRPYtYHtKTntSKJCKzvmxcs3hpRoAr6YQYLVWGua4MYVEBCJGsb750Jsjf67rnxAtMhroBMk
Nfzrqthq+inu/Vzxr1+eSAT3NiGDbvushmVLFerqvem3FXU6KpoY243eFZYc/eco7Hds4qFpjorc
LBgOI/CRVSd2qnPok6D0El+0nrmbh21lcfqoTlYZJirUQblb0JDugvjJ0vDGz69/reIUruQOh/wU
OtjMFyfOok/KaWOuFIOWyOyRwpwSHWyrOVo5FQQV+57x/Xty2ii3CQh8QwgZVeAzFO6g3+uJRxvf
nPxSFY18io7EOS09XSYpydffTZEiBjhE+39oiuw+s+/3hr2wP3WEJOlEKjZsHI6l3dR6YNLUA9jF
C8lQ5aCpck4NCWOmgCvBVnEq0Rv0vzBF2QHZI25tkkyeAWys2fzer6o/ms1Njw8U1g2aztpbX5gu
oUCRkn6pOfmBCqY9FYZpJ6T2zLGzFW08F2GCd1nyif5J1oARAV6SfMhBl0M/SyR0lALdyVCNHFXq
zrIi2ry7fqcfmm0d9lCWpYaNKPJ9E+fOkNwQ/WnovH4+6rrgsRNYicVzCWszSMNTArzBopz8Vcns
SdIzO4qm+2zOvq5r/pKq2c8RmDbJ0D424Nte01etA6551AZjjD2jJPLUYjp267eSds4IChnv3zgn
xAB/KkRO5HmQO7jckQKAzASCZX4YGoGQnc09BMl/uyZL5lzgYPQABmcjswztbJnthaGO3oR+eByd
0QMVmW+BpQvZf2+LXNVeeoVBCYJuBLrfmD/+84BzYyarbkBJp8gPye2cPdE0aMZP/+AzbqRwUbOx
NgqBukOKHEzSLyM+W+rh34ngbooStZyXAXlosngp9ppCTNaL7on9TD4KR8qG+WkKAHWDH1TIkkZW
zZ5Bw/qM47A4saUY+Y7xXuPNF6WJe7kNRpnAOWux6TB+tt4cSQKiVhQlJ+d30uZEHlgxGWvp5KYH
83W6mT9f/4Y7A3csW3sXyb1bVlnRjKpQ99k3TyYbbHLAAQ88IodliW2gfBY1sXb1byORe6rKJKqs
hl2bSR3TvB2VI4xMbvzrB9t9PTZSuLcK9BVGsjD6uzn62qynukhsLfr172RwL1RkTWG/Tti6yXr0
UTA60qpISjtTcJRdF43uPKGWoWkmvyygL0QvYxOhxUiCATBYGn1uMOKRBlPxuTJFGi+SxnkmuKVZ
70PkCr0PTC1vvQE+J1DEbPPzGNlGYPrFk/YZMJB29kp+XP+eO2v8TBnfT8oudROwkTDR8zlF5Ue5
+83Z68elXaWudU+9xpV9wwGlxkty16LW+/+e12WSCUUZCENJH7bD5WVsKXj4EM0v95nhyvIn2RDM
6Owb97sIziNq4zKnrZmwAuiZTsBHswTd4f2bexfA+UO0RrHCamIcIq1Tt88J6Fu0zyFdnJQkT4Ve
3jcwOsGNsb/5wT9uvhunLS2p21yZUO/pPOkuOvgltsDlz8ub6Tv9i6gXux/Qb6Rx+lH2WtHEMcpo
k2MFoH+0k5NxWXwkEELKk30v9f4x2b/fqGJspLOptC384tjchBkwQRPU7qzl15IITY69uB8+ooYN
HQXvMYoOnB+ZwlEaRzPCsYqbFesT01MSPRGK7BX7FKCPkWdvXe2wF+IH7N7eu2B+8MQC/HOSjCzW
8Y037AffUaSV+jNj0lXt5CkSwWjvX+BGIBd7pJK6dt2Mkqu8nJWicztylOTIl0M3VQIzP48JUO2c
4Z/MKCiAPbcINl4ssBz8eZmmtBR6osO65XCyk6n3ZT21+wWYDKkiyJF2rZxhAGtMEoCA/xRF1Dgf
x2VEZ6qd7NIYnHh5FtgcU4eP6vIuglNNLDAsXSyFKH2UXe41RuuDy/DYVdExa7PnriqOePsw9tLb
vZarwMWagzDNArWZY4Asat4cgZQjo0GirKelTn4NgwhmZr86o+O5QjlWxuw5r9HTWlKq4fWNb8md
9TKg5g3Yl8xG2bs/jA4LLgq3u1W8v4rRQIN6EfXLdyvgyvtv4DvZbFnVyGX8BvnBoHb8g5HeS17t
Wc/zKXqmJ+0EVuxj8nr9djR2wR9ux0C3kJg6SFH4DrZEgAy59Dpux1ifIjJjQ7IYTmXeuGkvHeoU
kxekb04mVe9DeXmCP7vIQ/myJk8ZAftlFpZ+Z81eOuOti6cgrbWjlP3S68YG2odHyuYhzYtAqnUX
F+v1RPPHvIPhFDf5WH2tEswhLOptns93MzArVRI/XD+g6HxcYIUBQrMwDYx/gkpSWy8NBi5MEcue
qu26xM1X5BRoISVA/Wu4X0ur7XZOI8Baak/abALqaj0kNZZNC8BiNn2FQZnZBeX7HRY3oec/27o4
mHgKbS2lD21bHczJOCkNeTQH87WTJT8HFXpmFm9ZuX4vI0ykDOaXMV1OWqidVgkDcNF4p8aA8spl
r9L0Q6p9rYfZJ0PtDAYGk2MACwMy3R417ZR0kYtMbnKiNL1N0+zOKs1LWpwb43uuPFupV4XgJW77
QI8WG37hYLSxoycozsMwOzN7mHLz0CfGp6qdFZsCmZN2kSNH+o8kXLzWgpHo82LXaXlr6utb18qG
bbTy9xB73sBH/DkDx82WCuWgxkuA8d+DsQKT0ejvIqoBPtNU7IlqzyUohfNheE6a7ClXiddq4BaI
VUCIDVhKouVPoy79aTUnZ1nCYFrJrTylhk2kH81EY/QWZjTyWzWouiZoy+ml1kxPU2MMW4XtwyiF
h6WbnzVp9JqxWWwF9PMuNnvsEPwq5dL47Zpc5jZxjBwGiAWiLFsCiwKsrNPftHl255ncpp11k2Ax
ZVXo96JfH6UGcDbAOTWyNqjSrrClsD3H5XeidyD5KZzV0FqnbctH1Yh+FVZ6WVPjS6+11MnHwpuM
BnCj6WdJN27Gbintos0eiyx2NFrfGLNxZ/TJ6KhtmaN9/zqktV0pYWRbU2OXMorF0f2sJKeQvlQ9
dCuZ7VpVPhHdr8aDddQezK7ACkiJofGxjW0DGhrL6qeKPved1TmyjrxGrs+6DngafUIdhxxXqn2d
aOROSmjZTbI4sUYjO2+q1yoGplImvzQAsomqhkHZ6tRTUwm4mnHqRoN+xtSW02jfB0m7pVSxo1F+
jnPlps90O+8+LVJyO8yhF1vlit+yOFKTuWC6uYRhcZ5MAB6o9SmrAEivZH7cvPaD4Xbl6FLAcbVS
cemAgjSP6UEvQtCRgGNU/6Ev8UONpxh86V/byQrkbG1szIo6haFAuwvUp5bnJab+RNBsttQ4uO5i
dmMvCyuJmmag9cMn3chIW7MusB2QKKFfxSgGEeXJqBOA7zaCx5S9/B+89bsoHll76q1lyRuM3tK1
dIYUjHaj6tSxcTI10EYqsnf9ZPsBkIGFXgC0EovqXCSyDr1Rmg1yOVaSBpgkMnyCR9AEi56oQbHf
9dnI4jx1P84VjABhpWGvb+0RbKKe5Mn3ugtiGzcFNLTg2vZf3I1A3mlTtQvXFbtmOcCTgyEYb5oJ
pYT8pvfYHELk6pcS7aZ/1LF4F8tzcVaN3KYmnCpWLDAsILWO2ZU3lt66grvbjZYN9Jyx664QRLF/
hnaSYkhapEAtR18B4FV2Sl6MS28D284vfGOyhauJ+0/tu0AWa25ykDLGoHKn4all8xwtaMcWyTZj
NO4mN0IqnPjDTfQKtEnBOXdtwgSVM3rs+B+/7WmqbdqEEiAuJwdA/t5vPQ3yzpHOLYYHxq940Zw0
IGisCRRo1+43grkMec60CaMlCJ3abLRrEqzmgwESOdTVr59QdEDuIikMvq9Yokyn4TCv7Smveo9U
2bdVUU7rmCWCnGD/XAbBkAkGSuD//7zHzAqjJsffdqP1kM4X2ne2Gr7E4fzv5PCGEBudlA0Jyodx
/rJIh64DDcNZrwQ+bP80VNGJoWCcix/kMuJkXVQTIDCKDMxTinW3PHVbxKRL8Xb9nvbbBWxHTEMu
hZ1ZZiAbA6CF0SYk+20A4ATBbi4a8cf0rgSQLCDxUSg3sGsHbnF623mRXx2ui9931hvx7EtsxEeZ
bg0tGgKu1nal3fdhIBnSAV1nx1zIYaT6uS/H59qIch947H7UxYLZvF0HgKFmBRBFQNbgl3fltdLV
LoJDxTOrdaqNDSFCWoHW7LvtjRTOzXSVYVZRAr/G6M+qS+wkJ+BSjwSum7UiqmPp5WcLwLKicsCu
HVoYzMbKITbx+AkP8ANKS2oCtl+dVlQ1V0wDZq6p5nbZZXYC7ubr9ykQx6+Ips2i1CZjmYsqcllr
yxvgXBBBe4veo9sjgrdin+1KaMFPQdA2SdpewozqbOBEiK7azhJdnSqQwWloW6dAsZxxdcbT4DEe
mSQwzn9l12Iemf3y7HuwpLIPvLGHEQPoyTRjx1Y+jUesX5xyX3KIQx51gNauXuHKvR06ra8L+iK7
ZrCRywUyCGw75AyQq7SHvH4lOXrBgvov+xMfLus93+SBFOIhSkmcwEWHqWoDjyJBdiPlF4It2OLB
+v8DzKDavJHGlcGydY4tUsaou0kPq0oADCb4YvuDIxsJTHE2VyUvFNWEBufp3dWXbgavPdZ3klce
9GP4tHrWIboTERvuu8v3OIxnsiVLHGs6RY05urBhi+RLfQC5ptOeloOoh7k7TaxsZHGKb5RaqJsD
OgVr9BU9uocpnW2ltz6toK5QZcy9Zp1fr4WtKZIIo2JXG9ENRAGLrWHwlC/qMkppVEvo+siLnxn5
aaLfjFAE37N/wo0YziuPOlbLjQkd4jLUUepeE2cGWhB8yWtbzHaoL0/9WtyFqKhllSao8bCA5IM1
bGRz7y5iztVA7swMnb27RbAG5KQeRCApu5HERgx3ieNKFvCqwK5DGXCul4S29qT/WqVf1/3+vjFs
5HB+KwSr2DqAlg6g24zfE5u9AdrF9+tr5gA26Nh+MVJXBGK3fzZgohsAq6LI9v40wFXpk6IaUX0c
um9r/oCKToVZrdG7frTdNwbA7v+Vwpk5jfq407AthFnMu3IB86YgBNrX9fe/z0XKJclUkij4+23x
uai/atpbXouKfSIZnKKnIPjOVQyBunp16aUbcKPnqsC7726/oqsnE/T48A9fUYi7cbLyFLfBUrfm
sfStI/06O1LQB4CwE2VQeyfaSOOLCh0Q+Qs5xVdDagFwsta8oJJz/eJFIjj1Wkq5a0cJ3kGdvUQ7
qdL3tn68LmJ3NGB7DE65qrijepshTSIg78EzglbCjWLH/mjrs6/6hdu+iBoH+8fCXh2ibgUhL2ep
kZzpUsrYFaLme127c3KURWy1ey+9Kr+L4IIJEMs0UmEiLEMpbe6f5eKuNd2xdGLU/Wrv+ifcM8+t
LC7xq3JNjeiICowq3U7DQ54J/v7uI4HxaBAaqaqh6/zAyNDEVZtpCGnNIvLBYXP8H9Kua7duZNl+
EQGGZnpl2klbWZbkF8KSbeac+fV3teaeEXeLZp85gwH8MAZcu9lV1RXX6vLpqKodBs5md9YbuxAr
S2mDe420nGh6/ao+RTPOO8Z43NyUyM3S/CYW7Eh5j5WH7c+39gwtT8doQ55kglLOYJaRCLjKZLfv
fiko7E/KlTZfpcmboey2Ba5uPy4lMspRTXqjdwQ9evNB8mjDyLQI/izsEdO9gK1xKxBClrtetX17
4pMJ0GFD9t1dimf0pR77SQOkO2qqknjI2uQ8GIOlK6Ld9VjK13RLJv2xbn4mRcK5zdVi4UI02wou
otQXdTCXAxcNkEPnDKulTvM+2pSqqrS161TgfOtV/UG3Gy12jPgb7FRLX6VGPCfYb5CBjBuYpqNh
akEwfY6Ydde/kMM8L1GgEKGPoae1039gzAAX19KuRA9jwA88//WxffLlBiXFQHSPCiHWfS6f/cZs
pWme8Rl7T/GMHYURQRdIgA4FrmmPtuy1O6DjA8A8fyo8lNjftjWYmsSWfMZnhxoC06qByWiDlGA9
orRlKb1qVPmuS6OncOTx0a7GVvLiwEyEEA95atQlLKY7TvbkZq70Vh0p8Lf8gEoF5VULcmxNWNvH
XM01lmKZWzWFbM5ByE0RubIfIBLe5SflKLmyJTi8vEZefTEWR6SavMilxlEJ61LAjmvrDK78DUP4
DsAKQXjQ7YonwMNg3DtxQy+yJy+77b8nXrqT3MTpTlpr/ReUzeuG86lijOMNpSwrJeoVyYCAORbz
p8bU9lox3bfxBIS+6QU1I0tDaTOTe1uXpZNsDnbRjOe0Fm3VFB45d0GveEvnqE4uvg9STSP2B4Q7
8m5yQToPIELDSUyLojLUT8otr8X+B5P+/AKMl84kDd3SjkalMGkFfhqwUbt8L3qofLq8HQze52Z8
con+kN5GiLTaYjyG4s8gN3aqJHL877oUGvVIBCvj7AhQ3GlV5Hd4yP0Rjw2mftUY9c6q53hDjhjW
y09xl9SZBjF94qG1rdWuwksZ/mCafx+FRZopiSlm2oAqfnwlIWakOPL6vbLrDumR1zD4gyZ8ymLc
XVdgbkqecZ74kN6WYOOii2HCLkaHIt/xwvq1lA57y/+5IxbtFh1aSQg6vCRa5qa1O5m/dflVrQjH
t/HEMK5tko1OkFqMPqjJVV86s/jaxTdcx82TQjVlYbTS1ItaLyLSFv3eLge40fxJaDF/wO8n0Uu4
9A8ArcBIJdY10UzC9uulqNEwqwyvkfIBUUArQ8ER7K4oGf43FItfNfxSGOMdU63LDD2uiSM3V6iT
NIh/04rHEbOid5dSGJdXY1ogCEj6F/cNAKL3FLhOvBHBfRPe8fqAH3XVrQ/I+Lt6bEkYNHTiB2y0
QVSAGRiYznqwz+L4ITeSX7r2oxWjY5LAGWbgMc2zvZwSJwrRzpqyGyNob+gMRyliM0gus+uk7/Zd
Gn5r2/i5zx+INh1HYvyIhrCxwo438M39WowLLfxxTiOCsdrGnVwwBTkR5iyekwOFqvXv+SCyX4Og
xe3QDPZS4UyBkEyvRvIhbwbfgwEiJCAMGj9rLM6ptrw3B0u7j7j0an84qaIB5QC4ZFjevZQs532p
N5oIqFqnc4lN3OBoXvc2fZnkZ/XAeXi/Bib0nJ/SGF0XyjGZuhCMNRX2H1VPwbM774JzcTbd6AC4
lm8Udg3tMeWx5+Jif/Ufl7IZC1B1kFun6UQ+jDq/TZ0ksca38tm4TezOya8DO2ht8zXlNXFWulWX
ghljEHtZ7BURgml3WsC9VpUV3ghoBxqWgnATrJzOsOcD91Il/WqEnx+bUeJJaOQpr3Ti6A90mbDB
Dq2O7XNkvledYmk3kI7MsI6t6a3bi/fbV73u1f4WrjEanY9CSCQxJE6BmnM++xgGrEH4rPImgtct
51MOk76QUUv8dJCQcVeVbGVmdKwj9VRm/aEXXnKBR1qxUmK6uEyNeb+xWoPVCbMiKDSDTdPJzhLg
npX7yukcOtRdtVb2vP0l6eu5cY0ak6/kSmrAFeVgrARbWg+27PRtWwDvqpjne2jDEnjxM66qUE9g
+nKjIb/H/+QM+/NuivE0w9Ar9RjhUVWMnRLcxspNmP/qgcot8ZBbOJauMV5GmcKGSGZAHEn+bc6T
Bepiv9upY2/9uw/HehRZ6Js87omTCb8p9Lt+lZnOtgjeURjfkQXaNKiBgckW4SqdMIkofQvke8Xf
b4vhqQDjKuQW2BXqkOG91h0TcMTtTxOzz9syeKbzJZT3wX8QYFrm/x85zAW6NcXa/CgxRA/AFOF8
vJX274WxsoG9CL0GKzecg7yrftA2SvTdvI6udMgUvcBOXbQ5vOxkcHqZnK/JcgjXfUzwn4+iWDpZ
gnAe0h9gn+N8To5bYGP7MUdaVgN9DPvT+xT7aMP0vn1fHNVjWcP6NO+GEZt2jqDtzfbU5vty7AAJ
xgPZ5IUg7PSWGZM50kFx4wh7TDYg3KLsnQRI5do+8Hih6UrZ8EInWK6mQNJiUxTwGqdI9ijaK8Xn
wFusvdPXMN5xgW04fo9F5FK0KfYTomOqoniMckeXA08t3w28vhr3dfpa2Lg8HOPKQ2MKJ0ESaKih
7cArizpDv8/3s+1b2n7Yc/eAOCEGO+6URZnSxi3eJjqIQ2HmY698q3YJ5Zl+lg/T+2yLTnUTYfLu
F2authV0pZdweVrGzxMVFbVQgHOUd+WBAoG1RwCBgeyVN5jKOybj6NtONoifhKpjVHZHXiQ9A5zm
91j3tOBpLFy951ULObZnMG5/HDOtCU28laLuiMkpE2SLzPcB+eedzMsvyPj9OiVTk6owvUwB6fbw
25gbr5Nyb/uiOK6KHWPKMA8XmDqywUwvbUmZ7rMwu90WwXG5JhMGjmEFNH0f1K5h6MTZnZLvhpIz
2sbzUyygPanTumojsFJSHCcsHh8Fu97jezkEUK4RD+WbdyI27COg9xYN+KmuAWbRS4/4IuCciKNl
JuMtsPNTK0kJEZV0iOK3UDxLxVM3cOK+FeSACyVjqymFpCRNKBXgG+gKV/AVT5UCS8JKcEF2jWZa
/qy7VTI9twRrDUmQuhHIfxuD7I2+w4JhbkVla9eDbldRzYFG5X1kxoNIcRR2kYGQpJUsKUvswhcw
qWVv6+ZKx+HyAzDuQ89aDGoZA03EeieAb6wlm04qUsYACWtl4pvp8ErOnFfHZDxIKKmJKop4CYLe
OAXtk6CqP6e6uOmaYF/OAsf8eK+qyTiSEjgrRZEjWOiOyk1/1e1Cr6TMt7u/AGZ5HY7t04H+4bJq
EY9GXBQzvihwXUYNeCZAEh2dyH+t5n+VHAEe6lLSBE4y1fy4O+HO14FFjununmMh2/4RuKiXMrJo
8mO1Rbyodqj9SY9D5G5r4LahY5XjUgAGxYsu7+Ad9e44i4VtKD91oQAPHUfTedfCOBRRDLum1VU4
ehM7YeJNCBjllBSYkTo00tP2mVZGralV6eACRO8SIP3MoXwhFYQeG4OopAtY+XontE4LMAjUV3YU
gxdhwal4+di1tvk9tnXP8SmdOaoglIZf+TQxA/Z9L1q59Nphd3b7jNRIv6b+n0Loj1iUvDG412pB
KhJHE7GigpdnGFu7k2IM0GXWiEW6rvznuNSXX5XxiEM05RmREuLkzewkQ2aBtegwgbccpQdbn3lz
pX9wHJ9HZHyjqOdaX/iwZNoZm9CaTEZLCCxML3QvH5xW2Os6bH/VdWv4FMm4Rr2pokZroTh1diMY
VhmBSoBcNUPrbMtZmc24/JaMU/SbxjR8HzV3On2MvbvQS2xllz+LB+MQHEaXrsR0byEFpzauebx8
nFOyI11dXAgECP942swEeM6YiwA/x0ymXSzxzH6lgXZx0I/d2IWe6nU4ZdiVpP2SzqVpwLxH8O/R
hIo3R0u/2YZJKIyvVMfCrKsq+osaPDpiehyta5q3bd8dx7zZWY866OROzPH1Uv+xMM+Bdg47DroG
Tz0UxoWkWpECDUgnALIBmNJPmqyhPGoW6DTRtCnBshTgSLFnp+NV5dUo/hDN/m0FH1vhiztT+1Zt
sQcvA44Qy+5XqYcxORidJ+zkPaqYPIxKrjzGsfjiDC4oomEI4Dx6GNjZCbZ822EIH0MlHk8aT0sY
rzIZqljmI8IRHxNl3XAwSWwP4rnGJk5xG8zPMol4xs7RGMKEJKpU+LVJo1yaHeRO7KnXWDfA5pnb
w9DRzjkjext0ThWIJ5UJT8QsGuTJaBTH15wWFJ/FY6LfbZsC7+YIY3JpULYDKXCy2vkLw4RW7vwr
inLfclFMuNKYZx3EdUMShbCKOkuPRTOc5SDYa1pwLZTfM0E6i2LsdtizBgrci1IPO8Bof9s+MMdz
EsYu5TyepTkZEC1VgMvdwSrE0DUib1vKeqz0t/2xuwf1kJv5pMSqo2pvonr0hfvevE3Ffc8bueQd
h/79wtDFNNQFs0J5P59uMymwe/2R6EcwiHFUkXtzjNEVajSWmo4opXZA6H5o7NDTHOXOxMiyf897
B3iKzzzifRyO3Syj8jT0guWLPujjc9FKdelx+5roZW+8N+wm5FxXdUeSFslrcUr6x1rl1Io5/z67
AdlEswj8kxpdkboBAkuxK4GL8K+OoDI+Ii9yFX0xiJijH1l8HZUv2/8+R8FUxj+UgWEkWoB7B3us
pbedJxsY5POdvhM5J+HYDLtdqJpRVymYzXSk6Xbs7aY5ysE+Cu/b7nX7SBztUhkXoAsGGHcrzGSU
zbE37orEkzROyrwmAvkLhQ4DV9dXVvowD82mR29CawCWIOSnav5d5TwkNp4UxvgxV4lVSWomUnVI
xn3cvKXCfvtbrZY3lidh7D4V8kpGIgaiLlfyCOCMBdv3tNvaHRwammnXg82d4FvThKVMxvwrolZi
XOHdG2z/3HoUwLa467ErFv8Odp0zu2irP4HnlKOAvM/JRPQj4J27LEPHrzduzGLf1S86j3t0zSEs
TsZ2ySojS6I8LFSnmkEykT8N3KI9tUfWpS0lMP5AicPGiAA7hW8nAqKZDiPiyzn6rt/x4/XVV2Ep
jfEOgxyEgz8g26LTD3Q0fXzG9gIWWcpj4Mkcb8q5H7Yplo+oJ5p6g4qm5kny3shsknPUnSeCcQ0R
NuxIlJWqI7ey7Rsvspp6cf20bVNUfb9eEeaxTXAiYK2EuSI18SdZBLoAWNAwC2VPRW6Z5Td/uEIb
UY84nugPBvwpjbki00/hIkiIh1uxFcwIJzt1tkInsaPog+Y5PgZO8jb+D7VXBcRX/zkjE+hJ4jzq
wNJFgTufbZIBVSjMnErhgWCs39enGOa+ML06GNoM71QDUKR7DIDywytirDujTxH0JywirKJow94M
M0w1NfdD/Q1gQfF0M2TfK4lTD1qteS2/GePO5wnAqGXTwv949QELq263AwaStPdvaU+7OVReafvX
4ZGi5A97/pwaTWK29JJx9UWR6UoSQH5nXqfNaCUGeGkmAAt4TfhkVKMVAPtJGwnn3GsRxvLYjLfP
xExROzAxOrVOma/srvw+mbvOCNxts1tLG5dyGPcupaU4zQrG/np9Z0qjlRf7orzzATOk+hYqvwWX
Fmrd2/+tOh8tzoXqpE3lj10F1ZGkerZiU9slWvo/BDOLU31UbxYyujbpjCJAk0PWgQaVTseZCLtC
TjmOkXNJHw/BQgyZs6hpAMDkjITs8izZ9fJvtdBuwiYsOfqwWjVcHonxHYVoCGHooyFLHxU6hxW4
2kHapdeFF3iay2s38I7G+BBVFOTAN5EEiJrlo4zWpR4xH6PyYVv91h2xAs571LMRx7Iz9WMipEU1
wO0PxxLoR8X35Cy/Np5mIbO3y+/BTcElhVgBPgRo1adMNt7oy9nX1BjOnzJtiHfkSO6MYwakoBgj
irUbAkCnPWoWxdekQ6H5Tvj5707NTulE/VB14oD6wnzTuOltht0YOUcIKWPhCRvIO9rR59X3VkuW
y2Mzb54oR11oGCjwKYJ2F5QPY2Rc1wBJE8rou4YuYF0nGNDAREqtPo6EV/tbfTEWH53R36Aq8tJU
kMhMM0xRey21+EpV0gjV9s6qtfDX9idefQMX4hj9LdNeTMUeYRHpnobw2ErHoea4Tp4I+vcL62/L
yATDK5xMpnp+rAPF75ADsWv7HKsTH8tbY96/qu+THhQLeGkLN5X3iXzMwoOC0dkO+EtYBrRCMtk5
l9iHXseXZ2/x/ZhnjwSFgkkTZNAt9qn0D9Z3wQ2uaowr13hnlcftY/K+JfPcDSTNhAI4Wo6CVQpS
JddFCyjDxOfEffTWt07FvHZjUIA2BVDdzjT4T0Zq7EshqDg3tuo5P78ci1JSCUkpdjU6WGXgigl2
XfzfUXcMQES1/clWh6wXmsEOkfV9GYwiYPDQDZx2ybWJcjaa0I72SBdCCxCxy6jA8t4FzkWxs2Qq
9FES1AFxCaZnul9JD3xFXvV11VVgVBp8h6aKNXPGVYxK0E4aDS678GOmCxNkLzTywz7FROfW72Ur
dHtA1XHhaFeDvYVkxmuIcdz2uoTIWb8pD2AgvOm8+J7s/wtJvDMyzkMz03YkPoYVaO2c+n8dKwjR
LjhK976jY1YTqFlehlEJXp9gPTtdnJFxKJiuLQIhhmXTmqVmK8DpMhz1LHupW555ayWrWR3qPYqq
E3AzsBjDRIzMNtcwCRjrvjVOV4C/DIzf+mhVitVUz9sWsf6wf0pjQ0t/MMIIFRLaH4/QbvGx8knh
FCPbd96DY37q7fqb4k778TXzsMt8j17v9i9Y99aLX8BksVIo5SaqDTS0GFzpStonu+QgXtU7/cCR
tOrKFpKY17ypxHRK6JQG2HCOxC696GgcQOeH8Zp+Z2A8izdGuurXFgIZq/TFCCXnEgs7pX/UhXOB
wDBCyNZw6hnUBX9x0QsxjAnGii60k4HSqrgzjhSeUvmAteFFQ7zTMPZXiqUU5BGqhGmpXmt5bpX+
D6Uwb8DqytOJ1ad0cSLG4FTQrOk1fdtAl5xa3Y5uJivf6YBq6iZAirR4box3NubtTnuzxnYqzek6
EF+bqTWbtjAjnDZ/cZSQdzTm2Q6nKp8AxYmOO0YZCLrg1bmw5UNqVYfUBVgv7/VZz4IAaaiD7EUX
pa/A3VIFMDpUUOiWWmhnR//W9+g4veYljnngrfSsNqwB+f+3PPaAYVnFLUrajva9dfzdfJCehXsg
dtjiawQnTVnKcEwTBvdfYMOuvhEqMURdM4G9x/bLhF5PY59aHDn3Dt3JTI7B9+lVAYTwPQHbTGDn
gO3yaxvIKNsXy5PMqGwKPIh8UNEMMGXZCtKf6dj19tQ0Hpz3lDQ+z0RWndnipIzG5mnaYX0SoXTY
7GOyrwUry27JhDF1ocDcpK30j518r3eFlbVOEqE1yanMrZrM4gcw96w2oTJHJEbPq3rXSwANPynF
dSX/2P6s69nuQgwTf4ahniGpRnwB3j5K3OLHVv02BlZvV4caEB6zG7t8vtf1J/9TLNtxQziVDWKJ
gCosLO1IMTq7wRK+RYfBofD6rcpRH87XZNtvXQ00yVrF8F0inasJ2PDN1WDuZWyU/rvvyfbhYkBG
oSiC5sRg11cY/reqCTSswMRsHMlWjpMDAN7cMshuWy7HPNimHImmNFFETOQYbfE61+AXV3CJoCPd
5/MPBSO82+JW14iUxf0xb+JcGAmY1DF5V78YO9lV9oHbW42XYczQ+Zg4OtXetsjVMH8hkXkew4yg
5jph5y8BAr1YmQDDjUtbmRC5bQvifUrG04RlprXmrKKEVtyk489ZeKnH2aq635ja5Yj6g/UZMlE0
DQAOH4/LImHP5pBUUwJ/2kKaJQIHxTjIN8kvivki2aqdg+Xuhtef+cOT9SmVubxpyPV6bHB58RWl
2Aht6TTuI9BrzN8oBAJvE3A9BAVD0n9OyVxdgmWfKq4EyAMgUyPGWKLEdGgVpfZAzKMGnNNIb866
n3wPE+1x+zbX1eZTNnObvpGGlTBo6FbHT5J+F40nM/62LYJ7i8xbERC8xzIAtRACaLU1O5kb3/iP
wREdArdG3RCzVcqryIlKubfIPBBiqYVqSzea5wcs/mCRO3F9ZwT87mTJABQwY26ssxoIL+6ReSsM
TesjY8TieCg8jSDylNLAQsFcLX5EsqX2mZ3y3DZPdT56MQsDkfJM8+G+6PRmtKcAMS0AIKBIR15T
+Q8v0t+K8gHRtJBUCWGXaICHQfYS7dsH2nnTbiTMjJHn1FZ5/nM1rf/8lB9540LaFJS+4UcwwfwK
o5pWcyYHHTOU4omXVXDPRQPmhaQCtJmhFsHF1LOntrFNyvc4vdNTZzbc2GxOqXxMjKPYXjfJy7Zd
UDfyJW9anJFxM4qsGJhFpwPvwrEvnmveyvTqZilBTQZ7eyAdFlkYOyEeMmUC9TUacXTaD6ktthbb
U38a7yiI0LSP3qq3/wXQBSIXYlmXkmlSotZIZhC7COmdQs5l72jB6/bXW3NcBEjpkikDxfsLw2re
1Bk2tlCnkKv3oj+o6e9K5fCqri4FLWXIl7qhFtgGnwzqmA+1J/38C4C3skNH6bwKa4PhHntAjnoY
TryaD/1GrG4sJTNaGSZVS1QJtQI5fEil1NKEI5ph1thwomjeV2R0MAVBSzzFmLsLI2tovvuBUyic
EJongv79wsBkudVSOclVJ8pPjfJc1U4Zc4BIeSIYjSPiqMY6He6qdE9KQL5jXEUpL8Na8+7LK2Fe
sdzUkKJTB5hUJxEI7uRq6s+a+iYB0nC4MSQejPuae1jKY96vetJyUZ2R4DSydmjq6iR0ordtQyuh
HAGjGiVg1RBdsT49U4dJqGMU1+UE4aKg7kzFt0Uwh2u9chL89rAtbuWaLsQx5lRkYe5PvoHUfMz3
6QDg/aE6BRNvxnPFdgiG1TCRAmgkAgTPS4XDnlI7NCVCmlZ5x/gLMMAcItyE/u/t06wFGBdyGK1L
RJChaAG+3mD3TnYf2tQzGFc0Mo1P5S7kjOKvfr3FsRj9A1FiDzpyHKs3D8TfG6CU4i0B8r4co3IC
xjbGQcLkRAHiIoBemOmvzvTK4Cfny62o9sWXYwIlTdTAoDPBXodj7xTXgML+pZ4Ct913780VBrwS
V+G0kVaMdymRXTQhLdCLMxMS/ekMRnDwGqNyKOtHzf85gUZn+LZ9wlXD+rwrdtdkEHs1yyb4iik7
yuR6rt9N8BFhLzvlKAXnxthNE0PGNKZGmztlelXO76Fht8GzzEPd5qk6u2kyxU1aJQV8EQEWIYC5
njGzdqAEROE+Pgrg+eI49LWo7OK+mHepDhVkkwRRGdm1h+E8PneCpd6BgsENj2psdbwVhbVWOwFl
BtrZ6HsQjTBtAD0bBqJ0EtLn5n6KzvEMhuMaDY8rcCkLxJLyvW8e/CFxthVl1agXYhmXqBql2s4K
xgqS+q0azmZ8zHnou9RomVDi4mRMKKEXkxpVcgBcAOl1TM+KtpPic6b+moe9r95tH2fVzBbHYa4t
6+JK1gxcmzx+J5phl/NbaDzIJYp0uyx/8fuGVyGgH2jrdIyzj9RGnYQQQwoxAHYTJJaCDWp7wFWV
mOdP3raPt+q3FsdjPP5YzdCdAVUkrOm09ZWo7rb//VVrBmqvjNKxQVkQLl8usEMVUubTGb34ufS9
IMOuU+1gmIzz1Va17lPOR1a5CMlCcxyUSKTVPtBdBx1YoQbFxc/iFBVXrRg4/ZJCizeG9OFWFnKQ
B6C4MKFlKpzAJLQHPvwrAdqzvpOxOMYDCV7zuUthjO4plVgWM03kosmK8eQDG6jMdrr6nPOC5rVr
WkpidG5CKyrWJvRj9RTrEO1JrSIXOysk4Tj3tSoiWAY0VQd5N74hOy8giTrWpiYot3j0j80uOxtO
9aLi64n7zhpvMX/EubE1xVgKpNa2uDCxTwrRzKg7GpxU+iH8biNeWeZrZq+jmKeBhUjSVbAvMe5o
MsteGKYJldj8VtLuQSGJRt7dOJ8Rbs7inSDfVQYHQmLFuV/KZFRDFso41E2MFk2j22BKBT3tafLq
JgSEYWlX8ErKcCrL75rA+Z4rGeSlZEZV5GnuY6NF6Su9mu6r3wA6RkGx9JIzwcxHfp1+U44UTRCz
YxzJX63hUjDjquQhM1sxRhKemjdV99gpJ117lLK3suIkyV9VBoIMTQd2ugQTZ3OIIQ8EMenwbU3z
cdJFW0jSb7lW/kspjGLqoOsieoBiHmg1k+inCqjY/vWfOt/LgzCKWUi5HCkjCugyhjuy2xRQyzKg
DmSQgG4LWjHrS0mMOoaTIbddCrOmicP0DTOF+8yWruUHWpWJj1jB/Od71pcSGTXMw6TzWyxIOkX6
nMmCa7aeEv1qJl448zXWuJTDaB2QK8G+S+HzplKxEuXVD94x7yYOpTUn+5ZXWP76HF9Kozaw8FZS
P3exUsNbZZ3wJGcG+MAC87B9WasnMkVZwk4G+OJYMrUmSUdZrXAiQnqrxTn0x0hxE+VByt2yuN8W
tq4Zn9JYECKTpJHYCujOoxxTvpMjJhAwetAoVvgD3NVW4vDnmlbtdyGSCXxHYxqEioISyeVk+UMf
OmP2LBYBbzyeezbGhHPi54IW4H1uX2avf6T7udJ96XZOdaB8g9ENLyDgSmQsuhZmtRGwWOjUpgWi
LmBvyYf8WXU1rK7XFjl1bwbH665/TEWjBRUVdRVGI3tZ0NtkRtk6mr5rsdsX1xOXUoJ+p8uIF1oP
6qP/yGCS9GBQ5l6d0H9r3Ca1UPA6ZXY0AC+VbrKJ+5JHhvQ12rmUxwSlvZL1dUf9ovRQTHdZ7HSZ
18wczed8OBaJNY4xGaWbcFCaNHlGN7lx0TpZyXuPeWIYZferWczHHI+V1B6n5FapEvBqpxbHildD
nM8bYuFXQRijlF2Koqo533bzURgB5ngl569B8oYanv0/FHEvbogFX0UfOtS6gg5q68H3EAisY9U+
1ZDEORdH8zTm3Rqx9i7oISy4cCkGYg6qQv+xtynvceRpHI1YSR4uT0XvcuHdpzFF+67Hk69L1gdY
k+M/SvfiQ4c52eSm5yIg83SDebtC0zAw1aJR6OXZowwj8YNwbdrI/dFopvvhOYUh3v6kHNvSGH+B
1KtJmyZDWKMmlpwGKGAf6sATwvdtOdyPyTiNami73ugJmBwiS303jspezazm1bxL71P3v1iXoE5h
w0mxSyIT0Ki0uEFt9Ny47QEauccelt0fySG4U+97e3QV+KrAAT1o8s+TmAvFYZdF4m7I5T6GL2nK
94JIKPahCKyIP//dJ2U3QhIxSdJQRF1lfKcMOKnnO0gwXgCWDSQn3pk4isKitTZl30YgSaBwD/mu
UYxDVT+jnu6NUcvpCK106y8/H/NqqkUs1oWB7LazZ292ctA0+QhDQFS7axzaORdeeZDrq8nKp8Nk
UVznfKj1OkDjXO3MENjRyVEdUhTtsVQThDe9wtsG55i6zriWTAlFPwuwV9M2xxTceLpjNDxnST/T
hgXojDvx84IEXYIzxZ0d3pKP5kBm61jY2U1OiP4Ab9LyA0tsSyLjTPJxlHUtAlhH7pu/a12zZ2XK
LaFHvdYY7TLwfxtZcTcn8VMC2qmpMb81Sezl5nzVtDm4sFJXaQc3C5pvWte6mlI5jdbf6/OLnAqH
2Uw4NV6eSjMuKY8DAIsk+Llx/9C2NqkzW0kA/8Cp/PN0iwlfktjv4lpDEBjWL7O8J+lbP3zvhLM2
p5wr52gVu0Yi6JUuiRX8Tk4wSqPbZQwFizhfjXMctiQUt7UYCTpa0mGlBQB0A/+LGlmZFh1VJd+P
EXG23RzvUDQmWLzCRIv8VtbheJIJ+WomPSVVbhua4m6L4bwXLP5wA0rPSa1Rfver7KpNBuw/l1aE
SDOqeztMS08KH3S8j9tS1wtDn47HYCKaSJAaMtW4MsorlrnVDty2ERZWMJvsKbwG8koX5cKzskDE
aj7If42s0lWD4p7GT9ojwd6kYjcPgcfreXEMzGA8UN8IiiYGGJgngWwBpyEGf5qP7T3A0Gx/Rp4g
xvHoJO31PqSCpn0u21ll7KrhFEjN4d/JYTzGqEkyAUoQIrTW1oJDkf1oUAbldSd5p2EcRt/nA1ED
uu1sHETdU4OdJEhWLr5sH4aj8WyqrydJU2YqDIvsKMfIXxhx4p6XBK/7Cx2tcPS2tC/N8DIx+kSK
MQ4fSa/VCALnfaTfxqpoif7MUYM/6PenLEbhlCKMxa5H3jPtRm++Ar7YTXvKn2uXRg15YfNevLWb
0kEDTBv9GHFiyYB92S8FDW0L4Mao17P52CqzB5qI0KolHtb1ylqBrixlMX5QM7CI2OjovqsPJUAN
srtip4DV50dxjt8az9zVKM749yCEGWzTwXO6rSwrc36X4mm0sXDDk95JZtNh3J7CoST7+VTuiwNN
u3ih2Jq/X56T8YhtOfV6Q6sLvfY2KNl7m+pWNOocMNnVIHMphv6MxXkkLdINAjoz56xaI/ZQ6I4N
MoRzfBM/67WF5w1Td972R+QdjVFPQS0A4Jwi2VL1nS+fUuFFT3m5P3VBbAy2PBfjCsHkoGYIZrGO
2Bi2rjyqabOrW0Rg7XSqiGT7ZOCcamWp9FI1GK+oi0mYADqXvmHaMcR24LzvT/MJ0AY2XTgZn8S3
dMdTkzW3sjwn4yST0CBNlOow9e5HbZzB/4JRv52mx1YUTTzl53xUNqFT4jZFWRnIBmQH3nSn2GGO
0TZeVdEuXdFTXOEQAkhpLq3G5S3trXnpxTnZJC+sc22WxIhu7KK9DCRPDIt4qH/tt1WTZ99sfgfw
s0QkAjqlmQG2brCs/ShFJweRjtpNXkHsen4xMZz6L6UyXkVPgbmW0Lm5wR6dEQST5GDeaV545C2V
ckyPTfDy0a+jfELjPG8qxzfcWhIx0M87Dq3ebRgfm9ZNfiADRwdre9NRtGnGFR3bvXAO9+Je5WQV
PL1gfEkIIsZUoq0HtTl0wzHQMCfcWkWQ2T6KRykYjU1OrMr7hIxnyQDp1aYdHrumuU9LpwjuxZ7j
SjhGrTOeJIileqgqxFdt6PTFwcxTLyD3QmEXpX/YVj3eaRj/0engc1DAvY3VMBtbOHYcH4Z85nwy
eglf9QEgJehPYviApacvRaE12hKrh2H3EHavSZx+H+XJG4WO051cd1B/C2Kny6KiKhr0mGkP9G4u
93k8WEN43+jfZ/I8Zz/+6aczwCiNnqsqg55ckRnV6zCSLEsAG0J8eqMGr6FxXQ0/t0WsPM+XMlhl
mzPDmAJsvamBKyPoKE/9eFU3x1lwhPG+y+ygvMrQHB0Ep+1jgFlgbJhTh/qqIZc/gVHGSRjDUvZh
YVJzlCo3lO4MheN1eSIYJWwkeawUbMM6k6rsBH3GqYx9lPCaQl+14+IkrHYYphGSUEeHjfSTF5lA
zxz9A4iF7SoNbNNXDgb8/vYF8kQyfY5aDhU/rBCGDKh9CsMv04zuDD8/dlJiYXTlmBf/R9p1LMmN
a8svYgS92dKX6WortaQNY+RoQO/Jr3+JnntV1RBF3DczC20mok8BPEgcHJOpc/ZyY5L//SqZANkU
4yKxegTI+Tl6lJ/Ex5HKOntQpUTniuCVUKBLndHTffGbEIwXfv/Pxh36/hcwt1lbaZVp0Rk/Wlaf
D2tYn2inUXLk3da/48p7Q+r74BWPfGKlVDqrav0iTpCrCJrMj3rOHcMzQ933JkbOxESr+0THCTCC
OhoccfCE5mwlvMPOs8MASl01ljXQETBQ+8h38lE6r77skcfiA7Ih+UcJYw6FYoshb/TmrTXkPT6/
30cGZUqcBR1sPJSxRl3QH0aOliffmy+Tb9rqfX3CGDymbEvQPzShkdiIYjnHhLdyeoxudliIyDjn
eDVDVhvjNx8i6dlIWluTODk7HpwqDNAAxupmKEFjbmIsXAdHQvQgf+6xRiEo/NgVzsTnbe720gz0
4+CyEHWWkaVqxUJrexwGVTtl1SGvCrdLgj4vOVv4e8xAv+HVDnMWZkNSSSpjC6VcPsTF9wRKDJg6
epjNAhXW8XUf1zZSDO/NMWcCfJNZMRpYFiVhaY5rCPLy8iTej57pl0Hyo+SVBXn7yByO1uhWsogy
Kvo/xfqpi57Uwmkz3qzH9k103UXmJCjpMhU1LRasBkjvTrrgi7xgiH6I3w/b1QTj65pidpLaYuea
8YMgfxE7npPzDDBObiRaGotajPT3J+Ee+klo6K9FDHbndvyCiq1LkIEM9t2B43xsxn0UBTLVtPes
HZ8HOehMw20TGV0sH0Vd4GS3tq/UX/vHJt4lIQc7tYXB9QJc60sWKGgPa75o6106BQIvy8/ZS5az
KW6FRhIV1L4l8rR01VO88ph3OB7HJtyzSOmkWUGEUGrkoKvaOaoruxq5XT/00t1xOzbDHlFixxbt
xniTza5giz9ijzidK/3EM9q1XONl3yN4AMHm2GutSUw9elPTzF6ouGB8xC3WuFaQe9kXGHT3DfL2
kcGH0iqWKTFxrGblSZwdQbkrBu/fmWDAQc31vFNVmCjGD1HyoLeuxkM53kFiwEGQJrEhGbxBIuad
hX5zJQGaL4aTR5HbQMSIc5g2d80QNQ2cMGAPZqctKq1ei7mOUM6uMe3eJg5Y8t2US7i2HZTe2GGC
UsyWRXJLM9KNR/lYFDf19IfyPvFTsEZKl8FVnPU4e7JN/NxRDnkw8ZpmNk/yzS9ggtJJS9uqyVRI
Mcufy8GfC05v8+aXu/n71P5NCBPlvQnGAA1EE1KCeS1fwEWfat804qlcOgaeLfpVb2wlmlZBdqLC
sJHkxoYfTZ3TT2eCHvhh4vg8zxRzrAhU0DslsdCV+DNOv1eKE1u+skAaiBNjb+PFzf7RH3KzJtD+
iTNIEykvPFV1zX0Lsn8XyAI5GE/8isl2DkBtxhM39piTtiImUo0Ok1RGfyzX89KEZDlpvEGV7e0D
O6siaYqhsoMkS59C9ZSAgrJrvyrik5E9auTZICdV5Y0o0Fv9N3ynPLB/W3p7lN3s34r5jk7BPDhC
W3JRndLP3rhRtUsPvku/ORQ+BfrYR4b2yG0R+z3hh2jwxjjzzJUWsZKHGR9PBvMYpgiD8TicQSDj
4jBzEGvz+r8xxSDJqEYdUSvKM1jc19aAGONVgYSA/FpXXlstnFtl+8VwY46BjQJj58Ys0I4Y+42m
yy6fwZLTTbZFbAPFJjB6fhVjO+X1GfE+JwMnbVmsSisviisIx2UOLfmDat4t4rc8D80K2hk899k+
Dlf3YSBlblVSFDnaGeg6KdOD8tU8tIaNIZdnXNnhdFqC/Czz9pdnloGXuKjkeijAlqVMkjNVJyV/
kTvVy2fO+rbvuevyGHRpuskcQO6uYDzTGVpHkBX045gc16TfZO8IMpBSGNGcKsIKekjVG/KDpHze
jz94m8UE9ilJ5FGTEYwK6o+qo3oP/mI86QavfszZLJbLJNGrTipTTB9L0TGSMtBieHXKFfLmWWEw
ox6mqJAmBKTjp/jJ8DO/f7XAOVmH4KK5dM8L9Ke5BD+bQfD1NLNsJvNcp1JNkMtsPMoGBTY0UBeB
szr+TMEqcgreOOsGB/87ZGR1J1Fb7QR1BSyj9V07tOANTZzqAv1YcIcSp61RQFOOoovsA8iBwV/t
7LsM5/6RGRgRFlC5K7TBTslGpzStY2xqthatryRJD6qVP+6b43goO/Gv9b1hKiV6nyRS2a1WOaN8
0PtPaqZxjhrPEIMblSao5tzBkLk4gnpoMGOI8XGz0zl2OEdaZnDDAsu2lvTAjSQ717hJNV79amMw
7b2DMKAx9FWpmj0iBDUocG+DM+PcPEJjxS5D6BlDNw033RHe6aMP6999LAZOAPitJSc4gIYkOeC2
dacsDVpSuHXNS9RytpHNvCt9nUXxrCGDWlc+WYZT2s2ceUYOnLCT/qDwaZVhhupDodnTdDeKTqdx
KiEbzdvvvhU75K8a1drNEZYhmH/Jsa925zp1++W7OAVFD77h+1Y5KdMHnVcP3CAQem+YiULkGe9C
dUXzUHYQHcNPn2owVue9LT+ARBrUh/Kn2OmD+FnkvZq4lhkAMWuzBeE/si2To0KXlHiJCz1uKE9C
pNeFXLP/979loPE4UXjQyWpORkoFzqEYb0aaYqRaQKOfvGDMJtQflnvjbnSyj82ZTtp0ofU55mUC
uStnIMZYZSLWI03MgPkqcfKDCP2U6o4EIAFCvpjqDHTPfMTm+TGDOGNnELGIZOQxuqA3HrXlReFq
OnHQU2EwRwWnbrJUQM9pPiTrJzNDmK7ZxvAwpaFuIfFuuoLht+Sy6J5YVHBxJ0t+ipxiLeduYpPx
69w1zSrBtYQu7K3PpLmrLS9TLhoP6Dhbyopt9hnmb1OTPo0s8QB1pKdsnrwyJf4+nnJCdjaXUk6j
IcYdMtTZQfPx8ULaogJZKW/fzPZqDFUGT5ChGSyPby7XWoVeO8RNGkHBN8XwO1hX42/7VrYXc7XC
uEhewEcyA8MH1dJCvEonTt8+imkZil15mnQEL1a62qaRv+7b3b4prnaZS0kXm2FaJnRXGN0hz14t
ndPwxlkXm6k2rMHUBxF/Xw2orCwJJmjYtgHvwuN8JDZJ3SlSVUJ4GC6XheXwkHR2ToL9neKtRH6f
MNF0MmsCbbqszaAyGrsfBzvN7hXIYvWXbHQb3lvtDymaX9+GTVU3DRkbtQOZzn8oeGM6SpTbWmtL
SNLUTunwwtdtoLpaZG6fJmvNoutnsCqaGTqNn5uic8c4tgXeZcPbTPo9b7In9az1qdzB3cv0i9J4
i/Jat1/b4WcTlfYy36u8FsiNhnd6o19XxtwuE/SIlkpSkBjKDgTD591pEB9NMPgo/clSRjtLH0vt
ZEYv+07zh3zG1S57vQjT1Kcj3vmrRR/6HyU7c0kgPlBOH8nLjnOQ+ryvuDH/+36xDJgYVRLJUvMf
an/Bhnb1M6XIhGrDQ+lhiiHmC0hzcIQdF+/TQbOMDAdw9Ed3RKNwltjmA+WOzZ4UUI9DtJq3TI5J
tpF8knUtKYmA3PbcnVOl9axi/EdB7q+vZzFv5kgf175bsZFk0F0rryBxljlazGvg46CXxUCLYhha
CmFlvBoHLZgLxY8F+WSmHF/kHG6LCWohJFWNuYBmLU16qKZQKxN7nMI+5eAk9ejfszLXPaOf7fZo
Z5AcXWYkekVZtdW0s0vIJ8l6Adz6KrYWp/rKWxQDJH0jFaD2x+3cm8WdJVuBQdJQmVRb1lJ3/yzz
FsZACDILtaCY2L+xfhzRD7aEanKs2rsl47x7eGtiMCPRY6k00Dvl1tOznhNPTwy7NAfPQn5of0k8
x2OAAqSEo6SZCwabxXDRL2pz6KEquW+Dd41ZTIgh9H2cdRHiNGghQsWlCZTYViAhQ0nNajzkbIHj
E394N/7XBU1RfO+CpFwthJ/ozeih9YDkKmqhhqcifwzJsoPg769v/2v9xseaRrqSCS0QXqrvxgYD
nOdUBz2mt2+Fc5GYIoMRqYzmxwW0mdjFKKgfSheki8/lyXqM7MJdwt5JvOJ13+a+w5siAxhLF41r
kyC/Knb+uLgSBC2zwKwPi8pxeI6LmCKDGWZhqcUwwuN7DA7axVMD1Vuhs2Ow/lvH8U5wi6/7S9t3
fFNkYEOXjaXRe1Qns/aYp6+J8NPk0cXzTDBw0ZX1WlYzUlny2oQC6BD6Cln+wfxHe2eK0KgGEZEq
sdIba1kvWkafdfrdgF4yKRxDC40G8ot0pAJC9cQ5z/Rb/IbvN/aYdY0NaIkzFSlOtUdLwzycspGE
+19n0/FuTDAA2BV5OjcF+rEN2ZHrzp6osmPi9Wg51Hl9XBTi9pbDQKAgjjORW9gSVT+qz3XzalQn
ubvMgCceo8g2MN0sjIHCtzdEZcHPJ8cMJDfHiLn8ufYEkCzkH3jAxPlQrJSGOPYjpudRSpuhf6Z+
0aaX/a/E2TmNCY6SRk7SuERwVNWtg4ZCJ43zyUZHuC23a2bn0By0B25rwzZWXPdQY4BwBXlva4H/
CGkqyceUuU+CGekxtEwqXos3Uc3r2dgYNEI4fWORwUG1XqRWpPT2dBaGBvBTIJ3qV+uvBXXeHloo
01fcYrxRMd72MpgIrkIDgyOAKEOYToYWgIjUgzSTPQyprUiPwr91To3BxKIqwCCsod1GezYDEiL1
Bhip31QUYy6vA3dTGRhRhURHyxIG4cRjHMqBdU8zjaP9bXBTx3qsL6jPBLy2uc1X582HZHGlXAQ0
UmJLi/IUd2AD+NpoT6Z6LwmeMl9S7pQ1dcXfsQVMhiAs1GRoM72PQ5JYTtG1iWYO2mNhnRpnDNfL
jPxxH/wP76HNQMS8WmMcBnqpCsgt0RTYF/eYRh76zxPetVO4f+p5VhgvscpmbNsMIaPRVV9QtLSz
9qE2m3BuLGff0vab/WZBjIukXRqp5Yy66ARCDmSPoGWlHmiSLz/yPGP7xrnuHeMZ/SQ1AwgjQJMM
dizd0auHcvhoVmHKG+Xebta/WRRz38RGm2HOGmCySmd98uLUXsE8Jn4dxaC0AF4JdK2D/Y3kfTLm
1pHmIclmFUdNNi8iZQclIWabiHL4V2be6gs3Dz+91uS+yhDnG+bXJTp34keIi6Jzyd03szGRTOH4
17diiRcFXVDbhrZCty65rN9mcNAgw+Hqh/WEcxxIoDhLLunnHhVm6TPHNr3Tdk40W9BelqnNswqN
N5SeuTgmkB2htCaxkx1520mP654pBjymVELL2YiOFIJ8ldVKh0bhsSNuXzHXnWQQIwb7xNzo2MlJ
v3Sx7PS6LaRoR7wIUdhKz/t7txkP33w2BjiUSM/mvEHrY121x65E54tWPI9E4UT2vAPGjokpY9oZ
MxpDcFu/1ZGeDU86UtGP/z8v/Xs/ZDCjFq3U0mYqlpiULqYc3ChJwmno/0kO6mbfGMCI0C+alIAM
V26foqFDCcKTpb/+3bdhEGJdoq4aCfasKIJ4vhO6v4hVct4N2wW+60LYovSYRkIixwjcJqc8RMcm
MB+6O8FpBPTL/S3LMpzkJ6pR+LK/Os5JYkvVkjhPZAGHhtvUGE4sIZirjLy7imeDiUoHoRPVebDo
4iYQf8kon94LT0mPtb1F97i6OH7BubJYanoj1rVybgG3ipzFto7q4ThEftWZYSUqd0LEJXaiWZMd
QFIYtEAhL2+kBgZNXbTX8edaenrkNMSPU1edAxM08QYPb3nbyoBGkbeF1E2YrVCz1znzYuUlQYVg
yg9Jf5Ja3zS/WGVmV5O/qN6aXXJeUMzbZCYESUoZdOXrguLf+KwoeTiSL2Zan1OQkZl4/3KOCAci
FQZRUl2dSrFHT3O/PMgVun67i5zz0uZvdfy978gAioHuKBXsrqqbV8OlSp6hZ+nmY+osufYpG6eX
MbWOVdGHZT+76wrfmtMEpNitnbeoVecFAc3ISz59NtXEE3vxrslH1Bjaxe6V+QFK315FZggoI/iU
2vRHqnw3m9c+/5ms0RGzJGA5y+1lfLWEj1Gd8IQ8eDvIANmMGc+5QZTvRrMHOl57Fr0ULBT7eEL/
yM4GsvXtUm9a1ShxEEa/PSjQTf67pvkvY1K2vj1rUyMSsUQPf6QldtbfCXnxAIbNyzBkDwi1wv1V
bXdGXfFZZSDMGOoVNXAw/gqhcD++lL4+2dpF/T74i0tlzCMPLGVeG1gul0GH89lUJtZJS23Wm5hS
efSTDSXugwB+xMTilSa2C2OmQXlDVOjUsmVikEIRUZoQ5nceJV/pHMtASVWHNqXuo5/HF868Geht
X7laZDY1XsXeGBWMkmcH0EHep8GKWISveP2HrMjVDrODkJ8Q1Ziqebfu7Eou1MQbmwQ9siJoQ/ez
HxJnfmB7hvVmK5nboK6FPjEiJIdnv/v4xnvkpidyBA+Eb1zE++wCOg3PchM7dkQb0r+cM/iHMO+6
YOZmaDCH3BY13lFRKp9I82VOR3tpMAoiaQ9KJvnNPHuNmDhGIXGKJn8IZK6mmUvB7ME5uw5oIYx+
IAf16W+qSFADBPPRdOdwDaxgvvB1kLafcVezzO0g55CtlwRgWzlfpjw+ghXJT42fEwS5OEiwfdNf
LTE3RGXUNZlGpK6rLneKO9UI1uBpEZ7k9dJooWo8cuzxVsagtl4V8yxFuGXNOzNQcTRXOHDiQkz5
0byfAD7EXU688J0u4ncU/7VItnyM8WttITUqh+D+8CM9+mCYkWsZ0+M6jQehBfmnocfev1spW1AW
SDWtU4xg3noWfLS4BTXouRNfhaJF8qbOubi9s4Q8WaFtfL2ulUEhI2rrOdXQz5gM3pQXdiJ+KmTO
/cH5iGx5OVvNWEop+bMBtk9JsRUIL6YXovFOH++7McAzZlU6xDrsQNzU6S6DJ3ryh9izvBr85qI/
YPImObVOzGUI+0M+6rqLDOSQNh8Sg6oiWqOOsY01Cq0qCov1Y4UBhHhJ7LnN7az8RkTdqSE2wPEd
+pH2HJaBnWhJ+k4w8N6c5E9G/0GMw0H+0Zf23HwDu8XcmjaRgx6s3nLFMb0ZhVuSZCgY+IbsJHM+
JamMcpnKiPTNnaSestrfXxrn77OViigt6nk20eer9zkKPRcocO8b2I5tritgaxVVX0LeRcang6Dl
OflOOZIqNHLY4HCJD+jo/QiMuZ9OXQi3edm3zVscc/ZMyNRaeoLNG8a/dCrVwHsIbleVbhbH3P1t
OiNVSmWUO2/4SKtKYyh/71zKsZA88orC24n7G2t0vTdpPmHMSLYW6PQBDf/H/ButYbUn1Y0/GG/a
1LLdofMH70LOJ9wMpG7MModPrKplXmd67KXcJzVeFSOmfpClAHu+TUzJLY3udehLjmtuh4w3dplT
pySVlGcLgv3WjYL4JIUYDntbaH8ih+Ego8D6j0KbG5PMRV/0VrUIBZrjKJ9LekqPdUj5XNq7f9Ta
emOIQu3Np8yXCB1BOgIZnRyW+RNUgJbmed/7uc7JYEezKnmWi4glKIEjHXSjJy/yMWiK5g9ep/Xm
c/26IFZNIamTtIeSI9oKtbDLiK0a2iHCeH9CztDDsPeXtnkR3Rhj6p8GtBu0qsU7utAec/245s+z
5E3knujHzuC4Icf7WWUFPLqLTtLRfJod0rC7o6SpKp4RPC4Leoh+u2IsKitsWbqhv0W+Nw5BzFYj
q4CO03nsnSk3A32ckYyoOKvZ3rmrGcbvVj1fFrNEq79cQ9LQcgz1nqAaovS2lnux4O5/J96iGA+k
xiywgKCNZQFR3UFuwr7ltNZvv4auG8fWPlQ9Jo2FrksM5K5+E0Z39aH0G6cPU6f3FrR8om939nrU
NJMjnQrmPccoCu18OLYmokaingm6iFy0ohwTaehtSbXOUK1ym4HXcsfZT7YGgj/aoq6Jp2YOyv/5
u6b6zfhz/5Nt35m/HISd4isUS+qHGMCkkPpZqYyXkte8wFsEc4vpJgQHTVrI0aFk3Tpt+tIUnBlY
3jehP+HmMKkYDo/UCvuUJkidiLk7dLm39pWjFx3nQG13h934H/0tN7aiVGt0WUdsaH4QQsnHGwpt
dX/3ii9u9j/1ivN2kLmlxrwTmrIHHV8VKWFtzo8kHuwFshD7rsDbRQYrZksSKinDMInerHaHprAh
urdQdlZG3tgKB5VY1kQpjdK2yxBG6dCmi59J5dTWa9UGY+OYBU/NiLN7bDEkIvIsJiKco6sdUj0t
ZpDw4kKeCeZ+SnRzKpeCVuqlczuf+/UgqsH+x+H5HTuhF7WqlilIFaAemkKFNHnuMju+s54MR/Rb
ewzQI7u4yvd9q7yFMfHukECPPF1GDIlKbjJB8/JZHTjFFY7XsbWOaGk7yOAiOdDpmqOn4hd5BO+H
oh7SQnnaXw0H69ixO/CjLWVLcLWPEeigJbAGtjoHHrajh19wqjDokC6YOFVLBJSVmt7r6KID6Y2d
qYhom29tLJxHKQumSuakdbY/E5o5VQu8HxbLSBSR2RQIjVnKtLRBVPrStuCyi1dOtmr7U13NMItD
r6DVzBpEoDLB10Z7Ms5d8pRl/8ghrlYYtDOtplLqhRKDWkcLMhfk0yKfVQhp7jvDdgB7NcOiHen0
uoh0MCxmIfik+7kIiPyx609Ganj7pv4QmV9tMXHRiER4XJqAoOFIZVbflJHEz9Kj+IlyR8oWB8j/
8Ab/ZY9NuKlNlKggXQZ1trM48h3kmM9rCK58F89He4SithJM4CUivvZ5f6UcR2STbnJSF0JR4tu1
n5TqYI4Y+Hn9dxaYN34raBFmymlmKB/teLGemvgDHo6c1BfHOdgMm9QNOSnpLF0K4kTRk+rZNYhb
pS9ciZrtcoJ1/VYUtG7iCd2qNU1NMd0tBoMXHRFPnPJX9Diigx665wdeqYtzhi36BW/MZW0xjWOL
R+I6Put4D4i5XWBAgHAOMW8DGaggSGrXOWX7Kq271QqL6UVUnjQMwVZ/7fvDH+7F6/7RX3KzIEnM
iZmY6NZf8ITPH9D4fYoOtJ9ycanmo+bQKep9m9sgfzXJQIcxyzWGE2Bymj43cfclSyLHrPt7VcZI
h4aeY2OE0IvSc8xuX19XswyKTFOVxLEGT+lBzzb8UPKv+8va/fu6yM5yWAaZBC1F/sXKc6/r+4Oq
81LKPBNMoIS526GRF/AUx+rnDjwvRsmjJaF7//vz7D+bhEUw+FBLJWkaEQikms46/7SM0i6z53XE
gFR/yedP+1u26+awxsRHSzPqpdkhPopGF0qSRAyj6FB1h46XLuAZYlDCSlN10BK4Vht7TWS4hehn
KcS1vFTkeMEuhGNJDECsC8RoJ4zpu2l3HsyzstylHSdTtYtBMMGAQ5IUo75IuA7XyUd/B7odnCr5
nPJCZp4ZBhkGkDVLaLKmmpWO0Bzm7rkkz9zBRZ4VBgw0tHKDahBBkdCA1H5xOnQikW+DnAT7rsb7
LszpH0q1jPpiRsJNLMGWD3TTNb+2Gn/fzNZy6HSLKVoqFOE1xqO7qcyyGQwRLtpjtcYjkg+xyGrg
WNly51srjDtPqTJNaORGA/yiP1vLj7w1X5TccqRsCYVo5ljbvGNvzbE+XZkVpqsaHNPZBuEG82Qn
bunwuNy2vtatRbrNN7eSWJuJtdK8G0bYFSXslotRcqLxzajy1gbr35G5Rui/oPw6MdqlHNPVkK4k
BwmdI2rl/pMhl1tzjKMvUR6VcYXIoem+Zulr13j7nsf9SoyHKyaUBQ0BPVlygG7tU+dEhzYcj1Zg
nmLfOPA+0dZNcbMeNoNd5JJeyxqacOLygcwHOVtt0kG270ttnkcj4a1uq9J/a465+qy+yEuVCqGY
633bnQQVuVgD3AlhmgbTFNtVcVq0f4AZtzaZyzBa52zKJizRks9p9tA2H3se6wTPC1ll4GHJ5Fpp
4BZyAN1hsOE2TvylDeVPWbiE1vd9H9k+VqoFqXTJlA02+TqkZhLlK46VIn5UUi2MhuZujSrOyeJZ
YbatmZYC/WDIt6URoMIhzWFqOV/mjS+MjVMktEb9dyUMzib1Yuo1ZQNZAuu5P5T3fyewLSfzaV0R
DOAn82U+RvcRiBjT+8jp0XzpCy5Xdmwb8K8/hIFipe8zsy7wQ2Y5tgsSVFri99Vq6z1Pw2+zwHe7
ZrrvN6BIJDOpch3MEJotDDZt3s192tdfVGieWlxK0MDjTubaZIBYHhZDlEc0L8mPptO77aF8213i
qAO6QDC5wDVJN2zvyzKwXKZGr+l0JDpuU0eb25+TFX/YPwZ/OHTXj8ZgcbFqEaiUUHOgPdCqo6FU
anh/M1DnP3htrDwPYXC5g/KioqvoJu/lc7UcCzm11cRWBN74OscOm6iN6yw2FfzntqBRNpDhls+Y
FpZ4mpV/uGd+bR7bpL70q7jIPZ5vXVF9W1LrkGplUMhf5im9zGbv18VZS41LpqQHUV/d2VAcSWx5
/Hvb18/1V7Ago5MWeTskMqYsNMcXs/5Wmo/j+FfS+BJPHYLjkmwD+6hiKEltcPcI6/cKAmrywD3b
HMxk07ixHBnN3OEaML/oP0uIcRdhdGjcyV0f9cqmTa2CwuUl2Xz83yAKm9HFCEgxtjHOWueRC3AT
AtnLg/H0bXXSz9CJc5O78hvn6PEWygCK1HRJPFTok6eThuqH6m48lc+6O/iTOxwqv/4RFTZvQGmz
BfN2nQymmD0EmSZKpU/b2KrjHGp3zYESE/Fa9TY7r24tMcgCXTHSE0FHyRHlb+VEeZA0jF3JEGfh
CfzxzjuDKwYkKdBKRc9h7XTNWRNGhEOnidvrv+39pqLJpgXZKpYwx2otEomUbW8QGrsRf648/oHt
hfwywKZbCzOvh3hGmDVHyXGtPklkxczhEmToEON4H0WF3y+XqykmiiTTPNWpgdCETsWl3vp1je26
gMyLFVR+HijDYd/gWzl9zyADU0NkmrnaAabUQP1Jye1J0IYCpsBxvCD+WILTVnFyr3asQ/U1aWyx
4CyZt7lMoDSuWbvEBt7X0TH1hP6UFz9Xo+UY2T7U121lgiBZqXStLhAl5NZ0l85ZWKHxPq+0p/3d
pB69t5n0Z9wEQAqCSqFRsBY6zjAERZAe5P9hxPYPcHFdDoNR4ExrhEpGDkdPXgm6w42j1Z3m+nku
vR70LMuTxqtAbXZq42z995BZDEKladnIWWlSx3QV3zDtWQILcAeZJdFF5Pq8uJVbN7gBBE6wTv/w
3p4ygLUok1jXDda61o8ROZHxEcFJYX7IMd62//U4OMKy65gGmbu6xoCBakVOIpHHRpaCfRP7fiix
Kdg4TwTSi/Q+E87iHM7SUYr9fRObQ73XL4Xn4XsnHNNpsmj3Kb7U4rUPUE5z6lNzp4MG1Z0RhveO
8Hn8ELvVSfz6T7qjb23L722XaiYqUFHEgzQfjpZc302rdVTS+SNnjfufCjo27+0k3WoMcYp9pKz9
xFtf63CAjjcYZWPUBKKn5Sl95Zjc90Ncoe9NCrlVzTmdyQYP+/i5PBh+8aVywCg7n8rQehw+QajA
Je504vEs83yGARVd1sq4KGhFTO1s6FE6pXCxsq+c5fF2lIEUK1LHeKDlUjUwPtEXanLfnv7e0AwF
Rf6cDW9ZdL9vsHKtplafVwQi+uKkyUECZeDAmazZNKFamqlqhilB6/K9CTMXkLyg2k564+szhvQ+
FrwMzKZX3JhgvKJbUZFvaQamHI6ZdhcXULG8qNWnOOEda/oBfsPBG0uMG2TyFNdy8xYZxCEkEb+g
kv3U27rd/0UJfQU37W2XN8m2eaHdGGW8gsRRougRpskGTJIs0BAevxVNuKZnERK1yn3U/eS4IQWI
vVUyXlEt/ZAnCU7Z5CSjnYZNEL2oz+VHmvOMvJXjIJsd2Gjf++UhzOVSJeIaaciTI3tQHlLQimCA
5LvYer0nOZU/hWlrx18FPmULb5lMaBwZapZoMe20OFMkaSBH3R+1QASAlAHvfb95tK+LZN/dUz0Z
o4jj4TYruEzQpacIXcD5bpyjxr65mxR9I2WEsffskD9QQqYmQC8CBnD8yC5BdB0504n7VOMcid9a
puQSTXI9zvfoW/fmcbiQE3DLrU/zcXLnv0pv/MBP/2y+6292kwGVgYCFNO0jDAAJMYZ2B3BbCc5o
NYG1xsGkoECUFhw35ZlkQAaXjlaINdo9+vzcZIYTWcdoyUC0GupqQCRv/1tyII19c8dGoSsS1Drw
xPlpjI6lHFTjgxkHUcVpwtjO3V23UmXQJdfbbo2gUYwmAtt8RG75QmPmDlOPBWREU8w7yiFPjf2t
p3YHYVQGYcZmhoLlCkjTcvGUrGWglsQz2vjUID1PpMwDwX9QSv2dmPaBrFnuJJLjUI++bGofm3Q4
C3Pz1DXSs2oOT0b1rUSZW+/BYRVBXWf/S2w/1m82iIGnpG1zs1cKXGBZdm907f2gJweUUS4EZe9l
eVBQk0zij0lObG183DfOOdHspFItCWssCYCoJBn9hfT3gwTCIIMX3XDAiR1Y6sXCJAaBmXps7FJy
CjPj7CIHJdiBpVoqDHEdcGDXWkSHoxpIVuOS6keNnoH9Lds8ORpia6jSSZbJCqaKcxt3WgR/rvJj
XPd2t9wliWTXPehzou//zhaDCRLIpfWoRdIWM7P+inyfUvvqhL4LDiniphvcrIn+/5swbeo0RSgI
jgsx3JSAsKD3dY3T3r3t5zdGGCBIwKhUzCDqBIOZ5pNjGvQehq0T7/mfdEdBzuzXF2IOf7HOUV8W
aLIlkWeNUD23I+WpEgnHEbbz96gCoEYva6asMm+wZZQjqVLRdf+3JBw5gq4M6gsCFCSjS8Mhad10
8Btj8vtP1EgxZDh1PBCa1SmKr0MJabFPa9Fx7gWeGebiG7U8WtuVhmadAkaB3Mnq/jJosi0s0sd9
5952uuv2Mc49Lfl/KhKC4I9TaguNs7TP+za2L4KbbWM8e44jTew7dKmYxLZCOgIr2KWreggCEUJk
vuCUPxdfAre46EO3DNrVtbv/E7bT2zc/gfH7uG4IlDpU+uiS/NVFK3HspYHxKB6sR8o4mgXGmUe8
xfuMzBHQzUibcxCXgLv6pxo/S+1Tl9/NAydrwz0BzNXVEL2OdNpsNjngoTX8NdSeZse0+wteK9ya
HG9RTDxtKXHbdQYipGnxSpR3hu+mGdYtb05tO2K5fjD2tqqbdhW6lOoI5E70uHgd1B61yBHvQZkg
+2NA3EbkM8LTA/xbyHJjlUETwyxKiM2hZ2fBK0X16ntojRXIdtDQmjzzJBG3b7Ffh49lBbUEUpvC
AoykqRvQAUkYCo3/j7QrW44bV5ZfxAjuyyv3brVakrVaLwxLnuG+7/z6m2if46ZhDnGuJxzhF0e4
GmBVolCoyryRuq894wjbTGtXy6IAZSomMVBnfDSMB1hdXpmijDtXG9llvpzRZe9H+TQzkJm1OApZ
klZpmzLFfT3WH3XVneaTVL7Iut/9UY/BanEUutQqHwQiEcfq1M+6t1O8gbeSz8APskN7jkHjR1yC
qKrDADF5Jsady4IclmGRpyoBxJjSyFS12L4wr5ZFoQeZa9c5Aw9VyUn3cjDS24ufW8oZJTBHe1+s
8onI0dW1x1gp+S57K6XgJJGXeZYHpCEEp4kmcz0edFt+Ujzw6FjF6KAop1j7RjdHEYXVYilUKTIl
FCcRJwRXmIRdokQLFq7qnnLDnRtfeSdj4YUnfZ19PJ+ZfyaotLKvkpajVe6FFoBoaFXcb6XOklEZ
ABUE1+mMiGBAp0qBS1IUeT5ziMKyfeHCxEzV1l5KyQna4LC/n6zjjh69jYsoCMoZwdfZo8OZFeoe
YPG5yQKwk+CZCYzyS2cvrD4w1lFEdzBpdRHxWQKzDTjsQ8xJhMcKcxJ4UbPjO1bvOCN1USmAqedG
0aIMPGBz8DrVEN/iLYHZE08+/E40qBS4dLWcjlKOaJA9xR1vI/tzdJtz4/3LzFKl8EUNlRmdjjjE
5fwG42F8/o1DHZA1PsM4B1QKU1q5yYImxrVJqd+MwJv0rxWKYOlDtJiTzJJfZB3hKoUkHHoYZDFF
UJMX1syu/1o0vHQuOEyzi+hV4HQFA0hYPkHhiFRXVQAuFNHu+ehW4yNPrnO/l5iOzjjcNAovhkRc
5KyE7/FHyX3TTM5UwRBwAKXh9x/uDqDyE9bljbE6jQKQqeWLiSPzl0R/lyjNdaKZO5Mfe+FJUTCr
PZ1Tt0vsfTBhWaUuPShE6JkU4HzFNHDDfyBj6NO3f2eCyk9qzkhKLiNRNt3Vox9Mb934dd8Ew/U1
Ci3KZS6EdATCd+gaVRPjto/ehlKHPkkMKm3J7QadRaXNOtU0CjxqPsnrlkM22byNTmTVD8vN5b3H
jT0M1bgxSFzII9rs42HXyTwm6wkjm9UoUJFCYDGaEkEE6RZQJoSkCO48wgOkmp3sltVVzwoJCltQ
38/SIZ1whM+vc+Sr5btuPJfjC9cxwoBxjGoUrAwpl4p9CUNF9xaqr9KMGZGHLvnc95eLausO8msU
lBQLXg1GIupNMr7lLfAw9eeGzzV0eROUvvXvEwhk2lPhzKav3UMWyywwn+oEX1iPCoz10mp0ZZ1U
/FKibqeVvNkFtaXyYI2L9Y84y/7aX/R2u8M1D6O5BrlWUlpc1AllR+CN3uCHhx/dUawpHAao6BSo
FIlQKrOO0Ji0wIwjaGTIhh3WrE777Q7F1YIoZIEdoR14ZCRVgqtHqz1M4uJMPIAzFMqnqk8dfdSf
1EnAD2mfongEJ5UCavPQY+wsweYdd9Ip/Mnads6VDChK3ElELAaH8ERajSDKxKoIkEXt2aJwR0u5
bBk1nE4k+9NcrPErQZz6AC0wK7Shc/EvF0cBzSCAbzZYECsz/xD2ulk1GdhYrLp958PUzI1DJvNm
DkqHULMYphmwo1Owo1ZcG2kRkuomCSwNgjgYyDkNSX2jS8Op45rbUeMszMjciFpqBXHhyHHhpekX
zM59ahEIEMPwayyymtIJOOx9AQqj8IqkBToGjWx+1MxRJTqp9b0EkTRwwJ3UqDgMbWJFbflvPwQF
Wl21tMrC4yAlcrjaDQEq8fuPOZaBRfnECGG6V2/op0YLSoSWYBx7tAiJESQqDvufd/vUNtBtKIPc
R+Wp9WgRLwbcAht98grd2a5+LNEKJZyKzOf7v/dt/QP4/TR2+ffVJVAIo6znE5C9c9JfZRw6Y/Cu
5m5VP0uNixKzGaPl4I9kvwQQDfxnhZeC/cqoUg05Z5QoTOK5CWrziz/eq6ZuYmjQDm0WLwkBmd/d
8mqMQl0plaIeT1gAoeCeTBEzVWe2feJqgILbrBpiMTMABPmLBvTBjICbe4In3xsgrG2BP9kzcy6B
/Oi9RVHIGrTFqBoQeLLVh+FCwjn40at8eQHg7PKV4SSsLaSwddAmbs5mDHlkh+apuaufA6QC8mPl
B3faRbtK/pNJ37WHUOCqVbwiZYRXKKytNsmQAvy1v6btBOP60SgIxQtnFIAXHEwbuT0k01kvD0Hm
ZkbDeIW+qBjsfSkKFUFBq/dSn6A5zgj9ZvmstcoSw9QzONGZWjR4ZUVqaePkl0XkTmVoyaPIW2qa
m23QOZ1YuiDG9Yp0dnlBh8Jg6cqibGH8zKoEiPOFmdVkk6mGn7rAotTbPmaue0QBUScUfA6aHfSB
8r4QVU613Mk82BhVK2a1qDNiiKblilTM4MsSMHzUW0sqOyeba4fTJn//qzMcmR4AU/lZb0F2gma3
urbDSj2rZe/tm2Bs2uVdaIVtPc+puRqR5OstTb2k8Q3lvZK8ZmY4FmvHKNSZI73kBBKTCbh1ekdV
nSVz9pfyD6Wtnw4gUihTzYmctzyiUPRUQi3hV5fWJULzy5Y03lwQxrdEXdYkMNFQETloTTTJlQAC
7uCoIH0BA31dvzJWtJmRroxQ0Qg5vP+cPMj1jwLew1BufYh8IkdmsDLSTU9Y2aLCJ1VGCRoIyIei
Q/QU+4ULRZ+otTSntQVLsSpPO+CWbKHrnVUl3AS3q2X69jQNU6+kkKe1MVtuFvNstuEXaCJoIoOm
Y7u9f2WIKs4MpaKiLHRx9skWnQSk2k1nTj6oxcGxPd4vFuw7hQeivW/1K0sVh+Ex9H2Kb0Re5Vry
woPOhMzJ45PAoubafpFYrZAKsyaJwFMuovOsBUsWTloiYJQ/qwd0Lj0QZVSIerrhI2tjt9OylVkq
8rI0i+p0QeegUMuOXgfmNJW2oERen0tWniTOFHcO3iVtzCAz8unN9HNlmuz6CsCWJm/QfwLTU+rm
qoW/Q4hJSJXVf09H1i2KxMBvp+PKGHXOj52hQMoA23tVnZddtp7cNpKt7FDgEvV1kasFHPWH1tD4
VwT1uvAJ3E1oqWZNQW37JWg50dqpSRIt9KkniowmfOIz+WOpWroIUYjlbR/JtsHlaoPauHAsi2FO
UNWepMkeVNBySpZYV2YcPISlvW/rH7zxaozaPchGBl05o6YG6U0+O7RlYi66P6mSM8nnVv4+GFau
LQw/3K4kYryW52URlNaXMsfKEYU66+ue1GVqRzEFN7Ikn1DNZ27oaOf5vgdFT+OMGAyZffVLjzL0
l/1lbwbCyj4Vg4WWZXKWo6IQGtOrNgeOzOXnLoYmciWeuvaj6pLXfYubuL2ySIVeFChJzyG9szHf
XOWGyckupzupyJwD2wy7lSHKe3qjFxsuxwWsdCaX8yFbZpLiV4GtBXOe1b/pNimCZcfogXV12XTc
lWnKl+YkDPqyAHeHJn2ZptHU+9LM5S9N/xlCMGh/P8kX+g1dVrao0z6quzTkOkR9r852KhXnLvkT
UjthZYI65PVwmeNaBXdjFCHcz1Uamk11E1esIcFNTNEkFX8MhefpIqXeRF245AgGDdIL4wEKQKAC
3N+t7brhyob4K/InSplH9YD3fsIRmbncl9zK31QM1xdggBa+zoz4Yi2JOlrzlps7JQJM4o1lUnwl
943w8V8uiYrhOZR0YSS3L9lrv1WYK44twYNGsQmGX6hV9wyH2w7g61eiAlhaZi4u8HJkS61diKAU
Xpy0Ec0/UrhHM8RPb6DiN086MQUzNKYa8/MYW7ImOlLawvNOocFsI9sGi6sxKmJFpRIHVYKLdzZ3
hzzWDiD6IbwSHRXFay6ayNFRP+d27P7RtXC1TiqAayUqubLEtXDSvCA9q40TV4d/6SJUBA8cr0Vx
hDRdfhgdBU0DOfR041Pw2B94nwxj7dvbxj+N10RJ1XVQbv4aZHOa95M0K7KN4Y+gPodpbNV4mF4S
q4g/901tJ6/aT1t0P5kKmpC464of5HaciezHTm+jx6q0Q3CtozJVeUNCWiJY42xboY0zW5YwMA2a
FZqh11jA8iDMDbo+9NKc+eEUFSWmb2dnf4Fbe7kyQ4+eYCirTcYIeQnyO1NNPK7HWM/LYJyjgnVk
bh0la1PUTaeJhQynM1akiKVdz1Arq1IG/m5umgT5Jw0IL0q0qFwqdlIqinitFfh7dOY84iHTBvfI
t/09I/5Fn4niygoVUnGTlEbBA+STg34U/M5vMH+Hd3vGYjYz7rUdys97UZM4dUJ9glTle2/xW84c
joODLmxfkUzxDx5IV+Zoqbdo7LI8SCB2LxrWOFcmlz8u01vMVLPaQvi1HcoPAjUVomiEy81HKCBZ
AkTlSg8SXvIhf9O8yI+O0fMcmsvIOFk2D+e1YepwHlCw7DhovtjZqTm03vye2LqdvLQQtlieOZul
OLEZWlc3oYXeZCXNO34ko7atN/YnJX8TMYGqvBQschGG18vUCT2kvJ6DXg21Crk5ZHWBVs3ALwyW
vNtWMr/ePvIzVpeJQh+HQgiRzEvlU6+6HHfDDe9LdRbw8Jn/QWIjSoqsYxZf5kGp/KutUM2GXOCR
2CyZWyV3UnZkvhFtzjSsbVAZQKVI4BHh4IeXjsVTj75BySPtkZXFatPavP6tbRFfWe1djs5IKY/x
iZLDdJJuOn90jSNpxGSBxrYvXDeOwqY8L2M9JLxESyuYbfxZJzg90KC/j4AsKxQyYbQF2myyges5
uisx2pLi0VZ537fxD/D3cyn0u1qCo59PMiRNRAekeCREKMVLYBLSldBmlRoZK6Lf0zAf1qhpC4qS
QnW0/KArhySzGAsiwPb7uXFdEIU/XKrkaJxGWYjM/Rtuf1s+q+Qt34YAW+/vG9s+o662qJtBUXMS
KFfQB9/JTiQ6YPKu+M4G24st1e9ccRZ40d23yIqnS1/fysdL+ESAbAkNNqeZtC1Z0d0PMR/+leXl
29B6XR0FD3nejLEo41lFqpGpdNXtksnW0qFNtfogk3f7K9v2Dd3AxJihGTw9NYb0qBg1wpbaGH65
8M5UnfJ8sfeNbGaaonS1QqF4HIaT1BBhMP5h/nux8T7uc5Zm5af60LuLhcljN7RZt4N/CLKrVWon
Y2Xg4o6cieMx8FozxQsF5pwBTcQa6263yXyxXiMFuXwQqZzUIgUc3O4ACYU7VL28yhdyM8UyQ0jG
BGfhXr0t/Yw5ZP0Px/91qRQGT1yaqAsPBt8RLIn1mbCxd68p9K0MT/Wj1GSd/8wvSmGxXEfzpHEg
RhncwFsOyitGGj8Cu3J0E4w90EbN7UI2w+5fuisFzlDHzuoFNTA7DG8rxcv1Q8y80G7m8ldnpZ9H
dLXjhhFKQ7Z6m38TbJKcGlD/KfzwXrE6zziwal4sR6WrN5E+80ooYCrqIi7rhu/ykwAxYhAgoSu9
YU0WXAjZfsfqn85CP4yoM4oeo4QcX1kiK9VkU+80X5gVG69R7qA+YTLanLLuHCZpZA6pdqNqoIbs
Y0duXhsJr8/ytxLEn6Y+dGYwZ9/bLDm0AkS1g8GfSs0po8zsm/eh+GgUqB3P6m07yV7dZ08Jl0Jo
vL+VRJH1nEYOmL1FUYdCImASckGp2BZvOyi89V5kywfxjog1VR4rXdzs414FO926JixhahjjQI67
fDabQ+4Eh+wG8wTn5XjR6yNkRPsguvmatrZJwVm6ZLqYEC+ZPgMPnQme4kcuHpCf6zcRDTLK8TIn
aAl3lRfa6KXaN884KHQK3qYlG9pcm5G1tk6tvEJMR5ge9k1sn+tXv6RArBOhj700wOvB1Y+tRxLJ
/+W1h7mRFHZJhSzNKRlClD3ubrGbu+D+U7wjXKHlyXC45/JQu9mtCLSW31m5yz9kEtdFUggWVUUV
yDqUY6MDWEzQ3MQfykMDGlb2BM92JvHTFN2NVuo6Kqgz9lPuKzsSLXkR3cU4K9/6MWWc8CxT1L1X
CGS1awPcB0vFDOWHJHiK9ZcctA1dzrDEAkuDyjTVcBzKsEGTBuc3JUKvcPUDUs33xckhdxI4+z7J
OllpsY40m+pUGDr4PWbpEedlDUEu2VQa84cg1/+QSTCgzKCypVkoJ6NuUuTrp/wMtssb/rBYkgXO
jSP0hRlxTeJ2BzdpyY6hUUcVKky4vdWKKYUvYViYSwTmmfSJsZMMBDEoBEGja8CP5MOBZceR+slU
esWHcs1HHGdncajcoARXAR9Mt+Mgmpo82XGYm7Wu3Odox+Gi+GP/B7FWTsENCtcT10i4FrUi9xTw
vFmIgjM0yUHF7M++KdbSKcTh5LTPm8vYD5p+A1xRuAr5qKK7+2Y2AVTGXVzRNUGT6cF/reSSaq4R
8Cgej/x7sLxlw7dhOdbLbcE50cRwHeKHv7nOyhwViYHIFbWSQp+iL1vHiN7iomNY2ISVlQUJv2B1
7eqWhePbnGielMGNMAaONgZ4GaychVP9vmMRTm16xMocFXhTt7SziOE2WwvcJnBzHW4neNA6sve/
03bJZGWI+Mt6XWMSx4uO6udldPa03FQ3RBk2eWBdJlkeQcWcgqJgpUy43k3ghJRQjYwPspscWR1F
LE+gQqmG3sLUcPCEgBudtGifGy563N8zEiJ7zkaF0DJMBafMQI9BfV6mR7V9D+J3MboBP03G6glm
2aLO6KRXOU4ogIljHpmR/p5Kitl3VqK4MdTBJY2RuzLM0e8wQ1qpdVqWKE4Pz4PybUy8YvGT6JCJ
D+yObhIyO/tIE9JEbb9IRgy25jyyQjAjtOeQd4ryKU81k5dis5D8pM7NXvX1/LbQWdOIjBCj5/u7
pe7EpYXMEKaapeItls5567XM+hprSyng4Frwl3ci+nc7lwx8YBIWAyxmi+kdsK50hBD+JPo1b6rn
7JYVDAzQUigU6UpUrDPk6vY8vsvdB5lwmFWLq+5FVhv09i38iiMKhSNBHY5iEoLGsPy7tzobr72g
sFJPE1QbVdBtokUD3XV/Is6MAtR/TxmFwpQy7sEr1AOUsxkMEELtcdOdoULMYCpvhbxmDZaytpPC
Fo1Dl48QYY1aeSvpZjYl5oTHbEl3ivFPpENF8DVC/0HGIUrPVqTRWBdajKv/PD3n0uD20YucP4xL
ao7oPhFFfx/TtoPhpzm6Clxg0n3K0MpuJyKqNk3tNBnSAv6zmlgzQdvnwNUSlZ/XRTig2wX15qZ+
q7OXTsd0LjQW5y8Nph66m5pFGLmZ8Fw38pLErw64VhS7VFjQeznrN0ZwI6bvqc4qXf7DKXpdFBXk
ioYbB1/ikSM71CBvSzFVkX35Qcy+/522L22r5dAhrU0NqEHwPASGAJczWwvTeYpDytv5I7NsuY3Q
12VRQV2nfFEPF2LBzx4dB9JNfBu9cpZxqx1Fv//gGV26LCekwplrO62YQa5vz7ldc38Fzd1QnSQM
Vezv4TYiX1dFhbHQSn0KkXUizja/ql1iqnXy0uWx39TTQW1yP4RO5r7J7bvb6rOR37TywrpQ9SoS
JxBuQYfwiwr1Ey2xxnvy3eab+pFjV/JYm0llDvM892ORkdLaZRw9sorH4ACGRtRhJYu8iWl2cmQW
Y0mi/fuZ/nNvLwWP1TrxZFCqqoKaAnlML2zhpnnl7wYH3FG+8pWVrbCCgZ6SAF9HZ8Q6wq5KMRHj
jprNKYdgqkytfo4nD7OicfXUDgHDgRiQQk9OYNAkrgIyEK/E0aMcJ18ELbsbs5rhNNvHzXUvKVDh
dHWcDBlmoqF4ErnKCebB6+fSTbvaKobysO+jDIehZyjaOJ6XMUVjAp9+b+b4Fs9M5hgpNh82zr+z
RMFKXiZlYgzAsET9mObJrnjeDvjYbECxtG/pQtK5548UpASlMFRhQTg1FnJ6vvUQ6TTkb0GGl/Uh
cGYhP0IFyepkKP3G36cwsqKg9OXyuQl5cJbkXqOPlh7m5xoHIRqwTGGeLaN7MoRvoA544arkJgQf
thVV5Y06vWXg+Gq4+cs4dIdW4r4sGYaJx+S90FhM/tvFpyuiXCbkV5E2V2ECIhzklXjrtlszdmKz
8sHT5qQuK41k+TsFXnkXR2OsGXiGMF4H2U/Ut6lk+Po2JhuiCIJqQxbomZoC7NTRIKJqt1R3wXAo
5Zui8Fv1LyEB1SKrl3/b06/GqPUsopSE0iIgBcksTr81clcoP3EP2fe9zfBVRFWVsDWiQjfXj3XT
CuKMY6ZITkJ3EIsPnTuEKajfwLu5b2rzA61MUV6+8JzAl6TaAoURfbjN868C89TcVD4QV0aoYxPd
w3Kh5bjAk0rB9NSSA8WufO68nEGIilmI8j5325uExXCy7ekrw9Tn6qc+abQOqzP8+BviystB7iWD
5h5lVjyoMMBp+0FlZY46OPtswrw8nnDs4a05cB+YorFEyI7EBw58AAXYt9s/GJBbbSx96c7joJ6z
mAfwKu6iP0W53bGYkkhW+BsMXtdEX7VlQTKWngxhSMILH4BU+E8YI9ZrIHnBCo2aROBmY0LZJRkb
Z8oFU4t1l58/9/18EyVWy6BOxGHs5KrI0CQtpn/3uPGBFals77jOLV6qlHVR2VQXX6+JSrVzPk3K
aoEjSHezJbmEL6s75hAlSq3MrA/RDXkpqf3CY77CMuL5t8u0msZQmUKoRafWEVzRqW9DMBdZmqcd
yTweKDiZD/eboLjaWwpDyhmF/rhGpakTcKNoHhrtIRgfJ46R47OiWaFgpC2XOpLV+AeMSG7uxE6H
ZwXDw0vXX8ydZICwQmFHp091UQjoc7+MbT2UaIQQ7/m74NTbxTm0Eqf+AK/3rcBgKmd9QApD2nZR
tVrHu17d9qYgdPcDaNi76m0/HBhRTfPiGUMzRMIMK61iYGKzbM2gF1mH5fbV5eoYNDFenalRko8o
d7bOcCL9Mrodn9RDelDd9NGwWW3n20n9yh4FJcgNc0nqEXa1MzrtOX+Qzgoq0vVjaDN7xcj/tYOL
NCWeNNd1HSXkXbLJvpTVeze8JVVQm31+o3XduSlgtxIdnuPOUa/YfcyquzBXS4GMMapogRgwAds6
qM6ReyEEmczRljDJorIefzaZB1eQRhPmLWEiRaqGG3YDCsDFjqz8GN0h/UUZMryXnMgZb1hSONvd
SKvvSQGLbICOLU/wPYNn3Zpc3oqsKUaLf2YPvvacgiQthnnkrRjVRmvZ036MkEjb+8IU3HBLxIda
iac10tDSXppP20PjsVJklhkKZ4qgiPJGE8lDPlH7VA8zGgZ4n5mcsByWApaU08pJL5of3bTRV9Jd
lVv156WO0DF7qxgwRhPpNbNSRzEa5qAEda+GuSNlNi8YjNSfdSL8RpzHD9McytDDJBhdhxZU1zSH
cCRLVvBR/JV+7HsEKwg0CmCqUFfTtELVYLQuHKq4O4GC6QjVirfFUt3Zbz9QFNo3yoBqurkxR50i
yMkc1IABkDnwOZafbx/f4OAxNFXjjQuKrxIwiHHoQ7lAZJDHDVfju2NfSFY/zdaYCfb+Wja8QhYE
9IyDWxC3G1pnUJIbuZ4ToroGKfs5/pRGyW2ngWFlqzdmbYbuGckLXY40tJTYzefizg6KPGh4Va0F
/ZpdjgkNzZld1e3+Qj8jycMYZPIbqeYv1qkyNV9PQZ0OumCDfNZLdCKBA7XiejmIUWipCZxTbL/s
7+vWWfCLTcoxBwFMclDaEFDbJWq3mR3cd8f2JPuhy5rb33CXX0xRmXSuoTqRGGhgT7nRlLGrJQaG
70be3V8SywwJi7VX8gPP83gZsqu5QVGuMdUUxKlZZ0HRlDFXsxFhv6yIeO3KlJS1BVeTa1ur9U6Y
TceoZa2GZYKsdmWiGjNV0JQEb+XjbZqeEukPcuNf1kAdVpmMwaBuRIfPf6qnPij+vMnKzqUbukwc
JN+YOhp/sUadWW3XtwuSH8GOX7pT5cbHHBVpwqYOr7CrW2YuzrJHnV3DVKYdJ+MLdQhlIlBdPIZO
g6bkHHO7YLq9Xb7ve9/GobxaoEyrDEJZPa0XiGDYWdOfxegTmqKPpLKpxdAGLo3xPA6Ll2asYb9N
6BABkJKiYkaOHo9rZ61auEoV7MQw5fkYoM0hexBSf6ldsfD/YIkrW9Q3VGJxVEIkHnahhzdNX5k5
iBNl7UMI3tG65BT6HQc+yn2bm/i/skl9x0aRpAV0GALkXWywIefd17p5/BMTSBrR3CxLAj2YVJcl
uHeaDp11UubmxuCCROgezMF/FHAkIf6PHSqim2GepSLBpwqeqwPIqpzSk6D5ivwbEuBMTuytZ0JZ
WJmj4jsS87AZioE02wx26iePELnw+BN3qBlusZVT/WKJ8gu8i4BZJ5tJbOvo0P1BSNE4OExO5OXn
330tyiEKOc90UCIJtoh2G54/8/nTkquMb7XtdT8/Ff1CHUwSZlGrEJ5e3I3DU7I4SOr317F9AF+/
z+XfVwDf9zInBG2JS+5yX2Y3LeeXjaUbL+18L06PGjCyhR7f8v+v/62/1eVbrqyqWZziiQJOmJZ/
87JgYniRK74xlrZ5dq2WRh34XcCnqgIVavSqFqWpHws3skHW+AkV6tYmw65IezUGUGzi78om+U2r
hWH6tCqMCUCRHEK/9fTD6ILBCtWr/bWRqPntHFuZoU7+Vu/7dhh79Nsrdjg8R8JnM4pWrN2W+WHf
0lYt5JdPReFFpGhN2Y1Y0WgJLsnQSiv2IlfwSKd98IUVxiyfp/ACVf1ID5ZKsmv5TQ8ic3wzmDdK
1u5RSMFjdFGa+JSM6+oYnyGkNfI9t1xak6ozjzHA7Ha5z57/oLPtl62kQKMryyRVG3g9ENFCR7+Z
xcGNFIxuUjltyd2FfM2IM4Y70m/TIlonBFwq8PFmSytt9G2iS7TTA1sMnqTUjyKW/29mv1fHpJ+n
jTDuu0KNQH2UvRfVY6h6kW5HHQO1WMuibg2JsbSjXCOtmqbGxLi+Faj8oTcg3zlZMWgap0h3JqbS
JcM1aU3ZSgx7eUDfr53qj4buS+K3XGfNv7JWRuFHHgZybwhwEdlrMMemHwgDQO6y8IP1mSj8kEe8
wMwaThY18Yf2NVY+lNSW05qBhlstcmuPvxBwruBwSuRWlWKAB6lzgMHIrG+bmxKy1DqEvA/QuTIL
Lxas6SsDtBgRTr8UL5iF1aYW6xst8UiI4UJsZXgczAHC9rzNu2TmA7z+rCOHON4OLosUskwht/QT
h89HrrMqwDJ9rvzWFl3RD20xZG0v44SjqTziZJKGbOQFWzNnC7W+WzLK/LW3E5/3v7NLx6QAsLM6
mtIjKsIyjqaLc+JtCLpeCxLHO1K4nf2CSd3LWBytK1v0qMNEE77hcjfYIhLV6LH25hGl4uqiCayH
JkuggOE2tKpsjNFDWUP82UNj96nHBS6XPozy3+3EaDpmGaJSE77AXSltsZODFJlz+FgMaAnUvZm7
4VXmbCwDtyQKU2ptkYZZBVoWJwGPT4lbXUJQWpD1CxZJg9CEMv1B5+g69Gkt2YbA2BhgiROSL3FU
v4rNUYrKmxjpXlWkrOx/01tAvyYbMg+GUrr1oMz4RM9yTrAr2UnRiVta6e38PQNTgakd0T3uGDZz
DnFDi0cWVjap1CidkYHhMieAb0RySfMv6DUtkEq7LOXa7bvNyhLxpxWOVkEEvTTjgmckFiJLeB1M
DY+jZGxBOeyj56a/yIqOkXBI00h0XbVp60VvZeTNmfrB5VYMOV5FZNQaWTYon9RFNVKVWAA9bmSD
XNbqWldnvv0QtP0Nr1YLoU45tY8XLp9wpW7m+px339E4/Vz2zbniRavQ44M6jX+Sb60sUh4xioMw
qhHEG368iaSYI/5fhii3k/KVHcofCpHDxa0m109Pcstj7Aw3HerD5ekHL1afs06azYNtZZA62FSd
C3s+KFHIcpXMIlcbztFPpXjpSGFfr7fLBit7JE9aOXwWDok0gUQZekYXJXiMh85u4lceSyVmO0W5
WqJT5GEugyUOJtHO/zbuFFdUoQEq38tYWHMMD3g4s5L3ED0P+zEmMgKATpSXrtR0tUBmVDsDaOlx
FwA/L+TL8USJ+V6/+uhxjguW7nZedit8NezGC++CM2sAcetlCBj2M9jpxk5tqMBdNEnCpWdWtkhX
HR6jUpALKl6CRg/9XDtsfQ6GO9GpNLS2p7FMECfxC9FlAyGFA3KIB4jWOOy93sypV0uksCbiWlFd
QhGHrRv6ZAzrfwzK7UWh8U2QFEHAI/avPtvrHJfI8yLYUmNn04s6TWZbWyFmsvi/pfh+gpItqCdB
Hh8tobXvTpv5PGhx/mua/LRVuEi1WqtVi0Qw1Ucnib2k1cDUHpqBYe8b2j6JFFFTUHoE1yVNkcdz
SoipQxSYIdyOegBopXV7+tK7oMCHi7LuKZun+tUa3Sc2ZuM0thzWFRt4+xpFXxBjxmm3jaUrG9Rn
41uxyEJUwaCKa15kldzg0M32YAkWh6n+wjO+7+/hZuijuIXPZYBq6NJ1uPpYzdDGA5+ju0SI7U45
cuOBeUHePPlWJii4VqIAl66QJLJxcKzS1OrGL025eGqQm8YUWqKwMDxw+0tdF0UBNhePYZ/XDfxC
O8jD8pbm0fP+tm01p8nQxPzvvtFILQ2DJLcSziBChwuo8tJncA2j8/2sWYNDJMu474VX+lplssZC
GKuj0VrjhhkjPKhKVS06ZXi8ZwuM/btcnn5LVlaro0K4RV0omdB5Y6so6xVyZ1ZGfc8vqZMMCWQd
XjC4d2xTzZ+a6m2JYlMAdWQ3lHdyvZigObtXhtA3iro0hTw1l3I2NUWCpgro4QbDMari2CWRN+AW
IIkqZLtE4aYKUIIq9MGUc1Yf/3ZZWTFUEPxooqrpVOolLyFI3eIYBUqP6BaHx8AvQcPzv2gTbGLf
yhSVcw3p2DY4xLFxmlVIZpl4Q3lTTR7D+zbRfWWGSrl4PuHwigsoCl96pz+DnfFGeB9J87nNJSbr
brGNEdf9owK4zYK+a0Gib/fca1wLxyZCT+TMmibZPBlXa6KCNuujepTJHW3QZCtWwLJwEkrB6or7
LrrlurthuWPs4mYJ4WqR7nCoi5arBQWBNHInwfC4+m3O7quigdynqXC1GTSP2WRLASPd2o7fn9tp
UBjfgBsqihvky5p2mPsnUWXk/eTj/x681/+fCl4OPeJFVJLKSHEjhu4Q39Vaagpg8olYJEzbCasq
8aoiyqoiKFTtIJ/TCCruCC2lN0FiYqVOjAQqtUbBJCgYnvKnwhn9uWEg1PbRrxqGpJF5BZ1uggmN
PgiaCIEm3yZPqV/fYizum3A0jlBZcMUv+56y6ZpXY7SjcDom5/+PtO9qjltXuv1FrAIJxleG4QTJ
SlbwfmFZDsw589d/C/I9HgriGdytU7tqv7hKPSC6Gx3XkpfgTyOFrRf2O+PYgJbjsphtR7WSw2kG
ioT6VEvof7GGzfhWQMuvWM6G7vz/+AF58JRkCaYxTwwZsw6T+0a8iUyj3ymI8UMhMdSmB1kdjFMT
Oc6LyJDR5JjlY4byGRYxTIHWb2dpKxnM7FaRjNFYeRpE8Il/AOrBIIiNAcUGp8lnygWoRRgUcTVR
+AnqGKsyY4n4DzXUlyF+LuodKOwua8JmyLQSwXncScN/Cau8109dhylREjpj6y8oFetflkhUHRNJ
4zyv0pBmHHrWFu+tQz/kzqL8HqbqW2PJp6RtbSvpBK5300Wdz8dPTi9UqpQ4xF0Z5Vdz9Ofuqph+
dMp1qYpMimnWB2e4ksSZ1LxUYzywqjTrYeRe+xg9FHudkW7vrAN5/gSjB2Lov7rBU4svapFn6Yj5
0LbdxeVVFDtKJhi02s4RVjI4Y+p63RybEvtSbDeBjSyrlW3ds6EJ6hA7utM/52xXEjnTaltguZES
DyXzFSkQ/wNXvqd+e+h8DOY9X9b9TV+xEsZFazEDIs8BTOea9WyHEjmNaeuAt1Gggtv+YiWHC9VK
eULsubBpMmAjBteARgXS0WEBp1po7o3lxcp7O15eLx9u8yVZCeUCN02ummgg8PC5iceqRCEpmr/V
/eCbU3EoSgPgIoqvyKL1vq2lqnd6yTkUJU6TiqYwg+yKEayicQ5qvuEYo/wQ2JjgvI5b0QMjsjzO
q+hdobQW/odZ9+ywuIWbX8eOiVRW2QHM0BWRsAhcCj8r3UlmNskxEjKzK71RnzI7TX7Tqn2QpiGx
rdB0L9+kSH/4senQghvKuxpz9eEvUyncJe5vYSmYUp2/DxNQaFG6agBPUQeZIvBqAhPhJ6iXZTYz
FGDQuw/dYPgW9sdQFERuxyJnTeUnpjV50IZlbFH09JWj4sVH+T4/MHjWWNy72AzEV7I4/xLIuT5m
GeqP3egvUmkTza2yXyS+VelNuDwn5k3agolgEl3hZhq1ksu5GkmLqhArwnA1IKdmeTxK1xiIVG2y
i07pTjTrITB+nnFcV83GRBcRWS8mBTrpmAdXlS7ZcvosT77S7qNCELcKHnZ+q5dSVKtAZ4VJwcBb
qn0v+UPn9dMXY3FANmkLDEJg8Dz1eF1kVVMkLAC76pEGYODINTzqg3LNyV3pM3StcGmIwCwZCYD+
VtRexXtz2VE5TOC/sS5601vNjxDQopePtP39ziL4J2JM6tYEViKAxqSd2eyyeCdRDMzWmj1Vt0Mp
uK7/4lLO8rjXwSzV0ZhzVMqMG2yxuIxjSfNlTzkJM43tuzpL4t6DbMrRvJTgLdkgFSqaXvAt+MrG
wyY/3llu9+3yh9xeJlhdFvcYyHk2SJMGeQQFMYIldgPTfIWm2osxfZPr2kmmwg975UuJKpJFEpBS
BzsSh07fvMR1cgJr2PdyrG0DQGzjKL+Y6SIIuf9LWPX3k/ADBZ1KxjiXI6yIACANMFE7ySnAeaHb
OhKwCKW8y59k24efxXGBaZy02jAtqAL01jPF4rYW2G3zcFkG08+Pwe9ZBvN/KxNZ0oQu5YIjTWCW
Q30cxQ6ArQiMRCSEqdpKiF7ISi8DXZtBq4STA0zfkrhKLvhcm1KQbanoZmgsy3svRTaDIEmgIKBU
WVBRlB+KbLnO6XhUFyoIsDfd9EoU9xrVndFGeozM2ERKJJHbpjrqRLEbIMB1mptDh0tR7io6HfcQ
VVOlRenMHnRkfFg39mMfjKOO1mIwCcsbqDTEz/FOWAPY9AKrk7Kftbq6JumyTpnw/jXWG3zqdCpO
kgcSZY+BJXfXIsjbzRhtJY/zb2UHgjSpZGVfHfuy/YNVS06UHCKAGllCgI7tw4E7SSYmxsv5vdkq
6fugMVG0WR5Gpzn0mMJo9uZViFVnts4hqspvV6TMszzO2FLL7AhR8DFn7e1jsvlesCfptrLLvHAn
6hVvf8uzOM4gErNvFayTon5j3Q6aV1mSHRuHSn4xYoGBb4eCq5NxBqEakpFqqIABOjIAC3uyswhw
b9nOaOP3Qg7JTce4ksbZQj5lzTTUYD2wItu40X6oDjb/veIVzZX6Zciwldg4mR8K85WtIBQUkiZ2
+ACaqhDOIbcN6LaiFM7SvFYcCS3w0gmuOg9b1uIRmi17X8vidAWzLmSCS2P2zuaY82Py0IJMrPLq
A2AbbOk2OWaOCM6eXRP/GqyFchpDQsA9qrmBllXnD+o/1nD4968NSKkUS2d4K3DS773JsJSFlVIc
ajBvqsGJmtFZLCeSfl4Ws6UfKzF8opfm4EdPGFejNp7SxZ+aHaW7yyK2v9Tfk/CpnTqFo1EaLab9
csVDlv5FylvvsohNd7E+BqcCBPxQ2DxHzhNd6Xd/UOrB8V55yg4rIjsRePX2R8MElWIRnaJq/v5u
usqa8M0QbehVYAdluu/6FPgdlgB3YcspKeQshgsr5VoDlXWIdoDZGDZ4B93I+NZVt7We22H/S/AF
RcI4fZt1y9TlYmDLAKO3gGoQdIMI20pHd9mUK+NnSJzo+KlXc3VInkEsLNuxpAXzvP+v/jac1J9s
hV/Hxnn5KlySEtwdj+WsWbmlJEvPzsn2pWW7dgIgD462ds0WR6IjhpbVe0lgA9su6u9Vqpx+TtUw
6VGGbK7XTnXhWvpdEdxWkugSmUZ8dEpnMZxT6jAbrQ5FI7vyDRs3ir83X1ubzXFUnnzfu9MT4Nzf
lsJNERjDtpGfJbN/XwU/6G5ni6bAAFvpVgLUrSwoMIqujf376u/Hw0SyqMV70lbEBQamo4QSWvai
d0t0T+zfV2LkMshmDHmjstdcV3O/M2WMtIY5xlsFC2BbQBLqWu85H1IHMOyR4IOBeig6mL4BehJs
64FV9BvLVc2r1sUajov42K5KhwrcvuicnGuJiqZM0xK8toNcOEugu1gKdwF4a9M4dC97ls2bUwAP
YxoY3sVA2vtPOkllnRsT4h0z/6npxxFM6oEuwix9Wzf4oPm6YhATcgyTr19ESVu3XVijXBJHsyPp
2HmwMi9KslspGwBPqXvNnLhjR+ymfxkta1dWqdc2i92o8Q2NU5suw3VHGgTSwaHMzJs8z2+HpLEx
ozHaVlk65ZCf8kJNAGev2Zc/0Wa2rKx+Pad2SVZnNFLx6zX7D4gDc7wp4C3zQ+HFu89sH67Fcbpn
zZOSVQGr1JUnWSG2rAJDS7TCsPmg6Doo61UdzTU+x+xnEFFGSwdfJKMwd2xjpwLEsCI/zUJe3s2C
PLDp/srivE/cV+M4lzOqx3F7nTSDM5vzq2RNTlOYtjr+wN6ePavj40CSB6vt9rSZDmYS7WtNNE67
6YFXv4TTdl3KrFBNcWqzQTvChP6UPzJQLMd+l+5j8v0zimNQIusqsTCRw73a1EooyXI4/P+8nsHB
8CovB5xR5YtZdDcrT6AQ/Y88vqyDQbCm7XJ0aylwWNsv3UONN7R14mPgah69qw/I7AHpZbnTY/Io
rIluqpSByToTy+gWoFffuxKz7ooetSukThne6AYsDDaTPu2txmld4wgDaq80tO3GfS5oU2+mbcpK
NmeiXaq0U5+ObC6bcaNM+37wwDb9nW3ISMXuU/d6PilnoQoJsOUfQ1r1MiPdBkrgteHVruZPHnb9
xPi6LP744D5Xp+PeA0Oe2jkgqNL0x97rDjVIgha/xz7VH2xdwelE0jitjSpg6qkE+9wY270HSuZe
dfOrGZXt1A3F/ZCtXY7VzfEpTt31YyVXqDsXV92BnvQDA3hU92LKl7dZwQtfkc90yBAFXTbgXB2m
yrud7rP4sohsE9iz34aT6S5+eUW97hFz9q+dE+9E1CtbsJbq+qx8nKlZDSZeEMUXL62n/o6c2Ivc
4nnI3ORZt2UnhHFYtwAEQu1ScKmbIcVZhfgWV5kOIGoOEVjXXnDX3LIXzPDCK8OTrtnQTeZoAIcW
1Yk2g4uVUM7xK80yZ3IIjyCNJ930GvlozIJyokgE53TkKutBKg7T0Jpjajm1dZREM5UCv8a3srpO
ittaxYAoqBXs2nCmOnKkwLMWvxaBTrIPcklFOcfS6kMtxzpOM+ZeNjzFiSBOFx2FcySzGlBpjGEC
Ro6iBaDRFnWwtcSd65dUuAW0nfavrp9zJBbKhINVYmRd8a0btk2ifGtdxnupniRXuFCx6bYAhKIA
vouY5I3/b5UcKHSIAYmMszUuG/JqHeveQOlO2WEt7Fa0Ub5pTithnGZnRR9KlQWdaJursHFk42uS
PVAietZEYjjt1tNusAIDX5Clw/l9BmfM0Kki9Gv0m8XJK7znhSOak98OeFenYz9r9SlpPafIU5H1
s21a1jGLdpYTgLJ08VBpcBdBJWVT61fiOK1XLaPPSxPJFl2+GPmpqnaXnd/2V9QNnVCiIhTjqp15
kaczBubQtVn2KTAG6KGrvmjS4bKU//LVzmI471634WgC2BTxzw/AwhcHYxdPdvU83pqy3V+Vu5bY
n1PDs0iuolCacayOrLY6ACNWcsf4lMYuQDovn2zTx5pnKZyyJ7KZyAVbCNa67jBnT2GmfA/zRuCb
RFJ4XVeaYaENijB67aTj14Ucx1GEps88zgf/ujoJp9gplfM86NDqyjB0mh5TPz0kezGI+bbns4BP
iKwR6EF8eTiNwjAdAnwxcsc2W3of6NWncIAz6oAfJ8LE2U6wzuL4GCqKu0zWMd/tpr+XPx3uWxQr
Om92MZa3Z2Fb+PoJlVhJ5EwqJSmqrBpalGb9VEe/lypwzajZXxayabcrIZxBUTmwaCUjXDLqvdzu
J9CS6/QpjAWKtzmKgFrxf26Lj43GOikyiWK6Ipy6R6AQfgG1xPXSh4d0iNyAzkhGzUNlBf5kTvbl
I24nLivZnG0NyqjOoLEAKtRYA0ruWtIAQk+w4OmOLfGj0FboDRDjQcd+WfCmta3kctZW91ZX5QYb
YJF26Xg9modSxH+9mWyvRHDG1sVdWVcsH2wGf8h+jWRPsW+gpXs5A1WTISrZbYmjoPI2UGgwdHS2
3j9adUjnwhpVhGlgq+kO8j6+Lu+M+/zR8JYjG/zTX6NfM2ioc4EtbD1fK8Fv6rV6LTNNkWjPeB/Q
ivBpKR0jXcjpsnVdaxmcvWFZhI65CRnVj/kY7o3T8Kz8lDzZx8qVo+yr47gXDW1sepW1TM78cppF
4yhBpuLLP7Rdy5zYPrMtT7ubr9jqgSgOEB2Se80SU5KVPIXAOS9PkjQ4BSjZyjASPNRbbgU4b6as
4D8EF1y40UqalWkxSp4FDV/H8rWZW69X1OtqEqHXbVr3WhQXb0eqCbauRUchV9rRwaG5L5nYA9zl
Qel0KaY2H0pQ8owCkIvN6vVaLG8KcUTMUWH1FnRtGGey5YVAPgcx7cFw2MooK4uEnR1h6Vf0Mmy+
fSvhPJG4UgQmmRR83uAf4jC1MX+CudLpwcomhk7dXKNeS+MMA6DrXWq2EwJxHFV1tP201+7/ZBka
mufjvndEcK2iW+WZxK2mCcFWi8VVqj1qoRtpjqVVO2u8S/X7YPwppael8aRccKtbscv6pJx1yLFM
yTCiijoXJca23Xi6i/VdGz2mxS41H6N69+9fiLU87mVaMrWjk4QkQKG5E2ZPhpF7qhG7l6UIL5B7
iIBHAbhiWrBqU/sd20A7MoJcRrlp9sApQj2kuNZua1GyuOlpzi7gA613TYEX1+CtIOrsksF4oPp0
GMv86+XDicRwnkYxzRoL4RgXGwMgSt6UkZfX3mURm4/P6iSch5nytpbmCB5Gx4zYRGOnaOL9ZRFv
O6N81LzWBM6dpH2tkdTssX823E8USJ8zlkqKaAdus2OOnft4MF1Qi7vhHH+V5fAVM6yOOnYgNX6a
EM7UcekRy/RVdXIKJfAiTbcnrMC0ym1A7kAE6AT94GZG44WS4k01mFak/GGJMJXV3pQyINyj2MMf
2g1afJiNn9ZgHbKw9nWSPOpy9qUFW9AcY2SMGF5ppS8KGe61NEZnofJic7STprjK1NnOWvArp40/
JsljWQz7qc0cOmfPPS2dmsbPQ1p7bQ+co4YcRhD1VCpaUmW0q+LaKWXiV8bgATrCAbawPyWgxTJ1
Oyu6x0EabnNAbfcytoO1uAaLbjucsAS+rzLimErlFJm8KwbrKTPjY1x/XYzx8fIVbb/VZzXgt/Z0
IzdTSWWahvkAYweQbCc80vsf5aF0u9ouHNFkwGavgTIQHgwlA4WVbxzSxsDgUoZsNwK4EcZ6Ulu6
NzwZrYbUCdzkNT6M7nyIjsBJdPNnMVPPtuKf5XPRZZwuJQgvMKHIOOfifexlKah6wFeJKeInVheX
rmKR29gqn63PzNlzHSapUszsKxvO0lxr6V1tvAamXaqCsUzh1+XM2kyNoasRD+E+B1eyIwd8o6F9
D7wOp37bR3qbv+hs42e8c0Sz+9tu6/xpeXvvsjzrsxGFjKF22kbd10X83E8ijMTNvIuysXaV6JZs
vBVUVoHzJI0G2nGo+5Aja6JEu9RJD7KXCYma/8sjc5bElGklyYpAwp7OUNY/cHhwXShqAdsdu/pv
M3bzs+FqAue/HWaeZbKvvJIJJLxEJ02JIprxXZuv0OawR2MfBb8Fps9U4aN3PsvhDIGO9Ui6qPpT
rMuuBtd6KTDPl/rdUb7TGNaYaQd27ha/auH8ouiMnEFouWTE1pwxZIjwOQONMiAHppNMHIPheFjA
lQFV16tu2CL3IxLM2YdRDKmRyWjkZsk/c3oKg3s1u1JF496bhqDIaLITlWJckgsuzSUHTWdmIaUc
TlGyo/Wu+tS+IeBj/srgsqxMDcds6N/2Dee3Wqv5c3CAQIQvlznp82Vl2XSaK2FcDNnKYRP3ISod
0TzZGu0dbL1elrBtaisRnKmlcxdJFUHWr1+PmK5GHq7eBruIAKGtegJsgwMWUuBl7ARi2VV8sAJM
zAMGHZvKWOh4b23GSJYRQCEoSM3WaxGru4L2flY/m8VkE7W5U3LiB2BezDMUAlBIEohnt3RBPI+X
U1jyrGUlGjeNO4NOgQJNH6AvWL1VUXCQD5elbd/i37PyDGuWWsZmrkDYYt6EgOpVhQtxW01ZNFL+
8zV5vvLEDMBXy8i8NVv3GcpBc9J89AmvRThD2xZ2FsQpZA+ayxHlE2xtWc999ahi2wjtNsHtsLu/
dDmcSmoZuIU1hsMYJEdLugHjNJGfablXqq+L9tWglkDeZieAotFryRZGUE0eaMjKa6hdg7HuAWQi
kdNfqxKQvXRsLYML4CaMbEmQG25qBItMDEvHg8mjvoC5RJkxX4tqHu2cVi2vwHcvMGyRCO6ZyaUF
i/oEpfOFPlXBrSwKOt4gWj/c0uoM3Fsiq1E/GQQko0V5o0toEC6FmwaaXyjd3kx+l12wtwb9iFDX
UUNq90roUTrfgQj+2LfZFWhe3bTCXjg1dlMznKpR9ZQscRtgiAK8IMcE9VSPXiRX7mRMP4Jx+v0J
q1z9fu5JammUVMvEtGy6ATXxc0L7h8sSNucHgAv595o5J6fUll5YEgKm/0zHsjng3u9eU0d6JED7
xPDJnNv6F5HH2TTTs2A+vQDbeDQrBIGvOnuhhst3217gwdn1Xrh+HikmCtMpNws4NUl/bCIki24+
+AZ9CUQQsKKzMFe+isuyoMwwixYhiJ8cTT0luS2uRTO3dekwnFsrjUrLCx3he3YV37Mdp+5Ujlix
m3ds8ktOXHJ/WTVEX49zce1kRRWZYZ1TkXwpOslJE8CBSKDpizBOkofL42V521W+lUawr7z6iiDN
Gzu9xFfM1fBuwFRmMXSuPsl2Wcgn1fxO08SmdehVETCnq/lrlxP38k/Y9OqrX8A5pF5P0lAp0WNj
ADJAhdqP+LiNkKN1M7xeieHc0pQZlrwgeXHbmdbolkxuHZETmWvQtxf3Ia2vgW/0mQd+JZNzJZOq
hLQs4EpUEyv2wXiotFJgbiIr4FxJL80tyvsQsSxAS7RSJyJeZAqeJYGWIIx+ryX1iMniroXDYnlX
5qJIInnzrXG3gKMdMNLYj72sE5dP9WGviZh5pUkSKlUk/4VOv7Q85o1g4EjghBXC+Y+uSUaqlAqc
MHLHH0bJknNQfS7EmV/KrxoqD4Wj2MQGXIHzv52O8ypmbsix1KnYurOeS6BP0ftFNE61Xdv+q3pY
2nl/YzKoxrK2xI3V0rNWH7Xpvgh3NX0O4qs2vybNvapdz5/K5lZCOWeiJmEbDQMORgkQtJKistX6
KS76L7HSivD+PqqIhc1ERGUGUi6wZXP2LLe6Mcg5QiVTexmwSFgZJ0mYk3+Mn5kQwHBTYqmADOMO
RNA6W6I5wVesfqupL2c7kqB77CzxTWze6/mdLEKUY97u/YvzXiLnDacirc1W61FGj69AJDOBM17b
5bPIoD9Gge/FcF8Pzwy2I9GIAPL26N0Au84riJ2dGBd849/poS3qQorOxblCWaZZ0MEFu5kFoOWw
sgN6H9auKoI/2HBV70/GOUR9GoZ6iTCHWs26pxS9kw7tPkQROpurV7WdjnkznjSsYobLQ2FFrhz1
/9rrv/sFfB+5IWDzSvoajkX+1ul3piR4MDfSkvcCuHJGAQYqolbQSlZUJN+L3bCv3eXI4FYZaIVo
mUsRKMvbJ1/FCHPfI5StdIwpY4ysu4WXRGKsgwPQtfxnCTPho6vh/2Sn2KnbPrdH7aY/iX6F6GL5
KqMSpWFUUpxa8Y0XNs4MKiJXf2GztpIr8mTb3uWv4b/V6VdHVuXCQnECD5BFpN1i/G4661B3wn1v
0Zfl/Itk6EqrTKjjjM7kdl/1I8VSEij1egb2hUHe5pcoUd/oMLxXHs7BEMCmJaBnRlE4dNUjkEW9
wW4TkEJkT2w2HE0OYY+BmdwFn8an0UWjNIpkYm7vD3605I07yRdjHYvujHMxZafWqRZDTbG3EFXo
i/uWCJxGJIJzLsao0mnIYtnN5cmZMcNftDaaZP82PHh3Q289hZXulQFGJrQBQmJQUqXSPtFNW4l3
l4UI/DEPyNtqmNevVcxktc0OqTRV9iP1glYQx30Mut8fhYuxgoUGYYdZaLeIpcMUAiB1wPIbEAaA
GG2rMYraxrf/7VxcbNU35VAEJSSaU4N1u94JFsWfk9nJZFlwuP/ihw1NY8UhVefnzSRMpmRxqxFY
b49l3oL1IjxyKOzZxeKDL4K8376yszjmTFZ6IZERtEwREiVgE3cmyBhUu5vvrPz75S/4MQVld3YW
w/mkdIyUTgFejasNw20TJp6RAJ20N79kcBO5JBrq3TQphFeWhjV8zPVyj1kThUM6xGypLDuWwNik
nhCeYfPDUZWRQmJFDitc7z9crCZAAk6QxZv6iwbKnaXrHY3uKkk4Bcj0+YOnoyAewB43WJX5kaSx
Sa3Zwlg7plj+MLNLzhSiYr6AJYaIyfI2r0pFmAb8Amp+WPrs5iVS5dAkWJqoXZpEO8TDmLn9NYez
VwKD87JibN4UdpvB3ozhPESH7z9j3geJRAqUCtS+cYiOOY/RcI2EHC6L2TarlRxOz4mWogbIRoEM
tfdNY/YLA6v4Wmw3YWgnSbcHF+txtpY9GQZ3GgF0VC6emceCafbtj3s+LmcHoaaksq7gbdby6USr
zLHG0ckt1SEWuIhR37x8bNHXZUq8su4+AiRREeH10gLLIVVhl+ZjKNoS3ow3Vp+WC/tLuZEVY4bC
mPN+iiq7n5/+t1NwbzAIbhMgRQNgUCkXpxhzP+p+aPrnIuDVOTiLNmQUTzuiMs87vVFbYbLDN7zO
K8GJFh3//UAjXOJZHP8iLy0F6vCIu1Gnm7r+ZzFcU5i3bD6VKxmcH1yAPG8AUQglFsMxffTSS8f6
UuvYT44dABBjuj36NXynTv0gDtAEqs5zmCgWQGSSEhbXFl9i81QOh04pgVvmqY2g+yA6JedDqiGe
Ai2TwCBHgOdyBfa8YPQkYIqW5vUszHK3bQp9G9WSZdXk+76Y2ay1ekEzUfWHQ8NI3rzWWZ7xBHTA
OAps8nXubFEDRCSUi3lMqR4lecYRzWRfJrdx6C/C5iz7TB/eGQ2PGWEkUwrfJa0KSgIpw8E6HCr/
ojvxnX6o3QmUG8v1vBdtsm+6jbM4vivaaxhMKyHTtTRvUA7dePcJr7H6+5zum9ZYtEaMv68Xt0A/
NZSvmjDv2QwCVjK4a4k1LbeCGi5jvuvca3O22T6U5Kl2/aPLbYBbsoxLOgSld/lsG410OA8N0Y1u
aox5kvO5fd8UpZpCMJtstXaxZ9wvoOtRDvEh2pNT+1xcG18vy9xUwZVIzgs3lprIoQQ337bd1dwP
drUkfp6LnqztT3o+GeeFU9IEtZzk8FXTP9inDKfBkcLfxuh/5jRAnAC8hWJZH5qiRgroDEshbpUH
fliMjjWZD91IROH8ZvCmneVwL3CsVIMBcnRo4bV+NPYJEKM7u0eJQQGhrQh0e1stDE1neBQgRueh
NPJIjmvMFTK1YGAUmUs7uzvVrolBpuxIGdOHL+oubV7YSiZ3QiVTxmWUIbPOIrvuDTtSb4ZIsUfp
8fKVveEJ8Q4KcSLojUxqopnNqUYWpYU+NqjOdgN1dbPwJ2nwAg08M3S6lmvZMazRKbPqJs0rV0pV
u2jQA216O2yw3EGwF7F8AW2yoxvFnubylzzEGziQF9kcH5oAoTyhzU2thFe1Mh/l+XuTYB6fFteY
Y3L6qjrJRrnHuwCEnPigwPYUBdzf8vRT0fNTXddun6SfCVtXR+aXt4y2pdIgzcDNQZUMsONOtGtO
DB2tBLhM5ovqYVtvNrUwtqkhzdTRDX8fLzbW2I+RgXJY1DavxaL1gOKcryXZvNXkvgeKM0aRLl/q
ZmC+Fsm5lTAgdOqqGkRBB0RdHts9r54Nb3IYk3X7aoo2gbZeOQrYTM14W/nk8+s40AA404yQF9sd
WM4wWuj+MP5BOuXlrpgzb8s6MMGoKJaBhgLGYd9/UTOIjaCuZbxyyaM8fBmkl6H6qXXEufwZt8Uw
XA1MlEAHuYurqFHLg7mgejtUbp6gxWvkz10o35vBLHJpW18Q+SHLezEDpPHDvTkgb6QQbU+30ptf
LVV2SUiPSxbcqGkDlH8Q1RuVr5mWHQzPeq4fu7p4teZvlw+8qTcqfgGyRsVCKMZ+5Sq1od0gk3wO
UVHAiG/HcGpdts0lHymaDfFNu78sb2PoFo4H3xbTa1ShFt+10cwu0xOW5bzVx/3qgPjoaJzonuGT
Zqfxh3Ysd4WvfQPqjyt07FvPyFo652SreNEXLX2TjtDWpq681w+ZLQMRLL8RhjUsNOId7Voap01y
0xAlillGR0PPsjIbcFdOPTzlywCfqvwDsKZr8AI5Ut16c2vcX/7Um9Vk1cICFr4yvjRvM8lSaU2q
Lqi5vkTf6F76guL1DkkYOqeFM4CVRdQ73QpFVwL55opRNiRPepYma1cG8TXyIjjRll9VLWYtRAHQ
Gm+eclp1VjPhjSS+vGNlPaDhO+a3snO7I9YCveo6cJaHeW/8vCx4K2ZTMWZG8P7KmsGb6hKwIrmM
hm1cYPYwB0kzBuFNPRO4hC0xOJlKdcvQVBjIe1uUqV7nMQa5UWbo7LA4UgMAC7qgdLJBsQR9WElh
t7iy+DiKiLRICOjjrD0MubZLpCCx01R/ymflVpuzQ6FVjj5hnjkCNnln7Mt22rXqhMXg2JXHxZ7S
QdDw37pYDbvBb2OlGm74/W9SijKurBDufbTS33WTA5LZgL1gdv2h0AEBJ2XP//5GNQUI+QiAFEXn
6Z7aRK2aAOh0bkgHO6wehsT6Vs+xQGE3L/QshR/pmpUUz/LSETcqbaAW2Kl0TGoR8NuW1a2Owg91
dSTvu3lGpbsjt5r53CSfUpjVKZhTXSkMKKSMiEo4BQZMWhvs0349grBW9sZbBqhTg/imPE03paAc
sdlUXB+MM4dMTWgZzTCHDqC2LAqXoI4OlmP95ggqRIFGsACJd9ZraZxZ1ESJh5jilACnNArs9dN7
a3EYe6BJ/xFyWG4FGmtpnML3ramrNWtPxABJ0+CW8+8xferz/1EBufeO7YhGSguHCebUQfVptzNF
m2ubprvSDvbvK+2oFX2MKkRibtei6zzuk/73CHjx4ZhIvy/b7LYkC3E1Vs9lwvNkhYo0B1UHm6XB
ISld7LPN1v0CDpg4ci9LYtHkB12glOpYdbcslc//WilQ0gggmG4Tf59URLPqfRr9ItrPqLg158BW
Jsu5LHFTH+D4dbQn0CvgUezyuGyqbIRTNmFiua45XUx+jOpvRe9TwSsjEMUD2GXgNYM4RO4U0x7S
a6ooXvpjxFbj5RNt+r7ziShXN6pDrI6pARrLWfRoDTY6s7Zp7i7LEB2F80wqxn/ixMK7TLHNSr2x
cxT0yUXFB5EUzg8pRTKkmQJtGKJ7SbuODFSknGjxL59lM1zTVENGMYpqimlxhhTKIUmqKEYz6jgp
QPUDYJkLBGftLv9K3PIhdjPn348cIxRYiWQ+cWW7EigIR4P1NTDs1lUHwLCnmggEc3NCZS2ES93m
DHypcYK3nQ3qLwdthwU7O75nJb7hNbyuPOyjOQhAdtFjZBdP9S140FVbFJtuOo+/R0Uo9/6oZa9Z
BQlRAZgsex5Mu9Jtrb0dwUE6dwLvsakvGj4sAUAG8n/Ot4/RSGVNQtwtN15SOLT/lQ3fJbkW2PG2
wqzksN+xuj1ZShG95djOHHbgGNuzRCr+JQGOS3bA/XFDnj/3Iq8kciqqdFo4lS3abqrfP7Hom2Hr
Ra8UyWJe2ML8iZnvBze8EsepZ5mA/s400NRkAUBrl0fMFfloRxzmr/NeVLPZDKOQJ6F7arKWLWfl
ZZmEhVajg6/JT/H0Qj4z1KGt/j4XX0wlDZeqwYxziTiwudXirwnGiqJfAi/CfubHb3Y+Bqd83RhF
mZVBz5vdghXlYhe5zb7Y938AzN1PqsRZHqeESTUacsYmxKlst7+rQwVc0AUlQfT72KT4IAm0XnRN
nApKhBQYCoUznmIsXQIrSJlFn3AzElzdFKd2wziB1SAyMVhqKU86/QeQWZ6U0X1B1esiG22MK3jK
GDqzdien0s5qq92IPSTZRMFitA5A4fW0IdgljagVs0ESDn+N/FNmdAgmctH3Fh8FxZSA24xhjgR+
Du5EEOTe5b52r0cohkd7fR+7lkt/ziftINArpjcf9eosmntqGyotOSEQrfrJLfjJnWDw9NvKk0B+
kt5kta2c/j+AS7dd6VkqZ5SdDLRBtPcZcKniRKCmBD2lm/o6EA7B3nGb2Mj1Xd27fNZtFTsL5Sx1
+D/Srms5blzbfhGrGMD0ythBaiUr+YUlWzZzzvz6s6A5d8SGeBtnPM+q0m6AO2GHtWpNHXTsYTkg
6ZqNp1jjLJ7zrpL+feW3O1UQ0yzHu0aIgmMu5VYgkKeey5/GuzvGMtU6nbQ+Rnjo48mZQZ6hQ0Gn
PvZIx0Oh2n6qrRSTscqakDYadVwZrSJSyNf0+4A+7kdN5pEbF3gnYwxU74s6SRqkllHbA9zfQBWo
0E6FXLkEGxYYCPg5BI9Tqp+QuTlN0B+MDEM+enw3mbU1hsSrx/Hhss5svhhWF8AkOZkSJyUABf5a
wgBWDBidox1/jJJ30V9KbElULEECg+jpeLENFIqdsSdomJe3nc8r1m4Wh1f+5mORYaWpiIm9mJf/
bZsEhxybcPLrgGHmxirughMvmHAM7+PwK3FaO46atkDcSDv0kuaqQeFf/k7cIzEeJZDapZzA0Qju
IcmLdasF+3a6D35SFiBCF0p4kN28QzHepOzrGNPRyAa1oXGaKPVFs+JUSqh1XfDNH+3M1b3JUR7q
PcVKiozGrYXIaXO0D9P+PpGfs7L/d+7xo764khZGrZGUIqyvF/dVfl0bHPfIMSW2Jx9gxlbRM2QU
4gGQI4fQpwt98+5PRkFUjcgGQZMck2SMy1rSCOxhAd6O+Zgf5lyxgjT72Znj/WWF20wmVmIYXwVS
xDkV617EO8PNlEcl2RHp2DX3WX6oDB5U6faTYCWNcUODQPSwxxPT0b5T0HTaVTFtxQerEfpy/wtr
2MfX+KJ7mg5+K6IbaGYxwcwcI6MoB+yOoKkGwuNMrCxJBZmXHDulIBzNpjWtPg9iOzMnR6jjExAR
jkOl2w0onUjRgPpjTLBtbJJTX5p/YhirH8eEQL0c0L6WEZYGyZK0nZz91LBjMj8r6c/LX3kDDQ6Z
mU6pBFG8ATYi41ZmbAUBiwSfmaRW/pvi0i7HbldeB4641x7Kl8mOdjRDivzsmrcPsWkwK9mMh8l7
Se8qoRWxCEs/eXyd7okn77hhd/M5tpLDfOowMWSx0iEHqQTqE0jHAIFS7ERPcQsQWl6+0U23uRLG
fLpEMPQ4pQVSSalcVF92UUc4TYfNNGIlgvEA8yi3ykQrvnoZYDI3uwJYJ4hARLuRg2+XT8MTxXiB
BrPoTY0pYUdQQJCqpoe6VW6I1FqtkHAykU2HszoV4wJis1f1ilbNDaAZ3WblXiqeAAYWpQgJiXP5
WNvW/ymMxSHsOqIFxQx/k+zbk3ADcFy3+yGjDmwNbo9Fktwbj80jRj8497k5obOyN3Z6sNTA4GJo
+HbJvtv3v8KDaS93qS/v06vJBR34HoTZf4C6eGbkLCYhAAcKLZxol2oxbjWCXQLNtJL41KeKa2rC
tyYJZKsPQPMO/me9LI8z1pk579/tDHB15YynkVJ1iLKPdg9GWWTMTJa2YMdXNaAfsUTKcaDcD0zN
dBXsm7AtxoQ0OPKBDr5Ku+wHRqGs2CfW5EpAuAzsztO5jfrNMQHaaEWxX1axzsW8dOtUyRVdHqiv
Ee3xUO1zt7zGXqCrngJP+V4AI5VSOeReHFlTYfPIyqgr+xLVVuKZ125XtTGeMxScXSv2S40dkh54
VnrNsZ9tz/15SuZbjiXpsL4CLZ4BztX7w1HyBZ8c/zlNKtXbTzHMR6xkWR6WGXU0swX4I1D9lg7A
LAXgzpLqlMzNn8wGreUxgQKY/alea/T2nMHJ73OX8q9N95Qntbnuj7wMe9u5fh6PCRXzOIcgL0Xv
pGvdhrKSo4wceiJqEpe93WaavbpGJl70kYK3ZAo5hQpgp7AAYkrsNGm0j+PB6/SIA5nNOxYTM6bR
qIXKgLg5+d0YD5Fy0MbYKk2ODvLEMPGC9CCGyRUkcIO+74aDrnwfo6PGHaHfTh7+/kjsmLJYNE0Z
TjRB8lGVdJZjbmfPCsU78lUA9uwufyqe/2Dhm+IuT0mXQlzxIr18ZEWPxCE3AjxIjrF9OhZXghg1
BE58df1HbZVPRWGRnVQso5oz9uMdpX7BZnoq/yLcigtHGVXGdQh6m6R9hPyI3mfvo/gPrD3T7p7V
U+uBl2nf+G1nmZXFe6Rvu0aQLhtojSLjY/QFg8TKqFN4s74FyfgpEa9H8Qfn620ry98y2CpHTeaY
pHjHOGgB2KZYvoTV4mCSaY8VN7j7wdVL7dkUMWYM3oRTbTQHOWlul8o8FoKSoSIUnQITjdR27ncq
GR15EH5GVeKQMXsygOHCcQycK2HLJHVXkrzBVTlFVlpSQbxw0Y9VPHOuZbt2oX9eC722VTA2hhkP
WfqWDB5nO/BR24+s1KesY4Lf+dkv3lLj5rmwuqYRRVc0THqey5NRYtfkCHGDNqWN7lvQ3i0mj/ln
ex5pJYXxc2aIGWCDIAiKvnYA3TReTkKLipZhSeAROZXOuCOn7oWbQm4qmUHQClQI5WVkohTp+rLE
2/C/Hqmz0Sg5kt4iXnYorsvW5oWp7dv8lMeEKa3v2sIYAcKclYCBIYHdjLpFxMy+bDw8McxHa5VZ
SDtC+1htZWGvwJd7za5q8ic6v7o95qsJQ9aRmSaGQ2aX+WTLi5dGI0eITL3YlzxsJYVxNoncYvsE
jVaknyU2aaZd7saguLKrY3dU3d4JrMYqH/ALjvh+bn007sFtzwmQH5WgCz+CDV0ywrBKaKVIitTH
JcB2ag/yESsrtcweix8N0HiHZDeRwhUjzIoY3TGPiaNoMVYuzLeiJvuyyn6WpvFL6borsw1Gp0oq
P6yBGSzPXjJcJ4uKhqCJzeEeNU8UdBVktYvoaqOJYTvZDTDTMPTRz6VIvptJ7QKf5ibORp4pbsaU
z9tmg2bXK+YkGnjgx2lgmSCGVMS7pHobNGfkDa1tZh0rUYwrI3IwZhPmAZ0svtLVX1jbt6RsZ1Zv
l41h+/2yksOESQ1YnMEk4cnWuvIBrBhoICk/Imew5ps6xhPiQ21EDB/wyosfMeqS1jBJd66kVWME
cGsZBvJbaznG/y1kcusy9D9dksQ4smGsgJes4rNh91z+Tg5owR7j6/mVPBgZBpsrP7Dj58v3ynEy
KuPLJm3o2rJD9lEWT9hlIOHPVnEvi9i8QE2UQTMmS5qms6tFdSy180zz30R+qrT3LLgbq+8B6OGS
0k2zb2BTH+d7jsytc2losWIVDE8mic2qolSMNGAY01kV+TC7GtLFwBmwRzFkFsaLfc3ll+94MhlF
abBBns8dzlmWbltd1yW41Hl+lE63sCqyPhf9DavMIUiCrE8mnEvLnPLpA2x0BwJgf7DG2+GItNFd
XOm6efxAGfF5Y/ebJwROE5Y8UeMy2GHbqI+rIAbGuZOWsYXy1BF8yDs1WO4ufz2OGHbaVlnmflIq
Oh3ejJ4xGX6mCscw6XnzsFv2hvkQ5A0m1ntEdlCr0to5LQU8b/UboJx+0G+k/vyaARWdeIk7H3kr
npuJ31oiE2y1NgwFQQe6H11TrDzVS7EdudzLN4Iv75TRajlln61AsJbHhN14EpFAzCAuihYBazDt
kzaIXlMbjhZjyRmZOUc/t6KBhtvUUe+h1LaMl85ADT+GKXBvYu1ogHhj8sfgJhv2f6AfKymMoSUp
SqM1RvydrLvuyud8iqz8T17T65Mwhlbopd6ApR0hVHTFcBenV7N2IDyqeXr/X8x5dRLG/Rpgo5iU
FKtDifkYzJXVqgOeRaqjNGBfELBj3N+rROEklpvNpfXZmMxS7UEIpSVIxrDyheKyJVnlI9nHVzRV
V1x0NzxeP2vTolfnZPR+mfEEFQErj2TqJo6Bufl91L3LSrH5/FifitH1Em4xN5Xsc3ShnizQAAg2
YN0px43sAO8SS+mlx/PKnNN97GmunLKqzGC8GHC6LLgWyE24nNSB00vliWDKqKD8LfWR0pzPc2EN
wTFNvms8APfNivTqBgmTy41j3M+mCJ1Pp97SZC9qrSm/DopvmvTatpUN0GARnBGS4Kupc/nrbfAN
o0D6qSGE8RxxFVdAScWTGOtkV8T/QIL+lfv6rraDWxrXFLvQLKApo0EVucE9b2qQ47kI41OkFuPT
Cdb4nOBXX18pld+B4ljlRRx6gxfsnX2qFlUdCDOdKKX+Xz/GruGID6qPFXWMP8U/Lt/p9vcEZBIa
uhiGBM34ebKAXf9plqgPU28mdPkkDF3G9nKgmWTm84xg26uoItBHDBURle3DZwp24OcOZ9Mfxt+L
A05eVOl6L3jA+9/Ndvz3HHUaXy5zJZBxKuaQkqTTYRNilIKb6BCZdzMYdBbtNJP3gBdKNxVEVZBP
GmhlfEGpnBF0BL2o8emK2JqT1OpDUO88tOqfWPpKDhMSFjPM6mjCqerQ06KTJO5j8fGyYvCOwvh/
UpatWVfICkoJGHjGazo/Y2XKGniv/m2XvDoL84WGSE/lOYNKjPYC2psChFVhbcGaD+hsv5Qelkxs
6UF5/5Pj6XTAEgvGXxDDphmzQaWG9DGhs5v7FFgr48OUcqRs53Ialu+xXYxHBtvZaqK56FPaRaC2
LKdWfOh2sa0jdZQtDWt/Hm88YDMGrAQy7nmp5AilCuT+UaH7KZi/wF6Fz1dyYEs3tWMlhvHEGIAz
oyygpRodeG7vTR3bgnGUuXslm096ZBp/XyDjcmMilVpC4VEjPfzVd8Zd0HVvpqj4fZGC8yq9CbFi
bygT0pQHXS9/LWT6ZpKfgi4/k2a6EorbmDtruZkwIw5hK5Wg8/WlKK4PWiBlMI12fFyKlzHDppry
o8/3ZeNf1tLNzgaew4oGwnUTNVnGCrtQI4ksoDZOO6Pdy4gtWH2Xed2xAXH6teFIKkqYyQFNFUrQ
JL3ycrJN97mSzxhnEOVZpzYwk9owr0IdxFeSlhwU8HqZQnFsJgU8yTFHt7ZV+PPMTETKKsEkIVhQ
nUyxzeBOjB8n3m4xRwQ7yRCkRIj1SUYN3/QV9UYGl+T4evnTUcX8Eng+b46dWaj0WsfqO1x0Mh2T
9Hoad5f//2a1VKP4CMD0UMgXyDlVXJI6HPAwHbE+Bjyl3K3f6IRo9KC6xVN27J3ZydzILWxKlS04
6p4Pzro5o77+EUwgytTRLJciRXjVlVMUVXYDaNayDN6V0rCmSnDSrPBkvbGSSDsuhQwm+eqqWsh7
koXfpGlCu0y3+qTz5g40C5dvaHNsBImNrADbRZe/wOTNGNgYpAEPafFQoi+97KofeopdVqz0WZhi
v9bcwM05j+lNg1nJZP1VSoqgx+gcWDIkC263NkOrAeIJYA6w2fwne07rE1I9Xz0qAPnXLjLN+MGd
toDeKN6P7V4EmR4PSXk7TVydi/nQHRC8zLYrKfIwNjExiIIu/y1xklO2G3cmxwNsRpeVMMbrpVHR
dMaCY0kdYmY0Y66ga67gFNwoDpzLWrJpp4A10SWNUBAv5tHUqHoDckR8ME25i8pDSx4v///ts3z+
fyYgtyKQr40R+Dta97Nqn5Pcn4Z7DEtylH3To62OwQTkRtfDIAAlk6N3/iTbanQTdg+XT7KdvK9k
MLotZMFIjBKFCMoHHe+UHUqKx+VusonX+eGD4P3JKAugWSSRMlBjOIiJBKqhxCiro6oezQ+D+Cxo
h6RHNSK6CjUea9jmZ/oUxbZ9unCKNLXHniyp7FK3hfIAarlR5ijD5ldaSWGUrYtiovegunXAhLmb
pMgX6tkS88rlfCmqVF+Cz0oOo3R9qw1G18OAJk/4WXjBfrlbsCaouKkXOrzxqU2XtxLGqF40qaMS
0I6EaN5K2FGqMyyf3LXKKQ3etJj7hNysbmOOmygq8By0j4xx5fPUpRdTfYRS1MPwYDSCPxsZWGBF
K64i0AEAImwcd5UR2FHOA0Tdjrkr2Uw6JKgj1qIS7CygI3eS31Jk8xSYrL+iVpC6+S/NoeEFfKvg
2JX9xDX3Ayev2O6UmGB8xX4hevVs16KXuipMSQYk58HYDahfNervIkair9fWFGNpyohsPTG8Yk6e
OWpF1fOLWq1EMw4giLK4H0J86Sk0T5KZ/gj10EYydRTLwU7UGvDlua11mlVMigXSEI78TRtdiafW
tfryraz2UWrCVbfkblQemriwuwljPeilcg5KHQt7UEwJGECEA1AgFnvPJelyFhFAkWD24hq4zr1V
vhFbshJs+gBU+jeamL7wHTBnB5kupHF8xNYpV7LZcRhVj+tIlhWQ/+IjRmHlV8ZbuHQu8DG8y8fc
8kZrSYw3UjojyBVarTB7vCVk4JYN3Xc54Xoj3olYbwSCC02VwdtpPPYu3eyr7egGfGKugibp7GC9
3s24GN2bGcv6dIxbWqIMi1/YXcHTGyRlsE5JtwAfgfcSEiWfBxpEU5ILGvMRO1e62U8UBpSCxgIw
GTRRe4wvJfNex6I2Rz02SwrrczFWoIWlIFYd/N8YDHbdYRe08orlodf9trD06WYBlllxE4U2qV+6
gZOZcaXTb706ZwjHoyQdXEDr9k8f679+4wJQ0Orw/jS5sWVTRfHAAJ2thrkgNgNolCIRmxgqGko+
0Z+w0bfwiC45ItjIrzRpP8sVisrd+IxJ2Sne59zu9lY8Rgr4f8dgZy3iSOuUPMSAc4s1XlTt7PRR
A0YsHZnHrX27bNabqrgSxpibumjZCBpIVOiD3qmhKKEQuGr0LjfggR9M97I03vUxZiZqfR6FZYX9
Vjm2xtQaUsC688oQm6nn+gKZyGN0UV3naNg75gOtUqducvNXIY2CTOceH4iZK5Gee6Xoso6m22Qk
dOcgBNFWnFrGe3ZMrwZXwSB8imnLK8IZpd68SoC664DrNL5yTlZABCXVCNuqWrclh7K+08r95a+1
7RVXMhj7BTJGrNQjDCr4bt6oXut3z8ZV505PnV098sZiNh3/ShjV1NUdluZAjNoY0Fk2HwsZGcIh
aDA+xbm2zRohAOL+vjcmKzNVbZEVDU29GWuyikdRDUHieEI+hnHJyc6/JTsAVmSPvFmxTUNbyWWy
hFnqjIRIOJ4eXy3jaZQ8qb0v5r3Mw+rmCGJnHQAjpOeKAsXIUk80jtH0PsjfGgUUWBzXsZn3fJ6I
RRcrpGwqxwZ+yowT2+h/hIpq1ctpUEFEeJrCOz1+4ugjdQ9f4uZKIuOssiAOW92E9yU++W0CToLi
gY9OevsXAQ6vYLKh/1j+pEBPuDRg7rFARZkZpktijOQjK5DdxCMJ9pdy7NA1vn5r7i4f7+vT6Fwa
czqQsctduZSKU6tWoe7UzJ6CVy1/beq3Ur+7LOursZ3LYhyx0gIvYokrsHwatgL4r6V4lxXFMgQe
dcFGx+ZcEuOMk1GutDRLFKd08XxdYvD1Zc6wE36RypIf6JxmaKc3IkC7rH93RMYnz+0YqULeEjCa
Nr5cte9mmruA2LoFK51zWdQGbd/5IRlHOQVDN/dKALwdbXATFNe6uXUG0tzrWVB4DRBjcl00LFUL
d2FTWUbPsYyvweBcPuM7SWSIsY5pWMdoSh8Iho6RjXsMKLmXz8nTGtZ3dhmguypDdmL1JYldMzh2
7Y9R5yxf8uyA8ZQh+pVh3fXE6dN9ONws8bPe32oiVncSBchMXCv/6lXOLo8dtpiGiWRhTOUdepcO
wOXgbui93kH90hYcw758iRtZ8bk85iUVCEnWg6CQoDIm2iSzcmCWq7qlu7oPZFvkRlxaNGpj537z
XCLjWbIiqYMhSzF5XH2rWpm+/DnGxnOV7LTFaC5tLpQmBWT6mHtDyRfomVemP/gAZOR4St55GJ+i
A7VzCRoIU+PHeDwA3O3yJ/oaQs/vi3EdWToXqF1Cz82xsZrYaaeXOLeK9l4bOPMbHMMljOOo0bMb
gDlFHLmqd4lYeF1X/pC0fz7/eH4gxj9o5pQ30hypjt4n10o3Of2oHCpp5vgHjuUSxj/oYdnNZgi+
sA7LRcF9DigerbC62J4T01IjTveE443Y5x7KWC1Ya2rcHUgMwgcJU1mdPFhN9Qd58Nn1sa8+Yeql
mgQDQT8D3TOsoew0DKxaoodnk2c6vLYQz5jYF2A4kWAM4O0wa6xi62XaUVPS7yRbtSt/er2s7LwI
ze6kVXkZmnPcKY76MDgUg0+/F07NsfWkA0F2heHmxz60pH+n+WxlsuhldSJmqtB8uBHv8+he4sHT
csxYZdwExiDjfMQ6vbPob1J1rfSnMQbbkHoSh5jn/zhBRGVcRoedLi1okLwNXkUJsTG8QW7/gjka
HvnwVxzdZ6fs9Y4AojRvQNJQKN4SRp6Utl4kIoY1vX9ZPzguisVWbQRjKoIQHype9kB5bscHMnj/
TgTjNxatAbp/mlGeQeJOZec2TexizINzEt6lMYnFGPVVoDYw4yW6xwszlkYrxotW5kQnjhiN9iRW
D9mmUgA/kGD3QW323XyVJUB29kTCmeriOQmNSSNUrQBScAizHQDmh/TaL8GmvJvs0aEgB3HpXP5G
GzgmcIIKuFzAtYAeOTudVANwTcsoK7r00ANjjrI6CG4iWtN9fK1+X+zZcSnjSv88ALHzn4+Bnwtn
MhgxGKu2CqHfXWm1UWypGdaDdhKPPG5jCuBcDjXz1bcDVgqImzCr5AziZCUkvl6IaRmB7JoJFvDn
wgMMvKUIiS+23+pJyKwCtfdIlW4JhmcVnVdB3QyoBPDnsqoDdJid6ElDDIw3In5OY4Q7WTuS6H3R
X8PYrUnnVjz28U1/uZLGmmEdkDIR8YXFMLAWBRypAnB7dOFq1GQr7PP7yxrFE8eYY5CkADtO8WgK
NMy9eCbmweb8GptzucHbKdtMGD9Pxo7wFGBBaPoBqUJdnIxYsaTm8fJZNhptUJyVBMYa5SoJKhOp
3Ef+Gx+l3V/gVPKONzW6raIrSawptGMVklkFxF3ohvcxHg+CrV0FV8FufJlggv8Lr/KmS1vJZMxC
TOsahWI8IFpwgCiHSLumuLXKw7+8RCZgG2Md5L2pgYYQ0OcEgI6mFYVXnWLAT9uz7qnA/J84r03u
fTKRO2mlARv5MwFAIZ2Yw3Zv7wgnw0GDON+HduIaumXMgGe6fNjNsLq6UnrlK09j6mnZokhNnDLd
o31tKeaDPrb2ZSHbud1KCrXBlZSchPGkVohFCdCVRQDke+Eh8DKkrorbeqKHpzxweHjvs+0n7kos
40mkts5gDxMtnEleTrFofMOBQ1F8zeseM7v9o/iwEsj4knaYklqqQZVWSMO9mY9oMr/0WboDWDsv
Dn4dKTiz9C/11VRRsDJe4EpFrxQSV1j8cXiO4vdqPEaxrQkvHa/rtNFfOJfJeJdi7Ec16XvQUyHy
RjY6do6IrTLKsSBb8rPpyBzfzDF4k3EyyyTnQw6QZSeK31IMpsm/S8EpeBGAYwMm41ZIqRWGEeAq
l/xmQDdtuuHiwHM8v8m4lCmSEiUpcZAs644zqp1aNzxfNjJOHDMZBzIF7SJIOdJKwbiJ4tk2i8mq
c6B7g0eo4LRUdd55GLex4N2Ud5OEjKACFdJUHPouAc34AtMW8Aroh9chNWxh+V0m7S3yOCeYxf2S
ZJiOa715nr3IfMc4sqsqIJEJtaOi9ZmNLVt3GeP7qO9PRpAeE+AmpUZ/HecvDTb6piK+zZDrDInq
jFL1ZBpIPrrF7+JFsQoAI6imYE3K8FApz70W34VZZelARpKqx7kOTCteMHiyyLOtLJq/5KUdBfFB
NURPS8qjnk73PZbZsSHkZQUAsDXgLdZACCvMa5Ugo1zCHWmk3ZS8Cln+ozW73SRM+6QIX0iV7cuu
cpuk8IYZuMNiaCkJBlqX6E1T538MumPQzV8NZNegNgNb9LkrJXpRZF2KCB+Dv2gAuBfgnoPTrHOe
418t71wM48mWoGuWqiLQps6WitrK20M4A2mYE/a+mt6ZGDYjIkIrL3hCKA72AqOhtaTo0MWcXhv9
qedlx3MZjNcSImVc+mlBglf3tg66B3BjRATzhr09kZdUssxm4ETVDU95LpNxXKI5FzJYvLCa5/xF
7p7gldLtCKDhQ/jKwuf1YTfeYecSGSe2BAbMRodeNBh0xBw62onBVe/JXu6FHm/YdaPTcC6N8We9
WE7d0BHZ0VQLZYYdFqJe5Z8SZvWAE+FcdmwbSe25MMazVQoQQ9CVxZOvity51B+zqXb15X0iM4rz
QM0ktIkjaze1kf2+LPurfp5HPCZxKco8SNQcFctQvFuiY2+89S1PV6gunOvnuQzGogEOpIC7CskR
zVLQlvKwAUMBk2l7r/3Bm3zk5WImY9m9gGE3o4O4BsAPoktJPIx9/Zii16AeDKyHo7iyI5xAzklv
CctugRf7UA20TDChTFB5ud8cVeyCiPvJnoD7KuylW5m3hMzJ/wiLRl8WgdGTDI1T1aqAPNr6oM61
yQPWIG2IdHglzA1lMSk1gwRGO5Qn2Ak8oRjapqbVASyn26I8P/RSaidLHVqXlXLrMteCPgxmlU7P
sSYU0wzrG7EM8EShB6cjGK9M3V58zZIx2RzcF/zpNOpCGEU9E8s40lQb2hz8QLITZhZtUVWgI8Yy
6d2Chiq4GE1n5pjGB3X4JYmMG50yqTHSpSMA0niTifAkBr/KDpzVvbYzDfNpMCsn7HpLjtrboTUc
MlevAYl+1KZpjfNy0yRPap8fhrG3e7ULHSC8+X203IuB6l7+JNQPXPqhjPcFwkkYqGpDnDnbDcVL
ogGmqbibhF8aF/Byw12YWA0BxxQhGwygZl8W1Tyg60TxwXM3BDOtG9wKb/WVhLmiNubkG1veV5QU
E3QTwD0AvynjfYu2bsVoRvkaTXnT8FJs2y77tHwLNWAbkbtYvJtRl798nRvZx5lMJr2UsAQI8NQI
miZ/a8N91N3qy06J3i9L2dgEAt6HhAY0JvUkU//wHys7MjEtJYwKxCT7eKce82sFcbPAiuPV7OW3
yEjcBPAVoafcqt84or9+RSoawGUyGGoNkV3h6CNTGA3wdnyIlg+Ua4gG7LK0gJhx1BXOhW64QsiT
wQAJQkEFlJ9MIItVwF0OJTjfRxCYU2qO/BG9lRfZUwErP+54lrvxAc/EMTGNZGWr9BEw+FSh3Ckt
ahhF4E/Vbz6X0VenC5x9FdgsRCEYyWW/oVxWqqFNoBFvAzfCGLcayhZQ+Tn2vSUFROySScDcAkA2
Jmhq+lJhLJe2wiaPxIe837cjpxO1sTdJ05y/ZbBenRjKCO5qFCLBgedPV4VH3Pov2MT7ZqffGdgA
yyOr8zs7Bdo8bzCMc0IWIjAbBaJWCep5sQr2iW99UVld2Nsctf/qJ8/PSM1iZXFFANL3KIrVD+h8
6Tm6MV6x4Pb4136b+KzcRmB9BSbkPwcKPJfL+GcVMO5yWIJNvGp3kfENrfpe2V0+2/Yz4/PzMSlx
rYKoMwk/Wm/hDi/BHSXYALM1Rwwv9WaL8ZFWGkVfyXRugzIEp254EPe0kCbsubFmy4xXj02D8cNq
KOZRliDRqDAw2FuBT4CUCwI2PAtTq95/AJRhbsoJubMi2+r49zPXYP2VXMR9AX5NR1d/LJgVyafU
bkQeYgz9Judh+/xlwbipaIwNoY3wzVqpsMokvpIkXu+Ed4WM58AYQiGUJcZ6Zqj1GAONPh/3dWTY
4rBwHtObTn71udiaYBSqQ9Zm8CC0PteiPpcAMbJyAYGQoB4/7lCjuazzmxF0LZFJCYewJ4am4DNN
N+pNB26tBQ7YCgGrbC82CLoxuAQ2eYrLYXOh0LZC6Fo240uqRRPiNgCvFTUECuxe2rlNZ32wt3rN
fTbRk1xQlS9FQiJochvHCsVxcWTQSy274vgxKuXxnNUGZsyZWrLVQkGN2lZZ8Oqs3cVLXrNvKE0e
1cQO74x9bIuecEixt0j5GigHuZlYvGCw7ab/tj62lmg2pB1MEZ3wNnnokVebkxVMJyG0B4GTg8k8
UYyLqUOpzMYCz9EsM3Y1ifdSPTlYDD3NcWwXWYF87CFq0l2NPX4iI1cBd8dU6f4syVjXSt/7XvAy
AHMl0VsV1FY14R2kAlw7v2ujHuDXwHOLQVLdjn4VoMB0Wf85xs0CrQkJaLcDMHg4SXMjK6dpfJRm
X+p5ySJP9xg3JXdjPukTSlfaHV1FApDyve7OcPnyMy+88D4H464kvUE1zoDqkRowxQpquj979Udi
YFXi4fLdcWpkX0oCQ1WjZEXLOhUwifGSmY7SfXSDnrfb76drEHZcl5wsjt7T/2/DX+oBjZkZQtfS
ao7m5dopbb4v0bNYvVZSAmQynje+/NWIyPgnUDWqk6Gi5j9gPEEhtpEHe338VQBsTWwccRrsPryv
sRJS8VIE3jmZbCepQExiKLCp+vfoosh+jBz9vvsBkEh4ZdXG2qkjudM1AsLr5W962R6IyORAZgJQ
7DZD/ys1HmZy6MhNEqGklAz/9oQ0fVjnkVJcG72CJKh1KQgm3qS2DogaaQdnZVFINHEX+cVe3Amc
zgfvahl3lYiZ3komZgsL3GlgG6qVjb+m9JBGp0h/unybG0si6zhARCYJAu29XkrZR2UwuaUA6vp9
jAWRWkB90LAS0LcptxhzSe54XoCTSQDe+vx+hWqpG91AvhyqYHquaM9bsrU4s6tMshUwAqaCcivk
tdtrjw0YLgzgx2s9jx2Jp06MMyrqQQiyka4iKBiYw562pKLc0f4c08TjXDVHFPv4mvSgTMUYtTuK
XG4cWnDIA154AcKwH74mGCgKnUC0nctSt50t8OE0APJQPorzWw6rSTdKdAadsDyVqUsDXwOmTDcU
ODOqPEH09CtzMRWjWooagydT8V03I0fRI39J3yMNVQdR4tzldur+eSpGa+fYSBZtwalKwynNX2Fy
E1T+5Yvb/lqfIhj1jMI6iSMVhiFJVm6gtdeKdlT3VlpInBfr5mHAZioCHBaINWx5QYlrNWsVlTim
eaDhUAexBug7Lh+HJ4Rxm6jkRpkIMnIny7t9IiRIcMipVnkU7huzc/Anq8Mw+gZKIlPuwFfqyHcx
4G32Egb2FEReJM5+AfCd6k3ely+CbwAfhTeMwTsjo4J6F5NIkDUM1fRvYbTvhRRs5T//3T0ymgfs
Po3oDfIkOXioS68kV1nJ0Qf6Kb6kEKsrZDRvABxGq5klJhLand6espRjqRu1/fNvxPi8ahGLZcwq
OKJr8Ge6qRvsyZ7ymIHTaE9ZFIprPCQv39t2oPk81UdpauUfDLxRZblATZnO54z+9KyEVv9K0JwB
NYUz75TX8Hd0MPc85LftruVKMPN+nJsiIVmK/q923T6JrrQjt/VL7yS7zO13vHcVRwU/ug3rU3aD
ljWNIlNCRTcqJTtfpBM6+ZwUgfcJPxA5VnI6vTDqma5BqZIlPDR4FQ8707SFRyQmHpTTKmzTqbnQ
UZtOfnWXjBcJx1IPuhJ+t3UVGHaEgbzJNl4Ha7mjNLcgqGytEXGM91jkmATbIGhrwOTnLTR2nO08
eq/IA0c7NxPp1cEY1xGmOkmlOUSYfBvdaR//h7TrWq4bV7ZfxCpmkK+MOylLluQXlmXZzDnz6++C
5hzvLZgmzvW8jGdKNW4B7ITu1asPxRHbIm3tS4zFXtuyqHVtmPfHa/Xi0wGGMoRJgPRuiMFfDdhk
tmuHVzKWvoF8D9ucR14JhffVGIdi9mD80jp0jpbwSwTQJCBVxVNc3AkVbxKR5/5lxrUQJRYEoUSO
0x/EA13NnWHKIvJMW34IsZsHpIT/6ImpWOajeL99sxwtURg4uiktoCQXkbHLoIBIRPW5jQ0O0INj
3wrjTJq8WcJWxYNrxrhKWFlpe2co++1jrGYeZ11UmEddYYKkoKUdyVr21egwBz/06TZd3ral8E6i
fM7XDLz2q3DMFDDA2m196sr3OXzdFrGe4l+chHEXcgmEK6g+qevF/J+t7II9Fk+dDAzCNhiW4803
ruu5hlQTsCUZHajPR9IXRS1GlQKKhiPify1qljlayrKTQm6ziyeL+UjSJHTdlAHxo/rhrsU4ZYfe
v/EK8wJhzIJFp/lNf1xuowPPffAEM98t7ttBFCiWXGy/SVMElF/htuOXBHsv0mDipCLUM/zuq843
ynzALNDyQW4kigS7E5VDHB7G9yF9qUJPkHhZCb2xLVlUYS/8Yh5oS6X0wDN93Khd/whO2c/Bpe/s
9liN1rZurqv/+WSMwzfkHOX+HO++vvsmDLd5/1jmj9siDPoptk5EP+XFiSp1Auy/wBqcQko8UTFG
JypFS+wyP24rR8sa1xyLnbL0O6wm8lWtPC4KmlNjtZunyq4lxTeE6msMtgvJSF6CcHFiI98RUNqE
S+KHWA6LCREE3C4D13hqa0r8WE3DYwpso5lhI1bbWWJp3GWYK87D+WhMlVNG/T6LBGcRs7tWmi2C
/y8flcRuhMnqJ8POZdkLFHIqdHBFLMrRVGYX045ujCeDqnaevizWsATubGp2nIR2OYbfjPl5EZY7
EbSnjSqe8nI6iI3okqr2g3B0umWwhkqziWZYaLg8yUH9rZe/m82I39tQ3cykHfHCmboGRc6ZWEJT
vchEODYaEgwxuO+jch93aQWaQ+Nu+xutQJWQC8uyIYlAO+JfmIClNhVRphhzJ3SH6mxPDlKAQwUU
Hej87XKvofOU+Ty42aqHPwtlA5UhkDlPIzySxCT04uwggfJ7SnZhyEkTeUrOBH6lEcYhkmlRtzsV
3VEm2MXAw27wZDAX2M1SBggN6nGqnz1SUGBpy6/6ibL4qEfTUfaxx/Pz62Vd6Zfxsk0oRTaTCe9o
uKUvvRvu0kPwKN8Y7+aV6BXuuGsSJBfbesI5JcsAkgWkz8MRhWQ5l++VrDgkRPGnRPP+nRgmqoht
N8t03xyIRshdHOQoPRBww3YZRzH+kKedb5CJIo1oAjYsIfrLvuTRQXbZze+WN1raHL3hsNCvt8Om
7qvK5xH5U4XY8Ips56lQFFkR5AJPF0WwswwVFZW4I/ZQWwFZHKFSj1OvWKKpcO6WE8vYhlPTLKou
hkhGkuipUE5RahfmXjGP2VAhFU//XXwxmfhSErVTAhHlo7Gy07yzJDm3ariwbX35Q4Z1/o5MiOkM
c9QJxQPSIjVIJtGpH3bEbR3Zw/e74e4L5H08xqMIoV4mQgQ7oKOYBUYxdacDPqx6M+3amVzaqMcT
Rr5S/cLmZT6rXvPC6hlPo5UENCe0ftrMhV1poBdX5fhQR2/FoMacxGdbFhYgfg7dapkNnUYwhrIE
CJIZWmFNbuXSfJvnC0cveaKYrHXJEZWqDE56TkFah/WeYYw9DLltFLt/pSyoN34+lNYEal418C6K
ZOm+ijZfVljJM6I1xvvbB+Evn+3/1U5stvgssG3Ktu8EJFk6+CHLQ8mjuNr2yhrbC+qGwdQWE3Eg
xVNdBKguBo3WXwy803LZ+RT0t7hI47RFnKQ8B6Bo8IC6ceqnAbAlcCNRvuz5WTjJvHnn7RRfE6nG
XAgE93c+pgZ8hybbU+4tynVdONmQ2F23G+d9IO7S0ZrJcdEPA1rVMjZFaVgHC/rIcb+tMuuAsYuz
M/4lIIYSdBS9MtoUCYQkzeuACe3vgZW8Vi3tIB0AGnNoPVfY82iieJ+XcTazGLYLMmEgqoJv4WDe
l8FiYbMazyzoI+bPAUljgXfZlAd1IQt4NhbBsZ0ele5qMMQT3phuo1cu8Dq7vhVcs0A3tXgMOmys
wGIFrP7kvIDocTZ+D7Y/lKoxCVMZmVRnAvwcnIButMLBbyv0pV6L/z/XP9VqrJoBfwIIvllOkVzW
e1LRQn2c7KBXs3iMZI72rEN3zjJ+YxNpslEkA32r+nREJT3Wdvg1t4nbO+QgXH0QzgPYZe64cYq6
st/v8tfpWF6RKh1JOxM8JjsPrf9mn4OS2HzqnfaE3vSOR+j3hxrzWRzjWUd5TuWo/kDuLJ5xKLzk
wXTlm+yb5OL1yhsBXVfYszTGrYI4JxFJBmn6+KRHT0LyV4p4/vup/Av/AypzAazjdLJIcszluz4c
MZdMAe7hSam/bnuYP2QwZ2GMd5XHaUzMBB5Gs+Lrj2aEQ1zJx2QyGhGBy/Mp69H2LI7xrXKg6bMW
o0ZYY5rPbPPHstW9ELR+zWTec45GI/eWEjLOsx/A0499SJClGX6lBLFVofbapa3VN7orYutxnmNM
MQeQH9iNQBI5WT7vrIz/NNNZnYUeeFuQ/Ftm5ArxDd4XzjBwHtHrSeH5TpnETCwRPZseEKUeM/PD
SS9u0+EqSLGOr/SS2h4rDuxlPS78ksfSjnT13CVihXPN5a0C5vsZToybLK1747MQJi2Tq1xNwWBH
Wx3zT+x6gg9xIye8QvMy9FQL48hO5Uuv5CTc8ppInO+mM94kT4VUFDok2Yv0JZNu6/iLXL4mE8c7
fzRNNtRTZ9wICALnptXRFhgPwV1+pC8I7Mg7jHhHFJ7+aqL/YVg1RuirneK3+3RPp374MFyO9uiM
t0nNfBpnisBQ/W4v7WJf86nX5PlontIwfiY2hSU3sELH6aVHrT0KOFjm/zuD1xnnMjapUmjY2eCA
7xcATsDoDs1OAxMAXtGcr8c7DuNb9FGp1ZKChGokoNIVsBfWyMMM8HyzzjiQGov9pk5C2y3WZzB4
YwFePFh1ghkw8UcSE6xrGG+zCuwVoeFV/XylYFnNFGJRJOdeqSZuaSrjYPSiQXyllFONQ5dXf2w/
F29HvFoau1KtfjdyPBrH+Anz/FsEdUq1EB8yDEYrBKFD09mL+rXIHyTyrAeceLvezT3XAz965xcB
V4qk2WjRuYAJzG7lgSTxPrjNnluPsipXfvkm7AMernT1iBcymW+b611VUySHU4uFJUhvVf5DNh5r
FR1rB/ig7S/IE8Z8wLhWKilV4LHN1vT68inE2vYp3Zv5va66imZvS6O6/5u6nI/GQg1aQ8W2enqd
iWyZ+Usuga3XWEBtcpVXzrao9czvQhYTJsRqHLrMAGdYhvpxhk0IGHV1il10rWOApueBGVat/kIa
ExnSWZrkUUGtIGvRkvkpYbWE+I1zolVju5DBhIU808Qx1VFmIQ/NCYM6vmAXO+QPvmLnTuxwi7m8
MzH+v8vSaAzAkPdRUlK/ZU7opv8ZMqUbJSg2ZOBpCE8m/fmFwalKUwEKScuf0kEsvrUSdt2GvDSd
J4SJBvKoGd2MzM4x1Jdq9BSzBMfPz+2vxVN1JgxMsYTlKw2mZ0C3PWd7sO5q887Ur1Fe/XeCGHcx
9YWSyDpyvEqq7aEHOWSrDDctGIMSYrzrGQ/LxTMsttPexX0KSnYA1lo3ugVXHhiwR8/0saIML0Ye
boHzqdiWe69rSm8CTO0gL2+Lp1F30+ph+wJX05yzWbHrvc0ZFCWJGv0zjfm/pznce2PMyWzDSGpM
lLkpx2W8q30gaZWvvQNs4SGxex4kaP3mdBlNCWzK1QzGksKmNapxQhjBNrI0fm/HI4m/b98cTwRj
R4mWkVJJcKI434UCqr7GHZk4k5HrLSVgA/97DsaQjGQw2jxGKbHFKorilgIWU39BiUvCgijjLfN5
1Kf0O/wepM4CGYMqy0QP1A7Zd9G2X9MSYyVZyjkUvZgtEUzUBUuxbIS0NVdrXjrtAuF7ku8MVJX+
1fdhu3FmYJhpmeCZqyRP8XC3FEez4AQlzmWx7TdzUtumpT2joEysID7WzeP2GdZT3fP3Z2mgBDFC
HVZGHE/2dNIrxltPvqWFKhXsJtqr7m7L4x2ICbKtPmkdeA6All6uw+Ta4HV+eX8//flFgOtSMxIG
HTilHLhvTKnYS8ctb3DUi22oGWkXTNhxAoT0d8X7Z1it8Gjw/uDStfXneRdc8zz1esD7ZTZsXy0p
41jABgPgmIfkvhVfSEuIJZHakY3ZAmn78/Z3Wh+FlbEWAawEsgaKgs8XqS0pWbIQmWuyL69zIGUD
POhEACxjR+GY6/o3O4tivpkBpRBRegMjQR5g+edyLZi8vu96EDqLYLy1mWrTOArQcoqxUbDTnD7s
UaHcbd/aqsdGWVnCrWEX28fw4YX2BU3aNqRHAq7BiqLbLrTHfL8tYj3OXchgUuGsA/Feb0DDo/3g
0JXp4SG8qp3wlk4pS5xPs+4eLqQxaqCDXyHLJpzI3EW3/7ARGSf1ZrFFJ/cymyePd4GMKowSkRc9
pA9C9Wgkt6rkaDxo16oqXJyIUYWcrvouQuCxU7Bf9Kr8PZ3Ae7YovlmhooY5sizqbKWsfc53ozf1
W1C6kMtE89IosalrQTdN9SnB35iC36VyMUM5uLTso732PD7fVT91IZEJ7fWSpdLUQunbJbg3sBkP
vv5e1N8nIeR07lbIZNBUuRDFBHUl75NKKvB2UoGsXxyACxxaM8yvVSx3CxzjfaGLqbuPlSpqZ1GG
IN4Tcd1jXfwOTNTHmnMiNbTQNZLcLvoAZASzFSwYUFUWqyLXWqF/W7IIHHeYogbjhL39gTmqy2Kb
UqWO03JEnitKezzsUHe2sePL2RbCUV72cdB2dRmh7wtgE3kgxl4mp36+NpWbhHgqUpyBk+HQz7ah
s+zzINfVZYpraFAzPhjCvtc9Rd6JyddpPiw6p2jPczXsQ0FH0U0IjQ+MPR1ZzbBQWL5F6Q3rZEUQ
xWDF1vZdrkPgzgqjMM6mbss2MxqUm8ufFLEtWaGLfNEdjuq+dnpHyQDXTQ65yJG7GskvxDIOSDe0
epxq2Ipg9N7YqS+J+V7I8gGbuK4mVeEBctbsAjEcEfxjN73M0j0Mk9BIwwTF7P5TRCS5Je47TAIn
h6XgWAG9M0ZjPgljHEGGNbOBSBmNgvQ7uBuDlONpVnzap7+fMXLS6aQXcxEFjHlfSnsi3svRt9rg
NFrWdPFSDJvah2KndKpE9wpIVrUHBUNn5Ujv0NqhdKx0YpGX33FFMgU1s2izXsX6bkwQLN5ES2oD
Zop1jKJ2V5Wt3IacDI9zk2ziP+Rprwgt9gvElQb8bWlN1PTM3k+mnuO1Vlzjp9tkkgh1AcygrRBy
29wliTcXp/r/v1abJqq/lJwF1y2CYHZTixyyAlkb9i9l4auI/R11xtE/3lFY4y0X0P4nuLVxmr1F
ju5mtNlDU+fcGM9o2XRfiedSmGogCPp8Nww/guYmV36mN/EAxKCVfVHbIxkFd9shcmyXZVzQCXqK
YV8rjjlP1jDPVi5ydG6t9fbpMzHuoW6EWCELPtMAMM3i9L6wW/BngQUotO1W7TLQF+KfSIr6ff0g
HCiBlnrPLbKJ226KJWpssDV1LAcKcwsnu6wNJzAFFJZFG3uU3uYleemU6mUKHlrsNeO4/zXSt4s7
UFiIHVkw6FiMGLmiyOsaW5RMd/RUD1Uqf/t7riQLnwQxHkXUwiSS0xx1WMo3MR/18XXAot3QnoTb
LDtwQVNrAfWTQBm3fvH8CZcqN/MUdj7aiydgDVzs6oIVXonvlDgAsy/2+Eb2JS/PXQmon8Sy7kVd
2m6S4b0wsmEp3Q9kXW12H40lcJIc1Pe20wRy/vMJAVdMSKah6mdmX0u05EB5mZwa3odbSbs+HYhx
MlHTB01YZyiSgGgh8qJqNzS2FNud8LPmFet5J6I/v/hmolDJcZDJoFVvDmqtWoIOzmMMYvMIzlfl
6DKYAImkEp2FXckleGZTFc6lkHTbmEAlM4G8M1e1A+BY+23FX/eeZ2Es/moyxRH4OfUf9B5BjSbY
d4dyn7mxp3MG49Z6mHjs/zoYi7jKtSVpSAel7+3qpCB/TK/gxGzlvnVGJ7S7H8E1DyexGoQuRDJ2
htLzSLQMeNZEPsWV31d3+l+02T+dirEpacm7uidgNVBCR8z8brrveC2ctcnoTzIYY8oEeTEW2kJU
ff0w33dOg0wLYE5PBgemNWFZHh7G4HPmVWk4qvjbIqc5NBo1hcrPy67vVCsYj0p0qIwvHC2kn+G3
XPjiMzGmFciVEeomVF7/Ssfk0oPpzjcU34V2Inc2hKcT1Ele2HE9aFltthCWFbktgel9MsTbfASn
+/apVoPKxaGYCC4IQ5+SIsIgaHufF28YSk6lkxr6aV5b8fAlDjjyeOdiEn7gjxclU1H3RGkUO1N9
TR2sKOVEyrWi2qUqssiq0BDwrO4/3ki0eUQdhunWDuU7Cx/+As//SRgTl4e5i9u8x7szjmx1dBN0
zTE9xO0vr4bF85di0VR1YWiBnmAKLwdTEX3YRjcjmOsiJ7XbF9OfX1Sv9OKHhTciuppGXshlXIfS
Lo1eq0iRK/l97m4E+XFbA3l+gwVOxXO9SGaEbQzGVYUdz91eP0QfZab5dth9L8FAPV1XT7ygzFFE
nf78wsCIYLYdyaAiZDiaeW0bQKgQ899pOwukIkU+k7BDfmxm3pgcS/kHmll/JcM0VEWHzShs57IJ
F7EUSmAptLKyI73z+u4uKjtv+yuta99ZCuP8ljhRYlOh0CX5FPY3lHDYLPwuwNKM7H5b1PqXOYti
XN8oN0HaxIjAdX8zgsNVu40Ezp39IaM4y2DcXg+epqatCd5G5F0ckcySZ1kq7aU2rZJo+1K8j2f5
lIr57dJX9vb5eFfJuMC40WY0aVGMiOLJrpr40Qi/ZUNpLcVPcGFwcMmcy2QrH3nSRslM0HGcdJ9g
qd18UnkILJ4Ixv+FsSkqZYr2bDb6TfW9bY+56Wxf2R+ysl/fi61umEsyJ0oIoIt6ZVwBmmsrx8iw
zPvwVJ7yffma3hjX5H1bKO9cjOObpHokpEG/fpZewCPrTnjxdLzkReVow2+VjrHDhpgAlQGTZCD3
m7A0eRm8WntOjPJA10/neuTV+ReT9Heh8QwAwQmvsm9pAf7mAMShAHuEVXAiBCyA5uKnbfzDKIrI
ymWANzUMOuudCxL4G2PBoGALiFyeO+W81/rGQwpI97hoZowHwjLUVtiUXmZEx6HCNDZaG8vUuHWt
74S+uc5qciPE3Q6DSVdVNflR8pKPA+c7r145UWRi6uBPJ2yXchBBcxgqSCGJWb8PwLrlqvSuDLza
/getzG+p3IUc9bPz74S2D4sGfln1m70Ocg9iyT4FDKPPEVnmtflkfi2uB9/czxgApK3z0Cnf/kK9
Ln4HehcXAagJcqJoYK93OvQ1BkU+9MXXBGq2LWVVvS6kMH47mgOjkXo40wkw7KxGHcglkgdSuEXg
vNLonW3dKeO2e0lG9X3EnYYAVdVavuuqlPc448lg3La2LGEaJPSlZL6p4Q/R8MVmn1aH1PG78lgl
rmg4oOsKdTcaOV57vaB7cZOM256Xpc+nABk5ZQyWgaXdYQYCCupOUJDGr8tdwPl29Nts3CibxYp5
UJYiFqw6weAExXNQatYQAuE3v2zryNp8kyyfj8YuJq3Ffq5DSo+h+vJ1/YWWesJDAQAj3gEn+Bhb
OYADDf1oXurM+Z5sTouZXzUrFh1cBflo12O2x64pjs5wDICdDhAlbNoiCc7WmHsxBZgdxPBqCVKV
zlp6TjlpvRZ4cZGMX9FMuRfbCLXARmicEXCVoG2OQ4rBfhBmLE1vK3XwVMWVnSXp4/ZH5CkL404m
NZPCUYP5RfNtUu3l8mkcj2byfVvKGr7sk6ow/kQySG9IQYATfsdi1+BripawZE278TWTfNOnJRle
iFx/IFzcKuNZ9HkuwDyCEBk8hV8MX3ZRh0wcVNF2sd07AM/D/gc/OpQcPDvvShlvo4OfR5IEXKnY
noxxJ9doQTsyb6/XWrMdV4puNkYqRKzYYPIno6yjPkfYQ5lVuPmHabC86rGsV35dfAGE/7TTnvni
vel0dmUXNrfVvm6G599A/hyKklydejVBkBAPi4NF2G73Vj2Lt72nHErAlqfOkTlW+QeXcxbJJFfj
IqrpiOVAjvGk+/pVfF+hZ1C9oayHxagUeNVY9LOOu4lno9QQfveqZ8mMjQ4pmJRFgvR76C1KlBLZ
Qu2iTOUQ0IU3ukf7gfw7Xtels1TGPLF3K26lHB+5Hxarke7b9kYEb8Ss/FUB+EKbGAMNemPWSo1W
4bAdtb+Z5H2ouBlvVO4PfuB8HsYmgyHMsAoS0ZAOVNO8CcsaDad1JDuOHayTdgK37b1t50Mj7NaX
Y+xRbVFkKUG/iDAFrio/9WmfpfH/qjJwcYNMoB/jEpUWWivVm1MpHlpM5ijcygDH5Fh4SWRMIM/R
FNTPyffCaI9d0/IAGNRqN66LBZeUdRwKUzWgt14Hg2XkWNKjzD9jdDhKOT5No4GQJI6NnYz6VzCz
u6kY+CYX4sIxNxZzYs6aLqQpCoxF/5AMXpb/LCeVl5tRF7l1VMabYP6nGSpUqTBYVX6T3cwLCq/7
DxKrKjlqyDsR40B0qSwGIJPwYmue08EHIXobcURQI906D+Mtwi5MO1FASTFqXUPD4vQ99nkvk79t
T39IaX8ZsUJ/jYsnSLrodSxSDjY6j4bl7LvJwsowuqWW2pWeW1y3z9NJxm0QI2ljLUQnh05pylja
g4n9m9mTsBMtsOPn7fPxPhTjLwakROBFDmHIqaWJs6X3fj5xaTV4lsy4i7lNxjbJPo5k+ILV2opo
0d0T6WPtCY62z294WTPvu6m0HX7x3YgqVGVf/xfOAsgo+vsWWCwa6x84Cz98rVfUz05RZZIUvZyk
tk1RfR68Zk9x5RMaweqN4Dd0C9Hj9odbL/dcSGMSEiB1tCkM8fLRbjQn/aIfMLPs6XtyF3g69oLS
kWXeXC3nM6qMC+m1MhqUBvXgORxts88f83zgpR5UuzfMWmU8R6Ej7ddL+EK6hiUOrdrSjuS6cftT
Z022ZNvfMC+MSSSOe+TYAcudPuajPJb0241GYpNUvgUvgtsZJe+rraIwLr4a404mIpRzKWFQLC9/
TCD5KytL0bAiU77Wi5eycyNwJKuKy9EVjkv5KLBdGANWuQpoen/stpE84FN9NGuvsRvFlXeBvXAA
1KspiCFiOZxmKKbKrraJS5ywn+GYlWbaCbVkax3W+ETvAapsstjYZv6jzCRr+4ir0eBCKKM2cVLK
6pyg+NkViaOHoVuUmR2AQngQ/mJ5G2a7zudjAg/QoVKUSkCtmfmrMtgReY15bA7rz7kLGayaSHqh
dxloOcqfsz/bgV9h2iK3G0SC5hnI9/ca1TbjnreI92Nc9jfru5DLxJ4WHIlBDF5IWB8SyLfWrfYq
OL+6Z/XdjyJ7+Ilwi9EyDE7dJAeee1k1/QvhTCwaQeIipDSiJ/p+qDu7Nq8K3VFi2SYjD+24ahEX
spiIVEjmmM463lbkQcF+4/gQY2Vtvk9vOzs68EL6tkX8xjBWznPY6jPKmDQp75GUK77qyTteUk7v
588fT2P30yqg+ZvCFkBRXSwwIQoiz7wEU4ABFrzBKUK84LBlZNvseCKZIIT4E2CxBy2dqqkvyK44
VG4beM3kE90hJcdJbxv5bxxjOpn0dIhwQFKSG8nMrXKJ98qc+AZ/wyVPFuNQ5DSUxrKEMvaH7KQe
Zre187tpZ+zpEuzh5+J29rzjjSBtW4AmMq4F9ISp0vXIxsYpc5ThezVejZgH6XJsgX/a/nI8nWQ8
TBk1al2HePnk6OyBKUM5ioJup+N1pTwoza4LuMwOvBtlfIuZLH1sEhSmhV2xL15bVG9mvIJP2MXi
Bhau84g1ZEdsu98+KL2zLatgvApKtqGaB1RFgSyrvkfCLuk4VrDeKv3lTX6jFRPiaKmHGZ1fDWR7
YDaxSrs5jljYKO/I/l8dh2UOI0NhGAWNPgswov1VHbmIsNsi1gtP5+N8HPciXdDjuSrmGTI0C7QA
qACFAKmiw/aUg6PO0h9kFNuAkcqt4o53vPW8/UI241E6DVuu6wZFkw8Yeu4unZXaHc3bZ0zi/S8w
dI7RffxGF6edy0gcIjIDm2I+lNMrVjxbCkg4zB3Ww21fLMfmPgpGF5JquW9KczQwL3OgTLb/gGAb
v99ti1kvPF3cIetGoqHT6wCkYcFVdlveZQ+5H/p6hKF6xZZPFHWLVfccmcq2mX0AZS/O1ohCayQF
mujK7On1CU1JS9acKXlYMBE4e7GyD/pDADLdcK+QLxzh1Blv2PhHOnUhvFPVRZRUKKz+tdhHdu/H
X5tn8b2MLckF4MfBM33k+ZV16O/FLTOOpe4WjF8JwNSpfvyN1khnoLXeoKrYjiF6eH/ZmR/d8YL8
+ivzQixVsouz5ljXbpYmzkqrivGOvOW2aVPiIf2NP6LBudiPfPFCmD7MkjhgCs4py1sjOaoir8bN
URu2sJ9WIyaXAZxxsAUpO9FN0qVfHavddIhvQcjNbZRwogG7tCUh5RwJMxJrUfKb5GbsfV3jzEus
d7iwlwAcCRohhsYEul5szLkwJRoNMBl4ko6g8qTLe294hr7+dc6CGA0Mw5rIaYC8slXLyJJC8U0W
Yp5h84Qw+jbrutgk4HF2etJ/q7v0oGSx36fjbd1q4HVObsLhyTBqR0zVe4Cv7Kyvb0hSXhvV/Feh
79dx2V5v0qppulQoxUVjve81UExqP8eW18Re15CzFKaKIzXKhK+H0mWCmCd/iyjAglfkWH99nGUw
QS6qOrNvDVQbUvTqRj+6KV901KUopbJ5a3CiDk8f2fauXoixKqXQefnj+TGA4o0SLoagLtv2w+uR
9HwsqkoX3iKeCBESQ0Pjsxxs1Wis2MiszDwm4Y8scbdl/cEPnoUxQU6TQab4sRxyjJ/rxSqGx7H1
SuNUSK9CeBLabzpWXi2HcOAEm/U09iyX/vzikF3aTFPQoLA4DzN62JmlJRLqwPjvhffe+UMZ4CyL
8SSyGSX92KIjpl5VJ/MBQKeD4BqPIMpxFjfc61a7b7ALeXndvlved2T8itgaco29ongbYEeY8C0q
TGskbwlWaiFh3xbFszbGuxC5mIJlhG4q5NAsb1qBzt/472SwDG+iHAZmNWC2pF9Epwa+IUGyF2o8
EDDnKIRxHPqQpX1eYvZI0rDZKYj3XTF6TRRxwgtPDOM79Grp2yUxgQfpT1rpkuxgDhyPwRNBg/aF
iieSUqeBhAtThkO7vORI8wmn88ZRMcK4ihKwYkkvUa8rsK8WEzSuFpfv8pw9pfUPacg4QYx3IPrz
iwP1YdfoYALAqrZkX1f3qvGk8WgE/5AO/rJVwvgFva97XciR3Cen3s2wX7VNXR09js5V7OYQgXid
4gS09237WW8DnJMNwriIpV5Us6AT3bROSOls+ivgPp6/53vaAVB3/0OfYz1nO5+UcQ8KcJWRLiIp
zPY1qESrfe93z+Mt2Mm9GvSXvLIgx+ESxkXUKWqSakbB9QpS3knxxarzDLX1gjp+3L5NjlYaTNMI
PE1mPKT0MsGNYXh68ahiQ66UWbzNxjxtYfdXJYNYjAMd3h3t3pVtE7MK4GnQb+MEgLnFTnbyc93a
7RH7eLePSD/O70+lXx/PYNyHQPKh7AyYAklFqxtv4/qlEG+mxhYWV53ftoXxgvTH2qQLw6tEUe+S
BjWftvG01sZEgR0Iuyi4nQsrL08S/UO4KhHE+rtt0RyTNxgHk5Ns6IkJjEeEZXSypShXYeNvi+Al
VuxYgYlh8iodCGoVxndNKQ9RAEbwXn1ZsNXNIqJ66FUNP8D6I96zabWNdLZ6g3E2SoLMYEh04Baa
77V61PvRnePTONiVEtqZZguxLXI5YqmhbakO42raHrX5lpae5gPdgNb9p8LFfeHSQLklh/Ev1ahJ
o9LhWTPaoj3skxtaAFIOilv4NQe+xtMSxreIZR/lwoxKiYEpBgFkh08RLymmirZxGna6QFRiSZ4o
cIy0hzB8D3pOu+0PFbNfFs0SpiVpsrQt9Y9DD+IGYG1/ETcodmI1dvaXYLiz+rGjBnqDDVtBDPXr
nHl0JkdHSzFQLPWVINxFOxHQ+sLiYhx5N8mkJdhtJndTjnc15e2TAY7AUhqKSXsy/cJN8brmzZNx
fCU7dzAGU5XFGQJdszTWUrutVjtj8SoOtwPW2SacxI4T51iOtTYOFhndDSQp4lVmvnbJXk1to+Fo
/B+Kg2d1YVyHrqLHINFFYRUw9fJ8V/Z7o7P6+uscPym11ff7vLKWbMEW7Pth2Zext+01OV6EpVyY
VSkvjeBjBDY41L66p9CWijvxyrFsk3Ei0hwkfdYjwZyLW5BjBNERDbHtk/BEMM4jxnyIIukUc6tg
tR9gEe1sfpEj42lbzLZemCx5QpFpYU7oPrJas4LsGGF1V+PEWAuzLWZtTxj62v9VDJNtH6YE5J4R
Nog4CspWs6vb4K86AEh8MG3Fp/2u0funRMEvM67fJHZ0KBpuDEQA8KEXaUImFWUHHhiITsCOkUdO
rk/OaHacd80f0pGzHEb3m3A26qJDtXG8GzxabJx26nt6mtyCxpYd50LX8+SzNCZe5mJEikScQaVz
M3ng4EMdEMNsu96ZnRLj0LxNg39IR87yGJVPAsxDzwJodCctsDLsoo4OtebKwKAbSPLqp3T2tIyX
4fE+HWMEo6rFCTg34LVmCxhoOziA4eS62pUv5hUyyl38EHp/BdYxfh2UBYbKKmgVYh2UeXkv27Vw
X8ipp7c/tz/futmdhTDPeWLoJOkpHQ0Zn7XCEkXZErFUc77fFsPTSRb82UWThh0vMO9oT2mXyqvv
vQf4liVa/ItbzxWwNNfUVGKC6pI5VDsM5SxhRhYhFKuNUsDYQdDuD+58kj36SNV4u+BXY/aFQPmz
Zce6IKqtiHZe3aMUKBMr4Dsu+nf8lmFdyGDygkFGiVrKkY1Mi2RL4ZcqSf0gj514Ft1EkzxDwkNY
6b8Ig2mRsLZkc3nc/oirRnDxG9BbuPBfUTBmhqriNTen+wI7vaX0lsuCybtJxkdK1UxqPUJ9oZCc
tCksNX/ZPsSqwl8cgnGOmirNeK2hkNnClDVx8rUU6cBYfp3MgvN+WbsvsAABB6fKuqmzOUCtGipm
L6GGRbMbU6tSvzb10/ZpqLNjlQJkNbKoqKJo/B9p17Ektw4kv4gR9OZK12wzPX5G0oUhjSQa0Hvy
6zcxb1dDQXxE7NNBuihC1QALiUKZTJGdXVcmqxTyFuCrZ3emeu00vxgijIN6JDIwls1JZ21OS67N
MZtX4cSFKtjZ3fhCOwDIKX1S/PlHfqMEplu7NFM7eI1d32K+sHih7Q6JH3Peo/Q+2Vsyc9/oRhzL
Qo6qwpRhiBljmgv0DIeL1c4g/uSEkdtf8GN7mbsmTMeoF1oLN+kSxP3PwXSk/vP+F+SZYG6WhEyF
EmtoWM+62CkxXSCnohfNPH6jzWtz9enY9DB0mPNkEEcVVXmq47IE6jE/Kt4c8L7P1gHDNJSImV04
OEq4v6NEMs5Wosx4v/QQKycPrfXQ506e8CB380ZZ22EwtxyUIg0NdAbDGZ5DDOtWimpDudcu1f4w
KuFJMprjVILrcVpOFeYejEoJ9r/d5kWz/g0MJoOuoo/xYKPTBuGhvUrnJogu5AJ8RqzfB8p3jr2t
nIEiqRqVApYRQzLOAn3bUBvx0v7fWRtEdufoUr/THwmcs77Z7bOyxToMptMW9Lmhm53Wdw2/eMyR
n6D51vyWx0m0eaQ/lsXWFKBknS81JHRdqfXk+SluYqcdXs3QVlqTgx6bx21livEaiyRNHtPH7vAG
bnTbmoNl4NE60K/wB0KtbDBeoaLXRosqfCXaAEPjYar/JAe8uvj2QfvlDGxxYSjkORk1xKRLVNiJ
eNuUJ1WMnea/EEeA8RozjrjFLItt12tjQoSUMiP2SL0Uje7k8wIFEB5ubDvcyg5zuagkzhXM5f7j
3N3dYmOq+mQcSrd65s1NbG7dyhRzh7TlUC4tVagtZc1RJfnSaK1bmhDhrSP3v5zZlS3mDlEweWIS
FXGb2HxvBbvR3ybF07ubuD0YjdOOVy1/XGJeUXUzMJBVkDdTJhiMdP+Owhl0ccMJL3cX/b9HRX5r
iXQelcmWVEz+t4mT4ebkLHRzUzVLQiesKUtg7PzdZB020yAsYMmgLTsS+L6mc4bUjjs5YgLCXcxS
YqYchX9v3+5mN7eysktDylVY2rTC2Ofp/3LCUUXXyjUPwzE6Eaf3xbv4asI6JA/ehe950rabeLIy
Tv99ZbxtxzJtc8jVVHp8lEEwbiTkJRV47Lub+az1IpnDITaLrscz7ITSUHtlBU3qiSArmI5XtSS+
lqafGwLq8zG6n7QqtNP2aTaar00PKpuZ9zLdBLjVopnjkzVaKIcFOiCs5Nka7kFQHca9Y03ELuXM
tiZvljkfmedbzCESFL1QQg2tp2oVPzSS5KUhNP2k6VjGKc+PN4/OanXMJdsZeqfUFO/o67E4oocR
0ilV69TP1XlwZL/wVF+HNDMymDYvu8GxzTb/DGVYjd2M3u8OTK2Lltlx8mQUiR0WYH/xQKizf3Y2
C3Qrt2Jfyl1W1aZKhRlrJJvFr+Pz9C197ILONt/mT5S9vvwW6w4X6rfesmuzzC0cV32lWlFKib7o
UV3AEStj+E90CR344PgO54iyjUFj3edFGSMgTVuvzr6ZvRMmnFYnjnuyxGWVqk+TOqJEljfW7SCA
DHkcT+BLc+Qk9TmfjHP42CdfESXVJCcobbaeiJGZ3Ou9KJhvhCvEnF28Ne8TyFq+9xBzM1KbcdrH
yfiDxGxZFDMR0TFTxzda/NnK3cyys8kdYs7gCm8/GYBRKhPRAKlwlbSlEyFfr8o/Qq1x8lfOZm5V
GNeOyOBKNswD5gMQDv7zKkpOVYDGXh/UFZyTxlsRAyoDFI41EapPmFJRPiXJ5GWSeB1y6b6sGo6/
c74SG7hnltTmpQIMiVPxYNX5tdFS1W6S+EGewfgkFTPPJenN/kfA++EXbPyuESBxDjlEV7rVT7pj
oCxs2OoTHWTEvT/ZesgtztFLfc8kgyDa0sdgjkDzjtUcE+NiGhwPRJy0ZYFmbVTdUpFdYd6xdW50
ghC1uHLK5UYUoaecapGdxssnoxGCLsvtpUQqbBJBozrf66r4ZTLji5QIt1at22FeHqReE5xWEG9C
LQ4qucTgu+qoMjKRaozWDhQYJs2b09Q2yzAQstjT2thrigXj+YZqg5jqqAs/W3N6QOu+G0WCIw9N
aNdy7JZWHQxJ5spd+zbPtRcNhY2Sk1dDlW8wmzspLgu7ieKLbA6XOgwPkw4hzkF9JLJ+kPXBVwrh
q6lpzijox6IBFfY0v0ak+J6AhNyU5KuQj1dl0R4jXbohWvwmi4lb18JsJ11/Fkbwk4zh52aKLm3U
fk5F4aySr7OFTy6OIL+skKO0ArPQj3XZfovJ96LD8Gf9OkwY/hfHU6k3rtgZ7mRU3632W61mjiig
ob36VKXFwWxrtFVGXgY2PlVYbLTc20IGqelQctJFtJvJeMkMyZZqCQLQktepg9Po83fFiA+JULpy
9iPU58BINDvuZ0ea8I5UT7FkFTZmNG/KKHXmuPDSZvKLaDglg+qJ9eiUoDpbxs8hkmlqlfp5nb3E
UxGIRn/TxYs3ahmeV5JbNW2QljdGE7vN3Abd0tuZgXtTQuuHBWYkC7yfFnGsxjwRNbpopLXNLj0L
+ngddDS+1tptXs+XkhSOrg0PDX4l9DYfygx9uHNp6yPcwjBPXVu+ZmlzmjvtW5e9mQLKmCChu6Sm
KtpS/2wlcW0LsnjU+yUIoTnT6hn4hCy7Uc2DoZpOhCyxbDWuUL7OneRAz/BRLyNbLuDEupp9Wsru
3hCak1Auxzn9EVeog8nf62k5NvAZceH1wG/dwmBTkU1ZlwAVIgPpspCFYtahyTMub8XhKCfP7cRL
WWwh39oGg+ZhX5F0HBP0OUCsRnZQFQWrS+6lbvIjOojQNlpextsxULi5qC00Whtm0H0p0zHPG9zJ
seDHw0nWP6eL32hQHPK74WvXvnaI4doK5ZXO7qSncuasnLO578m/1Ssk7mYAYgEAxqtOzd6S8aRF
s825Kzm7y85LIQ0aE2NEWiM9aj54bQ/SWXCMG+MhQytX/9Q4iWugvBMuHMNbMfFqc98TgavF9WZT
yopB7XYQh57ctG7sMDy1ileWTz23err1LZUV7jM3CyEqultp/wV9xqLR3w/vopsOTBiUUSG9t1ze
JPn2225lkXk4i3LeL3KLu4zyyXW3iSc4fWr3PuVby10htTMnet3/mJvhyMok3YTVnuqxmpQCmoPd
cLxNMMBTv07KSRg4kch2SmdlhvrtykzRtYSIGaIeEUTgzW14VLGP1bUDlSLvTbqdD17Zokte2TJI
Lg1mj1CO9lNR8irlFdwGNpVPm8/qw/7+bZ8FUZVEaBrKCpuINXGDQVUMuY5oBFf7naZBzkh8Kuun
eZY40dXWp0L48X+m2HBuIXIu1jToVptLY96Q7nOvPdQosOyvaPuUfZhhwh15wfR2k04wg6vWWBLQ
gx676ioVwVBdS9yd++Y2O3rXy2KOmWSIs9m18MDJV/zmlgSJF5WOMKMxtAWTG2IgxI1onOEOtG2F
/GvD7GmzKk3uFpw2OqaugDpOO9AEUcPtzeF9OOaMxaUA6p4YDTOUrVF2KszsVcTWlcThbCXdKjYW
Xq+IOWWJNudJTtAERBGru0vdKYgOxiENUrs66A/71ravmg8/YY6ZBnhEXxOKmnV5Z0BKu3hTMNS2
b2PribteED19q6McQmK6LDOkB1R9dLtKciWJOJJW+YuUoj5W+nmBFjV55LSm8ZbGhA+SNvaWUeEV
X6fEXZr4ZHQQQrT+S/J5vTomWEjNOZoaGc0Cg35rSc9t5gv1s9E/7e8hZzFsk3cB/YWx1EdAb6ih
AY4E0jQHdcEj2OeZYWAjkoRRqwYc414pj4rUPirZo2bWPGk1jkew/dykQudnTbnstOJTDKzQruV4
qia3ar8o2jdr4rz+eKtiMKKSEtSJGqxqIf5IEkcIvYEfUG1FGitHYJu31d4iUjrivdG5AyQyZC99
1O/QpAj4G12Q0B8WXls8D3XZXm5SZChpm2BCyC6ig7G12JGC/FC76VX6Uh6pbsAY1LyrmXO1sG3c
gy7ODcTCMXpeX/tSsFMJsaKeuGQ59t1rzpP/420rgx6qMGltqaCBe6llfxKtYJh5umebhd/1p2Og
AuQVkiG0KOpQ9jLVqW4hivnc+6Yd2sNN9KhyOkl47s9AhiF2Q4NkxD93Fgjt3idtic/tSef4PdvF
PajFnFeQKnTFCkJPizsixp9TVznEgXTfHlNoBMeQVeFdYNtf7ONtSH/WCu8bIyeDIOPdNvijtxwL
t/4xgQ9BujdpQ8lhfOUehO2FflhkbrHFkOJeQrTotsZZnO8ERB6Jtw/AWwEp+khVU1fQbqRobD1s
znq9hV6o5BYX2nFRuKk7ILNO84v5I68YvNXX+ps1userPaRCAnVemZIL2Qcv9Bo/vqNsSrT8hhrq
D/Mo/GheaL9H/m34vL/SDe/8zTTz+cAE1BmxisJtkr7WltNHudcqD0r/OQNSF58G5f//ePnNHvPx
yimbdSXFxpIlOkL++RSFuWvM4rFK6sf9pW29YH6zxYAJKnrSAN1xCY9e9HFD98zy8kto4yV44nXS
bvjkb6YYTBnzWI0y2gGdJl4xfhfnqwRWif31bMSkv9lggKQKm0wmbYHiQfET/Wh1c8wmD3wVf2WF
rWKJ6LkPM2RUkae8auVxjMC6uEDn7D8g/Xo1bPUqHtVSnpCudAmByGCfELut5S/7a+F8FZaYXJ0k
uSC0cbXJfTn8opr+wDu7nPPDFqhMtBGpILKiiZXuWNwmh+WE6ZIg5oS3W5fWb9vFQISmyHUfTZr0
nmcwgtQtf4RQqtYwJy8H4zeerMFWsPGbPQYXSFiXkZpY/9jr3PCUufmNdu1BDRw58bs4Nq+yuBFq
/GaSgYYqabKkGdHOjIy53ryh4yu2vCY/mJ1pTxGP6YYH8TqDDr1M+48X5Z9GY5poVNFC4vWujgFR
5TPh4B7XHIMQWTbKcqoudEMpKQolPp7ue5eyrPHTUrytZKAis3ChRAp6ZKK4Ney+yZC6xwQUiRTb
NO50qfHmXPD3DxsPbtlkx5zL+j9k4ENnvWS6botSdjDr9lksxXNbjDZpxsuidAedRHcdEThVOt4O
s5WszEzCMW5kyR1PtLSa3IeueBRuKAmucBQ5T2muNfqwX93ZmVpVHUEzjRsT81Dmgi1Gn8DmeiHW
lzYd7Fn+2hV3bdp5idX6YhI/7+829U4mb4CXtARxEdPURdlkvrAOPSq1Hlt0QfWLHU7uMn5f0BQt
tm5VcUxtouiHKTawjFpZNJcR904yfTWn2RMrBRJL5XF/QZu328oK8xhNwqmz4rkDzcLwqEDYJJgn
35A4MLoRrK53jZ0KFMoyIZmQoU1Nyk91Pp2EqeXc0ttIvVqI8rtjaJ0o1bIJG+ZN/rW/osnZlSI0
t4INn7oiHhgcV+R9H+ZqgBhB14QVoHrOrqLg97onhJyPw9s3+hNWzq4sjTYNRgpC0fDL1P9AO8v+
x6feuuPNrLBy0qndWMXAYrkL3aHMoH5meHIYHoWhDZLqSQ17WzLyYN/q9iW3+lTMFZBW0IIUoYTh
RlfptgItV+3oo03rBaqPViWQO/Fz3ZyDy079tdjLshcNyY2N58rydVNwh6LFBXccK52Ti+N5BgMS
S1Kkidb2eE1PfgsVVGjwRRzU31/OH7rJ4VBPKC3F8PbMC3s30e6UxhdkfzY4hrbanVZnV2Fr+ii2
ahBGf49IZq97SuxjiQ5MB/NqL1fNqQ4YDLJcXly/j0qKyKB8lAukTaMaO4hqdIkC1pBhaF2eLTc3
NU7kzdtKBjhaSL8MHTiL3b44hx2Er4+I8tHxRIpP+37PWxQDGATF+MikHbRR/R0SLKIUo10NCopP
+2b2vU9he491VRoG/N841OJpLHOoF18JBlz2jewjkyLSta6Qqa903WqEiM41ncbus6HxZtd5q2Aw
AiM6M1QCsFnpBfNoHu4lwUZjQ/2pPFK2lLBx1C+Cy0ur8HyBiRaHXBzHeMIlsgyxO4jKoS1VRyaG
XQ36Q2lEz/u7yDPHAIVqzk1vtgAlZDJ/NOPPqD3Kw50pc66R7aDpF+AqbK1bmeVGbmK4uJI7ZfIy
lgcTjqEXvZ2EN2H2tHSZG8q2IRwrLp/yRu1ojR9sCXyC1skCTRUcL+WETplRusnrwiVVZZM+EMLa
qWXbqjkvUM5Re9+QlXtGsjy1XY2YlDR2Ph0rtMajm0BDw8z+B9wM+JGuEg1TUTARSr14ZUcvC/SI
ESyuTGSbDC7mvOxYvq+zG9OyU42T0twO9VfmmFOHoeFarHoVl5i5OJ3Z3fRaFdTQ47T7SPTNNrmZ
0EhWLpCSxERqbEycU7+9rR/LZQ6l1emYh6pwKJvqvulPk3bIlMoxCp7C6Pbh/7DDHMNmMZusroAu
amM4mX5jRq0j80haNhejySJ6/engFctGX3XGpM4hfESEjkD6lAmfZEgK9bzC3PbhW9lhYL814pDU
yyS50xuVU6aqHTKUr3UfGX1uu+nmzq2MMQ45jCGE0jD/4hZqayek9hIhPkVNwWne3Y62V3YYTyzG
0sgVATm+1iu/4u8bSPrdGNfoiEwFWqBDroYpvfH/CFVXBhnXmzLVHFMTdU35Prynuwh8dnDoaLtH
5POYEWWec7AemMRWF4Ng3g2F9nNZqMEoPS5G66tdfaxM1GRCUHEY0l1RQtVeQliiCxczstw+/VLJ
J7Wj6kB2Ml+r9Caf8oPREqCrAE6z7F6WI99KCIoEvFht81Je7RFznRBoyZZ1VGHcLAuECtyHb/to
t+9cqOX8jnZ92htdClk3HH8oDYR1ZKtok9O67LBvh/7Of//W6BD83Y6QjZIuZXBiVbPN+SQWYFF8
mKuL2aINEWLkoRnsG9x+kfzaOZWNN8fCCK0iwRkV6eSe/NLaqSs4b5MjP86fZjf15ldei/3m3b8y
yYSdmTWg3lwIODtaf5yX55TWctTqog6hp6mcmHC71LGyxoBQGFrDEKcStvRQufW5w7gPWgRsjIBm
3yg1jwbSyBpi4aJdPA//gf9QVVbGGVBSEhKWBUXAUEBvQqpBYrS/1CVv1Jq3owwmJaI0Sn0BM7Jw
bdRDmtvz8Kj2P83C3XcXniH676tbP4aeezxCfw8cW5cuu9XVq9Xe6d0j4WW7tua0fts5BoaSRa6n
YsGJS4/N0fKRkU197Uoz0MYhupPt/J0xBHQQh/BLwVV53wdBVWTwJCpLDR34SHYZ0YNR3PR9kJqf
MFbzV7vJBqdtpbejLKA0tSjo+7XO5vQ5kl4S9UdhcKI1Dn6xoagxCXGnNThyyXJsl4OYDIjreW0X
2w/mD29nY0+hExOzy2ClcvUDXv8eea788kY9TqcJnOOQKGow2MeDE+oJO5j5fmGvfLKQ/y80a5cv
BIwujQmhxPs0A1o+QDOGs5Mcz3hvz1xZs6puTOseCD2Sn3V2qLSbgZyShZNa5llhcEPrMWY1zHge
zaHlgUPelWriTEvhLi3hZCg5AY36/lVXK2pw5Vhm0yFwKu3iuKAFGl0ezhvovaor2Jd93vfi+SKD
IYLekiXs6A6Wb6oKnmf0mHcVjxntnSV9zy0YABnDehJMDZgIceLM7j3aoQB9Yg+17efuDEbaE243
Ww1iu0GBdgy4rJLcjWVARF66fAlr3Dz6zeRShTcws/m6Sxug06A78KpZPHssMf1gDJNQDIDM0ZGo
fo8nl7567LzFM8/k1joOvLPA+ZIsUb1SGmKfFUBJc5yDIlcvSlc66cBLTWyboew8hikpBlu4Naci
GaYQsDKBZV0cc19SDW/ReD2tPDNM5k1r8sQI1RkOAwaD/krM23b8vg/4PBNM5NNUY15YDZJ7Viw8
GpJ+ARGoHaXcqb/tJ8PHjjExT2qgLNbEwz+eQCBUYnkzHl4LeAUyh1do/JcXw4c1uuo1gERWIlRU
mKsm8Z2k136eaZ411+4wVK4GcqGsL/yoXF77TrnIixSMlXnfWmEgG92jmBh3ZQx1ciiv16VF7FGf
brvszsqzQ5uJ7qBUh2bsoQpbeCUGcfY/yDbOfvx0+u+rnz43khWjCoymusRVoIsRHWT0MfGEQOh2
/wlFH1ZYxAtJg4c9Ohy0rr+mlv6zmvvH/YXwPItBO0SAS6tr8KwkUwMVvRNWogZlI3Buv+33iWlJ
GnQcILPMQFqp4pOqFeK/BjDanXtVCEC8IUm+hULG8mC0PJ6A7Q/0yyBLazbnSwcCfbp1dITLU8KL
9cNsOdml7e/zYYR5dUGwWxJlo5eQ93zpu1sp4l2x2+fxwwADLWFJFHUU3oNZvLGgQ45DIT1Qhe7m
UH/jymBuR+kf5hiYGbvRSMYFlc1/uBWgKvVEe8qik/iZzjXlIa681BaOOq/FgWeYwZ04pUKHBW68
UIUwX0UcnThG/jPvr2Hj7js8zzEY0CFZtNSCgYScFk9nPcpPaQLRCGu0lW7kmOKtigEJWShiIpao
AwmqtxTIlGme2X+HuDuYTfYX9R7x/4kUH1+OQQqTiFVmdUhzNpNyTjLiN8abUjX2WLe2pWpo95Wq
78SI7bDnqWTzVskgSNqjbqdncJo5vMOw6DDfRQuKAC36cP8T6H4skgERUhu9MYCWwR3q+54c5upL
hFhl+LG/l9TXdraSFbsdsmEqcxFNBI2aoxklP1dl4++b2JrFwiP110pYddtIR3eCaaLRvCqRPIne
lZB1V3ghF5oMhMT4DXf8i2LR3rIYKOkFIVeWEF09lXRpesu11CDqb+LqTlWPglnYfYI/iqd2HIzk
uAerc9vGWijoOaKjcDDsxcCID/bXtkbBE4AnXSRxXkDbF9rH1tLPu7qZY4I8o0iwTtJdZHIV0pOs
PP/l56O/YWUjQ63EENBPh4EztH74NTqkxPEgNE50tA7pOXEzZ+jv943+y7vkY2EMmoQVGae6Qsqr
9OQT+VkdqbxT+i3z0Vnv5I52rbzFCe3pyxh0eH3xdEw4uMnK3kIfoFKqAhcqxqmQKkcWrPsZ55Uv
xN/3F8r7gAyeZCCT0Uf6Acfcq8f7ePZKmfcBOfeqyiDJ3Ep9nbawQVvc0Fjvl9jB7NxfUCg9K8f9
BXF2TmNywKlcoF+kh7Eo9BL5IJJrBXkCmTvsxjlpGhON9MWgyQlBg2ebexaEE9UF+lGKrVuBLvOI
n7ZkDdcIpjFwEktLkyQZFmUOGCuhim21Q57L0/ANQkxP2r3oNzbxq5OA1On+dv7Lc/XXQWA73gsz
SUhe4pGiIldEhboVkCQ8ICF7omVu4YL+vX2LnBtBYyAlb1qzT1vU1sryRZsfDDH4u/+fgRO5S0ux
HOg7iJLJSv0BhVPOpm0eKh2U0JIhW6LKkoRm4qJNYC3EoSq8OALruj1Hn/dXsf1dVjaYgytlrWQY
MSKr4ROEsb3oHpqkGtj8NAj0imAz4Eor8RbFnOI2iwUha5EQykOvHD1lPqpc7kX6o/+4Nn8t6g+5
4bkD/7PS49sPvuRXEO403eUwY+TB8lrMTxWecCw9/TAGOeeLbelVqcrKMnOcu1JMhI6gsaLvx0sq
fB500yOl4aQTMmxiHd6DndoDzexZDOMfiPHAhmaaLlzV7qfmAcQNRyPS7bELc85x2C7Prn4Zc/Y1
aCRMKm1fpRNlCUZqSyrWWH4yINZIblPuvNAmgK7sMc8SYlmN2mJEwkX8at4v7vRETqE7RfZypWq3
dF7ePCc+L320XeJa2WXOfaGiGbZY8O1bcB+NN9A+cVpfBiPx/T8dNdqxNmxe/nETxVdGGTDoJ7nO
SwMndUIQ0TpxcsG8uT1iLIrwGoY2+0xWppiIQmzqWp8nRBS0gkdQIP4LstbfXJmueRUvzd0wq5aK
ZyxR/KjNHVNxzL61ic6JkbYLCasVMRDUTbOaKigyg2hsbuzmWPjC1UKvfONVr8ohxAC2ejYjW+Lc
8Bzo+0OzOIqkcFp0BLnFpwUZ1PaZHGKkUOlEm/4tO/S8E8j5cmwBCHqYbSZPoJdW5adUsZPIiyyn
0UzwsHwdpqvR3c6807B5CX5sLVsJ6rXCkDUJNScDfUih9BrpnE3kGWBQJdLUPAXZIJrwzMdunO2w
ft2/oHgGGBgxEMFaZoJJ+TyX/ESIzpoZ+/smtovGq11iIKMTU70bLexSMtuIQyBVcE1+SujGS31y
kL4IcAyw3hF/dnM39ngVEg52vAPa6pzFNVElYcGVkajLj1iwLHvQXmpNO4xCj2mY2XzYX67M21IG
QfQC8kJiiptAuW0zm1bu0OqKh+xzGEAzEiEhuCOd8Ji+mDaU4oJHQbHJLe9lsh8GIML5HV1kqZxV
tcKDfZgfwWDhyMqLmfMSmJw76D0eXm2tlvQdapSIz8Lp6yBiBEyn1JidrVqce5+3GiaoiXIpTduO
ph8gPFEYiaPWqid0OcdTOWbYmo9lzF0VgWDVnRqQOvlD/BRX/3+6oDXqs1WeYo6NpZBpYkgMDL2w
S5BXdz/2PZDzWVgJYsNSCESVUUlKw/uwPQxTgHZ8bnqS7vlOEPhOWL/6+ErTyGNVIhCgZB7/pzWO
kPawv5jtb2KBc1sHm7+sMABVaNbSzjkeNnVxrdMzBIMgW7dvYnu/Pkww+BQmglC3KRCi1sqztIAI
Tl2AtopddzLnkuKZoqtdbZqRq5GiCXgOCMV9ZwpIRYJ6ThS9BnX2/UXx9o3+kpWltsynTNJwcxjm
4Cnd4FWKcEjKzts3w1sQgzOT2Yl9JOCSFyPEoc3JioMyPCcqxwu2ne3jEzExjCIh6A8H6OoQ6XOp
gUvvoKmH3iBoWH0rlzcpNjjb935I/nTvD4sM5OhCNjVxjpAzPRqIdelIWo0/qQ9BibvFmV31E42y
aVoL3WROeuDx0XI+IJtybWajilOCHyDITh4HUXKJuCmf7avq1yLZlGtuVGgEnmbk/R+r4/SIlNlB
dTuIy0Ouxa6cMfgPfBSAvw+D8u9eia7fTuryHEXu+luu+2b2Te7vSzWxpfGz1nEqRRzfZLOs4SBn
SdUilMdknaUFBsZNlhxkcD3PO3mfigEQdOoQC+SF6KeW7SGu7LR7aFsedGyXM1Z7R3/F6kTHZVOY
ct6gemdT1cL2JsGbGxyMN7zX1r+8ZT++EoMd4ZKki2BgPRmmot8DNVSebdGy4wDMF89cKlj61XfO
GptG1fSo0mcDb1lK6RE7yhl0DbZ2g9yV37/yBl23kxcfi2OgxDTFxuihk+GCf7Mrj8nkkroAoei1
HfEIKvx9fOQAF5tUVYrIDEERj96jk3mSgubcgcK64xJecTyQTafGQ24tIM9DXsSMnBH1i1JwpfG4
v5Z/eUn+2jo2mWqB9GGQzfcrX3jLjskDTfObbjrb0wkcdqfct46Jr3OKJf/ykPwwy4BGU5m5WE4j
bcB4pwWEKCM5EEe1rUPmJT6P8eVfkkwf9piQQ7FSY0xM3Gk0smkd6RuYPAJ0jDkI2L3RxYR7YNwt
d7wcLgeu2IzqHMWlOGNYGBJgXqd7CZhe5VPK48/heQqDIpTsJZdpyaKYr4IKhlnP+k9jFx9ApTHw
MSB/koZ0TBcsQ/V4FCaP6Jx4gLcKJuzISk02kh61wqybwJpk2KI5o2hXcVyPgxUagxUL1MVyUafk
njNKZslVgv6uEpK7GIsbk9CRuPxrvIUxYUfWLirmFfF5lObR0s5Se5t2LucYc+CW5QhZ9Jr0w4yh
BHqeBnD+TEF1pnSNSNze8U4TZ0FsvxmGLUSlTODV8Xg28dBPg2Ly9hfEOTgsTwi0ubK+MyHBYKDC
V7lh62pISYqcVwJvIQwqqEqbJjrtO+rCU97fIrEek5e/WwgTR0TF1LUJfbgRRX6RB4g6RNNdIrz1
S/+8b4lzLbFM9pGpGZZZgr4lhciCEpCDgnqE/LePN5a1vkqGQlB7IOlknRTwc4mfQcX9dythkCA1
Sl2KQeoHToD6S229IA67LEVzK2Z5UESS3QggBeaWdbZzjb+uCJ0BBhP801lcorUEamwn4XWCOsXs
F8jmGJw7l4NALNvpELaxNSt4xs1QjtGGg2TeR0IGnvdjH10s8m1/M3lXLUsCok7dPCYNnFw2rwaY
XKsnDTJy2skUHK3RbW3u7RgBRvecCG6VcLI8nLWyDCCa2lTDGCPLQ1AKJvpVD0uw8b5U40XMLhh6
9vcXyznQBhNWkBISfnGNtU5QLbPE2a7y9Ei4ESB1wJ3glpUDMjQDgxcFLoxF6S9J/SVpMLclhJcp
zFxkCv9yUQyEJH0f6iYIyN0m89vxSewOufi3TkI3dvUQCfVIrJMYG6ceyjN9GldotzCfxjfZz7zI
5w3xb4+rfsQTBsX/lT0xhz6kNuKwde7iaz45qUcNRYTKweC2t+8TdHv2PhaDJvUkSqlOX3JkBvWk
MV7zVnvcN8F7XRkMdsi6UBq6ieWYX2ibU3sQPOvr6BsIn+EZnHwj1xoTUCRdmlst7eqgl73stE7q
hm7oU0XzhPup6JfY2T6W+VQVm9jSdPR+auDQQXo21FGV1VLbSN72N3Hz/jJkXbN0TdR0drRvNpY6
0RSUFOgLNfOHgIBBMz3xko/bu7eyw2DEojSZACUD+jKd3OgMFq2D9IBxPjzh0h88dtrt/pGVNSbE
KBRdKTMR3pfi1T3fZH5yGFAtwOPjNL1W3vSTfG8g5SWqB96jeBOkVpYZ2FikKYZYA0IoZKb1UUSd
6RMJIZZxbfmTHJtnbGWLgY/CIGrfd/DIPHZMYEfqmkf9qQiqV+mQXSlP4qA5++6yDSErmwyESAWI
5GKqIdG5aLhzMdN8H/r5sQDT6396xq1MMRCiWnj5iB1eq5XQ2TXyull0EzaHsnz9yzWxODJ3BDxO
eJzQk50HtN+tCCwq2sdVGt+8mVdrYkCklkGPKFF2p3D8mlJ+H7F1SDhf0AnqiKQMjK7hxALbj/AP
k2w112ySZdB79OD3DvgQvtJZKlm185suMJCYdCOnfAyv+ut4/k813ZVhpsWkSEwrJIKF280kQTPk
59HIOO64GXmsTDCoIuW11AkQGXUL+TKXD117nSpeQ8omFK9sMFgimEoVCjka3+TughhOl35m8jm3
3H0n5OAwO8AXam2mgS0c4Ub6P6RdV3PkOJP8RYygBclXmrZqef+CmNHM0JOgAd2vv+Te3aoF8WvE
zb3tRuyqGmBVoVCozHxKzX3kxp4a/2LqLpp+Wc0NMyXjGbJVCbkj4twAPgaUSA1E2oixsVXDs9xr
ffq4vC5Z4hdxfFD1pkldIGHMbWAMHxBIzQruZflPt/2NfnnR8409ebnq+Ibsfi7zDiGBGFrSAEoD
IzTfJuynm0UAIEu7yetWIBUJSRjIKBiCldKhdc8JsrC+HUJ6MHZKOG/de9eHnIK/QCkIdKQk7ZT1
r/dpU8hYEJftK3fpneTJeJxVOzAhreiZjG2zWiadKrMlpCxz7CFIkeG78erXADks49TYx1FaIEjM
iK805tgw3D7RlB/wCKT7eK3hnrVpt/ot3wyBepXt57Db/tWt0P53I8V3m3TI+txM0MHR3IOpnaah
9We4iUZAH3dKNdms539Ixp/2hIRVGJqSmglGiFzNs2+S627PTwo8hTJvkRVJ3kCa7vObSEqktH4h
PVupkMbIYBVK0YGxH9io7cLf1O1YuAjCqBgViTZckpnXCwVHdwnuZbpqi6xXE6WR2cwM7YT5hkHc
d1HAawfjmio6+j2Y18ym7CYzYoTHcJidufIuJ54l7L5V0Gf2F387u+sA5DrHpAU8k4y7KUq9rk69
dAgj9Qf7u6LIgTyaYZmWq4oqxo6DxsJs4tFA3bK9vRl35bHaA6QcJIHs3W/9O57ZEhJ3qkzQJ00w
WmFuncMypI/ErX9ofhmWW+12vpEZXK1YzuyJ+zhWcznWGIPt+KEY3xT7MZmvabGxI0isxJK8tn5a
nFkTkqmTW1nN0gGHhMnuLf7HpvHzFLHHjjR7M31UgXrymkzxK9RMHbSv69LqJY6zms/PfoKQWwel
VVmmYMEm/zHZzyU0RVl42TdleyqkVK1zIDybIgv0Seu3kLzOMyAji/1gvbPZM1vJWS/bVfE2mSnJ
oFUzpChrqMFC+/qQBoWfXFUQXY/vZELo64OtnxvoCHXfCJIMM7dx1XOeePg+BzlklMmb8yu7ym7b
h3zbSW/Lkk/2TVljbiOzG0HL2WMSZIKKbxq0iQyIvZ5Q/g1yR0igbm3rxZws4m+PvEkeFP4bOhCY
m2VXRhFJqkHZgoRbZOTWbswrsNGnMw4jnX+UlD7alQxCuFp0nn2p5Wec5Uh0dKdBs9ETncluJj9c
aNYzqO65mzz2k+4RtIWS2Fo95M8MCsmkt6cshzg7wCqqHbZZDi4xEjgk30AFfHM5xqROL6SS1AI7
0pyhoFhQOOhvbMy3EsKokF0+UCnafH2m4GxlQtYo1Cwv+hrHXZbG27QboWsYg7yPgFFyvCsKHLVW
dcXswrdn7fnySmWOKWSTDl3XOm/wFd22Pg7uVVRPi2DpFKmhOUrK+fXM5TqGa0E0yBTrpcHoHWD4
caqmLN5EY9jxaZPmB6faQ+lo5vvLK5NZE6qlmI9tyiPcIOfqjhlXBNizyPISsu2rZ6dvJc65vo+f
axMCXJ9dljbLRZmqB3U6DGUZDM4fTj2myPit1uPg05QQ312B/r8xokE/Wn0YzdQHfGYz58SbLE1y
1qzPGkDO/n8/mRDkbaOmiq3hSO0C1bchVKZ4SVigJ9bsple8VXndyRrkeihLlv9ef32aFUJdUZSE
2QkUyPMrtieQ6Ol30V7ZOkd5bSvbTSHSs5RCckJD7Gnjpoo2Jr9jCkYPZbWJbEVCiCt5SStHxV0h
VtOdCaZzs59Pi2QH6cHvro1AcMRD5U9FtGnbOzZNvy9Hw2q2dg3dtkwX8F6R/Ske4rSINAdOEz+1
w1NsPFnqj3yowiirPRBAzjIF6/Va89Oi2DqKqaaN46LmAfWtGDKksQ/JTB3NVGurhbQOMWMuuzas
BuGZSaF4iMlcqKmNfjToQesdSHJ8PWSbBBowzRQYdz3mwFHodoYnxz3ITAvZxur0XqsJTE9QbGMk
jIZdlFZepaFBkr9e/parme1smUKuMUx7MGcbQTm7P0zAu9AwntMXU723Gi+PZTxb6ysjwPWYxAbt
rBAgFbfH0rFBOjSAoBGSc7b6qFVIpy+Ftb28riWZiFEPHkJQ3eBs0HEb+lpR9JwpBbPR35znP4AF
hqrRQOk3klhZPdvPzQjJJS2bFgS6KGi1G2e7kE8mW/u0XJ2b5SlL4pNru3duTNg9phfONBaIAjNq
Pbv1CkhDx49Dd2wKmUysdGFCjhkmsyQVzl5MueWP4HWA1hJKh1cdFGWR9C4p+1hC4cBdI0njpRlR
V1t7TL0mvy1kmvGrjHlnuycO1JVJCvbIEZ+q21TP2bPuJzuOJyCC57M4SHz9pgHPFsigiiDfmS+y
/s7q6XduXsgnRK0dp1iYlikuI8bG2IHjZIJa+VV1tfCiLtPGzI82+v3lOFiL76Ud4ECbAoCtfzLr
WWWNCesM01vL06T2qDmzNyTX0zx6cX8DyXOPS4vdpWD4Hnef9oSCQgNDRlwlsGfl5Tax5js6dz+V
GASnaXml0uaWlEkwZm94Qb8r5yRUm/LA6t8s601JFfX9MEYDBGLzrmlb2ncWX9UFvS6FeGKgls9p
5nh9/6GUk5fJdDJWKm4XkkWWqTmWBr5nscGkTQlSQA5iJOfE9nyrXNuner8MW8s0h75/y6+GhGRD
zElPlbhVg6R6rvVjTz6q+HkwwZP9MnSxJNl8j8mvxoRkAxLfxJ6HSg3auTpV6AaULAHtCg0u++f3
WuKrGSHPaHlWd8WEzftnMhMMyMuJLhfjWxn+/2pHSDFjVWE4pICd4g8wa30whfqp3JtoWzW7NsDb
+TF/GW5b4LjcLTo6vrIfJc2PNX88cxOxhtEZuleaW2BDc6jXq+VN3i2arPW+N/TN5U1dyd5fVvtP
T/Qs6mtSMbUfjRlMkzNQeTkGoj1t24XKFnonQfHzsjnZyoR6hZdKic4DXGWkN0V+RH2E6R6Wyd4P
v6eWr4sSSpV+sIdUtfAJY1CeNg/VNnoyg+mmD8lGPdLrZiNb10rZ+dWikMxaJ6oiyks1sDoc7uB1
Bs4WQ6mL6mActDeJ9IRfact/tSiULaDBmmgcMzUwcmhG9nt0ygAsbI7j/XjABc0vNvGuO+VbWzJU
IttbIbWYLtOazkay5K2zyXPio4aTOOVqQjH0hZeBGN9v7Gi5RIW5+H83av5sPlm82JKhl+STlYkL
7OCZGcEZKzpHhqtiB5ug3INRda/cmIsWbDC5Xpd7C2cM9Z8BJpYyrK+GwZllwT8HQ63m0YBlblPf
5lBno8Y+grZ4LINXfC8Ev65R8MuicIaOpBqm+bhvlbuhhKxYBhGMcMrrvzkGzhYlOOTQk5jkerQQ
zP0BytFr8R6mvf5F/jizIThflI91TfVGDRg00czIV+Ynu0o8c5I4+UpD+Ou+CWeaarc9vgsSVb+h
W+2qBuMoXkf3xuzhOdFfSHHMayLr5qye2merE044ladp1Wfw+5gDGUi4l9qKbzjmXWpb3sxS9Mb+
XN7P9bx1ZlI47IgxdCVIJdXAgVak5xzsoxKynXljbaEID20B2ZiTJLTF0jpJk8lpIVIZZPqbyX6o
9KaXQkaWuP1aWH75diJShRX9nHUtfB6Qr43um771ovg2ZnSB6n36i2r9qzUhi3SJAfUzghUt+KWF
rBk0/dAV8KBKfDMiD3cgalZupS8Wq9XQ54cTOX/iTqUVemR4qgB32Ace8I6QzUPLAWX0jXPFcm/R
QrSD6Y7iyiD7ijK3EeEqWmdntl7Bbao/ybXiYWTy0OyasOj/0VJIAlmPReY2Qm6x82LqnAoZhc+n
hgW8eKtlt77Vc+1sQ4XU0sZ21VgZ0ldqKifVio7SYJOEtyXklLHhvLEb5BRGdl0SmmXhxSPIadDa
1Hda93Y5tCWZX4SvFGiF55M7z0GS7Yf0w+2eJvs9SfelsrtsSJYrLSGHOH1S9jH/ZwyiSzw1LIMe
2R9sAL6yXUqf9J8Wh4wOSHKGikAWapKhM80EYBl254IQxkHfayS3TfHj8vIkfiFiWFTWj9zgOKvj
Gtpeue0phuwJWbYUIYUkkVMlg6uoAQVbV7dzUHuT40wkt4r12+enhxOh6pgigjMtxfGipM1toz5G
VeuV7hQqECqznXqbjtNpQCdYi/vw8h6utDS+JEkilCEzPhaLaiTJaWveLTPjC11UdogDeqVtCZLG
fALb4l/weH81K6SNgscNGt6I6TZsDxYqvCLsXwwUyOPSu7n7C+zsV3tiDokwJkkp0iImhivPhhKm
67ev9ZXlp2EUyM4ASVIUVXChRagZZYkjYMbRk3/gGu45cl67xSsunKYi2kWlraM4GtYEEOt2vlo0
MXuEtvMBOrsgAgL+sqvIFiUkk6SsK8OalwIBAyn6C4u8egoum5CEm4hzqdRIwYgnmiNddK3bt64N
Su3ey6WdUclSREiLVo+NGQNuGUzdVQFivuYUy+4wkiQvwli03rHAYLqUqQRVx/yQurpfTiG1/oz1
0+VdkxQc36As0ZjQlCB7oH77QZLpOaePbaIOPrqxvmNSv6Z9UCeN5HSRfSwhc/S86aPewTE2aHsL
EmzFw1xeNf93dRkEroULJ4EMoU1EpPY46EzHhIsa1HUTKL2ySZj+QHPZpP3qHn6aEatfkyjGZPS4
vsTuPgKcmRyLDCNJ9Mq07nkxeGbxevmjrbrgmUGhlVwmCij/KU4Wk7S+OUIwwYq3dudu/39mhAMs
bYzOyVMD5WBmAehpeFXc+oP2f2fF+PKVxJq35mmsVW2mBkV1dNLreX6vi/3llaz3w852TPC3Ikkg
WDsiOZhbFQ93QXTATCzOC74vgkSqEbbuEMQwdR1IVfWfJs9Z962zeD80y4pm9Soii5ziVsWQWqa/
kPi+L36mrUR0bS2cXF0jugW1QZDLLD/ozGDSUVvpTHhgRum11WUHZkGhnZIdtZ2/SLOu7oBaExQH
mi2+qwGTa4PrGJkc7qZmx5rvnDbAQNzlD/YP1ZB4Pp2bEc5cK1KY6eowox6y+4VrrgTGycbz68Il
Qfe4ER1m3/DJrn9G5e1jbM2+lR78a9/RNTR3EXC0oNoslFat2+NtlPbLwc/25nbeDNf5LXotIeRG
RyAWQAO5UTdgPvkpPzFX6+9z44LLWjNFnZ+iQm3D/BFTQ8AMJdv5ug0cDwwhGOmkofHr8q6vupFh
gc2F2I5jivNyxYx5QL5MyHfFjZ7vJr32lCKcZZjotfSFuYF/zQh5RTe4M5UVHoG7lh8qTQnVzvJ4
04SXVyMzI3w9PkXjpEUcp2j6FOf+CJ6YoXm5bOM/fKXPtQhfaTKIpkTNUnV8cGDxlrkEsl/weOMh
up2CRc+J3F+2ufzJb6Fxtn3Lus+CnUMxcrb4iHUxfQ8d+mOi93+TL88/kRB+nGrlEOnYu6X9gcvz
xr4nV0ujnW2NWxmt5PqHAkuLRSwdMEkhexW6zjSrQO85A0IZ73TVyzhJlJzXPftfE+IRrTezohIN
Lqfpo2cqd4V2C9r+PA0ufxqZGeFgJoMxzbY1qUHZe0WLwULjl4a75fA3zEGu6hqfCxJiSIld3R6a
Ab1mYkRAVnfQq5iLwLWyHUq6W83ovawrgrRMwsw1/iqyPo0LkeVQYJ9NzBsFRruLzdxT7Q9Lhltf
a6ucL1AILDOah6JeCITiOJhp4PAckz/PDG3hQQnS5OPyh1ttfZ2bE4KqSnMnKQrsZ/S8cP1mB8XX
97nXh+kOjGDSCkHmKEJ8YXy3tngLl5+SfdbeRvbVVLzn/1+vX+4ZZ5kCWAYKpaMMXKY9pGju7O66
rk95+yTZO0n8ij0pypVxSP+7uGrwYNXFXoSHKpD5TJXXXZeHElJemCz6KTG7uPj3PPjphULamDra
pfo/0jfeEAIA6i8HpOmBs3gz7GSI9dUPhnoO8m+AKOtiSRc5AwGHAiost3/Q5quKPfH4vity7/Ki
VrfyzMwSFWdfrLYaPe9KDlSOAnXxGAPCs7mJ0k7ylLp6hJyZEbYuGt0oa50BXbaBH4bE2joY0Li8
kvWI+rTxjXmzjw1mDbBRXnVwhjA6oH34Wjyic76tNohh/7LBtUuza7qo0ixMlgHY9HXr0jmuBoiH
IaTSQz2Hff6qj9ddshssyVmyomqC3HtmSUhNQ9UNFU5hZHm0Zg4AFTxV295rQlDPoiea76BrIrmJ
rX+vz7UJ2Wke7aJMAO0LDN3w7GE3yZDHq5tnYYbFtUyw93xj/pygiK4vnfg++uEy1bNmw2v1n0m7
SzNJql118TNTwu6BY57ULUdlb0RbBj7ddKPKWkHrvndmQ9wvWjCNZTg80CHEoBcA6Zs4gDhQYP8x
dyXYHS+73vqSALpcNL8c4gjhRMjE3TheWuXpLkt+sXIb9ZI2r8SEq3717sRIxmxMUZA5o7bTIXNs
zdwHs8r+8kpW05z170pcoYAZzNykuYO5Edt9a42XiW5JWnuRbLZodczBPbMjlC/WOJGZmPVCYN5v
8MDmJ4d5jymVJ7brQ/uge9VNvYkPsteF1aLCck1dg6PjTicciBkosqaJ4k7FTBQSU1lvS/K7LEBC
Usc+d1mG91iofF7e09XgPTMq5HSHZhEIwDrU0t29od+o5u7y31//Zp+LEryvnQe3BS0TTnm0n1QG
itsw5++cSXKQxIz4MhNTZ9ajDDlIrW65dVs5pW9C2AjYhMvLWe3VuJ/7JT7N8HZCdk9QG7WhCvQt
tAGCbgcg87bbKoFsln498f27eSLRWMM1tE0mfJxB0Q6No21rbm6qwgUS/X4u7PDy2taj+NOacEax
FOcsCj/MgNKQ5j8bNawqiTfITAjptZhy0gxL6kuMt9y4GY1DE0lMrF96z77Q8hvOqpQxNya1N605
cHUA2UffbvaDHebtK6H3HORSaRZg+LPrggZPhY5nQEZ8knij9Dcs7nr2G4yqH6CThpwbVxCvRXvG
56fsyQ1zbwgU8IzWG3aS8c4vkfSt4jxbt5A+yMAt5i6N3lrvX62uBrxPO8V5+a6n7jWuWjs7z+4w
ySrZ75XJZRQcRAeDm0lwQOvCfneT2cXNhCMT0uW3zm/2UDzjSRYjk2Ced68Tv22Bn0Ysbsvf0zLe
IZs7Xw/Jsx8gbHZXl42iOCgPFiUUxStB1+ns60DdlKB2kZXaUmvCNpdUaZt+RqYZ8oDhQoGXdJ/y
XX/gAdl0T610ecvh+e27EqK7hmmi1+cKYdlEqtvaLY6FdL+0cLRjs7MxhYpJC8nxuu61Z5a+RWcR
oarHRv5D3RS6lad5tZ+c+oML2Y7uTt/JUQP/YT8/lye4z8T7nHAbbzzGzXK3XfRPjO3SPS3w0ifb
zNVj4myFgqv0BpkBgkJDzO7MkIy+yfe8t4LK3fxFKj2zIzjJUCRtYRpIpXmmeq175ZTMK4rHy0aW
P/LdMVxoSQGrgv66UA5BeduanWUqslFBGArsfppHvh1XgeJMW1ZpkpvFau4mn+aEqiiqRjOLGPZO
6arcS1N76xjaz5k+X16VzIzg7rQzIVLbwoyBgbQUGrhTRn03Tv+m7jlbjeDrGS26KEcDPVCUg9re
ZFTycdar/DMDgl9DiyaNW/o/wVTdo4gM0XeFaFEJZG0k5R9YnSx1z+wJrk1jnhvcRA3OD86dGvY3
i+5H81JtE3/BjZCdi8I1DvOtIptbdCR+KDg7aGs0mxlLUI32NnPYPYnoD6vr7yiDbnoTQUFjNk5G
1WD0I5/uhywOmDtg9vSeASU4x+1pAlFrOlTHgmh3l71p+YyXYmT57WcHcQrQY2pVDL0EC9fh6APz
SJcNSPddKHAVXmeKNi6nz+sEFUP7Zdxj5zcWBIKnoNrkW3Vj+eQlCmT6Q5JAEUcKStOa+mJC4kTj
2AEhV3tTJG+XFyfJMOI0AfgpwYawaH5NauXlhhLgdW2fOCQ0mjLQjNfL1lYnds5cWJwsqMtM4z2A
jUGJoSo6AOyQkseWPFZ9tNUM87nJQWa+YMMtaCCodPQx+rJJ8YLeVPZz3dY+dKAlaWK9nfIZVt9G
ENJSaR0Tzp3Hje6PVa55bZ9jlIkdlcFEF3Fww1EhYdmovW9Xzq3rPOiYRLZGJ3DK/uflLVqC+Js7
42mTADGkAU0gONswEMxTqWgEx+xkZPd2dzuAyjFhklWvupajqoZtGM7C6fU1aky1cHpz6Zny6Z3G
D3XpV1xmY0V4HnUjgF+wAQgkEYVWuqkaeZ0sd4FsvCNx2fluizeCuHlTIMHiUUJBEY37LsuasKfW
uzoknsKGje4kfj4PB9K5eF/QtmVBMNOobZp0/qk0PxhayF3vYKKN/jTbXw7EPotUe7j8Hdayu6Zq
qHs1DQ0pyxGyLSkKtxmXVsRkbhzIdGSZl23d0Wue+ceAQpBt59K/bHPlo3wxKaTZzAAvuMFQZ1sa
SAseoDlIBtk0uMyGkC4jBa/aeop7C3R7ufJsgeqJ7S4vY/kT31z47LMLB2+VVSyKIzxbD7bhp3zT
FDtL97v4kJQ3BRqIl62tx69r2I6mG6Zqi7RjZCxnpg3LK/mBhwt1ZxyUL+7s9WAdczYgJjlR2Sau
e/aZTWEXZ0w9EqLAs5Wdemif1UMPz8VcRwUxTjccNhgmCSy84BjAdVnbyNe9GhQzpZ/7MjbWle+p
uijZUB8Cbaipgs9wc+RlaaIZzCN2bB3X0znflaqsxbiknW/f9MyMsGBwLZmTneHqucDkjN2yxoXR
TdZoXsl+mqqqSH6ag+EOMRe7lcY1dRkk6ckTr8LWdCG1d1XzXxKf0b8v54sdwUVJnBRds2SmFjxA
Su9FB/u+A6zK2RgV8MV/cSn5Yk7ItrWZQy9uGWxXMTWvPhlDMOghl0marZzlX6wIGavRSlDzLB2y
iX3oRR2W7gnSaaEBdks14rKacOXS+sWa4HhNUlo5MXBpbTTjfcpzT2utbUentwwQk6bMJk/PQBvn
8NdRl4HrV7zxi23BGynri5HqsD260OLODrMR8OQ4WIPfZH/U0tOYpAaUGRRO5UafSsVR/+mARLsS
GoMc7g/qr73EL5cLnRBm5wsT+ans1IirAi99AI/9ty4J3UdX9X6hcZZNDWqus5Kov1gTrpeRm0HR
L0HmVFD46RHUQZJHzQSLbmb7MQNUJ+s3mL87EsvxKWl3Q9HeJTQ/zrwPhwFzZfl91c0nY9I9x8kD
CILexXlLvUKvMbFvPTWmfnTZm1HmpVd2AKJ1fQ1KdHLEqMDTIklP+gaXwGb2KAWBRx7v7BlKs2hS
N64WhUBLoaCH/G9k+Qaf8HzXWduKjfg7agKKwOFgm/dG66qePrfPdRRtGuIGqs48TtyQqSb3Yzd7
b3VMaGv9AYoOHtdoutFc5UPpoS+rkR+6yn/QCETIpbuBqs6VNpsHUuKhq5/vjb56ZWlRYnTHB318
fxuVW0JueYMejW5y771EH788ZNYr7/X3KEfjy7BDkE7cRMl4b8S9b9nWS9SOPo8wH1a41zSOroYp
uk/V6pqZ3Z7gHzxnehyrmnnJOLykLL3qpmnLafdER8svaf04DFMJZSH9nXN2UjTgxAYNb7LKidnT
7dw7Pvj9fKfPNrYFeEQ5kdDN7CN1p1OWfDg86XwtzQEGmY5T31QABhp+17xkerXJSnY96InnFu0f
d3Q3kale21dR6foFob/S6L7h9gdBkRh1/AEkXNfZVPa+qdSb3k4eWFn+sur81FT60YyUY0rYw9TZ
D4WuUc9SFARnHSbg/HRLIMAISA/7MuSW9ntUnFBr7ZvRHW+g5RFAfXHvtrMfp+zgssbw4tw+6kn/
4GYj8wyn31eJsXUwKOyRZoq8qMoASp3V2i+z+LWO29ts1h/jUjmMVHtWWiBXiRPYDQV8w3WDajRC
FaB/a062XClegQ99nez2QaMREDn8EVSXeFJ3vTKZ/ALsW0NZbEyVI4+xQE0tn/VTGBVl2KUNjgj9
j5uDaGYqPbf+UNngt7Hp5bYSVFofqMUfNx1PkxmbkAAAt4g17Utox2ZJFRa5A4LSDoPGTWC60XVD
rEOb4Z81+0+dEh8xCLRoOW/M3DkklRqqdnW0SXPVJzXUR3SoxACOm1h+guqQ5eBQmCP3uctIjXZN
7vhq5/oA5hwNnhzwePxcUXBv6frsZTOcTJvTKLDnfse5edDcaZ/3M/MaUmxbpUWmtt4L5vpRYt4q
WnyVTmxbRO7RALWUifFywisvjUAHyswUctBz7HouNa5xITtpGttT4h4KYhzmJD4Nk4H46/h2UsAz
yZPpT6kyM8hV9o7zfqPVha9r7XuftcceTFmsRzyOMdo/c+yN7ntlaVuuvSR8DEvTDgbSDl5R6iee
9Lt4/qP3NQV5ZfeQOsVTP1RXiZkCFAQFtrkqPL027ib9Wmf1DyACbY9CrLvSld95h/7SiDeVkUIQ
edi4Tv2rqWrP0ZIjtqrCGwIuIapzy4sCPsbnPU+4jzbibmT91hkBgZj70rcmG2xf7YY2ph+ZbaDQ
Bj8OgPNirnd6FG9z2oBoHME5DRuWqOE85kHL6l0+dz5tu1MPVbpU/XBGElhk8FpMBGZOiuoQdJyq
PofgzgyKtr3WLWDd0uF5NmovK+f9qJsBZyBCnibi1YZ2PQ+m17t4AzDTtzZ+Jlq2xwUsHC3yVmH2
ZeJvlDseqHBxaY1uC6VU/Ta/mdUIdaiqbrPMum+5+5SQH7VJbWQZG2xtbOcMvzQtAjcOvFsz2Us/
TU+uiUeifiRAMvBNO45/KA6FxkzvkrEIuV5uCoOeILf2FjVQos/UsCCPpjaHOdgHx6nejkN8b1u0
CVwKbG2XUY+4iq+Z/Bjb6g9MFAdtG4cTrT/MSA/NOvKNhu5AZBV04EvxLcvam6QpvH5q/KZsTwWI
C9RsKPxxVj1G7MAtXL8CGVqhds9F2mwyxci93HF+z6OmeLScMG8NNjNP79wdbo3XcZO8UgpexGoA
AYqpnzBwc8C0143NMrQkEFzOiLteo6mbJCqQleLqd0S7MJvznwN1pnB2TA8qND5a2mBgS1BtIa9Y
EPuIrTjU2/x3Rc3GM7RiM2SY9kNAgPO11A+tMe6HMd8xq0YbzD3luIQZ9uBXtusxzQzj0vzDmROm
eh6mdL6fo/y1Zu6TMyWRB7HdcgKWxMI8P42U69F19o6qHHPWftTMOVpG+TNrjQrQq+SHSRwHF0j9
HuRq14k9PVkzwiSGxyOe/FEtr21C8S8N27TT8EDdZk8KzU9ie8dH81gUWTCWoBRS0xOZaALGWPW+
TYZNk3Nw41Tdpu2ifV9leOtS2lsOvTsXJwwtaWhH03VvOmGbxk8WzX2FMuTceNc4xd00Os8djbd6
RZFGbc+ex2BU75KW3U7xrzzSffzfQR8ntxg+DfSUBUX9rGBtmsEQq7myVZvmqCaW6enThNl2DRqn
5E6x5zCx4sDQoKelg+1/MvdEaW4N0JV7Vdf6DYRlTML3mJRfuvRXZafjNyVgYuMlyHe1+oQWIgB4
UXbMk+iNlSkCoviZRdPTAL52pthg7TRZ6zWDtY/tfo/Q+MWRnLmhHTrSha49grKAHhSXhdk0nyaX
PJczfSAKuioMipdcDweoYoPru9231DmVuvVB7BJE31YSdjZaSbEWgOLkqq2R8ni1n1CT9SY7YiYm
LNL6YTLUG5fOePdTdmCVCetICQxgStSI/oYV18tsx6+q5tRGc+fpruXFbhIaRX6LrA2eptj6Udru
kdJ4w9vZK5IGU38N2FbH341C7yvMcVgMdYA++T1Euwn01aBx1LP+hejRAy01LyX6MyeZr5jQDbXj
g8LJ3iIKJp2mUzUkhVcVwGeAXNUDr79fKlNoaf1jVfVHrVC349QyzPP0DxxeZGvpScPBQvn8q+Bt
5FUGfZ3r0vEGQ8k8h/CT1o0/FIfs0nEOQZ+HWX/tulUBaulNqI3Ew04f6KMCCRDHNI5EBSNHYflW
qsDrld9l1W/mITvYRg396Eh5nLOJbfqObPH8jTJON35ViYWOUjQ/zrWx6af4YBixXxeZl2R6CV6w
yM+H9L506Z4XaPOicKRN8pOyYsRRzz/cGhPWo/VzGJtgjFwInUM3c/ozldoh7kkQTX3QArRc9kj/
rRUY6fgwQDVZz5nfKd2WUj1M9OyqyclV7d7gjQcrb0Ib/4mWpUFtzHDs1Otxhesj9MtI9lqCTq+J
OERQMIrAexzBo99biqcWjHsAegY5VKxBRPzRUAh8xM4Dc7rtcoix3nohFQYlapd5+jgWm35G+9pG
Uu9wT1Ma08KgbnNqeut6VozXSFf3LJ3fm3TcNM50o+t9YDUg+4+tYCqUu3iEzFBr7w0TyXAMcC+6
q/R01zA70P6LtC9rjhtHuv1FjOACcHnlXptUpdXSC8OybK7gAu789d+h741WmeYUO2ZeeiJmppUF
MJHITJw8R9Vf5Lq9F0fjQdYjX0bvrIvfDAOko+V7nHWmIJTvczKI14RDjy6R1YAKp2w0XGztDxEv
9UUPZgJlqKEtDpIx5G913NpFEFkdj3aFgite1ytohmqJwxr2znv5wIfBbBEYB30wB6kxeZ39EIwK
96Hk4OtGJsEZy0DZPEbsNESI48y4B4APyleRVUvV91aMXSWfXsYqtMdOegllqNUG032rdG4uZAjd
1B0YcSRR6KxKaRBUZAQEHh8jznI7luGSrdLvqBxQUzJCJElUM3MdL3XiqJihmHpyqNoTBaijLcZD
LRopJpmUS61MFwayenC4ubQAMVScIBy3fjwAGxQQ8RsfjINWtS+JQI74E1Yf/yjUF7EevDDr/L6A
yknLD5lIf2ZDbUcCbrvmIxurBz28r4V+J0VsX0DUYCK5qfDKp0236/rQjzIwu0zxQSmiuyw08pNe
FnuB528yWEZNyjvkrvmuLlqTkOmk8/yHKveJ0w/Jcwo8ZVDkuzSiXlanj6IINmM+uHWE3FiX6LNG
OHKcPD6P7EL70Y0L/VtRDNB9kc6jVn0WtGJmXqgnDO66yljiVnyGeKpTjtAJFoRvUdXfFQPSjSFk
lTXlBKwV+U8pG3+fnrjPIrsN0ksQIrxJklPXjZ+TaLQCQzpMQ2SWhrFPk+ohE/q7Vpb9Rp2soQ4c
Q0q8aJQPzaC6sYR1C7gxkLmXefoUC+QRN71byMVnoGBerkLPsn3M4tgSE+lCc+2A+GVnJfM0PTjo
udY4mtrg2bI/VwrUjYcXDV7IOPOGMHKgLOo1GrfwVmaro+g2eWDVCYrBSbdDrFrUZI+H3Mw5d5u2
caOodRMgf/IqdgTJMCtki7GqWinOAY3AMdHfxwOai8JJTkBQL6ZWAmQ9Kbp9KqD0ZYrPlNwCtOB7
DORkPsh22Jde3AeHXDDuUu2B4nGlqMV9CJCZnOEH6uyjiNKjEeSP8sgcaihuMBROoEo+Mkyf1VDA
KCBgViI29JIjx6kDvXSzK9ldnU1noT2oKfWmtD1OU38whtBkYMCVCwX1FrfaQTsOYgSk4LcagBzD
4J4mkAOnmEST+hYdNp6giKlAvwZ3Y6y4kLGb/y1HGVOzqyoQlJS7qJYtoYUsnf4iBt0PWum7QBjw
6GL4rXICFObXOE4+5aCF1sLwNReS+46z+5AAVoBMTellU5W4MxgPSIMP0PQzpyA0M06/CR3ghXIJ
hmct/8gqUD+kzakJtXM6UhzZCOdk/KZPODi5RJ0sNnyQYT60UoX3h+Bd1tXnTimepiJJkIe074U4
mWMZniVoulRx8sTL8JmhjKrgDUQCkVcfXmgbuWRSLKmvvYinVldAO1oqXVnVPK0CsydP9o2YuOhh
OE3BjrXY2hOrzYEBTmdkTqfHplz0Tl5yV2gN/GdzrlKUgXKOJCk4l1XipHHk1KVxP/HeafP2mGP2
ngrUCuTpHrQzz0wyfmqpYGcStyde2FFmWHKfn+PmvS6yvVy1ZtC1Pq4Iz+DJp6b3poA2Cl64K1Q+
+iNJlINAi32b8u/QnLez7qVmPDCFLjqSXvspkXCPmR1TS/FGEsl7A/+enBfukA9mSErc49pHM3Zm
lbJzFD6l7Ccf33Et+hVKPL2DZrLOPuNE9IKivO+iHooeiT91ox/Lo4lCh9tlb9zTGCRwIneVmpmU
6q84QC8JCG+1wrjECTUrNudfoMFIUHIZxaEQCPSEKE761A77PFRfeN386iXBbiW4Dsvfc9TmCUWT
pMFAnRS4A4do8yAPoznq1UMlRq7Exk9kW2jbqujyp6Ed4uYTgmZHeSSYZUUs0nWuoKp3KiEzH+6l
Jxhnhw4u1D2PUQTW2HCyUJyaRg1F1LrQTJDJ2plcmGCQdjuqYyg4AuepuiuALsfhb00Aov107PcB
iwb8F9CGH5W3xEAbqmeZ3+UxQxsoOIaAKBmDYlG9AnFQhFHwzmkFqMkXotUnCoPe78ya0QRe23Uv
0aC4eQXu47obLdqUB62m1mSMLohQXnQ9jdBTS86SEBy0cULJEUNNCPKXET3LBeYeaXbMZfWBZ9yq
6rMsv1Qq1OWQ8AgG7uQIxx8SN8+KkLwkXf6DsAR0PLCOxjf6JmF0j521CFpTqhgwtAhwUeBrPYso
nxA+HgdDtksFKH1JxyOg5Gtpco/r0BtxqedT8kJVhEt9ulO1CTfNzywcnpNk3GmNjj5GoD0pIlgg
MorSTzjUnXRJssRp8mTXxBVCV/ujijs0u/Kdnje7Hu33qPuc4vYBNzq4N3K/YtQODLRQikdg0R3J
QOtTJWaSNvfhSEqra4O7sqmeSiF/LrXAhWDHS2EoRwx4e33f7oJKx42o3FGjR88qTp8jUTPZ1DzG
GjnMHMkKElxNxh8YqRnibJSddmFx4yejYKUpdEfYaI9Za83dgSLkGEpkblrSQzI2+5wD0o1MuZKy
Y1fFdtxDtbAFhivrn4JeiWypkp/LIPeKTnqEIzv6TDRYfsu4aDUDCHzAZjKJ5BME+hZr+12akZdC
pKjw1CP6O2Ytoqrk2T5AGaeB0zwdoS4xIB8OKdqwpHhKQPlv50b9qpTJk5LQp1BLkLfXl0FMEM76
i0r5Ue+HE35RjYYedMr4RM5JTR1e0gc8H5liqoR2lcmvSpg+14Z6qHkEguHAHGbN5TnxaGO749ML
iydUJ8VZIWyeH+Ym1ZS9itqatcn3mLaOprR+HSsm+M5s/IYDb0DIh5ZgImCouusRNLRLUQV3SYPe
sSxYgN3dxbHwoGV6ZKoxMaNSeUAnEMvnHjcyLwQrfSSUmGwAiKsY6J0yiCZE3c2hJXdK8FGhi9gg
6WuzwAUvLVbO2bFHvliy0pcJ/VWK4y6pRKc2Ki+SDLvvGK7496CPdxN9g3SbMwRQ/c5ar6t0M5aV
HVMqz2CDl6PtIuWYeygGX4n0z0JWIfEW1IdgUE/agNfLykDzjO+7kd4NOb2Lp+ATaBQnTvhkFXz0
orJ+rhqUfaEQPhDWdaZWYmSsE6x5BXlaOjRq/CoQrIB2uxiRLo9z0RxKXMcdNSwRZaOEdwDEwtHK
w3IX8jOQ8SdKYjQW21PeCFaOSyHpai8HIXytyI6WKfARxdYC3eRE8sIW8RQFrigA+lpl71INkVA1
tEkEhSuMJGJkONdAT8BchQM5StXKj4xWtMiIVLeI8H+c0J0MhZdy4qcCtJTBRD+GqjgLeleayZgC
/BYxNCzaBjwKmpn16QnEslDPouCVVKNjJP+U4qQ2i6q15u6TSiIzAT6uhrNzpiF11j7JEP/kiu7m
aopERJDvsJpdSeUjnjoCM6s6n3XKnuLfVoLkThgydLUHK6E4zyFJTwmbPKXWLqqhfE5R7lYE1NsT
+Wi0AG/p4rkKizs1LB9pBZZ3mn9XGLlD/etHdW11jWaFqehVPHc6xpwmBbmFofnqlKKpVXiU6Rep
QB+LAYDDmF+ggsjA+SjL0H4qxSSzypRe4pYlQFC8NrqEnxb8qml+ntu5NEPpPJbQflV1CAIMfiP+
TCl5T+SqNqUR1SRCjwIRhHbsfbXpHmOdoGZN3tIm8w2B7WbfqiW0TUBNUZPypx6ED3hs+JWm2b7u
v2Vo1jQB7t2APWNuwUnS73UMVpA4fjdouE+yztZL/UHUtTl3fTSC0q9R10yVBLHxyhfFb1opOW0b
4dzUaAWRhz4m8HjZg0rJEbPvL3BdM4nTE2QxX/qwfi7S3gZMMDLnpcll8hqT6leXt54EGFAvDgdM
fe6yqLWaDvNIs0w3Jq7yijxF9ecEifsqrb1AY15fY7oDrboSMh5BOEIkN0NgMprJjMf+JFfiqdOi
XR2CmREvUnQQHRXJe6fnZyGBeEpNPjSj8tuAMnNSErtNiQkKOIbqTDiMimIz/A+iSh1ZVC9aTfZ4
sHB0PbZFqbA50fdQ30YKPeVnnQ/7lklmmGSPJQM2IC938dg5lEaVIxIkIqPmYyMfJSM6qOiaWWj7
XMKCYMZG8sZA8qF37rTSC/JcxKHYcHQ00QtpfBfF/LWZOO4t+Z6X5wblFS/H1yqVfc2IGPhTjNHU
C9SesuqIE+C+8C1Dfyyi1gfDrmxORmUWifDR4/lB4LHTKhUa+eM917RDp3dWg2M4MPVFJdkzAfmG
knVOHj6WUnYo1O+dMEamJnXnnNH3VqlNschPICw6gA7k21SgsThMboWuZ83Ex0nIzxyVQqDXu16q
3VGLT6UEteSIopaPIW7BLQI/LlBR9iwVTAbCTJ23Xq4AeKABPjQH6KEYdhL68lqQvI6t+BGpg1dE
H2XBHlmK8k2j8U4jQrZLRM2bCa/VofwuhRra0bXPovYekjIRzgOKpSH4JMlw0frPTKF3o86QiJVo
GBY5qoXiSYnQPJ/wnqljyFjLGkuNe/hr/asjnRtVwRvt2U+By0cB/S6jbO/xVoZ3cNHYiSx5NcIs
sPIeHS1B/CRBb8qkuldaxQ5i/qQZ7VHBY2dfPAiC/IkWzKWUNVdoVPQPKqT9sj7+kMZntDGOmEbZ
N6w8chSlVHlq0CBElfcDSaXZCP2h4OJjp6d7URXOA8i2zTQYDmPMQBCk7iIlvmPwdxVYW5T2w7kX
9Kc4Ne5LUbtXET1DlBAlKNyyIENqXpnt1H9Xm+C+xTTPkFGXS6WEPCb1Rhb80lIRHQQwOlIkPDy3
WFGamGyHj6eTFaeZrWmA8RJpdKN0ssMhewiGtxbsLYUQoC0WoVUavQkSSP3G8j7vuTOi8ziQ4oR+
kYU7/11XI5cV9UmMwBxZDej/yxLSSPAdmWOcI1cRQdafmCEfH0YS79Q2t+r2Q4CGTonGS2AMzihi
elqXHUPvrTBM9qge9hLvXLUrnToKoPiJPCqV0jtZRwE3qMNRr1VbopqVoGKWBOHYM9VB9LfBPWPn
9fc2zb28MBzKmIfryhnxhwjFAILUe6mMxlqdOT2QJJjIvKRSHbpa0J5USLVkbcfNsAv8VAj9vsG7
eDJoj9KQORlqCJ71eEEMLIGXidXqc35Y3RsET4513puxLvkVShgh0DZGb9eGOf549J+hMVd42bSf
aFj2mDgCQkP5MTrlGa1PKzirn8GjeD9ZM0OneDBsaLiZ21OyawhQmCeibkh4u0F/9k/zWoQxLmUm
ttTfZ1pL5qAy3hWWYA0PeFY5hyCs6F+3hvk3rS7wPqwWeM9zWG33ZE8cZGl2atHTrPon26Mf2qqz
geRYRxh9rXMB+RFjKTRYDqRr+NL8luQObEjpnubd3eY/XRux+GNXF9CfuAaNVoC0DngmdR9Z+X2B
AXh6UvaFWz5vzaxJ8279jVL5WtsC+tMNhdoCvoCs1cUdZxceXuMeBsDtVHf0wQzqbQ0+ba5vAfjR
BmS6XYZXkd6S95JbgpgUajNgQs2c2N5iN16B1GEzNczvShi8kJdsRnIxgd1PxKcrEOZa/isNBacC
amLDQ9Z38R8zSz72wahLmvQwQy6jU5v096ChiWzsrrRw/MDfv0UotI6u+7K4wPtoaHDFKAVnorD7
lJpiz00w4TXyBnR2y8wiwkhg05rorDcmTqcZzSvfReUB/Gob+7eOlfpazSKSjICATVoAM1VzHIGs
JMoOKmN65iPvFDX02PGGtklsP//Rv13/y+gikBgSLwGgxSwAxSwTdVPAjEx5x47VE16jrfqgfG6s
cstLFnFExkBl0CLp/I1UDF4it3zVrFlTk1szB2r6uAXBXNErBYz0Cvi8GPVu8irpaAO/FPfVXe6i
gnnRMd032xOebq9uFVZ3ZWrhkExI4pKi2WNnYNSvPX3Xg15+G1a3Coy8MrNwSNKrTYYnSewhnoi7
7z2et8m72Mw9U8O8vaL1m+bK1sIrEyooephABFmByEP3pphkD7q3S+MHPttp1jwqAqSWfdvq1gJn
J7q601uDoTUVYIEBcBNR9BsVI4LCmUIDPM5Ot42tHu+rFS48su2nsBS6eXSAUFfq3aF4RW4GKMDz
bTv/wRGJYmiipoHxYmFIy0Ne9SrGfPFesgPQxKvso+w2EJD4vG1pffu+DC1uz8CIZQq9O8QL2j2g
AAaUI8+eDI5EqGyB7yN843vN3+OvKAJGC9UQQVSk6suVkSgSwnCeHKPAa/3quw2FttUFXf39xYLi
UCpGVcERbkblwGrDSkl3Tw0Q4/bNjhRsYznzz/17OUQTiWHoKv75p/sFKRmYNBQYUspsSTuh+T/1
G063GikgLK6pBlFlbbljwHDGxSQgpI/GtzwNzyo610xOPJDInlOdnAKg3itOtvC4q1ncldnFRnZB
yktO8JA948RnsRZ116F37Q4OZjB3zZZ+8upGXpmbv+vVOa5YCHWyAuYm5ZOploZ2v9FtrWn1Crsy
ssilckVCrRfDSGMHHvKOAwr/1AL3LgiTi0cDBfSGe6wf5CuLC/8QOx5TY15W54oWxqq9yVfuNE+2
5det22s1OEEJCeyBqgYSwYUpCEXoeSWh+x2qiUWAWsNrlwEA7vRwO2SsMYhgEuEfQ8bilpxENQjV
dm6z95cw7QbT4G+TJoL9Un+WB45HUwT6LvypZOQSgWgWjzJ9C+ROT+8wzm7yUDVrfbhs/KpVf736
VYsLVRujrtYIfpXgT+48ao3eLe4djOGAKXrru66RZP6xB/OvuXLXNKzyWp21k5IdGiTMCXYYXjcn
X8cQTmCTXQeGU+yCHd6D0+JRsNW7aL/Jxr2aBl4teXHhDok0ovuBHzEzSaMw8HNfwRxsav+L4nXL
1hzXrxasTGlOBSA1bYrLvXioPebJKJnRZr/Q8+1Pubm5yzsimSpcSjg00r3h08ffacReP4YOnssc
IBEstjMcgrkiyWF2fyhtfto6TKvh6GprF9GPcZ3HfYSfUAZ7PGmrrRVvirKuXlVXNhYhLxjI/6fE
kR4DjhkqPJO8diZeDa16lx3mqASdYqf1t2aa19dGFVnUCTjV/qLikahaFnTOcjXRUgbNH1rVHqat
dsv68r7MLIKtUTZzi3eeVNGjfQoQYdWlD0C67nI6up0qbVyTa2z8OJJf9hbxj49NQocOpbmSitBn
NE56HnlV07h9+NEa7T4ctR148+3aaDYcdr1G/zL9F0EP8CBtN98rsjfYMx9esIOomWmAbS10q402
1moGdWVsEeikUFbCtoMxPdmpxgPtL7eP3/o98s8+Lnl5jKpIJp4h36jqYz69Su1ZBBYsK7eukfWI
8mVnEb2mIMVILMA5v1Vl+ju2T71hD3Hg138RvVYv/qs9W0SvjINdF++pqLaO+h6vC046cyS6gpc7
M+f+Fq/2muQdfFHXqArkF7K2ZQSDoJfciVASMPx8h9eLk34GetPmfvEeOkDKHyBmYxp74uPptXjU
3sbXrRtq1UvQIgYZqW7IxpJYRYgnXUznZqMy6E+D/K0mwcaB27Kw2NOeknIyZrUEvOFWIyYfjLfb
jiitfrWrNSx2MTK6hrIangjwxH6yUwfjrR+xpZpzKYQ33K1Jz/UK9srgIur3IwnLimagO3DjO3Vf
uimGWhtfPWLUzhSPzI4c7W3L6mo4vjK6uAYAEZE1aWblK+R9hGFh4zXvn27v5JaJRSjmUic0IUoj
mwbfS8Mt8jdOX2+bmP/EX4XQ1SoW0bcs1aQIM6yiy9yQvlbMrys74U9C+x1yiPZtY2u8FJj3BcW7
roIxURYXMTCgeSuoLYYF1VPriN+B27aU18BOXgOQ2EU+cPRoEo2H4EHb2El59uq/1nlleZH4QRYC
6A4Gyz0gvGbgIe3zVQVMQqETepADALcP3t5dcH/Nah5gQmls6U2HQuLGDqzerle/YxE9jUbuKUBR
EqaSs6d2P/+QzAbAA+kDCI3mTrsIevRysx+9+p2v7M77c5UH6iUywUxM0LoVdzOmfAjOQQt4xnms
HJ583F7lqt9eGVsEAOCdWGokMNYIipl2vZvImjMCQ3nbzNZeLo49FN0nWULn2w6FChMzABHvaY41
zU+6/m1TWytaHPahb8WRcETMqNnz9k6ud5h/u21iPmm3PHRx2MNelcJsZoX5f7KugEv/7ixuddTX
k56rj7M48fmQxaMwYNcaDOzOVGHh8zzxj9EUT33YEsnc+ETLF4OMgesgH+EJJfBVYNaeir1CgCdC
KS3vbu/fav7zta7fJf2Vh2PGM1JKGaYU48SKhwohJXeG8vm2lY1z9Ht3r6xUsl4BA4yMpKMQCtR/
tLXZCg8xsGUGgEGtsJE0rt+lV6taxAsyxQmSfnytHlQRc/c+KM0cRYaEEo7dA3uzFSjnLsDfbmio
4JbXDOQfC0+HWkanlzlmXIOTaAHS7YSXzE39YK9aoG3yJqR6sOwGoO+1ymfxv8outS/zi1Og5a0G
1REKQpF7zGi5hZcdNLBRsH9Bf7x+EsAHJqmUYrZqqUIdtjoUzSpksoAMygjFc8MWky0pkH/AeOGR
VQzN296z/jmvTC5ClhImUtjPup0xRjMwJ/wmq4GNuQ5XBfzBLKPEidnUmkBiujGJgN5oUwvgiEfM
Um541urJvPoli+8cpkI7iio6yJHxnDeYpokxLxmYfQWsi7C17NWa4crY4qt2U63yNEHtk+xAL32K
3B/EHBzwEdxvaYGt8QVKULP956MuwhsGUmtD4zAV7VRPxru5eu7PqVe7naOAn7A+GE//DbMmbMKL
ZCprqrrkAAFlW9KocwtPup/cwQ392hsO5LP/AbwyeoZQgABu4+22K63eSFc2Fxd63xSQvlRgk2h3
TeRJ4pNONm6k/+CtX+ta3ONdNXR1VsLGzCs76xnqCHOowAxPd0Hb7clbp381+FwtanE8oGpbdpOI
j1eFkPA6hcYR2ZLZtm8kvZfRkau9WPsf93FxDoiepONoYI2ZfGTgscy9YUvjYutTLbxfFEQBGrow
oRQXIzDxcmN2yuP/5g4Lt0+nZtKUbuY24ZjJjbq92GCQVv5x28p6XxwUBLoOdR+KbvKfaeTUKnFT
SCgXZA9E10jecSNcRndOHjC9vmFs/s1/XUVXxuQ/jUVC0kT4FyAK1Xi6B0lqOz1lNv5pgf3C0d3g
XvI6B0u2/kXrYf7jt4wvLt6WGE2VzILAjTu5OAFe6IxwRRc9vj3mJ19vr3XdRb72dXGaq74sxp6D
3VukLoUchCG7pP+v4AdX+7k4zlKV9k05U9NJArSQggcilI2NJ7I3nXKMhaXHmj31gH0ycKuFde7d
XuJ/uG6/1rg43JRjfoiXaAvQe2DZHGhCOtwJUfJBUGxTKHcd8XO12MW5DhShkcsBzjOnufEBELvZ
fyAKCLZjiBGfQhvjpbdXuJobXplcnHOBShgPDOe+R/ZrwriLCJoK4tRgUtH1wKy3apItc4sjD9KT
jiUdVhgRR6xMJjhy6LcYohVsaas42drOpRxQM/CC8eE3XGuu2hMXg8Y9qlagnk1g9+/ZxxZN2HpX
52s7l/LV8ghqA0OByfJb6/QvEAgSncwVHOO5PETfgRGeH2pie0vYYbWOuDK7iDpCLAp62qLNjhHs
vtVcngJTqZsNQPW33WUrmC71N4Qcg/GJjkM/u+j0VHupp3iC17z/i3C2tapFgJFJoubt3K2qHTBE
yDrU0UJHP9Yuhk0dMKTM+Jw+h27PVkNz69jTRdRJ8JZK+pmKu7cAyn+a4TnxcYbn5PvxsKWPPZ/q
G1GbLmKMoI7TBCQseKnZG+iBaojbjG4iebG8kRtt3E3Lx5hcyAECLvHtaIJJZ0uoIe7cAWGrYMhd
s1C2YYxh02FW0yPM/siEaBTMgYsTDyLdpmxnTVjZKyHhOwChU+x+w+42ioP14/5laVm3s0Kl49Qg
lNWO9q1EGZZDkwsso/ZMHwuw+IP6QNKN87Dqolc2F7lFqTWY0eUCaiP+E7NOZh66aXfXKRuvPrOn
/+UiV2YW51sOSZaROWxq0UMpf5/Gp9vHevUqv/r7i8Sh4KWaZQOatnF9HAiw4qB2cG6bWC9yrmws
TnMiKDRsOdYgUbCxcMDG/TK2peG9xjt6+isG7YAxWpiQGoGuLSWrFt/qLbmi1aN29RsW57oWEoNg
6g7PkVn0jYOcpZQll1Xjew72mDHrNrZ1PVpe2Vsc7bLWhL6cnV/C2C8elEPwlpniZ4O+MT8Bd7+x
xbMb/O0m6gwOAqGSpi+2WC9oHRQDroFI/mwlX1ROAyirdVcrX2J6R8PeBJdIpp2F7rJhea1YBoGr
hg45+iBIGvDLrlpM4dTqtNSwUOg0YAoWiWfw1LrZHS7CTfbKtY8ItlgsEtP2VF7ioEB6mMgBekG2
WP4y6IkF+5K/VOU+HLaSz7X9vLK0TCCmwQj6FszzaP3L+2aH8SAAEVCTWxgZ2MR5rF4619YWsQTy
u3VgqGiz9xbmSQHymInHc2gUyHZy2cJ6b2wiXUQUCXQCfVXIgBfWoNGg00sGWJeUyftM7O4qSjc4
77fMLfyjkBp5ID38o552wuSq2rEeDhgAhqrsbU/cMrQ4AlQc4jGR8MmkBkl69kMbiD2CmU75zoXd
bVObH2wRTZgBFQQlR/c7Oeb4XLk9+ZhYfppBw7m1RW66FqKvvWMRShRgDDGgg1YxDwanA1WT0gFw
SDf7J2v39bWdeYOvTnKWaF0vlIghU9FZotycjVjwA/kbiP79YBTB7jaAxoP/gPiSf3s/tz7dohSh
aRB2MZvvb/GpwRRa9djWe5BSSlv6PKth+XqNi5wEVN20ajg6msUvTMdaig/eLmKCP+wt2W+Rjc4O
t4zJV7aWeA2tzwQk7thPyncdP0j9xq6tThpdG1iEDQXd/UKY6evJafimYGgDQ8pzpjWZgjUTPQFv
SC+iG5iFG12SZ/nh9ldbfR+9tr+IJGkwhmU4h37RGy0oQ/oiWKncdB/YP+hoARo9wjaoSxsz+7mV
Oq8fCoJBJzAZQ4R34axiGE6sIzjtXEJ/qvgxdMdec28vcC1rlqQvGwu3zKs8bzNVg1t2wk+jA3ux
QN2kQK9dbEGBWdxJNH4LhNS5bXZraQsfbYwJpDpgLgWr+z6rPQXEPfGGifUD98/KfnvW1VGnSVyD
zBQHrmV4C1Jq8I5hFN1UmXwR0dkHXentJc0h6s+joM8q25Kky7IKCZ5FCGvDus/HQZJt8LAZ/FJ1
J8oOINS5bWX+HresLHxCGrlGWIPpdrH+MbDTVILsSjqpZJc2Vq1v1VR/7+Gfa1p4RySLGEOgIFBK
o9MAip5h+hChiINRT87N2wv72yP+NLXwCAJhWxkDmxgqbx44uhfcr/TL/2SCzJfDlUeMPIsio8Jq
+sAJh0sVH7Rkq2RaAc/9sY5lP7atMdYwCARvDMKJlxhjtgf1klcvow6mQwamlF9ghLu9rr/P8J8m
lzGKATFXy6GCYRvq1oCXz2/Hor+F5FyJhX/aWaQ5YKVFbh4RYhfO5ComuFc0F9witmCB9rmyW5ud
mZs/137mbamYbC1xkfiMxpCr4xBjWn7yY/AcaRdR9/TqUWJ+NNrJ1iP5xlleTo1UUgXiUFIQO5kf
O+LPAXwp6DoJ2cZpXkmy/tzSRdDg4N1Pa6LLoF0ozUywo+FYA5WVfRhSZ8Yh+E014ENehsFO2rfb
XrP5ORehJC8n8EgSsHDkxxlRj3dlBzQ46U/uz8jZyWln4IspmtqZxt5t23+nDfOy8YyFyUgRcunz
5746iQbPdBk8Hxib7R6iDJQNP2///f9wCv8xsETW1yVkt4s5cCmg1zWEEwPtV699yOUejCKg59fR
11c2cpWNRS11R+VUpaGSMGJLo/480k9Cs+fby1qPkV+rWhz0FlTnPAAniC1A62TCkPiRqRtfZnPn
FoccDAgcgz/wimwXeASapvSO7fqd6G+hb7cWszjSIJgpyDSpil11z4w+qurHJH773/Zr/glXbpZK
TdUMCpijwfKRRpB5NLx6Cx+xglD9w5eNxREWtWgKix4bNo/3RNDv6nzuEGDIQMN2yP25GyL6oBN/
S9DQZf9momD+JH/nBF9usTjI0BDvIfqC+A+EHH5Bfyqs+Dn9je7UD5C+3WwgbxlcpAWk4pNYNrjj
amew0VbD/H3odTAIJIqXeWyj97nuKYC+iJDzgJ7RYn0iVO2jfATDU85PRMfCBKsBf+l/4ytfRhZr
CpUyzkTQoNmi8ThgeEp664SNAPEfov2XjUXYI7Qc9YSAt2b6ARI1O8pN8GNboIyzSrwwVK+3V7TS
Mp498x9zy+KM4rkNRLg4YRx+kSWmdpg5EpKXYi7iPdxogJdtmFz3jC+Ti3KN1LE45g1cMXwZIO2Z
7suPH6p5xEDu/faQ8fxJ/vb7L2OLcNjFYZc0kizbTMpbs8dIImuprYPYPWgTC6ITVhiBkFQK72XW
mOAb8MoB89WUWUqb7LRQtqVYe+mC1qnKdKMltFKF/7n5iziqtggJYoofVzuzCgfwJz49GYDJQ4Vj
q5O3cUDURShtUBOgQQmCd4yN7SszsqbX+Jl1TmxVx1lkin3EIG75vP2t11Oyr91fBNdENSaI1ddw
5tgc+pf/I+27mttmgmV/EaqQwysiQYrKki2/oByRc8avv736zjXpNc05x37Qk6o0Wuxs7+yE7iVx
5+qLtNwY+ozH46NV5dTxYc5zbb85pE2WSs63FstME7Sxo/vAxxiTZU+e7OY+lUK8fJuflseBDqQN
wObVYf8y5ZtY+5v+8d8+H3Pus7upqftiSbsN7wRQVG2a01cfevOHUh2gi26kX8Fjd90etR4Oe7RO
qSpBzxiI5s44gV4LJL/XTfwhdvj5zXitQbDZ1LG+wiX61FlA27+CYPDH0oE3Z2eVrql0TkbqOBNO
YXCIY2hSIygW1nWUgyHMMfsSMFkpMFeFxOoYnFxxP153cAC2zaKAp/fsMAHhBGMoSFu4RqB4KTmb
dKHT6xf84DvYMm1V9VUaIdqwB08jnnXDAaRLN7MrebmvvVn/eLgM5j9n/mhZPa50A5csC2PiQ763
PPkpD5lAl0LKrV3EDhQ4ZF1SDdCjcNhR6Vm26GmjoPtwCjM/fxkDkM0EQ2wrAZM9s8L6APoyl4md
kWwYF++oM+McjCgp1DoUDSvVnqqQDQsmd+MbWLQgtpZ4MykFzf7cb25zZo4DEjNS8IhTFDAqd9oB
8vMPeX6U9MEv9f5v4qQzSxykRGD1jawCX9UYVW+sh7sqTYKmGu6Ig3Dxujmzw0FJ3avxrJo16Bs7
O7vZ/A7C5ehEBAPvTbV64NnElRN5YMC9bpd9qCsfUuHSN3KZKYMKdjZ37W5yOWiXB1nHUJF1Iwwm
YYpYocKBSh+rkprqALIxDSXLVyBJ0KzEBUDZYHBzduAwumCApR4pjXT1KvmlLp28IYIQygQXg0Ca
a5M6Aa7XiqGGNAmIsmTC5yTiKCscbsxbpzRrhYhv8hU8PqQDcqvKB/0+d4xgvQFRaFD63WcZbUGx
u337N49g6z/7hL1VGkkPojCw89lLAhq57SjMu3H6llODLdQqOcxASUWxEgnJ3RUCRhlmv3TQxovO
2h3l7UuRhnXxVzEdRFZ0UHBA7osfO5RA4y0JDby9hPYMHgvpHjyHX1qXjcKmPjjc8UPFPJcvnTOj
3GZCKWaVlvn9YYeWaYcN7Vl4MLQhJguc9oMUXt+/y1/1tEZu/+LO2Aq1x1ftmgcVdJQGhuDFtwkJ
ody35ofWjL3rBi9H5WcL5PYRaaE+UvBmeB++N/wWExS6W4aIwo7Ux2Tf6ne4Oi2Ow/0sy6RusJDj
ktCjk75iiPSvQOpk4De4F8Y8XxGhRv3NJL5sKWjiA+J7XbwrNVG2TNHS9N/E4zVlUspphEN07oi3
Pt4xL/FxcYQHYDy4nMT/M+cMgp4zcxwmbnM9ZoI1oboBKYA8nKDlhha4dXBGsEr+49I4cFQFQ23U
HkuDGAAkX5UdKim3KjKf7+3LIZU0uXh7nS2NO1prVUXLuiSKu0X7BK1O4r7bHqfiSYWIwPWVXTxV
Z5a4U4VSuqK0CvxCDvQ92KJ3vd+GKhkPsz/zm3+fmeGPkjAmipoi71WC+2A9QnjLEP3rK2EefM0E
d4TSuJJSPUbEHS2l3Sd7cbTstP5cdL6cOxY0Cq6bu5yfOVsSd6Iyc1SraXqPgWcvcbTdcoiDr3UI
lcMnKv15Of1+Zoxt49nlVQ6mAIU+pP7Vh+1ODzCqYld32wGig474lU2/lm6H7HvqU3UcYuP4V1qq
llApg+yqK5dQAkAJu1e9ilJpJ9ydf5athRUVLeJQUHQuw2EUj+Uggq/fa+WacPfLmK6hOwviBiD4
4tXONUtTRVHES3p2GF8NyMvc7rD6EOs6UKOaFzH9ZIoPQRs5qgU9B2Y0kFmSXjRUFa674OW9+bkW
PvCMozKvjAhBoSrtqwx0W/eC8O26iQusQwxkTzY4kC0tS46WArqJSZij1GqXj2BLBtXnADFWtImA
ZRsd5NMDnfGndorXctcqS9o2GZAh7ExMgoHk50YLNDQU0e3V1Ifk4HaShniGVo3imj10aKMH9pIe
lmfiU16+Hk+fkv0XZ2dYnpZkm6G5B9eDQBXoSjJ3ODSejq4UdVcFChEvUYviILcGlV26bYjnrdzv
tF0lP9fUk+FCw82v3sFhbg5lqbXe8OGKGxndQ3CNY+MnPnJGvvYg3YKOCQwOlVcFkeWMB2pY8PIK
DclA1I7eHouzjvtfxzPPkF1FuZGk5xRyXuQQ0+VNO9ngUB4k6E0zgbMfL5bknnVSS6ClDMGH7a27
9XHcU3j7hwN3MsghvZLCFcVWl139oXOhj3BfYWTKeKxRWnbbdxZOwRVu8EUpZLy+UkvkXsxoWB/r
CKQmCHGkr5hEAccuNg25DsYgXN5RES9zv9+v6/+/TlRrfj0NUpQMdabAnLqGgrAX5htde7Qyjzh0
l6+WkxkOv6pGGYumQXF+cFl/GwQbAg103E7vapar2qL/H//zit6s1b1u+7p7WiL74GfnXbRA+y9O
eHAueC+09iJCuIBY3uXo7bQ6DrhqzLJG/Yh8ZoHBXGk37LRA98UddZNRH5Gt9GwlgxU3+BGROZeh
l7l97YX1W6s2u2GxwjXd7q9/N8oaB1xQ7zWUXkDniKR7hQw+p9Kry4cEQpRUmpvaIQ5AQNtnbjPk
IdwpXj0JQsBtA8mmqSMeKn+I3k7bxIFIXotSJvadCm6I8XPvbBB0h55jCJUg1POyL7M/32R75R56
5VtGxAiXo+KTaQ5O5rFaJw1SmW6e79fY1+ubvi+dKYecgwvBrn9z+fec/5mjaELfV0kKJdeyxbxl
WaNKMSH8oa5S5tZXsOM9dDgzU86RCmUaeEiheY1yp2SEBxIgbL3H/mcG1CEToYCEczW4k9s+DnfQ
Pwm3Pfja9mBC8XU/8xIvC1SL+H5/uFB/bhc/PGBuumrpCwyPjriXIfs+gdiMjVume9PF8GPqrECs
DH33HTjzNWrdxB3wXiQ+WzcUZpSkN3CjRp/0feX3tSPeR7viVgvasPWhjFYTCyZugfdJmTOD1VSr
kmAgC90kL1b9ZjX7RY2cBiNZ1zHlD6+104flQCVN467sB6Shs1Dx1XfSyGG3gNda9dnRu26NwBW+
F3dcqri12CNjWW8hl2qNnyFo828mOEgps7wZoX+DprN+H2FsDVxxTVUSRi5QQrL47vTVOPQAb06i
WaxWPPlNKB+rUEGjmWf49dHEURBxEFhIsu68BrMZzC+rgOprvpxmPP0PfGuuWjbRJi+4RnuvCy1/
2xnKneYZeArkLnRyVTWgSFRIk1xsIi9CnyQRnMU8QnfPlux0XwaQb0CnZHtXOVS+mLjw3puGzg6B
acbQM25TzVUFL29vCqhm6uaLnoPxd9xddxviOnjf8DNTai6rY6FBWhcC8svwkM8iBL5TG6Qm6HXe
zX9VGjnbOwbkZ+byaoRwY8xKd/1ua4NS2A9LcH1F1OXKlwfnrRyitkBNgfVOSM/9MQqbD9VOOCav
m5Pf1z4oIe6k++Ve+rdTLnOQoo/iNE+sQUcqtdfaALchVC1bqoebwBKZi1EEiHoIqoXllRYIfZYx
NAXpy9S2xGckgFjm8GTQamtrdIEJoVX2hFqMrDlm/9RmH69vF7UcDlGY3H1hLMjSFV0Yma/C6iyk
Wghxi/GJF0tVJ7VqgBisylS50i5+YcnaymbNdZGXigRMElE4n4dJQASpy1C2Qng3QFQg/5+eAupp
SEQ9ivzrYerzuVLUGKg0JPFtrUi3uTz823XM51xabU6HtI811AAfpPVbVnyf8nAl0+mEE/BlwDSZ
22yrImTu52e936/DbZH71/3scj/bCXoU9j+cQc9sNVW3YEgTsBAF8mcFsnjOFNuzD85xN31SP2RH
KLpeN0ocIn6qQ8okMK/ULaIZA9pLmLNWPpRpgVTSvx1WnuQravUl0rdWdSE3VVqdLZWoM4qTs6qE
IWqjOFRIcqiUKSluJrE8xPNunTG0RUVmF0+rjhlWHR2bUCjgNmqRoK+4JciwDO76Q/bi/WQXdh5a
iCcwGe1SeY6LSzozx6H2BNLPLFWRd5jrbxNEx5ujOhBl7otucGaCg+x+iVIjWpCs78EpBx0ykGba
7XiQKJEpainc7gyYuIcMOhLMW3mXdUEl7WOJ8GjKBAfXkISWIigCa+5oYqYzWj19NCE6PXjXD87l
ZO/pk/FlBlMohT7P8BJnXBqCXbnxPvKNoMbMNNX4QuwOX2yw0shKFobWQ78XoUYa7cbuGPeUW7MY
8bc36tmKOLRGsheat0PELoV4V+7NUHswbZZsSl2SauXizXBmix2xM6wbalMeuwaOMDuLiyvISR+E
2wlznJOX7fRdjPDnH/eLC+wgu700UYcBrLnHYGWXQCVRnVNfGcC3r2u9rTfZbQWt7sFcHb2QPXOb
iKuK8EyD/f5szYompKhbItVQVHdjtdnTFirkgBblKxxYVJspFapRYKRNehigONBDoz2PoNUoEEBL
GeIgQ9rQvjcwVBLrHMKkjwLarYveteaQ2DiGCdfcksMM2cCM6Ka9p6JicCol/81keXKo3qOBCf2C
8k5/XA/Zi/R23TK1Qg5Jps7ajKRBsaoF26tRPExQaZ+SJ436khSUmOKvjmFObW0aKVbIOM4acEJG
O8bM2+AuIVsTiUWZ3ENRn7cpjdgw3eQztZY20B6jMPi+7ZU9Bu3BVeguxMkj3N7kYCVPWlRLF7zI
Z9SNEM9knV8YpKYUcSebHKBo25J0Cjig3QXrYnRRyJmL96DiQQDdYmJPJjKk1Ko4ODHire0Mc1LQ
FZ7anWk4W+cLEpkEYlt/xfl5TZ9Z2kqthbq8m8Q3aKzUN0dNoZplepbmD+onCeqkEpULIrDZ5CBE
NeallpUJsW4VbNOrXn68fq5If+egY0pMwYonQIcCylVUOFBWlO9ZV7N6oLqaKXfnwMOaRBSDGwQ2
YxmU9ec2q+1k8yLo1P7VmjCOLWGOx9L5d0jTN3MlmKjarKjS97f5vgPF8RjW/4vky+XMoH6yxfle
NgmimsZIuWr25ssOenwDAwlPDMWCSpz6gpcd/WSMu7WizQQTW4ILRcji20ZY79aivhmKlEr7X96p
kx3O62q9USEDAqdYZzdfdpbxlhYYaU+I8PDybXIyw/leZhaWquTYpzbbqcU+am8UYYGu7k6e79F/
+4/WOPdDZbSQShONtp11pzZf+rF0ovUWiuUOno8QMr/uhNQn5C6s0YSCciqjv0dq7uL+k2F8zOJQ
q/zrVi6nr07ux8+ZT0pXJQK6LECryPL91V032O2D6OUYDWw85XZyQCkXVMleuKcYCC+/kc9sc9fX
Eo1Qx23R/MXynGyodztgPBvEPpIjeUNg3PdEjzF12FTu+lIitYsrAw7DhgFZGj7KbFRVHNzQgQk9
ZQJI2B79Dvg//ZPX/q1rs+hy0MyDJdkuF6dfNhtDe0NVOLW5K5unaf0/q3MgYX72RTkwqRNDKCTW
+jtC39h6NKiqOTtQ1xbE4cecVm1TMiKfRv/S6NFDI0WPmpHcocSgZH9VYzhbDAcirZHPcyXhBOSa
se+jT7GBDm28MokTQGCiyoFIAiZrGYRP//XFCPYcVJUdCFCaetuQqmkWu3Coz3j5Uj75BYckdT+U
vZjh8VAN5U5T69tOp0qhBHzw1Fzx1A96a+Bsdda+nF8mC+ubnwSZqo8QX48n5ppNUcmkBM9ZQ1Q+
CWXvS3X+2q4Rgb2XayInZ+DpPKOmEoTZhDNkN02o3TBCri2QP0ogAMOLliaAZUhwxdN5Vq6un5NF
KBGCak+zN4Xbjkk+lyGoIb3olmKMII4VT+Wp6LM8iOiAcSHxLtX7VQnAr2933YssDsSHJK5MjUOI
KS+FecxhStF3ZuUN4/c5spvooLSOQc4pE/jHk3fO6djN24KPmKN23Bq+OD1LXemty1NqjLYwfegp
xQPKHTnMSNspTrQW15me7bvGntRAnQICMC6nVn6eXn7EOxchUNJB6NSNbxlXO5OVUoJkJ+8El3IM
arc4oAADzAJaADQhjungdqozqpKtpp/AP9RmjqxQcxyX312nlXExx5QAaWUN3Rqou94PpXGnWIKT
Gs1OkKPeVuXHOM93/bQE4Aez0Uv4lJSpnxY58YUJeORnwUHylORmiWdt1h7b/Ms6EY9Y4rjpXNwx
1lm9yBmee2J7W5jPcrqvo8cNaaq6cq/7CuGOvKpaaXaWZkZ4Lpe1bHea/j3fxpdMkAgzhJvo3Ht5
wOCBMslI9jUiqj/93ap9yOK3VentBUyJFIsEFUXxI9yZNC1juUrIluZ+9F0P0l28F99E0V/97bX0
qfYvanXsI5+l2lpBR+O3saHQmYqHjtFaatEh6jI70sfVrtsxgBTbt+sbR903OgckS9PW+ZzBBzt3
8yXEphkkb+zFSXY19MAKZyBVLojDpzOvPVumurY1uDTRedmB7q+uX6ehdevYwSSvnVthN6MHNPc0
8bUXB0ev9mLzj07EYY2eSkq8QunJlaXnQXjW8goK806b3VViCKoL4h66QEL7S6iqc1jTx9bS6SnK
iete8hW3DmbBHjNbClhPpGjPX0p0xEefr28rcfL5PL/Wtl0zQl0MarmNLQkvyAK6emRLqj+LGxH8
UyvkM/2Kphqy2qKyBM7S28U399N94Q+7+sZ4AUceqOUDI6ToR9TrYQs/9z3GaZWKMWwm1nHQ971F
QDMRVvKT3mM/KkUesb9f+uLyEMWDbcaHqJSoj0dcsvyI99YaWrcsyJVpEMe7afeMuUuV8VArdk1A
zTtRX41DGG0bynrYcNiT7AV8x2v3cN3tqK/GgYmVGspgNjhay9w6ohiuGB5cBrC9UhOulH9zGKIs
i7qVJaJxoerduPbS6a1VvspJ4UYr5d/Uoji8aLrVqDQQDLqTGa6DP1o/TONRppqhiBvU4GAi14R2
0lYdjSGm8CqU0UORW0FWUGExYYbP2huYse/Ukk289a2Nb7fpb8pIhFeXuytPbxg+Xb/F2yzUAt5k
bKSEDfNrfrmfDvVRvl/v1bsNusYpUn7yh+IlC2rvug++V+WvvGj41P0qQty4ydD1EEWajyEkV23Q
WSFu5kMzVjdGM74M2eMW9Qj29LvMko5ok/DXXIc2pWCrkEnv48gtksyJ0tib5d7PysStddVGT43d
5NvXPBYfmvyrOKxOEjf+2s9O0uvHPC+8CgARR1/qZHwwoBsug7tNWF+2IX+8vsg/fGJDxRCyrpoi
39Y/zTP6iBpcooO7uLIneu9jLrv2aIZsHFndzW7nMcK43J13s0ig1uVI5WSdPSrPr3BBE1TkX2S3
XncJtCXWoEgC6ODYWutI9d89Dk7WWEBxZm0odFWVB2SO5whaGnMgJG+i/L3K3cKCQNjb9S/7h6Dv
ZI1h6Jm1DNZAwY2Ho/jAGPgqv3biFyZ9Kd50JLH4ZWw5GeMAWdmETB0nPEQ0+WZZvic9ZAqko5ZQ
h+IPKciTIQ6ZI7FXhIrNJVu7ya9ClvesA+FRD63j+Fw90CLBl3ln9JNFDqLFqRmRG8fSGLc4Syw0
0KtnjQakUPzly+BkiQNozKsbs5y9V2bW1+Z/usMEx3AGqB5FO+OBAU7lUA0OlFkOsbWyzvukxGNE
gACeNYQpCO2mzs/je3WkaDaor8l3/Ffl0E2oiKPXThqh9qXhOaDueqt6LcpXs9GeWY3S1CD5FOfE
nU4s870udnYeCr3rzEoDnModhndAugz+Y9tYLKecNXTdkLz+DDt+h++fu/l+Ps/sVSsQr59QuomO
s2f5y67a6TZLf0Fg5i8ozllwfjLGQYuWt12xVMg7KPVxTL6nKOT0wXVAIY443+svJnkiRT3OwRQH
AoITGQMh+e3UVMRD4/LNfloKByXCnEDIPG6Qsm7AWjoLjrZJXj+oxOV+eWbj7JNxSDLLcyfOPdye
NfxVfuxZOGfLTkLn5+y2vhBqofUkkIlKyg3Z78/cQu31LipHAFgf15ttZEpjt9bixmbpZT2YJOcf
/7ZtHKgMmlzLRoxtK8rYUZNj3zxVZuNafUHcpZdj8tO+cTCSo+3FEHrE5L30YFY3MwWPxF39Hkmc
fTihSVczyvH+TMHSG6Or39OjxzZ3oPjTxX9XY/i5GJm9ds6M1VOfLjlr+ur3atChSRc6rOt9ibb+
zjO/ou1ml0NmhbBKrZCLRoY2j7U6wRcEb/mgvJjW4zCX4CQIy7y3c+pBT5yz31r7K1HeREZDLE+I
CqZ6l8jopCxFAnb/kJg5fUouDtk0Jd+ikuUNHli9HP4R4GX4PENFkI0xUyU84nzx7f3RKiuJzoiH
rRwa3zIEM4TNE/TUAYvhhzgHkdT180XFWXxbf25IfWT0MDhnnS1jfGfIov2cCA9jJ9iDIX7uCqjy
TJJtlIJdF9AWqHMqbUktmgMVITLTXJtRMtJmXys+5tNxbh7AkOCM7ROx3Ms9Maft5PBEKFIt79eE
NcvXt8ouD6TAtDtbJekQqNPA4UmllPnYRmiOFlAxMuy4DMDuYLSHfpBsUO8T20jcbvwMACgedB2o
rIJdfz/GP8z0C05DPsiEmT/kmH5+Pr73X18scbAqVBJHMOG1e8b1p+witzr0oDIFk6kfP21UppI4
6fwggCTlhVUsIAvq5B9RBELNwRf+ajTWEC1JAZe+rvDZwbgTYkESkPPt4oOl3CVSOBsUklzco5MN
PhmYamiVN1a8n9RgBYNKc2fcxuj0GTDpzpgEk9YWbcGleBEu3mtnVrmroKvaHCEy4oR4fGmt1zIm
ur8vN2SdGeBgH6T+85y1MJCFrKNDgjvkThmaILqjMvOX3e/MFhcnKsIY67KMURfGKaH/UCF1kn83
nxknu+wvx+bFeqMA+fIFcGaTuwDGpBXbccT6ZGS1tuduibx1u6/HQ6I8Rbnf6/sU6ifRLhv8If5G
wBW1e1w0qdbrCh5Z3D7RJxUCBtA2f4lu8rC4jRGHJw+jTdXXL1N2ny2Xiyuj1YLIeIOcQhFCldqp
QsktWD8k29f1Wx4yRZcGzHVTkLvx3bhTj1R2lCHjby+Ps/+Auw2MbsvN1WR6BnjFJZjH+bLEpp2v
wSzpdiM6SUtlNi5fgmcmuVtB6o1ubjuUWPXGmV+Z/pbglbNd3oDp/wkEprvr23oR0c7McXfDUKWW
qkt4KWfaVxVdaqvyY6VuOgJt+AxjnnVQilOB1LMcWMVxjvbV8lBSp4PwTz7FWLU/0UUMreZpzCg+
TXairzgDn0VUNHNMpwktTZ3LJJxjVhebnNHV/WKPRoxvMtHRRDgf3wq8zmMtlRHeG9Ex3aV7NWRy
0dme6sghPIDX64taUxJiE3dBwxi6Z1uLj0lLNRBe5p88+RnfAKyuemsWBty6w5gJKyrqnhlgnBkR
LHjqgsIzANRs7ojmGKLcj4MRodX6eR418FErIgSFnWTO7FJ71KnBE8oBObAoytLEAnEjpPJDiu7m
QqJ0TKmt4rChU6a+nhizdte58hqMi09WuCkTHB6UMSbbS3RPgQ7xo7G5ZvOgxeF1yCH2w2Jx8dmL
cNTjHq8lEFtN+UuC8XU99fR2b9Sjd93O5Qznyed4pY9IlKZIj4A72Y0ZVPctjuxkt+62lxhtG+g5
qXFyKiiw+ABEjro2Z5w3yY0eTGFxV31YQeMweRA+c5N95MwPVCBCbBhPQJrNvTTVTM5kGcECWiOi
L1I0WI7B9Y9JbRpz/vNN6yUrBX8/SIsjv20OSBgkmp8URHsKtRj2+zMr2pRWfSVkmit13tB5WuH1
HeEV1EI4NFgFY6qmDOWuRlUMjBPltjpgbCsuMTc6P1//aFTAxvNkdcsmafWAmsx2N7xfGttOeZwO
E0h3K0/8Qs0pk/7HAUQ1gkZnY2MW6kMHMUjlEIUpSLOYaLRsrzuWL6V8nqHalVvR4gADRESyqCUw
adavA4b9DcOZ5k+abhdxSWwdsTzQBf7qHss4D628ophs7QZX8SFlu9hxiyPdfM520LsM1scqoBZ4
3SdVvq4mZVk6LOAgdSX5u2ZCQvBtKgm3Jx4uqsjhht6s0L+R8EIfwVvcr4FROPL8Fqf3S4/vmNor
xD3Tu5zqBqOWxr1hqtEstRiFO+g7fZbze6lO7LojgIOywQGHNaQrxOkw2B5hVLoyn9flQzsS34+y
wX5/BhtyNGmz3qFABx7woQFfw7GdfOIosy34s5+Dw/JXG9KCYkfXA2fXB/QjhhXG28T70V+8GqoW
1EGmFsSFEugUVRaxZwyn5sdID7Putl5dYkGUDQ4rNEgll8aIPEP82oSw9L08Dgf5frCjJ8mRbZCO
Wvcp1WxAPG9+U2KvJKmsYgFHOAmbcAtZM/Ng60/aXrYTr/5wfY1sCVf2jC+R9aYiYZqpw8xDFkrD
rao/z+jlRIzboj7XkfhEfFG+LmZCkuu/SLodzAP4IpBQz++yjFJ7pNCCr4clWRklsoFlWWJiq1AM
ymcDakuC10vYNDxJR1DFjpG6m5rcli2Ka+Fy5fFnXKW+33pnxy2SyxIEbuhtLm6mmz6wbjtvAS+W
TLLfEfcn2Px/PXR120rlIqLSiLG3Jmz8+KE5KLpbvOY3aIcC51FTOdddhgga1fc76GxxIOGS4rxE
h+d/olmZv2lHFVKNCjrzjD0TVdYUYgaT3FAOW9pOX8vCQpphdkaP3Wv/iRCx0dmEeFS+11uunQkO
WgapSQpzxX3N1KYSZwxkpADbPSPv0V0Q/4bqs/be0q0/sscYDsv1D0wdEg52rBGiFIaK+0BenTr/
uuq7TqVIw9karq2Ri0k0Se1WbQFL3ZZPtqB8lpOvqHeh6762JZFKOl5PC0Ap8Vcfnc3FUFcIi6PX
EfGkOwbmm6rYw769Ed3ctd4mykUvf0EIe1igx1MNnoMkMzJZUTbG0ji1TtTE7qQXLopD1Elg6djf
v+LJDrdTEE7AV1zZe7bMwnx+lDfFAefAzrAad87lUNARq9SZu8nJLtV/XHeTy1t4Ms5toVpJVb+a
cFPdaBBz+U1/WLXJVdYHuRaIlf7hTPw0xk8CjlMyMQEcDPI+Mda/BsnN+NDjuWiGBgYc0Dj1Hj6L
9hpmjOmbsE9s6G9atE2+zMmGDMzUh522X9X/hf7S5fDltEQuwjQnLTGzDu2/kx/v5k8t8i5D4xRQ
5mYyMJNEhUuXT8XJHvv9GYyKbYTKRo7c7eSjVumBuu5xxWw0eCmgaRd5CvHSunzTn8xxF8U6KPog
DUBQqHQ7a/J9GV/F7T6NQmV1hujxum9Sxth+nq2tl+pInVh3kTQFmvRFTURbwsugwpgjRKWFjUAY
yj242yHXmyqWWLtIAtpS5UVavpilTrgg+xtXzjo/CajKa11GjNBZl5vn0koDZVl31VDb1UzNNv7h
Uj/tFYcrmVKU8taD6Ht2JD9nVBiu9shKTwKaFGO//HJ9t6ilcUiS1apSZQlcI69f5R4MIvOnGeyv
EzWRTdjhxwGVtqtNKQExi2HeJYgSpm9JERZ/QyMiS6KpaKDdliF5z309uYdS1RijtYExzixh1Xqh
cNt8iNDkqexXiHLFd9Wn/otY2gJxxi5A8i+WuQ8pCFmJYBYQIk1PGmgLjeF2kPYTZBtBFXx9z6QL
H/PcFh+51/UQNUah/EcNUN6ClwjvrXRvPCL7lIK2vdgBRR4XKsHKlsAdg1/MchXKVF5asB/gZJuF
F1eRbcS3kXiALDha47NStoea6J2iDHKwvJWKXpaDhRRlOIRtwGikJa8L/iLH/8u6ODSu2Du/k5CH
MuanORYOwxh7yjYRi6E2jQPhvGrLdZYmEM1ofpx8n/rHzQTb8efrvkG4IR+gI3mM6rUeg8ewuovr
3Fd68GLNem3ryWhLekXV/KktYqs+Q/tWiFerG9B92PaxV67584oBkATc6eAqdotIDufuOaqoKRDq
W7KvcGZVnNNoXmWWOZyz3TomH0GehZmo4iYzqTrTpbTaL97BQcqQzCBqX9CIUq929Sx6wxMElxxM
JIlPqs0c3848Af8IdcgvxAi/2OUARZ7BP7LoyHotyI524RhEoeW1X1kPQulHjkRkiYhPygfqRdcI
+VLjrEX5bZa3zghh3y2qXZlKOxAe+h5unu2dLkilHjFemMFKwqxNP21zCe1aDHDMN7FFoPKlByvu
AckwTVPXIKzCeUoNcidFTmHN2m2+6KGz7iU/VocFbQiFN36hWx8uhD+/GOTcBU1hq1CwvsuyzF1T
lI9yCTHIFZK5kFrrgCzgsiZc5eLWna2R95ShEDLoUOCLRmhxCMzNQTnRnjeLCIMuhFrnS+PHb/VC
mJYaS3LFwl0tR7YeO/XpOnxdyoD9YoO7Ywo9782VySEPeIBDucOPXAUZFKbJHfvy419Z09BvZSqW
YfKqO/IijXFWoKdOKN5GPLSX8g11bEeJI1/eDGcp1Oe4XJ1Y1QI1q+xxqj4S/8GFZyTW+/M/4PvB
Ikie61WJb5qFzTNjBbMc1Y6+lm7j6FQi5fL+nWxx3zYazWRSZ5To1YcG9Y/WYW1AIPx3RwzoSk79
lvpUi8hl1zyZ5G5wseiMaGhwPdRykGkQZQgEiFanlIocZYa7wec2FwwNjaZu1rlTtblLtqug9fc3
tPC/7BZ3hxtagvyoysgm+nBRPyn1fYkRAuOVcAr2Z34LtM6cgntCGVDoFVLmFNFRXO0iZGwCxm3k
q0/Vq7GvfQMjzsTZvsT388vS2Cc+g+XGTNI6ZbPveHd8jI6CZQ+hBDm5CuodMyjW0BsPVq2dfNAy
m2q5vhhEnK2XA+luGfItfufwCDUfGnZeGiYIYaliMOUlHDQXatsoOmRs3dVAt8MhKT158GqNyCFS
p4xD4zGtjFIe8SFL6SFtX9TyrYi/Ew7CsmZXHIRPyShjIkhDiQdAXB1q6c4Yb4UMZYlob+rBuh67
3JWFv+hcPXeQ3/IwtZj24wr0iJB31ULDctLI16lJuUvv31/McIiRtqMoTB0epEmY3LMWGMuLdtLe
tJk+euSQXFPEdvFUTH0uLo3W4cVo6hC0mIPpUPiW17vSj+WRRQm1Px6oVk9ykRyOLKOGGKEe4Ymj
8CIqkr3O/V4Cv34/fllG6bsuxEdMUB6X4ZMMCtPIQsBJK50Td4/KwUzVtEsrLVg6o4IdX2IP0tXZ
K6vZQVGDAhjqO3P4ohV1bZUKrtoxRrryRyc8jmV4/VgQMMKnaQwtzpdJwAx6XN+bYPCAHqv+scl8
qUV5f7ZsE52C1y1ejGVPwKVyiNJn+dKMm4S8YQoezy12zOxmbIOk3IlURZJaHAcr6DpSasvYQA0l
uKJkl8Vtnn1F5btWbLzznEonnqvEfvEJmylZ0K9VIefVDNlRVWZb6muvM0juS8oOF5QYczJ1OdO4
wyPnJn9V/BHEORYGLVHY36DSJr0ULzoR9xEXgcZhTF7JaRZ1CJjnxlHafRId9DgorNfrznHZiqnr
oikp6BLlgpI12gaMAeK6wcNxXN763K+TwKo+X7dyORkk/T/SvmvJblxZ9osYAZKge6Vdpr1V64Ux
cvTe8+tvoueMmhtaIm5IT3tHaKJrgSgkClVZWR9mOCzBfK8yrhe8cCqvdyWIUjH5uuSzCc1SR/Oa
ylZPrMssFyWxRcvj0ANM8j7PMRMejxs7HRBvnZbpNRYOk7zs9x/LYz9jE5dkRjHRdEAj59xgXKVV
X/ftjwiprYhQL1cfwSiz1SY7CD7qZa/8sMpFJMaEzh5wm1mCns2QLh/Hc40GAAiz+vWpdpBs8ESC
rCKTHJaU5RzHiw4GeZ1QVI5Uu0n1Q6WWf0DUxQX7sTQOSKq6wEDaGInKzqMn4rFJo5aX40XM8gpl
IMor/Oau+8+ewtOSYqJFNWF9DdZBDzRfhmBaFMwOGy9ZQDFHVC66DMkf5jg8yaiRDRqbSDtbuZ3r
XmmV9tzdqJikh/4KAf7vnwGFZyaVXayiFRHGmtqRorOGLl+iPofidmaGSL8GfB+r4rAkjmmlaBg7
CpRkBxwNDkcLtTcWnqBcdBR4P/tre9Y4SGmascz7GDSU5RQG8hOsgcq9YEJF4c5efhKJz/7m0f+x
Og5K4iFN65E938rKhjrDu1ZwzUSVJld7EYsICO1xmNL1aVPL/76vJkyNmg/h1erMHmvViIT1y0v1
UwUZC+gFG6AHa7wIVxo2xBpnRLSrbKu5Ux8ppAQiPOi+jhCT1N3w2+iEt6ZfQglcsQHab/vbeRFY
Nva53SxJvC7TiJTwaJqeocf3ZYcunELEgb180Dd2uF2s1yKVmhq72HmYx+CA+oKiZu8xulT2mDvJ
l/1lXTzoG3PcJk5tHK7hgGgvjFtIkCyO2StOba1gCOpf56oTxEMMfn85Extz3I3QkWhpVVZDTSDN
YvlVq9kktJmUwTI6hSYAFtGecZcBMZQ5nyjbM/LDDFvbGPGie97/gMIN426Cfk3NgkKLCgzw1Tcw
waxwGhcvH4d1Goi1A5if7XxBvq0OrCg1S1JMgyhV5a4wihu9Fl3bF2HyY5N4ZS2a9ZBgZBlK1nZG
ndKdD0lA7QY6GtPhD8b8bs81L6kFJnk9LTVI32OL9v1sPBkG6i3rKMjMiD4bB/36StoR3sf6p6+U
4lZGXLzvBwJf4xW1ltWKkyhDhJVlkGlXVUeL+kMWGcHfmeHgYe20JtYrcB4iEGnl8S6ufsiTIPci
OKQGhwkdyoVWzhjl1XotadDxUfxavTfS3KbhXR5/+7sVcZCQd3lHJQtMw5Ga3oxRRGlmOVMj+ftm
BEBncFigyHEFAUowjaAq4jV96KxZeWwKCDk3n5pUEuCcyBoHCqOadeWcddCBVZzUvJYHxUZqzlYh
BR8J4xqBb/O9bxGRkiiXQBtO5Pumf+sXgc+xH7sDOXzXW2egJjhraG5Kj+OxA1Px33ZXERJcrhF+
4A7f/DYoWtZjuiaLqStv9emLeqBv9aFzm6vRWSFa3gayJsCFy1HMxigHDK2eKdIy4UZq0CymeGBl
VdA7WPwYQngg1olyHZeIrVu8+6UVTu5jdWKD79PkakiDSfOlCARQ+X5VznU52AtGcisCRBdtIAca
SSIrcpIvbAOjg3oGLr0PRhVlhi+XCTffkgMOYhG0let4RGv26Gp+58yvLPlNbcx6wuO5fxalvNkf
3PNMDjvKdhjUNQFSmcv1oL6BslSCUz6rggMg3DQOPIZ+jhupgJOwD5hjZDsjUei+cvjbBXG4YTVG
F5YFnkJLoWP6qRT7RNIzl4bWfSg/7COiyPV/aZIztb6QGMesg7qBzrqAH8rD4K4YDhC5xeu+tffx
eDt7xXfKJbjfYxoBpazKdLK1O8gxktKD5UkJJAfn8agbr1M0ummo+nXa3ebV6uYTOUcreBd5OZ4N
8jVW4vt6buxMBx+DJkFLSKBipHBGXvRmQUeG8b3PH/uW3FNz8pul84wmcsrVOEklRhFEuYcxE06m
DZmbjKG3v8LLOaQP9+c788CAyUcpY49mf4GG1HrIDTv8tgYWGrEAJpCvVh+tb4bgqhGcAT5BlhoK
gW40dlGadIdOJMjkl7n5FoNJK1gfg8K9HWT30CaJlCrUCqMEdbvxUwui/PiqlM7grwEbmU0OS+WS
P6q1br4oB1xjX66QUmSsVV8F+cbRXiWvPNO39aEA87l1UDeMvy+RIJQThfQWh2NWqMSRzoQGScDo
DjkKyupNdCxtJlwRuX+i+Ly9E/gWvhK6xIQM7xcfdB6Ql5DQxvTKpvyAgQaVt6f9jWSouLePHJpZ
ZinHcY1us4L6Su+nLcYD188RhZZbN4sOhSA44Xv3Uq2uqnxsoWj1qXcVTD3H/3N1ya695Wt3rO8T
V9R+sH/b4cv9r5sSqR8V413CaL2O6ufMutKzyM2s2G5qe6Wms0qqu/9FBVCKWZf/a3OCclm4SqAZ
sVFhzQnDkB3dbT6NHgYNHQZD4KDM7X+/gTqfMFvLYenB94F+XHsIFV8yb3KR1C3zgT0TXFhEqtky
oghDSNewt0nmtfVr3D1kiT8XbqY873++fQjTCQcsXZdotCngkNDzbC0fhjTpoaoFriiywr7qBr70
SZ3SAvML3CX05OmmkBQbb9xopiKcVATfjoOPKF/KeNBAPmYzq9nMrgq8Y0RBFqKgOHOF987+edYJ
+/ftwoi6VoaJdiISsBA2O2F8+6E9NMhJJw4biZva+T1mYIoYU5d6ija4hQrN/xouJswRKBoIWUWL
12McxBQkkZ9NTsWq2o2TQgVcIW7VjoKd3McUnXBRUjblXSFVuPJy2tlyf5fQl32HZK6w4/08NbgN
DWvQDAAyrW8i6RsaUhThq01wwt4/7mbX8q6SjD5hh7h3huiWzsROrM8h+R6B4YMa8t+tiPnsxprU
D4lSZdgqWUnsZB7tzlhsDKMQmBG84fT3q3VjJyehUUPHlpV8VH9iDyoXUmBP2RVTyyJM2z8ov+4v
TQS+78+Sjc21WHMtk95JN2y8LGNjjQc8vTGlcTlUgk4JoTUORlp9bRfIk0K9DY8clmVPTuhzsRff
hNrDH6i9bk/Ye8i5WVpDlMXUEogV6OQtxcSVdc1QjtEcgmMtmq0pckgORqx1SSqdjZPpq6di8sL1
MNGb0nIiqcfgRFFotx9M6u9Mqs3KItol02wBjdmNqTvyOXbrVznQTmyKruRiLMO+l4hWx2FG16/Z
irknKDLNfdBEtjpZjoS5r+aVWd721cO+NQGA8DzgJp/NPrRQ+6nXc9z/M05Pqah/WxDm8Axgc1Fj
mSowwXgn/82lF5d5RCvhgGNI4sqoe7THovcJdXDDGyCyb/aFKIJiEdIO5PICl6RMDTlkPZtMvZ2l
0cszmwf1/yPWI1oSF270RIfSfQEsVND3Z8jOBDIeabx9D3jf4r0FsV+xcfBSnkk9GNif3h3fJ3c2
QfimYky9TY4Q9rKTKxYdtpivZbjTmZSHffuCO5IXuuzQAZ+MrPqote4wf4q0z/t/X3T5KxxcmGqb
rHmrsCgnDLRD7HelMzqyw966rTBNJ3IPdry3X9MyTSXS4R6Tw9onY2dFuRHFVC/2TAE0CeLEX+jM
a1OmY4HLn2Bcbbh6XTe5q1E4i9qKnF5giucto8eqVkplxGSyoEJdP33rnotguUu+p196sLUbP8N0
PqHayGXkMC3dxOAFWeGfm6lVVhBTxgItNCzXy6fc+pLr1zJka/XMCcPPZBWkKC4fuA+D3OYpfROm
mI+Ax0T3qBhBOl0nomr75S/5YYKDd7zWezVW8V7R6APNXElW7bV+KEW9VPtmVP5t2csToTqb8Ioa
Rdh+tjC7dgmyXuCBv4kx/luNyj8nkcWBMhtazBmNGDXFHPEM45ZIQeHn1/Jx/yTvu4PKvya7NrR6
c0azQCxfmUgCQoh26U99DMLkbVQf6lDUxfibdOrH8rjHpTUuWmOyOaHpkUmDynisZEf0CAu1FS+D
4IchDumt0mohBoBLvwUjKAatd2zl5/2vt+/bKuFgvtYk2US3Lt5ArU8q6MPSUyKKAkU2mFduwK9P
qBFlK0vxNUerc3L6aRDKtV4kQ6Pf819QUPlHpJFRtTFCrIMG/bE4xe5X6zrGQHBh/wQLGH69Fz8M
cWAAUkyDsTZIrrWYIcLG0kKIAgyOf7U2/g4WVP6lWLUUwKDgkaVXX/He12cMv8L/NK/7TqAKHI1/
MNZtEU1jBRqFJMuOhWFXxSqdaJffjrV86Lv1HMbSUz5X13Mh2xXek0i8v9YGcVL0A/RJ+WhaKVQR
6+OQga4WQxMgUb3BjA5FXlxDEN6XrMpVMeVZ6cbSTmPTDRPwGWKM2SLJSalXV817NxtXt6plUeO2
IlgdT5SndTeTmKnSs8tX8dBbcNvc0BPF1hlO+NilIBktbu+kn0tHPT4yqUXJ1dz9bywCRZ46H0WZ
RHUNJfzyKgxq8I1qTz5BEgb6rJE7CJI4AqDnRxmXKCrFyoorS+4f9eI2n48WOWtCJLz8Cvp5GHje
/Fib6GFfweZgSjDDDVJFTuHkZ0a2aG4llwqeJaJVcXiYMAoVKsV4liwvLb1Gg1ajPJeiGqfIXThI
VOc0LfRUgqKOmgZj3p0jKxQ4gwAR+eRJaJk0nwnurLp6Wo37MjtFogCexa87OPXujhvQjdfOlIcU
32pov3TJCc1RdqI/DPQYZZ/2PZsh3p4l7jo0ZXRDNTXg3aysL8VI7HpKfXOk51aOfKkAVUWBCvO+
TdEH5Dxh7hfd7DTcjBneQFY+Pmkt9NqtUtAPKzq07/mizVdU1EXLu4QlFfAKgrYyy0le15AAYixZ
KoibBO7NZ0vUbs1QEYQ8gkKCJTuvyjEu3VRkRbgm7uUTYe7umDMaKQIlCCTILmtlDq8mcAaIkB/1
m6riT4jgEyXQ1oJEzYQ3QusyaxR12tTvv0xvGGnmpA+VPx3KT8LspOhT8vF0NYAANFEUNBSn0a+s
xOlChwgHRAmCAT5PspS9lYSsBT09tsfCK4LywIQkU7t1xBxSwTnjMyapZmKAC5IMLlUKJ40xl75P
vDp9UDWCZlUIDmlf9w+ZAAjfxcc3zt+1fdKTCTdW3SF1N6xIo4mw9j0vsgMefN4kCrV6yWtcVOUV
eZHd1G+/yPfyGbqj8RctCG3zgOvRR+BwPR3SwHjMT8OrqD/1N8SPnz76HkBsFjrTJe3LCrV97ZYl
89rHFKL4mpddTS5mnD6WgSK4yH6TZ/6wyN0xs6paVjQDnRsv+gdTW5HzlRz9aUUcMviTC1ksX07t
/e0U+Q87M5tVUnT3Y8wfQuS11R2Sf1lVXxkRkZ3j1auoqMgneJbx+ZVGy8JcJrgVFHKv9k9EDmTl
MM+OHAMC5nMnzYKQR3AlKGz5m+U1SjcjwQL0XIy7pLy1vufh9/0PKLLAgUpiqZKkL6xRfHqsFL+n
n+b0Zd+E4NbmMypSUVk0LlELMOa7fj6vw00aafZgPKzD276l3zDSf7ogPxxkao1OsSSkUdpP9VV2
o4Aom/rqWX9LHC0oz1oAfrhb3mAIXGA8WUeRir9opQxaN9uFTvqMhCvetYZ1JNCS0eebFGpbSQRt
8Of9pQouA5ULUIxuzIbKAHeStFdq4cSYSDXXV5ry+ndmuJjE0tdZzlcmm2wcDeT12s9L+E8/3e9b
EYCyypx0893iZJGzfsW29dpDU9+T1d3/+wKUeOdBbf6+MWazVcwgPNTRgxwejea1LCqHDOceAruz
qFFHtDVcLNLntd4vM0rnaSJ5ahx7SNc8ZZZqo49CFMuJvhwHEGNZ0b5o8Fh5fwa+lJgqPdpqZ2v3
EDtHqQ0yXtZh/2OKTPKIEcraWGOoq5vm8yFf83OP4UL7JgSgRDlUl8zBpOnCOiAG65ibyg+yVq5u
DYKOMcFx5dtqLVIlDZVAoo3llxD1J7NPnd44R9NN1j7ur+jSUBMkUH4iE99QO+UkXgja9N0lKI8S
eFOrv7r/XpGGo3yaDaZQ74C0dc6dwYmhciUSgxK4JeX2rVxIrgB4cXl1D5WueNU82FY9vGTxJHxD
M6DbiYD4HtusysZupQlLlhInOcyWLznqaqtQGM38ZLkS9WALdlLjuD6mZqTW0MAnlYR8V5XSC3Ok
Zq3uPut1jBNTBHPmBP7Jt9nGkZyN6OxF4bIM1vrYDYeBCOJUwW5pHL6HSj+Gcppo7jyf+1yz1ToY
pMWmaKXf98zfFI1+eqbGzvsGHHOaZVMN6WDsVX3U8ZCJvteH3mMPp1EkqiV6p2kc0kPEvbCyHLFA
50UPLGFUHmZMZVDsNhBr1DOP3vNCDkaWnjZrxmgBoXa2hlOq9vZkUEfN7CY8J90MdozAMS5eNKpC
CTUIvqjOLU8GMxgD6Rn5Oam+ppLkTK12XS7Wl7GjQTMqgT6kom8qssmtshwGKQtDPEYV8DG1/g5j
1zTjaVKu8hHkLYFbyhdP2maF3OVmpJFpRQMIpxmoFqxS0EAIWrYhkYbS6Y0BveTUy6m9pt7ysO+o
F0/ExjJ31U0YV7+EOpq6FPWcgII50NDOQozIEd3fwjVySJkatO2jGOFI53UvCBqO1GFqlbqrXecv
1ZENoDWO0aMIxC5zXD9WyPeRlYMhaTrFfVRhnJf6TmVZbpB2guD3yQiYTIioPUCwm3xbmVqTVAat
Ctz2/IfWBgW9o6AhkZdBFirAC7aPbyrLIrWicYvtG33rUF71xymAjPGbGgGf0fDLctWkt5VDJprP
c7m0tfmsHJR2Q5hC+hq8wvSKqc2N5zUYrvpAPHHo4rWwMcQhKZGNNWlWlFFWjAYogGdoPCwzEV5f
jL82VjiMseS4nEKmXwHVYp9NJBjPyNBg4IeODDWTfhP5pWhZHMBg3OL/lRpm+btG3AT6eZZIulvk
HRysZFRJlJjl9nszWOijLKs2GutXVTRcTrQWDkTKpJMSmZW9e3LXDz/a9Foh3j5OiUxw6GElwzJC
AxlputnvG68ujpQe/8oE311WjFUir5iq7rbg+UuHLjxRUb1bsCF8g5mmkz5fGtwqSXUzZk9R7tc6
mtkEznzxhv7w5V/ay+JozfoID2YZw1y6e0U76/nRqF5njdiW9JKKGjMuBzsbgxwWrHNXrXiZQ19q
vtWUFzPztPS+RepRu1bXA629eFptYogSA5dFyDZ2OWiQAQeKxt5p2i3TpiBefRveKXdhacsnipYC
9U15H+UrUoG6nBHZGGbeuonujFWCpnqLpy+LxN+nYx6N43DST2icuo3dTrJHp7vqjtL16hWu5M5v
f+eqHHgYrYlHj4odrsh9nNpyldl1dNi3cTmq3CySQ4/G6se+xeeFtBYrQ/6Xsv6/MqTgcSrAX5OD
kE6BzOc0oAHGXD7X/T9hLmj1FW4ZByBtARWHFox8N28wlk+z0G/S2s1cOHUOfYNV/9JPid3rX+IR
Gji9XLpUUgZWR380EHk2ce6pEfFwT7j9COHrlmrPgzF6bVQJajuiQInvVus1/KrKQjK9d42vEDJG
zWU8t4joJ5d12kND1gaD2hXxfQVRC9+2NstVQlICnzYtrbetaXLi9DmdmIKfDlWn/EngXoId55vI
urFWrTE2wTDKbcxRBrPTusGDHcl0MGRaRINqaovKwiKbHFCVRWk04YQXtNo9LcVbpoto4QKAt9gP
2ABDlEd6NY84M2Hjx2MQQXGF3JkigL9cC/k4mhaHP13bye2w4Pxr9uSxfCzKcmj3c5IKimxZoLuM
pqC8Kw0bRw0VE+XzcBa2jwnuGb57zMynPlx1wP7adY0tDbodyfNrO6s3CkmuK7N0puiLZAljtYt5
EEwIxdwoUzEJn6WNY9MIazQLoVAYBrh0POVNv2KhPIqS30SVOwY8vzx3N8a4HVXHaRzGDimmFAWm
7nVI0TFa3ofrQ5vc5KEIcy+GOVQxZEi/47nLz6uulCEeJlAZXf2eIO84HxjHvz2XoMDcN089ZDbm
3hVdZxdP/odR/oXUk3KRSow4guLLfKNVYO6S+jrt1ACdXocuFxXRLp6RjTkurZRVhE6SMaP8kjht
Xrl1eqTt65LIgitF8C35t5Gc9MZcRbhS5CjQTB+DzFKRpMPlx+VmLRygLMVgGVKFuV+M1hKdM69y
9CPTi+6O9Ax9nkiwpsuX8sYg547QxFg1M4VBaNHVKCR3z+ZdeaiuzK+sAU+k7iA0xwMNJscU7QD2
xITUKmM1hCVgZnZYkwtkZf+IxbZZHRfXNAVBDBAjkYXONVV+SKJTTE/xLCiMXMStjRUusIHSdRtl
INGiFo/e/SAL/iU0iPz84mWzMcOFNHMxTGZdo3Jbtp9ovtqDJVjH5YOkyxRds1SVVW4di5po2arh
2dUMD5KBkelRZhuTaRNhU5XIEreUWlnJPDAFLAmk/uTYKK8LSHCV/ychASZk/7cgLkYrjTDXOhMb
syKep54Mrr3uFleNy8A98SPXEvC1Bevi+X6anA8p0XCDjeGTFMk2KRwV95U6iHD9IumUWrizNDQo
ajx5tkOGuaRocnKNdnFWPPeVbxgI3KE1okfmzc06lyxf97/mZVT/MMnWvglFrAJjFQodV0kkL8hE
dXYYfU9bP9fUAFX9v7PFeWKN8n1NNBTnSOHl0NSSlmMi2VZ0iCdRe9PlxNPmU3K+qIy5umrDhMxs
eqDZTUif8umlxcKym3b5bETHZPq2v7rLzKSNSc4vi7awtCRjN9ZJxlArTD/+J3YSLwtAQPmMqWh4
5PmgtYoARLTU93/fbGFcqUXVZUgXaLcTtcdX+dNw0zh1di1bTmU+CVZ5Ga9+OgxPNawmQ0EndM/e
HWyqOGNfJc8ZEmBSoOHdEfnr277Fy6fvwyCL8zbLk+J81NoeT7IoeR3yu3L4VoXIUwnqkZc5Ox+7
936Hb8yYjSrB6UGhbEf6PC7g8Kb1oQKTEnMX/pEXCPkNEbSis9g1Y+JpC6bcjYVtLNAvzyNBaVn0
jdm/b37LGM1VqQ3guqghXj3rc6sKMPTy3fbxTbkLu08spGLYgKZIWdxZem6M0lHqF2Sjj51l+lqI
KYWdSH7uN2HQh1UOawxzmJCnBXDPaIbt7PIR8uIIJ73FxUTCIHdGYZsUC6x+Ccs3m8ohTiGHJiE5
apPTiZ5QmT8n3hg62vXgsunM7fc2dfedVXgYOdwpSN30Vo4MpFw/YV58nxwN/ZTFL5P6Txoe0GQ8
lEeBSdEiOdwZ5a5OTNY1xTrPSlc+m0hd3Ez+cAWtF9z1x04UXwouDZ6mSAxMQW1VLFJTnN66r2mA
944h36M3V3Bl/Ca0/Okz7wmbzVGwxpVWBoWn9i5xoIDjhqk92jn6I0pPOsbPgm95OUn54TE8R3EF
GcbUalRlDJa/iYzJH6veU2fjXKTduYliT88w5yIZ7bSe7TDXbauNnTLubuOF3vTlZ2VoV7uUBrs1
x88dNV2JKp/i/jqZwjuCJC4C5R9WIb9qGfYnj+zYLGxCqmsrx/gdyXCKxAB7LnvWpJe+0w5Rk9uj
VvvLCiXPPPFmqDbYGNSIy9M46Hr5JnfoQTDIsW7i1wVhQ17UTiIbPsV2SLGXLFXQ6ZqNmWxvY9e/
KGEDDmuMfl/9uNbIFlHZwX/ja6PpahCIt0p1hDKQdbTiCHALroRaXaP0hyyYnl1peWZr5HmBSKWc
aGdiDZjPldhmXjoSPQ1F761h6JSVkTqtJL+UEppxyyHQ6tbJO82JpcFrCvxgSPF/7YY2seWCfi9T
a0YTyFth1qhQ1YM9T4MtzW8FmlCHITxYKaaAddSeK+2IjPVBJZDjXCtnGbIzxHLQAb6imkVHxwIQ
q73hCXyCgeEOiPAMpmyl8jCy8zX7YYDKGeY4luf2lWmw6X7mW0fp259xqj/ckA/aKwO9kKPOHnDQ
nEwO9WOImc0gOzrhWTxdSHDDqhxmaS1m2BMFTMcBlIoE9MDljmJqc5kIrjUBbKgcUBVRUcRExTMx
l05N8k0xv/dK0GFSJSiJgj0TYOIvIbs2y0XBEsUo/f9j+dEJffvH9TR7rIDcvYrK1pe7mz/2i2/G
IZPUZXMBH2FREdMIzWY7a+z2QG5nDyVef3AnF9z0c42GbqYa/bq/YMEW8v05UWTKYcqICC24gvRZ
ke5Hy7PKh30rgg3k23OkGQ201Qrc16faNfrusatrp8tlR9I/L1ItuEvfyak7B49yYZBFJx1zrxk/
1lpdJTe8OKJ2FjPC8YCusNekVa/S/Ean0lkp6JnBQKx/nrT4xlwTDGOUMF/A6oI++lRDOS6V5PNY
4Y7syh+aXDgdqI59RWwKCpGCFO9iDX6XQgM+lkQPn8slqI17cPHWqM3I5IUYiqGHr40VH0pQUvLl
HyInR9No7DptvZD+oygSxuAkHcA5fG6txJZM7ThInxU5fzaiz0nefdrfz4u/S0eiUNUNzUSmmIut
9TxLu9oYMbwpyI+sdWP0icPk1CWPPII8zlrKEdSTs0itgUEKv7Vbw+z8bq71vCaTGUNYzB1BvSvv
2Zgsal6Xyn2yXkmKqPJ86XRsrXGO1PSD3mKyAMLAWXmG8J7TKdJ10qVOJ0Qe0cK4nR4wsyEsycK6
hzGe6nOb3Y/VNzN9MnuvHA/723cpit8ui4unSbKOchSj7rSccCuCh6AG1O+DP1JS39phsLDZrGbu
mtwysabJKSH4WD+aR0wxvpWC9DScRYwHoU+yL7yxNqURJeiP/1fx24LeXIY+mPxceLFPj50rBX2w
gLwZ1IHITZgb7Dkldz/pE+ZORgTUQgWfcUzsRUQcv/jI3HxJnpuZZlpcJib4Izlmj1azYxwiL3M6
Py8gz8MC2lnM3boUvmxtcol0lVJtgcABdk+6yvVbAyLGmUgE6NJ1u7XB4UhfaeU6owkFl1sNhi1m
ox/qw+jVNnGJLblCH2G/eWeneIamgrrWZBQo6bPu7NzPrpGRuw5vVWhtCNs3BaeM52hCV6bLVsa5
NmtnRc2zgPDzsPhE9qB2n2bnGRN6/upc80TNMq2qOamwYwqkbNRDFqjvE2pFPY8CVNQ4+CjCJDXr
bgE9QF2eCCoFUq/eaMXgp5EiuMpFpjgEwbiMbMSJghRoc9QkBxplK/iLuiC+vPhY3LohBx2aNMT6
1MItWG/git7A9aA+vJf87MgXcbpFfsGhxdLWkzlbqITny2PdZE5T3BaaN0nHSj8qmByA5/6+WwgO
Mj8pM1vGsUICFW6xHkO1sUnsSsJSFTupOydL59BiLQutl6OZaX1OoMrkvmzYEDmCCq5yGF5FmXW2
IXvWONwoIi3utBCv7TIcoUSFR+SnPPWH8JvZf8KUI3v/Awq8kJ+ZoUEkskuHAdy2zhso5mqhW629
V8pScH4vduNt/FDn4o1MX8dU7gEZtRmkd0wMqHzt3AUcVnqcWZOq2z7/CZ10a5MLPCraRjpNEWIO
i6PnBzl5ivXzPNu9+bL/FS89AraGONhQeqsZahWHLFVkt4typ0WlYjDfTATnil77+9ZETs8jh1yR
ehpR69Nlcmys+jDl2TlO++DvzHDIsaK30Mrwynfj+imWAfBNkIqmEIqcnQOMvsFovAUaZW4I3pBq
nZf5jOqOvL5F9W22iKaXXiQIbfaJr9eH3aR1VoUnMJQxFme8sqCbE7vGw9cOXXhqsHqpnbmTLXoK
Cw4ZT2umk5mHZY0Qh0yGU+XyGXN4XKrjXayLRvOJTHHo0URp2uUpGs/j7qCqzxXSSHN4F5kiH7yY
1NU1CoK7oSryL3K2EoY5LqkKQzlYzOoBs62gI9qhZ18Yal9e0oclbkmkHaq87RFIda3dXkl2ByXA
Akwd5da0kztG8J8OEEjbd/6Lifnt+rjXWDgvdFRKAGPyMl6xgHs+aw/1DzazJXOXL40gXLx8ED4W
ycHjrOqqUSfs1QlFL4rEHr1SY9/oEidu7yxRvfjyPf1hjQPGEcJKjZxhceTEXrZJoL1HUyKp+ovl
v81H5MtwCjKntFRw3vTMrl6Sg4Vig+T1dnVsmTALujMwMU+4d+xb/XqD/lwdX46LMiQmU5So3Kmt
IK242FUpGhXyGyT5sME5paVDTteoERMw0QpEpG6CsnvuZtcWyn70k3RK7QJld0MkqHsZ+z/scm5J
aYE4KoOfTMX3EMmz6J9cpNoncI73B9vmsZnPySSZEsoL1Q8z0O6g/n3MbrJDeJzeWAHFgNo4xJi6
KwRdX0Q3tmh5nGNWRltGXYqzXlVfh+Zsku81EfREXSxnbJ2S4c1mfb1a6CRC0tXtkbtmAkVIpwdM
UjRyRcAvWg53UytVYfW6KsE7kiNNHGKdCpHigMgEd0vPSijPpSTJbjydW7TMdKc2PvwRFpoywSRS
zbJ4bp2hJ0UmsSf6/GmGrmLjRDjFhidd6z7SHQfRU/Yy4P80x9/Sc1bXjdzjalnVH0P3XE0nS30z
IlFX6EWY0GWN4jRZpsrXE1ppUptpQUQak+4RnUenVim+Cr7cxaVsbHC706lFXmroMkRyAxWL2I7u
Jcd8qvF4WEBJBhkZLVQkdP7I73RqmUTXkMfkSTMgf2KuJSvcK5hEYj2tcmD9kTqvvrHBHaN5Kto8
mVG5Xu571zyph8rJiW0+tWjVLE/W3Z8x+LYWudM0WUubroyXM62GN7VyoJP2vopCO+pvqJG6ST95
qVI/6f2MliDtbY0Kb38/Lx62zZq57VwrWa6KFVm/LD9BGckx22NTijLjl/3yY/O4mFgNZzxp6YTH
BP0659eD9by/iMtPsY9V8LdypjSkkBXcIaw43tkTBlIrb7VnYup8fmCTGUkgoo9fDhc3Nrk3dB9B
XTxCOODOuBTLezUq7FW9tQZX6xAa0ONS3ZaiwblCo9wlTeQZLGiK7MBKMTIjjt2wbW6NAhF/mN/I
ueFEZXkekvEhq0sBP07gKTx1Rp6zMZYm5im6CwBba19MjRPZ4GLGckorhFeA5cmBqL8TO3lpj1/o
4M0ow7KGh3i2V80ZRFT9yzmlzWayH7a5QY18LgxVhuF/+U65a97R4+BCrgWjT+S3fXcVrZLDGTkr
C0mC+KgbroWHQepBqqAGvpSCsOAyUv88de8B32ZNtTxVctwjddXW14USaEtiVz1II9GPv1sOByFl
b9bRkCAkDsEXgwT4SQq7u5HmAv8TLYcDkTwee8sIcd4oeUpVjO08VOudUMGaIe4vkbYhm5qCByCy
5typ1oe2Sw0NoWJG/cl0Gf0Dk5jm5IWW9v5nuyhYoW9McWcZkkaZQgv93xJI7FT3SWYnwWorHmSd
vNFhvaYR5uZKbhyg+nO23kSlkMuvmc1P4GLvKO5CNILiTFN6//9Iu44lu3Eg+UWMoDdX2mfbSy3p
wpCl955fv4me3WkK4rzamDnp0BGqB6KQKJTJNObEFq1rtJzz7qJJd1Xll805qy6a6USWv0wXEXLI
mmXrBTXltJvo3/wM7thnpdDL8gIhmRZPDyYAO5/ZEEcDtryGiPyYM97aX/6gC0uUyCa6IMLQa5vW
7r9MQ+c0aAI0SlumSA53T/pmYdxJV/p00DIzQ0CG8bC+ecWIjKNNxJL2wWtjhYsihHawzEjHQVf/
wkxff6hSOznOXulZx4nKcO0nEjb2uAOPDj9rULqCOe7kTXe5P0ue4aB/ynlzWL+kHvfUZ+SOvjYW
8cKuBlc37lrRn5NjFBHZCuoo8EU7XQjzqKhQvHi7eoLRHY9M0AgjacHwfXAlL/PzD+RMBeH5PK2K
miZKpCUIa1EWh7hzdFKFAKkST74s5y72byMOtXE8qwqas5JRH3HczS8rE6cPQte8zCd0HHnqIfIp
8loCS/n63WRFldRkJrYtPU31zwn9bSmwVDwkE3EFUUeAL98leTuPAxvC7fvpm4iyk5lrp8wE07sm
eY2RPVdoLhET42dSjYEghHdG3QTE12V4fQNa+ILeWM7lVBsNFGS9wVP8zAuP0hP4FlHKjlyqd4w4
EnxZL6mUVRUVPPnDKrCKY54/kGyY7FTdWg8HK4luzcrAmjJZ+TU7IaL1QVceUAkS8uRxcJKMQ9Sv
M5aynMwA/RSPGKs9LA+jY9qR01+han6sAzIbSu0WhymoIKZhwnJCnYf5kjf6kfJbcmRs89AlIm44
4lPyRb0+TkdBW7HEfDNl1JKfknAKvqwnRamG0l4OYDbvqtpZjA/t7Nz2cmolXNBSjyhwRGOLztkV
3UyQRTMNd52/KLo9DQ+FFWjUs4MyyIUolikLihDiskGT6X9UfNkEY3wxLxLnoiwUliIs0K9q2mP5
sUu829+O2h72901AbgIMZ7XTwHeT+fp4GdTvxUgVx8Xbh1bnIg5hiBaryHGNLafwlJ2Y6u1bXoYU
bSXAXefQoRLNoTEkhOPrJXUlCMN2n8fGVyRKYpyCdp2Dh0ktBAPUwxBu/IimS1yRhiNcJ1d7S2+S
sEDtEQcLS1QaqtH2rLlAU5wwGIJGtQVkh1dHrez2TvFQTjtTZQXCyfn8YNpaq5FVHW5KDQrnAlJQ
GOx0lLpyF6E5tXnrryB3yxOKaZBYLV/GQ+d2A0JxnOYOROzSZDfmYez/1ZTW5mzxw7dFkmkWiIAB
tZFuK1pgoac9DYTJHcZjro92j55xSoKTcE+Dg41xqBfdikHl3KzHdngQS7ce/Hl6MuXjfzrUBvd2
qbVc1IcQGZkwPUxJj65OdxmpxK5EOQgHHUaeq62UarIrfQchEShXQ5cRyUlP8Z30pASmzW7mGWQQ
BzChvt5e4X4/23u8b3CYEouVioF+vGJYba1+Fu6Wz8N3/fMIXgHFK68l+tephAzlmBy66Mqk5lMK
GAOfaCm6cpjYpfjp9rooGxyw5LGxDEK9IIRSUTMXX9uwOAI/3dtWyK/HIUoSZakJ2WbGD8OaxjMv
9bOfbG4a/KGgiY5844WwuB/aoHoBJjMLs1bcx5OXZZVGpWNPGSY2krvzN8th6goIfd3q33nHuzXu
M3aFmoyFirA3V5F8VdHAiaR5echf9efyDqEvFG6Kb8QK959N7za5b1qW+mi1IVaY1Jkdqx/l+RSW
LxPqlEZg1RcMyBimO1TEVjI//zMg/tsqTwpliXk0Gl2EUMR6MNrnrPNMkIomhBW2O7escBmoORyr
JZ9rVDo0f5gOWXMVB99abIwG3f6K1HK4UG6xlFRPoMTlZngumd6YNHZeOxkmj27b2c/Oo3j8v/5o
cliMQWhl6aCa5sYIrSob3TB28jimcMnVEd3CR9eZXTxTzef/cPDezaq/h1t6mVWl0rxd5bPb3A2B
AUYZkOFhwoYNzbWZbbnlRHzUf3jNvFvlkDqS1lgcJrgmy2XJuZ2ci0cwsvxgYpnSR+FR8uKTUNtU
+X7/gng3y2F0qi6DUqZYbG4dpvRURbY0ghMek6VT/lL3hRP9G34GlN3QKKPJsqmp3ELHNJzjKsSt
oFsPQn0y0k+Ndqgk77bz7IK0CQ4mJOd13eKrDmkuDn3UDEgNVu2HMZvOZdkdIZ1M+OjuWTAttH2D
V1STeTK2phlANWDARcvxNVJOofCrlh41k4rOd3FrY4Y7ckiKF7Ux4AXA7gLW9xOdSpTqEeYddOLD
Mdj9A0Y2prhDt+TTOA8R2twbvACaSzRAbcq4MzIkBnsvyRvC73dRa2OOO2xqg2d88Tal0F6M5r6a
OqfPXwc9aCgNxn2PeN8q9vfNKyrSlzVZBLylVQNCUPLXufqhqdSlRhnhjtMwlznaY3Fpx5fZL9Hc
WXxQe/CTTr7sj0GBycrUptntKavsI2+WpqSx1c2M8WcsPy9Z7XZhdAgt6XD7SO23i2z2ir+xJRW1
rhHBZO/XR0TIgZja5XnxVR/hI0UOSp0s7qpWa1XIhwY5R6l5FKLanhevkJ7q1Lu9KOLT8URpqdWX
q8yYQVXlU5y9lNp5ptKZMmWDu5nBMGhMkYGl6Gl6kZMfiS76Ooq9YDF6APp6jTnb7ZAdNDD1avNr
s0SBKhR2qpVHo6g9a8xcCwcSbH1OCvZZNVb9zPpumV2gQsAgDgevM+rj7e+y/3J432yeWq0S6k7R
2ONrcqKnyTEubNNrP/Ki64ycXnSEzucJpOEoM1FZL8rRLA6D+rpdGjXEKcoVp++cWvuehYbbJ3dm
AQbek2k91aFk62NHoPl+xLFZNIdGQhM26M2WWfdyEXlrB6U43XBGZCt0uQwU5Re4eNCXKNzLTePI
UWmHC5KcBbQr1sVOJCpw3E+8b34P86zNwY7GIi0E1tRvmtWxzkUHs/zHLA/9NlJfTPkJvTr3SABg
iDH9uE4Y7hIitIRQoyCU/3KgNqPBT9EyxAj4FnIemH1QU5QT7MPeuHV4ldWpyFiNVoK39YkvC+2J
iUTe9mjiYrM49GoiDWS5C056G64O/ukiPHvbxo66ozFeV6rlgsAvi8OvMM8zSysQjpdhUE3Hpa7t
Zb6QvOa3P9wfGqtzmus6pA4h09R8V/Xp49jpL7e/G3Eo/tBXzWu5CUPWhKbdi47q5G7zoT8gb+tq
EA0Ap4s7HFr/ts3bHveHymoUJWNlrgiG66TAWNWXKUbMX339b0Y4lCnSqjdHBHWQTz/mzWzXswuG
HgJSbsc34OP7/QSLEaSXjAQrmT/p1uIM8jEKv1rpDzoUJfeJAwvo4Oa5kCDjnR8V9HMKdnsfefqx
+c5k4kV7eE2eqY50anUcMoilMlR9j0tiMdHx29yb6hJYHRQl6viTJszB7Q3bT+lamiWiv8KUkaH4
/WMucyXmZv2W048fkBI5GU+53VyWC+MypRq1dn1wY4zDi7YSjdnS8cw1Bmh1F6pthuEBdOVEAEyZ
4XBiXJQolGQ8h5oZd9unSTt2NfHddvkH9Pel8IwseoxQSmuwlN43A9UpTuGDVti5D6JBt3Mlp35q
nekAyhsc5uacf7q9bWwFf2D7xjoX/lSZqGdaiL5cEYPIjCpPCYRAPlD1QOJD8twssqC1eRNikcss
QI35MoXftZHqCN+F281aOMzoQjnvugL5Rel59mVH9roA4r/rY4FqSeFChsm7/e2oRXHwETfd0i01
4KO1rmPvNNJFoMLT3TO8WRL7CZsYYw1rdM6ZOMODMl7W9tEKI2dUn2s5QxpgIC4Taj0cYFhDJ2Ba
tsImlV6uHLPRGSqifY3aIg4k1LYryshC04cCipn+LukP/21LOFwIVxlzgjmW0EiPs3AW+qe0IjCB
WgKHCflo6t2SoB5bqC9Dot9p8kpkFChI4KXfxGQxq0RDTpJ1vtau/tR4hj2jOIDW7MJpz6lhTz6K
2kd2dUwYoCLuxd0Y3xBlw9AVHVqSfJNHOqn1oOGR+jZ7wPRmoqMVpJAn/ndqM1tT3CGSJbAoiUzU
HFl7XE1eGZ3H/BoluT1H/jL+zKivuxf7bQ1yR2qMxjRZoJvgNotT4qEyjLbUOMpSUx9R3oHWrSHu
OK1Lb8oQyP5r9kZ1OjTAJcHsiH7lL4d/k7jbGuMOVjVb/bRm2DEz+zWKmKQDw7f8SM7H7jn/1gx3
vqYhD7We1RahJlNkX4z44+3zS20Od7j63FArUQzBZqJ/sAyUAXDnmaM7ycQh3o1WNgvhmzfQXadn
El7ReEGXR8Z7O79KT72HRi2w+ooU69ruW3Frjrtm1xQHOmTbowaV12MSq/TVFFnrwe2OTKGGypPv
Xetbe8w3N/dGPTbyUNfwvQI9qIObak7VOo0w26b0DAVcUW/d2xu3i1lbi9zlKyaiUkkJdg4qCQHS
Qd78atzl4C3PnBE+X3oJxvhrJlkFEKF6XvfdEulkEyy5mmpybqOWlahBokJxxeqjHj9EVFVlf/8k
RTRV2TQUCKP9/j3LcAXXL2MMCK8tWDKQ4/VqkECnd5LH4jKKqn83wWNs7HHnTJIHYUaFFhlyCXwI
46X2QSP79r4L3ShIXtD2nf7SwUvaO8LxX33NjXHua4rxqFdShcHEYj0q/c+KIuzcizMMSddkUcYY
jPyWkts4pzwKS6JqJm4X/VsJihEttdOZQl/KCIe+ygC6PTT/w4irn+RT/cK4TYprb4v38uCEdsX4
hkm5JublfDi9XRrnJ+E4C7kKrQtwMAye5iOKD4w7/TI7qg8ShgM1dLDr95svyblJVq4N6txwy1mL
HcD/uRQkQlfjH1z/fbc4b1j7Nsln5Q26zFP7HHnaXRjbos8eduhivzZUm8A+Nr+vig9/oASUTRJY
ll39OoBBj3XsRkF1WXHUaEIawk947du2Mk3RYmOWmYlQzpWET3NyuI2NlAkOjHNTbbIEQZZbNN9F
sE/H6MBvnm/b2E0wbDyP10zQQjRvzyuSdK3LUsISyNzRsdKiQokYhzUfu5h6AGGlTnRB7seKm91i
Pro9zcva1HWJXFozue2xC8D4hGC1tU2bEdYP/4YJZLtO9rE35op+kvWUdd8PSEaK8SHtQ3tpH/WR
WNduJLJZFocfI8iemlqPAYLdk6Z+heJnGV+HdCJwijLDAcYsZ2ah47Z2u+pjNBSor/2KElcHRybh
HwwKbiATzxSZCeFkmiwalRSwC9p6kBwY+1L4eXloLkzjeTyZ90xOLvGpQdndov12zzgIKcsyrA0T
sYEcSL7sgWHqPB8wmPuxOGKw/ii8mFSxYP+zWpamy9C81/gixTIWkGDG/QM5A8yXred5/GXkkldh
5cR3ZZHbn9/13RLn/sjxttM0IpBs3QGk2pmnTrbqMk7tNpAp598dFTSkd2uc92uCkjVxD2viCexZ
UEZJAhBUHkUyYUN9QM79hb7PzLlBDBBlJ23B48xNF7ujClm7yChD4R5kryaUP7mwuBuMWRDjCZTL
LXjhWj2ADIKdFZScDmWGA+ClWGc9KZEVKC27w0hljTwolXyibHDxr9wblb6gWOnKV+Ne8Qv0tFqe
8kV4MsC00LEd6m1y0mQ33Nh8P8758k7P9NFg43OZ3XlZ8leEeLS+Drkj+72DmjaVydvH+41NzgWN
ZcxLqwViJcuXBqJZ7bnWgwlyop3sdIJqL6qHNFhTEwBGfV/OIUPop87TihDfaD8JoPmZYlf7Vyxk
xmZtHBpnhZFnpYGgscEQ1OqWfgrenfz89nx5JtuSd6FjY42L3iqpDeVJ0tmMhOT/xfCgnWRof+UO
BcHU1+MQuJb0MuwHSJV0k5tHn2PDEalE9j7Kvy+H73eucF9OU40bk2WtigPkE9B7hkcSo33szoz+
hnomsV/9B/ZuLHLwUYxi0QqMhiMFbYF0aA8aZippuVfi4/GtzokU6uhXBxYaI7TaMLVcVk5N4Adl
g4OP0CrXUoiQWFEEP5LPQnqaNSKtuB9Xbz4XhxZhK+Vxwt51fzEdQwbqbGAIG61KfuRTe/NW77m1
OWzFm0ANap6t1UjIk+rX0dUwOZUF6XP7Kt31nuqnHlrmPAuy7jT/AjuktwxzSLGkeR0qCd7OciA6
5il2wImLtkRGoQWp5Q/o+f9UemUQU0Vl8vty6NFqg9nHaL1/yynJjg4GksIJQcQLrvF7KsOze0Fv
NpMDjyhPGxGMj9jM5lOxYH66sXUImkpfifhmN27c2OGQY4i6NosZB5MaKD4TK5sCEJ8GUaCAEU+1
UZ9CRqf/GXrFf8QsvjNXWSQh7BeAsSH9aqCbDWr5XjjcXh5x7PgWwVHs0la0FMktWlsc79viPGBi
+raN/afZ+yfk5VpVAeHPvODGlIP0RfYYCz2yzdKJeWV3acHlll9jgbBKrYwDlHLK6lETFzZ0clSK
ayq/ZArlGyxuunHSTA5QirIJWygSALTuGXGMdNB/5Gj/VZz6hGwfEQBQx8vkACU15HiYC1gb/REd
8DFycIw7ll3O9Eg5FeaYHIqoSygMvaRJrqU+9eOdWZ070EyF95l1Nde7IfTF6dIrRHmMdBUOQtJc
UU1DRxQZ/YKYuYy2ajC6IZFqlqj4RD8wqPT/GGSU2T79uY9MaxGVe/DkcWc8UeWmBBEwS4YzpQ6k
jAP1WN6PPpMJ6hyMpRy1L7M3gYYfb3y7cNHBLjn9Z+Kc7LvT3z+Dz/vovb4IbYQGr9mXfN1RztD6
PUKlA/GDNZHiS/sH5N0aFzykg6rF8og+tnA56c0xQT6rJVx2Pz55N8EWvLkCU1T2u0REcX1dWjtK
DuNwTAc77Z4kdOgYQRceb39Bc//qezfIHXpxqUbIcuALthjbayoBTbTWiyD0TtYpxzQSX9Gr41jj
eEyl5rM2j8e+nE9KLfuaNT92Q3qvVcO1m7MLuP3OyizZct244Tyhpd44JPp6GYrqXKo/ZhPKuVZ5
MKLmY9RCPbZRnqKh8ecuOUqGldty0vqG1NxF6ddVbO6yRX4FjTseQhnQyBC/VrPuChlYxtZ6DaI6
c0e1dZVSthtZtrWstKEA4ffdAk594dKZ3yFj4qpT8ZL2y2FaYluHxJGq1YcC74xM/TZL9bFTK6cx
v61dFNQpq3aMwjVECNrJvaNZH8HlPq3qA05XZK/p8kMIhdZZ5tfQqu9UqBEb62prReuXOOYxI6Yc
Jy9TGsfohMpHVvfUZSEl377rgmig0lVJ0zWd73rTE20Wipn19/fqU9WqJ+gj2lPXEpfc7hW+McMd
7yKu+8Rgg4iGEv3MitWbY83NMnAElKs99fNXA+OQtz1xd2XyuyNyN4ME1k1RElWMzXd+0ZZ2vzoD
5F5uG/mHG+HdCncjrJIqTvHAqpEBXhxeFZSHwUUfLrtR/12NabMk7kLo0O5hNl2vuJbWeuLQfF+K
hKoTEkCscPBvYdombEsdLaVIAoYNZE1T6en2R9t1hs0y2N83mKRE05Q3DZYxTS7SbrLy2KV3uXJY
1c9JSiizUcvhHE8vm0WcWIMu9IzvxFX+VnZjcHs5+2Hw3y7Aq8U0Zjhl7TqBO6tx0zhyYkxqmtec
kk/ZnQAy3j8bTyFUDFmiZgtwwfwCEfgLGgdAEeqsj2hwgw5z8dzetU5yT6UI9quqG7PcDZKrkY45
Q/RN5Z8Grz0yGgUTHJ79gb1mog/jKX7qngdotQ4HJLVebn9b6nzxojGDPoa1MEHqgz0Y9a+QanKj
S3VUod6dPlKN5YRj8pIxXbHm4wwtPxcKd8esBROZoLx0GWQRo5+qXrhm8kgsj93wN8IefthJLORw
1nHpIN6ovqqAD6bnoJyGe7rKRLkpBx6W0oy5oQOpwLDZjndp/zOKA82i8IPcMQ5A5siMGzPD6V5O
9XEIxkPoT24NwTxIBJC0oUS0oXJQYiExIg8ijNXz+GGdZrswVW8JYUw2basmF0ftFwcnnTn3IJVC
mJoezYB1JY0n1pXECvAUM+U/JLP+xhWeOWhW5zFPGDFe8vGvvuppcOtX5Wo+x4fxutgCRO0IZCZ8
hKcN0tCP0vcMYtbxtV+/L3jRZ+nnoqVIkfbYJDZQxhMGTboudQlLUwjF/Vj4c+NC466un+v1i1j6
s47ZDXLUneHUH0ft7xDEENlv2tw6Q6+Hdd+gyqro62FGgt/oi4NpSVdVyoIkHOy6/KmgrCxh/CsR
J4wxvN4+7LtX0eYHcNF+FJZp2UqolI8N3t5jJ0MANP5Xr7eNEQ6tOybLoZn4suiBOWEc5wte+C8h
SG9WB8XrIA+gIZt9u72w/fr8xigX86ddaOghYvi3tKv4AUJabn2OPy5ufuiD0CMZhPaPxsYg+9Sb
vdREyJN3BV41TBKdjRyYDwK6fHTbk9HkUF4l4lVDrpAL81AjVYu5wcEIryvKh02QXOcnKWAafuAQ
+kFN3VKuwmF13eqD0OUsKh9jV+yGZ7MyiKYKygQH05nSNRisxJxLi2ml4ShbxNX21k9967xx0Dzr
c28mLDMjfmm8GiRksd+elx89WAiLoD6PzgRe39axHga78mY/8WNihbt3w8ZJOKwWR2OSNbbCsTtm
01GZSltZnRzzYT2VX9t9a7yb4nliwewYpkuD540aXbP5Za4edJE4ZLuxycYEhx5CnRWga0cyrZ7O
yeLU+uDIcZCCKx7lSiipEkeaQMu3W35zwmLRUIoIRJJuemHcUqVfOBPkHj6i2+GUO8aP2+ao78cB
iDoYwpKHuOpa6PskpX6AIqGLu8++bWa/ILD5iBxutKnYiKGCCp5wYFRqJSYckmsCQjUZeeQGkgzl
B8OtAypRvl8z39jl4SPJcn3oAB+KAClJaPbJIy7vNrLVMnZ0wbLNOT7PkvAhrnriAbR7pW9Mc1AS
jgKkZFkAXYHTNB9eJTXyYgjPZtPo3v66BKK8ffyNy7SjGWpqmkJFUn3SEsnOp8+3Dex7CXIzYFAV
VZGnhurrFVqvCoKvSDY8aTgVkPIOteC2kf34FRzn/2eFwy1NGztJGZE3KKq7Nb9AkM8eDT9SL0Jy
35n3Yn6ZG8tb2sNINcgwQPoTMd8tc4BVzcJiddpbcLlekhOe3oECVgfqRfcPl9nfdvgqqaCllpxk
bzybrDrFaH+MJ8Njosj1VThSRZR9HH43xyFXHcVxVxkYJSgETI6Md2pW2A2GtpXPVlsRJ3wfJd9t
MVjb+KClKAvmR9BZH6vzs6xItljndgoOMegqHwzxxYIO6G1/ITbtD0IoaHb3Y48JnEH1VfNVL4Mo
Se0GfZ1L8gFN42ovE2sk949DsRDa60XXoJjTeZI/fWkcwYku5dcQzxDG07Q8/bcVcuBVyqE8mj0C
51o4DRD1Ko9r8lqoR9E4Tpavkm9iBvY3jgFPC6Ung1n0K/ZwhNC7cU79qLH7wmYBg4Jhk/pDS+3h
P9wL727DBUMLSD6rIUWhmJG0xsHod1+ZeEPf2+rLBP4C9ES4tTO9UuNbFNgYHNhYbQmC+Qrv/yx7
FiMnXzNnye9U6VkxXKU6qBGmEJypFO2w+HR7V9+0z299Zg5tpqrsikmC47KqaobUg+J3QQnVnsf6
3EN8MYJcUB4YJ/kAmVtw3bvR6+1fQC2er66ug24JSQ8c+ou1JHbie9NV0ddbesu/osIz3mGdL7Mu
ojHoE0sHv+mXjw/phKbNtbVHGWLjlzI+6PVIQANxX/FFV0i+1xqkigB8iuZA312oc6czCTTYMSJZ
hqqoliWBZIZ/sheaVc+of+B+lx/H4VdfenHzgdionRP5mw0eVUspTaa2wBA5BOkKr7iCNHA8YYoI
/DIGUCiiqP12YPw3g1w8qBdrOpXZAjbt6i4urxqyAapsp8rRLHyVlJGgPiGHp8bSVa25Qi69bNwo
uYzjtaGSOW+9z9xp+21F7DdsLqZszVngybZJ7b8JSn+1SumKPhFHK6G92y8YMhdsIJ89p9/7MT0l
+X0fTXdJBmZDI/zZ6fVlkqvOsaTk3so6ZzHHeyWc7rA1P1OhvE5x4TQgmZCVnyEyVI5ZtcdsmTRc
fp+z1YjtySw7WwM7FuEbO6mc3xbGxZdSZoRhntSqm4b1MZFEN4w7W1zB6b72ij0rsm+ugivN3Ufo
ExAR516F/DfjHG5HstQVixyBKNBZUCfO3eRnFLDmHuSUqG4G0hiH1csap1k11ShbnFjSQTqA5Roc
B6qPwtyB+KrUiePAWVnBCsCKdkiiQjLrPB7ac/EJssngYwSl05P047a9nUfC9jvyo2iJXkQgoIFW
erccsvbjWD+nwoNAPUV2AsHfrHCBoJWj/StVG9UV1vUzpODRFm3WyD+gidhQ7ChSyuD2svZumN8s
csBViUJbV298Lcf2pfbHw3fdjn6wVDRdnNtLSv1mjAMtUVK7eqlxxFW038YPnY08mK9gYOSucbVf
6mH4phDbxoDpBqjw5MK5IVSVFEkqKGU9RfyWN4Q0BvX/c6A1qko7z5aFdHCGCVU0P5XEzULgPM8q
XPRZnolRpyJc98wZbLEBKhOLGVTho0yNp5L7w4GFOg21Ois4vzHE6kXP8LsPSWDe65e3bsATAGMg
wJE6Vhxi6EUBrdMFlW69g3COAxUoOwYPxkxsE+nmHFosdSEuZmayQCq5Y7pjiTceTHT9KV77gUpm
EIviX48x6up61Muq24Bp15qNwyDJB1EsgrWlXo7ExczTCOux0fR1gxM1jV9by1+7J2sikoQUqvOd
tUrbqVIraChFzCUaNkobXQmOJjw0w09Mf/elI2M6xfgiU405lDvyD0c50rMafHnAXGRHIbrk67Vt
FLYIOnyodzrlBym1NXIinPqk7Mhv4hDLGMc8ZrGOPi+HsNT9ok8AwXjrlJqtld19tPY/C9Q7GWou
UeNPfWPXVeSaE2q840ohNAExBgcx4TSC8Fue2Q3+F3MhatpPgpPbwiNjFrA+U6l8AnL41+WkJFI8
T8DMMPe63m+VX5qk2IP8sxXu5FYnovOd7MD2TuApczO1rdO1Ndgjq8dgWhKw16R4oM4khQD8OzJT
SxDNJy37jKKDIQg8XkNX8wykdNBmTGwahQAc3MS6MspqnyIPhy70tHNBZ+BI5a84I+wQvsq/DyVz
ypSsAGDDIDqykhdT+5WBnIEIEggX5F+GvdGsobBij8TAQn/vaLOxtNgtX83ZR+vfqb8qk00VJ6i1
cZGJVg8oPYY4h/XQICssBWNTOYNhEZ+QWhsXk5TNms9rawKsR9MdWxOZKUv+dfsDUkvhICUqBTOX
V2zTKH3MWmeMdU9ROve/GeFwAoMJemixW6fQIFgYGO0lpYYTCGTg220LLavmKgIUhbEMPuFuPYTJ
4Bqp2dpThAq/mh+Uqqbe73v9NVuIeGuo3CCyaqgxZL3x+Vg2D+TrGFRI8MRmVOxpCCBcMSku28JD
5ceegTod8WH3cl+/2eeCFKuM5XRM3+4h9QSq99YFraSfP8sP1hU8yscEvCvQX/KpyTECRXjCBEVe
xTY0cOzK9lDkrio1tpH8UFcCgan18QyeiiFYrWCwt41nfa8fWLY7AyfjWz6R5bjQundG8/aZ4k3a
PxaGgXK7qSsSryyq1RUqglDodWvLLvtjOT/J7evtQ7HXq429e7fBvvHGd6xR6PpeRvysP0p+ck5O
5bl/xcATPBZN0iyIAI9IR3XB7O/cu1Xjd6sd9JeY0rnsWo3b5V5rfI4rT62Jxe1D17sVzi9X1chU
pnDsCv2p0x50qkBN/f/cLSaWEK2qLbxGTUE4dOZ0NrruG7E/+8/4v9fA14XNsZqRqEHirPMWcPTn
vhDZ0ZURJ/WBdjQ+UwEzsaa3YHfjD1E7o2E5w4ydgNaB9twLT7cXtA+R7+vhbq22ytFG3iIvN5of
kOqRMS2+Nh/j5EEANs5ELwtxgN7KIJvFpFol9V2JK3LUQY6UVu6si64YUtQIhDe/xekbMzrsKIoI
9qcC6dkUu9Ld9TUSaaZ/+9tRy+FusDBuQR0b4TETLdDcRbtKVUM3k3hx7lWat4jw1kS6WU1utkOk
dUCEfHwOlRdNP2ba84IBd3DFo6epUpxypR4VlNdxeBBpszFPKeQ6uuyQjh8Hk2gloXaIQ4K+ztqw
tHCKwHIOev3hszxLrb3IsSsw1q7b2/QPD8J3H+dwIVOKbikqfMFEsLxM9CzjsZnvDHBaTC+S4JX6
nS6DWoLi8iXc4y1M2GwcrkO5yywVukdCZs9Vc+jAcDKu3u3VEQf4rSi0sVKnYq5Ymgj1weGSLCno
egd7XUZbaY6r8DQYhM+znf8zQfX3t3zrEdqYixZZEwdhVN1h+mIWv+TiScKoRmQeEGoR9/z+S+vd
FBfpKmgoFPVEYcfLK0p3yp86+TFDi9gguhIajqyZWBtlkJ2Kzdo6TRLXqURjBRMQK/3+wJ52Ldk7
Qn1CDjYwn70Kk4wdG9JTnF+F1k3Ggwwx3PHltmsQp0xmf9+sxxLiXJBzdMpbwHa5eZWr4iAqLXIS
8/fblv4hJHvfKw4wRjMx5UzAmozeYZ1hoWBrT+NBrO3BX3wLJcf0mtxLx+lAlSuoU8ZBSY49yxEv
KeihxzBUaJ1W5ZlYHMti3/J5Dj/i0MpKs1BUV7rXbCaqZE628oXF0Gi9pHo5iPXw82qRULT92rAg
M/JU48Es7yuNaCCiTHBZe2NJZKTGYCKZBwxPrXYYewo1uEw4n8IHFmI2lCNYitx5wFzQWPtaf5eJ
yxeUurzb+0McW56kSDR6s51CwPs0W9cZhERhH/tlZH4I5d7W5edhSj612vTfAieFA4tUTAoIGwKd
5vEsW06DahXY6WsLU7hXcyHOF7Vj7O+bk4wyYzMMGtL2ZXda8tMkPS8hAX7UfnFgUY3VqmcZLl91
9izTFoyXSPdyajSassLhRDUNazxHYHqvtcQeomMRDU5l4p+ccIq9lppt2MRTE0GlV1oltAegrx/N
jvdVUL82mtO5TOq4DJBXI3uYqbVxMKFEq5Giy1d15aTHXKGKgLP0QjOx18QgrkbCFD+gpPWZGJY1
NmvIMVt+kppzP9kDmUhgZ/QG8KkcUJiiadWpBDPTifVIS4fMWe+kk+ZA4dghqzlEJKNyiNGbEuaF
I+xY5+mn8eFNbMRyBjf2DQ+SNEF6EA9g9YNXBhR9K3G++JmkPBtzoe+QQlZayW7Eyoe8ufxvGIO2
LskPI4llnU1d1KO4B5rOJkyCvIj8uVYOt/GQcn1+BKmLFMPUV7h4+6k8glnh1AThC5iWGGcEas2o
SBBYSGUtVA484CR6noRwfdZ5VLpgKXKkQHdbD0O+3oI7Pz5SVCDUlnFIotf/Q9p3LcmtK8t+ESPo
QPNK22Z6vNHohSFL7z2//iZm762mIC7iXK3niZhqEIVCoSorU2+0RUNyE4sPUXnskqeIK5fOydTY
WaQuWIiWKIH6Xx7z0Y/uioPhQMH8p/yk+53d+IUvdTavC8xLp1QmlJTBjIEIDQcvfq2O+nlyUONy
Bkjd986C+CWeaSkodni5ByessPNJ9YB2d1bBccLl0oY/suxTrd7M4EXad1CeGSasUH48aRoxNiNB
G8kYXmg1u8vcgdtDoS+EnfjFDiXhqdIM3YTiCaUuREPOmSz5vUP9dXFzzzzKvGNA7/w9e/T3rK7p
RoyWOk9xu00xeg3p7AeaYXWB6ZtiOFqjFp+iJrGg0OlAWeAtz2c3HElm5SqQBQSInv3P/A8tpF9J
OWFTlKLB+GOOcotwMPwFIvWCLd6Ld/WN4lZ+9Zdomqs5Jklp8KGFtMNpSSB3CNWEEpM0QmlFmte2
b/Fy1EsoHEFfj/cC4H11JvhgBl4QZwIcYKejn/mca5yG8makMdAdlQwNkA+2rSsJQPmFPZIvKYwO
i6Y8D8kPfar+KmqvzDC7lY1NkWpgKgBNmH7XHaXDYKW2ekeZT3JILvGYTzYP4cocs1vm0E9klmLi
BAqmumSwkhWNgzzMUkTB3XfELWCqZK5sMTuUE6MIe4JWz2inXyiBbXCkHGjGc/WGDN2i4rAQvHKy
U+ikFq7E9337vA1kr4oFdce0BJiiSZ8F4qlgleOVRbbv3NUSmWdoDVGxYVpSyqEYHlI3/CzfI13y
4xsFQGPxoKn+v1sTc0PkokGqGVqLTjaeJwHKBE9VyHn30n/xRzS7LumPZq1sZgow6f/pdKcnLObY
HpNTzevWbt6yKzvsdVAIS90UKCmpl/lUA6adOYHTWZEnvmNO2+1cXHmn+Sw8/6svyGJ5y9GMKQoW
PW/VsCD89ZpVP/SKh5DbTGpXi2OuhLkzwyob0KtKf8aa3WYnswEqur0NejuSeQeNZ4wJIXqkJ0OV
4iVMQIiW9ifM3PipGkHVY3DneXIaWeLcMZwowtIn6erSTURHzI9FMbKmKHGLMnSHKL6ooWLvbxjP
T5goUpIpSNUeGyaI35QBWG/V1TGYYRZo8fPEKjgh448WbjeEcqzjONfJQZtPVBuD9+DevLZWnsFE
DGGSWpDZoQYuG+eu/ynrMed78dbAhIiKNOI4Kji/g+CpAXFicjT1huMAnCDB9mLHqmmH1oDLaRNU
KLvxAqPHToz8yYzvkgqglWK+qfWKEzQ+8Ks7wclkggYK+gMcD71mQRISW4h1PynE7ynA1VMP2rU4
+B4m488gaC95AJHpJH5e5tBRQh18i4mTlWjLq7Fl1EZk92Hqj+qjKM5WKsTviRbZYk9srRncWG2s
IjfuhqK2Sq2DpNYEOpBY7J9Uo/T0cPzSGKI3yYZoaU2tHCW5fG4ikARixAzova+VHN+pBVQztMLq
hcxT289kqZ/LqvfLLnBnMH60pHPFVLFT0bCXCgPITXvqgdpS6r4GQrOyglpzpfZTOEYnM4i/7J+p
/fNL2FaZEQi5GoaAKmQRyJq157zXLZDK+Ysa/itvJB9PyFVuvMiJXpoDWsxjcojMAynuo4mTZ+wH
CMJ2ygCCE+KqRZ0WCBwr1/qnfkCXXp3eA/lrnui8hJf37ejPWa2ow8yl0kEfylmKT3F1UYybFpgw
nkrE/ikmEhMmWr3IMpFQLFPyVkeKJYiXlFu64hlhQoXcyWDdEBEqgsqujId2Po+8DIljgu2GoY2Z
9k2h4qYYnQmsTQTK68KPfW/mOADbC9P6pO5ECUO5HRG8xvxsjBgxyz+FCxB6HQ8zscXes8pqCdsK
y9N6liCRQLPa2R5fMXQPFgHTzV6pVvngig5VSv2rJ/qvW4PITD4RZELbgnIC+Op6vCuDxA7iCT4e
nqRefdj/mvs7ppry7/6tFJPWKDnSZi0YrSV6n9Knrvb2bWx3t3+tR2U51dukW6R50tGjCt0mODaS
bbbHaNQgj/silbFNAH82OOhq3sKYNCkw8kqKNXzDJDDtZJA/z8rPpEo5zLgf+793RdGfsYoPZjsW
stHg3UgRnOVjCww3pZeczoM1nbQb7TiiHtf5MQT49HvNTV542JHtAsDq4zIZk1a2kOErsFAKxaWk
GsKt5gzgTs7+D7zJ++FQZQVdM9XMlcFA9A2TI8CDGBa/Scqzkk2ci4Rz7lSW4E6JyyLsRsAuipvw
IF7CB81RTuozuCwHl86vtQf1ceJsJs9lmAA5ymNuRnScpqiea+O1aT1uw2w/eScsm40qCMPQigj0
Q2+HzYsu34zZl9n0c81Xh++cY0fDxD/7JhGZ9IkYSbnIGgJ+94nCmJZzAL3tEC0EqzwO4JSRF0vh
gUq2q8S/3JGITECpynQupgxYo6S05NM0wCGhR/m82FRIJDuB1dEFqfdhf6n7O0dEJmBCzEad4hx1
4ny+q8f3Mf6ydM6+CU4QA9ji95PealIVqjMmDtLgTUxvzemrWdtpdOjyH53wM65SKEVz8m7espjg
0tWjUpU9gvMMVv4AdAYt+F11JeK0irdnGlZ7xoSQsJbkcRjQswDZ8Dno2oOu6J/EbroJWpBeNNn0
OYobvylNOnqbWovWupExeIsqEkvoW07k/sh29vyWybmQVhIll5BFUimk8KCeVHexhMfA686VK39q
KK7Wab/SIVbOHu8/dFB+/32PzSJVMDiB4wnY0OPstqCzNR9rnxbmBbtyKaZ3+RyDY9GKPZ5x3mYz
0cdQx8QQWqwaxZ48OxfVazce99fHSZ1YXCNYscN8SvEaLXpfyAu7HexUcovOi3TeHtLYsrOHLKSx
V3twqYcoXf2P6kl7l3xK1RJ6PPq//TuJfFyQqyu4KiGi0k9AOtTtDRlscKHZQn6uAf3a/3qcDfqo
Dq7s4O0mh6WAcFoFL6HuVvkp6jkmOBVGVEt/d0Cw4IaCNuKljZrOIyjVzs1bX1kgFIH8XXiXipb+
vL8ozseTmRAjR5OkCDOaUMJ0q1SnGXMUUXVbovKyb4dzsliY0kIMeUkjLKxOTwqIkHIQlxS+AmHu
fLRKBQUejgduA/SvQU1mokgvmqhUKB99oepGONDcqPvUHHMX2gUvCrhMnPIYHAoorAwXQ+erndCL
bucEyEwsgXngoCtkE8QaoMDXWjFo2wcrPyoQt+LN9nCyQMIScevjVFRJ9AFrQ9yyxovg6jZ5oFpC
oZO/7W8mJ46w8KWuUDEc3uLT5ng06JEbKTFqC5cyvhljk+M4vISClVlTky4B3SY8x9AcOgBa0SEf
EZmL/V5Z0TlBKFbe99dHT9nO1rGwpnjo9UATcCha46kFjWPs7v9/zqFjwUyYjgLaO0RDVFjehPy+
GB/wEBJ5AgyceMWCl2RdWGZtAdRCNd9m5UlbblHW2l8Id3OY8KEnda8OJUUfQi8IA5HYnMjK3oz3
zOo/Lf7g1vfiYYy8fbO8ldHvu4rEgzi1pkbnj+PyLBvuMt2NPAZbnosz0SOcgzxJQYPgtMV5zFxx
OpHsaaLwXv/frYUJE1HQpbFSYy2EYP7qTqhuMl4NixN7Ffr31edqRTUY6glA73KxRzxVc+kgq29N
nDppllvKdIzkp/1Fcb7eH9Cl3shKUSqI04K9csBwUvajkb0yeRJKjvoNL1lk4UupEYpDiMLWR7KI
MPsI2YMzbS9FzmCJ5sdETXeB7MATb/CMc4pZKBNqCmOh6cDDgA+7rG/U/HECV3nDK77zcgIWt5RG
SiZVwJg7QpziuiTPoGS/SbTwR4XWhapHP9H4tHQzfDPy/iIZwXEeTGtRC06liPdKYJFNJGo0ouaI
iupD4MdnKq4p3fZOAMohQMXc0OGWNjgPWBbjNKtiVKRSqDhlZFPp4xzk1bnf5FZ8jO+JnT3ox32/
5W0pE1hSJet0MaaBuTpl6Un1IAmVcL4j5zSqTGRBThIlTYpuWkQeAcutX6b+h1Efy/7WoEJs//Jt
x8KbJD2LAomAayW6ocyywf3i34yOhHwyxYbxYBofedzO1cmCmsTRBPJ4QL2U5v2KNx371+U4f0iD
SOAEG6zKFb3RU+zOTg7h8+KCeN3tD9Hnf/mcYmFOwxLHQkuLH43hFyZgarrdhLzuGydRYFmcMIBZ
6UKN1crzJVYeSmhL/CuHZMFNQj0nUtyhuGf0KOolz5V0MoW3tHb2zXB8kjD1k6xL5KafcAm11fcl
e2iG0CGyF3V+0nok+rbEnM4evdR2vIQFLSmVELZZAgyVXMovajihyP2p0kR7KL4QaORMccnJuLbB
dtfXAGESlbglsZLSFiYd18W0Dt4DoltgpJTCFxVXOPYOBuO4Ypi8vJwwEUXMpHiJML3z8QpYnP+8
AiB16CmQNeeFL16NijCxRSg0TUw7rFI80YpfeqLCdv2x8XmWeI7PZC1Q9WoGypLiqNW3rPge8LDP
PIekf1+lLL02Q7ogw/8vC+STw3tYvA3Ta5lkVofBxeHzUHr7J4CTUn60olcGtbwk4WCibNknjT9i
xEqY85Osq4d9MxzH15iSbCy2BWYj8XLSm2MDlAMAbVJySYCZA3xcl972rXHSMI0+UVeLykPSF0oD
bGChfVWVW7O3wU8NM+9hwCvY80wxEWSsuxkjjJPqmLI9gb8szA0b8JcMGUvTv+8vi+fmLIGSvuhp
ILbIiKbyoW2tSM4sTBaC1ULX3SSypy88kDBvdUz0kOdpIuOEp1Ro2o0W24J+q2hWmUpW03IubE4K
wnIrJYkxDZqJzM4w3SC29bqxkgpqRznvVcDzeLrmlXP0Yk3KUYEGgyRDUyoP3KGDhpFU+5zN4iRx
Ghsq8qEZQx1p4//oIpc3E1B/WksdLv8H+TXeXjGhQ1ymHkTAqNMbL8VRtnMXMw1WCbLV/FN1oFxs
EnCIERTNXc5COR+UZViSgOc2JsoIofrGSbKqyEK/xfhOocgqnTD8oYYWxoY4ZrcjiqoR3YAassG+
f7I+G0LTqIDNUVCqrwU7CZ4H471Js3Om3ZTV0/4qtxd5NceElLYBMWYU4yTgijbCb0KF9JWzou0N
vJpgQkk9zE0pNIiMapDeywsozCYUPpMCFLlq+ZIYPHv/UMS4GqSX3eokZOiR9fOIyjuxKJkRFbHL
HwInhviCfmqszp8PvAra9v12NUk/88oknnRV3hnwleQ43CArP0r+eAOuOc51w9stJvtI+qxPBBOo
y0h6HchnY0LFzOBW6LZD1nUxTCSR9DTVjQHiFcM3yrCYu9kdqI19BVVr3Rcd8FnY4CHhXNg8v2fC
itCmaS8q6Fk181M+YHY4s0L5e5UeKVijSzgJ8j/0o69rZKJKmZMmUXREldEujkVpmUBvV3cBeG+l
k35J6o9pg8znrZKzgewrhvSRsfQNrlUifgUDvCics4DjI/8AYfi1NPYR0wvA1Ss1bhzzaXI0u8Tw
1XgW/eh7a0lW6GrwmTfVKm6bzBIdlMIOEBLgFOv/4Ua//gYmrKhDLatRB1YPswrejbk+mEF3T2TQ
kuYvUl18FnKMGzSTv5TJ635A2z6JBqRaDVE3ZJHd2CIEmZlGgcmYB299oAQ/qL4CTlDb3shfZj4+
wOrA1+i9mV0sq+AJ8Dqw0oHXKcfcxP5atiPn1QiTXYZhbcbRBBKROE+OrUlAP63Y9RSBpFP2tJR3
8HlrYjctWcI6lOCcdfWt0iZXjSo7yFXOl9uOLtdFMddBoQh1LnU4eUkmvRU6LjglP8Z6/NAj7dv/
fv/wWrvaYm4CeFioBw12abQnCMWmbuTEl9ZD6dIzHR42ffsNdTVGP+/KJdIx0cUJYqJOIMhu1MSH
ueA903jfjv59ZaJBSlLoKUYe0+WClp4qt2DJetTC2eZ8uO1ofF0LcwXURMoVU0eJWVMCLzHJt6Q0
wSvyswZb7CjIViMTF0BlV2gXC3LvTpC0dhKVr3Om3oCuy2rM0Jlk/TSbscf5aZsH3FRNZEgEoqXs
y7+QxmaejEWBVhsNbx0VpAOlT/hSX5qD8EoeUA1DUFPQkDzy5m94tpnvn8RtMooGsMLi6T8y87Mn
Qc7pr+AvqyUyX79vIR7eaIjglXwjdG4YGVYjfOd8Rxo8/qzZXLeYuXDjoqzJ2OGWz5BVR/aCGclv
+ZFOfvJaIv9Qab6aYmLyWCalYVQoY8gX+VQklnTI3iKk7qB8XWw6aQN0N2/UlOPBLHQ1nGI1UyLk
E4Z46pVnKAmW0jmUb+T2WdQ4FEmbcdqU0KXVDQxCsvSSrZGRSQ5GPIma1zR3dRCG95Wdx4PVxJxt
24wAK1PMri1ZaSq9DFMk9bTyyYjOTfnU8YYweVaYDSu7oigpu6QTGIGEVL31oKnbWbKQWGVUcS6E
zWvnuiR2ZKkxwWmvx+j41ES0IY/otlnhw9SR4/CcXWIJJkOhXtRcxjtktP/TwO8v5Q88Xd+zn4NL
5/XEg/Cc+S2vhr7piav1Mddquqj9YAywa4Kk08yf0yC1RfmVVJ5Jzi13rJu3TOZ+bYdqEMeCvn7U
DE9W9a2TpicthqJErB2FePEkE0yGMgT3lBK1AoiLow0aGNNtMulgPMqteTLBJMGr33NcilWID8J5
kCuKSVvML4X6pdO9JLwTEk4hejvxXH1s5hIukjmXK8g0OAZx6j4CONKtAA7pCmdRjzO62vLYQlKa
cyq3E42VWeZi0BIUlGTwpILUukchOnXTi/bcOhSukbzwKA03E42VMeZ6WFIQt2cpDsy4HGrztRg4
JavtW+5XODOYGKPrU9SHChZDpJ8SmKmS2J3GyJo7DL7Ulqp/FUdv/2zynIOJN7NUZXoZwWIwH5vm
EgyHWQktOXD2zfC2iR186khMjDJHQt15FIn40Vr+2joyEN3hncl7BHECGzvuJI1DFSiUG6NzdIve
sdJX7b5/T24blxKajIcxt4pv/3KJTLTJZ1MuZoo4m7wAQMf4YTgQjGMKvnqIXrhjoDSY/JFEXDMV
tqNblYvRGLS2059oQzcFa3SCDzo6idVdQkfiILq3Q+mv3I+lrFiGSsyXGA3ksP42yYvbhqklyrYe
gppjuRUwnrL/Nbdj6dUec9LmqtDlNkZdP5NTX+s+9wbGwlC9bepbLvPcPzjn1Rhz7KYwlkszw+Jq
d3QXp/DM2+pMY8gHyPJxf2XbJ+5qjDlxShzkUZZg42bJV5RjkDuQmmh4RJXbJ+CXFbbcMSuSqi6z
joFnEh4S7csoCRcz5yxle1L96oRswaMbRtJ0PeJhA0CZalcecCmPyjmB+ul0jsHdK80WtOBdc7Tq
N/M+8XnSXLytY9u6MpEks4OqgQMY05lEwrdqMuxoGf0pTF1R+6YOsQUiGQtaqX47l04rjf7+fm6j
SlYfgbn2Z1knk1hgQ5MbShy8gImgdkZvsam6J1/x+R8u2uvW0ktq9RSFbiHeexJ6UUt6EwuPtMVs
ZlYV33Xl61LatWR4Uvx1f5EbTquIOtShCNE0VWJxdpFcZVk1jmCfBlGFbsfDpZ29YXzet7LhtL9Z
YVamlrU26OJHTw/wsJOwZJYJhtW/MaLjxYD5TdDCMHlK3MT52EPf0Ml61VWhOSaZtd+YkbtvZssz
sZirHfpJV9tUF22bxVCs+i9uO3VzXz1ONvApXubz3lzb+3M1xoTLeARcFBO1qBrkbhn+6BLA65P7
ce6s/VVt79DVDhMpO5I2M8FcpTOT9mExq3uo9NgmdOP2zWzkQb99OyZGpgoZy1FDERPAJatrbVLd
9eHJmM5p5+fibZVyklfO52MbTrXyP+auXgSHAqphgRpYWuNHvIjJM8TUFYNJFyalRL91Fp9J6yv6
01Kew8Hb/3ybVlCEVRTV0E2ZPa2jGOadVmDki8SftQh94+J+FuyZh7/adIaVGea4irMCUqkYZTep
1zAWPnhmUoFag0cuwFsNc2CDKEhlI0BxVAUpz/TcqveliBn5h/1vRn8sk08p4mox9FesjquRFtVY
LoCXRLgppzJ70QuR49XbIWFlgzmlUG0F60/Z0LRUtEU0U0O8ViiMq6REY7f7C9q6J35bEXNWo2SJ
9Lym7eIKnKlCeRKN26IWoCzSQFU1USzo4gIFEo52YOa86LeRnv5mnDnB+SSWui7gcy535C56j0Dr
T/U4FIgXYJxyPvOatxxfZHGykZjkup5hsTUGinU7kz51PSf2bREjr9fENojDUZ5A84z6+Xxqjr0P
4g7QtRa3MiRHubbkfXdkIbGF2oqTuIBviFLEiQsKdwYA1N5kGxbm5jwu8cpW7wqLUyXNVDVJB3PT
7/6vUgkLI8VDMDvWt90Nmo/gwTOcwMsvIOn8NLlQ6HAbK3fCyMJzBm8oXutqewuvv4B+ktUJ1M1o
jOYQt/9UXWpiWslyEQweP8DH+Maf5xwLRCuOEFNjHLPOdBAXLphxUv34UXZjN/VzyE+fWtRhiRuc
pANwsYcGyjEUatC/mYfSA77TbRzh1PiBu3z/q2P66wexdw8kucWkoNDcwdNOrQ+mZpRmaa+c18LY
/r5XQ8wOV2P/3+KCktn9IFqS5gnJ1/3V0Ai283VZMakqF2YtJ7QItBwW9ADnT730qgLdQ3jNVt5q
mKw7xwippmQ4jE2duHH8pDT5XSTwSMm3EA04FtePxtxxQLJhML1SQXWJmBn2Vj44i3yI1O9EHT0y
HWXd1oxTRuygOWjDK+CxeslJWLfvv+tPoF9idS6MGbdfJ6B00pffO/VFqSHfV34VjNf9rdvC/yui
qaq6rhiKrLN6HWpfAjo3I7dT0Xz0CyrVsDzm4KUsP/WeBF41SMA8RX7p6vfcPgX1vT/8ZmWbuX3n
MhTUocNERXLUP6WHEDoemiXZ4nPscbHwm6F1ZYu5hdMo6QWtR6TrT5ofnqUDhskQ4QjWV9i84utm
JrsyxlzC45TWStziFQB4yjE+VQeKV624ilT03+x9PyaqZaYyzVWFcskU+qUQWab51umuOHtZ4pYF
x1M2j951TR+Jx8ohBSGLNAyK4gFaP/ez7sXa5JSBwWntbPWu1v7IDr421SIrRPzvPAqBQnPaO+S2
/9AO6d/A4fs33b/fLDI3kLAo6VyW9ASkT4V+yQDYmAYetGA7pJi6iVc00SVk6b+f5xTPd6UkeIBe
IMgDylnVbu5yXz7eozFHk6ModXhdpc2wvDLJRLFW1dJ6EVCi0Drdlpo3wM4soQOXkznfFxEPy7/t
jNcFMgErF1Kl6DL0QQwQpkvzGcK/liA9a/WhGR8q8+d+3NryRkmUoP8MlRJ4JXOtAQfcyEhi8aTS
7Xbxy+k0VY/7JrYO8doE4xfgHJaTkCBiUGSLAp5CxY8Of9V8hkzSdSWMY+ggyBmrGQVk9IYPInr7
ehO63czTlqaxlI0VkqhClwmEdjp6w7/7XyCaAak/un5Q7x1mq6/duLs3ua8d+nN37LBhIk5CsRUU
hD5KJ0tpLM3b5qADCij48sF0IMy0v0ubB2u1MDZgADgnKFqIgzWeBkzMFBhvBYrZye3OKm9op2G0
ICm5b3TL19c2GdcQJ0lvq0FA/wSiJUpqpe3nOjhM1W1S+XEzcV6Q277+a+s+SpGryBt2RS+TGD1o
ml5NN1Pxf2ABpr94b9uYWJG0qdL3HWIF3bYISorGveFIPtoYZ9OReY/U7aN1XRETK6LYhMohyJg+
EKPBZQaiJCksghJyA65Th5wML3wvndirD+JXXp9oa7IdJ+5qnUk71DrEbPmMg03xqorVOdE9XpC+
BqXK0sbpcGkSgnIqnbFKuRKIvLUzicgUG/pSpWjMrgFzfAEV7rlgcpB6bHRTJXiLUywWhARaUFZY
zbmIbO1pwNgYnjeP6Zs2c5x1s9whgcsBSmhgUJdYcEZfjnVV0dbs4KknCRiw1J8eJzs65J72yAMI
bR/EqzFmkUs2N1FFn1HK4EcJVBIctQQlAVi/m88Kz203Q6hEAScymCUIOwpY51Wt5FQGDGyA1gia
uTL9PEFPdeHBjj9i1h+ncWWJCdbKHBaQbcb0dNJjukV8QFAPMQfS3YbhC7gcn+VUtbIG5Yisd1LC
1Q6kh33HPNtGGmJsoEQPyHxCV/MnaFzs8IXi8DUvve/AfMTLzrcyFem6XrajFIiqYjYBZVEz71GN
gMiVI+aWlJ0i2duP3Jw9ZDtHZl4NGZIi8HU0zhyXNqCyIiRqF5XzfON9QuZWl01FDKMc45NlL5zM
onsV84yzlO0TvvpqTMw2zCgesa30qv1PvztGHKUKuKYd3bZH2RIP0vv+5+N5JosGbNpx6vuWIO86
xY+VV/rzXXkMbcpK/Rc4HmXtFHQrV9delvRD2caa4nSD3SffRolYLZAE0aFMJJTreXfSZuKy+ppM
XM7npigEFZ6hZajUUvhA/kBJQPreJieIMvPZkjbv3JVFJnhlYzhqRoL965wBfdQWvHeGEx5lDIMX
XCT85rWzMsaElLRQlE4uaUg5xh84bfJR6vqbN8dq09g5QFUpUj2dYSZSXzHM42mmR5pDr+hWyGP3
3r5pJAMwQFkUJZkFmEktaeVASGkWgfoM9N8TZzpoDlXwSB64xYrtE321xuR8Q0rSopkizIIctRM5
0P2iWaZq5TeCD9U6gVsO/iCW+DMOX00yQYRgRK9XMhFXqTFbozB4IZT49Ey1QowWp0Lm4/FwSrrZ
ncruDHIlkO8r576FOuWIWz7LP0lJ+B7oxSXPh4uWNUepH62pG79kGcDMkn4s9dwxIAAVB7o/ZMWB
mNLZEAtP7eXIXWL5lDbJ2cgKSyAVhr5m7SSnYW4XqXoQ58Vv5IYTX7ZzM5moogQRAUP8mENeHXoJ
CqsDnrQ0DzX8dnIqD2PvT9pRBRFF7wwnyUbFxtfvy/vMFd554yKb99DKOnMih05pC+BNMF4ao4y5
3HWyglpA44WtM/NgmJsHcmWLOZDx0sWRqYIrba5vheATaZ8yIkJXJ7Va800yXFNz92P35tV3Nfjx
6VefVsW7LDEWVItGgL7aB6HHAKF6job/fyUIRVqZYV7mbW7KRCiQkhWt21SnApi5ltO43TyKKxPM
UVTbrkrLEJerXj+UYDZvIdez/6224B2/rYI5eqU2x3Fl4mORO4pxIW/DgSJblFN/rPzglpcAbd+r
qyUxd3lRGo2i67Cn39FiQ3MGaVmCakPgOpyVbRVd1/vDvL36eer6OgaJnZJANKetnRzV7ErULwGp
Pg1ieDSG+kQ68mBAwTk3lue/sm8Yii7JkqawbPiNHs5TbqIdKuip1Ye9FzYDSCC1S2EqR6EwDmLw
spRQIdMiC+Kc+9Y3n9Ly1TiTU4xGEweBAefEZHofnMbiGP3FXDA852qCySPGMWkbo6VF2egRbDIX
RQjtugo4mNHtw3y1wkSqZcGX62jpl0ygtISY96i5tPU/PPy7D8ZEqShf9L5REBHlzCHNk5Bj3t7f
N7EZdEGxr6OQR1SdJc+QZXFIwfKApRC3bQtrmlwCGFU7WQWvD7j51VammFMW94YiNQZE34v2uZX1
85yVVtyWB7gjJ4BsOtrKEnPKtDKTMiWbMaCae1N324I+ltc53Y5RqCaLpqiZ8Dkm0hpz3IVyRBNk
5I+SQymb9FsVWjGLC9VNR+WcHfpx/shGVubk3/PxMDL7eslQuIjy5HPQKV+K8eu+J2yxjCjSygQT
dQGdCkqQuSM23emO+JC+aqfylDjdWXiJfVXCC1SxS2f8yk3uNoOiYkoqeGkBkjQYN88aMMTmGnww
nJW3PMLou1b5mbCAcVt3crFx5VH0u7l7zQr9VTJbzhH4h638Zf8PoHRZVz2yZgwHgWVIdUs/tXtP
A4oS7AVuzH1abW4lYH0GCs+aabA8J3McQi17AO2cTBJbTdtXMhJOGsAzwQSoVo3HSccV4ChZ69fj
4Hdi6u67y+ZpXq2C2bSpgmoYJt2BNgkCiyTqTanhk6Eu02S8GffN43w1xT5rSnSkQqFHnFVMS+5K
CEdbcvrpXy2H5TZZqmDOpo6yFRu3i/hI2i9RfOj+KqCvVsKcYjOAUhd6J+iDin6jvPT6cUyf9xey
/bFQXJRNDSPJLF29oOOdOcho4dUYyhocQ7nXuXLDm5cGwTVrYPAYqFgm9vXdCD4RagOPosN4KcHX
2RwogJv4dEJQeo/vMIbNfbNvutzKLPP1MGctkXJOEAMB+zW/EskdwsGZ0r8KhCs7TCCMBEUR9AK+
QEk/gp8qaPGB3cBDGnRx7R2owK3K153K/xtAlUQ09GdMCQhClgZ1mpJRgxwOEL/5DwUF28a0ApGz
uO2t+2WDZT+NY4KJrAweaHRApUlfRHWyAwh8Ju33Tgt5ZR0aZ/64ta4rYulPu7zOjYngyqcCA9F7
62v3VIIitwMvvESvPYZXSy9ySeLq3/ePwWYEXFlmfKWPpERMFwnhqYFqjTneTpP8FyMvymq/WMzn
kCdGFKHZ/EHLpWJdsR+7wb3+KD/NHsU2QHy75r1ceZ+ULnz1kBxCIo0tFVqOmk8JOXS9bEnmfV0d
ovQk5DxmpM1osvqM9O8ra1UiDmKU470yVrZQHWJi1zzQwfapvnok/fvKhCkEdV+FqLNAUvw9FZqH
osjs1ujcPlk4efsmvkEiJoA9BrojGqsAoTZ9KUkhTrZ0N2CCRznkF/U7Ve7NcM/rTsM90ttlMk2R
TA3SjKLIQt+jLptGKjqBBqnk0dzCuNFA40M7QIXPK9pu7tbKGPspc9WMGkRmwJZeu+ZtVr9p9dv+
ueKZoPFltVt9FgRi2MKEJIAtN3KCxlkG3jq4X43JX9RKrxaSwopxMR4waXVCafZGuKheZ8ceL//c
dMDVV2MyGRM45ykJ8MqqpzujugXbcCB0ljAc9r/cdsdA0+DpIDsyVDZciBgz7vAAQ+HkSXOhLfTt
o1/wnryVsaX4yWPpjYfhnWOUxrk/IvDKKBMu0r4ze6gO/ScCg8IP3aThDDLdo3YYD7wK3nYhZWWN
CRfT1GepVuCV8j/i/ODYneoj+FU9nhj3ZhxcmWJ8felJn00BAnyi/qym5i7Gu0CRBAurtUVgBUPt
hfMpqR/sfUrG9YXMmDCISgc+LuppOraX3k9fsq/iUfHNUw3EqnkUbqgM6l/JKyiSjvBhAMquGawu
yTKKWmgI4Mkakze9bVyhG85Lq/A8lCY2f6xwZYZJfOpIrNNGmSjbhOTl7nJuRCu8UCopyFMdotLm
dbQ2N3FlkPHOQEwUVYgBv5GEz01ROpH2/0j7suZIdaXbX0QECDG9AkXNnu129wvR02aeZ379XXJ/
pwvLnNK+Ps+OcJZQKpXKXLnWIQCzhXZHzV2B0vj1HVyNXQYAbChuKxBf4w66rg91LJX4irHxHE1f
21jy5u4TdBbYqr9GeGyxlHVQGpdQG5Ly21m/R5I8CtVcVpObhQ0u/5ZoG8QWhUhz8pI+qR5w8Qdw
vQAiVexVp7+fjiJI5WqINIBTl0FDomoq5/pqFqIFUQEPS4qXin4JizvTBLPl/jP7c7HCvGVxt5go
yANgDFiZrGeOVQe7YtTsLquc62bWbxdTVg0dU1WKxaNuo6KvwXuLPHuCltwe3n6ckNe4qHw55Tdx
K3VtZFNVFva4UBUmVUkDxgjSbIYXNqXc7sYdMAXzzR8u4chtdi2YhMNt/5o7gDpvry94dfcW9rnd
K0YLJXsVLtm3+1onTht4UYipEFGPY/V8Lexw+zdnQR8GzPX96dxrt411IL1gJnq9VrOwwZ1hSc8N
yw9wwwCn4BQ3eLh4ifNGg+vQ478YCmHf5kNIvNjjEXWZPxc0ZOTCZDtsiNNtzT2ITjbag+Go92yK
aDg2gd16orfg6mWzsMsdcTLLSehPCMXW8Iia9q1m/KzkDmk4WEMCgMOgXZHOppBDavUGWJjlnk15
XOaaBKYxuKq/7b5VTgid43krnY1Du5W+zo//k2e+7fbixKfgF9LBl4Pqs3RIAmconqTCGRJBNWz1
llksir9lYm0YCorRRtN4hOx9OPwmuU2n0fahFh19ZnZucdrf0sDFmsg8ZP0MzJDbZJss283Tg2/t
aSpYkyiIvXH+LcxYo5mGkwzgNGN3YGpPwUG7wcD+FuidY7W7vk+Ck803hlWNALbD5gFr1Rn1b5TY
bSd6m61mqotd4qKHAtaBEmLNAGRIxJH7yJFB+JhSRo3b3hBQzitF6Q2dso/QBI8GSArlnyFUQaRW
QbVtyKqMpsj7G4jkXecjr8KVMJdb9I4eJ/Qm9PEfpYZGTGxsMzO05bp0miYRxOj1p+nCNOek2Mw5
kyMUoTX7lYJwq0KmnjjRNtsDxnTLZOevb6myHmEMQk0dKSUmzN+vdS6bMelL5kB/ATBGYJt3UFHH
xBvwlxsF5f5pZ4J0ef+Z4WnFvBjn4gyVqgHMiDDekW0j/YKKV9F74Sj6qOt+ezHD7ecIeLIOkRf4
LdaoeRC4PGRbHyN9jMCX7vKt6YjyvzWyTfjQxSa3kWOcpQBs4MaQdmBe+qexG0d6iLbpUbuv9uyO
ao7/gqFAtJvsSyzCQZ2BKqCWEHXYbvYniik76QaE7RsGxWaFSyaZAEC2kzyqgjt5Pb24LJhLbySr
AKe1DnKE0dimsd21IL0FMpsI7or/EvEudrg0ZmghJTCG6Di0YMFTTqnr79Nj7zB+QyO2RSmvyHW4
cNSPjVzVeU9do+12k2k6QM2coqrdXD+GIjNcPjNmSpBYhOKeD+2hzGxSg+UoF5115ucfs5i/n47H
lE6k0HN/7liHzWYZbzDavU3tpLeZAErpiJNegVNoXHTpY6UtWx1lygmjbYN5AijCgfKDKgvQKILv
x0NKKysJ4gKAaLeQNzF5RjU0EeJR1nPAy9fjokgFpcgp75HXhvSnNPu3Y4ODXeqOwqTIo1Z0s6++
7i4BhNeXsPLQgjqBCd5Fy7QrH9RQRWgrs7yNJnKgQCyqWfYF0ij35TSAjUTxyvS3n6WbAnoX/5Nz
8nhTuGaioo4OqbR5lxrbtv6pigAb61WxxWq56OE3kWH4OaJHs8luFDfG8LP5yz9Nb0S2gadhDoGI
xlbWE8LLhnKRRMtyXW4b3D5GsO3iTZh77RTbY/pFCx6V7Pv1jyhcIRdJplpCJ43pWjDwJxSWve45
28p36hYsdXi0hIf0PIhWKHJZLqw0fZfpUYRkSjYekzG1p+5p8lsceJD0iOZxBEeQb89avq++wU7d
Mkbe4B9lY59ogl6LIJzwHUc/siBGUrFwUh7N8K5WwUliGyJpu/XXJQAdJjqn4N7h57TUEYRpTQhQ
63Qwt7MLMnBPv2PZQvlQO+gQ7K+7xuqXu5jjH5ehnnSGCfJoVwrIPm+Tw6x3e9Agb66bWffAhR0u
GJdJNkNOEg8g9qrr92A/3eu/KmB1lU18kJ5MMJyLZkPW06CFTS7DS9taCWrMacDrpVdIoWxBuJgf
gxObfont/GzcZUdrL+Rok9duuoVZLlbLTTlqlgWMWatGth7gofA0hG7ZuXE42AO9Be1GGQkSoNXc
a2GTy/imluiFagG/Qrf1vtn2uwEDs2QngmqJvIX9fZHiVWM9SCiwq27tH6zZHbKvQkqK1WO2WAkX
jJPSanyCWVnXUF6kLrDTQLO1+pmqQojn6iW3sMSF4DKhTdFOA76ZlJzThmymYbwnUwcVZ7LzRwXP
rOQ8dZMTk2ETGb3bpaA/Vky7nVNBbBGd+rcp/cWHTbtsChMT2dEM4QtorI7o/gBuqtX2BGq/xB1s
UYNLtJVceI7RhpfyEqlsXY9e02eeTxpvCEXcmeuPystX5lHHXZzJQcw41afaZpzgQKl5/a7cUYio
o6Rvh/ei6anVi2dhkQs1PtWLBiS3oPoyb0myL8sM7Aw3mQRSwepTWe3CFhdiinooxiS47NvcIquN
nLd9A0YDWa2QI0awcYQLLySsVLnCwJLrn0c28+AZN9VWcqznBjSQKuik1a/Kr+vRW/RFuejSztmQ
ywbSBz2/8aPaaQIVnK67vCtsZfh63Zbg/POCyqpaa1E3YcwCrLja2Nhp5ZDg1AYCnoG3z/ThPbLY
OS7ORBYZLT3FZ5SO9GDt9G0HSeMNyh7H6qyAwJZNu+GmUEAdOt9okOFI3H/xZmb+ce1XcDGo8y0z
0NmbefbPlNo1OEtJYhPlkcbHMN5pwX0PyiatNm0ainxXZJtLCq0+VGtTBzImaH/Uau6BxBjNqPKs
jDpGPdpdGo77zPop99JDmj1Kquh+Fu00F4E6Y5R0y8c5HYNNBBBV9SVQbrRIBAASOC8PNwL1T6lB
6uDPm9180X4Uz/qdhdqS7GrndqN77Tly1cFpRBeM4KDyyCNFr8OhVfB8B3lqldiT/CIRwdNTcIXx
Qsu9GQLHFePpDkjfzrIwIKOL6N5EWRSPGQiGUq+MBpgBVvOIdvORIY0ZzyebktZ3IPq062dRa130
7biIo8q5VYMKC30cNXZkH3qshgmi7GJ3PdiI7l2V/Y7FvWtF4wRV+nfxO0G16v8jfgsyNZWLO1aV
6shukN+UJIK+LkRLC9tAbcz/NUJmWnmowdx3fZHr54wqRNYxtYwpkvdrxDOj0IMRfkh6N1K2eoie
2BdNVDwXWeGiCQHWPQW6HzRlmen5pWQXUX1OIsuNAhH+bP1Eow0MbCnGSHgSZBqao2rGSClSySvk
QzudNPOLNDrEEE5Cr1atwBn6H1PcbvUSQPa6CVPAGHkQhNzMP/odvQP8YdtvE3cSzQGtf8WLPW6v
qtmQ+i6HvTzt7ZlsYhWV8Po+gordZ5ziYojbLkODcoifAFXXBe2OqvImDRIMzX/PkuETljCfaWHs
ywApwNsRXBwxOtRzN6RwjCD/ncaopPzUiu2sfCISLq1wAcPq8xkDkpiAUVArBdXJRopEF+ba3ixN
cLFC1TsrLHuQVqT+VutfZn+jm/dWt7++MWuRb2mF87ggnI1CxxPIJaGjdndF7ZrJ/XUT6wuhlJga
1WXKz83WYepDTgkXfxhu1bC04+oxbZ6DSLTz60u52GEJyGLnCVGVxipLkAtizKaffmZlaZfB7+uL
YY7KZ1BEvhjh0mE6W2lY1QCimGAtaU+BfpMnr0F9H4aPSSt4Za9WMZbGOC+LrWCYwB4Cab1tu9d2
/t30HLv0zhrtZD9vMreGhKZqK6XgCL1VYa4tknO9NNR62Rgx6RPv55N6ZNLsyV4+yUfRA38toVgu
kPO+SIPyPFji4BqZZ8wPdfpyfbdWL9ylAS7A0bI2JN2MWB2oe0HUYQrCgT06xRN75nY7/zOlz6VB
LtBZEEWregsGey99UtzsYAK28KPxdLysW6eu7OQ28IiogL52bxDooelUUywTAwrvXV+pSZ6kCcRB
/+89X1R4z1OWVzDl8H/zLlydnF6Y5BssY1eqbfJnchr3/K4/ZZv4FpcVPu70VdkyDjodhLNa69Ib
UEGKXFSwYr7bEmlGEYwaql7la36KHvBwA/XrgF6cN7nqS+KJBOFWe3HL9XLRpZfTMCx6C5jZjXSL
D/1GwF6dGKxZPDC1CitdWuPCTJzONThK0PnIT4wF1sfkf4K5/3bLGrjXz8h62PzrOx+aL0ObJ3WC
L2mWmM1yTeW3EYqOIauBfAwoFxtcQJlpOMt+j4cDAgqKCFkC94RY7rbyKDj2rq9HuFNcUJmBRxnL
t4IoXhDUSd1gUx8Zox+mFPefeTksN4oLMOFEtSyTGbVU5ZLG9sfXKnsVLGg1SiKTkWXQzxmEr9bl
eQ6UqorXiZaNGEiInDpqvZ4Mh1h7sMYZ2gM0tydFh4ateZRnFDAl4yjrraNHov7YekBd/BY+0rRF
OjQ9rqQGEJwB9MSK74z34JvE8Ef6O91WhuCkr7rnxSBf0GsLRTXw5GSZo+fTyk1QmYhp6F3/xiIr
XBFPUtRRzwFadHtyKqWvUT38C1EA0cd7o0deZCjWbFk0ZxgQxsVVfAsOuttumtfONb2czZB9ub6o
1Vxl8em4IFLXmB9DqxGpcNs5VPWC4pRJt1p0G7cPffPtujF2qj4c8YUxLldJFC3ujDpGr7ZSbD1W
PN2vnKAoDroquGMFx4Ev2Rl51Km1gdx7DLca2VsigYjVsWACPhAV44R4svCUAboxdDQpkJUwH6cb
3Cy/qjMQWE6yZ+CB5Na/UW1Q5giq8ixUfPyCF7Nc3MpzqzV1CanDPN2p+m8dffC4vMuaL5FITWR9
ry6WuKCV9ClteqaOW9JTr97O5CmHqHEgwLeJrHCpkAqGzrZUECoi3TXBbKfX+8K6z6rH64637uWX
xXARKSFDG0FPBFhf8tJKnd2Wm2J8zOeDloOwRuDl/+UI/7XGT06XXaZWUv9W3mNEHTmG4IPCiX/o
dnqDCbVDqXjXl7fu7ReDXGSKuy6FcCteNf58a8n3VSmoTK9Hvsv/5/Kazo/1OK3w/3XtWGLYqN+Z
2u76ElZreri2FOAPIOti8ZQLkRQnddAhdzJK1ZGb4E6f6LOk/SZt6k4AExfT17hCnhr8jrLmJZck
N1e/KUPm5f6jhfFe9/rvWXVMkIEwJnqNqDyRwZiYql8rA14d8uC0oWFbk4FiRPc9qnOBv6x+3YUp
7uumRUfIoGDyva5dWk2upWzxqhesZ9VFFka4OE8iQ20CDce56E5qfogSwUFefw8STJFQaJQAK8Ad
Mbw6pr4nPWraku71eu5V5rxXytIBLwg0CEGIi4rLk9K2dpzqgsWtOw8xKYCyOsHoAhesAl1XMjnB
ZD+bYCQ4cRrYQtExsM0nqLC7AZQdjcE2SpC7CFKP9UwSk4zgjVF1A1Ps759VZjMEchChFk2306a6
Tz3zTr5jYmtkZ8ZiHCVzhg8XwMIc89tFelCaUjRmVYNBGlDZg1nWd9Mv471uDyfo17mjCMWikNWD
sDDIfdq3aqNc4yA0fuNMo2zLWnFsayaF00AKlHTgBhidzCjOSd+7U5rYJZX2ZSydVUV3Aml+atLE
ySkirgqMQ1JAQrQ75rIC1B3dVsrkglnb8ZUpdowkPVCi485uj62iOYpab/wsc0dZPhDf+j6q7W6y
Hpvstp0qlN51JyGdbTalS+rITmh+jrv8rs0yWx+g+RhoJwzo2BBD/wEtQ3sMM6dJ/W+Eli+G2TzO
UUgd0wdgpqyeY638FQThqZAwsAaGnFwGm2UZn0w13E5EwmTIbOMAHS3L/1bqyq9RqzdhJLmjaZ2z
8KvaZzYARW5RflFmYw8eKDszMtuKn/RJwmC+YkcTBp/18gfRfhl9f9M20ybEPE8HbW38EHRna5AN
4fuh79YmYH/Pg8jWuq+dah26XAHIJsRzPQDVWKdvC2QYoQ05z6Jz5uJLZgKmNRStM/Y9BAAmNOc6
MMjX/bdqSlCxrTakiL2gN/b12B8tSbab7rceNA+ZD+AJ7vVitnFnPdez4dFxA+FX0fFcd1qMSKG8
hsPJsy9YpAgCucDSGHWAZIdA5bPSgwFU/ucEWMDH/tcYi4SLExIPKIiaKaPSVaGCZs6HoMmPaSwL
Cm+rUZsSArVYzQT5Khfvmhja1r2Mg9j+RLPUHvpjnwef+nAXI3yjsA/kVgty888sve6wMhvoZG+B
WN52x1BQIVpfEdIgGfedbPJj4JIhTX2SYyg2zJ0xvPXJJsn2n7hV6cUEn+7pWthrNW6h1D9o5cGg
xySCTOtn0pWFFW5rilpDdxCrdFvyu+1DO1e2vmjkav1jWbKlExm8AvwEe05qOdcNfKwaOkZjtOkG
y24/w9gE18L0s2JgPJ/vc46joU8Nu1NzxR3BODrehINgR1YfFAsT3Glp2mIk1oCqoJ4+SvJDQjRb
knOb9L99Ibxp9ZsxqRvMmaqY++fSVN2fUA+sUUWKRvKioNhvEv1n4Sub6062vqSLGS6fohFoyIYG
2aplGvZMjxXUXcfQHvNT8OW6pfUSnIYBULQyDarys7ORNst6rkjKW2BjmX5wIHvZY8NGmmCj1j/e
X1MGg/gtwtpYF1TPetzDRVo/jnVtW3LxHMYiyQSRGW6PMhqpdczqSIVcbBXUBaypcwAeFKRNK2YY
nQtEJzQK4mGTS0f7wISUmmwpbjNaO1Dv3ecIN0XSONc3aOXd984M593y1DaxXMNMRwq7ADNplOcQ
cQ0d+AfUTge7b0uByTWfgE2NqTopuvGhFZzQAjorI5QI6ZlR6GI28isjQMvuIOIkejSxz8Rlg+9s
cdlgH4Xq3BOcqHDvb+UzIKy/rNxlqKvqLtzkzkBEFte/KC4H6IzKOmo5791QAl2eGce6ggE74GNc
gnYJONxJafdH9Tx5shtvMoUJ9Li+oz5d3022Wx9Xe7HN7WZdplM5tSiNDeXL1J61QRA42L1w7f8z
p10csSLNwrFncan3WKvC33ded6I70SzUSkaNTbssg9s00wilhjKeqNx/9ouThWdJot2KuYhZRLi2
HC5zt6YhsyYrQRm2fKmKTZmeG2szGk+9Sm05uw8aYNK/Xt+h/+L8l7Ux91l8wr6dW7UMGJtHVNim
Xjq5vwWSm+o/xtFm1FRN51TJKRSSb4l8g+3twrAeQ31LQxMZEER69s8Y00XdGRpYz/NBPciIx6K2
5PpSkf4p6FhT+qFlXSW+NloJYj87e6WXbfMdgx+xiTJRZrZ66BamuBtN7hp9xhwomMUs6hhSsqFo
EhbRpmgHp9fsdhIkUKsfEz1V0G2ZmvWhuCnpg6EPoFRya/qzrAhILx+u+4nIAHcE6qxtp5yF/6L/
LiuP+Si4LEX/n3N9qTLjgmY9jlhz1rsn6LMJ7i+RAc7PA8XwEzXG5vf+bShDvDIVWViNEos94Bx6
8ONu9g3sQUK9Ofak0XI00y1IKrivVm/iix2+WBkrk17V0B3HXNVpMp4Hyc1GwW6vYRTQlfrrTxaX
VBRJqAMTCFZYiKrZ5/QuB9y6D+zGxU1hV4/3gVDORbQq7sSAod23cp8iv5h2ZHhOR7TzjfvrTsx2
4EN8XayKuwr1eU6yAPTkLvBee2Wn72cwMYcH0ZS5wBEs5oqLyDbRjARDhlZGO93o4e8ElSX/vu4F
d99a/e7dHnGXnzQoEL8psUetx7rJ407ZGocYuADR9Sf6bNzZL0MKGkEFjxrW4MoBtvgjpCbKl9fj
82J7uBhg+UU8ITvCA92DtNlm3sl7Y6s5MljxRYMLoiVx0SCbB1AeTxVq+1Fuz+MvMrY7H/3WITI1
m7SY5PbRJApEydh6ENJB3aaCve1DybwY2q7UzAHD8fRnmpxNa3vdwdfKqvCJiwHO9QaFxjk0DhDl
KMYQu23opi2wG4z2Xjv/4fQdduVn1O+oBYAfeHdlcNvwpeTQUIA3I8wV4+dIvdHyjSp0dxYAPhxe
almyCiV55UPZtteBX4wwJspyPXDeZRv0NJ7QnofQhfRVdIRXo9HCGOfycjlNGinQEEKwyMlNX/8o
MAsu2KzVFWmqqlqEsASMC0dgH/VJ3+Al32x6FzAmN/ltOKNjbTNPuhNBGtZPl4b3jUZkuAA/ejjr
9aDINasb3AN29gPQE4epdzSPLPG/vrLVALgwxcVyEDyjlhpneFBhcnPofSdS/rHSgyzEUKx/wcua
uC8o9U1qdm/DeSgtq1lly9O412O8c+R2U0TNfqBtZRvB/GWqoMblp3YVhe71xa6meovFckdO9qnV
BMqAF2s/2/Jsd4piJ/NDIaGi3DpGJEozVmPIwh4X9rMReLHSwDmoo+ecvipUsB7R5nGur0vtKOVN
gwYv9brclaOfmnKfoSh3/bOttWGotVgHF+1RRphDIiNFVmdQdUSxjbfPVpPnTTUqG8k0D7Wh2RX5
nav0aI6W1/nR7n/8CdwtkMpxVyYxjgS5L/fh62z7bo+JBC212TUqevuvxpTFgrn8MPSbjpgtgqSZ
3+TaOW5Po6itvDaQtPyofM2pa3WMOwY1Y1+ZnNnFw9hlnDoxZuYaGzkpCMGtLaa1XZyE/XgONyao
UgSnfz0xQbUWEj6Grn8otId1gFp1ih/R6bKjVdu+AwfNfrbuZ/qqmb5D9a3SCUrhazQwYHD+a5Qv
vEt53inEQv74R8ensfNbzD9CZmbX7ip3dhTQ2UOw8kv0Jbr9BMkVbANYYihopyKUv0/4ijpPYmPG
VRHv/YO6i7YDpv7Tg+gBu+pACzOcuxZ5GoSaaSiupP5q4m0Mrx0Fe7dqAvrNYJOzcEfw9WtdM3ta
SlhJV2BQvPTKsHWhTS04d6shc2GFC5mpRBrNtDCggD5a61q3s4tJj3srsBOcvsGNd+QxuoNalv0v
MJiiFbK/L5Jzf86HuqkQ3kABxbLZ9kf3db6pkCAxym+ItKPqJ9q41ZBtgr3DkEGga/C0g1WQdLT1
O4y1zGcFXNW1IO1bXdPi/3OOUcXEHOMEJT5wDFL6pZDOPXm8vmciE1zwCrp6SIq4RYYH8p/hqW28
OBFcPGsoHGpdlkG5gjktCm2qCWoAGYgeNiHoyn3JjrZKDXYXFGm8uLKFb471rQElpMk2BoCZ9+6Q
SoNWVfOsgCmBYViVHUyqN+k/PUgUweY92NkPEa57/VNeTHLeXxeVopgSLnAr8sZpFyi2L0LLrj5v
zIsJzsmbplL0NoJDsBEDiFCBUpN6RFgXZXHtQ0q+MMOlCmkl12PBKh7T/VB3dt6/mM2Bjr9UyCld
d7/VpGRhiYuwcV7g0VOhAquqqYck1jEK4xs4lE55bP68bmo9UV7Y4k6T2kmF1TAqHiU8zumrD1IJ
5djHr0XgVuo+jXalMTmJKGcWbRl3wKoqIGoRTuwOUb0S5Ramm9tuRVQdq6H3sjiTO2OZJcc9ldkr
ipDfhQyFt+5n3hnfKPpUqlmhQClU2BMcMX5SyMhQdW0V3MyQiMLjfjS9unqcEkeRt9L4EhUnH4wu
kFqd9A5shpuu+319Q1e91ELjA09UnCyeIE4Za6luAQFxqfqKVgRUICNgupUIU9KiYaXVpS5McQ+f
xEcje8wJxJS0nSp/zSPhm1G0GC5eDSCUL/QMzilvTWio1l79xpGWOOUm2/fHP2QoCJXb699wNWYt
FsbFrATImXbs8A21+aGl3lAeIhHSYP3cLWxwQauajIKMCdIbNk6ADTpGW6bDwUbmP0GKhsf9xSW4
wAUWammAEi8eqDHGySC/e1+n6VkpI8GtuUZc8c4QF7eMjAYgs8fcYrNRven8B/8lQ1wGjACt00IS
17V+Xd8qoU0uftE+ommfhEi/oWWOFrcXAbsTnRhVYA3Zw9wR0XOsBmcotUBDCvkv4dmGRtBQjcoA
51CD0ul9j9bfSn+DRutnLoGLnbd3xyJ1yyA558cRds2MnIHeASHWjgdzFFhZd/W/q3lz04UVswgS
jECjIVY3YObVQMdWm64aWbvr27Qa7xeL4UKFr2tBiIGgP1e0gkeKttW9Uph6rj+zF3a4gKHLvkZK
FW029i5iSK74FvMJ4Fdlyui6gCdB9O24MBESo5S1HDuUV085bW1/BkGf0jvXP936AxOZIuORNyE8
xZ2quQVjsJWh7dsN0Uad8GavfK9out0oz44WSE47vbbzbBe+6glMs8/1IeVZmOYOVzAnKWrH8PXS
ZXS1OcRiyV2Eml2AFvqwE3ILMDfg7GnA3bDRVJ2AUpwLikWgQwEaCm0QMqMHyZbPwcH6Pv9ToD9q
uaKq54pPvjPGhUVNkoFkbCu8/uStXDi+fJbbr5Ja2JO2JXlk+6J69Yq/wCA1DWgQ6hqqx++zb82M
kq5PEfIrSNICdCxnHjWerm/Z2/zNx08IUT50fIE25vMP8InOcYFuCe4V+aZ2y33pxa4GoNHO3+cx
iBqYLEC9HeyIPTiBeN0g0ROc9pUQiYVefgN32hOgWWq5YYlBDywnEKyD23T/TKXgml7dQFRdQPpm
Ugyscklk6VOzaJS3tt0y7/9ENqBBW/c/ZvgpUatNTV2fMgZB24y/QvW2FIHc1sLWOxNcAxJMWomG
OWJW7QdJqpt6uQzatbcYea5+ZKLpwhXkBcxpCjiENRPYMC6iTHmrjpaCKFm3o1cb2YbowE1DBU62
Aqeg+VbNXiSKV5SkCXqSa9f1O9NcRGlyH7J9KdDVwF7Ubr3PvcKRnAyITlDComb1Q5T8/Jdve1ks
5yV1E6VmEuDq6Q6zp3mpB+Bz85XlWvJO+0oEdwL7dB+O3+XT8qN+VjBS6stoBqTDI4jsiF/gCeDM
WJsh4qNYSyGX35KfAQn7ISa9AXRVg+mquX3uQt1p5ubBV28jtTvVDYbkvsfqaxYmovH61VAG/2ES
pKBN5sfLUt+CLvbQozjXOsEEwfdd1Yq8lF2fHz/lxQYXn+dptsIMH8CN8/uJdrfqVJ8GBXPY0WNF
zV+Rinn0+rH0/Ru9xsUr+z/opB7Lsff//3MkmLn8EO64xGWQh0qEcCa1r4CQn7NCsQfV/MRl+84M
dzSmDiLwZY/HarNRPB31IMkxT72T2+FO3vmOLPBU0RZy5yKFmEQKHWFEm+EoKa2t52e/EXy5/3Lc
/346Hr0RZE3h9x2K4/3P+gSsyKZ6TkDSJ7+yimfiBq5INWMNy7H8ijyWI5YnQJUDvL/DfXAD8nCo
/ZRHsi83TBqU2Ok3fyOaUV39ktDcRTUa0wPADr+/10mk6GFbozCk6j+GWnOK6hygsHb9Yl//lJC7
tjDQaWESirsjQCOZR7kEnEXt+lvlpOygQ1rENj4mVOviDToNsSMEEK8vDYKR0EAD2IpvdcujD9Yb
LWYvOsXDGMguAEE5BsUPLJ9m5KqW2wnyXebmH449OsT/Z5J3GS32Ozp0OPZDpd2W7ZPeTt+NDnrb
0j9NZwFi5gvSiLVKrIY+uwpdKmCAwLnzfv9KUleZMUzsyxp2dZOAbT5x5sMbVs6T9iI0xuo3XZjj
zjkdgsGCBCYWGEGRIXqagWwXtTXXbVgE+DgDLRq+2Z7klSJZOlwyRiaRVNpDO6h2qsqCqbrVEI2G
/n/McC+gOVVbw2KT9EZk7qGecV9F9e6636+uBFNVACojc0bd8/3mVBMmR0kDlCiJ9g1ULzE0lQhu
mtVVoJEInCTUV2W+oTXqQZCUjHTHT5Wt5ndPUyXSqFhNVRcmuD3P2tCUpwxXCBRkgV7qd41X7cX1
zrWOqCajB2kSasgEfMjvv9ak5UM4NSyzewUb6+D4W92p98nmqTr7XyMnfalOk7uZD+FuQu4P+Ksj
quyuHl8NwhQmQKd4A3DBEAQZaZARhCkthpEhcA3MNPapaWeNvPWrfFuERHCAVz/uwiTnheYQSmNR
4NVYjfaQHEbTJkaOWTovizbDF60WQehFS+Q+ci2pfUFTvPtb/zvgGHaTnRNtI5tgng1LR0Oyd/0I
rD6nFuvjEqHY0mLLn1QUNfwZM3XFfizVk+zPZyt4vW5p9bCBIU7DjDN4b/gJGHnAo1iLcdgk5SWn
t/J4BD3TJ0xATRHIJgtvKn4kJa38Xs0DPNo6PABG3856h4rHQldd4mKFRwbUVmOBYwjIsD+Sht02
BiX4vJPYjdkeRnCUgtLvpjlGP6y7T8X3hW0uYmHQXUKhFYjVLJ03Zi17tFedsBHVB1f3amGGe2SP
nU9y0Iqg+hSD7DHPyLe8zh8jSZh4sOvvw4W8MMSdaKktq4DGbxmV4snnaAN2AnnPHlB0h+m4zXRQ
7Qh8EqIu2Bo9E+NzV3TgvBnejjtnY6BEGWGTuPGpd8OTvp1Sm3HhZM8WFK6is+GYj+V3KFR41S2S
V4Gjrp7yhXXu1M3A6BpDxma2Z7ItlNiJm39CWnva8DNLSzvLJYHB1Q1dGOTSECSW2FIDg6GK2tgZ
5msn6zvtPpP1L4ywVS/rvV1vtCVFQg5YTtgf9LhxTfAFXz/jq6dvYYT9fWFEqjWwuLKEqgdW9z/U
6mKgwapjXszwFfIAuFYccfiHZJ79qD8YWXbqoK9pQB5ybn0RhktbzRMW9riDHeRFnOWsm0honmHm
MfdAWrQvcnqqaH8Y+2kTydGvuTKfszwKbKnCsDnJv8l6ozmp+ZQie1X9idjVkNt6aWUOrWPNnuvK
DergIYccDoTmn2UqOaQovicBEvw2m0cnorkTBEASjSmAToa5qVRMYINBjwQ/ZBKdE1mB9KZ07KrW
6Yzuru7NW8mYf5oQVTV0ZTfTRxBbHBOwLqWD+iXLAzvQKhvMMT+AgLGtoWrtRot30agL7pPVm8ui
IKKB4jb0MrgvFneyVMlmh1QXXTTdkevClsHQ2T9+wt8WZrhQWFsxBFcm3Clk+2fU5U929QlImyYv
zKjv3TqetKwYJaBC0uxrMB2UNLTrfn99KaIvxuUyk9FKWRAj6tTRQ04ejGk/9Icqu//frHCRNUzy
RupDfDAovXtN8RwFmMULg3PcTO7/ZomLomla676fw1KUbXX1KZ9Prf40B6JCw2oowAgynv6qrBC+
FAwKBzPQajhakOyMGaJzEkYoncK6jWJFsCKBKb4c3DdaOZV5j+sdzMBaOHotwTihGdyaZrzv60nw
7hcFHc631UmRck0BUqJobG2Y7KjRBRbWYPTLe5bvS/RFaLaSBhPyQfOSTbYlmEYAGYVn3oLIydG9
8BCfOxEp2hpF1TuznKv7TW70kYU8qfX0g/Iz2AGO5CoP0YnsBwxqZhDpjB0kFoLLab2QsgjjnPNL
Mmw2FQrCvadCL7nY0n2/83edy/jfynPqiLQA1jp471bKHYLKjDDly2pSFPI0oTP/P9Kua0luHVl+
ESNoQfKVtu14J70wZOm959ffxJy9ag5ENXZ19KqIqSZQKBSqsjKP1Y5yS1Q+Dwm1GT1Wn8akEAiD
KiaI8WnZYFqq/LpAfMDYT8HD9UO9XWSDlDG4pCUFb3MmEorDogV63/3T6JddXDEo7UVe6Dc/Daux
hjMUp/4qrdah8IjmoC6ha/Ex+kqJ3hkKwGROPOau2cQ36vxz0k3O6d4+bhcrzHHr20ADzwTeWinO
Ww84ewKoF2f1tnfpYoNZvUaCOEGaISbSx4kMqAQYuLzwHJ7ak2z9M//zV2Kg8MGLUea0xeYYGgZV
qpwjW1geEu2opTyw/rZfoKOE2gPBTcliI7pgNoPCoJVyAwlSme8EaTqRRtn1sn4gofizlCZrQmpr
VNXjVC5vc1ccg6L6tiAjFfR8d32lNzPqy89hE8R26uthyJGw6dIJN89cnTWenMB2EwaFKbCgQPZW
YlvWYywJWTCh0ib77yo0GOOq9w2GbE3uGNf251xMMWEkqMmYNAI4PSao4IZVeURXy5pBeHZ91bYD
5OqTmCiypGkhNS1OmnhPfNwI96kv+ZgY83qH4irVnAui3/wyE+5pSKhcaewN1OZLGVfjIjtLewCJ
0mK+wl+uf9XmwV6ZYPx/7uo6NSMTqWjQ7A1i3gBf4183sd1qXNlgbpYwk7J0pmjr/hDfDJi5DH3t
foSMJyrlHi8e6tuL9ivnYemDlxIML1OBgyO239JBPyXyl0YcwCKcNi9jLNhFS7w4y3dkbm70ZrDB
h71Tgu4cotqcDo0dhA3gI1+SaXIa8E1YuUhOZo1SiRCcivA1VKfU0o3EInHpKmgN9T0uyxZ4wu79
4WMbcwQBz7w17aUn57iElFZGBkuE+lQ2Gse0jx/MMgKt1BDv1KU+SHPxrLWC1fTTCCzTMyYgHbAe
Qi1Y9kTlBQxmVjE+KHrmLzFUx+bFlklkV0G9m+rISpMCQkFEfJOb8VBP7aMhPxRz9y3QMrtKpM+N
IVmAn9lj1uzU+kmJut5Cm/Lz5MvAzfLq65tbjaclPfIoZBG2hV4laPmQDAnn5EnvSUQMVnOg+Quo
CZWvy3eOZ21579oc82xPxWRuig650mhLEFXInPqZDnuoFp1QLm9NR/p03eLWHbU2yDzhgxxX8Kgj
ZdHr2iGLbo9F5k916E1i4lw3tZkerWyxPfN2jko6MfDPoHJ7puLltLqU3/KQHPRHs5WstSE2hZDm
UCBz+h8U2rHbRTe0EMiDv2y9ENZmmBwiN2LNKMFb5ASCBl7jUzC4Sm/aSZdiYq7jZBMcz3jvCKxq
LUZdCWGF4SQnlZ6S8JMs8naHLsq1RaM/YGWgV4aamAPtxx2q9znlYheieUspVHghjXeqWLJCkuRD
IIGWB5lRtSdw80y0wCuFa6fxTWfhsgfydoq5UcW81GexHGmhanb1RzppK+1SfzoIbgpESrlX7MxN
H3kTVH/weFVDzqDrOurtH9dUKYYCCim4jEySn/u53VVj5ELBx8vSbLT6UviiJI9CPrmGlPMuqe2T
fbHNfLOeJLqQmQCI/UN2B3VtVwhsPbGXEBJeUM3yOvCb2lXpKXfXDzrPMt2NlSdp6GFMIEbF4E6y
n8z7WN+NrZP/BRmshufBr7VlQuUoin0vLUDgmMMr4lUQQDNo5HzJexfr90NxMcKEx64tkwpshf8s
omq3du+KbuHlPwj0OVs/t6HXd6RaWRAlBa94Aq6jdpdo9miLdnTfuBSenDvjjgft2o4Gv34X2zyf
RDMYFgMPwCYpD2NVn0XgDK/v4lbasVpfFmAB1uoUTS9UC4oMFRYleMnV2RrMv5CIXm+jyQTRXliM
WampmVk6RZX4fQqf5nbkvBD+EHEuC8a8xbK0GgIhgZkGo6O4WD1jX6AUQAMO+Ci960u3iTQApxgo
azB0SEAC+fEElHUdYBIQ26Oe45fABy+WRzXmyS3Fx1c+F/u2uVdAgsom/imYQ/1oLymjLgmNmsbT
9AayD8A1aG5+Tl5VwEDHfeVHz4vC8Y/NHrR0Mcr6YKbrQlgmSI0aR/Lq2SYH3avRsNEeIFp3NjH0
OGHcbHFlS8M5aCwQNjsS54Bufzj4+UA8ASgsC+mQJjzWgOkEJKeN/UZVd1NS/1Qbgad2tWkH7IeY
dFQxVcdeWGUuihFtdjimDP7VL0FzbHko120TeBPRhqwhsVAOdRCEZtCQTdTqfZ9kVlTfEaTY1z1z
MzTLFyPMJV/VMfgDpAbxTH/sR4BPQa6YZI9NyasHbx+BlSX6uatLIIxFozZ0XH1SWFhT9wai+Dy4
kQ3XEH/milsk973pj0YGxlK7HmPOd27Gx5V15vITmiw1SQkIdqWkJ5RWd0vOg2XylpK55fBeE+a0
wVIOwplE343iCWcFHFgDJ5jw/IK559D5TWPkS+iOyi+L4aXC5077m1O0Wi0mfKizIBKxFFGhTQqr
jUu/rIonTADx0KSbFWjplyFoeX10ClmJiBrnWLMGfB2iPTwpyMKaXbiHFPpth25946uJrf5FL3Rt
lXkOQMM4QI8O+Uhd3ozhoxC4YFi+fq42E8zVhzG3WKvng6b3CMBx8y2PQqvPvwwQsshmR5gF99/Z
Yi4XSQAAqzdKxKLEy0f0qxXRJuR2SQWrLXhzQ5tPqdWHMQEjGedKJQQskpRcqvXJXsGLLTvwyJi2
iA40CaprOljbAWdi4V95UKPtlmABVb96qrxpV2a28FAd52+mDzTnYdxlb63b7tABdglnQbe/8WKb
2TypM1MMqwgiBIxivAvkPZVeF3c8yOr2Qb6YYfYNHVsoBStYygZcla1dFHfl8nDdNWgs+C1dXa0i
s1vTWLZCJGEVJfEuU54F1Y2E09Km1iR85872bgfAy/fQ711H+AgjPHKFBLytvZacFnJU03MncN4x
73jXa9/EhPI0q6XKUN89cDpV0KQPHkrXvH0f+vKIBu4PwW+OEAh+iY6YA+QmV5ufCSJqUEcQqJUp
TPQIirSSwkXF27Fo7UXJdgFJ9wRq4GMQOte3bzOKrEwxjgg+BdJHFQWAtW95rFhRBfXBb0Pqxh0P
677p8wrwXxpGaoDSYm6vusvCNqtB3mDOgCaot5P4yfyhmy5p/Xr5JnSidf3TtvOBlUHmGlObORHT
EfXzvrFEkLg0t9NXSkwzucmxupF3vBrQZgawssfcaUhNyyXMsZYdcVv9maRvnA+im/GbXwIqjVI2
aKfACPPR/Uku9HGq0CeYp912wF6qCeTNF7u4wbt69xfTqMjaLtaYUzBVixiPLX2I6nYZAv4IPHiz
62beFb0ZpFZ2GL/I41HPS/rqK+sAszu122jSIa5FHrENb/UYdzCapTLlBQk1xXwtDmViVJ/obFDn
/xfzhptfBT+XUIQRRZEFq0pLCcosFfWfvNaOEQlddCegRZna9QQY1ry4w9ztB6N6LlPMBFK2Jrn2
GrGySuNLZkCpgOM7NNT/5jur38PEabnQZXHW8PXCLrqLd7VP7gikQK0CVRlxB2Hgr9cN8r6f9dVA
zlK81aC6ouNFJqWO1AaOMA2cWM0zwzipDNy1IVEOz9YodiOEU/VOscou/X79azbD5Gr1GB9Ng2CU
dQP5nDbdTO2+0/wsfk3is8wb3ud9D+OkQ68IS06ZQDChbRtV50lTb8vT4l7/HvpnrnkDE6ogmlRn
BZ00Rw3WSovFWkAVP9f1p6FJrGQu7gvyeN3i5p12WUGWk8ZAJ1OXewD3emW5yWfZTpP5ADro+7Ik
9nVT22uo6VDXJoqhslBjCDaSMB5oqXfZq9KxCO7U+eG6ic1GJn38/78NGmxWmYio5U3Sl7CBJPUE
3BkYwSo3PE+HEfRH4k76xBtg3l6/i0EmlWvUeNELkeKqkOSbX7tm3keVjwEhTkLAWzwmTiykz/uo
QE1Aqc5GemzNZ1Rs/+Xi0d+wWrx2iJGY1qgTty6tVMX0HkOJWLX+AcoUP5RPvJG07WrcasOYQBGo
GQm64L2sKtoyyqoUsv0fIRZu3r19vC6bxYSLOJb7pp7RdponF33FosfItwSNQX9U7UDlXGw8z2BC
BmjGSBlHWE0l9crmeQAzdtm/RTmvXbMZAzXMV2AQDWOoCvNR0dhnaZ8a6D2pA8gZUYjGfV1FZ2HY
88F92wdsZY35qiQic6ISLKF0S3zZrrzaD8/fiBU9UEmrEODw605J/fq3iKgREPsTPGYx6fLRJ0mC
CbxsRM4fGDfy8DQt/vW/v3muVn+f8b9ey6WuWKD/kiw3rXHKoCQVcXAIm4ARoGF/fQOzQ60xD6qQ
ozya7elIXW2Xtgw0vULHkffXP2cTYre2xe6PIlfoo2O9NGtEg0LZVSfF6z8njmDrn7uXzlXsYbIy
6Hb+S8PM1TUAU1jrMhwDPApojDilr9yU9uhPr4JNc3vNBkN8+1iceRGYs4Ms5McgmEnr6eOz6w07
z2I/0k0QlHKZiTa7opddfN/lVXQc9VZQ5wyRShnsuH4s090sH7vOT9GYT0Ct2T6FyrOicOL+duMQ
gi4U6gqNht+Ad2VHirHDBYOk7dBCRhQ4cPWk5l/mAS36EqjuGWj+vjB2kw4c7PVd3QyYK+PMrZPh
yT+FC7LlWrMi5Wut2Sq4QHqM0/dWuZicC2hzJ6GWB9k6RcEsG/O+7upFD0QV76hZfTRaP5L2Qccr
B7/LDv8WUFZGmAzB0Fo5LFKDZgjxLnkS3daCdFuwX3zlYFZgkhZPmTvuhsQKPYlzOjevhJVtJlmQ
xhhTpyWuBPLcD7eafGuou2W4v75n3C9kNq1QskysIM/gmCi3e7KN0ve+v8FsHBiRyWMNQL5Daccp
7xTvqb19nUO2lICqlBhABH4M1625xMMUICFPoq9GYRtp4i/IhyqS7cJo2tUqeZvQeG5n5TnOoa+n
Re71r//dh0wZPCgaNN1ETYW228cfUETBkJhxDLUg6Ou0n5exh8b0/+ynH20wd0YWCsNUVrgzjPZk
Fo2lYAiR8Hbx92v9oxHm0qjzAQ3FEBqcyWl02y/Dnl4cuS8+Rq+Lj6FAiPoW95pmc3m0f3fSj4aZ
G6QxmxmEHeCYEA84HC/5A5WNT+1w357mb6KnuPJry+UB4hll/AbVyigN+kV1pn6yVLwV5Vy3ong8
aJ3I2b2NK/LDB7IXRg5ZVzVUkDAJuwm05KJdg5483rV+7JNTBQ5dh3g5WMN5HUp67j5Gno92mfDW
FkpTBz3AnIV5S+TXmHv309B1zQAT2rIkiEKI0wKUdzIOORD94TspmmxRUjQecmf7oKH1o6B3B4Vc
ZsciFeNwSw4asaK+76HGVXfuzJ3q3Cj50jX7ZYUdvTAHpa41YVAd4zN9HhRectv7lBKwPhtQlSrB
NvSOUE3Oipsc+Pikbb+82Gf2LJcACJ9z7Fk4W0rgdcERMzNIGq3rUWujHUa/EwVYIIPQtWfBhUph
mhERUFqmLGbBz8KpfwSO7k73io/G0aGy00f9ruOhod4lIX/3mItZ5qznQlurSot2H0WpyHZkl1aP
+XCIRyJ3BJWaQ8VxHw0UZw1waYhWDpxzY9cn0Umd2BGeeP2XjefFx3VgvKqv4kbQkRs4wYTRuFsj
caPFKyLTwvSNQe7k8imub6Vx30uZZfTPsfCJsxHUwJUVYZGJslmPQKXXEIjyFU91za/RY3yOHrEV
tmSHyLMsc6/j6wM3cnmiSn+ITL+2gyX8aLEV6pJoqhP/nO3k6X3y1VcWa0ys3gOj1hNEVLE9si/x
ir08B3wnGVtlt1pqJpC9SFWnc7D3LyBVvI+fB0s/S7ZiB19jR70RuDoKXKtMQgRiSlLLPbY7KuH3
k2OmdgmYa2y3sSV7JcTOai9yQ+/f+pnM5EhzSQpgUBEqQ8Nufzb78UwSS9wj9L+lp/EEUZYjr7G5
HTAvm8tkJkYNREejYBxjmDwh/NQPNsQjON5Lu+bXvJfJTJaJJHJn0htgjz7EwXRHuA2IxrnvzM24
iOcICNPB2ofBaPyQlbsEcdCZsYG4qMizZWryoSvqwyDEvpEtnCO5eSJXpphvimvZDIVSVIHYNA6U
67l5l7Lmpq7bdhB9JRAv6hqL1MrHIEbdowdSPgNJi9xZs6Edod9gCRog8YUwHc0EbBoldDvn3B9l
tCrCxAJXlqWasRsqL5U6WsLQW2KdYcIWUo7XN5f3+xiXrfsEwp6ZgSWfPHHxg/hYVJaBmec4+pIu
34Kg5BjcDkcQ8fn/FWE2eRiFtM9qWMxOE6g1wQV5LLzQHXQrBbtS73Q3cKy7PrF5x3MzU1oZZrZ8
EcYOIjnIBlPR3I+SeagSHufQtgNfvo1Jr+WhUpU5UFSn0dwqGa2Zajg8mCOn9sMzw1ywEL/J4jzF
gUyMnT7MVo4hDekk8Jz393c6rk2IxyrAFqsQ/2XSFK3NpTxfckTv+IuJcib0sxXtzUw7S1V9yMz+
jSderDF55txmWU4EJNCYgbVl5dAL0OEIHmfgkVDZwghRyVnFP3jixSJzT5iNqXRjgGXEDLaHOhpw
9pZgh6e78MeARuv7GOcPHUzHXCoM+i2/RdTVyjKnbqnVchprRB9z17sx9BQip3glj6qXe6gPcNBX
m2++lTHmwCGGgslsQvJRyT9BBu/G2l2ud1Zs3Mu8Z962Y15WlDliY9FFkgZdTKdBwjcf9PLQJGdR
9657Cu+DmFOGN13YgtRDdYj5BhIsq5mLtwJdMz3H4s01r5u6AUT9eA6Y4yaWplSnEvyEDs3QZx2F
aJfnFA+7AJ1lOq/aOoKfAV+WOvrd9ImvGUD36JrD0DC+uhkJuKklFS8msM1/nk3lHkRW+yALak5w
5uwfKwejDGnQpthex2wEp5ICK5EXcEUjLHfD0/VN3CjqfFhVFvcSm8V/YmV2CgDZcFsfi4kBgjOE
/3btwmUv5xpkAkxSFTgHOgLMbM92e5M5iWO60RdAtG2B+yzffnNcTh0LCSghf4tBWeQyVP4vdcP7
3BbvKneAk3R4OAf2wsu2tzYPROIS4jUet2C+++gjsjlL0VIT6KUIr1F+zsCzLNyAl+H6vr1DkVlX
XJlhYdlRMSyyEIJZ4pgDaBMeM5A5W8qutE1bui8P6AkgPwTnnSPvwLSP8fvqh+D974hSU17/COZq
EhK56pYKAXTsn8P0OBU/CA9hvHXk1iYYdwlAbZvrE0oRRk+ces7tLtFvQlXhNPQ2ixFrO8wtlGZF
OlYRbllDVmLLFIp9Fom2VBQu+AR92pwlgbjLi+ZckvQcVe1bSoq9lEq1rcvV1ybXT7PR35tD7S9T
Z5NZPAehEEOqVeXw2/FWhLm1wFgTSCAsQxxMD1F632iezksCtnK09WIwd5UKnQ0SY5Gh/l7aGTGs
UuL1A7aymrUJeoxWoRQcjXNZZ6jl9tJ+QENnWc5AwJFmp4UgeOeyrvO+iLmswlLPJhFEa05lWpRE
O3Ka1+KYWeW+c4kHhDwXjsyJAyZzXZkkGvJwRJzTwpOYFw4ZvTKKnEHiXBYbTaSPh5AJOLOsTNqg
wnPpBFh1Fx8Ap/VQ5bzlEeZsVpQue6awuG7smD50Bl65iVj87ITlm4L0vZcxk2TmgjVohTOjpgfd
u9YBlRn2VOhv4atWE6WPpDNqr68TS5JC6PJN9jT2kEsRd0kKoiSRWIIq7idiotf2JmSNN0/jSeyJ
FQRg/o+4bCU0bPw5fOIV9NH91EqNdF1BWKHQQbymDQdQkifjccHkTuHzYH0bsMj1HqHG9dHckAhF
vrQt3SNalq7t0DVvWkBaMzf2QofXNr3ue5A2/WhOUNM0woyq6iTq4JLFsIZ0cYJasSeBpyC5WeZZ
OwUTjpZONoQxxkpqlnk7vA1O9T3zSr8CEYQV3WQYYHcFR/vEe0ZudMLokqJnCwUSGZNBzIkeNUVO
DKALneqtc5K73hduesGCDhvVjEXyYsG1zu+sxN706frlu728F9PM0Q7GsM5yKrIUxRio9qccb+ZU
eb5uZDvMX4wwxzrOFnFZZgRILcIsv92LP43x23UTfwgdv2wQZlBDnMkyFSIOtAoeUwrOpKOMod1x
NXY5K8bi/iWlqAoF8kxOn0ZWq/gC+QQ0hpK6nA+ijv37sb58EHPOoiZQxDBEQpKUVvd+sIP9N4U4
5R755s5wxc/XDW69gUAihvlUNEUlkR0YE4YskGUoWTtVZg9VaRlCa5mGo4bgX4idf2eLrvHqxgzE
shLzhiJZ6ydVe8yVm1wLLYncaYF33dIfzvTls5iztUQqMGkNPit8iR9UcCoh03CUB/RbeyfaNT55
oMk6tyO0AaahZ/pilzlYaqK1YxnjKlN9KgCd+wt0xDQQ2woOj7ZnOyG4mGKOV1VKraxrEGUrq84K
u/BByVpOZWP7BP8ywT7jWqBvK8zHIUKNmJlw5PFVrjgO/4e09WKDuceMBIDfQkcyGH6R/WKvQ3Ci
8zC9/IKOp2u67RstETcvqE6Np9ITUOm/7iq8b2QO3KymE8rFs+pgBt5W0rdUetF4up48t2AfceYE
wZBKKTHx6lJhWGKHB/FOB8Yq9nhtGt73MLdZEKFnNk4xSocgLNNu6nYft4/Xl+y9zfR7kLrsGf0N
q4M8trox6/TGrN3e7UCMUPvy3XRSQNKmY5xWsrNd7OlOu889GrOuW6d+fc04G0VSva7MBEdbBWUU
uoHEjYqzbP7s2oc4PI4gv7tu7w93zOVrmVjS0Pywj3FPF81sVwroXcrXKvf6MLU03ZF60QbsSeHV
NbYvnItVJpLEZlA1YOimV/QJ7EBSXFsVXsTF/vrXbboLCAoxG0LQLWeneZfAzIqlwiW9QJBVOQbk
Oc941aANGi5ExZUR1iezJUMwRp+c1jBooYuCDLtX0wbzFiWeE4/CUzVy9m1zAVdGGSdFqzZr6xzb
FkxonVXpTkke+lx6rceR8/Te9pCVKcYluxwga9KhRhPUXtifCJqD+r4vQHT6pkjPeeAbIEq8vm+b
Vaj1mjJeaUpyHKkycFTJPvouWbXdHUevPlFNCXB+c0q/2+n/6gsZb4wE0pMKxMMAX1NagvwwgAgF
2GsanNvIKvy/Cssrg8ztJg1mV3RCROEoXxrBVorvqeldX8LNC/SXCZV9DEZEmvR5JnB9AWilurG7
ceDs0nUf/G2oYJETveoE+CBkaZJeBoHfczfZAwoE1z+FZ4e5xMoyHdGbR9Y4zF43v9TFKVKPSvHw
76zQ3HUV9nO5Bo8E1DCcXA+ddkIXV1tuhlG14rR4+3emmIjRmtISgnhWcbrQ0QrLMG4S/fBfDHrT
n/zbZbLyASZITAKBqA9FI05v0R0VYwK1cfmNonYacFGMX3mEmNfDrSoykUKuBm02QiQCsyraAsnQ
b1P8ISj868u3eUeuPosJDqinLHpm4vQM3nAqvADT0PQy5tVTNovTlyAEeYWPHmGEatmnNPBRgU1A
AP0CxXBg/A+UT6a6F/YCp7nHCXu/MTqm8SCMQgCLxj2qnBRGJj8B2wXV8tSJ7nmoCPr7r7jHe+Bf
ebwc6dANp0W3UTkUeC2U2k4Q3gbM1AL0EnHbeVsAidVysiDuJV8wcl7mmlMUeMPqva2G39TI7WYn
6Fy5QRWOP7fM+0QmdIhztYRjjmq/3OhWO96L0/MQfhq1r7Nwi1uTcynz9u/9olmv6KgWS4f2NpA8
tGvf2vmZACpH4TShV3IKzdTNr20fE0WyeWrV2kCDrzaOUdNYqv6iSwcIwIdF514/cZwbEvziH49C
keV9GUZ4KzVO9kTVsrpX5TMdTQJy52tgC5xP420bE0hmPdTNAJonTp0eltyai8cRt0rW2GV82xKO
rA7nemHxf2UekzoLYMwcvUK/bzADWp64KC9O0Hqvl61cI+0rHZyNAjwR6koB+uWDYSUQAtT0x4LY
cr0TeAON3E1jsoxMLWIy6IAxR3vajU3d5DY8Z1a8F/zhbDoy5wLlbBoL35sxtZwIBsw1CwKJIZ5i
7bYvZM9cQrswKsvk09twto7FXkymCcWzEkgSCt2kE7zoMh+Ck/aZgFqtcKnaZrBYvMIB72JgAXuN
Zi5aSx9pyd58myewLWGG2bRm56b8lLi70CHcZxoNVFcOO0s8mOsYdI/i97uIzjHlh+ixOxgWyE7v
ManNOX68ZWUiSzwbupBX0OAsjH2ZvsSaLWQ3wV+1Di/XOFuc60EnnQtQynLy0Uk1qw120/+uNbV+
mkHX6mPYUkN1TPIGmUKZuXX7NnW8txEn45GZVESGokMsibhCtUcCwXQCxvHczSA44Uj3GIIY94Cw
cXv0nFAi04O4CiWRbKazOvcKSJBpWXjaSf5/I2/FO89M+OjULpOCFl2KMYc6CtQ1BIiwdGj36PYE
mVuBp2PCuc/Yelw3QqWtBwrXGZIvQZ/bkomhNSMHszrGEUpOqrVdmbt4HwusEOM+MkLaYaK04Oku
PsgHxVN2BOi6CZq98u5T6E8YSdLoaKVX8RCFnMVVmMSkUMBaFS0IIUpnz5OjKqEtLcexOKkFSFRK
XvLF8VO2RFfkPbDdQovXoAEm4HoXmgbYuU3uoB4nTClM5FiyQVZbEy8AOgJJyWHCQwpIcbmnCoa8
58a2w2AyTycq0He/dS2iJp9agmJgi+R8vA2Vx1g5kfQ27TgFgu0DdzHEbJZQTfrYLoBK0wrPPzBY
1eN3YXjfw7xAAz2dqrwNNQfCfFYo3CiJZGmRbCXmcQEm/3pKt+0Rl29idkoC4D3XKVxZTfYk3JnT
rVi/Xjfxh8rYxQaTNRpyO5iqjugIoeWXCHSPlVf+CJ4G+EPhRp8TN/n8d28aE2SPYIkm0nuPfBUb
xanttCZCBt4XJUTpvrcpbuPFBE1LetaiyBrmjBNJti/LXxbZsIWxSUgjyQAOJguGxMbSqnLAgitb
6jTe82L7PX8xxXQTSNIQaRiSf9Id6K5Y2a0B+mZ04S2CmjRvqGnbRS7mGLcvWmQ5TYhZu3paANI9
gygXeJPrPsKzwfi8UZSLbtLOOwQUA2JLzYOuck4vzwTr6WSOi7mBiSILfgJ/vuvN8FPa8Sr3PD9g
nF0U26Gd6BiRDHKb9HZKDmB4yXgUqtuh6LInTEZTyVDLwIwp7g3hczZ8X1I7Sh67xSqLnTT7euxe
357NkATZacPEKcagGf3/1XESNC2WIlqorDpfMr28kg6FcdMmniYEnKRz+/G8ssWkNcocQz1iAGRO
QTK/oLAz7DpMPYFXzJ4tXiNp+3G0ssZkN0EZ6amoY+hGn4eXIroxdc2ZzWlv5vJdX/ZuuEwRVJoB
qtYxlzIETyYBICbidSg2YbNgT/7PCmtsnRb1AgIoSIlLzDUOxE68+UV1Myd0H0Cd0qDbFNrJIRfR
SaD9NB55+gbjHzLklXkmpCxJOg91Q0dd95BvtiNPe5126p10DJzQT/eqN5yRghk3uVfYcsi5g657
F1AqH71LUqImlnMVL+/Uk+tTY3j5cldHvhB8v+7GmyFg9ZVMlFnySF+kGgXXCaDd+qiMe6nnnJTN
hG5lgokyqhQYZUinDXD8m24vCBN4vd0GLwDUx/naL3RpfnsPrswx0aaMJoO0A+IAOdPSLnjUz+Ld
4svfiFf5Da/bxFs/Juro7YL8J9TB81DcisLj0kJklscnxTn/kM/56A3qmM1RQNvIdPwvhzCWPjvl
G1JHr/CX0ZJ5bMLbja3VGjIBpynSZgnpIFoav+bpdxnjaLGBsZ4fhoy5ok8ZQIjBy3VHpF5wbduY
qAPmSdKgII48vLyN9dRqG04U3byFFNMk4O8UQeXALGI1ycBcjejJTEPlK4b4GKvyMam+YvrVv/4p
PEvM6uVTE0iZAA806x0R3FyFBlZqS/2n62Y2Y4SqqGAUUFRIHTGOHgmAJqk1YkQWYf4zcBrVy4BO
FH2ZR8a46eQrS4yTZ6KwxEqPPGEZX4NQczP5zZC+/LuvYbZnqqohlwrUGmWt37f1gyLkLtKRnVCD
vjvm1XG2j9Tqk5g9EiGnFYUlrtTOoWyPAKEfTXewRdSjBYc8XP+2beDEyhrj3OqsGfNIB8YhvHZr
gEEwPxb7FCL2gbP4OkSBMYC1i8Hr2u/5vK68b2W7GW0Ti6Yk4pHWuhBt+RGBdUd+pBO0w3NwI3jX
v3Ub86KCilSists4tx+DVRUaamFWFGsrOdHoz8MuMTorah8zwxGNnwLkotTbhsufsHnoVmaZW6ZJ
ZhHSPLRsgPc1+Tw4wwnIShcciWQ/hBByUb3kUEs276m9GbdWdplTaIrSUGoKanVakIGb+qaI/6qS
trLAnL7eyEM1T5E+C7vOgUgbhh0zwMCj1+l9/r0EKUT5ytnEzUt0ZZM5jcuwDMHYAB7SoF0TY/4k
cJD8ebRdM+7Mp+vWNgMZchzglqHJBsnvjx4jdULTaAWMtZPTzr4ReA2oDEe75Q1+bT+7iahROgOF
aKxImtylmTgXWMropB5Ue35OPHWv38tgEAKkgXLxLaMd87r02xn1yiyzg4pRVnEwAEQ6eKiS2PU5
gFK1PXvRrvRiB0KPPO2DbYwxUTHNg1VVzfdftHqdSGYihhIFIMz3s92dUEkGtPimBXeCYJPTiPZU
/ZjtMLj/Q+PcSn/42Itp5iBWaiBCNBr4RJDae+86nqDq+xQjYc49CQOSf6PWg0ydYMRUp0TgMqvu
K0ldO3U1lhfUQkrxVranQD6noGiZQgy63Q7FKW32ZnoUWk5/bPNeXBlmsnTDIGNfNljlUnCjzLRG
dKQxtXv9dGwGtpURJp7WIYmVcEGGHqSHtASZiOqn7X1e8li1eB/D7FuUSE3e0J5+KemukUoP06hb
YcaDv2++Blafw8RLsTUyuTSQtZB2tpY8vyM4cl0CEY6l2mWpZE0Zj4twM0TrUB0BjwHkTlhSGPAQ
gqO7xo2k689S9ajxhiTo7f1b6nr5+ywdjDJM+VLISI/EAy2CDjvFj3a5p++vO8L2ydJVsGFLJmiC
2XYsqmlhPgcNsog2duo4tVK53/d9Y7eCsdPEAKxd6F5mk1VH0kEvHoVB+V7pI8fpt1aTYPhegs4I
kmnC+MmSyHXZCSgPYL5Fm2drHnnKPptP77UJxkeGIq9KUIIjVb+lpJ+9Hz2SOyj2RT8JOJgNi6p+
CRC2hBhgINqly1ln3hcy4VqcoCjU94BGlD9nl6p/dV+hWm5/mwBumW66Hy3nZbKZMq2/l7ltq6UN
4oVGa9kf3cVRdsZevf3vqjtb36atfIjJe9MoHMJ4RnQOk3nX15nfSe1XzvptRqyVDSbbHaoxG4Uc
hRvR793mKd0BrvM67FpnAj1DYAGZ2eEa4OHit+tFF7Nsl73V5TYOTKwixSrqoOUoPNCnGKfpAHHC
G8qUQ+nlArfH+G63PwqAev0dMGr1G5hUZgg0KRAUFNk7xwARKapWTmmre0zLP6FaZYWPPPK+zaht
SDJEhKBzAYbhj7lTVQdUOQTNuiC/mY1TOb0OvA7ZpntqKxvMiW9QKAA3PqDy4oGyMUFDyWsgHI2q
2y1PKWrTdVammJM/dUYgJgR7CChIWX//P9KuqzlunVn+IlYxguQr40Zl2ZZfWI7MOfPX34Z8j5eC
6MV3fF7tKs2CGAwGMz3d4eJLeWTJPGDL9pNoZYc54omQFej5IeXsnMWr7tJD7qvWjLE2cqQI9usH
grco5nhngP6lIV7QVFqgJR8JRERER+TVS7evh9WamKMtKnLRjWA7fQW1yPaylyxKd0rlA+WTeOQh
dTcjycocc8ohJj5rlYIC+GKe0+Fx5E2I8NyOnfHq2mFq6hhuV6ARHb4Ey64CZMWInnP9rIHpqj1E
46nXX65v1vYb4bIutnfaFh2G1yjTYLJv9q0tfaQMlcpBf2X0kK3UC+yBY5NziAmTR2b9ZAABiKBM
ZijZeQKo5JrH68vaHrtfLYsJFLncRm0bjLSaPrv5TvN6v/Slh+pOskJXsINXDHkGVqvSQUKBrjSV
OQhcidNy4n5eJpiMpZQoJpgOIVgb+NArfA7uZLD4HDV/ASopLqwEhN68pJPjq6wWBpTjo06kJ7AF
f8kgteAQHzmXOM8EE1GAWDUr0ocUiv0TJbIWPZLrO7htQCWKjmgPtChzteSxGSpRi/y81o/GcCxm
ztAXPa/vsljj8vcZJ+z0QB7lFjdJsqfDGsMrdkbe8ZId3jIYPyRaO3QkQL0kmAEFIoYTmKF3/Utt
H6fLSuhPWD1+56VdBEkFoFCsbCX/pOS+tHy6boL3sZh7KhLLQFQo6ExuMqtOb7Qidyogu6PbpgBB
jt8mf4UBMiU6ZEgg6cJODee5OQ1plKlOFFhoqQvjTd7slckhA8/RNssxK0vMPdKVdTqlIgJ70+7D
4ZyCqxcQQtGRM/f6R9y+hUEirWqiKmNal/2KqimOIyWfA9HebDd7bYdB3uRVMam9xcjfA8ce9a13
Lr6yx5zRcTLT1ISPO9CrN3zVnZCH2pmVDmgm0vGZkJuUboe7lUnm7jfMKIgSHW+JHtKsVDKb1mDC
s3prWI0lg71h3Bn29WVu79/lqzL718yYUEN9G1iI+LlRTzXoC5X5EBi7hpcCbMM9V6ujx2R10pKR
9ErTI12jKNPFaS3An48JtESn+3xPvOjQdc71xW1nOReT70AlAxiaQGbyuofVHi8LqLFDmxnoktn5
3/ZwM5ysLDKBV1N1I5wSnLxAIT7w0H4ytyelf+IsjP6ZK87J4t7QsVKrMkXUCs4zWE6XXUf5jZ/o
V5Q5s6+bMdg0FAPq4KiFssN/Ri80bR/jDq7y29A4LR0H+LPtgZe/zwRgUoo5+OHh9EX8LIRfTTl2
kvmzmd0sPU8ehDrz+692McWEkJEMczkFMtIJfR+Pew0EHmSxpOxDot0R7hTDVgBZP9QZVwiTSRMk
EImgjxPvKHGRtkuc2K+/dW6yyx+JyfH2rQ+5tsfcyVFfECUL0YfV2+wwa8FxiuET6adMfcrSlhOO
tz7l2hhzM+tBohuNBGyzUN6ayAjzE1GOk3rbK6EVGCPnkt48yGtzbJiSSaObA2IHZX+h7Hmlb94Q
h0JMM5ciKzhhcevKRg0emA6TKh6z+Le8ngW1hxgy9o5W6brdCK6ZxueBnbaiBREhxYdyI3rWLC6o
mkVN0Evk8p30QaicqOkgf/JXO3WxwXw6sxkaCCEN6DnNN+nyLKWQWpA/9CKkXn154nV/t6LFekVM
kJ/rIekWekub4RczvjfD/fXId/2L6SzOJyCSMSmpiAeXnHijLntJBl6UhKfHvnlZAfcIZLMpIYVm
HwHEzMp6KvGeNHfkPgPlhQ/QpZ99zX6+8vpCHc/hYqm2JrvWNpmMIwKre5IXwNb8Kp20Z9BEoXCS
HLjF4c1dWq2OSTSCsmrKsadvyLPh615xW9rVR/GOWPInCnzpjx2vMbF9glcmGTeMock7aQ0uxtGW
D4uTuqUt2M0RQiR3CsQqFs7TcdNPVuYYPxxVyWiiDBekMHsVZqsGPxo4vVa6HextstounW7nKp8p
UlEVqxJyKf1sm8Z9kt73oA/hIox5X05n7hEB0zlx2uAeGbzZHf0MnHe6m1nBLVUYDmyenhXny+ns
NYJxxiLE09eB8pMPHgUrjsWHAXq81w/yZrK7/nzMDSIi7cTzhRJnn4p9cCge1cSidyMi+sF0NFTs
Y48X1nlrY3KN0ZxjCGniGlG0U9jshvo08sZxNt8p63XR37ByC3VIlRnKtbRaSMEiNIXvjogjfgGG
KB5YZPPOv7i5zoSMXlWrCpp+Cl520JENCOj7HutavZVQupjzf680ZcoEwiQI8AZeYez4gxDosmSM
uBUnVbYmrX4Q6u+GWXESzu1NulhhNklQ6gUxGSFewURHW5qnPj8Fkvnxuv/xrDDbBKqVONCHGhpx
XXOM5NQbqwlTJDwUwXaQuCyG2aA5EBe0RpHdDvOjbr4s4+eptZqg4OQrmyA83H1ArBkahFVZprd8
FGKhTWaAzAdoTIznJHSTObDaaMY88reE2A0KZyS9v/4R/xCbLmbZYCEJ9ZxJr2867Vu4o/X+8J6K
LUBl5cv/oKy9fUVe7DFBoyuSEb1GlK3HAgvDTGvVfBQAEW+tfvIG9Iep8tKOs0ieUcYhMfwsCyTA
/H8uvsSlZ6IdFfxYZNUaoDMQnufYLaIPHJvbfnNZKOOeuL3kqaGcA8Zzsqd9Pgwr3i+75ig8p6fB
hT/9CD0eo/ImSfXaixhvNQ3o8hpQ0wQco0cvtfKCu+o2dAvRCnaA8zgpGlOVnWCgjKfFslnAX5tm
UhJDGsU5NXFQ/n8G1UaG7+Z7KMwdeVn3ZnIvy+iNG4qsozX9NkIPujQZ5oIWvOp3e0B+/RHgGvDo
+df3kGY07/KDixk2P5jEIpdVyk9dl99k0EZALwrJAclfhmxfQer+urXNm2BljckSqnbKxVHEFBfp
vvTKUeh/KuIXqRasLOSdB3qo3y/MVEQUM0QFIlVvvx8YPkSlDl/zVHKIbAmFuNTO96IDmJCdcda1
vVkXY4xLQqxWGMIJJK3/DI2NHh0r5PnE9rUN4bZ/FsX4X6elE0WcoWS6Xzwd88+pHezKPRqxrulU
zvXN2j5oK2tMNixn6hj0E55J4gHMydDcxivTShwdgHAMSxZuequgxdH53Mx/c+/g9Sr0IVT0YpkA
WspKJ0CLEml42p6VeD4MSwT50ObeKKLe0sraTlItBU4DbEFjYIGlLrHMon2+vn4aMd950OpXMBFV
1HpSFwOqxmH2KMc3kule//ubh2H19xkPFateNMYaf1+YvBbwj9LEMMEDqRY/Eb5dN7UZqFemGP+M
hlaqkgSvAAmieFNbWWIoHIcod+S24xyFTcJCsrLF+mjRtkVdYhAwzFBC/dVeN/aQEgCta3ZDibA7
G2Cfj9dXuP0xQfwo66KEjJwJl7VUBZIa4kFQYCzLAkmkHw/l5xzEp1ofe7mYcV4GdHPeO8dveywC
GdKfaUUGDRJCrbTD53CXpfHatPWuL2vbBy9mmIDZq/GU6iNS57hqodVWHpNM5rwQN7+cSkCQDhwZ
gDSMG3YF/l1sgG3ptaMZuXGaWolwV8bukHy4vphNL4TGFyoVsqJKr3na6tERN6MYljmaFUVyWvpD
Oj0BaewaQFVft7MdJleGmJNbB5U5QXGbFjWBLnaSW/lFO1O5ucovv8oP161teoKmKBp0Q3VKP/f2
ojGHpDAWCGc43Xwzpr5YPYWye93E5hYBDwpQqC6JkGl7a6LsTG1UWjwDWtVrZycv3RlqMLJsycPP
65Y2t+hiiQX+ie0EJGONLXqd0ropzKdZeYimihMktr/Z7wVpzDeLB4Dte4WmcBMoFsm5D0xbmDjt
X54Resus3G0otCgteoNKN7hJ5M/Bd0XjRJ3tCtzqezE3VWcMoVFCaBW9//yGkklHXoFMo3IB0IJu
pODkHIu8DWJc21zGgUQLXDvJS0vIRquTqn0n3QKnxWl58D4f/f/V50vkoOmrApX6SELf1Jfrc8Kb
S99MPldfjy52ZSJasi42uxRY7qG3E/FBm24r0xXE+672ZHl/3bU5h4htN6cVwMBBgvUMnbYTxd7W
29rqc0B1p9QTlOjTdXPbb4XV4pjsKUmlJZlyNB/in+3kQtEwnHedfk+ihwmiLP29Wt6KaPVdt8rb
NCZSLIGhlQnluS3L2MrU3JqG56HnKlZRt353+13WxgKZwiyR+zTGt5QeZ5s+wUjiKJ9ViG1LLh0A
4LaNOG7PQpjEopyBFMR4et4rVtO1nrS8gKfKk1UetTPPEhM1Kjkg+tLjC5LMlbUn0QgtBXlSw/P9
zZ0igAgYGmatoVHy1vdzFYNGsAVwunqImqOiPuY8Z9icmSArG4wLVmI4hn2A5yrFHMdfFG+4haqM
vXwV3NqZv5HSwgADFHqgD0D+pj4GfWKiahDTRkv27fIgMotbJEdyK0tns9iVkdtrHNj2Jq0L1UD+
xwYTPvIoy7tFQPjooKWYNlbnCN/wlMQ8tfgCgPMNOqcHgHOt+kTnYEhu8Z6z9DS9OwYEV7KIHdQg
pPZ2kcUYqktXTQgpgOXKsjdARluOrKreC8s5qF1l9K8f703nXBlkor9hdKUxa7RQl3t18iGMnkv1
S1E8/4UVTF8qBABcFCCY2zloy2aQkMI5SewuylmPbeM5LHbXjWxX5VZWmIMW95lBmhQ5QOsu0Bqj
il/NDtwQEAzo/IwrX79dyl/ZYzZLWxSjbiV4S3CeUKiq/e447YJT/21wKfp+PIIVceI0eLhGmQ2L
8nAKxxL9g/Ee41lue4485WF5EG+jG8Wdd8KpP4acDGHznlutkzl5rWRkBSrkqEyPXtMee/D3imB9
3Es8Z9yMYCtDzPELii4wixzdqzEHDdy3Sb4VwCDN8ZKtsqYOfS2cLh0daLaaj9mMoM10ZNfiodvX
GH8cMPiIRP78N5DmtSFmp8wi0mOoquNxAoxsfGiQZhu7rOIkVRshGeUZRHbIeUqg2Xj3BpL0SjNn
XGR0kgAB+SQ5lEJa3Zs331pncU3coKmnJ9xYtVF8f2uZWWCXdYveEQD8wk5zgVKwugjaYiFxi94E
wy4kNpPEr2irS/j3JK5vTTMuabRlDXkQvCpeiScgLUrLY43Pq2W+d0iYkUQdWELD1FWdMTMuUxaT
FKQChUbcMQ48DJk7w8hTv3sfhN+aYfx+jMJFyHNkCEZ5rMsvUwrO5dzKDB4+8v3t8tYOkyHodTmm
C+KzM5HR1tT+WVbGF6LllqIPljDrh678mXbZ8/UTx/uITM4wlOUiSQJQv0YFikyxPtUi9GqE5PG6
Gd5HZBLVaFnKPB1xDgItt7XstmgiO6o6p+dOG2680d58R4OGmNUrA5TOSVyZFCoNuCJl7UM12DLu
Ao9YS2bRYpT0cn1xnG/IlgSEYZDHFDPUTr9YcvBdMD9ovDSVbsPb1OPtopjbkzRmvCwBsM1Tb9XJ
uaw/G8Njlh3b9k5KOEDw7dBxOVgGc3W2erVoY4PNSvblzSsJ8329b/DhuOgS+rOvLYsJUvHcZ0nd
4Mv9A79sf0Bm7pUQp3nm1Zl535CJF9FM6jTuUd8uhbti/KSOTxnIr2TDK0C5Gf647hM8Y0zUWKZ8
qtSWOnx+7IQXEsp22vq1eo6W26rkjY69TwLeugcTO8pxygaVBnuTBJa+/FAieTeIoEc1Ias8zJwS
4kYu99YcEzT6jqDCXCIv7RzKWJp5qWqZ9mQnD6jFWqYz69b1r7lR4ntrkYkfQte1KfwEhxoCdXL5
kJW39WSbzSnqvGj6Ntb3gnxThn7BK11xojIr9lhIhVomULAGwtuwta6y2jI5Jg2au3UR51ZYmDdm
G3pGXjrXl8wJKiaTlU9F0lXpoANFkX+vzdoTn7Q55KRbHLcxmaiilVMjxyMKjSrUTzSnwUZOgJIv
nxsIkl5fDj3JV046i9glghj2iozLugXN2PADU+3X//72eQN7NfSgFA3F7bdRX1pSkg20VVtLst21
0T5vTSede0euhFMrt5Y095w77Q9OebHJnLpkLqBHNke/JpIkEMgrYDSFThNNdowb3qDkxuOCnoGL
OebU6XGrt1ED7gd6sWnfpJO0E+zFp4hTyY6/l5DZ4g47bQfoi03m3CkVkQCdRAd3PFR75RQeWsVK
PoB+Aa8Z6VH/fn0TX0l733vJb3NsPbqdgIvvCb5o09ZOX34V5vEljrVHOYlvBaN/0KOpsKQwOZK4
Owa1YUnVYo8qpFdBYZxmTWg14ddyFFxhHE+1AHIaQDJisTiEnfB9VD7EUmfJnbTDS4ZHeLbtDejG
gprJEMEBwnpDPSozEVCqbRzaB4OnP5M93Rr1BD33/fUvxbXGOEM0D/oEYiWqZDSAU6WFrKGxD7xf
bKxcFZXN07taG+MGUzs1TRXhfqEdltaODyalJfOFH8orK42ecBnHNxPGi0V2FloN5YTOkMnOUt+H
SenGphVVPvgKOWF2o3+JU7UyxMRZsVyySAkROOZD81SBcVndQ7fIqoEXGlzq5oYrnHiFgo1hxrdW
mcgLRsKxl4yOKq+/Cgs9Uu1gCd12GSheN7SmY2zrPijAbeGOZl76Xnsx7NAb87+Ky5cTxyxfM0LI
hVL2f1Le1NOnZbznOCpNFq8daWalclUG6tACNCT7iye7IEFMjvJj51K9n+he0OyAS6jOM0n/f/UC
MHvRVIMSXVQKz9C/xpiNDk7xHlV5O7k3X3jp/x/y5cs3pKdnZa8aVRFCW7iqKXYHYwB27L9K23LR
O39IvC6WmBR27BdpGQvEGFkdnSQ7LS10Rd2gQ5VEOsqNUwWY8lWPTejp1ReBcKoZ27nQxTpzxzZZ
FqT6Lxa/bk+5kunpx4Dl7rrLbGc+FzNMIB1DEs2ziKxkqAo7g4bSku7SeeG9cnhewkTQRezMwQjw
8n1V7XMLJ/dDP9j3HiVchx76y9+sStcATYI8ucwiFlQg2DqhB19b3Ni9eld3xzCwr5ugv/j9Uftt
ggUppFE/tlUGE+VSWPXgROpNSh6FoLbSxRsDzsnmWWMih07qUConNLyC6TaLMZDsRzhh8m2xWGrk
XV/ZHxz/sjQmiqjV0gv1gKWNtmhTkEkFaVa8FEGmDaj+vCu/Xje4eeFJF3tMCOmzMOqHGNXjaCg+
I8Wz5FnivBA3SGJoPnexwYQN5NjagIYhRRcunvq5OGVgGsko3io4KWftvt2LVnWeHZQsuIwO25n/
xTYTSNQoHmPESTAKjY9QuVBlQOrNfVN86VrOBbOdqayWyUSNocfI9yIh8++cai85sRskrwOP5n20
q/yZ16TZjh6XlTHRo5UDMxAj3KyxdF8D21iOj43KU/7muQcTO6qym1E4Q4VTIztN3YkV5zWzHWkv
i2DyrXiupGYUgNenNxhYs17pesW/jLS/zbBJFnoVedA2+FY6GLqbz+Jgh7yhJc6XYptL5hiH4bgg
v9BG4wEZ3VOsFv8a+PHmHLGSLVHWiyQvUBtoJMfobwWAgReOiT8UFS9fiokHJmpH7aQg2NEBCp3q
dw07zVVvF5BQIo9xzRce+JNzQmUmOsS91DR1ggQ4GHJrSc45ye1YxZHRSlefK94ppdH6yt3BTrLH
RMqMkYI/s71st1bxGIF9XvdHSufJKR9xTiir3IK+fkEEylzalx/i/iWfjoLgXw/fvKAjM1Egb5ZJ
KGi3kc5mRi+5O+2E53IPBWUbm/XEscbbKyYczEVZFw1QcI48PxlD4NbRPYaXPxhy+LkP8hdTjK2p
qwCokTVLElrbkKxl9sVS3Sft90xVZktSq931H8X7ymwIKY18Bp8UitJtslfmn8No7quydq9b2Tze
MuS3iYaRRE1nvrPcxUtqTpRzYzrq7dHo9tf//uYqVq8z5tylYSSVpYFVLNLPNur8UcFcb8NFj2+a
UcGsJytAIKMv+DaDFxpJT+P2tbQyu+ExdcPPwxH4Frdx+716LKFTfct7wm/QfSFurYwyXmP2ctYU
BJiJBpqA8k3/OlABboV7UDo8CvYAvp76Gw0wCeXsAU27uecFme1zsvoNjJeYVVKSEbPGr5gK2ps0
QxB7/mrKh9wcePNRf7HGFlN7hWR9ToAj0pC95YpVgKqnvglNXjmcs51s7VSIRqWBNASAZtFZrz6O
ht+OMSdi0i/zLmCu1iK/dZmgLRoCSDfyefnFjE9aeFRA9kd2ZQ55WcEWuO+VzQi9MsgchSGK83Gc
MIJG+tzFsINF5vI8Q3KFdE4ooY82daEXoZFdYtzdiHvO42+7ULKyz1xIaZFHjQBKf0f+XOzD3II+
pxM5pkseuw90QECz20fB4b1ptl3G0CQApCRTY/OHookXMI9NSFTLpwxxVI1LayCjlemcSLZ9xasX
S8yG6kaO2T5wOznmUD32mIUp4+zQa5lVFJUf6ijsxhA/jxPb1A0b6hEWhvW8QQ9tzIxybsht2MDq
tzB7LQgmWug6ZMAGr9iLeJuCLumrrlsoLGDGtgPcFGat7Dkpvdn/9xEXszKqYVL4xTud0njKok4G
msEJ8wCk7HYOVuj5by6nlRH2paqgtW30YYNaqfhzEWxRxgXJE+/e8hwN1VgwGFDOBBZF3QoimfO6
BVGk/CJHjzoRvT5Dwal2rn+wzYOBvy+JoO8FPI0t/Gax3gcjvaPE+2Ivu2CQeUyc4SNxwr3o4TFe
WMNZcP792LBBV/XbKnN7iLOU1yBGgZ4sgZbf/Yjko+a4wmbHYW2DuR1UoSKYCMLKxnvjs3Cr2rgY
D4YjP5Yok1D988rn4XK2QvfKJPskyaew7eYMnj81+zTCVRSepTC2r2/Ztmv8/nZsUJmr1pjUBYOp
c7o3hr0c3I6SC2q+61a2ciMNAwIappqAqmNbXumogFwwBDJLnD7HGEeYPv63v88E5GBulLTF3IXT
G5kD2UpvTEzOEjZ3g2DABuHX0AjLOJEYQq/KVGO3Ew7NcGfo+6X9fH0Vr8eDvUi1lQ26WavqaWfG
VdEMVMkakmiZXf8MIMYcurE/3xq3lSveTYfqS2jz64ybXrAyzCR9at/EGjwcXlB+kCaklr5aPJPm
ibO+TTdYmWEOqhaJ3RwkcAMqNU0wMZD+WEKrcml3ofIBU+083oOEZ5I5t6NQqJUM/Cq65ae686vk
2/U10Z98ZcveTZGm46JrHcXWZ3ZsumL/IqsPUXIsW0sdv1+3xVkLyzQBVaVx6TDb76iafC5L7aYB
fPm/mWBu/kYyx9ZM8fZNq2SvauDHin5et7B5oa+cnB1xFEcoR2eU5EH2JS88LjvwQD9MFp3opMT9
UKL0iufo3L1EfxXDL+6n0++7Ol5qpmmhQLEaqIVle5AXWPVkGVDtGFzNjr5AgBwUELwi3Ga9dr1e
GlhWVoemi8a+n6nTS96yxwR+6pp260C0w829ILD/gskN9+FqnUwYGXVFWDIBFweUmcCqBmYrr8a0
NiYCKX1HcohqS+Q1zzafT2ujTAiBXoe0GBQBULv0+Qb17EO3i23KkJM+BpwMlROvdCaQ9EDlKSWC
vpN1tTVOhh+o/bnOyUGpRI/jr/SHXzvhTAQJ61AOhwxQd2GnHmDxMfdrR0Rv0u4dEfyqs9UfKxC9
6E/XDW+9qlYflAXvzaYsN0g+fxU+aYuJQkdTj0tzTY/0lfWxkD1TMJWh69A+H+3JEb/EB+0GPd8T
8VKnOPMUVjafFutVMQEmSPu56zMaj10VQnCpK9zI46uABtUa7T/WX3nZ4XbUBCBKV0EXJbI4aswi
BYVZ4tLRUo+EPwKT0/zZTnrJxQATVgJZjlTcn2hgTy6pe0shPdBmR2LezP1PrXky0FHAg3hZDorx
0o3Q6nbG3u9yjeep9Cn0ficvP4SJNMhOpAiUM78qfZSdEkAIJ0ZUpVIv/wMdxfYpvNij/7+KbE0/
5TPR8EzUrGiw6NusASAitOe7FvTwHcqLxsMcgR5e5kWb7TN5scwEm6Kpi3IScSaT9DMgybo1mck+
NX7UWX/S1CXh3Ip/iOEXe0y8iWRlSJsGN8doL6A6jijs4ya2iWUCkT/veCPd26+NlUsxMSdrzdCY
aRu9dROAhBG+03Nq64Mze7QGJu6EPWY2yt31iMPZT5WBC0PV1cyg1wDkeOYlaodX/ZOR20Q0OW+O
zXYfhob/OZIq0y+tGzmSeglQquZT9BTv8vvSJi/BXfJV8UenxFNKeMoxEQBhey6HCm+NTPxpwbRn
LBnEZQPzo0zsObrrCl8kf9MkWa+QHtXV0dBikQTtuNCjUeFBD5nPyBNfyk8UBNVY5CsAeR+vb972
dXH5pkwU0pK0aJWAJodAXuS4e4Wz6vE7FjzXfDc0r7UBuDhoAIeYffphqexC2ylN7gB9IVR+rZ0S
84MJd42dsbvrY+hp8tjkeUtl4k5VdWWntuhIv4JMPGNPNVr4LUFOkFGZIKPNkoASEC7GcPxCprOe
/hSEhyXbaZJ3feu23xAGJLMUg+CKYo5Dlme5FgZAeaR5/Dg16UuYy3tUhXZiEe9qXTr0ycQZUvxD
unaxyZyDdFElJaZjpWVj0TFWTGfdBFCFz59KJ3J5PGjbp+5ijTkOyhRIUVSjZyjKfgClS8HVKs/g
VRl4VpgjEJA+ozLVuIhzlO6DypKmyW1rwS3nb9d3bBPnpJHLgpirtjcbxQgbmKJNtXgXH0KfDmfN
fJzT+zEwmsxfLDHODlHqoJkFFJ7q8ibO9sPihJNTCYUVxG6WEksLPSj7cC687ZzpYpRx/aBuhwRS
bmApqAY7q+KbZeHxFv8hE7zYYO7UTkH9UUjQcac4FgViahTz1xxVC2zaN7PFH5LiuQdzqertpGZR
gC9JoLylVTd1fh9JXhNwbtHtsPF7XWxBVwq72YwpHRnpdFuNFatKQNTT+kX0zcg8jh/Sg/M+5bsY
exc6yjEUKA6NfkQ631PXQJR0Fu2VVYfY4x3k7bihywBtKUQUdZacKxEKORkQydAlGxwV6KPlCIEj
CyTabuHzrL32pt8t72KNra5USSgvoIGB88v9FzGZ3CwTvEXt/UTrrCnNHkfkRPVI/BmE/Yoa7pRJ
PijF4opCvKPRzTQSV+lilwiZm82KJXQY4tEwGN3LljxGTm2YPnI7W4UA1pjp/vXt2TxGq5/P7E5b
yYoxtsDGRFAtLj9qyd31v799hlYGmCje112ltzluQuiqgo++tnFfIOs3Xc1P70IbNX5O62vzDK0M
MoFcgP6aGtAhzrE4FuRcVB+zym6i75x1bd6IKzNMJF9MvdPUEjUTyqmaPNFOQhY4xdf5rnMXF2/u
r+pH05Eqi8/yz1shE9kVpBbD3IDESZUOmAt1I9D7o9/ccptsm0d3tUb6Q1YpYtCbbZEvwH7UruFr
J0Cdf1BmRv2e8saiFsorC9Effu0sMTFdGoZEiHqEvy78ooaPRH0w8nvOvlF/u2aDiem1MBApp2At
ei3SF2jsRk54Ej2Qq+55tQTeTjHxvFpGNZwNZLw19Drys1jv+s7W8wfOmughvbImtg4TlovRVsPr
ml51EcDmL+9/dXx4OAjOithSjNgocS3k2KIo+6JIrh7ej8GTxDlcm4B79Of+CeEGEzSaTFn0GQpT
ryFcooEDx6s51nb1RDkkyAutbC3ucK589ZvooGgOMY3ozB2o4a2WiSUx6YdEnxBLjLP4EwSM3nTs
Ske8JZbx6Zf6g7KP7oe/e8zrGrgzFEWBnCpzENqmXLqswQVdfZq87E7ZBY54V7kEohMJKnm8Nt4G
HQ4yuJU95lCkVdcocoz2JKSvHEr3EB6KXXJTe7HHVUXZ/qaXtTFnoiAGIaQafz2NaruILONFSewK
+wv+OTAWCgJgV5ZwMv/qYvhtmK0diIuwAM2iAmOli06v1s4i/OyhDbjoPEqw7Rfo5Xuy1YNmnvpO
oDjKBnpvi5O7FZJhR4MeIS3HpuBBxTOUA5HfDp6X5TFnJigNYe5rQFwW8jXBdSSFltlxkK48R1GZ
AzESTSwEEY5JhezA+YBIk/rLIdpl97wB4D/kcZcFMTesAtBhaL72knx6BDA5sVsgidnYjR9yG/Tb
BZ/VljGXatJnVYNA+gtbRXvny4nW0CJneljs+bWqBYC3nfhhYfGAXZwjodL/X9+zdWL0ZgHbJaAz
BfrCneFo+qORPl2/KHguwoSVMlSquJDRCTSLM97WdtgKNpe+nLcYJpaYYwHtxgiJURigKigHkYXJ
DX+cZ3sCbe1/WxATS5olVYQ2xDnrl52Yfg1zEFdzvtl2YfXiGOyUY9kb0WzWSGB/CYeA3tTrMO+V
WYKPkjVXC52zRyz7Xi1PeTEAhO/MSvksGwn0vrTO7sKOk/jzjrLGxAvATYulK5GbxGPyIxG/a41K
bLWZ3S4dbYgS2KlaPNRFcRwLYR+bPFbeV2zI+6Tl9/Fm+Znk2kR7rIP9RAhcoU3tVv1gZokXkcSd
ghrzMOCzLaHpnUKFsRtdo8GEfDrtBQUlWEzMC0Hv5MFLLaHEXbcfitFw/pNzaUz8ycxEF1VSAM0a
Pphok2heXHL8l3NWNCbo1GMol9KMor0sHqLkS6QuGFS/D2Pv+kr+8Ai7fGsmwAxCq+dS+VqsR9L7
HN/nPwQ0XRYA04oDFE/jWx7dC/fYMLEml9D9DCc0W6nwYgHtoupj+9I6GHn1Cn96Cb5cXyLvSzJR
Jwtlnag5WvZDHbk6mSzREJxQaXbCzAs63K/JRJ2+Hjoppy9M1W/2mRfep+dq1yA7U0BVVT0bNzon
c9kGJFxiEGHaHlk0hXgW0WbSqXerJzAr25Gj7sPP4Y8R3EC+eZB3qWg1IHZweJTunC/LsvuZSdKN
lDMW72lXzb80kt+Vdi58+k/7x2qSdu2sxYECcRdzTjxJ0E/1pHo56T3D4OmGyNQXrkQewiQxulZ0
rdbi1NH56NFPboOn2BbwTcH4SJzyBIKRWx105JSYLnjo0GXGgGFi9eBGjg6gHOThLzghn5U4V+oy
HjodvaYyg15KhRAnD4+GbvJKMTSiX1s3E20g5d4rESWQCIRTsLgjaCPa8TZLbJ1YZYcXnT8LO6Lt
coNHiEND5TXLTPwxplgX2xQ5gSZPmDdU/FLnaSxovF1lAg6o18MCCllIbkLxOGWzbJedHlmL2u2W
ILIDEZTsrUwg9ZQe28g8lIP+1M1pYmdF/JQrL1KpWqSo9iRsbtO+hyDZZCVxZrWGcjea90kxHhUz
2Adjk1pqrr20Qe5N9eAacnA3kS+i9FNKcreYTD9G24BEom0MP0sjsMS+udUVzOmU0R4sCLZZF96Y
DoaN2vhDKTaNNVWYGm/D0VICzBPmuPyC6OeEABYZlSWX6UEW1ZtceK7RwzKCfd1G9n87fUz0HIpB
rQr63l7mGx3t4+iuKv2+4aQcPD9n4iYKpRr0MOHnbQrpRoy8VnV2ztO/6gzopmhIYOnUNVZcIAOG
SpU7ZFC6HNkECPRS5yC+t935YoFx5zqLUTTv4GpSeasLk53NPJ3BP2RnFxOMN6chcOwjpRKmXEvw
HTy0/o+071puWwm2/SJUDTLwisgoipIsWX5BWbKNnDO+/q6R7zHpMcw5x/ttV7m2moPp7um4Vujn
4EkGrMI/XctFFHP5Sb5UgZFjoC4pk6e2KSxdK8/imP+Tjl3EMLdf5dUypzoqR0Lkm8M3BbQADVoP
ovxvbu6XILa7EURmRSfNf3464mZYYhXsbmf6A2jJeFTP6222i7Z9XORV7qbpACyRQig12Yke6E62
4bY/YAfI4eX3f4moLudiAnbMdynxXA4onHzpQao9gXhkwPja1FiKp2z4W8d/iXMuApl3UoymqIgj
hHBaalVberYW0IfgCgD+EAZ2Oj888Ta5uZ+TCbrbJRfbSUcc0FffBLCqNF7TuUWx1QSn7p+q+dxL
nMjxL3WGyzGZZ7GM5LqpaJH2J91W6gb3sd86FFiAn979pTR0kcb4DmFqjDqnQ4iDh1lLymLnC3fV
hpJ10HRS3RYY1Lvt3df97kUk40uixhwmo8BAidnZreb18/2ocBIZ7kdknIhYCo0RlziWpHiUJzfx
gm+lbKtnCfSaoSc83T4SVx7jTWq1L5eajgQqZ7BFb2o//JTGSGhozJbZPAQYnjh20UEwwLzQN5g7
Us6jq2PYidzTLSripMBx+sdy7K8LYzceqjlLkwp7PcCboT5l2ry3jrrr/MLmhZ7r8/wX98WuYw9a
mCTIDWl1Y3AGOvqLpkiGWYvYnj0MWJ4kK3H5cj+O8GdEeDki41t0ZVqmgaIz0/dNsCJw3AmJnfoo
rJyGF6my3gFbZePI39uX9MV8JTyQOo5RsBvbYduXqSZAgTpS2JEq3AlpgzEFHk7oevZ0OSfjXIJO
IMgVUdqLssGKo22su6RCUJdx+lq84zBuxQgSENxT8OmgeI5ksO/4EW8TnPcAsWvavTq1WYDIB10C
EeBAmSfY8t2A/VMKoRY66RvHxtfbWpdvx/iULsCaTks+hjfRQn+gA8a0ZpHfS9wtd+ou/lBH9EBE
gP+Co5qd+J/myAgy4Ig7NZYKBh2ERlL1JKtJZekAaI4mwIVPsR2Jknf7jKvXdiWXee5UQVIzkXII
Bou8JUYBwMkRK6OqdVsM9fC3jsdqYSHQOTE0clvkPstWa0517MqJz0U+XVX3q/MwaqgZy6TNdJyg
MU6qYOcYnFbGfTQOnAOtO+QrQcyb1gfBYJT5R8vzJ8TMskeQ94FFWvm8puf6o30ljdFEIQq0uABH
E7zk5Bg71LYnS9zk2Pru4aWWCZgS/Ubg6Mb61PaVVOaNC9Noms08EB25t4ptfQfsTif9FB+l7bTD
3OvnzB33xoO5ua0r62Z+Ect2k2tS192woJGknpA3q17rK/elCaRE4uRO6OWPPAgprkTqCK5iaEzL
/P++P3brfcXG7AyCzGbzXm4pj5nKSRBWs7er8zFxNCiVBilYqKss7+Tgc9k8cj4gxwhYRF5T12fF
mDF5N6CChaHzzMuPUwJlmb3RW9zcGTfNJ+OBV6jj+BKD8SVzmehmnwBFo8eShIAyVf114tXOeN+O
cSRpnbZakRggxiCnZj6NvPnu9bz36nIYB7JISSJkEwRolV3e9X78HTtBk13dYebzzJs34XkRFklC
ylotBtMdXuet4f980YbQomSOmG954Bk074IYLxIM4IdIRyRweeGnINpVD934ytE9Wgn+09NTuguJ
ljnYzrMZhS0cFTwVHTwW96Y7epgZwDg+r2qwrgkXQYwVyQIpoA2IUQF04FfC4IeCzslb6Pe4dRYm
RuxlRcvSBq+WMZ2iyEcMbom5mxqeMJ0K8vn2l1s32st5GOupW6OaZqNHib20dNEJUidtT2bI8Q08
KYz9zKmURx02w5wGdBrFZOsYZgF0JZ7J26dZV7XLaRgzEoYk0BcTPlyJ9E9yV30Tpd4C7RpniYCn
BMwrrHdlS1oVESEJXKUDyAJvd5V3DsZkYkMcVFJjAldtN0u7V7NNPHi3P9VfnMDlWzHPbBfmpYAe
MmI/Omeeu6HbbOIDtZv/DZYb50RsO7kpBaFb2kh2qjDbSWD+JaPmylK4vX0qnhjmSU0Cs12CEeo8
x1tJveuDXZdyBk44l882kCU5mlI5M+FqFK8fXpP/O0sR3gHj172wDeKiHzt5DNF4J8mmrb0ByGo8
NAjeV2KMfphLDfPddPCiAtnMfM6S/hSLb7evYr2mdXUQ+iuuwhszE1W5zKHEFKGfpvOLD4T+HX+R
dxWR+fqTMWavl8ScywghAN1eB9DMJscSWInMnvgD5roApZxgm3j0+m2KJQq0SSi7jp8c5z2v5rTe
srw6NOMa6sScjcAwxY+xifiF+N0BMBF76VvqRl6IRK7c5q/YzDnyhmnWc52L2jAuA7tgdRQndPF2
uh9ayRrC46J5ZVbbKQ/okqc+jOeIGlAljjqyHaIDbX7fkSdZiDienPNisK3fqFP1pDJhBVVVez1I
2cnUPsQiWnfhzKkhrI9kXO6MbfUaqIQi0YEnDJ8VEI0egrMENg7aa55fQXzrmHb3Q0itwRWBhRA6
8cttQ+G892wPeGlJRZYEc82ieUKTQCxqq5htgUx2PP7IJM5T/Jes45eisG1gIW87IaMvfop0fzf6
pS2AeGqwZpB2bKvd/2LMksZENwIattEbh+CMAV4uoufMMrDRVH4CcqhPOXc7YM7wans8zWHcToqj
SVEAqJmx8QTQeMZ+0Llhz1nTWrcBUzaw7A3mKhYpN1OStM1o61DNS081A8eUpq3UTZwRCI4YtqmT
NmmmlXS6MSi/gbLIioibq5y2Hk8G82amQqwJ9YjXICnro9rrB6CRisXX20r+l1rCrw/2EY5cvQa1
UYbq0OKDtW75lSLPU0488SH7AJaQPNUmG97MLfVDf+idCVor9L1kgvzz9wcoDIcmKGnhLm+eRfFt
KHfZ5KDXbeV9ZM3qSeo4Kfaq6l0JZHxwkQ2qlNG8qsxiTGdJ3+Zo0izFAJBcN/3gfNBVq7oSxnjh
SYvKMhBDWpwhdoodrcgz3XwLHjIbQE7ubWmrOnIRxhZHumKsAAWP3D6KC6tS/cV4jHtOYLXqB69k
MHo4gVqqq2uKHWc81iNmTpXKFxvyNqqmPdSNrQcCzxeuxnJXIuk3vlJKpeizVKbDeI1pUUCO3Dee
lNGStr3THxrMvYKoa3m9/Sk/egs31JKtk6jmKISYf4dNi+FurgCbqHQPKFNai/yg1qB/ksXvgTzd
KaX6kKRVDVXVrAo1WC1W7WacvapWj5k527EMPRaK5gh0zsyKFtnN1JDHLcP7REysiIpRuBQhUrc+
Gu0eVD15xLGa9UDx6hao8l3dQiaTIDTaAl0mfzhU3rAZdvVW2YQe72ngnYXa75WgtB7Nsab2OZb3
Wn8kvK44T4MZhzNioEnQegQtBnmdklNibnJzQlr9lIUvc88FraYGcUuRGHdDdBMEAvXHd0NjwpY3
3T4D2Dg5/OOG5tUVMc4mFuNZzemwRDiHmFwF44Oou62B/lXA4yhZd6IaAFRELDHK7Bq7FlaAh68w
ET4IXtLZU/WihX6YPN22whVVUAA5ohoyMPyJ+fFcXakCGetAT9NOBGhYZ8nle2H+3z3mbwIYXRvB
4KzWegxSxfpNHr9HJRhXuBhxK275NyGMwslaHOdBL4mO3tRWWApW0T4sFefpXrmQ34QwaiZhr7Su
FxW41Um8EYsvdQa4ltg4tmGyuX0pvOMwWlaPZa2kFR5scSidIdV2eag+m4PCW+dYeTpxIh1YnbKB
AI7d5gqrDjSh5ogOw2O2xZiuB6xOZWs8au8fXCpcQ11Xtos85pkBgm4S66UCzvLPdC9G3Syb2K9Q
o9TeVZumFC2nQLV+ZReBTAkxq2opTIUF+JjKqxERK8htcf6sF97t+1qrIf32IenBr6xI0vVw6UQB
6H4FaBK7eF9U9c5ARxmUkHcjyWxDKO1AA9mCOpwy8OJIdfjj9m/gHZV5PEw17eQ4oW2bYvKLpfdG
sE4NBIRLo31b0rp2Xj4q/SVXhxWyQJZjrQMGoOJGYQWUV0vgNX+pwTIu/bcPyhh01g/tHIcwaGS8
6vLWI4XpfmA5PVZ4gwA8nWSsuuuXMm4pbKY5vsTgCe1FHtX32rDDb4dhzFkHvlMrpTKthRC6/+xr
98bT4vcUd/SpdUYHeIYb6U7f0iGM5JPGtbvVGxOJooI2mg7CMz9AksI+wTLvz5E4Ssihv5U03X0X
MRhrSVZBR1qt7l/2GIGZ/UsuW+zUsmghTQWz0GY73LR+cI9xdU2ys+fJLWkbDG8nx+I5R2X3Z4Iy
BERJF2KuwzgZX+f5Pv58W/tX7ezqTIwP6+piBDUeNFOatx26RZL0okr+UPBgsdd9ypUgxnfpqmgm
5YTnZrRFTzykCMrlu9ahSFnFd147h/fZGAdmpKTSpgKeuWg2WnKnDY/98vbfPhz9CVduQ5QL0hkm
RGTlEzA7FBHr+Z8VkeOc1gqP0DnUI0QZ7POEBfhtBuBuKxOMbT4HR/GEhjKG0ShoR2G1rxALKB46
r9K+lJy0bW2W6jfJjCepZblVJc0QnepnEhW6WGUy3W5vHLQT7SY0vnxffUo+8fZD1i/vcmTGvEc1
7Ks2gEMeBZSVNKymJdkdliic2xe46ikvX5YdgtOjFCQ4LR5TJXkkYB/TOFfHOQY79rbE3ZKFygxg
+9DC6IPVzbtRf719hr9Y1a9vxQ68BWKlKNgthxYeqGqUPhbPPHkX2ilmG3h5Fr3xP16xqy/GmHDV
V1JcLwjhw9LYqSPwPA3VU6rejQ1tHy8YMw0Vl3NA3i0xlhx3UqRlFNylnu2st4ut4i4b/S7whGMB
JqZn4kh8gkN6kFsHZWw7rwplANjBz2o/vq2TGgD2m2zQb9MvazpVwjknT1mYIKQexmGRc8pLghXk
2uuEeyXg6PvaAPS1QbMDb0mmqAv2ShDwkwgP5VzdLWZ/LrvBD+TeScPuRZHNH3Kb+ULzNa2zd7VJ
EkvRu81UR++375V3Xsa5KFhHmcHsiNDZ3IXxucNalF7zxjvWauK/nZjxJFo/ZgqQ8vG4nXswGOLJ
zo/JG6XlzG1kcBvxlfzf68fXEmU60HD1KozRYs7TBHtsjNbqheU8aNGxMGJO7rYaT14sUWZqamqf
BFJeU7OfAaiLMlKHeqRwBvdeOv64fVPrAcIvDyMzAYJqYJFtUQYMlRiClwYwgkb2gwFdXpmL+U7v
44bdscihrRC1s6QhwBqAThXZ6TlwEPG4AeiAeodiVERuux83hi1wB0B4X5TxMwuYWWYjT7C7mmcP
ZJRdWZUttQ93zZhaTSt7/+2rMh5Gq6diTktcoCnHlg64qiC1s6kCJz1vZJdjaTLjWeQO0Op5jm+q
D3tRcmXzfuaNOXF8NIvv0ZuxOWDqU3QiSbzLx/lH3dScOJgngvEXuZlJ+Zjhe00dOfYg6JVU8/H2
lax/KKyu6TLCVEDO/266c6IERZPQSCvDNTwvGI3kdVg/vsSfCn6RwVzGkvXSEmFu1yEDNrmmpNmO
S24lWnxnZMV+HsWTHI+nOs9AqBK5S4d+dohB8khtQapIxtmaiWElRf/aLI0lKGlnp6nipIv0PiWG
kyjTlmiYOa/b0SKT4JgicRXUQ0YBrbJi8VPhDMHHPqrPQR4d+qnflELpq92XMlY4ocm637gclUl5
ewPTs20LhoChmm1RghEBla1tN+HC6aWtW+5FEKMaIzHVrJhosULbC+RtET5XxiEdbDX4fltBeCdi
XpOiVKKmw2q2UwaHINiU/SYtN7zN77+8Wb+OY7IvSByaRZDgu7Xu6FLKwuixegP2mm3ulI36mr/c
PhRH61m6Iq3QkiADZgwm+r0x2uXNdhY4mcR62Hg5EfOCLBURgVxM03WkfcpZmnqnGB4WrOZNtV2L
7u0D/SXMuYhjotTJiOGMBlRAKOC17pUAYg99PMQuRYtUtw13pXytBwqQZ2DzyRIWq3R2tGcmWahH
qHuj0RHs6Px2jhgVXPZ+dif7M8aMY4fwyumrDvFKJvNe1XLWaOKIAKpQH0rxEBOH8xlXzepKAOMO
dVHJpUSDgPAZqBVe9xjuwoPwoGAEy1J9CvwzbrrXjI/etBp8Y9TTNDEvBWI3JrYpa0kbMuqHxUc6
81N4tLRjfpoAW0Mn2P6hBYrLu4hjtZPEda3PSNNmaXbAof4U1OXDBHwCi/NBqeH+4ftRrgIKoiya
4Dj6/X0pVbIUeQW4mkV510tn6d0hHKxpWWyNfAuik6B9ztV/KolfhLLexFSLSjMEqGbnTR4dmmp9
4SEFSUD2IO15GEfrKvPrhKwvmSpZDuUJDjIUDoa+D/LFKolmCeahEGX79udcDRWvDsZcG8lA4VRG
yN7JjqLBNpuPFrlfb26LWU+wr+Qw3iQNM5IEMVJB+aTtUlT4B9CnBCdABqIdzxszWxtZgjJeviBj
1ZFaBsnYzyh92MKJuMAw3QY7mrXEyD8Vi3j5N8ookTrjPtnxJhRXrw+xjy5KoJMyVPrvV7kLisYi
OJegKz2goupPSeeqKoADIh8vOMe78EQxb3a56EDriXrcXrop02dN8FpihZ076+fb98cTxBidmub5
pNQd4uz5PkgzKxa8uNrlil3w4CVXH9LL12Mn2wjS6yIE2TBYBY+9AJjW0dXkL//pNOxEW4iurJlX
EYZtijulcJP6pdc/9Ym38NjWeYdhrEsD3EzUgvPaic2XrrLieC9InIieczPsvJoW1kRIBRSew+C+
UHcKKhDiD00AQPzL7Y+2HlFd3QxjVF1sRoPZjMAHPmbbGEUAwTYOQMew6AZQ6vGwguif+8PPX4lj
Hs42k7UqytC5ioAOIouvUuzePhDvcpgkYixque90hPWx4smp3QPVY57eb8tY93vo0sMb6KYmsZy8
yVyIatjiWcR0iEsrJyFgB0ZvdMCGted9svUI6koacyRkH3gyYxwp23bbdIe5XuVefjCPiqP7tOLW
v4E/Z+I9yesqeDkj/fcrh1eN8VRpHQrNAjgfmn5f6mjOnarsbuARWK5f2UUS4+8KhKRpKqKI0qOS
maexh11hT8t5exLcW2Pc3ajrCogqkSb/DxzstI/9wTaB7SZseRta6x2Cy639UewawyrvJHgJ5Uz5
h0JXGu3gkG7JiXihjWnoT+rTuMN35RjAaiJ2JZeJEDF2GsjqgtcjFM9KujXjzdx9jt84FrAah15J
YXygnnekC8MC7J+Phj88ZSAcJRXysNEZ7kCUceKGGjyBTKgRp0tJJgI/1e8o71HtAxTLUf3JBbQI
gg1eNX89Ubo6IOMX52AqljGmDRC/vMvd8qhsGze1a6d6Fu3MnTdFYd/+pvpq1HYlktrJlcURELEb
TY8QoxwBFBGrVpOqT60Klsq02YSG0tGpgrs4CBwjF3YYSPqq9c0urlNXDcwdBaeJ5MXJ6uG+0AaX
xJj+H0u3yIkjKMCfiOPnTqiOy5BpQGLttmMVnftE9DRMDFltPkS+LBg7MQKwYvV5iA1LCIXvkjk/
Jt2XRBf2SaI+FoZ4n5J5Ywwo0OR1bkkDcJWzT2Uq2sVSPUwARZe6tHck7Zk0GH0G6e7BmGZXDUUv
kBt7IqknRJmLYZSDmOhWr2v3WtdYdWV+0qLWl8PFBTL+gkXb6CiJVWcVavmpm7IHrZV3bY9FdI3Y
U6sBoHNS9/jfP5tl2rjz3L+TToJLjHiraRz3xNYIWykJU0OEs69EwZ6U07ygp55ySuO8u2e87YhW
G6giEIpJwJkrMA7Ye/VW4vM3ULv88/395WtlxtcqRiN3WYn3d7S1xpLc2qeh81wCzy5FJs5ju+Ka
EeNzw7ZuF2nWkWI5wRmoiq6gW0JrLTuar1bfo+/tvufZ0e0jsti/QqSXdd7huUxDT+8A3SzuwAdM
lreBS2bPUQ12A7MQJy1YdLxcdNunpfjG0iugmw7iLrCw+vsW2IOHYYvbfoInlHG9SosyaUIfljrZ
za1XG98jiVOU4olgnG1vBnKXh2iGYeR/MzTTgTSJDcAyTqKz3r+/eDyFcbJLX4NWNoNpKb7SWvIj
LUnRffAJhCnHYh/GGJQv7kKbWOZ2eL39GXlhFTtzOWltXUQxajijrVtmaRXO8iLYjbsA42J60MEU
WPlZwjkyJ6pi4X+1ug4reG5UpsSDUJ/j0e0V05kXL5oHjh1wAgGWMEiZ86TTepwvAwiJOXgDWJAl
P6m8299xbbRbUa4ukXEpcobdvUhA6Na6+V38PLzWbviAWooN6Ejb/Nrsg03xY3REN92CfNEJnYl3
kxynxo48gUugUXINzpP4tOBR+wFiA+FIIToBEMq5Qc5nZeec2kEBspkC81vExNX7HBjmqqMuX2JD
4lwgxwrZ8aZxVNQopMeSkl0j2Wl1jk3O5XGeHXavc05zArJA6EglnDUlcxTz0xyOfhBmdjRNmRUi
qCj7gOPBqEbceITYknAsIaApwwo5Z76vwjcluUuHwo4HW5Ze5vg/ageL7TumuZQLBBcWHcx38PoA
XbzaoEMkuhn2Mnnj8Dz1oJd6HcQN+YTdL5wtrd4NbD7GxOrQ7FY4+0u89EKlv+NKTiKPUq9U9OYy
W9upm9I2ts1GhteUHilpEfVewjdhwwvEeedjApXUbEuiq3hdaW82Ms6x/BDGTqO83PYqPDGMU4Hm
dwsxG7AiJIXV1G481nY3OSWXSPsvBZBfEZFKTeTqQ+qKYIiEVnOiQ/iVxl4hwnwAUeQHCntnOlwg
Co72s7WwbAzSyhDQ5gRz3Vken4cq3Yf9bOn54neCdjCnFjiiZDNWwmnUpZ2ZmqepKyy1zU6GUVpz
stgSigBzwLtbzuPEVtCUuR7mPsKnSLXRrftXTRaeJpncyU3/PWorXvmdZqI33AC7A2osZMglEeJ0
CSps7mkrI5uRjxub9N86GZdXiq2oZUY5zPGEtLgbRCseU9vsTyTf3tbavwQ0uomKjAphLLP83CfZ
EnVYgIgOBsLd5hRjKDA+SyAx0azAinIkq7GjO/OeN5G4eneYhdRNUdIlk727uSx7JSqwrNJML5WO
gMZ4isjRjBNLHEuO/+bJYiLQTI771sgAxV/Ih7bqoZmDYyz3ESZ/dXn+l1fw6mBMLJqFmlykAS5u
mu8y7ZyiOs2bL1tbxlKUKxlMHFqJetkWMkrHY+HnXwsCsFdsMR3lYaPBy1WGGyVvHE1ZfXmvRLLv
hGiCgZC6HcpcNm2XR+PcbTE17cyVVTSY6KHgQZQEpvTMbc/LIXg3yLwetd7JRVunmD8Qv0ejZ8ig
hHPr+lj0nGhpveh2dU76S67c67gIvaknCHhp8RKgBK/JC0IKRIKVDx7enJO48M7FPBskW9KJqKib
G2XypinSOZRiK20bO5/0fZUHnJbD6it1dTjm7RBkEkeahktUCqx8ZMSRldauWzC6Ly5HX1ad5UUU
yz0XVTJAd2hTSPEXpwUxUm6HPk1S5g0vhOGops5UENsqBxyZgFOR/FuVfOrGCMDY36Via6iBpapO
C5JOzul4IhmP0hapgBIT9LHF+umu2EqYEUBtdguqj/v8M6A+bTreZtLOus+tr9M//sc7dPVpGQ9T
jM2skxKV7hZQu5TcLfFSW3uivcTGV3llvvXI7Uoc42yiSI3SIcZNUoB/0FR70anaR49Yj4DNA6nD
Cj1pbzr/NHx5JZZxOJoZiSDSpHNo4YMwv5vmSz8+375G+idufUjGq4j9ZApig3GZMn1cDOCifwk1
Xty7OihwdQzGnxSBWBiCZNKsHWCw+2XTbACr4Ca7luNKeIdhXEk9DB0Z1RrXJPU+xnIegR4DAFGd
I4be9q1vxriQvtK1rmxwLaOpAZAfkw6Ztr19LRzjYvfY+3oexmigXsqnvaoOAMSU1I8H7cdxhuyC
YUXS0SQD5om1yY2yQ2WeK+ksiQ+3D7OGlHj9VrN8cWCUj7KOQn6PNlZxlWfRogyTdAd4dip3cLMH
FBaxfMERy7kndoE9MYNlSFrotuKTzKJ7JllnkW2zj37o+JzRLgDOPW8qnfdJGVeh5kSoU0R8jrTU
n9VK39Zq6/cJsUqU0G8fkHc+xj0U/ZIFYYG8rhG8Rvki8/ZW1vOsi+EajHNIJAUMTjnc3uAtXooi
TSa6FFdZdsHv4yT+wGtgruEL/qYpjKuYaxJqUgy9l4LaAt6MYxTpMQoVa4wLf56wyYg1graKH4rp
NFb/gGLym3TGf8goOkgLtbp8PvVkD2bymgdnxol22KGpJh4HcNspGAbDuuvYfzUIGouNbCGStYxy
4j3SHHHsuFSWSXI40+/ZuoEPnwgbEGzdDpzUnk/tIbAmnwAgu+G9mB9NiT99pAK0XpGIoiwxPrLT
EjM0M/T+1CF7jQEzEmn5Ru26XSOMdhZE35eyeZOb9DSkqq3U6Co1nR3m+laOyJeAzBj6jdC8q2p3
iYqDmgtvSmQiHwNUbaN1bqlMe9HMPDImtmZUflmH2GfRJzsH3r8lZNF9TCK3ENOXRhc2Xbm4st7M
1qCjbRYLG7VsOG/Cutn/Oi/bOpblfpL1Eb1HWXwryT5tMXV9DkZe/r1+nxcxTJyna0jAlRRism12
XzjFCW8d+rgaaLbt8gn0RmDAM59Cj1dm+EtOcBHMRHuRFPWauaDsT7cdgXTrDS/G4We4pYUWD4pz
vdCvXMQx8R2gUgEvRRk26eIERUebXYDWN+h8gXGNdv9Dr61dLpDwelh5Ecs472CZ82KOobUKOA01
wE2h5vBV9okHrPdNxV3n4YljHHgjCaNYzEh9KAmX4hYnFMG38lnwOx971NxhvPV85HI6xp1TkCGl
otv28w6QBQjXlW9QU6dwIk+jDIrA5gfGu9W7oMR0qiMP5mj9ubqIZ3x7UQOipZzhi8osd+cq9hON
d4Hrq9xXesN4cHEMk14KDNjHgbKZ04YGOUYn+l/hLnuhQ1Kibexlf3ALt0LRlXBKH1xDYRwfNu8B
60XQrTW+zPZwoMSYrZdlH7NZoac6t0MAnji2czrXc9lIdOYhOhTbj1Bxr7rCF81LXND2ebelcZwc
2zttRKxnVnRGtZztMvVFIluYfZdQLL8th3sqxtsQpLMA1YOgzlF2CzQ0Qe48n/Jt7RVHHnPLetbw
Sy9Z0tQ0DUpZCUJMTemDWwGZoRclX+0J51C8j8f4llwrpXbESCrYPV+D/OscHGVsuhj/8YoYl1Jn
MK5F1jBLVz0XxbkcG0te7ErnsTitl00vlsZ2RXuxzLK8gp53Xu9qaALLL9p9vNMcVLq9BjVT01fB
x6Y9/NMq/JVgxo1Mi7o0y1IDloocy9HtRL+vNrf1j3dVjBdJ9Mow1I/JNs1Rx0O1WHN8Cl/+mxDG
URhjmJvAmkXmrRs24H+srq8eYgBY6UXm3xbFu6w/GqAkk+YRg0AA0k7uO6861D9+tk2qyhV9wY8/
B48KXEZhi5wk7C8emUKGE10xNZP5lnlnqMWsIYfQseDvRt/0vXEv3g27zAucakPritgE89D8woRW
v7FBsXn77OvWfZHPfOZaKVQh6DDNogV3cwdgl6M4cSZ//1KL/h8ZOqEFkKuCKUa1Am3SETa0HWg0
jdnp484SJ90RsHM5GiPAqvU7Mkz+guYz53z09/8ZaF9kMxFhN0mDEdHeNtn9rBR8lFbwKW9/xnWT
uIhhPHIgpMUk9agJp9NGKz4tsd2lbwrX8a+Xii5imLhPT6RZHhEVOYGGXpuTNJtSvSOSYYvFvkue
MfWWF/+Ea6BcZDKOeUzUGcTcyNhV8ccyP+iBG1ScZ/q2Euos550iDjExW3jlVDqn5g8FlVHh4b9d
EL3AKx3URzmWMG2JBs98L6V+Kz6Wg69VHE9CrfWWtjHOt8dKsVapaGELxClyr5If5rJwyuFxMm0T
uF63z/SXAsTlahjnATAyaegxX+kYamWBkbAcn9pkQyQQSP5ISGdlqof2xwKA67S225bjoenF3zos
4zrksDBHDN5BGYs96YiVLBXngByrYmFTA7We+6mC4whmW6o8czwUgjsJ3zifcT3w//UZWRK8OTCi
SkSnEVCzsS1PZB8V2MSZWkfUjF2vIkDI4xGDJNl9aqZAzBE/c34A9Q43vuRHvHelnH1dSvGUA2ij
dYsBI4zxzrSlE1ohNnA2uLAevK/KOJFqAstnLyNX7RcAIzzotV0g3J+824daNQUVXwg004ZBNCbS
Unsl6QMdjjc2TFfXc0s2Bsw77NLJ04T3dOZd4uo3vJLHGPiEjpyJvX1aEqapTeF0bw3ezw+8oSO3
drr6Da+kMYaeVlM66/R00hfzNHjNdtlmmPLTKXLroQcmVvyaerxyNO+TMuauaUHUVSEMTq43oeST
iPKu1lbba7hHb4g5A7yr9n11Rta+Ky2VzApnHIH7XjxrAacmtOr1L3+f7f/JWHueCElQxGhVR89U
C/V2D71xjhNZL5ZcyWFCgEJYGk1rkMCMdnOgqW7iGNv2UwpKm8WW7eGYIvTa3Nb+9Zq+qoqSTCRJ
U1hoCyCszJFuwDW3bneINygIbWIXw4Pu4sf+6LWYhJYFy+RYgbx+Zxex9N+vPElkZnHRmWj7q+jJ
bWpNdzVSniNsR4/RhJHJ2Qo0FBST955UByIJ1hCbVtTrAC1Hx2mpvbCo3Ug1vhuD+Uzk1DE0rDLP
TeZkabcRF7wmenkUFTCvKwIw1wLMp9f4fo1Sfynw3EyAh7aE5ViNZ5OHIbOu/pezMR5lEId0mGhG
ILaqpcyCpVXjLgSatpmPd1qcW9nIm2Ffz7SvrpHxKoIu67HawAYoaZyC2XKiAnDpJ4R8cuy5OxrU
9/7xElzJY/xKPrZFjblZlLw+U3niJnK6XQG8OaxCO3z+13UTvHxSxqPUcdv3aoywVW+Bs6SOHtGj
bQOG69vWwBPDeBIUEDBMOyOErMKvg7ztp31Xc6x8Nc6/fLg/Cj3LIsSCgU3aZLscxE23oTRI/7q5
diWHcSbmXASzoVOIoS+qNYKngi7uTIGNcfzPMlr6sWMmFq8EI/JORx+/K7NuK6FN9RouTDsunvaM
gSEUJbGZ/APsGJvWE0AODPpzX3sJHR6QH9W4GxrJln9k0yh1IUDT2JRtYGrLeeeO8ns0BHYnc6sm
HPVnp+enNAjqgrYkx53m033oYGu6wSY/KJ60GS0eTOd6AH11m4xL6cpJyfoO+0n0LsnXxHtS7yjw
gHisfF73neOa2YoQoJDFQBHxIaPyJPY/ivnptpFpq8nh1WEY30FC1WiEAdGykUp78f+R9h3LleNa
kF/ECHqzpbtWXiVTG0ZZkgC9J79+Eup5rSuIRcxUL7o3iqhzAR6HYzITlHUpPfWmdG815Gs7Ab6v
JbeL/JO03cG2532r5QetV7wpJueFWMx378wWgKhRGjaGDAAXek1H7UyS+bbPrJ+DvhxrPUImbh0d
UgQjmYPMiXeDoQ3uYkWekpXAwPrVZOkTKs1nYipeVOfeRLpTXjbHwkxOvV7s+jI7zkXrmdONAlAQ
kk7uOGa+lGtulv9S5tEfbR3Ar9+U3sAeAbbhnOSYZtZ3uaxSl2hdqBqNv315Ii3nHGFlq9WI+iZA
YdvEb7HylQG4oQaRW67WnlQNovRAEMv4+f6c6KNTdqx1PIMiEGUQHYimdWZ5RRyfyvF7Q8lplpHb
zbpXNy/t0AJ7FxBAEVaM6/1oKbdxhCE7YgiydlHA40th0oj2WZHCIhp/BlskpKNHYFznBz3Eu0gQ
F9b72e8qy+8D6HNRSRLBNRjWLurv2/SWjq+WoXqd8SArx6rwa8wtS/3d//fXBl7UOzY5F9WTyO7l
mALgfWr2dX5bFS9Oviuyn6qIWHrFb38QxJkkVQwSKcDjwKOEjUKyqIQ64lE077XyGvkghtPeom+K
qKvBBaO336z0fibf8+64dALdWKtVfhDDhXEjpkZPFXATtcHkAzP+MPmMlYkh8mY+4hDBhHl2HaFe
SR/6PTmKOmSC2+R1k0QRLdFQV9Hdjff0yPJoRnUo6pKtPRguz8lrJdXsSs0AbuLT3+YOJnqTHuvR
zd74uekD28FhA8/bKrl+NhSALeDYW9ZbpLqI8Kkhq7O9ILllE039boCmtIdmJ6pTrtVicbZ3OSxK
XciRF2e0+x5ldKaRxY15mAChbIdihsW12PpBEhdbC6tXO2xS4eWBAcgyIPErzQHT/7pUDxk2pjDQ
kRjX9nSftYA6Ew2XrlkEtnwBoquoOuAruDStsa04KXRY+NDv8uxHo9/YeWiZiiDrXOscgDXoXQ6X
mDn63Fk1eRvdGuAsW8/4bt8mNwAHfu6O8Gmu6uqn/Ka1QxEI36qWXormyjgqyWlcFqAAj5+6M2sB
gjTVuJdv6xeGodB42S/7GqCU22q6ksl/OC+nPqVG9Rng75ovzZ03gG6lK6xrtq3838RwutPpTZFI
CT5fkpfukuxmSrxlFvQlVmL+h7NwUcDspSYr51z35dFfjEPqXM2KV7Uh1QRjKaJL46JAbRK2B60D
CaL8YWKsLvkqiQgT1yLph8NwIaClmjGhBsbsWnrJg+iQgtmcQWimviHoWa1tQH+QxcUBrSxVI68Y
881VNbhWiJHmV0YAxdqa2pFNDormawQ3yM9p6UWEAe4C+qBhpj/+TerTMBy2VU7gMXgwq2yJohFd
bvQXO8etMY6uNF7r7Kr6y7acNcyny9tzOJdBKzXOFAq7RSwNpunWzpVdqswHMlRBPc6AjjOOs6We
K6uzXJ0xIRQ3jlP6tULcSJY8OSZ3dvtUUgzI5W2YND+2f6Dornm/kpBoyBb8vmQiYZUXLpWbu0oq
RGPPK2+9D/fAuZK6NFDM1BHNjak+OdGpL7HcrqExmIHoItNvmykKkwQwqVHiWvp4BjS5FyuLt33a
1YB44UYddh0XAbHAxrte9uCwl4/RkcEUpIfRh98+id5/q+nTpSTO36Sdhpx0AJEmYO7uzSfIOjF6
whwDh8Zddxpc++bZxHz+qX3G6I0I30Sk35wTSstktBdCcd3xThkid4xcIv3KRItHAqfK97OlPK2j
mjE4g/bWTWevL3tX0WUvhy51oyBpEp2Jc0RjKo+1MkFVG60Bp14fmtP4NA7WQTeqJ4GeMLPk6iAX
6qrwTWw1tdMap2NfbwwklwaLm3sL9lWKoBDC0G3bIEZEPyql4zgD6RSsvtn1l0ndqxNwTnbbBxKJ
4NyQJufAXpbZh9JDpwUU+FMpSlFWHrkfrozzJEMLTBNLxkM6zndzclfWT1HUuNN8Y1W/sQcuSE1E
0jh/IqUgQi5NhPPE/qLSOYyszG2rn1pjhuk0hYYx/dy+wbW38ofzca4DYFJZOjgwKbv4KVHPkl46
JLnScVADJwscHTgdu9n4OiaitPNtnXxLGTlXotMy1toC1K22rqPBlodRXB1HgMW5y7wc6twIesnx
LDv1wbwXzGCPVaXI0y0wC5rx02C8Ss58XpI8lEusyvXx2cQeZ2yAXshKErerrNu8HcFVPoRRCvCI
XD0Wmu7ZlXHVlvb3wWZ90kUOp9540M3yDMQ9b1E0V0U1ycBoJkbTzmVRPppOfrD7xs1SUP8B22YB
8k9SU7+Neg8kgUfdru8G/YEAHKiWp/04i0b02TffuifO6dnyomWgmkfLYLmN1OdShEW8+sh59+mK
zKVdfWI0ZcpYnqebKQSUWYBqUdDl7hguAQnmkwizcW3VCjpnGqYjO/i4fOFINpWGxAkScPmO9J5z
w94cDJVivk1+k2eEyn9wbydJPHTMnM7ny/xXNP/8RrIxLhQ8qiixJ7eMe8L0kydrV/pJIEIpXo8i
76I4/9eSpatHE852MCkc+60uHZbkhkQPkmibc91rvEvi3KCa0qI1ywIU7RP406kftTeG7U7F7VB9
0fr7bY+x7nPfhXEO0bRMYncW6DeHFige3eAbmuyqkmic5g9a+S6Hc4WTlFSyQ6AkmNtEztQCNJi4
6CAgf5xPE6GHNDaAftNIbmRFV5aJBhNmAbKoF7ywRJfLOcje7oes7VmKV10R9A6UziXKt0ULuzhx
M1nQT17PBt5PzTlFzLgk6dgvmh818544KoC/2quu/C45fzHbcGmEn5BTEZ8Ns8YDiPbnfsy9XAnn
fnT7dmel11P2uq01LIvZsjvOx0QStn7aCsTS/ysiGqAAwiy6ICEQuRYeNsJwmsp2ZBhdY+ffyhJM
tNbkJjPOBYdWD6U3O/1XC8QaavLUKr8UUJ12OkCvhuiF6PIOIGK+rWb77cMLPupb0+MiPY/nPo2I
DVU2m3tL91DaNJa90gle6AJ/w0MNZHIyNZKJ1NyIbw15p6dPkRRKUeERQ/TeYA5l42uanMOpJbUZ
+hm6A+i5t4n0Cpyibge0cnLMPE2UowiU5xNIRKZEkqmi9mBoANZqvhL0y7WpABb7AHanZnKp8iop
1YlIxY84bm9V/Kl3mrusiw9a8c1p78cpCqoYhQQj/Yvh00s74hnFu8zRc92AxpX57KpV5mZOvWsT
4RaAIHLxs0hL3oPVQ1KQ6+ZjaCWvape4hfa9SOgPYB27U/QrSr/WShEu1Rhs66/o/jmnpBpZqpgj
EoR2+Vo9Gs99N91Xs37rtLMbJ+quHe2nbYkiXWZ/v7CYNs2BPTogyBBJf1Jn0++x1gnmsieikN1k
icAsNJE8zj3VTqrSvsYDekiMp3pqwpEQDLFJjt8R1VXSb0ljuyjdh45SAoIJ6+HygwWw6ZmiNloU
/qgsrmwAwUS3drO6uE3ZAAwG2zdFv3MqO3SIfVzi77Fq7NoKPeF2PuRdcq5shFA59tUKFd6q9Ydx
BkXNfCzLykvnWkA6IQqpJvvOF7faZ7oTdZLEOvDmzgjrXYl9+h9sfij3E2FD5w8ltn9jGT8bZchK
CbpWeInRy7/ZqEtA3Kv5yKDcNK84xoVrCnITgaPlIRL0tEc+kMNRYCcX+mlZRyUKZJm629opsAeL
c39xZcvS0MDk5+y3PN849n6BjEK13S6+k5zCa+PdtkRB0mVxSRcZFRBxDoggTn0Yy/vY3tcizLE/
tAHePxeXcIG6N527OYENhFoIaNWdVoLJg15FGBVyjlB/l83vWAeA7zmP28cTmJ/F5ViTruVzWo/I
DiwvnbRAcR5rJM1RYbsqYC62ha0qCWofMnpUKgh3Od+Sa1KVlVjJA9Yfppr9it7lziETReN17b8Q
w7mUQc6I0cjIG/Pf3Zkhg5jE7VznqsAaBAGd+3yKBG6afaBPUflCImfeBYg+JbXG7IRm9edJqr5I
TiRIht/41jZkvBWGL1yItliKlCiQ0fiTz2qNy8m5d1A9Z8M8QCkPsOMSsI4RcjuXXDeu7KY3yys5
9t9Fc2aC476VKi9+igW68VmTYexZHprOz34RmblAUT7xFA5p0xCdbe/Ew8ExptvewNzQ/HuyDIFn
XnUo719O5cw7W8pJBsAEEpz2uJjBZIdGfZdjPS1Tj03zxR5Edab1PPlCImfs6WT35hxjlWC+Y7Au
k0/3WJ8MgAFrogkCB4qiIPu/CH+baf2W/nCWHlUWTVILctX5qmlB6hErMHETtmi5c44SQCsq4Inu
ln3lCzWhdMqNQe3/abjjLbVXjmYonoxadWEXF8p5FdrNUhZHmJLoTAD0D68kaTCqekiSq1G05Lvu
qS9kca7FkbOxza0Z7wkDE0h2cq2PA8CmB+pqeOnE6nTKbCzB68stnexTveQh3HqCp9Cwd7r8RrIx
F1NL/twv+1hJ/2LXRjUVDcBdsm6CCoeveyxzOUURsgzsdu+cYvFTcAoolohMReRgefgBfTS0BjcB
o3EHfzjrmN9AgnEA6kFohsMX8RThepvl/d55AIDYcfJMqRA57HhyTelnroVjd2V1IQEoWTm7dnHo
RKwWfxD6v+tUPlG8zbUZNazGre+mM+vtZEAh08NuJ2LC+YNPeJfEWcoQ101BS1xo5+NVd8LcEliy
K9D2Ll7soczqA0E+bEKR3HXLeRfLWQ6EFtIwWejEmpOn2880kn1HrZ5msw37ZR4E4V94TM56CpJZ
ucQIG6U9yFWyRzb4E91Sj8Fz1i//kBOre+tVEjj5ddf3fk4uPGdlb1dUZpxv6uCmyqnPgtHwUGFX
ze/KIMgF1mPXv8L4ZnMx6HOZMkIPov8wOjUkTXKcpuWKRPZ+O50SfD6+51xGst5OrDytKbEr06ek
xoyYVh2cukIrND1sS/uD1b8fjMu9nX5xWs1CJszmpzBcGAcDyJ2L0xCgv+QVXi27i2j7QnRELjyP
49IXUw7DGHqXtHe6uTeaXV7e6POP7dMJVMThojLe944KkiMIKl6taGe119p4VTnPk+42Srgta72H
/6+fVvimsVTSLDIrGW/sc/+kPDDGFNwqkEaqfRL+AHHTy+yr7nRkY8vJl23hws/I+Ro90nMHFPFs
VEwLAfG9p0H6ywgmT9o1RxKY9/R5W+J6GvCuN5yXwcNGmaYSvruJvzkLWDh2y/RU6TIGuPykRoFZ
lD0Kj8j5mWUqNQzK4QFALUDHqll6zvPoDHzHJ2PRn4sBSxiRdZCiAX2q14VgWk4f7pVm2E+08LcP
z7Kqz1nX++E516PVkjTrgCb2i+5Ix6u4fbEVwRfddjgq31rWK6PEiBn6pElDrmo58gDsGphOdzIx
/bt9mm1zVPnGMsBxGjLm+JQdlnYo0IFS8kVJHnLyKIkwF0Wn4rxNQcYRNDh4AvTFT9s6z+n3AmCA
8ev2gbY/jypz/iWJ1MaMHHwe4PuW6SmbAisR9BXWBzf+tXZV5lxLo5V5H6fQRkbRmaDhBqKCXXlU
g8wngIZRf9BbA1wT4wmDr37mlQLzW+8zX8hnd3CRhmsA9Z9ic2Bzt6hxQSamUQH5BZyxGeBUneBG
Rd+Ncy9qMVtdmWIZtZmvqYWxu3uJ/p7VTKCJ6xW1i1NxXkVSomJIB7xBR49xaILcPXGxQemRb28T
tuEiYksSHYxzKqmZJKmhIbkmrfxETfrVbqqHcZh8y9EEToNpxJ+dhipzTkNKSSZ1jES7180Ddqy+
AgNB8JkEiv+W+14ohQ7YskkdYV5mikgjY3U+dePladu6BFf2ppkXQuYE2JRqB+sqZfCa9tZTJ1N/
MOqvmS3v/pso3pBTRct11thO89il2UGlWN7Vn5peBPX8B8XDYrIlg3QUyxUfzamjg0yl9P+OsWPR
5CoJdT/ftRi41k/9syh3XdeFd3Gc9xikplCcGhXPAev54Jw+WoMlysuZPn3Wt3cZnIdIelT8a91C
/8q1d07vRndsLiD+amN7kOXmGvhGkmugE14VnuhJvR5S3mVz/oIWQzMU7Hx1Un2xyHiqjNm3uylo
dNs1RhGClEgc5zbkyK6nvIfbsLEBKuu1W1PbpbEPCicMR27r5B887/vZOJcRp6AEUxMTM+zwUXPQ
egyc9Ud5QHU3TAQDkesG/S6L8xlkSSPZ0JHAFnl0GkwMQ+Ie06YUuKa1zWTUGP6Vw3dUNTxnMmlG
R6rBGCJbh87BNX1Nz4s3PTFemtQ37/8f2M5YuN9QUb7FCtu2NVUzmFglNIGQ17We7uPVGuZhYnqi
CufayuSHY3LpB9ayDbsYkaK3AQUnrWvs42O0jwM2F92fAUkeH+SQze5hwYycNdG7R/A1+b7rNMRO
ZUUtgk017cwI3LGqdCWnIsCRdQf9/jE551IiU8YGIz5m0gWkewCsSZvfmcNfhYF3KZx7QSOcmqXG
XhyDnwynpPWodJVRQZ71h6z/XQznSbAj7EitDhXBZJP2orKi1C/nfrm3EzDh1rf6KftlPQosXPSd
OHdSdnbd5CWO1gbNwQrbK3Dv7lC2OS5P3Y6VbKJAlBiLRHJOxVajrKM2HGapHg0FM97z2WkEAw1/
qHO+3yXnTUZnaHNgRQC1bV8dsL6Op2IV0i/qI6AP/Pqg72Nfvy/D6kq4YcTC54ah863LTEtSiUho
XQJN6jj5eRAfOzc9lAfVpb4k5GMT3Cbft1RIY2NxFTU+yfzeG9QdBw9QqttaIpLB+ZI5bmpLwz6h
T5KvyXTu5dAoRUBVAkvm25QoS7cOQV3WB+WEmoDjYj5IuqtLovRHdBbOY2B11nCqBIpB59i3+qdW
jV2VigKn6DTsV1wkjsRKyjxSS+Z9FTREJx8T08du3wTZyblasHKW+9JtK3T6giBjcR6E9KSusc+N
7kt0Y6Shrh6tahcnV1m9bzAE23fHfDBdNf1WpCKHz+5tS+05R0Kcuk07dGN9q3nRtVshRpbIoi3O
bSyKPeRNDiXUdzMYgJGMkFDFcvSeFZmXgFnXPzARsZ8+b+u/KA+yOG/SZqoxOxSHG8L5DVyHQahE
ewfD77EwERLoDg/uTttEI1kFi5ZzMF04nqItLqBuJkUUb1bHgt4zIX5JcKnk2a4p6i5ssE470R0Q
ewkWSiPv5/b9sU/zSTdQm1BUxwGdDd9urZtozufIUgHFRdwk/Rajdd7igzmAYxnDijxti1tfBruQ
x/krtVKX3AA2OSZ14315l3sD6gUWpgbFJPLredaFLO41NZTYyRnZclsXArEErynz2P9mGxKtl9w4
6Axgl/6pe2orl97YwfZBV589F7J5XxZbE+2wu49z4gMC9KN/W5olf5OZX4jhnBmNNE0fCMbHZvUY
01s9OyNh3T7Jqs5fiOAcl2ZOaKuwlTpSAelxurXyQ5dTH52HbTnrN6ZZuu1g2ljl8dUTW4l7Pcfi
gDzftfQAIkzXVJ+I/hjRx6h/Gsbdtjzm9T5r/r/y+F6KZdPZlEiEaKP0bhP5Ug0u7Oy2cn5m6sO2
qPV3vfoui2ue4riqEssYwpkcl2E9RsD91m+K/T8tP8f/q+WCC3mclWUWdM+ksGqwDFrjj7QRHWjd
bbwfiDMtpSymOmcVsiRGXyHqAsA/BO1MDth4PhutdbMk6ddEx8ocinZe3ljfjVELBrxtWvO7YTVu
W05+Jb/Knf24fdeiX8YZ3kKatC8tVtNo9mTcSeQmd6BJ9pdyegIYvbstbd043u+Bs7+6jzLH6CUk
E/FVApYK5MwLPS2OaLKD/eotZeWMUHIyu0lGDFrPU+eOS3YeSCy4uPVIeqE0XJoARsospQQZSqep
t4qKVym47/SoP2TLfNArEowmkqQ4+bpUQCUzgI0ti1YeBD6AX9FzDGluzRSFhhyxfPH18rksdjI9
NdrXrA074coKU9Ota+WThznOY6vEkZWbPnBeEi8NBle7nn4n+5wRNAuCAtOGP4vT+G4Krath7LU3
FydhdqI6tW3spZYISXrbs2l8JyUdqG7LDEOkwoo6Ka+GElsdrjX1bgnIkm0DEMniPI1RY3ZslhEd
0sQz8rDuPTsG77g3DYJno+juOI9TalgrkzWk7Utuu5klX9tdG5YT9bfP84cE5X8WjUkzfMOL54FT
19KQzfhGheYx4o0klBGLQHdjgOhGBK2x7T40Hl2WLkQmdEA+meR6YMd1UA2ypyy5C6Rige6tgzL8
a96azLkQO+2zgrb4Uo0/+PKTccq/zMR1Wrc7YiMRr57siwLietFGPlOALZ3nvIpFBlNxaIzdx9SN
dqimhd0++6670U0dpqEIZVCkJdxLREJrI25HHDIfUVMYK1eRVS+2RchjQi3hHEfeFbbW9hhtbfxo
9zZV24coGL4AempvFOG2TgoOxfdTMP85mVMOL6UbJzS59SkcZYHai0RwCYoS09pUgVHqKyQEJrCu
7atekKquV3ffFZDv2LSz4kQRK9WlmSvdsGHkdpd7HTShCebb6kkBi0V9EqVC6wMRF2I5x6ElZLRz
JjY5RLvE0/YktG+LE9uGrALz5p8OBL2pT+RcXYlGoAVBVXsrLF64k5YWmo3MVmdFvDOKXd60L54H
Tw7LUCKuyJ+IPiP7+4W0IWuKrmcADkUc5AUQMs+1sd9WRoHDf/vKFyL6qAZvGitqddpZkn8o+alu
rmL9WyWaZBGdhXMc3UQzNYug9aVDvMl+VPrUk7Tn7dOIhHD+opxU2zRAqY6931udXqsFkOn+6i1/
oYCcr5gx9Tb3Ej4KI+BBEzEAfxQrjDB9V/6q1vMujJ/ktlEMcZwWiWKWBpH2bIN4a/vGWPzb8Od8
wcDJ8LgA/A2DOrX8UU6PtB8Ezmi92n5xCC6pSMAoFaGVi2y3TW4Vs/LjBC00U7uTW1DOJVi+KWqX
yNPNsBRY58EkgEwKuJXMx16n4LwCfeeHuAfHzmOD7fv2+AlR7lX6TVL9XNKr2rnbvlmRr1C51GMA
4K3lxPAVWPPbNQcGlTPFUJX6gJnCZ1Eyuv1Qwqr5R19RoL7fDwVmDmyldFvMEba/DXMnRRj1x6J9
jZrk9vHWZ1UuviqXgOSJ4eROA4N2FGQCKL4HtgGAETabxooxDA573Fc+26FQAdcT+3/VDr74AbxH
QXO9tmGOIFAPzM7PIlepgrbbl4rgqOvDqBeSOLdiy0m82DqMZERrVnLHHQmN6/hoBaCo8c2XEpxU
1uMQikBDBd6Mn53GNBxSkmYG9kLxEKP/nKdna5mD7e8oUlN+Xho2jykVA88L5s8Aoh4AFaeDP2ME
rtJPUUtqXU0txdYdXdFNfqEZTEXRULDV/jwevR5AYotG9kNHTvLc72V7DDPz9a8O+C6S+3rUTnqj
GqGoaPZFOwNAx9TTvk5efcAsFbpuAnEsAfnkUfHgcBBrVAdIbx8NEbCelHYdi6hIzN9AE9CM8lLk
CAUgst34RmQH68Pnuq6ZoE6STd3hDCFCaLXlGtUbJXut5YOcQJj9S8JgeLcjhLqZ7WMAT+BIV5Xz
Qih3q2Zkps5I4dRVScEqZOfmXeT1jgiQeFVfLsRw0VauqtaeDNzmPNaBMz7FNvHKPPUHsDTYdrOX
VEuQnq8bxL8iDf5ZP0Tx0tY9Avw/K3ZJWBro5AMSClB3474QMTSuVxMv5HEKU5T9kDQoKb6Nfkxn
kGB7WMW4t3bTrgLYsqh1xW7sk35eiOOisV00M60G9CK0tHDtpneX7AV9qsUOluHLMh7GTlTt2lYV
g5+cpDB4MszswaPcyVEWDIUfV53ASYuEcNG20YzKjhbcokW+Umu51WrsltBFkMuILo/9iot0GXSV
ciEz5AJySPeMUi49MPBMEYKX6DB8bLWk0QIdIYrnvbLXqHUY9FenovttV7WaC11oAuc3wO8ja3OD
bDlWQBDQ/0xADDoc6BIaorqq0KY4b0H1gTpEAoBRcgBF2R6vNa8KykPk6vu/nBO7OBfnMyIn1zOA
A0EV4kCm11bh5/Q2MV/MOheog8h2+bd8PmmoFlesJ+UzLhDFbXeMUTkFmxaygmfRFo5AL/itraVw
zEaZYLuWinqtTl8VrTpHTf57WzGEx+J9xDTOY8piWI05ZBnTx/Ex/mJihkoNu50xuiKftN5yfv9k
bz/owq5IUbcj6XEwWhFGwvYQt85NO5df4hQkuY7+rZequzKfQP/QoHpnqKOLt5FnJEnsz/KjDpDv
NJUOg5Md5FgV2Mm69hq6aamWpioARfpo9U1VZKRuMMs+AqhaDigy+QIbV9IuD/tnEaYOc1Sf/POF
MM4qSaPUXbIg6xtS9QBArWCCD9j+vquGfyGCs0aiTZ1mRThPnCXuOB2mnHpYOzLGwBEOwa6q7IUs
zhhbbQGweYzc2YGjqdr4VA8SdgKs/+b++cKMVGb1aDkI2lp9VVl3tIXxCzqa7FY+fZgLHeV8vwZO
7MJkwKfK/KxFoTGmrrnctvYPi34f+/+YhfCFmSVVirKK4THZKoCGrIAgbVUf6sOwk3ztdVshREfj
dE6KuyTCfziak19pRu05EnCvZ/PWxrgiAXDaTEUMDKs6eHGbnA5mltONQJXHB+t3S/UyG41rFb+r
8p6CJ2b7dCJRnArGo4MlavbmWObJtbJiR6bhcdCjHxH5NiyJaHdx1YDfT8bXbMbJiEys8SB/1MCT
J187aiPgS1q1Kd2yZdkCMhtKWh/9kaSjHWDWEYpP7Rnkb3I/uNT4tn1p7FI+a/u7DM7nDRb6JroK
bR9JfmjU5TVpTSB7ZQGhD43EfPS0NxBXt6Wuf6p3qZwijnpbyXqM/Eo2fdp4SXVsimtA6eSlwJhF
x+PUD+30FN8GAUcG/3J9o6eJO40/iXRbt49R27ggVdw+GbuvrfvklBAQKwXQu3GfObrldaggqmLD
XUj3sPr6fFcNfiayVs0+JhMSEvlOemgAE4iNtcJrAvZ8KR8kX7RzsN6HuhDIvV46YhWVypKt7kcf
FI+ojfjWfV6gAgQiaw8v7AfzXjhLu25i/6oJj+1SKIYKABlWtXyIr4eDsSdgBbAWd7pjIxjNzhrd
/L99P35qMk5kTOgrGIqT+h0AHh3gUpIg0wUJ5aplg1hAMy2DTamzz3uRB2XzJOdyCt+BHUAzui9S
zxGFsVVFvBDB7vZCBADIqjm3ezheLSjng0YeavuxE9F7rNrXhRTORUXpXGHsE4XrIkW5v7yJQarY
nEvztlQTN1/CUhF8H9HNcf6qmW270BhnVxJD9QiYFWfXKMNtI151Txen4tyTko/5CJY3WJdVgU7m
YHR3Vtu6pU3cfhRtUK5n4RfSOB9V1FZO205D2vRSHLJblgJEPtsnGNxkj8rVtSyIK6LjcT7KqcBt
lzjYjEriIDYfbfv3oLyazTPVv27f43rJ6v1oPIlW2yB7jwtcZJvv6vSYW9gdSndG/tDZgZ1+NUxX
A1W7QKjgeDrnqhLbyGvQDKH2qOdnK7f3cZ97+rC4i9ntkRT7HbD4CpIc+uw5GSdvUOKzPJJbAxgd
uir1AOsAYLs9qIIf9tlWHEVRLB1zY5jYdHjwCFuOzbyxVUA3YLhQ2TsB425pdiLYxc+G/1EMZyHm
NFdS32QQA86dZEexHCMdgYO1fcuf7fCjFM5E5qLpl4UQ2c+l6zn5Qo2DpgpEiA7C2YWpDK1lTpbs
x85D1e8L+3FSjj2m0/7bSThryOI0adIGn0Wmh0o6VRL2zB62RbxhZn3MCj7cFj+1SA09ybIBMnpF
9rTO8PtaCa0se4jq9GVUkx+JteySaPRItHiFlNyk1Lmdh8zP8/7aKqtgSsi5zek+w/JPruClMOS/
pjLyNKDNeFZF4HXt+6bEmH/epDeNpAAXOcVo8GwESwxuRad+qVt7ZwzEL0opxDSv5wBSmqZLUFOA
pUxYckiVPYi7sV1N7+1WPuVVfqU744H25GqYyCEHKaun1nNgaN2PjlZupeXHFPOec1890L54aVu8
1qt59FqpAYcj2uaK46aF7VWG6UuAYUslU3dNXfEyKj2pA3mwHZDYz6mbW81eTZMwTYD+IesH2gEp
J0sCwVf4lJp9/AicXyi1pu8zZhiaEz+gABBq8RjoUVa7fRR/S/Of2+I+Jy8fxakfAzCNJXB01Lns
l9l+xGhhI2Qz/uzoPkrgsoilSmxa9TAQEgGZXI4Qd6V9n+RenYKqg5iCXFpgjzwghqQ5LW1UiMOW
9ZnUxXEs1XCaRt9ZRHhCAu/Cw2HYHdARO3YyXbmSULwoYtdJBFFQJIPzkzSik5l1meIvQLeTu9CJ
AGS63G0rwUpw//iNOD8pKXksl7It433PyK1SQPnRHaoKu/Gs7iMv/i6Qx7Tqk6fBfjiw/E3giPO7
yEnbkQHsMLIfAQTxzBq20z47mT0W3rIgDUVIqKuXeCGOyzIBC7rIaoZLNHSs5EReU2YeMDUFhxJJ
YX+/yGWJYyOgailMKTDvjNTtADCF7smz45k3Y+JLxzx0fEcAEbSq7hdH4/QDYFmZZOUG3EWZ7qpx
+bLQ5JjI43kAo/ffxCBV13RbBf+lxY9nwC/JVVM4sGTrMNbnCKsV1WH7ElfdERZGANFhW1j75RSx
mfqo0lLcYaw/kuWQiv79lUExaPqFAC5cz0rel7qcwu0HUDsM4oJRTfKyZ1AH+EtgZpicoWH9Xf8b
M9bQYsYKsqKBc/2jboArcm5KTUFoJc0u6wvPGpaTPaqC61tVwQsxnDYYpI2SuKC4Prnym0r+2dMe
i5ZC5vZVn34hh/tMwKhcJmoiUxjC6gBW5NzwQ8eTH4JXDHsyqEry1foJ8PPdtnasKvuFWP7jjSpQ
DwuItQGWC1oXT+l+9wTIzdQQqLrK/qlPHupCFJdvJVlRDpmayBjCNHfJodx3/nTOgz5YQAEI9pod
m7NDneGEdAToHcZdsicB4wRg/4na+EzYxo/hpyLy0jTtlp2bLTZpp25v7BgDoJC9e9X6DMXW4JNl
w+RLeZpiJACphfpgiEX+jW11IHQ2+/ln5k6/01s8NE+2wC5Wv+iFRE5h/w9p37UcN5Jt+0WIgEfi
FaaAqmLRS5T0gmiJ6oT3/uvPSs6dIZhCV16pX3ompie4KxPb5TZryflM86KDXTTIMg1P0Y5GfdvX
Aie5axYbKZy65rPayoSZRZT/RA8uA7JhKooxuydBnYSgCmrpKv+ey6SMWmqs4xtVQPmXgKBOSy1I
e/KCNTHBeXZerLaiY60Oo9o6ekB8ZWZVews74/DE8mk8dhcJk64MwjA9iXq/exqxFcRFzjYhOob+
AK9XyUFZt87UCh4de59mK4BzjA01jcSkJuIXAVUSKNSTekRfbX75fc+xFcPpWV+Y+PUpxKzUwyqB
XYaNdlP9Pu/px8/C6Vldl1mSUhYgVdVRq4Dad0RChQlPDh3kw8qz3gvsZ2dY/KNIziXmKwFksYWD
dYMGKhv5L9AM524+Sj4t+7vEzM5dlWPOtR5/LKbpZEMkCDm7ueP2ajlP2ZEyB3svjCv7LN1ZgAjH
3LXtReFyWI5LOAKC4vn6txSoDF+u6W1JR30LPsOODgpIEu0T4K/+nQjuEdaCvgO1a+TDWvINJCmr
RpxOC6/L2JlZ/PDpdJYkb/LFKI2pVbKL04MSkJIAzvb743JJveJT97W50VAkj/3WUZ0SZDA/64AI
Khc7nWT2A0xdNmX0kWV+l0cH8R+pdOSOLSYGMPuPuAYuixsG45sdhPSy7J3HBzFWBrcs20RFWeOM
Y7RIlQ8pUrvJHT0rcYaAHPUnBuxeef3FFi5E7bTxcbyNQM40sEhq1xV7Sfdee7N6Q9AFMyBKUeAL
EtcKNL++AAjlIbn7/Un5j4I5i0hXK+/iFIKBTlIvN5bkyyLlYZf162WalqJhs9pQ+OWe1GwzLBOh
sCUj3QLfSyQdZ6lxYgy71n9iC+q7KM516nJH8t6Gliid39dhY4W1cIx99ziaZhDET8RpnZNRR0MD
hgiYAgPmlUHb5Sc+ni/yPWMlBPi5b5wMF8iLzVk6XLfCfSPYiObUsiB50sYGblIP6ufCB7jAMT9r
D6PPYOb0VmRzu1awEccppV5amiGNEMcGXFcv87NPxGPgPAyfl3q/v7MEVdQ1lKgIurC2zoVXPHzT
du6Rxi7Ytxzr0i+SOlyi32c0gRhDx6vNUlEb5um5VplGg2mySshyKUwsPPwdr3/i9d9F8DRcpdVJ
Y4d2hyfF38zm7zJyp05U0NnPqzZCOL+/FgXAeLDgiI6X4mB+x1kqv0rPmX1Hu8vQE2fQfyrR748k
frg9gwsESqa2fZzEgFdMhjutVMPMsE8V9tT/RNU3p2O6uQk4fWvLDWDDmO5NfnJmDwndsQPFb13p
KHqr7WcmG2lc6pgscqzaC1SPgYixVxMQ/8+MN00+i+a49414I4tT88UoFnCHIE1dGyyAlVn60jfx
iZTG85JnTjoTTOxGfgYuoEhVAxKrD2r06frtMsP9xSNvfgLnwkzMjEwakNM8A2Wm7qxDlH4/5qdU
O5Puj7K+jTDOaQ0gOtelfsGD5sIgJMFZ5dUhI1PKhFjbb3Ag1w7GeSxJ1zu9b6E1LT6nU+bx07Ck
brEuoVnMHsgnv4PuDI1o6SilSXuym/Ir7VLb6aLlksySV8irZwLIpNKKcJrs2FmsF4Okn0lsoN5X
mWBbmY6p3AHBtHDyktyWQ4JJ8eahBlh6nKvOmGEECNsxFf7/0jA8V+urWZkvc1Efln7wwSzv6dno
qgPqh2qjHaKmMJ18lW56rfqWjvQyxGDgSbFNlBh+1T4WivUUFWXhLHJ+NLsFbbcEuEZrLH1R9civ
gD9PJgVEbcnPKTOeTKwgTGuEOootOcTEQKplexrNXgYrOSOBi7HHXhyqWEOlvvyMaRuXNADaGY54
ZTuVbf2cquGGNFPmKGV8oRIWR69rHtOsXz+QZWpAdoTvfcszN2Y9p51WDDOeAKN9WioKZEB/UG+M
5vW6GGZD18RwXsrSSCHjbSt7cz2642Q66VIEVboKdrF3UwHj/TSck8Jqedx1YwSdocNhLdOwqh9K
CTy3aBIphggcXBWJ47yUMhpktno825e6fRqT9GGiP0drPWQd/WSA35PEUBSSfR2L7mntZ2/o69u5
BcR83yk++FOcVAUBR0dsNynXe3OSvkzTmLs2WlPtoJ0tZTysJL+ZZoxOpvpDP8bhH3wWU5GttykN
QH1/dOpaXcuRbsI8jaE9LSRzK9ofJipSst2vvxHDuTeJzPkwS4jwjXZu5HNM/45+Xj/IrgPdSOB8
mgK80MwCxIfXL5UHL21gvVCFJ+gypy5eakPgQ1kS/os6b8Rxbg0dNbOTO3x4VkJRQhoYCIRiSiuR
GO4tMPcqEnUbYvQApbswCzSU7sQshkxNr5yGb9129rzaUs7qNNETrW7iQrBouutj3m+Lh+w3Ad2h
xwb+fq4Drnh2Tfpqds9TLxAj0DKeJB64VDHFPBB0QMky0NEPoYGOmtWJ6AhFx+GcDGlyoNGOeNNI
8ktrfjM7BSMelqMQgU7vepfNtXHexVRgjGsCna7q23r9nAPV3R5/kP7J0oXtJ5ab/qICm5yA07Sx
t4d07JATlDdASQPDeuXqx+Ko+ICWOF431d3P9C6Kx1KNpLgByRFSO2M+pPOhNc6dqFwgEsFl4kbd
WrU5Ip3qJrCXjP7SPluLoFW863E2x+Ai2mjMca1TqnhqMnuqMngp6jxj/ERVAFcsTUDn1f13F8fp
3UyXpSYWLi6VFXccTLcm40kmg0DMrnq/x9C3FdJNRpDFmjaqq4TvE0k3a5H7c5+ckwJUW30muMPd
hhr6dP/NPt6qMBtZklkqoz7CM7BHxeqVWD1RXbbXCPg1d3Xrx+lO8kQrGvva8S6U03UC+uK0LKEd
SX0/96Fq+sofQBaxV9n/ZPCT0zZUcB0r2G6qoOPT6Llj2MatlEgYQlYMULBMN1ovY2UBdJaS3IEX
Roq+dKr2+brKvLUGf7HrjQ9hd7G54Kw0lRX/gOtty0u+3K+54RTSF1LJwKnXT1mDdkOdJ26spCdd
BjktrTxLih+WVXtCs8InJPbmGcD5XXmKcxMgbhV7IQWWvfyU888Uq5ngzRF4iH212PxqpqKbXz2B
nYCWLLyyLZX+vgkAaIi5gsjTnQqlzdRRz9j4E3WwRP6WyyGGqZ2sCAVPb8zT+zKxn5clDiM4p1Rb
PMT7H9e/zf4b10SJ1Gabrgo/x4DuhVKMHeKV1AJUip5xrfXyeYlCtb30tVtXfpO7bIL7utxd+96I
5cKKkmdKHqM55HXWk5LgIVPd9FbttIXofCJBnO4tGJrUMdsvg/6T4esYd8qBcR9hTki5xZDU4PZu
cYfx6sfr59s17835OOWp+2VKcd9oKchfpOi+VpHTeNdF7AA4wrw3MjhV6dQ2asFpxxR0PdDHxe+f
KpdBtYK60s2xch451YGRV8oYgLkue+94hmaivwpmMBUQLR9tY22ltSwo3LPU1w4gtnwCdmnLbA7/
TgwX3uI8m/OcNQkHdXY7A8RH0l818BGuS9mtmW1Po308TZ/iuW3MmOVJ29zXmlM/z25dfDGlh2x1
aHUg9lGJRVOXu5ZnsLl0Qtimuc1JTdtWLefaWt92X9un2AN0HTqg5YOYxG33jbiVxZnb0jW1osQr
KuCm/bfRgLTKxOyuCzy7Y6bSWzsf7rO1Oixo0Num6RZ4hA3tXwOee+AmfDRKxQe+zNdlzM5LjPf5
Uqp+V3c3jUZuRkwjdZEdxKP1ktHVnzVypyWtKN/dbdIZFgCpdKJhRYfHAVioIc26icd77ylf0le2
1k0/MWAFA6p+EcNh7Kq4peO5RuAibB4tok4Gta8UOGIL7U/9oa6DuBA84HYt2HiXwU9FmHKiazGT
0fmyCwxWBejApovl0EvvmE79F9jiAQ4cTs4kKtiy9IIPyVvJnAEns5WqicZON97mYzBr6CdJtznG
GiVvtj7Tl+smJrhMjTPkpqlANN+iZ5AYZwm6VXzVm+C6CE10JM6eirY3rZX0bPQDzGg6NoiH1Wms
F6XFBHi/PqYdeexyJEG9lJxilQL8L+mDaEiPykKf5CUJlVo5LmX6lOpxkC/EpUt7bozqpmmWL81Q
fkMl9nZqxjCbq8OqSkHVW8cGawsoiL0SdcgdU5Y8uyw8OsSulCouAVdTNfydwaQw1SkYodjL/Ylh
qsCoQGsL//zotWhtKfW4tKhmoTmfkPu2/iwnllOpnwfTArHG1+v3uxdIt+K4aIMN6QFD0x0ayjO4
SuKfaXXfFy9ZKQpr7O9c00zOValaJBcNe2B08rFKM18aPqVJKNGLZosGlfcd/8b+mNpuUjx7Bg1J
kaAPD8R9IFVPqJDKLQjmtYtRAjYJ7JYlbb0kasK4Hr5cv8+dTS9b2Zog9/20ocxruGJWAS9udYyP
DrVjvkYxWF8UZJeZZ91LN6jKXRcrul7uM2KWvEvk3Fy9tjsp+XPV+SVWA/9uRNs27DNd+4xccapd
ge2W9jOssfqaIY2XBdq/a+1E0dCNZ71/ftBrKmt7KQ38ffr3YgPLx7xXq1sShYYaqM1DlImGo3Yb
NIb9NmtAFEAwsx+00ZWOTGmuljA3Sty89uz6WU9OpRau1T2JHtX5IM2XWg6rdhJ8sd0pCzzMZAun
NAzMXn6UXGZSL0+kQWsoBneZ1QI8PmodgPa5uTS7pRwdOnV5qgCWWnWVY+FT5kT3cvxip5wwE9/S
O3Umn+dC9S36xZTtJ6u03UERTYi+ja388s03P5S7ItUaFbVRRtABp+V9bowu3rduUSVuNLS3Ujs9
R210Ger6pKraPebZPrd2F1oT+RIt8lEZp2OXt84KKJNuxSHN0W1t+7WXQdKo439X56MOht956UFf
KDuotV7UfghVBZvctH2lFWwoqp5nIz6Dgu+wKk0wlxG2XbEgOk5hJgPkVYZ5XbenPbe4+Tj8KI9G
225tlEHxyNDd2qZyL+mSU5mzp/3RsL6BdSZFxWITtmk50wVSCs0Mc0AhVn5W1gbQbkBNjyLRs2LX
cjdiOHWjGpqOhMLR60GsuzoG6Vs22Q6nZACvYrhbQhFb9f4dvh+M05uIRl1lRTLIaZW/U/V7OqAk
sRw6UzS6sCcHzgLtb0yHYjqbyxBMG1gJYwxDUue7foWZtD/W6rGVjtdVYtdVbOVwIWxIGp1a04jC
PLNTC+R/rM0IvTBr20O1zlVmgAIRirWiYrxIZeyYFNP2138FuzTeGLc/gottk6z2vQooMk9WHgwb
E836cWXDNekhWX7gv4zJj+sChcfmAlpL9KKWTZj/f+poLEOPMUXHGuZ18CfVVVNTMcOPrhHAyLjj
YeR2zMtxwnNAR/GKgr4RviP7A9pNuHzN1GSi6Qq8L6cyKjgKTKzuIxsZP02TT5Pe0cklbd1lFkVM
Zle/fLCNKE5riqQZ+yWCdpbggC4z7c5U0KlIS/CXD4mPpgKqCLmo9skS72tCuWus46qSFJZESiHa
wofqxOB25ofmOAflRQQ+tpd7mDosDyUD4EPwHAaqTgvLSCbFs8pnWxnCpUVdT52CGqVBI5oEbdhd
A3iXxjeU6CyPWpHgaCmQbYvTGGqBfRKvge4+4jan4htLS1QUCWURoPcmfwjtEgNgq9eckm80sC/D
0QqKoPYtMK6UgWhshH2eXz6fxUjnZUNjiRD+/SYpoV2zVFKDN0+aPloVuBrurdEXmDX7G9dkcG+3
RUo7DEEYq7ecVJcRzgPlE6OxQFsI4uC6rP3jYGsGRSXLwAjIx+NkmPOs1xlJXaJjBLcAkpY0H5ZI
FfTodmsJREH9jdgM4o9XxHloh6xcoRrxcXHzV8XBENsFoLMn62/MIoKI+fePtRHHa+JSg9sIMtFD
q85KAnrAs1QJ0uE909qK4BTBJD2QOwu0ztC5l/Jnaf0aTT9XbH4oAnXY+0RbQZw2dOaqjGz3yTNS
VrW9kCiYNNFqueg0nNdtFwXbdawROOs/0lq+S1pWJW6xA507ddd9vv55dl9iBAsPeEdbCtolnOdV
8cY3tRXTrvMP0jpQcn8NLX856E8FyBVhXH7y1IQCoXuedyuUXfTGdJs2VRZi4yL/A4sIMvBwDdWj
ciKHijiifufbbDJvxSBRtzB/YOPNxM8uZ1U0k3JG8pit5Cm1n1eSPFAKZWya19yKnLyazqq5/Bji
KNTTzrXk/kRW5TbvVjyK6U871U71NIXV3DjdpBxjQ8IsLXAhUFq3zNYxk9Ft+jnGrNP0zYQ7ikn/
KC/zzZiRn5ouHRe7fk1o5I9Wdjan2rVV41hQUft9/1tuzsllr5k02SSNkRfExxXwq/Y5+5Z8isIu
AZWq6iSH6rt0L5qW3ssrt3fLuS2jTXvJquGFzZEe67L80hYovoM7YF5GgZ3vmt/78fjnBpKRaZAj
ZHWFcVbym0x9bYqH65q5f5r3uhKnmFnfzQ2iNDTFPJemX8dfreSBIF2+Lmb/JOg6mehm2aC4/aj/
Ux0Bb7hiyYACSrmh8KyGeCpJvOti9rIAglDyXzGcbeeSQQFfyFx9j6ajCcpogrmsRxW8nrRmJF5D
efx3Ern7Q6o6yaWONNg2kxdl0r0kWw454NlLLGtOQAOJMoyBG6KD7ge1zUm59JvMKzXShKWq2Ast
QTauSs74vT9bLrljYOpyJAqj8k5msL1b5sY3LgzIN0NN6lnxqubRrO7H+Huy3BpyKBluOX2qKFaV
fl6/212lYV0nNmaP7UzO0jLWA9DZGYdlCfMiPs52FloWFZExMK34xVu+y3krHG5OtkYtiXoT0Ars
KZOd4y9IizHhzlpqpb/+BPeNwBp2I95GIBe/y7rT00KFwJjM3kq6p9oYXEzw/agU8y7NRVCluza+
EcdF8SaKU1rlcCMkity8UQBKgdHTNNW+R/EkUJPdu7Q0zUaKisIFP8APSZGsAXTRs6KTPH+RBwHG
2e67E4/5/wngFL80oxbFnQp90BM4tA/0JB/Xk+KCScOzscl+XQNFp+F03uwaqyML0CZA03c3pMrL
lLYCEbtKvjkPF8Km2NDsScJDUGll3zKmL9MwnzStFJETiY7CG1PbAO2ZwpjyylkNbHD0unP9snad
7/tJ+I2HnpZWU0e4rLJFibb/rmZAt0dvQnudK5fG3mp/vi5w/0gmHuVoTGNJngsqZRNP0zohEhPs
3jQrWCgtwZH2XunEepfAfsHGMwBZ1V40oOp5KyBjh5Y6MzXArQB4FeVmLQdXAiDz9TPtNoq3Ipm+
bETaudJbLUFA0QPpR32IwN9pnPIQhN8H0VTSbkcE+DKoMKLNapt8Yz9t+64tq07xYFO+2n+TSky2
g2W20leMqn9Tk/a4qL1jRNFBcMrdYLKRzLmkKdOpKZmQ/DZmerZ9QFg5aICGfzJhQ7AgbhPMRpFf
Nn2ycc6lRoMgfK1ocQCCO3fnSHP73wdftJWNIF77m1gyrDVj23vdfNCB/jN3liNVmF2iaLUOJBDc
ILuhX4IWwUId1qXQp+Bn5qwcDJHgEVwxD5y/Dqg6WEANBKrq4rVucsherovbbUtgV/x/4jg3ZRul
aq+sLqAGjDmofSqAt5K5TWCF0X0WtD5xQN/2JTsQCvos6lERoNS+49/8As6BoRljLFaxAn4LlRfF
Y1QZ+v18YqDK9lE0P7zrWt6F8cN0lV53izqzLoy6ev1UBLn5+0kAwctMw0q8AmY1lBw/GnovK50m
NQWAtm1HH4kzRw6ongtw75UiBPFfY8xHUZwbAxyuOXRlD9TCLqxoiC0fKQqvK8jO5/kog/NbdZFU
Q9Fgdbs/0Fu2Vo3K4mnAMiTTBtFE0q8ZzUdhXBJQ6HJBzagBGF3zVx/Gi2PXZzIIwstOre+jFC76
Z6hUEjXDFzIcdKXCDBTpup8f5nB0ltf5xGDm7HvGy+0knibIc0SfjLO3bhn6su6BYNz3D7H5UAxP
RXH8l5+MsyirGWTTIh073+SrbueuLxmGYMHHBfR1EcXOzovlw23ydbFuTLNotBMVlUXlOIFMpD5Q
XwOHyYN6qE9YF/evH09wg3yl1pA7baIWFFIG1FU9HpSsc2IqUHuREC6O1UVurRar66jyycZilvao
d7/9WGD3Bs+L6VSUrXjsjLgY1ixCd8ebtdnph09IpiryVzI5Fvq/169M+dXtfZTFOYqkVktMiEHj
l9PkG4f8EHsxMg88hZiyl0H1XZiD7N/g+/HYv9/kO7GyGFq8llD0/zK+uObkZhhpLP/Ct8OYjkOF
mc++/3gXyvmPGHNnjd3Auiqb4kWE/3hVm+dBFLNE18k5EBUQiFlu4zrN+naMnyf7q+B7ic7BeYlU
V5ex7CKGDtUeO7e7jC9F0DvAv/FB0enSt9hY/fYT76OScG5jXDMzsSQggaoYxV7L6CgnjXf9YIJz
8YWvOFqyvKsqiKgfJdtXpVM+eEUqqH39Q8z6nxrwGDixPfZt0cG0jLvlM8u1e2d2jb9VAEKJxzKF
0jhfYWmoAFMJh5pOUcBaK3MITqqgd7P/jwgpUD2dyy4oMiUyxqCItYo4xJZxaKci1gDRR+KcRZ9W
hFAWPqrYXfrDuHhaHloiEj/htXEOQrbLlKKNCFzdI9A9D80lPuQv62n1i8MSqoXABTLl/ZhWf1Bu
nfMMc7dW64z5Xzj0Z1V/anNggOJtoh5Wc3VKS3azVpBa7wdGHV0wIhsKGtCcPZWqoSlVBCq23us+
z9jtMz2ldg0AfiSgu4qPosmdXY/7Lo9HOa8xyytLNWGlSaemN50V0kVQuN4PJBsZXIWLKFNB2hJe
fXJrYJlAQcD4AWYXI1h91SFg8vJE5IS76ggoK0hVDQsN0o+BpCR23tQVjDkbPi1LYCQVVrlvMyF3
365lbeRwPreO13GymxYFpzp1dOO7YgoC/s6zHDq4kcAphIFojykF2C5WigsM2gNBdwSjtAk6ZCm/
B/LzESD/vhkXsWOrg8C779vbu3Te9xYlXSdg1TG2IRKAq+kguctrdgT8TJC7olFhwWXyHjiyV6Ur
SA12CQxer0lzB3pkQSa9a9GGTCyQfdoG6pIf9cLKJ5qmE4IwY51SwhZgdGA9/INuNj7aRgznOKK5
LUFfjSdJthSnZtSdcjTuzEKoHMxyfnFQGzmcmlvRNIymzULjUDhtB+rZEHN1IHdL8oOiXtrhqzIW
DhAErkfkfS+1kcupPWYrpMGgUPvo0/IfMnAP/ZVPKJP7uQ9SleN1ebtOaiOOs4HBopjZZlkv2Hsr
ywWNhjL9kQhUTwzb0nR8vI+KUWBbo0HXBvGr8OUl0JNP1iAQ8VaF+fVrvcvgtILOZaKNEVE8bJ0e
yWXx268YR/fMmxk7esgz0GAoA71DcU/Upty/wHfJnJ7MsWH08YDnj9Gl97m23CnZeqrqWDBTtGvA
xrsYTi0GS+tIq0ItqPI8Ka/lHwykMLt6F8ApwizVSWd3NkYQ/t8jdUbfXD4wtCMRthK7kisfi7Ci
5eYpQqJlqAbM/Xq1cm9E57a6p7m7yCdFaEyCW+MLr7Trx8iekdNg4AU7IMo5Rfks6LzJi88j1lua
F9H+wH4x4/0eCZd91pFEy3iASGByno07Glov5H65MD5P68E+2d/wzkImCiqX8qeomMGU4NrFcsko
1iqHtegQUiasnSq56euASUEb3dXt2mEYP07dd9+vO5CdQvoHxSHsG2y+ZoGNfDlNkZ6OBxw2rNzC
pUfitE51J5q3ECkO50mwmCcDq0cHpVDkTyV0xxnbp0r6FsdP//JQvD+ZoixeAaDi5TctmFuio+5k
R/XAKlAiKM39RGCjMZwHsdp1MJUZEY2BbBsHlL981JjvGHEbPSgiT8n075qOcI6kyOsxKwuTMekC
P94tD2ClcegN43umBxHxjsA58iNhbaKrIyA2wfdctkiDB3REC/CqCzKPNz7sK2fiS17Loluj3eAG
qfrcY82oLMvHpDT8zqb+ZPaqowKQJUJeN7e930irP7bPkkm/jZJ9GwFyUNct6nTzikBvjYGalmGk
Ui/GigpKxZHljOsgWtXdWYT+YDZ82WytDS0ZOllDZwYQoN/KG3JiZSCsD96wTqtxSs+AbQ2v6/Ub
4Nq1m+K80xzrCl0X6LUql2ExJaEMkiJHqUF/A2gmvX2NZAz4ZH3utPKLKWMnqU7vaFqjg246BU3c
MTJCrP/aTrk+JEX3WUfBQCq0YJB6LEk1rdtEo0/kKpT18caSv2FW0Ft0es615jnqlaNRj+fBBhCO
JXnG9MnqWtMxo8HLotc6N24mOgUkkm61xD7n0eTVBsgZdFB6EQcf2ZkV82hWaeddv5b9Z5SpYHod
UOxYvuWC31Q2AJea0fMwv+moPWcP7EPggm4mDyhvaHj/kWG8C+RHIbRMzayikzDeiomW9A45ZTwJ
xi3UXUvfyODehjLITBtiwCriGyBdHrsga5z2DPTZS/VJP3aANS8OUpCeIl8F2KX2FcM7gmR2N/xu
fgGnbRkaXfXUWhhSWGeGReDEa3D9y+30y2BGGxFcyLOUpa4bzKN6WA4kDzJGaentDMhSBlFdno1b
kNkzXrHp2F/0Q4PG5x/lf5sfwIU/tCrtCQu0oI6MTt0UtvPdWv11/ZD7D9WNDC7uqTJZO6WnqFz8
KIr7vnSl2Me0Yab/IOWlI1/lxhdIZNf2i5/YSOTi39jQYh4a7W1UZ3Fo2AG9V71PF+c/1GXR4yrw
4ftpxEYiFwX1xFTpko04Yyo7uvZ1HheAI99pyrPZBcnwbNOw1lJn+v01mY8KxMXDRi7aqtfxMlZR
om4lT20wJyrd19Hj9Svdzc025+NcjE5jac3QfgB5LCgdgZBQ906KXUjsSJZ65EgiKj/Rhf7SWlXt
KrFzHIwhirKuEzagbxi/exkIx26ZOlxRlzcr3eSAuW7g9ROZ/2FPWC7UZ9PsmuXo3nKInBaw/0M4
T47o24n89psL3MhNSJGl6gQX1/jA2fA6Jz8QL/qq3JafjRO6a+EiC1za/vv8/Tu+5SIbkZI0GrZd
oaXRAtEm/mqE4zm7KY4aeNfbi7iDsptBbcRx7kUpI4L9vhb15XjwwA3tmKQIFyLEZWFvrl++4HsS
yuMmRHZD86wF4V6v+UArAeVpL1VO0p+17KQktz09ZqK+KNP4ayK5ow2S1ZRayzJR1OmrU3QcDsk9
gDEFIUIkhnOe7TLMTdcg5THmp6b5huFbkKouJsBtHmflqYkFCzK7dr65SM5zFuOInooKzs76Dcrp
rEavC72NAcOCdcmq/aMq4kYc5zatBGusY4TiCsPToSGqHZcI4/V4f52WULQetmvmG2Gcr8TKDGax
Kcwt7wAp6C3xj7k6x4YgFLCffE0vOE9ZmvOgVREcV0zCpvnLVEBxJd/nWY9NtO/XnfK+Nf/vRJrM
zGJjzXIiD0Qnb83yxV/hJmPwF1qPWlA9NwCwEXVhdxOijTguJRsKaWlV9rUakJQ0s3SPkPB6/Ui7
DmMjgsu5SF9ncVWjbsl4hLG1gJXk3idqebguZgdFfft+0WQu8SqSKa91EwWp9Ki6mL46AD3d0Q6F
X7mSq33DcMMhuSue3OZFIJgd4J/VAyM9Hz9Z18mjMkcKhnqP5bPmVUGNSjMbTMU8lnCCWHSbnPOQ
0gzIsmTWPI024LLvD400HZZaxCsgqAGAGfnjocw8nhZTwW0uQXsD3Mmz6bEtmRUQzOJ5RNGhOJ/R
txQ0vzIc7ywfOuWmHu4K0UDndU+BRc+P5ylsOuckRpSUy9uWhJX02JHMofmDQBlER+F8RSu3Y0t6
OHfm/pIQ7KOH6BU88a6qIFVlZd8pLIS058xMr6gg/3rrAaehmC2ksuVEAGa/sWFWR+qqocgZXo9e
2luWt3FQqdT1BUUXDhVMcsITLgAwSqCGoiVSkSN8U9CNnCSPOzYkhwfpl8FnwKfJZX6Q7yka56wj
Vae+4MvtvjDe/dTbD9oIVKSyNZce9Q9yIYGK3bAR8y/TYfKQhbtiZMC3dPfaN+PcxhBZpJEw2wxN
WQ/5F1YQBpazB1bmQx+Op/WW4bzKIcYcXXHFW6Cmb/tVm8NObdcAwQZOWanuUIJW8s6hmiDx+Icq
mAXaByz+qBhV5WxuLbNejfEUlgOoyhsPr+WiuBWAcNPLD5IvzQ6WVrCw1WJxHGj1qVuLuaL23fP7
r+Dij1U2prYAWcfT7qJgxfjoHNLLdFD87o/j6bswLgh18SiPRo6eoz1hka5CKa0SbU3uf7p3EZze
jNUM7p4WNfUGtYP4JavCsveu28K+s3wXwX7CRjukWClrzOFowBH7XmAiTPoxqkHdfvt3UrgQI2dF
mcs9K56T25x6/Zq7PVihddFkx+6FbV4s3GlmaelsNUHNt44/Tdk51zHPkYomvvYD5kYKdxqARdmN
WkLZ06P9pcas6PxgOpFjuMUTFcKK7ic7G2lcxExnU+2TDHlbaTvqiUGKpV4fai22O5zopveB7Y65
PYp5Eie7Ez1ghGflgmlVW80yg9nImwwnCoYAFhWsgfUwoyNcBkJMnt2n4OawXEyV9LjuohRXq3SN
Y6F2lqrOTICJoyLNK5ypOCv1fZ58vq6eOzumHwoxPGzbhO3xCMhE2lsbZPlLC5Of9DI/9j4biZxe
qt4RR4X9sPd+Vo3zmeZST5ktvw27d59Vt/SQvd72TnITP5YgHLVerx9yN5pvxHHOsVdUQKmxQl56
NA4smv8pifbHq+Tcoq3HtlaveKcBMQWjK4WX2pbb6XWwanN4/UT7fQwsgqogk9FBOsSZRr10nTSz
7lUOvlbNay6WD8KJrxY2TVaXwRkQv7wIkfb+4cO9i+VsQi3iKStmWCRrn5juioTZ+jaC6QIbjK4U
ijAU/sEG3+VxRhFZciEXUE82VX3IwjnUPSOI0Mqt3dIV1c1F0vgOeab1mTXlyBc6f0LfOvPjg36s
fSnI/U44Gsyu6pfM6P0L8k1ybSV2M5dYoe1m6s226prVpdD8yXYkzMiJCmj7JvC/i+T742OcqlIE
IErs0yRhE5iAIme0YqJO1z/UzN/lcDaQJ70ytSN7gUCOcibejzd0jYto/P0fYsO7IC5BUDGxQ+Ka
GcCAQivIMe+i2km+jSh+ru7sD4fBww57CIAn1LUFWJfsb1/7dFysHaplpRJF1W6QMgDaKHddIRrW
2A/n78fjAm2CjUx5xQ6rV63rLa1Xp6q67yCqOl73I6KTcG5EX1rJnNHo8ca0/RSr3f3cUO+6CJGe
cy6DqFE9KWxVPAESbW/X4JHHyAI1w9SsDqb+vc+k4LpEkXPk+996HQ96qiOzUx/a44gHahP0ZzRR
fUCKYNgf2Qp6i0Jf9X+kXddy5biS/CJG0IDulf4ceamNul8Y7USC3ruv34Tu3RGFZh/s9rxNjCK6
DsBCoVCVlSnYS74d3qXFOJkzUnASagGbWVci9LmDxU0jsOkBrT59EaxT4CR8M7vqhzGhBc4A44eQ
/T6U3Ow7UiSsdXMVV8PDahFlzcerBJbXtgwLDByc788aAeeixApQ5LFFZ4iIaqvHkerNAOf5mK9u
cRZhwKylu85QwPtnO/kSu3mzBEP9Ld+6qDJECsPHgcsEj44OIhPkClzgsrca7KcN8nR7cOsyAl8E
Gf0m/qJC6D1Lf1m930A79PIHZEv5LY6YuL4VsDAS8Ca/f4HomTaizoWldqXiQCGJ9pBoum7lj5fN
HMP0dna4/CdZ+mUYWKy0vkK+ocEkCqo2kEqW3MnJZq/4BAoOzz6pV8IcWrRCblcpmW0QPgFzRkI7
Km+NsLpXIqI5VTQ/a68jZmNE7/5qhGO3XubDu5edSTs7XXOg3HsJVKjaVUNFEYbFxUtfjjsFZDF6
PA1wzZGb5bnuHO3H6ldefEILDMoDVzrG9tmcGbQ+BNFUtKHc6ejWWJLzDH3vLs9cmlFn1qQw2fLn
kdDnf+k23OVg5OZ/8T3qwxoWp/wKHKFBjeEl86P2YD5YDi7fhwIEyIJjcRhidp+PuzGUCQ+hZcbm
9qvp5pqEAkAjwHUeRs6dCRaEdh4yJ7JcaQZOBFmjTXJTCt5kgY8IXIS/DnplmQdMMGMOobeAszHc
2YAGRzI7zUzdBuTGl7/W4TVrYhQcgq6gpOM1HzN5KwiEclWw2KdesX1X52gpftXat7QPiIhX8/gL
/WOMnwafx3HtcgbcGfMnK/mY5v7lxRx3mN9Wo3ORUVopXVUN74zFdpofwzVj7myulBCKH7kjB4AN
fBfGKhYFfz/Tb4vioqQxqvUIdBhasPQ6nk56VztFcSf3aKonD8r2nK/PuhJOo2d3ghri0XaCNB8d
bALGLvA9vPfGxJgKs6AW4rP5RKqP+i/Bbh6tzFJtG6pkoIkDW8D7f1+x7HwGfou98btTjq1cbG9x
Zw+ghBsQV4lc8ehwWUQDbQWoXSEfy308Oozm0CY98dp4ftDk7apulzOlwuK5fnTE9oa4L1bWFtnI
OoKVqC6iLm/uZhIHa1HetjMNSsW6o+n2o4wNT+umoLOUaIsHf6sNd0wMB2IGrjFt14ZWO80quYmZ
QhgYOFo9ucnV2k9H85xP1JWrBizy+rkxx48pRjjmGX5hLk+kTkMJ0pVJRT3FTANwm7tbtXi9NoRK
S+6WmHhZUTkgugzUsvatGM/0GjJalXJegMroiwpqSqY7Vjig63YL9kOnhOau0pt3rTo747w5KlF9
As7hFXMfTg2xug6cwPiN2/Kx2zJnadu7rMvPmq6diiRxUIqN4lr+XhbdVUf1eyVNgT1bIXucyqGU
VwGE129TWz61desN+Xq2LUx8Af9dJQpGVIhDZTUYk/4Z6Yprzv0pgfBiIpV+aXxLyOYBVHYu8U8a
Mlj2C2gVpKN8s0y609vIpxuAPVPoH5squglkDtvcuNV6qMqoL/LaO03W4YfiV9drHkxLicWVjn7f
pq5a+LWt3Y1W45UD8IkYz3FiUpx7nUTElgNZsp04M8N4yyJFeskruXKWBeBFgwIPmd1NWImaqCdp
HAJt0yG88osYEjYQtMKL9rFKBxPAxyR3pI14nYIngFx5Spb58wiQaR17M36JvTRXkH+4bZbZjwf9
h41ovRazk0mZC71Jp8BIMhBvX8F+uAhuisO6g6UD86mpYEqAYOX789lNzbKsBGgT1k7TAEUGyeYV
04KdwiQQPV4PTydYd3RgLsGfxyfwdqMbBOg9zZuAHbWrkzw/La1gQO4woO1scFlKAkEcbaw13OB0
DqtRvetTNRIENZY68uHa2tlgwWF3hWcbKOfnlbBizeqbGOa2PBlYFjx88OwpXPr5sr2jZ8neHJeU
GMNIC72Guem1I4gydEgCVVzxOioD7+1wvqDlijw1TfzfAkpkQUllDSwU9ITv1aOMYWeJv8RXzLdm
MqnY5ClerA6kVv3qRHxFcVfN+WGGOsoouGgj+17EDXJYRtyb5m6IJjepvFolgcMrkAoBI7CfQP+E
yW4z9H35/fK3OywW7e1xF8UIHsBpmyWCj5fdpygJyH4TKN9LlLpbj7GBD4/VLbb8ahFxkxw2QPem
uReQbuTSOswNAk9Q+4MH9l4/80Dbh+8q+Q2eYOytHoNkI0cHhf7bhbODujskKR2LNrdxE3UeqlR+
fVuel0h5hOneo+EatCiWQXA63ERlAkGU0dnfd4aHre71asSyizHstEjvglETRACRCS7ILFYLSeIC
jFXW/GExvbjxF1ElSXDoXxOQ3SrypZfz2pzQxz1Np+0qCU0MV4r5v/9wAfwTk3UuuAxGl1YWwWf6
b+noTk8cLdTOLJRl4ZQ5l8/D8c4hGQT3IHyTr3XkSWEOkGTDEMRwrYyJo2/+kH26bOM4urzZ4Dwv
m3NazmOKI0ceV93dups5v60LtzV+prqgHnvYxAIPvgWgBjoivzF9UaVZJ70Gx/LsTp7kpG59yyBK
k9MH+grGF82X7tEQvbzCw13cGeWCij1OHYZ7czhH/nWoo1H7lC7uZROHCe7OBBc8JCTuWdVl8Iuu
cKxv1ZI5yGXKNaglgaXjkLwzxX2vYR0nPd0M1LTP5TfVRVc8AuGLk6sOOL+ADBEVMg6LtPtvxkWI
qtzKtUoW4qkhi8e5P30HMeUjQxHNHkDEHrTKEkd0jbOg8FvWsHubcDsKRdu8lWvgbFMpSMeo7hu3
zpBsy97lL3dYc9u/Tbj9TJS27yB/iNdkwGqz1QcGcTRO/TNGIwZ/xZ7WQeXiHSZilDh0y10yyeVF
jVyN8zQOxNMkDeIiZajrq1eWimCBh3Mu+6SVi1mjXk8EED005PLSjds1TI3hZlEf+07NnJ5ON6Yq
O9so4bGSDI5lziEIck9tk/i5ujiZDO44cNTc2vFza5QOkapzXaYf7exm0ITFXbbZv331nXNzV0Xd
lERvMkYXMqKVX0KfaP1i37Ze+WEKmWvTQDTgfRzSdya5z2AXRavPNUxCu8sFnWLE+CHMV36I9Cwq
eAqtcR+DtMuWJhKyU+t1fL0J8ps2wwiOGgxhcSNqTh0eot3auBx1TeS+BVEE3t3d6GLWybPz1CnU
K6t5unyKDn35zRBfQ6NJocT1iHsxtj8bxAFT2NicLpsQhFi+h6L1Q9E0KlLDhcpOEX8sx95Nyxdi
R+36eNmU6Jri9bR7bYLioFITPFniUP1FAdpNPdMfMaEVdUCF4Rkq0h4WxXV+wqActIwujG2DEVAx
XsEWM0VVZDgqoMJzJHpdCk6azYc9sgH2b9hwxPVUpwNe/YK8QuB7NndtTFtvSQyI521GtNknDcnR
UIc2FaDhRZ7HRYxYqmiWDrjcrZJGyUwcxSyfjDIRDBKIzHBRYoibyZLnUvfM5FHvPlf1p34WdZlE
N63NBYdShQjLMCGL1aHmQaP8kU1WQ9AKLPL5tR3C81z7i/CNx9KfCzHX5oKEVhmkxJQEimAo3m4h
5lx7KM2UuatswUYe1dkvpk9drp/j6eflc3b5SIOB8v3bA8+dpkhSfLu4Bb1RmGmaM1cfsyR1aWyE
l21ddkeTFy2hEyAqxEbpVkkfjeJW6Z46sKO3qpBTgT2J/7ydpsxlm8int0FbCzyZ2wRD1UrnkBgs
yhRyBxrF/2nkH3PdONtq+4q9+FJmP19e6R8iCZqjjFFM/Y1rVgbL69CDgP614ALCnqtFcW1XC9kd
g/hvZkC2XjZ5+PxCixnEMzrULHjBolnpGghL4FbL6rsJ4w3Asqu5b0DveNtGR7Ge6fzjssXjRe5M
cvFrGivDXlX4DqsqAeboIX+6/Q9DoBqZJ1Xwcjl01Z05LprV1ghsxwL3Scm1NEFI/CQn4YpxyL8r
l+0scQGtikeS6jRlSCrjDMAdSClijFc4Y1De109VuIFFwhNs5mEI2NnkoluV9+2wspoZqg8o8xSe
dVJPqMD74LT1RJy2hz0jqDeDNUAGO7vFoz7mVUmatkdrNL3OC6R5DWZj1NP8wwTZIrvsEmGSdxi9
3yzy6YlcVXU15IR44+pKqq+TcCoEDiJaFZ+fUMVek3rGYFuHpr3k9G6Vu5ZHIKjbYcKTerGviMoD
r5ybv8Wa3bq4WAOdibnWeuR300p8a0geq3VLXU2ZHDPpAymfnHSFbnHyS6/x3+WEcX0DOX+c5cE2
EcgCaT8nojpoS3t1fF33UpCp9bkA9wE17zK5xHtPX/1Fr8JM/VCu3QtZ0OMA3UGz5Nfqhouq1JxE
1T4J/PHwtGGwDL0wMA6ARu39xTCRuAPQjrIywTM5qz71oenmxdf0ms1Xs1LLGornfljI+H0336xy
16+lmY1dLRhm6rbFl9FVwmPk++WVHS8M5Q/L1jHFpHJhBMsqaklGQQeDbk6RfFG7Z6u6rvVHiI4L
YvKxz7+Z4uIIGQ2pMPUNndlOB+/s4nVLHaJ4IIodh7EfBPo65KohasXnrUNrJ1beoIUwu1bYzM4S
MJYBcOksV+S0uMVt41dXvbd8KvziRn68vJ+HnwzVMVu2ZTRNDa4+3W8m1MB71jBdoSy7FA9o1v3N
Pu5McGdMpYNclZif8KQskDFraSw/tVLQhjl+o++MaO8dnqqJApjpymosjJ0Bw+i41TAb8r2L6OB1
/uzpjJ4zqKPaq0JUAtvvQlz7oW/ufgPb610NVe4YgRYGLhHA8ls26Un92CvuJP+Hdq58xuRKPfE7
5MhN0RRF6mWpKtSwuBNRkGUuhxlHPV+MUFW7D7I9urWk+5cd5Sj925vhT0OhpI2dsojSPrbmddq8
TNOHfhUcBtFiuLjVSDItV4hWefP0vYfAxSpdqSKA8GEJYb8ULkz1qdZi3gL1OOvmP+TIpWt9SF4j
Yxcihb68caIlca+DTGk0W9LQ5srlG2s6SfV9bwWXTQi+DU8EWvVr0+UT8tVWN0E9ZIAo56XLbqr/
v1wd7pM3VzO5YEFKHdPnNSrdSXufopaY9SfS+XJ6rcq5YNcOKwh7W1zU6FLIqMwgXkKdh5yBYwCc
IJT87VHRIS9Rok8IhpJwawRmj47w3ioXRopyyDap1BFGltFp5G8JBnG0EwHJRC94dr/OLfCX5d4U
Fy3UdpQ2GZVLgGysR7uffyFOur1eutvY/NjMb4atgJ+kDDJqROAPcZquPUGvzM3rOipizcCraAis
CbysuuFD3QQy0r1ftNSRAcGouuu2X06ZSV2jf8p0ZIZ54lpD7SylHq6JceoaABX0JACxhgPFzZAu
HSZvbFC6/tKhyZpIsa9JkpPQ1ils0zHKJqyz0qPq5KZ96lPZvmma1Vn1za0q7bqj6k1b1Kc5qSGW
YfnLHF8bWY3qp+lAt+RusHJ37MfrBeV9eZu8vnnQ8tqHTM601IE05sFCiSflnwniZxlX51EHpmHo
/IlmtdcmDZRvE8HA2tHFu/8CfORMF10FXSnawp0nzxCducrG+8V8UoyzaoWZIglC6OGTyyaGqckg
xFSRwb+/INrNtGJasEo5KqWMMUX7zGqlrCvanefIEmTUh2FhZ447QlYHAIeyYlvllHqrBmmdajzp
1UtONwGsi0VMzpcJKFgUVZNVDIbqnKVFljtSGoxqyjiBnmuUIIAU5sMXkF65pBVJqx91HGDO0nVk
Swax+FIE7rt6sXqYI6bbnFibeboq8ILN0cYpP6g/Vk+FHmjhCm/4g9LEO8PcOk05K6Z1hSgWadzu
pEWMxWstgB7AwRASfx4R7LyzxgejZGgSY8YyWRG1xIjOKjkSZpAqUGY2+v8/S3tnjAtHmdKZamdi
DHVUPnTFgyq/jKpo1PXo5n1nhDtx0jIWade9QksgVIH8zNAcE/7PJvCsR1GF9uDmfWeNS1k2aSXl
aCKBr6bWzeaXtFgduRIUiw5ujHdGuIxl3czESkugUaf41EjQQuxxZbTXXScHnSiVOIJYvDPGZS5r
oWqtZYDVrR1jHcSbCZ4Jza/Gkr9Ii3FnjfQ0QXwsNlF6LHEEDBppMbpPVEUITbsPnV1Do91MHEVJ
I8vqIlnebnOIOF5OR4Tnk0t5Vgo2XmttcUxuRtNVz2ZAz3lI7qVb69rJr0GeEEy3g3A0XPC9edaE
bmsStRkHAIPz+VEZVQfzhBE4EAXZFjsJvwe7f6IPz5hggcLR6mI0VvOxcjAjCKxfJYjcIhNcnBnW
qdaVbgFUERwr5Vpcl2oZXv5IxyH7bRVccFkNeUxpw1DUmfl9rBIkOd11lcZeVxvhYEthXWwivxCE
z9cK0O6BtJp5D/ki+IWpusO1fZX4GGJTXTtcQjFv3sHttz8rrwnmzphtjwNI5BVM12CaprHorUo6
x4yVq16oAS/6XFyg6dtxkGYNjjf04AWNU89eeoFHHAG73i2HizP50NB5qMCf0fvGufSHE72i/hTl
1LFOwPRj1Cs7S15xToI1cS67imgnuajTr5ZZFyWk1zYzSpPUN62nZTnRNRf4h8glubBRdtk8GAPK
mgmNnVlqXIxg3c2pesqy3Cmbyc2U6tO/WtprwN05SQnUbpyXuNCVyjGK0pFTf4PYpUh+UhCZePq6
spaU3MpgRqs+VJpfdNRN8od/txQuZoxx1yYpxYHW+4iiy9oFbXteRY0K0RXO09P1ExRj+h5XOBvH
ZvgC3QcfK0P1QfxEJAUhOFgq+/vu82R9rC/ysEKqFiVazSw+j/0m8ADRp2F/35nITYAX5ARJQqw2
bpu8Jgl59uXytxHuGhchaKy05caE29YHemudx3CIbFDu9yfUhILYv2xNcF5VLlRATtgcpLhBT0ca
bqylDDRFPpU68EZQQLlsSj94Q+3DksrFhq6zQEVH8IVoZd/pWnbTdJU/VuTzuFZRZ4HWWDOTqy79
MfTtaYQ6HunrnxpqB1rdf1MaPC4b89Qk302IlCutjpEXPDxp9620kCAu6v2SWG42pd/mAhSWMppw
eC4Dnt5UzpZ0mHow0d6ve5ekwNeUn8tED8z0hejll2HO/bwuvEqV7+K6Im6eLX5l9l5VWS4o4Fx1
Kb7ohfJQognVpcbHpFAD3QRxTjl0n+Y+u21VIOzy5cPY5i5kVs62KWobHbq3oWAYxjZlDTXY976X
rNkoyS2QaFJCHC1/6YW8w+zQ/5ar7CxwL06ImiV9EleQNXtorhOoZqAJEJkPYOb1xGy8Qi/nArhR
jd1aN4gNHWirGDhx+zwBmsM4QZMnIYeB4Lrg+TwMzMQrtILrka+jv3nEZ7PIGEyUIX1ng8iABumN
/n/iehLEDJ7Ug0xQFFw2pGcoUvn18HFSl9M2F4Lr8PBovX07fpbJtrR4KssFk3tgoKiC/2XmEnEu
HlUlCHmzw1cPDarTMtcgVJt8YuqIfRifaFhF9TVQ/1eFEI1/uHk7c5xLjpqyZUM3454yw9wGP/VZ
+ovOzbsVcVdhW7RxZzQsH1Mdzf5Ah7MZv1wOfIcxdrcKLn3O6EYkre4AM9L8EqQ11Vw61hSsCv2b
d/nOEHcFblK2SpaG1CHZTgqJMutWykSlyMtBgtdPWW00ILs8wTt5zQJNms+Jvn3d9AXFvPyu6pcP
l7fuCKXz7vNwl2FLlo5qFfJJxm7HyEdKTNrGmcMAsf1puilC7SSG4R6Gi91G8reippSTvKDAIRX0
Y5O+DL3h2k0dbYp1Xy2A3BWrYPT2OB7uTHKXo701w6RQAiepHcAC/O1KPdmPtqs+W0F+Z/+8vK/M
Ey7Een62Cu9tmmglqouSBQ77D3MtWI4gHvGcMXY9VONqM5c/AeUbTP+dCxIRqwjiA18kBZi+oEoK
M73+uU78ZvnQG97lnRK4Ak8RkyV2t2g6Ih7kGybja95+pYaTzKepRCk2T0+XrYkWxIUKo4OeLh70
EOeuf2wQxADveNN+vGzjuOTy5mq8SMpCpqrEJCoUKm8KALALDNeBqvcVdDn5aKJASJL+SM+iDEbk
E2ztu+xZLvP6P/q9JMS8LYo8+YkE2flvOHD2IcPiQoaVLVrWFfhiDKxUn2WUDqE5+xh7DYC/bcD6
u4zWcYwaUff6uAq721kubkBzeaU5e/AweLseUN+YXeO699KoelBEVVjBtWJxEWPbML1pzKiQVDbG
IIhTVJ1jTO4gUmNiP/pCrOARRGRVx6XQQMGm56PTkqep7x1bDwBMc61lFTwSjnp5+6/Ho4G7qehz
dcKRTk/lrfR5i4rP3Ytya4YJRgPSs+EXz4rgThMccR5U0Y5qqhQsGAJIGLU9NOnGHh2eyWmwo1mi
nCgRDYKJEikeEbzEtWRLI5JtKTJCM9iurJN+GwMvCIbT1K/cTuSbgq/II4TrZoSK4oT3Q6e+bNtV
b31aUG8d7M6Jy+hygBEEMZs7gIVeTZoxq1Aep8V5smjupFb/YIwYjf53hrjjZhsxMbQFnjnXV+0M
KJVb1oLwLzrSPEzYwAiG2fXsivFHyMWmwXBmDM+Jm/rG4+XliPyQBdBdgGx79DGHDT2cErooXTDZ
gamemuan3IZCkbrLwUPl0cDWCJkdO0PFM57XKM+k0MZ/L1LuaqugcyqyxOXwi9wQOQPuzJv0zDFQ
cmwx92Y8ke7p8u4JjpTKY4FnTa5XdcL2aU8rSPyZtC85zRrmihgIoLgR5VCC3FTlWcfbRBsMpYYO
OJtPBPDXM15vUeIpZztMTsUtk7cQ8khc9hIgjt97SV2j+76NE+C/qXWjGbFDLTPIksdBBjrQXAKw
kAjqyZeTRZUX09STwcgnDalpnLSOVWc35lgImsLHJet/bk6V5xzvNQiQmnjvof82fVpH/blPwCcx
PmS0dBJ5AZKbOqVxXdTpnTqhqN3NbmcMAW1Wd9J0f86nzLXs0lPaShBkRP7LBZlxHasMWBZEavAq
YFJqtE6LeV1UoqyMFXD+fM1CRof7rvKU0LEGUVpxGqCPJPkawkznqJEoaRY5EBdmKmnq2tXGi5fm
A2potPEKSIrWS+olVeI1RfdVMTTBy1SwiXy7TVpB80BZmXEawqn3LNTkFECPDEGsEbyiVL7f1hS5
VgyA1nnLhnKhgcrfUPlasgCJ3EBt0UqBIZ8/k5h60iKXbq2Zvmmq/uVIpF2+ANE3ev8pZTyvjJKN
Uypx+mJqsYPr3q/l5MGumaobdaAIHaWG4axp4hEd0Wqhfj++EDNzh/KnPpYRaLUjpJNO3HZnufm8
5DZSgiLMBpqhX5t8XrdHc2n9Ntu8DhE8RddjriCMVBJH72XgfK4Ha/HXTXq+vLY/5GeWZQBTBHVd
fodBrmJu9euTCwKBcFaMAhj3QA45jAk+wdSgLWY8ZlfE70fjzSa3n9s89MoGQt7XQWaUz65snzj1
CehMIYPmcZr0Zop7gOXGKAFhi6RaJlfTEEn14M7mR3tz62QVnInjc/hmigvkfZ4ny9SguDXInT8Y
Pk0qJ54/tMWjmWH6nAiy3CMuP2TWb/aY1+7SC71pu17VcXFYduyq0hLMuJtaDS8UZXNHOtxZieZu
UnVvpiLuo9em1e9f8H+r1+rr3b2zLUkxhtELVEF1Z3VRd38GZdqvDqKuFAKDbPYhg5wwuZWdAXmV
7VU/Lnvt8YEEwb9sE4KHCRfDJ0qAtgUaFxPj12QNS+UaGkKXTRx/zTcT7O+7Fc5SGRcgNEdUrW03
Lwp3LpQrCsagzpJ8PVvcCej9yyZFq+ICOZWntNZ7FH0bYFbQjsr11RG2o44PxD/r4pXBx7mkbabi
7E0aREdN9bZTW7dMahdyXr9k03q5vCbBNvIsWbhraT1b6Osq3epmNJxAWdUCyNifJLWFVkF02dyR
Qi4OxdvyuNACGvpis5goaJ6jF07qCfxwAxIpOjrzhDsYaQUkgKijS8lVhuaRrts3cly9WGmG2YzV
1TpwO62gZBoVI5rJdBNPrWhUUfQJuJiUGfkwpgaeIEp/svT70oCcbfNBSn4l4HO6vB/MZX4/p2/b
wcWkvB+A/+vwtZluen5muumQ4BISIh+nA29muFCk5Za+tqwijk87yJ6JizobgnX4dXk1f3gSvNlh
v2N3KHvc75Ut4dxjMI69COC2CjhEvr6yL4cgUrCvRQq6x8nym0ku1BC7y4ekxAVCqttN/iZXgjgj
2jouzihK2Ul2xcQQ6/hZVdE5a1TdKZXhvBmSd3n/BAGGZ0+kRjpkRq9CJrDefmqJfGPIynUNHbZ/
ZYanXCJLUbWmiS3b8kDVvaF52kTz0QK/5pkTU4nqec0yCBImkRb9p/bYCVFlf8iO/vn6PLhVN7Nh
LeOZ2ZlXp5iczQNVL/AiYBZskPBOmC5mijKiBqfAK/iZUEMjk9Qwr5OSMNUGp21vyuwLzQUyrn94
pv2TQ/BPQZNaUmKD4vC/7Rglap0NM4xMgqIDNxsmuZ67RxniCPRvRDb26Qv/QlQBB02trWaKMhtI
77cIMmyO4speA40c0Zz2cch9Wyd3is0hbaQa7HmeBWRyu32bN7N0gMpA8y6Zr1ablIJk8PgDvhnk
jvXcg0C6oUBryvngDUvvzMgGByCN0lQ0yHikzfNuJ7m8YalBE9ggtUeVOvlmo9XkrbfGub5lQ0iS
Ozh6CvarDJKVxg8AqxafScSL5ecEW8w/CdNZSyVdR1UBrJGddKWAA7ZOPbl/avDQvhxgRG77WsnZ
3QO1WUCKrsDxmF3QUXq925+rExsbze7W++283jFetzzIiCNqegi+62svZme5LUsDfKCw3CgvcY4n
txEldmjJIojmHxKZfxzodQv2hpZ8bKwUhkgYh+0nJt0ee/bm5B/VeybsMWGkDOLRJzDXeYOoFXF8
UbwZ5zxqjrXeblCR8zRMWjKtznzwp1xwTfzhNv/Hym8AvNiOFRlPQQ867nf2+muIF19pgEOY1lNO
0mjt0C0r4gc91jA40oxRO0iubi/BZW8SLJYH6FF7zHMo7yE2AAVW/Acq3inPl40IF8slpnZipGuX
QE2qA0MJfSx9ZN2ufquEDCHTfRQhOwR+ykP18n6utGJDlWuaUzwQ11sJvO6UYPZxE6k1Cg4+D9Sz
kzaZaA1PXSY0kMIkBiB1cQoCyXdVUFZkUfP3dPbNY9in3B0KyPyBsqFEGO9I70jmr1y/X/Perbcr
JQNRw790DLbHO2s6oOSbEsM/tyXIy+8lpHgLwQUs2jvuXqpUSuK0xiVol3irj6GsXREF+Kw+dwz6
4bILivycu5LksaRTIuM75fqztnlZfK/9Hfjm7ftwccOQt3QbUry+UMJqQSdTFImTtIrgbhUshAd/
xVQ2s8xG8bGP7+MRBFvyDckEm3XcDDDZUJNlK1A84h5pdto3+Zjh40/B7APi6Oc3TClHxvVigBFV
P9WRGgl73YeVsZ1V9hrZuRwdpTRNNzRX4hvMGEHeLgd5jX5WHeqJxB8Pd3FnijtLnVQ37TZTZCjd
daO6VEJCJNRTPSyC74zwR6hIxn7J8DCUz/G5DadocBTsXxMagp7G4YNgZ4g7SEXTSaZdAhAIejVn
MzfHAh2bXAaQsd9mv9I+q/pfNRJ2JrnzZEzZBE4aVIXbTNo8rZj82gRDQJyMTlnpT5cP7xFDBjg/
3vyRO1pZvFTlMmAnBw+j3hgwB+l2DlpV6YE96AFrDf/qDfJmkcf8GHGqrUqDGt8shxgiHOqzlJ16
0WCIwA15yE+sTzZJZiTKkDpyJqv5aI/XZqI8Xt4+dm5+uzh2a+Fu31Kq09K0cJqlsQ0knUZbImLz
PwzlOxNcwMjnQdM6BpEq10hLwqFdHH09jYMfg/Ds8mrUw9t9Z4sLExkGJKahQKWQSs21PH1YZ+oD
bOY3oLopM+nHKDWPdms8a73mKhOY3/vldpYzr8/pJyKpZ+hB3k60+grh0CAD7Hkw1aAEg7sxQSZd
tyNwIN2vALb2fRJd/umiX85FHWqmRFZ6tPhJdS/FX6j5cew9uXi+bEX0Lbiwo6pDbSsxWmJdOblz
ZTgjXQOpTkCm3oS0WwTfQxB8LC74KINcKHMKABZD6yrRgCqbgalGIZe1aFlcxBmSOFFKxhRV/WCD
dYinEHO2XXpagzSKAxlCqHlQuLaAYEO0PC705LkpDcmAxCE7sWIL/T8KCwoiAY+Il1KzGiYTB2i1
noz8O9x0VPzLfnGchb8dHJ5niPQWtJZmxLTkkxUyqpD0DvOTuVNfaxislT5ogjRCtCYu7khUteB+
sGdK091iaVFlQyMLBLeX1yUyw8WeeTGSeDaBPlp6X0KXEez+S/3xsg2B8/EIJ5JD4HVTEELl6sqW
8JE6Bxrz1hzU46/LlpgbXwjWPLRpmQiGJixsmqT0TruODnq8Tpd0uFaRTeqOMf/b/ePixSxlZCkl
eHjSkKcl+UiSWHMsaNleXtgf3E83wdtl6IZBuO9k1GkxjWxOi6Gfmftt30HaAerm2EGn4bb+q2D7
Zo67JkDd3Nl5i40EOWGx3Jv5y8bIqGaB9x3H9DczzDt3SauaJkPWgUsJIxG/jDzS8HnK+MZM/+Vq
uI+kmL2kWxo6crYmXc9L53ZbGrYFPduDCHZwnIa/rYgL6EQlK5gIWaDFoNsYlkD/zB6jr6eeCL1x
fKzeTHExnYxltxayhc1LbmPI8uSdtzZRmTaonglez8dR4s0UF8dJUZmSVaKq8/8ZdxM4A1/8L5el
MTIVM3VGca9JkPewP5vbs90KmXwE34hvARi0xFoUwMMK3EpQIL/dTEgrbC+1J52oEDbITubvMemf
veMbAeWmDhIZ8Vpaz6Mv+2OIQd/HKmLj7IW/fhY9Z47Lf+abPS5S2EOWKmULe+oDdu9nes1QpSgZ
hdS3vO22fx6/MOmUyk+/ijxSFKV0LmzMRg5KsgIXsQ1lZOlWVa5y6zTST5PljnYwaNFQesN4N65+
kgvuy+Na9m7dXCwxlEEyEia82D1PnuqWEMRlIpMStDNs374Bp9bV6C2Aiyiv+r/StT47Il60YxcG
HIZYEA+QZe6c2FQt6nLGm26LzyT5mVn+aIXCkQqBFb5e3mL4lPYy4BtUvpFbzDw/pPkpFlXMjlEi
1v+Q9mXLcePKtl/ECBKcXzkVq0qlWXZbLwwPMud55tffBe24RxSEW7int90d7Q5FOAkgM5HIYS1w
PcKHgOD6HYpo55zlWW2VWEeGKc9Dot0qqttor4MeoINhadym/DmQQHDL0aDmi63sRDIujUS1EhUQ
i9QJPUNk5T3plrJKVH7zIkqZcP3nThhzWLVEtrglyKvmawUQo6cMvIuKdR6Tn+roXV8Y/e4r62If
xEhPj3rf4/bW19qr+/RX1S5+F8+nysz8rvtTZLmgx0ewOPZxPJCxiXQ6LWVWaAO7xNm9ZHrqdOw7
//rS+DMkH9vIjsV0ebJqCY2AaEE1Gr34Lfk+hZpDee/xlrlg9AxcsnQW/5dAMl9bDBlgRZYJm2Pu
WmkqZTOWaJBypIm2IqBpcf2BwsLYngiJlocVCArSD2mMbq42qO7VBJx+/5k/a934ZPv5aTm/lzzD
Dq1LC8X6BVq0fp97BSC0BNES/0w/voBR2LK253nATnhbdlNEQQVVUm+KKVBjYZlMIIq9i61t1K1e
xxXZ+rTmkN9ihOUUX/Ak9owgPW4otmZ+7Akp67iXJRjb34ni5S8ss5lE7HQpCHUAK4b8MDazYKh0
8KtH7Zx6y+CZghcqv090J5G5skrMtFhTAkMpbuqfxAdcnDuc6hvZq05iqFNuHLUTxtxRWpaXTRWP
6J/OntLKswrJyVLR4fGdzcce0utj57e7NJ76iCqqLYO6qfWN7DQkiZfaA6YvzoswiOe3OuxWxdgh
6fo+GxLYYQf6pu4PBrpap/muod3eRDco5oFDS/FrkfVzE8Q7qYw9xp1ijlYMVaF+p7/Y/hzQYQw5
bMN/5Wc+NpSxO+R/C7210cohhdYBECYnSUYYMXuKn5ySl03UzMe3vf8RxxY3e/A4a2TGwjIjrFP5
vkRTaJfcL5EcoNvgx/XFiYTRWHmnLFXbELMAWrGXz69VcluYDVDhj1kZ1rlo7kig/O8OdifKzBqL
DE0Fupzyh5YdDONl1g/XVyNSRbZ4mYFuyE4MvCHeodaqwIzcySF/NK9ELWQ+5neUSuXy32oIW8ic
es2sZgtvsOpGCUq/uEPBHYNjR0odZv6QRdA6/FGkD91n8YzLaBtVU7ap7g/H5g4RLgytpuIu0n/p
IN8zyrtja2Wji3UVVMAoxBzM8xSOgXpSXRlYeYBuca8fIDe03S2McSXghFG1ASGptw1PbfWylJ5s
XGr553UpXKW3DVUHFDpY2tlutjJVp3hNDDwV5u1umUE5vJLXnnR+glHeJSsFI9DcRX2IYy9Tg9SF
GdG5kaZx2v5ua90K0OEizm3+ogDcLRsW0QnbX6JHmZJotLFay8IqPSzLTaIcNiOQosfru8dfzocg
xvHW1agoWQ+XsYJEaV28kaBUoMlOv/y9Loh7kdkfghi/W0qg/TStBlFz+zwmT0P3lLW/pextkM9R
JYjQ+XHAhzDW66a6vBhdj+2jsImVh0vsJQroLEMZrL9EeXHBWbGNI3K7JcDPRrXbsltnUd8UAspr
zenVt0yUkBJs4hevO1m9URWIBsBieaIcAzRQto71C1i9E3fwVRd0vKDRG8NclDOnodOXV89uS5lM
BBCF2lSj8Sqxb/voTxV9u64fAkVkve485DHap7A00KA3+jHTLjDpRaTuQs1ggrZUSjbJlCBGPlh0
QDdUbg3c/joCfZDxivRQtGl00Tt3u+m9UkS0xXsIMJeBZ03+0H3PXR1PCyoxvRMlbUS7yLhcHKhO
Cpvu4vRC4udieW3L11zUDM2/mXfKwHiNabXrqIroY+2GQq0rGHPOPKBamK/Zreo3h6FyBVvJjTd2
Ehn3AcLiqLHXEXwXzWXcnE5+MefwugbyL+IPGWxDSZMnmNXdCpDsVpi4MG4lGZzB0+boMjhu/Hh5
MiwQXyMXJKRsE6yORRMqi0mdhgjZC20u7zLSOB1m2dymB2JmIt/o/RRUUXE/GrjgusGT1NUrpMdB
098mEEO14Mi+vhOiz6Fv9Z3arsTIypwORxedR0G+jebBtPP/UgjjUJJ47JrZQhplqsaTouZv5QDK
pkoXXHBUMa74LZWa6G4tmH1UdINaxBRQCKUhpF2T4Ek6XN8y3iWgyyqgj1HRUQFM/FkM+hcsuVZh
EboeObnuVX0IEAdXsw/mn+uSeD5lL4nxKXk6gPq7QdG/BqyB0dePttoJClS889+LYLwIoFfkksyI
cdLykBTutF2Kf9MithfBeBAZrTHqUOPxLNvf0/ip7lpHF1IhitbBOA1TU7Sks5BbLUY9xLjQsayt
kJjl8fqJcPuQd4thS9YxqXO5qRSaYDEOmwfyy0AD9fsFGLyHCeNHd3JAwREj/PExFvXn8BdpGAYx
VFkBJcpnzdMidQXnMlJ2rX1rTM8dqZ3REKEw8tX7QwhjRVaMniargmvcEry5tKcU61tHvJ0bpxTi
nPIuMV3+EMbYUryu4PBLoH4mxgbvQTn7lIOy5s/opfcqODSA0fCQXKqDqKebb1gfYhnD6vtZlYoC
a1R14wRUOS/ZOu+6pojOijGsbe5Lu12gkLjPfLUZXFJXhwLDaP+dGMa4yJyrUTnDRRiRv02BvYam
Iura5tXd9ofE2FbUy3Gi0TaN6gaUNUF9iML+ZsBLMhYOCguUz6DJo50LTxdS4S1EUzZw42P83VBB
3lJZtzP5GXXCSWhqL+yFsVsYS4fTxYO9IWWKJor5DWjo/qZar5H5rZFyL1dbb+1+rvKbqbwmpro5
SQfiUVOZnOsHSA/oyzcoKDnRFDVuFSaR0/V2ooI+AalFCZM4w60cOVl1lucHTfcV69t1YVy93wlj
bvu81xOiK/BexVR7k5U4cSEJQisuRqi+k8E4KStdm34Ajq8Hf4xoKqsCu5JP7fJQjA8KRM6Y2F/t
yZF0NXc087GsQZs7x4rbKhWmD7bSbawf1qzeGgMq4gW+cVAOkqqAzzh1x067y9CRSPrJGQzZ7/v6
n6ztXXm4YHEnA3C7U9s6abmhIQFzW62mO6kRfS/T6mEj+W1UxAfV7h9avfdyZZXcHAAtnZ4DeCw7
pf1wF2u/c5s4Wmwd50m/pGjStqo+MDL7Ja3kX8U64M4vtqPVN4PTta2vmJkpsGnRKdGf74zA7BJQ
kk2oiI6g7ioUd15tgYSvbhcdznjBqZqmKobGKp1EskSrjBLJ8lb7q9fJEc1KlZts46UHxch1nfuq
4J9lMTq3xfPWLtR7SN0pLo5a8k2bwzR72ZYHWRdkbL5GgJ9lMbpXdPaK8RKsq5ZujBTkKfdVfNYQ
cHTAoELSQzTz9fWkPstjTmqTE6kqDbTWT9WdIX+zbO/63nHeKZ8FMPcj/I20kZa2POD1haEup0ap
bA6MQD6LwlpOEwBkgSEFxJ5g/THZuNaq82SK60L20K12WtTXbDZxL6o/5wzdlBqYBy3ZWWRzdcCp
7iTyP1WM+lXX5gIHwqlff/4O5nKOoiVpygX+f4EDKHtg5camL2naAR36lyZeX9KaHLAzGANuR//f
bPhuE5hrO56KSWssnKh8qI4bgCq2Q/4MrngMRIqubq4R7kRRw9mZOeCPZ3PNAD4kS/eK8riZgaQc
+/Lh+oq+xiGfd5O5vFe0/BfKBpPQ1mOUXJblNfrfP++oCE2WDdW0VYAzfF5IJbVklGwsRJ9OSxLU
SKOLSqicNMRnGYyl5WoTDYUNOns6/0cBAZezbjrJL3Jn3NGGnDlc7kzRnBPX/GwZPhK4E+Dw0Rlt
sKpazaelQekD3Xv5mSIsykfzUHvZSTScwWn3t4EJ/SGLUQfZSkDuq+CgBq/9lobogfFKV3orbtuA
9qCJ9e9rrPVZIKMZRS0vpZliS9cC/PHwzbcpni2Z7emjCDicdwfs1saGdcua53NHQTFtFXxBUQMw
hn/0lDhd9ziPp03UmM8/N6Kga1QBaapsM+dmq3VR6CqhVlzfUr7UKKyPA+a2/03Eil0kmo0HmaZa
QGf5rPxSrZgFHox4CnaKMwEzElFI+zAqT1Yj8k3Ujj6Hip9FMQc2TmbfSRVEoWEQHWmgPL8k3gCK
FcoCa5VCmmKeg9otjYWKVqskRlca1ciu9UgXPyopYP9N1YlWEYqHSBQTBTdAMlymDoZmbX7dHgkF
cHfJJoi1uVfcfkVMLNImTWUvai17Uz2edP0VneE3ySD9GTf5GQOG7paablWnQAib79NkviMruWzL
j+semWsMHxrDzpn1W7Ksw0I/Yqz/GavUxZzeS9t9Jwvgxe3MWfrieF2iaHcZ56nl9dRWGiq4Zv2w
DGDXK5xxPtvCuXTOCN0nDWWxpZUMnFmSTpcWqAGiVgxqulOI4eyHxVcfKPMTChbfI2GYJLAMk27A
7iq1iVUaBYG9gwHoVg3yEwJ7V7vbXNWl0Peim5t3p9qqTlRLNpCqYg2jIQmpo7hUPKPqnRVDJkk3
B7ktAi426bl8MfidHMYqBqPrEkrE7o3T6EhKdSDRcJ+P67NVfa8S6x9z6EOQKN9iGvdojXNQDmPQ
Zd3DolRhFU+Hoi181VgMjCX9Gcn0AHqx49yu3jqaf9QJu2Nmr8lsvhkgGnUqGSwzBkjY2xjJl61v
Hdsww6YA2NmSbL+2UvfafkiDGsxB2RY/GCs4JwvMBChqbzmV1jwmo3rYuvbc1drjFlmuWlhhW1lO
Z8iH2C4Cc529xOgPXSydzHL+rcqgLGn1E8kiZx3+zNPmx/riT33iLcYUGLF57rI0kOTuRxN1l8hW
MXOneeDecRt06g82ec515CHmOuyLLahNYYKAazi7A2D8xTDKTWEpuLcoPiRAsM8D0JYBBgLGOzd+
JsEImAx0jA0CD8G3o51cJqJqTLmeoi1DtHPC0Apg2ijGMyVzQPnqHboUfvhOlF3k35o7qYybAC0x
QCyMlkqd/QTGmz5Yx/wo34AnOLzukfgWZBkmUh5wGSycV9TkUW6puQy0iMKpy7DJTlUjbLegx/PF
fvC6RTZCUWXwMH52C8QctNWsNNnLvzUI5uOT9G1FsxGtxxUvou3jLmknjPFBHaksojSz7JG3tl6C
NQJG6uJf3zZuGGzvhDCBjWxUWpxlqgwueNldfasFbEuJmdDim+WMR7xTwvhO5O24ceJOJhPhlOMM
2rkeXihv77PWHzdUCVan7Y5VKgzcuB4P3JKajnwY1INR/GoGU29fYH2zOyPEUZz0oTzYIHrsbyof
YfB3USaYf2ofAhmdH7ROV7Q2xyOsacOSDrBL9VED6sT1g+M6Ep0gHLVVTdfYBvMoruQ51RYkrmaM
JBZ+Oxtu1PtLJsjVcs/KAIgbylKGrL/rz+4iTNetaHqMXnhGNj6DlNSTButbkf+IVzsAEtq366vi
v1l24hidtxawVC8lIlIQzqBK4G5efULrt5vbzojhRFofFo1Ecg9sJ5KxACAdZlXSIsSoJtsxgdOQ
LdIBHyKyNK7v2MlhtF5JlLWrI8ixn7J74m+Yy9ccuXaAJw5wb5GN8Q17J46J7TUAEiz5ip2cfptO
QHlZMPTxSGmqaS/a7GyiK0agKWzfTJXFwPfWqMDgPwMX2rE9pBcKpFM9UoAroJQ+Fa78v643wt1/
rJPNPALoJZ90uk5wqzqG+W2MLr2wm5DGRV/8/k4Ic20XdmvD4nB2yDvfjgDijY82EBUat3JFXp9/
ae5kMR6ribPNniYsSDsoAQCJDkkACO5DEqK6f7hublznuBPF+CpSa/owAxvWK+OHIjuVm6BlkOrY
tW2jprdzHoqeJGQd8QirEwnEWKYcSl0zejoBfOCW3SXVkzXFp8pWBTMP3IzfXikYN4IhuDSvUgiO
LhENd8L4pj4aZ3HgzukJoupnKAbsyba+cDJnFkBEM/pQWB+qoxko37dHwwGssGsgwSLUDb6NfUhj
9DBR4q6sDKS+4elhZxgAhR+xvMGX/MHZ3BaNn5jePoiGQEViGZWcZ1M10QYsY5rptQQAmdbdT9Vp
0sAlOQrMmR+p7jaU0ckyidV+2LChSOMEtMmq+oUnnxMf6fQPcE0Pw+z8f+AJi5bIqGqRjWXWLzCF
5bf0W3K6u8pDhc5b/wx/Fdepwc/cPsWe9HzdALkvd8PWbdOSVRNP+M8G0jQN6OOIAuiPbXHS9XkC
eme6nnWMVFlIWAiGN7nSwB5OR7hM3WAbQ03LyNCFhxg51YxjAVKQZr2du8a1o8Wxu9RvN+14fX3c
KGUnkbnzkqaf00qB4qTyek5NNAvrrRdVTWiCZOK6KO41DvRplBvQ9Kp+yRnbU1bpNvQG5H2b5Ujq
axQL3BnXXe5EMKpZNGPTLSk889Zdkhb9XbbogSFaBKOFXd22cTfgnsGLdC5PI7kt/036Hp20/7NP
jGvM42ja6gGLiNXaGfLLqD9awuBDtFPU2naOvzfMJSk7CClutL8NjBg1WL89dujAoGNRxeXfSbRV
Q4Pbl3Vk1j9LNGp9m9QSuj3qTnVTIke7hMZRv2h3ymn1oHihsJHx69yJTWTMRBJMaNgmerc+i5wz
fYglqwC4zUl2MYl/yC/0mh6E/WGcibPPkpgzG+25VkojRWLdnbzhONwsN91TAvAOuH5HP+j+4iqu
dMr89Mm4pZh+psCOCcc9florc6CxaaNjgz4Tpb76roOWE6Ono6O3ZQCoKaeNivOSPdPUS7L13yLD
DmNJvTGAtyAVqJdHs4cJPUe2+79Vbt4keQq8FgDaF9mfccDkNfgt/QxPT3DpXqIUE4OjKSoacyyL
yKahAFnRpn12zAKU0Uz72KRbqI2OYiqhpdduEtnBdS/EcXgQY+vQCAiRWTUE2KtaWzHELOi3HLo1
rPJf3Rj7dfzjuiCOLwcfBCrtGO7AI5DtNEkJziNvkNBpQKFCylNmnMikeikZnFo5RCKoVe7578Qx
gUc5dmjur5CLSLPyrC6YIJOSXyOJWzdfy9tYTEjG3cidQCbkMORoiLfOhj2DAlZ1o4Ma4jb+AVwc
jHBbo0uRFDBbeRDl0rl6spPL+PgN/Z5jgW4Ub5OCNb30aurE/dP1s+N4R5ydjQc1AkYZGvnZcUzZ
vGCKDGc3kBjNJL+E6ODczbNVgjQ14lJYz2cBUZsbJkI2pOflb4N8YxSVl26pQ1JBQMGLs6GAH4KY
+z1ty7GcVVT8ouo+rUBSgAxL/y2pMtj3r3RCeWyW7sdZE1zE3EPaiWU20DQwxqDPBIc0nDQSWMOh
bwWNH9e3EBP8n7dwMWc9ylUofEd6pHAKZxmQmbdWZxYVu3lPiN0m6jKTlJea2hpJBnWQH7ZgAg1e
81197f6CbhhF6NwUxEnvMSXzKPskjjFlOZXIsGo6MmLIMDp2L4E4ebm1VdWbJuW3Km3OtixOqQKJ
s7QPwyIDR9JWnA5I3LmSOoYB/rx19sfYCCNVPTTS6HaD/RylT6Sab7fevLclyWll+3kEZ4UioQQM
jArDJ3rxYJhv8aQ6S9P/WufGH5XZLdEmVxL8eFnCNSl+WIru6Ut7yFY0i2b1d3NNFqc1p+PQ5qZb
4C5GDxee+Urlan37dt0yuW4OVQhiWWjUBMDO51PPJeDJ6lWCEQj7aW3/zqO35q+yfJuIwDlEgqj6
7QKkZlIbkko4c1u5QUNbEvu4Kyv5ubcer6+IV6HEcX8sifEFihnZwGyFI1VGBxlWsJX1szM4Izgd
Y5fgSawKYoX/hz5/SGScAtAa1XJdEIoNnuwi8eSkfnyKDyuyd8OLKDLhZQwJTccbmiXbCPyZi0KT
p5ykfUKlTV4JUNzY145JEIX2oQ6aF3H2mjoX1n72ApkbYuoMYgEsC3Pv71BmU5gfk/DfDAXYWJdq
yCDMUPEfxisAEDKPVxS6PLNbDpF22wO1KuvPUbQ6Esqt17WE5+0wY2/LFnq18C+jjlnbpBqYe1Et
B1ukpSvPtSYFQ1t5k6yJqCv4J7YTxmikOpfApU7fT4ym5FGDOw/h7+0UQSHrp0LYm809sJ08Rh/b
SG7xHqKhBDosS+tc5z4B+6dxarJwg5eJDcHdwbW5/XYy91OFtl9tqREtDxpSNeifzuL2sq7ZIV21
UDHTxZnS7lBJOrhM5Fuy2G6SLx4ApEWgZIJzfb+/d24mzqRMNaUIYTu4SYwR1F7avdJ27mQIQhqe
P1MUE+2fFIJDZsssRbpVG6ljTMpUqkuazU30Q2IEeQ1I4laEa8C7/vfCGAu0m76r8Aug7ZEfq4Gs
+pKIe1kkgrkIMMBCtFkDdpKStIfKNN3NWs8lsYLrdsfBTIGV48VA6/5EBxHR53sAI+qdMdFS2Ixs
F3QFmFAZqBqA643WZE9xiVOckDV9LgVlHe76dnKZIEAfrGI2dQQB1tuo3sbGQa7960sTSWD88qJO
8zZpVPVazyxe0KIrL7PAbXGvmv32MZpgALl7rCfUYztcNcStvPhkeL8pSlAa/O/h0HFUSC4ouGMs
VMMYtxVtUycByRtHNb5MyWHInif1WRY9ILlvfQXsQwCOUohG2BckOo4HWUPXMQqWybMCFmaKgKQH
RYC+bc2RXkE57aQ3i7veDAd0IA8HcQca33/tvoG5DnpbqYtFh/+yXlvgdqBLWMKA5nLqUuBqYPRU
2P/CP0hgdukGdhexJmMHbTquUUfwkKDQ9sPRcLdQu9ec6A4Vv4smiIm4F8JOGKP85YqcK8HFi0fR
Mev8VvN6ObSaYBjBYqycrEFU++N6x51AxhbsTgP73wDVSdYgTUIlu9ialyZel4qy51yr20liDMJs
SJeBWgLNubS/BP18xp8U4+vDeXLVE+WzsHVXFuLo0e9nQyLYhm2ZKIbYpsboiy5tqzpP2FD9Tgk2
zDMA5bz14mdw26weKPkOIsQn3jIJ6EXxjAW0+peJyRG9WUNeQkEBPJ4WxqFX4ShT43DdhfFKcYSo
poHcvIG8EZtTXpeiQIcTboHen/3hHgkjb71DXOklDyLvwl2RhoDPxlvI+jK1IyGtPW2Yb/G00p9U
f5YC9DJdXw5fBBDAdVPBhBw7aaj3hlWAE1X2EEnO6UMqnxch5BB/yzTogQI4DR1f/flCK0etqjfk
AbBlKgBQkmBVHfKkgzlmDi0RVgPPkMlOGBPZFaVUaAlaLTH67Nvaa6U4cXfslwez/dtnlSv13vUd
pH/fFz3fyWPiuilrDCU1sLiRGDdWuzljY3pKDiq4WTuUZMBwUn68LpIXwe2WyDY6bxKG5Ss5xTVq
lV5f56HRJI62UsDr+ed1UXz9+J+jY1OKG2DUFn2FqHwLx+YlGl1JOMt1fQMNxvN2czwlco0DA+nk
ScPG4Qn03KSRKKziOiRUAVCalfF0YpciFbNdyiOWMke+fDJO9NmrPmal/w4xgF4tUdfPe3fDF9VA
xhfeSIcBf0m5LUuqyQCH8MbVWTzJKbw8zP3hVxcOK5xg59ZH/b1d3HLJYT2L5HPPzrB0Yr7/wyYu
2qojs60japAK2ZGBvZfUgbGKKOq59raTwvj5eZZqpH6wyHekrUN+AB8xmklEbQncaIDs5DBOZKzG
Ve0MvBA7MLOs9s3U/5WtY4KMj3rbD35i3yzlYxtdLO31ugm8w0J9PcaPfWQ8Sjfrqt2WkKzeqTb4
AcfDdG4A0UpZD+97/A9m9IDvN7jSPZAF0QASe8qP69/Atfjd4hknA4axbFpppWKqrHAurHv0MZxJ
g6tU+FDl+jOT5ro0zUaugRGV9dOGvkmku6TlXhtuZnTcqkdCbvLt3IliIK6GfshiW5x1M7aXesUL
sc2ymwgDIbEiufWUCVw0DXC+HOBODBNIbtG8FUWHA9QmtA0AIGBs9H9RpSVkJ4PxYhikb6IWmA0Y
/3tTJ1CA9zfbJNCC976lLwuxIEfBI8BCtv7zRWquhmloCdRgRM1v/Nm2LsB7DxlmpA+aM/md0yES
RyOEA2g/d7wHf4d/XQ+5yX2y+wLGFsAdSVJjxlaSrfSR/nWk2Q7oRA88q5ua0WFN/hYzeSFJLhrv
4doAIjsNrQp0dJAJmPtpbZatwuNRVRyT3NvVbb4EkybQFbqFX7f4QwrVpV12pMzretQn+kTFRH2p
Ydom751xfYobLxaRAfFkUSIgyySGjtk2ah47WZnRDJJKoP6RLDn2eE7ttzj1s/miKb+vn5tIEuOk
QZoHhMIZsfE8FA8bUF/nMT2Uw32vp8jsdwL2KZ5Z79fFqGkblTKavBEir0vqmdPiE3twU7Vwry+K
G1fu5TDKSCypBew9IocKc6uA9EcoTn0yBawStZILZTFu0U6bZEM+i3aPUZacFjMnDWQBHzgQpa/5
22eoBL8R+b+/xHdqkW/yNuUzcuUk0dyhQ/2nTxwTMwqC7eMZFERgbgwNC4hRGINKTGuSMaqOAZOH
xRueqzukrQFw52redkrC/i7xC1e530TcwfytJIZNU8s0NmHkLm2skCyHiZHDe48E3vW2nx5Bf3UW
HRt3iWhuMvHqgIlZzKlpaPWuJAOptBhP+D4oQeWLhLZhCraSe2IfYthX1NBMEogNkTmLylvjrVse
R1FrN9eAkWPClIEqa19mRJfO0JoxwUKMKnP64qS2fjf+rTPLUcHDc10x6KawLlDVKFAgbUGzbeZ8
hl7Cdk5YjawFeQ4yPIpCVwJKYXZ6K8gjvGxkgcj3isw1mYzbnZQsalYLOYqoOrdD+msxwCKeb44R
ESQnpvZukZRLOs2OtPajU7TTjVqnmIgavWTpQSdrPJUd0qSKfCpNNK7phhtPQGIj2qVEw5S1oAGn
MLqTEdnoFLRQwNek6hXkEveYvAoqCfDFrYq7bHWLxvh2fTu5yrHbTvrznTnXWtPI5YjIAPxQjhq5
HTnl+b9RQDw0YFE2njfsSyMp41QpJxv+vfCy7EffXwBXcX0ZXA3U0Q9ILPCFofz0eRntnEdbPVno
wtcdNCdGeWith6kLMhF2L1f9doIYVZjtrNbbGOqnN89xbDtT49bpadKCLAdVS/OPtj1eXxm3+KRS
flUMEqAZiC2rAYmwn0pqvj3wrNef4K4KJBc1rzvp0KFJDGg3giCDqxIGQhjkDTQoI+OWDE3KMQqD
FHUPJMnuPo4KZ4qfrq+K+2xB79v/FcIG15k9lnVHzZjCwBZe4plB78avkt/4gIHz0jfNKeF0gUHr
9RhXuh/dSoiiz3217T+CCb2bsssGucVKkV7yyTf9e36Q7fdeaDomjf6v64vmPV7w0sY8tmkg8cgG
yNmqg3NnwZM3ax4K6W7Tj7H5zeqORA/NRZA642bEVVNBNsHUKFYWY9hKQUo1wewZGhrjcHyo30eI
gNzvlOgtFL+AuXfZThz9+c6PLCRPMjg0vDDyMDV7bya3cnO0UhHIJFc5d3KY6G0aCQFfJPZwbYrL
mkRem3enSjVF28drldxvHxO9xUNWrEUFn7WeCFolcyDI4xkfdhdh6oCrFbsVMeaW9Gk8kAhl88F7
R5d0AAB2iv0hbFFNW73p0BzMowzCYxE9OD/U+ZDM1lrLsoo2DKliEOUd17Lw6kN3phEqOY/hddXn
+uedKMbSMMnZxosEc687x6hQBDVvVzSn26vXYzb3uiyR6r+b/U4Xt3WxhjWCLtJ2DlKBt2YK6wLV
ycixQvhMxRUdomh5zPWzWoY0TeiI9VA6PhQ6ME+75WbJiUMKjMeibiJYIeEFQSauOgtJcYRczHb2
Vtwps4UXk/Y+w7Gdo5s5oOOPnYsyokga37Y/pNGv2e2nJrUIk4F9ghto9UnurG+JlwO1e0alpD/G
7nTITua9sEGab4IfYplNrcpi1npzQFQZEzRk/U3H+dRb0NHG8Ct4ADO1zquyBUYnCvg4REQ2qigf
oplbXimjSBsA+uaVfXo3zLZTmxqSzOthU8tQkpQQyLovVV97uZwf6iT2tnzzs17zUIpFyu8taq3E
XSo1XKTexWz4w/Xz5zvBj89jfHsbD3260WrnuFSOJZWuNYBOW4vd62LoKr+EvbtdYHx6MQ6FlG0L
wl579KW+DkEve7wugu+DLAUpDTDDIahgvN+QytOgdJChohBH67aZFz3nRy0oTpng4c9V4w9RrLvb
9DmuUTKASy88fTtX6K3BMFBsCg6HH1Xs5DDGKa/AHEOSATdv7dDScH8YQvMV6Ow+aI8CUbT2Xl7/
cko7cYx1xhj8LNoo2jzDyH6Z5E+xzU7R6Y27GuBEzKTvhtIeYiN6jovJK7TBWcwhMCR98Kpt9Mu2
BNG9NpxkpTrOi+aaGiaNoyGsxxUTN+mPSFpcra3dKpUFZ8/VYgtPmHfQJAz4fHYrlHig1Cwcfb6k
4VgD7We0vEg4D0w16Ov+fIhhbvKo7su2rnAc0nJbWb917VhVmFUxw3G+H6tQif8KVJr6pWsCGZW2
i1xa+hQ1N+X35G03uFYpEoejrugWyz3x4CxfA2yCX3TkWWdTMkWtDso2m7jHj4ilAdFQeNKTGhju
GLuR14QAvzj13ubTy6EO1Jd3MO4guUiBYOVcC9t9COM2N2Q0zCZHKKM7WxCdKA8W+iLQijEg/2sF
s4d+SgQzAqlcN7WTynjDAo0vGDB8v57Uf5Sbd06j8/Yo/7ZBSIvgqXFsQTTDTTSrO5F0I3Y3YpGM
sa30uO/XBCWdc09v+glIHXdDfavOwCT4Z8tFAw3cgt1eKGMv29ZiwqCD0OrmP32jSCkG5AfNUqmh
5Jpue7N6y+uKKs8a6iIKFG6Is1syY0ZlN0lJncHNyMl8GVoD1E3S26QVR71H72ovmjjgTVUiwfih
1IwVmUpilOhqwuUDiMyT7LdgUqfvXoo5ouGNRlmcKlcU63CdxYdUdiR8y9taaiQDq3wl3W03+6Z1
sOP7zL43uudoebuuuvw9pbk/XUcbOMt0hgSnnG0aIpwG9Omb9EvVT2pyzIbHIRVVgPim+SGKuSWs
ASJq2ngwrcFa3Fvt0dz8Lbu/viCRFCZki4nUxUCERGy23Suppyd383oeG8HjTCSFcTOdBZQ4AIMj
MCyfWv3JLkDn8VxOwfW18PAIoIEfW8b4Fcx6RZlBC3MpEiBwZSAsgytHClpa0Ize/VT96qDfa50g
6hLKpcvfORc9aYEMU+H+KPviOd3iAIx7TrGSxFHm7L7WzGCeM2/J5IteTud5soNNtx/HHoN8Ufag
2aIRAw7xOqJhZO9QAwKZ4peZX2nuE8lakf6M2wZM6gsafRBFkCEkSXNugY29FLrbTxFeVk6f+VMW
pjFI4AF/JKPbpGs1d1lA093/qqrbZgwG2T4qc+GSfv65oa3T+T+kXdly27qy/SJWcR5eOUuW5DmO
/cJK4oQE53n6+ruQfW8kwzzCPdlvqUqVWwC7G43G6rUWtB5RPNvXv992KP/51ax0jdoKs6yIuN2a
5XtRdbY+HtQ0tddJdgz9rk+xp5N33eR26XfeKVaeFTQgSiw2SNEtyBLRugVFI1Wea3a5V/7k3d+3
s8d5gUxIr8oCJSAKKUusb9kc1IkLptKx+ZVUHI+kjv6poLlYFRPV6GnHkangNjT29zUdmLwvDd7O
0b9xzQYT07pUydZsDPTZhd4D6ts5FAGnpCNF9fNww2N43753XKyJCe5JrqHXl+M461oF/GX1qWkz
fzES0x6HNGgy5SbuGnvscwwY4JLVJDpnxdtJ7Pz1mCgXjDJdCB3fB3LXHroliIvFXfH+U1e8/js9
mtm9VTHZiSagiB4MO0WP8DXyRsbzTG0073XT2JI1BEr6VRezY1kIPydN59yBthaHuxyMgukHYA3G
YzJVytdFRWlvNLt1PUzkNBKnUZ7/ItwuzTBOkxA1AqMm6s1hyO/qvrWrdQnBH7pPav1YpJobT41v
raDgM/S9XuHBaFo4WWaz+L78DYwjFWZVS3iTQhTuxL26L+8KrwoUKGjr//CVoVhJH/JvtCpLvOQY
38VOQdlMOfD4zVPj8ncw/tQpUlti/o82LEWHCiUJXrur/QRURMD/OMOT3tu80vt3Dv3sWefvzJSk
Eil7UIuj0yZahWO0aVjVSwZKoimYUsx3G8NzV7Y3alqfdKULl6z201HbaaX+Av+3K2RlgKrc2CrD
Ws8rR5S7cB1nvxBGvxa/KUbmNzOxx2juQF+d2aPQv+fgpxTAQL4I+n5cyU3R694M/PM8g/BPTu2p
T1x5mUDrDvZMdcVhHTtQ3zhpZfO2SqI3R5juyHqMCI6RNw/ZfZrFTz2e7eRI4lwTeFHAlMxmr82a
CJ0nV82BMJ7u5XF9FwGNKrKcM166mc4uvz5TLTfLkHQWpUnMdyR8InvgJ3Yt7pt1wNU5pQ595Zuz
+M7MXOUU44+4T4cdhqEsP73NfVxxg/Km2jV+8vZ33eOL1bHgyFyy2sgAy62bJUTCI6hlS5UajFP+
EC9zOGnkKyexbF0pLw0yR6skVFM8JOgxTo51m7xCzXVv3uVQRVQtu0OTNfZbHvBg01kkPF2aKmag
DZYVSozruI91bGvbz3spN/atZHgYs32sjJ7jl9TvPn3BC1PM6ua0mdKB+qVZKKprpYuXauaXRhqC
SoyCosQERd789+ujtBOgs8MhBNY1kzkSogbT+EsB/soW/XeAaf2izndzUgWiHnOO1o0n04+2mHPB
TLNKUjG44ZJfVKFmCMib4CinwQLjEHjjQ/OkvV/3mM9B8dEiewqIXUoMYEDdqq7QdkkDBfKdpBqC
62Y2bsUf7TBZnpRDXSXTrLiRItpqnd809Ttewr7Waf5zVkq3GKNQanVXSHEYtr2nAdsk581JU9dA
zEVPq7l08dRbPnoTfhJmwNG/xQP1p9uBDsJ83ZJjkJI62TfRK/Zox0NBtPUQKAHa5jxqp40i+4NB
trAfptzopZ4o6H6nwSA9liKdSwGSfiIOmIy/TdDwiuaXrCtcSVtuZjV5vP4VPmeHjz+AafD2Jcb5
tQYKkqOOlnhqZxmPpWDTnc57qjEROlZLUYgr3hO0Rw2vWOa+CImHc+1uvdcCzFH9fx7DP2eFj6ti
AjQnijCMFVYl3da7xCnuoVnpmjvrOTlBmhjFy/RCmXAsl1cJb28nBoZRLGrWp/K0N6u41ecVM015
WNTHlaeT/Tmz0oWd/z5d+OV9uppmMV+wmV26S4SAgAQ4ezMl3kTy5jfTRRUNcgCTP9W8jWxGZS8Z
EI2Sf8Xji5x4BU+VcvMTXZhg8hpEIWRQU2WKq7VenSC4bof0zUjvFpCaCO51J/98fcauXdhiMlra
mcmQ5LA1d2Ff3CvRzaJ975RfAvlhVG8k8a+b4+0ek9isWB1yvVGhdly3TquWvj4ACTLzKtZNX7hY
FVOwDlKUybqBZFUtDiiA5O5t0h4UYLuvr4ZnhnE5qxRmjOxNituvyb5d8Q6tyaCMxxACis7rprY3
DgzCwBEawD4xyWjMrDUtukGFLntyv2hQUNKS3lnUktdB3Og/U484W2KSUgmu6mgEoYF7A2LqfbSP
H1QgTfNb0zWcF/VWOY144uodMGHH/sqbC//c7PhonMlOS4w7AabUVRfzOMfJmCGig+H0SvSJ0ZyE
nGeOt6tMpAlmnQiqkmLSf1icOALCq8Y46RhzzvNtMwBBIV+AnplFgCptn6TZnCiu1Yay9aXods3A
acluvGXTnftjg4V/oi5pk0yOFQhBqAE4lxYbr21HmtrBB/e8+ODUsJW95M3PfJG5jWlxGAcA6TfX
pPWJ5CwF35ZATBhPdqsve9jHG/nOiO3Ol/YUrQAZ7tB6Mk8LZ2O3i4QLw0w+USKzR5ENipjelUDK
mPvqnXIcgeARw9xR3v8iBoH/tHCEUUVMJgbjTiQgwjNRlWX9wSilR6Hsv2BoOOOklQ1kC7bzwhAT
gnmeTflSCTKG7+cflBulOBYgXPWNewort2qb+6RH/+Kn6u7CIhN3SRsX8Yi2MLg72910BOWiEBqY
zKWqAvnPOg6v7+TmCQdsnI5BOBUsTUx+rgUoLFU9AmIYnpPpJxCceeqX8VHtTgOP63Uz+CzQbJiY
/ET5Sv//oi4ApDIx9UiSXbn53o5OYZXOpH27vp7Ng+DCBuOGi7ooXWeKkH0F95AcKFUoNO8iZ9O2
3eLCCrNrCbg4Mcycqm5JbAlhVgBHmX4Xfv4zbZA/K5pzfVn0D37yiguDzPm2rJacVwO8IoIOVpz1
wZhiJCszfX39Ui28Pt+mU+B9DOPTYI8DGejHDyWQRVpy3DFcs+1tCQ+BJLPX8kYTbF0+rKnCi7KN
jwatI8A0dWRkDC0xzZRKlfsujvDRKKFBdFR8DUxuGIJZC7txZ0cI5BAPIEVi82BkGzXXpWEWFKuQ
ClK0Gr5jP2BWbxI8iN2G5WJ6ERlDoYu+TsvPyUKYX/+anPUaTPpqzKnuAOBU3Vlq7WXEwFbstv3B
bGeOId76aLK5iLjU0rteknEvV1rLtdTC7jVfjX4mJEylfR/7hcqB/GyE+IcNZTwH5Wuzigs8J4lG
L6oGO9IFv2tnTq28JYn7wQ5TLuRKmglGGiGV3LcH2QM+7Di+tDepYff79CSDL914HV/T4xJYT9e/
3dZB98E0k8UMvdflVC0VoGi8OnqYmpM6ekbzIzXeZEy+lVUQDyDZ/zH1v65bpmticsAHw0xqM80R
k3h4o3dbS3Cgj3o7DMXDdRPbnw/qAzIgQiiQmLym9GatSjJq22VpHgU8q2lJfoOZZY5bbvv/2QyT
zcpRzEYC8j43Lm+K9IfY7yc5hPLv9cVsdaWwYWczTFrJqgWIwpqmsefBsyhJyQ3QOamDyR8g3ZO9
tiPfOSblzW/0x6RKIZYXARdVwKD+vu5QLQkQvgJhDy6WHVWLE9zmhWPtM2ATkNPzAllUqmTMQ7mW
C2p0AHzr1Y4H3+hexPFJzG9BoB5JmZ2qHP6Q39STn93wvES6BRdL1Lta0qsV3aByzX+oUe1ravJL
yPUvcSeBC7C0R4kAAje7yHCrPSUqhpTkx7RovUxc3qTol7noXjXEdj8QC2wM0cFYwGdEXpvSAl6r
wS1UL3xRvactNA2XUylqnKWQ/X+5eUyq6sa2qiOCaiTdjZAhiMCTS91iCXnqERtn94evxOSquU9a
VYkrxe2EQ12UECIPJ+M5nia7HV6vL4oTv+wIaTXm+TqO6Ow0kDeSOvSXFdwCJh5nN88Mk4lqJU5A
30zFmSbXVNAPPA7jl3+3EiYTmdZYxkZnIkVUp2kJJDGYJo4HbB+OZ0dmslDaSfmcxcinC9mJQ243
moSBLG/WnSq67aUba/X+3ZqYfDTqYqkDpAGGes1baBtzPVU178j/ffe5Ep+furVpYzUogNHYqWoX
m2j30Y84BaJmwbycXr4IZfTar7pr1fppILHXSnUQLbIDscTnPjO+Z/KwK1bta6TXnS1KCWqiwhHV
224cMKAkg402ccF329Z1aQ+WcNLG4rkvJAhVK9XN3Ak+1GBwSTJiSH5JP6oCxPjyejvVILKtItWe
pC91LHqrDpL+pDriedLT5u6BZJEjVOMJcpuZbVXrV2l+bsZkr4vzu9XWt+ko2EltHTCRbevFDDmK
2F4WiT5OLQer6o5jrVTu9e+1feD+cRAWXNJNhkrkAdWTJry12T33EXE7jICWpMz+QOXS/7/IpI25
CpBjLalG8LvV6Y6R6U6P2v76KrYuK8g/ZzNMtIpqnwn6jHYsRXqQm/WmmJzhtXPjOz207pqblHdZ
2UBr0nPpbJEJ3i7vEn0VBTSAgW2OcF+YYsXuyPPStZA5fETh2UjPfOktWjZ/9vyzWSagszIu16ZH
v2wCHwIOX3sN5d/KqXxFIHPjivRhiUwsF1PSxE0zqa4grq2dZMmrBG7tVksgTyxjjIgkR8MiX8ap
gIJd9jpM2l6KQPJtNRhtAFeulqe7hqh+04OzoXtMQDKWNe/J1NlSQnbGDJZkBYR/kfLdKADnymWE
c+yoavQUlS9m151MgwTNYt7Vq3xaSeNrFvGk7An6pDagVjj+E1tpv61JdEr7ISzWMehL/VulQd84
0RpHFACXWKUnYPTDds5Ku4tv87k5JIV2D5y4r8jzDk9rfjz/yrohNNv2fSX6oe9B158Vb0Dbn1oz
BZNS6VlW5Td69SZKi4M2w2kwZIRy7TaJ+lQBxGaYrZPF8cuYqokDGos3EZzMsbDYZqw6ROudVACG
QVSelgEYrtU4gSzCzWU0ra4Hwma4SZTHBLzaSIDMOZxXGbq1LeLAAuEBIIWR9QDsKSdn0GD65IMX
RpiYLtQkqdNVhF8A8Gk2h0omGNCGdnWhh9eXw7PEhPUYx/OwguzYHdK9UGA071mGBorGudBtNRQh
M3veNSaWzXgY06jEWKEa5HfwGR+3nQgcZ+A9BmVRG9TP1q4Jh+88YDDvazHBLM6DjM4b6Au7jjj6
2IL7dH0o+8K/vosbMB7kqov1MYGsKUIUZXmND6Y+47EnnCryEDXxQ5MTbxTlG1GtAyJ+SWcygGck
8/V0cQoQfpuz0NpaOfG8lJNY2KEZEmuxpbWl5irzizzUjpmc2txbq2eM7eXK4/XVb27yOVH/Rrlc
nEB5DTqOssFFbMr3tbJboRhUcTZ4000vTDDXhUrT827oUI40TXGQl/s4Lr+vUe1MVcZBKW/Xc3/S
PzuVUZuRUEQFAkINSKiEJJh82n3mkUhsfiA6Fq6KkiQhX308tdFe1LO1gGPW0ducvJYZoPF1tNNl
7WiZ6n4iEg9rtLmwC4ts4sLI1rpOONcw3wSxZ994gd5XMO9Bz+EYJyg7Bf9QfIo3ZcCl6qbL+ZzQ
zstlElpuyrk5lWh3iPvp23AsHAtKY6pvBDG4ygRX5lwvebvLZLUymzRtKHW8uCodLofvC3pIpNuv
4BPS9bcs4qD4Nr3zYmuZ7CbgFWcqBbQIBvEpw0CUABqtey7Z3GaYXVhhclmlTsuM0WbVFafCQ+eY
TjE6jSA7fxHNF2aYVDY3Q4UyukLK1HHo2io5FTyCyO2eytmGyTQ4KiVNBS1Hxhh/LNBrhXzfc+xZ
TrEr7n7L9nCFxTh7x45sRJCF6qQGe5dIqZ9D73hVgBueJU6a4vidyaQpVZOLElLjKOHK9i7VomMx
1i6emA5Wk4OTmwS19FeZ8WIrmUTSkgLa4F2jgEKjtuX4V1d8I929wsvxHBc3mexRTVVVaOqIW4a4
71onIl9U+ZQ3PIA3zwyTJyK5kCsrpvCFZlcqngzCoOpdB+j0uo/TgLySjkz6My5OrEhtxtqU8V4l
acXRTGNXr2khvdiVon+XBTW8bm7rMfdDecC06sUys7R60kGCdNt52TfKmJvdWyeofXsAWIPBxTF9
IcC0wTEPePMG9Mt8Xuu59GJ8kpC4lPoCb7nScqcOT+Tv8sX57zMOOFuQKpsEAGh66Us/+qqEi/Rf
paQ/JthmRLzmfdvrsebmpHO69ltH8v2gDRwr2xsFpRzNAqsTCG8+OoWmtoB2JTijzGyf6HuRx/K7
7dt//j5bk+XJpGpmhI0ahAOxDiR5LqBR13LOos1jHmTCeIlVwIdlMKtIqzhThxH9qHTX7op9H05+
t5ND3pvXZkI9m2EzeJ0N+qxaCNQyd/ImVGMvb/zrUcNZCZuz+wGDDrIOE5RrBqJnIAGlb3g8QuTN
XHCxEiY+itlc1Aa0zGhHASqsvBLtVAx4+clcbkuDZ4oJFR1IvbRK8N7UzG/CeBKqxIGYvZ0Nsm3x
HhE2vfliWUzCHuImmQQNjzBp6wrSN2l6uv51thtCFwaYVE1iUBzJKy7ZeL2mA8Opr99JJyD3A8VL
vMirOI7N8zgmZ9fQxlWBj0VhvloPbS5j8vJn1Pac8n8LLgX6vz/xYzK1XAVaaXkusW85hkESJ32S
AESOIZXUokJuX2pP9BWnecx/6qfY5+quUmf7lKwvrDM1np4ljRbRRZZmUCr2oIGSZ3AMUAEVTgEU
QhaCes7VrcDs1YDzQXkbzGSOyuzMyYgAskt2VMtWsBU3dyNXfTTujX3hgoz/KPAuJZyIYFFOY9kW
GrHQTckA+Zbc9AfFy1qrPSYgKlGcFDev2DWh7MPf6s10fN5qizmTO2nso1XP0bjfp3e1L5yUU3FM
ItyG0lPpLaHpKKmtPoy8Z/uNoQ/0Ci4MMwlnaTUikQnfeDR20vI493dSj05+2JMXzEoUg6+PQZXf
c74ux7NYAj4IFurpVOD9qPcppAtcA14Kn1Z9OcyD/1714+MS2eRTGSRGfsDpUN8P87HIRjT5Xzkr
2iy2L/aRSUAdZS3IiQkE+z66730TPlsF1R5M8HeDD0WA6mDaVMdXeOJBkzmRYjGpqNRSGV1OXF/q
8rZPXuVhzx3e5AUGk4bkqdGICkI3V856N1dsFNyx3Huy4BrSZHN2kucbTNaJV0Ec9RSh8M97M6Vi
MHfocEKAgPg8RbLfdc6VHGcxeQbG1MH83QvQprupXih5SJDh3txVCyjrirvMku1hVfaRZnFQlduH
ItQ/DEvUNYV92Yx0gLpmi95tzUcpvU95AhW8v884BmmVvNZqlHiCFNur+bLyuH22k9Z5AYxbSFNv
lI2JmihT7idxxEg0aDLwNCJ2vzg+sfkMAk7Q/9sqxieiJDPR1EBZNPtUX2EO59ge/AFcIEtY86Ac
G7yCNGGcrTE+0el6MiGeZbfyQHAzoqDoHEIpBTH6o3lKmGIekv57OlTuEjZhuYeeHC8MaPn12TH/
/Aj2mqGtVa23NUrnHmPg6jPl6WhDA8Rq/3BzVC/Xt5jzLdmHQQs50ir6WXXNKHbSDIyJteXns2qT
isf0ut1/P+8vO5litUavoUMFrBjwoMCT/BZDg6q0dVJ3HdjAzDDzy+fhhUt/sp3HznvKlLyrIc2q
ilzpjkIEKVzZX3oxt9sKMkNV5+Vr8hcQ8EtP0pijR88GPPg3iQbNHSGQoARVVdYzOAs4l8XtI+C8
LubwIZneSQOKMDdLM1ub3XTeD7xswts7JpsYlWCStJQwIyDdW8bwME66SyCh3kKfUhN4JCC8FTGp
BcuJx5jUKPosu1a8Fngj4a9K+POmMTlFsfq1aUs0kaqG+GsDgj9NCeCZnG/DycIak0x6HVwOTYp9
E9ESK1PwAVgcC5zQZYdpV4H0a1sC0G0Yt1bjTeWDlr3EWnA9QWy3SWVIHSmQ7wWtJRM8kBjAk1WF
6RoqsmQG41PuzmHyAk0ut9wrnvjCu9VvjMXTPHy2yEQPaaoqmmY8SBsdpJelurHLyXLLCGFULral
dKk9TK9RVH0xGsiETdGjPL5lJV6D6yQGZquxSYG51LEJ2vI9kso92PVDVXpWjc6HKJ0N4ha/53KG
bLvu+VczwShJtYo5VbTzxNWblq9l54tDwjkdqNN8PhzONphgrKu+rzBvK+NbxCHtqxSHJEz33JeS
7aA/22HCsJDLmQop0rnMFUJhNi1r6ekHPZCw9kjQ78md7C43vAHxbZc+22Vi0zCXJh5WA3OEWeqI
hhbkeLtvjPdZjnmPwfRPfdpKNKcwE6EBI8o2drppmKJ2jNBLdkSHKs6NofSSKCGlG4tAdJuA/8xZ
b8XCro9NyImpTV+5ME5r4YvWb1lVU1emtJGNW4PiZ7gzGCe1xuCrhCFjPIFhdFN/uG50c28vbLJx
bMH1J/BuoKuNBmmCVhO07NceBVXPG7PdNgX6YLiiKQKl8HF5VgLKy3VEZkpjDzJVOjlNxOt5rGLb
8GXMZv6vGbZUGpre7I2J0HpCQjM79cEFYWAqCbP+rvUayZyvtv3RzuaYu7rRkLIyVZS9OP0AmNaG
Z52HOd++liP/iBKk0kHqxQReFpUTBngR4PQSROvPeC8C9wPNzx1vPGfzgLowxcSakEsVITPuW3Ve
3c4KuNvJ4v2Fy6ky2KoNKsNmMikxqrIMDTOkEdN8zLI7EklOEn3Jex6v/6a/Xdih/38RTo3axIYC
bKiro3sqz2Fd7lQjtSsezHK73XhhiPk8ZTHoi2CgpbDsxwMlSklc850cyDsQkG7k9X9VR17YY77R
OHQCJhCAWBmKd9NwreYl0Xibtx1GF0bYaJ0qJZF7tIIy00mAs24XW68e+u6hwRAHZnNkzPgZHjQH
V51TwfBMs503jcwtBLZQW6AKx30Lww+mqxw1PMivR363bTOAzwtlm225oAlThYMfJ/TXqXV745At
nBXxTDCJ3coFgcgKNDZlvXMGUXsAAMyZppY35L8Jl79YCpvM48Ys5KgG1CcsLG9qF/QnIT8+OpnY
u+3s9yCdM3nvopvVx4VRpi7Lams01DinlWC/A6jYm3zKiMGr/zYT04UZJmtoEdQgchFm0nxwxSUL
pnL1ryembajUhQ0mY0igBRJKEH240/SGMS67iH4RzTaU22Kw08SxfmWP2hC2kVeQ17J15bnjVHLb
l+GLX8CmErUuxFRG1IGy6GTuO2e9gbQHug3yTtk3T5AV8s2HZP8XI9/g/P6Tki0mo2RyHUk5ml9u
vHgaeV3RulkTXhODk4/Z5lrbQzRMrjGPoM2zXc3P4wrGPvN7HXPeSa5HG8b7PuZ9IpmNPleYtNYx
Sth34OlLQRK1u+4r170e6KGPRuJxNnIyUiMZLheDZ1pfDO1+heiy/tZKwWLwPIN+gk+V6Z9PJItM
Don1uqpFTC9hbDYO4RdhHJZ+/50coxAtesoFdl/vawdzMjyaWM75JotMWpEXAi76CjBuMTAD2WsC
y8Oh+psxNfPxBsLJlpwwlEUmoxjKKJTLiJp0RH9PxIRwpIBi2qY1uA79jtoBFj8q7JXTgd32Tx1I
dQMiJZCw/PhJK9mYS1VDJScJbwbIx4qdaXyXeZj7be88W2EW1wiLrEsl2ond4hnWa1w4Vfd43Te3
U+XZBJMqxyzpplJFEjHI7Ku9BYRpwomx/3BGn20wqXJNBK1eM3QI6RQ31RyPAxHtOugzeXWw8h6m
eJ+GSYtW0dSxGaEqFdpjPRB7AkpPeZRE//rG/QfPO6+KyYMT5sjVckbrrPNmV3LHQ+nHnvZQ3nTu
cJC81Itv0bf5l0aZSsvMlbEbGlQHjbc4i6c7zRHXFtd4II4RNH45g/2CK4VAd+xzOvmzUrZNZPRT
JzcGJpIB1SffxsMQFIH8lGBSd0fFFFNbtAU395YX7rsqTVTXLDOZc84TYsQpPKfzJDCKZ/sxbG/o
C3bhY7qUp+C4nafP62TSZtkI02RK8j+9kX+QGur/ozr5DznybIdJHiNuvDja/qRn5bsQ25RcGooW
cBwxHHjMPTxf1ZlEImodmYoUK0t289ehtbMTJU+pHMFJfzXd7/3E/PPftEnBLfK/OZJlOEjTmCyV
hGIZ5PoYzhXze7yAX4+H7Vi3oMRG2TQsln4m15bYACEGXnckuxHfGohFQTBglP6lGcYxGqPNxShG
s2XIv0SDpzeevPiR8PX6YrbD7LwYxi3KeCTZvEx4tzGeh9JrsrsYY2IW7jNjeN3S9rlytsS4g9rV
CSkLnF6d5uv1s5i/CuvoXLex+Wk08DVDwsuAIiuTqaalBWtzi9aKVSCUUkB8zcbR1Rasgrwpv824
PZti74CFouMQi3rFJdCObo0Cl80nowjMNnFi9aFfvQZkbP9qdexFEC/2mjTMM+Cq2aPQ7Ndeto3q
ZEY8VCJnFy3G85Zu6ds8h52mO5DYt/qfYAICBf711WxvoE55SKjUvcYcmSpp44ZUAFXkO9SLAQk6
F2JTXJ3q7cWczTAnZh+JizJgpB5Kq62TD+/LGEAIFeKnnHDdDCTtbIdxvYjEUoK+Ii4PaWUnguHU
TeEXzQMI4h8TjQfS3wymszX2dJTRbTYnguq+Wrx8eehAtsrDNHE2jmX4kcpCyQCQBi9N7nbDQdHv
tXxv8LICzwrjazFZ84q0+Dy5lvt4onf6Wg8KwwgqI/OuO9z2EXixaUyuq1S97dYJINW5VpwV4dmv
Y2gmxCuS1u5XjMNBvrPqunDUNAjCDL40tjeSIfEy+6arGFQ1FD9GlRSmwMiGQuzIjNKmqH/EVajN
pyweHLMDhzMnH/IsMburTAtRUgPgX0mfnC4ZAcyd3QoJA9I2TtFkHHM8r2RSfLsoS5LFqDHSvAl6
DFti4NpVBZEzocLzGfozLvqmsRCX+jTA+TXZKepASny13eUZx8rm3l14C/0VF1Yq0xKyxKLcFQ0o
9GXFbmaIb8g36pzZfelf902ZfolPReeFNfprLqxZDRReKwpepPiJboE44+qW/trb8mTPey1YA0jJ
OOlef1hQ/UY2eEZ3PFbK7TvTxY9gciXFBshCjC5Lg6bSDypNNYfRYckd0a/cxON1zHjuwqTMTOpL
DObAXVqMoLbG+jRWxDYV4+363nLMsBRDczSsq4g6zlXb78UMNYtw5dJR8WwwIW2qZCnXBHcG+sKZ
AfEDRtiyt9fYzqEZp0EEyYSOMx6tePcknmEmwmuimZIQ0RGWdZdp7jTepDqn7cAzwaRNYg6C1gxY
m0AONeQMh/u5erj+iahjXfF+g0kcDbSB565tURvitbwkwaJjvk7+HikPKUi2a45DbKPozn5u0BVf
BJskQmxEo7Q0KiiF5+i97EJ52kFMwJbawFL3BF+q5TXkft8Lri2SSSiTmphSPaPg0ezW1felW822
D3ov7SG+J4DOrl53CynDXe1AWtez3JX78sj7kkySWbNB6nQR+J5/+lbN0XrQQboiHCmStXRMx3rl
PY1v4zAu9prJKZUZy8uiAhqjgvsAY9jRTn3VvGanh7/HF3fJz7+aW76wyKQVY7WMqWhwcVLMMKn3
lfHATde8TMmOcJh6kUjxNPyD+gQdoY0eoKt5RoD+Kj7h9ejgfDb2zb8ds3nUZCAvrdgbqkNZBjVP
O5dngkkjUdprELdCaZT04VK/AUKN/bu+ii0ibwX8cpJk6Hhbx1nyMeqsVhVVBZzLv4+4GQ2dKqjD
+H60QUnigkPYq3wBUDebY5amp09hd2GWCbsyM5Ry0DRA8w+zv0IrLfYAMKWASKi7HIEJ5q1z85Hr
wiATZWMPQop8RS+w7J5M8qMzPVPIHT33lzG2IVwzVoVd8Nrvmx/wwigTZm0tDm1NoP9hKsNOWJvD
YBCHFCJnN2kivraZTGxlchObeBzHhMf8mLWNaEeYTebY2J74O69FYd5HElltproHeQk9TEFnRe5r
CVpvd5SHsLrF45dLldDyY3K8qXhTJNQbriyQrc1bGawCigocqyXc11Fg4Ule/pXxxtm2ryIgeANH
Nx1gZycKEmNWtVlBM0Q1nBKaJTP6mpgnN29XD/BBTHXz6oRtvr4Li8wR23WY2pV0jBxNAA6RENMp
d2Q/vyAUDMgEqz4IlG/SQAyRj985EUiTx+c9PS+WCfxC6AYB8/o0Wc7u6mZecdS8GRJRQAxxG4Db
B87FQpl4n1Jz6rsa6P/Og7JD2ASFox+kYHDTEDRLjmLz+Ag3i5cLg0y8W1Xd5oW2UDjrdKLTg3pd
QBUG4/LK9NDnkCo0oLVyfU83bZ6vkL8p4i4qGFGvqrRc8EhjistTqQLEXvauVha3tbh4hQEWCXRY
r5vczDBnk2xULmlBtKjGDSUSS1fKh4Pe4eGmL3ljTRv5WtUk9O9ETQMhKdsX0qVkrupJAkwFWNpd
4RGvfRkme3SsQDwgNHa8XspGyH8wyKTOhL4tC0UtueBdDCLlkVg/NSLbPW8mk/oBEwYYYqdiJ+C/
UQw25pfW0Juos7AwMwIbH+ChyXBbgti1WDMnyxqOi/DMMQGf5WImSWWDKRitcIg0ngZtvFcG8asS
y69xKn6/7h5bRfWH5TFRrgL2kBKppw8Z80EJs2DdY+iPprLguqUNR/xgiAnwMeonDW+hktunB9k8
QDtS41Es8kwwIV3K0yBX8gjW1j7xytQA+LDNAQnAx7q+lo04xloMmUpOY+yYbbK1cWWpVYFWUNP1
tiKiBdU/gUSo7m8XIMGy+cd1cxvH9wdzMlz0Im1kaS5EEIWW3CRTEls04tEW5eKvvs95Tcx90aj0
uM3R03N1MajBeFvSFjKnebx1gH5YCePd0jiolgAeWNd4pLKDVCgV9Mj3dGot8y2XR66+mSMuvhPj
3KU8ps2qtGhT9potE+Jj5MZP5QYwJh7KlmeKcW+jgs5LPyOOYtMhyk3fHfLWGcl//072Yf8YD58S
xcindAaF9fRoLQ/WCJIXlTjX3e0/5ISzKzCpVRNKwODLAcOp0OiSQCnd24uPZ+o97xWVt2lMXbrM
sSSlsQKfEw4ChI+Ur83gtVF4fT0cK2wnyayJkZURMMhZ/gUaA/ZcWE7aQVww495aNi4Rl9+HJaiu
CzWqyhXfpwVjH5gVHWn8grfie1Meb6U8c+tWdDK53OmCyUNObCe/Px/NYJJENTcN6AoRv+kuv5Oe
ysfETV+SE7qPNoEgK0AGYLHkNFt5NpmcITRaLgr1gu+HDlbSqEG7FLYwctVKeXaYtDECpATMaIO1
EVsPAL2CUKJTYDyu/IJnPBOry4Bf43UkeNmKbTiVqjXq6HbiyEJ3F69P3nxTisAL0cK7DdTU4bUM
OOeKwSSRBdOUsypjnT3kPZX1Zu4pXxre4LVv/0PadTTHbXTbX4Qq5LBFnMAhORyRFLVBWZKFnDN+
/TtNPYtgsz3t4rfxRmXe6cZNfcM5euiNAscwiLf4mNq8qQzlTYw8nuuy6SXXyp1sHO2ltSU1kMO7
2uQVsZg2qIDUU1VVZId05ptmkoq7RLY29Y9SvY/Wr3VxUSZOyYU10a6i4PePGDrbLYcmAUYaPJf2
SoSMAs+hxj4j2eDkagcxqA+3t5FFFY91rTFWpYpQWgUxMCCdWgEqqd/UDer8si2K9sAD5maawUYi
ZeLd1ORyVsFdruqPvPAbfC+LRwjEVEHwF2hodImmSfNazFiCKoELgwhTnOr0PIPLS0LslJ0lrj2z
dK+7ZtZgKj7YmzjyczapDX5Ea0khjmSN1mR3lqg41mTtADh5382Fl2mLUwL3Thn/rtVxB4bB+85A
t6EBFG/bO0M/+2Fo2IP8iX13TCNIugKmOEkz6aUSpCjCICQD1o6S6Rab6c6ooQ3XXK4fn/1BDc0E
WREYkeixl7gU+qSoCyT7i4NVDDtPHHH58QkZqkTgF3RT02lOCn3q1hYlC8mtUTRou6CIVFuoOM8/
ptbAtDVQX8gqKCnef8a4k0fVUvD6W2AJoZNnN531lNZPWuZlw6/rB2KVCkDW+yaMMoO6r+cIsH4Q
FuR7DftMoSvv1fvEWVGCb4PhKHFaKayZqHcSqTgXDq2VSEYtuyUQUgovvWuP4d78ol5yMM5lLnL+
qbB5Ksj0zptjUkEvX7RRLJcVA0vKjSW8RNVjFgcFgZXlJJXsOLeRRNR0Y4SjqurqvOLrzT7mtHea
n3iCF+7CC7lOobY/U2t9d59UnFuNGbBQKx65tfpz1E9Kt5+7X339VIy3BdA0BU8TOWckmeQHZ705
IhXqQOMTqUqFpyEpTpJ5vcknh+M9crmaQvmzMReMrkBW68qnJrfXm/piPWDVLn2qPd0mEuOT+F3h
6SdRhWuno/JoyVqUaNaR4U6Heq872vfYBSVr/JqoiDv1IXzgZe5Mz/V2n69PiI3KANVVBpsnvIqh
eWL/UodP3Ek6tgjDBL2SpMN5UYcC0nAqjjGuMpYdcTjn2n3BKxv/iyv5I4N+GiQdKB21FGqx1Chy
flPcyBMQw8vWlv3CPVjcPTjOoegHQiFUgCR49STTJcXKnfIwx7vr/pEngnKPGKrHQH+EQsty1pVL
vmDYiBO12Z7p7dYodzipSV7o2Cp0KzC16V9TDFigCVvKgc7bDeadhfKB2lLP5mzCUeiZ5QzWz7gG
fArnNOznrvp2HPIjNrps1KCiX5VSdsPT4pGUUb5ffN3P7j5lNJqkkH1zUcSs63tB/ai0sYAxfXR7
+u8KUMBrRdzXqmZfVwBWmxMEpaqh6/IrCyJ1IHNooqLModVRbovf1AOQ8fwkSA3bOotuz3V6zOC/
EUd58z4q50zX0CEUi2aXTa2zCOZeS9enKQ+PRtTYxpzwUmHme2Ijk7rKqUUaI1rIzwrTAVm7NN8Z
KkC8OY9qZtTYSKG8eTKn7TSX8HLLATtoO4IsSHruvKjBu0DK01kFyBlmQMu5peYl8c+kcEulALB8
IGMs1eT29ol5fogWb6eifbcwlW3c1yYq53czUJHBzefIL+tD51qHPrDcmbdXypqSgj6aWC6SX6k/
KX8RC4rQZCPS3HQ/33RO7hKYNUCxCI4UGEGOMEVeTOm30Mmwk2CC8YfbR2Of+e0nUI4kkiqhsloE
k3QveqWbX8AEBagbLdB9+Whw+YyYfmtzYsoC9USVxrnBrFuSgGT77yL3tYG7Ssu2gbczUXaHYbp6
GVdUN43Y1k/t3vBJl9zcz6IT3oAt4qn0ykB90HmT9OSuPurPm1zK9gpxNLo0A7OCtpgPals7ZbZy
DI95f5vnF/WeWGvRkmrMSLnj+BUz+7aC6kS4cvwkTwgVKOWpnfrCyvD6KoNy/d6AOJr3VmGr/uYg
lOpXsd6tKmmLTYfRNXO7dOdj8lBj/ad+7lzQW6G7Of2wXkHBSwK/x9/JYarJ5idQqq9WqoScFD9B
BwA/gA7T74X1Ylr+Z4LORgyl8mkDmo4uJRZm2bJqiz34G+SXodlXr5HbaOzM/KUJ6F8Uzv8omjKE
NFZrYckhWj5hH3mv7EJXuVUCbC8CzI33eOFpDaX9UagvodxhzN4EpHb7bFm3gsrJ55nxYHOVVNgR
mwGbsyD+ccOqdZIpdZJhsIdR9ctytSXrkqAUw7lCjpLQ6BZCN3WagX4rZsyMrwRrIDwou+jRwlLk
LzK2Ebnyw7SzOGUDzl3SeGBjJIV9PuCga3EndW49/NXwQGzYyRCyUUMFJARqWlRwjdsUmVAFGZ23
oIibItot90pAkGyAfMlblWf6xjdpH2JrI3WCisUFSGtvVrfwsGi9V06YxPUTzCz9hxcnW1n+nO+1
JLrJXpW2VtfZROOp80DWV9oIcL+km9yN3cwpQH77Vf5BAN0Im/D4cl1r2J/vTTTlQEV1XNOpWdAG
rZ6U5ftEaoU8xeTJoByotK6YBOuR6JG1vnVPBvYMR76f/AW4fPIudKT9px4dm29IOcxsnOfIWtHx
F/QHS/6rSm7wROX4LLa9mZoEChULKHWUF6nBSruAYEp2pXB1GixEzsCWavfhpyqMqPv9I4dyJbms
yskgQfsJkH3UPFhx8ysT1ufrikB+7YeMYCOFsjFV0YsiTAQJ/AwvwPAVLMNp1vuwOGfy43VJ/xJQ
/xyIHuE0miWPMXdMEjmkrq7qdWAIjwKyOD7cAL3wSHYjTb8ODMC+5nvxO5fgnd1keDstPdgZLpY4
9vFM0lkFm6bJOQMDma29dhm4OJFsh/J2XsrGDLVfpxHwPa5R3uX1ReH1gNglEAMk1jp5mFoqMcCN
/+hWNHtFFT084h+7h9Kv0NmyddAHpw+RUzt55fDAof5FJhCHTNEUDeySvZeplNLSyhGMejgUTwRw
AGMnhpN+H53ZI0nrqtjr5brisIucxptM6iKjKBkExcA505v8S+2vuwIvgPRWcnoHwyIO98XBtPCN
PMpxAZMqLnIDKSxJSkh/6C7FgyO8193Ws0B88Et44aUmPJGU49LnZV2aTEK1ZHgMB/PYgLysSJdb
KeHREzANfnM4SmnSSmyaKE4xaSNld5Pc2GK2OlLV7tawyOwpj3l7esyjYQ9PU0VN1UW6H1NIfRhj
vBRwWPoxzc5C6SyrH/LgJ9ntKHRJUJ6RTUCUUW55GuNVRoOJRBv1EB4SD2Oy4r1+KY+5LTmRUwEy
FLhL692w46gnM85tJFOOukoBColu+u9es3aj+S0a+KPde8aB0DGpu8TFUA5HKNH5D357I5Ty22BG
T8wuhDPtvO4vAAQEmaNlwLwlg901lmI5QY9zxlcg+o2riVqpWWpAFoE16zKKL5kW8KyOqSaIp7pk
GcD3prE25CxfQS+I2mdSHcd2cnTT1uSLJgSciyMO6sPFbeRQltZgh0AxYwyLi/n6THbaEkW1jXhx
BA1zTSIg/VLjjNwWHLKkecqd0GHan6VZILvAVKL2YZldiJIwkckT/KKeo514ILASpGsznxcfbvXr
6hG3xnMwbPvYyKWcKPASgWMYoyAmXYxL9CDYuUuQAfJf7TOok07ifvFJr71NvesXztScjVzKmcar
mWuZhpBboJyoVBU6wr7eWs/Xpcjkz3z8rG/XSn3WTIrCTBFD6bVLlHnpBS3T+IIRb5hG+yyBMkxy
yPlMwPX7IHi9h0mmJ16ZmFjdtV9BLmNjJi16BH0qoRz4u1fVA4gnBlgxr+rI/ZjEmDZy+loTzGqG
9Y8/hBvAngAjv72MwEB9ME5G0CNKzbeJOxx5XRee8pJ/38hVlczMG0wRu4qW2vP8hDyAvFuaJ42H
Hc4O+hu9obyq0TWSObZkYD9YvOYMMFlbLp3e1m3CEJOFLu9s7OfmRiLlUgdgME+5DAvpvOmXgTRD
cFqvfJKwHgCMrc841Ddh9LhLPYMiNx1I5b2JH8wotiejP5Vt5HLsghknNnKofK3Rc32qRjQUutYm
0Oipa3n6TbEfbjMPSKaB+pVkitMOW9H24KVH8tS9/hPYjh3vLGx8Kkg8qGudUThq1RCaIqi6p0XY
u4iq52xY/aH/1BSx9UcUDRGhD3rXaAPMAqyBY/gCEj3AVHEiL8sEdKQYuoUJGx3vv/cmoCRhowkK
HI3VBYPua+Z5MgJLP068+W6W49wKogxg6o21WE3UOBesuEk3YJfVK45v5p2F+jRhJcejqsFd9UUC
Fo9dmLphLntrj/73+OW6GpCfS7vGzXE+ACjoQ26lAo6DJoYTdyejuy9GpzC8MC7trH2+Lo1zefSY
t1YMi16b6Ndl9a3SOeZym3HLpjwZVESdq8rQcgHaVlt2uZe94XF8JnjXk7uewbsD1CurtnnDyswn
LLBlFVEzMSsHBXyvf2k3iaFBKoxiQIhv1l24Uw5klCXitl5YC7TI2N9kUWEm1pVYjKoKSy+Pxt36
k7Qjm7+BgwbSGdSH/fBL6hZOjcgaOfPf6SOPc4D52NzKp2xNjcwkBCsUSI0O6png3GZHgvwpBVaM
XcICR/5UEACbGik5YhwYayPvrxccO3KS90hDp7MeZLvkrN7DGEDlADeJwsR1Lf2XA75JU99LMw05
NgQDF4ziOoG+yu+iR0A8e2DZI3212Bu4aFtsm38TSemPnspKHsbQn1j41q12Pia2JlV2k7iNzmMu
ZFvImyxKf4Y5r7E2gFx70fuHHq20qg2DKbI418gTQ6kJBneqqehhiFn5U0yPoXnHJfVjpiNbvaC8
cSmM7SgRNGzlMnhkDql9Bme5N2CLtgDiIXcuiJXPbuVRrjk1eylpyTLR72KZ9h0Dqq58GQDZI+6m
Y8LbM2VmP6gjSQYKG5aELcn3qtjoarUsEhIFzV4c2Ymd8g5bTA4ZpxDRZr2u+ESvPwQDSYc8w5IB
HEWdbqpCpTUUPCdN+QXE09q0u/73yf//4e+DUFAGWIyqmvTkZIqZyn5IUOSQiwT8ELYpX9TUF/rb
UP45Rs60fL8uj2lUG3mUHQPAcRKsDtqBrY6o+NHXgbzezrVfVo/XBbG2SuH0305GmW+akqErBbWp
5QzoXmd0i2OLxplxBBOZM2t2c6OdZICHlJ9hpX0nmTJm1TTqLFM61L3V1Y1k2ReAK9B/qo6zPSBl
zHNXVGFIrpJsk1p3yS45JEHzNX4m1WHSDEnRN8jRHL9+sUwfsrlXyr5zqxP1SSNhVfqyVCXQibxh
4vTMeFpCab2VCZWUAfPWLa1gATh8ZMW2aQZa9ENtYs77gjnOuLlHley7bJ5qaWqUFpbpZLd1JR9U
PW5WOQARdiRHQ8JvuSPmRYrn65fI9pJvt6hSTqQWdTKdjhOSlo94apxxp990LtYSA2uf+Lx2D9ON
bMRRGVguYOuitCYsiVmmNxrLo6CnZ86RyD1dcSUqlRAUptL0kQqDSwD3rHmVkGAt0S3Tc115SQXJ
jg58outCOYqiUu5k7apeVGq0sbrVM+qzXv21Fouthv6w8ETxHArdRDC7SenaBnpC9i5W93U9J0i+
FUGbOtkNKScuO5C4CfvlQfhy/ZjM8b2tjlIuRYzzqR1EGF26JxFH2rW7bK+jA8TbzuFYt0o5FamS
l7XDOqibZJc0ujFUQlt4/TA8EZQD6Ya+ENISqh9HHjjO8v5X2PDMi5jPNV2kHEg1TYMwRnhDpXvh
KxD8TvNB9Ru/dv4D5DLTtjCrL4JkAmvhdJvTWOUwLTKMKHWHwVP8KcAOla3/BJyTZ2Ly5XPDLvpG
IHWBvSXOsyAv2PWLvjSRYhvZro2ApC1wLJr8nQ+XuJFDX6JQoUQwIPfAunsunIvMGzRHK3+ZgEmN
fl5XCqLAV2TRLU9BjLE1WyBmtpEn135XBrIU2yqXXZI4umtyKL9bzEko5sKM5UU4exVjeuZe3vfg
y4TfdaX99UOxXy1vN0gTx9fxUg9xhH7cdDCD6EhKc5kT7tbD5PZ4iOYBj4KEaVsbgZQPRkwpZiWH
QKE6d4M7lrcrb3mKnf9uZFA+15oEsqsNPxjvcYUAFNOQ3AP2DYQd/6HFyPtg5MSb6Gx0kTIlKxyS
dqn3gDNyiscE1cZqbx4F/qOW+ZjAsJ0p4U2LhjR1fyYU3hixJuKK594lTdvQ1d1wR6i5QOMOjA6O
gjBNzMDyFVAXMEHwWr7enE5brUJpRDxro1v5QbPJZJcFNYlddKnM0ia4o/0rXSfvQc1UFKz242Eh
A5WebiJ1tZhHJoE1U6Sbxjha+S+FW5hm2vRGBqUoUoiJq8YaSY4TBtkRbhFF6Rf1nnAygQvq+/A9
foy4qQ5PKqUw2RKuQ6mBjVuLAm24XzpvrG/6TxAFqvrmbFRAXiWrn+dBxvBd/VRq6A8lu7GdOerB
Yq1WMTmA+qkM8nqDboFlxVA23UB2504DijrApfrbdNeHyY/O9XHwm31rt870XfeqJyu1eUPUzMC2
kU4ljRh66vTEQgMu7VxjOSkKZ7Oa9/cpY0t7o8rNGabdDX/JxlOdexzrYvqOzQEoBYyXPk/BVyZh
6UHygWS0+xHtrUBD0zAHotx1YUyD2sii1G5JRGFMJWQBiuJk03mWAkm+/G8iKJ3Lunru+xXfA7OR
pPO7K3TZjubRvS6GaUCbk1ApYBHNgBIQULcXMn+KE7tZ7sfpL0PQ7etymL25rXZTeUy7SnrZkTaS
CcgnsnLoZkHuCw+tAQy0BcNv0Q/B7VDF4c3mkMTlQxKwOSGV2ETYecjLFV6XNB+LQxYowbBvg253
/YAc/aY7V9XS66LZIGmvlMpWjafF4ghg4dZt/QMNCRZ37WRMGpRuOYen8ksMEPvYFVPb6OyoskV/
2BcuiDJBN8jDGOcoiUL5hrLLxwJhDSNb+ncruZNQPaqMg6T8b7pIl6fAnikOQHtG2bc7KGVxiwq3
lRm2YMg8X0GczRWdUChfgZ64PI49XC2hr1AdAKUC/RJAWTamDIL48VOb9RvlVyh/MY+rPFoNQNrH
r/W+sxtHuAXMTiD79SHh9ifYvZA3jVco19FWlTjIM1kDCOr9dIv1fTe5afbDHb8xwHaEmqKAGRFI
WXQXsyjGJenJk1wJT2ntyuGP0mp5roP9tf4IofuXZGk4j1aLLIOObr/Hek+DJ5e5H3xSQYlN/lQI
80VpvkmkHg5LP019pSKWjGCXqv0CjJ3Vnsyf8LtJzKRwI4qyLXmd5ByZoeQ26WWd/0Yxtpy+tZUn
m2eVV7Vh+6i3Y5GL3iSgDQBQ1ymDHbfRfFS62RPNlWPD7OLF5jyUaWHeDSPUEubaxNmzes02hzur
943CnTXHIHzwN5bMWYX+F4V/OxdlXlUtZcWKhBtoc24BkIrJOJaY2O1NV2suYxWkptcNTmFxnswc
5bcoO5O0ZRgqUKO6yXynDIdsne1Ocq6HFfarcnOfVIDWrMFY1QyukIQvAlnYG/Z8rpAMZq7wAprX
M28InvzFj87x7TapSN3JYSis0QgOoWZvzgd9DRblPhZ3M1a/rh+OHVdMA3V7VdFUemigKvWiHWTs
qZbWSf9bMwV7BTHLwlvXYwF5InK+yaFOlPZFL2YKwKmrXzmSqF11iP31YT4WzlCDxweNAfSq5MLO
fBXww7x332t4/Hihb+KpDGSexEItCCWD0QmDbYXNWS2XXQHkJDQ6nSTBAK2u23lZRfaSF3ttlG1J
Fr7M9eiMy+jlReeDNtPrw/k+WZPnFv0Gu8/nfS0XWKbMjrlurLauZE4qzLYZWV7Zyl+SCpMtMo4n
rV+W+DGJYo6ls7X/z6noyYV06mt5HXu81ZUHLbTD+FubBdf141+cyZsMyg8PbRc3io6kcTqEQXUI
4fKT+z6IXB6OJU9FdMoNT3KaCqDdhSRHPgE50CVgytG32o99+T650W4blOuRG+jAvv/U8/xNPXXK
LRt6MYlCDj9S1tM+z5HCKfoxljvOB2O3ITZyKNccGWmdgQoJ09SNLx8MzMVHj22xH1GgItVlPbKV
n5wPSK7tiurTeDDtMPZq1EFJhF2Ndc7oMGIY9/dghuByi/Y8aZRDlodI7kVACrrx8qx0WRANX8rp
MluYNRYmZxhQv4oqx0puxzxymmXwr5+W3N+1w1KuWm1zBXUWhPIIIPu1Nd0uSs0Ldcy+i4UqDkZk
DWD5UKGuKLNKb0Vkkssh2mm7HmPcq0PeM7xhSuZhNoKou9TmaarSFPUczCV01iFVn69fFvNZtvn7
1GUNSzt1Volkn7ChYk4b+CUYKeQegy3GEg1AHqBiT/fvB6tNpcKAB/nN7kNef2Thnff6Y6cg1psc
yn+Ui9gOSYQSm4BKtq4I981k2K34Vwg6VBXatoAl1VgyEGcNjtjUP65fJrutuRFPuRC5GjMxB1qs
q+Xt91KLz3o7H0q5cdq4uiwqpgvBGh2Cwk6L09SuVUwmaeOuHtsT6hiRo67L/vovIp/vgy1sfhDl
a6RlhCOqZ5STxouS+wRSdKkbd55OA9Zpr8tiRSIDOO4Y01AwSEmPTQDoLUysGuO3dXMeJ8vp9G8h
rzzGkUE/75OsNtumJwthw00YP/a6I/BIw5gFQENRUBoGKhhQp6hoJ2la35sTipmkhFq6645EPWM3
7xJnxNYE5m3dBhvWpJlgcV+NrA9maOhE6wZwu5C14oNu3gajGStlRZ6oXeHp6r3Y2ZYSWImTJp/R
1a0kylSKSKsMUXpdgFw8MnCvosmZuuNO3Fd7uDInu/CgsZnhfSuTso+lX7QqjvEkVk/huUckykEc
qd3OZ+2B9P6TvWnr/rLDat1wrHg+m1wdbQsG2fORDeBOgXPg/dXqjWpIckOME3Q6oocU9xEbmAFJ
Onm9Y6aaYq8ZxgVwCpNuMQByPDLUECqk68rOXCQnU9W9rL9cNzjWm9XAGJas6pYqfSCmnwuxBE4L
pgF75ecSNs46DbZQuGv1OKhfO8G5Lo1Z+NqKo0LRABhf8LFgbInYxXSK0FyI7+T7PLeTe9muCRT3
Q/o3b/OGK5aKUFbfgBYoxqzZdFj9/J5ojHpfTEhgVuxMkG68cTNhX/f6aVkBa3tY6q0yDbm6qAB9
dosRAO7YWzS8aqw9pPppumsUL1UF97pEps5svialnp06T8pCwNIyREbBa82LzGNGJl/ogwW8ifhQ
wZGLdI4WKIxQfsm7vYK3VtLtOmV3/STsu4P/FHXdADMxZeWNVOhSMqKYPVrFaUrqoCmxxLfkj1Y5
PE2i5IMqws3AnXVdLDP4g0zkj1wq2Fltm40DgenuXcOOjmT7M38SAtIi5bHCso9oGBZhbMOUIOWm
AWyuTXqJUgdZ1a19sqtA3iWfmUQ0EAn+EUP56LIvUTO3EL6zYbTzaZ9YHEQIptLB7aFuKGn6B4ZM
JZyaUO8X5AdGcdKTn03cPk41b9yLLcWUREBfEpAq8u+boGambaYVEjxHtu76IbILKJ30yPn6TOXG
eOg/Qij3VIlLPKcRioX9DzKMXWJtDVBAKMyvD+UvMvGuPidudUx4DoqpCqZEAgt87QfujsxUhMwi
GyRSJHjllNrynDi9lezkuQHq4P3cWl+qnEflx3oX4LB/pFK6voRV33YdFDCp7jPlNjU4/o95m4An
NXSs+OO/lILLAMKcWwK8GXcHrTxNjYmr9BuBBzbEzHc2cigNj6KljtYWfjYcXRF4+p300pq+UPwS
Fh5xNVMLN6IotyRnej2lBLJA6DSMq+1kMLlU++tayLs26rNkoWXWYwMlLGKA7vi58pe+Ahz+5RNS
LOwAYAvA1PGR3ttT2TdL30wopInpJVUtFxUTL1tNPKsVTk7PPM9GEhUGyzHWEtFEzlSJX2TrMqrf
+gjkmLxXLlsMpj9UFWy9Jl2fmMNsGoHJB7wWFXtm2QL7qfaTjHmMjtP/ZlZfEJT+iCI/ZeOLjD4V
gNmO1bYOsAT1C3aK9uJ+dYyDAqqu+O+cY0fMJ6FhkTxQxa4KGKLfyzP7tStXMuzdef0NzNVTDJtg
dpIxaLIWU7uCy5s8ZbkkUwR+MmCGRQnUSe9lxp1iRWDYxUTNQfPJ3CJB2Rd3vH1S1lfbiqFsV1+6
sNYzHK1XvaaxtSHGCu2tqvOqgkxsDhP8L1jR0xTLohE7ZUBTR+ANJUMt2LY8FAfzgBFzQCp2aL0u
L0CUuAWsols+Ko7pq8cy4FJhstzt5hcY1LyyXo7a2vWY5dVP6sHy29gWvAy1LH/1ZHt5bh8Bb8cx
cmbiC1ZxvB8UEIIoNKpjXPRDtrSoRy6HDhtG/X44FcF8zk7yviOLHW5y4UMGMmu9W6mUxY+ZMejG
sCKcaasLtqp7cTL9SJ5u+rzz60bI7GXof8WTCvR/i4POxlaotxMTvd7YJurzYgPSGIy5161jlei/
tXY6AmvS/HbdgZJD0IkwgidBYzA04AxRRrmIuTxm6Aa7DSaXy9VPkyGwuptYe5bCQ75+vS6N2Tza
iqOjwpjnUdNBHJliNoCCbL5EnuUp4CcRb9LDYJc8wghWrNtKpDKuUYojcGCgBjpVT2l7UafnUOVw
rjA/1uYOaUea1Kjm5iuQM5bK07KX1BDsUESpS+NVzJnGt5FEhTtNN/RQi5GkFjmw33rgAsb761+I
eV2yjJILkCQBHkMpXtmZepWPyLNHoCbNwvdQHs9pvH4m9pgYfkJZB116jC2/1+9RK8pQrpEqFpOb
fiGTsCiDOxgYHVwy6whUYN7Vsc1ZQRIH1AoTUY8KBVMRVmpLXs/i6JahX2CLbu69SOid6WeTBlJ5
TFPeM5MZY02y6GPiBSjjoO/PqQDmKhZNEhhcwvAm2WFqE1aN7obMzgmuGnHSFPJ9PtjzRiDltMRp
zeuixXisHJgHgsL9eyaBB6bCVPmNGEpNjEbuskRHmmLmgSa6XXljtns95Lxj2YfRTeDdA/FeMSnb
lbJsMrUcWvIbpiELsj1hWeHVypmHQRKgSBbefio9MzKGndYVCpDC0tVy2gYMAbmfDbdLJ/mfMK43
QXTVQQrNEIqCdlAzqT/rvPRqo3rsFB4TCFvrNnIoVRfSWBQbHXPEaYWhXtlRsSSIUeIvSqA47QN/
P5bpNDbyqPTH0IzCiAfiY7POVtBjymTBCYX8M352I4aKVYNuiqXSwphGxQmn0OmEgzj9LXQchEGm
k92IoWJUJbRDL8TovJpL/9DoGNHvi911ReBonEUpdq+nY1iiA4+XcuEo5akHu6siYpvN+nVdEPPL
6MR4LFRHAe703v+gzDRrZYuzJLkJkIWDJWJabjr/b0LIaTfJijwVZZ+Z5CGhYNy5aL0oyw+FmHMu
jekNNmehfGkxgipTAyq+GwM9LUlvJ0zit5cKC45dbC/yfbisnCcLTyLlTK1S0JSCvFhGv993AQGn
/i8tQd5HopxpPxmlLKE27kbCTZw7Sq47cc3Lg9hnwZi/ZZoAJaAX5vEsG0djwLCmDsI+s7lV1N2S
/2WZjoZOuIkW1f66UjBrkCYm8MC9oukmPOt7rZi7bjLUZSLkpqIT7SRbOsoAL4IDP/McOPNsG1GU
/0kUfWmweUdqkGEwBEUQ7Qn4DO9tztzB2x6JckDo5Uf9TNbToqfhV3X7e+B1NWwyqGkcRB8sWbWz
qx+5golqf4jq+HbIXEBOpNANxV4yhqgP4dAnR/I7T9mTJ3SHTpX5kgFjbwRLEfDulmfeIAgTWcJ8
E0x3GVMzbboyhmDzFN9MHtk7jEA7iveQk/qm27nRPRKq3eiJrmgnLo/97F+U6M/B6RFjTRhLoysJ
zAPII7rbV1qRr4Q9E1htDxyFZTplk1wxdutRoqB8ZSTlraSnkKWfFihs6QLwBMBUxxowTX0goD7R
XEqH96Rn6i7ZhLEMTcbUGaVT6H6WndHAx6h/ErZ4V/i8+jn75bWRQ0U1o+3yWUswIt271ZPkK26W
2e136TzVBFfTaR3QaaWjd/1OeYejrlS3ZgVVMzidfxK4/8gJwwzZm8NREUhqjFCYIqSjLWjkVKdD
97b/Ptoz+IqAKHjhL9kzdcWSVAt8vBb5z3vnBjTPMlNTpNmx0H7Jh9A3hKd0rN1Q4SQjHEF0uUUc
tKoTa2Bhr31QZPe68RQp3jy8XP9OPCmUr04SuZGTCcME63IMlQUPsZ9zdtTAbHJdDrMGiIGjf+6N
plA0xVA1Rj0CXca+3We3shcdpNvZwVQgNJBAqSQ+r3/JlUlZWNpUfR5nGB8lS5fjnihH9ogvhn43
sFcht+ayDDIj+uaYlLGZRqOtRYFURV72cfKiAKVj3l+/SqbKA5pQRldMMdBwea+BigJWtgJ8J+6y
nsLkSVqD63+fOaEAkIo/Aqjkp+3EBChgE9BVAekDRgc/7N2+c+pj762ec8DIx2THh+aZNBW56Ens
C3wTTtmXPHVhnEkYxCX8qNjP2RNQ8fg7mS0DDfwpDswH3rosOc+HGPt2XhqIwYyURh0mnLc29kAL
i9vZNdZ9mv4oFLvFZv3162XO1myul56tGfUQlC7J/JtHcdyHpxVEIclBcOodkokg/H/qjPwcnwjq
2/8oncqY5jYuZ6OF9Gqx+xvNjp5+Y5PoexAo7FRbckD4eaMDdO6/rNWSr0dftYViCArYsqTKdNEx
FqKinwWM8qV7AtEz7ghYPH/UjqVEWzGUFapdAoKQFBNEperV7SFrvqQ8JiiW0mxFUAHOiiKlm3MU
lWoAwdfWfop+hvMllG/T/ibklUNYWeBWGBXlGjkTlyVDCNfl85z6YvgzGRrbGm6khtdUZV+dqWM5
WLckkS4DzigQVkVG6jsl3lrjyyrc6D2nusMsU1jiHyGvFbvNu9Fc9CwfBVzecjaDFYQ18R041e7I
eq5o/weGGvbHepNHRblU0iY1ywaoXeQRIDiyrjaCVfAWiZ5+nwSdS0SDHwETz/wiCcthb09LmVwo
1FMfRnglF3W674vyoC4hz6mQE3wwLEmWREx3yVjqpoLCIC1LamUoxJgnMyhv4nvwFNsESlIEykB9
1FAN1MBUkHr5Y/gfwDLZX3Qjn3yBzRcNzaFcsxE+NPxWEmLro+6OB/I2wlYqunu8gQMmGIC1kUeF
iUWcF9kk5VU1eH2cBJFXOLmt2+3tf3j+kS905XZplIhIDEWhsZDNAngUPBclhl3Cm9kh4y7TjjdX
w3z6bM5G16vjatEAOgd9IW8+QjxUnfKjFZQeeFs54YBp7W/XSANFLGmYilWNg9Up8LC7o6w/Wrxt
csa3wngesA0UUwUqp/GKDLzRDWMedTESV9G1zN7uh2WwQdxjt3N9Ste6RO9Jc2Zx8efokknLnTA+
TgB9vh72GPr5/jdQEcFYl7Hqal10c7CMmgEBjwUeN6B4FWc+8fXzo8m/F0dFB2wZyWXcL4BArKV7
aa0PYsTrPTHWmN/LoIKCEqGlkUgqavCeeZAPip8BNyK9K8F9tLiNP+3nU4v9FJ7pfVQZIlbHAKmK
KaYPe5ZhKxXa1CmiqyKH1r9VnVfwgFUZGeg7GXS5vBSFUjBiE4R6bn8D0EWfWB3pFMn3vSfjaJga
8GX0UfjH+/ggei+aChVDU49ZKqKzEbUosyzf1eXYhUBQ5j2QmdeIRpuqK2Bz/LA9YVRZWv8fade1
HLeubL+IVQxgemUczihZsiTbLyxH5hxA8uvvgvc9nhHEPTh7n2dVqafBRid0r6U1+HotoHCXBtjX
GfDGhPxw7yMf1LkQwxlJ2vddmWew+3YtgINFPrTyGjUWUs58DRotdWyaP1+/a7sneCGSC0WYyano
Nqqwy+22J6kTNwGQWF2NPF2XIzpBLuSQrh6SDtsOnjU+muhGWbdFKZqXEunChZlersArOcAaav1R
V78T69YkHxP5+3VNfpdsb+PLm6/EN9vWeMjNWFZkTxvI5JcgLXTaGFtKZAprjQQ5kf0Eg6pmk7rt
lLjDlN6YeXJf0+UnNdLHQsmitlBuUjp7SrGdmmYy/T4uf9m0OlKNvuYZVj7Q5hn06WVJs4eprB/U
TXlNE0ASAigwUcmNbsahrCUfkhxov7UU0GQ5ThhYva7q+0z2rabc9UqNWh0qCTfbLr7oJEoQdubm
VNODPAt3LQUfj8cKsOyZ6sMMQzRu65vsbuodciQuXmKjTnKymwKc4HfkJksdEZjZzovzWy25xkPa
0LkqkFx75mhUTleiaVtiXlvytXH248FytdW6L/s+MCdLkAkKbgWPJzAaS1wPLCoYq3nX1ZYrjb1H
ShGpmcCv8DAC46iVainBr6QEwP3N4K6NHKjk46wvUSb1HoZ2BSF8XzEDxI8Yj5MV/hmD1hLAk1gE
r5bYa+XHegLnqiGqznelaCBZt4B6iucLzj61eS3ZZAzyhOZesT4YSSiJKkeRCK4cAOpOtZoSlb0+
HoJxrrx1kLx+yQRYljtvFjDCC1U4IzSKyaonGUbInmHiY42U5zfaSYCnbr/8unrTAxtEaF6FpL+7
xnEhmUu2VNXqpgX+5v9n1XS8dB4KABdsaPQpfnmnuerBehzRfhPSrb9fSnyrNDv8i1wTrLgTbVeI
lo9zVB2NiFU95PRfrOmy43vns7EihXoLC33vVr1QgtG8zcwNrYz8ofIbIGf1PppULthWfeqImpnv
OydMsT/i+BCxgNRMU9MFkWhOK0cCZLNqTm5ngV2mNh2trY8mLT/CejuBQ9l3ZheSuSshyXNHacdi
YBkk/a+me04ktOO0V5M+r9VJ7qP5Xzx7vdWWuyODbZZx0SaAGviQP+B5+dk0nRKrgzeMJWREAWt6
bHS0G1z9x/UAtTNy+FY0d22mXKZmjMdoGK/yacrcDth5hcNI39l6FubaYbvB/Gw/iL7wTrv6rWTu
2uQTNfMZL/qAjRqjEltoyqt+hy2fwesiFH8RtgboaRUSFe2G5Ivvy10ZqdONbGxgyPq9FRYmwyZ8
6ABxXkXoYv9e8aMHoPmJ0WFEJs3lprY2Ae1JQSVhpQCh62QQ+xRBsrU+SAmfZIx5SH3zWaayYJhk
vxa8UJhLUJN4IMRYIDeN7AlN0CmMweeYZY50u3rA3g1FQ8LCK8SlqkNvULNVEFWyFeB65THZwj5p
/bR6ksmh0r/EvSdlgni5X3ZfqMnlrrbCkn8WMFkbAU9jv/FB64McYGPsNhUc6n5Qw2u/rIKOGrHz
rd+ViD5jt7mQPR3eycr8snPz4fn61fy9NPXe5Z6FcMcoUcMea3OCkLp/0bXemeveN6vPeqs/69Pw
grI1NAsAr2hNsG6YpF+tOxVzhp20BBYpHyWz/0FJExCa/bIwMzLK1bHZKGYuNlfO84BS6qzD7AyS
6q/GpyZL/GSgd0ZmumtFXZKsgaWOt3JShnGrfpAn6rTjGKi99nWcJ3/sMGFe6b6apIe16u4MRXpU
6jqo1TnImvSBbsRd+swblOyuyzCE2E2+sYpGzXbee5kbOZ8S992BbjcUujkzB4aHjABALS6olpRw
8Xs8s7Vh7ItgWvYv8n8kIvBzHz+b1JiU8YZmHJuWYQv0bLNdGBX284qzHC4SmctaLTlFxTcc02j2
5htAlmD/0oroA0stGCoSC79iLqB9F3kWzIWjMWlXmmWoz+qqcdQ0yrQnRsnQ13jmI67AynfzirMs
Lv5oQz4boKxnXjF149w3p69N9fG6DJE+XKRZc4K+RA191q50p06OuiH3OyWY1NUZivxwXZrIPLgA
Y656axcyDHKii6ttLwYGiyXqGKPfjR7FFC59uS5QpB4XWCQF45xAwYN6lrvmp816NmZsVcer09Sd
4HPtFpl/bhtmdN7aPi2Tvk0AeeAN6oex85XlW2p40vrpukYiy2d/v0hrM0OtyVgZmxenvZOkkUr8
WfOl/tRvzxUR+NldlYiMfUgVZZbBj8OoY1Jmkpag0hrBNxs7SxosWP+liaBC2Y0ZF3K4z6RZa25Z
Xfm7uWIlrmq9dIlgyWE/p7qQwX0eZcrXEpvwsveyulpgWk45OWlggNH293uyBubo0v3nz1vwwBdC
ua8Vq0VvaxUa3izyZocB8IiSu3zI79isA1odj9eNQ6gk5/F7oNKthdrL3gYIpswqXhtVwya85OlK
e6q38mTZxb1JlZ8qmJB7BYuhjdw6QKR2Jis7JJIIGkZgQPzoiooBcVJ3SGQ3tX+cF8OxYuVpW3UX
fkdUnYhkcTGhs6aqXA2blWHZo1E6djAAZDAdkTUzNJr0pB7siJxEDyf7Kd35G/PzLMuwTZo1QEcS
qq7kKAdWamIDKxA1k3adGdHAZIbLCMhkLh5UcpGqdo9sdQWrU/44IC9W7duSnGgsmhTdTxkvZHFx
oc20FsaEUoDgXbY6LKfC1cLhBpsLgRiMbD9RuZDGxYVimDDYqGLFylQcK8TSv1/5XWiBAsPSXLRH
0JwQ1Vi7fvRCJOdyrDidU6ME1GBjJx8t/SMbeRrNB2xDJo4Zz05q26KFF5YbvEtaL0RyHqjR1k5a
VRgKBRfM6tfAbsBL5UkOQBoX/HNsGOZ5zsbCeZ42HQzdKBHYQUDm2wVWQcgWLrouyPb3L91ZDOdw
EqORdH2V0MVdA3OOnXLz8+JBN//xCNwbbfjBHHUsNAvkB8j3u0Oj3Tbxo1oGmfrtX7nPP9rwAzlm
WvZZn8Mo9PY2I6ey8LvFM0gY97lDyIOC7Tut9esaOrozyoLRlTpRnGJu6p2VAPNGQ+aFyWl+rDA1
1jEBmzd4e9oMD7GtPzCAH0x8SJsczkrQY6YRQ7Z5KQA/2M3NdBOSZcvCGiB3B42iw4PXMIPiHXji
iPhYP2/NA0bDnJjcgNLbpSJosl3buZDIXcGtbdD0HxvMNfbROD/o+QcqB3Hy+fpH3b3oF1K4W7cV
GoBMa5V4AAnOdCfvF4ekd218R+Q01EW19m4mcyGNu3Zda0n1AN5ib8LQzERvqxVz2UI2+V1PciGF
u3VNo/WbErdYIvo1e2ypGfCUHaKc7KHcPQmrLYG43xHwIuckCdHaYsHOkvJkhNlBe5Xc2Z0A7+zl
AJ8V4ZgLzOL3UMSFtAxMaqVsZ8RrjFOMSRyMJTgLuAT7p+uGsd/fO5/i7xh4IQhEREY/SD3xVlly
ZiP1Sln3jELxNXiArMIitSG5VJ5vcpv6s9KH5rINrqbl7trPr7T6UiSZ4PbvhviLn8SFeJNuqbHZ
+LCL6kgrsiZvlIhTLS/W+PO69iyAv3MzQL8hqmyomsXP38VY+DVzrcZgXBp2GNIZBKe7exEu/j+X
QMjDZmvaWGHW/LtafbONYJsP1zXY795diOA8lrWWXWo3mI5ZQ0Z7g5EHyd0eBy/7gUn2k+0lolXO
3a9zIZBzWKOR2LNMDbiS5bTYHxfT7TEKS+4W4fbe7o27kMQ5LczO5MXEXCMYlRFzvOSIN3sHKNb/
HXvofg57IY9zWyuDvE1zXAXdiAjGmYDDaQQ2/bEhEWrh/n/ldvvp+ucTHSbnw+Iub2xVysFzluof
jUl5trolyNLlWUF/AOijAnsX2CM/uGUYeDaXMh2wvgXwiWe/1j8No8AiBSrx41oYH07jjI1rtenX
1MCTITjbt+ZOrr4YMv3f7hc/r6VsAB8nOdYH6+1uBamE9dQ2j9e/kMBFWJwzWmd9arW5JV6qV46t
P3RpcF2A6Lw4H6EYoNbOFaQcqtSjCWQ6WEqf3dWmp6IE5zudM9FqtEglzmVo4F0a+hVeaVWOEyj9
TFXwWfYLp/NNsjgfsVrZqthxTJDkszWUCtsNWDSP0Gl3kyANrx+gUBo74YsQJmWFkaOlxnYpVh9Q
0iH6u8lNFq14FFsPcu9elyf6YJybwMq3uagDoHamRY5KktzkPcgyrNIfq9cpMwXasf92JUTxO9mj
nfSA6aXEs4zcHbA9MVUndR5cM35pptrXhJAEAh/xbtisYVsWLU5Tm7SjpPXuMifRqj5fP8Td/OZs
ITbXp1AzA7hsYEP0kFW5ieV1WREAWSRNBN5ovxl0IYgFmQvjmDNQ2yQbgojeSdFg9p+VanBkAxyk
/epQOwGXxVekNy6xsOuOFdBl+tIs5iEDwCbt8LB7XW3R4XLeZEMiU6hYUGa8q8ocVubzlgsqbIHB
2Jw/sYdhHrNZwnBuCT5X5W7Kw7Wxg1Y9ogMmpJsUKcT+fnG8Elay0pQig+rsu9rG4nb3Mtdf/7dD
47zJXM5rjVxA8zKgLDZWHWYZcTZJlG/s1n7ACjQtWTOwgciZZJMMeU4zE1P4DQ0GKUIhrxXHTT/q
mNiQJW/NPv4bvc4COdNsJb3S4l7Fl4ofMvOhGY/KIjD//c9zFsHZG4DoMrMG+rUnm65RPAzd7dwI
2tb77vAsgrM3AHsD+dCCCJh0PZ+a5DiST6P+OqyCSPw3fv4sibM1LW8rdZMbgibA4mDiyuktNwFO
Th07Ejmq42FsgrRz6+yHlIoQzEUHydkgidd5G1maXdHJpePy2iy/VpMK7u5+ZD5ryEUyW1mpiklG
zbP6+bTiKWCIt+C60YlEMPdxcWHtOpe3JsaFtZb7dji1InCCvylIzjpwKS0Y1JQhwxswg+8DyU3Y
hHT0lM1hoypsUiR2O1PgVUWWoXMvrkSzsraXkG9YFZhZ5cybSRsV6eRQybrL+8deTg+bXYCQ6SED
C0lDVcEv2A9nf5TW3/kOm0iJyZK4OUEFvb3M83wrbba/5ZUguRJYos55jXqh5pIuCvGq/DCDO9u+
bRbBlRbYCI/WmphJISkltGnGF1mnL2Y1fL9uhSIlOKfRZlWclqsJv1REg/1YkIMhaqwJjYJzF2U/
KZkyoZzDllGknapnyR2dFksxQXokj6rg6oo04hyEYU2zUqwD8RQzXI3AMr4BV/76oQk8LU/KQprC
JCbFpmuhRE1+JwP9o6Vgc/xc6u51SSJlOCdBmwJlfilDma7y7CGIm8VZZf+6EJGVcY5i0NV1UXrW
JcxstzDle6UQNu1YfHufPf+5lzwVigXSCRDYws6wqfRLxT58F2q2Jz1LHxDmDxo7QMFHEpndu5HZ
Jd2sJkd1Zfc+mT5n1JslV1uGSElv5cFwMsbR1hx0+5bW0fUT3V8UOacwPFeKZG1atehIdhmdOflZ
3/Tg5JpPmGoHC/KIaRuHQUbIJ+mmDkUdy509LTxPgIwTHXvMciPlfhtZul4iVT0jEWAAyINTHCV/
dLob7M/eC0u+fQP9I4tvxraz0eSNuhCvLN06In4emI/5t/jHBsxl9a+WbECFo4HMi7+3prNUzstv
VtpkaVbDL9aF04wx6DiXUF+12kkbKGxl7lDEboUN2GLBfJQtGsYUac25/jKOByy6F8TTrAUVk30Y
Rs1t4laQIuz3hM9f8neIv8gR1G5KVnvCl0TgDgwMFZmPgCjN3MnT3GPqVLVje7qnfRRYr0g9LihY
Ol01DBGj8nRkl/Grs71UNrGVBi0mtGnU/6xer8sUiWR/v9AUPE3yBrwpDZsJXWBLM7iul8ZrCfZ0
rgv6G7dwth0uPmBfktazhMqv6p04ZOxF2xSYOFL2SA5yyEKg2d90M88CuVxSGcx1VdMSzfz1PjMx
X4Tlye12mcNpebLRjwGii7CEEh0nFze6TupBCYDaM6aRpX3f4h+zCH5YJILzMkXTyrlRJrrXzk9Q
wLE7DCE+Cj6WQMhvzIILs9g2BUjalUV++9H+M3ghXMnPvy1u/3XGDiG5s8HvJpC5G6qAu05sG6uh
tskpVqU0raRWBs279W1Yw7z2lenYzJ/janIyFDy1mjkKbh1Km3T1hkJw+3aTi7N4vjWcKXNSYNya
eBkFJIm9PsZV+T3O819SFn+R11Y017ebMV/I43ypssmZHZeotkEN5Uy2a4Nwm6DRLho2FunF+Uyb
psaMyhHNAzAOlNTym5Uarj5V0VLRxKmt7OX6h9xNay4UY9/5wnZGwJdLutIRj6zmU6OsTkbp8bqI
XfO8EME5yqYiqTopaIikY+fk8WdZeVlMwUu46Puw33ChhqrO6VJUKOP0zrPjcFaf2+a7lgmXY/Z1
AQmgbuumiYWOt3J60o6Y8VTYLjkGlpCfzU6dAxjUcmIHu0Cvk7Pci9C89n0jKF/+I5Rzxllczrqa
IE8CE5JT6eqNiculUWycSlOwzqPfp1pkpqqj2z+vf7p96zhL5ryybNZJLpXo+dDqSVm/TKKJHuYl
3qUoF5rxHthMkzHXcJwpip4htCKGFFoFosR6/1ad1eCdlW3o2hhXxJOnzZFLfxgr19RPRHnUhAPc
+5b4RxZf3HeSrPUTewoH3lsADi88P7NKDgWQ14dShNd3N3ekaBNcAIFh8iV9PE1ll/R4mttGQPat
PywQo7eGGly3B/Y9rnwvvprvTK2XrBG0QKOqYtb4Z9F8tCTQUT5qRqAs/8pvnE+Sc026OtIpVyXi
FZ0Rjqt56C2wsIvG30UHx3kntcyTHoUXMh3lwzrfJ8MnjQoGrvabTGcz1zmvkQLNeqgmPPyxhSiG
XpCE1tPosB2d1Lc9RWALoq/E+YthyeymJBhEyBvJozB5UkZT/q0xk8OoHntRS3U/WbxQj/MSxTzS
vhyRls5B99UGOSOAFe8BvufKh/9idW+3rLmQxvkMRcGUY8aeSOLFSbFBsnzSxmNtf4ibWzrfagQL
+cvHUnSvBZ5Q51yIZqWj3gP82pvlu8S+XcsP12+WwG3wpf9q5Nu26Mjh+ukomR9arHgPHhWylfxG
Xrxyg/l6nzSZquclSlFVUo5m2n2Y4vXF7moswxRbtCryoTKW50bWWgdsRE7eYjXSBOdeloJBo/Pr
5NOcZNiAnh/KOCfOusjuWD6iO/ZhKiR/SYG7kMjAddWoW1RqOC52JBfbC6olV9epY1bGy/WD28G6
RCF/tge+i1AYW1JXJS6XdatExq10j20pJ/GNz9JXHbuVoGlkY1ZstWT9VrpKJKJKE4Vnnna1LrMe
L55ocbbD0ahDjMTq6y1JfliWNy6b25joKSyrqEITGKTB+a2hmxO4LajdB39N0iTYl7VuBs/CwElz
X4amoM0q8mL8ZkFmDD3waZHHyYbHQFiaUH8kH5vvmwsmLmw4igT+vlPXbJXzY6QClk5cZLpntdKx
t3NHMZKfk127eEZ2Mrl0xtn8YhVp5rSWTJ26QYFl0hQErfarPlaguOjIr1zBO+IMQO1s/VybvUsy
zC2kg98R0DJI+kFfK9+WfpQJDe31BbAUN1t/2+il4nYt/Bio/oCldadoG5Aqpqcxib8mRv2xAj0k
YL0iq6P4z31gy/ELmAGdLLOOVf4oKzQs18QxpK52srGL4hkZ26Q5load1ELG+23hykjo6WK4RpNG
UwY6Dr0TfTJWLlw7Qc4zN1O7zamKcoKNLw+P1ZfxoAOzbUESIh+Uz9dvoiDsGJxjLpoGjSY24Rgb
nqzeZpjVyIGjmPsqgOlEQUcQtvmR201b4pkmGGvIy2Dpw7k+da0g/xAkp/wihIGu6Dbq0GeQhoNR
6oFdzQ5RQZrSHtplcDIFGXhMDtdPUSSVqzStrZh6Y0Qzm4w3WXlnAhcoPjX6IyDnNSlYs+C6OME5
8psQNtxIOyd4dii17/N2027dzUQ2wUkKfBU/uEj1sc4WNs87aWG2PkiSqF8liJ4m5wzLrRvoGuMJ
yGoyx8wajGDejNiSqUXA7CJNuExuIt2mdQV8PcE4BvZhel24EyPIb0ze661qaVo2RmjkY3Zon1Cp
uCbuLMLXQUSzJHLpPPDcarRNZ2+4RdJp9PpIO6RecsvInTa/CcSbmPvjLedYbXIuIid9VrYym+U6
AsnPNQ8b4H7rU/1KPv4FcJcbrnAyU1D98a0qvWrBbzdtSHl0J55vDRPxxLGmo/3vplvP6vFdKXWz
8mZkqSk2IzFIBqbPwIrQuQTWXBVM30SkTgKr52cXi8bWaWak8O7qfOytzFvXNiR4R27WwrvuJgRe
iR9dNAxwB04LfCHBMLkCPJAiMoI+FAHICrwRP744l1jw7ka0S6v6oQQBhrU48vLjuioiGZyvSOJa
tpMZZWUzBtN028yuHYs6soK4a3FuopmlrWhWPBYuAXCZfi6O7SeAHByiIsA7q6gZu28HFpAAbU1h
DBhvm1IrWFgI8DjRDN2iKoly/WRVrmUG18/tb5zFWQx3cJIBGgcyTmxMcmbsJP7wXKGzQb4bAXA/
I9ETtUgr7gz7OAdqkIaW3pAPTm9k8OmzqxGn78i/y6XPmrGfctE9NKQpXeYO91ZWwhrI6koGos/b
wgja6cGK73NykPrHQgejCIrL9XmLBTGfub33adpZPpemKWRb87ZHcZlNmC0svynDr7kcHPKphuWk
kyv4kPsR5iyO88ILtt9juYK6yR0emR0F+CjtyQTUTnoUbVruXjbweOmmLYPqk3dRg5osvVQRzSuJ
X8efK8A0t1//jToXMthlvPh6E0gmW1VCB6fXMseG5duPTfFQ2Wi6DXj4tDALUHvT5CNqCySzQZ13
3+1CMnfxyqnuMzyooq8TAxFitECZmcrf1e0+QcvWWYz5kGGlSDaBxbuWheAz7t6PC+HcdYxT2ttG
iVja4V40mLEAMWwu31uiHq1IDncP29VYjZFgjq1afTrUTtuGUuJSzJdfP83dEHOhD3cJs7LpW6VH
mC7RC86Ots9YW/KjqBcsUoe7aylp5LRs8ZKTDd9m8HMakSlHeHC8rsxuznGhDHfFkg3slXqJlpjW
YUe1Hm97c/5qt0DtNuufi5H718WJlGJne3EFlLrE7m+6IgKs93pBncqMeuN1UgRi9p/az2rx09ay
lFokZjan3Tdfib+d7DsKaDy38yge20Flclh0t7wV4Z7v+scLsVxNVFLdmtYc93fSg8l8WCc0qXxL
+dFgdM4UYUIIPp3NuZNMGUhHe+hIjcHNTNk3cslJKfAXMZDSzlRwpiJxnA/Ru2xIDQJnPFUYItj6
sDVAbrAaUQ3GCFqqX65byn4UvzhLzm1MUwfYhhZdnNFjYwuVr5z6Q/IxRtdoBXq3qBctlMe5D5v0
K20Z4lnnowXxFQV7QD7Xh/Iro41YX5tv1/Vj/+6KS7Z5L9JqklSw8rlIXT2nDjUPTSICFhW4qnd4
SehkDnPRoQr8f8gc1mVUD6Lgub9jf/GtOC8y0m1ozPZ3PRGHeHH2jAfLS6LFpTfAAnLtB3SQ/rfj
4xzJkldtXLaY+4htf5a/S+O3WrQJe93gMXv11ldV2KNoicq4RIbpGM+z0275sW4B9AQ+qzQXjUIL
DFDhuYSnvihTu8N9Hvw2AgMvpnTQBfOJ00V4afwpSsYFPlKROf8hx1sMCBakySM2D5F7mE6TjKG1
Te4oLaqbT40v97VrZ+g/DmmgYynXnr9WSnzI0Azs8+yprETgW9cNVpE5J2ONpT4aJD0bLA2k8H+N
rSCyf/tpwXKq0SEfidetH4FeGozYtl/GPMJWUHDdTnc6CWzsBGToumooyCuZlV1EvGpS62Zmez/r
sY/oIxiunDyIvdndAIIUdBGjmlpyUcL3Ps6+lcpdSKIRuTRBjw5OGrCiR3W0BFqgHWJPu5uC9KAc
Gai8iLTzvUt7K5S7k2udFIOsQ1XTxvje7UJ9Sciyygzgrdt8I4MfIbLNZqZ431E9856Nsg1h/oTX
CweosN7ys3Z1wUHuqQRKDJSrqgZSIb4+Rq9O0uKkAatdfqibCFi6fRIJLIQZG6/SpQwuEsTSHE+2
TBFYj+yBBHwlo1N8iT3phZFPj2E9eYoItVikF2eVxSRtXd7FYJozQZtnTLdG2h+1yvog0E0kh7PD
SZcMcJHi/Aj4Z9gHq46pJ7nJzeTFTu4092K8xx0/aoGN8vzNODNMMA0zJjlYXedARvPzrgsl19wc
Giy/GDe7nLvCGV3BJ3yXbhqJLoGwFmqGDEg0B/itBlx3oD/huZ7xF50SQfogkshlmhQsrwUmaUA8
j8UZomgPkiEJXud3Jo/fHCSfYNI1neSkUf6iENq81E2O7cEMQeMQiuCHdp7m38riHL/c22bebgtu
cSBbLhs9AJ5gAzDUDn1Xvw6paD9YZCb8Qt/WA40uS3UF166/YTgXAJ5InC38a3RUfxC1if5GRV0D
NwVjreTXP6bYLLUUHQAYSXGH/sJTf7K//EVGk38QpbP7F+8sjNnPRdiR5RbURAOEZfqnBki+eusU
ROC5RDLY3y9kgD157tqFBZkOYpxyue+Tf/wgw8zirAbnG9tlqbK2oBCh05NUmLdx+c+fHt+K4Fzh
TNNkrRW4qPh5C8D/EBRg5zkwItH6Qx2KmhS7+cClRpxHNCswImHmiQ3mxSFmsYEKa7vVbQYqQfYg
Pj7bnnBmWfShOI/INhW70oaKiuIUL23ExqQnCkL0/td6rx3ZhSZ3myjGiAyeHxUBIMKoLxZumHI/
+ToCW+zFN0XURaO7HkRvDL8TqXdhVAGrvI0TBAUMp2SipsUiV/BWtHc2INHWIPX4i09UcqdALd3y
zghyf/om+qS/c44rknnv3wE0MWvrXPWkQ30jh8Xq5h+LQx4U4XrPkMZYxpXcqk9mOH38VyxkUPmP
3vzK9ziuiW2Bjt6jlseestX2KITIYkZ5TUOuVKBrY3R6KoOTqNMxeOuD8HlLP8vNbWzeVo0nSBrY
l3ovTTdMHbDMKhpQb/3KpE32NrPZVQYpz+JO7hnUBUGLhzkZw5tAPLOEDLmtvsWE/yD6nvuRAUb0
H/ncFR172bDUBXS/AEjxDbf4AEJHV/cHj72OJakjekzaS9aZ0f5HHme5uJitqgPd1oulg2zd5koo
1UEmi9rP7CNdOVb+OurGiu7UjBC7HuebFuRSM4aObOz1FIEYSH7fYv7oxI9vTUQbYoOC8qlYMOsy
fojzsFVApSDfa5pDDEGzaNfBgX2cmLJp2hrP2tBTo86AkwxHJpVBTjffBsoeaRfnumXuGuaFGC6o
0rXOcqXDNWC8gtphPBQRweOiqJ0i0oaLq12RS+BlASkyMT5N1dchjrQ6uK7Jvo1fqMIFVnMttG4j
8FkN3m+MOA5VErumXIAoaHNpjeS1iD/VaHpoGE9qpTyYi9dOXwT1gehAuZtO6mHQSgl5c3ljHRm4
JSNqrIL/9UC5C01KKCpJ+G6pFEh20NGjbf2rNOLiQLlLXGoA3ZNnxNglqO7qYDlkNwwtmrG/lqGw
d7N7l/9IA1r/Wxc5NNSYgaXxO6LPNwCC8TGm9TQFbJi1AG3BdWu5bpDYQ3wrTZElbM+XaI0O46Ms
ZSDuCewpui5jP4qqOrZ0ZF0xTd5jEJUktp4hm5yDNto89c4IkwMFnDybSp/9/FFyjZs1AAak/1+s
Ce0f6Fk6+/tFLtts8pZb1cjSMhAHA1iH0t/0znhaDc0IE3LXtd2ZxUTWeaEtV+9olSIbSoU7Xo/H
Fmtj2/20fOvaF2O8H2YN8BheavoCmewzvQsAFzJ59yWTpm1znLDuMIxQDIYd1WgNmIqiem7fYs7H
ybkwFDqbrlu4Dbn0hSxO3j1RUeK+GzUvtOE82JYvbVtIiNKpGXW113ahXp8M0djZfhJ7IYZ3US3G
95QCh8YY4oFp7LHtyRj8BgxYVXRsIp04R1XlsmzKKuAwlFyPVtnyBmMJi6S8aUzVFVgD++HXrIFz
WKMOdqA4UdnohxLohxhNQjyUIVHF1HTIytIqgOunryJnspsZqDZRQOIA5iOVk5tOypDiwVHxzP7Y
z25ifrQMpx7vpLZwwKpwXct9O/wjjOezsUw1tS1MongL5rpbcptoP01DcJIiGZx3XIH+ZtcD8qoW
WzRlXeBxzFclAdo3u5vvv9ZZEc4/6YM89GaKhp1a+Tr9rnav1w9q3/LO/5/zRytJ120jqCJ0GQae
GxhCeEKyc1Q65fm6JJEmnBdCrUKTeGOdiWTxNXs4FHHmXxexXwtqqqVj69MmhH/3SuM00/oR7mcO
sKrvlU+jDBpe6a49TAH1aCQfgPql3pW35PG6ZGa87z4TYI5s2TYhnx89n7epBagD0ir24MbGz3Q8
uIkzxH2vdCGHc34StoEWlaEDrdnrAABhzfCX5eeWR2gyOc10TORHSsPEdhTRyNiutV9I5vyhuXTY
gG4qFY1HLwavXNfc67Mwv2Hmdu0cOUe4qLXdgDHirwHFGZ9wcxD+vdZvwFFU3BMBysiuL7xQivNJ
Q7dleAaCk8/NzLGQ9Q7GN2IMjhb/zAZR7BecID+uPefN1qaloYCotvCM4cWqza9FVwtQrUVSOK+k
qvFgQCfFy5bJsdvXtHsxRUjuIhmcU8pppZJJgyvX7aMM3qrqtPzzeU7kSecvw09kK71pUKDVs5IL
FAchWwuQvf+C9EVwcfnBbLTvpWIGPA88RlM603H24lDzvmW+fWfdVDfFA0if1SA+icHiRXfZZKd8
kXrOlhSrM1aPvd4GTZSO0ebZaWzIW/zSB7tCdN1FCeVxvkPuCgy76XCOJFzQXEGCXTkEtGsO9Vin
HU++AoG7Hv/iG3IuQ8E++pJ0Ch7Rnu17M6DPWHryzA8l+MIxyueLn7b37dI2VcMm2OfmyQy0pF9s
8CIzUAjXaL+UNLJlQTzeGXlghnmWwYUxS4/NBdmngnGR5G4Fp0Dig8wMBtqCOrgJpNz55wNhbyVy
dtIQcwbHNZwUNlsdGa1iSwsqTDYpuqg4EZ0fZyEkVQpzIuhRY4XEX8OFBdEgRZ/aYLPBgJ7pxeRl
zFe89/jn8+SMJJ4VLEyxtJA1/dhLYe6lAeCzA6CbCsuT3Wzn4uNx4UU1+jwdZhiIiq2V9kjWO21x
K/Vw3fD37f6sEhdVqGZ33dbCpwywjgyk5NKv6wIEahC+CzBag1JNLLv9P9Kuq0dunNn+IgHKEl8V
O0xPjn4RHMbKOevX38PxXbeG1jbxebHepwG6RLISi6dO1TtBeQ5FzH/RrdooeApBf+jC4bAcjoWw
xGDvh8tIVU8iT1p0HLK7CQ0D+ps8+GL7SgZeKzJvbUxs0es5LOYSF+T8Z70bbdMnHnATP6Jv8w0m
d1ianT+EzvJ2eUM3mJ4+2ZjKpMFFnocpGIho6TfcUYac0Ufx1x8O5t7cd3jP1b0ab9baW7/jThLm
WJ3KeJRGw2jNIcOTLjY5CHeR+CZWL5fXt11kOSs+SwthtOlcTwlyjxH8TuEON1o3drX76QhqbhRZ
JH+xo13lE2d6a068yMNbID3yVaBD7628JASBblYOiuEViztxWzE5isp4ETUQzKSIKYaqvNVqN8dk
94FT6eNYtcr4jqYuq6Sjr+KlcYyT22Z+vHxGvF1ivMakjkkOPDia1MGdFBoP9SD74vTfPAdL/hCH
TTRoeoujqJ67/FRn90Txwp6DIODYMMv1gLnAgtyX9K2zui7Dva5962I7XrjIObolF9wTy/agVB3p
4gVHotwAc2ThxSF6kPHM8DBjYt/k4q6yS2z9abRSJ3YUXn7DOTD2XV9p2yqKTHjhJWltIDrBgiM8
yXFwd1kv/iVv+x1ONMY/IBUu45I+cFIWugWjW0t7sOQHmm2QNx6/D1caXfXKWEGpXEtmC08xHxZP
8zJg1ubb8kr1co84hGNTvC1kPIMZymKZAM7iDBLYOo7lcp2rPmf7ODGMfVXExg2hQoAnBsWPXxgg
TFeQYlNOSROQpBzuPO8KW2zHQzem9xzh1Clc0lDGaZRkMrsSxGFOnaCnOVWs3DS+tRgX0/XpYWwz
a0rM62hS9kMbX+lpbuVVbU9I8EK0YeWx5EphZs2DCpIzXeRcfrchCeegwFJG5JJQixHFcQxety+f
8Rb0MSBL8cV9WSIq4Fp84FrN9gvUWSr7HFkVZVtIBFtC1TmoQSKZYHSj3WJUpENrJtHsGxzXur1S
VZFQoAEduM4+ZOCkDYEYMa5a33tX/Nr7uT0EtnSNIjWt0rzkL53/V2n7SiaTyGBIw9L0KlAQuu4E
i10YjxFouXpOvrRpQSspTOKyCBgdSkqcYQ3CFhXjBg2PTK+XtZgng3FAoxSVVd9RxFTul9OuJTcC
D3NNf+IPO1ktg/E6faBMUqDiKTyWZxT2K2fWdpcXse3YViIYX5OVQTyUOXaq88pn2iNqOsqXX029
/Y7LqLkZAlfSmIREqKY87DB1yCEPFMswnoTQUq4bPAriuk0HNQYhbN8y9lyr3iyhrSQzLqfONGUY
WkiO9uVxPpg+6Dwdcq9HVvpIO+h4KAaedjB5iwkQVxIvOLpUzTF6YLLk4mbgUS1xtvPjWW0VlQQy
klwGRalTSodAtUTxWMiHuOVd7qlNXlBDdkxUJaUpGXrsXalZ1R4kd263Q5e+aoW3FCz1v8/Tw63j
fFQfKrtalZ6N0jSF2Lp8Gl4jyrIRpb0lGz2nJrid/q8EMV4iLVsxNUoEdc1Kv1Z7ygsn25KVOAFK
qxjaiQvOYIPLmfiZG3oDj2Ryu2iyks94kGRGe+wIGsgPn48mxF0wWgBqwBSaa5XW1tycc5TbDkXH
S6SJWhBh6Teqeo60IsNJpvqxm+5lnQNQ3Nb637/PFnPz2JRbIuH3k+AwdcehvE4bTuYib2vjWQZT
ysUogKrVl4+CXbjrnyLPsEVvsiNPTsAfVO0Akr2S7NIZjyZK1reDl/lcb0L91J8Wcf4GJoothR6L
bUqTzwbOCj1LoEVAlqDfookPBYFr46Rb/b75uDledticE2QrwAPIkRWDIv4r5cccfCkF+/Lvb/Ay
Ues7L41RysHA9PS0gYDaHfH4n7vTrkBQoHBF4atwrbnGF+VQgDcoKJz0W3QncJJf3gKZmAdq+6Wf
akAPFmOvyg9p9XcR77xAJuLhsjq3SYOzMx4kjwBarT5iWC7ApgCnnHjPuzyDYAIe+pf+H2sTpIeB
3BXkgSTfL5/Yv4Tw84KY0NYWuO/l6YS+8OIHGmQJ2PaUZ1OwKrzMo2TZaBa6IFMltBreVXM7/pwl
M0Guz0UDqFZsZVVUliGWttyB+dyu8/3lJXLMjSXowDTlsmz1AsCoKrTxzCfq38ZhFyT3Gq8jl3Ne
bON7UM3p0vUICaH5quC9ob4F79TlxWyn+mcLY0k50rhO8GAK/FUD4uvmbdmJt+hpsXN6G0cmIniX
5dHjv+CrWHKOuhIMRVmQp1ZQgbHzw/Guae+b0m/A9TbdXxa2WXtYrY3xHm1sBgTz7X89NaeH1B89
epfg3SIk3qIYLwGKWDlowIhAX4lme3Z7v3xPDwF6n3rH8Ns97bNU7A7dZP/RotmpYwCJdFJDXX9Y
0oKX2dtZ9DdRFCN2FdXUTV1RGLPSMDlIEimvhCypP4KI7Ko4OLWDxHH1247jLIctmA9VIfdpi1LN
fAj8X46egvRAfWAVXJDe5omthDFhO41no0EHKQBKzU5p7RBgf8CuyI9p2jW8e9Omv1jJYsIzGRKx
LUMFrUfVaQocNfNxoy7jL7HIsa1Nd7ESxGSQRT4byRTgmQbkigNYH+fwPoRZXbapzYi4EsLYlDJU
I+kN+IuBfJX1vbS4l3+fqweMMbXy0uZjiVXQJozCaU/dTn6gjT/NKbDjl8vSeFvGhN+qjUxCKtRa
CcZjpBZZ7qSJs2HbhY3VjjFR1xiDGfSOKKDFP9VDfNTt8j35ll+NDmbTW0/hDbjw/cur2sbYrEQy
QXhWp2aJUtSpdcOWTz14sgwvuRHQVRIb7nJHAXLFUwj4q8GJjdvYyZVkxlvI+oA5SLSsnOeyNYaq
DSybVUrmsdfjZyLmN2Yh2XMxWGNqcmplnLNk6+YiaBSbRMGTnlGd8hD3dt2SJM6VhaedbNmcJJhd
2YtwuKK/eKIroRVuyK3lQN9dMzv+xjlIarJ/hMvzdrLV83Zsgy4ekX/+M5ZCuJbfDJvqjkhnufCu
ZNz1MT6kl7RKzlCcwyMUKn+HwqOF7Own7a4gt7xkgHdijC/RhyZJzRBlRh04mMYw7MS4HhWOSvKE
0L+vL/CgjYg6ggu81oz7csIgZzG9m4L5P2of40mkKlnMTsNNRSCnPriP8SipcuqI202fK21gPEkq
aPEYJXiFpE1btDyGqZ/Ag7rZgQ994W0b40ICMUuMMA7BXEpu9clC+jll/y2zYGvbaq2o8kKbXvIG
nLqRp6DdYRh3HBOim/KnCSloPzGBUzfY+fa92MYTMBN4iCdWkdnqAVcTN3CiyB6/YwYmaH1lr8Pd
uN71nNyaJ5lRib6WOrTOIn2fglOePEfSIRXQpbXPeKAQefuwzmtkFEMLy7gpJeg4RchrlgA2X/3Q
+svLFFpxbWXf4Pj34PvYCT+O8ok4lb1Q/NKe15JPV/TnXusETViSrohsPQCWpjWmArrbsVasQn0y
5MYxw6PEJbjkCWI8hyyF+aTXWHBX3gVF4I6d4QX5fGXq2QtHf2gqeGlNjP8wMCbETASI6me3wOw2
Uhb2mCxuoES7ppwtlegYTASGJmFCm6YU8yLOthad95TRomiUg1RpEVFxc3YXp8JwoGEnHRPcotFy
QePObFgBmucjjrvhCWaUKiTom5EW0E/p8rTP0LlZ5fpxNjAabWl2WpY8X97o7ZT8vE7G4TTKIAdC
jTdAofcX4imDo0t2Jz3W8m74C5JN1JW0szAmTanB6zqkKfL/5Eq7oZylqR8UVu/RPFPcBUiaLi/u
X+Lqb4Fs0SDUwjSOMYDVAdF0ttcPvS8AkzYSkKTiXsgdEM2xD7ZyoCxBNqUiWD3hEL1uiq1uaezI
EK144Bzbv2R855Ux1xuBkChuaT0+zUMrkPYVecxyZ0yOaZzbWXLdD9Yg86jRth3eWSiTpgihYrRC
AaB6PuDfQxLuS24qxFFIk/ExhZxniWYi1Ru+T14IgGvuV8fcX3z5tnLVG0q2MO+Mx1i0SpejLdtp
33l5jM+JVLPpTRWRQzzMz8YudAerdkoUkhVXtlCY4WBBNndTxw1fBsOipLIQst4o5rqU6eNheugX
X2nvzZlTSKUG9YcXRTHYMA1dISY7Ka+pemUSaavOkEd4UbbCZK9h2nA9oKMBubqAUeLG6+Vd3LSB
s0j2PQps7sJgjkhl69yv+yuzuGrJbJGOY9pUDS6sjH2PmrJeKZcY91UQIeNd6EpUfl5ex7bvWC2E
sTBdxYBrEOfTMhaNACmyl2ZnnCjcI+TCPbjSGNPqWvpU2OGkALa4ktF1hEnQD/lesxs/9Hg3gO2U
drU2xsjGiHQgHYSmd54JUHftVy/yAw1r0aHhOY2P9qVLR8WYVaggRH800kR7WmLC7AHwLulvBA9r
E1ruMqd7SV7SvYL2qsJuj8qPDq14HXgfMjfzY27r5vaT22rxVINXV5Ol1+omTeHF1BR1Qx2Z6cfY
NZt8neziWgG9Pg86tG3pv83wo3CwkqhWUdHGmNXlSBouj+Nekd4WHhkhV4OYSF4VotgMA7JAih6B
KKDmdSd7RufVLnAlzvVu+4lotYlMKBcbSSOxADc92tk+fP5gFQYvAGhTQfEQXCHPpyNyKl+/Xirk
San3H/f042F3taehpI5jL6AxsBMXr8k1axqTg5zXnNvEdh3pvNCPjVjJIUsT9lVCteUD/zq9NDtz
D2wouCsUZIEh+uhsXmvbZg64ksm4Hi0UEj0SCWKg+tQkd2kk22J4Fama1Yc88+Topsw4nmjsUila
UOtoJulKiQy/G+djLROf4043g+tqTYzLSYUFzTcNCAla13ilhFBB7Pfe4CK27mKn6Zy/anFfCWTc
joRMLF1mBKIE+GFYQgACaEDOLy9re/cMFOENBRMwWRb+qIr0sJ2hHZOxJ6DJ0RMvr3lbtx1Sz0IY
yzYmtcV1CC10dKyAslswXPrb8BLbyfXs0NE4EvoBlFvugGHe2hgTT/SANFqEtS2aq4dPybgLeZRT
nJWx+XmgZChazkCfZWSfDvtW/V6UVz3hXOa2s6Df+8em5QnJoqRuUPEIh5tlvs203UwKV9TcptFs
JfT+s0DGfpdgMpphxoH1xnSDNw9rSXM7QUMbESq7HQKvlcAxZHDgsLzNZCzZTIMmiBJcdgY03gx+
Lb1XyjWAlf9J49n8vAUruD4mcPxau2/ze7HDXDdObvcvoex8YIzpCrWijISmJw2GMVA8/sdQ4Mk2
DvIueuddOdRtd3sWxyQEqV6RUqUF0SzDKKQu/BamExqv010djddaN7p44HZFvfLI8HOWDQwkGjVH
iIdrKXwSy9Gb69wyJB1stc1rUyN1I3e91h3NHjlcPj+jE/pqBF1o0yp0rEmJ8aM1WMXr73WhJHaj
to5RdEhFhM5uCGih+vcgeYm60o3C1AbLxG2naVYZZJaUtW40TXY1DdAmgZLdj3YkCC//7YTpdq0i
XpyU4pxLSHxTMCJg4mLz2iWcsu3mJQ+sb//vNk3Go+VGHhZhg1yF4D06S5LdUgXOEg6WJKh3eKg+
1Uv9eHlV2xeGs0jGm8mBArIHDXFuFM0HZNr3QTR5l0X8S67wWwZLe1UYgyjLIZYl+7RXMr6LnPgE
5lbrgzzgJnoSHG5fMGcrWbIrE23qATGBi5gbi2Qf5FDte/GtcXuwrehvdIAaSL4O+kt4U3L8Ksfh
sGyIVZwHM5HhvTFmaw9O0NsSpTh9qu1wWezLW8sx0T/ojOpsqVDZBRkd6C0W5SloY08CRcK8lE6c
V/5laf9yRTgfJJOsLEJYJWBQ+pVLpyhCTC/dkcLKMPQdcx8Fzeae43Z+dBbJ+DxzDMN6lAAETGcr
2VNGumEXAoa4+4WeCB+4HHibYdEQdU00JEnX2M4ntMkRc5QhUfWHfX4XfgHRhWtiJKg14KlLQc4O
plU//5YflTceLfx2/crAWAkds3HBI8sEqwS9XZHS4zBLODSjBIDC7UDwEbqi4GKGliXBI+aiwzlX
Gnj/uIqupDLnmqfLEBboi8EUdjcW7uPILXsRN5Wltvqj+RoHFCYlZp17We5mJmUABwXqNgISBAb3
QDopyzQD+UBqOGV1VeSunHCArNuIopUMJueI0KbRDnRDG9yeVTfDcwvqxZgH9VGweOBdADcNciWO
Ob+skLNhoCjSOH8fxde5ewvbfZG5Rn5/ee+2bXEliTmzyVCXRU+weXOA5xUE4RDEB6MEjGXnUup2
81p44yG3ubvJWKPUD9KszLiB0cu0aqcAiqd2dWwd+mqFgswjZ5GbrTirRTIpCCkiIisLFtkNhZ0W
kaUkixM2ltBetfE1tjlKb9WYI5Xu3J/WcFZLJtDLQ5+qi7lAqAF+3qXxlNB0Li+MJ4IJ9NKMx6mw
xTNOUDxLNTCWKSfp3c4VVzvHxHVdnKqxoQx0wi5/BsPIMfblG90SfA0Ffh7wa9tl/t4xNsAvYlsk
HQ3wtBjQ+qlP2dn49SLOrrExPQ6HQQb5Ly58bWdpSXEVmhrnFZgngnEXi9liGDqFOGjBIepCqyPP
l0+eZ0J/hGwd3PkmgUqLvunHz7+ee+abBl1bTmcXPpdyejOCnjWBpS+OZDJnQfQBYRpdA/15+mhl
LzR86qgwJO/hC2eFm/nPSiDjJNJUMKo+/lUDk61mD/j+cXoRbHD/Ps5O7tF1Jne8wtemVJTyNQoL
lFCG/pyem6O2DMIEkwrJSxr9xMQAKxNt4Pyty8vbDFpnOSywp26zIRYC0KUsffFYgP9oVNN9sTxe
lrINmlqJYWJjRNrF7HWoyWiPLvI7NF50u9Kvbkqw24weBWWPhZU8cQnn5E0TWElmTICMJjruOkhG
7+Fz+jOwNUs9qLht5vZ8S9wFs7WaHe1wVzD2PfXaK0oAxgWN8baZCaRxI4hpqABdQlkest4un8vr
ylMx1Pm4IE/wOhssYPxZ3BwtYltnGyIKmDEPNtIlxn1WdMJUsNLeV+SHy+e7mSesNpmxESPshblb
EMBq4SpGlbgC6nMHzrFl3F8WxNtHuuDVrRVDgNVmGCFoRmumlFlh59YxJ8nadP+rxTABs8LI7EDX
cC2YKlwCyL5NSqsIrwgmBJtGYKXy117kpT+8dTERdInKJphbEQinpDmU9c9WVdx2VC0l/dZ1xTE2
tH2pdq5QiM5YFo9NA74C9WVZCqvm8lfzvoVxPbVZKUveIGgM4VejAFVObolVZP+ng2S7YPtxJOoS
Y15lqbUHEQBOo5Z8PoPHR2H7j+zHVGmjCygERfZRZgEhGplpXindBKfktrVqe9ipt7Ed7MNT6Q/H
jtJduhOeoKJT7UUubkGcC/T2fp4/gTlbrU+TyQwR54tmb7THcTwOvFratp2fRTBHtrRRq8ehBPcK
n9pj0gqGWAt2rvJGwG3nYeftZN9jYjJ3oxHhakV2s00hxOUJtZ3YLveDP37jJWKcnWNfZSRtiSSJ
vuFF8VWa+kVxSyb/sh5uJzCrFTHxIZW6rKgo6fDkRbciblT5u6pYjYtBMcDw9hic+eOyRN6imFBQ
xF1ZGS0ExoDgJ9eTchC5GIdtf2xQSllTxOAY+g0rN6lV/VwS2jk3vX48xr6Ta+W+/j57jYV+iacA
pBAhxgfzzutf1OMsl3HPnSIbcj8hTRfvfoEoh538YzjQ4lTjS7wiNVcc46mXvolUEdyOQPAaFp0w
RKN64ImeAj4vXkvzto2d18aYcajr2qgoqINhYo4lpHda/U0lKcq1XCOjGvCnzzpLYqw5jUTQ/Mv0
kv/au+GuQBuu/EaHqmT3GliOeakmbxvZ+04ZBV2upTi1zpkcFYQEw9HABBJwKvvjjlcTkjn7yF57
qrzU5iWFRw5OkjdiZLZmFWg1Rk/lXvJlkB3F/ugPSMlQvLFpYUM9Fnb+Ens8vvvtzPD3NrOFzV6p
x1lFEytK0l+LFO3oPHZF7sYypt5ncl0PBvxXi/lGem0F++BKtWbkERjIO+6ChZPMb24tkWSooqaC
Vp+RFwizGZMCKxL0XT8dtPKlAOw3z3mto5subCWH7uzKvUyBiJltHTKEPskyq2q170PRHonGwTXx
lsN4MVk2BkUu4cWKyVu0XdP9nOtTOLScXdvUg9Vq6GesVpPMQk/qgpaBW/3eqOr3vK45ILDNlHIl
gnFUmVC2U9vB53/ACzA6tXVaNBnwrhk8MYyL6jH9VV8GDclOdK+Zh2x4NkBlbIw7jB6vDDsqeQRp
m3FmtS7GU6GEO88R7StL4/0U+EJy1whXgn6UyPvloEm//A+XeBbEposZJlsN0gC8bI9uhjjIH4x8
+DHo5Z0gitaSocMh5oRpnkTmxpoA1d5FLVW+trakqHCzKXKMhexEsbP0HiCNSOIo4ra/WK2SyUXi
QUzmTkAyLBm+Kt7J8MZCZHXdbaXdRPLbNO664FCrNz3P0jgGrTOOg5C5j+QKEScmD/p7Y3hGtrt8
gNsMc6u1MT6j6PMuVwlE0ForkCGoANSOcJ/6KgLb8kzHARJHQ6t2wX112fYjQOPKGqiRMYX9s4G3
vaKXcgMDb8gJ7YEZmWxZsYW/5I8E3cI/gpjzk+p6yqMSKcI/XI5GZwmIYsnXGVNbKH0v/4q/Mc4S
cOuVUObscGyZnNLrWnaF3kS8CUSW6eSv0TcFpEl0DsOpPUo/Kj9wL5/otoGcF8scqCzmmUYWwKBl
8bE0j1l+IpEjGu4wL9YcPF4Wtq2gZ2H07ysfHUdDKTW0NazM/Qx0uKqXZP5/E8GEAZJMmPnWQkQj
/ZzK/Vy/FgunHMtbBRMGJoPM0dAjH+iVwUq+B13vpDIPrMTTdnpuq60y1XFKex1OpDN3cnfT9/tR
2xu8is92qDkfCOP5M13pCHjfYVP6e4UeidiwJyOx6xiGLPQeEhFrTGIehTRHKktrr6bxUqjB9CuO
UlbkX8+mfwUqI6aEi5OIbJ4dqZUG84KaNhYnJi/qZOsy+O1njrpR8/gzov2WwSbdxjQsGOaLpYjp
IQ8wa2Z4u6zP2/Z5FsB4vazOc7z8UAGgWRNGoJEwX1DR7Kq4L5Xelnhp1PZN+rxrbD4tEDmrunGg
g6Rpo75uz6pF+XXy/XBdYZgtr4fmX8LleYWM51OgCOISfrzfTw4tKg+7aqeDxKf0etwrLm/ndqpz
Fsa4OzKqMq5/6IDVtOdgAPWFWlmNqu6kvvOnvOP4O97hMf5uWJRZFwZgic2U2IbgNOP3WvSiYtfJ
fsVjIeAtjfF8RSINAa5/WFp5l5nfCaaFij8n89jIf1MJW2kI4/8AJCmQRYHWIxXftLq2dTV3ZqO3
L5/UtpM4nxTjADWzyOWlA65MRNOMqOHahSu6LngDCCPEU6ZdmwCJXha57djPIuknrXxuIoz9OHdo
6MzbKyG3yXQjhZxVbbv1f0SgUfWziErJmrwXRxxS4875oQ7xz7SCine3+yjh/btj0v7gCgTbnSpG
yCeaj/nzrV3bwVvuAj3/LqEb+55OdkjcEPzsJLGa08gdg0ezpEsfwGRRoSkrrR59ZFHVleSlx/Cg
A+Uk2eMDvxV3G6LyWyfBuPF5X6ekKtJ26jG8Of6SyCBbDg1nybQD5gTbkvKlCiSrjAO7K5Kn/6Iz
mviHQ2nABIkxAs6QeVPjT9phlr5dFrENVVstjnEjGQLMMsuIAa07OY5uPy7WchRsDaRVlKwldIwf
HIl0uy4dHuNLVDLWszFC4nhHuy5oj7vpTHcZhggAQ+ryaleXDQ8Yp8+nl6dtie4/3NJ6LTuC39mv
G+LNwl/REq32kXEpipTmmp7Bvsv2PupvQUWTdMcmfFW4zZObEJGVJMaTpGpWxTHGfDpxrZ/wDGUF
XWsXI3mLDH1HhsKTa4yjD+b3ehw4EW5LWzBRTdIMVUXnNMYDfd7MFnfqMKLgItmngNzEE66Va+Pe
ADEpZk9YSWol9lRxXCdVc0ZhPglltjY2Bj3qaTteY+oHoc6vEqHwLyvlhpJ8EsHsqdoIRRuCa9cJ
AHKL3sr6FPDeDLdykbUMtkBRZURtZnp1Jw8YE4r2J8MVTiN2rbFDhwuC2HCRn6QxuZ2YSRlevEK0
oPrtVwpcigBcEnvgYXIvQsD732PPJ3GsRwYr0aQW8MiGkXlzBW7IObJIKFtqrHqXz2pDHcD0TLkE
CJolNbbVwmhjDVOEZ9FRwtJKJQwkDub//X33kwhG4yZZDOViUEQnCZEXmMcg/Vbg0tzLdj8dh9CO
J5WzfxsK+Ekio4ByIupy30uiI5Wnru/cPknsIW04W0fNk7GktRS2zULo+kAySll0SmJa6pieBAFU
q/NiiwNGq7TK7vJJbdEzfpLHKKFQxBVRelF0YmO8gzbclgkg76I87ICm3yel4ch6BHX5nuV4SisD
DMpevraZrwTxXRnGHjY9tfpG8JIIYL85vVvS9ziLnpo4dC5/6tbV5NOnMgqsJUGVhmOAA7gBzAqY
LjR3OZgbiYm6aEdE+9pleZzzZonYMDB4xvUAJ9G2niod1fpktBwl5omgdrTKOHOMEC5HCXYia4Fd
ZtN+NMtdJPwF88qnjaOfsRKTLFUbj0EKEudB9/M83aUEgSCKOQbCsXqWak1BBlYkuQpVCo2rUp/v
JGLyottGZvJpKUx0U/Te1INUg2e5GRwFU7kjR92HV3S8UecLex50diNf/ySO8TJDHTSVIsE6MvWe
qHaIOwgBLjh7vaxqPDGMa5lTbTC0GKpW6Z2bmuZuQi0hFGvbBOXPZVH0py74F7ZisWD0zzyIOCTx
oHkpHjHSPW6K3EeMbc2Gl9dN08S8ROacal0IAnTqiA5p9iQ/TeS65MFttjftLII5G0ObJ0w+w7NF
Ge9bYivloZWeZ97R0F/5c7/OUpijyUGNU0sNMhsi/5iVR1Nxy7b2l/nLGF6ZqJtePp1tEyLgGTB1
WVI+XODKUuuhXFotakWny81dmqaP5sQdJbCRdkCnzzIYp5MgcrZmVMOvoYYfvSZObncHHVVm6STs
efSw23pwFsa4nrIdkmagkN8gfMVwAjO6yrntGNsqfZZBFWW1adPcJP0QY0HZ1eAsDrnp9uNsaXAO
YOSnoMAAwMTo2iyt4Fvs8NKq7YB9ls5oelWCbHsqIL1MEqsEFKS910WnbkHuxut14YliNF6dBox5
IyjxmOOXeXK0BE92vZsGjwVv2i5PEqP1gKSg5BJiHYoIbisbdF0C4ICYXm4BBGVd1vkP/OKfJvZ7
B1k4UjBlehxTEtd+xqPLWF5PS+fUc+wNYfNVEvEuqJTBc25GXimj5FlMVi71lmEk1+MkAl0XxW6M
SbPlpB761Lg2JEwvI/jatjgk02OtF9dSjZd7bZasRgOCMu1czHY/EdIcVWXa5Wl6JEaBkmC1a5T0
rpkqRx1zRzYbS0oiv54wqimevU40M1SiqkMnGvtw6jAxpXIVsXDbfoktpcjfzU7a50V8p2XkNa40
J0vwdK/vL2/XtkM67xaTsOWh0sooLCFnMMlVG4luOR218U0NCzcKTDTjcO2L/uKl82HyrtyI0zla
KOy1V7wlfyzq3BO19qktA18l8g0KIG5ZFGDszO24442t56gi2/Sezr1cdFMFdxXcliGyJK+S7Vy5
KheO7910VcA2GaapaAT8XIwbweDTcBYgaDFvtBoUpPul5ARfngh2J4dAiro4plOfd7N0o8mDJSh/
wRJAx7f+XgdNoVbusK0KpW6pgphNvMNUDVuuZVfXM85attDgn+QwccTQMkFYyAIsK9DggtXaC0BO
iaPvAVvco9UPfPj0PZgHj9iq9X2Sy4SULm9GcVEht1ekozHNmHqDy4qQ3sqk8hrVtIQII2WjDvNY
eu+y7XFlM6EGrVRjL3fAqiUKIHjkLusOhmpnM9gMnwb9WlTsfuSgTjb1f3Wc9O+r4xzERcsnA60S
kVn/UNOBNqr/KGVyAC2rrU3h/eUlbrqXlTgmxqRTOBskQDjTgNYUAP8+JcAmB9FT1t7GMs8gtiou
OExCGxtNRVdZZG8V5UQS0NiHliA6JA8qdFxsvLN/DLviebLNjHEljFnbos6SskS4boEn0hr6Y208
a919MnAcyaYYzG7WTHApShqLVFgMIe/LNkKY1kSLmI3ddRgQrof2FOn/O7iKGCtRjEMh9Zhl0oQV
icW12YSOrpU/tTax6gkFxsuKsdXc90kW41fQRUi6VMmgiHvz0NpNAVSEdA/WRCewhtN8TE4yRxe3
tWO1PMbFTDUmvTbiSF3M4HR7QEMP1XFCx6vuYazm3xjaShjjVzQ1RM8pNTRSWLK0b6unKntXpx9t
+np5Jzf1QwNPONB9Jh3t8dmilyLTwljDqgpM3ZiPnXEI2tpSGx5z/aYpn+WwV72UFE2HlkHwbiX9
TSqbD8MoW2lk7sekvZnAPgyefvfy0rZPbCWTCaKtEM+qIKJGI+x0kEdJO7xT4IqJthyXn3pzNpJ9
qw4TAu7kGd0UevFDyZ60Djf08IvKI+vYLjytFsVofmPKaauFkEMfYOIj2NDRr4sRUl69rw4thrNz
HAhV6z8SrpU8Ru2j3CgaVQTQsEtGPOdGh84MOcWtrZYKAmzpP0pIGG2fwBgjdG1H10R7kIVXjLNx
VKd5SE/LXYhmSdoRlwIy4Yd2iuEsy238V5jlTx9BD3gV27o515IhQjgd7eZKtkH8jf+We8OnPRw8
+97CWH2SxkTSMcOYuG4UcDkDtEG2w6NwQ2v8gxVeJc+GX7jqN8HRORax9RL7SSoTdJQcXTJth40e
beW1+oE06Zgf6JTs9g2RLrZqT7htd4WdYaDJbPFAMJvZw+qYGV+TDKk26+kgOtHyIklPpfrDrP3Y
dETydtnyL9siYV+2I8orXgewETSpNsN7GH1XyZ3e8i6LW89b2E4dN1AdOECZfd7qU6XQq775ZYsg
8t+VB6AQ9zImwBIfM3zs5IvCWRrdoz/MURcByNY//mdMpSdqItdhJuKdpttnXuo3LohtuUMyeGIY
Y1DEcjY1OYQxHDrwrer70QOFBbcytx3HV8thzSDvMl2qsByls+XUUgxXlHZjdIhx35XjeyLvKtMZ
0Yc7vM9fqoGXhG2HiJV8xiCkTsfgczobWb4bwdFNWwaME32cTMEWyntk+2hdvnR4dNdXLibSxSxt
KiSY5VDdg+/WH4P2JRv0xlJ6UC8vrSdmYOfJ22fgrLww1NDHhj6XucSo1dlNW/Ol1mOvHNKbMWkc
0hlXgVY4cyk8GkJwEkYkC2Pb7no9fK9J9tDI3QGh/VAWxss0pj8BS3iNwuERryr3YAb7P86+bDlu
XNn2V3bsd8YlwRE3ztkPnGpWabJl+YVhWTLneebX30V1H4tC8RRuuzu6ww5blQUgM5HIYS13QnJC
aDLwnpDaFfwHjYSmMADMkbZuFqTHQAhgqtOtr7f3OuiAIkh20mHYe4nm0KTYqRPqumEKbMIcrQ1l
ftBoDxo+Aa5DIN+aqn1QB2TCW9pYahjjw6PHKJIejaZDFiVykZB77gt1b5DkexqMzzSdHE0JHCq2
IMcK0Vab3bVZYUl9azZV7XRe8j1Qv4o+htsH71sX9zd1GOxkIT3pYC6KxeJFiIsH37htq/C+SzRb
KkR3rO/S1uMFoKvxDNJbVJTn/ytM84zWeWUfaIibdAlAz2CqfSpvWvBcBY05m0puB/sZF7P47rsF
50ZedzsL2UxcU6BGGvg+/KgChPTMKA+UhnacHAYvQzLpVxy2mTmKiiOmkyXUUJDwh+TBNXXS1u+5
TnA1QFh8Gybs71NZS7sGWVU8Y2zytd34TmyBUNDVzHqmMbvlGa3K23smBJoiXVIzJKxBauI/kLA5
Kpp/FyjyF6pKd2KXbEgvvgmT8lj14WmUMrMGEGIk+Tup7fdV/iuWsq+yGphzUq0An4yg9o48xVas
CLdGGLeWMb1IefuU5OIu1oavKXC0kh6Mtn5zEGo81cJvJEbkTw9+ghnrMriNSHsK48jtVOR688IS
YgW7Prlh94TczqbyhmdZlc6U/EAK2hRScTdqz7pYWHmJPuegv+tjadvKTWBpDZxBlT0mIe95u3op
frg6ttM19KLUkBXc/V1rqvVT5FkC5r+Uh+tX7xq4PVDyf19QMqucap4mw0wIU/09+jVnYwq7s71N
4ZYbsvP36k0DLlzZyl08nU4EMAvjlleQme/BK65WZrQy8HpVCucyoxhUm7YYbUXM7czggR2sJ2EW
y2V0UdMaIIXPY/gFPYndkYQbb/oOR2yJIDQJ40cwI+cD56G9anF4zuuKqgA78h04d3GNFIlA63iC
xQUU7XPFLcXI1PVTXNWVDwkXuqIIJBA6pO0C+bUOERfmx6prrS7UOYLWhjiovpDEqItWl1VGQdFi
j3hVAxbQoQ/Vrt0UD2Nvzs/5fjdsJqe6IxjZ4z1tVuPRhWxGR5JCQs90joh/KAQkEMZwY3gYbm0S
J5+GtybnjmFyDk5mlAUlk7ahKmwjTZ3O7r8qlmTKL4IDHJU8sEFN/RY4vEWuYTZ/2uH5Sy20pTYm
KcwK7DAmjLR96qSbKkK/3jyL6T/wSmzrd9NiT5n4NJHyKQmo/nci9psOyGZw5cLgwXxila+xnb3x
Ova4MplgFRSzojfM0OGIiY+KNe2AUn6GO9/Nk56eCXI8/lwyz0KYwFVt0bHtVxJafo76uQcHWuGi
M+VZeY6eavu9aep79MYr7606tcXmMtGqSto8zwxUBYxpK/Vfk+YY5T+uW/4aOx7VP65zmVlYqrZT
NIToE492PtIm3VFHdiFz6U2MehtaZlGHeqO7yBFsLrLK+mtgIZtZX1wSEYqKoKp2ih3ZzwiewZnc
ig/50TNzG46c2xq8uqULkUxIrgt97Pvp+4u4d+r7EGjtf4HJxNa82vRZeSqfrm/x+iv8Q6bCWKQ8
9kUxzDm32mmOBfLMkpneaNY8ah68dA76FO48E4QhmE+uThOvJLOquQvpjIWiGTocMwl1n0GIMcjT
vIE8/msuZok5IC66vlTO7iqMZRK9kpq0xfOqGA6hchsXZslrGuOJYPR1yusiMAZkglVAAFdhCxLd
Xgfwq8AJbHjbxuhmQYw6kcc5D6ZYmfcstz8y4qbt2/UNm7/tRdiyOBxGHXMMQftFkqJFIa/NqvvV
l56FYauhpU6iWtdlrT9+kfglmoyaB5AdmJuhA+9ai8IVskFgVD/OfflAnt3J+2SbnXjQeOvnZKAv
UZYNQ9OZu08bp1RXdCh9PumWnkyu4r1omu9eX9PqDQvCiv+RwphW4Cd6lU1I+ebjdwONf7wCMG8V
zJYBmiwPxDm69YWjqjphfZbzzfUlrGd4F2tgjGYKiFLUNZqmlU52W3R5FVFrepF+pIZiD2G1MfTY
VlPd0mhuCpUDuqMDCR6vf4v1N9bHRjJmFdaK0BYJjks3Jgs86loyWP6IMfDYHgazyTP7urw185qB
RTDpCmoTNG981sWoHkmlEtzhRNyV3Smoj/HP6g+AUrCvv4Ww/ax1rTQIT5B01bPcRJMHGCRRUUz+
ZCkotSmEiAaKboymt1QPpIogp+WVrui7UYuZIaQ6Iy7FwBwbs87CWAhilL1LW3lMJyijIN5mdJ8E
hSmGVi0/FOqhSCqXas7obwIeY8SaDSzFMjYwGnU0DBjvsmXF0r2j2LlcuJn5m19bGWMCFVCra7VG
QzUlNThgXuuU4/tW1W2xdYx6tyMG7PwSt4aniWat3nRAw6PeQ0CiP1IG+DtDwr8G28gRoJkSSKTz
pEBjHAYaWjTUbwTlUTQK97oFrR/LhyTmNTN6MNFJKCQ7k2x5+qlP27B+uC5i9S2BZfxeDaPamp4m
VET6BfNM1gzMKDjirv1W79CNveGx060LI0SSFElVdcICFpI60P1gBGhmmOIu1L7rDVI2oa2U3/vQ
LqNzlaKz7dASTh/02hVsfIhl8QsNLRhlKSrRoJw6RmZ5KvqsbrvsIKrc9+C8XRdqvhDFPH69Wqky
gKPNuZIRGIYA5YlM1WltZPTRrCIceYj1a059uTRGRRRku3PqicBhq7fReG/ID8jw5tJR81oz8F45
yjJ/2rXVMcpiZJ6eSzI2skRv57y6wE6eWsBqgpx0Rzg1xPVTU1VMFxJQxbG9G1RSO9IUaEcc8vOQ
NZbSjqavTxu17zbdxLPqVf9EPqQxweAwlIqQJTmWRtOHtqm32lhxkjzvnRmX24eaPAi7URplEbd8
HQxguK/mSbs5wSyZ4TZB35+p32RbxYxP/q48Yp78kFhA/I9NwPrz5r1XPYr8fo/pOpFZ8J80mmge
jA1Qr6vR8svMHIAOKPGQ5lbDUGMhZt7sRYICLChCkEvvC5VcQFPtczAfa+e53oRxQs62rp6crBpA
MVMlEbDpn4Wl3VjLNICL1NConX8BFd11rV81scXnMybWK3Lpt2o9I4VbgbEHrtKu78xUPRmClUk5
x+evxooA60BTuwgHKbLtG0o/VoqASRkoieTOBWQJmU4TU2Iz2d1u3IjcdP+qz/qQyDZyUK0tuhGN
6Hg0QKJVI93fbOfHMnETx/Mx0Hd9Q1dv6oU85sBkFQTjuY8VVoOYmJmegiJVOYd6cxgqxbwua307
watHKKUG0qtMWDBUgSaEClRxAGWvaAWWdNBuVRQEQTJmjwdeQXB1bQtxjBtR6kEeoxCvvV4FhYVe
2BJ1hu7Uky1nXauueCGIia51rfEKMh9ag0T8/NLz98quMXO0RoovvKZIzqrYwUVDLEivV1hVjksN
mFFAbiaYJQTYKWdV64I0cBBghkBF/Z2x5WiIJjHGqio7/dHtyg0AKoFG+zZt5gqucRifgpP8SDke
ZNUrgiZWRNUPTYIsPvUY6AYA57C8dDorhdvmz5S3gzwRjEf0phLldwkL8/07Kn4Zgp042tc3jyeC
2bvcq8XSl7CKQb7X/F9e95ROP6+LWM3LGoudms9v4di1xugxxIoaTOfOAE1wTngJPXjPxaEDFGDp
jk9Zb9V/FlUtxDJGXJY+GA2KuX0faQ3j10yIUYBKCZMXIFF+9m1ePXY2nouLWpXxaqUEOE0a46Gm
Khe8YKYcpvRLJff7RMc0WK4ee0PJzFD7EQqAMA5RCLq+vasnuBA72/xid5NSHYQ0HkAO0Ql7Ad10
AGbeAPXXvS5m1cgWYpgoLpF6ISyGAD5KvOuBOIhRREeufxaVv7kuiLceRunl1GiTYkaW90NyH0QN
ZiCkW72LOb5wNQBYrIdR/LFvvAAQgDM0SbtPx3hX9z3nylqNRRciGL0PJ7/PphErMarKrjCaNVaO
TO5EFdMJ3PuYdz6MtmP+Q5b0EZ064l530eMb2AQtLPLd4FSofNQvrQnk1C2vk2z9caZqoK8zEHsg
APmsfU1YqU3YVnBReCVtlHm035I6O9+V6Ibl1bBWg6oPYWw5ktA6mYYS7yRA9WnVrRE5QWj7Ckac
ZDvoCs7x/S9ro1RE7A2bpsyWemWkykEKSPDmHa8ksMI9KFE2c59vxKEsW1f6D1FMBAC6smmM1LmP
2ThPgkXHlzjjiFgtURvqhwzmqIx0qIicQcYobtJpk2gvuf8mRJiR0TZC+DSi1zfktRWvrgs8A4pq
oI8eUe5n9QDdOxXiqUcMEDfbbCrvfTFwYBUcn7F+xSzkMKZmDK3aBiIAm7pvZD86gVVulOcKHIf6
BgkxRzx497xy46oyLkQy2uHnpV5LPtx9MA4PYohWqb7Zj2NmDXJhqnqyaSXORbp6wSwkMkqS0RqR
qtDiAJvCVokjhLmdBs6obojm5OR2JLs/cMULgYzG5BXQM2iGl3s4oIlJ000lT7dazEOnnHfq4uLU
/komqcj6MldLU/Tol5FwtaTFV2F8aKQfWiZbev840V/XF7TqJBeSmLulBkV3R7Me/Cv1DzRJESSz
deUx5iF6rWo9HpboBJVAtMEWVASZpDTKEVRRz03B2Djc4Iyur2T9ibKQwWh8LSQVrXs8YOcXH8Cn
bC2yoydUAWqTmGAXkM1M4EQa/4tMDKtImqGAE5w5qF7L2x7QcsgrPszw0eBWt9DD45v6SXRBMLBr
Mo4LXj0vPGdlWUNiQGP5x5vGiJVURjYnQkuiDyiCNrOMzhz1x+u7yZHz7joXMZSnFVHSiNhMRTjm
wNBtd15ld/32n0sBU/t7HlOm+vv2LqTEkdhO6vwgUmNXQAVdf2y1jd4616WsWRMV4QlAM6SjysGE
oZUhCo2Yg5lDpphPqRorz4EBWAGdIhYdH3g/18WtbR1OSJRkpNw0hc3OJrUciTTHGwWdu3n0Wgdf
DLoZc97cyGp2aCGHTccOYhmKeoHbq7GL3QRIvsAtDuHuHWLBljhjN6uLwkEpAAl4761irq0JXd7e
AApLdfpqeD+rfGOUg1mV9vW9W/MTKPL+FsM49Kj2+zTNEDwZ8QORDkHxMyU/rotYtdmlDMaHA582
qQu9wzV1bB1vPw+/RE8gprDQNgpibx41PGdJ7Ny07vlhgwt/BiJVzKy6p8KtHHE0fF2GYoD4T6Ey
4KQ+n87okcEQG3iFNA9NhTwJ+de4f72+b6tWJH3ImDVkYaujHg2ZFMEj5OXPortJvcEt0IOWAu2a
cJaz2u4CTKLf65m/y0JW01FZi5O5R3HTA1l3024C13g0dkVq1qgB5Jg7kXhFf94eMqqnpJ42thQy
VW0r1VZIXhvycH0L143oY1ms5oVV2WQ9LNavXKM4alJploFdtLwa3rpr+Ng/NhXZGVXWFRFcEMaG
fikOQr/Hzhoc38Ir6I4HTszZOJZkwJgGP8u8OTWINl9MKA3bWOTcRqtTzAuFYGfImljUsgytze93
O1jBtr6j3tB746h+TzCKKlkYmbNLNM+GnKhiPnU2ElsKZi74jLSKIiRgUBhw0Sat09UPg/Ct7R/k
6mvPQzZbrWxQCSl/SSEyanuMNNWoBK3DbYlbt53MwYdPjzNnIl8xpPBSVoolhJIZx/UBWb/bWK3c
agCoAZq5b3qhOQnpjFlKrK4GGGcbq1atRZKllI+e5PFK7Ov78vFNlc8WGkSqX4cY+reb4iTXGy+6
VTJMLzoiuGkkjjtYN5sPWbMCLryBHoRtmMyNTOF4borK8Yr2mxx3+x6tJtcNdF2VPyQxPq6OU70x
CCAOARjWCM9x/mhMIy9mnNNPlyr1IYRxbogE4mKMsZzh5+Tqbn0SnASs1c48E6A/U47bXm1bXOoU
49cAZSC0Q4WmmTkspiDxE0DbUlvvEABgzbbm53t5Dm0ghpTcJkLeWlmPJ1LQqHZYa38HeEUwOE+H
5kB/IL3uJm9/UhBZrJRNryuD7Hu1B2HqeKu3t6S901Ir6Tm+iKMjbFIzx+GhWx7A4vF0wnRQbJzT
P8EXokTS1XnmnuJXnxU+UyviKQA0sjPtXm5CEy8njhKuAsotRcwHt7ApkgfNQIUU6QGvOVVTdsoR
2+kRBWOK+trJgS0I4o1UgNWqSn+SUHA8CkrjOt/6Q3mq9N6NU+Hc1xEwWF4DKtqpnz/QuAL8B29Y
eTXuWGwG4xMDT6VGTeBpiGbX6UPdR1bdu11w+rOTXUhifFro5RSzMajq1nCsmPnM0CwE2sDrLmY1
6bTcecabCUoi9GjMRoONuNeSvRJvxOw4Zs8TRnr9U1K4RcszjFWVXSyMcWt4Go1502ALpXYzBLk9
zqF7xwGcXg/aiIq6D3rVDODafFapPCmKsCkhRRx1gNPHu2QMDlKebXwt3MqD9pCKiT1IjWwpHTUB
z2HqxvgiefLGiLMdZ5dnE7lwsh9fho2AQELplZMM/S6oWcubVjfr0q0Lqx/wXIb3kzdTiCxpwLlA
1pX19x6wsdCAxClpAf1j1+IGMP2atE9Br4TnJuFZ8OoFvFggY8CISbx2CqCsWdxZQfLF8N5G4S5q
4NA1MLTEHLVdvYMX4hgrLAUAO8UGMm31dNJjFPAfBWnjJZyMLG/7GAuUkgmjihqeZkNTYn4HGLUv
PWCjpE3C66pcD5EXC2LMsFW8LFLTbi6RGpt5MMLbZdsK9KCJEz78AS0h3PiHWjAGmCVtif5KNGwZ
gz31PzvgomccvovV3DydAekAOqUgr8yEFQmJKqAg4un8V01xOozP0Q/ZKTYJGOiuW9e6P/kQxYQU
slFUWl6hspJXL4F67rLIbHgtNrO3uDTgDxmMN4mnqYpqHaWizp3HngSncMpdsucVlFdHDiiibWAx
zbi7bLlm0IcyDnrctTNUZaGgsyGyDTu8Eyz/2NvRVkdiwMCIxQy0INgDryK2rocoBqBSBA4M5aKk
Eg8CimFoi0G2N9vp4GTLJru/FU6KK78JNu8qWEWUoAt5zNkNozd5mgIP1WjRaSzFX6lgpBjxGt7a
UnWJACLpMnlVU8WsogA3YWKNlWDiifTkaeUNleqtpEaR3YXjvawjphPLQxEPO6WsrTGvQ4Bv+tvr
2nahCQSJcLSUYYPQeqKy98oYBaMaVGBvJ/6dRo9KW1ix4Pqhow+G2TY3HrcpZHZmn3TvXSIVyTxD
qGLu7PNNphUyzdOqnOziZ5G4xr68G7YU+FEmYJhHu3xFo7lzfY2X1suIZDwf7dF425YQicde4blN
ZSfiUZXQiRJbefvYqXdh4TSUO6V5cU8ychk3CNS4aow6yBX35F33fcfflMcMfuMf1wBmUXPSWpHw
H964n3e1LEvSx3092QrZ68NxyBzB/8dO8F0GcEBhyeiXZ3UFYGeDOuGfd3rF6jWOzdgq7XRX30YD
F7Xjwg2+C0O4gzS8ImHq9POCJkpGLUso9i55SMKz7t0kkntdL3giGGvN2j7QAUA+ISkVWElYonOI
bGlVf7ku5jJ2Y5bCeFtBQF1B7Q14HisurUpGD/M8s4+ZIQx9VxqQOfMzH1t9/vYXdib/3kD2wVYo
xIuMEcqX+KrVyWgqNpPCkoNz5N0EPHL5iwjm8xLZd5vRqag0ZNVkx+VXz3vTpzMhjtpvru/kqrNa
LIkJy0TRw2Xv9xMYZ7edeqz7L0L/1kdfaLYvq1Pc8ChEOArCssn1iVeiYQ9bWGVnocBUwG5KOf73
cnCd2TnGN5VyLvdDg50LWtUGtoQjteLrGNcnZJ9MtBttAC5+rIfuIKkJhrFq04+ijV+AHlYaXgaA
gKoY+WhFxKfKV7Edtm3m24JfmUOY7iPNt6VKvVcJbyztMs/PfO156xZPXF3MNEGvYDt0a9z91ZNv
HL1ta0/O3LLIG+Pi6RcT41EZjRiYQZpsqdknwp3Xb/pm22lP1/XrEh6JWRXjdGRaBnosd2DgRTqn
O89jmcW2QZgyA6wn2/Rcb5OjwekhX9UydEnqRETfh3LRT9iU6IWmEJp1G8yEFIaVNN+vL4wngtk+
tSiTONYhIi1qs0tKqw51t1Vj57qYVftcrITZPrUptCjNIUYOi20I7u6+AZZVWLRgHSusFNNPldGm
IJ7n1M/mz71wdQu5rCMXQ6mJDchV+wPY78wEDeN974qiVXqch/hsjpeitHnECh0mOtuG2QmFkArF
gMPSUOakNxKvz/MyZp11ENOR/yOBcQg0EgqagO3AFgCtRnd+f47Kp14zA3DtNk+pvJPywxQ5GY/Y
cn0TP+QyFo2B5DDRPaxMCO/H3grb41S+TNm9HPLiCN4eMtqY15GXVB0kzZ2SIrpn8i81mmgbM7qZ
R1D6l3+ceX7fUopyMUhh0E3ABEeqnxZGROA9qDhaahpbBunssnu7rv2Xab9ZDBrwdFwKeAWwr52q
8xsqDwDlnSFpRKf9iv40uzkArdeN7CAzdTDIiWgoN5VjaOu3iQOG0A3nO8wAQBf6+fEd2J41UAOg
aRnZGXgwXCV2bQVu8rTLbjO3e5kfecjLpLbvBqfW9O386br0y76o9x0A7CfyVDromxkdCpDiU0sD
b6zp3NjRbeEOoJjdAf3wVNrEzd0uB4kML/RdvRvQNmQAP0Ck+MXnq8hIjC5OxRjqNJ0a8pJkr9Ww
1b3762tbDacWUhizVEna55iSnuxyOiU/Sblr29w0QhHOZtNS374u7fLlPO+kpoEizDAUAxH350WN
mpTEQoedzH/NCGGx0+wawwS4tBW5FLNao02++VZ/jt3gLXV5kHnrL6aFeCbS8ouA0nqcxZOzaMSO
IY6uWgw3QyWbWuRvNOnJBzIiuDtMqa05eb71A/1YO3OgodLXgqGkCP3Fc45XWV/aid6bTcS5Nnhy
mCNNQzGYdHQH2om2RZKvBT6n/Db1u+tHOev8hUUutpK1iZIEYY3pcHsKvgBQtfdOCq+GtypCR4eP
hMlpcHEwImTAnbWdAcdTqo9EcnPhrAoc9V/XiIUMxmmnY6PWoGaBY0mBkjHDjmg26l4AI7D56DGr
N8RC2HxXLaLLXkyN2AdAnj21+2C8r9KX62ey/iQzkJNCGgVDbgpjXgKo5MTOw1MWV9CI2tkMQqBF
ZmfNUyNuhHp3/8RrJ36vo19owkIoY1RyYXRS7ot4JFWy64m17ZeFLZYwKZD6OPGQ3KhNchbH3g6j
wEprFYMY6KdO6ctUAa1W09whijd4/SP5H26oSgVTjcguNHrXkKfRAjzxLujjzM7FpjANT3Pzwu8t
PRZ2aiObYImypDQ/gPrkfvBrixjhyQu6c6UW1ggkolAeAMYh60dfbc1aJE8guAQNnTcHit9pV+6o
AcqBOnByoX9uDbj4DBkbVO7VqQOaew+2yGyflPehWt34NLLHPv6eytGuodjNsnY8sTvlSeVoDTSI
fEvURjB1sTb1hu4qqTxK5a9iGKysuPcmbT/1YF2VysZqiWDFY7VHd0dqBqH2FvbG99hLXvrsSdB7
uKbE9IPghwTAel0G9n6aCbtMqwHhKDzmyCmWU8SZ1V1zHOh5QzcqRoBEkW1Cm9RBFVsFD3rVvwdP
t1nS1zK894qBcwtclrNwCywEsV1oVeADZB3ZWkwfC3tDKR0C7tuilq2GCjdCUh/8rHalsALYtc5x
W2v3HbLqmL9E1IT5EsYEMYTk57SalTVEkiwGvkkZfJVnp0yyHfzNbqTBHccqZ6tjDWQpk4njZc2T
QZ+kz5fePJIJuszXzhLdzBm5xrjmYZai5qfMwsOMPY36Xp5DwuFhFA+G+ifbJ6uqggSWpOI/5vMz
TYu1EktJY/THii8ltFQQcpNU+j6kL37lcXRy7Q4AjDxGdjF6oWM24rPApupraaoE6GRpg53bVMrd
gLmZ6yfEEcI2rsZ+4XlF5CFbLKOMBCwBtWkBxsCdHZg94YUifCzm/TJanE6l6XjPhdg91XynsYn3
gpXk9mBFN/M4BLhRrq9r9eG/2L33R9lCYBlEoEzvIBCjHoCEO5LNPGUKkGKX7FTdUn7O2Fq+zesf
mY3ocp0aemdFdH7qLEmgpPu9qMU4tEzxTSKbA7xWDtff7EKkpjlrnMOma8IY6yJCVAxNCGEzWYW3
xzVhxW+KrW+aG9QlNjHvjl17igCT8ffiGI1MDNIDJgnyol23U5/m2HV0NZc88R49q+6YylRVKKYC
LobwRS9Px6SBlyzSc4g7qYy+anQ0xfzb9R2cv/DFBi7kMBsY9AHa5AK8zAdUzfCg2qLO7TQbnufl
iWH2LRoxVxWVeB7PWMvSNt7MRMV8erL1XUMTDMa3RbR5MEGj6uXoLZ0gBiYcp7eVeA+80bELOGq3
ouJ4vihEI4ZsYMSZcYSJKs+ZaGxargtfB0m15dE/Fqr+3GeoUXSjc/2MLpEdUZhYymOCLG/KNS3o
+1nrxJu2MpNvgIe16GHairfSxjj7O/XOczsHk93cQhNvrezDRRalGHo4x+GuWh9k5Vjr29rbUYmT
hVo5u0+LnG+3hbvyh64GaSIuZ6HZGMkuS+4a+S7MOPq+4u0/SWE0RJbzLvd6LKcmj3LnyulW6ji3
1lqEg2Z+SZIx4KEiacKEGU2SUQKAEET6A4pJeer4xSmhP5IJ7XRe4zb9A8at8fTl5fFW17aQy9iy
J0zTEIoK1hYaDuZot7HxvR0njjaunhNRDDzlDVS/2YwQyWP09YO62s7AcSFZdNpNMchrOLfyWsoQ
Dz/4P01WJOli0kMuqVgZ7wflVLtCdiTTd7LD6KJzbO5RKDnat6rmC3GM9jUVIH2ruSwygjqv2Ae+
pZDXaHCM5td1Y17xhAalcBsyxpwJECg/q3lqNBWRfH3EbMloapoVN6A0G3f94Jm6f0JDrCFyDmzt
mftJ5HyiC8tqvbwpBqqhIQFDmIIZALKg2Mr7zMk2vJrGZd/1XENdLI/R/akrDb8rsLzhJz37gFlJ
N/5GP6nfK0eygIe+9yzAjHMrq6vqQmfsAoqiA9BIGDdlRBWpKk3AGt05T1lbeeEatrRBhg75Hqfd
Xj/FNVNbimPURcm1yMN7BRmr/EDEQ59aE680vaaRSxGMolRKATgj3DJ2VcmY1U2HzvXqbJd2fYRO
C8329IFw7rU1TUElfDY7cM1R5SKF0Ipt7ElY1pzFno4laDtA8owAB4PIu+s7uOJGPoli7jRRkAGb
oPioq2hoEXUqshUnV+XNufCkMGqBemLoi30w2V68nTpXpTfIlMe8rmWeFEYbMkDIo4sP24Z5sg3V
yEFKvhtIJI0VCTh+cf4oJl77tG2MVgCgv1CmAaJ8cJS1YbWTwuSfF9Y+iWDcxUQSAaQfOBk9MGNx
D3SrqeexTq3YzycZjJuQB8kDIxnOxad2EKhmgLbZkUfrRnibxVyI41CLmmJgJaVcPYBm+lXzu12v
N+cCGPX2qA+20g4Ab1W3ivc2NeR2KHrTw3RkN7ZfegCKmQl5q8rwe6ck34a03xrZcAOsQqdF43tX
e7aM2iPHBnnfmYmUc6HqKjnFztQT8kahdgjHnOO81jKFy91nUzCBJuV4oEHGDDxU3dZmr5gzoZNm
SpZxqGMUNHhtZGuv0U8ymZh5QpODmsyWiDLczVwg02ur24ZolkMV2iHHBHeDbnOR71YebJ/EMm6G
oN0MI48QO6AtS8bDIwSU9QwJxysvrLhrCFKQryYEcR+bqyCxHI1hT0c7+9nl3zqKVIKDBCHpv173
m2vR5VIQm6+ATxmyvMS9kHWjFahyZ02y4Q7ZkxIBOSqTTKNQzaJDq5sf5Q8c4fN2XbofEPXoaK3D
q5SxWzEDz9JIscrOLX+gBfKQ4KZFvcSKzOw7ymAyx92t+4kPeYwFy0kwEiXCYjGCuc9ldVN39Lnm
4RSu++8PKYzNteHUDUkHKfqIwm0VPhM/d/pC2zeT7l7fwVVRc9vmXNXDwB0jKvNT9PqAz8IONZuM
rd1QR9FCiwv7ubpxH3LYdvZK9KOs1SNcr6Ta6mWxyT3J0rOIU/fmiWGsOg9oUY8FxKQR2Jjj6aGn
L0HIk7LqExeLYYxY6Kgx6AaMuBoeSn8r6P88+Af5zO9DYRsgwj4QDTXAoVQAphSMTaodfXKf9GDz
4bwNefs1r3QRiotFmnqpipUoQeaK5JsgdnvSK5zYiidl/vOFFODlCGETYT1ivFX7V720hIjjhlZF
ALKLaJisRaKFcQQRuLq0bsTBJ5F/yjXZEvvolKaFc91ceGIY+ydVXUg14E9sEdOvCHgaMwz+xCIV
pLMJSu2A9GQ2SwTvbDLUOBKvvCX9VmudXv0Sdhwp6wv5kDL7hcWREEnsUdtAKGL03bbMlEPaxT/L
+O76dq1eQniag30S7TYqq8hFAPeYNzgVPN4xDmE4GfieOh2ID31p9TGvB4UnjtHmLpwATiNBXOk9
JJ4tgl3Ee5wEGI/yJ1GRigNCIgzNLmzTOyVB3xYyJMnRl7zcxR7neNbDk4UARtEwQoXmpw4ChG1x
rHb1Bnww+n101l57dx4WLmKTvvpn7f76ga31HM6Zyt8LY+6DtjEKDJG+yxXO4VYCP5znKiYIvx1y
ELis9vPHXdzfv8WhzvdZDRMRvOsGgThl40NYvOnxuOMnDVe1fSGGuRYC6mFmWYSYBODGshN62yn+
5x2Gi40D1vnnlYQjHlj+vJJUPFERXaWnsnSuH87qKjSiogsPOUMQE34W0cZNj5x1imyy9oXEG0m9
yyhHxKoFzaCLmFPABcT2+Qy6ZqD0hMijlTNTVTaiYfugnxuffV59d/UOBQOfpOgEn8o239RpICUl
gQMiZeYOGO8GVy3nXbGqXDqSMERD1QKn83m/qlAsfEXCtYPkJpL8zbZ3Z0JFXqS9lg6fmaWRoABb
pIhs02c5nt5UwHtWMFiBmfcYSIT92YcWx5PrVcT067uxaJ1pOo3aGexAWWH6rRlVWzDXDeVOjk1R
Dv9yT//n5/B//bf89i8Lqv/zX/j9z7wYq9APGua3/zkXb9lDU729NacfxX/NP/r7r/7n82/xk39/
sv2j+fHpN07WhM14175V4/1b3SbNu0x8h/lv/v/+4b/e3j/lcSze/vvfP/M2a+ZP88M8+/fff7R7
/e9/A15xYQ7z5//9hzc/Uvzc048kCet//che/+W2TZv9uPjZt/9H3Zds141rWf5KrZwzin0zyAl5
G/WybEtuJlzyC5sEQBAEAYIAvz43JMV71g2XtSJnFYPQkqUrgsDB6c/ej0r/938FwCT7I0I+GPMZ
ICSNQ09Ttn5/+VH5B7DaESwAniADbjtOahSz7v3HEvwIwx2Ah0mA8fRUJ1Rief5Z+gfMMbgA8yJF
y5Svfv21D6/O4j9n83/Ghb8TZNTqv/8rfX2PcxSPAWMN0+7B9TwQ3Ylc2o0rlg2qf2hZ8hGcOJdp
4OjdEJXirCR3XRhi2lI9JK58oF3Z8E03Tn3N5+HPZTFtvXbumIKSbIjTo1n1voqHpB7CM87ZjdX8
1k430uomtOOPJc4vw9KIfZiRoWZj2JgWZNp9cu20eZdSNMNX5RmQcc/J9C8XRbeapRe0i95bnVZ1
v5DbITeHTZ2vc35blm/kdYB1jYvxH+3/shF+x0EMAczrp5//5IQkpWXFUo39w1DKb1XnaF3FGBKS
HAMHfY2aP5r/VGN51Ayle5hwZ9apS5rYxYecscOswBa5LveZOfpufMnny5hm7sIWwWOnPUdshpQR
XYLDEAzrfgE7yRC9j3lyZig9gK3zSmJabE0OYbWelwvgbIuad+5SOb3VXSXORJ8dJC1qUfVnaQFE
fElrxQ48+zIirgUSymEsljpgt+XQX655fG7UDF7NSeKpIPNI5vlzN2Q7ndAvZk4Ba8gvJbye2uQL
+pOyDjSdYx2WX9wo74ZKPMYFsJAWc6RDUQdJd9ON0VkS/Bg42Zc5WkrVTThvB/SjNGXboQVNPvKB
vCtWeeQViLBi0ywdOl+D/Ljg58qkx0hmZ3Gx3NL18zTRXZSYfTunRxWAhANWvulHcMAyyndBVuyo
i+a62MqmyOM9TxGgzdMbbYcn3asvR462XQQwALKCXn6tK0mY09UUSf/ge2ezuLYf4/sO7EgGbOvF
D/knuire9jKeCqCvBA30hwAGx3RpBDUDiKHXTwUYGGKDdNP3JtiOWxh/SEh2M8fl/dSSewpuxiq7
60l7PQcjcBPXq74LDiTPa7nFdV6aplNRQ8i4SyZ7x90NjW/z/i3kqNemFzvzeo2nSTBQqqZ9uFb6
Pt/SHSdgxd6megRHQaGuxiB8I5Fxgqrx1+MQLEELVZ5r8PWWLCUQsZ3N9D158Bj07nuyywBKwxoQ
yd7AcW7CSyBE7IJd9OUntf2iDn9Wf3/Tfk/v+Z8Hn3i2jCSkLYdc36cMymxTTQ4k82R7i1Atfp1p
+/sLnpy56R2lYsNzsmW4UP13Ov7JnDnOzt5Eo93NUf+pcPrCyqYo92YQx6Byh1bYXZXM0I90F/TV
MSRbTXlw1/XF999vw4mH/7Q+H6uiKhsn6D0+tQIVaTdWLUbfA1ite+zOQMVM6/Cefgj2aW1+qHOB
kY679eytzOdrx+vvzz2J/MZR601Nsb5XeqhXQDdl4JR9492KX2z+q5c7ka52zvrFCVw4nc1nRsq6
jFjiCQZ61N4kKPW6P8WcN2G63MpWfiIIBXueNK3UX0z/IDJ7jvTKJWktq51YMWc5H+Mwuw5odhZ0
QZ1k+YWKwbBYzSj8P+r+qi1b8Bi87+W1ze82Me6ZEf8S8soEV3rZzrb0W1x2WS1J2rTkM/74jdC2
SbfgIg3vWqavXRqe64AfGZpbREnOWZQ0W/E1VlWj0Tg0mENP5y9yLosaoLWYbhhqEuojL74ErthF
FanLIO320QpG+S74khV32qLLCKA0UbbtE49rVjF2lVRsv6biKnFxUZMZ84IFwDfdsqqac4xtw+Ck
6kr05bvBhmCvNClYyZDY94ydgVP7RG97wNhNdSuzWhXiswpvRHGBMUsMr3TnfCnxfsue2uFdF2z1
Mg47GiVXDqMRAEMEPOy6XztT5+l63cfVddSSy4gG96NZD20Oxlu3naMl8dPIomNWkkOkXVWHCzrw
81LWyQSXFbZwMOqijMDkkLX7lMw3ND24gR+mab1zHDp1vhHRBirpqqEBCGXScE8z+wGa6HoZN2Q0
wIObIAdQRUcJ3iuVFntaPVAmGqVMM3T9OXp4P5bujJFbaeK7qQTpeqH+DGZ+rlN6Lnq5H2d6Odv4
Kgzno4vZ5areSYqR9zaoU/oljo75xJqJ/1D6gyu2m43xD4U9D7ftjYTjW7fpRJttRHScMKfvVx7t
Z9LW0/jhjcv067tUZYgpkRT828gL0YNixWz1/YBEALvod1XjA5m3KdtP5iT/Ug3/ftLpYIvFbOO2
EDzJfJ7P+b7va3M+7ugOEP+3ElDJDGa6rLe9OKxn84EBAcmdzwAV+N+pqP+s4yRcB/+4o5OB9rD5
v6rizumPb2zp3xzPEklCNLO9bGlyEqxb2cthhJd83z3grrzzkAntDqin68EXf+jdW91zb+6sX9BP
nm5fDlRRgQemxwpku77lrPlX9y48z+ukYXtzln94pqb3haD4OF+hWUfWmF1qfv/msdfuJ57Qqzf3
8vzTQlBzcJl1WIifn+ouyRNj88fIoP17b3cY0d6ByueSgL7yofqe3lZHP3qwraB5JofkDU/gJHB+
kTcEaZH3QWIE0K8XE5vZGJXG6h6aZ4mObqjpn+Z8OOAsagxQJkcQywPxNEFvHjpDx7q/eKuF+BdO
F5oL/r2C0+KVdNZmi8MKej+3XegLorKzokTHF5ALjH2z9cUL1t+2/6fnnUh2b0jagWBC3Sfo8R/A
nWHHz0FaHiJwldm4rINYwBgkzTp/cIhGKDTd7wXgl+f/0wJOJF+2rHVOOCzA2evCPoyFuF6WYzi/
IWi/8PJebeyJwIdqFjPgLdR9xdK6G7d6Gz5F01vwxW+9jV/FT9IcFZgXG8pN3QPJr2YTTHLSXsbZ
AN+5P/5+437xQn4MAbOHBUaIs9MeS5tuRVjQRd3T6a7rxqZX48XI+n+EH/R0I1495eR4TD8T9J4p
de+GiznFfF9g35HS7MeO1Vqn33//Tr8KAvA4D3WFDFxWnlb/eNvZagzwOK8N4ofYNlweQLEME5Pc
+Oo7m+p0PUwN5hM+vEWW+wvT+fPDT0uCYRAWSxRrvCvF45AD28rPv3+/X4jHqyec3LZ1I8PSMzwh
ba+CAK7ksucoEIfiDSfgpE/pr2P79z6eonuyTmdjv+JBK2aAAOfetKL9Oo2O15YnH/s2PBCG2dQc
5TyAQaLhJ67euG+/UGSvXvXkvg1spssYQjxlEgCT4Na5Y5RflmCq1wC1e9rWf5RdvCaASFbih36d
Snydkvz/LgfpU7f/96/U3t9SkEckU8cBGcifU4/+I39lHqM/UmQeYxCRetci8enFl8xjEf9R+CgP
PQrgO8TQLkT1JfNYJn8AJhHKAwmRLIcTjB+9JB6z6g8kKcEtibFqJOOL7J+kHb0x/Y/pgcIqIKdQ
YGmCCe0YuN6vdaXI4cqHGV2vJXB6AHKHDAAb6lQvBOxUseqSoLxynIigqAdMIbbnK09yII2Uhk9v
1EpOGn78WjwDV4RlIPD1WdfXaymyjCqkBaNrVADymO6HJOz1xazJGtxrXkz5dcJAqEJ2q6bFMhw7
Jw39BAzV8uOoSqJBHMqZOA9KtDweK0OS8k4FI9nOfzreX6Qq/rZlSFXEOQ40RTo5g358vUzYfwzr
Z8lwHcThgECuWgJ7DY2ZrJ9EOhK34xHpKBCeY6QfTZT3gI9Uc/nWyPevloGMNE4OOVKPyP56GYkD
Z5Qth+Gad4yM3+bEGMzMJJyyOuG5AMrEqm0OPpqxm6pLGhq04nXaivLb77fjpNUHtLdAJAL+HypD
QFzEWk72o6VAJUzLtbrgrGz76CIXmmH4XC+8Ci8n0m3xR02AkFTn0gVxPY49m85pnLeNbcfQvZVL
fB0YPS3HM7n5or/vXj7VurbKunalSXEx8bgY75Yu6V0tDO+RRBS2UmN66DZgLti6CkB2Y3eZSQMF
OjaGyZ87QCQk7uz3O+Q34Oc7BuADnJIfwwCIOUgc/Yp/8kfAIk7QOJ0U50uuBuF2opMgU6IaPl9X
q44Wk63DYXAK0xJLxumPTM+BeQvq8AQizXNUgCMA4yY5+BwiEOydCIxOgm0G4fJ23mKAcGy/FnOi
yHyVharKYN1b0D5hFArtrozcFAvdBJqg02rq09rlxaRbYCatkv4IU8xgNqMTlLpmxWSdADRz0PWd
28do+XSXnS6C/LG38PP2M4Y0M1cbXUj2yGli/DtWgWCPrUnxf71MnS53v9/vk5uRPLX8w38BLyj0
JsqWr/c7cjJdKwG0U9YupbljoLIo2kYTmxyzzer4YXP5Zm/NhDj9x2pmoeuUldlbbtRrrx7XAUUh
IMvAgwLiGt7zZBmpTsNAbp08EBuTC8uS6G5Zk7hsaGdkB1rDbi2iPYrd2XQ1oBOmu8zSuZsxF9la
e+QyaNMfA8zt+lYj8Em6/WllGUBOYHPCDIWt00C3r9KFxlWOUfI4M8vFBEasAgh3ki67qOgnn/fX
LjkOsh8xodT2i9zpLCPdYaDpUHxMU4G+2AZFkenDIAaW3Vok9tktJp64esOJelrLT5fH7yLwLAAg
CGOHCsPpdV5mNzigVy+HSRX8XhdLASIcgJjMdR+piV3wKFp2LWwlAJm2ds2aJEfJ/SyeFhkhlZtw
veNtwhvVcwDTOJX1h2KNFqDGtxFv0lRuY19bGoDTuN2KR+ZyYi8sn8z7tQhltZekXJABy0x+gVy/
TkVtJhvQa3T4d2quZ9vJD0WyLqTOgaq7HsA0jk9FNNn04+/F+rUz93RqJWpT+A//y4r0RM920J7z
VGbqYCP05t2FakCP/aBnmb1LcHhAGNkyclWEAb//XzwYKaYcjUGoc55WsnWJbJYxyXLAHDhbd1Wm
5DGr8q4/hHyUy0VKwnaAexBp/UYj2i9ucllAbfnaaJZmp9nwYox1G2/9ckCrMXKFnGbFp8rO/PvG
R119KVwBnlBtJ8AO8zAu0KXbzgN7Q538Yt+hLP0oMZBVUJk9Ud8iGbo0KFd9GEgo1UEuwP5qgiyi
GDvIom69mxBH7VjCuq75xxsPUiFosacxHFDxnCgyiU7vspz0Af28C+DMTcvbHwp3uiFqxZR4rctI
if1UVvMbJuskdnkSNriXGEHPYLIA1uCDqJ9slmBsGa2r1KHIFh7uulxZ731F1QUqpPxYhQFFDjeO
Y3HooqId0PIa5GMTKdaqSxGG2Jx/vhfIQ1VwCwEDC7iN1wuiSkwc0ZSCHhBjdsWAVf59KHl1JeMg
mL6b2QK5oLT98sbpnxhv6B/4x8DMBEpniGmy4mQjtmkMpxl1+UOWDmu5c3YsP85TrD6ukwxkw1Y5
oXuoiwWKw0sevDUacuoUPz0fCKoJkELRnQBL8vq9yQaQgXibgMju9FABO2iUZm9YQYpdSjfWRCEL
K6TI4ilzjSyz4FZYxS7Fqrf1ArzmwH/VU4WBASZnVUdOmfzwT0/Gbw8GCsAAUuLLyQoXIItNIMTE
CglxdsdYXrrPm42C8wodVupzsLIEOPyleYk4X7Wz/Fwz/NXeIFDAHBXgwDLETycykfIejQJumw9T
ssqPS6d7t6O4TC0Qqnk+YLZ7tJ9YpRNAXdAhv1yqfAQ9SQdqRp5vS1e7SGT9VSZY/xiji6J8w3id
usb+8Hz7CFaG8jK845PEzdSbbUvXVh402di/gD9P5zpzI7AGXczDvCFZTL8QHPz7xEX0fOjK0TRJ
xLe3ysh/V6RQJH7mDO3cWM6pFY01M9M08fnQVXkfQJZ5CeyKQcQA7IhFRAAZkoVWYIBbrdNFF7f9
nqZhl7z/vaicNBJ6tQKEKkxKeipzSMupWqkm6jJZBfKw5GLjO8mWZNtTM7S0Xituyl2hWvNNyJWj
1wE4MV9GBj8IdaRhvGa22OgRMj/6skrx1rDcyXDe09rQyOOLKUVZgv785Kb3gi+SZ5s8wBvJk31v
yuEKcwTzjQzD7hKuBb9fNB3vA1E60PIFGJHE8EI2HiOx8u8zke6lYev/LeB/Uz7I3lQg3Eoq3w8T
niofGxoxWYPtKleVzPWqxHzfgh1w2GVR0qF51pbpcRly8g3Mu/Ya6C0csNh5iOBh5IKWcOE0ts9A
OWNKzhaE1+lI3V4z0c/Nxnl4WJa4eqvK/je5h08ZAYADQ2SZF7vTUCPIaMVnsraHtqoi1HkLPhgn
zpNMMYQJXEVjMGAWUfoacDGYAW2FgBKXQ3FA4RC5xwZjkhoRx++lD+jNUJY/OZMoKAD5GFcR48fI
qkCxv1ambTxbMHByenSTtLS6tUxtWEK1BhZfKNxvETQ2qFZjv5LEpIU5Z9AUEun3jY63uVxz/WV9
CmZoohAM9Smardo6WnofvYHPRdiyCULbhfQsnHRnkUQHYk0wncUM1/rBjlbQH0kxBcPHLhRb9oVK
qOq2Rvief1Bpl9MSCwilK4EYBC+9/cA307bo3JqQL0f7F54gdhUb0oDv1UarttpzKuYQ544hXWwr
S2eKBiZSVA6/snIRyukQAqp9QOPCQhk+7tzMEHXhKvlHt9lG8F05ylaVO15U/bbWEVzupdqTakCU
Rns+4twm1JLxi5amHaLYpO2UIscOqIlTUiO1NOb2PTdFvtrdpELjvi4cPVOfALzkovEizTXFhwsz
4vu9DXMJhoTWBAHmgbqyinle45KnabP2scRrcDkmPu7oA6ZonbEWO7dbTOV/NrFc5TdzRnr/b/D8
o+ys5LxS2zlLMQ3THQpsth1uA57na3IXVEkXh0cqNaoc51Oeti2VdZBmU+bPB5Xa/HIN4mCc34WR
gWN187JaIiFI0WHbbAHZpCAfzdCBhpAMyEjbkpPtoXUzQqym3PooyGo6ZgBQu2pnEeGVIUbDKi5D
qxD8ZqQyChw1WYyo5dAtFJSiF5FYEghej3AdW2/BsIc9D4OUYmP7GGVXBIOzxhubHv3yD4gmFXsc
GVgMf1RAo8U5TTHmE9faiLXHoTPFObakHaXEmbx8J9xmsEEFcRxvn8eyEg9xFw/Z+1Ilw/ZgpnHW
N1Xedj9y5KzUPWon6/RIzBjaqymyfAlqRBlLG+5ktPXpUmOCrMdZLizwD7V9BQ3W5O1YPKYyk8Fd
5Ii/2VY6f1rzwkb2GA1jmN3nMTICh4k4s+6WsXfLQx4PFEsenlfep0gsPBaiHdH2N1MGa3QHdvmA
VUcdhJFq0bi3ofd1F2HUBrdCi3CBCKe6W/HCZdnJ/KaqNlIl5/HqvCZha5fE1UWYjpUermNRtUnd
AihLObRWDIO4dDrK0YZh2gLdAiajJh/3BE0cZYhuP7PZK2kAI93WSkBX0J2sssAcuzlLoBX6CEow
a8oRpDcfV8dn8RDNkbE10QIaqFbgyLO2BtqHSL5uIvBLprhL8IesyDe2Nahor3y5gB+NdzwUkghc
rRCOuXkfDsAQgyLPJNseplKPvi1xGyAHcZj6X0slhAdBfJqJaHpXoqcZIjgA6xb/GKWkAx4ByTXL
g5uhqAR5v6EHA7tERjS0ntG20xC2ImMjhC1rjf/CjB2xnSqoGP3xfMsSbfyHUsRVuLfxVlFDPmzJ
GgVVXczjxB4XToF9VmM0yeGuQMX4QydpO3u1JmbIKp1pQj9HQTvLs2pLU/PVQPUl865Hpa46o6kl
7fvRxHw+4yz38jxMZRl/D62hGeSo6/y9sNkE3dkhw6UZCIw1CDXQy2FWSNralUHZLDRnyV0l6Uwe
pngJ0QwvZ4L6adUPEXN1mghHP0ADmup95BJwP9bAHN4orXt4QuKqlXCPZfNyTls2IU9Y47dDqHYM
thfm/fMLk54VlakzEq3V9eK0RGJ6SKflX4W23fJpBp4rWjazBLN512pwow3rUoppG9EHNC3TPu0g
Q+h0imRwHc3zyMYD8tnlfKdVNdCzfLJ5D0a7YBG2UcsWXDK9dKbfoV0ASCCmQz73Zl4MatF5iyYl
up+HIFgBSTeRtntIuznGglvKKU7l+UokbYaDekm2Yf/GOKijMe7sPdkKkfN66+dZsF3sZn+PVjRH
AUm6khrftKLzycilK7ypLE0ZAVED+PrsEQA3XgztCIqF846pzGH4vw149V6jXQkfRU7Q4kwHOEkQ
iXVtQRhZ80wL1GLbkVC+QLFsOj9seSHR/bQYQq4gsKM8n+0cRXUUDQjqFcSkLC+KKihxodOVohzR
9DnxOm5SGCPj+wS2KAh2Y5WqAQm2Z8MmyJJZc+ynRHUKGSw0970bpG3Xb9umvL0ew9hLTxq1Xl2/
2HIGChq3glR39feodw7T7HvcfZ+6fDG/tBfeUXgxEnGL1i7dzFFq8Zuu4zmCRZ17e2XGROJjhc69
EucLus7bOtwib4upJN6ojqvy9nMEnyaOa9At9VuVAp8KV+rZ6okkJi36Q2zYkvivJHIe9F5vFrmd
gUbowHVcoHFOTZuts2fnaRjXp7+sY3+jQN3q5aEDATNeeSzLAHtJBzQv/9B87fCnsnHAOQEWn+LK
Api/V917F7bbMN/ToJVB3qwhE/LQYy57gnZO1YpbKcugg7ZN2zSG5UPhBmyqiIfXanQ7hTtYJhe0
xffiUms5Q0HYIBX4QBER7w+EOoMz2ISt8j5F9Gz6WMG93MCv8VePjGke2L2J2VOO+fkJBQvHNMMo
LOLRcM/J4A0o4IYZC4+AAp46BA258OaJyyyX+p7FczAND/O8eGVVtSQI6dc+bv2uy63AMMXULHYA
ohVCtM2tc3Sz8LicoRuN9mKeiMibZTVahPwHkYwcv+IMi3DoIav8W0wEXrjYTRDp9GwKTbJF72I5
8Jk+biOm+6PbbswYtkIQk4VBVJs1wF8f602H8P1ITSLztFNjX/jn90OLPD0JciWHhxe3ICKM6G+T
cuVy74IkwWVM2177HOaAaKVJufZqmPQF8YueUu8TJr50p5u8TxMk94FxCbNPFqGxydrlDMfx4nuQ
eBb4fRml/iV5X8Ej/rDOMjfvgTvT4TBNxce2hqz4P9jOfMHrZEDkxSVCmSuwcK3qSqk4R6kHCkNg
Agb4apWXiixEl2lbE5n4pb38iYLD2RXn86QFlpYlSuM3Xa84rkgge4E/EwmCWfadSKicAWT5LM+j
Ev7ouir0t+ilUjn1PMeyEp7AD0iIeXocynT4kwxRMTLpmRQj/TGrfpYgTjaA9ii8hPjXpMOsQeOx
0oXFl8MAIsh+rkPCQr4H1ETR3cDvF+ShMME8fq76tpTfiwrPa5ZoDFN9rAo1jZ/TaQhRcJKUlR06
dzG4OZmzyE4D3piDRQDMcyk8zx1FFYB9on0o5wj9AGRD8bWXyICJmihVLe8E0CfdJzmKhI+7Ze63
2YBnF7BG4c5InExy3WuGsKNmVSZAjLUJFxgw/wKkE5C6wK2I8YVvM5d541DUBYZEwVpbVLVcDLd7
aVF/ADEeKplO7tgAgXqHv5shqu31EI9/Et0bPTeyjzcMYmFvWBFdaaDd0ul9iWpxOByqcDCZvk0r
ZsvlOAG0CuPbmnTZXRQhl6HPWKX888MuLy3dy0D479IBDHxnLXMg29vzOF747aQMCcszK3WptosS
Ldgghocj1yfRflMzI20j0y2V4AZAttHBRo5U0DOrRIi19XJEyQxdYXaLUBjgST8GM2gcRq/4Voi3
13hUwIC3z17zi8qeSFyhXgvfJhigifPc63hk+qto3euSOvqo1JShSZa3SnbRXiMc4h8odxOGcTIG
eo+6z1RWfaIxK3Gy6zIUua6Xaou4u9bRAPD4LCjCAfCvwZRNYVMWZNXlp3KLIDc5aWcV12kXkew6
zjDzEjRczD5sS56NHLWwM0MTU+fwCsnzr4xhl5asVnwL9LBbkZ6GHkUAoqAynmPTbB7930pViHLc
PGa4vXS0YHJ417Y2VQcIbQWTDkGBM7k9hSe0ok92YcBnLjHE6m194qYRpuk50o1TDM6vKHKEZiHA
uYzRFH9ATrCl5OZFXaA6OMIiLNPktT4cv3aObCNQ4OrnK8VVrMl7xImtieqcpXScGxYRH6/MhfGq
3WGGGl9oyb0BLsoONxX6qoBm79csbvXX1uX5oHe5YE8+acv9trzkEcJcIMxKutIrvHJdCtgMZTDe
+VBNi8GexuPkq5ho3J9Gc2BLSmd2ludT78pjhXYHuxdLiJmbRCcyxlkv2DZoDUhNFrYshl2NJhux
v8z4mFMLHemy/GlfnsMYdE11kQRiVq7G3axKgPqheKCh2cKtgpQ1W19t+FQi0F1wFj+rZQK/FQHS
s+Osu4qzxzlIfKV4rEKvz/izytP9UMGfeTGu7RQQHAgrg2AAqWPHt1LVokXfG9ziZ8+H6NbrvMSF
3lVAq7tXqvrZXe9a7sNBgUS+Dygc5ubOeJ/4VENkrbd05UIWGIhSRd7RCmW8zWI/kKDCVNPkWhd/
dUFl1+2YYYPtuoOElNWHMAUnXLcbga7bfV86pdsPlXESwEakD9qtMTQwicFIFyxtWqe9TF3TIUUR
zWeoorLyO9IE4UcpWmm/9iuw59F/2uEYjyk3ZDqPTdc6UEkxvjZbviUbGFl0sn2Ea7XJ4KhElVly
4ZCDlGQ3M7DTPVi0gIdf4pZH4z42PVg/kXes1g6ELkBQn6ca01eLeE+43DBrQYaElGdIiQYA7K82
5wAAL2z6GLWDjc+DUUv6jeo4QqJ5E8VxTGwlxws9bCY/37QJzAeOYk17azri76UaO4pNtxIO3o92
MxRQQrkqR7ZLO8VzxCwDm7IzJ6CxNBC+p3BMdjCTaUuufWjWHsPI6nG8DDR2Ds4j2sXUIUEpKhqu
sl6q7dtLxPXiZcMN8F7Pc5LgOV4JktYb3HTpEVV21QQHvkgQvI+7Qizo7Gj6aSwglOo5UO/wvmL3
LP/22YeKn2+VdVuWnq3IHkE8CLqC2ONzfMHazbuaL37uy5UoMuPdahly74UHiZbhF6QNpm/SOFIg
+Z76cz8AF2ZaQQ5RLHyK63htVwOlHZeQsF2vzYs74l1rQqXXFoptM73SSJHRWxGX/TLVPAgFvwDN
CqB/d66zXmWk0+jjoAABAh5fpYBgRQuD4K0PZtoQoeQkWSThgi5RxdC10+KExQ5F7RZ3hpEl6n5A
Lw1QXdvkomrPwINjSYOobB0+4krlPUbBhJvDtVYZmgjO29Tx9QYHOK03HRPllmMYJNlCpE9yuYV7
tAVZ9T2pqkV9hy+x0G99KQGZSihQBKdazZgv+qYxHLEOtS7SHhBHqEfN6dIsW+jjKeJWNoX1Nm6j
+zqt3Ke/ALMz5d8pugsIPbaKG/xe6kKvBMPOev0tJhNGkPKn5FGBMi9Gi9SI1huArQeT3w40vYdQ
pMABG+AbSZLhG6PKOb/RSestgY3iEUf1osNw40qkJwDjkMDDIWD0BUwVy9qKYqplDgb+TqJKhQPL
n+3QEiYcyxme3fk5THy00brCq68q2uCLZkGMS7GbcCUADPmXkfZJJ2y7YF4GWJQhDZKv8ZJjtiML
0VODpGk5xVdjJrzwERmC7BfaGR51W8cq8QkNmU9K4WEo+gjZ2CIxCxiiM9tCMO1LVwuSwAPYVAPu
IDxiiwYQH8RLxaZq555zADwckTHBJDCC6EBa3J92BGpO3lSYhNHnpTYm/LRNBIEfOoCm/KYgU4xt
Kwf4WB8xbb6Yjy82NRynp+Tpig4kt2+LdnLf2rST0bJPerX6Tevcgr1e+eo3DS6336a2twE0cxDi
losaHwXnK0ygt5pzFDsNq5mkSAY3RRBzbEZI5ghzsArQ9su4t1XSBgofwKDNevmSBkCdznsaSEAw
KIf5JZeHPOz/MHdmy3Ej6dm+Fd8AJrAmgFOgqlBV3EmJWk4QYovCvu+4+v8B1b+HBKtZobEPHB6P
Z1ruzspELt/yLkQObWsul8jfyWLQ+w0pRdaJbAZxkA/WaGyiqh/ZwG0/ickzK623CJOnyec6qRtj
WKpDQUNFbB+p5cB3wSBXGK1DadTCbjDp4+X/5FbBb6KYVxl6zh4KMz4ddmZL3SGQxBLgZ1HOd48K
bfkvUoiJdH8VmVGftRXOjC8VtSiBO3rJuhflddpS73sG4hvIxF7KOF/roTr0sYsXwTCqXz7uKKz7
MybIb9gi0CXBqPCmrPt7hgbEvFD7Xcarlewkta3Ko6TMQeq2YSCuxxBAHgFeiFxPZWEQdg7s9hZ/
DupcR3wRiBHtaVVbOhtvGxoGt6VZACndKVKltFejNaeqk02T8VNXBzm9CrW4aW8pgvGXzWRsH8Ng
uUGanH10aDOlGy45c1HpwTJKpxh3xnH+NjfpOJ9p3y/Ns1edFxp/MGzh19N91XQgBUuD8hWewLRS
6qf+1O6CUhIwG5oE0UG1CpvmKs/a9CE3y37cf/x13rWhLMHHsZYO7OI4Dv3v7aBtqo34FAAf6YpZ
tq57eY7EZz9OJOOG23WYdyxAETz0VqdXe95KjH8ryvmN06oZ9Ywz7acVsWVpMIKQRNyCFqgAv7Pu
5vkqBRjC9YZyl2zfWAUlvG3HtZ1hbjcq4FnHsL8T5VxT+ggrxRV23N1lcd0IjInN+duQJb54tqVY
4NAupzBCBXVNV6XqqTshhbvRJTsyclcLolY6s9XfI0IAv0BxWLq3wqB7ttpq6jQ3MRiPdKcPApGb
jckFFX3ulC4LN+AjJvO+Hcdy/NlqAeX+eoit8JancKy/GYmC4QQMe4mw/swnXsD6b/aVSVSI9IKB
5o62WPa8/cQ88qWkiSzaNdQiTQkd93RpCEhqZUU3qp9a4th1lAZB7ExgvR7TYiagn4fOF8bWzIo5
bnejrufnNOhWRGM+NhBt0DPyIlGqwKVetRrR6Zl7zAL8rUFbietM+10g08j6uchGsyeSKv5u3pgj
If/fxcjf9cOuxCzrRyyXS/ctkZNr/r7R2JdKa7SXlJkG/TjpwAVxqpXGeNzrdhPLP/HCWUL1qrGW
cOnjlX6HgkIXgytuIaSbAoek1UJPsx1RZJHtLWmGNe6orcoFQWnu19vEGuqocHxf80e3M+HZ/lY+
+yNqwaci418f8gq852JRBWk+/H/6R4rCGy2U/yPiJwvq/5+ZBw8/ABz+1230XNfPLxIoV1HVPacr
AZXln/E3FcEQ/5ItXV/QRJq9YB24hf+mIvBHYGUt4A8Acmnb/zcRQTf/tTSxTDgCQEjwXYG+8DcR
QRf/4twtFxlyVwtFQfsTJgIiJ6uzvAB2OccMgi65Sc93dZalTgujvA+9cNaavTlEXxhzVzXZpRlh
nK4TSjvxPAXbVEGcwQzvaa5dzLlv7aw+9sKUPwEuGu6NOAudVtG+G0MknE6utnqOgY4aZRd4Wx2p
Ru/kQn7oivT7UKe/dOyxJ8O8AL11JGKmvAYI0InG+Cf998Ng649WWIAP98d2q3YFpT9KCkppu8t/
iAMj2TRxWLr6GDxl0BD2uGf0LmjW0ek182lWmucssaWtvxSxq96StokcpBvu2TsmfK3p+fdIVveF
kcib2PeDTWNEjRNqNehraOZpPhc4vyTz1TzN8550kcKWHjo2QAbXjuJfFk0y8Ms1EZNRfU3L7Dsu
z9tc8Y9tB/BpiP3j1Js7JWT4rE2eZKOGv+lrwbZX8vL3z4oaiOsASb20z0u3iIPPtoRkjHY7z1iQ
UfL7PkwC71o6WU0b/aT2SVTLL5nBDOHHaGNh1MqPWdiXt3rlQ1jUCV3HgYIEMiPIrsc/AQzHmNk8
1RleSBkAbYdW2LVeKF+yRqIwOXzvxfTYIABFa0+MzpSFT8NsHmYrLl1wGyWg36h0G19cN3O2jcO6
3WZ5eivZ85d5YJ1Ug28EDNuhGH3XteVtAljTjSfmk9gz5Gg4fJ46L7165bIeO9xMLXeqhmqXmdZX
sNpukXb9Lu0FT1XUca/Osjvq30y5d8xBwnEtBSisFdGT34zThSWl5TbAIWlrTzr064JwH82pwJkn
/U7IkROLvnMjRaIQ1ozpIaJGf6/HWrujEEdHyNDGY+pTJGzQeTYbdGCSUIzbaab9kI/8BCnrAZ0Q
OCe5PbmS3bVbAybXJ0pgIwmbBrYeOXiXwxy5VJwLJ9f9Y1zLdK1H3Rt9QBORrnlS2uMbl7XXk9mi
i8Oj5KY0HZxwZrMLA1upUtkOmuJqsX0AVLXRlfz7TFN6Q9lwRxRyVPTkPo3rW1Pm64dVe5vR9gji
nVol31/dXre/X+3XeL51jLgQDmV5IdYYlAEJkt6ef5HLhR50ZoCxQgkuqDC8KRZ74Bmw5/T0XOi8
PMCvI4eX0Za4FDKPzJ2zGq3vFEWSQh/ddwsCgAhsrzY7Tyryr1CPZj+5HoyBRKinHp80Xz+e6btg
6mVwLlVhQMlQme/bqeYZ/n2FoQYeQNsnzZCLDarwSBiNXHADd83Lh8ga1/Zxvc2zS+msxOv6PV9+
gULmIC83LWSJVXyyQH/peygBPf/+SlezyyAUh6rK3ElPt4WfnFnuF2n71XJDceO9wMEcJtcaEpZr
kH/BWASeT+WTti8x7fRYJzdtyZGvYXTRNbI/6UllIxc8PMa6uGrLJ7WifWwE+A+M2KpF9FVzWBL6
o11Im6y7qOL+0SqsXacme62srjO78uaflMVzt6JObE7lVpm5j/JOu8snC5WCwTyURfQjHpqDFDQX
fhVuuY22shU+i2qkXtel38dUspxSUy6hWNUuP5zoum+3caVANKAnFIbDj0qzP2WAaNAe1xCYqmfJ
7Qf9p1nVX2PKe47OE+aVnXIX6uQTqU0fMQ3omgLGeSQ2/YQU+2MyWZ/CWX6cQH2g+mFdq4Y1uYUV
HvOow0EOkUchG78Tsf/tWOofw6Q3inH/FHH9X4ylyFf+OZRyntNofn7N4Fw26N9hk2X+i7h3wa7C
4aLivkRHf4dNlv0vFWKVwCoOwowFF/P/EzgVi7+JtqRNYm68BFX/HTcpxr8sOFggg8gMFsvaPwmb
GOH1NYbzEv8AWG7kPvyzZHMVl3dqFAD6lRvwUSHyOIjF5PUxqObdq+U4cTevrovfw6A3YBuWDufx
Bdj7Kn+fZvzY1XlqvE6SLopW3qXUrbSf2gikQk/OKB2vM+Xfo+HMZTDUgn0l5nxdLUiYkgLxo/Gs
2rwO4M+6UTV8jfA9d01wfm6tl9uRB55Kp7KpSTTJTL8rfkYZIboq5/Aw1ve6CJMdGMUnVCY+tY30
+PGCrFjyoPGXhbfQyDIAeGuKucqHlUHz1ZG+NhfaGIEkh3lUatwbUDU3tOIfQqX6VCnqHnDIfZmo
9KkkXjXgjkjs2ZeyOh4ouTVOaaRL4xdZJ2nMzny0dRL68hvZYy/pMdH9Wv94QYbNmOE1HoUkQppq
Aqla7/o4jB1i2yNIjK86RsFWWQXuHI9XQai3jlaZ3gjQqA47w5Wl7hu98u94Rj3MQb4vCgAmpuyr
24+XcxX7//6lpBkojuMMKq9d+xCa04BYspqo8mZemSFqFIFmcjRQ+klhm3tdKLS667znDpc3Hw++
fKpXb9PvwYVMNkFSBEB4VZySO6sUiV82Xso1nQufcyR9+3iI9TFFCFShFsB+Fi/qXqshhGVF+lKM
8zLZuuimZh8ZwNMKceaZXZe8yJ8YB46MBu0QQq612pWipfMc52Hj1Xb9HORWedVAy9hCYsrBH5ip
l1hxsImmNNjMUQD0Ja7vP56pWAKn16u5/ATFImGk6CF0/uft4TWy3EyxUK69BFzAZRLFA06qZQ9E
fZp2LQ1uIs92mL5EZYTooeQr34LE0B0KN9albCRl6IJij577ks7Y1jYLyzUybTzMkxj29BeycicM
qfk+1v6VX9nXZWVmVwb9Rk9J+sMcz+Um1JWlAk5/oy8VD+rUDQyVztPAEW6GwLzpkwJD19n/XBQt
io1xcAnDRdvzMwD81/12okK4w5Ul+KS3su6OFqawg97Bi/eLG1oOJvpWsQwCII7RZDHpxcvhJRKO
6ZZq7KEFf0MDS6YLbAYuIA3pC+i8ZCfbQb4N9PFJzyDaKgJOjC9LW4GbnTqoW61v7UvDDs8crFMb
zyCdUHSKUcxiFedNgTwaFHRrDlYjfU6pDF4Fc/Op6tLnj7/7oqD67rtDuLXBOy8lwrWcIvQJK+2z
poZ0AH1EjcOE7uYQutxB9ybXYz5E921o05QZrTHflGXYeWZe64ew0uTnLjIeu04bboZOs50CgTx0
2DLTa7ICQ0Hwne7UB1dNbzhBTd/QYW2lL2PNH5Z1QO+qUoLvuAlMThR3e14rLHy1Ck6WbP36eJ7L
g7re3gZPtyar/C/6C2+396DAtkMhtvZKOU32eTVTW7QIGScqDdxaKbT7bd+k32L2wZlq56lvCald
h/1GFY7j/XZoWQMzWrZl7TW0Xp8p812RMyrf/DmPzoy0fu7ZKjrU5cWgWSg02Vcj+XODIbLsY/iZ
m7dGh3RpmeoPAWEGKJzbCJOaP15UoVJ7oo0ioxH3opT1KrxQpN7PhwTVNrmN9G0De5/WjRMZot34
pXKlJ4rbptmZSZ5YTgalfWIq5D98zbfLKcH1T8doqL0s0JKNLeJLfQC6perjWenDZb1Wm0YAhlmu
RYNOkba6lumHWXYFA89TzfI5mMCpmAAnbANUJxC7jTGMh6Frf1Vyk7tNlvz18eqenCiMKyIpZLXV
9ZYVldWbtc2+gfEP/ta4EmG7a6rxzHqe2DQCduZCd7fp86ybUTZEpNb389orZlpi6pw/RnW6KSYU
mGhUfCqV/Jy+zZrQszx3gqSSN5tMGujDMvPX+waA9zzWUuWprW18EfTd1LI5hJHN7Tul99M0hhv6
A+VBDAGmdWodf7Oacju0otgZYpgP4US79uPVPvUGL0R1MgVDNd9HrwK6j5UHIR8biR8Y6yDurOlH
af8FIi1FSnekcyN3twjTUp4D8HYm6jv5GWh3LXRRknuhvl0T09diox7IhI0hvm/twQMmdamK/HpS
g6eYKunm4/kue3e9tzUaAkQc3Env6OGTkAIgXniAp7N9VKviC1n576T1H4lwp6aEYgVvCqkWtaFV
9AQrqkv9GUXjoA71nd72uatK9bQblOlrADmvk84M+C4DWTbWqxFfpExfbawAhYyxzidGLEp/G/tS
f1OCaNtkef+jMUoVLzh8ajy9sAAhD83eIJTrRPINBOF1Ksq9jbal55vNjz5Tr4IFDFGb2riPzej5
49U/dbZ1+N/0V2F2atZKzWqCSyfnfVd5Ce4pJiTAQauujficQ/i5YVabKum6UIiurzywyGiOtrhv
pWOy8bGtO3OLnAgf6RT/e0KrWxmfehvHDiYUzfNfkPC2WS/dpJ14bLPx3Fc+dS2/vHNUpGAivpzk
V18ZhQc11FPkDGKtSKmgXiZQhJ06Ua4by7iSMXiVknQvR3rhmTjOf/zlTp0bOP2InC8se/719pwO
YxQNcskWy9RcBn1q9U9NNpZnSo3nRln+/NUUC2RP1JCAyZtQrKZWAEHhT0upL7cwvkRMgpvfeNfc
z0UHV600S8+H9u1J+Rhs5+keXM58GE3uIT+KXVk0yj7OU+3gK/qnj1dyXU79/QNMbhmZJiWx7irl
iMfJH9UxYylL5XtRpV+kMAkgROIcF2Sfxyr5ppfRr1ZNc6ivSuZkRbb5+CfYJw4IaStmD4gT0MRa
c9GLiC+d0I32CqP2vblOn6Hu3/f5aDo1GGAH5ekF5JbeVUOtHZHlH7y2V7ch0PbtSMq4oa6R3DWT
H8Jayo9BI+iXNH26G20LGL8YN9WYJIcUuGSd026qi/naNvpgB+bwAYH55gIpikckQkCJj8bFONqJ
17ZgnyolTjwTCKCraL28aQfpkFb5/LWLItKrAGQ1Wn9AnPliQponCtHIz0cQI2gNJDRitORhCNMU
0K1+W9bmAfJLeAxtY9iAcVDccMiuUJhqL3UZ4TB1jrZdG3wa+7SHpqkdx3q8DKwI0c6wQrszsGKs
C0QPYo92l06arzv53NDPidIdJOUHESHjP0kBBjOzdhOOGiQ6HBW2YTLk35TZVh258C8Q9R+8ZpYy
p7Gsyx4+0W6SIaiIEvsMLBsCR29a5ZjUlrTUDH5lhvkUNXTR8+kQSXGKaL4Nx7WojYulDXAoAv3M
I3wiS7DQeqP5z5GgoLG6L0fbh01baaVXd+MV7MxvYNPvlSa+NUP/Qa4yGNys/Zmr88QzCcIELwsT
CTUe5NVZ9+McBR55Kr12yGN3HubACYPwTm6i28CO7/m7/oMBSSxpJRBsLLnC28sFuQykcEJ828B9
T26ZWoHbhfLWV5KjNfeRO7T5mXVdprAKNmhSL0ccaVjSzFViokGWgnEyFp6aZN9FbOwIZ8/Eb++q
Zrz9iDYCVAJfRS/qpcDx6srUa1rJSSMK4lhIIpUBBJjaWvxQ5Cbyr3n0o6v4Q9En9rbEIiDLsuey
aC+ZfX4VqKXu+GWYHhQ7VjdGNE43NC3yJ11StV2niMaJrRTs4sfXz6kbkK4+1x+3r8IVtNpvk5Ul
k20HpdeU2aVllsdulNrjnIU3lob7JwLlkuPHc7yxK/VXL1kPej2ck0o5cQVaAF7IL8hylhb+290A
ZUgz284seNDQj09p2Q+t4YazaZ2Z7RLuvdsEC0wB3UJFoPP2diCKCIBn677wkkF9bIa6wbEiB9qD
H0cUR84S/YhAuzMbozkz8qljjQwSMYMBxEdbw9jyBDC3NsqFB0D+uGiGpaX/CVLPLVLqt0aBBEse
92fUX5dD9G62BjtsSSeoGa2WNcHxe5ZbhdkmRo3C0fxQGdnWjOAL6/5wZrBTS0sjgXrw0u14V93o
JhhwI9o6XmqIWwkqlKtjBpBo4qI0wfvo5oNWiQdoS2d6v6cWlu7Fbx8dAqLVuTYGAdVLV0qvhxyi
NNtShUeWgjLalJWyNaYFn5AkXz4+NS8Z6WppKVIaFoX8xXdn7QWV9LBS0Ghl1NlODsgAXqImZvN4
GE9aMgZItE3CscbsCR71njLaJk+SC2USPbDymWUx7WpLURUZ6mGa3aDWDAvktmZspYI3po7/0vWS
WqDUbANpaNxcaAYSSfWDmRhPdtJ+M8tZgy6ofNaSzkDs2r6ezQQWAxwLxyrCH6WmZg5V44Bao3VB
naZ3Oj0JN7GdhNu6qSAwm7W6W/Almz6qHj5eHnU5R++Wh5IhSSS6S6a+OmdGqosSNbrCG5uMCM6U
dEddErCykZ16LoyjPnXmrvTl47SEJCGou+/wnXcAqucHOcSkoAubrVlkB2Mu4q1iFjqLUeluHOnf
8BTLNnEQ2btioTt//NPf5+BoYiIbplPC0hclyGW/vbrDjXqM4LRHhZd2ZeRIiu2V4YzWb2sBi3+q
/fCB3+Ag831Fn/jjsd9dg6uhV8lq1URKmMlYh6gtZgX+eJgKqsPln3k10kl4O8y6sGv1ahqiqsgr
ZfdXeYqQRdt4avEfVBOQjARkCW4X5NiLbdWrhUSkErp7XTKMQPMPeOViHzErm6EZg0ur5Hx0lWWd
uYVOpN+ATeleEFkIfBTXPnBpOhr01I3Cqwe93XXjaLpqSi2nJMKhmFQinTxnmQuP3t+VaaS4YI+5
lONchtqrfcb152kc2kc0nQAayfNdjOgHpi5ptZULWzoTk5x4fJdwS9OAxwI0Rrf+7WaDgx5UZqfn
nmwvRMn4k5b7eIAWoAcqSBjLX+ZnwtFV0rKnpVVl+0EdlDP77v3VrUA6oBfMotH0W79NYwyJyrcG
vIqm5CKd5Gssw1AEQe0nVDb5ZF8OERmI1ZxL2N+FZMtGBNqNVDEDg4V/O/sALa1Og5PvDaNeH3xR
FRepop/Dn54+0ZC5l5Y5pO4XD4NXG1GdrQ4tsLigfZDs1FZ/CIV+LaLwqbft2y4ARUJT66JCYkLt
rO3HR/r04AtuEgktgkJtOfOvBi/TviUDCRi8lI4LmqTz458TugzOVP5AuegQwKl2rfoT8iWHM2O/
66ss6/tq7FWQHUtSFIYBYwegQgw73dZi6dSSaU4Ce+3+U6XHX0dL+oQBzKWtGGeu0ndJxTK8jk40
4o/82zqTCXJzRC7Xzr3eesLnGnpGcDFUN/Ad97ATzgz2LtZZDbaqiczY+JC1m7mXwQ7tLXy2+m4D
95Oqdfo/HGq1bX2Iw8gCWbnXyLmDghcuMa2j9PcqRfmPv+DpSaFIzGWmIF64eos0vSsroXBAOlhd
21II1K5klPIMc56uUd3s/5OZ8UBQWLJUTDtXJcGMjiRQQWY22XW3i9QkcOo+LfGdzBD4HrX0zA49
Ob9X46lvD4c5JH2nZnw0NBRuTWW4aurqUFloVqnt/j9YSu4Z4GlExO/6KPFEdRh9DjTXAAo7paVf
203h1mkGGSw510x/F5Mum/EFoQcUBTrX6rs1kpqjX7bMawLDJQQMRChxnd1um2o+xCl4BEn7/PEE
T5w2w1Dwo6NJhGr0OiJFR1IRMyUWrxs6R9hf1HQgAtf2kAG3iWSegQuAR+LbvAnxaGGC6eGx5XmH
sbC6XBpUIoMiIcQTqvQd2SMfkGomdoRUbtrk22aQQ4xKRwQLtekvPNTpbVKG2yRqpFGQkh8SqfoF
iatyIkvtgVLG9aHtqHmlVfmQyKrYmXO9n9Tmoiq0q3hU7wDkFvggihE7p7DfDZEhga6rcDFH3wQp
BRuNLLX8TM2ouZwKUJlIJ467oMaM2ocYtiBCOhACKNjlbuezDWjx2jVwvQRtjj6zfhW9HOzrNDQu
iz7a97l023dadpEw0gbNJUDTg3xUOs3azL2GrF/S7vpFb2HOpe3Q28m+h1Hn5SazT7L5Z4n75XXl
618Dak6bkZboohbhmFnbe5YufdbiNL1sFOW7kYrxoSV5dAs7mB1VK+f9GMDQmCffRLCgyB08SKrD
0EvdRpLawlWr+KKbx31RpqljZ4AOTWTa7sJYt7wuN/0bXc8U2NUKKEMBBEE3SCqE0m6C0EArxJe/
lU33aZBwt9Jy9cb0FfzJyqmk9aUau7opBV1y1fyGyjOCTIbaXGamhjpGIE1XUyIPmzCZ/bvQN3oX
MZ76SC/ZctFokY5hLcOeWwp6Q5gkz9KsVUehTiVOk8QTC8Fm6oJ6a8etAV9RjS8tIyhcOdMPtRwa
8JJa+TDAdgP+TGskS4dDpCv4lWjKgzYFP/wM5eJ4eIgUbThGipmhqVwXbmslf+V6Wl73c/1EFopt
rrA3GqU0x8am0dO0NN4OcoHfp5xudfBSPBHoOi04mD0yiomjxsq+Ly3Xhv8AfWrStug9GBu6qtoe
edobinB8u8GHY4ChlenMXWF8nUr0HhGZirsLsCtj7Viaj9J1O2O0pGIzl9XhEYJL81kBAwImu4K9
bmaqp2SB2JizXhz1rhmhbKGB7sZVvY2D4mthNeku0OIE4Pkw3EER9UmetO4gNf5VKSb5yyAFBkqb
QXJb+6UmIT6Ap2hjjw5EJf9S4Bu38XV9+G5gaublLHyzlWmSa7s+F3K170dFuhJ6hY9HO9RGDj9h
glUPqc5EmBnpmeauyzvVg4yQLHoEiYtUBwQxqcLCGbb2RUbV8oBU4dZoGmQ1i0LwtxePptzulWwo
fhhIdB782LgnzUweaf3JKhalsn2oetH+CLUSFD68O9/Jp2Z4NsJQ1Z1UH/rqaKsVSrnSJMVuEnef
oknZm+TzMMBCt/XHbSkNbqbZCCqHrTiOqvHNDEflopIVYGklLqeDac43YOZqd8Bys0MLypm1jgSy
arp6o3SE4QBp/dTNZ7v3UnS0uFKkYUB+KPjRyoPY+i3PT6YZsbZR62AGZQz6ygusCfQdeeO1mSEl
V2pI0znQ4ZsAyZhZhd9cULKzgnp2S7jjQOmDSvUksxtit6xHU96acVHeSFLeX5mZ3R8bhTOzUzBZ
2WZCah6iSVIOelroiGtkevTXWPg3Zmg1LupRYlv0euT2si/fST3dR2couMkmCLeXfjwc+qG5htA7
YHeY/zTwlDDcMoyCbVnZM3ZqkUE9zU99cVAaI2gAjtfDtZEb98kibt6SFtkUKS6SJERiq/T1TSWN
rpzoN0mHlVln3A2Kvgv98ktZxz/rCdMl9LQujDS9tgIZccDhqENzd8xIwEcww9DtauWLhFAWKlkg
FDorpgqapscJFIo3N8WFJdK7WcZUASXZfDs3UrohPP9Ku77ZoAXZ7hJZ+WIavBjVoq00BdotGino
FIG898awvaWk9TOz2BdjMw2bfggOSqgPLk/OI3RVHzcP8xcDdW4K0qut+gu/jD7nnY7kyZe+nQEq
1t2XRmRfQplEC2INmY9c3mOW+oD+yJWU5YmTtMWlFZnbQdLBPlX3fas/6SZwmUEMW3+e6NlG+4CV
USb7Tmp9jtij3dWNIwl5C9NqZ1ndVS6Co2nlhqPYA5pklGo2U0WdUdQ4TOaG67fZc9yzgPZjWNhu
Vdqf8zzaUac9FHr4y48xe8iaqwA74NDotkjlPMtp/hm8OLomynCcE3WpJRLkCqBOsfZgKtIFMvSu
QlY/RYZH4RcC4DeEIFKOefilR1hOS0wER7F+d4ckv1W1eW8L7oIxSPN7SeGkJ3P2qPWTMyBvohjF
Da1UV/StsdBL/gp7v+d2Da51JdvokfJN0ps7HW3QA/eM0+HqzJn6nvSTa5oIYIxK/mRTDwvC7EKu
a8sL7Hvhi52kjNaPrEiu2kxc1QjeuHHPdhxqaT+l+rH1DayK+Quj5he3cRCmm0o30CHCWCwx+m1E
QILGCa6q+iRaV7dmT6+a+yQfnweEqo8VrW14Os0QiNELRR81X6dw7KM7I9PzurjzC3MMt0AIxS6I
kvlIge/Xx+HY+9QeICXtWfGCaISytkpIdF5DufWXWLqL3GJSpU3jh09tBXE+KA+Snl3iGhg5waIf
1JoPaV+f6UacqCa9+QGrNKWDnTbIuMt4VQQKOhV7HcBIag33H0/0RBJPBE9BHQQBWI41HSStxMyO
I9YllAmPlEorJ0i6c5nCqTx6gdGjcYGWOvNapSb+6JudNFFNitX6EnUNQIGA/axv6nAzqfIN2N/H
QB/2nRWdyeBPLeMCSIWDQsOAUvrbHEWXwwpsLNWDwRAHC2dDZneFXubm42U8kQotzWgoLHTgNG1d
twrjSF6EyQqvb7ojMo9eFkqgAeudXJ2lk78DLyxbEwAiJZGlDWKu6ox6IYYYIUagCVnBC+/vxPRD
zR8XDUAX8QuaIpq+mSitlta5vt+7UtPbodfwQDTykG9sWU3MOS4C5AN6O13e9vIwoEwFabChD2ge
e93681Tz9ZzXqS36clKdDaRHmm9/UmqEFvNy11X5tTq2Z8TbT+0YUmgLqgH5EaD0tztmnI1kLHPK
LlLO2daUO3IQyDndGYuLk0dikRwHLvYiib7KMmXRmWqZtuzMqTki3X3Mil7a11byNNclRS0m7PiT
9jmowqMwzyETT8wSHXYanRYkX37FKndPwhRL5KxgQeeMymo7JWiRQimsO0U/czZOpJqwYZYKEvq0
tClX+3Uq0Xgb66rwUMU3LiC4o7+Q4U4PlCDaJwawormZx601t+JMI+PE5fZqZFhvbz9lKeWcVpNJ
mo11WPpZvqV7f3zwl6oEn3HxTYcs9HaIYBZVOkecCGNqL3Kxt2D2EsEbQjsz0IkCwULEppIExlLH
Me3tQJmw69AfOPVWUn9Vq/t6Sn4ig7KtmuDCbMSZ83Zqe0DKpK4Lb4Eu2eq+niUM4RMCWo8mjluj
1FoXiN6P51bvxAdaUjIcskx9oZOvbuc6SmfkCjnWdLC/1wtYztDvPv5AJ4egSE35GL4QN+fbdRvh
UcvI9tHLiqYrkWWVo7bWp//ZGKtiSqCOyD7YXBlxZrg0wnBZPFcGP/FBMKPhSkK+HqztS8vuVSEa
HMZQUkHIvdaWoT5GP3ukFEP5z6Hm9LZVKkMLmICQ/QXu9GqcfrSyURaMk5sohGfxU69BfwbHvP14
yU7P59/jrJbM1IO+MkrCG8AjkjMn/WawrE8VNeaPxzn9+f89zuo2l4ZJA4rGfCCd3ckmmvBIaJ6p
u54cA2GUF4YPhiSrLdZNoha2v7wYpr/tfHVfoaX5H0wDpI1Nzc7kslmFo6U1YXFTMA0EXo5xm1/2
vb7/eIgTIQzVPWAGENsM5rK6LOXeBqRnE/EWM9oIfne1UPErRBhm+1yD+eSCmXSMNOJO5V3nSKn9
VPD5c29ctAsXSnoMGfnPpwNeA/s9Pj62HstveLWRFbtI0LoUuQds5RrnOZTNrH6nV5Erx9aZWP3U
fJZwDJKXCbHAXD2mYmhTwy5kxmrlu7m5D9BJ+Hg2p46LDmFhMTgEW/Yu8FLqQuBFxseZssslkVuY
2pkZnUFjnBoGUIQNIgPNl/eOhUAarADRQE8z0ZZAhhzDQlcgSfHxbF4QQavqM7Bb5Htkg/AH4Nrb
j1PlmJuQKhde09TIaVj7tEWxX3oo0uHa9sWtVkoHX2ZoHBRIV58RSj3igH3XKubF3PxAAwn3rzM/
Sj0R3PKGmwTxNBlQvFldFTM1cctHCtujGH1TTFQV8dVUTKcsq41ZGjspBkVlm5u2Ng4GZR38hLyh
+ZYIVDiFgg5d7iZ/4dpBYDM7eoW4ump7SVFuCJuP+aA/5MW8lcxkX2udo2jXvfFn/uUv0IA3M1gF
I03Y0Oa1tdxLW40q81Orq14sF1eqXm91tf7ziITrCEwevEM2zTq1CuxOjsySExbV0Uaeb1CBQ6gN
0cDiV4St/cdb5tTOfD3Y6r3IRshnVsRgMuqLPFJO2JmOKb58PMryid/tSwPNsCVaBQm42pc4lLaI
HLGAI+aVnGJ3lEMvAB5ekgII88ylfnpO/x5tdW30/4+5M2tu3Ei79H+ZeziwLxEzEzHYSIqkqF1V
dYOQSirs+45fPw/LdltiyeLn7pu+6At32ZUEkEBmvu85zxmoPVcAxVcARX1DmVea8BDJt59f0seD
IIgBwsCSfqQCvf0OBoMBiLxCo2AKsycU16IF5LKpz1zKR4sHx4h/jXLy7mQDoEpDlymXJLBKre3y
k9sweZL6H17OyRSvEM8Os8JAg1K6Zv49k79qtXxmsn04DZChKKTb0iY7tZ2wABNzDN2bzUm7EsYf
il6vSEJ2KXs5Qm2dacZ9eO/+Gu3UckKLP+7bkdFCtfUmOLFQPu3ZBMfdnxNQfrRQWcclHjUF9Z7T
yaDXYqWI+sxkEAlvLUc/N40z9+7D+fZmiJOZ0PahKQ7CxEwwZJfqMrg7N1L+rfmG3ZQdMSsu+vv3
s5q+ThzQ5Sg4PO+1SMTgQByiSLf0nFfww4fDqmuyHoJAOK0GhOpsEJvC0t7RepsM3Zsl0mdkQB/5
mSX+15EwikscyY+iK/mXSlUhV5aYxOy/jgAeRak3bUunpO4PCdWAz78Jv650DIWrCrmz8tPQ+v7u
DXIVST3OsFUgGL5Zzw+oBFaRFF0KabTKlR1t2yLpzgz668RgUEpxQHfQsyIpeT9oCgdbzyHY0sFY
PJE8zzK7zNvxzPT79dVlFI31SKfJfHQlvh/FIpFrIVqAiZEsHnYPGoE54K3HeJApdehnntmH18RZ
nkI8xtlf1Nc13istrHmfOiF1oWqtMoG+4Th5nz+vD4fRGQRR41H8cPLRG9VSCEMwoqswGJxRJvA2
LxwBr/rnwxz/mvern8R+TAe7QZkGfcDJvUvJGLCCISvoOxDxEMu2AHga+8IAl1gkh6asz8k1P7gw
iUomXyJqp0jpTkakzZqlUTLnbGuhUZfCjkdq131x5gt7/GtOLkzCC89rjFcJFdnxZ7w5C4gLCt84
NfNV2Iqwfs1K7O7MRE/OqcQ/uhz8ZIZloIQHlnmyfQiLgTxnC45FXqq3pIy50qhd4aj5x8eNowFC
wahA1QR9ysnHT1rSTMkMJUf3mDaOqaHsiwXtzEL7wYukQVDlfyoaaXZ47+8ZMQjkHXdLvpKt2dNI
ScpFawfQ3ZNhsBCw+fz53Ds33Mk1UcgYSUoX81U9zj5NggMx3/bxCGAdee5l+/XfGA7iCPweivWo
YN5fXRGVojzoA8NVkJ5Ma0UY3ioqFDuLTVBc7Zmv0gcfXHosfNp17BFUV04mBnm60diIeb4alxyo
dvhE3KSHvA8e3GU8z+t+NtZCeO6Y9cGK8m5U+f1F9nqVLgDm8xVyC6IBFlRukOagY5Nt6P28n/+I
LvV3UKh35Kj/GV/qY+jnfyFd6ljM/nu61Kp/6l7zp+zpLWDq+J/8CZgyfzuiVYFCobQ8llv5cP0B
mLLkI2CKXeFxK8BrePwjeM5d9H/+l2T8RnOCL/VRLkbr4Phq/kHmlJTfsGJTH4I3wzdcR7X9f//3
O7c1gNN3//yWy4ednhny5sOJ2YpNO1EX/DZqjvQL3s+gFPIwipIipT07xV5RSbVdal3qIsi6EmPI
352kYYdIwh9mIhV3otEIR1/iNe2+dZLMjStHJBjDVQhBscnzJtDScCOnxmjYZmt4AduNEaYhmQAh
QkzgH8/yAiJkVqvK7ufxW5kQcEO8L+h7raehr2LyEQzN4aW+Ts3hS5Hn8OOC8UmqRlQb6QC6fzIH
r57nyJHH+ocGZp4tgA4XVNGdBWfjCr4MuCgWT7gJSmS3/Yyn22xLu4/YUNqtQh48gu2oWhdsZv1u
FO9CKZFsJTYUN4tM87GzarFzSQcvgLs1CALID0+/zx1myJl8OZ8/htQ8TPN1lZAlZyvwJtZBrLSu
meYqcVoBodHYMC+NSrqcuJd7Yl4LIlCri6E24pViYj8jRMXRCUJC+DZW7bbXhNiwC4BRKxCh2rc6
6BW3ETtxn0jNZZVI92KAjIYcLB12hxD+QCLfoJS0rMvyqE/qUTuFLta0r2aata4EA8NO87QCFlkI
6zGtK+jyI2K3eK+2zeKruardExx5j7yVguYohvsi6vNNW5jyU9kUcITquVPdeNKib9mIqq2QFhnn
Vzq0F9qUfUWNM79oRt3uYjXTNyhm5i9lLbTPclk/ictcqHaKOKezDaXWRPwlhDXwueon7qY1Luho
RsNJpibejJpgHegzAjjWyvqCkEgBsmVR35EAFzuV3gp2bIHPqOTsy6IG+cZMpd4dCEfdmsSlv4QE
VZOgpKcvcdMT7oGkpJevI71QhH1Hdk237ia5w7OWTvkuGDuyvIn7TC8WQiE1Z5iCoXGmBics9QlC
n6awLtbEUyCpCcwsTfh4y8VNFGZZYtONHG1xJLuu1Ixut4SaskONdQMLEr3VcOx7F8aAhybCjtKY
j/qYXVoAYwn0mp28yh7ljgwKcoYeWuJ+XaWZb7HNqLcs+OnWKKOisqU6JZe9xzDcO2JkzPNjhcSz
/jIIWbnXasVcdw3QQq3o28dJGGM/lmLjOylMSeViF1pudaLaLwhOC90w1OdHMSBbfRrz7jbBtbnL
cy24I1TDWiWCUWAgnDQTzCHhA31C/dTgsH2Tlk12mNo4/0J6tfKc9aW4M8QlIXayn5PyIM+jwHzI
ldgnM0B4LHN9uurJHqzsWa6R37G3AB+g50KyGkjwWFdae9000w8xGERnHstjmJRl2LrZZ+4iSQTO
x0p/EZvgVaMoP2RB8CUVJ1cYDHEtjIe6BJs5aWq6oRAfU33PX8mlmRACKoVfD6KfJwjWocb2rlII
xF4okuWohTrdSdlMAl/itLipvCIP/T6B2hbE4aWctC+BqHSvXdTQaY4tKQIDpaYAIbaqFEXCPU5R
M4p3TShkWXtZqWmszV44ks07ey1bUQxOuhbIlFvaseofqDZsl0BXviv42V46KuBftLLQr4I2Ui/q
GhxV04HdFTSHPHOiKztwrwJY/3Vdq/kaODxOuKMT5TqJte9dR/5XMlm6IyNMLaLB8jJVWuwgjIaH
NgqUy0K4gf82605A2oWLwW7c9zVB31mRJDvLTKOvidUFB1BJwz6I83Df9wUuGRkHix81gn6Z921X
e62g+Nj5d9NIQGNgbM2+Ke1pKp7lWdlgRYnsoS2QtVe9IxOSsgmC5hYpkuS2lnitLRParcJwx6pD
mkCeqdMm0+QLaZ1elPXXeoqcWEEGH9IH3wLdMK+aLMBIHlXDwUpych9yJXnIDbEHQ4TAwka7D5FI
So7RKpRhfTGVUrsUJ2OyA8NgoyOVZewhM3WXZvme0UycqlZPbVEZh01FzoxbxJHyYzBw6oGWsIV+
mK+P30w2YvoeSPCA20/a8ryon+piuYmLmPynugaiR//lTk9rH6WcdDAzoVgT8Dm9yOSB+WPb6ldW
OEsXUxfftiqmaKOZyztFR6xYQoZyKpyzLiXsEYdjE65hW4Qe87dypJgetV104m3WCOXN0E6kx0z1
F1Ewsy2hQ4ZnhOEL3yl/qsmeRCypoJGFcWb0Vg4lOKqX206yHhDiGn5RRD67gxSJc/YYwou3S1UL
XYX+PqXMubmiVcl8nKbOyeTFbppgp+F1/MY+HyoZZ0xw9Zno68u4wt5YuOXUrQJiabwot8YDjDmn
kdN7NRvCVV0MMfStevJNNTX9lrXyzujC+0CtGx4zqS5latwO4/JlGcb0dmiTGl3rOOyQo+ZrdWgj
gsn7yO8Rt7rsQbAoqcgx0byi7S4vSdC+bEmHRvspm1srqXBn4qneUHqZtxHVmjXArcYJVNYxEfcT
To6ZNE3LSLx4ju2WE6fDTxQpywvXptgDkOxmEhKS4JAG0mVqsP0o+5Y8MJWKpWkMwFx1MPb5xIep
WfhSdWlw10+Ln/TqlwXTJ7GCQl3fRFPfwq/TW1lL1AtliNQBPHSkAZmVZ6mKvMgIRONByMKU7CPc
ei75lWZ3TJQrDrNVHgpJ9mW2GGlWPPDp1mxVl2OnGzrJm2IBUEUTJRh85XVXDOqj1MkaXYZoPVnW
Xjbqa2IMoVsM814pVY4uYcQKqO9pdvkgFNwCyWYiUh0X4g26lcaGT1FAviZpdkQxHz+yrD4NQ4iE
d0LObKW6TSj4lTmNTjPXDXstKlxiB2s7qPgyRlvE1Jsiij1ii+12aL73VRjtw8GaboUxumIrehOj
5/cjQ9LXQlqKrtymMP0UVjvdzdB82sx5vlxmkH6vy0i6RVfvG9lxnxYlsNnHQLvXxipyNSiVbkgu
1e0o59zL0XrVrL7Y9xLH22FSv084b32y7JtroekHFpGgqxALJzs0DCKGrF4dRjkioW6OE6/P2Hh7
VY8WrbPLMoqXfdOEcu925lSml2oLBGCf9m2O21jRpsTYCFY3jnYUB7OwUecoGR7JCout7/Pcknn3
ey3sHx2XPj7j/BuHpb87d/0XHpc49/79aen/Nf3zu5MS//YfByXd+o3+EmRw6j8aZ5KjXeWPg5Ih
/oZm+tgS142jD/PYS/zzoCT/BjWPsxM5BaBQf/7Rnwcl+TdcL7ikKKiBsDgy4E4ORp8dlJSf3O6/
DkpkK4iSatDLVMwjVBsF4PuDUoB928yi3HCrYJ+nfIcl2xx1dzCo0y0BiHn5vg0qB37EgxiwpOIl
CMNbpNz+mAa+YrLnQN+MAMsLw72VNzexEP40BbRS4iC0P7Rl7fEu3y6l7tUj5zCCYPE3i6WzFF9y
vTv6hjaZ5Zay6CiGn+kYDcrsS6X39xQ7XN26rxXhqxqF13pzRRzdtu4ehlC/yAvZjlGbBwsmX5rk
8nArc5YRvnHwtPsMj874hWLrV2J7HBCQtpXcKkq7OeYyaEHoS8vVIqkrk4+M1D+G6Crb8FFsKmcx
I0fIrkmtXQ1Y+Ar1NVPym1RaRePgtUW11fVw3xWNpzSZU3WybS6aw0qIt6Sys95wGvVpBhg+1vlt
yC5rNjYDzMcga4j/A61De1YQLyvzzsii1RBLthHdhvJDIqxGNTy02QNtL1wEj4StGYtkhyNOgfQ+
DVqXeGB7VJd1FX6byodxugcPZOv1Xux8FONofR+L7L46/jLrKiu/iI1ETPiu7MwVXm5Wtgcr6u1R
wcLUQurBViIbpGONHGLVcieor9ZU+FXJKqLIHvjTyy6pt4ZQudqwrAlPwSyq+Ya3i+8iTFTFStO2
QllymtzjYq3yL039oM73XXqMrn9JIAzH032mtxtNvAoT8WoQL9JqqxlsSMR1XRUvwnIdQJfDMBXV
PYb99bF1hVo85SqT9kLRCL8gGMJWmTNLq9haKXwX6AVngbRurUp12ZavDeJWBZVjL07hXu/3ZFS7
fRCI9tiyUS/F+GZu9As6ITsiYT1ycF0S41ZaVrKvyVYIRX70Ub7uEVep0vhUqu1TEoYg75S7oli8
IUCyrap+U6+mYxxZNMIOuCS90iOncsPx9hX448CznT3WznVjTDB6JFDTjGOyVdRT+Kn118b6EY4j
G5dVlE2b0LIeTblylOAh51iU1SNJ348qSvp+kb/VORJYHIKL0d5Qn/fGJtrMuugU6lVUh18mdlqB
nvhpotmyeVmWB4mjXYvk25Z56nSRxPBCz78k3LSkID9hyDwZ04hTGdGhsCS7pvuYcE7ploGzmOSg
zt9OHZFmRhiv5eU5Ng6qnBxkcbMAM+Yw5hLpbAemtq0Fh82ERfSIeZdzYreyQbVrWNZOmNzkWrI4
hhl5JseUWV9sIduGuK6yXr1YyokXPPO07ptofZ0zWlApD77Lv3f6rmR3ZYbEUlZWxxpX+33FDvp7
nYzbQvFTU8VABosqGS4FTDVgmdA57KVsrUUVYeUVE1TtnL5TKrtsAHC2Yu9HpP2EqbaNU+PGkqt1
OrbfAPLy2ltAvXKbLZvdCS2FnA1ZXF6+GDjo9kTRX4aZhZsjcExyLsthJ03yY9Qrt9j9vSQv/C7J
L6L+TEH3fen9jw8w/R6S2Y7s4VMTvAl7rDAVzhoTwQ4SuQ7Weghu3ixHV79/zt/Ww2SWkjflsD8H
oT2CBRVxwCkTIYb8F4VxabitJ/nqfX6dsGF+Dnq3XpG6e8fXyuX4hiXrPj/kqVO8moETnCklv+9l
/PobTtpoLXgLs24qw82X9RDrnhno7ueXKR0Xq18WMw7Hf17mSQs3z/olJEKefvd6+h6sMBC74QqV
cOdJHh8ORzxzX0/kQL9e00mvIeu1HNQ393V0Rk/CR+hUfsi5xzZ3bH7d8grv+156rfbGuUt9X+D8
fWRE3jJCJOSneLTfr9sjXZZcDGWDo5mdP80PkUNMpGJj5ulXug/YTjzz+E4gU3+OaMBNONbmyVV6
P2LTVRgf8SC6gx+u29WwnglseTXvpN63er92RZ/UC0JmeVmhd6/DZ0gzj58/4A/nMZCUf/2Gk6sW
TXB9XdMjZXJHT7BhvKnu9Njfo3fCRLoT7o2V7M5rsfKUTb/OCNrek9Px+Y/4SaY6nWVvf8TJLLOU
scmneDj+CAyZbmuT07nmtLtSPGhWZ2Sg8kdz+u1oJ1OszxN9iUUuWbNHT3Zap72f7+Palh4j13Cy
2249OZPXl7bksa4+5otbvY5bMTxz1R99piydx24QqkYv6Pgz33QiqcwtbM14tRKrlDFOeF0oz84Q
r/75zUX1CHlYY14byO7fj1MFzDGc8n/MMie9VjWHgHL3+AIHOYS/M9d14mb4Oa0Z8OjNx6eBv+fk
aRJgNRV5PRqueMHdtaV1s9aYRCCr12cu7b395deRTp4km0KhHjpGar3ZGw7hRbgT/ZLHde7j8MGX
lmYu7H6FFs1R/vH+Ho7TFFX1wEC97qeDSTTXObztx3ftzRAnLyKhvV1txYrhqqtuwy7VszyN7464
Pgsy+eBD9+5iTp5PHs+mBu76OP8Hl167s2xNN7NnX3bPv23n7tzJI4qbQbPiXDLcJfymc7ChWH1m
Fhz/hpOPx7vLOTZc37xHVkYwarowQkMueplfUSW5qlR5a5nKVaKPNxVh5Z/PuzPXpJ10jOOZcilx
uIZrlbRKFqJf23Ms0Y8+iW+v6rRNHLQIkEArHtfBwa2uKF6vjt8lyZku5W1y5htxnFsnt1CnjYgM
F7AyOtaTGdF2pZENkPvort8tpnYh5sMaTPuukdp/Y5V9N9TJfBhnnMxBpBpu7WHy9qj6Xgzb2Dmu
Ms3+3HX9hL7+emFHkR6mI/w/J99YMKwdgcKMJkl2tcGt7sf33Try89WyUq4pMjnda+hqZz+BH7xi
XOVf4x5n0Js5CSJQyKVW4xM4d09qVN5bhUDufZ6iDda8kcMR7vt+zB7C2C37PN6RO3fmM/zBJH33
E04+WWplEKFBaLE7HttSEvVF4/bz1+CjzSFD0OrCsANyVD2ZNmJNeFhJjcYtdtGV4WN6cIYL/TC6
xw9J4Eibz8f7+Ir+Gu5k6rQSwgydVpTba34ZBq6UnbOn/c18+WuIk2+JmNYh7XSGoK7qi0+cUAnX
jVw5cYutbg8eKF3ObCnRXm56ThT34UvIWyVDvjZAKZys03NBcnyC5cMdpQtxrm8NTuvBJsjrq89v
48eP7c1Ax8n7ZnJOpVUJrchAtGyOSzSEsG/hfWdDL3wRWabPvoXHefDLW/hmwJO3cMiNhV4FAyab
fIuu1VUdy6+dMHSkbeBaKOQPss+puroIvM+v9fi8Phn5VLIZjXM1hiMzVLwglPOiWRsr6bil/H0J
+kc13P+ZmuVQvRa3XfP62u2fqtOQ2v/CKi1z45MqbdHFYf/0M3fWfmqe+5ent+oW/ts/a7bSb6Rd
o7s75pPBYjyy/v6o2eryb4gYgbkRVXyEcB6Vhn/WbI3fDNSbxhHKbrAoHfME/6zZ6r9Bo5RxGqDt
NGCy/ZOS7cl3hXWBwxfyV6hcxKezJX//PlhFGxHvo4yuWD+TuGeHxuubu3L1+3x7Wyzg57ybhj9H
QKPHm00KD0zmk88KIo9KXQxGEIxni3rvsW4SyJgWFMgLy7UqpVTrOo922HMVRZtiDNZDf1+X6wmu
wFC8jLngiXHpoopZARqxw3rPG+Wm9FWMmSBPK1x3+bOcfdOa+1n9ZjT3kXLXVOdsMSfv8ellnO57
DGvIA6vkMjAdooyj0kbpt+8sJ1RqN5lG//Pbdrzvb17eX4Y7+SDipjW0aVIp5jXdBqJi0MorWk72
56OchLgh7OfxKz/dboCQiB04WcXqHJlwjgHZpZZnQcVw6gvpsV9FvvgCndtypot8IzlwsFJnSL2z
Z5iT7evvw/O156N/bByc6qqkfigLELPMjXXPaVTaZb5w0x0yFzGVQ//3Ticu1hlW8FfOXflHzxMR
MamFHNSgxJ1ceRWLim5VXHnrdTtWAS+/IfX4WMBqPOmH8jDs66thReLW5vNb/jtK4vTRqmw3jzsH
CTTTyaOdS0EflpCLzqp9kzyp4uwugV9QuFXHe8jZDhhP15Qnx8oPVRY4MbGZlUyFFP6unjSriRKU
JB9S9cGI7jKlczUldSzpOQgr21CvVYWCv6h58/xclqR2qKUHJXQTiSDcsnCXD+WjiADAmKVNpBSe
OKtuWYZgrEInj+rVcCw2JxvJ/BYDq+nBbjXLDVTgNRk0diUMGyvud2EgektEPKwRuxRvHWr7TmxE
6xHpB+cdR22pAc4VzNIbCM05odP9oF9KcrsyOhLmuq/qWFxUgEjNtn/Q9aXZDirBovChnrUluDKI
zRkHeTvo8UVLXwSdFaXfzjH1yraEyFXUZp1MBJKKDgJSH6f4BeIgLNR+OSjQWywvD0FCBNK2KMk2
1UV3qiN/Nqtt0j6NFrXvah0kqiMEz5ORuYU5+hOcCM3q7JAs3EpMLiGV2Xo82C0JsTowz9h6CgXE
SvkPTXvSs9sWZFlKOGlb9eROt0QCaqDFuw2IH1+XXyWJLOzRF3tgZUVB0XtesY10BHlPjW89z7el
dZdHok/g0TpQig3VTKrikV/rhLVajdNpiROgUB2W2SaN2C4rw4uqWwDmtljeauyZZRRBN2KUenIs
emDZ7KTJ7Ajw+CA/hQGAslZzNREBTC/bmhnBwfo65cRX5jVz5ZU0mdmR9FWPv6sw9o22YO0jV7kL
0QcEjgUmBzbECqWkF4vNLWpxRy1b1DgL2XmKy3tLg0DeqzmNujZFqiZfVqJJxX2nTOgLOxUiWwae
x3Skkkpinj204Zcy0t00XlyzM3256eykDFekLlhT76QsPULxoEe3M//Ugkcr8bUloWHPhrXWG9o8
iY58ZW91l5P+Eg3XmnRZwwbUFFo6qk4ni+CqRaNL1ILBu10oXvZThm7n1epJ+p5eDTKtM9m6Y4Z4
Q3OQxsCPk5uSxuRgxQcx7T0zuwxlBBRhhke+WYeL4ejk00U8DlOKbbMhmxZwChoaR6sLSpNEupWp
i+qgKWt/oF6bWz/06msgDs60ZDaSmyuxpWuGxMNSBQB/iCcyPJTl1ajIt+PIGsLzzOcApk7gT3nA
TEr8vrzHPIZwrrZzs1oJ2MKp568KSH+tWjp6Kfn9KDt58qVZajc2RyIoVAdZjts2ve5U5ZzZ7dTT
hCABXRS3BhPA0CsvMQasQdlF0UiP1VTbotjzOnhL81gkKfgp2ZtHGWmcS0SZE1SyBzDOFirJIYhi
q0f6Xa1FWzWJyIWWkYzUvtYe2WTCSkYt2tGga4Z7sjzXkVY76kyoXeLUYfK9NGd3KvaCyLTooRNH
5m4UvpFVYqtFgPijdJRFdYq6IzQ0o+5Kn5SbgazKJSKD5nC0NsRDpV1M2SoM5RcAcN5SXixhvYsz
dAoqRxJ1V9fdflpY/l+m4bEKvyjqpTZPB6F+EKPKrmHBqCDLrcrXYoiGarGuJHCSZBEMRbgWus4p
NH9OZz+KrlqLbEJZ3C6x/Dxl+EVJXM/NxrYaUo2rpT604ctU3KWluraYc9CNzWHckOl9EFsaQQtf
VLwvRCNir9hKnQYycdPIOVQ7Ca8UeTCLGyHmneNrsa+8RUSwGaTOEhD1OlJtT4j3+54a4UOsvgC2
djoEef2ArmgYV2byjdy7ddFNlE1jX5mEJ2l+MWCdNUyxDLEef3GnP2jxZRcRoV49yBfa86D2jsQt
JsfcHSTLj8SRFWbxs3htstBEcM6Yg1UO1G/hjeNKxYylhzp02roRILRWp1NW07WUbSmCJN24Q5+6
2C3ssmtuSnO5SiLFAfS9rgiOk+NiravPutl5aUrOSSI6VXUEnT9OxnARayhcSKgsCLSrw3hjlOP1
PAY/qhEuWT3CdgOwqyuoEhtHrrZY1B2pznHcgGOSxHup4B6XRuUJMNxo+k2FuNNa8XWMTSfXRLvu
vk/cME1LQZuzoDQE76hol7RJdC1jG7XzZubDp1ttZg/DSm1vmdheoK17w3THvLAjCGBSKjhFDwSq
GTeopb8YOWDBdo/AbK1LhBwgo7Oej59XiwcRIZsthdqvjNhRibsMrVfEyf6gydtMnP1CqXxlEHZp
Q1iBIG+6bvIGVd9BgIq1eD0RPLNM4NkWyxYUXjs2XRlqYmO8kWP5xQw13yyQs6XPQbGfptSLRpFf
L6+r/NWydoU1II4kMrNToxsNzHxlClfIB12JZB1LXw5mUezmcD6kpF+EYH6NOr9PJ33PMcUJoR6O
Qbcey+hW0V10tnb4o82vx2bfiN8mrXXCpb/QCiRwVuP1qDm1I3sOfcGoDYegbZ9yNdpkOstz2PGr
99WUsV8g/SR9ULXvlnCDo+YmKa70vHaF7GnUCyrI8NAyFgSxOOBl3wTZmvpP0N+bCui2OVsFEC6V
eMJYM9q6XBLWRPgBUTf65KdxYxMN6CXCTSIOtihfG9mdOCKL5O9V1LWYZJshHraNGW46RFPFc89U
WFTJT8ttWd6HUFnNfvIr6KZ6gf0ku0rD3O5DPkzahVbejjR1g+h7Xc1XirhCDn5XteouJ0xH57HM
sbHVVbhOwWVkQEHjjdLL7LlWjpqUu3SIvpZ0tztZZMoj5m67HelFdhxdFahYuyi7UdkrNbW4EcXx
0GdwGSNloo9uokZL8f93nrV0TpmiaMHVLRFO0vapl83BbZ499tqBTHdY26su2Vu1T6KxmBc7dRIv
rcXw0YgSNsQXzpi2fOZXifbYi8jE22TT6yRih2wwjM4X4n6js3mU5atgaWyp+SG2woUWi67JC9zH
03XBCtrgOYCzCeMamWAV+iUoUfJEncjQVwinnQ79fcnWMGGv0IAEyGJtl5vlZloiWobzTYJ1LUjZ
+6Alj/MY+tZ3UafBJFu+EtRXOkKKQZ5uKcv5M8vqxL3thM5FvLSZwtZBc+S3cgAmGu2oFfntfBhk
dbVUizvHr0uu2hK8xqYabcrQTqbv5GTwgnjxdOIU6ilZ9YghxGZxiw49NUgnM3kou7v5uJAptdMY
iFXU5V6uTQch/2Oj3Wm8IGV4XJ+vtKB0reZaBLNLItN2mHPCVLa5NfF/PZBo9ATObKfM6EpDy+/N
lkEJWpzgY3EDBWsPC88NxevA5MtJsNTxaZoaPYa8vVji3aLf6uy3auk7T8QrzA2bx5U462BYkYpW
iIr478xxxxLkhIb1+PnB47T09fOwpVHaoniOLsCST048udbH/ZIG9Ob/aH3Ur7nDN9SBBHoR+9EZ
8MjZ8U5Klj1Y4qJMfo4XX7LEu6irXojcorGZuqF/rpt7Uu76eXkgNEgXYVuL7/DkWKVkJNwT+sXa
uOk2ytbcjD5RiVvjzPnttDnx+zgKCHwMqDiCTgnVKK1bsyiF0UUofjMUe0ustlO1DUK8Knm6iRF2
97Ayzbp0BGl0CqrcZx7kR0dXaFT/+gUn3TKAx0mH72J0R2qldvQicB6kb1zeD3ZnW7BFHZjxfJ62
54/N54Y+mUNmNabyAGoWsJfpyQCrKzTukrTHsH1kQ587pJ+UhX+51ydTaAG6MVcGV8pu3hvRQ+jo
EqzLwVloBomuaEceql7n8/v7Uenl7e09KVhNcVqZZcE1ttI1qRFp+dUaf6+Z/q2j7ONJBI2L6Sof
E1xPqsKjqYRUH5KJpv/kxmsgs6bdbAHW+gX7A7t+/DcuCf00ZTjQjNR53lf5knQ0ekTpk2tisiyE
3jbC5aI4Gxx2/GtOKxuojv41zLEU+Ka4birRUoPJmty5yK4IyXHAjK1nrVinE1K89AkXAGzdO30s
ttWQuqKKHW48LPja5oYFWa29qomdxFTXYVc4oaig2P8P78TJjWc9nSMliif0mfs4f5Dmg558/c9u
9rHk+uYuaJMVR8RhTNQVVqP0JSCQY375fIi/mT/UrkBVEcN1KvMSyO9DQ8/HTrzILxdXWgdXkLb9
aN18K/6p1Or3t/BYG/59sJ/d+zcXNGWlIOJ2nNwAJaE25a7Sj6vPL+jn4vPr1PlrjJMZSg512ekq
LwQKAH9wi6vkRSfo0Y5c5ADrzGXPuBk29TW7SrfziE4c/eYyr+xonbrxQb75/Od8VBX/WQ3/44pP
JnIiz2pOcD0TGRS2MgA8Wc582n5ytz674JOJqEHTNuuMIY5ar2aj105yxXXfLbvZk9yGfi00QKfz
ZF+3bHxQtYM1pT4I5yuhx5E++yUn8zXpSytIpJ/fotErvmI3yh3dnRyOFE+VQ4f43OT9cEAaDkQF
4dzH8fv+BWmiLq+DJvvj0q/6VexFLjWuXb/B43B+0fqZP/TLFf414Gnt/v+zdybLbWPbmn6XmuME
CYBopujZU1SvCUKWLfR9j6evDz6VdZxMl3XvHdcgIxwpWyAB7L3X+tffdAOYZaHyDXtaujI+EToN
d6GI4YRiX4Va01cp43rdJGjOqKUfG+DLNkpdDC0XvThSzA3qWYFJWkiAaFbb7QK0zL7VVoGtZZmT
tZinlxOmzlSYZKuusQVfDYfUpyN77bRAIi+hJrZANYNwvsMDy91gZgKD023Vypbj/yND/3+fL8s5
/I9vrKK3JZgJpzTt5harahkXYZmxzdmp7naz3RjT4/pZEQzKaXvyDZRYrvSkjow8v+LY/A7UV/5z
bf2WIRJLQSIFXHtV+dagbOiTVGJnebKl6Ojzrum+HGP89shWIfIBsy7egDeLqRqzTVjg02at72GE
owXKt6JdMbweNiaxvz3QMjPW6Cx9sdX/fh/+5cI3a2esMyVJ2ny5z9kpmw19P3qV1dtoxkSjNL8c
mPx2Y9JQTULFQim3WZ77L1tx34t4nSrsGt0uFK12y9jCbZzB8T2M9neike6+GmAvb8o/3qRfrnhT
go36XyeN7Nbbxv13WS16X13m93fyl+vcvLFBMqUCqbmsUUfb9dCGDcH8gKhn9ndpYnx5ud9Wlv+5
nHLzkiLvLMYx5sH1DuOf0gDtsBO792CfupKJinx5fu5XpeX6txXSL5e9OeamLteZBfD8GuE5CPPD
atyh83UG/b2cIawTQJApgdP1UM/nr7bd5dD6w5NUbg41odabseqXa9srEw6HHYbGx9oV3MyJ7qXt
n0/Q3x/ov3zTmyWp45bQxglXW90pdn4ot5LVuOv92lg4F/Uh8HKozX2AoNVYm6zSZ98gatLABBmo
78tD7ot1o9ysUz0gUiMg0tJSm+PMPC3v7/78fde/24I4slf8h5kUFut/X5mrEQwk2bAFLZz4xJP2
yTHdGzgMmGw++2H/uf6CyvK7hfnrBW+6QLUneiNOuaAC6roI7KdxNBh2eC0BFLUiGwIYWjrL/5PC
5dfr3mxB6hSEba2wcuTgJYoZHzFPCCZ6+xFYfRhPvlzvqrT3Rv8w1Rsw5vGxy2ObuIR9ttSOqu80
zDJGJUAX2WEmwHh/UE8xuaPd4BukQn1RW96yS3/Wr5wN+EWzU4urW2Sg63GroKVbimWMtneRuxTK
pSlYXzFubqwz/z1OJx1vCWwkCl2+fQnUoCvkqOqWykY9r5jHmfAX3IyRtr8lutRqDrLTOclFOzRO
Z/08hU3frrzCwQ7sHsmq+ee38qcd8u2ax7YIVaAu8bFup9x17m/yCFfxnwz3xmgvCw5T/fCt6VId
W291XtCfgAgN6rz1JbpnEnb980dY//zSN58Bpgoaw0WAiLrgZs9Tplasi7KFcFgLJElJWJJFx6Ej
nQQYEUsJv74klSeQ4CJV8WMSKJc5CY/F4n7A/Mtfh/A7HnyR4I7uWWUsW03DndTnLn4n96rs24kq
Q9wvn4WyPxTB2IASD2DKC5Seq7hXxJdkkPBJXO3UbMOoEmBUmj/G9doJlRmv8ukgd/1bG0j7rs52
yL23GZGpiA1f6rZl4iVt6zhoDLxYP7D9r+zIR1tdLjKiPHbakmlXkbo4hyB0yfNt3neD0UuawkR9
vGpxcaxwJWDo78qFf0obQkMkxSv7xihD2Zvz1At90VpFjN976sD1HFjChhrGz7AiaFkmDwmGZ31K
Ks10rqGJFmjefXRQSS196A1EmiSJUF4LiiX5m29oqLf9XB4G6Skcp70kS6eylj1Jm+FuM2MtVK+V
iZLCFW4lfujDh6K7w0o8pS3KvNU5kMHO6TYCaAaNevSl0ZpZOeDRKXPSjn/DaHeQpbeUoCpmPTKs
tsa/05PiEXcLauTklTNJNKWk3IXtwG1U5bPUwmJI09pR2uDch/lZCObUot+Dd60nnYEN7nMcKiLz
/Si3Vkr9XQzQJzJEzMrAU5N0t54x+45I3tVlpOxFV9jqrP8YoMckBL6W3WOweQ+IfVhTaYvYz815
TTaJfO5ihiOlBJk3S/cJ0eUA89MPUOlLkqBigxWVMOok/kgrecJ6GLx/8fLfnjt4iGOGjOM+aXYY
8t3iPBoe4kUUlqOl3yvuZBe76hhajIDd7PtSH5Kw9cWK/0eFwRUx18JAUV4jRJBvTdHCQNNFX2xG
ZmYMLSZiHaXCzvyVFQ9vCs8BFMggoNea/LXdpNVXl//NF4aVhr+hCLFFwqT978dgknUbmBv9aG3u
m/ccGNIYW/rJjzg1qu30UJtxZ81fnIQ/WUq/7jA/v/N/LqreFHM08ZnQ5MNopdQZTW1MptCZ2VU2
I1tgWmzPqhU8zE+i1z1jOPDFI14KmT9d/GZ7a7uuDrXl4q3VfVan3Jq99pnBbWoILkPM/Zc9xxe3
+NZlu1PUuu9nbnFrJSc1NSlqnLVR/MABAlKKOliVE53xRPjz97ytb/59j4GA6DvQ7dyySYHccVFJ
uGoONyTevKXi3eA//Pkav/9mKNjxz0VDfotqJdTG8bolGbQd7zcDyEsYffEtfv+q4OKH0SLOxrSp
f38/u06Z9CnkEswbLQFVse1f/APvpC25IxTn0tS34vF/gLL8vH+g4rAtUT2xQP5+YX2oZzyxRUqD
XXKKvLWXmB/KebR9I7ME66tG47dP6z9Xu0U89FDVa6gDQHbhc5XaMcQpvHv//LRuCePkVSxZFeDX
i/3iRvo5APqlGRUoO1Z1i11FjilmqieuX/j2WgKOjF8iVn6d63YYB2e1ZKhfEgN+FvX1e6HI1yR+
HTEI//l5/j8R+X8tzcafmMhBF6V/N9db/sVf/GPxX0teNM4MnAmUYSte+b/4x9K/ZGhaVKycTMiv
lnTUv/jH2r8wCRWRxSCJWeJq6Bb/4h9r/6KYRifAeUaJS2TOf8Mygt/0j/1z2VTwI2XJE721uQEY
1sIqazolgFpg5hIhSjiY2GvtmxY4ZfUSj/vcx2MnMiCPGU3LWdIeht63suweFfWAG501YecktmTp
7NploKB9jkQ8FvqF6Jki5d/hv2CG61Mm3dUaXk1PKPChJkqyLbRmUkHA2uz60d3gfDdglhWJduKb
ihs2lpzel/UWRiP5nLDnpUUz0Nm+u9mTAJgZ8UuWMNl4rwEwM3u12UWlPXmaGX1msEuAcKuU3w0d
0WTAcxcfYyooQ89JijWxRAPXrtzME/lB/RG919ZkTjZD5V3qQv1TQbCqq/CirjnM8Cv3lkqBshDe
Sv1d51+FvTG8JwDjgS2YEQO/8W405Rd/O73OZvaQMkua7emhspKH4lDbyqX7wFFqLHDBs+u1PbSQ
BNxmxBcJnIXsqpwZ291q2GvfCRYcRCfSD1V/TldWBRvNmPfCN80lf83W4AoY8Homq3oVxDN0uJfJ
8kluRYNYO7O8HRI3IqNzdVijfAysKXjVzM5uG29R+WKJI2IeGDsbZSfobgZ6lZibaAu1Lp3IEXTh
jg4fGFOd+s+OKMTa6/GkuB+s8hRh81damgVV024ecCuFWpDfB4/aU3WHT1BOD+PAPl1Zqa1bZW+3
sSv2Rk4GQLMXfsxm++7jlxi5QnLU891qNLvmozHbxARm1/fr5DOZTpmAUZBiyGZqhVZiTqkpXafH
7g7K5DUbTFSxzVaDtXAo1qNRfs7c8qg+yqHbineL7CcOdu3aC1O4kAJVsq3FhyGwNKN4gDSUuUpk
zaWbiIYMjfVY1Z6SP86hGXW4A2Dj40iT1UNoFy7SG7BXbofigwzFoIaZRM4X6YOZI2NvgRu2jXF9
qkEogGlrUgFEblxeJ2UbI/SwoM7Xoyn9gCGGyrVwYm9COo7h3/hWHnWXqvrM0WqWd+snYOqhN+u7
/Id8ELbFWd5XksVA5V7Ut5Rqd80DhmX4H0yps3lb14Z01xyKQx/f17KT61Zy4JaE18BkTOCUlnSp
EZvZxXl80u4Vp30UfXMFWcSKT5oVHCrJVC4F6Zza1v9Y2yEWJ4bMopAN/Uc10AHP0mmdHfryMY+g
4e1HgcX0y8Z4+XdV9qsY4RYzYY/TSTQg6A+CgI6r598P4WpIJwQXggRHYHkdIT/BEfha9HMrLF/2
Ul1aU1/gyE73fYs4TE1F0q4YL3uacN8QQ2xmd8Ux3yfu5kS2AbUwCZwoxZbZVfyIVHMwlS/Mkdf/
LKb4DDKeh9CscJa+le1CJaXUH1Cd5gdMGuzRw1zLXpuvorEyrP9C47FUTn+vg7neEpWFSbKCnn/5
+S/VQKBV2QSVlu+8I89zw4vBrN63ejMa99oHPnL/fcz4523+5ZLLLfjlkhhJZnO3XDLezspVdWZP
trQOqdo6Muf5v3JFEhN/8zWBMYiJ5DRV9J+3/ddryuu22sSVzKCS1N1sNv3ilLCtzseg2C1jhzp/
xXrUwrYyumK5NzqSkztKbk+s4Hm4z3yc0exSvsw2mZ52arbOcn6dhO/dt8RJHtJr5chece7d1V4A
EBp26JQFrIJcEDeeIrqI+4HljkeNIa0uYkOorYHnSKTs9ehNCh6F9JpOL9nwPZPew/GhXVKi9Wvf
P5M+Wog2HXUc201xeUlJN138BtbPDf6lmcEBCReQudiPrvg+1i/rFezZwdD6pzl2tcJosZmrt2uU
cvg4Uco5eJVHeNm5G6u3NnC4W4dA6Kb+Lpf7IDZDn9xlOdvBKyPptzHkho2qeF3Hb4HMR8rOzXDY
yHwE8lqDHUdIg7Q888jfw1KJwauDVSgE58kcMlsMjk1kjs1DAokRuzt0P7qwUxTYbh5cLJu0AAh3
8ImV+ltOQIGGoWAkQxXrK6jzl5V+P8oNfo2VqfREWGuB6ZN+NbeFIaDy7YEhQYUS7U6rdklMmWHP
o1lkR4EDnBDrBVcwJ9wdxcVCDrha+ITUVfhuwWjpqTXHH9Dh6rdKM1K3283scJ9dgEPnNZ5P+qti
Y41TmRyHaeOtVuZgRjzLdjfkJ6mzw/qlHbDP26trp9qTHen0wrvWHjaaOyVeJMoGpz7nECHBu6Qy
yV9ZyW/f/REG6TUQ9mFgk2jeO+NZgSSJ5gKO8U9OSWYrUCUtOXn2Ma1odw10e3Nudlr53Jld+YQ3
51Uvj8nKba0cH56PZO2tO3OD/2bE/5od5bGmhOlc4Sq+wrpxMi/ydN2o9uERs8CT4FX7WjIw1Et/
aGa8ja7ZZ/GuS1ZIXkezG+zx0LHDUfoQANQQVm7XstE9b6zOxoBb2cmM56LCbFgrG4ex0mv5gIEw
Fo7WXBjzw/o+vOuMpXhC0+I/Zt23FfZP+m7WvVI6qNDm7OGIXxWSYrvcti/T59pS95ijYuPFrRv2
UEfN/uC/UYL0Fpj4B2hfadTo/K9L57dptv7jhG2gKyI+AhWyULdwlN63IvDbdVE5eCwwmeDqkwBm
WpLoY4vQmMNrRcw2hxpAk+eb02SlqrkWbIkD+wO9CH0kVEnePsieSC3TrZQcIomnmBWOj7fKdToC
D5eonVbHejCgYjdemVjFK2ZpZme0L430SK43qoTRlQJLvM6veM0XztIirsOrckwffV6h3mLlmsuY
On4H3qoEhKV0e11m962rr6wNbxNTAeYoimpCoUyFLdxnno3SGJvvndmv1pafeFP/KPdW+7J6o1bF
Hmx5BGwr9cO6OgcruxOPk7pvmGljANI7k+2jBFuhVd1L5RlDWyWG1O2CPmbBa995cuf06kEgX12H
+OqMMbVrja1ItWVJa9g929nqtX5abg0VAzonUyTY3GEb1eNDhPkD3MjPyrdzgZTtrULhnhvJNxj6
PESfYjHaWPND8l59RtfxgYn9mr0gNTZrS/+Q0OQ9ZKfy+xwaVWBG/Sv0u6K3gBh5n2p0t1RRTxun
5DfiLkbquF1Bg8Q0EauqxJHYZbkhqpM0VD00sZ2BRRs+WdJ9VJn9R/c52WVkQT5fbXCGwh4SLi62
1Id42QJw4x4jOBOrI8QmOb/khWSm/nuCYoX8Q3E2JsWS8+/1y5i9Dv27qnpa7QQUzJIxoYjozpTJ
mVExN2JoDf/3TuboVD1883ibV2ZzSmxc8JTXblyeOGYtemP6n6NkhqvTStrBX4BnOj90JzZ4s97r
jzKhNrIj4ZPdA+yaWQDfy40fqie+VHtoWDMQAVTZg8krwFtlDhdSmQLyGuJbwpFjog9DELTvE3O1
a7waL1VXctpL6hthANSNdAsdkyOa8pOc3ZeN5c/nAdz9jgc/2QrMfrOOl8NAecfcDBftdmPH0TUF
kYeoyI3LuIMnf3NU5kMgY/JRJ8yEzhnQnSBcJaJDjXBy5umyTrDe2iWU+srw1lo923kYXOj0mORp
uU13JONUN1iWqrB74S/GRqmuLaU0WVtRieqAucZPIZFNhH1IPTIJRi1TUztgx3p+xqRc5jZaQ2Wo
wj6ad3N8hoqXv6bxtemuafOijLYquKu3jUSv+RbjjvNWwiRm7cMdaS3NVR0Q5doMNCtLdwHbk6Fp
h1bC43zfcC6mZAtBDTZWdhJuoSQ0+wxiaP9SVRy+yH3Wm8+4hqbuhRCdIGUXhuSkllMmZlYTPX9a
y/gAn1eck4XRf4csXDAbAdWUbVU0UfdYumTrlD370I5dGYx5eNdST3laG3VIM2xIB70wZDt8hSea
mvUWxii3J0L6sp21ZQml30sn/D6cwgcyAZvTvG3u0nvBnF71ko7LSOwo3PmvyDZssXAS3UgHK9jY
RA9rMQX+tU0ehMJbGnOvcnljIaT6VqFcJP0hTs5qc6+Vhyp1c+1aB/RFJ1m4zNVRKy5j7SGL4Z0Q
vnPqMNqxRkf/wC1vMvPWnrrEGKJjrW85RjZpZmb+SVw/NApOTWrjDdO52eypHnBPYgtBuKpOjq8/
dzY+iShu1pkzYmer3+sdkrcdVgZ7TTHYgDe1pbMW2AZ7jZNnekOUtSq/9z0UWrX0GnRdAcsOiaHN
TqTURhtYEdapGMwVrFkjjF0h3CNWaraZ+BpENOeJnddu1m+n2C01g0NN4z4SGi+alF5y4ok/WatL
oge7ggVKO1D4tWY8uIpOWWFXOaZx22h4jztXTZ1lCKQZCu6Mqp4Y1XXjSTD3OZxiKslxi1ls5pY2
FpU+vI9iO18TUMzDiodM4UsJQKcVPqHn2HYOzrNPDIHjs/Y6L1S62hv3KZQmm6aO5zk4GPeZ5Wlw
REd4yx6YSIZ2Z8kOuhx3o5kY2hnynibSTN0aYmoCUCltEycNjPY9eQg47a7aNt0PH7UnM7sfn+p3
lq0diZDocSM24itt3hXBlkn5KFMY1ObwfUXh6CkOwLiZevl14IDYDS+j3dqqLRzBaXjP7doW3AYP
sMbJtssPBsmcLKhwTiUazQNvhKnuCgtT5vtmW37Swtv5p7idtEegFpcnekEn0BoCMIqhdGb5HJn6
7DWdidik3c3ig+o/p3jmp0Ys0apc5NWlxsFPM2TpMSHzJ7Qy2lOgB8kssAnntFWNkFERTo0Q8phl
cLu71NRyB8Roegx2guRKY4IEDsP+lN0NDUUT2iu0jzkMi9UxhAYVEA0eFCYqq2JCLrhLJHNz14if
ubGqLU03mo/x23wnNnbZGCKlZ5/sev2kSokj3lfSKaEIHTX0V7tRdwb0pAOyeDNtbQmtb7qjgOfl
KVpn9WMh06lwCal2K2QZ2yI1wZ8sDEqiraAaui2Sz2wkbHzPww/wI6JHVwhEtoDRkZFlZu6bMnDx
3cxBCB7T2DkfozkAGlAPBxlmj5742lho8jyMQLEKU4yOI1vxhmG/GDFjVx6gd/PG4odWHIfyYR5w
fT3G7Una7AFfxMGUThs2orX+GoFL9IKVBVuZ7QvbsxGB3fs6s/L8PoquaveuU/IHbYU8iKnoajTi
7lHKv0/5uVt0Kiz8lRvGzyr9gTChljeEzc6nHJCEA9JIjfHlve7Kh1WFBNEt5HyrJG8iJqpgLXAX
cm8eMmIHeFnmjMza3Rjv6uncLmJTbLIxsZHPCg7zVmsqTnfB13GXOL7RHIgjuzbI1AFu2CzHb/oJ
C1Z+vznml2C899VvIm+2tN7V2Jj+XGcoweQDfQlyD7u/4mBrNtw9MACOdKzuaM5XFxY0z/MtwyWh
sJqjbsegInvdLF4UixeGs+FtNvPTvOs/Ka6NzpkRNhoK3XWMYMbQPMZ8O6C3R1AphxwJCykrNj8s
yZ5+xFAuq21xUE/aBYvnzX7tsT9Z0hUqYmCvTxsi/ogPcEi77tPdBhE5GiW7ZuJjgxtlWMkjbzTX
G3g6LIvS0Naf2Hle18BtmJYjQmaJDvfRlpIdNSHhIzKfSvQtpLDTRa48GdAn3vmmesjfimeJF5LT
MvqYg+2U3InCvh538QbSFdaZjojbamTlsNrafYvhom9U4WnysucwQWN2Rd+MhARwEYvJ+pOdwZg8
hMWDiCCIytkWw/cQ1bA79nZEfaHerZNTUNxJ8kOikt+t8wLSUicZCmXIteq3ZHXxNzGdXa7haxUz
uQAkvUul1wk7QBTkH/0T21INAFbY7ZKlZvmSrW72icYmp+zL0lUBP0HBtG2nuj12c5+aus2ba7U+
MG1vdWuio0lIPo15DpxYeIuGMnsIlV7BPtdoVBP7DSefQC1m5myYrERneI7RBeamiKaDkn4Plj2j
gzDF/Eezfgzq5zb8DJv3UOj5W7S4D75yTTY/Nu03bYWVrhBwtBmgmMrgUg9myH2wqY8wVKDhMZCN
AnIKhobPN5t39CpLFtJvYgpLaSukdl65IJ3kHqAr1zFzHe4HxatYmzXyNn0ftbsOuC99ZxyYrrzE
pQ3aTU77hJN7v68sXu+twA628z8G1ZOVb+tr+Tw4Kae40QxG1XuVAKxuAEnntSM8gTLj+yj5CJv3
gOthT/cQ2JmwRVzZJscZ72Y8CHxbG9za1kPTJ5kDDF6wtdatxfNY3qvRXVnaiWwhuo/0H6jyJu3s
S99LHATY8YaEUzU5MAtWNRMQdnY7a2VlvEbaqUPSrnkLhFvBZaLCt5PgW7YCwZ1XO/zS9wmLWQ4h
RjBMLm0O8EWIol6V89ok7aTDKWO5hwP8Ezt8n+GzYbhvbdzNjmCNdk+VNT4LZgOPfMf5bEYtSyWz
gGohM4SGUJk5sUIyjebU8fBbFypDjvTdib6TOcyZTt6Ho5u9re4i/ohRYw/QTYO32RjJjg2Zv6o4
M5h4CjrOsA3497Oe3iSsZ835sZEOSecWD2bdHETZztc7hdE0GrcOifloUlyF5uAWZJaC8SBu3TGG
4fzR8S04s0zwpUYmyb1qqQ3ZWBdQZNhz+zWHV4lsWFvxQExs7Ruy9R61slGzOuPHhnbkQcJzCK9U
YJjOeGfG0EMsx2bjInqBpT/olvaNU80Ufizcv+X+E3t3EbrDmD9pBgmq9FyAOrm5+IEWFkgRS1C3
oBDpjwt/ItXsBg0b+KK2xb3yfW37z6Xd041vHldIB97StTvNjpR4QXmOgr0A3syXCygCyxMw1pq2
3gwuINviQ7+bXma7vYa2cGkCV+JQo7MEPwfyAeUzuvsVEkLUqezCLfvHx8Z3/oxOi/+c2v6kSP1f
bHH5+S/YoiAFCIPaQgbBgaF5EHf9YZlFFDwfulAvdYI7qERUCtRlzrxbjFlVwPrmOfuKRrL5HXqs
wJhjLqdpDORvxtWzpHRznwNzAmFOJm0diwSMITTHyt443RExNe8/eRMNH22NbUh+4VVfmJz5m2+A
0HlLHzk8gZLuecrmQuw/g28AiuK0gI1fAO6+drtD58QnicOPs5vfzar56qsoCwHjFpj+5avczsLR
JM2l3PFVcsrUnXhXbvtwz/SJfsumVNzOe2KeoMWFjmz5ZxnXyRyXvARpZG/Tzxur7fLK0tL+BC3G
y2YbbHt7c+QsNJeXMHDEM3AFX55E1EfecZvhyNvgqQc8Ru35x9dY++/GGL9+oxvKSZkKbaoNPzHo
BVzuPcn9r4wxfjtCgMq4ZjIMsi/d2vOU66jpxrhexhgUm3xDqzJpb6yWO8M20J0n+s8v1sDvXrxf
r3lDa5VXYdWvFnx9IWt25B6291AJVI8JWn8JaWlau39i7MRGSM9gRo62QK27nE5f4fN8RelcEhX+
8fao4matqkyNcPhnDv7rmtT6Ev1GNIH3H6tPIMFaMiUnsyWaqGdKeV76MPHCp5zdabakZ20rIxjv
cs4DtuwaIwOHT0rnETzE78Kx2mYOhcFLm531+5bNlKNj2+D7S1yWq37EB9kTLAWwxEAvwfTsbfMg
w4QXTVCk4pl52lerg2H+776gvIEEIMHQhLf69y/oF0kxYOKAOyncVAoM+o+P8bX/QIMtSXZOkTIZ
wnkZMoS2/yRhWldZ9Z5ZBiLb0QDZooD/lqkm1dBk6d9WqZ2ur37sxjiI4M2CAc5BfKgGQ72CDQwv
omRWB2WFpURtMXxHK0/pne/z90wyVx2D6sxVveRO9aojovblpN/gIYRN8frb4I7e7I2HZKfb8v1G
9OZTdszu8sQUTO2gYchj+xbHP/3wJT5RXm3uqGihwA1bSm4OhdgGUbVim75mu/KKw2wzLN5m31YU
zSe/AY1Nt1RcA2V07fbBLsd+22ED7CaztETS+dyBOD1H2vHzxQ/Lv8f9xMPC36VOrRmlLn0hRRcK
FBK+0Nhwx8zVSbXCx8hJHN0a7javmWqUR+EYesvngGqQZ+cVJIDyI1ohcwjuZeygXv+8qKTfbYFM
AP96xrcEOT9Kk76NeMayOzzhIGHLd9KWubAhWIkRfS5ygAZ8bcAEuzF5auJr+DTCacAWalHYOZzV
h/Txy3fvt2sdrryCtTDxJLdS6qnqg6bNREy3HfyMGBW42vJyPckoaPBsOob2l9vLT4LX7Wmg/nLN
m/1FJcZpjrs1xS9k0PvC7oA3w219GHbqpfACzSR4x8bSbfpstzixUB4G2I2sjQXNhqyMtxbpG1c8
tWR7gNmgWgpt0QLaLePO9MI43waN9R+Gy3QZ1lb5VPBKAHyep2P/EH8kb6Bt9I3afftEq6/aGaCE
6Z/BFMDkQJ8c6uiN0TjKQb6weLJjcidfgt0obYlaGPfiRWeScyFoDRPJ5Ae9HOi7y3jG7JzgYQK4
Wrv5lagGiQU0uIM9W9XduN/YfmxJh0USlfA309PmOL02jn+vHJTXeavuFxxz/Vzvu/eMIWPjrCAT
7ktsAR3NCS76CKru9js6f9AmBfOQnfSt58DDMOuufaZen08TDh1GtN2A+CzVIKjNkVPR6j22bKpK
p72WrnJimqXYkdUfCZWHL5k8JRa1OMmT8zJPsel0Lt1ejn6+cYWTuuuL79uCU56IZ2FdkE4h7IAv
LYWt97Rw53LoMjWpdtjjb/CIcSmrHcDf7tDairNh+mgoL9MBHP1bC+Z9WUgR+q7mN4TA5ueALhnq
vZ09SWfdGwC3AP2OxVPw5B/Th87GAv8CbLDXt+FBduVd8Llh/8KShN24YKAdnfFtd7JTfmD1rmFE
U8ICZ39t5vu76TohTTDt8GDl7L8pDedkwnE21NilqcIWYiu2JUxEzYB5fmTRgg9f8FoxM/jNwfDr
JW9WChTNrGoHLtnXL/nGhIYNFKX6uxQHU4zRcKnXvgO+TKUzSa4+3fv5jzp5FKdjPuEJ4KytaBeL
5jDb/uqB+8uhGb37Iwyq8kGtLGVHz/XY7iUcZjeEuJgibJzYEluDAfl2xiMCXiRpowwkXxGsD3b7
QMjck/Qy0ZJERxCeYgKLRvFGf0zmjIvcAnOje91Mn9Jz7TEIYh12gL6zscr3K6LwrGhPM728HHYU
mSDNEK1Ame3pPfomkX+lMCwgevutBU9mzZph68pv2nG534zGLH67dFg9FVfmgNhdjS/ofBj/4Z6U
GMxg1odsx2pl8uERYklpQGRnO9E6cIRNkwPxBUuWFQE9blQaAQwq8TRV5CTRvbWsMwH6j91t7OJS
n6C9AkHSHJff8vvpcSi4162x3smap89nhEVsIfEzfUmvWPzeltVD8zO7gm4OKojHaSU/CxuX9m7j
8by22UkQjfwBUttrgasiqZynZaOHEuJGh/x5GnAoMSL4dysGNLZY22kJFoaQCP2QJXdbOFs59KwD
20r3scEb5TNS7e6j+qD+L0AW2adyYa+atCbw+HDSA2DN8EVx+B+yxCBjy05YvCw5uAvSphiL9jfC
wgfgpk2M9A0KFbwCsN3Np2hk5/ANX6MTyoQqOdARL2yZ1ffmKJyyF+YvTM/xToQTBnbCHk7f95zD
G+Rk/lhjXGVt3hmcKMwXk2/BSd6FdOHL/DT8QWCvyIWIsmH+z6QofGDChyiiZdi/XaoDcMiD6JAJ
eDd4wfP41Lub+LTCZ4KD/bxy+IOnXRe9cDUeioGbnXtjbBUepK1LdQro0QKrBPPSnJhd/lH/vhQU
0hkoo4nPfeDJ5W7WcIlzcHIC1dBMuTO0M5idHZy/ykeRbmW4CzlGU6DiKBuCwf4huykQCZA4J8iY
jZdbgQZmr33OLxJ5LXCerXGb7bTt2l17mO3jHFBjngVDDP44vb4zWDHlic4HU9+Le7p32A1UWRYL
9CeR4Ivy5J87DRRiwp9l1BKIB25J2W1dEuEY8+qMH5rr73TH3y3tWGlD17NnF6Cocq+JGQN6dgAc
xceCDSB6XVTMx8waPA04TWdCXVsYHSLX+WIvXH/1AZdC5pfGvPdjcmMreGMbJBWGBLvT3zWub9Ws
EF5nbpuEs3L17csKaeku/l6tKNj8LqEL3BgZj6S/XzitqI7KgDuj3gfXjbP2NKvfyS8SzSjytS/Y
cf/QbC5uB79cTbrRUWRatJqyjKshit2udsp1s0Uw1aEwaGYj4B7/FFTo7zpL3RnfRw56Ms3ofFyF
IaXxtfPEQkD+zfdfiMG8GSs+3N+/P5lLUxKoMLzme/1+8yFgtXthfDl8MnuGRUv4GPSNj96ZMZQ0
2i31uj1uERq5/5u981iOHMnS9atcmz3KHBrYhkBIqqBIJjcwJisTWms8/f2QVdNFgjGM6V6PdZu1
VbVlegBwP37ELxj306eQHfWeJOOEdVT+UJwmPIv3km9Byz5Bw1MW9p6hAhDT8RrDF+UhfJLuUEgd
vklrYLFgjPBvW099OpfSH4wmzd5F8uA9yOspTxjv9Xs23p5u0iTbEt3j9LT++mTonxN3AISIGiET
gyTNJxBf5Kdjp+bcwQGgZTDBmgALzDx9lzo62lTfkJFbm9f6Vj8W19PmKFb1U7+Xf9nrbpPe+A6B
Ud3oa+sGVghJtX3FfG7P8G5HdQTvbWtd60BAl1f9rbKxH7ptYV44Op/Yf+ypifpAHMIOBQ2G2Q5O
zX6MCoNm89RDwPfgz+BXDS5Ive3f3JO/y3fjroaCTW13nJDO9U1/KDaU0L/nVd8M0jhIcKQ62TF5
RBZUPugnmZMH8JhM7lt0BY3ZIdu9Y1QX5XQmSc3wPz3CaV5pp0nxPFqlP2kAn7z75IIVBlI9n7an
hW3iBCnF80XHY/Hj9jS0xig8o2AovW/W47FL1/HR2jTZZmIBlfQNySPok5CEN6fc2obQk4CCRgus
pODSmzSegFk41Uv5gF6nk1ClPlSPOqihKet0N8N181owDtjRcVtrL54D6GhvXbUrsa7oay7UZ4mS
wb9V9vKxxgabMs4+dOYhpi31AHznSn2mk+BVC8ndFJtgk9+XK0ZfGC4l6+g0nebk5K1UBuiQeaj9
DLIlJONghYJIXEeTxABIdGuj0eMbgb0t2yUO5tQCJLpLdZUXawudkpJkL71tb12xy1d82wRMIYgu
nHndlf9d+2VdMd5A9XLqIy+Tp+hEXjB5XwBcpydH92rcTt9zqk1w4Lsb1+MjqY93m18zYsXWZoM/
Bg7u39x7eRkIR9qYtLdfzE3tOXh/g6/Y4O+qOOW+v4NttraURbQhyXibKsiCOIDMKlnYuC5QCIbl
DzR02RzVqxyL2UO57lbyU8DYW13aG28ZM2uf7kWm7c/FZqLqAStY5KdJiKC3l2rl6Mv8BaG/CW0h
A2r8YT4ODlJU5UZ9HQCOLM3dJDUhrZgcHqoVvXEQRxCNta176jf93t6Az9oVD9ohq+krDivLATfI
iNPf+nQnhh/WGmwYqpVHHO+Dx37fPCYb9+jekyXEJFoL65mohDPeNDK3nPglJdQxQwDzij7japqW
NavgNrE2jBCCpXxl5g5Ho7xuITVpgDwBG6HXjKvV5PNA7vttamH+q0X5f2Sc/5o01P9nMs5kBfD6
Z1a99wKY/sTfZBzdhnFD5iWUv/g2E2fqbzIO/xeZmgUFxpQF/DoqvP/m4qh/4N5KZ87kLqB3YfOH
/puLo/7xW0YcLPukJw7R598h43yW7DNs2/jdB1Snv3HeC+ySJB5huUtL/0hR5p3aHZCCaM1gyL3X
nLyltr6kpwfVaBZEKWdtw4RTiFYNUlbWLIjW6HQ34ahLS2EFf3ZDvfUkFDElgzIzelIZio0VKJOm
FhvbrxdVkABcAknJhDKUthEQlPyQtMmitqKN3F8X6gZ5vK1pvcn5lRbs9cLdqHonrUoUVNXbro1e
8zBCjjJdJgNutLZ7CnOgdNImZujcetarrUURas8ZcA8moj3JeXc1QFCINOYA0rZskq2cV9+quPmB
Ji0qcckRw9dlHApG08URhTVT1xx/lHZ1lt5mo7wpWqJoKY4x95ps16CdPG0jN+XCL+hg15T0reIk
HRpEAq1bKz5iIo5ShXfILAtJNPDTmmAkfh0GdAx98ZhohyC9yY38MAKAHMW41obXBFBeXmLPgmK+
nVkLve2o2b+FvBpM2QczOHR+SxnKNBQR9gdbTH2mAkyBLN0nYNTaHi13LqkSgKGw02LR5v5jETWA
Nw0aHtZDUIDc6ZBq75rbRp2cuGnqMshWTRIxLHRtgJF9pK80t9poXv9dH9KXUMvv+lR7kLr8kIIn
MRFHUnt84Bk50DSK6APIw6uG9Cv3RuHfsT2izVCVO6UwfpWRbC9o5Tk+gyE3A8OT4yY5/YMlUaaR
iWultxKltUHhea3JoJu5MeIqdqoMhK7lryz3qunuJOst0XnJ3XPUWz8U5Qj3cKdFYlGbL/WE/RjT
JUrzev+jHv8USvWjj9hoVv6Cc/AiMoE93xlw4APECKJJu5ureXgJ8TFlaLLwJOWtGjdj9Ssf/b1R
0XOQswczOsXGns210MQzEvU5I31JNpEqRzi16pZyu2n6Z5jqKE037bPqIndrgExAEjpUwk0kPXnV
bgTCpkuIJhsbxXwFrymUYVmUKHS5h6GTQUio27pE5R9RAHsZupjS0pdQg30UpXSxR3Ul68lRchXG
oqX2UpfBTS5K3og8LCrcVZdDyawxU12U9P07GrFLbMgPnubv0RC90RX9rjCzpZeKrZSxp3QgV95w
5YsEIfu++REb6BvLiPUk/G8lbSwveZUC9TGxSLxs+tsWJrpgLiM5XiP/4IxYFkWq+UMbk1tVVY/y
aGyrTHnzMxIHRd4XLjLXQ3bMdO1aQwggKqtfQw1tGyUGTYzbJJduXLSVVdc7VEJ8S/yTVCRXfpcc
Ix0A7QQBktW6XyimvPYwnA/I0lt3YYbyidkWytrCcMw0RylZHFMlWxQN2P+MygZ1wlSh/ZoPFD5h
P/0aLLOsV79MHJFB79Pcq862HGTC7iP52park6fkTl6h/z/+Scx0DE4PiLD6rYvpRfrGK+XM9Qgo
RlNu89hc2zmo3sDYD0q76tR06Q+A5fvm17ur5vavuvAretMUSRH50HXDtITxifvfDIMiNargTDA7
AyS7Ic936ovNyE9pL6W6EDrUTwxDMPr+nfO/K4fr0m6awss8xgnY9XlH7c7dTCNqf/UW7EayoZD6
CfH4fToiLHupKJ5PDabVJ36VMIxJaEebasZ3q3t6Vvqlr3grBDYIJjdp/7cb1f8lL/9FfvBF8vLg
//x/i1f/NXn9kL9Mf+jv/MVU/kBCR5uMU5gLY1/Cy/87f7HEH1i/o7KjYoZm6MaEbvg7gVHMPxRT
MamRVPjHcO/5U38nMIr4AxVAAQWYBjQpgCb/OwmMOuuXwENXcBiaUiFETj9LC2aIRPRxU9LljwvI
NFXEjLXBaZbbViYWl7UKM9ikFjDC6trNC7iySR1c59gf3NdGaF+paBYfYlD9rqQ/6WXk/zBinRo5
qIpVWkFlcOXkuxtFoOBCZiO1Nx4jzU8etUTOQdOkHXYsRuof7DAD9+bGWEy7dmkjnRnTEUbP+t33
OXPiZ42p6XlRdJ1ERlAYgW84GwvkGT7kgV1ETlAl8iEouST1HgqwhsG6J/sX2hH2dLTetaOm5WhC
IR5tCgSFxLyYD6UM0dGsgqdWaZOuv0lj1IU91owZfZN0pLOZJt9JIA2oB42Lumv2QlMJ0owUrwYd
X/Ck9f8U2FPndvak9HjT50bF3Mv1wZFGvTh1CkzrUsE6JrEpZ8Z+3wK298KIPCeo4UxUnrGocWxm
sux1lEixdojMlg68YlVPo5xQ7nWKtIw0Iq1k2PVS72L6swH/vhHjLTfcJmggDVTmc5ZED34p3qJA
2sY6E6++qlaj6I9VbWI35e160Olu1N9qZhOv1AREol/hp6ZLhqFxscuPTdyLuyip1Vs1609yYP2y
A0tadxKWwZYmZa8VRhZrSaFxYam4qevpAICnaAaAoAbTq7SEW1Pq/U3RWz/NyB0OSouoKaaIxtEz
3f6kJZK86keteB19P4eVoiTu0bYb7bHQOukHL1BexGEotn1nyM5o+i96NRpTEmDDDGuG5sH3QmMn
ZSqYMZHrFWbyw0bNjQe7y8aloY489tdbUv4NC/mwSwgRXEDoB9DRNdH4/BigRx7GxqggcNwgsh5H
2Yp2cWGuPSbAJ1sGo1e4MFR02nr7Nlah/7Sy9lNuerFIGXORSwjebjW627Tv9BvPUK9cHZlMKcGc
xPBBDdJdH7Oh2GSG3ji63oPBaXNEfAb3qKQufT1JmOrOtDL/GKkyjkjRLzUt7/AYSpgVqh4sjJFE
Okg2akTTqOssd2vVzEm14ZoI50F4b3r4Vp0orkl77jPF/hmn/a5NwivDrGwE6/ETGVy0piJJkEf6
YE89CegdadkmEcVDUsnSQSl8CIMATsl03qCEQ0kpCnAUcJCh83RWdNtbjb7L3JqWUFt3b1GNSJIf
Kta9W2u644r6zZSb58hSxyc7zMNVLes5DjZpLZZiQFpK86DNp5Uljjj0VM9KF9EDihMGFV7zlnU5
lJm6RyzJ6JRF6/t3lSHtTGgZCbqlUh8bqzDw0RNQLIhtjDXyLPLXmaieGz8PncHHrCIt1SdDAZCc
x2mw8pr6gMtbTTcImx5ZLrZGbvh3+Tisqj4BCYn8yUYbyuheC0OMEUQbr8bIslauG3vYLCgwGNsU
U7ECjWezyftr/O0wsUkyaYkRtrTTlRTapC9dD2ow3Deul5ziSPMcU/FJuVW84poJlFbENuXMKOvX
sRTuLDdqV+rIMFrGhWRhibE7BpUxta6JUji1rHsDRp1i9dF30Lfwn8JROba6JF+rBohcMypQxUZd
AE0rBoq9vMaeBA5uXuwiN/ohEma7YyGRuXUjnMxwfKkxkPJB4/huU699Ve7XyQC1ybI8XOF7S9sF
BWy3QU47R9iu95OmurtBjA03hSiAEdKMaP7Gwt9Cml6OogSRVlc3aqFVTqDA1nWHclhiu6HeaF1O
lmxH4Xa0ES1AZR4OeVH+GnNzXIYlmHYRjbRQW3bX1+d4lmb9jvVocsiGhmoI18zsainl1vJMUccY
OSChqiX0m9243H69yKcLBYVafN8olGwd1+z5/aUng25nuvBRwEQToYB8GIf5Thl/jSXQlAGRMhQP
vl5yLjiC6xoC5YYQNv+1CVUz9FxgYdagjohQ1Lk4jZhtpDhXeJyMvFOvPPMmbaIr0Y6ruGku3J+f
bmuTtg9CJ4IrlDRo3i5W8lBqFAuaBnJ1yyreGaBPDRBWZXj79TNO3+ZjBCYXUKfsXKWQ/nRPD5qd
9K6EXkQJa6lXXwNxrTIZ/nqRSVNmtgpTCRttQUCi5FvzxynUwSwUPc+hJ2VOAWmpK9M30aubwn7A
WMyR0ng3WX9MqPfaQptK9tyFQrcidKHudn22//oHKZ+2rKlijEmCMmkdsqlmswYJ0YVOCkBtUeHB
8qEJIDIUH6vAWyhZ8VPxSPfK4ZGvsy3T1hGTB52/9HXdSbhbG1u5LbtJR2PcFT6wO1/z1rFHVzkd
R6ajYlMp3c7VLvo5fEpa+dlYhGKmJmiDMSf5eF/GLYO3ptJzB+rBbdsiilrjXNOoydKkmS3Fd0Wl
Q/AcCE5KgcRAAO1NylZfv7wzHxO5O5TqsOjEFXI+g5Waog291GBuDSXCJrPy4cB02uvXq8x6fZw9
HvXdKtMXfFe7RbbeIBDHo5bBS1fDS4oPRo7lWIEln3QhgH0+bSpijirm15NaEfXKx7U4guogCXYD
txkk7uwG+MyfNcZfSvvr66dS1XM7j6YIabGMAqw5jylYM9W5oiRAYZoQFEVjmakTpaBMihb0aqhA
ojO0lOl/QNPKKCrYRRQlkVxFK12gkKXH8UrCKbvJQ7QTquYw6i4EhRC2fhlJWy8lq/TTkDmJm1Zr
vbdWlej2ImiPNDOHld6PzOh7Iz5FkmE9pq1HvynAHcpe+GMwPPZGka+4edqjVEN7Ck1DrL3MhQ/a
2ZlTNj4jQgt4m5qThgdCM/dxWxr7tCjfRGSBPM+MlqXtYiUTOx9Li15b2HKlKz3sWjvJy40GnaYF
cmNfSbKG9R9Vy31YKUQ3r1E2yEIhIBFWHPt8uO0z4XQ1Q8xQe0WpHEJEaqySTL0rtPboNSW0vTR9
Rn8DvAXimDiu/vB9xZGj8CoZg12j5U+haiO74T8jT0We1ZzMwo/XzaB810Y6MUbUnHqAQl6svw5q
Z+1Gu7vRKveXarR3XmkwbaJdvMDJHjyQCGnEpY0jZKZFjQamRpMJVkMgCNKpBdyurHJI8YqFZCet
o671T5leohbv6tmmLtKEtiYpaZyFCNooQw5fLgNPo7pshAFtGwZVqZmZy1xmQmTEgFZqrc0XIjfC
Q+sRnNIOW0DNSKEzjylSiSm4kwJ9UzjiXmIAMIrhLRSYhYHRta6NDpKYr+Y/W4y0l3KouNvcKo5m
Jw51aNK67uDNe7H6UsaGsm5zAIN5He2Vod7gPIcH4YiWRZrXt8bY3rsC78p0uJY8FDCKsHzpx+ZZ
aQIuXvFNlryGB28gNRrSLS2ZU1lJqzRQ7qyQbCtTtR6/R4kTFvL3p/6bYpfb1M+BpJU1PNcSPT1Z
2pVysY4yUyyzOluLIdu2UqyuLeRPG2AniRHTcB0erLwDLGuRP8YJ/Fql39KCuqF8CRd6EfoLU293
aeBvFK3bFykBqhgVYNXdNBaA7hsK5bsLzMgQtKGzXkc3QmWM2JX+UcdLz9UtLPXSXW4EuyGARUaa
fzSsapumKAUMMhzBMGBQZzVPauFvM0X7FiXiJLL+OqtwgqKhDV8fvSQ3AfqRuxR0ZQoNrhsfhRVj
WWvAYBzcrTIGnaNaydZHQcUsoyvNBehs2MN64PynvbQOG/EgW2DZcXgEhKi85lbbYg5Xeosqi38W
WJhpoliHGmIaZu82R33s411q2IClMUN12grur9GNlBCtyuaMjH7XSFF6GLzcQr4s6iF/hk+KjceY
USenook2mBi+VXkMdqJEgSrW0GAOkhZqTdAa6VPpjWAmNQB0gZIDpQtC8B3C8sliwUs0ys72ImqV
Lh2vVE1BTCOw8qusAcSUhsNDpJsAsQzzRenTQ6Xb34cQvarACL1FqdTHUPj+Zugkczr515mmPJdp
iCiQBU2QBrfOlBiN2mqwukNtCH0b5FawyziFy65Nrix34DSn6lVRmA9N2zzGegR1UUZQRQm7aSCa
wp2Nu21McsVVqTqGD2DFH6pjNXgOzrAbWYNyXXYMXDvtXgFm5sdgFPXQohioLQPCq3jRinHXWj7+
cwaEK29oM6BZJkg3U7ODRWElNBSy1kRBxnjqBstCh0UfTkE+Opkf3mk9gmhf3yjn7kmbHNGQJ2G8
TwJSNuqsoxrT7I7xlJVLxOB8c1EN6r6HVSkaw/l6uTM5MSnTu/WmFOXdvRzWKTKmFusFolp7CDJT
lev2o6696i2HUQpv6jy4wintwnOeW5gwLjPcpIf12U3LDo3OhlPMwjlFbIuVVlI50VQPZwxYgsw+
qpmy9xqp2+b1BVj85wSBJRVGjtQA2ufiA+c/Pa68aHRCwI65mmLjsRc4XXfGcHPh/U7v72NCbkxy
YIpqMlZFAHQ244wZXIVtbQ0OnskrtHcWxVWLlFMygfAvW5RNf9un1RAgm8S4pqHwLA/WDd9PSf9H
Z9jjLLPsflLNALYAHIHHs4DFD2D26wc8k3obsjp1XYEd0oKd88X0VhiW1kB1lgKkBlzfwxs3gUbY
tptCnzgzo8QQ2Sj0VVSk2TJu/Ds9yP1VIHoUreRgoynpyqWl2g3xQbG8F11G6wAJ67XWdehGDE8W
txIoT7D0ClTqr3/+9ELmL8y2qGImkhMYpalMfbf9TSXqdKXGFDWcTIaugs3EpxSHS3Au+dI6sw/T
V1Jgxwk7bthUa6hb2BoxbQ0wk5GX3k8EMe4nHIfYutleh5l7fYkIMh/wk38bVJ8aArTClM1Pkq29
p6mhUk0/YPmXhBAsm83ETIVe6fCFLvEtzpxvFlSBNMBsJDGeU8jsIU5pECbYzR6tfbQvD9FxkkUO
AFp//QnPvVsAWAKonIkCnZi3Elqr8oshTeHybZA4ew7MJbjp5EqH+aM5WBTL6+Te38ZIdIL1nlgD
F9Y/c8Q/rD9Fm3d7yB41VYLGi54RuOxjBXgIfP7euhnRzwiAA/1HyzHuoIUBcnZefLdeGwgP/Tsw
ryNY+9hxV/JpkjNMnGZ7Cek2d2f5vW+oev612qxu0xVK1Nhl0Dns/xIThAIIYGoi+v4vtJLPv8p/
VpsVxLIpiTCaPmX9LMB5VpAOvZ8TiMs/oOF9oQWlfL4GiMsUIJZM2978RIBjUGAkgV3hEgyuVzy1
97AOy2xXPE6oNHXf7HS8sNbqLl1GYMMj59ev6gDYFyBVcyGKnn/N//yUOU+LVr0kB1Mcapk27SZB
Q+V7IkN5nOid7vKicPq5F80sz2aWi2A7raKPe1bqFQP3BC4Ks5xkBuFgwIm1oRNAVCxRurgUAD+n
NQZymP+sN4uzPVXG6Dde60iIIsAKSvLbHvZBJfcbASHg6yPyeTFyGv6jyNyAJFGz+p85n5TohZU7
VAyAevGihis+eK9xCc8ouNQunUBdszvkN3CK/p7JrJMeysd3OShY7Ma2mzvJExqD2MQ+INMGTWQV
Hcr7Xl6+Fc8VLCmoSJff67nmzWQIpaskjKQYs++Ylznjx9LDkx1dqDZ4GMs3S40uvM/P54QHfLfI
7OMB0sm8dmARktNF7B6q8FXGv9rK1l9/t8+9lA+pxJyvbZQht2QSIl9UPWbGVkfB6OsFFPPzo3xc
YrY1AIH0cjkogxN3g77qqvzYBDnc0aA/9dg3AhnpuX472IEqCpiDqdIF1ySqGrd7zEwD2f1iPDZ5
7/TIToV9juQBBTdcp2RbF/FTmCXb1BvBacEwStBHK8r+2vMtmES6ulVNJD/MEIEl29d3doGaYeii
IRN1Dy5au5Lu/SgCcQj0ZC0N6Ku0466xw7sWubLOCJdBLkHlS3E/b4W4MqPqeSzV22ZM75hXpWBB
DXvdmHLNULWEJKUOd5ZgcFamhomyot5FWyRT3WNnu26y6Lxa/nMQ0qqzlF2qQxOyrJHMIAI1Upf3
SqQim5kbvzTJfjFKcP6ZdB3a9hrLwKVa++gJukiC4YHGkDLlTdlMNmMgy1aPyA83FJhi01yLhLK+
tLTWYW54bEu4WXYzfssq+QfJyoI5B+KaLUthRr+nY4zCXW1e8XMKUEwDjZ4KuyEj8aD0Wa0Bqwin
I8xkbnuzRnLPvfUq845GoJPZvb8YYV/ZdnbV9grO7sSYpHnpApXuNO2z0e3uGrjMaqoex7D6RYv3
oUnzvVsrmAUbjOxTGa38IW/udD+y8NdleDS5pwuXepaf4OKx4F4ZGIN3cn4aXShDfHS3UeWF7VJB
jyMxNBiCra8PT2OFj2VDN0aYZMZ02NpF2JHF5pVxoyY+I/oaVEARaSdAX/pajWzUt5ltSuaxsqxH
zx32lVCe1cG2oUGGz7KX/pKbwfHlEVWGxNgnPsjosrdvO8Pb+AOyoXoHhMGHmwL10UP3MPM7BMXH
6keXaAiKp+3eKwr0m0EvLEGJ/WhGHi4D9u936V43u1OiI3WkYnkvt3Cow2ovd6m6wb3pRu/QyQhj
D5hlWEnrDDOXKpVfc0X90UgawhyV2PcIT3ZSdujlLH0zPOjSuYk/XdmHTqcP7QHZgnBdZ0h/Uy84
WapsaELdFRnyKl2eblVkGuM8A+XZqzJ8sNSnUd+hk21jPJqxBdv+rQFsuVft8vuAho+dm/YqNlA7
FQA29bElXLSIBbjWd41z13ICmbynzmiEW1+jJyUYiFRiMgm00Utp5HEn20jNNYN+RPBCW+VpcAyD
4joY81WumIAWS6CR7gQgqR9IqFe0d3dK7G+9RF5GhnkHFAoSEKXO4FuQb/XvfqI8u0l5wqb5m+lW
oLerAsUcACfUM8PJGrQlkfq1ztzwVs8qbWeLAblHhPzccNmrFkBGDCaNBuN4UHc0ClF/zMJHvek3
kiT91FsorWNeJPvM6N0LotGXQu+UL7zLYQc79Eu3dJHxQW8LDp3aWhdi79kKiCGNIFHHIMac3VSN
VJWZmSNDJEfx/WikDzgaXlkM4ZAgcJRs17nIAQyPFwL+ueciEfjXqrOrC9dz0wfe08D0hoy/g5x6
TB3bKTb0mwDBXkWPCPjcN6thFR7iff5YE/Ue0TW9pCZxJkkA5ISqCp0dQM+kQh9fcBVXaiQyf3To
iF6bAYoaky269r1FCg51mUW47rbpWvmt/Pz1O5Cnv/pTjftu6dm31ayIQexQ9o47CefaUIdoah2z
B0ZLk87016ud/cyTmM1UTjOEnD1naZeymY4UQ6nWfg8kbeeaKCr6erLDGnRbq7q/AgK5UbPs9euF
Pyd9vOB3lfxsf4m68ezKmgrc7E8N27XqyQ5uSitdycGFGeu5F/ohmZ0lfInkybaHkbZTofvdXQf7
8ZTsvKWBBP/Fau9zgvchcTZmzDxVDkbQJCTOk0Ky7DTXJk39H5NKzYBbJTI09QYjjEszwTNf8f0T
GrOvKKXK2Op+0DoTH1De1ttoN3Un/M3X3+zSm5xrrGS+Yuf29CZrmHtMuozluE0Pyc6W1jV8zgur
zUhbv2vZd0WIMevF5VUrmo4etBMCJ8G2y7HV4QVT9O9ZqPwI0f5sBFrqI9aqvnT19dqXXuisjB5F
mpQdkGNHoUehIpr2vxPuOXMIPny3aTe9D+OSHgBXkRpaESjQFrQkukeFQCeF4SbVVl8/05nY+mGx
Wd+jiOI4NwEiOm76zcCko0kvXBnn975lTSYxsFLmvVOtxligUei1d+SfPuRlZBQ7cSFgXVpk9mVU
yQbXblB5m60PSEkynstWvPqx9O/fsLTfFGDLOvZolGsfP00xDHXqBcQn3d7aJork/tPXn+NsD0Gn
2Qy+hLL+kwObh+9boQ+sQA+BicXKPkxUSuCr9sZCyuVSSX9+PTRcFO4W2cYq6OMThbk8dmmXq44L
IW2jrUGWLWPkfTI0PzIHJO6l8zudz9lFRo/5nwVnF5nqSkFfBqhK+8epZyEjMg+hXUWPC8E4BV/r
S9H33N54v+AsYAxm1gdWwjFys/J+AF+yyANMdzLtwpPNcfW/I9P7hWabMBsCN7WUjmngpj2GCNu9
QbpGEVpZFncwffEtReiBIgLQivXc3TCuTBYXv+e58/z+R8yCh6r5Zt/5MCGsHrm2ZFL9mji20eZN
LSfyPdTHSy/4bFv6/ZqzGGJLyACZBXto2PcQYrPJFQhdiN8eKQNS2+Ll60Ny6RlnWULgV2nZBawn
pIn/jIQy4MWvlzh/Lpi/yFOiR3dxugveBeEsSYM8klkjxH/lr2caobIi9Qqh/JKxzbnEUtH/WW1u
uo4Tm8slytbpYOsrSwZMG2Mn/0jW6OQgrELvdBLYY6pquEvlQkw7AwQD7f9u8VkIoM4L2wjIiVOt
O2XviPWkLPtWIqi7WqpLKE+Xz+TnbtvHJWdBoG80PWc0DfMmUijjjlVm3WEXu/C8J6Mp9qORbL/+
nr/xjp/CDsQaHZyDybRytmc6UMKektQkKUgLjLsQEafkeVfizvHcw6jW1gg/bVB/nUx2QJ1HB28V
fStXYFcfvv4lZ8MRuEUbugQIvzkw08jrRskGPrWBwH7+I2n1hd5fSMnOZRD6uzVmB7LNrE5Jc2Ks
EPEB7Ot0V93mur9VWvoGw3gh8p0PACbITPhEOhn8LMQWYShFyUAPXuyBLC3j9ArQQoDZF0RKqmOk
SJToQi42F/X4K9paOtekxTCMFvHHA5ravdK2suDI3LXw68VaRUoLbv736I4P+dauPUSrlso3WNNf
f8DzT/tu5Vk5irevUqsq52W6wUbG65vYAaw0KWwvK3ODBc6Fz3k+GKFVwKzIYio8H45p9lgUso8U
qr2dapVJxhHxPKqVlrrhUjg/u0HfLTbbPFkZhLVe2egMSLzUuD40KjJphvIfDNUV/d06sw9YGaad
yKNFIr9LHyZvpN8qvM+THdnlinb60Z+O/7vFZt9soFsaqy1ZaBJLaKp54sqq4qsyLnLAThgwfL1F
zl5Q71abXR50v2kmhg2OCL5ZAioLkJzHlujrRf6HffivXTEfN8mJ1Nbwb5gf1stqbUHvXOB8h5wG
/GXFGdHfu5RdXHguc3ZT+I0bCb8hiCJy5hQS+vnJf3as/3mo2c2QqZnwKoUl/CCu1kpB+pSU1qKm
sRrJ6uNg6I405N+zOqHV7O2KocKJ0YrJczJTcwov+bPqQDZqwaVfdvbK+uebzhG2JArjGAL2Qp7u
3nD7rWvdagPAwh44xMCmNeULcebCljWnj/EuA4lkech7RZlI3+LZDyd8l68hKx1UqPgVF9ohlxab
pY1ykpUT/KV1Kl6llT8SBFYyoiQpDkoXtu2nTYQOkAqSXueyMM1PTnP0r3GPdwOTKnrS77qahCOp
ORb+K51nZGDIry71sz6lOFwQzNXwsId9Sh36+yi9e5emGPqICV/qZLJ63ZfSlZ11TPmGAaUS1Qvf
OrVnThvnISya0dz7wrW/R0NT0JFPccFpo23qjndSWF+oWz/dYtPNBRkXdSQT8iRs3I8fORx6iZlB
kTl+kz1TqOcLze+jTQ9GeG1k3pMtJLTEB+gkw6SIio+7BG8cr4TuvlX1G4zgmWD5qdjAZhYXNuD8
IoD7NeHJ4WNCFpfhXH38bR1ANV8xmRiaeGkoYf/dbxEf6PILF8F8603LkGDDSqW/DlZudg/YEZCa
xgdDZgvc4UVfYsgVemu9ECZ+V9V46ZVPEeT9VTCtp6kywj/kKhrUlY+P1Uv+aLt2VTjN3kCuLNpL
2NEvwHqAMQG7c8l5+1OYnq33G2Pzbu9VCt7KIxYYtOFMdWnStlZPw415590aDm5VS/3h6wP2CREx
Lfg7L9LB00CmmL1QSynhbFotoLyxR/8G5Tp56uMCSLTvRG2AKTOSvZR1+koYk7D3xPKn2T2Bu1G+
9WKZf0wqZD3R+QNIWp96u1BPVdKh/qlnvQY1FeB6HTkcF2UzFEOPnuREfqqEH62qRu1WXz/RPGLM
H2h2eYfD4CoeGuCOJCEwWUjaU+4WF27TM7tQUyeVMg1cMkP42dUWy2Du7Ij5fz9pangvXvvQmxAZ
5f9kHTj3GkQKyLjzEQKpo1dkMrI+apztO6XddEN6l7UhYhfh/devbfrOs41OlqzQqBKk5Z+GNVEV
l7Vc8kh69tDEu8bC3RJgA4xH8PIXYsWltWafqMwHy5cDm+knJI0ETTmlQeP0KepHwHHFhcXO7Acg
ioh5w7aCeT4fT4ywY/Wqm7QkJG5jzGrip6/f3JnI92GBKYS8O7LNENpmkk74Xf3JSn60fo9hZfQf
BCIQl1DgSOrZEPNANMAhEbrJ9wkNMvo2AGUJm/ToY+2QD/sM967/T9t3NdeNK93+IlYxh1fGHZWs
YPuF5TTMCcz89XdBPjOiIM6GRr7f05lTrlJvgI1Go3v1WqV0SkaIaoLtYgg5a5S0jUCIkX+gPcEB
AbgpC+7T27BEClnjWMnmSWhrCN12ELRKcghgY5Jlug5zTPUUiKCnQorPsQTSXyts9pjI+DmjG1eo
GjphcY3ZP1J2y1nqazTkcA+5yQB+ngj1RkQT825OIyjR6eRXJLSPrSzuo2KCnnY+PTYJZG1MEVIX
kXmlqlq6i6bmd+9axjvZrs0ZDC4meJg78NES5TZL2xuxLn2kgQ/A66EtDp6ARCuBWTVr4g4JxhTm
CtdVaiy73NDrCnuIBjHmfEHVjNkhfUQPSzM+F51JaWunzJ8zeWf0GjQQUkADRDWSbxLFKvwmH24M
PW5Pubj87En1CW1P0Keo0R7jIrNd9ETz1FRp70kx1Qexia29XMzfZZH4QzUPp2wh9d4cIb7RSPNO
bjLpobZKeYceex5UVh1dE7kxrsJRu5sM0c3iBtqE7TKdZ4DEv00E2uNmWqD0M5DOEavmWius6MqU
kk/oKfuiXpw0wK9BqITJAgtU/87QlWAuW6A8UrfWXZyPp2EEIfqc3oxlDmzoBA3AWPCtcfpRdBg0
0UdyG1nlg9xKT9MA6oFRALuPFu9TogGrV6ixCwn5kxWX2aHHzLxH0gKABO0mioDxVud9GlqWKwrT
DVE0NCpIA/5ZMd0JORVFGTF9N6UYT4crQGhUiZ8mKfULubkrowK+E0Iwu+u0ILIkR+xK3wBZ4hc9
1htXM2cP8JvZttTksxiqEuTYoFMyCk1sKzHE5tCc5TUptqK/gWFZehBR1meHzTCLYMVhlTc+mcGl
K4n9o2FOJxOvHNCu84xthS90kTHiicMngdWdiS4ZSSOMRSN8WRCGBd+L1PO4QJ+TCib2Y4AfgEhk
2dB+0BgbAGEsmSaCukiKZIgQkfImG+LSLhL1RlfGb3DwfRxDrQd1WwrSkTmxbSOAwrxFK1ygsX0z
UCeOEm0ISo2vpr8KzLyPV316ezlGb3yyVyaYGC0tg2CVCUzIVvaX2oBVMBuKqylSJniJEFw2trke
HeVDBSho7U31EI1irY87Gay/MViFC4Cy2tmRjPSvy2Zo6vnmq63MMLcoTaJMrVYafxKQ1d8pEDUA
bMsmoDkdpe9p91PhTVk+Z9eXTDLZcGg2sTx0MEl5IEGMBO0mNGQi8Byj7FztQaVS4UE2fg+h/MVJ
6za/IAiPAJ+igHZ23leBMlOf4pHl5217nY1g2o8XKPVpBPED1GoaJ2vY/IYv5thySWKM6dKDCMZv
ayiQINypd1LOy/Y31kRV4zEr8twlZKuSWZUbhlpFBHAxAcwmyanqMBqaQ+wJXG3/ff9e2WK8xaAJ
15jAVlGHJ5NAMgDUD5hEJRBruuyXG1v3yhLjJCQsVMwwQsprVpAVywcVs6KqGHFmALasgE8ArxaM
fUKthUnB64KoJjqvDSTE96l2GpXGzuucs5Qth9fx+BMlnGVgitj6u9ApQJlUWAs0sB+rq2GfeRV4
tAVHusv/Mm0hiD7PT8ZNs7u8hW9quHjEvLJLPWeVU+qDLBZxB7tUAgCIfzfDcAO0s8Ao2u8qnjUa
35lj/coa8wYEc4ZcyzGsybfZFdjEvOqMOTpAfh0Fj9z+yGsibX671a4yvjhmAqaNa9jrxqcMM7EC
ELho0/E+nry5LARgvNUMUNQw11osAR5byjCT7rOr3zVjiC6iEE6VPniX6MY9jT18MUb/ffXF+gED
b8kEYyb4+QQ0chsoFl72iudZLvY74YVuAmYFYP2bKXe83xLMMxrU54nhpcXyF3Jyy86GUgvyTOs9
S2mDZNHAEp0pkMooUU8G+Bbc6mH4WZohaGKRbNzPgBkiP18OkzHp52EBfa8S6dMRqbB0Iw7G+Cin
4M/BgDKQpnkCmOlcd8YuTrTraTHA0QmGJidJtafLy9uKhmgH6aDABkXCmxdoWRKpIgrEFbPqSPTi
WJUnC0zVuc6JHG/taKh4gLoMVOOSqLL9ka4u5LI0utHvk32t1h6USLusCLSKY2ejlkMNoWunWqYK
ZBzjf3m7qHlVDqO/QAglkKHspnyno3l5g94P1EwgTHB5B9+AqzB6hfKbRHF4JmhnWXYJY1By0hs5
sAOu6HT3fWDusxNSeyiw8Kqkb/39tSkmQkWZFqlFVox+R6DT0Xd+qfBmNjei4GsbTFzCWEOsmjqW
Mx9GDxPhrgVB4x2gTsF0Hr8rXzi79zYMvjbHhKUysfQ6JHRJSLIdGZ3tAY0Cj4oMQn7vLANhwzH5
NhC+tshclQJKqX0pwOKiQ2Em6/yqgzaNmu8vr4zzrdiiYqNoaa/ShWlkJyyPDXSlLxugH+J1YHq1
jme/XAW/uJfkrshhYALr06SdBfIjjvGAmylpVuZdNrZ9rl68/NltVtaK2CTgAoFblCeoFYAVnbJ3
QxoEGegIrS+V14PgfKXn37OylwmFIIbCsxvSFm52VER7hPJy4kBFG3hwG1dX/sBLeDetotBi4J0p
YVqV8Q2rLxOxGirIqI5PYnMEh2Hb3XN2cjMUvthgHaNOGiVqEjBXtTOAR/VN87WB6DIgZL1PHg2o
XwDhSkCDBvWcy5a3HAYoYDz60NWF6CCTvVVGOy0o1kGNPN6X/V9N8jkHTl+0EketFvcDtlChQ9PE
oGVAutGrzzcuSWFkhTZC3BMjOslNPYz2koIXkghgfOU459ZXA7EPWlVoIsm4zF4bU8UZhFCNiaMG
Cjei493sG1LNWRHPCE18ViuqVZB15CWMlNkXRT3TWkeVfr68a1uuQWUQJTRzJPBNMu5XKVpUZ7Ew
+gOosjNwGMs6IBOF16hcXoC3eRpuyRdTrBRJLg1xRRprBJ5pgP4SnpSTTe9JK4AadcOdU34zv05v
ybU95hvJQDmreRYCcBJAqsBRD/0V1BHO9Y56PiRXIM0NgVpbf8oDcKNj7LU9gpyG4yh0/9iQuf4R
7DeMlYVILX6EeIh22YEC/nQMfnLRIJsnbbW5TBLStKWgaR3spHsdy6USrsOxhTaCCX0dHS8Y3c+o
Fi8P+MJbH72TVj7aYwrKNFT4jxwQCEeE+wRiCSpk1C676eZRQF0f/PU43W9kBckI/mCriyYfPAK3
WoGALIHIO7K+XDYD9ZK33wtcVqaKxraCUh7b3wwxQySVtdT52ZT40FeEi+aWm43zrgWXdamJXxoD
DS2U10BSCkLqPNM9a6ozO7TCY57JVzliDngM64fZyEB4HS6gNVVET87a+xRjDtAR7cAdI+Gw9Wlr
D6bmkKFOXCmUwE8+Sxj5nsGvXeilm0RCgKLxbSqBirFXzUOe4glaKjIUSlPlJEM+tS1BohppA97E
yXJo5TpIZxF4NcxHYZxOn9xJzZFMJSb6xHqNUbhEMr+WRl06bWsFmUY12koh8vMItPt6S8BNoorH
AlTj+hATr2qKT5oBv5GFxX6GcqXCXo4kCIopE+bwdDUT7lHlTlWn19tdY0nNAdOsntCF4JyKW2Of
JhDyMNPa06yh2vXhD7NdymuNgCgrbm8on4sygx3eHKG7YfYntVVjD0htP1W1CCmnhuKk1P3KOtSM
wbO5HLNOfxC1JQetFQifiCY8xZGI4UgQ3UfN7IhtK/9MSQqGmbJeQJQdqtA9yZapgPRae2+OJW3f
hBACNor8Voo60Z0XU8OoYx7KhzjPYLQh9wkl5alTDMKWUANapGjc9fHsYUTOB6ut38j4sqnenqYW
sEQT5KTRHLsgNYFWcgqwAmSGBEvxZqH6LswZuW9MwxcTcOCETRWYitrahWqd9UjbRVKFap7cBdMC
XnF9wGpwYQl15tD5vcTQHhIMTGgdcTsJn7snHWThDRCgZ+J0lQlg1erx9LXj2TjPSv+kxTNQtqAI
lRQT9J5NdRbz8iSUBLQkmj7b4oBBtTwPFgOa3YbghQ0esF0sQS+kU1q3Eq2HDoNsaC+gCI2STOqB
P/FERHOnZUgd2iHxmxHaornsZH3deUOTQlASqibNDN2G0sLokzF70tQOu9AqWlsT84M6g6FvRqdC
ivugxZYYRbyXx/4qD0FwNhrmQReUo1lqPxtBPhoh5BOA7gsynHZ7EeKgVJK9VMYxiKXKyMXivIWA
+nAAAtYYv5ZqZD7KqviFYDRQUoTUm9tEcyd5lrwmIgUa2VnjlXny1GlTjrHgBOIwnf41eyZ1rjDZ
Z6KNFoHNUOy1B1TgwWYY9Qsy24Tgv+bzhMkkp9CBI1TAgqhXxh7IrbtEID+N2IBKedoObha18dUc
lWA+lsFgi0MOOsraXZoOVFhzaQKe0+PnqvPPMlYFb8rrv3RBb/yyAs2S2mJodJJGqNuZxqdcwB0v
RvsQnNvg5pS+R2T4TpoO1GJgoriemrK1FTk8COngZXV8mPrpLlPMX4PafpkTsAgOWX6DaTzEkgrk
xPIk7kkCvZpFw8+oZYjZVWlxgxDVX01KZjhRaCCAlIMCQTzjh5GMX6Meld1Z/6Lr7delB29p2isQ
XAQDTJ+VHog0oV24XIP2DFzcOail8npEVzevsN5yfkyGJkgVOEyOfvqPBHtazmWBVmBuOUSqHS2H
OmFbfoqEyhfb6Vs+qYKdgDw5KkZHaEzKE3QFpi5PKjTFjtLpV7cUt4MJPnhdTb5mzXCckunB0vve
xqffEbX9voSfM/zPlKefxRGqIPXYfQH96+d4TNwp1JFvmhD8HUSUUobYdIpc9iswoXVgVnPkEFy4
CVhSshCdQjDvzl3otal21oqMHOQ0TgJd6q/GLH5I5f5ejzoNUkyJRxrZT3IxBFGe3D4A0AeOWKBE
IKoA9efKAoKYJBBZa9rcAeN+C45KiLr2bQZQaK8EZMRkJGZ7r4Ym+kbU5KpHbuSCdvdpUadD2IQ7
0sYHMZ2O4wT3akV/NluwG4cOJACPqYR51Qgp8B7NhkAqslspUe4HvXMVTGgLmQil6bwvXLGbAKDu
dcdSSXxlNclZhuxJbVa3sZZ8Vab8zkIfuW4hmRC3VDoEUU7vnAKL2Odx7zVL90kYxnOcSQUQ38ns
RqBd8gtMMShD+RXKJw6hsVSIw9TXo/kJpNaHOjEfSLM86LVlK0UGeeLFIkFcSTsrgwKKFZoQYWmN
n/Eg1R6ZB9WOwNuHMcKmv5GL7HpKwuRKyeafqTz/0rRJ3Q+SAfbMCuKdepuIYOpuwXQtYtarEzBg
bfaIixXuO3vosmuAKL5OAkSSlpmgm1ml6hAUmT6cjIKEPmQKdW+QUOavu1R4XKBYcS3iNgvkpdCJ
TUCL+FVBwxdIb+kGM8egEUi7xe165RHDIoIniSB0m0ZQCqZ4su0wVq3vEYgPIZTCL+chG1mIiXo0
dGEBKZY1haZDq6xKkKepquC6/jDPX+tY9NH0BW95CuHmeHi8bEvhGaP/vjKWTpVMYvisb3yiEnwU
twySEiinHqDbQ2d/PJVqFiOjrAIL+rRUDGvEBAcAHYcZ6pn1bezlgXqkilO3EPG9/PO2fx0kCESD
iiWxZTzQi+rCIOLX1d2T0gQtAKz9UeQ1Djcwd3igUqWD/5lhNqFXKpAzTDDTehJ0n6tD7AN/6NKx
FXSFXGJLD+NT83R5bVslDhNYP1TwoEcvv+nILnM9GKEG3lqIuP3I71UHvPjIOD2qMiYPzjveCTQf
Z94jGHeQVLDpKvrbKV6QPEx1k9YUYE0rlUPtVhCBAy5ftU3UAaYghmgLR1SPZ5N5A0WVtMhWA5tt
a3hgg+9Gk/M82Hj9vFoV8/rB8HFdAq4wYO7TK81fSf2oxrsuwu0Kzl/ON9tyyPUOMi8eUGNVhhzC
1ghMeuO2VMwPI3IH9WcOyVpkrLLd7mWbOBafTIg+WS99PSYuKFBMImgGDwCiuN3p9xhgnWMMMN+J
UH+7vNKNN9erTWWORI35rX7ssVA9As/+4mhgRBjSP/QN+mVXwUdqB8NceqwINKx2GP1IZG7dYXvT
IEaL6RdxQ64y1ZR8GhoMhGCoGxwhR+kKyHDo6PF1bLa37B9T7MgWUEGSsWAa2Z8K4aTOjSMUaMZo
xc/LX0baPlEvdpjSxihqaa2pWBIVfiTIxr9ieNFZDrNL7tpPyNJFbilvM1Zp2otN5hSbdUG1SGDz
94wmMoaXGc10fseMJm+RzKFG6Uswo4HgUINBWQIIKGx03mHmfTD6G9buZ6iQYQ/hfqODLPyk+Uri
0QuQeJPX32MQRATsgD8cSffq7Tl+2UvmHEPYQ29biUZE3DbTz8wbdtY3erNWft5zh3d4G8kcZDlE
4zCK4ZVAk6ojXpAmZ1CAt4vMIbasMUs15Oa+TnxFzOyyuRmGe47Pb8R4oPXpNBler29R8XMDcutR
aXsMX8rQHm0cDWm1owJn+ET1xyGyDr5fXJklQHsfcRPKJkfBSzDNUmFGJQTHcjya0DICe91j9hWk
RFR2dAJRA95AXVCAfhnpz39fMhaLEjMwrQAGs1VmGU/roYwhiEL5D1snORhPxbnbgVsX2qWYZ3nC
OZ93oLjlGN664tZ2maMOKuuy6XrYTUh4VofmDgXw1FFALGdXADpxdnfLe1bJLluC7nIQT6e9CWsy
eLoUU/88EAJBU03iudDWsVtZYivQEIcEB0Ro9Gg06ocxwF7a2R60eM78DvZIKqn15pCvrTFBWl7w
eiQ6rImHbp8dLA9lDujuGk8gTs4c4yz74z0dazN39bk8JG6/C79xHIjlxUAJ/NU7gvmQc7WYambg
J6hBdVUdwE8Lqk51V3I9ZmOY5rUlJljnCaqNZoOPCPAAivtgyI9dHMvr0IY0D1RwqeR2ywG0bMW1
9QbTf18FbwC+F6GPYXMpoNBn7RKQ4HxgA9eXHtMrrtp6TiWCQA0WUAgYnboRhD4NhGeq0R7aux7U
tTMEdmpLczmWOVmLxTRmZjGPBjGGZczXhEEfDLv5J30WQHiSy4bwZtSc+snLMiHG93onlRr1hxJy
Ec+j5osr2W0WxP4AWWU0PglADNYeqFRfsccdN8hdXqjBwmybOpkkS8A133phUICWQCr2dKElHplT
yHEZTuZkiMyJGMG6k00l7kIaUrtrMEYlYMcEf791+NadTYiUc2Ip9ZB/v+oxevN6a8NJToFpRBbd
WdBmGNB+bXQnAwfOqECmHjUpa+I5Lf2Tl0wy56Kv+npGIZW+KjvclcCjDFexbzlaoHjhcCV8ABT1
2n2YdKbuoYWQKDA4iZgQ0nowUvuc48BbE5PDjLUG2rsWJhTZyfcQX8dE2M50IWOU7RXI1oHElddz
4mS8gKS+/nQC2NtCAPb/zngNUNy/sJJ078h4uRaZcNMOo05ME6uMroaT4mPwCIziPdQybErL+w52
2q0Quj74TJTJykgS5Q5LhH4twqhTeHl+m6EpuyC/gM4dccadVfI+5taND0oAQHwhOAoKYsZf9EWa
CyGjzyQfg2cY8i7OaY2m7DO42A3xkcFKoAf899kW1IiSEfxjmXGjCFS8SPhhOd0nuxF6QKDboknc
vK+/8rd3c3dX1hgHQqpkDoIBa4lqeUCt6nPO2Ur6e98c9ZUFxmHKuW4jhe7kEGa2htiZPcTkO6b1
OFGMtxLGT/p5UCDG2CPD7/p9KR7icuashOMTbG6mVcJQ9RksQC5xP6eJbbbjtdC6l+MIzwqTk+ld
UqJOjMumjtDQkEEuEhpQMO45i3n24AvfRWGumXAp6zFLsBo1KG+sHzIqqhIUkANB3g0O5exPvfhX
8ik+Zm7uQIsbDdezeGd8kY/cKMb5dCw8EQ3tCd3ODp8u6e4WNLJEkKX3zYOJZlll/gXqrVyB1iDx
CohRTZL5tOj5l25pPv3ZztOfuUrWIM5VCaCexdlG71uzMH4FxZa24JFRbkC5qercPyecLZ1nxgIC
zgJfeA568PGPd8v1APYc3QFQbdrJ95Q1J51370iitpJtgNQVOsIDXDe70SoQfuCjhPDLNIr3BdC7
U3EzpzrQrdp5CfOTMdSHrqrAbsXxNnr43jjbyjCztSZRyVQpMCxI6Gzn5nmQ8I6qDsavKf3VJ9ZV
gnfiB77myiQTwYHqavO5gH8X9bzvMulWWMAuRQjHzPaFiNclBs0hNgD1i9deY2CEMAXg8HehC4yP
xywQ98I53ol2gpODOc/L69rsA4Dk8m+DLFQuVcDikhfYyxmPNnBifxru0Q1A36PzoL8F8XYwkST+
MHLi6/bFtLLLBCYSFRCZpGRPqAgBVH5APdlNv1GCJ3LmVxY2YwIU1KAxAMT8G2W4JNZqbRoQE4yw
8/rIPGYNubu8k5uRdmWCcUqI8QB+HcLEFPdX6Dm28EGQWfPA1/KW76/MMI6ojXIsdhq+F24MAKzQ
rjLvk4fag/jTrmxsLlMdzx69kFdhbNTKTh9CfCeovoVB7dPuyXgzHSaP6gjw0GObz2qgJ//5UGwG
UaHSm0U4ZwQMVfR5pBxr2UuCCLi1ey3oruKDDMGu/eVvt/0eXJll0gp0dPschNl4tLjN4/C5KewZ
HGSGX0QOWLejg4WktKqvJY8Wm3l9hy14O2alROiL0Dl1aOu83uOBCCUaftMzZ95+hiXQJUPPhPYd
G/38kSrC2hr94qsv2sqmNRcdrEUS1tlirnnQapuzoVt3w9oIfd6sjIxT2JrNCAY+yhJa+kB4OUoQ
7wqftxru5jHnrmhzq1pURGMAckALFR3MU+/WNrod3LryZnRer4o5fBKwLaZcY1XxafRU0Bhep2Bg
dVRIz5SeMH55B2kL3Sj2rlubZM5fXYPkL6Vfi44mqniQJaoNZIBdXgHDgRfSzAM4bsWxtUHmBIIo
3lDGFvu51JQPPgKpfwZkw7fLDrIVkNdWmAMH+BOg9TKWlZH8K6m6O4U3dsP9WMxVKhX6WIoEJkAX
HaSfi8Nw1Lxu9/tcFVCnCy4vafNKW62JbYYBEFNB9g/eoZ8nV7CV3XQU4PWqr4MLmzeasFnYWVtj
ggagdThiFZZHX3ZDbM+qHd6IN9WP8ARpRbRHa2gx8G5t+kcveKPFxA7I10+Ah2KJb1qL/MO2leWt
F8iEkKkFir/WcdONzuhVf42gVBaqnXBV7oq97Ga+sRduIEv0E63ngHsPbV17a+NMVGnjWuvSGrtL
G446tHtQCAkxotPs0bHK+A0yzjG3mMiS6xDvmgfY61pPAKHHHiK2fuOavV11z3ctvynHOYIWE1nM
RVfzJsfNHvWT04CPdeCpK/MsMKHEaOVK1XN4Swgg2g6kt1dtYwichjrvnLPCZ12ZGYUA3Bh45uw5
t8NH8IrHPh1iIYuneJkbH/70xmaL1dB5kDATiSAJkQH1AJ5MXNjAJRgB6ircavXlbXxTrAaiOmsN
mirHgz0P7QNGT+45oYuG238/129q0nreSTpILAaf6kcZPphfbOC4lx3wtq7iQKnjALIewIYbQD2n
95DD89bIBJZKSmIwEFL/dwfEztgZRwiYf9Fd2iSWdxGEFIva5YXszbLFyzF/U6yWy1y3hgZmW089
mLej1zud4uSxS/bVoXIsrzxinBROlaNm1tnqdblTbdq1Hr//oU9BD+11ytQvcgkUJ04L7ZFbfuo3
aUC9ON2lhzLacb74dsBRwB6BUSzKv/PaWlyTZgSXy+Dn+2iXJLsF7dazfN2f6sPYOik4RCeHJ1O2
/ZH/scmqIrVGLChmiFNj9MSe56de4favtrOXFxPMragD3R9nApZFHZlyCBe3IhpyaAZMlFobaGe7
Pks8NaZ/iUEvZhn3hQ4uCY0MKwOoFmbhvpoboh9Y7CsX5L78MdV/STZeLDK3I+SZFKEqxb8XCr7Z
a0pWQUUfs2veOeHtKuOaZWYWIAeCsbkIlCLFUMBDVdec/IneBm9j0MuKmCuwVgVdHomE3GLSPNKV
n9sONOXolh8MebgVG+tw+Qjw7DH332BAKsay8M3aUD8hEtgFCCpk66tqjo4lc9i6uR7C3IUtZmGU
ToQ16ph0GGwhgQBEhRVULrgOIy7dI++wMRl2VusyxJrwzYi5EyM81dXRv7yBPAtMCJkh717XqJSD
U152hggg7Ma9bOFfHneIy1DXlWTwBL2OUpOuRHWjYNdo91Kt/WEHKqnWpQqR+XzgZn3b6e2LOWbP
OmjbdxN1iVynUwIIGD304MPbmXzuWqBtJsgegWkV81BKkjictW5H5BfjzHZCaYzkFY3I6PhRNm4h
tNsgC9DxoxTSAugd+B2/7YP9j81nNv/VM13S55iAfxj4yvJRf8A8kZMcc/Dkjzdq9Dg5mOTYvwOT
y1kpOyWrtbMgJs8n/Vmx8XWfEVIIH62wvKyTic+KaoZ5S3AYKHe0ckoO883/mKN9XufoXyLziy0m
Msujkrcm5eRWg2QXJQfKsi5+orzYVQOlUTJ4HMfZPocvBum/rz6iWoRLkmYwSB+6Ueq0ATQilStK
mL94kYXnUY7/zyEs5S6TCddJn/ZzhTkOoH00f2leL7OEvhpvmTxfZeJ1X00paGGxTPrg7TXXfDAD
ye3zq2m3XPXu4sXWzbwDiSRne3neysQgzA5pRd7D7m+m84lcvzCdF8X1O04lzyIThkQIepfA5f1t
keVW5yOfeXGWhaRFUWQVCmTs0IzEe2Ylt5JDboWXTWz2HHT5H4dlW5+IsbWug1QZVQT1AAAq7VjR
iWV0rML9dEufHO/bWI4LKUx22JixLpQxDMf6jlYVMIpl2JINXRJH/5QDshaEkMXlZfY8q0zwwZRX
2lUzHAhDF5hmPPSN5mQW4fkpJwyw7biq6EHObeD+mIjXgzZirwGxj3q95RSVnWYH2X/P4nhW6b+v
go+ZjbkqpjIWt5wHvLyFWHAuH8DtOtCLt9DtXVmY4i412wLbV86/5Gg56dapTU9DDBH1dvLGNujD
iWOStygm1GSDNQhSB5PTcgWKYPB2LhwLvPCpMFFF6GUIE9Lw+RE1g3/JPl/2kIkogi7q8tzB8TEi
0oN6q/BUE2ID8n0PYK38HsEh7iFn0pkGgBczoXV54oZBiXnTr/KBKsxB7k30VRscXMAEtOqO2xCg
x+ntO+KftaoMto8ooTR29JVJ799XF9OA0sI77l+eQSaq9Fo6h60Ab6FJqqR7YHL3Rkx0Pq8wBVXq
/vKB4EVrlQkoxaIO7QCh0I9UYTkpsUrvqtXpW0KpWRb6bvlAxZdni4klrdjkSrtgIz+gRkh/9yUv
YaIKij65biw4f5UHhccC6kaYAdx3XlX4lH7/HQV73uqYoFLTF7s6bO0kPwflrY6JLtM8TR2g/b+/
Gj11tnR1OknOeP2OrhhvYUxw0YVUncwQn+2/uwgnMLNVK1AItKlJ74KolB0RsypcSR2OBbZGpWRq
pVcldk4BH7XQPClLx3k2P0MqLrieRvdzdaTEUhQBN4IJ9Zk8Lb9OgueOxvWfvmefya9XlhIp1MuG
Ovl//zK8oMSS7baKObUj/TRvbPHdm/eRmEABcuUGTN//s9X1nhyYB+hFgz/eJeh9VdbhHTkyJ8xr
TMSIAGtCVxtGhaN6mBR3OS5ghXWMQHaFGOMMvLSRd2lrTMAgYSpJHS3xfXQAjfsNmbBRVWMVdtGH
viH9U5cOARM0limqe71CNCyk+zHc6ept3IFgQ/uspCmn0MddFpOK5MhFUhBYfQgisBkMoa0B8BZg
cZBae3246wEETGOCI/f/q9KwssU4yDS0IK0OkXtjUsEv3QmP31s6SVAfageMMfHNR/KOlT3GPQzT
kBITeqy06/X3NO6zKOe7Xom8nWQ8JIPySx5CZeMDO0n/1BtnXC2McZBYDnGXZAqcUbnvBEiXC72T
gKIWgOklmm14psvZys1g8mKRxQo0hSambQiLceR1p+E6OiTToQGOpHKXHhSavKrUZsRc2WPuHCGG
tIJcYDNF8t2M/EiT7T9cEZOUQmEA0kkjVkTbV1RJEEkwGMdUX9xFLo9gcvv5tFoPk5ZOJqicgE1F
7fnXAueXdnh2ms9ae8Yvfqt8OxSvzDEXTqdDJ7vT6Od61mt9XbF812QEz0GYOCLHsWnUMf1gwbOe
tAJqBqonjfy0Q7eAByehoeLCCWDBAFM6V4M0YT/V+KxOKVh6HtLYj3Rjd9lNeH7IhJAWqrcT2IXw
KkxOEKSyU/H+zwwwUYOMlb4IAwx0qLbKemNPZcRL4DiRie3+x2FGJGLCxgcgZ5dtmeykWlksld7W
6v9JzAVB5+vbKyFxkrYGbsoP3F6bb5R/zhR4fV/b6iNxFFXhf2cK883yqq5qQRmYW3fcTDlWBpmY
kWfiuKQSfDxrILlsHKGo4VRRZFv6J70JOY90ej7//UCZbDdfCNOm7+mBigwfOEinnDwLpFiXnX37
KbFaEhMlMJViSUhMf3ticlyO5kk5hMd3JKM8P2RyjUpcQK+WwA/fpPf8xPdy7IOy6WvPSGLLAPke
PINeJWiDKTsLDDHW7Kl+6gmuztMr4G4jEzSEvB0hn4jFzdJhKFQvXj7VfWwTci1kEA4J5StwIGLw
nRMMLwddiMy9XmdXa3WR0YdgPqGdkU6TIy6g+iv7uHb0ZC453sLx/+ddWL0Gl0Se2pbG3qjPIZSD
+mlR2yPon+vIK5bHy67J8f/nnHxlTKwzFecFnmkZib3o96P+mIo86BfHUZ6zhJURKEFGS6/ASDPv
wRJvo7OHtGOQ98ph3vMDCG9NTACpCkKmWoW5njzk5Gg2h9z8w21jEo2+VA3VhFCdP89fJuUcR/cW
iJgvfxpONmM+g/BX29YgEEpmCUeYB5fOlkI2qQFvausOZaA4wFRyj/Tla998LhavLNZtVZIGdHz+
1B2UagLXIk8OjbsoJmgsUh63BEwO/9o+f0dJgBMUn8cKVssaBxAaGpDU/ch1yfN1JlhosVxJpY5g
QYOi+Y1SqLRfflOoWCn3g22/mV9uFhYZMIPTMDZbmPsI89I2mHlljc07wkHHZuLjpTn6E8jn7bI8
08b5dPtuQWmOTz7TWaw+XmgtpVyrtNghnntMQhTmrz87ZzITL8BDoZQNfcF+tIDDCVDPDNGrJTVE
jEfVhEHJuO6E0zDtDd4AEm/X6E9YmRCtISIj9Qsh/kYADDXAN3t523gWmEwjHZUCdLE4VA3YAkA0
LOixd9kC17mZWJF3+aha9L3/f1DIMGUmuyijHFS/KaxR4AIZAa8xS5ue3C4I9Q9ik1dniQkUkbkY
+ULL8S+vk/fSf/GCLtvJX4AZsKBHQrsokALzdaQVT6D8PRV7xUujp3cgeTjewbbwiYoBi+bZ/456
UKoOiIkRJhKnhUyzLboLSM54hVhO3sTONoPsOukFenmJGGmHCKtdQdunGA9drru19ZPjm7wFMkED
AvdFDEZZvJD93osL7Cmie+oMzuCBOjuIMZkZcDuK9I9eeK0o9EetTvXcpfMgxXDR8gdNCPIfGfq0
g1PIbuTItvDH1ws7tVyCCUQcK4SR//6c4G0oE09IHWtGT300AZupnARWyyuecKpR0NR6vX3CAMSx
UcJDkFvvjHCf+5QMKEpPFKiYYiLBvewkPI9kIsqwGB2xZnwuqLzbqXCf151jmcc8nOwy/HTZFm/7
mHBSGo2V6D3WlkvQ0rwpjB+X/z4vhrD9emGqF/BlYzEfvSV54V9lsg1BTzHAQWDxv0dIzu6xrfp4
USUtpouLmsgOy8Gx0u+X92/zzldFAyK20Gx+I54OYHGGehdSJ1kTnRKM2MYSHdKQx9C7uZAXM2zB
mgyVPJBGw62s9G4Sfyepwrn3tz/LygTzWZR8NjsthIlwaUVbyozUzkfjV6tZ+9DMxN3YaqO7pPqd
BnK6YwW+V3voe95D4vk6fhULZV1VdRDQQaiFqiww+BGtiZqphvQAgI0TQGk5+iraLr2WH9LrYZ+7
VB+nwew1pkwXrwu0m9qJXPkO83ZXXYDfzZtNfrPxzM9hdkUUo9qQZsHwMTvlAEjmmAJP/5KGi0sr
pk+PVfQXIQys9X1t+EI7L3ar1UswS0u/r7vkvJSqW2qGWw8zj1mWBt5LZpmbrm/1OBSV0vBrTalB
kp0ERvT/SPuuHjuRaOtfhAQUFPBKPKmz2277BTmMyTnz6++qnk+f6TrcUzNzLVl+sHQ2FXaoHdZq
c7RXgxLAEuZ42D7dksb2ebNIbZ61sNdxrGyQtv2anNpDdZFOZWbjySG4yswm3pLFBclr34wgXcTK
gBFxIgf0U4PbSxWShFy5Ae5qcJ5NK1PJHKM5BG/eDPQNy54kxSnlN1UBL0b2r5MtnDTOyUVULifg
KOAievWxfzR+jGfLWXzFM4AJIBxfeH9g3tpDzsd1mT5ZZYPzMh7Cv/t8U99wimP9jH68Q9a5DJkC
hRAHe+xELyIXez0axi2X83t5ZMSg0IDeaYEZgGfAVb3iZEq24c12jkEE7ThjeEO+AH0+wpdMh9rV
vw5O6M2CsuttAwCT9PHiymq85AxWydet7wOuK+JR97YLuUZd+LBWwqf9aZVN6RzjaOVTd0++JIVt
HNAUi2vbXZQODeT9X4sQbvna3jOphqqC2k8GyqXOXagyDpvUUiCVgYy2j2zYgWBD/wZWv73CvT3U
FRl/LAwyAgLk4x4CUKWuAY5P/VL5THu0yOdvtwVceWGsBeyEqPrr+AOKg48CZJpF4bLikIgFzpT0
h2SANKB+vi1kz6xshXB2GgA0iklTbFh67I8l7iAJrNM/mM9gv8Or3lYOZ5hjtZNLKU1QuECPdPfM
JDGAtOYRECPCyvTuzgH4AtRVKgjB+SR4R4ykzFZUSdLVSF2al58rJTubiyygu9uTYzDyMkDAqNrV
KFHR1kWzqCn1o2lw2tVyVPCDNrkiMP3Xfa+4CYYC3m+dANJD4fugyJp3tUFyE4ek+2AkHC/UaQIT
g6za2+THh9SzHse/RD311xyqnFjOvQ1TXmoLDAWs8+LFR+mTGtTHEQy+rDeEoUzWh8WX3RFgJqab
AP7xufX0IHsEE+4ZnEZCHrD97f6zDez/N+5W0iNaL1ZL/d4I4Zcy9FD/bMKvtxVCJIRzgEMU98ZQ
NqE/6HPsLFP4mlQyiIDy+Xhb0J792B4qZ6pkC1Tn+bhQf9FtwwJ5AODhb0sQLYVzd6ZhFWmqVNRP
wByzRivmzrL1W0brp9tydsPb7VI4vwbM2Hropo76bZFflnl09HX29cg6KLLm9po1gWemPGZxzxhS
2v6xatMqiJT4kljNZ12pJTcu1VNlRZ9zg/yIpnix9RU0AA3YgVYgUeckPYydCZzYvjqqpnrow8Qr
k6TCMN3n22sRnArlPKOeSqGugdvUl/vajapLpPSCUxFJ4My62swSWr2gVZW6HJbmWFSSd3sN17mD
j4pLOaOupb00tcxeKJiCQf/4QXLoRQ9kN3P/wdjwXsi4OX3KmXZNWue1kroQ0Gm23L6Pohbe9FoF
5Lk/MX7A+NA9Do/i2plwnZyBYhelBG0wDIKb3CtuBkAN81OHuBjU32ddEDPtecrtMjnrE61drq1T
TRG8JYAfAoQ4wIfaQBeYhd0QZiuHM0BxKTX6UsPKMYpHjJtjCrs+kBMF3B4VXBTRyXEmaFTBDN8t
KU7OekhQrpgU6VhRE/REX9ZWxDEusEaUs0b6EEeDlKywRuud1n4upG+yqEHiOu/DXXzOEKWWrtJS
H8L3iWiAkwLeBXlcQOqNQO1YDmSyJ2Hlk303H9lszsvgLEYlJ4WGSqH5fl7Vvep1TnU3gGZ3tIsL
AekNUGBl5DvBzdEcbiu6wJQYnCnRkw7DixhE9WUTQ0XGdJE7mM7bMnYfLdv1ccYEXHcgoNXeo4Ah
tzVcSAwyq/eDJ3voD/1CzuD4A7/eHaO+AY5/7VjH+j69737JB5FuvGfir/ZaBXclweA2Vfnwvoim
uQbMIX0vWKZf9YP0rD0WT2ASSF3fKDB1B/BGW3tbvdQbzjmUpjqWXvRA7ys/ekidc3wU8Q/tXuvN
J3HXmhjhFFrI/Pj4e2iV1akRpi+1qIK1q6og0yIIa+GA3k9pE/s0hKhkqHXqg8hKax+i4udiHLro
m96JJO1eqo0kzv5oRpWGNETwnA8YKWxA6/3v+zqZmhKK/KJiWtg7zmMYqaHFeMFRn7wwzDNyjl8s
T7Mnt39uA9HwFvveqzuzEcY5CbLUoSXNMvUbOrmdNdpy9LJq1qEqBWHQvjvaSOI8RA56F3NVCxMp
mji02fRPhjl7fYFi/JPpn12HtBHHHVQ3rp2y/C3OPP39dOv+yWg9syK3NpDzEq1hkFaqRji+O3Za
xan9QYLlkp/EDzdld02arGIUmRKF8Gwdq1wB8GwumQE3A1ARgMzC8pHtAlzcGaArkWd4BC8MGTDi
bzFimxf6fNvcXbcNsLu5+QLO3DV0WWrYHwrEteE3Q4uctHvWKoZeO5C3+ZJLvrYi5NJdldvI5PRB
X8Kq65YKSbdSfYs77UjAfyiy4+zDr46RaipVwQEHneOPsU/Uru2Qr1AGe1ps5R0ZHbyUBEUEnzxF
p/ZsoCDImnWms/ol+yIfcmf9dXt71V1tpEiEm3jMmiBtw1du7FgeqSrmVDuWApsvg6e7yecSKukV
KPZmz+CzBpMAqDuP0bG66CeWIghflN9ZCo4WQ4goubvvm4/hNMiaI1BsouHGzy9hMB7xsq4wKH6v
vdA3+VK48dMEhCYhsM+uPm2kcgcxS3qVFfFoAB6XoZ+C7hmEIhE6pMSALfu3eSOL807qOikZcAZY
Fs6o7PXICtu9rZyUoDr2yHkmwiTnbji0kciFYN1CtAjzI4Y/jJFvGE9L91ccFeBvfswMFc5kEeSQ
BWfIdyA2cV2nIx5UfgHe2TUl4H0W3RORCC7MKq0uDduxNXyVds6yyo0tNdpftxXjHXbmWj3/v2K8
O5eNYiyxgui1h2KghQ4tASfi5mhDAGNJateH3P4bDdRu7/KTCELrmrySmbw/R/YeVW9Ex1lD8l6O
oZNy5jfm8qJF+aGk6v200NSO+s7piuZSriFuztS/qHEL8h096V9IGB5CozkOeeeXbfR5lamdF/MT
qI9/Gb3xikaOX/qcPuZJ+HvNE99clhMIoGebjO3Jgo9sCpCp95qEVkHT8uE+e4+kzfjYdj0IoVu6
uHUl/7690/vZis1y2XFvlhvKKAMYGW5o7zK0j8TrvzDyK9nLvPkHWH8Z33vvwckgljWfMx+luHuw
cIMiI/US8UClwCLynZNR0WI8aFz+zozqQGmbL9JoM5YMtJIf18+wfeudGEHiGp+YO3XO+GU0Qo9B
0rNtYG499wftvqOO6mUnkFm61t3q6a/qwUgfE6BOC0HCmU/j77sJ3GwL/PFgeudzmkoyIf2lwPbS
19EFtmnmsOc7Y5IwTGcA6oqo+rIXQW8Fcsce52CJTurB8K3emafZNsm9HI42qiDeZCbu7Uu2q85b
aZyfq9N26cwc0jrPDIbv7aPmNU7o/u1hl6PxG6BxjjiAesc5urWt3KnGuVwsOYUZWVCQYOETdvVo
VXYBVO/2R3JhDn54yJ/VQ/7aPKZe6Yj2+b0j8NYncP7NTMtIMhc8IHo3elbcLpDA3cDuc/mynq1n
i5W6V5b6R0oD1TZid176Gr+ajuAI2MP71ndwvq/Ao3gumEWNj/WxOESn2us/s20XGVDhYXM+T7Hm
KuoiqBKYx9NgcOhTdWBg3xkqXuUXZMbxKl98BjArytGza3S9RtMiMiV4ZfKwV9oY6ykcruFnIyh2
18pWaoRKsYiqYP9MQXAFImVwgGr8w1sZwMqglMTAWGhxv9xn4Cx35zORbcuT7sJD8am4hA/DUTtL
xw5YnhhiRn9X1drC8HzPWoJDUCWMoIKY/Dt4iWdVQ48XAhrAPeZ2+QhgSZe60rfJRWYJtWP21qrv
Qu/2Zdp7l2zFcmo1gwq4RrXP9Nfqbh0aZ22eMPloT7OfUR0AcoGBJ8ptkaKVcmo0NJWcGwnFpVJH
cjBJ4XU5jNcygB9ukEVv113ruNlXTllyLSxzpdH/9kKYqwDUZPbEYsUVKKUqYMFlV7UTX/p1e5G7
Aep2YznVSSO56Y0OcjEa65ZfWS9Me+5thtc0vCTuJHQDgpPk20vrXBmLUoJhlqqngqLGUFMAfv3s
+wxosMQt6G95Fi1SsLnvaa1NxJF3Ifq25cwEnwoNQA33KX+b/dW1fIb6panvYHxlDY4/kXlgPu3K
PPw5Vb7NdOz7Rh0n7K42Ly5a/OyEvN4+QNF2ck9X0MrCiy8GYuMGPAfgGqq0L+MYVBJiWHl0lf55
UmeBMopWxf5/s52FkuVKOMIYYTQ4dGgMdr1Yzu5uL2wvD2+oMl76JgjNVZibj1I0DcAFk0yTID0u
Xmfj8e9oR9abIp9FoBo7C/ogilP1pZ4BDt6C2kgzTaeSPzfWV8FidqItSCCYGQQur6K+e7DNlpW9
BuCH0ET7hbP6MdSsuUMH0RvwhDxA+b0KQd33kg2mqlJD04muAof04+YpyaBJmQSPOKHhDQ0uZ+te
fVAAlwue0EMsOqqd1WlbadyFQM4othoSsqCHlUww6QF2CMlpXJb2b+86wZNztx6/lce88mY3u7o2
5rKBDVFRur3MvmIFpHWlB8VlQJflYlfgZlq9Ak8H6dPtk2Q/faXRm43lbyUGXCt9gikxStOew0ej
/NKITm/X82xkcNexUtAU2WlwdlrjG+u50fxW/d6kwsrJXiJku42cz+m6RJWiFmt5RzyXMZwjOesI
JnYTCIEiHdt972ylcZ5GxahdkzQaDi2YPMMHPdCh8BLwuY7AJK2f42dkvoLwXjyottsK9UcybMrH
69I3g1bJnWn4STyPdtv38anU2gMdpy/jIreBVSgY3wBSsNYDFBxkCL45hs25LVJ0oyaW3tpxYr4o
UyJq0tw/aKoosi5baPXlEhtNG5lxmcA9xDmY3OAi1vRTZ/2MY+LfvrU7Bg4K+kcQMxcbhemNSW1p
gVgmyhN7iH7MmaATR911sRsJnMExVquRBlM1/IpxChUeu0vA9bXup7vqjhyQSYnAqokoHNXNF3BN
v5RO9mM56Z9atzqgGdi5veDdSqQFwHVV0cD+KPMGN6zMWl11haVzsvfSdOwa3vKwOmjaPOdBITBJ
eye5FcepUpR1YYxSADZYRStO+KttLoqCeaDFEixstxy4lcSpUZvEq7rU098vgRrMrwBRfgWFzB2g
LtHWhWFZBI2jB87iNxB6k0cNb4RAd9LTf4ltNh/CTxNqE0r/aYQlr7HloaLgqqPgUu3FNpaBlwb+
anCenJmvlcSIjAF3yljvadbb+SI5UfPZjDpbGr9VUuvokiE4yF0ztRXKTnqjKg2VIqL2eOAUUhSo
Cawumn7BQmEp86vRSYM7aPLzFM7eCEwxB3NEhyLtf4AW460yei3ohuhb0hee1SkPs1TMdmYpgiuw
a89YSVNG65vFtufjJxrzWiKnA/fHEmjtoy7bBdBO2ZmnNjkRL/aGH5VgX/YsyFYmd8H7NA1rLMXw
lXCxaQY0kVAg4ZprHAmxrQjuZuvhLE0SgTWUT8mhejKPoyt7SMeBavFL4WToE04PjQwYP8ScrNZ9
+i8kICrV8cYGUZ9lgbuLL4/oo0rSqUEkczXDJEQ82yvFfJDF3bRIl5N5JjhGjJ25C4r5FP+Cot5e
34jfOeAaOiR3ElgOTvH9AvLxLLbz19nD2144Drd363XWQ0nQrmAx4sCPV8pcrVyvNXRSYu75pT7K
aKKYD7kfvoOhDX79ecIHxF4eWIJ4asdwfhDM7t1W3fJqMs0Egqf8JI1/EYyf0vQhpCIo9p37Cyo2
HKgJb0upyV0u0lRT1EqwJWOxfgu7IohnXRNkDHZl6AQMj5aKzlfK2atIica0CUPLpxbVP0Vmazg4
4fVw27XtS6FIAlnvFJ2clC4fkM/VJUgpNMmR9czyBtBuCbqtdqRQGWUbDWVChnnG6btVgLml7VQd
OBalo1cwtZX/r9fxQQJ3IvEULZkZ6jpIxcuLlmR3IRHs1LuT54J1GEnABiqIfnAiXHzVUvhlLbaS
QLcnj7VyrQfMlqKePZ8bd/EXNz/Q83KGa7m9tL23K8WbFaQ7RMfji2/Jq8nSyd206Eh9hgHBtFF4
sAJGfy3OOO95gw+y2EluNEjNQaagWrh1k2M+xY/j0Tg3DptoAud2jFnPf5Lm3ksbfRDKX0I0zjed
Jod+ksmXqM79Jl4ekjRxTKMHj3Oj2mnbPBsheHaUyTgva/19Nli2fyofsgYVZ8GGs+vInTTA+RSq
sbI2ihqc/QqNFMQpTZ3ipIvsYFI4Rg0Z9yywvuM5mMeO9rM5MsZi4x90aLDF3hLOnQC6PVGdjJLQ
76fidaHqnd5NrZ0UIsC3vV3/sEp+13uylAB4SQOWrEPJyM3ADpo68q/1pDjpIUY4HYvCvL2WkA9C
OTdVmXNrWTEsweRop9g8DoWr+5lnHkGYe6efTOD1v2NWFC5eUP8BxQxJDAUWTTappSDA4HS416MM
8LApsiXrU1esdlpEdh//VWQiKJ0di2cohmqaLJV/7frTcFKmFTiPmEDHyK3xNS1EPmjvUfJBBLeV
0zQu6WjqSZBjuKuUpszRy8o1R01zu3L4FdeAfKRmbWtdeid3IYyurDSuYoXPUlZ5t1VmJ7hGV6Es
w1fIpoE80Uez0Rd11Q15i5xXEB26YDxMwPUTz7Pt+HeIoRYaBnWMBvE8qGaeAKQ8DJOgmcM3YkSX
pkUveYUZzC4Obq9ozwZsEoY8kDDLL4BuBdPgYd1jtvEpQU2TkCe6zDY1T7AeAqMjkHcFK0woIART
OQnkmbrFeFeWvjphwD4OzOwtXwtR2L/zxP6QpeQ0wUzrKM5nrC/5vTjmST4h04YmhdC1HPRcf++9
9Ds7QdkQrHPX7Gw2loccNkYDfb1RlAb5pb2sGJoDeNez/FBdMCzrqF9yR9RXu9fJ92GpnDlPZ9pm
YCBgl1P9rXmsrXR24EuYN/sHc4l7Bny7QM6A014rY9S6oJcgTsvdokF1rQVnduSVeHWe20OIByAm
beqT5HZn+RAH4bP6LQettaibdc8Ibb+E00o1JjkmyuFKmqI/jENzSITk8vuL/ZOKZtd6Ey+ATE1N
evLuKmWH0anFgy0VNlbalY5mszbi1hkHt6v+NWbvez5aowAyYVNhvC2Qyz6zwmRJgx7juukb2jOD
3q4uxCuBHnW8bQz2Zk1h1P4IUz8uM1SUpBnXNH23b9IP6mAsDICimC1nCZL0vvHnwZ1fw8L+Pd8X
riXEw9hT1+0HcHd4UCS6GJqWBoX1mNC3irwk1NMG2e5FyKnvNTM+AGGhOtIkim4ofKJEV+Z6sJAx
RnWhzf3ZRVMNiOWT39Kl9RFrsWExxvFtfFseJc8CvPWKOvxqx+6U2qNDTn3iaMJJ5r2rrCHoxhHg
ZQkG6o8HMGrWDIzVNYU1pLamoDNdtO4934LAXlGAv6NZ8ntOcnOT0TgY0qpXkqANFcnuFGQFrOY+
tRrFyaLYv32h9p7IwGn7I43Tm9HsKWmkkYWYYJmpbHTHEuIgkR1IsqPfZZ9C1R6/g9LLlb5mrqiL
eq/m8UE8t51NsmAyLkwylMNWAlIvzTH/YjgGI2CHyu+W6eSHf4LqstfQspXL12ubPjFTBEZJMEfe
hJmD6H51a3/+lJ2SYNQZfSboR1AtRsR/ivz223S2LoKd371Jf3aeL9+GVkaVVOrTYLTsxWueSzc5
wWKxKnXxKJ2sz4kvyh/vGUnNxNivxhouCP+eUFelNVKCYDAhXxG22XJWYLCgFXnWnRYZbO4fMZzj
mbWsToCSluJQu3sAHqP/akEYpp1FaED67h5aKms/lqmm8JXowhrQ+dtmaUAyCuioGUMS5py5hpph
nFWfjrJZuHNdeyWZDBuQI9+TerlTZ6SXc9Wto/EoWXNmJ9niKmb/jGkzN20nF/Syp1pejrIyn9Jo
uLRIB5MhOmXV7HRSjQmcbn7SkvWHpk54CTbjJ603fpWFVduIwu1otDxjnU7a2tiRhsdZrzmtbHno
VkPCT4EvTlQ82rqicnIrVwHURCYbNAuHullju4+ay2qwEk30aknUVifLXxJLkJbci5O1zcZxZrxY
56VqJhiZeL3PZNlGLH1WV8MxrWd9KTyUcB6NWRfEenu5ULT5YAbDQuYbffic96qmOG5GQ4Lz0O33
ad/DfGEggfId7DvGCSXUNx2WFGyf4++zZ4KNXPja3Fs5UwCDGHhSGxaXZlarYSm7Bu6afQCoc4NZ
8ZJvdLLpUQ/a++GxekEG9lfrNgc5IKIt2H136rphyCgyWEQxOHs79ZUxdGbIHrsAH38lP6jmyqkd
9qzJyOteMLT6WrvW1yECPst0FlmAPYXZiufsbQsEo7JuZ5j7PnXnHrc3EY127aVujI0MkytMjqhu
SOb0vkTQFD+nXwsgQCKH8sKCsNTG+zBBsvu2NRWsiw/CDClry7RfQyAm/yTrRTdEuRiRAO7qTnmc
IsODYAQAAD/NIvPjvvjXzKuIJLcbxyllGjZ5Ho8WruZP8iaz94iXXJRThR7h4r317fae7b6AtvLY
mjeRhpTEqRpOTYYXkHZaXbQ3lDYimuKNvkwu8eoA8Uctqg6/Y0nyYR0ezUhZUx31CP6BSc2EpCMd
s0B9Uuk7qmuJ9h4bnazfZY/idRKj8y45hj/r5/GzVHgKpu4sVzkKFs8O7PozABxuIHI34UI+Lr6k
M50KMjFFzO7xrCVuBFoD8wEdf6Od/5e6oqHTP+L4s6UpDWF1MYLUnabWtAtN1Pjwv2zsHxHccZZm
TswyHRCaflsWj5WrI2+0y9buD3Fsj4coMBDPgd/Mng5hh47V5aJiAEbYIburKpulcq+9oTFD2rVY
auUNscMyxbFf/sAcZe2tmFo1/qoDUZJkNwe13V4uB1WECkyuirBcC+Tcjs1DcmgC1mg4oElZ9+rO
FnfJitbJeZIeUwbJ0sDOLSa9S6LCaavqP/QgGTqCKSSAwdAi81Q+o2llZW8gwMEb6MJGY2OXFHaC
cVSM+PvSI/l6Wy32IkTdRHYfIG2yrMice8IW9o0551kgZ21QL3HQSmgxSN7+gxQLIZsFWB3cFG7n
8lFXCoCa4KGs9k6ffBpoZ8+jQMOZK7tS8I0QbimKlEUZyaosYANRQxAeWy95BPDZ4fZariHZgdSi
ajJ7++OcrhB7zLxIzYgOSOXKPepv0OuszT53VR7bzWylnjyQkxoCxNzIl8/WAsoKwQdcWzL2ARox
0EcNrlK+yhkXJSK3acmCypsHJzoQRFLTI3w7EAvQ/SlseWIZuY8bC3l4uLAICmXV6/pTV+eNDipw
uRt+JbRJ7Q7zxfAcaBTX1/pru+a5g7j8uBjJaZZmzQEs439a9OYjOPOdZYvezF2d4d1a5sAuwwG7
6tGqnR6PVTHS0LWuszVbMtK96A6/ak6Y4ZqLXg2zQOqmo5LAnk6J2QgWda18EIKg/N0zairfhd5L
faGkqp4FcRs5KL/ZVZ6f+lUE5HGdwvkohrOVA7XKKpy7LOhUzS7jR4ysTIh/FeWTFI6C/IJoSZym
K2UJOOFEA76Q9tyMy11tPkbVKhCyUxH9uCJO1aVCpZaeTVmQ/a4xm2KBtD7xCufnWHjo1uo9Nrgv
u2iJc1tROMM2i1cGNPIazECjbYXnI55DrcotqmTB2kajHVtgYegqYEGnS3psTfWLQNevn9aAhfoj
js9bLMokt0uJ8jKD8VAu3Wt/KI75IX8SFcj2LgmG//FYY0hXaGb4GB7RvOhon0DJxxwjs/NPtXle
27+Ax29bsaj1Z0+5trK44wvLlmbWhEWVMnnOrP4EpBJbsHF7F5Go6LpWiIVXH98CU5gRilTQYgQI
5knNXFjnHo+SET4h+cTyPMuPuHL0T7fFXvsgdJ8gYWuiTdEyDP520FgfZzJDo/8uRzHYOLS9in2Q
QA5/LbQ1LwhAApic6bMWeuQtOetfBoqKee0hlneU1/Zeyg4RHhKR8PG1k8X7sEw+lZVIaycpKsRP
SOElh54GS4ZeSe0ruUMa7346Zq7WAVD2UeSLdtdtojxOUURVTcJF1UaY9CYuDVwR+m5Z7q4H84q4
3CcSwy7w5qEk103YlYvJtrc/dkF/0AMFHe4indvfx81y2CXeyOlaPUvDhLJ9LBnbBcbs8ByCLTNd
zWUjM+tdwWbBbl9SoVjOIaRD1aFVF7eUIbKND+Uja3S3nCxBMhIJKL88TbI9nIWBy54x0zbL5WyM
ljY6upght62k2lar2o3j1e97gJf1sUPX2B8SelyTT50sCVzGnslhfXnwt8gCaXwWKA4nXYlnKQ8A
Fnsy9e96O3iCXd0VoVPEuKZJFID5fTxMMzWHBRe0YJdmtBVXP1es3c9639LKjxu7vhNNSe5ZOQNd
khpFpIIyOLvImwsUKRpN2yoEzMSa34UpwIEquTo0JSjIBavbCzrxpMLLWcZjgRj82XVlleqzXARh
ZsPnMsiB+Vyfw8EOH1bvv6kgIEHQ2wyQCbyIONUgWTH1S6oUyCmzwn4WDEAoFKvg3ga+112YDAs1
no8bmNWhtNZtD9glPcXko+xELYzn+nR793alIN1LdR0DEYRyx6SkKG1JDLh51JqvwI/1+ij9mRJR
oLfzKkbnxx85PIjUWio94rwF0DENprGBa3f3KUKhcGjc6mgC+Ut0/XawHT8K5Ir57VjTKOrVIhha
u3YHdHF3qD6vAKdO3VpxtMHWjtlRO64s2ftZD0K7cCWAW547vJp+aOCUnM6ijxJstsG9FABnZXRE
B8ZRqTd+P5ivmSa5SlJVguh9T99NgkYbBRcHQEScRoDNYux7E1ikKN/6ZM4/WZJoJHh/KX9EcIHS
nNcYxJ2BIqMCfbqLIxtzFq4a6+7t67kX05p4fxBDY+T0fKw0qGYtKzlW0o/dFxpnfhGXxx5tPBUt
nm+LYpvCh89bUZzrwfyvpsWzQv0810EnpjmpdbZIgAqMPS+R4IR2GjBwPTcL444oVCIVzM9aEczT
mVF/opXOSX/3izej5aMO/n1S+qM47rgKqbO6sNZhs8zXaQX2c0tFZnh//3SKlziQYnHrPtqrSSOZ
kYAjC53dK2Y//7cZ0P+S/GJr+yOYacPG0+SERnGzQqvkNLqQwrwfSCLIh+8q1EYE04atiMpsjLI2
0URtNYFVFV+IVPz7IuzHZXD3T47CdR0luDEwVHgM61Hyom8M3S87dsf623BeBBd+pzryUSJ3BzGZ
BXyq2CoC8kC92U8O9UuYYqKo8+PPql/54BKIn0SD5qKt5G7ioqLoA8BZCtaq7ktmDY+q0Qb/RZPR
ZW8BsRj1Pc70S0uc6wrFBI+VYRFJfNEV/aRa00tf1sepFaK9sU++thx/5HFmHbTccWXoMRvxVvzu
CY86L2evuhiRq2Zj4u19wPwBnUbDF1Hk+t6eeUs4p3YF2EzQBIKr2WVAlZ/LgEbyqwEmsERSAlRr
H/W8ke1yAsNQCHCdGFU9NX0auuVk9uR57FNQ163E01XidJl1p6ypE9HqZIz6IWyGowH4IZuq5dNI
UYGm6GiR+thGDuRelXJA31K3t4aTXtPfmH0IJFM71soyYtYuPWhN4/UmwEH0AX20oVPQ8WAqPS4V
yT6VahnUyuRRbfi2DO3gDBAox5Vi54ox2EvUP+csVh2Su9SK3pQs/U7qGPNIaNckCX5PuUtlw0va
5r6tiT1L5JQ0KF3WtXpaOqTb2+ppshIfbEuflWFEg4GaCjR21wWyYY7/d804uzN0+RjTGSB/uU5/
0rDpbdKRC8K2r7evs0gOZ3x0K1mmeMT1ktvnZPo6qZc5PtwWsauUuoqRB2Kh2YcP1tNyVs1Jhu3O
ya9Y/lGpj/+n3+cxrKQF5O4ZmpD9zHgx8hdTff2//T6n8VmqF8hyA6NSNyU/MoGLOa8Co7IzcgBr
+WePePwqUG3EyVpOpq+OLgZ43od5lb+HecW4BjsF0Y/SOLWW0QlRyAOSyhMowohbuoAi0Z9Hpzn2
QXnX3kUPomLZrv/WdctEN4QOYgHOG2RkIvG0JGVghN+GtHYnOQLl5KlXYttMBFf6f1neH2GcFyD6
kI/digvXIzRfL5qnADgH7Fm/Q1tHoUBcTdoPuDbL4x46Rme2Tdiyh062rnaiRC9qvb4pdWgPCbno
lNzJhnoeiuTUhPRNn/RDnotqaFfRLAHouUIIBt9Y2wc/89OmE0iwKQ61ScLWbrrhqEbzl7UCqnMv
SitcWQ1OFrfelBoNmeQMFXW0VyhjYo/1fUJELBiCFfG8P4TU81BlAzrVrFe1Wu01Uey1vc/C0L2t
4exzP7i59+WgKQFgH5gw49G0Qgxm6LOKyhLjA2Tg1IwWQP33CPycGM6m14XStbGOtqAxwkhvnoGC
Osi777fXcn0XOSmcRVcTWQIOPHKFrE93fgFWV4SuUcb/J1EnEQ5C7l+FP3vHRZbpONBksFhn44Cm
3OItnGc7BHLW7VVd+RBuUZz9wGx6iA5v1mujLz+1LLkUnajn+Dpi5WRwZiOyJEuPiyhHehD5EMya
AbIEgB8/SAUsOfUn9fFymi+FCB1qd2nILoFQACmmqzG3KkOtY1Kgt2MveeFSvA5a/XR79/aXtpHB
BZH1Qmiotyh3s8ynjnYw4C1JXuen9/Ghd8AxfGzv/n26le3nRijnZSxzNubEwkXUAqV1zSd5chPk
SeIXycnP01uKZl80Z0iuiOvpOs/LCeb0rJcaKveJhmz5N4xaBOTSvoRfC0d5Li5GjHiZdflG6JB3
b+/yriZs1sspXj8voTr1LRp+autBWXrNRiNn4ySJsBTPjuvKXm0kcTpnySvVS6NLA6OgDmBYA7VY
70HOeihnxWml4hhZmCvrtd+oJADQgcQnWa4rQVh3nXXjtpnTybWZ8SZWUF+NPquY+WZQYpY3ntSf
rAwpuSKfcx0jcfI4/SxiKx2sEI0Ogx464/gYo0YQDu1R1lY8nZ8WKjuj9qVYzxkVDdGIjpbzd/qY
GFM+R1lgNKZjLES1+xQDdfMkurtXcdLHNfIFLnkxU72toKhrHzTTA51OBcYf1+SLBPiP29dVYHf4
YlYnp6vcGWiRlFrVW0MXoKHebQnXgRi3Gs7sSG280lTHasJXlMq80u/uNDRG+tUIfJ/svdVP2O8m
2kHO6kRtX5XjGrPYNnyy3tQTQxKnbvsbFYn43vQTANlbwCwRsUGI1IFnbK3HHjOsYGmCjVWQosrd
yNOfkY8G9tsY5IEheCBe9+Nwm8uZG1kGBqllYKEowB8HjAAqgRRoB/EMp0jx3hFwNwmqoawka+kg
SbdZ2RMjE+94DsiJHYRGRWDa+OxyqRWx1hOZearJ+x/avqw5blxp9hcxgvvyyrVX7bJsvzDsscV9
BfdffxPyHItC82v4+MR9mxhFuBpgoVCoysqkUn3mPtlPIMdoMTyW8mBnmxnmeyBVmJCSC6lZ5iEA
WvFe+kfyJVfZ1W/E86AMrmzTb/Yg7+PyNVy2D5hPx4STrFuGqJRx9LK8u5vN5V5T0wiAg4Q48hAv
DkaPvnbD+KOK1H2s97FdTsD7ta1jjpYHVEQQ5cVDFgIct0ipPbXmPhLQPWyIk0Aa1u7H+JCZJhLl
JLdBCo8rCDto5T/MVnupDfMz55jTI3VxHdGxMM0EkgIwU/x95R+F3uKJr6RxMB4o6QemiwVbeug8
SGsd4mcgL3lxhWeQeZHLc6m0aUqHeR4nv9tLOyDLNWKrtnBfemVQ7cLF5qxxM6ys1siEslAO59Eo
FeTugNOrP1Nse4Vxlj5Akf1evaWJlJG508+/IcCi3rIyzUQ0uaustIBQJo7f4PbgiH5S3GVXH/XY
zvajW3q4B/+gXb555wH6BqEJQ7oUExD1NBFJC5htA0ljocicKn2upn+u7+vloN/b4t6tMPs61AQo
ugyDfk1rp2CarSHUDNKUI3LE2MlOWusshx74XZBJ31in8DlNOVnb9ntptU5me5dWIVI+Y3vFFr5U
wr7yEO3V1qXZ6R8wPmx60nvMYdWV1T7qMZKLpwzV8utv6kfA+vYZprBCmzKFSg5kNAPjjlfL5V3G
bOHaRCEU+gaIdQ3odB3aq1xszMpiMsqbXkW3C/hs9pvvahnzLwpob1GRYOLcqFaWJtDp//jtigr3
SmAcOi6eZNNT382wdYKkb4giY1Y9iCzoB2XQ1slx5ec82OL/cQ/+Xo7FhJ0hWqI+lN4eNN0esitQ
FNcxcQvg/oGb4m9nZ++2mHNB+bYnpcGaKBRHwuELKE7ys/TQzvbkld58NGM/qjmRlbeTzFmQCy3r
8wwvp6aXnWh86oTIMXkEkByvsOjSV9eFlA9hraKNAjATXg1niuwb9zUfLLZ9ub9vIV3syk6VUl6Z
FCgjOUAT1GlvCcDRSCfeBh4rv6bDJug28OIJzyz9+8osKcpcLfIsCQoMvvXKmVSgYxxK8EoXoN4y
3Flf7FGpDnmn7gf5R14LziAHCqj8E6MG1vgvCwwAbKNbZV3KPplFGauNUuAUhkJvJ2n7Q10GjuNs
u+u7DSaR0haltAD1QDI6v4hFYUe4ka/fFNvb+m6BiSV5mAwNaCqQ16upMwsQykoplnfederjdUv/
Ryb/25TO5DNtLxEjzLFhY5qjNRUGeSkHWRl+0bPiM5rF9tKnP82xvxkk4TxaugdhLQdTKZyJ+8tB
l7c08f13MPEmGlNVCSfEG/qiiB1axTC+R5M9YgreQ0nKT4/ljf7PGzNRIAGGbhPRTm557f3LcUbm
dzCxaAQ9JEkzlPgoGLf8sfjIe87DXf/1DbB3qx36/Vza4K4AvS84HqAeyHsWvw24XqSYAP3/68Ms
JVPaqbnaKxjhqtLuMCdQJy7yL2GCOi00OcOyQatPvu/y6BbY5UM8918ys9yBC/BQkPTFbIZ9lJIv
Y68/plPzkCqQBVTL57YZWmguJvsYmNxpMQOhD49pHoEtKx5sQRdKpzNrp2rRQazm9h/Igf6346nM
zjKhcDaHXJm1jpbIaGkMVFdvgEve2NBmxH3PIGUmEkY9FCTSEMnrL3iuiQnQP4Ln0lN+8ZVWdpjQ
16aQy6kWGXUpsIpkL41keVJXo+nqmXFQJKo7R/dVf0sjYRq1jlzdTuWDJLzUC9rAfedw6zbbV/bq
F9FkbBWMBTNLIkECh9h40DE7UWFWSsWlbSEL4YGWthOslS0mBpZLC7YyuaKJneiQxQG2B4UVqJgR
N/phzDgaqcedhtu8sVdGmbBYzNbQdzqM6gWxowSMb+GjGCb+9ZC4Gd5XOTLjp6IFeIrR4y2gmo9N
Xdqtzunhbi/j/RnAeGgZoddddDCgFBaejwDtxd1Bqni05Lx1MA6ql4oWT4irQTQlThRqrjJ0nK26
HNJgXjSMy8W6tSTG8saTgoFLgJuTQ/eCzotHmUuSJ5rlSz+Fvfbjf/tEjPdJrTAO4DNKgyp8maV9
ovEwWLy9YzxNMBJL1hM8ujOj/rbo090sxs/X17Ddp3j3MxbIKRbg21/qt71DHQNRhI6ug4LVejAc
SMi91pFPn4I8foXtN6CqyhCikAA7ZGHSWtLPrVghZ0OrAqmiBAEhOsNQ3/yVrAB1kJUx5kuV0Hsu
4h4znFZW20bzo2w5gLLNw7QywHypcKinrNPA2oWynd0bja2CHkLXOVYuR/w/rENiibm1OF3kEdrb
mEbqD1TQNPMw39zepn7lWE7/OXoSKe3o/XQW7nhZNj2oFzfN7yVKIpMaGTFofVsZ3j4UX9Rhj+ZG
bDk5j2Vte4kaYF7AqoGchwUwC2PfCM0sIbrev4F7H4tDuG9QlYyhlkLFgJQIgAJypPOHXKfcvLXf
jbOHYezKPl4srBHiWb442RbgC6ENQSBvcuIbYCwjp7mFWMv3mNh4EO6GL5zTSF97F5u8+gHMJisj
ZhraGtf5GDtd7DY39ZfSp1jSwVGJt/wJ/H07eq5sMrkmRGumHhAHDBs7swOenirBxPqES7T53Psz
Zf2kLGLRI4QFea2DzQC3Ms08fpOUGDHEVRHgGtlRAPavGm4JYfNormzQ37DKR2SNLJigBr2CJtmE
oOCMlwM5/1K2SqWd9EpLQPwS/hue/+JTgl8TZDW6dCkcOQrh2IYhKs5Uriz/Qr6BZOoADoTofjzL
nvXZ8ts75djtrPvsbnyEPCmm2G8wYPpWAMvs3Ot3+O8gPWici3875K9+GXMly8MA/ecMNz/lJwD7
qFvdEOgRh65qd7R3AuA8KEo4nr0ZPlZGmTuaqKD31FWE4PjUoETu4mM8F474pXtBAHt9y42PFoQ3
XI7dzRO1ssuEfgHJR1xF7a9SbrITTSQFy4ClUnGP+iDuDJ3XJtr0agzzghBbwZQOi5xWxaGOKgKe
w36Gf2WhNyop1LUs8dDr+aFJk6+jkTR2mqG+NIyCO0vhS66os61l0yfdKHLOO377rl39IOYIWNoC
cH8H9g+wA2KAFUrpv+huh0+Yhzom3zlbTgPGpee/r5/JLCeyqJk0oFce3cweLvZDu/vHCGaXSqko
+//RGOPMeTmUbTKMoV/mmGwD8P7QgiMvdRtXCHIvg6jK3zwgV5vJOHInDk1VSHoayF2KImExEogN
Esg4YNoEo0ReZwCSi4HIthYCzlo3QxklRAWFAthN2Hpyu0SynC8o7tK2BGUilHWH3Me+jqGbPrTp
ldh3Nk/BZbs4szLLXBBQTCojomPFnV/vhyeqoWDu9VN8Q6dq2p9ce7xlMrfCTLq0AqEY2gMYvdQP
VPEydCfoCjzRBhf4cZ7DBx47xXZXZLVI9oyYkth1UZwGrTu4Rb4TCTgtQVABGFf4maQ2yl/VvkVP
VHzpj/IxPfMGerdP6eoXsMemEFDONwoaIcu9ckoO8x2tdSuOvqMU/hxf2ozHK2vMudHKKI/GHNdi
DGbD1hXBBSjblCOHUptEuS/6UDutbTKA8uCviiMr28wRkmRhwrMGDjUV4ehUUnjownm261m6l7Ti
HBbyIVVSt5osjkDGdnFiZZm5DURM/+Ho4lKefH0GMVAVDLZ2Jiflmd9FfGtlX8RBwLEwBopRJ4kd
LMzDRtUHwDECADcPaZ3dTiEEKBYpEFNxB6D+N9DGnUxtuIkB0F8MNUiL/hAlk99XmGuWk89TYdzX
cweS1bzcGUr/E8h+Ow2lylOiqLITQQ6srsU0oTgdx1YHYl6bvEzH/7DGM6riQVH2fgmksToK5ygB
QElrA7WBzm0+BSGBhg7HqTbz59WKGaeSCms0Ma8NSUm8TiYXrwRcNDtpVzg95Gv2KujmkOQAMIVz
JLjci4d+vWsbzviVXkxtslDz5BV4XNGrDlQ+GoLE1k3tgXMxt9MjJbxCJdtFS+D64nlrZ1yrE3pR
S4yBvh3obCJFtNKshovx20xoIJiA5AI0OhbLXSoq7ZjUy1teufjygvs8dZPzgLcR+UGAJuc+irYM
gixU16CeAlUZFqoL7bpZUjAO+PYoWoibR26U7CKv21Un1e/yH+D35aBEtjKotUkmGMuY+oiaCADN
qP+uRt+4Y4i8f58Jtd1SVKhGoyg15sSeBTzmNE6k4VlgTgKIVrOsSCrwYVqjNw2Rm+S31/1t04IC
rkML/JTgf2CcXc1zdUpDkHzGRe2QDvk0eLCum6D/BHueLOjvqbpl6iAiYl6jPVEzVZ6RyC0q6K5K
VDtzwy6KhwX3gwZo83Vrm++StTkmzyBKWXdZgitJPiNOHnIfUvMQh4JnS84XGWoqPFTLVrwAZYci
QY8WgzIs8smCzmUyJthCkzzE5dMU7obm1kT3qVdKX03vr69v05pm6KAKoSyRbPamQBVJnlM4ndTn
HgE5oiGjjxSCbD0PkUfeC1nM29HNo7syyeyoNE1mP8QE5BWuCPwBcdTKT0PU40cX+3nQfqjl7voi
N5HAIKz5vUr6k9bP7SUcUhQVabIYfs2f2r3qkMBIHakACnH6JPrdA1TJXU3h+Orm1W7paDapBkTp
Ffa2zeoMs1sjkLnpvrkxduFevn2j2d1F3PbcZqq2tsWc7miR+ipuMIwBKUW/dPPbMgQyYXobDARD
Tzi7nF3dPOxQlQAHF8Rl8B8fd7WuzSYmFfCABOx7+k/olfiW13kGpKXQVQey+sCDDGye/ZVF+otW
33HShkxIKWYGXaIvSyWcpjz0a5F8rRrZXwq47v+4RCYmmwkoLcxfhCtUeUbWXCrSpdszXLXyQ0oT
wk2CaVv5IsCtFsl8Rx2SLLNaA0Ca7mkROjtQplbVzw+8TtVmYxmV7t8fkI3WaRqHPSVn1SS3DG1g
Ix5pbqK62Tm9Nd1sX0DbfN4nqEQtXhdM3hskieNG299UhWAHSHV0EGx8/KYYQhurkaClm5R3dX6q
stotrNc5+yKAfpjzOenWXW7tuy3GY+duhEJWvFAG0HKf3yknyAT8BFjdie6EgOr6RP/w6YK2Xo6W
QSk3cWNhbJ3maCunVdpZGDsd+HgTYO45/jQLYK5vH64vbTOOvxu5YBmVlk41gNkJEpJ4TYRhM3EO
lKSyoyzehebgiLPA+XCb6wJ3m4GeH8ji3kq4q3X1RJlDUYCf5ujtivKx7EFeGmne9YVth9CVGbry
lRmw92K2wKTg8XO3r+7pENMIgEF/yydL3gxoJi5CEfxKlsYmlSVJS3WsAfjozdHTgPAkCmc1mxbo
XJ4MKgH9gk7f1OoJussYIKjCfC92+qOhZrx+zOaBerfBwuCmbm6yQUDpnA5+jTfNjYK6JvrP5/x7
dBrd1p6eq8az9jxk4eXa0PsBJaOF5yqeASy6IFU6IalDRJNI0oNGm+9bs+VkKxttgY82mNhYVRlA
HRrOUqV+XnpbB1yCSkoLnrw3ihvjPADTCPF6ILq4A24bScRH20y0rCvUBPIIiRko1ZCqoDNBsRqY
BfGk2BEfKRUX5l0Em0dmcKlZgIf6emOZE5CFoM0pKDok+UYFoxonOuTucEcAYwBE1mnw4Mm+5PfC
aPPghxuQn4+mmdiV61oyDSqq8m1pQcV+Qlev7p/jhnwbs8KvjPnQV/PzQGVOMvnZ0gFE1tGxSXUn
jcBMhuH5fikzm8zJT7UTA0Oaf8hxWdrFqH+XodDEiRWX8f3Dz2UR6JYZVssyIiTFJ+MRwOz+BgH+
WYMuynfo0wNTG7dO7tXniYdKuzxzHw0zjxKk63VTE1rM7tvHTtAOmOL2gFbaj+bwUJYVLzHh2WMu
zbFtSTzlcIlYi75ki9o7etEdxzn1wyK8z5P60/WdvYz1H9fHXJzEEkmkd6gaERH3NLDuQ7o3eeSZ
GxnsRys0wqxC/UKhg3qGhLJ1ielovrQz3TZCiq764Qu/3MgJWApd9MqcsRggNooQjKcGWD75WS14
LOrb2wblW1Dl4inHClAsYRQbjQaVnrSednHbB2nZ/BxNkGZe/zzb7mCB3EDV8ehmNSunHlXKgfZS
lgwM2L1sJ9NtItZ22j/r3HHsDYAT/Uzv1pggnI7JUktWiRJiq09gQ1OejDpToQNBDmJrNfYEEmfb
kIrzkI5Bs4hQ3u6kyZYF86sQ6YDTzxVvAzYq5R9/ExOc9VQyoBP0NpdhBvNN7oPY5lDvkoPuggby
oLpKa1PIDVJ24CMtVCx5uSU9ch9zS/wC3H4SqlEm6D2ZI5J2oZaaugr9QJd8qv0Kqkit92tkoXR4
j4TND74yxpwUiOxacU3w1oOQ0MlU830tDk4vy3Tq01dF8nTdvzbj6socc1JG0For89wlgaQPD20h
7+a0vlOL8SmRDc4Vf1mxpNuo0/khRZYg/PnxUGYCaUdVFDLMCt/36Z3eeX0M6pXwNpM1W8plx1Bn
zqfbPKUrk0wwbeKW6MBYJAE+n70Mx2V+kBVuy/8yQ/+4MMY/hAxp5xKnqFj289ewj8+TBrE3oCfy
QoYyTYkoNLngk7tXh9QBLggkduoNGb9AmxPjrY9QNTyE5edMqTkbvh11V8tnfKlUrVBIQTYIvGL/
WqNbubyoT8mT5ugvfOGKbU96/7yMJxXpvAxxRF97MlSt+h0kx+2qV5weAtHXffZNOOryQNKXlwK8
MNQLP3qSUaWClLQ4I3RUy/KrzI5Tu7rRMHS6T2H1DDSov3jhsT13TngrBOM+ulO8RHZMP/bGXfb9
+g/aTiARnv/9QSyQp8atDdgx1j46wBVLfg7dLncBCVfkqW4KcWYM/4VgLdzxyvObFx09TtDPBYaJ
LSnKYqTUCgWQd+1Ti25H2vOA2TwLTIqqCiFmQ0Ut9KEP6/alXeely9m9zVO6WgTzOcehkNBOQnIA
5qZK8ynHfQuYO6Y4hk8YhgkfhQB1xJ9/F9ff7bJzWr3cqXJUwo1gN34CH4SPsZh/5s+0kw8kTHB9
mZvnY2WNCX+lpJZzGmKVY9E8JDX5NFlLkLbdc5ooIyfubZ/8lTEm8OlGPnRih3KIej9hDkyype+0
Q6RDACzhKhFtfz8dktdQZtcB4f94HGtpmYpBRPsEAoLHNEZ6HEt34TDvr2/g9hMRqp3/scNkJ1KR
Rf0gSPSU4bX0KXzVPpuvBQVgCzZg9Y54mr4KgPeceYX77bxoZZnJQWYrmrohxD0SvWLofAYHbuZN
og1ADWQvX3G422Ds+GAi+pUu4tzKLHP2Fq3uK7FEgYR43Ql0u9DHjs4dfQd78gvPP7cfoytrzDE0
gAVU645WMGJnnL386e1B6kHvNn6d70LfuB+8FvP1qKc/SjyQ2Pbp+P1tWYovI1GN0aBz2nPu6oEK
SCBgQ5RwwnQnZ65siOjcADnncz8tvZwv9lhVIAePiU1wTzLHUogqqR4hV4Q9Fp3mocm91Kd1qPJm
lp38Pg9yztncDKgrg8zRzCVtQD2FBlSMFxrkWI89BzK0eR5XFph8pNNrUe7FArMm4fAN4J4F4y46
WLBN3ttx+95bWaJrXb2zFNMqFPDy0hNJSSfxJO/dFIS4TuvlDxomRJz8XL2YNzxExwZGCCnXyjAT
ckRNGCyI2f3boHCgzmFnzhLoUArJD6HHkzjk7SgTeeopNZc4pubqyBPjaZ+rX8j4kxPfNo/7alFM
lCF9l4jKghuQdl0svJHpoDTIkMADT44CBzZIT/M1v2diixwtJaibQVkezzCgRG4DlsOqNAHz0NwJ
E3imILsR2CevL3LznK/WyAQZqWisydDgMYUyu/nc+2oy2JnuVYbkXbfE8xG2cJ4QtFvBwk1rDhOS
sdxN7q2H2vtFgZefeenExgQb9UkdA5iSoUmYMfh4GPRYmMAW+uaT0cP0RM6Jamdf67vhNAYgRYJ2
ZHSaDiCd3KuIaZSkqEKluziGDykS2HPlC/vlefzOI+bb8F1LwY+iXXUNY/6MV+ldW6sQTweQvqQY
noch+pxmnPC9gT6W0EpXIPUK5RADipwf156Dvhd6bxHNyCUfJUIo2lq3k6u4qV8fl/vFEQGnp1zZ
+kk64hi52RMdlioD0ymfi+9yMAJ9LOylH9d9YMPbPvwsJj5FltUukNahs1M/u+4xgSSmKJ66kXC8
euMFCNUkAL2A6EJliW0ERYJYTxW9Ok25umnVXYKnSNj2dpe/GENyVPD6vL6wLedeW2SdW6+lIpQN
lKzFQ/wDPW/oYygPGobvFY9inXgIGeokTLT4YI65JZVK7aEBSR/S03Ob3vbqaeiepzxA2Z6zMnXj
fvxgirkfG30xzRAahRA0SBNb1SFaW8m+FJv3gqzuVU0DODLpPUM094sB83muu/ISOzUKi7U2fCVp
tZ+j+i4L9dtcqx9yjH9OjXKDouoekpGYLJ5e2l47DKm5L8PSDXOIpCuK20f1a5kWJ31MdxhRCKJs
3BWx/NNcStfIlKMYd7u0SU/E1EEKD4nfbnixwF6hmrkrzLz6/Ab5D07Uu0uxHStRAN1BUiP3o9Gr
h/isil5x/SDyIc1bt7gF0S2VtvvAjcia6jOpLtoFklAqARk7kCKiUn6K5UG2e910igWV9Rqi46Jk
j/ljo9Q7YZgwzqmQ50wqHAHw9hnPtFyI7UTVn5REwyR8JbrZ0OYgyq+OKHecorJGAUZ0c+mcZwoa
ZFllp6S3SQ3atgI9aIIxkD7atX0G2tD6oBnE1afm0BiDp5oYTTE7V0kn20y/1E12B4oaWxOJa+bh
nalbJxTIXtoGqG9j2M0NFHGE1BuFUwckrTz/UwyZExqlC3pxKJklIGSvjqUh3pK63UUlcYbqn34c
vRDi451+n0aYuCY/l65+jczYJvJPPcL099K5xiB4Y4wRZJCo9ielVw9NAV2aGkK7MrhitN0UfxpM
TGQ1tFab+IMu2DNqAdqAZFYIPYJdsaojmSYvNbKHsv5ZzqGXW48xgZ5GhvwWQ0CmBtKzyPAmq/eT
XDhJ4EI268lGUc7O40+tdEvGryVIiwWBfFPlzLaWHMhsiJdxQszWxYGmtkJ7ppD9Ybk9NNRy57BF
OkKTO7AR7XTdMfAFb6FOte+fouFYfp13vGtUpqHkItS8m2WbnOjetqBrQYYgHgZMYjVgt/wK5ucf
ofIm4kLvTfnFuBNc0wPDuHBX4RNxEuit5hgE/X4vneUBKaIIHfACS2+8EsrPsSMQp3huvlZnAbO+
dDyq2SvP2aMm2NUtmD49/kD89qlc/QYmDlqhlsmLBsrS+IQ4qAeL2/4gGWQgHXC8A6Smk73pUzFz
7pNoMwKvLDOX+YQ+Xi6I/zKT5H58qyg7VC4Hx6Twn0DtbowvvLL3BhpPhpoylBpMEep0ILH4mEEM
YjSJMfSEUWTHuAwutAxP6+U07FS3gcTHLDhm4ielzXv2Xi72o10mte+K3IyMogOOS56+gqTTzUXr
gXOSeDaYFEwVWxXVgxpVSUdAcg9qGYwXGqCO6z+rfuFDKYST3F8e3Y+LYpJ7keRxZQ2oR6pSbxvV
DkVohAgOapZnhMl3o7IkEZk6ze+z+Kx3jVODTsGsg+ubd5nCfVgK2/hN4lHUtbkEciMqH0sBGMKp
DcxKe1gW/dN1UzLnO7GEiRohs9QRvIm0sMhchUC8LR6il0SPJXsuJd/SwvMiDHsZGoC6jKKhqN0l
hS/Pr7NxEPDwHSh8wDSPag5cxq3RHJL2W2YCO2+KmNYuDGhnXv/Jm8cGyT1kKS0TgnosPLtPy0Id
Zcj8CDs9aOdj/nkCNaHl0zZZnbvAQAo38o6HL9s2i8EgNAtF00AL9ONpNdtuamJkw/7gQ38e8dGW
wJaE5749987o5sjm/0LyW5E1tEDBVIbr6FK6MlpmJe/TJAQr/z9LP9pJw+Oz3HIAywCeFFTt4BNh
g9DcG6GqTnHoA25wb5LyGGkcH9s6NGsLTLiRwwJpbSQZfiidx0SEVtiu6v/GhmlhzB3EbpdKjmln
GugnTyA3zAANHYVxV0ekRVrVJJx3zwaES0YjD8SAOspnl+KKaUep5Rb9X1b77Bhh3BFu92eiTNvW
FKrJoUoShiyZV8g4NIVYVJEFjZhyP98sOzqyJDkjntG8Qc6NNAQrA30UriTKuM4erFAlIBbpoDhl
IW7Xk/ggG6CKm9HKEVG4sOSdIYk36ag4dV8Y9hi2gTEYxy7qDkVZoXqaWpVdx2Fmi4Xl1qEO8jux
fYmn+icIhDkXzIZT6VBUxpbIuD3RDfp4GoXY0hEkTdNfAMJpP8emp3evnEBziV3FfmimjhYuZJ90
9sRbYdyGfS5Zfqh136YRvJN6m38z0vDTKCPATbFROaSB+t1oCIstT7wxYnowPqaFsA8nA9sXDqeo
MXcoVM4grdkmSbBM+iElmK7uc/25BKW204c5d36YBrBr5pgblIgG2HSyAW0gxZkfcG/fZrv0Nvxi
nmpv8KK9bncxGlSSh4neO560zkYYonBZXQOMSkJlmn7vVVk1W5JirpB++yqwu5JMvEL4zPmcNHu8
WB+kXumYBaSl2Wa8LA1yLfSp5Sv6vvcsWzulLrB2+l45mJh55GVZm18PdxS6tZaCb8jcF4tsRnIU
lSFO0/StIGAv1eNzl2UnEGAJnKB0sXs4rbqK2AcvgddbdOmr3ZOEIiZtpw4+aNHswvwkJBzarst2
EGOBSZALw5qVlsCCHEQ7FWxSL9MRjwLNpvDx1paPZrnnBaSLHWRs0lWvVtWDMRes0bBJBswOQowa
eV2NAUqztRw9VBpOYnERUhhzjAtKBVE6VDoGPyGKXS6vvQbdex7WjWeErnm1JsCZKrMXYKSSo4e+
UHK/K6XaU3Ll+3V3520eEzyMudK6SlUGvyGmT0bIc0LtqJLRxlM697qpyzYads4QaayEXAgUM5lg
LM2lmY0jPtQc0EcbtKgFVw0UHy92BZOJHSCTN7oNROnsIHZwrG/5/to44/tpugz1MGOhoXWKh+ex
jzh+cVl4ZJbH+H69NGNj5lieUuNBmCSe0d438qsxv3ZEhgh3epja12oBZ/snUagcMedpLG85zXqJ
zEEYsyae2wgY7rk4zmpvR+DqFZ84H5Hu04fwyKySdX+lgrr5gFUa6kMN7u3YHQBu26l2szcmdHt5
b27qgNfsMScBdCi48UosSm+kXVt9AqGBI1qF3VuPDWqN11fH20HmNEAwMsmnDMYaQXQoEUSz3GjV
5F23clnAYPaQuUJjgr4DXlPwxQgonLG9gWrN51HSW5+EpWRrphrZhtkGkK2znConC6aL48lNasNy
JK35KpeN8C2jNTu9KGrOQblESDC/jrmROmmBbmmELyzsyn1yXI4STiUdFUb1nptN8qyxRS2lEeKu
FnAuaVCIjhS8OB2onDUt1vNKaLwzypavpFYNJ0LXNhpO57b7KqLkAn5na2j1+e2Br5d6mZp/3E72
0m3FxRjiAR/7jfIVxO5QVAHPueyKu+wFmfN13+KEORZ9C51N01KptbiVEjuuPzcWiI7/woYEVWUR
I3CSzg7ByO0gAfdhDX6nv1aZ6qpdH1y3sJlH4J8G5gKDS9blbHVI9KkkuP+a2uk9xZfsYnoTBpvf
ZgkN8Mdwb4jtL7UyyoSaSpzFtJmpUQjwnawj8j76ZLMCkFBwrW2GmpUxJtQUvSoUhoYPNdWdt+Sv
JfhwFi66/KJkTJ1vZYWJNKKREDA84FPRd6Fy+s9Zls5/e5JXtpi4IU1FO8i9gcQoUndgNvcnS9sl
afHYpqj0W0KzB87LbbL2oR8Kxc7QPUI1++W659AFXVwX7z+CDSciEUtMvOFHKNbiLLVux0ZAJFB9
t15VvYyE46icr8jGkyZVidgAhu2bUKCQhR+ELO4iapx64uahXi2KyV2iPBOA0IGVvtRvoF3tNA2v
MsJzfjZw6D3QMCP9el3z2/lJ84fOz7VGV7zKb/VlTPpI/FtrNPO65hT0K66sNWE8z2mDg53NDkbQ
vCjFhCnicAsqDBGEAA7/WUeP7zWTTCxpzcGUxhEmheQkxcohV/aRUfpm+tIuT9ddnueDTCRRhmEg
YoS9FDCO1Zpu3iTesPBedpxIYjGRpDByCXMOWND/F/9gYsncVsOSTbBmIQf5RcEDZSdnCP5gxu3a
yoBTYbkcowLtUekvYyTPFv37yhPrqVysLsUU0V/E44u61Cr203UxUYNkJdpKKWL/f/I486QcwuMf
RP5r54taon9frQrjnXE1oq3ixydKh2UMYHwNXeW8gNlNpKrbvMfc1fhBLTLxQ8RIZCvksHjhH9wM
9VrwpaaY4FEtCSlrDccriwFuE51stDg5G3c1TLAYLLnDOMbWLc2f6OR5IBMt0qwQm3DAcv7CA3m2
mJgRaVNU6TQy/fe2rgVB+pWYgFENEF5NaMKYdoEl/jCkQ19y4uz24+Hfaxg2WCRuM4/FFIu/3ZxA
EOq3m6Nm8QduvvnYljFYBUV7OnHOhIu2KfErCgGlLZA4SW4TtPn5jYYFxVW1ckeejN/2y3RlkIkZ
otKowBK9xSf1IMVH+euvplkCNjI9oYBjt4jv+Nfl9jNwZZgJIbKWzIVI3xRpswdFo6ucqNRW0aPq
Ou//wN5mnriyxwSQwRLaKdaw0LfrLPwkKR41S9WHTbev7v9ZHDQw6j/IDLbdaGWaCShaH4pVOmCp
6jnRj+ah2OUuaOlL7C5AOIXPp2fnLZaJL5GVS3EqhehICsUZVapbpRltFXqJ1QKQRtLtQh5PwnZI
Wy2SCTNjEg5dFsHkf3/0ub7DhBlMko+NRpdHXvvc7vZNQBlU+9aFs4JBlVtE2Axrq7UxsSYjYVN1
MuxdpkJ/4Kkca2ybP5wSMFjRy+HSGv9VyttLttHfpKVSxf2vc0i7H8i9PMH783PIWx0TcPrMGLSw
gb0LP+FeffSzXKTk75+NHVZtNQE9GAFHPlY+jZHumnJkF5noKuOul0d7Hm/qLHq4npvzzgGrjCjm
ZRll1d/6Cue+uJjuFvMmznNY+0/K95/S3RDwG8G8y4LVRsStJahpZba+IUS7GCjAQjlq41dBzx2z
H90oPY3tcgoFPzcbW6pjeylUl5Sdk6Sq1yg8WPtmCrD6vkzIMWpFAKkOLktDAfpN/5rVT4rlcb7n
Zqq7MsLEmqLUq5rM2OEeen8LcI9U3MCLTm+prvwnOQDPIhNtFBJXbUS/6XRLvLqJoAvQgwe9cas8
hQ6OdObnHZz7gh3/m83WLOYWJmel3Glm55X6fBgr8VEBB4I9qbEnzLp7fWc5X4+dNsoTOVMlEzZz
odqB+t3XNNONTJ4ZntOqTMCJ0EL7FeAomk6wYyc3bQFEbCAQAHLZLh0IL9jE0/9bGkL6GHv3G5XJ
b5J+bKJBRPAJE2L3kQ/QrPM3GwiWa1UFEAFQwY+PsFpLrLml7j+KUHCoMI4jxFQms8jH4Lqly3FD
uhgVkCoKw9bRvP5oSqzqTpmnePzdyKPYqtlTXEoNA94lSl4B9bQ/uAw337TvltnLMJ6HUel6aB/R
60I7LTvpRjn8STVz89W3MsRk3lMr6kleRKOfGg+Lotqk5QARac51cRutDLB+GCKSjCpdSWXlwK5m
roqvpacYqyPWN84H24whK2OM91lT35VmhNX89QN98yZaWWTya5AGqV3TwiLV78pFn0AstDtQEuVh
8vgR6/+x9mU7kuPIsl8kQCslvWqNiNyXysqqFyFrae37Sn39MWbNdEYwNMHsvvdggDNAYdKDlNPp
dDc3O4fdnbokf/NNc6VhiXYXAAfsr5Mzvwt0TW52S+6gZLvLbuo74STCZvJytEgur9bjfFDTEUeO
sU4xdmwQf0bXjBSpC6kQByzaUu5+W81yjqgGj5FDC0Nw6w5UoGCH/qPoLhpu305cjtbGXXSrUtdR
DWbqf5d2inaSiyhNV0KYhmAnWeIy38YH65r1HHGyhWng+fzIqavwt5ttNqNBWuyjWl3lxQ+bQks2
O+gVpAnJy0p39vqcJSIVdUE84a838DRm+mhkc2DSr6uGiWjLcC4fcpEFLqAYUJa0aJPPQVM0TldJ
B6O1BEy3wq3j4ojSy92YWPhMahiFpb/s0JmG7rZYKVYQHd9HoY4qipFmZk0plfC+zL6NACQilhT7
GFoMstgW0ZRsph4frs4TlnZlSoneYVVR+6blitsbhSse3xItiQsWQ9LV+vrudlb5lA9o7GNeX08w
6jemgimN7Vfc0Yq4UDFnfRTJ7HJhtKjWG1Sp9/YbpN/CIYxqT0jWJrhedC5WLE1h2Xn2fr0wdtv/
JMXDgdVQPlX/ZeHgwuXJTxVm+srAqYj2TNRvRNKhgSx0EMuoCs4UP0s4G+O4xhmZA+0uuVd9Rrun
35u+dMPE0dlsi1BFQxAIDfbvR44/5oVZqiVO8T9/Dwvc3uAChlRSzQYPDgrb2U0xX0O5w+hFAYM5
2oUPxQ/QdYteriW7Rf4L+fqTKUIt4yNTjG2wF4hglaL7y+ASkHUwNH2a/9xf+oHV9SRXgUR78Jlm
vshP2FYffbV00azEZPlVVJXONILNNR38y+H9fywI/OKyilHOM5rxspylQW1YwviPW/nbX+3DFHee
J0lDtqjACbX4SpP9vvnRlCGpdCeKXgWr2t65D1PcxS+jDCstFCfZcG5MsPHiPeY91i4UhPeqlz/9
S7f4rz0Q959+Kc2yKLQPt3ZRnGhsh8UPW9xZVmIFld4a24ji8gI+JgPvMrSdey8ZH9/5OoW9KoGT
gJD0dHlVUkfp2v+9PCZd8qdvCo027/Knu/zlAF0+NVUjY1vNHKZSDLMa0WvRiZ7M27HwY//YLzg6
VW0eL0tr4VShitb5RFquIMZ705H1PokTEGxG812+THvDkq+7qb1d8unZUGrdKxY1umUshE7TZ4mf
LOpdUy7Omgygeh/z1imMvnBVs35U5tZN8zqsl+qunlfq5JMZKKiGR8q8x8jdLm7st85oTKftVsmN
oq6A7nJWO0OLkdRFC/Nac5MMf80GqZmRN7/MNolFt7nIj7jossQT6OEk5I61vwZE8k3k/up+8MsS
yf+nYHKinedylSa3VTXusfNqujxYGMYp1NaD/sCrXuRo0az5QyQN9yPKeelQSm6i5bbAu7a7JExO
4T3caTKXwoxdkylxB/da7pYA6kMgvKkBES4xTewNgAaK3Fl4dLigZ5aLWdMVaz5Hf4mvp+0E5mN1
XNiz5n7JrQGrYxoljF1rDPr9JzRKBB+Sb1mOZqXaaYpF/fNL438knX+v6X2Dj44rZDyo1i/si4Go
DJjuAst6LwatfnfowmnaXQ5AQoNcsFPWIm5SG3k75sJJKPughWnQvWPVJzVxxBFP5CLvPnu0QjWR
4zXPt3bz//nyeEdIHtmSMHKvlqzSZcveHwSkunxjQrqdrwbD/DgIadiEy+PiTAfSCEorlPXOnEW4
PPanzvPCD1/hAsw82aTLFayujG9sHeob3R4Ukc5lBxHcUDxOVTb6ZNZZDapWqD8Yk2skgtAsssDH
jGJYViPDMkiWesRMgHL8fXkNQifnIsUC+O0Y63ByVkirMsCVwePwa3EZFZ+ti8MgOzQXvsw76eyR
32Wp3tNxwpJAumkdlGcGj4Ze9PKkBgvQV8K342aEAo4YLGOKDbwv53TTtIA/P8Hldlb5Ea5t82sd
meKcjqht1qcmlianv1updAZbdGuJLHCX1iwVkB9DnS5IKNoLtq9DmPCyP2weHENX3ncLM39c1qUC
gRRTgpxSpTdt/QOsK4MucOrN7P/IBFvkkQf0uaKWStPDqWfpi50XlQvyrdgtzWQ/QFrZkaf82+VF
iSxyPpCPq9ZnEj6M1QZJ9GDVt0q9L+SbWhadpu0P9LF9nAvMazZWcpEsgfqwdvv2jT03hl1jgG97
sNzhxQqaG5FO5TvF0+mRIqB0xZc3GDJJJrzRWu8WWe9Q+5MX7ZHW9S4tjTswwA4uyeSr2AK32NCW
V5KVvy4r8cy1uYqLJpQKaB+r5Nmuls4xK/OGQojPszvNbzOw7hfrS1uNT0pcPiSpGTvaGlNHspGU
mZUV9l3dunPT/ByX/FdeaqpHB6sI1qatgjIBnTk41dxmBr1ZLce/JWhweZRYlau3+U1lVv5sgoK4
1Yfv6dwNQWaVlU+y1tNMdQwXs1uDbgJtDCNYzZsO/43kP7ssL/ZF1oCGhEC+eCiKN9ppJKBL9VrY
je23y4DUbVAx/AQxs2AZlcNKIz3s01RzYyUlLsTAEscCN+5kLI0b2Zj5AVRG9ijVQhIn17kihDyd
nyiigCsXA/tEg14R4bKIOu3Ndjbg7kyayQiq52k/hzlgVp3fvRW75UsaiHLNcy88NckfYjkqMNAz
IPsbXyGY4cbj4l0+URvpM0wQDYwABMRFGt+iK2SVRlY/4+15lz+y5Nl+nFwaSCHgmBAz/hftAtjD
Hspstk/FTPVp0FjtpIrLFEc429PWZXqOg3rXQ31guZX2iSZ4GrITw52oE2vciWqTEbRtMqxV6gpE
ZrNeF1bmqekKMd9RBM88j044vjouJwvDs4ZmckFdTXAmR6NFGoE6tAIe5eZanxpHL4i7CJVlN1wD
3VsbdHEmOIvBl3e6j5pazqulUnw3xWn2JSg3QaUah/e6IweVD7ISofbSpkUC6ItMLND1n5XokLTb
aCyhRKc1rrG018BS+Ze9ccsEDphGDE0B7QI/WxDNij3bPZrfmkydQX2Nk+CygY0zjCkh2bZAfiBj
pJ8lGUdXVhrTHhPyQBH1w89paLx8vTa7WpBObjjdiREuUOSGOkQgdMCsR/3S9Zm3tAOCVuMryig4
vZv7dbQcLj6MthxbjQVLJn2KOt3R9VqQRrDElDtAJ2thv+Bow6A/FU9zjg2L8sOiXNP5x4ISS5z8
HAcATBQ5vPx9RAviooOdGkYt9TDXmeuOqMmTZQlBCWxTzpcE/guIe+lQseAS5WaJIPHa4fUS/WaT
fZrHqvW524Gy16uhjfMvgji28G97PLN5DFGtYdDwuugay820H6lBBMdmK/AcW+C8GgQ7IMiJsaKY
Gq9VMuwzg15VrQx+s/FtLXuBuW2f+FgQ59+lUupdZWJBRTn24JCr3maj+Z5Uzb4yIKNaQvJWUnTR
XMn2qfqwyvk6DtEqJwSLrMHJAzq1bHL/sCvnrvQdCfoYtPvC+EyHgK2HcxiG4gZ9Gxgl9DNy7kFq
bLViLdlkTw7d+9sacj8uqZ3Ch7vsLx+BDeARbsgjc9ydlZfjOtcrzNGD/RPeGZJpZ97a4CiAtjQJ
1CvJm5ZQAW+aIJ/fGKY8tczfKXWhVf1awFMDQJ5Gh9HIT7usc6yndl+DZEuU8W58U2S7lg4uFFCv
GHxDdaZlhMYPe6TULxTEMHp5R9IVjFHPl/d0I6wwhh1QPLExVItnPqFLATokqYGiQafeY+j1ddXo
78smWGQ6c5IjE9wLX07LZqgiXP6R+hANN/mwl+TgsonN3TpKQLlj3shS36QKe2/VgwPppLxLPGO8
JuThsp3tnNBmPKyajtuSn5EA94fVZmDpCsh3RkWbHozHOjThf5Fj7ZIHocdvfR58H5BSoVtlQNH7
9JJZh6pLO9tCQCkCpQY1fOFFXhwqYfWidmADyaGxKExEzxFiSHhBWs6SUBWJPefsfd0rUB1B4mvc
oQoZ5DfRrt2Tq1gIA99cHTpx4G2xNAL/O10d0ZM+rqk8B3OqBNpcokHhCT7YlvNhDZal6RZUn/nU
rB/luEZbgoWMBVjF+Yu5Y+MJgy8H5mHcg24+KL8KbG4t69gm+/ejzMCUM02KMQoa6A/SnRGAsQqk
5RMGJUHr6eaeWCNho+wI4jJkngSkadhGPjuMlaVThghu+f+j7MhMmRpUlE2EJf6b1bXZSwnLEcbs
JmtzZyr8aHgR7CD78HzI0CB7CwgPBJvPxJqHSf4P1OejojV6jfMZlOK5mikKQTJeCpjGVyDeyA8I
FbKe50VkLe9AiOlJrl24x6G+UR4L51oNyj0BEWbqJeFrdW2AZxaKVcKDsBVXTn4ElzhA1jECHRh+
REsh7gJ2L8VhheoJJYmwSF0ZAsflj8ubvHEyVNlid8y7ECd/ykfoaBClhkkj/kHAMkbML3GVCQLz
Oesh290jK1zwt+dYVvQVVsDplTxTv7ddmUB7If9exk7uZ/v8ccSsCdNjma8HgFCWlzV5AJzzE8X5
jWzl5Ldw6e2SSnm9ZPaCOikJVfQ6QLuyUw6oy0HCVZTbvj8zOR9GEMDaQfCAxy//nDdaIs2TIi1B
ZZS/5WJB1a/LlDCJG880Y8tTdKv2ZFo9Igw+JWb/WmGiCOPOctjryuysa5k68ZKsu8WeU0dVJSIo
GW45gIL/ky0UOUyDz/Znc1qqCbzyAUYJjB4aB0Oo5CLQHtvTs11QdHaMQSJn8wTxlV6i5AVWbJyu
Yc8QK6y1JIYZbSQAKA+CvA+3Feim+QnTnqQYfUtiGkyj7ueZ5SuZ9hf611e2ahXO5YOzlQyqio7K
MZgxUVviSZiIZs2DOpc0GCCbcqgC1OIkJ76GKni+V17AUwQR60IX3WQbjzNYRaatazrsKpz3EoTk
BRhdip2kfuX1N4mnfsuRekhhGVRfFBFF88YtBsUSqA8z/hCwFXOviljTO5A3M/zg2rpyeZ8s/1jV
FoOgxxa4ezJO5apeKJLq3Ly3zB/d8nr5Q204+MnfZ/9+dA+rhaLHVMYKxuoXmN6zHuz5goRww+9O
TLB/PzJBI2KBRg8m2nK+NZXW1VYaTl0TtJEgkm50sU53i8vKJNKoJANPdzAE72prO1ZetUPVQTHS
FQ7obXjbycK4uB3JpB4p+/rS1ehTPwHaDJIvN6Mne537ifn3jThxYo/z7kVi3M2o3AVmdzCdxYte
yJfZJYc5RPnO059WN3VzemuH2dUnRva2V2uaDCiBgQw+B5iVEo/otkJsupl91VXMO0Zx+wd9WZZ3
YvDCVsaG9X5Y5C58FSqixahgvf88YxPa4k5yWma9MhKcM3OWn7vFtFxlhPASXcltZWXX1NQOiznr
rq1O+1VKf9JxFNVhthKck/VyZ72f0c5IBvwGTXUZGEWKnL/xi6sP/pBPfNWNLPLEJnf+s7FZFaWG
zbM9FvZFN4YncDqZAgobM8eVyvmv2itd2Q3woOpnsb/R3e4bU6HVnRIkVd6ncv7N6IYMnA0rQc2B
z99oJqtakkxLMNkO7ZwVzMxM0kqfHQncLIgN1KOp/68AMWypH4a50NCVUqIYDd7z/2JbWVDj0ocT
W9y2Gsk8q0uHbWWt+9R0NGTHTHMOw/S5n4ZsmH6AiinATLMwBG66z8c6CYdzjCG4G2UsKPwZc6u8
+FDt5ABdwJ2xv3xTvQeYC+vkX1Wkr63MamqUe2TTrdDOW0ug6nYZWf11rcEmaYCRNqTDjTnf0nGO
ndj6Ktm+VVsQ+ZRe5eJLTJVgLZf9tKaeIimC7GMzGYDwEIOSMT5m7ij1hr60uYJvXpEfJUZRs0RE
rLp9vx2Z4K5SKbJpKlGYeEdNzI85iCFS18yBmrB24trzxiAG3PjIHnefDnZXxuYMe1aBjLzcAU3j
yOa9oeG+S2K3gqZIS39T8/nyp96MxshTIWSENzRjHD9NGVRo7kHoKVrAu6If1n16+DNg/ClWmY0X
D4xopgIFFoQlvoWpTgR150aWA4w0QlyYsfRBYeI+RgPzE3WjrWQIRPGKIUOGl+g2t6NjN2mkV1UZ
DcwFksmrO64Oqd0FJTkgdhe/vdcx61u4U45atOi99d5k5o/QsXUuLK0l0fNGx0tDbQs3je1fcru6
CehKPUD0K6/RxoDGU0rdOM3RcaKdlyp552upGkqG3jmaBDbmrrKQ6qwaQFU0sCPZHRZS7cx4mX27
GNfrek6+VYr1WJIhdjLa/K5t0rpkySQnJYNbL7pnLCP+Ah7UU2Q4XVQlblmUeNWPnRvlNv5Ob1/F
eFe4qpyglSeD0FfXc0/BG2Kh6u8J0mWpVN/pjdE6dgPJa+Touy4z7Ad03nOntInTEfTMmqGnrrrG
O6pINzkY8PpIyZ9XFVFytCrkvNU1EBP3U6rE/mUXZkGX22kdr1oTfXHLPpfkBKgub6Uuo+90jMou
DQc/Ab2fCGi+ccHhZoOgM3qqJi5y7qBA/M8swX++BDL0xXpzgjr5c20pgj74RmQ7scIlYikhY5KZ
BThaqHUtFeVep4LmgcgCl36NBnbLVGBBizBsC1GpSCXu5S+yVWw4WQX7DUfvEGIbKZRecxQbrq1Q
8bSvWQXNQu2G/qyvmahN5dMr6Sr/ISIT3yAkZuW5j4/EXQwkU6exmPCR0DX26luM5NlgzV2h15j7
Zdj4JStWp4m/FJhbHUJhgXwj5pzY526NarCsvp7wFm99K0yvcr+dH6znNWxrJ76voAFneAWqJ+TQ
i/IDFk/4UwAaZvQAUHFgMiKnWx6BLmUZpAHlk2K8MUbT1QGon6G63WVoR02pM4wik1sNMBSSZPCG
oh0A8nbuSKQSWn2A/WiBVDmDN5YgNGL0wbLhKt/1Xz3YWga3tZwcYN7Hyx62dRiPLXPHxBjaQc5L
ugYL7R2a5WioppBrNoLLZrbOCjAUAG1AF4pAc/p0U+VZKSwtrpaA9C9q+9AtD5f//lbtBj01bCKm
LVDs5WEOclYDKRVHDGQTHXqn/Z5YzgTtp3pfe/RrBz0oYT9ly0WPTXJbN2WaRVV7WYN+1Jwx/5VU
k1+PrWuDmFWwuq2vZGkG+4+lY3qP2z4tymuarxraRcDED5aj5tBIrAZHx9AWOMkTR21Q6iSZsNq5
9d2ODXPxJ4vktaiaGFG0xm6Sw2iLxGhES+MCDZNsaWPDRotv+k6M0Uuyr5UilBwRWeHCSdLo+Tra
sNKiVO3PPlP2lJGAgs8CCYwBmcncGdxP4OKZE/DRBG6JRA0lTOssd6JSlneRxC4Ji6CI2Xv2NPi4
Nfwoq31Tui8l02nW1ZkIgnluh4YqQsxs3iHHP4FLoNAL0FZDQdsKkhBvcoFJMiVBHwLkHg0TTGeq
oqruksEZcEoCw7vsu1tPIGhAf+wAF08zhS5LH8GFet/+KTngu5X/omgG+HXljTdJ0PhDgTar0jsy
nmD9DlSW36tQND266QB//wpE99MAFDeFulDIhQWKFeZl7Jdz65WqCA+3eVyOrHBxXJ9lai8VopBk
E9+gHqr7gu0UrYMLOtKSm+MAaH0wLpWzQL0SAdFtVZHIwtYl+PHRkPifbhfS6TkaRlwLbaoXTg1F
cQcNp9pB2bx2JAPoW1OKnm30XC57y1Y96chbDJ69srTVLo2qFcNcN/S/89L/5csEkeAnUPZsKf/7
hEL+43Spaye1iHASQgMeNHlj3et1e53043Nq5BjeuzeS/dyrblZBb7cZHZQN8bD0BcveaM1j2dCQ
siG+RNDRPv0REYjJqzhCfJIPw36+GSAaYDngGBQm3/9jgz8s8ZEQSklFZQwraze0Lga3Q8sjUVDA
nuZCMm+XLaFgcczrz3f4wyT3fqTtBIR3Oq4fANg2uWdhZ7mlV7QXJP6bJwTBFnkAXlAKj0mVNKC6
mxQLNMxHA7CRWHoGvfXlJW01l6HS8WGEi6m6ASHxekTC1r2qBzam1q1eDC2jm/KL7UOD0C+/RT8T
xLI/iGKyQtnNih0R8clmvDn6GVxsrfIM77msxu3STy4hq6eW+8sr3UpyjhZqcXETgNyxtY15DeIq
BWHS41I9N2OQ1aJ+omAlfO8ta9M+pjnsqJ2cOG1EG9cikuVcXs2296NAAzAvxLZRBDw9Z12lRoU6
TCvYfhgdQ4ZRITQEGEeZBiGqnZh9Z9sbPwxyx62e6dQqEHoOtM5PktuKfh87wfna3roPE9zxKuey
LPKqhQmNQl5wqA2nar5f3jjmSGdHGGBABU9CJnTHX2zQ9M2NZEEdE9dOlo0OjdHmTwx3paoTq7/1
pvFnVeB77IdzRg08GTAgYioqwNHcwpZyUvJKkWgwg448G7KrtN33I8YX+9iLq93lFW5V+k+scUd6
UXN7bKZi/U9ZuHfnGghZR/IhqoLiMMPP504lVIDf+HonZrkjPEelpE6aiabzKB9qA8qp3cvllW24
ICzoKOzjYoHGMefzsS5HaI/FCL+T4XWQQ4RKKpABKsglLht6H4A7/2Am5NwJZPDQuT49XWPWaFpv
RDRY74B3kYawpg5gq9+MK4z3h/LdCmVnN3pC7cu+KW7Xl09gQTa3E/VsNDJMU1N5+hN70I2kRr08
mF6VQHdLP/WZxOTCsKufLI9upPgAoP1tkmdCoVGeTYUMk/qDNrrDXnkXbJqo072BykCMlhXZ487i
VE7Z0LIlJvsIuSwARZHXeukz9eYnSSghthUysTygIUwd23mmN1KkWtLbyURxe+e3y751S3ShEiSF
eFknfr+rBQdxI9QAGWsrKlhIUJngO26WTHPNtgkFkZJ10HbWHnO+mJEWVSG312WqQLppgHyc9dmW
GgFHS2Cn9/VDdZ/7jMAGV/dfoChD3yn/cflwbJ7CI3NceMlpWaogq6WBmQdqOe3W9GEwW++yEeGi
uGiSyaUxLioSgmTfQOyyBUAR0mgHvPAcdScugWyeto9F8a00KymlvoXkTdA3ys5Eq3IV8TWJLHDO
bqkNkbMcl5ssRW5W/1amx8tbJjLATttRhdUYzHQhEpbQtMlfRW7fVwn5ctnEVrZoKEfbxMXF3rLS
0mSLGLzZp29jiBDsQMntfRiMBScG9WFQ0uy23RuIGbYnbNRvRo2j38D24WidcjWsyThindqdFYIm
4yq9yb4qD+Ue7N67WpSYbt+mR+a4SwcAZPBQpVhy73f7Lg61FOBARjRk+Erkry69BgdJchCe6o23
xslWc/mWlbcqGTEMGqw/s/tyF93rHoY1QEmFl6N7+bNuHzZo3IPmE/yrZ5DZTB/KtjBWGuR/pW/k
YOwib3Dm1+oviqmaT9BwbLxUkbUCpY4ROIhw8n24UopivQbRfiA/sEeHsgO2z1XvaMDIvD+B3dnK
v5A3YIAAeBZbsbi9xFTXpBt1PgY6uqk1iVCNNttQ7tPGXZXmWzRCsNLOniKT/EiUpnSgMPRFa+be
sQD/daIhvhv69snWF3earV+XN3/zTB3/OC45jCXJLCZDGQD6pG4U6phWbnWnXpzI62eH3A/Q1axu
VQdqyYF0qPzEj3z1+6AEl3/H1m0F1n/U7IHXgCgVd7SjNJ161G0xPkrvaaq7k7LXDTz67MGnoGps
mqehFSH4tip6hvp+KZvwO5tvFzQlpM2zBYer89oXJtytvaoueUtxhfWBgemByY2uBvBaCxsVWy54
bJmLlo2hVXqWIcPTG5eRPPdO8cQY5SnY7AAgS3xLdMi2DvSxRW6Dk3VZpEbVKVAi+uxWUrYjcbFX
0WeXoi516qLOnLQY0Hq2WsBEFRmvbDUmzuXPvNVfMHRELRngeCTT/AMIEqCxbGgoiMVv0l161f+e
vnY/sr+qFz2oDujLgFfbELj4FnLixCa32WPVFK1VYTSQXRu6O4Zx7hgYcJAOwKKG9r8yR1C9xHgl
0U3+uZVaCrSSF+3PA0h3ezfad7vFhcYb2m2iyaut2ILIotuYgtEVWDu9jgpK8crUURMqCivCUdG+
lsv4oE42RXPDCDA8shd8wS3XPbbIXYCDZLbEaN+f/kyJ559LlIiWyF2BEOFJRyrDoJXXCAhZUAy3
/ZAexu5Oi0QwiS34CZ48GLdRbYRq6KqfbqhObTtbmWqHfJj25lXpThgx6G5lRvYj2sqNaiWBZLgM
RDZUa1GyPLW1pmptJw0QVJpWeqOsugW9H2PFnczXyfraykE5YTimjgQDkSrLkbn3JcbMAa1BnEVd
m38aQH+0BaIqx4XX6Lq3yH3r0BZxbpV3XV/d0mQi3lSYqLvVWe/oXfFjkJbYSTr9erWiK+zfnb5E
ft0W30HjFxgaOtntfIgTDJSnuWe0EeZAiiQcbaNwsm6tMahRZ2FjWrlb97VITnTj7mDHTUYkx/V6
9gIx20bK47aWAytZHFu9SuZDXX6bU+oA7eGWeuoCjuFdPgbszj7bwiOb3DNEzkGFm0vKElhWc9DH
b1Z7mIBQ0c3fl+1sBcyTxXH+yAivsjKiDKIEakm/d+Pv1j30rl3GD4oH1jfp+bLFTef4WBn/FlEZ
1Srabcw5fsnj6BTycwWdLboz06dyFC1v41o6Xh6P9kIyDbacWmNor3+qwqa+E3KefTRLAYE9pvfw
/7hIMplGXK9yB6pwUGq7bWslP7rOBCh9sKo9Ui/kG2l9Iw/1bd+gcIoHjQNtU+JqTVF76ooawbJo
JgThARnpjde6tND4a6zOBRX+rZJr3tLQUJm12zYfr6D/cSWty5usRD9Ma9B2yVw/10NnOXrdoZ6j
Zs0jVSfJ1UgyuWsNRLw0ARkxgv9mVFFKzaKfcWM8lboa9sR0o6R6arQK+VA23dpGdgWht70Vlbte
HWdXsnQ0JedGAjEoqo+OOhR5EJlN5mad3oVLarvVWOZuM+WelVb0qoMcrVIvg0vVIfWssdbCdjRB
j0KkJmiUTgoTKTKDPu+hqiEnxuxAeBONuNYCJUX/pM32rjWI/EaGnnhRBK7a3EgXkOdNq+qDpWi/
EKMOML6b32KOMrsnTVr6E5X0YCwT87pqRinIJ+S3emagZbJUpmNJdPGGUR2vECiu8066GuapcJtu
/NKX+F+Diqa6RerUveRmQ/erPf1OVYysp9V0KBTyO4lkzdVK7cUy89xf6lTybUmJw8Ecv6qaBIIb
rUt8ddYtPNQq4suFGSY6rXFTlu1hVoZyl5udcVcMUpw6ShY/m/g8RWFIfpLqb0o7oNusB1RNHyuw
yST19L2LgQ3HzexPbe1nujrdFChi3cTtEF+BRWlP9bUKSGxNDkmKhwW0xf26ol6+NN4EwPc1WVEv
HwoMP5IxSBRQ2NX0QBodkOWm/5UVvZ9T2QeWzJV7yXgzivgndKxSZ5KaHcGD4VGeaOsvSq150ags
19FVjZJS9bs3WuUmRlvDAxdQtq+Inj1JTW8D86zOs+aohowenJItyZNO5kdcTqkrtXiQKGr9bC7L
Fzua93pO90u8KIfE6EDYs8xOl+SYIM93YIt8xt90WlUL5Vi+s2wp96qMofRkupNAZgIMTK/dIrW0
wiQaD7M16R61R69dk33dYT53XLoQQB4g18rxdlUL1MWUSHPx5e/zxAx0e32I7WUHCPfozH0WEkAz
SrMijlFHr/bAkFMJUFtWm+8jHfVzpfhaz5OvQM8MjEaZWy1ofmLipL3CK7b7BTBSnjl4apoOnn8P
zajfR1N0VwNOnJjjIbEaH8iQ3MmGUr6OmuRqaMDmvwxPK1l3/YrPrUcSzBXG13Uky27oVD9CWvIV
DBeHqLTqQyW3N9Og/5hsaKcQYjkrKR3boIpr9sDNos8FTZO+la+VthFVjM9SJMwi2wYBtB7EGWCR
4XKySevVSDa7NlwM4KrU+G0x75t28rPCdNJJFTQxzt9N7+Yw4QqDKA/z3Z9ZwfyzHeNkNd1edpED
uq2b6DtWeZn8BD2GklUmvO6AtqTsX76e2FJOYjhnm3tMr6qcm1Wu12Fl90619E4GsMtlE+cPBs4G
l5dlcypNpY71saJLr+7jg575JtamekaC2rAsaLWeJRPMHruVCORb9LNHEXIuObFqGodjXznl78Ry
rflKpus/fgNydriHULEsS1mCUCSEbpm/7BVn2dE7O4yu5p29u7yH7Co9+0xHS+LeJVTRepCO9W2o
Tynwv3sZs4DSKnpHizaO83sjMuVSS+U6HJvUtwBQL8m3HgAhSxUR+J+/C7i943KHPJWaCae5DqOi
gsIO3S3IaAE0fp0HXLLyFN1Ug3mTp/bsmCCOcnI8Uf7x45n7DZzv4/netWU31qFxN3mQcukf0u+R
1+2Ikz6zXKVyzHtRG+EcU8kZ5Q5DDzJrXKADClYhCdGXuWaMUdUdpBIwk9yXqIjLgDuJvuxmRDvy
Hy6/jlZZV7JmqqGs/c0EpFJuY6eVdiDs9RdDcPw2fRXEACaw9wDe8L0unPW+6eMIx08agsQwb5RW
35sTKnGXz8Tmmj7s8A2utqniWq6lOCSAAfdDqAMfMwb2dG1MsyBKbrsrAgpazZguPyP50ietajod
Rx2MWMG6X3fxAPHHGTE5OZBKFDDPHrLMR46scV+rT8GTERdyHM7VsAOU061HwycRMtoyuSJqHGYq
ANeRSq9bqxBEtc0L4cg290CqtRlg0dGMw5LYpTPKQ5D3swjwsO0if28nT1k61lC4V2UjDpNBuc7N
HFfccFi6IrzsIds368di+IpkVa1WQ7u5DduyflCi3PCI1l/rnX0L4KqvF/U9sj+U/DVvtIyXvoye
TNIhzYBgld/l/RdaxS4tVsw/yUsrcN/zOv37VzZZockA8MPiQmBi1hqeolkSDl4UJm4WKBPoaF1w
haBu3jXXhVuK0ATbH/fDJBfxLNNCxq2vcRiDW9fuM4eOsWBZm3cICvP/XRUX36BpE5dmjVXF8TMp
RjePB0dRVY+svaDes+1EH5a4U0IKeyyi2gbi39j3K0jQ1ue4EiEOhV+JOw+jPitJD9JNnHzqS4zo
KvGU2xHYd+ikIFR7pWB+Q2TR5rBNijTX1coORwe/OLFIpvdJKqFFgVvYXDcTubxljKiehcmICQaQ
CY7JGhrT9MOiSeQg1f6KoVAn1fqXZlzDycwH8IVWB7VYPT2GEKfg1KpbyQ5IAFikBe6Qb14MjVIW
bUVYvhiFNePt+D/SrmtHblzbfpEABSq9SiqpQifb3U4vgsdBOVFZX38Xq8cuNVun6NvzMMAABnoX
qZ24w1rWAftPiMiHwh8XMRvOpiatBLL7WTUhu0EBXIUNv8rIadQMe1CYJ4h2xk3rLbtY3YMiJN5h
uOfT9YOKxHIOYBlQByiAHBiY44fZ7IK5PQ7ZKMgcN7/t6mycyWf9FA8kQ/LdL/fphM7E/Ou/nYIz
eK2JyIKtrQg//6YqMHJYKkDpiQTke9uPCEBsYokCvQ6Dt4qmyIaBTIj2JND85lhh3qOd7rqd5lag
olm62+un2s7TVvI4m0hahXQdoJvP8lrkwVAICwohBZb1nuAR7YHJIbC9VBcEYOZQXqX6K8HMOlbK
qNZDN7eDFQUqlLH0h70WSIG6t3bXD7itfJf75F4USVHp/RzDe8Zq4tgLOmboWDX9m1T8IoWzrGGs
EkzU4KuVPR4s3UGOa7fvBUcR6gZnSF3VYustxVnSQ7K3uw+pV7jjQ+8B/qo/zPtQBF6qii6PM6rC
ltIYHiMK0Id412XK4MhdeJ/W0ymWBtVROvsQWclXas2DU2pAme+w6eHP3fTUZ4XuWI2Gyj1qMV4Z
FzeFFiYOgCu/LBrA/eT6e9UgKpNiet8Z6Xd44ABtqZ/Xv/5mlF4pGWe0qLQqBQwtCpJh9pYBVZvm
qW8PRVIKtPm8l/ZKnW3ZxLQuQPmwbPJSnSMAVJpqgdfA2GEWR8p+DIYdO6E8LU5iYvi0nLHhgVqX
ExbtIe9pdJII/H6NfbM5nXZgeXuXt4rhml37JWrrb4oyBGMc+caA5o6d/lSk/gtp5sJRJ/luiqzC
qVN6yuYudduapO6MLfbrd/d6lZslbqsjcSlBoSZxSBV8fRTHPLtHkLaz06AAa6rO7Y8pbjMfTdvV
m/pUZKKJmU3Vuwjn+wllk9kp6tBxIFlVs7PL+aBQA2hayeBdP+Zm4FgJ4hyghByAGClM187g+zpA
13UP1yVsv6pWIjhXR5QEpPOzUgWDZQaYq3XHZjkCMOVr2beuTqniVPH7LlUOS6OfpOqf6+K3D0hU
Fey7GgCWOK9R13WoM/6YgC6/ujpYAHx2XcC2X8K25m8JnJvoo0SZhhZ5xZnUD1xGPThVn6e6SdY7
4ulB0ZE4s5blBUDVIAIKFuN72EhOiXXw/3gmzp6tSTalOcWtsThs5Sc2PIU5aDsod23++BZooLO1
XS6Rs7ZRHYauUOYmGDGZhnkSN4+dwiVIB4FvuEvuVUH5QvTVeMZi9Ea0CXXh52iSJEcWTcwntodS
5l4ZKOnu+pWyj/LaQ/45oMYZWlmZ8kxkHDCPdnEFhgFUSuz5dspPmVH712Vt+n2gQDAMTAObxFzU
n5IOT9sKCjJj2MKNE/BDSYBMyMP3i5RpznVh/8NRXqQxdV2lMiUBAo/ZzVEgzR+S8kFWRuwOZy5m
Z9xS7f2x9NU6O6SxUDA7xusrvQjmTBsTX1JtdvDQ4JBBHGjovVXYutPIE8iGByQ8YScflWj5WQyh
Fw9YvQTqiZVg6TFpBhGjIvNi134M5wWKuBtMc0EGnh7q7Mn0UcQFFViTPTGknsjvRRbK9OWaPM4J
UFq1UYzkAhYaHofai3b18KPxAOp7Ex/1fhB9ZZE8ziOUNcDCLRSsYKBgiEAZPDxot9VhuRWXwTdM
BQSAgPTHWDumsPkl+FomIUajkbaA1QxTvXXipOVwXy3m9ya0Hgt7EtzlhrlAHlbfTAyvAAyPu0pV
merUrJo6KDG8lyxA3h0PZp2D/mEQSNrw3C8kcZdYGSawUxaE9Vk+Ju3iRJooE9uKti9EcI5UTtVE
kqu2Rr1pfG5XnGYwbdPjuBdWFDZ0YiULyMUvLT+ypKSY7HMNg+lE4/6n1sgLUZz7lGOi0hyLJEHf
526v/iDFk17+/92mJmPJSNYs0NSq/KRDlpbJOFdxHYRF9hGYiUGhpHulMXeysHq+qQgrUZy30KZO
z4xSq4NmuMkiC/24+S2qtpLAKTXN5sZSI1qDFOY7qp9h/njd7W88YF9cFqfK6P1OSjoi4x/MILG9
KS89bbgjoG+i5WdjPOWxQKDoyjjFrrElsiRWUgcyRlyH2HbGUZSpbvjw9Zl46gBDL8dQTuAIViWp
+QcBGGa+G0Mxvpv22oe/kMcpdT9qSRtmdX3uN6BWm+26faYDZS3eS0AmRMVDWHcQ3KLJrmAVrDG7
S4Y4g1oM4TGWMZkeCfsam+77onn8dGXTTE3eNBDBIkWJBaEJ9JiLtzwqaHZjMpq8XzCv25muuCe8
8Wx6caHs9KvT6UYrZWWOCy3Vj3bxLo9uVVlQohJdIJd0oCKqoHYbNkFveaYyH0fTEkwavp5eAxTL
yg+ZvHNoStNY8AoOMGrsSugAeym2yOoZo86KGzpTIJ9IJnjuim6OcxcFjQDS2MIhVdixV8YUcE/7
zEq8605jWzUIAykDzpPBI7EsmD4qU3lCcJpgvymGp6PHJg9dcFDqwz/XZW1/qIssThdYUTs1+gFb
tRJIZYdHyaxFOdFm4oB5VxPgGqBY4nFfIstMUhTYatTwAdz/rfy8+ApY1u+KYH7odsuuVO9BCuKZ
AhXcjvEruZwRK4lpzEvCrvEc49mw9N/GeObGuTQTung5InNhK4tSqIZtaHWs0TQAHxam5ZZgxH5j
+xPLIugVWIIQvP3RLuK4j2bI4YCwhZMpZurY5UMnahZu6/lFAGe+hIRlli3Qimk4jfmDpp+UJbiu
eFutnRd3xtkvpq2nfKA4xOjiqWH4mvfMCxwbfgevHrqiWV7RoTjjlZcwCy0614Gt2yewO7gzPlgR
iXDXRWK4kJ9OUdurCe7O6p5i630aUUdY5X29xnt2fpcPxIV52kylTdI5DuyEOCmGvoyoe6+SJUaV
qHjfxpUbluauS8NPUfoRG5yoLQIrLz9h/7h2pnz8VeiAzm7AVthjxEVLyh91pHrXv7DgInj2XsOo
4gqoQXWQKLM3hE99kQRhs7suRGTl539fmd7cqIAItM5q9PvF9XvwqBWFnO1M5M+tn6sla1mR3KhT
DlkMEvXfbiQqr8/9T4brKHo7CAz9bEMrgWk2tpIkkTrI5OgzKcJfg4JXu+AGBf75HGhXQqpZrcpB
x3dKD7pPU3/ao/sx6VhneV7MTuiB+IVvyZkjWonYTo8vF8pUaCW6BbePPQ/sQocnedrLYyDTJ2IU
GMc8Rpi2SHTRYUWfkPM6I1mKEaPJz8lrI2Ml7XcLGw1lRunypk/I4BEUYCli94Oz1DICt4CGKaCA
pJ9i86vUfRd8PhbGXsWeiwA+HS+mttC0KIlRWA2Drga2s+UNssvA/mlQVHvRN9M2P9pKIJePq1LW
DhichuOetRv0KHd6mH9PTXU3V9g3M8sfyUI/LObwwy7be12dPhNFLp0+1e9oat5lcfExBE5nMuZ+
38k/K1QwGnnZGXp3yMI+dzIbbqLIP2AJInbqAmBxqXZIgWs4dxh7SyLVHZfkqabR3VzrX8uyRxnL
6t7NWraLyv6LMYXBOIQHwS1vPuLBoWgzaDzAXXAR3k6rxLZBLLsq7CzYBGbzjSI3s+k3V6K46N6p
dCRDiziVRN0uNU55S9xF1Fnd9psrKZzpmaFJ5AkwqvBlk3ce2DxXQCwcSBFcnuhAnM2pmtmbYbEg
ayayW1EZE5vo4y2iwbRNP7bSSy7fw3R/bhtdToNmaV21A4Vr96SEsWOqn64rw2a2h4VHzCdbJkZr
uUSCgtUu0g086pO59JRhQl1icexEdXvpfpQMl+aCJ/fmBa4EcilFGw+gspXxVpzV+E6L9X0kj4/h
LOpybadkKzmcr1poh+5hDTkENgUwftPeMwLt8cFwZk9CB89v99evUiSScMWxSSZROQ94i7agOvgz
4MPAxal8HvARPgs2I8DlkDy2rZWRJJPYu5EE4290LXbkM7rWFMRHU0iLuuk8ViI5zVRrC9iaOpwH
lUfZyUPjW6VLIEbFHLibyXRw7LA7pZJNnHYgv5IkP+ih9e36TQuUlvAOTEkVeeljGhia5ECjHuV4
AkqlRb42HX1nLRiHKWIRwu92nro6OefLMjOxJjThUI4KdGfeGa5+smUgcTrN03kT30dR7wTcF/IZ
7/VPEfY4BEnoZgalWtjvZjuJWOR7mWHEtlIV8WRUAf7HwwsVU5z+9Yv9Hyp8EcG5N9xpWKQFPCkj
gFTABAB8fAsTsVIw/si8ft+KxgpfI/+y7H91KM4BYa0ltdISDpXhZE6H3Bv20jfsIbIN+xjI7VGM
0RzYT7pLA0sEoPgaN4KTznmjMgKqOVWMOqjVpsImv9k6YQLujmL8AAS+xzEFPG2iac5SxAEl+SFV
q69xBlDJsNFzdPQ022nAD/4fvwLvu5ReleIeqSSbSiY2Fkei3Ug84rHVihk7WHvRaoXow/MPnEFS
qT6ULBFCN7YGXB94o1XWzgKw3V+9YP9H0AZ0Liaigb3DFw21Cu3KhJU0+KBdBqK8VSiLM12jHBcy
TXgWPCsZa2Utd/rx7QnC5VickUpTNYzwRBCVwWCMT0kCyjks1V1XEWYVrxJlAAn9vjzOThda5kMn
y3hMzfdJeuzLh0Lp3UkBKkIi2unYzEVWsjgLVXu7yOXJhjYW6o4av+oocg3pa96JSkHbSriSxFnj
NFE7NhG13x5AN6PZSiJnaWmkWNaMJdZzPe+5xznf/12Pc9N7X5JUfmPelDEEMwJgKJAn1SXKR1l6
uq4Tm5nVRQBvwo2tzcDvj5ugXNRvGID5HlXG4BFFtB8lOAhfpagXGJNuoHDcYCXZkRqQEWtUsDu3
rd+XJwqXZZSSZrWjju+S6N29WVnHpW59rPTcY1H0saky8iZ7usjjdHygZR9ZNGqCBcjrVTg4UY7J
NaVw58YbavUNowMADr+I4xQ9kYGgmKo4HnPw/05Czz8mV/X/ru20qeYMykADIJ8BtLqXmYMskUWu
MYK4evH9dWFJJItzTaGETr4VQz2efe1zqfrvfO1mHrg6FvfVoiGmfYgV3SBVWr+PDlr/bVJzp65H
t5k/KHT0rlvYpuYDQwQzNudhBe4aSxL3Rbjgs2G5+D5WImBRJrQUqOJ2sMJOOJD5daxa6eyCV4Wk
IlmQg/UvfNL40GDuIg/e9JpdieLMLGwSJVxsHUNy5oHEx1L/TMd31+9sM3qsRHC5uiQnC6lHxENp
0tykz3eF8n1MDmXSie5t8zGk2zrmyFV8nzOcx+reFAx4jZUFbWDT/s+T5Ev8yLoyIP7xUINXPlw/
2na8AgIKqBSBVAiW2Zdfao7SOZvKmlUbk31t3jKwwuLzAqIMLBcwkY0Imp/Fo1dxfyWRMy4lllMr
ZK/aAeRnz0PkxBcPkW/r4EoOZ1lmXMpmb1dvMeLNsLUSxflCkHFiN63GWFPUVUFObD8c1b3cm8H1
jyUSw0V6+ERakgxuqYCYUn3ImiYA5oN7XYro4vh1BlVfFCwrQSWes9rfjTrr9Nas9nJz/HoPdnYi
IzXK3x8Je8ooe/2dp9204pUozlGYOnouHdO7vk+8SIsc8Mg6vbaLNFNkxuxPXVFxfpQRQ9DmLFmo
ahfSh2QEm1FR+MT60NQ3mLzPw5uYWv4cF26o/iPHgsC86eBXx2T/vnIhlNpKMZQYB8koMNmz3Zgt
ghCytbqIEPzHZ9iczyiHfhxmgiWoyPRlDTj3Y+NEXetodeVo6t5efjXU9Cj5p5wnEEG1XphEnowl
/iUy3b4NGlSSBTrLjPnajXNOJaZmmk1VAVQNH/zpoPoAlFyJNvbOwCSMgskNEA+S/b4kHhjjBLI3
s4XVdXCOZqhsc5zms708D6+FBxbs/uZltpktAJEYPDuoc77icFeAdFLrtcasPwt6o9k1Unik8bLL
gfXZ9pXfdoXoa28f7yKTUyily7KuM6HMv6EE2MOTxXLxDOX28WxgA56RAVVmVyvdzdo0beQab1yl
7z4jPrq0Tx9URXpo4vy+TzuXNqFghEQkkovtZq1Zw6AgtidxA97nZDfnp6UCwqf+MeoUN0/fdp2X
M3LX2ShJZ0U6rvP3qOPlHS+qGWyeDZDOKI2jQ4JU/eV1TpE55HS2UKdOcI6sLOcd6hWlOzVyMKZY
eQHpn5OoojXtrSl1DTzyv+XyAcTAUPwoAfgmwOZH7oCmyW3C9qgZppfFox/1xcEus6NigyWqBqGI
gW6dM4Xho8Aut5IpAA9iPhbFOZvwr9WoaMIhm/9djOd7i4woU3TfW05oJZB/vWLApdIiBeOe9oyt
/5o4pfE4Vx9Jfm+NgmkapiW8v1M0AFthGR9DSfxrqJmHKtNCpAFq+89i9U61/Lx+e1u5BlhcwRKv
M5Ztvk+K2jTSwiGKA2s81C3Qger3idXsrwvZ2mQEjvQfKXyzFHRwqqSG+ETMGMb6RHYTyJwLK7Bv
JwyNyYnH5gnnQEjGvpnkrCVzLxTNru0qDcf1ZPjfejWhLM6tSfaICbIeetF5sksfSr/bgzL2YJxK
V4iwu5XlrM/F+TMqzyka34TtwKBE45b3Jhi9GKY1G8R7JixJPCDNGwKFFOiLybk1HcDFeRQhBR5B
dVmDmXHMv+l65F1XmG0plswW9hTlVfvAnmldVGZbBYZ56lXwC8hHYTtRJINLJeTYtpPMxHJZtjxp
pt9pt5OI32XLMRP9cgwuY9C6UKknCSJG4GBJDRn8Zkh9PSkXcNsuCahC+/t6ykTbQ1v+aS2W/axV
eKV9I6HNe15eH3fDj/wzG9UkOzbhigHeZ/UA/ph0EL3Rt5ZSYeeXA3ORCLhvoyrNVRPEh9nN3seu
so/v9cjpv+iBeac+Yn8ZvKjS7bQrd+MeazG7kLrTvRo5oKO5rkKbL97Vb+G9tFrOhjxQ7BmNwOP9
tz8kuWx7uvieeXkQ/hQIZD1T3levBXKuJo4BITmnODy77thtbuneDLQd3jwCeIatoEBYWw04i4Rl
iC+/r0FpWoYlfPZcL45aPKUiaPlN01gJ4Ix8bGuapDGci1oljlkdI323aIHgurbC9voU7EestNSm
QPDQMghhLejuEftBbuVaP7qdASIAT0x/vFWPWMvj7J2MpgEAJ8SgUAO+3lh5BVboY0PCMsDnpriP
pH8q84vgjKKL5BxAaGAJKg+LBs8V1qPMPTU9oUeGyTWgUN+CfukUH0Von5tpGVMMXWUgtBbfacdG
cJ0pNrzOi0WB3LGDLvgb6AoW1l7p/UoeF/Zqc6kbjGQ05+DODkkkoK9PrnnsgsgzRZt123d6OR6v
/eZiyXbYoLWc4OFH9lEB9pLow/Uvt21iFpJpYFoD25pzZGMbpQV46KNAb3UnLn+0IsCA7VP8EcB7
p7gbozme4J0A8uzMJXj+9JusUQROcDNLwOTUv8c4ZywrG8uXOG4IW6COzfEoq+NTWSx3vQWuQZSU
/tON8UOa9UyaDFvpMaZaK2+J93MoanxsKjaoYE0GKi/br945LRk6G/jHz3u/MrDz99V3hoCFkgTj
y4klwe1thhBdBzgA+E7wH4/mnNdlEaNDJTEycfWo+7kfet/naNd7sqf9DaX3llaALUHRbbDBqq/S
fWB66nIGvtZAG/V9a1huNkgeuvaig23pxVoO5wtzDE4kFsXB2ERt/UVKAHBTud1prh1AgB7sZcdo
E1J3pO51LdnMkdeSOY+YyHFaai1yE7a7XeyjI50xs6G45EY6xJ0gjfwf0iwZLygdRsBj04PwK7en
cUggrQ6dGjO2oW+gTlTU4GN/A5yJphsXYZwflGlMWq3B0WZykqU7rfoki/Z7tjVyJYNzfmlohdmk
nNP+P1NUDY73Z4qqJwK7Ft4hlwykYzknC0OC+13IYKXbvyt7bYVoHdD32DQF6tIriqpqVOtkArxk
IAF3EZsCZohaIgGyyfIJERqsGXQQvUzZhfHBSweDEwgqCPYqeaCnuIymkC54szF9TOMHoLO7yh0D
XcJ+DBtMtgUPqG0vZgGtGswYKJ/wgHC00JYoU/7NzoviWPtFkLhoAIJOAERV4nkZpnevj3gRyOkl
xepqolIInKzmZEZZMGJgGNyevmzOt2k0eG1YuNJUHMfIusHP9kg9VSKPs1VdBL7cn1Nzipuro0qM
Gff8e6zlWYvY5q/oFbJtJCtZnMa2tqZ08K8beGnnYXOA2gkS8k23bQE81ySANHiFvh8SEyCCJvCS
NA3cttkRFln3imgNYvs7/pHCl9sagEiXS5didz9IMN3mJmDh25/fM36agThJBPOylQNhb/X3qfie
DXCdqy7MgWCg1wcGuz9IIgbkc5bzSjUBs2hhqEoG6jAXDZRssPJuOkf0aN8Hw96+jffULV1hBWrT
zpEdsK19PNJ4pJXcTMMEw4rsNThixeI8LSghSQWe29+9BjcVfiWQC7GAIQImu4XC0+9hQbZ+/rzq
LlT4Tf1byeKuMZ9GE4UMuOh/AQJzD7Ug42ZyEVjx0AcI/ttUfiWSqzHApxRxY2MYO2rt76QwP0l2
GchpKLCsbW+5ksMl4q1EbZv0MC2WqQAxtnWH0/P4yfkxI9qyEMnjkVckeSzjhWGPpocOmD9HxhMn
f1hQpGyav0Fe2Rzr1G2wVoE9B48NvofYFZhRUxpYNStTMMVMPTOEUPWDHhg+QIm/xMQRGt6WORjA
HLIVzVYZ09/Lx3c2jnEfS8xjARMMz6cTMG2AotM5dL7H+jM973dfT/223MlaJBeGDCCQEMukSUDB
ozwZ1sNkLG8Y2DeA76UCb9WQgZD18lRtMhuAeoFS9trgZMWpa7HiOPlvOccfIbyGpCa1mpGyN5X2
jw38mLqnAqXfMufVMXg0nigbDIumShIA9uPU1ONjnBOvtvLd9YOom18Ejle3ZQRmFO5eXlduDrIe
F3Abfdk/5obuFVO5M6rQjwDtX6bdQVrq9zRP77M8e2AkEJGq3qqV8jm1tE9YY3msu8SP8uZu0ENX
a+tTu9gHU65O1gAyxzY/2Yuo672ZjYL7Es9/ECzb5jn2r1+0kTkpM3lRz2fjYX/Tpdx6JEGNLHAW
ILAjR3x5PXKhTJ3dIzgt0eJU6GEtBxvkrWr2+fp3YH+HD4IGQEbBl4dGD0iEX8pp8xpckRQ9nsI0
7jRgbkyjjQr+QD6EqIM7doOFgesSNxXMUuBwTHx6XORLidIwJ40e0goYvCcJWJlZkbrh9P2/CeEC
4NApoEaRUKdp6Y8xpI4FbuShfC8Qsn0Ugu6VaRANVM8vjzK0mkYrAn9tJ8lHNdG+L1q178dyr3bx
U4bkZVAGL9dAfKRaQB6V+5+VJv9QuunUd/gHgFy8z3t9dmaduCQG8YOGOX4JxNflfBPazQd9TPw8
MR6GvndbCgjsHlREee/ItHjMq2xHw9ynYbm4bT6rezM2ZNcKMWgXYyrONfPmnRYXt4qcPNBw/KLI
oLtK8lPeqDsry2562JydV4k75o3fFdHnIV7ep2G9j6jVuyaRnkgPJlQknDs5FI7ub+WThmWpQL/T
oN18DCAl4J9jFXU73XnmIRpkZ3AYrRnZh5Fw6XT7S13Ecf4/xfxjZOjAaLJBOBOqnwfaOTIRTZuz
vOOVMa0OxemDOhWNWtQowvfVuE+6Ahen2g91jRVt04wwSNF3h9wEkZRADwViuSfHFIVWjnncKKjy
5qabhkNBaeiGeisqaWz67NX5ONOtAAKTTzLKbCkFkY3htamIeWQT4WOtF5zhqq1GMxuP1EC5x25r
7IIwIwix3qLFrvz5TKgp5AYQnYpzgSB+iVMtBL8Y/P4tieWPqSmGDRQJ4VLWqEGnOzWgGkR3QDAL
QJvpn/LTdFRAAoyFMC+JHSJoxYl0nktI7HKylxD8aKCY2LXpL0Z42coCF7gZPi4awffWQURaVFlc
N0FoJUdgFHvymO4JSTxQxH9VwkY49iESyOWOTRqiw2DhHuMDPQwgvffA1tNgYVH+Ak/msaTV/IEh
osXTvly3sq0vaMqMkxroLKiecMZtRyhjNz3UxMymoA0rUCCE794iAtFExlQz2AG4w8US0dJRBu/O
ojh5XBkOkFlEHYztY1xkcJ4wSfMI3Liw4cHSTgn2yZJEtAG4pXgm4oJsoLiloCjxMiwq89zYY1Oi
Td89kfyOVh/DtwBurETweqdRfI6GPSF6zXSBOPGzzIxfUiYswguOYnJfxBzB7qVhKR31xzAYfgwP
Pod//xcYNux6+CiyPhv3hYZxkrrZhk0xlCj0jp8mv7hj9QmsWIAbgQbZgd5RN/H+go56q428ls0p
edw2CPwVgAWiUvtEo7o8zHl3AgHGXjLpMQ8VD1SPPSZbtSPV4+/X1X/T+WPgECvWumoBOpqLL01q
LKo6ojtEgvKRPrQAQ7rpnN4LHd2V95idg5dMFFcgld3nq/teSeVCTigVWBJjUhkWRsvgVUOv//KM
paCGruj5u+XB1ofkwo3VZ0qXpGD+Me3xVLaPhTY6RdkGqgGSuLe0EtfCuLBTMRA1WgJWsTHHd9jI
f5zjbC+4P6YT1+6PM/dq0jRJYWPi7S5+VDxENkCZ1Y4C2HYgiERO+lW4QS74ZHwD0+g0zMJHEMm2
MEF37KYxur6g9AgqL0Ky5f23I54fhquHn9lOWW935yPKLusyT5/MO7qznMgt39le8em6vE0ffdHI
c51oJY7qY6wv+VIFUueSFIMJi+pclyBQQv4lO0v2XMYT/Fo93yWA2NCWBwXQ42q7eBbtRde39Zg1
FRBiE9ZBRWh7GRBkI47RAmEZFvocsRS0GLb4dxzo3Ms5yV9JspMOotL45j1ixwVlZB1rZHwjvQRM
uFVmeGTY9uh3ceyosRBcZlMVLzJ4VQQonLGEI2oCdLI+D3ryHq+aPTq69w0Nd1izv1ESeT+UBRj7
5i+TqXtZEi7+9a8pOCevnm0aTiZlQ6hyeLOMQPeVVIGT3PyCq1OyW1hppD0V1lz16A0rs/mNkinz
pNl+yJfC8ugiQiLbDIAaGAgZGp6s86UhpRrmsW2R48loeyMI7LsdW95Jgzfc2koM5/cXoEObIZs+
nWUQPdlP6SxI5zYvbSWA8/RNqPRRZAP+OVbUQ2Jq2NzR9vZofen6twxAQKn+XBnn58euk1q8qJuA
qo7eLafFmAR1QdFhOC9v9LFKywQ9NAU7FqFluSMAtKMwvc8V//p32U4DLofhic3mNAszS8VhBn/C
8FzuhQfDk3YdygMMlCq/tR8FEjdDGJQNy6boA6EU9lK9O7lBdQzIBkGpgduoxmqkuuwoFkv6Wn4X
jh9kq3UsS3OaNjuaiG1tVmLuWhco5OYV6zKm6FUDYx/8mpwcNnVvTygbWdPt0N6oml+mYKAGT/Bb
jguubpOowGEy+b7zQGZ9CiN4fzak1aLlhWFhDGcyMwO6arrr95rIgWza9Eokc2ErByJJg0w7fazA
RHbXVpOrNaUbz+Z7FZLV4aCCcZb2miA12bpQS0dVE18VA/6v6nNjp5uVAZ2lTTuBvdv6YCfRz2HB
ONqYZAIXufVUsG3sVOJBoJFX4x6AlR/HigVty+x8GCPKTGBCwXDV9Y8nEsN54nkuhzhPEUtRlHNn
Td3VcevUkQhFfSOkEBloRzK6lUwbOYvItSwpipn1aCZfqkHoHi+Cg2xV0wn2doF3aqD6DMaVlypR
mX0+LQzFbwCIWXNc9hgf/80pKLXe9Ws7r/VwWSq03dLY1g/TfO5tUZgRejYUeyrEAquyPu2moQvC
oXNTcAsORXJYFDsoGv1Y9yHWUscTtq0OZZ/cECk7Jeb8C+mNUye9D3T2j20Fmsqq3AFA1ZsGYNlc
/7Gvhwg0XIhKdLBV2HCEfJvHCsM6lyJb9/tjv2OjX9ZBe78EixvvM7/6JHqSvNIpThz3JeyRalE+
kywASuSOdgPorQ0/MxVBh+x1f5OTw+muEbWkKSUjC8LMITNet2wVY4ocdos7y898YeL+So05iVzm
ORtqNqPXqPuszMyYhSl73XWOdlR2nVtjVVzENLot0bRtTEibCjZnXmq1RWu9mhol9GcDaa6kOnOy
u64dIglcrK8LwNUt7GtlNEKJ9Mfc/r9JkdmtgRJGY1jVYBLmbKUjBQH5eZiBJbt08qx1qvz/PRzK
iWCuexUPiIEFNU2xssBsF5AUz2aggORdsiygUaai4RWmvy9snxPGfROs/2hpGSd5MB/JkeyWfXnS
jpGb7yTsnl//ONs6Dv+Pj6+AwY8vEy4AFsGUnJ4htkq2w+CBMHP9mRVumnsJU40CcdtHu4hjyrK6
R12vM0AzaRmeVtXdGISH3h/ACTfciploNvVudTJOK6x+GhZQIuUB8FOIt8iWV+qSaHVx0xWthHB6
kaZRYisjlLunv7rxq9K87+tPgjtjRv9aHS53xqlDlRRq3+VwQ+2OHNVj/43swLUeObkzgWXWwc7E
/zcPOevfRSBnsQvGfMc6h07o0fuxQycyea93uRO3rShwvKrfcZK4LD0L06ijSoky+BHK57a39DQz
UNBb0ePp9X72S0k8iJ8+z8C3i3AmVoIZBmg64wmSD9FtB27A9lDuEs/8gvKod/3rvcrpznJZpi6z
8TA+a0AbTdcnpvBFCII7PT3pcXQnzdGBprZAUTYVHntuJooHhqbwmI+aMipy3FQIhTWwS+fR6UTb
Uq+yYnaYlQROMWoKckpdyg1fzT/p9XC/tFjZLY4gwvuggdZNum/aD9evT3QmTkHAq1ih7QxXWOqp
H2kg2xVDSm5+IgOjPSCe1kCDzdlwh055rVOEDxZ0oYRO8zN7Aoe5fD/72i5+14Fo8VN4J/KFm0db
ieXMmsSaBXAiOwuo9oAQ5ixTLtC9LeeEhrXMhpZ0gAtyEqqpUsusxuVRLQGyw6+I/OxFj8DNALIW
wumEZWtUWuY0DyJVd4dquFFn9WZqDJBilcoJVC87a0xuLTPy4jC/A8a+4mhlImI1ev0NYWGoJ6AK
qaFBzxcIk7bprVZOLF+vGi+Zln+kpJr3hbW4FgER93WlfH2vEHaWhuKggWmXl0GM0jjNingwfaVO
H2VStZ6tp0EOjmpBuNwUBPRWhGaC9ho/dTAkXdmRCtgptAXZXqGhiDG6+mAIxLzWRE0mhmGDp9VC
NYHPAZTCjGO7aG1/mE+RZjjW8nT9wjYeCC8lsF+wCvtqIptTP1Db73wjqPVfps9gCPWg0n+BlhVr
5yLjOtcxXwZNSMRSHLp62BEBot5LiTmRyx4bpbYf02NPeq9QgRY+Hi3AOuvy+ykF87za7JVRZHPM
pq7J5d4MILguMzThoIjWU406uGYUgaXfkLQ89LqQI4r9tWvSWOqwutdEq9Gd6kPLV2/J0cYk/mmq
PNutDqrX64dEOHuwZWbYMpbRKpUJS7ZfysOUcwFNmsogDBunSJebJpMObdTemtFBoDKbR7uI4gvV
LaFLiyF7C2s3mi+FjrJHAuQB1gPpgQs+UdG2zaYRrORxClMU+bxkSoaSsVRQp4vqQ0ZnwYjD1vWB
Ox5L2ojOqPRwMvS2kowmMQyfGK2HpSJnWR7jSnJS6+P129sSBAQEUwYTNuIaPyZnmJ1EmkIy/ZZx
sxi0/CLF4yltlc+oCAXXZW1EACDfMOh4VOYM4EqwH7NSQjoCRsiQYdz9cfGjU3I0d8XNmW8ZdAPC
B8uWT1xL44Ka2WHWIc7z0G/xCgdaFu2d3GeIsrIVhM7dcotOc7gTHJF9GN7O1kK5IEcy0CrAsIsA
hDpe2WXfy/8j7cuW48aZZp+IEdwJ3nLtTS21ZMnW3DC8jLmA4L6AfPo/KccZtyB+zRmfCUfMhcIu
ASwUClVZmabpFpMSEBZB3gQ4CyfPikA2s3spmry8KreOw9ZvIJy8CPFMspQ0CuydfkCF5zCf2T52
h3A7ZV07CVeLFas5BaoETQoK6lDNSOErRRFMpN0i8l71UHW5rjGeaH/AIpaJzach062A50rkTmai
uGanKL5kFborGXPs3f6Eq4vCCx1ITlQKdLHOgdlpLTWYQYIxj51ufjLaLUmkjwVCDefgyoTgJBYp
h7SValw5JxJO53mnnJf5uRHv6M1TsBYdr20J7lBbFElrl5RvFHWot72qr9pZd2bXDJJDXga3N2/1
zP2zMkOUB0wl8CVrOTZPMfcJf5i1e1p9uW1iPYpgpkwBqT+K0mIRB2oNSWp1uMqSU7FfHHx6WHav
cczd9v6t3dImBr4NDbRRygdwVNvJfdRIFglQ1/Gm5CnJPmfEJxY45c2Nk7t8iQ+hA1xDSIQhgPkB
JMXatk0ii6RhPfU/ZLvkDsYMXCPpXvum/MTjDowPuZE7kGG6bGzp6me7Mi3kIuBnzHmPV08whb0/
MhQUE7AlPtIwlhwrJEHMLhBx/gNZ4+UgXNkVshK7TPWO4jkcQCPD7WcN5ErO7aWtnmY0SVQD6o7Q
+xTcv0mkJiU6LmtG9HnHG/CXV0mxeaKXX/Tjt/vHjAjbUmNeqFVL7WABAkx1oAC/B0wuOS81KwI+
grHbqDmvOubvhYkArnQilACeEgWG+qOSPtX8LFXPIPiaNyV1ttYmOIfNEKkSirUp95Yze9YAKZ3I
m+6JA44heIr/Z5fo1doEt7CyPhqH3iZ/cIV9nBRaXBCkDraFEXjkQcvRuMpJpHjuIpbWGWpmCyit
A+07VKhzuD1/6bC47FnytmaaV53yyqaQB1k06jSlYVEAlkuH9w+JvfXKXfWOKwtC7sM4xNeVAXE4
tp8yFHiyqfOG/lGlP8d2822xGriujAnXWVQkrLCLzMbnMsPZUz51tbeAgRf8UlsFEshxMrobPW0Z
m1soqW4f8Y9tdeETCmecxHKpFxHeGno4+RUejOODcbbvFLfwp53hKfeb/Z7VHOv3isUnh9Rh8jar
0mXF/zXH2thcEQKjGGk22sxIQzuHjDhmSsANOZVuHqudy1Q7lCCN2lLIBLFsCxUPTqi1sHa1TuHo
oyOoZpKk4iBK2c5Ki+ocVaZ8N8ymAzXbABrc1DHbajcX/IRhAB/XyC5ra7eZenc0a/gdnwKJEtB2
Sl7JlUOcGIfcrPHvWUcbECZXj+XeGWV7142TQ1RAAjqzU10aFy+RgmKUIuFKUO3RqS3pdeTjpUPW
rBrFHZcWohldGqH/AUnlLM8DriSPSjIADU4TH1xee71RdsNov8pz/NU2JrRERyODlEOzo339E0fQ
nVsUdxvrMoBpDlUP36LNXoEn4bW0Vwbuq02/mwfl0puQFh2YCyb8TzQZvnZDeg9CGOrStPmrleWf
Y1d69cz9VG/8WSn+0kCTmjJ5n/PcnQnxIOaQQlYnujPHqX8xI157c2rpYTNqkFtIk7+onGcBq6Vh
N0t6FIAaoDsqXPlRmcpZis0L1cGrmEftS50ZnVuaxa4aY7DwxahFopGVzsNnndJzg5QOw4muBtZU
N0pnNyPyg05xnaPpOstpAwX6Cam6YZxQa96S1V7NI678RQjceT+Xki23LJw1YNLSv83inqrfN477
6n10ZWSJrlcRu+X6aLDxn8OHx51znQFu1eU3D4FwQ8zJVEakT5ZXa7HXTku++etBlfhbtrb2T7gY
ZqNHzbIospAy5CmSpw6FW44/NjZwObUfkhW04FGZBG7gA2pRARtEXxqNFGAKKgqrYJF1t+7K0+SB
8yfcWtP/uGF/mxO+F83MDsOAuIsMx1xgkqDUxyB10TmdQ/c6lN6dzLchqLLVM1p9OF4tU/huaYQA
MsQdA48wqnr0h5SUnkIqt9OJu7Gjay5podYly+ApUIhYRWnyqFIxcxwFo+VyMPrnhduGQB1YUK4D
50UFkPfWtq6t7tqkcOkCvS4tQxvIykBCz0x4y+DKCnXIFlXJWrJybUi4XQ2bpi2eHXYwTRdmfZfm
Dfzd6nvuyoC5tP6uzrORTYZGM+SXf/KeWzthlgy992UWa+l3vDcmx9EyMI3V1OpdW361xsfI+O9d
eRyqKxvCKR4BYmi6CAFqqD39IN9lmAHHvKQdEoBctnLJtUzv2piQ6UkEDIi2zuyA5n8nGndQ1HAa
NKKaPohU/7afLz4lBg7cgmThTVWVD4wcRW83Q91LUlBloCjQjH2hSsRLktY6pCN4w7I8VS9szDZI
uZW1HAgBQsVAv27gj7DGeUYmW6IoE+oT/TyBvdlLLDJ91lO7cmLK97JKT2o1XrhSHRKrcfRMfq5M
O4GCcVV9MVPc/F1R/zVPnDt8qH6ypC3dLE3irUz0Y5daA+sA6rVgiluEFZd86sqVozShdtNjwiXb
D/viPgEgZ+EbyC6bOe9KxHlnScjMoiErKhAv16HyfdhbXxY4huHbl9YDDdP3xP+TCPfO3vL7XK2M
pZAbbi0gKxdCBbW9loeCwDEmdrYEjlfCzjuDwq3BlFbXp2WBcrK3258j23q2bDmVEEDt0WQm0xo8
woDTseXPGlAz4x6MSFZ/LDF/pUTO7dOzmkhcu7EQSUncqb8QVCq6x7/jQrknu+1rd3V5mPxdhp5Q
bBchopDMIXpcVUUoJQS1nEtL5b3VPkrJFDbFIRsr0INvlZHWEgv7yqbwzdS4JrEy04XmY6kgQcU+
8Uzpe+OPnn5KDtTqN7Z0LZpfGxSiuU15XWotBoRR4o8L6pumD/GZP4l6V6sSwnkn2T0kCZoiJFHs
AmHs4lXBaewU1sMM5gK2VdlZTZiuVyWEuyQjpJHaDhRBqju9zQGZGua3Es/yEyNY3tFJDmrnrZtk
NbpfrVM4EFySexlD+VGg4vowmqX8+I2lL1LZOnZDAzPdqs2tHwgACt+q4dBPEYKKXuRqMXSogy+Z
9VIH/5XHdxcgbLzbh28lnKB78NuU4JozZKPSwViaQXLYSrIT25J728JqHnNtQnBGhfZKoedy9oYO
mU8Nwv/gjEG7b58W1r//T2uCV0ZGZrfgxovesqblVULdCMy40b+qgq+25a/XJrhkVSBI1mn/q0q2
1HW0Xela58G1wsLXv5kb7c/Vks61PcEXc0yVl5luSkE/7UeXoyBNQQrvJgFQ/OXDwkyyHTHXMupr
m0J4LmeLFQYDECCPKah6+nqvo7bSmI3XNhhl/O/fD91x1PlBhoLURuSTzapyAE50/vX9/msXY8X7
YQxjIARMnih1Cp+v1XKzbXItCriuPqQTc4eq/3R7QSuh+J0J4YtNXCowLonc0KQHqrU7bQSL8kw3
cuuVb/TOivCNhqnoE6hz46GVUc+sHhMDdJrm4wIiur2cj+T6mobmO8CuoHJRoKEgxKbellGtITwK
Ggi5vpFI6SkEhEt3cAY88txlRLK2wn9Rzly5Rd9ZFkJV0cogokYqjOIiCekOShN+ul+iPsgUNuPI
6me7WqYQtHqz16spR9A3yJ0yH6X0c0yDja1ctkp4NrxbkBiqtDorWa9n0EDhEJhBrnpngk/fAFSd
eoW7FerXrpV39gRvT3Vj7EyOrAB5VrV/9/5CPT+8vbqtDRT8XgdFHDdtLgVSBylYAqCB6U+1ueGO
qwf46jMJfi9VStQ1JT4TOvtOkmN2Y966UDa+0pv68VWGPylj0+dSjV27mxBxLdmLgYcCXMLC7HFf
H7YxQmu3ClAgmMYBGyJ6xSI8jtldVk0FYmCc/72cMXrMA8mX5b+BLHPy3Xa/cfVjgY8U8RbIKjT3
379iGjm2K10vF6mxFmjDMMH/jPFPPALTwCCeW5CiIsMVoEF5XC0SCNp0LqdPfZQ78fj3ba9buyAV
QAvBRaEBu4ao/n4lkRnL6mBOv95jpXYoPKuDqO3gDn4knzsA5XK32TjIq7u3kDabmg5OPXF0SjZi
m0HPCGS/xQ+jsp12Br6827j6VyP8lZElOl65YaRTxRhquQiNZp7Axok3g20qmQ8OOtOLUZLf2Mg1
t1dke2EiAyEZCNff21Ph8Wlsgx13Tgqn2dNdDa1l2x3J16W/Gdv/gtJ4ze8NcMibYIcDDxoItt7b
bNOy5/JCj7uQ9EMnfrlWzFOLEA+da+Sm3qZO/EojB6SjKhjedEMH+ZpQmJAgkgkU43Qt2PJvCd5W
vASmUCUydBWQCbHjPlpJ3fUL0VFkBm1ReETy4ol6tz/bSjy8NiL228EYXdAJEPZwKO5ZV/sVZkpv
W1hbBhwLsF1wdsDll59f+WGhNzQlKqjkiXmWyV3HfYt9vW1i7aIyrm0IF2M/9FGvRWBW/BPa7pWD
9c6YcCtSrajnbgRrkqFHTwlVH2Y+OZkWzFbyeHtd61uH44TZx+U/wdn40EqYscQk5zAck/EQAbwy
b8TY/7F1v20IYYLUUjmlPUap9Qv3IAsSkgc0FHwz6O6s/e3lrG7c76KeCGUlbdX2rQWqkRJXUjI6
CQ9U6zFTtxgX1nz6ungo1MG7zLTapAR/CoRhX8aEhJmRb6TPypKNCKnYu6qa4NVmkpO0NlFV6zwS
tj87kJDRULnI+2YnPU+B6lWgPC795HmLs+sN23nLsuDrTdRgpmWxbO/UcPAmn+6Mb819D/HDg8Wc
5ljttND8ApW6MwumY78z/fi+CHPkHfqGf66M+Lwv0wpHQdKSZoRQ3kLsMvnmAmf5AQ6NQnGroxEi
CLsldevSqyAwtRmJV74AyucyRl81HcATsS6XkKmNCOpkqBJgJLXFyD3sm0oAzQVcN2AVZsQZzR+L
UkDvbJFPr7jyO+OLC14FtXIuR3O05TKkdvd56rNT2uj3HdFcdTQ27vG1S+6dLcHVeqlnTImx0EUb
t+TogmCKCpy/qF790sbNtjjUls8muNg7i4KLyXk5TlWqgIAoR5dv/l63Q1jVPw1tcntl6wZa8oKP
xizc38tIKWY83m+lpKNXb8n2EruHPcZXdssIkHzcKsr9j238x46IsbUyNtAKynjw1SgsejxBE4+c
On/yZgZS7+1cYd1HfhsUoncTYRDNlvF6AiL3r64yiNuqTekg/fKNdmtWfuWqwCf7bUwI49LYZcPM
QV+pYn65l0Ld+mG1G+2jN93nG59KTLdqxWrMakRCDnrW85xq93NkjQ4QNPuakO/FAJyKlsrcMWdb
cVo7yR3VKA/4W0HT0M4r5cTN1OjMVPlTP5aBWQ9IFrsf/cBOrVqfjEj9ZI3TozTHDxwsdI7acHee
oPuRSv897QGWVwepLfDQmMMWnK6LI870Bryscx/tjPQuoUZw+7Jbq3tcmxAzK1hWeE/nJTaSUPOQ
LtjeogX7GAVs3zggQpQd9g3sV+lWSXPN8a4WJyIaWzapba+CtqYYcp9K/HtTayeI3z6pdrqxSnUt
VFzbEvyuyCV9hpwbuksXMzSC8pAtrQrPylxQfD0VwVJo7D3+ddyb0PGOPc1Rw/T8oj5W2wOny4ES
3ROQafAGQ5MSuGbhNqpGsN8OKtzzv0uBrNWoFzD4P7aEakVWRaOMaaglmihBDqQUrv/Wg+ytHmR+
jL6us+FOK88rUwOmGTzsELIHL/L7MFlpUmoaeHfDoFz9AEssJjA6x2LHHmIgg+z/i/rZSh71zuTi
Z1eXnF7LfS+3oPorm/LSS3ZoR9B2sKadSsC0k9fHOVEe0n70s5EHvZQMTkMJgQ6z8sjnYcPT1nf8
agOEr0stnhXjohtm0dx2bSMvAl2zL0k2v1hKSx25jncRZE8BDjOCpMtOujVcQAP3+faH2NoU4cPX
as/r0VqeGp3lWNEXTd9ILdfuQ80GhNZ4A6+LSX+r9wyIfeg4L9d9EQD8coDoRGjsb69jrfBhXtsR
Tm4OhHzDWthZxrOXLmMU75PAdtXuAGCgU7m5m/GNta3dUtc2hfe6pEBRrwAxZ9iw5jlW6xANrf3E
t9a2ZkaXAdCwdOj0QKL6veMqeQvqFjJAY33Bb7TnGPTK2iaoc/lXxHADwhigvzQAYFAPeG8l15uS
DLG8iMZPfgayon0U9iE/cmdw2YT2YgREFmJeE27mMmuR7tq0cDINsNaZMX0zzT2+b91o/0v0qAi3
GPKWf+rDKhHpMCGywP7F0qLW87zqCgsi8hZxKmPfW1+r9EtTPd92xxUzGA1B9RJzKGjti29DbSQR
uAKgM2HLMxIFaIKYl7FVFyXEjUi6YUmEHKPS2A+aEYOQOGFeTEZHwrCjVYbNloOseCFYy/E60cHP
Y3+I2HltFODDhqa3PT411Q6gXbkN//uuXZsQ/IDHtNCtGRS9QwnWyTro2Um1f2SZ4d+2s5Y8v1uL
cKLAgA0wTm4DEf6mT4OuuQ7U4cLFpDr65xxv0Q2DK687C2LvBEeLYEZarCb2rOPjNBvL4VpEYssJ
QHj+RhWQZLj5FNlfOkdpv6+QuW/5/EqMRwETMwyAty1FbuFkz5zX1KpAaQ9Ri7gvnK7b8PYtA8J3
o7SwtaLFobJnycVgGSgfDff2DhrWmqOD00wFL50O5QaxMWrN2oI/wzdLS9k8pJViMKduFNPB3O2l
aalkOZ0epV45d9PetiP7pSqm2uuHBP0xys8gNB3cnmq+xgkgG33iNINxMAvWU/zOfD7HnZ77ALKR
Hfq6ZGeDlO9YFtTwBj2GuIDuM1Jwt+TDzpDYWamrEzXLEo/y/LlJk1PNE/Kc2DpvPFVqRkedaOJM
ZACixrLLPuhk4FybhVksSrN9XRP9bhjTHBP50Ha2U1V2wWjIgqGrJHdSJjuYa8n+u1ST0o06yTWY
clcTvI1Lc3iQiOlAeenr1LQHBh16l6J+404tUKURQfeMNSysG/kpRZ8yn8qdNuD/NPMUQ6JONs/H
RffRBdD8h6W2fyVx/2BnkW8m9ETmQXPGcfIbrnl5oz5IVntuTPWltFLQIII12OExD8EC+q03pzsg
5z6zbDwrUTr5Q80PqlzcN63xqmpF4rQRwH9xUT+DKPXZrOgXwy5/KhGGL1SSeEyqoCEBnKBqhBiw
N8JWA9a/lzEPi5ffawHCVscyp+MQYxomswYMDNgua/SAUvmlkM2/oKCeunh1WX4Tl14Rz8fCZq/V
NEyunczf5p6dM6Pwhnw+pxrbjXRydTk6qEr7o2K4rVtGdnP2iKnYH6bGnvJo/rpQWTntwENpGO/m
JK3CWjMqhzdJ7zY2cyyV20EUodpn5oPiFXA9DCL4GksDTQYQRmKa1/XD02gVj2k8nBRzPsyVFIBI
/cwmlPQBCfbMJAMX05xJrkTZo6p18/3AsqfU5Aw/L57yqe/DZC5Tj/VxkM/xuVLK9mTX+PpVidbo
gAQgyvtDakJCzrKOc5HvdCggNH2WOrohgauRNN6Y1J+IZHxmczV6Yy8d+2H8kfdK6/aT8Yjf4dRz
LUKSm9d+RPRdL9EnNI+CmSWzq2vq57hvi7CO1VddGY8p75+ioQ2noSgcDNaPezXL7ngtR87YqXsQ
QHmRzXZMKz5jmsIHHwpESEYSu6PCOEYeuI+RSeomA8CvLJMfRrPIXW0yIatGjXZP7G5ywBSrOb2W
e+gLe03OMb7AiktbWabD5VZ3NDZ8Z7O6G3pL9YcRmZAyfU2U6kWeykOdNNoun2rfBGEgrie5P3Xl
9MJo+hkaNucJ57rWR+IMJvOHvn6YldSr9OiLGkM7JKUGFN3j4ltUZpcqJ8OpVJLM7a30UM3Ks4TJ
4oDZuu1jtwy0myQ/sXOMN8eXJm7u6rnZq0N07Nvs2U66R+BvcsdUaOI1XcJdqAtZ/mBbdyDcPDZ6
daCg63OiqH3W7WhXt1kwzZ2fyOWu6kjqNaR8AkPr196AXDE2u1bwGqvSb2WZHtO+cDFT5WpWfjR5
6iOqe1pS/d3npc/mzB80ybcn+VWV0zNfFmqaz4QNzDFG+agN0hepZG6ipF9IPoakqiSnIsXjzMzO
mQ3yWI/8hevpU6KATGmyP+VF/hM80Lu6ItQp0RFt+8KPm9JTc6BrhwHiLRhfaTq6zLI8KFbkS3Ma
9OpwP+Vz2JUEPAUq+o+V9cxTepoi5cnIwZ8hRV8AZHOHLPdsSj4ThoYNBJPxe+JAZ+3z2JgBrx+t
2Apr8gIB96wo/biTKkcemwctSo6p3nq9NvVOVPBPI0EFfjTknZ4OJ7m27g2lIRAfaXYgcI/v5Fx9
6hTKX6tUe23s6nNXssltLZU6ySAHGS+/Ryr5sXR2vMbkzxmEBx2Tda9WDTL/iBxz4IOtRvOmTD7x
tDxD3OYwyfW+RmitELNjo0EvC+uJomMTZTswE79MknaJx/YJr6ujVDX7ZQC+t6cg5snFbsnnVjZP
uO7CXDagkT3vmu4sT+zYyGCUUvQdgM37oW385a8zNLP6pvvaoTMY1+Npss1L3U7BTNDWnViQsNmr
q29yVPi1ae1oQryadF4WZcc0zR7kMj5oceUkdvbMR5+VeO5CjqHy27Sy/F6uvCpK/CmXfGVov8nT
eE7N7KiW7JRq7UuP3zsz44eiJ3ezBNjESH2FzqGtD37OERsTDlCUlOEibLWwh/9OpeUAe46BrWQ/
a3hFg1+S0sHpQaKcNArGHia37MtzVKoPnMl+Eem7PE7BVz24Co8w70u8UeUhZrIOstk+UG38VBN7
r3bjXs4HD/TTr0mhH/KG+QW0ZZKGewWwS5OOUjKEZ+FxPipV9102h3HPfAWPGaZVHqha7vR4DJoR
dPeW5uoR8+g8+7aUBqS2Xc02bEeTLG9AOC1I7dnWdExl+aGNh6eeqTuVzgclSs6aEh3aNPXGqnHV
ofeJFHklUTyiTgdWMF8dwOJLbR8ZStAxtlOt6KDzsXfSbgzSCHqLcR+k6hzItX7Rx2jfjvbOoOzB
tkbM7DU+RKq82eKeyWy/63PfmuZQURGLDe0AOhiPZgmoONBJjfiZkPmuyPWnquMX3c7uR7t1jTk7
KrYFjWYptCcQPav14ESW/ZAw6zCr2g5ySftohjI6i3dsloKMSedBzRBKhgszh9eBVV5ZSmfWNxfZ
mD7VaeYRudjHqDq7wGaeqlL9dDvBW3l+WqaxYKoAxiQmEUqYKtTzEkDRqlCeCk/Tv0pW2OGANkXp
IlfaeDStPwCA9gB/LSoT0Dd5/9iV7Y4W1vTW6VEA/XR/iVygPOtDtHTJwbf6O6sp8pXB5edXxSdp
iLrW5mkdMjhNVatOMnm3N3B1TdbydDewIrSnhQL9jLZ0mVV4YwwgNWnN1wUZrJ2XQaO2fV0okrbW
tPbJrg0KJRcJJBtDrSLtl+ZAQn414axbQVa8lO24kf6vJf8W2KUM1AoNBbj199s3FsasSdlQhxZQ
JtrgJrK161FpVkz61+1tXPtQ15aERdVFFU1Kgfe0Zk4PwDe7qjn8wXPp2oTgfLh9QEpH8gbTkAwD
b/IrkJlbTeN1b7jaMcHhqh7Z66hRSOvYGLmWnHmP4525muFo7rRfVF+ZvHGqtj6S8M6sG4CDCmYj
ZwZjeFT/5MDozAp3E9ptWFqrnkJE+rc/CC9Oueu7yrZZg/d0d1qqfW91+pMVqh592oLybbmEUC0o
BpSwcxnrSkBtxmKMJ24pjS87I1SlwOaEwgrRNVA8iuFI4bSUaIaeKNGDPp1PvZ07Emk2qCGUVTMg
MwMyjOiyJeLqWZ0yfVhk+pLEo2fVT306+gpeNXfz5Ciuii6O7clD8AcFTHCRo64IgQNg+kTqnIkC
dqmpAH6AserSmnLpAJP0lEngnf/vhxfXh40CgQW2QrGrAPl5LZFbBei3unyAYNIx3RzCWA6n+Klw
aYDB1FBlE4qu7yOR3Va0MZSchhP6MsUndMLuzE/DTneQr4Vgyd8qjq44H0HtV7XM5a5C9fe9PZp3
aWFP0KssExQBMJ8GAPDtTVs5tiiHAm25TNEtKOr3FsZebzsbCJOwnNNdP09GyCNo4k6AYERdbLm3
ra2u57c1sV5ZZG1ZqahJhKiqOLJcBr28qaew8o2uV/QGErq6bAlc3FCpBaygqnQO4KSP8YS6F5VM
JIWKX7FyeCzMor6vJPMuxevYBA1pNcXfiEG/3V6usdL/wO9iAc5KbLzFxbK62jXdbFhgyUeamuFF
Sr+McTwHwCF7EYXwcJMH2iQfE2k6KJmtOzYbH9K8/wSKMj+qmDfOEjJl9GeSNnUAgDwlMUMZcU4g
ST6yNlAyhboSA6GBqTyb3HwCBLRwJg7SgH72rXy8KJ1xkSVMthp5yEkaObmqninlsRuhADbiro4n
JXOklLhKkcZOmdLWnW1KHbUFz88wgJUyjemjIfEwVXLugG3gHii73snKWf4pc3Lmk5QEWtQ9SN2M
nnBJpR2X6s6rQNXsEHmGmsQkZY+3t/ajoi5wriCbtJARYFgClen3jquYcWrFOadhF+T76aKHWUie
0/Ov64C5SHqO9bPppSDo7Xz7wM/9fltUZQ1xhmF5GVc08LbQeBUOKGrW5UwK8ALbv6bmpdjRPX6o
T/NL9wfEytBauDImLBmsEJNe56A7HsCJxOcAxJAGuC+kLUL0tXYaDAHOuwQEYFGFhMvSs7zKVXBf
tz73KNAlXHbUfeNXTuM0f8VPpb8V6NYQBlArUI0F9o04JyKg4ob3MrNS9tbvnqGC0quB+VD5tg9a
Sr8LoQR3J6HE8XrbjdaXemVX2NMpJhKjesbQDIjCxO3vgJjO7iMP1WIQH6BOnHN3iyB7LT3D1A1A
kAvMF3+EnIIpRqdhMjEPradmn7jFfbT/jtb3y4Iu22YyXw/xv4OQkC6hOo/woeASsayftEefQ01Q
RTwpoGnZ2EwVZ064Ht+FO2FdWW2hQmPSMtTuzYPJHe0o+TXEDrRn/pUFWxDM9cvk97qE7vXEpojM
rIcESZK4iZW7nUb9jRWtNCffrUi4HqGglbK5h43WrxbWb37snHiP2/6yPU69sR5RCEjOm2nBBZTh
TPYKKqpmWni3l7PhCYZwrjvKTcuI4QmFpoYqycK6RvVdo7jqtxRIthazuMrVLZzFI1Q2YriCmX0u
lsZ8nAS3F7NqAYmeBoZjA9eAEHq5jsCnpUB7R/Y5slrPsLfY+Ve3C7AqhAcLzI/iu3NSQUCBGlUS
okA7lkaAHtElkfJ7Rqr97bWshj+M4v1jStguk6lN3bdIkufewcNJ2XeepLlWsIQG0yuUMG08lLRB
17k5VbmWLy2TUQAzoy0OnMb7L4U4NdQKFEZD2xhdNR+iuwL9kR2ueGVfVdQbixI+H6FEO3RaA84E
9VPV8m9jKZ2GLt96ur5BF8UYAhYJAwOQuNU/QOytYY7tToacaj70D5MR3xmMRI9ZRTyjAx45aXza
SuGoNGfO8xYU0Gp7mXr6pZSk3FEiAD0GDClhp31uqt6Yg8K7aWrH9vJTXaH4DObVBmNMqYSmjkrQ
XELujYrpQFwjb/acDRslhfUb5irYC2GqKmPZBOAoD8nd4BkYdMue7LPyiOQNWJjskPytbo0pLl9M
3MLr60X4oo3NR03KQdxucmVHdGjagzpvdCIeo0JZOR3pwDwy+lOrbMSXlSfm9b0mqiRYaM1o1oTx
44idZ0Doesmx+y0Wu7Xn/zsrQhRDy41RedFr+UUd1F4yD5RhIC9NX9Xd5l29FgSuNlMXTmastmlU
sygHpBdANS/+a+EoytxFflnGvH38ZL1GbgYhQud2SFgBDWCVYFTXF0L6D3xMua1KUi3HoDfprdrJ
Se0oduOgzOcYHIyEWe0PWyo1HyHwS2sdgW6JqGi1m8teXAXtvDFTC8VzGaTZSrBA4OPnnh/wwkUy
xB5ilwXR2Vo6Ie4WSuFDNVGwLGQO6Alpla1LcgAOeVOTHWUGQyH8SAuL6e72xq6uEmQsCvh41AV4
JNhiRhtX0iTLgfFkGg6aptW+ArazOkY/ak/9kn2FzsDCXrLfnEH9EGqxymvLQigA7kpWUkmRg0UR
KjQPzAd5n8sf+y9yUPgo8e82lro457tIIBgUIgG46OwmR5IfdJ7eOMN+3oF0KJygmekAL7TNK/wh
ALzZswy4DrQsP7DwMpJKcYdYGOh3PUjlvkMOA+P5g4OR+fnMXe6XODCbb4f1Vf62KrgtWsuFBhYH
HiyAHsMAXx9K+hIeDnJQRvvtd9jWKgUHMuuknc0Jn9GkP9sSSAe7dtNsK4p/vDiEzRS8JepJpiTA
W4A+NjnJhxgAysVdzBNythMIR7ZJ2T5cHItF9EQQd8Cn9IFs2CxbTEpADSGQdtWefKVgdOXMKUsI
3bSeGuT+eKx3Cy9N/S0NpE+3nfVDoBWMC4F2GDWIcMmYo6q7dIdL+VDpO2LyJ7ls3duWPoRWWMLi
bBV8TFioWJVRVG5V3MwnEK6jLzi6xCoPffJkt9+NsrnrjK1Q/rFKIBgUHHSU+azIczaB7E5207dh
UpDc781A3pV/cuQt4MxQBQW98Ye0uKKKNQ8dBWYTUNjpK1AAO7T33fhV38UYHrq9k2snwVIXIDPq
oShQLj+/ujD0hhFGx2YMKinZk95w0St0GUv822ZWN9CCDA2gQihTfpC27OKiicYWi1o4YcbzfPx/
3Oh/wAmDb3Vtanl2XC2pVv+PtCtbjhtHtl/ECO7LK7diVam0S5b0wrDdMvd959ffA3m6RaEwhb6e
iY6ZiXZHZwFMJBKZJ8+pQyFSjdm3xAdBQUku/cFZDCtcbS1Qm5ZLjSXFCuBaXae9zNFRTx5V8WYM
XxugegwU4/EecaR0stdx2slZw/F+9jf73EvKGS0p06YFkuy+ag14NCVOHM12t/CSCdZx3q6SCpKV
nksd+NmAeWivx/BNTn9pYOcYV246yDrNW0NUmJzLtlOUAb5BkpZK9NT3BiTDtZ94posmt6shbRkg
CjB5/Cc7M0bjCaoCmijqBkYovnrLJM0JXhcwPvsgUB2dprNLfwwgtwMYpGu9F5id5KYRZOvoW31r
lIqUWbgU7bjoqz/6gJXotuICkFWcWhx0bWfay1Xh9ssOqB7+gT8vXZHjsVkwSXE2x2OBpFFhWMIM
21EAXRUyeRbXD7MjOfM1UBH888L0141F6kBWSb9giAog9CF30SLGo+ZBmA3/Tw4lpFmhIGCKukz3
QfoZPBdljkMptvqpGgYvMVN7St+r/lTNhzXytSGxtWb1qvBB1ncc66zEEN6D3h+G8dHxofK0iAhm
NMSHy5/5HqL03yUkakDey2T63/kXJBtndS3yGT8N0rWmUDHzKIIug9/65d4UPDLTVR4LMN35PSrp
nOWxrRmqjmIybtyPjHzjNONgWoMZwtpvsty/w7d0+hcrI+5wdjhAZoQMAQ0tPGO+OugQydLcdc3i
V7+Em+l7h+aw6Uq79Vf5LLpAa7m88VmeQeo0al0hSWiILL6JboBdWb+6xnq/vIE8E9Shi+K+Ukod
d1I2qg/S0vrpEnn/mwnqlFmr3AmlVi++BGL4ab0VJx5bzfm7HT4HkgkZAjCQszBpkE8VpmLaEycX
d+YOCGeEq9ZD094meATe3CAzUG2sWdTg/LIiUi0jrAH4i6nFw/wXCVWZo6m+7LcHflhmxamtQcrx
JEAl9ZA4uSA9R+1Vnz2MKocVl+UHWxOUq80ZCNcm1L39uBbtbnqdov952yhX09rUBFkpti2++pAQ
Rr6KV4ByWjGIDqJ+/raxLjNEPNQd0CJFWY78+SY2mFVv5qaKbcuQjmTFNzETXTN8astgqF4u+zj7
C32aojKFRK9CeVZgysoh9Bv7k/5LKDkXCfMToapAFPfQE6RBCMtUL62mARPVWjZE0p2w4FVI2Z69
MUElcPKK6YEhhIkSUIqd5GrHNdAFW3fnX+V9Dc/WFPvyxrGOroH5FQs4AZY2aJuOSdrqI6LDDSxe
VafR/glJVyK+9y+qCIzb8Is16jtNs6VGuIKJNTImk7vN+2zj4Qv+p2lfPQzB5dUx3OKLOeryVZM+
CYuph1ug72IBPrt09lB/u2yEkQ7DCNQlDcy8ShrtF12Yx4UuF5CXl3SnNzo/g+5jib6j3P7/g8QX
S5R7AFiTDboOS2OC18vwIC4p565gZb1fTFBntjciM1VEYuInykqAuwOCBUUPOARmLZ/Le2CJuESk
5y0SAuuBVChR6FTOeUEFeS3SyoJRfcTUiG3GyPJLSBaCULPAlCLUHYrWxfiLb7ncRzXTRTa2qdtR
AtpQhSIMOF52Y+zKi708k8RCcFqvbByQS5svpCDDq2wxggmWrCIbRYfrnA4Swk5AhoQrDgLw2WOT
P4PL+/GyX56Tv3xs66cN6k6B9GrdTuKyIKHP7sFPjYE0KEA+GfcqxLUxt+Gkb9ZrfIdmAseLmCdi
szjqppFmE0Mu1Sj7xnxbKqpjaMCiC6jAjn9dXiL7432ukPp4k96ZZR7jfNeSlTqaBn0NIX8Mm5wL
LOZ9L/JLNndZj6C9ZAoC13LQnwYP6HY/zRzztnGrPernP/lKZOzIvNlF6rQLZtIKINYir1+g+YCb
wEjNt9prUPaMHnj1ZIX9zTBPqIEIEzU0KlQOjRZNY0ZCZTBAV7P058DyBC95EyALhrb/jxi3UfYU
vzROsSMMz6BeulOPmV868rUCSEx7Qln9ryi2rX0ISqHLH5p1M+K8/PPzaHhZNLQKgjeQI4Q0gfQv
4vwkTrvZWdzSm4KqQv+Lc3mcwyo/zs+nTSrtK5uyA0csrsa8svPHNrQRkwJ9XwbyjQ6KZLu9BlvR
DY85ifndkTaByht8agCRUK42GZIBKiF89+lQ71Uv3GveAJp32SZMcTwOHWbs3VqjvCyXjU7PJDj2
+LOENsej9hIFqpd5fTD9zJ/lFzT5QBcUcB+OrAO1tUtdNGarAp8YLb8/qDbaxjHyQLWK6koeDI/j
CU1Nh+NDTJNQgEY2CrrGM/rJCrMdYjapi58S6PTqql6MOK9fRafRse6IPqJ1ddkk26JKmv+wp9KP
/ym1xCURsblh5uXT6jUYPLxsgVU/NSBd+bcJ+rmflMu8DOMsf3RIxO+lX+ygeOpPj/2Ol019HDLq
Af7FFnUgtNFqSmnEN1N3+a1xNPekNdvc8r2DpIGXDFE3lzhNWbla2DfsnWUL84SRYFH5AR1vwVab
8VpLeh2TmmLEyYZZ98l2M6mLK4T2qLGK0LASMwiO5sm90fwUIBF1+ZsR1760OuI1m7tkrvJ67eQJ
ZVrxUJjdvQUlDxMumb1qCw/wxwrr2xVRwWQ1AQrNRMQwYzwm2msXJU4X9jZGxDgRmmeIiiNogArZ
OiNqgfjNsyJI/MhHVZ5d0BhwLDHvgu2aqNBRy3KxrhNcfkFTEINoIsZavTlIwIVKEJT3ic+ty/Ic
g3q3iG2VGg0GkHH95CNSRBBo/JAfVdCbmS8y9IxiAK0cmdfOPpMXwQW0XSh1J8trrSoGkNt+vF88
1ZEC7ZrIi8SHP4vGn1HkTJPHKvO0qrClzS/1lwlkKCoDEDNyq9AeE0d2/40Su0J+/oVzQIOwKgHg
i3mF0aiWgqlN4JXycdXe2uVNGN6bcPTS4aHTQTwLFPSYOpYKnQKxvWrFylHMN6mr7QxkxVbkyPXs
COGvFgBnq1bcAuReyqQ44qKj5ZKs9jCYdjbXe816KrX+IBRzYiMvv46LprSNRX8TwuhuwOQq+MH3
Snh/+bxzbgGdimZtNE9h2eK8j6p6MjQozrUd70yQ0Hu+l6ZMpkBAREHXYZNoxQBsitBM9Fqkq243
Btk+DsoDv1HADs6fpqizoFeqUa5pPfsAudhTfawW5Zoo9lXq4uRifSgNLs0Gc3WArVgGfBRgbHI8
NxGzKRJdSAfEZSv4KsnGrzIzP9bGFBXH8HbP1hHECL4oHwRVes8M6f2yO3zUqc++1cYEFb8kBdjM
VKwIqEHE4Pxu2mWH9CcAAMirZT/5uXa2+di4oOf0C1/Y6xGXF5L5NAS12z8bSn1DZcrMriubGfHM
3IkeBm5v49VXkN+ONuDuD6Cz6b9r39s3flWQeVFsTFNBjZARlXMhgT4xPLTWW2aBiKg4TKHMSfeY
IfvTDl0ltjCxBFI5BRfSXHlhCxBO73fDH2UMGytUSlTLkjKpkPnxB+0lLOQD6kN2m+fBZZfhrYWK
IGtmCLFGLlc5AcZHr2xZGn0cwz9JTDaLodKfVAxzwww12df0G028HiEaaMeATUrtdzVZON+HWWra
+KBFpUFZrGQo5GtIgyDjGjt4XQLL6Wi7/Pr3Uwd+z4X8kY26cPQsKpCUizCvRB7YFw9knCR7Kxyw
00HxOj1YfMwU2xrmWhUJc85npO1QRh9Ta4arjz8h23VVHIrdfNf+yh5lNz5wK1nk65yv7dMatZ+N
rEFbW4LDawNGedCucgj2rQVXgJ2ZgXyV4p1s/XXZMZlXOEY7/l4htZ9xnRsZcCmLD1hO7IvJNHpJ
GP+IpeFqWpN0Nym5YGOYV3dyIW/8y8bZkeTTOBWqawsyA+0kY8Fi5ihh5MWALy6zXxoPlw2xn+Sb
ZVIRWxk1A0AV4/djFa4aRAd5j5l9r96F19xGDfN9oGjA+WBAEEg7yprV6ACsz3j9kMJPgRkdSFQL
1aFaXiD5CDRh4s+phwS+UYJa546wfAg/nPnRxjx1N4h9rVojyTpT9IlUh4AeUp+MGSMl9IQn3f7N
uxf56jdrv75e3mpmpNsYp24HMZqjsi9BgiEr1X3R3PZD5IVS8+2ylXOFQZJZEyA6sPHkL8pv1b6w
qjUlkQ6szJCwtkPBBu/Uui/APgQEMGGrlJ7ioHgwDK86Gry2CzPL2NinXLcCh4ZYjSjNFtOPOTsV
qDtfXiH5SGcfcWOA8qFM7o1KB9+T36fZvSati9u086u0LK9r1/tmX38b0BjhhHTmgdwYpTynjCTw
Bk1YVZYUrtSD5Tv+pofHeXAvL47pJCAFI0zM4ESguSdTSCpPMimem/Mi2pMkBH1SPGadygNqno8s
ED/ZWKIuXmNYAJwmB/83oRxcY7bLh7jxmqdYcHFhqSCjl2xwL1lgeiM4ShBGPoTO5FSu2HhCasdP
JhiavnGDBPNu2fwychtsU2K5C8MiRPBbDEc9yB5pWeSGbZ2AYwEUggcHlHn2qNtlEMy+wxWHQgLY
z6AX0wWAV5s72VuD8lvvFY/pg+m2v5JdA2gW+PaAjjJ57NHslGGzaOrYdpgYisOPtPVlQE5nf3C5
Y6Bvbu3odvU+Xqm7y77GrAJvXYA6qrM2KUU0wgXIxKTqZN6MRmztClAuB7Pg4kJrdHCFiSv5yXRy
6K5ieMcgrk5lllPeR8W8ILMsMSKpTleVKvgL98iyIPOGuTFDeXg7CtVsxbjBJ6eO3WUNwCuhH0qI
RMObVMmVQQAUIxr+bghz3ZjEobM4tTFPubGRZ0JrlEhaelfC+4P0GjFyv8NLvwM1qe7Xu6y3B6fk
Qu2YAXJjmPJnSQH8so90xKo28s3EKED1A3Y/Se0xH513fjp1x65NuQ91siB6wZZI5hNAc4HeAnXB
gagoWubYIJd7uJMhZa47IRiSE/AcubKdvyUlFCbtyz7Mum02NukacYS+ySzXeO2FYO3ItRdLvbts
gJkgbS1QzoqGWw2OOngR4deOAiXoAzCs/FxcomvArcaxYtHWGuWz/Yy0KftYz8k03CRYA/AB34AB
TTiIdsxVaWe+lrf2KCfFLbNGEMkcMFbyG7WQgqjXRQ8Kgo+5PbnLvrtCwDsNQcPp+P+XjQXiG8S2
0Bun6zpr28hJbZlA84Wtp4LPGanozWpaiPXprrCWY5rq12s9dJ4gln/FoMK221rgxUDWKbXEz19B
XeymvqyloMCButhpr4bD6IKJCGzxyR3YsCBe7+TP1kH7MwiRYcmgR0ZkV/Qz+W5lnPvOzFpAtiM9
csHhc69NqVPO9eMoSUGbGx7HkVkpzNYgFe2XQjbQJcpXP07s6rnf9w/KMZpQmomuGnAwQvNhyhzx
aLzyhjWZaffWMvkGmwu9F7ROluuEQH+jwAD/PH7DLaQ37dRPTsWTAGn5qHDq6wzj8uWJZ571kLPQ
+FVNBWMgECn6al2Vht4oQtSA0EKHSMwYgK1s3/5ZC2lrhzq6KF6KCbTSV79Yg0yp/MrwqwxN5DYN
1iVQ19RemsULdemF82GZLgw9TBBpabjvPpoKm+2tgIhV8wJneL0JT9oLmD4Tr//W4/yW16KPv/2r
d6AF/cpLnFjXuLWxS90zCvgBY2NAZARAba/3pl3G2FYluLw8ZoQHDROw/4oMlDOVGMljPySmgNam
VXRuER1AXOJctsDMg4C7VdA8FTFLSHMZaVWuNGuUATkCOSR3+F66kSdAGDN7HA/C3bCfd+CC5wQe
5uZtbFKbZy4mRCLievDb8gb03lcKaAHXkdcYZm/e58qozdPW0kiyBdHNgJzpXFdOEf28vHnMqLJZ
BxVVVMIWYUX4PPJQ71EksU29ddTVcpv+4bIl3lqoKAICnmLGDBEelsaIivytUTxfNsB8OhOpL2Sk
6N9DD+drpDDDJpnBnkwSxt7tr+rH5fsKbBFIiMu9vq+90ZPBkujFtZOheC1wOuoyuWvP8qeNefLn
m3Os9knT9BkClfFAZq5zv/9hOdLde/ceviYOpvmv2jsLaUDimp4QpHvhr5lDt8Xe4s8NoJwStQMj
kQ0BGVw83wnSfB+BDJizyazsdLvJlEvW9RjqWhWSzp/woPkKZga61wrzXqKthK7lYZjhSg/UDrMv
dnitdxwxJ/a5+1wi5a+d1aENHiq9r1gHJXxVjb2S/Y+7SDmqOiVVpqk4dLW5N6zXVOccBHbmtHEU
KmdpBzUHwyhOQu+ObntLylh4WVyRWy0/8UII1xqV1pvGlE6mCKdoX8JTi/MgePK+/GVBLjvxefg6
dkJKuJFwAqEoTc8mWXPYFaBfhTXXuEFVF8LBIGiE4BaBCkWY7Tacak+mOXkF9A8ekbPjt7FMn/5U
q6RBacBz2kv34IttnDCdBZBMLUHcQlEzluInQZaullquvbIVLQQCAdVZSzvq+KdBNT28QUt0Au0Z
gIHDAs7HUrBUEHgrdl1ohgtY0C7Wu+dmrL7LNYino0i0jTZNnKJP3g08YMo0fK+M6T5bC/C06t1D
ksqv5ZSCJ76RvK6ZyT/avrRSFmJ+F9Tcs+GmseTHsnETmZbiy32Ji0vofoSd8iRH/T4uQR4mDzeC
mFtu33Ux5xpjgqzwnf75XlTQSlbMjsshskoi/EiQrcJ1ktmGtx6mq4KMLDjGPnrW7y9HEeYp3lil
AlUEjpPFsHDElBBtcENyeuj9tGvrXjbDzgw2dqhgNZlzYoB5aPUnzV6RvAKL96QFYKr/SdTf0iAC
Q67PPXEkI73kiVSMAtO9FoIWkOxpv19OlZMhQ7YO44lf/OJ+PypYrWCo7pU0XVES13cr5NTd6ZnM
VWUOxhAB1R+cOCDKhbzyCPMa2OwsFcMwTqqmpYAvaFVm5tVGf4004k6KBkedtF2S5g+WMHFuWOb1
trFJRbK6EULR0lGgaEvUfEZ/AjnmZYdh+6WFQQrMjIEKhrKgrUkejwakE6L0UE2hs7Slo9a8+M+x
QiNGm3hO9cWEf1QeaTDqAHWHqO/gJu3xZF+9eVfEqM5eXhp78/5Z2gdab5OdmEZTKFoPo2NRenlx
GIF6vmyBWQMldSvDAnEkhg4oX+yBQ4oEcnGKu9kn5QgtmAPVte5qW3aR93CdkLmmjUHKCft2Hssu
sVBp1tTJEcriqtSlX5dXxbNBucQ6iH1Xldi31tI7yH9AuWU2SueyESZWcrN1JjU41qnCrOoxHp/A
Lz5Cln4n7uP7CIQgfPQ2+cFn0elz0+jqbVYOitkTR2jaJrdFYJAmKzw2gom5jdBt1fRmzJLUroVB
5ZwudnKwMU1d0XkepWWpZgjHjpA78e3U2cV9Bj4SNNdP5gPilQzh1/GpfwN1NMc7z7kb0TDZbjF1
05niVExRgZtONAsfOpLvtQJJq2ao5MbplulYg8FD0cA8uYoYlEliPMClNfTSSNvHrezkunLQCnUf
LZUDjYgrXQPh5VSKh6keT12tgWgz+aFiGMeuetHk/HhGxACMlrye8T8oO1EbV4XWYICNZ/V7CCDm
+mDHw1UzyLzvwzNDbVEx52aer8Pq54DyuwSIHOcfkuAjuLiCzhV2NXk78d7SjCP2ZXXkzzehqYaC
9hADOemDiiwUFDtceSy9LGDmFxNk5RsT+rJMTdd2uCaV+wXYpuSYIw9u8nsiggRy6j+pD3wxSOUA
5ax0qxXWqJRB/wZaAHYtgsKp4k0CMJtfW6+m9k4ZawzRlhKqRHrX2Bhge4pWgE9raMH2ynsehgFI
LHLgD9oqgLDKCa+BQJiBakcX4HmutNiWIjm1cR/1dl2Gp6wZbzJorYAMaTrloELqmvbxfwx21MdY
c+iGSOQJqbe53Y+anSegRQPpiwKdngL6j2HnDRXoXZMTukuXjfOiH/VdwrHUI6NGCPoQB7xJdphz
8uQjz6XZr65NqKPuQh25idY0COiaPbr17XL6e4ZAfOSD0hkHiEygKJKG8iEKldSGKuCKNHNjGdAa
yr2kBN9byQufzG7c1ga1cWKdJJKYYUGQz3SS+xLP1tRVX2tPvym/gygVbP+gzzvx2gzkX3t+W30u
jdrHTpjNUYG0iy9Y+yWen7v1NY6hviEUPy87Bm8PqVyi6ON4AGXp7CeWIXhFluuOGOq86gkJ1JeW
Q2UTY61PrZaJw0cpfRRcUEZFNlonngZlJg/kqLxpPt53oztsU19BLuUj78P7Z46vSjd1o5OKsdbs
VTopjT12kKpM/O5Yu5d3lBV0t25JM382Vje0MuRFff1E2M7WY+g2rnHXQAuAtMJ4k1icL6hRlyS4
16xMSeChcesWMcB7UOS5vCImPnZzCGj6T7lailEbyU2113zhZ+1X7zqQ39fLjViDBmXBMViOQDYD
Z1EK9hDwm8Ps+PXPedDIJmwuMpSN1HKV8AvEQxKgzxRoECAQ/2wIartSKqR0XSVB5gxZ4hI7pKOG
zLCwZzRPB19y0E97mr5Zj5d3l+svVIhZhjUcBZIEj377GMYOQXAQUWABijoeuMnveY/Y/3J7gkhb
Qv8AQjBUwiPkEQpF5KVegvTTXqIOagtV9yNVirsoWx9qCNFMefJXrulBKlSP4joZtliVHuDLbhxO
fhy3B3nMnDrKXmZTL+1U14/q1Hv6qmq23M6c6ud/eSd8/mDq80dgHJ6zCE8sPEKuDQjB2qGYHuY1
TK5GiOq5yTKAb6Jc91hyijs83VXNGlz+TiTknsewz99AuYYkdGPXp9i0FMTEI8iAQLgbq2A3VY1g
bQvnsjXGqTYBUTXQYgYtJTgOvjq8Vpc40iFy0iIrDmn4DRQznJSAdVfDBAD8aB9J8tmAaWc2Zt6V
8DsQ4iuO5nc7uPkLgOYfIAE/5EQR1jt5a49+/+vTmMtmk4zIQarrabaju/LBuG5cEKY54XF8gwYt
j32OVQn7YpPqoubVrCmoLpLru7guX2e4KkauG7f3yHGG/Fts85+a5M6kPOWLUSoiS62uC1NpDX4z
pckB/d3nDDTvqKaOLWQV194xavEAMcCnP3GZf74nfaoxpBrry4D9baCwnb00I/ehxHbKTwuUUzZr
QgIKjsDo57LdP/6ey+9cCCbE94pT4NnOi1U8L/34wpvIPw+ybOUpVkVKme2tFEQn6yQ5KWa8Ij69
JW+FVCyeq0papBWyEfJJ39Uq0bv5IFsQQBZviy5hUeKmmIzk6Iu7ULlePcu90siwqWb25OgH6xj7
IyRqMe0lu3x7jDhmyiBLMUzIKEBNgTI3pZEZSjW8E2/CRik8sWy8PMRTCbgRsJVe9klWofaLNSq/
bFYjqaMqg8Psk3sC1otvUP4AQPNI1AYWV5hRIkPdj0dYzzVMpZwof8/JqsJXzVMKNvlyl1iwDg0Z
V9lBM8/aTYWPuQ2M7rv/f25+MHxvtpgua2l1siCLwGtrOZDOEwY9r0zQwEKLzMsdzb28xeTeOYs2
mD+XVHQzMERD3Utlnwtzv+DJbXWAgapP7TA4WXh32QjjPYIVfRqhzkWlqXmUrziF4ugmItI87VB1
p4U7I8Q8fxs7lHNCz0orjQpfTRe62ymG+mPy/fJKWLAeLAXMqxY44I0z3Em9puhSNDAB2r7d6k73
8ptb7gUMrdqNUznQbNIAdIToy4v2xB+2Yn+tT+tUCM1GuUi0oRihuon2oFjdd4bkLqbGe3GxN/LT
DuUVQ7VaeR2h8kPGD8fHAcTdghPtVwQVEF6+T4HJSVhYL64v+0q5SIgKoSqkpFjnIk3H/JByhLJN
uLccoCxciDk6BAMw/ECCdvmLshLoL5Ypp4EITrWMJnIlMr5HpoggqPR7jEjxMJdxwx27Z0bsjQtR
Qc3oQrVvBFJW25ePA8g40IA6aIffJ5zXNORuLBXJMn0staXEARfv+qsmsvt9ciTjwIDhukpu59dx
sOwxlwh8BWdjOc76cZQ2dy8GS60xFyZSzRGd8lZ3Ik8JCAM8IZiW/QqMKzYX4s8zSqVsxtJPViEi
1IyCD5kzu29/Fhq3Msr8hAD8QgmOKB3ST9rGUOMCxdEVdD8YKrEWpzVRsjLr20kYNDtORAjSKFAG
DaciaJQwc8rEuM+kkDeuyAysm99BxQPMMA3hGsN3y/pOXiAfDJ1mqW3dzGw5B5QZETaWqIigiVWc
DzqcticKHu04fjPlSeIYYX68jREqCFRVloyThW3tpDtheU5FAeLv+8tuybNBHfemFCVzrJDTG2MD
leeg1Yb91HqXjfC+C3XEx3CxEnXs8f7q+qssNI7Kmh81q/EbxeS9bskPPrvBN20OyuMFs0yFfECx
zwrIjRQ+y7nXu/rhd/U0a0AI/i9bEB+k0ZdMU3vZh6seAc77u16b3We621wP37NrpPfRaovfczfc
qyheafmh/g4wCJi33su7qUQkP/KAmew4vtkHas/zVFjrQUORh9xZ7bgr0BDU3WE66rbkQAXoEP4J
Fe2XfgUVW6HOPOB5iPUrN+Jit/vsUGDYrMDcBYDy/Jch26v+aWh9TDdtAqomdWGWVjjtWizaQ9yB
y+E+7xJfhsjcZf9lnnYdw80S2tK6TBOAZohdqZZXq58krZ1jWMXiZBjMU/hpgJ7mXstVy4x8XP1s
egu1dD/okzN3GucYsn1iY4Y6G+totY2lLEA9gFqk3Vs+FPNQHVPt2Wte/7B/tTFHro3NB+qa2Eya
EeZWLXrXUsuPh9Ars/H98tdhv2o3dpSvdvRhMKI4NUktpHwkVGLxg7onxM7DbfvEvceZlx0mW4BN
AFPV2fyqMpjQYC4WEmDUQwYKy9+U7lCpgMgRDwfEdoxPY9QpVtVErcAeiEa7JO7l6dRUZpDPPL9g
niQDgFd0AVHApIVFps7qS73SB7+Uw2+zJaE53Xp4jzTXxZgAX9U8rnN3p7So8YfZXspzw+mSwZ36
AUliGjWOKqW3y5LcX/6wzGO3+VnU4utCTaRE0jvwzQP9pr617fOfGNDQpgTnMirV1HkAQlMeU9IS
T5rrKUXzsjDsyxbYNTOIrv5tgjoDYJBu1zXFdWRIdvcsyC6o5/BaH9xGdYrH9pkMnpUOrwxCIu3Z
TbSxSp8IfdHkZER60kBhDve7A/kM20JHthJLR2tbP8JslsiD6bPgEXgFfi6Wyr+EdekTpZzJnTO7
slO65gRSv9jNAWQWvpERaxFt4qveU5zeaVX0jOrIsV4txZ65aBjiHOdbgPFnQt5sYujja1AYlXKA
mBaOKYroRDHr0CUOxslP4S0GOg9q44J+HtQ/YmzjAuaX2pgHF8O1/zFPX07JOqjF0uELxOKzrrwv
ajDy5pbYp/bTBOW9caxrq9l+tDU761qFhKkVjY9l2Z6aKQw5bE289VB+bHbgoTQWHJVirl3LfJsW
eVeNvASe1RyDB32uiXLcee7NsR9hJiefrLhOAvW7EszfBO/3OKrsmsc4mL31l+L8m0Fg9hW5+QGU
CzeKGqa9ih8AAH5lJ0HuZycDtB3ptYERMAA9ebGXbNwFP1XIxm8uSSPVWzxb8Cwkd7L+PJ2yHaEJ
HK+7G8vlZYXM5HizOuJSG2PjrAkoS+I66RckMrH2OES/msl6Vqr3yODkNOwWxcYYlQ7LYyHVmoWk
ZnIkX8JAIbi/44cEQzUhCJizG+F2nv4s3H76D3VlFGvZmQYJt2ScuQa+AOoAErCzOkCRojs/5SeI
5PDK6qypjS9eS8WapOitFYrEBIxJqjWZBwJj+RXiJE/okeR+8Q6tLGhIpUcMOGfucNQgNA/Ov6Pg
X75tOBGBlrGL5CRBXyQffYgJ2Ba6kZOOAYpBC0Du5l42xTsoNEg/FgY96Wc05ifDAQYbaFcnO5iu
CULjPfp4uSMGvFuN51G0pJ0pgbwwE7HPKqZwtav0xgA41ITKm+ybfijaSyDzIhI7B/nHoVQ6IEH1
uhpqnBhNqJw0eq0UngVOZKWbk+kgqv0UIuLE1U1Y3UsExa48XP5avFXQQUZHqXuscCzSGKHFvKt6
nmwqOwn/PO0qFVokiHDjP3j8EWfA9NxBuMf71xXuPrgSePUXpqeDXknCjDnUsOiMFTwJglRo8L7c
wCSrXJ46Y9dordukPNUhFuAU02CfpqiQIioGSkhh9OHovRvupMf8Jd9DrscjnMWZ8x9Uo4ijzUU1
ssuVEKnSFLDiqGdMLiKUBbNMD4H1GStwgdTxt1g2rwwDjAVWdzNE465Vhbs0bvdNhMKGKT6lRuTP
k1g7OWhQXLlpg66NPOhqtrxYy3SqzW+jvriQRLVSVmRsAFQZi2N+AHRiP9oB8Sq+EO3rfzGrwCCN
xNeACoelWVBZ/SB63txgEvRBpV7A1yCKLNoVeX0pB3QSuVjfs/xRxrAuaABlwPgxPEnXNDEx2edj
MVs+Wn+Gr+cCZAOEaQ79eGoit63kw9hI6r2mGrwSPM8y2ffNEjWjE7vRguWp6R/V0boBVfapbYWd
3CCBj6ObZlqdy/HhPHP/WC3G8AG7tzBkS+WSa5GLSRnXCcRCJww95XZ3b3wTriNw55mgy0gf9Nef
mC/bmy/jfQMS7NQeT4JuVze8VuOZU338ELzGAENURJ0utVRS0UyikAmAIQInLQClbMXu5cWeBVxi
wsLAPUDQDO034CbqvB0KFMSFxNPHEQy8qaO3BcfMeW+MskOdDz1uQ1Oap3K3SmD1JnIXBhhsQGng
h6j6E3IVGcq+aGOmu/oJ/yfjdsNZmykZH97LFK7JB1mRFNX01SKyxfyHLH67vJXn4CesESz/hgZh
CGiv6lTm08kFVAerpITMuORnx+paQt+vP5IMVrsuH8ZgjoBp0335KDxCMxAS9W8rZ9TyPBMhvwGv
PMJ6zVAuiapOKWapN/+j/GKM/1F+IVReooycnZeHsBwIY+JQ27Igrw3N2a8HNK5ES6zaEaFBG90w
Fq7nqn/KII16eXPZC5PJ3QzFRw0++9WOMnSSqeaK6ddoAurKo+E3uzrovSF7Uj7GOnjPg7Nblezk
p0EaVLQuIwouFnZSKyJnWR6zQfVLc7bNyecs7ezVQywpuDuxVfhvGjfRGJ0K6VzDxNuAjAgQ7Eu4
h5I3Bkpjj9f0Y36vjTHqBs+A5JmTokp2Vn2TTYPXy4aD6vgffS6FSPOaGBwHcd/XzyVag6J0IL33
lzuMju+BdnH7QH3QbULd9C94W0hM/vJy/NjDT3vk9G/uidws5t6AXNXfV+FRvyK1fQKr4fWjWYEE
FyHYwpAImSinfDW1TBYYeFMFBeP4F658e+gmzg3EtqBKkmpYYISiiYOKOulKrTUtv6gVzS7T4SZV
mxuO150lD2THQDz4HyM0jnkskTwUeVbuxqX2zOxanm+M9SqXRcgOlq6cuGWY2ILOCVBnj+4PqyRE
QtpN0z9yvM13kloFhN5havjdDLSOMcTfO6X8lYTqPbB0sR0ZOadWww4c6qdFyuEhQN+Y5oBzLD2U
+/kvySb6YTP0TQnq1kn4uDJWygIem3+WSEWqsughMxlqBnrbo0uOc1x/iMVCo5bUbQSgCEi3y2nQ
ZHBAssH5rmzn+cc83VovhhriWLVu+eBonrJDv5dBBIV58cwRDAck5uJtjwMovXLMMoPY56rppCmd
R2NWtbLckRl8KEbb0dtsqyBcLb32pO0vW+N40cdNvPGiCdQX3YrD44/aYveDB/0be21lT24EN0ID
7LI1ZsgERyeBtBoYY6ViWab0et+uOCmifi1gxE8DzB9o6stGmEvaGKECWKgaVSIAUOBLP63Jspux
dAbw6mmBxTmBxP3OIiUwepqpW1Ckpz9UP1u1laXQ3lzrOZCFfaqD10qV7Ki+mSZwOcp3aRJzdpDp
kxubxHk23ys1Ekudh+n/SPuy7bZxbdsv4hggwfaVrSTLkrs4iV847MRhC3ZgA/Lrz2TuPjsKxSvu
U3vUY1V5CSCwsJq55swDzgHzakcVUy755N7ewd8v8q2VLb4T0bIGAbKcBKWovWz61kJSioeWy8b3
rKsctGRE+hnyeKO2t3o8gHO2VNAzWEDK/b24rAzlFnM8hi8nJua+DumA6UuoKN9e3eoW/rFy1RVN
1bEKdSsOEgDUIVLbfQ2tTNr4TqthOojl/3ct1uJtq2bBbSHMOEj3zV532BvbtS8VxEyzw8xFEu2N
QL4fXsRb9qzsNhkn1k7mhfHFKUnUFqleIek+HxSnn1AYbajDM21jkevfS50zKgoE/JJzt21rLUm6
2PBBvXK0MOM8RWpQNvz5n3ywP2YW744C1gvTaBLDJ9rwkE1S6hop3ZoA/v98sD9WFocvtASjVGDP
elI8oebkFwP/UvIUY0hW0tlKF79JcqbaIKd2Qn140qLajmN2JxuDg2QFZJpDZRMj+z5k8lNvSm9M
on4jgFS6vRur7u13AwgfeB66/fuSTLWgUlnFGA+UTnKLJzCNbDXVHAJFj4luvIGrLu7C2BzaX7gb
kutxWWvIFYyMeGU7uKE1eCKOew8SvV6rJudc0U2nzeOtYGM1DL2wPG/DhWWQZ1tlKvQ5/ZorMslh
OrF95Oi77W74dZFxDqVMc5aU08CMSxfurqbNlDcaElo9A4CdePIulhxzBiED9QFygK1Mb961K/d6
YW/xQnVFP2StpiOugcKiwKCMFjpyWx+UpN7fPizrS8NUNlI6uCKAg//exqidkk4esbS+szVwlNaH
Wb5JYNDYb/+DHPa6MT1v5YW9hedhPJIMSZYsKAMOHiFnepR34R4wSN/8MdGD7heHYbelw7a6n4iB
8eijeIdw+O9FqnOwkQII6UNFR8iHBg4v64VdFq8bu7ka6VsWskskl4A0LA5lPYDmpmZdEXQCMrCj
ijw2Db1Er+4SCoH6Nmx8DFSD7TgaHluTv2yYX70TF+YXjrBlai+mhhfB4Bj2zHIo79T5HQGj+tYL
shrsU9QoFX2eQLgS6CzwOo9ZB6bBwRkB2FWdOjC/F2C3RS5IvXHXbKlorj0mlwYXrkZRK1BPpaPh
d53qUo3v895yei3fGqla28RLO4tv2A8YqpI4wuv/ZaeOz+2h3qPt69ON27cWaUDFAHzbCnLPq+kt
Ix/NykorvI8j6H1KzI6YjZz8g3DmwsiyujKiXEzzOcVVuh+6hgoqmPJun7vrRiQuNWguUQnDKlCd
WmzZlEqpjHAT98ts6Y4M8huOe4p0qHFNJiV3BSE95gul/tlIyeCqFW0cnceJ38RAR0xDZo8WmE+7
aW9y6ipG+jRGyaEOATwiGSSK8uxRNqQglkr39i9fPVMXP3xxYWg5gfUFjDC+WTcu70avH99reROo
PL8PS39OUUuD7hRqGVcaeQ1VI4Uxy/wXdmseURgf5qIJyLbxXm09H6vHihJMk+Af/UogTx6KKo5G
AC3jfPjRK9oDI+bu9sbNX/RqRbOMIiZP8fAtiwuKKKeSlj1S/eGubo4DCZL4eaSfifzzvzO0+EKp
jLJnDfWLQJKYO+pPlTbZyremttP4/8xUMp9iOgsXzDM4V3pISdYTFhrQ18i05K5u09e+rHy9AD7+
9pJW31w4TdwUy0QmswyLBdge5ZgBmDg3k4ZT7cSufmT7+TBs1+tWv5QhI3IBVkC/auUpLeFJBOyd
n4WnqXjKMGFet6hXIOu1pmrjWKyevAtjSx+t5ah0jWnoa6JFZvaL8E2oxRwgXJ28CxMLX5MXicX1
DnFfbuh2l6k7CxWJqJHsXpwr3eUpWGZ+n/wg4YFKN2p5qw7jtxYYdOU1ZRkJCqlBaK/h3LfkVWpe
Mqu1yRYR4foXm/XG/p+NeZMvItsw4bLFisH0s/6LiuE+NXot5L2uMZejc3T7LG6tZ/73F7Z0KyNG
m+N0FGrsWPrZqn+I7sdtG+uhwsWmLU6FJud8Gir4o+I4N6Tojn2ZyRRb6HK1wfBBtzqZq0EmRnv+
vYOLM5JKCamZUeI9yqKfZdxVHg0NRxf0GOeZm8X9XZ3DY+WlQzL20YX8XZHCfZEVOyFXh2YQG6dm
/Vr8+T0LJ2awyJjiHBuAaYQfUp1+cina+JDXIJXZe12seRHj9mqftxzdTV99FK7sgqIxR8NvDqvb
AuIVoKfZSxs86hvLWuJ+5KhMM6qO6PNlwz3LjY8izvzbZ2c1675Y1hLvo9RmKWQdW8dQO4NCNHWr
c4LEWnL6XVL6P+ZuW+lWSMJLp6htjlbf/daU/cYlWeJ/oAMbEczamD6RGx/AYxBz5jsmb1yT+RBc
O7Z/H5Il5CdWcsGyGpmYsDDLj4FCitokJGzEuNOhVyFtuOqtW7kEACUJ+ISMEam7ft8DNYuRdqQs
Lr2fgJOLx/+Adn7T4sLZjBN2kRmaCbZwNSDvMub4TVd51gLqAF65rTCw/lT82dGF36kzRmjb4ruN
gXpgyj3zWGD+blZh7nWbymjrmCy8zlBIUV+ZCWwI6JnUpd2I1CbpZua1uixTBjjHUC3ZMuYk9MJn
j1Wjlki8flcj9EB2wXACQgSwF/+H1YjVdZkqsC8oyaP4sVhXpfSRASajOGhk9BlarEl9SsUWtGr9
dJgoQ6Cdr5sGWZyOjucGm2Q0c0ATgIkAh3KnulPtmV9oipz+E9PfH7edyzUlyewzL0wuDkhncPTA
sTi/r131QEB0xRy5d63ARCC2xau1uo2WbAJRBQU+smzfTzqKSOMEY4bxSaDok713ycY7s2ViETlE
IS31akKeMY2fmNd3Wnroq8G7vWurLhnldw2PCeS3r3AItcKr1mgryy+56Q7Jtyqq7BGIU0gpOtGA
8Fz7WoNaaBxHp4d8neL1GrHb8dWKUQOlLxZ7zUhmV+Vo1zzY+G0rdwMdcDyDmJiiqDMtXkFDImMR
9xzbOxUYBRM/w/eZDTBP7cyb5Req2bulEBkCiEiBOM0XAcrS7cb1fHD+9uXzpD3yYQ0FfgT6i7Nc
SO2k5lrOAqkAF5wiuQXSV0CEIXbRi1+313z90WFLQ8P99zA8JoP+dgftSFKjTVAsLCxbGYDIS6BP
KDY29vpxmqez0ZJQZo9zBbjpUtZnzGyyoAvjs1Rh2i0/ThiylxMIZYkPqds4ZNehxV/2lj4uM9O+
i7TG8JVBsnULopXZl3+wbQbkT4Dqw/YtvRrLzDYGHkvy80TZ98m7PGRfofnu3rZyDeMEhhO1QDKj
KOFsll7NlMYylXTCgFTSD01qh/fJaZpnxfzwKJ7UM1glziM0isbdP+gT/2164d0AtxMaumgs0J7N
x5kIC7CQxpsh6ZBtDUAPvLHU6yoH7AGBAgoLFVxESwcXDW2ql2GPNswjRpt28p3k0KeZrU321Lvt
O7Z6JC/MLZxdkuskLYHP8oexsDGnZgt9J6ZfNQUCP22dUNt6oVbP5IXBxUUb5Bj1WxP7KaX0sWeh
ZiPf3mhrrNugFsoQsgalykU5Xs3DluY67hlByT/Thu9S02+NKl/7yPk7GYAMAVdjXeG7uNUUIWgs
s0AM8o+prGPPGtixElpQcn4cpxKa4RH7yisTHloLH+BcPiHhveFRroXK55vx52cs65JakVSQ7K4N
Hzpwwz7O2g7E2PwLyePSMZXqV98Zez2vRzdvgazggt+JGlRdoRgRNPKwcbu63RtS9Z4NwnSQ/0he
3Fajq2KA3ekjaa4lftKydapanCENiROvgrKw2HV9b9lRH/ojAW1vHqPnUIyHttU8E4NTWjiUgVGU
uZ1J1mtUh+e4TJCDo6+1cV+umwV/b8DiW6dDDKBxFmPwRhGyp2nlW1HltY3+yR3PopMu1EDI9VMt
gds4SsXLhvm1ozb30VEnNDHtuLyuhSmJGLQzps8rTFKALxcyjPez3IF4BCeFE49QOtiqTK69i4gb
5FlxnKASunieO1nIaVeEuk9FeUwGsmswxTkz0mwyo81B6fIFBv0/hr9nSTjZmL3HRZBskTRRpJSx
gPLoPhvJbqwBt0oTf5CNHRs25xDWnN+lveXKGIkhEdYxgHIGTztiBOer6ar2rCxbfCljeyuaXMn3
0dr9s8AlP1E09CRUkpIBOo17Or3MVUTDYfv0yTqA1wsg+K2h4NWPBw57FZGNiV1d+D+5QxetDU1c
WHCFDUxxdHKn1pWn1l9vH801QyiLolipQ0tdWRaXU8sMi6HVWWCIX0btUpLbwnwIO27ftrOScgBp
f2FocUiaXNNS2svz4zygspDiVVYeZjI71W8C7UHeb9hbO5SX9haHhMWaNAIQCkl6l/+Sv6WqM8+n
mS55Dp/DM6ph3uiau+Z+67D8rsQsbwOyKn3WPkaCtQyLq5hQnWA0FIbDQMf0vf5ddSUvCpLfOU/t
Vq+QCjH3tYtXwbGg+YCLcxr87CH3rL16Px7Mp/a7dGzc+B5Ct8H0IB2N7/2WgO+8/hs/czm9mluU
RHgTTTSHw6ALWCAHYPPe7l3OJ/WWnYXnLRGmmD2jOtj+782A3JeBnY5PMfMmTO/nCI7Sfp8pu9tf
f/Xj//kGdH6WLzySLrjOOuSHvoRRBwOwD4hwzaVqNX4zso2TtrZAxJz4a1CPBbvy7K0ubI1lxvOU
IHyuzVMx1raoek8GZOX2ilb6fugpXJiZn5gLM0zSmijpFAi90zQJeF4JGEy4A3x+9jAYGbNJo2FO
T688ZVApBokqpwnV7qVU4gQ93AwIc6q+NiUtdlMm9omUHVRM9JVl3PsWBl1Ao6MUeMyLr0nTfb/9
61faMPj1FFME4NfAwM3vf3/x6ysTZO2FQnSQXeUv1BXQu8zt5EGxM7dwtoY113zapbHFFynrwlJE
ZLCAxONB1JIjKQea1p7RxxvnbMvS4qMIdKzQK5+XRQw37x+y0nR42XqCv97ewLUA4vLrL96DRlWK
Jo413Z9K+djKzNPEVq1r7c5cmpjXevGJyobqIZA3qLxmnxO9t6pdUzC3CZHpwoveXs7qvsngU1RR
OICq0MIpRKJQ5UjG/VSz6nPogJiy+vJZIhZIBMJ6S0ocKGz89qUTMi7sLfwBb0nbczqgsm0AQ8a6
Tsb8bso8oy5DzLYpDu+kU1VCEFvO8FtyUmMKCxnkKNepM2hJ61Zt7TRGC542ZXQ7MR5qKzHvWV0W
9ljCu0fTs5L3Hrpl3zIZ3I0m+6q3oeaMfbQHVGZvzApGErez9Gc/yPckTxxTlYKeEYeF1RljL/do
2Ych/lzTHqcGDNFxdCQV9SsV+Oo8vYvb8mjmvVN2oIweha0RqLdWyp53PzMUQKFSZRthHajmm5po
d3z4SLvRoSz1aKw5SvdoRB8DaXec5E9qnN9LVXFSGuKT8Bg2/R3PUVQSvT3U1h06VQGjaezyIXYI
q0qbRj/1MQKLUf0kTY/gXnYydWK2HqoH4PCcvMNgrpXYjd7YnIu7Mv0Q9V2WPnZGcqJddmeVj3rC
bSp0rxaKnRShPUoo2hqKTXvtPudiN7SKUyrEMdLXsf2RpB/9VDzgLvnMLP1sCp8Ye8gyzDuLE0ng
0OtPGbNyIhnsRuWflYjv6XBKGhlaRphHYrIHGXenC6kdFVagVy9NFHthWe4qU7hd86U2IeWh9wc9
qdwUs9y1NN4ZWvrMwSVVQMRTyjk0ByC0OVUHWVE8XkQ2ZT8KUNLmmI7IJNTWIBRoCbfsNBekKnZs
QNfVKF2JQM8GzUNr/F5plc2sl6KswejS272hOWbDbVN5LYsPDd+xEcQBZOJAC0hRooLNQ5DDmpLb
SOAYFqchB4rRSt4HsesFqOvCRtiS8kAi3Rs6cmi7nzl2fZigVIzp73YY7Zh26M7IuyyM/C5R3Z5C
wiHhbq+CmUotnoRRHWn7qkXKE3glDl01Hq1h34+YpTesfVdER0iXPURtDOSPBKEy5CjqscqhpV1A
+FNjUBUBurFqnwHystVGCfr8PCXtMe0bd+S120G4xaYDblbyDCUVJ6xSrxGQkjfH05BVTlk/WWFf
O1SKe5cMja/j2CYAAdhmoezyEkeVR/05Bj21iFVItfeWWw3JsK8xMtL0JbSPBkCdjXRy6rjM72re
nnqlnF5FyNLdyKzKbzSlD9D/oDsZNHWliPwy71PcZ8gsq7x39Va0tjIBJAo50O5IusSwacE+5d48
F22LkmVPvk9Fe54GU/OmsZSdEFYYl++0Lu7tLsmDtC0jV4VIJOgpHS1Sz11NfRw8t1OlHA5Bzu5Y
qr4Yc9Jba9kDN3GToJ3h5+DXsLnI9NTtSG48EqG9R/iv9iXuxm6IMboUasn0q2FjEiE9bb6IEFIG
7aC5Qq1cPTFdTZG+6GbrWlF4qPrkyFFQb9CJD2vxKQCiVnoi24kGOcsaUp1NBWnuMDkbcu2bVnac
rMll2NQky77FULEJ5fp7a5UT+HMt6lpy+pFrHfIAaTo1Zv0ckfysm82HKaLqPhZq/Gpkg6dmvPUV
PpzDUDO9VFSFE+XSXpZqp5Kz1zRvvaqdvlq5FIRZ6ScRuIjz9qT0zUfXKR+YW0nsPm29nLJnJZEe
FCX/ktc9aHUHvzCscymjWxyhV1VUbgfNW8weVzlGTNTGLrMKGE3TcIiR/4zK3ItotbPE4A9k8noj
AT1Afo7w8Lu00uw0xSUBowccFi3HQ8Q0H0SU74bMJCek4hgPdM+ZBU5fzHZ0whWJKjmAwYDKTZQv
paTszKYCPkUzZt/6krHiPs2Tt0aIV6sXPyel22kid4s6TSEChlFWmmZ7UOQ8l2rxY5SS1pG49k3J
YkARS/wM9gMnaBcLtq9SsmdV/xpHVpByKOpJ5G0c4QYskMbbYZR7MkdxxkpqF/W2r+geflXb8D3N
rH0MaUun68IKLL3tszSOHhLU74jlMlsqivNUkBOGn+54Gju16PG8pLts4A+NlnqFkrkta+65VuG6
tsQ3GN2Hlhk0QxLda12X7aKs3fVd1tpF1fyqRW04tGUjnEgoofMgd54RlpkbynJn1015UmmG+AqE
fH7NlA8kyuhuGpOJM8fwppSa23b1S9HQ0i3KUPLBip8erUbuA2BHDTsW4SdyKT/PxxdLr0q3Tkjs
ZJZ6ClHhPbdtcbaqIg0o42+DQr7nanOnJiXqqrwgLxmJ/UopaVBFBFqpdf4jtYrHLOKYXoMEHF7I
Fk9XX+LjqfCWWfPFCIef8dC0zlQrvpFXv0aJYvaxYMyzQn0fiTh0kmo4j2PoYQLdm1ASdHgjIY0z
p8fbMdB6TIxwGPGwgfrgsqUPyqiuyLIeNSlf9lXHuJvu+t1cVhBBDm3Ff5KmIMKeNchlWV4Wxwss
gtUAp4FpsrC1/pdEv0/ZRpS6GmZd2FiEkHpEy3xgKop8mJqVZvUJ+qXsK1x+QA+7n/9k/y6szb/m
ImDFVEVW4aMWqMqQXzMCF/QzX6fD5I3P/wEufa5PXIWQF9YW9QvoHbNe9HMOqYO9Nmq8dCruNMrf
COvOianGNpHqh4yFLldbiHhqDW4xexgraZ9rQBWFePxodTKjyM3D+GNjL7Z2fs72L/YC4hSYoikq
CIk8oyQGLq5O+uxTR7Unh7gZyo4Hcpc7Q4Ti/SYT2WoC/GdnlsXleuyUWDM5hh97BNLFAa+4A4Vj
5/YSV1MGDKiChBqjoxgN+XuFRdMp0tBhJCQ1VSe0aq+okid0QAI13eIyXf/Uf0wtsjpC6jjBK2r6
TT+De3QnrD9QP3fl5jRGP5NkcG8vbX0D/9hbJHcVyliZKqNSq8mnNiscqenstvhy28hqAQ7I539v
4OJydmKSRhBPoE4xekWC8YMuiN5MtzAd0rggpHG2qTxWs9Y/Wf+yBD1IJM1Jiax1oBDW5WDpJVur
mjPFq2v5x8Ty8HEpZk2jobKuYD4TUgAzbTfiUCvId9tcLasf6sLYIm2tchldhBozVtDWOQkwtKRT
G9Bha9BnddsustXFUY8xZm4OEo46m6BOHxtoEW046tWFXFhYnPAc1Pd8mpD7QsVmgKQjEK0IJizv
9pHbWsf8Ky6cUmwkuMgxSn9TL33Vgfh1BqvfAuOtQCRQWgIOAXMghKp0OXCSaHFnhOGMQ+3g2gYH
FNWA6QAUQT/Eh/WUgdkN8hcaqk0aGBUsl77cXuUKAvKvH7Dsn6s9AnY9yiz0Yqs9ysx2+GBBOzuS
XQGOjNIfdsD/gvLpvzS7OIxcWCa3JGP2GpjIJh4QuN+1nQny4+SlxHRW7o1g5NgwOh+9q+v2Z7ON
RSFFCEZIQnDdgDcBkI07rX4vOVPvZnvq4JHZTVulw/Wj+u/Pu/T7UlmrQ4yGv5+H+g8pNF80SXxR
lS3Bhs2vuLgSo8QIpiYAsBQ+ZkQpeHNnbQMeHpL96De2fB8fpGMptiZg1u/Iv4PAJTTCRDnJnCZZ
96X4SHOHJrYCFmftSasc1TrMcwvjnuy2GG7XN/WP1UUwY5Cha0uGIytz3WvZL6n/6CAsd/uwrDAO
zRfjj5VFUBIWKomsEYclybqPGLmBK1nICKYsfgevxTdAtHw5HF/SsTgUMdlJQ/lTKFAdUZvPPEv3
aq4+gLQBabAIkXaHFvMqTJQhm301LZDPYa7A5S2qVFm7gQxYPwwXjn7huQql6TWaoVn1r7F/p9GC
meVA9bOXeTxpHpuz+o0IZzWGoxib02VVxwDvYrugoknyOsOFzlHp62pQCYqa2WYOdm1hgfqT5xAB
3PhEq6EONYAElBWCocTFQmuQG0C/B80qctD88sDv68MEgWnrSwJFnb12kp66IPbBaB5k6ayB7jVB
4kaAdE12d6h3/bYq+qqHAaZl7lirwN4uHj9zMNI0QtCFup/+RTTkqVLjMzP4jtIoOTFZgMIeNdy8
1++tRn0oKhWqQ3z8rkSpf3tz4NbWvN3Fb1n4BBBsDKTpRhZYVv2qon2u8Fp+s5CQo1lSODTsMQDR
ABFRNAmyx2jYNbT/2afKr1wOz7SzJs+qMCkrGY/xNJz0qSkwECJe87HjXtwh0c4Alydg4glDM0E1
sceQuDU4DEqWThejLNlrNXFSfDxbx8QUgnwg7BrUPHtMPno5CEdajB85REvOwqhpYHTNMR2Tn2E5
BRqy2Z2eiNhjNKpRt24AbTDyb3FDqDNmMVgOiywO94mMWWVQD1XQfEUBsoLWajEE2H0UBSYUw+Ld
lKBQRBHJORpv3xU6ou4lA91U5t0XTgTzu1o9jhg+djOlhptMhzcJ8zh2rUPhcOqYLdHR3A0FxCnC
Gkrpk1a7UUZ2CVXu4imBXoSBoUYJA8Vl8n2izUdvjrnD+7FwUDJ6M0X7UzRRdUAT5ADxxn2LiimU
B095OrlCaj0jEqNdNrmOYqXywNnoaFoI0LpFn/o4eyk1fo4LGhSKCbP5/VTFLxrhz5mWYRIXZdUi
khJ71OdScgi9kEigHKDJQGiUSsXsoUONtZSMN8wMfmDoFFwnSS/bAwpNdhYqO6PWnlSUXVUxBEDu
4i/hZyUd6g86igcNS15AZRhwUu21xJz2ahNjWY3smm2Su9ZYA/BS4TjcPru/+S6uHuqLo7u42NAJ
Tyoyd0BnjATK5uYvEbtTYoMgYzd/TM+6T15m5fD0SXGVCcVCO3K3OIVmj3XrRyxSDi3hRg26AhaE
982e7tq7zrcO6ibDgrxlZ1EJmBLJoo2EuNw4Fy/Fw3jS7qzsZfrIAgiJQvgSPZhItsEDreyyZ2P/
3y5z+ZpKpOon1DKDeD8z6WX3kEOGVvSmjM66OwJYjcyNebIkUFLBJJGSuWsGPtbWFa6CjoiHr3oq
ECaEkiu/zfGCovwn8wSreRaGD/9le8mrpE3wFd1sO4+8ak8AXoI8ErJjwLezTcbk9WY3qIYUGUh4
FawuOFgXmUMy5kNdpinmgjUrd2mmPefoM9lh2Cd2PsYHEwp3gZYKYUPn8UDN3uOGAeoFKdpnfekl
TO/sSYRtkOfKoWWTcZD4iDpf6cR5/pDz6gfnYe6P8DPPty/e6oOqQyTRAg0NgMKLR1ziKkoXE7Js
vYihj9PYgj/LIcqQVetp4VEr5I3BoJVDQYGpBQUgNWeiosV7Sagp9WyYwM2Adt88MMNAHhSm77n6
xOKt6dqVaBVTm5jXBIzX1Kwly07XFujuc8SN6Uhdzt6nadqISOYvu3AZf1lYJBhkMOsO/R4MXPCn
CIpY5tnSvt7+RGsmgMhEPxhzobOo39+HSxAa9RN4lINqfKh40KDlA+H3jXWslVvopZWF74t6LCLG
hPK/KAtlsBRi5IecZ1D8f0RZuBa0/mVx4QWzsk0xhVOHIMYePf2dvHZBv6MB/aUepWDWEgtPW2yC
GF9f+14QyZjF5YkMjoK/N7MhpJ36DOmZXhbP0TgCPqbpZ1GkdySuQi/Kje9aY7k9SHDsojUO/QQg
W9gBNarRt7Bnv3Jm2lSGXuSgpgHT+M+qK6qDUiZuZpR7EYoG/584cTriZYaet63IeNpH+WDk/AOq
9rFL0U+w0xB9J918ISa56/WqQKOd7tsOFclGURF8cPmHqbavSLbObEiUu2hUHfAqgc4E88fWlzqy
3ogKyBUbIwc0327HqnOZlU5FzTc5rE40NyenlLin1fpjHwH7Z417rvY7KamhAzn2jqjAwNmWlTeJ
5AdXmYbus/mWjZk7DqjpFU0JFlJ2DpPsKFd1Y1tGh6IIpKtAeRJoeV8jekgdOiEuCxt+QlvyM6GV
V6eQiEbz0bfMPshp9UkrNYfwOKF+lmnkCKTtkeWsmLkGIk+3oPzQSekRXW+3TI3TaMl+bqqlHSlp
5BiT1QADqqFBrFHmkw7tSzWu3hHbelNl7VBEttDDgrotUg+0PUlqGxCTcTgELyWOHalbb+hjEOsd
CSq81rALc8CBX+TSb/SvUnUqFHovwM4jQwApGXEU87yx0b1kdirFLxhihBjEKGEyQ51s+GXgu9Xk
uQfi2OEY4bCbhj+OZhRQuUTQEr+aUe4ih/TjVk7d215gzW9e3s/Fo101teCAzcZBhfzbVkwIWJTx
K7QtnhKN/Ez0cuNhmO/70rFd2ls8DEWtQtQW1PU+gBcvCuOPXYWXKMM4OsQInNtrW3PTF7aWnaWK
hRHpGcYba/2lGV5DsUXluNa7wuQPbjwyRwjyLssWMsUo8zT95sVDOxhMfEhNW7vxpID5+b2+AaNf
Xc+FtcW3kidmdaDiA4pcLZBCvFT56+0NW/04FwYWH6erit6MeQs8kvzCAEevVTgbUEhsYQVXD90f
O8sPY+ZGj9EiGWRDsnwqo8nhBkjjlLHkjpY2wonFJvhpY2nLKYekbWJVBWEB+EKY3bUkMCmz22TX
IoG8vYkbX2k5upsOSqLzrg19EepnicaPKULYrWd1fv+vrtHFDi7CnValZcRiILmMofckIJbLOLS1
EGidMYTKouBv7Thyu57UB0v7AIkTZEbM4PZC11/aix8x78RFeFqCUTyLUKkAdpZAwWR4r/zUB038
Pn/FwM+TYqPDvhHmrX5GTQYUXEVUfEUBNAB33w3yYPlaBZCV4MNdXvG7tO2/Tbq0waW4VlKnBqhG
ZmolTLsta65Gkeq1EaJwF8tu63bdUXmb6fArv8YkOKjRZ6ULTbgJAg0/Qtl3e554NUa7+AWLHZbA
fdP2aWP5rQR0jkYczl9knru3P+SWlUXwoik1WIoVoOyp8lMqvknWQyc29nL1UuhguDTB1YMoaRGU
tbwFQHce6G3N6ZV1KOwZWyPz68fxwsbCPYIPMNMEBRMW+KlHJ8sPqF4HwgYqDBRcCDfB5tLe46n+
J68MSF9nJiJtHjP5+xYA6lFWkWFAht4AlIu+U1K93f4+q5uHwZ2ZywcST8vhBE0XFqsEMM8FMr1Q
RA6TN/zJ1QmgBDkapmRQLYay6RIF38Q0URAKpoGGRnL7o1XOgO3dXsR1dWJhY9GokaMpr2MGG6ju
/apfE9B3fgGyx0tfxZNwTJt9R0zmGgBDg7Z3y1VdvTgL47M/vXBVaNb0UwnEYpBathmoHqpNg127
6SmLHDO1LYe7s1TPVNtZ4m8Bsa+HvmHdMuCuoOIAEY9ldtCFedem1YDtlQDYy6gdk25XTpUTMrx4
5ZNRfpq65NIodxg6A7c3fu3bXhqfXerF0oGVVQuQxqdBPHxTatOOwv0AAOFtI/Qq4V8scXHB6ygW
mM0e0yBKwTynNpGbiAI5REPdKDFq4A7j1Kk71Yu45ZCk8vhUPZBRfxaT2DUqQ/xn7XsuB7Djkbrc
1+mws2IjKMMm8cDEfV9LkqMa+XvHUO4FtFbGH6pV5T5DaaFpRRBFKsxU3RFDvMBRNsZTW4bfrEY/
8Vg56eaWTtjVU/R7xRAsNFFyIJj9/ntfxz4dASTAebaqx1gHAbMaaFz22vT/6joXdpb+BXomuVlh
ZwfeOKx/rsnz7W935V4WBhbuX41TWoSqjtNpfjTke1s+3f771zWAhYHFCRxTVBkypC4B5u97tzwx
L3Wbu/IbdBWP/8Pad+3GrXTNPhEB5nDLOHkUrHhDWJLNnDOf/lTLHyyqRU/79z53BgR4TTdX6hWq
Wkvcs6x9XeM/vgyli3qpwwyHPvZa/oS83ZqabaREDLP6ug1HnYoKNzVWOYySDM73oAEiC06humvc
ySWE5dMDCCCk0mSFUeZVUhl6krTtLCoADBus6PQOgYj+bP6gYuU53mCJk5Fu/cFz/e8qBZ4nC6UL
55GGE95mnRgBMrg/FLvY7vG+ma3sKt2xvtqqB9FBqQj/iGUIg/pqojqgK2qMoAhBv0AJMxPbyg5q
AV6TXUfNScheLquluBYTEOx+C6Q+YCrrfZqGHQlI2Qk4CaWLXbzcIkANkj380PaFVzpAC5QA5z5s
+BNGgxAaWqyyYxVBfPmv56c+be4ncyoqfOzlo34oOuCeR2KJYfvqTqmnuwKBy0/4jBH4V23/9x3g
A3/+vuGQGZhixiWX4mFOz36SMwR8fSITM1lIoMI+OlfoU2UwfsJ/Qbgi5k29TwEdX7nRLWvZlylN
/HweQR/9RmjwTX91rDEBTjoDHgbL7dxjAdWv+pnF0agI0ARzKygGImscH4awtHP5qWxZSJfrJr+Q
Qvl/Fc3pWM+MGG8s0QotDdSCdgSs//QkOWhFB0ySP+YlUgEhUcpkkJIGGYNga+Zo/0KpQZuDd6ct
e5yMpYNUeJi7YBwnjOx7aXCTKA9pzohvzPNQnkXO/C4E5TQsKzJ9JH/hLeGImFNTNPm/IEQVVjOD
xRejHAt40dsumWBUhJCcvwcP7gNn8VdYFYnADuFDbD6a2BWa3y57NNZFUh6kEf2qGjjIbbHkg6lq
05cZL5GvsyyfrZmeM6z4JgukBCUoTFvV29yVOZDKWug5hYmloaCyiaziwNsYsbdUJ/WQAU4P4R24
xH1r2rPGd94fPp+qINSvoXxLyWETNWtKctFoA2IMq/ghPUi6GbqEDMM3JUfOLNy2N2vO5asmV/lV
MsgSRQAyyl8QcMo09PshhVeLyvY6CrBtrwaTEw2Y98b9g2T6UNXgaVfBB2RdlvyHT/AhmjKXAJRh
HCYJIo9HfRj6TJbIkyOUS91GluJK+wIknMTBFq740uw7a3aku+TMdLXEu325AvS+BB1vX1Q/Ke8H
CHYhzRXsRBLQ4umU2oGTWJXdOmiGAvtvfrp87tVovRBHucGSF6SwEpAGdxU6EBjXEm8TUD3rRm+X
WJ66LGzdZSykUS6wKIDSOKnIicfH8BsBltGBazj+xJL+3/AbrTgMg8esjySjFyehq/05ahWiPyh8
qoC2aZNv50PjFZZ8VVgEF4OQu2OyZa/GzP3gtUMaeJJCHt6HOopqn8WCHj3mZxWPYsJlo1dW5vjb
+ZoYTtH9BcT81wINRsmW8ijNzVoMv+aiEXmta9z2h8bCutUd6DRKGKvqlp5v1W7ByGC/9tApoZTz
b6MsGvwCelPb2UnHCAYp1LuDlzzzg8ndZ4XJP6Y3vAm6oGZjHLhvQWgybWVFeT+dnIoIYi2VWaPC
UclehrOGFsFG8pGYBMcAVLKDq4Pk2TcrTNTprFYy89qpsBBj0xArYxBOYBT6A15fbgs22Ve06CzO
G0HJJzCerGvPhuV56TEJrObXWa6Tgse53jbAaQdmyPuz4S+QFVai3idZlPGofaAIiYR3A5Y37eGk
oOiXecEWhQ6rclWgQLEKfiy7Uagks+6NKVBUAj8ADA/Z6rz4HHjZFrN6Z+xEMvz9qm/4MFJ6sMHX
hkQXCzEGMolgF829jIaFr/3kWFDUa1nLp3ukHGyQjHEycjmIMZ8nT/Xyt/FbhhncfqPC9UWKU3wj
GF7ZA8PTrjz7IBZjIhJg3uQvhGsj38RRKeKFGR6Se2w2Go/hE9ebhMkLTVkzwmr09WCP95gZTHes
Zf913fkQTn3JvksDLp1xuUafX418ti+FlnFAlggqTGKNPwCBVe27QtJfYzoQI3rRfM+4RKLjVCz+
dInUt8MioVgUsYKXyEHdhZb0zm8xW+N96/2fF+je/enHlVFBY2oAjgBHjjic/Oix4qRVN2hjM5R+
3V9+CKEiRcBjFxgBOAbMqHGFHE8CV51vDaV4wiiLUxYKiwXsPXG9dIPkFy0KHUEE3C99hkQSC6NN
eq432Va0kzMzaV036I+zUbEAZcxaVKYg9sjuANaQEiROr9vmVVNMQmOBBsUP401iZE/kq1w6HhUD
QmUUhjGJUZ4t3jDRWWnbKfg3p//7YDSJlTgPlYY6G95xyGEw/+fJZ92ssVEV2axO+B9c8Icsyulj
YkZLwMtF3vk8qEAac34hnJqiHe5SjzXewzBhg/ISQTQrWN+Fi9JHbP5jGzy4u2y/IvkfLnweupbc
DD4GbfgaV3cwJAvuL3GyIyAGAMiAcRk8VqstXt524HIb7i05d9vaYu92igzNNCgvIrVpkJQqLpVQ
3Apn4ap30d3c8D/JZIP+hBL3XXPA7nyACQfhnWAxuCXFschlsecw1NWgnIwhcWotqiVASbpqK1al
m+jZd7nYXL72r0iZn32ZQbkZTpq7XOnetejX+IY6XKPJgEwFoz/gsMnR0tWd+lGtmLB0a2Wdpcum
y51z1hYgCQqx1B2KHkpkDt8lxxnDJmbppw+goHTQ6vw2RIKH4ffYFOTMrcLuWMw1q8LEumzKIWV8
CnK9Dh49xFsqSny35FHLClhLFsTFXNJxygUBiC/juRJWxOv9rSHMtp/ezEVpGcFoo8fjdXOLxpR9
+RN/7eF/+sSg4P3s14H46AdVhU/co1//yJ2D3O6e33fjrGhnONjvB4jLQcidHoh2YK/lmd2ItcYn
JghQJsAQryR9IXyVxqyb4xIZQFxH2KrKWvlQGHG4m9H4v5HGqtVMoZINIANk1U6VEyvk1LwxOzwI
v5VAyzj4SoP6AvTEKgGl4rV1f65KAyScfcBjEKJXGJ58/c308Yvp9J1PIm4aMPWG5wrwepqdehR3
gpuDJ1C81zaabxkngpLdYMnAUna+CWgKcYOl6+2/fLzF76C8fF1lhQHqJeLlNbPPrPibesy3nNlY
Gai0ABoHgH7RBBkHrsESMDf0D4DuRH8WP4Hy/bw4+kpQaigEuFgbQDNzN12RN7loVrfoVjPUdT2u
ga+dEHhqwhcGXcxozq3ho1Sp3fY2ecqUD8MjIOKcxMUgI8v/kdzzi0kupFGWD0CYNlDaidTPFMNE
1uOGdmvKt51dXMUmG4tz1dMs5FEuANCfUQdEpcSTJKdLX7XhTgoYfJ2sG3x3CItEDrhGXIHOCQli
GP/FtLGQmT3KrgJ2trhvrCtcDZkfJ6InweVcqMEU0SWeBnLaIueKp04A4Iqvqt87ueHcywaxen/Y
7SWsTjJw9qi3xOxjyd9XZ0CNT+cuj6wyAqa4kjKSb5YUKg0o/DyJFbS3PWzJX/tNs0nk+OgDV+by
YVZz/MVhyM9YfCi5L7qa0yEmqgoLy1Km1m60njNRV8SSPIukdr0KshBHxfoxxrZZLgEFv3bJirwE
FMzsGBxfsaDmlOjskUh/+YCse6SeFNJUFm0uwZYDbjBjbH2FsQrE+uvLUtYVfnEwyogrP+wAVFUh
kTh3TrJBquIgoL13Lbl/4L8m/nAhjTJhTcFXA+QRccncOQWH+B4QTCCyBwU85xjfh8f6ew1AgL8C
NCSK98VdfchWqVheqH7UlTEogIMaLnHuzERlRJz1wtVCBBVxNKPl9SInD+ltvx1+EHdIuEIwfP9c
sSqTq0n/QhYVWkI+CGc/w3GUWzSm8t7UHnmHe8h2MAd0oZNt9SjgCS+/1k6xba6yM+CqXhjKsxoB
Fr+B8igpj1dbTfqlYKLfZiesSuyVY4YldtGOABLwbw5Mw5QZcMDVL/TUac0bTQemBk8Qf4TqOVMb
s+4YMXTd7D5kUNeaqo0UAeUK72t0ZpMJ9jAb26rNGGLWHw/yhxzq6pSorpJJwdU1jrxLI4BZV1ac
m93T5KKYDRiR5jztp0OGi/y3NAHTrximxLQEGuyffacaCi1Xk3pPMGJhtuH1XTvIew2opmagDntu
0E7lMOzbJr9q6/gpD2rRLoXm6bL2rN70x6+gH/y8poW+FKLyWoN6zZ9FO9CDvWAwwtH6S2khhrJJ
UfGBMZwlEIMU3g02IZZiPQ4oZ8AMBttpafGb/3rB9JNflbS2CiJkwP5xdmVn3vQmRtYOCroEnM2q
L7xnCV8cmyIZCOxYK8PO++fPKVRCJigxzKJ/5H+ek02TmEG4UzlTvCrRThPN0lJae2pNnzfFQ2ym
DjvTJSpz6TdQYYTToqKXAWfoyVNn6vohHJ9nPbJ4bsdV36f60I8M7fnDd/04NaXEva5pZVkgtW4f
m8pS77tjduTfZox1p2a4r73mpWC5O2L7Fw5JRxCAl5d8i7YXbBYdGKs5gvJAcchTv/Z8QAdr5mUL
WQ/OmAIE3q+ALRF68jMyQgDjFnASqWGOLoaMpJd+Ay5ZoC7+RFjxWENEq0nVQh6V5fh5kWtdSkYP
ehTvC8MKYgyiVVj5FVAWxlwk43yrIRnklRJ4J3BIunCFFfYZy2jQGsks7kdbtpJd4CCiOa0DJ/jM
xlJazeOANKpivgLrNV+GodGhaGvQ5wGatb3pUhMgeCGqU4Co2MVYh+8wIYlJOFKTMlgYJWuxcimZ
spAAS6vYv9FxtzsssR8A3Y7sQDWjtxrZTmoxvcKasi7lUfbRkQIA8Op/1TiNwpTv+Z/1FVmfjH1L
s3oHcxZmfM3b7xPTmzJAzGF1n1YTosWPoJ9TqpTzjY9NOg+z44PVili0ALgmUEq/4y+W4ucbvw/2
AIy5UdP+WoePYmgYSepok13+AMr711gu7PQUtwCwW6s55S5Z5iTr86xqw5oqLwWRz7F4j1Rtz9ej
EECx0F3Qxpc221w+yroAVSAjEwQnnYTThYBCTIs21XCVY/6UtrVZhaxWL9HAr3cFmiyUDvivS9BC
qjUNADJIlR85ZJ5ZDQiAQq8wRjMQpH1Xjayvs2oTZMsby2/y101oTWjEuZqQiGT6qY0K05cqJ8h/
1OgItahh9SDAKn6A68WcehF7n3fdxErDVq1k8QuozxZ2XEaWoRJPvEb38FdfvTXDzMYrxOFs1qNu
NWoB3+z3iam0b+yqQc0HnJiMvQigVeJii4yT1d8JeFzqARXmstqsmyBZHICJkT1Dyg+oXFk1yfhu
Ab0NgEcrDE3ZxlKwx9ksZKu1eobwIYtO6ZSq4Ca8JROPyzrbKBOTnw/SdB7b/yttHJ6R6PiCG5jH
CBXyns+2wA8+32O3nsxPxeAH92ur6AGtPGnM+dN1Df2QRHnt0Ag6sSBmXduzy2HIN7quN69kyKVy
w2tWQ3ltKvzTwaiPJZZ6HCtFm6CTk+VO2Nh4Gbukg16nAEKx05t0wwM16bKKrHqWj9uk05ps9jFx
OE2JF89+6tSCeuAnP7QuC1nL9hefTKUcceHzQw7+CJxMvUuMG4z0mqHPOMjacNvy+lTamgfMLzZa
QyrP7VbZcK1ZeNiDxgSAYgEU2Kod4AgBrgUrQlaChCO0cm/8kTFtjqE1KmXl7Tz53VzgsI3je4Mn
7IFZcAU+X7RoMTS6T5r/eLnkCy9ig1BxoE+v+9ib0+c8f9SSXSQxScBXQ6mi8aBnxwoltvA+Cymx
1D/3lY9GT1hulC7ZlWn+MA78kQtwg50UWVXZ2JLeQI9YfnpVRReyKTOUQAmCl2KKQml7rSLT91mx
b93yFhIoyyuGIuEChQOP2fucdAx2DThK3wbPxw5wqQBMYz7cVk3it0hgwny+UKXVRKPU4Vu44ign
b0HjGMbjP1gdCJCwYQQSHfjLzyIKcdDFOOMTr+Wec2AIR9IbsjFWiCFm9SVxWEihng0ysKiAO43E
IanNclu6o2AlR/UQ33NeDbpsrmQJJJ/7i0DQiqGhAcjcLwSvEaYAAV4oY+pnK+7md7jK8SABcq23
pN1k95ZxPdmZjfjNMLTVF5mwkEwpoqIAjilKILm1AYcuA+8Nk3jfxl3vRL0lskGZVq92IY9SyyqP
sjH108gDV8Z3Ajs1PJFtR8Wq/gKeeVUhP4TRi/WjDPzGrOzQTEVnQEw9Uc1srXAvq+SqKS+EUIGg
5kHipikZxt+GyB70O517uSxgPcdaSCB3uvCGfK7XMpwFFsZEQKhHnXKsDDA5+LF0NgoeBHpCZLUa
6mp1pIASTDp2afOTsPiZWQpM/Mu/Zv1ONbCQaQZQi2jE8EmbkjLRy8jrxeRNwUx71j/H/bfLQv5w
5A8plAWGfekXmYqpbtkjfbj+QUSu8jKdewebUGRLoea2l0Wudnkx9ssbKh7vQKqgYlwxVoKWAX4N
+0/1NkGNq72d7gV0OKM74JQj0rVoqHI/E1Br2OSfqL6VpvZ2+VeszfDjLfTxK4i2Lb61WMadqEXo
aRHI7uqE7BYM3a1TY55HvsJW7mvuTBsxA58Uywet1UqWkinXGkp5O1cGzk82kwa0ZkCVi4FH/1Bh
hY8s9FvDwwjEoL9wQuRqv7i/xaGpr12lhlyOAziDyZqS0JupPZvylX6LvTonuU0B4Hv5lsklXpJH
RX4ul6WgSXHUGf38OlTNebi+LGG1HC6SMpeoCngf6ZRXABxOEecwTK/b5dtxO++np3xTbmTokU9Q
tc++1Tg6HkisOsmqR19KpryFgcbeZLTQIOVM4O/FyuQc2UbbxmlBBcGMIKvDWkt5lN2AXyzsKqKx
sie4Q2rOdm7nZ8w4HxOrdLBSvg0KMz6J9rSRngZQbhHEUIZTYh6aMptkrCS/EyUyNptvh1OFNdDh
iuTG6oY9GUZiFK0+yxNTlqKPfV0oM75tvPV3jYf+vcd57L3d1dreUg5lFjweigbAUyLv8b5Jzfqb
tIlt/+0HwY+Wvvd37Mo7U2spw8jKvO75EIYx7dSdfhSupl3zHQVFDEIYjh5gQh9LyjZ/+IvDrvmA
5WHpRAQQXeFQkfYfJk7zt+aaYAmCm9mUrAR7i2wUAmIHl74inYlkLYHqQy2a30WbrnSB2hocG1t0
CzfGbGFp+85/8wl0NUFTiyb3K7xqBqvSLQkTRKCfUwVXcfBBrTkxay/3qn16/KtKMdGWC+c1KI8E
fABBGgJ8W9LbVHeyQ2aGIoz3PT1wHgFBZyN9rs56LT4q3TcCo1oqhqQlRj4q2UiLnKAyRSwNAxng
IbguCqymkWmlEHCnji9872PGpa9FteUvoLzTOHA1cGAx5zD6O64+Ztl2Bup74x+BXMmKoGthZSmL
ckJKECTCyMMTDiBT6avZnbLEFkUe3HJF+5aWya6Zq51oBGc5STG0ZYB7qKvPvuFEAMC9rGyrk37L
H0M5KU2N+xmsWBF5w9SBFzQmZ+r30TVG1GrrtUM9cPQmwDlnGI1IHX7P7k0w3CQ9TgoEZEVVYvD0
xNtok+wST/HCDfpYm8snZek15bPEPo9bJBDwWVxl9l17FNTHIIF618wPTEzkkglRPkqou2IMcyiT
ek32eApLOyHeWQNgXVmdq9Um6PL7Ue5pKIYEGxhQJjLjF+D+2g3YAwC+Pf2I7jogjpM0IkSjbtjX
g6lcMfs7l+9Vol/ztZRlfD3BISeaLWMa1O7fyvdhw9jWv1WBUwEiAEjQpg5uG8YnXU3/Pw4v0UyQ
eFAFasTDV3U70B5uhY1vJxhaG+/Rt/8LRhKGn5J4KmcaeQOTpXGArZTb+tCcYrzCe9TbYhdD7mce
cyeKl34ne7zDhrU1v1qoecdZ54EPq0t0H0RFpXco4wBN2F10r+4I7AIor14TrGzxdnYObBbSw3pe
QZDd/yeRyiviEsuqfYrTAoD5ILnRnqACyHabYjJwdAJolX/DLDQQf/PFdhZCKTM1kq7xAWERef6d
IZjVPf/O0e3b4htQeYErz9v6fkCnyb7sHZjXS9tsMksNBuiRrIFd7rE/kLkU8qYKtiJ60E5hRy5T
5mpqsTgrZbttIyhlDKxtTMlKrmTP+9B+je9ll6AgZoy5qVUz/ZBFJxUjH2gRnyPzxQsK7V80Bed7
qbgLmYN1q85vIYjKH9B6ztRcQUAJTuOh8/wtSOS2QHZE8ZmFs7IatBeiKHNMeSAKA3cRqcpIoB21
0TXC1hpV1dVV/h54x1eXlYShm3TbfiwUORsB+uUFssuNP8fhbtYZ7fL1Z9LiTFRy0DR9WfSCH2E0
gLStQqu7kzBNh7LCC7AC7shY8ztQwF2qWtpWvNG24Y51ztXe2cLX0IskSjEMAQC3Ii/SrexG2iAm
P9c/SWmxZFKerzvxxYkpNzNg1bjCqASJYJMF8PvpHetYOv4P6zh0WDGTZet0RV/mZ5xtRIJN4O3J
sDMWWOr94JL8NsIYrYOxhIIxYc38sJSD0SQd8xcBHFtti4PdqWZuB1ibKR77fWIlGIw/xA/Crrwh
i1/FHphPQLsw7Nr9bypMuRypBgd5NCFdSASsxvv7pDTMUmIgrjIuWKZzgqiQDT8u4dgGyzhLrngH
Jli8IXBmFVNY0wZJJCOPXd3D/VBZDNUgriwKYv7s84lfI+eKD5yBLCTEokqGwoJqoi6+0zzESJfb
Ml34WnNoKZZyQY0WKpnvw9uR5LU7tpvBnTBZgtm67eUPx4jGMk+9UMqhGFVpQIBqbXEXbHI3+xH9
yF86OIT6JO+BeM2b5WAypF4OUTJPuSNuTOqgbrEBSbBCQPRgjsB0iCwDMBmcHTKYc8h/9ufYD1QH
6hsOU1cFE4r+YtTbGecCD4+hJpc9OMhyPkuQm2iQIx7bVLCvJm9NXsKiQ8QQsv6m+u3R5HdC8YUu
GlXfhh15ashHcDduybiDb8vb4LsKgoc4BBbYCOorks2QfUAsWLxd/mrS5Rgs85Sv6atAGHuy8UAc
XL8tTg1qpaGbn9UnxZkepV10lW+CY7+PrAB0X1hFclNPdaStdjs/Gbegp97KN5d/03rpbXEplOeJ
qkaY5g6BTb4GFw2yq3FDCo7ZVneTMzNbZugtjbgTFFFXx5h89wbgy2yqI+dMZ/1cbCdQqoEB2r58
uMvJlfweTxcffNT6Ks9iOJ+plkyAMUncscVMVw8fe1kQI1iCouWzAsf+JIDoBy8e3gt7E104XKS+
nT0QhvJoN+T/BKSwcHDvP2hxtIbPp1bh4XbqNLYKkMN1gIkVZzdMGUrLChrvf19I4lJwdBqkLCLd
BjcEs6s69uZUmuTpTFKe8gdrKukPhqrIKDCA2xYsGJ9vU5H51KhGpB6KqXrTfWOWt/I9isIAGNGO
HSjpT/kLIK+sdBM7lWBFzHr0uuJ8/ADiERdnltUU1UUh8l2sDHocjFSwlT2Z2CBIRO1J3sQ79nTi
uhP8EEq5WZ3nZ7kT4Z5K6SZNntoR9G2sASLyw7+68g8ZlKPNZqkNFR72V2S33IwR7JnFkfGHhOpD
BPVSFEJ1aksOH49HEVp00rOyCRKzAU5mCDjtaDtgeS29lmpz+gaQHEd/Lu9YQZl1k5SfDXgVmWQI
aB5JS7CnNNhJKTph8oNh9CwtoVynJAMJlJNwUvB+tb8A8zE8J4k2Oapmgf7C8AwwOrgsA/mDu/l9
x/SI1MxXUz4qsP7BAlO4DtZXHXBZRQE0DlN00WPcs4ay1nsLwAcTdcCVS4AR/2wSdSeHg65oQHW6
1e9mN9poD/mWMCoSoCz5m5Y5wza57THFx7TG1bD5IZp+I6eTX+fDBKX1j7xFuDgDp94bxwYcihLj
Kbmezi1kUfmqICRFD1xh4npmMlafk96JNXvBN/n1/bXsqg5DjVjHo2KH2s2ilsYQKbySETBUc3Iz
8tL75qr0ALzKkLZqG4sDUr611EapVXVII83aHmXQrjK1G82akCCPdzlKZBNz9Xk9yVgIpfxpz2HP
LQpgkFUNj16+NVZ85qxJMmsN3oDf1D3jUlf9nGiIINVCnQzs6J+1VemDQakDYJDlxZNfP4fqt8vX
yPr/KT9ay6kOP4qgOCiy3QWT3XaMmdJ1G18cgfKjetJX4JBAOCDst8Wp2o37HMPivWPsWqztsEYX
WCeifGaejk0UAfDEK4TOkiRM9XQM2yIe4kvsQZFUEUVB10Ez8vmbIM8ch8p4DwxI/TwVFKyqy6ZB
XVe2hRzKniIu5oDHj4v7/9ZMXgijzMkXgRIeaVjnkgFGhpEvp3OHQ+ayItrq11mIIX9fJCSGVPmZ
IcDhh0DflO4G45+G5sSFBMpi6nAIcr6Dfx92pKqswq+TFVgAL9rxM+sdsFohXAijzGdUUwVkRwWU
reoquyvFxFTlapsEomVo5fMM/rd/sNeFQMqY5DyeA8lAQjdlohkEIJJLGMUV1hei7AfMQ0IyyvhC
VYTdgOHQzwy00lXHvTgCFYANPmmjsIIAnbsah/uk2Rbj/eVbWs/1P2TQzzO5S4J60hFpycCytAme
xav5NMPnkG4VkgrfYu0NM05FP9HyIeaSyEdk0AM0tOvGFOLcHeQN42DEDC/4Hvp9lgZBnlUGLq9E
jnTCunwCLGozOEwFZhfFTWSDR0dkaMR6LrG4Tco3JGLY6uoMR5QVpc2HignerIMkaHspFwdTCvjG
TDjptuoUuxCwETGHz77W2vqMpS+ft42U8y5fA0NH6adcqBp5XtZkxVVBkaWRmlvDN9zLMtYTxcWp
KUcCEtox74MoRt34HczKKhJTr0wAch6jIymxFNsZmKdo3OCHMHPF1cKfAl4RXTDAU00Tx3NynOZ+
i+ZYUe6n/F6Xrhv52BqbOeZv+P4mlhXO5Fh0jX8IOb+l0mzxud6DML6G3Qw77fxrawf5//PoZDYb
iWE9M/g4o0YF0rSps2wg01LpNr0abioL68N4aiRo52BJwzHeLn/RdWf9cTgqnmZ8WfNZguIcKItR
Ed/OSWcr/HWp5Bt5ZrTD/mAzH8IomwnaOOrbDGmIYkbfB4czu+vEAdPcOGErKdyAmBSL/LNiXT7i
emdlcaVUfI1LKYwVA5Ui7fxe4rDQxd1ImLSf2B3jdZf3cUTKQOq2wMuxxxFlr9zONieCQCKzuHsd
g+KDjb1HwZwwMPVPtv8hlQq5mdBmoK1Q0TvKHaUTTaDYM54WrHNRMVYQU78WCGIensSm2mK3PHgc
G1ZaTOLoV0/+cQ4qzvpaUddCmv3aI01uAObmZkfRSbBISmYM0Mkg4LsKxhT/DahAXGgJFYL1Losb
SUevCCQZncU79W3oVrGt3hpgyOvF//rNdOLsFlkf2GaNrFNJ1mL4Vp62djDbDMVfDwm/r5MedDUA
RRfJCox7fiXeev5G2uuihE3g9l4FjAx6+qxBOoY/0Sl/4peToGgzYnFcHoP+tSfc6GVlpwPwyjoW
qeGqUqqAo5bBNgUiXUopK1/spa6HZwb5JZDdn7j6Raz+JblcyKBUEtzfUpjGkFGoBfJYjGrlN//y
mRYiKM3DvhFf5DHSJLjFX0wpHibxMGr9q1tBsGxTFmw44+ro9Yu4kX1FmSCz6yJsacLtTpmphAXL
967qgwoSUoxaY4eGntwfQ2PuQcfuu/poEtRj0Zm3RAt7c3BnLz7NOzK8z546Xp/RWgimnH5fRUKv
kdmLxiEPnuwafJc52OcDs3ruQQeQVKA4IFFnNhwSdrToxD0xa3mrGcviV1DhgM8zrUpKaA9pVZLa
FprAQF8Od6HHUCJiWF9cJxbmJBH8aLxKA7NrdSaMQYt8lJy3ClDWBhxyCB3iPFDHy+zt4rXKFtiL
wXsp8ZIArrfP/qtoZjC9kRndadduBSw/Al4fICcpiufMuXmSGNCHW8qivAp4hKShmbCPzqNa/yhj
WJWE8OgwhphQbcGezmIiW/OcAIoAk7moaagzUSaplzIAEGek7TVfnaR63iS1wGi8rnbPFzJo6MKo
n7WhKZAnxyi1Srbxor3E58QjCHC8PdyqwFW6HUyWSq4Z/lIq9dkGPdIKrhuQwfPRfg7UqywLN3wa
sx5ljBukkcerkdOjlAftRGvXh7wwoxvSDy15Uzjl99MheP2LyjnrbFR+CfKUbNINfDX+OhdNMkST
AXkxAJXKJtj2zuyIm/iHtGVY3pqLW94o5WkA/gzaMwJlEG57G7wwQPiFixMeouN0Vm8xJJ+a+ia9
5p5YPBOsK6acywAY3rpvYYFG4FvF0JuGX7L896oMUK7rKO1hpf99J2qRpQDgr5J1gi5U/cxOspXb
4M7GanPgzT+HbeywkR5JqvrF1BcCqXgb1BV4GUIcSsu4rdo9G31nReFrWbKW5Vgno0w87ptQweo0
MtoRvJvBj1rTTYZmrOojxkbxWgV1F5AyP7tITc27oRnfLTzYtIdpR4AyhY10o95Ku2ar7/kNK/9a
faHja/2WST0FZj2Pu4HDsQjoAxzzJgC4ZO6S/uYE95y4gc3tUMT6twR6KZnKxvS27xpQ3hLEIsFt
bhIMrvYml6Bn1XrDAwtXe/3zfZyT0pPIwNJlX+OcRf+iSld9y+qmrr77l+ehFGQYhl6tZUjArvRr
+42wxmAI54i23z0b02oVTmAhje6DDWJXhS0qZpBGRjWSXfE9mgHEJLkpWHM4NKeDH52rPlZgBcXe
DdZ/91FrFTybU2s1sH9oEL2MApY1Q0pGnJvHunMD6tMMEH+Tq7vxNevdSq7wq7H//ogGHddDP9UM
DoeedmRutd90bkka8IzkiGGH9AxpwYFlWi177Iwn2zx6Qiif43uGra+mKItbI/q6cJTNrEZKmcHW
FbM+4OnqjJuWZF8AenlHYmNOpayGnYVAyrkEIucrPPlMvdtue92cga6HBFO3hRKAS4oVO/V1cq4E
c9hIEsuzsU5LeZmIG/q0SvDhepdPsYsa7FpTuG6xLNViW6l7YJ6WaMIlTaGcSyvMVWck+ITYgCXY
OcIGpKkYUunv/wabjOVFDcq7hCDaLucI4sibJcjMChMO/aYE/lrj6qZPBiofMN2IrX9W5snSVcrr
VFnTj02IgMs3kjvW9Wbup30/NQx9JR/oz/eJ8ZPP6opNmSnoieWFqnBAvcpSxsgSNTC+jQ1DWVa3
tz9c25feYCjVBV/lBE3qFeRNnr4z3AJgT2b2o8bO/I7DXIVqmNOhsMXGGo+oS2zACBcwZw3IR7t0
ZsrbDJgGDsD7AKQUrn3r+N7pc5TnEuGU6IA05ZNuLzbyE8MvXI5TSGw+X3QZgZFXTgGtm6QgbLY0
FBEAQKvbsqmnVtKbZI/6n/geCdvv/7IASKCkxgHQ/DigigrTVZ27PIRz0U/G0Vg6RHmgOCzQdyMg
LdxmdAk4xQQH/sQ/+aXZYBW1cqcXRXPAeNaxAPovGwmeu5+PF/NlhMUy+D45fsi7B3U86TwLMJAl
g/I4faJFasfjdGN0AOKJEwpbTegZ+TXTNihHk2AiR5YmhA1gfKAsZ+dbvJWqveyRaRG1MglWcW/5
Z+3agG/FgAWg/0FZeMeapmSpKeV2YiPLMrnB7+iq7/k8WhNfM456OV4BUeDzN2siKeb0BHhdgdw5
Wv8t5k+BhO04tXXH6RtDNS/HJ53uPCZVluhTifIWvxuBh+pmXo+rw3ShYBHA52nPur/11/yHxdFN
SAG4gmkow8mRvJvrLC5z8fz0KtvwhO+jN88OAabImdR4jA9Hz4pK0gzE3ACmkE28Nc2uNDFjL8MS
6M5i12V63ZQQ0dqCS9DPI7NDtQfaWKumNpEtcARC/llmmflq52bhxt4bSoukKpMD3phjRClCFtV5
M97zBMcyvWGTRTFCvv7+gReygowT8mzGKQl6I0l8s2fuRrzyN/2Od39xA4H1D8M5uGeGtjIcKf3I
HtIwBK88RBOWNjCpQFNBDAeMn9f0NNn6pjyRKePg5bJYlu95v5HFibHxF489eeCQ0IRbvYpu5F1w
AqGOnYJ3LwXr7NXgCk53i7HOawP8e/yBXbVh/gzK9XBYuFakEq5H9sBbITqVhxZFCnKHwUrAqma1
jgSjzW7x3EEr36lfFWBloflaWqx3AksH3meXFzcSqGJTl+RGats4dxUWaZrvv8P1WX8tDqKbnsiy
IGsG6P0bX0hO3uvZC9GikeSlFhrkKUQIfnI3FR1fMnNQPL5wTo1/g3ErdgLQ82Ly9uayKjAs/H3s
dyG8HOpQzAu4S7E4cf7/I+26luM2tu0XoQpAI74iTeAMRYoURekFRSWkRs74+ruaPjbBHnha1nXZ
pQeXvacbO/UOaz0S+dzRu+siLvd4USNWLRBs2+i1EpVv1qTm3CojNt+D1u8SxzK9CXSwgQGouvog
aQ6GNRhZCUYHvOwO4NWYHr7+Ay7OyMnnIq3aGAUherYEZp7vaREoJhgQbUGL+8IbMyG2qqm6jhI8
ejrvg5xJpcQqIxxShRs2tBMwrgTZ9IWv4CRwSaxuFmatFtUS9CqggOY7e0g8qj3k8sv163r16u8U
khPEQuxKJ2azi7vFGhZ8L9a2od70Tb9t/MlvHDb4UH8TTiGLLo/9+5VE2tZRrlj4QozRIKE3jFZW
+QrnqxwKPwost50dRTgdcNGi4c7J9GYlVbfbusPu5xCwfQQ23tHdkF1/ENN/ir4cl7Q2dgY00xQh
Opz8MZMPWfJiVpNL7J//zy/HZa59UdcgYW+XgG0iKWAPSYxX3FdpN5xZQ6H/LJrM2bQtG0RACpqw
6PVxLrwfjUbPCJMY36Tz99D6WCQC/3FZIHv9Tv/I4MdwVKmPVRpNQ6Dd2yeQft7ZAWBY9ZPx1dop
nrJPztNnNvb11Wa7z8cQIwOK09nuH7DAc7+EM3LaFNSsigpGblfOAtBGRTANeJn3cBI4I5+WIc5H
kLPjCw4gimUMhWRX3IJdeS/a/7tc6eBkcXYezUa40BFqydZh+l19XmIv3DGk8uXGgLp4pj/4aoIK
IGOfkQ6y6hdnUY65bRs2SCLQTwRBN6ey2I3XaKR2S1DIijcPjTcWeLFOTWAT2/8j83iTxQWCJFIi
sJwWS8A47yVgslvRIQ7AH2BhKY8RGGD7ZzhcF7rt2t5kcgYy6uGS4a28BLlsPpp1fpPV6v66iH9R
mn9k8C39MFrauBgpIgNgzchpuVFuGTSechYPy7wypl8GhzdZnAlkA+jxej0fgsWoz0rUHElRf89N
9bwk9U1vxSmGHgcMdlH6k7TJgca55ksFYn/T+7kx3NR697Ocias0xSm385chK7zZUixwRBmTMxex
m9PpQUrkE7a3z2Zn/Cri/GGotAwwMvRzLRkeiYfaaaX0UA/G/fWrvHiqvprE2+k48yszu526BuZn
N7rqjHaBoYFSuzeq8isJyWc4cdELQKAfGmeEqkRCOyYwwgHE15OnnzBRieXtxU1+gN3MLdz/zJzF
HZGLtaE+lFTTywVUcagdD4nupazyV1eiwbHLNgoniYuvSTySpslgbvHJ2r2pJUoZvwH/JpTGBdlZ
mbAIHI4DjFsJaOowCDgGYjqfrIAKMbS3496bonBua8lJGM0T4t6UfTHJc5gGWSq6QJFqcO4qNiGi
lfGl4ir1FBo7UfbxurqLTsE5p0XH7GebQt0H8xBOZzu86xbBFNWWRQG6xwS1JJClLpBJFxlckpMO
JTAy9WON4br0uZaDtlWcZs4FDn7rwtayOBVI4zmqKFOBIpq/6pnmAib6x/Ubey1W8f5vLYP78KVE
QY1s4cNL++KAOYob60SOIRjcRYGR3f01QdzXxzA5JZUxDIE5ENeYC6dWfJJVTlZ9mboKUKvYf6Rt
cP14WwqxPh2nEDUAxRV9Zs5Bf5K1j3W7K0zBR7qcc4ZbWMngy4GamkpakjQAqtiNvuozrhAJyKJo
6bC9IePjIsgfBVrBVwRnI27UYWRfrP5iyYGsi95LzEVf+VJ8ARA0hAM27ZHClP7gzYA4mexA8ped
jLwpGgNx5U94hVzQUObOGqUMR4pPeKG5C+ojuMXuyDiBqwpPaGGRU3RGdsmrt1I+pFNrAbwOEl8x
A+UVbAyC4m9IZKH22q0yVV1JtMbZTIBsBLy+HV5nN8nR8KYjg2RklTiRsW3riIHFAhCE6Bcww9ms
JYU64InByH7p8lUBMt91y7os8zC1x8ScpgCiQgFU+vvzFEtaK4uOQM+GJDRf2eefsl3iA+0R9T6G
TIGxr/FzfBZhfG2a9Jtc3txSMueVosPHE/QXUvuxJD9SsJNdP51ICJcVDnJd1/OY43B28l1r2u9D
bgVROT1cF7NZmsDIoWYCwAer+ibnfU20SIvBhlKoZ2OXDoAtoAEjwwanUgFIhub4G7hh7LdfKOJK
JueI+9DQu6WBTL2ikWupZeh0Guqh9mg7xgjk3AHTpb3c79ErOvaRcWsp405w7q1SxfrcnPLopTFR
a1mGIK1HIENijqEBUZu7jBaQVSztaRzze3DkeuAhisAQJneCH7D1SlvJ50fW45x0mQwq8kAaFK8Z
62BagNPWGR/nTDg7tWmLhHEWYnYK82ec4asx6eV5toeghjsFw3fhjZiJrnzpKRqAEdHtUPYqg0U0
Ur6ZQOL9+Y9cPntYlLE1ZrzUKJAdBwlAH+Q8udKOLaeA2U402srU5kKtVuI4VVYLW6mkZQDSH3mU
q6lz8ibOXMXMnvs4+UrtF9KmnwVqJLpaTpW7WivTXLWApY5+ztw6muVH/l+MIfUXUjtl8RtY1Ju+
YXVQTnfDQtLHucS9YiwbdAa7cJmw9yMIwptCgGEE/iHbtC6wRdo+jP6qWaatbAbU6A5xNuceqVUR
JDv7uRffbSWJi4QZleSITioSWhUux0RGSzOvs5rdoAD7qlM+JtO8H9VQED82LXAllrOKFPh6OvBT
hiCONKeTf6pV7+jg7JWVwRNoyWbkXYniDEGHBNqZEDWAyDJ8wsYwPCwY6L8wxjpR52VTJVfCODOo
ZKOi06zAs0TUaZWgJyLoku1sSWMcjkB+B/Y7F5xyy1bypZXYE/uVDStoMGANeLQFQTf/QM+icvam
Za/ksftdZS5Z22XgcxoRpOyycrSyd8dafurV3quN9n4eyIeoFm2lbuv/2xm5jFBK2kG3FwSpzvCH
8vNo+Gb0dF0vtr8Uo4lUNF2/gArpq25WJVhZMA2ZW4DGualFmrd9in9EXIxCptVc5VoNZMkWxSCp
stVbzRpNp+8Av1SZ6AHPgyt34U61MUNg1jdTbu+xYvzDDsNjmluHajBEhnfZGmSJm/b2ozj1IZ1u
zXapEACzjr4JTGx0RFAofRxRAt4bd7rfehNa/DOS/hH7dwK7F10Jp0xpGEpm31ZT0EnBVKdurPhD
twjSN2Zklz7t7Yic9vTgdm17uZyCpr0fs961rGcpP5h164xYELquRiJZTM1W1tHVMRiQZFZigyMb
6i9y+aQ1s0/rT20hqqZve7K3c3FOczJtLIqNsHyGdG6DnRKzmctuBMy2jkle0YLFtot+k8b5zSUx
KeYIpiWw0gSb9QndoVgge8SMXLM3g+vX+NqRvvbNOMcZY4AoixKkZEMw+yUQdDQHJaLM72In/S59
K3cgdMM6yXSL+Xnyibw01anfX/8Nm7qpayjuvCZNKne9aIjONcax5QBJITiDHR3crZawur3pd1ZS
uGvV466esk4b8XAKd3nlmsNrba/yLQ3sovZTs7NKTwS0LRLK3W6ilpJWttEU0N4dzNKLzMr/g8tj
u3G6DMhAbMm9t4PerFJSLoUcGLXpKKHhdShzj4/XhWwntYams9eSZoIS8r0UCR9PniKcQz4WoUNA
nMPGaLAoHLndLgIj7HV5m8nRmzjC3jEr45b7TgvVFiYQNo2XFs9pdDaQwieYVm/Cmzxa8GISOa9N
s1vJ5C4y1KfeiDPItNPlLm3LfTVgdmVqPT2jAoXf1AoDc6yGbaGayUPZWkmYLkUejoE96k6ZPWXh
n13gmwQuQ9cUuhh6W8ATN8+gEXaq7rmLAQFO8LgdDwn6nnUvqI9tWvHqUJyKhHoGBgwzxyAn8ceJ
OHJ50vXpjxTj73Nhse69YiwknmswwpKg1C1HM45EydxByw8aKBcI/FXzTETbtdt68SaS04u0nYAT
SVka1mte29y1teyS7mM4/bqu85tKYcKOVdvAg5VnvyMpgLeaCKUxgvl0Op4KEZj4thGvJHAesI2b
bsbcPZK7wNhpLZZal31xkx/0Fgs24vLiphGvxHG+z4ipAYbeBQdaom8kTE60kDATpdxPk9S56UAP
oRZ9KAxRZrCdqK8Ec8rfWMvUkgzmpZ1bX/rOQAAk1/hBdu0jQ8AQPT02+6bE1IBaZRN8utde58pb
9YPMwH3YvdZed7Jv2LZNy+Y26V48O7A5BrWWxvRoLa1MpqaucLoJgHCaO547xWWbdeNPhkUnmehV
oc0ve4zzxf7RixLJ7drZ6rRctFYK8LctMSGvDTLcLZLYBXxXqWfbNzVSWAYSpwH2/0+s4+2Oed0d
UzWhE7xzZsl3WpHvM0n0wNs2QOwpaiAfBiMRZ+ijYsdJniETstM4CFVMKFWCJtamizTfJHBJeK1M
VBop3vydlTqUTP7cFy6ergJooU0xlq7YII43UcPgDU9nTpJFT30qgDgJOPiqtFpXXib/+kfZ1vyV
JM7SBtDK5UoOzbfNwbdAGiLN2K02fKSpZjU79Zyd5fDTkoJ/wui968I3Pxcw/ADmI7+mde/tQCb1
3PYSLlMqAOxhKn7c2II4vXmRKxGcqS201EO0fdCRAVBgo2N6t1b2tv5w/SDbfnklhv2MlUVnczPN
sWUhwoBTAruW3vLN/LS4L8Z+vBGxL2x/spUwzpAWkONJVGflSZSdjya2OzN3qUANwrbgRf2e7W+E
ihIq7bZ6gSkwhaxoYqN5ZYR3ivxjGkR5jkgAZ1Eg3E5G2ejwrLVipzZVp9V2gq/DLuTigQSe+b/P
wD1qNQqbVQ24hRFrY4VvBmPkLjdsNW9OnOQxfgFNsqdgzljIvrcZQFeSOfWTs1HOItvEQ7Ard5iQ
c8YWXANdE3SZ5JodFoHm2ieREHKDOTr+xBam8ABcYMsAZOQyOWuSpZmYKAKlB/lp3AGYAVS1ozc/
ipmQmCu6IopP9Gk/zBSE5ehOL4iZ+TfVkH069KAPBxdlYgqCyGbssmVZx8AFIXhvcp5xmQa512hF
gpS6eg+qNDNIWW7QHGcADaIpCKSLA7Lm6yq0paS2bGoGwpcMRAhOg1or1JtuQsVLj1TTI6Ecekoh
5ITeclagftewKm7CqPizjUtVKHEHKaHZ+0p/PwHwNx1/tiiNDIVbJ5iKio+q0rmh/jI1+2i4maon
qRUgMG1Zy/pXcBFBzvtYmRoZDV6U2rTuHD63hVNgSvX6lW7meDY+ogFMGMMy+DsFQaNBsV+NocPz
ayPZXDWSVfUPXdlaIGeMgPNISglbBkE5KvdFOt0loyHQk40vCOUkhqkqmkVMvivZhxqyVg3qN6g/
pRrliVzy41nkz9gX4EzOlhWETA1suLL+erOraDOjjBDqpjSi4DOcEt3pX8BW97UbXOuJBpaHFPap
1EA57FL0lMRL/hvGAKdimiorMquER28nM3qNpIN4tpneusqNBt7LPei/XoAhuQ/d6JuIxGBTIpOn
GCoDm+GMvjbnWZdqdMxhO3sDcIrj8HxdG0USOKU3Bnu28xFKb9Wl21RYy+wEawGvA9D8V8POg4pe
taIDuJhLTi291EYwFoyBnMrpwYoKepOGXe1kkfIjslBGUPtRPvaAxXcKGUCp44B77RY1CJcFQMoS
AahpmPf7LjKAZUnbr2OnDkfJbMhLlSqf5LbsnTxRznJCDhj+bhzA+qu7RKKfw0h5bqfsTs17D93G
wSF9G7+EyaT7fVkl7hCCaKhvGieWk8e8Do86XT6XWpr5I1lQT4wW8660KjQKlYgA1zL0DACuunTI
AHdiY7GtKe8lOGa37gcKFCUZ7fgIHRVquYphOgCMP7cYmHbVBvwMKsU8Z4WBYhJHziQ350XvPwMR
ECuw5Zj78mCovyqpt26nMnbtZWx3epwex0J6uf7FN/wP+KvBIapYAK5m/UJY2cqKSqMjXTE1I2Zl
GeOTOcD/SH50+h//kTiV2pgYg0R4PEvBaIlC+EKfkhfm1JnZzE+MCU300g29F8TlVBKRexoT8HIl
pHQK+qmcd4Mue4ILvEwy3kvhgmLTqHZHRhzHxgAcOSXH+ZXSd0BbXpSFbl4dw2HSFIINHYzOvP9Y
EZGwFI9XUaBozefMaG+nHO/iQadPapP+yuzCdkha3aQ9OWs0E4SqS+eAPAocPIpm6yD15TUlMkDz
K+lkCow8cxTyxdAF7YnLkAsB0EXQmtsYjeT9WyhrmjEquRKQpve0Yg6qSLnVdGV0Ov1e8NVEsjhP
F0cDnF0ty0E/O4npNQfWxQo9+nnZYcsORJJAGXllmxW9/zfmnt6fkjO4YdZzEieJEiyZ7LfEdHQ1
dbTpocfgt9pX7kIrJ6bRhz4dHmoCyAz0+yz6scdMIF1MFNVkty1aETXRZYr+7lfxI/NtlXU0XHAf
05zuU8x6m0vtDcoXKf9sFdPeaMC+qotSvU2NevvgvDp3eZu3VgOh8lL6dP6wCIGHRBI4FzBg0S4p
Gwr2Yqvcj1FAtUFQCtlyoGut5QfWe5U2GjDFZWyN9CBSW+S77kCxpoJ6+xABaYuN54m2jC43RRE+
MTUHJ8o6+ECjeu8ISDo1RJZCOSjMj23ypGNdVDYLN2o+5tKndorcQsEglPJrsKsgiZ+i5sPQZE7d
hW6Wx+daUz0w/3p5AdwqjPRHQIByM2v6gg/yeN3QNvXKxKtZM1CMUvkpvxjR25aiUQ7GVot8mija
WYXh+XJBE08e09DV9TI9WVYOCqilzgU+a6NKwC7qH/n8tF8zalMGSk84LQ2cV7IxO5OZnhsZiYFO
u8eUgr9sTB0d/YQw7D270QS/YCMIvfsB3Jcqpykk2KqTg0QhBwwwO5Y8Oaayv37NG8VU5FOEKBbq
tuxv9jNWYXzp0tKqpVctBJsHuP3ULw31is9p4bRspNLcVaDB9SWvK4NQ9jG1+t+h9VlKt/oJzOWu
fkJZVa2iVfgJjTf/ijAJboMGpzz0h9+xgEsEZU4alwyrimSh0KlAsdzigKZk+vhXCRcsJjOIcOOP
v4OGs+VO1kfkooakzUqWVBA66ViZ6n+qKH8KPiRLF97nx+9vkQsPSSKbVW5KE7q7M0an02Cq/H5E
kYZhJqOWcEdFG1nsR1+RyK8T5uAMaGkfTugRBn3zRJoQWem92R/i8UYHp9H1A7Lvck0aZw8zKalZ
ZjhfgjGAofq8WF2g5EdtlL0WANjXhb123K9J4/x/1Vlt2+AVEoCRBWz29dOrkoCgCcSMo2s8qo/z
dzmIXBVVr34fJ45+OFJsF/5Ru+Pdh+Uf+uU45WBserVQ+4PtNJ7RYJyMEe+AEmdHACzg4o8jq1+K
h3a3FdcwVPyFlgDf2UmKqjWaFsJJIR1UDAbNoXf9qre16E0C+wUr62/HuR7xTMdlNvPOouib2s2A
gdwem2lkl4XDp0oZU/+60I06GLvUN6mc20Pa0mfzBKnmg/29fykAEGd5k5s/0heA7f0Gmu5Gjfu9
RM7LVctQt3UJF5A/GRjfBMOLhKJilXvLE3K1nagnJ/pwvJtDeTO1KQ44NgAcQUqWiNAARBI4n4ZN
hr6zmdvOZd2XyYKlU0EI/Bdf/faVOJ82oXoTSwNEYIAycRn4Y3WXHZPdADAR6qS39pH6dCcaARQc
jE9pLWqNU8ZS/Baw4hEBjJgqUr9tZ/3Pwfg0TFOxvT6qqAF1gWk76R0In6B/ySnJXQzFQ/1Eywuv
deQLhwZKWwywYOEX7PPvzSxbysYsE1UOZlBovTSH7lAcziOwdH7ohSvt9e/IBAHZ8kpXRn/VqaM+
hJHXJs6XgWJYXAW9sEiBmI1d+0mcjyVxkVRJhZ9EJOmUt1hG1yNEENHRNz8nKNlsoEmgGchv1g/R
pBj9jMCR56BPoeepE4WmTT018PaEG0YehbbB+8vN7SqegPCM2HuUlcfuNHxgn3NQDxqib5kHbAFV
jOm8dbC1VM4A1YZYcanNeEDAzj29J7HX1X0j6KVuPXjXUjgbpK2RKWqjYvBpUo6tDlzsqW5dNc6D
2koVkcVvGYapyJpqWwDLVXkavWwxolwttOl/61GvVaXQ+x+r9u806DYjAd5CBEswTCY/e6f0SZcV
LSROKsDeUtLJjl5OldO0tfo0dXiKZXb/fRgBPDeCm43KN2QcrfusNXdjoSuOEYWCOaKtag3Kw1ie
QgVcJYQH2xzNrE1CFT+pe2YDDlXsWI/lyQi6n/998BBdSRMVdwz7oxvEl9QymWRjGLdz0OvVqQCq
2Gxhq3j5eT3abijqOymcoVd2V1KSyGrQDFJAFyB79dS7LmIrvNpAekNZ38II1kWi0mpt1RV2P79u
ZLCBl+pb4y+uFjSYzpMFNrH1dkcHTYaloxh56VOsBHuQRT2peETIro6KczDtNcwDTk+q92drdfhO
b/L4VFsq8warstMcZE3ozYqEunEsukEWATh3/E4GFyGALwBv3OJM6aE1HOlbeGA9z3bAfCOI5QUJ
9pbLfCeN04k2H2QtbWf1depWeZRUZ86AvYrFJBD4jQ9x49YfCjH/0cYr4p1Y5n9W2SYxkhlERBDL
Xkl2MN3gPbHPj4wAXcMMGKjWd1YgTqMvse3gXdYfkJnISq6tUqmXM3xAtlTPAGWqzpHKo+lrSGOK
WzYytGDFodiXe4FhbH9WDZVfk+FGXRRHqQKslRonDs/hbjlMaNy/6qkjO0IELvbRLlXoTRYXkQYF
VYtMhqz0sJwkCY9QRglsOfKpBW2QL4rsG6Pb7Fbf5HGxqUFnKyPaMkOJ0rveH13LnxANnXEXHVvi
WD/iB81jSL5E97IP9kHE07cRG9fy+UwxH8Jet7CUFRQaiKyT3u3ksxETN9IEFe5t9/Z2Uj5hbFoy
0wX7PcHUO9Uh9y3JMe7iz2PQvAzn9KyIlrP+RWH/uVqNs88F3a+ZNjiahQXR2c9uisIxb6vGWW5R
Y8d+eXomh77Du/e6vm6A6bz7pnxZ1FDzOlIJdIit1slnEjSJp00uQBNJ6IyfShdddbZEdTe9xOYt
bZ3wxpId8fDmRnb67ttyFgvi4lYBqC2aCUODPLkwzqlZPfZtLUp5mJLyRkNkFkcMC0kqX+nsOjk0
UgOflqGEMddgWo/gSPdLtNKIb31TUbw52KfkyfjU3vQC6VunXAnny5yZqSOidGRmk5t98ym2vnSj
cBF1y0zWQrjIkpea0lBkqkEJ9YH3Aw78PbmpgYpugz9Gceu7rGfTQ/51Vdqq4dpruZwOZ2M52WTU
wfh8ag7ZMQ6wGP6b/CpbcWUtiosr3ayMjV3N8ATS+NOczFMj5bdhJN3UnfkjSkRdF6Z8V3TmNald
hZOpVKTGBLJOYFe1k3cYZzaS/0yugpBFFGTEtkFUA2PZ70MW0KR6mi74avKu92UQIIB5BNTLGdAk
MfDlDLvyA2tQDF8EX41d1cXZVnL5QknfyZgPwdk6bwK4VOHZ4Ng6mEDyCZ32A0URXOByNi9zJZB7
vdm9NIVjLqM5OuuHSht38ZwIDiUSwQXGEK0wvSMsUIXdTUP2YVOK2klbbsQEMx6aOsBFuGjxxoMF
NrQSqIZ5ijqJ6obwF6hUHscdICI97QFASG5ZfLB3zVGMQLoZn9bSOVOzKmueUWLAAAgy7gO5GW4M
z3qIHuOP2LcQFreE4jhzW3JFkToJMAkMPCbbL3vTJ1hH+xtj9rpGbvlIdM4xCkisjakkos80AaYW
cKXq2NGnH7pylmzbuS7kdXmWV/u1FE5F4oxQwElgnmveATXGUx6L7+oRDxlMrqE4lLl0dl9hmCK3
Nne/UWbe8mCAjiM2MGWwlMOTUY0MJKcBTycWnJK9tHh27g531CMpAq5KXfMr6N0xT33MABy4E8GG
bD6o1tI5/allVGVGBsSi7ebaBcXZHgOedMeSR+JOu3mfTrvrF75pL6vzcio0LVSrWkKwB65Np2lZ
CmcqW/W46O1RySXqphL6nSmFe60k270ue/P1Y6lYfrKZ0VwUjGTAuDYl0DACWh9aX3YlJ0rdDBgm
mRuF+9aTdkCfEX/kLU2GBkMguP7wSuYCMXCuwcCcsB3YuPelbPFHHVmyEIxZJIb7mHLemUPdTGOQ
pNEhCidQfxV7JU2DgX5a5gWTWvGBpn2AqaV9aH5Row+xknptOTrFIKJf2vwtOipKio7RNzAcvo9i
YyQBw0DB7Fun/CqLh6o1nUG0BbClSgDuZCVGUwWNIhdAqjhKNYydsPH1cFcF4UHZ1UA/FcWpzaOs
xHAeomptGrU61olmHbi108uSZN5SPAhUc+u9uD4MO+wqtRibKR6ohsP8dwxEwYEMbpeNalZVK2GE
1o8a3ZrtQx19HcpMlMdcHAgLSVhJQjWNbdxfVNPYhErVVFjXkY+Mu7ZTQUOi3AOF2qejT0S1u4tc
l5PGPRuoXJe5UeoEjqw7LD/Yc7+9JXul3FteFyOJwYj1dBCjnF0WDTnB7LJX3w3DjFm0oA3zirrS
7kIwR+k7xU+Pos7SxVfjBHH5WU6syCQpBIHYzEkj22tDC6V7wUWK7pGzKaNYqj7TMFGqK6VXgGpS
WTQHg1eenIoURHQgzq6w3KDqGu3ZRMDkATb5mPzsUb+PHXIs/Pwh8gCl9qMZBQGf/V/fxfvXa2SV
ZygmHDLni3s7BWDHArwOA+sVu3q2H+00StCyR81CscabTFYcSxmD6+a9fa1vUjnXHIJioZ0bjQQz
mDFUC+Q71NPw+fL+cF3QRcbLHY/zu4OWAGp0xPGaJt8nwGumhSjj3TyLhp6LDUhES+HnCgF/0GYj
69E3z0XjETwsFwxQoer0Of1lKI6GmUa/2mV4rHy8frbLbIUd7k0yv7QhKVEcpiaGkxpPO0rPfzNV
dU+MF07MxHo5+sfJ43SlNkEgUUwGNg5j+JO/5lWMR0xTMtAhku7NnY7yWqw5QI0VrYBtfsjVWTmN
SUuYR0zwIVPJCLTELZpkf/06N+3PUGBlmLtB5Z4z9SbqgA+AhWDgGmXujIE+XXXT8HRdyGXKxe5w
JYWz8qxLlzEJYeXS3nwAavGzvo+OAEPZWw8mWBmMvbjqq21q6EomF0sntY2z3tKwPicNhWODjyA2
Oz9LAAnS7UHLsZea1Jvtu7TWgjhP9rJEHzCY6wHH1iPqOetLB1Muy1T41hK5jQI2O1UH4u+tPY2n
DP9tXH0rws9Lg9F1LdDmL3IGoGvlsTJ+lS11ipwAvjt1ExlkthhlptEnbPg7cb2blwcKcGFJ7R2t
3me64VK41us3Ljg8Xxxd8r5IErTwg1HNznpffGiW7KOt1n5BFYErEIni7KNKFgMTzugkW3LvEAXo
HVnkmf23qvh2/UzbqoodJgyPbMAb6lUShlFlY44r8ubkRzjdgerPuS7jsmwFTdU14Ctp2Fy93F7V
e0A/ZAUBLS91G9R6I1+/xS6pHCAQ7kRFsovclRPGmYWeNmk8FDgRy1fITbdnSQM9tgIb3xSjyzrb
t8H4vswudpWdNKGdYSEHw8vmsOvsnwAS9SI6YGMCVK9msBCyTxXBxsiml8bW4j8ymdasZNJ2bPoi
nGQM2GvH7Ab0C858x/C8/wJOFg7Zs5DGR3RALyimgc8HQBIu5HVDqvd6ushB+JMeFo9+z45sbzBX
MYDHwoLo0cz84jV5XKoJTvU2hOrLwNqUfV3unGm6k6Te17svSSdIkrZlgQWNIc6iz8p5sqwmCOh9
imQ2IY1TpdN5TpJPiMs7uUuDvigFzmMr6ujmP/J4ZmcsLAxkjkolgF+Luk8ZFXKTbj0L1hI4n9Gh
DzgreYZB/v+M9b6tiavTcDHUbsDyJmm4vRXoq+SSs4Hihvw7Uw0b16cpGJrGuhRrKvATBE0nWanW
QfVTowXe12OXC9LzrZTknQRO+VLTjsCAiNDGUGVZuYo+sz8ZHqvlqaCwPBA3oWBb+BMzeyeZcyW9
jeXtNoaz74/WTgIjdngIg94LX1lCxVM2l7VGFV2w1V1ybgR1GnDYzkgc9A+MlJQtAxvOmLyuefxB
24mTxiVDmjzWVZvpWG0Yq9TN5SxztLD/IWuJwMK2HozvzsV5fqmYI+AnDLhH7blIcictvzfjrjW/
9FGQSYpr08/zIsJEFCkm50eMal7SpIHQGcQfuXmSmy+C6HlVgi7zADkaDcOp6KH66r30obsDe/NZ
9zHBj2HdARVM8U7FdQWBRM6T6D1AM7HBAQVxgMPttm79M3PxWAXbV3EW9UcvG7OvCqIRw1I0DAfx
70YLWxGDZuIGQQJ1Sp8zPwWb6g/7RXO07zaeH2CFAEaU5AjBczYcJvTlTTDnxAYwDSeFZrDCkLX7
i17BOpWH3yHH2Ig270RxkbSZx1SnNWZliybckWrZocnvjlbm9E2/M+mP6yqzkdS9k8Y0apUnZBjO
VxOMTAaqqXpFlPZOJFU7Y5h0UWa3kae+k8S5LhpbTWUWcCXpSfowy3vFOjDST8ZTUcwOBeX9r77z
JeqIi4f/oqVvn49zYyYCRSiBjhOJHr2zXtjWv3keT829uhcvHG5fKYt4imIoKDi/v1JlBnH7WCA1
sdTITXvq5Nn9kr9c/27/cqR/pPDP8Lq3lKFGRz2YXyt79dfQQ4/rNB6aXRKIDI+5Qy7bwrd7E8ZZ
eTvK8mDp8CvyTPy8PfTjWU8fUgkceurPlgpQBLa92Js0ztjCTO77HuDnwH8zvGqOd8n08/rtiSRw
NlZ3iTanFqZH49B0KgVwHrlo016gBYQzrGqMwzLuUaCJZOVDWQ9YVgBKgejDiA7CGVVlRlExZdA1
Xfto5veZLVytYdp67dNzpqObPRZdFEiwHyTbAfXe8kX/UB2qoHS7fYNt8gcj8oYYnOHEl/eT5NiP
17/VtqYTeF8ZXUj8w2UF6WyA/wMbGoEMbvRDu5N86yR9wpQeIhrdlYKX0+aNrqRxmQHJ41TBxC+s
t/hBjMYnei54sIskcP4hBipyJuGBHSxy7JlT/nFoo2fBnV2XofCJAJVsGZRqkAEygmB+UkAIFHuG
ZzyUB5AjfhU7PcFXAlDke68ngWMmTRMYrbZL9kt9TL3cLZ9ZB7OsQe/aDP71I4pOyDkJCXPZiTQw
Lzt/KkBzKVPRHW48aTE4+LfeYcOaO9EyagpmQGDBt+NL9orrVvlwGZHDFp/E2e/WS+mdQHbkVSym
o6pPdgKBaKXdF9iLKF3La5/BZHiK9+kR3bvrV3g5/s3SqdUJOe+hdLLV1hYEUnAryWca2P54F50G
nxGZyd+wAPL5usRNp7gSyDkT7OVMRLVMVHN0gAu02qEEp4/9nxHQuGNxDqPsVbsPgT4B3KkaD4gn
WbqnpmAKWqR+nJvIezWtQuZ4NaN7sqL20dTj/f/vsjg/kQ15CqxsWFQz3Vph5o7zQxg/XpdBNhPb
ty/Cz8ABSSdt2txGYtuOp0GTzlV4kocEoP534Ch0aKk6dWt4QJpz4uV2ovdq9aTFpWekAK7O2g+k
Af7gaH/UMvUJn9fL7L2t7v+PtOtqjhtXur+IVczhlXGSZpQl+4VleS3mHADy13+H3v1WNMQ78PWt
cq0fvDVNAN2NRodzwqh409TpZY7Ec9EIboLn3FAVrpq3OwrIa2VUebq81Es/3VOrhTD+R+lIac4g
EPhZAhxuFtqu0VP99ND8TxeE9NMRrqwUiqWiTCzALVgvuhC7eckbqeFYCZtLUxWqREoNs2yl99wc
AILympHn6we/WNq17WJ8jZxMUWzFiICo1F3Mtj0D3+gU6sJp1sxv10Vt5XTXbuZndWK1Y7I2Zw0G
uRe/Jr8vSQTLAWCMEcjggRV506u8hTEuJhaoqfQFcroGOVoNtTMlmIe3yuLm0HinxHgZKdIHSrUl
MMp88jzcpS59sSZX+NG/U6++n38gDE9twlvf4liuHRzjeASZDLUe4uD6pvaylIJfsLdj6wutezfM
e2/OE+f6+S0LuSaR8UNFXPRTJ2Oh5TSchyo+9PX0MKI6q7T1Dw2wBNfF8dSFZdEmciMCfQIniLZc
9SDe/FeAqtuLU3VDF3XF/AQBEDVW02lqu6ScNG9qh/1UPaRD4s6Y/LcID7Bw+/A+pDHKWdQpCt7d
ElwaD0Z7Y2SPVaraZfPQ5zshTHg+cYmBPp+cCR8lKmiwZgeYzZT0arzQYqAt/++QXXBQR8t/pmf4
0PVbZUYY+oc8xqk0pVRJVO+WZNACi7QMdmaVI5dICBHkKHun/wG8jf7LdYXZvoo/pC6GunIvbV2h
4J4tUKB1sSuqF02vOAWA7WP7kMAcW6jo/3R99CSWnb7WnoGLcS5Trce0g3EzyF1qz+oYXF/XtoP5
kMo4mNm0QERB0a6g99XeIoDXieSbpOVcZ9vmpqpofcQIoPJpRDSMkiEqOrS0rMwNdDC4SHf8BPbm
mj6EsbNcQ1omVQ+ISZ+kvdvMqWh3VnWhesk5MZ4cJhrIBFVr0FeJ601E233xWo0vlPLa6z6TeiyB
5mo1i/2tNC/Lwi7CIPOSjlxmFZFADsaX+gHQIU7+rtvL/B3yC9NxACHhdd3YLkGsRDOPE8zcJnpb
oAQxHJaOWXJff6f4W3EXxlITw2vo9UcJ4g/aKJk1MzY+JWRs5PrntXc/0XPbHIXhjrO45XQ++a3V
4hiLFkaZyFIBi0alVD38AqnNV8ltA9AAzSVZgBP+BCbZzXlf9BEMoMl/BfAGZ5fPKzlvOquVMGb7
CEDP4ghpDp8Ag0wtwBVdv13fPZ4EZvOKGj5YaSBBnUs3FpKdbPEigu3H/moVjEOkqh6lyQJ/oF3S
R5Swjwu501ThsZ96pcOren1uD190Dl27loWp6M/QmMAjEst2QAApXaJv8a2J1vApctRv7SPwx0G9
jfb32I1nG4Qpsp25Bp6V3EGJz2BBzEcwgZcoK6COBmyGLxzRmwDUk/Ar4Mjc8ba8xH7+FvoaxjQm
DNnbpi8fhyOv4r3p0labwIRhUoJH7RBBvpq0dieajgVs1Xjk2B5HCsvRFyVWXrYtXJoY3qb67ETd
Jcu5GP2bgYkho8/DQOD1CYU0KVRBU3GqSE+ZAVKJgXKvPmanv+Hjp/++J3s5upU4xujmREuzsYLP
Gv1Kt/XGqQ4dtZXOyQIFHR9y5qSFXSk2H7dxMYRPnmwlmTFGzGnQxkIyzk/R1djOaLavsi9DM+8J
bSr7uuFvRikrWYxR4h6KerrUNPPslMkplHEnqA9WhEK79iB279elbSrKShoTnVTJPEwL35VfCGdj
7GxxOKiYU7wuZNOXrYQwNmdVEyhjZxycKIXovshtWeEBNPJOiDGrJAVUNMDk4ZCVwav60m3RZSaa
APemMWc1HFHswwYlgVbOTKwGSbAdFRubdjeqPl6Egfs43cxdfmzcT4+6ikyA5mC2PVqifUuyARXe
Pi4gP8hVvCWo3/ezJ+94aArb1+hK5GLzK5FNSiWJzMAr713iqWg2D/f50QpKrwyU/XW14G0kE/wM
uWmixIb7oBGqOz3/a6jbg0m+Di3dXRe0HWatFsV4jqI024pOqD207oDx6iI/UDd2uhvLowfLcE+m
ZU8APYg93p3HMS8WmYNYYqqQDmqJANSOw8jvRMs1efD2PCnLRq/PzEx0hSjYSDVVHQmMeEXnZrxY
fPOJvdpDxlOM6jwSUmMp4pB5KAHbkaY4/byL6kMocDs7NmNHA112QE/cGOWiNC1isdb+LJrb3r8P
YYzOl6rWmUIPYYIR2pppBJZF7HniAhXy5DAKj27SQewz9ARID+S9hjF3gbnvdyMABhB1ha8gDtzx
CmHb5QgTwLkWOKo0VLJ/VQ6AnhUYHoJB63c6dL8543WD4ZHyWfYLVHR4Gr9p1CtxjK/XxTjuhSUj
acyx2023WnEjyXdE4mFLbgevK0GMx5fDsNOq5VKJ9+TnbG/lFE733Qoq39rzXNXmyQEXSQI27zJf
uPz7ysKmhIadKmJVVt6gcwoZ8mIILbshkn/dVS1f/SnSWAliTNkkIamaChW/NhVu4hCogNaIvumh
ljU3HrXEaU3hIVK1PeBbNPe6bN4iGU0BYHjaNEssYCjLZN39gFjH6O6vC9mMBVYLZPQjb80ExTGE
N2EKGkblqwW24+sStuthKxGMZqhDQYm8XNAA00BHsBQC26YIAA6Q2ODrLtzE7d7+KKz/kMmylc6p
HkpZir3TQTDWyuVe1qbbNn7lLG3buv7VQ2txmys9zOYcrHPDz6VZuVM8tycpsWMk6DAr5YzvyRDM
HobCbngDU5xTsxgPWU1FrERLx1aBlnvavXcCR/f+g5v6WBnjG0sjLsgIMlAkYZAqA6lZUjnqXguW
nsj2SVBsHqrMomhXLM1alrzayiIZzZoUMGlprj0aVTagX+xpOqaaZUsjMoHl9z85vAXNAZNSuNjY
aE6tR2kMlz515WK80n17qR8A73+c75csDwbRyq/xIeIS0Gxa9d80DQt8DwtHhnFLuYzQ+eMXOnUy
fSeqpQMF4qxt877+kMLqv5o3NdXMeBlNWZDg56N0XtrUMWbOvWE2XeRKFGMDKFmEjVVhQeIBnXU7
wZMCIeBHwpumthLDqLymlK1KF9jQsb4bo7cm/272xE5T3nNiOzhdCWI0vzBFIxcSqEWnGfQuFhYq
OGFoHI2UspdXFbCsBjA29GqBdrdSflKsNLeNooqcqC7+SsK5duOYpvsG8ZIjhlltj4TywMk2oz/L
AvqSpuuGys4HtwWtm7DH8MOAJzi44jSvAcsJoELac61Kg22ELae/Znv/PyQyF8U8hgYdKCrBaTu9
Yugqdsy+uWlj6xJH09sfqe+HMObKyNRZFEwJ3e3/fSf9piv92El2YlgQswRVMTi6EGcmaFKglzpn
6zaTXCgWYb5HA526yT47QpoA+DeHjPQ0eMlO2umo14SOTAP5CyH2DwpUNAUvOmPfNEFPnJ7yvmDL
66y/YDndlXcNEUmM2VJWFXYj5hq7IHalwZ++9Iccz3+/8smu1ZyGm5La0tO1XCaGqYzZsMSlfwmD
sIOT7MoL3YUnwL4kIPcCUg88xdFIA/2F32W/pbALkx0AZ1BNAETpr0umUj+G4gKGH+qgwtAGVPyV
5EHoGvSl87kUNy/MtTjm/qrqCdyB6L7Em3apWhReQW2Qov8syHem/Rt4d1uau5bIBMFWBFp5C7wU
ALLdE4d4AtgjbMmOgZCWVrcLKgs/87bZK74WyigSFY1Ubjq8mcihelb80k0WfgzQwtjpsxKD8g6s
MUEDWvhyJ/gcr7CcGBsirGUzyhTmk1lHBLJ7n3ian3hFEJ4WLVL9wo/c4oUjj7fBrMsrSDxPOdIU
xBk8C3FdcjDOlryfccHlgNfTK4+WznWhW7fpeo2M54uVvinNnzWAMQyyWHLQbgiwskAuR5+mmbug
WQ99z5F6faUYcP7VVtLREmKLYqV6BGCWKi4L3CDp+/WlcXTnE2AwSeJ27FuYyEKL3nX21NlZDnQy
wetc2TeAg/5gzcCGrANed9G2+/t/XyCLTPAQje1AdAoHTAx3zi5Dj9ud8MA0rjsceL1fN3FCB5OO
kAsvYPJK21Pxl0IdbeY9ObY96sdSGD8zymqn94tb0w2nehad2c00O2kxIxJ5ujv5BrB9htOCz59w
uT54shmPk1tlPxZoJvZzUrkTkJxDuUEDG9jsMZmSutfVhXdmjKcpR6WupQXL2QRyZ521mNQ4iXVw
Xchm2uLD3oCQ++uhFVGotO3CiaEG0a5u3KVbkxbewnCAMrPJrVTytpDxKeKUxmmRoxJEAcxNcupG
reFqReY3aq7ZutHycN0249n1ChmPMhCpJvnPe/CmlV3rgpaH8nF5o8auvC8wDn6h79MQKB4gwjv7
+vZyzpDtg2yomsTV4s3M7rnFAAwazBXeCfJkMO+PKm/n2tARmC4nmPZO+yW56wFJmjyavrCPXpvS
Ti684ePNvPxqV9l+RcyJdDNABsDmE2Zubyj2pKZ2koLTJQP3TQ2qARLImQSwW+q2+uP1bd0ctFtL
Z1zN3OdWFRH4s552odMUmVNI2ldRkHd6n01OqgzgkNLU0BlmzU0Sldcut+nqJFHG08NEOMtOjPWg
puuB+IOAVolDp6orT1JHkBp137O85ni8zbsJzEKKhRl2PJkZCyUUbULZkrPvYzGYtV3Xyfvr27kp
AYReGMYC1pLMIqF2ZiahVwcvvl59rpLensBd9r9JYO4f0KQNSKhAAqalXlsRfGiAx/j2v8lgdKJQ
wlCRKqS85oXpj+ziWeZECdsx7mqjlo1cvSJMoWoGoYSpCbvZFz1lVwVS7S0RWLfPD2HocLGPeEfD
3DiqlcxWmMI9jz6Q0h87MAIa9+oFd+wuh8OK3Mr7k1000baIKEgFEMyvS6yjdjRIj1unjmtnMtC8
zeup3l7SvxJYnyh0AzHrBD6xH6RTBIQNrQp5HZH/4aQ+hDBOEUVr2iYNliHfTU6P8Z7CMbzpsuDs
pl7kqpy+/c8kYOgFkNUPeYyCTxnmsSYFRrqgly+YWKSxjZfkADh/+Ka96SNLf4tMG84s9OhteJ90
DkBKeAq61a4OzBeMp0vGBggeDLw00UmO2xXRrN2WAlJrxU0TxYWX9pKrCOE5Csv90CKVQw2Uo68r
z3Y0sZLP3O6lSYV5gtv3TUt0C6MGU3yTp3aBroSoB1StVkuNTQTT6yL0GGcyGsty9UHQyifOh2w6
aE21FHyMCRg5xm6aROiHBGQK/yCUCSpMNfiu26GxW7p5Fu6IfPR4Q2XLr356oGnoJUJvLOD/f2rl
yj9kgCQH4QayDIopo7GS1DeaAPsB5tTD9fXxBDGOSC2SRjAn3D9qVuzDsb+Py+wvS8zvr4vZTtys
FsRsY0qLfCxDOLwJuc3CSw66Mz2Xfv8W1X55TBKUqYG1QJ1ctWWMt9/GnOBm01es5DMxsCIotO9m
rHOavlbNV5pzMBd4v8/crWAFBCNSiN83uxZksJbbZznPJnhnxdiElqXmP4nDfXI/PQOWvziE+yhI
9sljee7v+gARGq9Astk0La92jvHjpFRD8BLi5FCOfDdek+PwVD2hTzuovyWJu4yaYchxd11dlt+8
ov5sJ0om6GLULTxwMWhxHKM3PRB2u1XS2POc1o6Qiy4daoL3e8wbOuNsMlvLAI1tW2C8H1UFpXOT
6lFIGq9O/jdtlBknn0TQkBLEiv5QIIWpxnuJN37IWwYTw+i6kilxhrtRmzRXGcB/bJ0p0izXz2k7
EaFj1tkQrQ3Q0k6VuzxZmjmX2woF5PzW8scH5JMcsFp58S5KbR3DWjtehmBTQVZymQ2kigF3OGLI
iWaqbwCBUKCpbZjHZH4bxLdhOtZCzlnr5o6uRDI7mqih1oc6bkRZyoHZYh0Axn5Qqo6XYF5+55Pu
L32+lghQNJNtawjDLCHxgIJTAkRKxIado8rHGIiRS2qHtB4fsfmnun0Sacogq7eAovyJ2CfKdL3P
FdxxJZq0gdX3aMb+4CxA1bGjZ8HClwThuS+hOWsEKdpv0Z9u7q8JSgbTkhagVsbPCEKU62OMK28K
kazLRfUWDfLfTKruOTq7ucEfgtg6RTyOshAv+AfRe74XvemrBDzjzjVQOXB+i9WSJ5AJIcUonrJs
RkgXxY58SKxXNLv5832xL+sIQyeijS5r5/oi/8OR/rubOmMglRbmhREDo6kTwEjcWmJ5LIXhqRYy
xSmT0JEK/Sip0xsmES6DOSqI6maglYi1F6nFezoSfJk6uAKloqs3WjCY8qWQc28A3IHWyG4dFTy6
g+2Yb3Uwyz6ugh7k40yDZPjmpUOvV52FuCfcLThMaojeVx7F2XZoD/IjFK71pabEyEsrbRTTJbQD
pmHntXvzW+aFQPNOJh8MF7+T8192/ZOhrSQy0dbcYy5HSBHVxidAox8XWvEPzDMen/Bmu4i8krZY
3Go/xRJEvaCvkPDINIO/gdhz8Mv8wznqDjbn1t604JU8JsZCpTQcBiGGzkXIaKpJetQoGe0pAlD3
dfXmHh0TbqUFkaZoAkDY36Bdkozn7L9UZDIoG3ndX9tpqtXimOAr6qdU14d0Qbb6tQ+Aj1XA20fG
E46DaRpmt6CfGQ9AjxvTVxL61zdw2R9WEcFmAshtC0TGnyD/qiivwmpEY6UuDpMj9BXIYsYaLxnx
xVBIiV4RMAteF7l5ZmuZjHqoRZ0Pc4kMhAR8DsEeguhOdSUwswKQzAWQr3dd3laIgKkMVdZQQ1d1
NheliLUUWzru0V56F+LAEEIgqsuomAaV/p43mD0qeL0+WwenIhRGMz84OT4B8XWyUqmhgZtlHh+k
qQFU6EVReDHXsk2fju5DCIu+lyhFIwo14nFZ+ppgkMRsDoV4M83fr2/fpsKvFqMxt9aAOGTEVYz9
a34dO8oxdsR7ZWzqI0h28EdUAQvJ2HMWZ2mtV3BVYNfzmpneDWJk2UKb1LYWWsdaqjqOemydlYZg
B7TagM7Akf3qHE3DyNF2uHiQ+axpT4Xgazzsqq1FrUUwdzDVprqhDdV9Od2JeDcloLiUd9rwXQGd
GOe0FvfDasVaFnOXWQOJlKYelj6PvxkqxK8LQwUmHjBN4kRBrPkLBUcPjB/kja4L38xZrYUz11pM
8mY0gJfth5ktvQK43e2eSld81uGV+2MUDJAd2vQsecktfUZhAdxxEies23qAo4dHRL+RZoC0gdGg
sSJRhCl+gJg2ktMNL3n1dH2Vm/5rLYG5ATorykEkivCEOIaNsTXTExytdFVbAvmNeQRiWMnBReat
ibkIpspoFFDTSf7UoATZiE6uP1xf1JYz0cFu9TeKzKf234gCXL2qJdXPJg97aifW26B+LQrOdbNZ
OkNvIJwiANVNhWV6KOdIj6J4Uc8+fy8AAExT6WbOTEcckczLxdYvQnSjWd1NP5pPSt2fm6bIbbGv
HaInhtNq8X4usve2ySPety2WzprO+tsY7TUjIvc57g9f0fftaYEpN9EEvVcO057v6DaD3LW0xS+t
grIqL8cmHSBNBDZnXfiKWwXlsdhrHSgOfwO0Z0uH1vIWDVjLC8UBRb1e97WH6Nx9Q+sFTNLwkv34
Tk65F/kCR2m3VerjqBlDVFONDiGymj5tdhb42Mvhtg/hxlPee2HLva5Xxthj1pG4R/oZXqeVHZC2
2I0QmGhOmslsK9PAcXLbByfryMooQEMH1NevG6nJcd0RiyJ238uHbJccLEd1jQBD1L9B7b6ZddNX
0pjrSSlBoxQKI2Jpj6CvzGuCZvTM3pW+Tj7avj3xrXvJOodqznWHsFkQNVAhFNELiYc4i8nQa2Uz
WAostTK0+sYCTpdftCDYrcQetQehFo5VTIJeHlwp119atbr/kw9QAWMMYhDQm7FAXY0CUxQxrOXT
DgUXBMHN5I4aOH+kO9qDYBEEdQWx++5PqkkA9EaPGxCiVYNFwW66EvyBKL74BsXbt/5hyC+clW3d
0WsJjCmGZiI0Wl7pfpnY1J1PxfPklW7lhK4ggmz+J51S8UU/AiQvvfmjnq+1dMYu4yGr8qaC9MbD
8MBt4pku3VneAs473tU3vEahTQ1ey2PME22SlZWn+d+v+XZ0EO8fFljL6hHQlghFCld8UZQ/iYPW
UpkrM1KHGaTRKfiY/eK5+BYeSl84a+f0BWD84JFt9vIOLffkpQ06DlDF4rjZawRjSJiiAkSYAoLo
X/1DpeCyVlqEB3NoPeix+oOYbTAbrcxb4tbDZi2Iua9A99DJ4pTpP/sjaWhbL81TFmjefKjBQHEY
9nUwHOcvjZcG2W/UA7YulLV45gITxLBWxxR6lO5xZbrSzors8hjtFz5ncQeQpnuuKm15+rVIxnAI
uieS0mh0P6wdTLV/j3Z0n8NwkiAcHetGfa0e42PmkiOvGss7U8ZmZD0erCKfUIWk5Q5zDxbm6pEl
HUteb9HmCnVUF5Fh0CxwGPyqPB0AxzIhbSQUy+UHYagiuwGgqSdi9Nbt2jbG/IbV/gEGCeDw/18m
Wz7X6zpUahkRs9SDwWfSvltmdFZE3oz0ZhpqLYe5yip9iijSrZCj75ec8nRe6gN5f07AuDS5oWnz
w6zNg1utTf51P61emukYI661kAyqLHuWD3L5R1mo9coYkx/UWBkTc9IREuiHCM2DoPLws2B0tMMw
BksuWfuLc4dsBatrkYzxm2oxmOC6Rfi4QI/8DT4FIHAr+B00nM0nz1oaY+sa9JJUOqTpNxP6I41x
lWZLp994Sm7WiQ1dBxu2jPFYwC/8enAkK01rHhF+LNNS1SHBfzvMTCm7BliTDeKt0ksjZ/b0Hdnx
kubbsc9KOHNlqWpq1hmgfX9WsxKEeIanAQUu87lNb5tOFKxnGLq0MAf8c+NXUXldzTJB64rk58lT
a7wrcWqXAtjvSGqLwOsLJYB4NpILi5n61z5+MJudkXAqTbxvYFSJkN7IwH8DziKzxGU81TSIAW3G
u64WU/t0L66WyujQqHZZ2SiWBKaPck/OP4FeT8V+QXzn025sO5uVNOaqCIFoIWeRKflN7SyAQ7FT
GkBoKxyklFDfMZLfSF5txnUrmYzO0igZC6ODTBStvCh5CWvRbTDFVEqoJ6SXKuREGttmuRLI6mlu
VrPZY0vVQPGXUYXjT2rKBcWstc1dfFBUTnsDd1+ZCyqi0zQ04CLy+1ckb18y2GPo1jAP+pzvepwk
L+G+9Yw0gO0K4lHMFIpsGbRvYjPNZQUkI3Pil4BHzCPiZNPktJnAU9FNS1jJYvYT+QhxGKseKvpA
vPmEyQ8ozHweve6kAaIKvXGcE9TkTZ1ZiWT2My+QXdUnXFC6FeuOMeqolleW9qqMWb/LqZx6SF3L
NpodLbuUsxStDmjrxzzBsKd5fpnD0JNR3EG+dI5tMEJgaEML3XASYrsNUVbUATNgzymGaKu0P5qD
2tlEykyb9qR366rag7DSUTLrK8kI8To1qS9lWeOVNXTSPaBKk7e4nuTjmMgNLEgL6rDL3WGqn8eB
7HVl/Bajivhg5JHsyEIVO1oqfjOmKvPwmy+hEv3QZrJrptQrgJHiAuavx5NNK72+FoCTTZ/DvsEz
KK5tw2ieojgZ7VAQHjpVOpvd2Nq0VC5kAIgSTWNA34TdvszIHfL8fh6OoYsS2qEa+8dopokrGBnZ
hXELc6+N6j4ZYgBRIKuk54q2s1ptNxTzsRNojmml6dXAyMKuj9SdLggYEuuxx3n4YzJgr6NUAPNk
kIMIV4yqzpatx9OlLVpg/zfCjyIc74SINKdptjT0U5TCOQJY7EVVkmZvhCP6Nkmd32fIVQVgNgXO
lAY4clJnyE6E5AbTKFhsLLmF1Gs3UhY9dBbRdmUmRo5eh6YjpyImnnpVvwxkynzARNxZqkkODebh
xQigSlM2PI2GcaoQ012mKMleiCjgKWzl+yTND4jMQVNgxW4mNOm+pvHglmO6j8AZCl6GArBrbShh
niI1/Fzuca0R9Wkkmfxt1qgZqE2kPSRKZO5mtdeOVJAERDM67Z7x5AliXBMg3s0wFxkWnlyGj71Q
616RGd+FQie2lHQJtiy2fHPI6VmluWwbouKaOb1MRPEsFbGRnGm3YV0dZdp8VVThMRuVQK2BviuW
XyDvaACi21bF8BCL9GyI6RcCRHU9Mw6zAgBtmmu3lVigGGxpX/t6PvVzfsyqWrBFYb60rXARe92T
0Clvp515X1lFUCVdbEeD+QVdz5UNbg60qBSGY4gEmXCgtrvRIFi7QhdLG5ClS5pV0pFSMdF/LtYH
sa/qIJGjgy5QNF8K9YkMIqiH1ccm6QRbijGV0kcS8IfFO8ziuIYhfiem4WRN/Ah6dlcyowdVVb6Y
ZnapldzppvE2WkCxJrE9T0PrFGZvI2d/L4fZrhvk2jan8FaSJMDfWMLoKHH7BPI0Z8yUfTyZTjVo
U6DFra+KlSfq9VNpCSfZ1O/AXD0cjGryCqsJvze9dJMDWNMz9fCCQilxQiEvHA1PUvSVG5Ld1QTL
qSrlBLiw1m9E463r6/K2bGmgCW3jtqWe2XWRWedIrjSPSsKbJkb6qZiASFV2xKlRV5xtocR9Oiau
FFdHSUIYL7Z9byu5IR6UIexvplibWlsKZ/mYDTSf7K61Zi+OIuXRitRXcQLyE1B3TadJkr1eCYKn
JWpghcNDmMIVVMWEeMiwNb0zXFK1u06/i6zzADwku+jlizDnQdiDjXCO7q2EHicViIL1YD6otawc
LTSK2W2VAOE2tabdCAJiX6WIbqiiVnZCql3aDDs5nSs708a7qc3RVlYWTmbUowukIJStLf21COfK
qefkJMvtaDc9LX2RZt8zUe7B3hehaBTmsXoxc+H7IDfW61jDOgn0B802IOQeMd08mFVnl3n+qJvd
PhPGMzIUXyT8f6Va3nctRvOp0vsCTs6ntXiKqNDaYMm500RjfBBHI7ZDkv8QJbikMievaMBVgLcj
30nDfFIq8zYx9MiOmuqlGYag0KaLDDZDo+hw4iGshlDqx+g0ckMC5GsjMxwLzR6kbt60ZDjPrQE7
zSdUpXTrXcrQZxFHxY8Yjyc/yVSnnbU7mumwSiPBgctokclIAQWBjFwdD4Uy6o5JhhhUiHS2x64+
QjFvKkPaaZl06VExn0BBm2TgEmg7fCapjxr81Hcd67FnXQaXtlpixiSq08eyq+U3Nck7t2iV4Tat
1APQfJNAaMZTWc0gYBxeAH37OOFZ4iCsTt2RThjQLvXZRmPya1vGsidWzZvSpZgEiorUQ7G0sEua
vM2TgIeDkDVeUko0EDLBoQX8V5mFXproLoVfspO5qmxNUf8yldyPO+3BgJdGFJcmaC+jujuriivM
beYYbflVJjnIG2cUKLRQ0WxL6TJXo1IERM/cC6upOktttEMqMwGVUvwQxxHSIwq6p4gqhLtC06Y9
xfVQJHjrd2r3ItbpkzxU2l/hTP26JsN9XJSveTu5uhZdaEWPpNBO4dS6rYmEaB2d0SR8aGXhmy7H
XqEJ90Y8XkJNRGat6T05CXcyen3QbgMLyu9rAIHivp+JW9H6Zi6iu94UxJMRheExNbN9owqOIJBX
0NzmgWaqplvXAqCQpH4+qSTRPRIb4DpMAc9rTPUpH7uTQtCXmeT6WZtS6qnF5FmzBnZ4qqEKGAvm
fV7odpsnQDIoKtUeNVB6NkT3pSkHDHUdPxWEOmLdLww0YvLSNFrhwT0q3iBm1EE0oqBqWeYuAXEq
VQXitLGO82sUCeiKeeY2ZX4BaqxgG2p7o4ft69RaJmbb5K/gin+ijfrKeXtvhomWCCJxUQdWgMa8
ZIDjMYAVGJlpfSAo8ev+IMVBOA2ocVT1Xp2ie7U2wVo6joEaCU5RN0Eoa4ccZOthKu84X7MkFz69
qz4iSLZHVhyB742ZO+RXl4GOAtAiVSDve88QPEzcIffAfR5vJlVW62fSHbOiTiWp4EgnkEwBTvYm
xzT2W3ZTex1Yfeg5/5oHaMrlrHMzNbaSyjxT1brPowgduX4iD/tx6s+aOpxJ0u5AeJXC49PUw6CC
KwrppVHT80yAXVepg1M39QsY205d2R7RCHKfZoQ3lM9TCOaxieja7HMUFJbm+TCYpi4wUvSkcjZg
8wG92gDmeYng30pIDkCm1oXqIQMj3CNE9yWv8MHT9idYSWgI+lfJmbdQVqGndwaGtm8VX+ouUJRX
NX/krGgriWXKEog0gCmA6TvGkPSy0lFSwr6VSZPZcRn96Mp03wqp4lqJ7s9GNNtDBADaMBVv1C7d
JZL2dv0bfpoHaz5odcVwi2GYpvmpzCSmBtUTHTnlJyXymmfBBp9JMN9r99Y5/Et+WOoi1ZdmX7mZ
C2Q73jznllavxS+HvkoAVV1FpBzshf4wAshdjx1L+kLGL5OEKya8v77WLTVdy2LsVpfHnugxEr3I
xdg9usl4rVZbb3V0OynaghOFxzrzmA0NKI3ZLpXY+bFQ6a4GsVgDzOmG10ew5YFMTTYsJK01JEAY
U4jkgmZKX2nYtemShqRxurn0JmnqvT/YspUgxgpmKQQghBEuiX91IcEtQi4Q4JZZr9fCblqlpwOp
UtmfBwuvHjX2x8w8AebmVM3UtOUSHeCp8KUpcO/mshHZWpaca0ng3CObZ/exUhZQV7SEqStqKEej
fglxYMOA2KGx8VCyr2/pJhr5asEmUweQ465o0XCy1K0ywRPlAz0Vd+NOddEppwRoMz5iWqA51Wdy
+Y3EIGe7zeXfVwY3ZoaVC2OtgUuofETOZGFtyN9Bz2jXd+lXXj8bR1FNxuQW50Kmef4/zq6sO1Ie
yf4izgEECF5Zc3Gmd7uqXjjlcjUgdgFi+fVz8TfTlcZ00lPPfgijlEKhiLvoUJqoPFWxpdJPdO5e
X9HVcw2kPHwhwIX5AjdkUakOcYQghhzoSW+Pw/v1AKtf8SfAEmpYN6hHWYY8DZJFwm/IeNLCp+sh
5oP0JQ1fhFhsisSo8iovJOSm/EcOt5q8KHYppHrN6AaTsGzcmHmtojjMi3iLbSDH4zioNT5J+BFs
gCBEkmKmt8/QOh3O/0XjdGsJFxuhJrnorQJwn57thFE6GERVTbdxtNTVnUAJXhMaMSlQ/583d9uU
VlmahQqdTwjmTMV7M2rPkWpy1N/ot1kUlQLVXUtEENIpknNqRkcUcwdB2C7v0cQV8o7p42mURjwm
eXisSkxaWXiEQo2fluaR0DboedgG13/9tdWZaS5Em1E15pKRHuVWgmQXqb467og2eGbU2hHZYnxs
RVkkc+iS88qKcD1pTXOQKtPJhfqrV1G9Xv+a1Sb5LOxK0a4GpG5Z10T4pTkaRurl5orC3eCY0PpD
QwlED5FsdebnHbQ8QZdBF0UoGkl6jCICiW0/83UU6UO+ZHJgpX7gcFXfNHleLZ0uIy5u4TKRU9GG
+MxRPggXnbCnk+kYP2YHF+YbroJJC6TmzfMsnLQ92l0FJluzZwyAi4B7LhFKXSVBsbSi/ydplhz6
OxrM46T/wj547WBdxpr/fnFrmCbe7hLBwVJPRsCEM5ffqdPaTecUtuzyw/bgY/P7Fod5aE1mjBli
yv84pzoxFlWHrEh82Lqm5hrj896hqgnfAhCbjRm6ssS0TVrUpvNUh8XTD8VIPaXv96WSBrGiPk1C
8jPYJ6npVnX1tfj9HHaR9LkyJmGSmYafxeHRMNvYLtF2jPkY9BkIWeBYXz+YKwDlOaAFXD5oPhqq
x88/owHXaSF4CqXvDEZDfRD29jxNbo/Nd+nB2N/dTY58MxPrQsfaQ4+2tq3vWwOtlavn8z+xOKhN
FWWh3g3mB4PkzyAUg4rdtj731437OdjijAoL+u1lLeOXrO/H5ES6LaTV17rxc4BFUi0HJpekFKaP
4jFgGfpwU2tDrN7j5On6r/c1fX+OtCiU264ShdSnKMJ7YptJdiRV403TplvO10T6Kc6y2slVwTK0
V6lfYfATpHgMokqEiFEOIdrJg29GtlNft4is60fh3ztzybIYZVlVJ+jd+SFl3C5Yt5PQULAbXT+L
SIHBoTHt/2I5Ic5iWnj9wlh6cfgEaC9RGmkGuKRo1MkqBn95+Svl0kaptbpBLuIsKi2hCYhzg8mN
L5vehyYTNkmTJ2OoJ3ihjtPW3Tunqi+p7CLcotAimRzmQ82LQEejE1wIm6WFNxEPvmM+HWVb4yA+
WrFNkty7vqAr43hsnIvQi0tiYJLKoEVLP3iL4q5EAgFdtxhx8SuO6o6wm/1xPeTW2i7yGUNvpDYS
rC1sbb001u6nInOyXDpOZbMB5/4PX2dRVVfBlJG1xfFLWckkhZcUiJzoAX2KI5h235NgnCVIAMdF
0rz+bauZC4ru/xtveQyVMaaZbHamP2kGyD83IXu4HmA1n1AC73MV/GrcCZ8vgzbTeoPGEfXVnCS2
ooxvcSG9FV3ydj3O6uV6EWeRIeu8zxNMw/NAPkS7WRB/VkPeNo/fCrP4fWATrpdSMl+m+3b/30OW
NlZt2W7uuro1eIULhetQeZYmu5HeRln//8vf4Cz9WbQv8guQp2OUdsCz2r0HWq4DEEIIK4GydOgD
rDK93E0rV7opXXkXPVIcru6YPG65YG197CJ3xZUs8s6gBvzkrfuiHG5IZfrcHF6v75DVrX7xsYuc
VeRGLspUNfwxY4eoLIKBsvvrIdaP70WMRXJKe5lwHQwQfzCYL4XHRDLtxpDcfpq8VrzVyfeK/y4V
1R6TdwuT/FjbkuxaL3wu/oVFtooEyUwqZRTyqorXxnj+WgBL8kZ+0KTZfzEr0OBKSrsV2kEIceIW
AKmi6Ld6rqvLbcqgeiuQWlOWJKQszjAk0JA1NemujB4j5fFv1voiwGKtzakWPAESzNdOgyt7lXEL
JUnd0b3Zu0Hqv2/z/FeenDgvFyEXa1vGqSUNo5QHAHrsUq9+1ogt3woPyKBb6rbfs9NWs2H957wI
uahjWTaZsRJXFpBZ6oua9YFBIZQ3Nh4LuVuP3JM11W5S5oLr67B0uM2BYdpY6blI+XLbX/wPixwu
CT4wikn7/7KxZyL9P5DC7Up6/QRdxFrkcZpYYUbpx/WufJO9zC/bW801slmiN4KdG6jLbKN2Wt+p
RDMs+HIQfZkFMyZb0GjvqB+qZEdr/miMxrfrS6iu3hu4ZgGx0BXDWqofRB0u+ygsc2Ra2ekP1DWx
VbiLyZ5XOxLeuIYdBdJZOLOPS+rFfrHT7PSugPhHtxuP6aa7xWr9ffEPLU5PCT0XOG62eZC+zOPF
3JuO+oP5OPsklI9/u48v4i2OjmjbEh6OSh4MfnszuYo97fQH4dAAIx9U/htlzUr7m8KlQDY0S1aB
j1kqPQpuMC6AxAm4m/8UwJf8BA7LNfcEbaFn6cfg6WhCvnNHlE5vaxs1z3welucFLRtdRa8PenzL
Rls+DLzthMmCmhs/LJ7Ebkk1wJeIcsfw2i0VpfCu76+1EtVS0QTTTAMtBmNRlgzK1AuFzOV/Ctmo
qTpFmQASpTnokbSxtB+q71++7k+spWsrH7MhBEIkD+J9eF8PruJyKIjoiT2zq0xXHMrAcGcdEXov
XqBHVN+xQ+4yD/h89/pXz3vm2n+yeFy1QueQ+Jjbvemjnj7oZeZIkMC4HmQtO1gwJ5TR81chW7JI
fvrAmi6iIz6XtpC+l1xtSwp2/TP+RFikPC0KJ6mlCfU5j2Lb4MYZgjmvUllsLNf6l8zdJ1MxVCSi
z6U4hy/PMID4Elha7dclP/TAzFxfrPXNAVofxdgQx2/JywrzGP3yWEEB1OTPcVuUT1YjVXvLgLKY
TsajoU93ncXOuRq/mEZzNlg6ugMwhnrdvKlTabhSSp9HCsSk1YHSGjJP1MJnrfyzAsa1K/L7Thlz
aNSQY9qkGyD9lW4g0sbFvz8v4UUHEr7KjaXnqN+ysXTRcEGPIHXz9BdLb2gx2Fl+nsKHIr5nW0TM
1T1wEXjx2+ilPjUsH/FM4uozREHcXuE7g2z8PFtRFsVEyVA8jGaUBlUM3W3pRVJkt9gCeH/cl1+O
5cW3LE4MG/g4AdSbBoDq7M1DBWGh2/qlfkgPkle7UpDviQO5/fMMZS9OW52/+bR8ja7juIJLg3HH
IikMkSmSAk4JvmK1p7boHyiULEstP6R6fQfPD6C1ubxRQazd7hjI/zvm4gWTmUDHgMZs+HmnvVla
eoC3jF1EQJxhUG/nKphRgOpMYfp0/bitX3MXgRdvmiaLCxXOAnlAUBcFpcf22gFXeWunQa150u8G
uIrIyW/L18g3nY3g81d9XWlTA38X4ACIzXw+LBqouyyMxrkAhy9z407HocQsYpZLpfFhW6lntTaE
Ztr/BVxy6CplYCHeLkiUH14VKJNcy6OQ8VXx0rdc62+aMZfxFltJtcY2NRusrnJroEaqD9NO2KhZ
gGd2ZPu/wHxtrOjHY+Ai/UTTpGSo4enHSAv6+DN9x3I6viv3s3NmXWzkg9XXxeUXLvaPBfQ5iyUj
D7IbcDHcGdUWPSsBqjK8aOKNU7JapFz8fIvk2mU4ESOEbQMz4kFUEsCivWiAa5a1ZeO6+lDD4AFt
J5RDMMVcpNNy1HXW1P28U8i3KLLl5zy1SW639nQYXVk46i6E4/bD9ROxWvcZFu5XHY1kFPufD0RX
Ke2g6KjCSK3YfXKSmnifJ6Yt6QJwz8i+Hm31Or+INm+mi82iky5uegicgUDRPbd6/a0kwxbpcjWZ
XsRY7I94kNOOUnTvYsMgTkcLxQ4L9TENOeQRlMTV5SxQh9B0/+LTKCTNZfi+43dc3CCmXg0TVORy
TKgg9iJqp5U2fqrVm9DCD2VAs80CROHz4nVo4sWtinZhl++oRURQTzB+nlK6tYJ09W64iLS4c8cU
D1qlAPStgZiK3k23XaFzR+vZc0tA7ukkw9Y65d7SoYSiamdR6icSdj9gbwgXriYDer55t8yZx1O3
aHNjcofp82QZ4AygL5hAXQFEF2KHpmjB7oU1Qj/5RG0pCCCV6lJ5amwVzq6+zsrsVR4zj0TDSS0G
h7HxiTfFbd+0XlTyU56o1AYV4hdsw0ynUzrF0QbrYeT5GajO2FaMyJMIr7wM6LlRgtuE0iU/gBgN
VJr4I1FzeyTWr65oDAfY8z1X+V5tjb2So2WYljdRTndj37sdnVOa7urSlNidmk921qUvUUeew7J4
CiXL7ULjl0GKm7bPQxe4xl9gikLVXES+TPMAOo5gohdbpd9qdrr4nRZ7bgSnZixqNQ+i3tV6NJTm
VzhGwdAEv1MeMJbCiN/ObzOHvl/f7CtbkaBNhs4S9jskTRdZYygUMvbNXDxYZjBpA9hORfkMC5GN
L1xBEkB88SLQImEkfS+6VrAiMH7Ih/qn4naB8pS54lXbh/sU7rGTk74DEHoakbLcrS7vSiohsiIb
YBeaAKIu31F134RZnWJ9ex1Ara5w9I75LDprRRjUcXqk/G/W9SLg/A9d5EdLy6NCBgcDJCloLZGC
3ScsVLxIhBu36OoPeBFoUQfxKoeHHf7uk/RHm95mYIWob9f3yNpFfbl62gI7oDZSEso5Vi8cvGKv
eSApu/LtAJoaxhzbsI+Vu+VTuMWerFODdtaA6XlLboYa0gHmYF//oo1F0xabkUll3uaxCq8TdTgo
6NuW+mBT8LWuh1kRRsGmVzQZLaDZFVRepN88TIvRqCZ8CfDckez1gfwCrelZdmo4FOfOfBhO20JQ
6+v3J+oimXSqUIUSo1I1uRGAmuC3+uP1D9uKsNjdIWeFpMeYZtAse4zD7CyV6ka9th6CanPXEqiV
5VteLaW8w0wbinr9+BbJoHe3ZGtKoKgrRRN+oD9R5v/i4piylkmJUgEIADI5zKGQAkcu7fSEIAtj
hqfPSO1sR6PaTclMTIakpDyWj0VcPE61FXRTIg5NIv0LBB1X7cW+B7kYpZ68hz3SY0oVZrdFdKsV
7E0y5dsuBzMK6BWQ/uiZFCX4Orp4kM3Qn9q68wnUrLoQpWEak7Ooxxt9IO9JOyQYwOnPVasDP0JK
6nSddSw0UH2nlDmCRScY0Au379WgE8kjiafC1kDWrUPqkU7AhS2vhVMRC3TCBIW1xO+qAXKcmjSC
spff5jSMQE6qhS2TERQ5PFKHUp7OhklfwY47N9H41EaiuFV13h0hfBNA79WvQbfFTTo8j4bVOkNi
JN9YVUu21NfeFGX+mHDIdNfkJZnMGxX+PulghuitQJ3QrJTQV/joT2n8NEaSq1IQ9TqL/jRCNSDM
tKsKQzijSOGXBb5tVz3DlZA4JYwFdmWu9XYBAUS7F/17HE48SMr8PdW0HZQ07wYQn6XadC0jhZFo
Q87gCcsPeqhDFwT/hBmP7zUPiWOAk2iLFo9VQB1/qW2f+lnaV8DnTzDZqErJFkxu7yi8u8Bla1/M
ZFQdII5guViDzHj9OK3c/p924aIeBOutipoQOZzJscu6u0TvHV1odryJIJxT5+LV/CnSIiH1sNhI
pgET9y/Stv4Wh2g1x6L/LENB30J1scjimBsrclQhRwz6JOxEajxY3uqOWsuv11dvNVPM1A4ZYqIa
9CA/n+GUU5NoSBU+iGF7PRkKqMOJn9djrPXmiHwRZJHxhmnAPiowhZrlnPWb5DCd5ymUsfsvkIjz
7fPlR7qItbjSFatPmVyjdtDue4+9F8CYZK8GNMPSyt6W9NxYviUwcALCE+r6cG3rLMXWJ9XtyRYB
YnUrYMSFmQQGUF8sTkY61rGqYKw2yK8lgclN9yvewsmsyMngrr0IskjlIk6YrGupNesAaQfizkog
CTkjJYU31BugZ684pRsfxtChT2LL5mH9qr8IvzjDrAgzmMfgG3uo6U8uTJdS8CrxP6TO+AtzAdWO
vaH0yZb35dbaLk60AceyUmEtIHP5Y6xhGKITW0o2RCxWE9TFxy2OWNVAh8/okDbi6taKiPNhMCjZ
8abxydbXLI5ZKFVcAiXa9El5KsSRwlew2Khd/sMvZaJFa81jgiUqjo5dQSIgoPyKOPqvye3PxS2g
fxjyOmMyI30dAb8he6tjuVpqkD9hFzWnHtMccH20hvMqsbP+N9jAjtVNXtc6keg3qqf1H+xPsEXr
ZDRgoMIIkEJdrNwzmGrb6ZifMAV2M0v4G7lxNYOgVwLnXLg5fLGxkMKoBAUfRVQRPxDuatDWl2Bw
1pl7MMOs+3hX3FfB1otudadcBF3slJTwmKcMsiha0dhmNNoJKP1QzLj+beufZsKEGjtFV5Zsi5B1
pIIXAk618l2NUzvbMhNa/4w/ARbHVy/AgegAOfT7UXWbNHP04VbQ2rv+GWstSQhf/wmzOMAoXurC
mpF90KfOFLd+oXACTk/RbxGBCw/4/ix+szUHX92E6F8B02roQBMuguasAtRHAm7YyoWTYQZhyZWr
JsdhSzVwpcsF8QjI6QFBAYLnsp+GQk2y+hqLOMPvlF0L9UfNV3d/IeWFKwYWjdYMKKRfBFOhzEEH
iQF42nglpkln5YNaptnNjQIxpm/o0PhboOHV/WFasFkE41L/IpEqokRv9BzPoGEKOwcgsrOm17+M
Onav75CV3wrNH0pgtQ6ddGsJWcjlOoHSBZr/XEvBJOHg4Cdm5ho8xfug2QL1rBwrDeq6lAIiAVbH
B2Dl4tlVJJNWwduN+tDN+KHl+TvuMOf6B83nf1FEzQ1ckGHR7gFTdV7YixBtp3UZr5Efelg6qjR2
Qx2FB4cIcnzoUMbHW0PU1RW8CLg4yU3bmdaMaPRFg9KD149Y6W8yN8+0M75f/7atUIuD1VTQCjC1
tgh4m3ltRCs3Qh/cjZT6MCpxu9G6Uz7W6tpaLnLtpE8xVOcr1G9NCY9US73Xa2j4sPAlZuRdHqIA
eNF7K+aB0egHyE3lLsQ0z/lg/ALoZpZkRI7OhKS5mcI9Sxkhndb/C23d/ZDq2GQMZsXoWPyWKaDG
XEqdbn6KDRq9ASunslmJ8ckQN1466HihVTG4fC1kmQfDHvr2zKdO9iG3Eshx7eDJARkQClm2Qua4
FNow3mfMOMJ82UmNCaCnbn5vhidVxi8DTQ/bAu+lq9o9zwy35S0EgU3JmzWr4Bi9Y8MIDBj6NVb0
xkT9WmXRIR3TW9ZbB9j1wcG27g9D35+MPPsW9/K3qe+DtIW2CqsP0ijjhd3obkPMoEwnyKr040MS
iztCBEEdkPlNjmF7Xz/kafXCRJrYejXt8T6910TsJYr6Q4mMHYs1aqc12zEtdJOhgQSJpewwav6u
dPxMsd1irXmSLBzcppReG6NzeJ66MPZ40PV4sOWqzB015b+v78KV1IRsAQ1lwDmAH/mosy5OWCXX
2BZMM/2Rv/X8J2lzu4Yu1fUgK+5GGO5eRFkcK8h3sSY0Y+pPvXSCGMiBaRU7VUPt5VLp8bBx0TZ3
k0g+thocs1TYfjTdDuTxo9XHu4FWPy2L3eXlvKyGU6Rw2jLznyznQUqa/fV/9kMY/NpBWbzcKE/M
Ok4aC/JS+jc9Q8ax2uG3HJn8vStVYZfEqB57S8BKgEXNDc8xqW4m8taY8XdG09e2UJ7xQAKNE8NJ
iRyRxe5Yo0I3qY53LKIB6/h3a1Jum6KBmYowT3qonYeJBBZLTjnU42wxql4mVS9k5M5Q915iVY+Y
oJwahe9FE1pub6lABUC7/cwTLjmjbOytbnBzMj2lxkh3Cghh2GDFsxaHkMMzU1g0kTC2c9ZUOIad
Z6YxnvFMfuoq/Sav0Tih0d4YrN8NF4dOa2MHLZqfA8vvQ14SWx+xKUaa3A+1DD2s4okOw5va9Q98
SG9DGb+N3J/6Wndb1t2KUvsW6qkP0eVHGmalU4im2MNvInSkIc09UGwhhdrnyHgaVO20UPV0qyhm
VJujxcO/0jKadnmuMKeh4eRd/3lXNzyufdz+MuqMJV2BR0WZQaop9BmEiKfcGbXfKXm7HmOt167J
F0EWbROdMN1oBZgsEOYyAnhhByED0OCjoonx/N9CrKwfsIuAi3dJqsR9QrsmCchthyl8F4hj7RiH
Lgj3+NXFjnsDVGbm6gayyzuF2N3uL6B0+GZ495iosfUvnOZxyCONjCr1x6l8o4N1Z3XZE47oxit2
DcJxWRMsIRx1L09qPkspmrg2P1Ac4+/YrymuI1v1Mw8KV93u+u8J9+O1QgRdD9C7DBSPyz5YRpJ4
YCo3/bJnwlbkWAqaHlOUIjuZAz+l2QTlQwGh/wECKRnqIAZmNGnFA63F0dAStF1p6cgFrIgrwy+T
AZ1dqQt9UaelXVgQbdTrAXoKBMrRVRg7YTlh7JnlpxCifzVpb2IpObSmivbo9IvXmJ2jPZpF0PCi
cv2bcZzdyHqMDRhHDkI43ERTmRqlr+OSTJjmVJmByxuTV5WPP8cxTRxescdRSAOil4BcJvpOSCHU
J1OI3XedsZtGqDFmcn7QoE5VSuZJGcA2sAAKhOs6XCma/lWLhJ0l2GOmkH1u4LbvRPVYU7qL+srr
uXTsJHFiOOdd399XVKvQDCVHXhqv5TCd014p3EoGx6CXKZz2WvMlTsxbtalcWke3nWXuYDEUFLB3
g5TRKbS0G0OC+7VM7bo3dtCn8EqTOaOpnDSKZ2MnQTswvtPleK8bkeEC2OubTL2BlDXsTysI+I0Q
WrQ1NYSqCprTbmn1rSew0FMZV/u2jFqvkcO3Ed12/HTPcKgWrl5PoQcZtEMjC1/jGeQbFfWcJuGp
a4d7IeTUTvsSo20ZVc2QTwFkT3edpT0NKjgb8NO2E7Dw0xD6XX1ym9dga0zFdNNY6RGOnw7EmgMj
bB7qVHnFoD3ep3r+CjRFbMdttYtQdsS51Pi1mtihBUVMxRQpdCXbzMkbHjlMhYKTWp8Tlf3E5OsJ
aldBYxoOtL8oBuPygbbNgyDQfq3GEVS6/nkstMdeVZ8VvfjB2/Bg5oPXpOZBavl7WQMCplpPdJJ+
6XkDxbvEaVW026AFmBolyqGZ+QvxTkAfLHswdFtize8oIX1sa1C1tJlQgAHSReei0/REMmuACiSx
aWn+K69rM2BGVR0iZfqt457ELoM+YcyUX1OpZU47Sq9Fr8EZFD8osrIVeWMNL2UBIbiohT9pXe06
hhIzhLJmHXVHtdV1L+9wRBJ4FckZOStSdgIh+r6CLgsGPaWvSMk7KeuTYkIIczSfNDGcJDP8piU1
jDFj+cwUkFZ4S5+FqZ6NGF0V3KaQ82vzfV8NnhKKszBb3akt5vOuPku86bHJShfqeb4UxTuVllAx
VbyuyVRPcK3ZU6aWNsdd3KjN7ZhO+y4envIQsFypJPeZYUzobVKvLFlnQ79vHq/QQ0bLtzzMIG2Z
BhA9gQKd4UNB/64r+VvW0JNU8MqWBxYQDeVlPI3fTNHfhWkMKAdsPqXxFwxBg6FMj2nYfSsgSwkj
vx0Eru6pVD+EEW7SHDwPo3eiUM1s2MM+59bg9kmyi0X/SIvmtW2gmD9NfpR2D61p3UBc8Z1YYBHE
yrkaZS/UaqCteiwyO5BCQbvLeMvoLIkIsYQp5DbuclvJCPhBoXDrVjp3IbYEJjcuRDXQpMv6V1H2
qTOkUB4bJcWOCuEqahvoBSM2hpFB2/c3pk7f86i6jyHU2ljdPeGFzwq2a9n4rJThvulQRdN4j6yC
N0UfBxqwJo5kybuKj/gHi8oFoLNw6jiEz0te35MW4K2OYPSYFbsq0StPayWvt8JnywQURrJg1T1V
30Lwh4kAAAU6uLhMdO51GdJbb02Y9Q67XJmCMEt/TCVUzml4P2Za6ktDAc1KSd4VPazCtKZ1oB7i
yVy2SdTUDiifrZ1k9KBN6kkKzXde5C9aCG3gtB13UiM6AGjzo5RHDoQ0d1SC1iAEVEvVgo1nOLhh
19xaRN33Zf+ixYZnCCu3IQ3wm4bw3+4KmMo0aHKayPdIWT+phPycF2WQZHl8U+ryz6JDmdVNZ6am
nWNqg2STTntOs/x7WuiqDe1QRxDjCU8A2ekk9q2j6bcq6e+aOHRUPbsxCvNUNuKuzSnmoZX1aGlN
wFMtMEtoLcr8pLfWs55p96kRPsii24U1tHnge+WNBkxwTMIwyyQPUh3hZppqX+fNozrymyg0ZCdR
yI4n0YOqjR5lApwRvd5lUndTS5WvlIOdWto5DoufoDE+4rS8TiAH1wV3x4gctGqS7TTMg6SX3wBq
sNUx5W7WmqPH0xQ/fJq3blvJ1Gla2cO7d+M1vfp2v3jPLN7uSadA4awB1pppGDv+KkPdBUXbLsd+
o/JYbYBcBFo82s0kGlUBu1+/Y2XhKKzYd7X8kmYl7kB44SW4O2yt2NQqXOnFfXqvLZ5AsTaWmEYn
RaAFqgOltZN519+1R+vZclqvv+F25Zjn/Gie6tdpo7O/Wp//+eIlb1VO9Qgcd5R3Ou3RKivPUdk8
GeWWxsxq8+oizKJCFwpUoEUBiyQVmagx2wDy3bfXq8a1cSNWERlLRR9C/6J+RqEPK1tzjHlO25+n
o3Ke51eQy3K3HgDrL46LWIuN0kxd3ekUSOrC2BmB7sPtbrbGtRSAVacTzHg3OnNrzWhgzTALNEHO
hEnc/DteNA4gaQ1B1gJyr2pgHJQbtC/cmYJW7qGGjO2BEftGE2H1KFwEXPQQlKxV2zzUAcOxJEfo
P8rCb4ApGnUgHRrZztof13++1Y3450m15NHnfdVHmc5D34gr5Py9gVul7S3vepT1k/bnYbF4uOWN
ZnFZBsxH4kNs1/H4nffZC7HYezkMB1VpDxAldpJS2WgV/4fN+SfwYrhkAB0blpxgGqi41f4fYxJF
uOXe3G278a7nyz/B5tN4sVmsplNQgJRJoJMXTttDBodhS84dKKLt/mY9/93PWjIKolZm3CIoJtg+
wRQhCXofM8K/ET34lCAXYLq+63Wzm9FtdXrAs9vW9HbjgG0kqI/f72LJGmG1raXiiThGqHraoFOb
4PpSrb+k/+TAj5xyEYJT3k4JoB8fxuqTm/2ajdWhY07dfwRpt3LG1icttlyt9GlayOgCjmiSdY+S
usUbmq/dL527iw9abDNJbbWm0IA1r3Jh015/JOMuM2o7NKgTN8P/+xfC5FLR4FgMN07gVhZXSCzF
kc6jWvfLGI6iZlDLW8jvVZ04dFRkwGIs0yBfSJlczU01hnTWCDwCFPvhsH6ExHX8Pe5t6Mo6Fm5/
mwa1Dxw9RMxByXdij50yAg+MrV9v5YrB92KsBJKSZpB/BgwX26ViohNods46V4CP14cZmyE/Tg5e
sbVbBArbSI0r+/NzwEXG511m9mmMgAxKGRXzSwev/OfZvXWc2TPWvt7UvJy34Ocd9DnkorCDQKMc
4j042xnNZmlAyBE0PRw9CGfCzm40u01Iwea6Lq7uVk95NQEm6Ye/gbv3lV0sgQQ79wrp7216/NdU
jC+cBRUUUMgtyKl8TsXtZGikT0rVr4fbcLK8klq2aWQoJ7caguu/30Woxd0WVgWVrDBVQSaAt0+0
i+GpEEhehnca+HtJhgXdqoO+Xtr4Og0jZNgbW9CNWKQYgydAOWsN9mh8H6nVrmc/M6XauGNWwCef
oyzyTD/mDRs6YCXCZ/bE7pIjfYVZSPg9vDFuh5e8dtEj39Etz+itb5v/fnH+xGSZIYmxnAX0j6FW
ZI7T5qT6o3v65QBcLODizBmm1sOwEEHmmlW/mXbKmRyU03bFusIl+LyIi6OmgnoZmgVGrdKxdTFM
PI4/9OO0m47QMqic+GcIZ1in9rGQe/LOajyaNwrKFerj/B8AE6Igt35V1mpKSIuSAd/KXXT8Yq+f
gllldngYnEhDlpExL/Eltzkqv7cFbr9ehp+DLw6HokMyedSBD9S7b2P0q8+Ujc9b3y5/vm5xFPo+
yTsCuoQvR08oiJy6NJxWeNdriK0gi5NAAauJRg1Bsk6HEuhkRxRqXvLv61FWitXPizX/Gxdbv8bF
rnc6jjW7keFrN0M2gL0O0H/bbeFdVn8XmNkRAE7R7l+W/W1HYkmKEcoY9z2TnvRavr/+NRsRlhMo
KxK8hKWM6mtwd2BQkZNHbaM0WRFQxIJhCEOh/A4UwVIzqyApZgK6wDGuK1+Sk7Os6Y7ZhOBJZLtM
a9GOa3GR8jj2QJZ9kkLFNUy+431X242lYuA9uUDxHat8PJQwLY4J8yI9OUVDGEgSXOoHslWOfl0W
WHUAR6LpMgaDX+ZHeTqJFI5aoS8XR8Vsb5o02hgdrZRTn0MskhtBgZhWSQFNLHPuM+W7giTPINR5
XaHCHqfch+1wF+f5Ny5NB9Hmt3Cm2+dT/tCJ+FeZcq8X0UkY41mQdzTq91mR37ChfWm6+NCPEMYu
ki2K5sol+vl/XqRJGe06s/kf0r6rOW5YafYXsYo5vDIuN0irYFn2C8tyYM6Zv/421vezuBDPwsfn
xS+q8izAwWAw09OdyikmiHun8iWglpW7/nVwEjg/0j7/tnNuZCPX9qhsZFCWTOaHNPU6V/fICBt3
t9xNFufJu9AVGfRhH1+/CsiEDWDyMB4iyBcuiNW5BtWNBv2/XnTDVn8quvmojaE34IFYtx3mF9u3
tGhewNWXMWLjhq9d2aUcIc6CUED1B8S/Q3xuKtmOAWu5vZEfI+P10qjv1spBNMgNTiCmh0zIYsdo
2Af/8rWuFkJ9rbRM00HNsYH/R78WO+jo7Yjs5ryrGXkP+cnXucH1kqiqoJ51cdQ3QBBFfAtVn/Ak
xeI+QatvicXnDGJot3dw8yPJokGMYpaGJjxKsqlJ9RJr6+TUzjgOUzgZIyJsmUDLElEHpMHIhql7
pQiFUFEMdC+B6cnNQZbuJllKGc52Cej0vq2tUN6GUnoiEDoVV09bYJfy5Ys+QxJIE2PoowB/bZdc
/wb04JcKqhqKwu9zDcQlUbs8RENUWYlsWOmgOOEc7QGz87m8fRH6fh/GNRitojH3O756BGMsWkRK
dyhl8O8B5uQVXOotYGTHLCzmYLTPvQ5tMS7nQxd3B5oiBer6Zp2UDzWGFcwwRbdPbKHDt4Tdbk4K
0BxVwGyhaQEBqUT/HGHMBk9DRylAjAHQ3imY0LVhXY5bx2a9V9SxARQQP3mQJHeJnLpvd7Ec7+MU
DcbbvrVRvlRQKJAx0Cfjy4s0fhwDyEPK6xMuYW92Iqt60jkztWSTvC71A5HjWVjVia1QfmVTvM5i
lKUJxXHhyQPaMCM0FY+ph0lmaBM5fGc1XgZ8138NIb9eJpUElto8qAYxGUNjMkg0q9MSqywFE2x+
jC3dOEtYHcAfyDlAUEYnTsLQgTSlFhHwUtJ7fgN1wu1vtuEa4OFSUGwWERJknQo/aATnNfqGuCzI
iF+ivilANTVqw9iyzXW8m7nAw1Z3UqBOgAeP2LIlw0OuTix5eLm9kK08ZL0Sg3qD64HR6ZGOrZJ5
0CgWTWFLQeFEan3MdOHMN6ovadUXLjGgQCmJvZOKjROmGojMiwggEtEroMIH8bF9yEGKYy7PyGm+
K3OPKldQvhVRnZk8lNeAchAYja+t9AAAZk1Cjxq5sUgnlkbFKd3UCYRdlogbCbv8pDiZaSA9KCzu
x+2N2sj78ZRfWaOutwBCOJKQ6dBJ0MMdX+QyGpY8pNZDpxeSXdvkT2UbumURH4vQKMFT3DDnIsi3
oIK3okIeAFRU4EaTaEaORBXkCuOteKeZRAxdhgKF7BOV6ebEmobYDBCISABjYsZdhKg2FSCqepzS
NNBAhxO/EHr+yNWcHuqWR9EFIeWZBbnfuNDBXvHHHu3q06AuETrLgASD7BaUWENZuolUHbSAN5M+
Pd/+mlvnd22N8vqGwz08xaPqDtEnqeQtuQfhcxQ7t61s1BXgM6tFUVG21+QU06waqsx7/SG/Iyls
CX7E/EG7k++hgmdhJzEehBe9U1jMIulW9ABfjAbIOn7Dhyk5o1WQTqKGAv4dgIN3saMdck/1ReIy
oBjKUodV8tpc8Nok+UmrgNXqYwwoMkyGulVBZL5yg32GyTkDis8xGCg6c7LywNQekscOAyI864my
5UVr++S7r+13aT3I/ISsgPuKwaQviXLig/BNy/ed/Pn2xxVIqkSfxrUtKpXCq7lXJ/SmMYufPHd+
Zkdu+tDtlAei2IFZvU8lKt+sIdiNQhHBM75/VCopgUI5v3BtKyFZiHdApV8qEGD26G3IrWqkDIG5
QMOWzOkV4LTbS946NahlkscRNLTAHni9u10VgP19gRhl3GVoZAwPtZaZ4dh4t81svMRIyfSPGcqJ
DKnJ8sTAxspe56f72Oucv5m+Ya2G8pVIqFGVzhTJ5dvocYmXewyDnsqyY+T1m26yWg3lJnqWYhan
xyx2MCdoTMBaZWm4PYSUJauwed5XlijXECuQTyBfkdwWOD9IAGvPS8riaCP/xwenX9mgbsF0jjhe
ALrWjca93PtA5Yx1ZaX9j1EP3dtuwNo46gaS87GWYjBhuFn3qjSYReXNstoVwBDftrOZR7z7m8xT
DdS4hgBWicfWhYNftjI7dKoDofbLnP7AerhuXqxra9TVMyRSPHUqdhAweEcGO+60U7+QuEhiMogT
WBfrbTfHlNT1oS11MVQzDvaaIXgAitAWk+Rblwo1o863HQ//uAbYQq4Nde2kl12sSW7xPfO/fgXT
0E+d4DDu02cJoqLssv1G7wOxcGWRChRyWPUhXo8ycpTeITz5Ru+mF1wQb+eYzA4LjN0OI8tfbp8z
9N6vFwoOvbLD+0VyUwHCOmpldoqR3Is1MOAxPmPbJmbCDa0Zte0XRMfvZdGdho7zIBj9LCQ5Iw2+
HS2Bg7n+NUUkY3ZF4CRXqRUzaHoza39VaQFM7F7XOUsENlN7/pcTYwAnDiiRJGn0cJ9WzHlfTJl8
mU2fv5EaeLPDzMi+emCDbbbP58oa5cGpFAF4NlVgBgLAIZtdRTnIwqkQQEVzQFHCVGTMawQHaTga
RuT8j0ulvBrfLpR1Ifl9XJsvELDwYy+6Iz3YDoOajLLWBuMsXHq1Vsqlq1IGhnKIsdYXEa1t9Cit
6E155M8ddJ/t/Kds10fehm3InprzATyYTvUq5yZk1H3Gyjcda/VTKDeHVJYeKjN+ChDewQP/Mt7N
J0JUgQqQLz9pQLNAadKun7oFSh7MTHLzkK2sU27NDcooyU0uI3mVGxN3mhfY/I/mAH3J3EnAd9Ta
CVTBEVZCO/88AVam2MUxuGMlXBvti+svQt2q2aiPXV5BxTDxAS6zhYOACQVzdloLjZ9H2U796tt4
lH+MrrYfvOxTuwvfyrfb32J7MzCsi4YE4S+inLCWJUEo4YhuH9x1UmOFqJ7dtrD5vMVY8B8TlOPl
ehQrGfISV8/70akE/lgZ9ePIYZltKTpzIFt8U38Sc8CLMfoPsHGjPt/+DSR3oHILMgqtYPJa0QTg
TK4j2SAH0zySn8DP7V2XPs4RlC/LE57baYzJOy5irHnjZryyR93EbdjiudA0oLMVI4trFMWcksIN
S31m3BgbrFDEh943lzpK8ZT1zVwiXsoebo2d+BNy6IB3O6JTPAEF7ZReZMdWfpwcgGb24uf6Kbwv
ndIeAavxW0ZC+h9izPuvoY5WMFV1awj4Na0zO/Nd9YO4Mgg9OcHqZRMPNZDe8kc8SU/65/He8HCV
OpB0TR44n1Vm+A+n6/23UKcr7KGdk6gIr61DuqkY5nkg71RRtTAzu+ttkjkkezT8rPS8b8D9m5wE
FphhOyVbfR4qqcXMbFd3JS6Y7rU6kjxi2KVW6Ed3i9P8BTDkUpiiHP3KHajMlpPHQuEiRFb9NNj8
S2HXpaV0ZnAm3F+gWjW1n50Xu5nVh8C6M5xxK5aAVgM8uSIOmUyDbvJoGMY6IzeMUdjxrNlTxohW
mwVtIF7Q7gWyBw1f6qPyhR6LWY+PWhzV2YS6JJ7GIVCWF8oc5UUH86fFjNPix+ihrI1SHxF8V1I7
Z/Dq5T6+m9EDtTNfA4Ip7e0Yc3BPUC81+dfpW/GiQQqoeUQUvS8Z1/fW62j9G6gP24Zd1UwyfsPU
PTTVswE1wpI/Cxh5qDECcjtablYCVsbocNmAPwrUlPDaBGIFPhEXgR5HC1zagMcEmOCs+Cw4aNmk
kA5lndvNnGxtnIqduQzis6q9uDCqZ6i9TjgyhHMTTKn/gHBFveHdn2j95YoP0zRVMfEY8Q0mc19a
iZXlbeU6awvUBZtEqiHmTSS7wUlwlTOmnm0egqj9J0K31DmcF55GlzzQ2OCbjVvoanHUxRtVvTqU
OXZyqW1xxsDYZybpzKUwTAec9fKo+8fAuUiNDjY4zFFksvbIqepTrRBJRN2wFXW0tUH0lyLp3GiR
rGoGp0EeCF/1TA9NMI+e+FTcZT3GRoe2fcga5TRKvZdEYBKMWxb92mZ4hDKFKON2ltBfoX6tnmHE
MMB4Ipg1zPgO5cvIhF+TwWFoqb7iIQvPRv7tYUorYQTHbT94N01djXzDRVJT40zJXuOjaIhHjexm
e1aavwFtIx79boeKkJ0sZ8hpCtwAOlJY5LomBhtzs0r5Jyk27ESE34FU2dSqGRiE8RMjdGzHynfz
VKzkO1mcSq5EpnWRiZU+E80e/V6yEpM/GIy07j9cB+/WqKiYxLMydAmuAxlCuJpbn8TR4s/5EQKH
ZgPl3cybWZXKzUvufX9pXFOtQ39CwbAxhqJ+ycWncX65vYMMP6GlN6GF3eoyd/GTzm89iEO40Y4d
+Fhbp5APuapngxShMvoWdkjHp3yUdrpfOZ1DHl5oxdhEcPb2wjarOCvPVKhIuHA9qlM6QoV0D8EH
9RcGqB8iAASQrfZu6WPuLUJTmvPzz7cNb7YO1oapOCj0nKaHC5ba2WA5mZAKEjJnYEh8NA7s6rDs
BSe146f5iA78X9AWkNfFxxj5x0sVKuqEQrwYIkkCB3eApBORYxDPemJiGPogfCaSv2CrsNSDcGow
lnDMGNc5y6OoyDPzoagMPFIHMiwiHTCe4gkOMl/v9jazzFCBR5ezOellfF6i+EhmUogZCLgzzLBi
uEJFGKkJQNA+XvJ6cd9CItnJ7GmHylgguCQ/GW1wJBemqnjjjpUKbhlfP+zo/BMNbQigjXjYAUdj
d37+NXbih+agnfT70heh/ij8gFjzOWIseiPoXJml1mwMcj2pMTwoCSsr4MC9073d/nrECSgfvbJA
RdKoDrqx7mDBiI/8+IUPv2VQX9P/IQaszdD5Vi/JBuo+KHmoJ+17cY4s6ZB/MgDacDHlPduimbrR
qZBN9fH28rbylCvDVPAJOq5Br5/soI8n+XBsrQXChOVd7uiYJ7YqNLhqVzxgmr7G3RE5ocua7NtK
bK9+AhWGejnKuKbAORz3ggvZyf30MFmoMWKYBZkSY6e3nr9X1qigo+l6n4wcUp0p5K1G5b5VESai
ay4GO5EE+FOWTGapNj9BSPtlnAwPXWuMEA3BY1JpZqVjGiQJ3bZTd4rEQcap9SJdhUSmmD2HQWWD
Eu1T1WYMN2duERWqQsynJ6pOtsjidI+8lzlLtjFyD4WpwJT/hSYPsIdVYYgKWobBJWla4jw3GA+M
d4UrVLb+RbY1j/MUVNzfNL9xb7viRpy8Mkmd5UnKkHaFqEUlPoDKu2anIBHkmUsj35c+0CI0unjJ
uLzIqe/fTqFaCSM50CrBEEmQUtU6HwBEhqNtPRbVtSHqmxWQhOSaspfd2jHuI390BFvaoRmZmNOO
DFIT+Domcw9/0aXZClpr09TX49AlqbUUaxz36r58GI642V3Oat3kjjuR6tJsYgST9UJl7Sz1AYcm
xZsugM8ExV2jQ/SoqUCKzjPcZPMsrBdHReQqikVwjsBPCCE/iKr2AbAO0Te4KiSceAZEmWVNoiqk
8lLEqiLBmnwqUKgq3NTjffVesDpgSFgl+K3kc+0zEvXGH2Zd6SLwG7mFYYI5+tdiE01EDKU0VuMM
jpThDcZMHDbSsCujVMbLo1UJjlRExAhia5g/c1OAEtH+PzAtkUj+4exJIvBjBsFS0WiGgGukuqvh
IePeuC8CU7ViB1J85iw7yFfs1DXOHMNdNp1yZZK6XGS+Squsw+Jk5QAJESvtdgKT8njbS1ZWqKDS
AJdYViHi8+AWzxWqQki49oYXWpXF+cxki3yQW9tIRZaO40cxM7Am7gn9bJSyUwuqPo+iCdAue/CT
tYNUMDFUVEuqCanJ7+45sEUIJd/JtL/hdR5YOJnsApvha7WbVCARxiQrQEaM3cQ8isZHoNMazVlU
QTB1vn3nkN9+ayepWKLGI9SRdOxkV86gUYF4b2zm+q4e7sr+121Tt30fzAn4Kat35cLx9ZAWqD9g
BtMKpPMwscZXby9GpCeS5XzCUiZcOGIKoSSpcjE3ollpbPxU0tbWooCRO7JWRMWNaBBaKGNh8wxj
Pyif2n8QDwOU748fiDS8QcvaSpxEXGODDlg2UIljFIP92InVzlbG2NJnJjCFuNZHhwDiEwMpGo8c
6PorTemAcSoRESrOzOi5vItzk39BswZIzBhS0kdwigGJmd8PKKIwz/X2B3w3Tm2ohM4MpixakuXx
lohiaG0FvrTD0yYC3GxBDY4/FntIarCQtptJMQYh/iybegWg384rGcbsII1Q1hYiMxq+T9LneEf6
VN0OjRLoLQMbD9VNT6kt+Sgjbel3rGC9QWRIvjioiwWoWKApT51HacYYGp8vcOGHyq8foGA4qlYG
0v9PMuB25E0AnlBX8kM3e1gw6gJScvHAkhncztzefwV958fdXPJhgu8wvIa/0hdFsopz4S6H5iB4
PXjeENlTiMqYCZhOWHXK7Wj7ZwfoDKDB9Ha9kCtykiOz6p+S8ZsoMg7udpqxWiDlaGmAIzEIM+mG
XVoJZvEEal00E1Qz2S0Y92UR52/VuNYflm6np4BYgJxhIK49OnpmFvfDPdTgrOrXaBNWSriV/G+C
mFcOJVHXfypjojPM4FCalIAIjBM/62ByNbUw3El58UVVZztNs0MYSDvMsnrtDHT9ktm3Q//WywYj
pTwgpCrEkGgSdXBmgXePYHd6o/YUiAVEwecle5BazUSZtBMKDOOw2Ic2g/PKJnWHQvgnhYIUgnPk
9w5BQQ+Qs7DUe1RoXEin+QXk42+vcvvwrkxSh3cwSiUxEnzjxJdcCJAQ8dFqN+xia3AEMJB2s0kq
GeX9eKgP4r7f43HHarRv5rJ/fgPU6q7jt1h0nR4HuDIyX3GH1KrcVj5kLim6VWj32+ETpBqeoeB5
jL+Lb1HqsDz99reGUM/1D4DGmgbhI3xrDty2Qhbci/z8XPXyD1loQ5CWLY/aVN9rHRgqb2//ZtIE
sUsBHHDQAaRP2JSJSyI3I/ILPjhnOje6RlSijlQhbmvM7h2JEB/uyZU16lx1U1EnwoAQGZxI3bgq
AGIYzN4WLO2l8jiGhANrbVR6LfeJLkkd1sZx05M4lJ/Ra+hNsTUeF0hi7W5v5HZ0XK2N/JpVpgaq
ypSbBYRg9aHzoY4JeqsL+Cl6zH9kTl6YBjvJZq2QSrK5UkljTscFXDtQHwtAGkwotebzgFJBby+Z
KaGvHLrx2+21bpoFoFABrpCopVLemk1xq7QpNrZJMkzBosrf76vxWZi+3bazhXVSgYP+Y4i6cYRY
mjK1Rxzm9/FO+Ux6vBrK4OXTX4AXSbLywTdXtqhkRoYMwqKTOsS85/ezAznrnfYonUo/uSQtrCnc
zRLqem3UWRDlNNcXgZw8twe8pwCYWdJM4U15Wz7r57KzZeROFzyuu+Ctu0sVkKAzgu8WMPdqg6kj
Mmh6IeCWJage6bXx+clM3NBLXojoKEECKz//QuVq85JZ7TR1UiCBGwkDR1YOYPXv7hHnkJchmceQ
D/2BpajN3GvqnDSynoO885JHTLYMjmskqoS0Y8d/upQS/AGXjWINE5Y8HkDy7912ZNaBoa5VLiga
SauROWkKqGcn3gPLzeskJ5HZToV72xZrd6n7tIyTTEhUnJlJHz1FT+yeBf/bDnXvH5Bm09b7SB/E
BiagWat7vWZLbu+VJyRCgs1/V/aghGa3WDefOSujVNAho4zyQHpFnbRYUNwy8/41Sr8P+s+M829v
IXOBVNxRZKNoYwkL7Oy0tgimtXsr3pTGggSjTUqG/eCmjKC6BW5bn8XL31cXSBlxMojswaym3c+Y
N4DO8S7c6zbp++HFysazMA1SEagOJXBP6ySMg0qHjFPkp9gbIIYV7VJMRLEax9vlLjyPJTAtKfIH
XUAdms1RIPK/H6o9JDyA3XPA7WtNToOmCrtEuZlVrQxSn7GpqnoKS+F3U160kMri7dBa2hsJN6XP
I63k3zT8y36QMRdLXSdxskjjsChkcyebMwuC22wBxCZ9l+LEegJvHg4USCF2CGFxlWYwlDJQ8QKS
jAAjT7Yu9Nbcn5IMPYMBFQBmX2kznL1bo8+/gGpHj0ot+ZD1C2AVKDRkLlRoPJLJkQo3gViwLszN
ZjEpAv//NV6ShdX5kJU5UTND/n1tDLAq7OqH1lsOqj2hyDDe84ewB2CRVV7fDKgru5QXaVrcKWIM
u4kKmRX55wzOzX+JNysTlLPgsVm1bQRnUUyQHIPB3sJNXHpkWBD0RSB9t/k3VsmAtSzq9BvzmNVY
GOpwnVVAqEPKWVxZDKe8JB+rDxbqusjnIAd0eSm3inrXLCiKPKBBaI46Y/5+O5FZ7SCVU4hKxEtp
hKMuf8XDFUBHlKAiAFlhjNDnYvIaTAnyI+O7sVZI/r5aIeSxFF0KLgfhNygaRNpefyJRLfaNBuCf
eSffySfWg3Wr3AOlJwNT7oL4UUVL7KdGEhoc9xrt9mAEbLcSrWzQWX65FUChegb6BIhzSGAjvl6f
nsh5quq4B7mlUk1QzoLTn1efU5H/2kEKRcTopxIavNk1YWtOUzBYpWGcuprLbKXV3xI1twwJ7CCG
PHqoouzKydjV7cLIeFi/ksquxjFJEonDbhDQvrQjGC9yR7OSuC0soLreDfI7Vl9brOe2g+IYqgT6
8DKF6IUGfAG5m9gCR6mrf6leNLV9KJLi7babbX7t969Ai7AHedFpdYl7OpMdNN1sdIhtdjdqM0le
LU+mEixllmfdiLGN0r28Fx0M6d1Fb8E5fZhPsaP6rT05ykvzjXSnQnc5i8W/vKDXP0C83l8ZBdQB
U6vkO6q/QsDCXc6RTXC0x7nVPA5e6EJVu2IhSbdmPtafVaaCb1HpZZRNOMTo9wE9N+rgMZAlu40g
09lqMkQc0uQpqEcIFMz8sY4xCKrrZiQHGCmcrSoF973WmUD1olATNscyWzADEZVQEjWQa8hthMJd
7VS6dGrr5RmaWr3fG/MZ4kWzfdtRNvPW9Q5SMV1MJyPoRJzXxn4lSrjL7gzndEkFvLEMm1W726zP
ojgJjUxBRAmJHrDsZW0qlRknYnB/j8gWInj58UpHzMXAOYbrM9kMOzO//xfUwNoyFe/rSJKyKJJQ
SQpRl61eFwkCCnls/dOGEvVMCD9BBZryjTrPk6gvOdkVnsgSwWpvZShaHSVvtKNDia4CK9vYTBx1
9d0k9Q2T1AgUocDKRkt4hfjZZcJFQ1M4c/6ieUQONV31WFujCgBirRlJD/oLWNM94YgC+45g/vqz
uGN9MubKqG+WCVqiGDlWRsDMrZl/nUyk4cdkB8TWmemb5NPcWhl1d7XQjpOi0kDaNvexlYGEPZiK
7xMk0J2WSx+7DOdiXL5zBefLmTK4zZx+W4zmSap4hhdtxG+NFw3ohoFaUVJolCMHNtssXjoF6mHL
jp9gu8tOXTB5t52VbB+14Csz1DWoJmlStG2vuI3wE4Xivb64yvxa1AsrK2DtLGWor8dUTgb4TFOa
ID025xOkEa3W5mP0gcCJ+C9CBQpC9PuZoG5eA1PwWlbBc4pjevcbuqCdeJdI1/7FmSD3DLWRa2v0
vA5fSJXet5esTkMfl/90wdKQU/EjZ0rlbqiXX62NJhUbyqUakwi7KXpEPhzInVMG9E6BUi64xWzJ
G15ql/ui2OE9C9VIjsCHhWrgURR4DSumb/y+nGth4hC+e95XxE/x4huFYYu84QpS+N8fAnSP3m1R
l7skipjbDHU4zWAcNEFx2vxVjFip4GZNY22G+O4qR6u7FkpsHXYz8ys/f4QIg6ehtgcIFMCwNnua
jbWFVLTmVbVNa0PF18swgJM2nqT94ib9gONhhgrjhG/Ww9ero6K1wddKwGlYXYhpm3KPNr+n7Qmt
OfsUbDb317aoaJ3yc1nn4MUGtjg5g7GA3w+u+CuyoMHkxJ52Cp+Xu8zEofClE7megC/4x4O/8hqy
/avPOSfzLEnkeupejRls4BAbcGo7bEEF3oFuj9WG23xG4lkqSLphgMqXnmgyCp1Pyt/XYf9ric3q
nJyhuvewoB3Z2lFsSYuTuyypwM0HzMoqtdUiADF1ziPggMkRldTUI8NMncd68W/cQ+p6cdRm4tlg
qMOAL1rIj52yg+K1KSoMARTWUqi7ISr4YQ5qJEyE7z+7/7+xBdYDmByrD5FrtWPUhcDJKrSEQ/iF
rMLzqtaaVEbzUGTsFj2Z1EGMcZz0UHEjjPneS+ZoBV7uhI78pQGb3FdtV6Naqgpm/BziABbeBJXA
GFCXFkJ0zEkJsm031kuPMQm9mpYcHiNQ3FW9JdXsrsYY4AKt2LxxITR8iEIm/83mNfi+x/RIU0QI
DTF8dklEgZhNHRVsqpCOaH0VdBY8C4fG2m8qci+tXIw9hwvCkJx+GrwkVU1oITm3k6TNKuLqEChU
wG6jdja4EYdAfAgUs32JfkyDGR6EnYFxrfCsY1pSRZE2RzT7t5R0taNkC1bRTE+zQAoGuFTrEFrA
0VugWB9biyVgXCl1/4FQaH3eFSqsRCMGQVVob7sZ4Pj9eBCj0tS5kLWjW+AJQ9ZkUVR4AU8kKqws
ITSxAiVWLqNvMY6F7Gse+Hb2rLGdzei8tkQFlwalIwnqh4o7uYI7ppAYKz8JO0AIrNJXd9EeOoLj
jml1K9asrVKxRocAeijqWB9hYeBMUN96JZC6pINQ2sWEu5dF/rv5jjfwUAD4RxQ1YAevHYUL+alP
4khB/0lw+ZOwkyCyE1vQSHemT6Q3w3p1brGLqmuLVHo2BcZYdCq2FhrjiwvxYYAXIZJVgvwCfIT1
AylpIsN3y+dmX95rezRLT/lT+MRKSTeLbATHpkLKQYVyF7Xbs6oG/bAQp8XcW+aSXGOGGhN/0Pzb
kWArpK4M0U0MzBfyWdJmist13WGsqmM/g8aeEyEWXxyaILUKwb1tcSvCrS1SXzWThKmIMvJVxxoa
l+ACyr5ymCi+bWXzmb02Q31KwPTEFrURLGyneyJgDKDod8aLPBMb570J31pbo8J21iZ5ofKwRiB6
HBiKq3tIT3mLj7nMe9UeHGDJ7pq7ycseQjfCEOHw5X9cLxXROzUOIf5OfoEQ2k0PJGpcF4s5lNJd
M4t2S4jAs/RpEYXHMeRAqC7i2hylx9s/Y2ssVl1vBBXclSXnkzmA45IJ4PoR/P9Q1GtBkqLbeWly
DxIKOGJnfgKfB+4WFtaJaZ4K9lMEtj9I6ymuViuZNYgK5JsxyZmnbsIZz4MiPkPL9KQbtRuKtdeI
ya5sm7sk5c6VGEiWYfT3Ws2fy94wjSD2W3HEuNrEmIthnQDqqsiGdg7KLlVcPJl2bcn3ZsdJ/jjU
L7c/ButsUxeF0YWouGSIZiPiyNyaejqDR/9tFFILs1umDN7u2wY3X/Hrr0+FraVVoxB6F4obQm8Z
2VLrhZ/ApuqS15KBFnd7hBqzYiUgKtTOKusKZuzrxTlWicVoGMVgaPj42XFxRaf2MC6mgK/w8vTF
ACYHna87joGa3LwX3yP1pZ+wMjrFsRY3Me7FSveMTjW7rmDtKssEFcr0BBz/0GZV3OArwe2A8BET
wt0lnJXn7sSdWdePRP5HOtE2VJ2XMKgJGQH6ASjMCgRwhvzyHQnFCDEqYYrXHKGgdhZstNps6U7G
u5fbB5d5ru5kQJzX7l3DqZzeRl14B73qe2b7m/XLqAO+1JGeSy1+WXeZrcy/6n5nkquxIrwxzKmC
zazOABeWCC0YwvN1nYII2VjyaY3rkUDvyLMb0vR7MpLNemds+C54stEnBT8jWgkGFb7nopDmesE3
TorpUBcoo2AkJAO6B0IFtw/ptiVCQo5avoRGy/WSyrmvBNBp4NsWh0VYDkuBBvvydtvIVo0GZVgV
cgioISgf5mlEFXy7fTPAZ4NzgPYsxl3MsoDCPdB1O67+3k6DHdYFKKMY55E4AOW6V4ap5TV4Iop9
BcOR9nOAcns/G6batuY4uowlboTXK0vUnQ98yVgOFQrapVPnThM5pGwZQdmv/Y7pWzv242fJi8/q
XzRhNyICTP+ppdPihmVR9ik34hTI4S+j/JFHrPSJYUCjoODBmNeo/laKqy87Ja5MkS3tsfmd/ixB
o9LASTUIbySWkCqvYDU2pexzpzOqF5dhk4/O8G6EcoZAKfiET+AM2pOAdL73akvFIDYIZB4VEGYs
B/3Lcog/cegOBmjUdScATF+jB+mcHCU/+trypnBmeM22f77/JMprFOjSLiOPn9Rbi8uDlrG0dH95
MzDJaXilW50CZz6wKnpb+enaYTQqvHBVnqZLg90m+Wm4w2zSNy02+V+SXXujZIZHAPpAywXlmwKV
VNGNDjGTbWxrNOjqR5DItLoqBS0SNCNG5Cni4FAuDXg6Aw11Iq7aZwrn4+F1z2lo1Ay8dFTm8Fvd
yg9KJJ0qjbwSCr2wDK1wqix09EI7RVqx2Lc/zmZofD9WGnW5lJB0l4MOvSPMHPgaCI5iGYr2zP40
8bpbXkllSSCoqtQ8hxlCIkiYRkorPsk2+fzzQWI88Bhrots4GafwA6fjJEflcyyFNsK9GyVMDo7t
YPjHren+zVhr5RIkWNMcoUIIWkpHc3LM1hZAxGlW8kJUGAAV4XeBw7ykN7q3a7+i+T9SYcqBw68N
zFMEHhkgrpwZ55nw2bNob/7Dvfa+Tur4doEYiJOEdSY+oX9sUf2c3Qm63YRj5LY3bnVxrtZFHdpG
y5vJyBAqWkfdE4qf3AueB5TJMPx9GAGp+h/tUecT7+W5i0KsrXZGXGaAFnZm7DUOUX7gzZ43WXnm
dkQAJbMo6LKGkXbqJETNks5COmE3kbFrA3AFodO8GU52IAMHE5aKpp+tP0rninHUtz/ku2kaTqRN
HT/m6YzNrSx5TyR5ATImLwXxL+AMl8nDD0deUjWMiiCTlHjqKTYDsFSIIT5l+G06dsflmAzmYvOn
6aiUpvI9+iFiEp0DT0HzMrpEfgZF2PoY48Fi1s/9fedAaO/+L8guSP5663dRH6AdAZQphksoir9B
txCXZOoEX5S7FhhW+ZjgvU5qwCytD3EzXLzvB112yrIcg6I99iPx82/jS/MF5AKl1SDBXh4MB1ym
tYW5HXS2QZes2D0wIMK9bgVO9RA5oJ13mJ5IztKNjbi4y+puIu6p1AF+UOQHHso3TxVCGGdlB6IH
V5xUcLbcPm2becBqB6jUROg1qW/nEQ+Zxh/SCtfauZEdcWIOt2xutazxqoLitALJLqx8tbJhCUtu
7DQDVz93D6xCE4Oemqhhy0BFwc8CsyYYcPtv2qdbVTiIHb0bp1apT7pRJiE5ZdA8qkMzswNfjUxo
Jvu5a8jMCu7mbbeyR4XnsjVmY4iwq2rwpPelP8Olkn+QvrtaFBWXe00LlDbEjkY1wbfqd4aM99pt
99jyR03koQYGlSSgTqmHJ8ZPURPvBciX514shtaUsXDJLAtUSBr6UEGriRdcqHDsw9AOy4jh4lsf
Y70GKrhoAx/xkVwKbph7oHaaJ1eJn25v09Yp0kHrrxEtOmirU1dWm6lBNGvQOa8V5dHIuGOd5q7Y
gQqrLVmZO/EdOkSsbVHZYVFqndT3MTSPQ7t1Or+rzMwlRNiZAIbe4MBmld86umuLlBM0RlYpQZ9A
UBd8F1BJcWPleRAae6lEu+8mh0sZa9zyCbA7CdhLQVc+iDp2edCmqgTlTb3JTG1ARSe0b3+wzaQG
wwuSTFTQ1A9Tk1xX5EpWiZCIB/rNafxLUIjAQgTcP7Z2z97FLTdcW6RikMYXiZKHCkSW6l2e78pm
NNv04fayNm3ogqoQqTNQwlN+uMjToAW5juPaf8ta3OsC7+bNf+/sOg/5PgwpK3gn0gQPtZCnuRoT
Z5+h9ZsNEpS3ywfozrjpOJesD7WxJIBoYQ9FQEhyfRAlzDK+18YJpxd18MswQZigDEi4DsJg19qc
Bxl61NW92zu5lZit7dKIg/9H2nUty60jyS9iBA3oXmnbHW+lF4bcpfeeX7+Jvrs6bBxOQ6ONiZiZ
O5pQNUCgqlCVlZlBiJP0UiYiNRBBm+eGh0a+o6ngdCvs54g3679xqy/MMeERSublrGeZ5KWzTZHz
nWS1fo42IwQ7aNIFlWf3b1YIOU7os2IYyWApDaQY5f/ahEkqFD/eLkfplk5njH+S4NHDzTgtQ6NR
BCcGw0isg8ymEE2evNQQ/UW7e04P2nnKEwA0u7rhQWu2LveFNcZFZiFYbI0FK4tOtLUfz5g1Cxzl
ho7wRvgHPk548/Ot1se4SMxYVGTZtAgRevwCrkUatK5tKBM2yyXpopZgieMSuyHIAYyh8ubZTJ1Z
ixSripG0R72e2TMhnKuxeSOhpgZEFsKq+GngPGmmgozICeRQtnL1ViLvZra7fji3MnPDwPwGqD9M
xFOWxGeRTfDoTIkGGROyy8L6KEjCQ5rJz1Xbz+DPrpZT1w7hCaDwH0oU3eRp8BrK015u0idFnJ1w
GtwYuhTRsMzWIMSvUd2ITqGaO2HQdqUKYvnQMP2skiILs983Y1zum0pDp13MZE4S9XnDqPwkBndM
ADuRIdA/X6W+S5E2RYACtTe0GKmOhF0AIV6p4bmQz0fi0gxz6hvSmYpkarS4ZviKg+mnl5BYCNkJ
isE1mr+hPfjVS+IrlpxbU2Ff/2QbSfalfeYOqGMrzYqOZYbfBkf14sNgoeTyjU478BGR23uKsSso
NKrYVGZPZ6iq9M2UBV6Ufu0q8Pjks9UOE+fL0Z/M3rL1KWRidmcWeZ/qs+QtOWRrlCc1bG1Dj47V
NPtBUrjXd3Aj7THwwoMbQUMECEP656tzEpqkLo1eVj1zPGo9sF1VzVkPzwKza1NekqrKcHWH/LQQ
qB1I/18LzCFcWpBg46UleQnymwBKZn3/358zyJettok5Z5GE8lBcInWbfc0Pj/EBI6eH8ax58jfn
7NIY42dzs89VYx4Rl+loC/hgljj3M3yc65+ebgt70DCUBN9AbwhhMUbAEmPSKcghLF1gunwU4Zz+
SYJ3Wdd5u7dpiYDkHUdMJJ9kAoQphBLvWCCZ/0rlf/PQrg9TYeW+eA95ylmmHOmpJZyS8q+kVbE4
XFi0/dDPPcft1QHvINMFkXM8JAwdqsmhKZ+yMjs0Yf1DE+QW69ZdRR/vlaTYJxXly1zm3kFvy8+F
sbIaU+FsxmcnQgVldB1XTqLDm0zSReJGbPUB+vRKdaOowKupP4ux5HzarVE+KHKBRk9EB1vXNOYI
GVU2ZPEMoXLxgYJy1F1y1/qjTzXRql0MPOvDDDVbGaXNY7Lvd3xa8c+BARu++gHMAxjQ6gpNCgUY
JB0cF3ISOykxfpa5cKc3AqZyF+I2wTxBCm5JOek7XRtzrtem2QZeGKnT3BR4yUnqi9jMTm10vig3
p76VbCMFim3+ef0ibXhsGKRwNYzAwY8yHm6ciBrMBrS/wyJ207H9CQUpd1bw8u9BjZqGnDzlzMjO
LhBPE0NDH1TC2AZjb6nCOIAulOzNS/kdfL3K+6h0rt5D3SBNQj8YmmQ39nptCTIV9ZbJ0FjDtIze
oJWaX8y1p2nm4yyVVjKP4570eu6kwfiopiBhSDW7SSTdz8ngDmF3wEv2eYinwB4isbKSut/rQftL
6peT0Q6g98bQuqVA/OA4qNBvHIupsvpu2QsEHJxTPh4Gse53hRInztQPv9pU/om06T0RpskGFP2m
n1D2I02FFrko3uqt7ExNX9gN4NwqBPYc5FswHYbPUgYiriqfMVGZdd8FIeuttG++Xf+Sny8nTSc+
IjwTSSSpSJp5iDUPeAi7bdLHCgPPisTrSW4U/y/tMOGkycFq1GEfzlAx2kyZQWEuoYdONfsw8q+c
WfdTzBnwIMEbOKVL04xnCJtkVroZpqf30U0Xi3zr8URB5kZ1tPRHOvuHktvL/KQU7h+MUH/OBi7N
M34BWmZdMQswDwVAH2pESBStCu0OChNs7MLWOJ0dzhdln9QlmLS7RkXOpna1NyyJVeJchoSXtPG+
KIvPrwut1ZspCQDOyQbL+Kfy1DfKonpIKaGKqwIdheNb25KLucrHjicovPX8NBW4eoxRQe0ZKm2X
eRx0TosZtxsi8A/5N2Cw8Y7vrHQvv0t/1MXYKlWYBGMyYP/UICvKPuT7RaY5Zf2v8rP4QqtYQM3f
AfFxwyVZ2Iol0E3U8DIzVNlg19YFUiwsTaOcGxSF0/+CU1O87/oRIke72kkW+xS8j8+dr9+rHNf+
OXPBVtLcCAEbRTt2mXkd1IVeGejtCrdD9Jh2d1M4WRKYHa47no2ATQ1RlVZdBdyKDdhARplqT2Co
QSu3/oZmhV5YBDRVGAZEO0a5jQZPx6CAYs+FVd/XwR8QLG3clYvfwNzNpBD7uRNU2VtCVypuYvNF
CTkSuNv7+XuZbGwmS6olYCIEcChV3Vj5ZyjBuBXcNuPz9f3ccnPrtbAYm26qg1BKBXRfIFT4TfK6
n4tgl78WOtxR7SgnbQJOdOm1s0E/nNk86MHGlAmis2yc8zx0ntiR3yTMIiGWFtxHfwbFWX/zHB+A
/rIHu4A2TYdLmRzGo8Hxdp9vyqVVxrmndbyo3STqKCAO+xpSaHQOo/J5ExEbTvxiccxByeJBaCLB
QMJT/mjVJy0fONdhw51hIfBlKJZTjV32qa2HSjqimIyFnNJvlH4rJbdUeRucEG5Zu9kNl3xrY00S
LUjqoMJUwHeiXDpQeTCUshYFE3BHMbOye8qdQCce1MP0ah5AO8EVzt06oxcm6U9aPU2KOcpbMOEF
nhmOr7UZSW6OlqVvFEpkKQ14iisMKOzKODuoqLvZJDaBHS7FnTmMui22GbmLKb59KM3aKlJJctSu
rVyzUiC91/MqcP+h1PI7N2KnwaoAyrp9gsh9lj0qMASjOTN4VsxpF2IIjltt3DKIUh+EL/FvgFGy
ae4oRJmh5LQcBzEy0JHcmG58wiQvMNT8tvzWx7iwxqR+dYiGJJGxvNGWD1BKsbM7CFa36HMZIGIs
XuNnIMld6JTXd/wh4o1wikkXWAB/OBis0Xi4PArqSKRQgFYL8NvVfryZdt2B+qjpJvR4mKENH3Fh
ijl1tTpPrdDBVNEp/7RaB2bwcjn0ErS6Wr38moficyAvt1KY6JxbvRFfCFENiAUCBaJKBuOdtCCP
R+jA616fHurkZxy8ZDzY48biLkwwnmkxlrzOR0XzBOVnAAwj+InMYLLL8T7TdkKaWo30xIk0G45j
bdJk8KKTqWa9Ugi0zTA5w16wNCSYwE+00F/Kcuupu+HhJz6/NwEuxiw9lC5RT5ENZpFEKmK9KGPd
q7T4ps1RWNV78Zeqtt/zXHDKoHQ5S6Qf5vLBiU78yjfSD7tyVHUWQHaTwDcSn3wFwU3oTQ7Fbyag
l6eMb6rdZYd639l8J7mxu6jHIyuClLYOjUlmrVnXa6pZiYEnZk9ZM3hdMnJSEo6FT6ztkZFpA+Km
BzbOR91I7yHHdH3/NpKe9RpYbnZ1zMsa3XrAUITR7cvRFwkG+LLRb3SVU5DfXIwpo4EtyWDmZelq
WmEqBFnBYow+3Gdj9R0UyJwcg2eC/vnqMCiFOQ+kME2vGDCFKXQuGdXn6xu2QSuEVyIRNfxLxGOG
TbtRh5O7uEZZv4zryhpBmGploBbNl062ZxVc2IMpWcawBHbc0wJiZ4H2BEMu6AhHVhC0x7wwH5Vp
5l0E6obZi7D+XYwHEwpTimS6djoTkd8O91BacChxbfhz+Rq5vKHMDRD35T4wp18aoNuMyQwT1CDK
Oyb5Ts1eAm0OEARQU0nBfxjuoHICXZVgp1nNN5AFP7RU9LH2Kt+e/MrnVS6owf+8ARLLkx6ElVwL
aGIhTk2nwjP2vZfe84kKts7Yxz4DkXF5xgQjraIlhZmieRgrwTKkgBOLtu7k2oJ8aaECD3lGIkn1
8rQ4yG37amTCfTmjMmn2j9dP84a7Xh1mQCAvTRXyMsoRhVtqDR7mXW4R5YcYCRbI3s3ux3VbW0kT
jBGR4DGJ/2STJrPXl7LMUXedbdqGLmgW69NJ5cKNXJWDmdmuemDyG1mzCofDpi29kBnakMGzEb/+
psbWsqfk/YDO7oMTHZGSXPIO2QJXGm3uLP1GNoGVfthm/FCnCbMRTmg9Zmi4Q2EL9NnN9/iU3FI2
htird/zGjLx9/z9sMoEwVzJThU10VT3Rbgt3OpHX8XZ8aV+Go7yPT8GTjCSx+pW4hVtiKN1pfhU+
L4HbisYoEuCZgpeR9Gm+CGQPLWo9cEKgYHJCSL9mC/RHY4g+jl+LKra49e2t4oSENrII0VcIcOFs
XZ7gIerarOvCAJQJulO7hl/eprtxshYrv5HvJb9zJXv5BpGX2w6wVei7cIZZtl7TFz+Aua1JQUwS
qcG/WErNTn4m7xkdYbmnk5WAx/jjM1opBfeJtuklPrro7Cw6mOen1NDp+RaDl0Hv3VwobsIqftHy
lNcY2vR5H7ZYXHBdE7OrTdgyx94fh5t25s2HbdAn0OLrByiA+Y5Nrc9B0JkUejy6mHM/UjrkGAVn
0E949NP9Fav+pU3203VSOlcp3lXEj37izAIX0IHXXv2Hshb9wdgibxsZbxtDDDKLMPGMdFy4Cw6F
Bx7GDn4IxdD5lBwW/M+jxRthPKehn+LiamcZZ9QIeZAKOcq/yb64707GgbxOopPdj6/hkQ4vDLb8
o/co1CnbAd1NFVGD0EoOxk45mAe1hkI0L1RvhQI89IDwQlNKNj6VTUfBkOphyAwAkAfMzrYWJROn
TBmUtZA7nbrhGi+sMd+57oUgE6ZKg7XAh0DfYTqC8xdpieDnXnhXfucEuo1M5MIe852nWskrYWw0
pEaaL0I9Idhnx8SRXUoaOtjQbbF06AW5/W58kL5cN75pG56X4EWigY2a/vkqBU6rskX1CzuL9wio
Drqz5Gjq8TBlG4kDvPtvM2yx1MwrEiYLsK8SER5auD8UnjEEJqjfBRlMB1GcP15f15aDuLDIOIgU
ENUuzXMDl1V41x7y2wlVRMOBmu+DYZXPYH/lclJt5foXNpmDUymiIAcaNpOKQUgOkGUgTIhdCrYE
HOV05lZ6kf97kDkKLqu9ZY7P3DcqGA86zRtkZO914UyCaF3fTd7nY3yCHg1GM44jboT4xQgip5Qy
R0wqW8tURxt5LLbb1321IiY3Sdq8J4GyoFzmp6CegBK81WM8C3Tzxz9w6xvZ18X+MeWyqZDIFBs1
3uX+2FjJfWvRzA8KoD/ydwxUYvA3dGTe8dzIfC6M0h1f3btxUXKtHWbNU59mFFvAVor0lip5jI9U
zWOg/RFxl0NpT/95/VtyTynz8ivymQxLgY85ebPbfKnt+mZ4yyB1L4OnjYaxOLKSB54H2K4Lrj4q
62k6s9VnA5eD+N1eOXZnblbIwCNe8GLY5helj0lQNKLayiZ5HWh38lSuNS/UQd49RsdxTr4SEvJy
uc1AsbLD3HdFCrIgo86T0hj0mMhNgXM2z1NX6rc/8C/UZzGhWRZX9pibnpdKmOOBBwYh9Ng1vJkF
MBlRTQ2wGO2vn5KNWWN4lZUt5spXMJaE9FbM0hdFKGpbUFS3aRWwIBMwtpU7tP1d/PedMRpu16df
mrE+9pXyFJclSCQoAZqlmDFq/UVnuLkK+msMdJQEg4h5oQJPIfWcn7zppFa/mPEagjzGfR0gjGbj
0xCPrjgmXq68ZNU/Vcx7LdIve+1LMD4jFwuiNTIN2Q/aQfXwJWzlxnyAgK8T3PLeh7zjzPgKeZIM
MW3aACwMTwr5GtVHU+FUwra6VBefm3EKWikabR1FAQjT08clsnqoJzkdhkdvFQCAHwswhkxWzosr
G+Rgl6eMcQpyoepqXYsa5uhnQNuJXX+l0uAgioU4uGhFB+H5+rneeAZBRVWmnX7dBL8bs5ehIg5d
3CK0xBW0PJUXfaycwTjGJQ9GQe/HpxNCR2N0zIuKnwYvorYqwlBB/tFW+b7QFV/lEnpvHsIPEywg
pMl0Pc0KmAhQRosSzN1GjuoCMZo80vFXhRc4OEtigSEoWw4g5JIoS4sCdEhb4jXSe2ogHeVCf9PM
+kuo129IgMBJoKGo1zaLpcW1Q1rpJx71f7N+tCtUeClAPzXjzAO3iqFzaURB2iTgFb9rwYmEoXEq
EltizJm+ALldvPMwMfNJL+wxDqaU+rnX8oo2wlWULTHc6sAd0uGxY0GbCA+0iJpAtYGAYLI+KLvS
pxAozITsx7siBZ/m/NQBygaCWVRVfBnpjHyq+NoOG2Hi4ncyzinqg6SsAWkB22dvCcQ386+V8TAR
QHbUB3XIrHJcdlnh1+3T9cu16ahWB5KJh8AnjVpU4XJNmS0WpSs0PyPTtK4b2XZVKytMFIyqPkaW
e87sF+whqKFA5+OXMl6k9DmY2TxyKN6y6L1YnbMYCmSR0gB4FdevOHNY3U4MubPLm8mECq1nPHGB
ODKY05Up/RLFbapD7wBz+89QG0a5kwpV9PcplsWdX9r0Hit7zCmJ63FK8watNygMU/QcpVyg9X+I
HfzRkDptHjK3B5OwH+tjPK+wxMasBbg94iE49Df0pSk66Ao7vHC5/XxYWWJimUSKnpgt/ELjDOfm
Xm0Px2JHZ8BnrlTyplPUFNDhqyDZ0tgOZoYuVVXS4NzliV3Edxo0FTgHfvNLfZhg27JyJ4CWNMED
L9prEDMJMRki+e2JigbzaaNpxP30mVbGmHezKUZJp4bnt1e3L7xuN54FaHg00ZvJmkEQixVDR9+X
OQ1m0QXaiKaZN3bk21RF96KSuKMpuNMk3UFDM3Kub+LmHV7ZY87EZBSpPiYFBi7T3smaFpy/uhfl
GedbbVXPZET73+tiEppSKrV0imiDFDU7WqnSDvOr/t7tKREpctJvlHQN3EUH0Sn3UHL6RvGi0W5w
59N0W97xXl2bX/P3zzHZJteQlp0+1Gdf2exzd9jh4OzlHW/cc/MSrMwwh0ZrFakjQh94CyDQEUjc
im7kfMBttw+kAMWEStKnGUgizOk0JFiKDshZDiI7qAsAFjYqdhBZIrjj+FOs28v6MMm4SFHIBZIQ
vO8aAf1HwXDlgZd3b5/LDxPMPVB1ocx6s0JN+aF9TZszipjy8c76fkElW9wp9xpok96u3wbewpjb
kJaKCt0fLGzSClTDRmB629S+bmP7hn+sjLkJrVTMuaBiZQOp/LhoQqtpTN3OS0zcp7KeWnHJU0zY
YP7Fc8KEAgTNCE2NbeJpVQdxOwhQ4PYZs60BupzfFEjXtENDx/wpy+BkQxTqIPjVQbGrBQTgw+0f
CGFsLn71Q+gHWKUM5SyJAopKmreYlv4O/d1jeBQhPSWgY2A8xffNQT/or/kdr720+bxZ2WWSiN5o
tapoZWCXI/GuztLjMO4jwHynjEcBcB4F+RQoVqaYy6GKcyH38xksBJ0/9M+A7wUP3CN0hcD6L50U
sGcDUeAA+Qvu5RfTpYEEkxwxeGg6N74HrW17ktwQauR38lHY83zSdhpgos2H+CJrClvaziGW2QyY
qUYZf3THW6rqqJ20uwhVtX63fLl+2rfLWx/W2Ap3YORmnOYEjyMIyWL69oWUGRAeS+mAsNWfpPqf
KY4Su1/aJ8yvnMpe/H79F2ze6dUPYHwwcCx5PFFXX0TE6tFNLBbOjZa3nBW4BAyJorUgtMKcrklQ
5rZWcbpGQ8FzvUXxJ2h3Q7686iIeNlGPihCqLhgzqZy2wjWPhPvaUN8kU2osMmiPRKltMSqexlmy
hLp7abPwNgiTkwpUVG4Ij63cPoZ1CS1uHu/Hxu5cvIkYP5sHgpykJTxeNkXuELS2NvjX93+rswsT
H5hAZneaLAa1g4K0k1b/i3vtNT3kfo2WCgaaDpJbezWkvsUj95xvfJULu8xFNJtFUUZQtyGEFHsC
nIT0BjALpiWo7HV0SD0+yHOrjX5hk9nOYSAYEclhU3miirC5m0VWBC0T0GFF9gL9AfmJjpQuv7Ib
06+/8CG1G98TFFwfR5FZdDzlATQyTQ10tqifQyBn4AG3N7b1wgKzRAksxGGvI5ak6ZOp1Dif8k7M
njmHZuOtfmGFicS6VvZTagJIqtyBEQBsx/N9vpdcvPi4XdTNku56z5iIXMxpnwvauX5Ra2A3Tw8B
4OGQgHsQXRUNx9yudvmp3oejBTy8Ld1ML6SzeJXlrZQUNLwyqCwAvyCfcH1aKC1ihZsoy4dWSRz8
o5Wkd5FWYvwF7G15Y/f94F7fZ55RepxW8XiJ+roYFGwz8UMIEMSQ1ZT+YCZsg7n8zDH8e3GMD2ib
QhQFDXYoKQ5kryDzM36lsbA7EtQnMNuzT50EcBM3c/9KBfvSPHMrIJ08ETlCEOocquEKLPsDZsjP
kCkURnweARxvV5kr0oU15g+6yMCTvtvHh38Fcv6g77FVGlkfGeaSoKOQ1VIEb0M9q/ZKVYWIVZ+g
K2TLO5NLP7ZZlV7bYy5KDAT5XAvw5JT+HnVicThlqI4ofhqAVcBSXoX4DzhztiBZ8AW/bwZL8hn2
ckDEAT6NHh59J/4KK08ckTFq1uwYXnqXoWaYOqYj7dtj8VK4f+Laz+AcNq9b/womj5CVDkWOEXUh
KuAEMR7nR7rXvOTAjVtbZY21IfrnqzupzloumVNG78qIuaIMtwUaC0jNAbLwyv+aUPriZhj0iK2M
jVIHCnAMmXtT1PdOaSrvc133biRltjxXX657m//gaT++JONuqpyEbQhOea9vwKAPCImbQo/Drw/N
Hu1srzhCXXxxu9Si5IyRVT3w0UOcu8mWE8NMSdMqhiei+N700O2kAzoqOx5YhufxDMbltIkQYAoO
LkedzJfF7E+Z9KvP5BQT+ZM9DZInoEcwa+rdWFZ3xpjaqSraahK5/aijoTQ705I/plJ9G3eVnw4j
xj2TvwuyH5+D8VODLCdmlyOU00nd0aco4wyXqnjkw323ssCLS8z4KvAWTppBwFNm7qBu5ZCX7J32
2YlLX0XZDI7qxf0zyq3thOVjlYzXKhehW7QWDzJkQ88DhBJKiyJJiSP+6Gq7AJg0dYDn9Dlnfeug
ERFsRoZJeSnPqeLqZlUmdEIWyBSCTyTZ09HvxHmOvKa1+8Qa3oKfWmJNCVDduk+pbEKnPhoddIa0
x/DNuJHuf8aFxYXEbG0F2m5Q8TVQXQQl7eVt1426Bp6qRkAK9l2kAxEzWADbc4p9PCvMLQeRoJmW
YI/0BSizh9kPI/tmZCrHCP1LWHeM3hYY6aAqgAFC5qu2M1TL0xysNqJYu0v2SwKh9fUvuBXugIQF
uR6qlipAsUzSUsRjp5WZnvidEz5m9wW4h4K9uJceTL/z+7cGnEfXLW6siRDk7qjSGBAwYKmeK6NN
VTXAy1wX4QQKxbyfs+LXdRtbz//1i+98UVfn0pynVBACXIfipL9TnVVM6coAcssOWm7cHtHWJl6Y
Y+59qfdoOcvIGZQ7QQJcfQKaLreNZ5Q6niEm29zy86KthOHCJnM2almaIUQcGgjVzQmZ5m31BFIU
jJgGe4omTp8pIb7sQNvKkXf0+gePXBIGGqWZ87n+Def4sNrmzGg6re/K/21bOTlVarkdbLz6wILP
i+JbgfXCGpOcBIpRpkKNqDZ47Tf1CWPH7gAt6+FZTK3xpbyhQDtMtM+KXfagf4h2jd9/D3mkq1tO
/uJn0E1ZLTpqwTESpUhIoWvtVV5139zlNugG96BHwIzA7IBwAgwQ3FFs3mYzfi0NikxueuQV4kN8
C/r/m9wG2TV4PTCEDTrT3fUr9Nm/YQxCRyEVBTQR4zlMaE8hqasnNSYQB/mUFq8CVCGlUravG/ns
C2AE3JQilRfRPtFhNqQvDPjPws+b78EyWs3AI2D//MQ2lDNxIuUrBeUec2Yao4qUapiAxDiQA4Di
B/rEDm1tF/NfDp+bnLAFiVwdMjNAfrBOB0Jo0C8yBwRDdbrrMzK7vZRiYkQjR0EPRUec46+GEJ0i
Q1wsRexy9/pubsBeL38A44ZqLQhSUL9GfhJb4JaY3RTJn2BrpxJ05ODOcVGg9KObvxhzAw8SaKkA
xgCxxacwVcoKWbIeoILOIwfKwVK9Fbvgno6dp8+FCx2KN/HhL+4DrFISWoJ2LyT2mMi1qH2fjMtC
ceGSl+8Sb57Qw+6dAGjpxicF50JsOPlLe8yNqMduAfEQYgotI8xAFJd29f1fLou6t0TMHizOvOPN
zm0gNi/NMvnrXIqTro+y4WFYnr7siR2KfvovrhiRxjagelLrPr8BtlHVvrTMHCeQ/ArzVEvGmeRU
Of3f3Rl8/oQg3bvLQEJNYaZDBP0uRKsY3yabVZl2Ea23iSYmcoLUHYf51NbjW5LKvE4R/d3XjDGp
GxRmVdSbi9ifxqMyim9deegMKN+GGVjMQBhr8Jr4Bv1GnywaMvjp0HIAjyWzk20T5mNMdMjsFobp
jEYi/xPknWe2S71bJqBhR2LLco6BknYsHMhGtbbQJMSuAui7pl252EKVtG7Z1pI1iY24k+PItMJ0
Ub4NwQzESGDqlqDi/4fJRsVailC25DjWHiS85d2hz8afsib8GqNlsMxcfJ918RSNs63M4gMZpPi2
69TWmkLNypoG4E7jqAjJY5GKrZUmyo00l/iTskHrFX9BUvRenwPmqcmQLo2jxlab4Z9i0J5nJbBl
JT9MXbQ3tfkhNeRj2EzQiDEckZBTUIj7gBSnWU+esh5RW5SavTrlhzacb5LCCJ2iyXGV8srLlHjX
qckTqTvXzLJHY8oOQza2Fsn1g6gLkl3F6ilf0E5oxxehSF7FWPiaKNJrmqt7pRZeo7JDv7uubmoN
lZu4iJ853nYreEEL4vdHZRIwDEGb4qiZ6CrUezozL9uCQWF4Xmyjg2H6y03k8pLn7Tv5YZTNuHR8
4yicG0zuYlykylFeWHbGSTnUuZd7vGrtRtsd19IEsEXDWwqNHyZ6JjKZo7AzKMZZtEH2Dd65V4gB
wuuo2lGB1JAYfuHs6ucs59Ikk13NZtcmdYQFmjvKrFxDXGm5zSGTTv4gZG8lOev1MW6nKMMxFOPG
8ADdsHpltARQkMTqf08YQfm3wbukohepfiK1Uiuz1oxOxZqik4pxPzwOZA4oecuBrk0w2xbNqpKP
0gC0glg6Cx6igzm6ZvG26DyKp609W1ti9izLojRKZAXAU/CsyY0DlLiZiA7nGNC/hfWYayuMj576
qQ2mRsPJ8wZnAtSyT30oi/h06mvEPLXNm0bdDO9ri0w6IWRLmBaYRqas9oavezF8W23Nidt6GMeo
7RAFjMyPCGel1EtcWyiTVSjaiO4xbVST7F7NO7etjv3w1k8R3KtudZlPdN4V450VJqOQRllAyQYr
pWTp8q/+Rcit8AUis+CuQ/nVmUZrKW1h/1epjIFqAwIg+BBAM4m9WL2clEoc5KlKDZTWCdWYqrx4
slDkBsBmsLNv8U+0LF0RGMuSyxaz6cpWttkWvdDH4wwqGAN+hT4EqF+Z7+kgY2OBUYX/GNjyY2t7
jOsUskn5d5KSTry0qTPslJvJFvzmQMdTR143ZvObfmytztx/LdEzscnk2JcFFXNg6U6KR0Rq2TGG
n5yruZU+rVfGOIBENDpA2mXd04MIvcO4QDm1lo7hEBXWXC2/8rB8y8G6aGZybSlt9Ky3470wZV/A
ndtbQR8ndh2PL4ORHeZhvEtAuX79F27vhWJSsjsCBizmfDdCPyRRg8oImRaw9HbFnbGE9x0kym2h
JRzHuxmR8Yr9bY3J7eIM89REQsCiUgDqaTkCZ4JjdZYdsK8vjDq9T74CeTJoZIgh6mytDoQ5ZhiY
mM5V5+RRMOfUmgLy9f9ng/FHRBKUsJUREtUh+FJLydtSJhxyl80nDc33/28dzAcShSAKKbfSucU2
PKcqWpUN2BZsaP30DmV6S26ayY+fuB5oM6ysLDMfq1d7fK4OHwtsvhnk34xfdHqndRQdgAXg8vm8
zduH8WOtjM+LRiEnBSXu1IgX+M2XrnZoSwBZvuoILgai9AQNPur4uIvddkG/TZ+bfSt3O0VCUCoR
XN6/IhV0sFE75Xvq8PjWNuB3SHI+tvZ8T1bWOrDnpfNQmZ4qn1U4ht4198oTbUXTHhjV41AfqLul
HJtBiiFy4lVgFuWC2zk7fq4Nr35IQEpBD4Qy93MFLO0VBlV02c7b96bgEoLzdphxheZkBphvGQqf
SnO0jy1SFGKpPiqP9h9023gLY3IibWmqRglGw4sFTBNnOvrQfX6SSlK6mtm8LT1AxJNYW3g5vgw9
mm8tRI7ndG+IMdrYWdnf6Gby2BvoT829rtqLUI0Oacr3qsj9WSmNHdoMdK4n/t5okQtHE9tamXCa
sf8hEn8cSybRwqMSk6Axbj8+CyQDvdqe3soRtdvFrjBtVvktz+LW83t9NBmfZmqjFBlaLqBSNJ0P
o6GfhhJApc6NQkwXI+1xZNEKbKHfKx0nwdvoReBiYDwA1NomBNzYgdSlCfouNVUUcB46B8AQDCpl
b5Ure5iB5zJ9cK0xiQAGmke1XWjBE/wFYI3wQwBO3ck1jjNoKlSZg2HePJOrxTE3YBxJWiwyHGqq
HSsxsmTFKcx7XWt5u7j57FgZYg5/X4sBxDTNyG9dxZNkOzQd2lSlCPqS2DF42R3QZxUAIvrXAyLP
MHNcy0qYwYNeFL5YQ3AnHuy2QoZFeJre20FxtUDmkObBHIx6BoKRYb7v2oe+PJSia6gY4kq/kuWh
Qe7UhicpfY/nG8V4ytVXYb4BCSgnefoPBwhc+3h04FSyXDFm3UryksWQxjsV+38r5h9pMi9t3QCc
0Mvx2xoboyRBAhknmLi8UEN6Fird80Agzy7jQxbVkFi1ON2qi3YigDRnSscb1Nx8fa3MM1m6Ubek
GijfCfRnHegZWEZ2383fFeBXo2o3N+9yM/G80WYOsrLJ3FDBxDA8wpKJGzq7ukdnQsJfEKsC7g6c
Sy8S77nHWyN7RUHvKw55ew7MnRP4wWv2Th0RcekjCKD0eU8gUgqudjo4ya1Y8ZbLXNy8y0QxQ3kJ
54nWkHB1qaCUeLfQVGD+g/hP/8JPWfJqf5kLay6lEitSimLrBIjHBMWian667hN4l+R8mVc5hmYI
ehXVKMrXM5Ae8W6Q3cgDXFI6zA4G6Pjjp5w1MRlzqZZtGrcEMaRoLb0+VgmnUcbbNCYxxoEMlDJA
vYVIX9LoaQSbNGfL6FW69lmYRBgSlXEYxsgP/32Axwda1qOySvzH93ZQ+u1UPhVJ61KfTTPJUW6P
d6Oen+axcks1doawer2+rI2m9IUDY0ukBqpUchBAubpSm2w/mrVnms3JBJGmYxa112qzBX2640CC
+6qq7kwi/qhK8bERl6ehMnxMvx0VEVT7ctt5tQIGpagYnoswB9+aHu4SyF0513/xdqHr436cV7Q6
u3laCSSIAsObH8A4hEEjKDZTTFTdo5ckOstN7HHd/ObHVyUwYGpQP/xEIy7EwMaLCe7L/5ataZOw
OOZ7lK0JdyBte4Ura8xh1sdOnaEpanhSUljJdKh6t2gMa07fSPor7zor1AGNCF8HsbR1CBuoomWE
/8Pade3IjWvbLxKgLPFVsVLndju8CHbbVs5ZX38X2zNTMktT9PS5wAHOQw+8i+JO3GEt3oAQFXKh
76sfweh7J87m0oAsxstAk1aMt0Z5I0sgFck+tCYW1hPv+rVuevmzOHZ+tCRj1VUGSqNzPJQANyh3
Qi00mAPrdqVZvAzVUPmZUZZgClLjj9dlb9dAVsKZMNoFwiC2mAT0ZCB0HcSbEM89acCSo7n7gxR3
M6KspDEBtIjDLMHYfO6bX8zG6h+Sp9IOff2uR29ql7jknlsb3nxArCQyIbQWNCUMGihU6y4NGj1I
OF1KG1tPmHnJfcMG2fXk5hPWEN+xqg0Hs5LNxM95jLq8Aps9pl66vaiDKiIDz8jfhcRhtK/f5Wa6
uxLHRE9Acs6GWnaokCz3elDs8s5fknl/XchmtFkJYXJdMe2IUMYBUAgi0xFIO3lqrVS760K4WskE
TVM1C9B0Qk/Eg5pZ5BiANxNvzFtQBe14K80ca2cxwVFpDMHLBYyzaWrvBnl8AgHqazEpu2TSHd3A
Ziwog3gH5H1GxsVES4Dl83Ap/OxTcQIp+ALmndBFew7A+Z9EjwIicD05Na4rbu1iH30SxkBK8Zbu
iKWDZZ3ONKOgUy17OjAYOurj/3aLhPEtEeQtXQY/+h7fwvGihHEtJEbE0NMWkSPvn8BadQjq6SHs
yQdUXO26DPw+Tr+YZuxePyTnItmRVXGpBikAvpPfdtl9PBluXJQ/r4vYTlnPNkcYP1LPhiJGGQyb
FkHG0s/BofYLnb/VsUzAzfs5IZ8wjqQqFrWeC/jM/mD6tJFLq4+GP97xSQ+ou7imk4w7yZYRPCXt
iGUCoQedlhxVjtAvT0tQ/EgNxbn+IXl3xXgVsaiNrA+RPomjYvVqbFUdpwTPc1yEOptVhqb1KDfo
BV5sM3zHgWA7S6DhlPjmLvUCju7Re7j28RgnguxEGroSCWwvmU4e3JCG2GHkXf9o1wMoAC9/P1HU
50Vbp33hh6CJlScZIVQdEzeOyo+jMAAlKBNT/7rIf1F4IKoQoMhTmOHfZUoBJv/DAoHz90kC+uTg
b19tf8WzMMa6hgQvpihSKOrtUyoothl2X/UOix+cQ23nPmc5jFU1GopRi6wKf9X0ARv4hpluWn9W
1ed+RMa05KZEMXGIUA2SHMMCXcINVcZQckRv3ov8abdtr3E+H2NdERYihUKFddGehYJu2i9ibenm
D+Y1ebIYM2sAM1ToA30I+eoBnbvd37L4L9LtojdACf9WRsbKdHFME10W0PL61R3RJ6wEUUCAP+co
33ZU/4hkX8FVEmc58J5RZ4+wyTa7LXqv2M+IHPGJcrK89V64PafNb6qrJmVjBV4HSzk/GVLSTW3+
nlf+dsUU6xGUg1TGVA2jK0nTitVYwHNNHlar1COtpOmnDhPYuuBIvmTLIBcLSm5vf2MVHin5SjCj
OEaTZVnfVIkfZviyMmgHp50Grrpht9wqSDPnu+Ugeoodf6Io4tJdYNOxisAtOQngptNZ/Q5GqSqN
1FIRtrk/BdFLFSs7sEcAqDjlAdtse4GzIFaV1MlQ2xRMnm+xPH6bov5VE6aulAv4vK1D/9wrW1Jp
6lyP0jD51VH/b3On3JMxCd+ypKoASiiCOaMONgL8XALc5cUnfumEI7AiOP57M1VZfUk2KMmYyzCb
EMQTma0BHyh4mbG4D2IME3jBgEnRUYmt5JuMu3HJE8wGKDlLjCTCA6WZRQklqaK3ooncSyko+Ej7
rqbJ6phMmMoKIH5BhuBN7cOI0kswgiOCCyC5NXC/skN2R2EiYjeDk0YAfYvTlB/UarbS7qUanmO0
hNKguxlFxcnljPNEpuZ9kTGtDsf4naWPiFnU8OXVVNuzcAS4mT1UkVVj1KfGSlPGGzGhSngh0ABb
O5bAUD9j1zn7RdTLsERL5j2N/O3q2UoaE/IHvSZlFKNf+f764KZyrkQyX7QUw26upR7s4PlnSa49
UwFECCnQgHni2B/vUzKuO5P7SVSo/VH2t9VYVnCsbAQN7T2qsjoY46EJ6bpqxI6iV83150I19kFZ
x1YyYkGpViJgkYkFWIFNzik3I/9ZKvtGXyQ9z7MOkR9w/rbZyW6u8EZ4Nn30SgT9++qJEsZz1/YK
8kJazdewG/Crmv9Ho3TKdfVnH+XJQIpGi2l18WbyFG+4W3YJ6JNtiumH5wR/FpT3/egPWh1OGeV6
AKsO8YIFUANhb8eFd10P3yLmFZNmX+PduAAlKioSP36J7iuveFJ24IXFHnzuq5+RFb5MbmdnD0qC
tYQ/ISXk3R/joKW6rLJggA/7792Y7dx3pSuMQwFGRCjXEWwOFZwbyfv1hPjrPcsfkeddHuNLzKBC
2Q1EK94wto6Q75Q8da9f3mbatTrPhQ+ZU11C29jvS+N2buRDIw7AR15mzmPvLdG5piSM91DGSSPD
DFxmZHSjiRWDMLQALGsPoiUdBZfyj0y5I5agNMiBBik+Dj/4xnDdN4PE8ndjwCx+sjQEncHQ/DTk
d5PiFl1oSU3LOe12KvbPZ1XZVb0hBGjXkr6ZuXogPTiDI091VCAnOhOQOLijMlQR/v3rYnnt94NN
3aTVlZTlfjVjUCzN5m81gKKsKgb5hxFId2MURZ+ua8513cTi/O8igzFuNFSqIBJzMmEGKmYe1g3H
2ECg9buIcVqwX03wFd8358w7EeNHZvABJvJbdTYeoSH5blE4rpJ7IsZ9YFgiJHOB7KcLHTqzuXQU
/N7GuEi6F535j4YWrps4cLx//4p6VETVKOKiGsVuMxTW59vW1z+ndjJSpkjKfJM9YNnv+3X92Ngt
xstyZQOMa1nSDAukapf7RWjeRQnIQwoTYA6ARiqDafSVZP6qhsFLPABMWglu0kV/wqoEvEB3atL0
TiLh8xzpn/PB4MwHbNckV7+M8UVqaupLZ7yVc5nCDH9W/3qSprJDQQsJ/6pcvGcEiXPVbwdfBXsp
Tuaqn3HV4ryv0AXuipc0eL1+rxwf+ub6VjKqLP/rWkM8Uer2a5vcTplslUrKc6LbkkDxS1QwTwMK
k1FcMGPFppESusVCqfNW26KDAWr7BXss5R9ti9J/+dKdniUzjgdswE1XlagRBD/Ok9WD/TZZTaMT
tym7rSVngYzraYoij5oOZQKKVTQOAGMnbg84IQebOj4ALbi1Ld4JGUekjfMAUloUCDLlEbhzDkoT
Lkg4lEdaC5n3/B7KtmqeT8h4oTJrukypcUIzAIBD/6XWRzvjvi63U8GzFMbnJEoSdEqN18I7UsHN
FzvKdX+rJ+NFZCNUkyJB2klfsr9KrsoBxV2+D+FI0pm0pYwTITIFXFapDVZqgJnkc6w/G/mtEP8Q
o699+V0bH69b+fZ1mZoJHJUNMBzw66m5pKHoEaremH3PgeO1PF8X8S9u+CyDGsXKk8ykXuSuhH1T
1/j7u+t9rV7jLIvxJW0l5vIsQtaAV5f5A9ufe+FHBgqDzO0XblV1O5M4S2P8RxaXQQZsDXiuxYva
CIM5PLSJf8kkziIYjyGPy0DaDpOXEag2fxtFxHw85hK5Y3vc62JcRiPNYiYM2XvK4dvp7PlwjLNI
ZTOOM1rgi7EKZrdi9Ij6/7dIBFiroicHTSW8NuW2PzxLZBzHUAdVHiSN8JfjyJzJ+i8rdTwFYXxH
N4Zj2+Twhp3+vetvpeL1um1xzJcl0F5awMT1DY0nY/xxQFO8DLXSWgaVNwDME8TUTpqlDpSpgKYD
0YHyL6io0WAMuLQ1t5y9EZtIUMY/6K1x7kthfIdhZqWO6Yb/Qf05OsnCOoBsJ5WWEN2gGdvqgKR8
lr9MHnDR3sgNkcCPWL0oqj+gW/+Xx+Q/uqkw3iSetGIE3Ts1vPUa+Z81f3lm/gaXvfLKY2rIYZEh
9/n/8soIMZqhmBK8M2PnsSFrcqIDKmN5pSijLRBA9g04texoF3wLcmw8WdftYrsgvJLI2Lk+tvIi
JhiKMYesOgWD8gJGr/tZMz/kk2CRFEQKctjeaeP4aciK27hZ7tVEd9KhOE5Z+cL5NVRLL/LM1a9h
3IDRGaUUpIBBasC7VnyWP9CGdIsiQZAj7+PBIG1f7VncRR6hhbFEhA6NW7HHyrBqPAIz6dTJs01I
uq+IGvptkjiKVv0IxkJ1okXgrNhssKfjUbj6CYy/AK9KVRBlMj1l1oJD26jODGIfDcy9QpeCsS/P
ngol/xGS8COpw9tZMBanMrG8LuvZXZ0bfhcTR6vHb9kkeE1hvhRC9y3Ws5ck0PZlaBwHAMQLSTZ7
nSBVnl4rj10qfMF/Ldqz+YQ9Qv/6HW4+UlYHYhwRMaexJcoIernGsHq99IKu84I28QKR16vZDBpA
LJcJ/qdq7GRV0g8YNJFnwxP0ckRtJ/lWm4L9juNgtUvXAIwOJCLmfpDUVpUiAfdpEAI3U2bUbFvB
i9V0ducOFnld2vaJztKYj5cFhlCRCDBES6dZWf5DmnbXBWyGp9VxaBhZOTN1AsuxLAXAzhOIXZDe
WipsbJSLc13MtoteyWFctNaByikYgN/0rq7WZigiBAhgmBeQcE2/n6rvgfg6NJhAx5beaIllceiX
qnTHNh+doqh6C3Tz+ypRb6JaKS0MOPRuNUSnRFGdtgBB3DLpvb305hdAKD4UHZcLZDM4n38fm33k
/SAUYwNYDTGfrXZyQ9MPc8NSDL9Vj7lUW2X3Sc++Bijz4q/6wiOS3U6OVz+A0eLZmMYIqJlALztQ
kKmBYroP4NYKXil0p8BlQaVR48KPr+QxejwtRZyplaF7UrU8TPCnopZ4gzjfT3HzNVdbjOXr78lY
CbDsgFYG4nmdJR7KZdLqUYaP/M/6dwx8tOlXkYIekvuGol+NPeVaIhM7TUWQwcGDstmE7e/RX3Zy
/pWuYzaHeZdKXzkmtaVEa2mMkhd1heHVDK3bwcszUFNS2ovMEkO3d0RHSsHWzS2KXD8gAD1/t6uk
LSdBbZEcvCP12XJ95+MZbIegrLNwkSgojPwFqISjmw22YGHqxzPspv1GEZf48/dbsWotk1HTIIrD
KZBmcGPKkaVM5UGvk09qWIZWhfnP6/e35aPWshjPm3dmqhVdCXyHfLCQOFvj5El1axXoARYtp4XL
+5iM+52XZgTmmhR4QtP6s/wUma17/Tiby53r89BIs4oknSFFeqiD3sOIvzRgFh1uuuk+Lb92peIE
/WAbpMWYBncrn6eSzKO7SKUqnnpMjL9DJXlXRv++OmIea3G2KCYgF/fF/RBb4Y5S80ofaXdudHQZ
BVcsVhYgvuGOSW1VuNZfl3EtEh0onIMQOMf9dCMvVfpl6mI36cZjEJmPNV7nVjjI+8QM431vZu/I
EtbSGVczFkGQjE0S+6pOHpQKjbO0i7/mZpnb17WIo6dsM0AVMA8mhkvgyQ1F4w/F3WLWPL6qzei3
Os7bM2B1j4pY6tixzPAxMdEngB8DId8EewLG+NyhtkaLe30cLWV7AmjShUmZATo7nK1qrzgDQLM/
t06kWxRYrRg5vmUr3BJRF4HMIwM8hkXLFNtsUEOC8K7XmV0lAUbXFTuLfjQzVuRmB6zgnHvbHM9c
S2TMUBJnED5S2g2NpJbRy7ckSG7CMTiknfJhCceXqR/usjxZ7GiOHmutuc0L8TBXmhNq6o1ZJ4ul
qgLvQbCZdq5/FmOxRizLSxLCO5j5fUY7BxWCZGrP45Ps/UkAeQN3vEwBzl+esdNlnIw+qJB0oNwz
2qAE/PJr/5qSyCaQjP1rDCr4qIPwOwjb0essm7HSBA2ivlTx/AEurDWKd0bQW6hRW7EyONfNdHNY
YfVdDSYRkCrSK7kWxdi2Ku5r39zHlgJ4wvRLdGc8yp9p0pNXVuebj3FnYUfvgbdxsu2K/zmrQQ1u
ZcIjGB7ldkAmIpZAwZIQNT05kw5yKFoa4QEHbMBvm8B8om9KyaAGxUjr5LZvpgnmmxUoPbQ5KJGV
+yCWD/KE90U76D3QjM0dmEvAITS72bQ8a7K0LzAJbs0isZTQNP1KMO2gmlB6zhLJnRcFQ6GpkVlT
U/ulXrmdGMwcs9zUiNXvZvIZIRbywpxBWbokp7HJLWF4nZfWKvv76/qw9Ypcfx8ml+kHg5hjg7pJ
LeTg225fBSn9KdbAzrguZ7NAQx/4eHwThRAWFEuLRileOry+Mzl/AVLuXdwngxWSxTawsyVgF9xe
Wh3cvdpH2kdvheiZ8wvoJ7sw8NUvYBydIptLnZRG4FViA1W7F0wD/2f4jZY75bQ3ptTCVOeRyK0b
Ghhb62eO7W37tNUvYHyapgmKlkvwaQM50PAFlsXEI3az3JT75lD5vJ2hTVNbyWNcGpA5RClIpMwP
Vc3WRm/IarudJSATv+pcpoXNyLUSxvgwEmQApAUHrxfnu2D4kpNdCDyjLgltNVBf5D7lfE2OPDbh
mGQM4hbmALbYzkeKY+XDzyw/ZfrDomd2o2X+dfXZNJTz8djMQ1aSZiFJARykXjiU0uiInfQxEiJe
Mr6tpUAfhpMGbC1LvSVmXRI0IjgKZBPbqHUWOxh+vwNZsrsY5BAr5b6Sw32vzZq1yAFicuAlxHx9
x2FRywQmO0bGLph/uy7IRKPAlnpmipmlVIqVxNW+UWXOHW5+1JUcRkHjuQFrVAHEVaWZ7aJ9NjpM
kiWfrx9mc1oHCDuAyNcM0bhgpU1mrarafqQVrAVtjfHxV3sDp8MOwbm9wQ/r2y+rlWTW5ejFBMR1
IGlWs/R9EknlAHu+APDzCDrcuP3ehtUpNYxPlRhTilzC+bzbud1KPuNw0jSNqqEGj1tlAiRMSQrV
SrX0thLKXa5rQLeogdjaEPDB6MVRT4rSnjo9Ak9K8DQMQmrlc34/5QnQn2tB4ESEzbtf/Tbm7jW1
THI0nkDKHT7m9XFqwDjJ28PbjKIrGYxPqoGmjTUObJyCdPN70FadP+vzQyXFHjFC48TRs03TPUtj
Uys1L7NUKRfiNYAEaYTwqdTaU6SJwMs21Y+Y4s2ttBc9tQx638QusauLqC51AW9qedPtr34Hk/MI
cVCb8ggMrrpRUKesZycMpG9NVGdOPWjfsrLi6dnFXdKgju4HsKdlFSsXbBaRGyJeCWLiT6/As7Pq
g4TxVx17/Nqhf5YtccdnkL8czWZkqr/nkWhjxfo0jAmQxianpyTeJlqUe93uPygfA4dy2WZfw8Uz
PyW75gPgG3nMBlTAb/kE8wPoR1klskIhy6O0DIlfiZMVq/dLzcnNLrSXEcB4j65HG1hW+sQvxNqG
txCiu3kkThPFHFPknYRxE2Urp0me4SSjeVtGz+BF42SzPP1gbJ3IVV4sLXimJy21+snNstgSdZdj
fxdP9bfvBS8PUilAcbBDdV2VEiWd8L2Mujw1zWGKA5uAsrJNvRLtg6l6zdp7ZXIjEh6ui758ZjCi
GWUs6jhaiIovGP8Eukjpo+0ZWfmHLEHVenY6zKz0iV1h01H9VP1cbHLQwPRDHN4n0C6SIuZ3MDoZ
dh2llMPvCFrTCfT+Zp4FS1AArRtLe70nd0pmvppSeIiiFHx32S4KtEOnpkelxjDrEr4awnTUyuCo
GoIthq0nUDimHi9FrbgJ2oBYTRBhBJPyoxE/EuUbPUm+y9H4MArtHsw/e23u9nqi+HE1Wsqi+Egu
/K4FNWsl7JB02lpVHCNTO4xqdCuLy6Evl70ehXd4T7mDYh5zsjwapRFbeax+kZf0mJDYjhoTe3BA
Z9XIfEDX4Fsga7e5GXvXr/EyXjKfj7E4VEFb0pIpeSsvpY9AhLaU47BTrdlrnXovW8OPP5iQvPDX
jFTG/AQwn4KnN0l9p3YpMcsC7lMjfq7RLIeaeIUv4S1qWHNodbzUiDrmSx92NhnGMCtJD+MkxoEB
THIyAENJ0KPvXDwRoJ8xdxh029GcxTHxOFcR9ooSFgq2tMoSazWxjKjkOJvLZ9bv35OdBSgyMSnG
dk78rH9DL8d+wj3KvJ7+ScOGL6+ecTl3wYhjwm2vRSD0ncxfSrM4LZ5YvlKiYoQJdBtj70/RfIg+
cDT1ItdghNK/r4JPJs1kDunFgYf0JNu9PxxfdSyYUGyXnhMeLquujDAmvFfEUCp5wbWFL4s3PNN6
2GCpFq2BvvUc//vMMBVIVPSAJVWX8AD5/XRLOWi12IP6ZfDMQ+t3x9IAvj8t8gr7tnREXsNxMz6d
5bGbeDUZUiIt2a8rLB/D2TFy8KoOO1CTnCrF16Y3xFteV27THFZiGc2RhVEximyM/bJvj2nQvoTh
xONB48lgFCXQBmMM4ir2s2B87WclsgD//JGjjTwhjIJE+ViSoO5B2WyXL8l+AaUyCO4oq3FpRY+i
0/g8q6MacOG4Vp+O/qKV/idFnIhTPcQ++Ij8ZSoOYYmqSmuHcbcfc8EudLxsiokTILbPaWi6Ah5G
0GgxnrqdZ62d6y72K/MDmR/Nbn/9Q/L+fcYdh+KAzmkJTMxFLvZLttipwquI8kQwplXkwVLPAUwr
1wDeKiBNwaLtz+vH2HYY5J/vxHrgQdfzqgOqo6/6s6ug8xs8i3vQedtgGcP07vL9urxtZTiLY+wo
XVJd7qOAgCmj20u7bqf5uifueBhvNPpf6txZDGNKczIneRnXid83TbfrDRUP6cSSp/EHmPl4W4Xb
LuksjDGpuJq1psyhalmYS7YITr9OWSa7UQb/+se7LFLA2WIBTVXA6WXohJ22qIO4GZtGpZfV7ZUj
qFJvol1lxw4PB2NL9daCGO2u6tTseilPfLlOFK8ikmADKZrTL9/KgDHVr4B3AS8Agx0gEvp2lDXM
H/t6rfvgFLZaRXSJeVuUd2arWpUecHzCZvxXJRUcFgTcr8DO/N0VdV1ex4PSoKPix7czWLIlK3HA
kPA6gGgydYCex5tM3nroqBIdKyU6yETYJqHeznqpJLgx425xIlBL6XuA2voo84A2kKMd9NezSr+W
RY1i5Wjx9QYlADK9V4MBPHyZ7eq5tRcr9ZUvxUvvUXqABjkHD7B8S/1VTP9g/kdCzY7t2+hpH0mp
CCq2WDoo4imQTkHP+Yyb6rgSwZiz1gvGZIiAh5EJiFAkq5qeOd9uy2GsD8HYcBIVlYBXL+J7Y8m+
6Sefge68Sxx9Tz4QFGNOuicf+4+E4w4vW5nUolcnoydf3Vlk5Cb4APHxVB/lW9Cd1bbgvoKyAw/Q
8rSA97Sy6bRYdcPLaC65LRnR9F5XogUSGFJcLImvVnZYHicwXD5SvoXBLr6mwgHgtTJQ/Auf26en
3/JCT1dnZvQ0TPMkG3OChIAyagK41h4+YkDWkj+FIF5F1OHOW2/eLshRNNNEs/6CkhkrySU2NuCh
JclaUPcKj5U3fVNuU4D0Zj+ln+qp8sk9d1SNquXFQVdimYNKeETFWICE2LvWxQvVNx6z43KgnFDE
ETg1zU0bWQljfNtUJENCMgjretWNl8Y1W5tjJJvnMRQJo/IgnIas3zWmQSd1ySUYSefQPcgWjwvB
DXZA9sHLl1ezu8SBpvq5ksaYxlKkShrMcGflz/DrBADcF+Gu2Ue2titvTEelW8MueYhPETYwY0t4
kFyQc3Acj7wZo8CtJQN4ixLRMzmYNiuYjiNv9lk9q2Bjnp5BIunQF/hbS8JqT5ot+eNoyU/B3eLm
nuCUR1HEOnPkZjYKAe+5g/MPYt8/eqwsYtPAeFR/OBVO8RQ402P0FXM8VnToeNi1m+khevF/n5/F
CpViI4+XGU5CTqt7uS8At6zHwNUOE9PptRT74xOt5uY3oRYvVl52ToHpc0mofTlfeMXPrUhD8TY1
5PO6foFn0IkgxCGoRPgRasRm/qgtd43MufHL3QConSabSEskkO/KLLmIVAt6NRDkCI0zuu0jaOP6
2/KBeLUP1vtMcFI/BB2V7AVH+ZQ9iMcWjsupnyd/cWuvuSF7UA7YPN7IzZOvfhQTAOs2GpR4IqiT
BJ2F12e/TNZUPl3XrU2LWx+dsW/TjETcNY7eORFWPNN99Nm4A6gP7Bwp02v0OJ/0U/FSgjvS3M0n
FOu5j0XeQRmjT8k0xtWCYgnoRS0pBfZ/8iLI0u76STelwI/pukjAc3zByKFnM8lALgle6XEALpLp
94l0o/G6Apv5pnaWwza+scTQhQWIvmGs4S5/kI4U2Nd8Gl7e2OOBXic/Xj/Ypr2uJTLvqygNlL7J
satNqdRVO/PM++obSIcsyt2e3XBXmbYiK+IqHATm4EBtzkQdEIlkIDVHvams70nqArjLahPw084v
nINdzGZSs1TpSAqB/Ysmc7B+yCL0V2R6MBOPn/gg3xu+5KZ3vHLFVhzVVBMc2LSfrrJ4i+akD1Ng
oFlViICU7IwU9BDDf0axoqfRNDCaE0nXJBZ/LAuAtl73SuIT9Vuau0n6uYw6a5BEB6x+Q8nRiq0g
tpbG5CGFXpdD0aGwtEy1Y2hNZSHnfJAWbEMsyoDq7qze1qjGcK5sUzdWh2R0Y67VTjdKXBnVfhC0
1w/FU34j3ycf05NkS+7gw5mlpoVJguuSN69wJZh+j1Vm24ETM0wDPBea0MWguQs8sPdI0DGlRgAf
d0njGw9C2Zcm7k8pwBaege1T5g3NbNbGtZUMxueDcQPZ3NzGGIQOgC2d3GF8XXmYPdmJDtLnidPB
fNscZZPVtTjG+QOlfmiaAcF1Ms1T3YyFLytTc98Qs37Rs8SR27k6xUI92HOb7ho1Cu0iHj7qoUhh
UIfKJWWYOmabfEvJmFjTDG/XSN9GsfhUJ7I/pqj11JobSTVQljIAM8pl/1nrpS+AjAXJPFFuAMPr
q6T/ps/GjTkGrw1oHTj3djlgQg0PozII7Yopymw+Z07DZAo1AKDwi1xweh6rk3nId9Ouw2JOHaGd
gheIAypuwbuuk9uxwETNBlttqmmylYDZrKRAU5BJCTvjjs5xKhjavF38fJ/s1CMSB4c3mLvZd9dW
Ihm712Kj7VraDFD99JG84oHZf12QNEaevB8/SbdDg2nsEuqkHqUbsbN4VbjtaLT6AYwH0I2knQht
Io326PYxlqAoaHmPHpknuYaO9SBuP2IztK9EMrafTCVqPyHaqvly00GHquehvqvbUyae2hTkzeBy
V0UrTsHIC17XvOnsmQCvU+AN2W+b7+qHMC+HMFal0qwRR1S/esZ2Buo+KRD9KYJuyD32Vll1ddPs
PIsydhkQJt+E0Xr+sBs9GvB5sXHr4+oiSnWShhz8ggfW7FJ9wSgH5igCoO5ghU5TDkn5lWMpW6F+
LYW5Qk2WpTHOcYWT17+obulnx3Iv3fAxpLcC1FoQc0VinmtzX9DkpUqsEAYQTYkbNt1eFThn2jTF
lSiVnnkVkozaSIY0xpkoryWtBCaO+VmS7Of5S3hIMXoQa27xtcY7Ovg6IuFOeI6PRgvWvSOY4M4U
LO4ik/r9B8Qk1YOmwwsiyBzw9JxyvGWJLQqeAFzeyOWZ/vaBV/IY31MDN3keU/RHgOg8urJdUH6i
O4BMoOIKuPP9CFhpIIHdaXZxiD0eWu6m51kfl/E8VRWi7IzrhPUFh6wDIVNsx3tYPMWwRr3L4YaW
raRjLZHR2lrrNL0wqW2MtdMGJ6MfOSFkU11Xn5RRVyGtaqmZBbTu5OhRMbT7RhUORgpGoG70OTbI
kaUx+qoqpJhkEBVjvELyks8tluecGeU5PwbhS3ZLflSlXYWgb+c58E0Xcz6kxuT5lVYmeJuXqa8b
gV1n80E3WqsTEpdzwC2PuboujcmukjJvgP8Gjzna2uugANhLdJfIknb1aHdHSp2qe3VhSV+r2wYu
m2cfm4XftXwm3cqHqEwicMH6oYFi2jBYFXgHMis9YKDeMS1yUEsL6ooqbIT04A+AdLb1FYTeiqIb
l2QO9dIJ1TRhEDC46bEfceofOoRjD40ewL0Hgz994RMEbF/uWSb9TSsvGJZYJ+kTWsdvYrcVviMf
sonMQxOllnbp6s5SGFc3L2NGohDvjij5og26NQqvZqZYNajLjKzxtOLDdV3ifUnG1UWioaVFgqtM
QsFKQ9doeYUvngTGmwVmp2vy27BT/KFOv6m8XXmZ/gPXPhnjvBahnMC4HseYUZG8GLj/aC/uDG8E
Jlvw03jjeRrcoQUmCqbpnRyQOtgX8GvUugqfcArZvN/CuDky5MALLfLU7/RXJUOu2Ix+LQBLfuxc
Oa6d65e3mZe/DQkQRRUJamyMTqYjJujRHfgrMrd2PGGSDAVma3CzxSrAuY0n8nWhm96VDib8JZNx
PkKhL7XRQUOltrC7uLKAaG23WkfPav9vohg/0ypSiGn2GAU1oLb1bWGpKNFMeW6J5u66pM2RvPWX
ZKxbnTFAr3bIcRrNfEzD6nmWNHcu0PIg+oc6NNGKLEW7qjRb7wZPKpCnkuio6/Gd0ksHoPPsO1T7
rv+oTY+jgHcERTEwNLLVnEUjRRvSzmEm5M4YvS56aTWpwblPaTOanMWw4TIyiyFfdBlF4wwry0kf
uyUx7SXJTuEMQJFcuRf75LE0yC4ZlZOZGvag9Y7QVZ/bMv9kyMEeL5NbbD7Yuh48jShO8wL6pgtZ
/UJGzY0gMTraivblh+5U3FNwLDoYFjzVp9BOYMa8QL6dAa4kMkretzEKqz00rzilt5GMPCJ3e8yx
PDa7xe8d2SOPWN90ZEfcxQCndwjPyjh3z7arUONNAfSDjAxkrxaYQC0hf6qbhnP3m+5qdUxG6+NQ
LgpJCRMU1xZfT1SrUQGaZLyAuAXviYATay6X81DA0FG6MCUZRYQLipZSyjutNrRfRTUNBWVsoVLM
rwP/UbmtMmdRTFAwepRRsCZGSVnGW7JMJyGPHq6b5+ZEy/o4jLNvky5Sos6EkgRVZweitGtC3ZGm
ygvj/Bga2d0YjIpjmujDdO389br4bQ3554RvKrzKRzrSxVOlw/drmH6rtJs+/TCkr/+bDMbwGr3X
DSNH1q50w724AE5c0p6GpeFND24WHFafkmWhBTeWMI4hDqP64wv620dU6jzt8GcFB45uXKyRJOD5
JhGek3rzSJbjksocs3p7EV+kJGdFlxm7KkgkAw0R9TKi9/4E7TMx/y6Xwe0QgAc1EO9KIXPmJQUc
g7GrUgCYBNG+JEZmx1GGAfrArvLea0f1kBCjt0JdJlamdUe9TZwwqvwFm/tG3B3rMPxYAmZsCfUP
Oh4CpUl1QV6sZpGhEMNHIRnv40g+Ym3goY/m1sqImVlBKe7mqrHbXuJE7H/JSM5aSbV2pZVJZQCn
iMDu0heU7IrWScFkE+MyK91qYsx7N2Bo4A0r8C6USWKrkNRyoyE+VEWQWK2kypYZ1Zwi87+kCOej
UWe6OlpY/x9pV7YcN44tv4gRBAhur9xrU5V22S8M2bLAfd/Ar7/JnomWTNeIc3se2g/tCKNAHByc
JU9mI3RNaZZga3AacVg66qbdFQfdZ8dFiU/+3t1uVwW37vnKk5kFlFAkQuCjpUeVPA7aQQYf6tf3
/M9x/d898xrOJs9dpYAmPIGILgYHB29ymod2Rs1zkaCQnrQLyJQROLforLYOJq2sbY99Pa78+/Ou
Ka/quCrUfkQmonBm0TG2VfDCpN03JtTd17vd+KLKyqtNI6exQvG2ztWpCmcrnG+m6dvXa1wt1n/y
aMoqgmgjymkvcGwYrHclS3HUoIcS8oLaiak1vS+0Hr3V7+kWyuLqZYDgGogIlhx93Z7raq3pWwML
pzU4RBNimV2y4d+uHtWnJVb3TW4TRgrAKPxaRzk6fqsyZnfpTdps4BmuPwtoY6oKVbQ/+ctbKrMq
bQCF/RdvJ3Rl/mLXXtQN/2FF9dNiK6ct9aPgokpwv8vUYu0bHfdKPNpAeX9tGlfN79M6axcJh63M
Ogyd5aOXdvNNOide12UbH+9qWP9pmdUhGZPRzIWJ7GHpYLZ+6i+h1nZZfWuZlVdUkrSaCokgRBjq
HZC/3qzOt0rT2p2JJhuJ7LDhP5LY3MDfXv+I6IMtyCZC/nJon5xxmg1VNnKUv0eFWQl/atqLXG+l
AVuLrO5wE4muYBrqbLl5XzYFyuzPpHe/tobr1/VjI8rvr4qeAJuKAkniyylkTcoGAi71hsFtLbEy
7Koup44PHbp32XyBXvo5S6XHr3dxNZFgH7tYvuSn4xgLIx9lDS/wxDKvkNEfRODdeK2mA5Tqf73W
9eTs02Iry56ryhgjcNAuGMzBGYEN3jNEGebNUgGMoEINRXSUeo4g2uIvwDS9bFbol4P/I7779AtW
Rk/KREr4GCUAGy2EzYvUZHOoMbqHbXvlP7rIH992FQBkBOLo0gR+VKDmdrXfBEsDstrktr2KoIJW
599Xarnpn86QVKkE1ktcqdZFkNparWYBVyvvoyMFeeAishIGaWn1qO021vBa3YojaL62WdI3Pu46
EIiGpmZ9h2Z+sut29e3yZiLXP0eBHPSHLUDvxhVfxwJFzyIBGkjk2aWwMiO2zD53zXRLiWPjCq6j
Ach7LJqvSDlqPRwsTBaXFu23HpbrlZyPE1wTbHPCuZYPqFqULtQ+jvENaETsGdW5GuydnaVCBDVW
rMpPTsNp24D+w2v9twGtWbZ70NtL1YhNKmeomF3aE5V2SyUSeYkTYbRN33Cd1yPyT/tdeR1JZ0YO
kkSkwOfQZ676HJ0zL3Iw8znvKUWcCgLIO/Z93Aqxtoxm5YC0jui1WCbAu1GxFRV1yXoG+Gn3tZ+7
ajPAV1H8hynFNdxD14UMFARKkpVecWsiCopzLNoofF53ph+rrDG5Q1oO+Ip4f1o39IezAbQdcLKA
0tcOEW4NtCSmL/szWIPs6czuetnaAvNv7HMN0wXbjaRWKtz5EDIb+Ac7UzY86NYKq3c8bdJcDtGc
881JcqTwGFeG9fVZXa8FffqMq2c8ztNKzSaxFAwxc+SFO/1U75YBiM1Jma3NLH//yU1nXCtIQxAT
K+fwNg7SfdfaQ4LO1zJNXX3PfPl5ewjhqsV/2t7qppmESFyJ4SapPzj1jfa+DHGTu2nfO+2uvkB2
7vBPZgIWeOG/zd9cXbKoEGE/gqbInyrIVBdvaf64cWbLmfzxin9aYfWKs6kohC5wwRaET/WG4eaA
3C6SSAkG8Lfnm68n2apKNUJUaGOtxzqzrCBF3OJhW6KG+NANNgSmwhECCHOguszqnoZ3E5xh+V+q
RdohcdNhUwrn+kl+/IhVNJEXVAceFnehDUernB/NvLHGaGPS+Wo4+Gmnq1ACxfpOqEmKEUYNkpnZ
RabECvPCUutHKdqqyyzp+p/H+PeO1lOgSHFSwH7iFM1gY68+QyUN5ALEZsftZGdjX2tu94klpSoo
roE5JC4VmVVLQZdEdmMkdj79/zUQl6rMx2fUVn5rqsS/b50ZaP6/QrBlvhVNTChobUVC15/vT6ut
XBiG5NVE0uGHK4zb7wo8pOxC/PkdxCL/zbT/1TDv03IrP5Z0pAHzPx4e8MxkO2O/vDnzTXivo+q7
Tdy8mPVXRrJyYCyniiGFqMiGg+GQSLFksB3SPrcFfcLQqjdpG53g6yieT/tb+a9REmGUD6gyJaUl
7HQBEMbIUcJAF3YNhc7Y2xr4uf4yfFyElT+r4wTsliP2mGvfQKw6JFt1H3Z1BV01dDB7ywZQ87+/
PSyUoyRkSyOOdn4md44E+RrAoNkdBN/eoyrcFWlxG2mGzcD/xRg/ycBRg7h13pWRemkHUICJCeS2
8tNQSxg1MdMbwygSazSbY1QPzxEETOaISTY6SLdtzYMhVfYVzSOLQkQhHUCeNqO5zoqfEkZ69bY+
qhKCv4kd+TjZfR7fDHnucpnsk0H6BoXNx4mNN+1mBEgweLdhUStHWrZsDKc4By1A2nKfYYAV8LT6
XUpCz4TcjJ91CoblygxOPhv2s4HWsRTV/DaDMsyveYygojBk1B5Qw/NorupOGVe9M+vUVsRwkdTU
H6ok9wbQG/tpxTN/0Nh0Gpq+dzIzl1wK3RdP61DTp6T6oc0oDRcld8OR/zRLAB7U4Uk1ottQ48TT
lSb1JzVyRVvddqEEx4VGna9NBaiCRD5ggX4n600WKOYo3HGMBsxyliI6ydDzdBolfoe2Z29VMi3t
TOIgqiU5B01oQs59pVzIXLY2LYAKTgB72vUCReSizyuQvRm1XWpSY/fZKCxVCpFhDc2FQjDdSlIG
kBJLn4VeNy6T+Ktp5OcK/FNDXniNqWIOMI5RCI4iw5kYmr2gIrEqwAL8xDRf5lI17XKIW79KYt2q
gNDx5YrexxlmY8okkEPDEsPsNaX2XdJCycLUQuIqYvT7rL5p1Eo4Gv6EzEmxS8KZ2xjfCkGL2+yL
rLB1Ou2rGFAmtZ8tdC7P6D87alYFeajZndR6fRoHRqjvxx5SELnO7XhoOwx+65NV4ldUUXkoU+UA
/ZXeVsJSBxxqeBcyguouji5gI8SOZ9mOQnKnzwmxjSSF6kHGei/nwp3RuAF3bGJpovg+VDH3xVTA
PFQ12ss5KNpJ6ZbhQqBkBnFb7tJBLywR0wec3A9Uxhwlj3IL9DQOFEhOhVIGY1l5oxTdmvpw6HrF
EUXtlApxIV7sFkVZWGUk7+XJCKZyCkAT9GYo/VGT0suErDiVogNNgP4shDVohTeZipfoTerReHYZ
V7w0kncxcPIW+Fc9npYnva8dIarzFAEvXja3Q6b4sl46ZsockpNAmzCoXEDyihR7mrVeJOTnpKif
Cy48eKBvpazsWTs9ZUSzMEtw0hEuqUA/65ESjEXR20yJC6sxk7NpRE44FT9LbQoKzcAcD9hNyoq9
QYYlEPPwGuIoMCO9gKlCxep5cc4k2ROk3w+ygjYZexPmtKNyfygn1e3VZCdGpcEVSV9okjtGor1W
LbGbUK2tVk48ZpSexIlfks6w5XaebTJEd2M7vqoRixxlmCpLihVQ/lZRkGjV7RBX1Orr6lKx+TgX
+Q+KOiljukUpfxlVZKxx7iumyK2oA6FcmLxSQga7GcJvGJyzuDE6WdcBgBC5Uaz6xSCcKVZi1zA6
5gIeZ8IZsFMi8mTXJJMrQuFUhL/3MnV1rrpDY57nSH4HffBPaSoe8xaRp4xLYsIqosw3IgL6T6k+
h5XkkkKALLksvYoNvdXOlf4rl2OU1GTVVfMQ96zIuKVJ74MBiDPnexjnd52IgNfcaQ32JLfqXTV3
nllj7jsDDtLomSXjHVQhWRvFRgUp5RKQZZG5dalZraruZFO2ExUDUeObhoHuTKROOXCnNE00tvVT
REIoHlTc45GeWjEpQG2ZU1udWhcKLZoGHN4IYDo/A0tqU7VIbaUQEGIS3Ws81R7j3UPdATLSdLEl
Cu2ZRE2AmNHWQuUyIrmgTXkxSvWk1/RCOclBHSeNt9CVCgiudht1rcXU9q4DD+pUFjZnGFhNe5uE
8C1m5VV9fGFg82WU7rqkuYi483PZOFYTpNtABSd3+m0mIwDOigPnnR2NQKJmgxN1KvywrDlNG7px
HztSFQchr20FaCpbFr07IBluO+TjUqaMgSybhxH7AEo6tQZTJfvcoMcl8AUzhOxXtQwLAQGvhlZC
Xwhm5ZXI7DLXdkWVwDO1agZuTummJS2ceIwkpKxiux1DP8uLfkfx3p9ylbtFn5lWrSsXXdV3Zmee
w6T+PobkICv1XaJ0v3A5/J4Pdh7mXlEvvNpp5LKYUKuujBOs0zV4fZzxsNtmRkOXonaZttFxNEwn
aiYbzLKeMY7A4Jr7MOpPwJY/xLAxjxZS7HSMPWF+Oj2mRvOAJje+QNjbScSzSzFogF8L6QalZreD
+Na49GcIRGra4iLN3V6qk5sGtB9LPNH9ZEbTufOstyA/lVpXC2vdatr8AB44wIFBs+s1lLok1vbj
YDoVpxfSyn6SDP33EJIePysuC8mVoygsIIilObLWuXgGj0qDw0zlXZsLd6H2rpxolO4Krtu8JTep
gfKoWRGvDhM7raODTECHGkvfOlHLVkXa1MaM7onAw+Rgt9cbahvj8L2L1be+B/293jbFWWb5e6Px
J8KTyGojuBkenVtluqvSdqey6TAtxA4Vf206HrtNrbxLtRHwmRJANDjbRV03/jBHTbfKWi2DaCCg
yVT7k56YMmq7FVT/AFJUovlVj+gtm5S7tKXfTSMsXV1Ra1eL+/dB1PCWaa3ssjFpAgRcbqpNDkOj
zgLL0zEOeVAMNXepobkmgS3E8U5NJWGHhVrCkaTvZWJCcpi1L4hvMHVcsQRsScW5qXRAASTztaPy
I7BWKCrXms1z9RBmDCnxNAGJVNS3ZMpB/2UukiFpdsxQ6FC6LkjCPHQQPfpRieYpgR6Em4V5oIj2
UKW6q8Y3SkYae2T5W5WIS25mZ6OOHbAePTRN/WQizOwbDEyMDfulS+xJz+KLqoI+0Kx9s6S39Tzd
dZl5lAU/aSOzdcQYVtQ2p47JIMgUzcM0Zr+SsH7R5sFN2vll7NvIUrXkuauJ17e1LxsxHmASQG8z
stGR3YHvL0C+g4e0p344Dq4USZ4Sjue8hnPI+J522a7S+/swK78ZxjLSweS7smyeplq7V4f5ltfa
JUWsoBRy5hhpjsgsf1W6+qHtM8xT63nu9LN2UBHoZVzv3E4p3BmHgxjm2HbDfY3ys9vrZHBU5UWS
6WGM28piiBabLr3oVX+mSeZKWtcHitQIizRpbWty86NV5kMu524sF/tc1TzRlQc1xrScIJ01GToc
fZZaktxhKmNge3AqThZNm7uuN6R9OIfHUc6MgAlS4OmtUkwclsNByjmy2KnczX18VtV0N2rmfaZk
F5JI7x3m8zUjnDDhxFAsl2W/lObZoroEgs1Ws6FNd1OOQljRWCQBaaPbVmp2csgki0hqIJLutk+1
AQ5XHdxaT2tL46oN6VPI6ET6AcRahymq9vU8v3Z1cSlYtFOGkHthyF9iOQnhhDPpyFL+a4rr4nnu
YU3GhGaTBrgN+OSzx6GcB6+bawkPEYDvyLyCXi4V7C2+5Qpxhkh25Ypd6lk0VmtCvweYI3cis7Bi
Y7TRYyiXNMeTSX7fkeG+Nw3EaeDZCGmgFSgbstFnhXzHmOrGJESA1pW3SlL+VOhPBDKh1YwRvH7x
TZGLnWSap7FtqcXbOqhyQwF5Zng/6/mhb1RqjaI5Abp1D5E4eIzYC0kKWZgQz6d2h7rFnmiay5PK
jQBYs3SG2YFWD1pdu8sZYPyaMcL2NQdaaM+i1d18GA6FiihABbM7DYeXnJtObCZOmEheFPW3ZgWL
CPPXsJ3O4Lb/NtXgfGyz93FQ70jVQ2QkfaMsjIC60NxWA1V8PclensgnTtSzUpfoEzSaq/Zsj8RK
dpKpc6smdTq12eHnRru+k36NnfZsdMaTqABA0CXigNgBIlBSZVFJeDNo/GZZ4k6DVkgvwgeaRQjB
TU9iGEStuiNyUafIu2DWo+eWSgEfDTtOGs/sxFsT5c+GRs+TJj0W5gyTSfhRTnU0mpsnZY4CxQAS
hoo9yL73jZa/QgrOtGleI3WbvKicbgch9mFi7FOIl9hzqaVI0LI32UCWxUcX4J3J6kny0JH2Ni6U
29GcMT2B5yaZpfeik4+YwLzUSuXVQ34r8TaDekD8Nhq4l7Jxn3flLoQulJWP8Q+qqK5ZZR7RZYf3
EJqg6uwSiv5gpj7oc+NERNzL9XBn1skRXvoXHAq3+ng8tIP8K6mHG31sjnE/vMWgnLNHs7/R5tBl
eNNnKXwGyuOB1925oBCnVchBnYUH8SlXKfTbJlPh/Med0YnYGaf2cWjhhtJS8coaUydZnlodWORd
EL+eEuSrlkTCd4EUCuMNCLSAsMhUAKiQ2tmsKY4q4grbSDMbjJOHEIKeXgI8NfBjuTe34YkWuo9v
D7AxSSGR0TkqGY/jzHb6MECVpwGFSR0iWWJT/r0NY7wr5reYJkEU9+7IjGdRq8IxoyKQIOQ3K9El
r+mpzaIC+ZpkV3rh4Jd4rMue2TTjzMAbDM4/YUw7aK0fIx18MTU/JtK4yxLJ1jhy9K68qRC3Vbn+
rMVRQAuCuduqOtZK9yPUO6ebS7vEXZjKcFdL5GdZ9bd5nd1nEvIjPfc1Xh2gtP5o0vlHM4uLKMcH
rUIV36CPE148lXN3rPMdn3lAjPobk8j7MGYH0wRFyZgHQx2UYXVjFrmvjuoD6J8OitpYoWJ6VA09
HqoHk2t4fdTySEX3U8T6pWzjy9RK57ZAbzenxnM9R35UJ+fBYPjncno/ZAMahIl4A5+3xwu6l2OV
W0NkGI7Ua09DlQprzLQdK1IoQdaaK/HpezSkQY5iOnLVFrUuhHZOHMNd4rb+NLvqflDzfaO0Fnjt
vula5ZdtG9o9WOqhPrqfKPIYk47O2OiNFRe9byqyPUL/02rj+CjH9QvYLkCmbJ5CFt4m3eCKksN9
EPmnGEL4laVU0NuTzA1bFVNiM6N4AEcTsUedns1kBE8zM2GNmmeak19NmeyBS+C9guIRgyYH+OFc
DdTDkB06SiOG7qVoH3UIEM1wRPYiMMIly/2vtlDAnlJ0tcVzvEoJMuhhrs4SqEWDUNLfVLVy6jHT
rQFs6EakWmUborrT9oCY4trk7JeYGVTm+QNVRG1zU/4Z5xq67GlyCocmkJn0BqzyZNdQt7I7nSI5
R8AfZpO3/F9MI9Z2H0MNMjbj+z4tXmKzuFUmeT9mko9eYRaUKkpjbQESUZBVAmUW56dxwHQk1e/l
NkTOZIav4Fx+Q+oT24VKQPZTiEtUVQi/dF6eZ70+jmONXJIeecpPQmm/T2U1QQ2iv5Sasp+79CEc
axOFK6O1IgGxgdnA3RmIuGGQ/0AN6nuh4BSjvLoZWtMZM/Y4j8QribyHuuxPphduGScYXR4y1Spk
tB6QaX1PWg0kznpqD4r+LpXySWfpK9eG0IWQyb5NxBnY4AuLGbf00gQmuDASqwRJgpNKWm1XJa6e
PIFKMNdz24BgB16B1FeHkvlNE54YmmXuwAonkyQoWxUXTZaLY1i1PKDVnIFeWirthotDSoxnVPEP
EPm7H4CyHVuGvDjEDEgNAQNYo+qi0XCqe+LUIueppRooe+kieh26GrwUUf+mEPmmGLocTY8M+65n
+Rxy+qLqTYmCGNesWBoxTQo5dpSVbOBxjIORYKA9bx5Ew05hzdGUyer0cVLmExFIoCJRWUU3OoaC
2AmaRqGPgR/FLvQ+Au5JZ+g9Q3BZH3Kr5W1vxR3uazTrj32mvBQ1g0xJ9GvkoQ/CjvtG6TV8Ki1M
uNON0ICUzc7+R021jyL0qvVj1HpboaQBSwSR30JTDL/QBINd74Yb2SpOm3IIGz2Z9fi4PDe6ITrg
HVtXuMxVgvpXeuKPPWhA51d2TNwRHWtIcrx9vdGNPtpaXwrUz6yIUj3xxVy6ecStHNQAJcKXr5e5
jnH4aCPoqx6QKudVqOPhhJCW9s5Og0PBXRa7FLI+lmYZP1EKSgHp2GrKX8eSfFp3VepXJFnJ6EI1
Dz3vyQHcvPfj2Y7BOiG5lSt/mxs73aF6mNoaXMvrf6FqcrXZoBrQZSUK0ShdtWykFmODSQG8dQOm
rp3sIshp7dKO/SJ3B1d2IpRLg819X28Ufay6atvkHbTNE4p9Q1AcMHLDhrYn1bxxdpeuPvcbl5ZW
/pMgblWcpPQ7vw++PvLlhvzZqvr4Bas2TiUpmcKnBRG4B3+V34EPAQSOwRYfwtbnXfUvTAEaGCkH
uLFPc2fWXui4hSrfWmHlCsY6lakgwES0qPcRJG4S5JP/p2+1xoqRrE1ZrgEkwKlq641hA9ptKdG3
niF3e6jz732/1W6+3vf5+3jWiLEhN42YtriQzJ+OhbfQ9mMazqdBu4Fa2bCDNWaM9VpXt2RZSGug
XDQBMqaYQS3iXdwMF4J5u3jM9oSi9/H1R73ucwwwooM3kCrIHn5v85FYzNG8SI4oPQhFZ48+cQw6
PCDzBsASBFmZPbxPdNnyhulfb5p+WnkFzRf1qA1yDUQXop6HbpeB6bID3hHq47c12Am3Bkeu8ohq
n9Zbedey62XEbEgTF6FPHoD1j7p8z5ziqQEIgzrNSdptLXr15QClLgUjo7aQB//+dSWtN2IQLoAK
QX2pql2I+qyyQad7/U38sNGV8xaii/oBBU5MOB3n8aVrR1RGUB1BaSZutlDSW3a6uIFPgKSqbuLa
jNrlQiw8odgX8Knb2IsNb6KsngNVRg8mxmgUrsJOSpAohZs6Vstpf+F5lZXvL3hHxojBGmgrv4Bh
9qyFBHI4zTkl6l1oIiuUAMDTcxP9JghdNR09SQbZOLvrU5If797aPgY+qO2AlqCfHRea58yZrOIg
IEqQepv3beujrh6BKgOjeBkByJztUMu2pfvlqS+BMUZdwoFAJyTCd187l+Vf/Oobrx4FDN7NUrOg
jFHOdTJoI7YNFPyQgtAA9Wy7G7YiqP+AcPz7Mqzpa3KTz4Is33NBOEpnAjlIaMniu84BoARw3hqy
/ScJhNqQ0YhcNbG2bshiN1/sma28mtbELeEd4FDKiAaklhaBEg+/UH0P6olsfN/rLvTDfNjKpRmS
xMJuAEZJPY9PUAv3Fn6wycbs+L/IY7ZkOza/78rZdEWugB5MgHnzRdu3IIHunuc7VGRUd+q9Reh1
wfMokGB5MO46yWKnLdKFqw71045XDmiQwzHJB3i7rFVRndCtZGKOCuDA15a7cVfWLEQ5BeUiCrzA
qVZoO2V6+CtXm3+GGvow1pUL0ioDPYwMD2C0W8bGiBXvh2Cy853kNwtX/kaMsbWn1Vs0EcHQaA/B
sJA9QzTU4tWWNt7GU8RWHgZdgoJOCqLZUZ12XZceE1Pxh0hzBo0cNJr7/9shrdxLrWEKCP0tDDKW
F7N4ySA88fUC18lvPqxtTZdA0HhF6ZwvIcPCDdWCE2r6oQbxd5DIH4sA5SmnscVzOTvzFv5q626r
K0dSd0BgVf1i6bEV32Ga18l//UVqhF9hNWCG2rrcG/axZhoq53bspwRJQqJQS0pfWPy68Tk33tw1
0YHIRDHny3AS8+ubKbYWzrToxyJnFqEcuD1dsnyiL3yxunIWDQhTzFFC0xwV/J1+WJzjImhEg8Le
+njXo8tPprIKWdJKohpqewvAWNjUxmTSfW6btnYOrYW3IgZr4hZV49aBrfwHKltNi5IRQhghPYBM
6CbnbCNA2Vpi5TN4ozZAZiM76LPGKSRQT+bphqu9noF8+nIrr9GF6IIZYpl5utX2hTMf0gPfh2+L
rUPB9ND5zUn/thWYb16vlfMgxVhiUB62UWMCanKIE9+Gx3kPSDaA/IW/OUa28SXXyOVEbdFrLyXY
/klTreStuaRuDMiHZNEMhUwLJb70nNn629d3bsMlr1HMed8qQ0GBQ5e0oGtmRzef22qXNC+g+9/y
lltbXEUjsV5Wcy9jrbFsXrRJOYM9K5jG9r3CCBQBHkwWkWxljeo20ryrFd0blDmYcuWUavXz1/u+
+ls+JV5ro4p6hO8h9Eyk+VkmB7ZJcH81EPm0wMp+gOlT0cyCLxvFbA3pw4QpumGL5P06xcLHKn/E
sxgGHMYRIULjmED0eOleuxBIUACG5tJg8tHi3biOG/tax69iUsqSqoBwkfA1QSehDAE2kzdM5c/E
gOkEKgUELyjVMbgOx/0pjYSOE1pcWVj5UvdS8hLVHBQeW7/vBtSzgXCbOudrc7jykv++4uq4+j7T
CTVF5af6dDclQGOlrMSr3o3vpZl9n8K8sTsIjANi0tsVvvUcA4JCag0kUFC7DfMard1JPrC5a+xZ
RzGyrjfCmSvJ4G+/cX3Y80y1uZvxVZbkZd7xPVCrEzKV5CAOUrvxRf4852UxRgEahXy1bq4ieUPS
SmkQ6NAl1QufXjLdUxu2ccxXJqV+X2S5pZ/OuZzyqeo4q6BNDOToOcQIkzFY1PxF0NxUgLQqj/18
9/VRb21s+ftPaxJ5SttkxMaEDnEa/ZGpx6SrNm7JlZL57ztbvb1AEuDjNnoFOUHFi02n+OkIW7ig
6M2c0EGqmQvP9Fm4Wzg8841I/j9YysfhrZ7lNuc65xJWX4SKpx2x+H66rXfGYQw2c8w/g6jfd7q6
q6SY0go2tKw1utMO7cz/eq0/H6vfl1pdUiMZEPWKqfZbY7zISnzkudw4NBFunNY/Y6JsMW9tGCj0
Q343FjHLqj7FZoUW/bPcB1FSAatznMLMJ/WB9IGqeJIYtozn609qrJWoSrVowybBJ2W+4uXBHDAF
Fx1chQeBmu/GRb9uLAARQ8FYh4TTmu8lDRmXSKRWeEMEDpBYEIe5Nf35NAZm8PXduxLL4QSpbpqA
LoBuXltdPlGMoygg7bkUzB1MK/QOdzFL3oKl0LBCywiifYEq+saVv/JMYlkF3kwH3xCIeVbObGQp
RBJaHKNqGSpaWKj4UJuO1kJYjCk7dOjBXeLQfMO/Le7r9/zi92VX7i0atbqRumXZKb0PTe0g5GEj
jvmznPT7EqsPmpVZk9QFvJmeHgv5Ry4eTQyv0yTasJKrV+/TF1z5M+g8pBJNcXBJD6hOC0UtHQ1d
uQaYDSiQLVae6zb5abmVA2vSLmvqEDdAGoGIUnPtADT8LqmRnmEq2GJK5OWpmtpxb+4JoAL2KCne
hq0uRvHV6a0cW5mIUEINAacXc3hpTgybABjLOYZAzBSKAIPxZrTqU5RVs91U+ctcx29TruY3+ibN
75YlrTxf2UdpN9b4HppS7XW5OHcT3RAU37CkdXRBjFHjpYq3mI/sWTISbit96cokjWw5HbdKJ1df
4Y8DXoeRnQrxBZCzVz70uDMDOnHRPsfkwddHuPHV1uVPvTD7nlQz5tXn7AVkBHfNaLpfL7EYwRdG
wlaeJc5NBIwTjAQAsKe2m/ZDVyCJCh0MS10iDEcpuryx5Naulr//FMCYOYsxr4JPh3FRO9XshXP1
601dPxxmaArEOYGAWa3AaSk0U4ZTyRJwQQqZFa7o2ZMi5M0H9vpmPpZafsqnzWgxm80Kgx4g+FA9
RYLQD4azJmBK3d5Z9OVAbKePm0X4rQ2uvNkUyl0mMWywz94z6XbuqW1KG4/O1horF9YZehfqMo4p
bnSMRV7U7nWYtipmVyMFxaCQ42AKU7SVX+hDAB9LJUNE9JESQDre+ecpwcdif7SCawwUEczL+Umj
OkwprDjrMDi0+Wr+RYn41aVaGYWSi9KgY1H5RVPQhyKmp3DEMEIc3k/KxC0+KUGv57us0WyW9T5j
vWPUcCUS91UzuiU9Bw0nccj8f7R92XLbONftE7GKJEASvOUsyfIYO3FuWBk5zzOf/l90fx3LsFpI
p8+57EqXtwBu7HmvhXHhprSlDjupWECR1AJbppiHrMqPRsJ2HQibowJZHokxnp0nkzUVjQ0myRts
xYCYzWgxZQYuaz+r0MqcNTsylOu+QJ2iMq0Cs5QdXaCumWvmsTMryR4TVU43T8fGyA9pyuwirZ8b
jILnbL1rVHYYNUwBZqlT5jlGc8d7sEX7LCkfsqh3TKh5xtYrGs7eUiifu1JyExL91IroJg6zQ2MM
P7G27IRZ4WNM2NHS0SZF4fV5clBryOpXlNUXW09Qg+6LHwW2xyR1sqlUunU3YVSaOIkqHYyuvFpJ
cVcXKmZIKX7HdBXlWWFpEQWE0qTO2EMCeru84gMTPUfcGSeKR2hyPYfh6qR52WJ0Xtnl5ng/YTAV
eIG+sgA0oW1vjahPMJ5YozlKhv2kjnvSYQEOXHQHIq9uYva+kaozJmV7J5FA5arqu0WRE0cGrdKk
6XvM19ukT/Fp0ZlrS38CA2FdrUc9ruxUAscCZufAqnE/9+Rnj89dZ5o/y71iZ0WkYFFJegZL92CV
hfxhGT7HZQNG8BT0iiH7KkX0oVoy05lj6ftIMYOP2D638U6xsxOCyIwsz2OW3y2tEaigIMFYXQYA
FCl7WvNJtVET+KTF0urkNU28OgY8iQpce9otdlwpit+M/YO8GgsspQI6mii10b4JbaA8OAi87Xip
nHUAWGrIyqdJXXfKmOwQ23xX8+q6kkxfo8ieShXsQ/0xl3ULvA+7qAifqRx/Swtql8xApxKLjyvt
bC1c7SVU3WyLLdfGCxfATenh09ChYylhlWSYNexuDrqbYq1+H07gsk/xv2EVpxhWJykBLwZ9CweK
uHssjmEc/lzl5hmAvJhdC59ZCSbKFOtvXrrRFpRl+B1X+Yy52gE3UjY7jDJ4LKt+EAVkTpGGFQJp
wrENtdO8iGCxt8KyVrWuxJHX7AAICHUHaHLFlsZkucNmmm/K804uUEYZyC7MEVeyBBAK9ZTsiEzc
WNUAb4+ojul+1mFTgIJOrCnSK8QNu6idPNUsIyuPh4d+wZB8oxzNFIvMSj7fd9niVoR9MfXCz43m
UGGf0soUA1EcVtmyOMQw7aoDP0dK8thL8mzFHmDtzkl7TMLig95H1yut0brsNZSe4IwwkDx4/RQ+
AOzcXsMU7cQheiLTqLjDWIB+J2oCGpruPK+f9LTQLQUb6IDpjO+AWwWeyawb1Y+jvBjOpNEnRck6
u6lMx8B3TpPJWxftGK7Jrg6lIF1Wd4pid0wUy8jCYOkaT5ew6UQwLTxi0y+VS/rAIiNYI9baKN4m
NomxQY1fDWDYRHEmaXa7tS2Dqu+V3SQ3LuwIqOmx5aeY4VGKYcTS/mgsxn1s0u+6VtvNsCzfopHY
CsEKE7D0LLmODrRUnWmcryoKohOscZUNu84nsu1pj7rdxtWCwqYBo2HA8oD6bFicEvlTTInpxz3d
LyV2CvPmVqr76ymru+tFxSvNdek5btPcVlkhVVZUmrJktUz6mTW54WPxeMWweuE2ESpASnU/hLS4
Muf8aQWgq0cl056y2MvlcQ8rFnQZMp2xBI4AHVos38WGXeJn9UO5rct2uO7S7QfNwDb1ksEqEWc1
u2OijjvWzWCrA2EvUb0mwQ6xPmR7dW6RGGKROwT45G03yCjolasrYcEPPITOaLz4AGfRpGsMtmI7
CsCvCtb8ShqUZo6Wdoa6tUmg+aYz1GPvzKv5ELadgwC0D8xG2Xd6fEtNECTP5rdZJs99WChYkwAA
kSxjbDnsi69NtCRWPRSf13bCMgN2g6yKDLukQp2vS49mHnq6XHlzEV//Scj3K0OmXES0LnE+1w0i
IlO+pmyx27zFRxXNX4gSccoFRXk/5Xm6VTb6b1i+wCodJvttRbYkwBS7E7zoagHD/TEUxEmC7JVv
PMfAAwAMA2Ixtu3Q6FP90ySTZqnJ8CnKV7+MGyJI/c9Hf6/3yQVmGtbBs1nBQbGCaXUj20eE3FRM
kLMJpPD9Z3Po63jCcrVP8uoTgCOtnszPmIEUHEaUjvO95pyQRkq2dQ1yo++NgN1iYxKES3rwJ9Qq
bwoafJd5xjhQz2T4tax6mlAMTpPGUtefl7VdpId8p1muwwIQVnHjr99UgLGMsgN8bNs8qh6WA4FX
cZc8iKaJRZnOFsqfZDr92utdUaEmq80PUXKtGwJdEP199e3fJ8naSdpW1yZkfgDD9RMpVoEenC8R
vCZrXLLbY/sWAMIM3wa7ioiyd02SYKk0PxpjJOIzOa/avzIbfqY+TFtaRB2ua1I/0DHyZ/U5WxXv
sh78Q6bxKoW7tAa7Y3IMlFXkT4qnBe1tdGceisfC7Y7pDbDUbWPfeKvb28kGmGv3R/M5vK++Xv4V
52sIrz+Cu9ZWBiEtsDwav1gKK516gBEggKKxPVYPdTrYRiGYLBLdLZffG6VedDXLGh9LRD6W1qIV
y2LV4Fw+1j88stdzbT/jRONjrSzzkCQtRh7Cu9DHUB1GLL7N9uziLve/McG7fa33eeOrQM6JFblJ
O83E19ymT43+AVhxzny/2rKTwYd6WNa8fELRPXLeLCvJahY6GnIKgElKc9zNg4GNQNESgEgMV4iU
ZlIXBGtBPjj+7HQBtgspLBMbzP/tNJzLaooiB1V50vi59nXSP0oSaBFFDWuBqjOunxJlwJAgQPH2
ARf0TIocy/B6YFLgBsxNhu36+Y7WdSVQxLOWkSoAKzAAhG7wQ7SKNil6OsOlhJm0z1OQdzaiTYCz
n+hEBPeJBgyWmuYAy0g0dDGQPNWAqVpXgYk/a39PpHBfqFyapsmlvvG11PDSSVKtfKI7FWtsRZmt
f1IEfBXG14ObCm0a1qLak+sBVYI62dHQv6xxZ4ai4OxPZHA+sWCaNkodZPyNnTxliKG9zF99Cds0
mCVap53paAKFOG/2T+RyZn/FQHysG+VfhqKVMf2reeZHMnrFsXFkr3Sjh/6oOsXNRm0Q3Zj7ZVfP
1nIQxQQCteGrx1hXUbBADM009dVdithLUS2qiioQ3PPmQd4ZxpPzbi/kxBLrFXBcAD/2V5lQ+ou9
VrkeHKBejXbmiDvQAk3l52OHAoWBbp1wwUB8KtFk0z7o6YdUFjS6z98f6A0UHbCjirz9+8m5iDku
eZUiSIjC2xpLRS1WH9e8FqjL+cO8Stn+/USK3JtVCRL17SsBe6hgrs7uSfKt6UXx1dk0RVNlFHIJ
MxjfFGFmohZ9LcMvF1jENUoJW+HzjuYoGwFBcLUYlPCyZpw92olE7iEYSsK0KY9af25v6nR9pOPs
RFEa5ORP8ssTQVyMg0QJq4swYL4ZfSGoySbpVQrdu3yas+pwIoRTc6MbRhRbENdsgI4AvLBUtpdL
0Z1tf+XdYzqRwildoqrJrEyIMhjW74fkWsvl3X87B6dwJRpxVQ8iKX+cP+bFYtfrMZRagVaLjsEF
Lz34VeJ+KBB1jl8w+mSRsvQuH+O8eT+5Kc4rUgAA9uOEc+iPKGq7JMSWNNDHjQj7quxmdEuUIx35
q2itRPSMODcp6aD76rbSqDQolroY+0r6HGc/8wEU96MImFWgc3wKXpmrsnTbqM06PWjsjtH7chIM
2b6QUF3QOD79nkMUn2Zg9GGYSN9LnwqsiqCRgd2c0useJXvbW5EdeoDTsrPbyqPVDv1awGb8t+fF
p+ZAauqJDjgvH2iAbpb07mzKt9E6ChRTdKOcqQCQ3Wx0KTCdRvVH37qJ/nWMBQ/svO5rmG3TFTDj
yJyG6BQxRyynjW9Mt1UV2TIGCwS6fzbS1X6JeJksOnEavVmoSpOVrY9qubpX3Y0XYoys7Ef5gJ6H
lzxHH7Aoam3OVzRrfv4CX0VzURVrI0ViJQL5dMgO8nDserYLW4Ey/MPjfpXCuY4uViT0vmFsRxOY
thjBKqwt42KajZ5CbodWDHiZh9hNOoFkwcd7mdw+uVmyFmWlx2vjkwrYZ1EUeXmvzH9mu16Pt/2K
EylLBziLqoB5pJ8RnHae6Q2NVWFif9QswwcJJwDW7RgleUFMfN54MRPDDwxsnwZnlleagGFT2gqH
4BWNlMHuJ/SzyHHOf6r0z1zZqzDOQJu0nUIYSBgv+brChxqwv3/5HZz/WK8SuJcG4shU7lX095UM
fGEFgBz1XCDifHVS+yWDTyrVDsnXuEXR8Qz0syR12wKwsx/YCgLc+qro/X65y+QvdX3/n87GuHdG
+0wHYj3kdtJkzaOK2FBoRra/8d70v56Ne2V5M9RgKIA6/D3JOR+Wm9+b5DwfC76K4uwu+p8Z+t7w
1lXLAALQXOnaancsdiWmil7X9rcuHYt7XRn+dK0nW4TjhX45BJt1RG/dRY9Y8n8nITlrEzHHzAyN
UIwCcocDGrYyLAkyICNXFOAcg1OumCTZGqgQpuOsyp+I4s7G4nVJxgTNhqG96pqfSy0Kc1/GFd/d
HqIYYHrJcGG84m2NBdBWbqXesP1hxMwnLHzM1rgGaJwGhDuTPAH927SHirjSBN9WyzQgcQQ4sXZX
q2VirbWWWesi5fY0pwejjoEpXEw38VpMdpWSL1U77Gst+jKT/INSBFEplUBTZe5cTUGnALCLrl6d
AB84nXdZREzBkz7/tV4PyGm9PADL16xhNXoV3WrgOQ4msDD/yE/CyMqEGIai8bxhmJKogeKH2a2s
SgJ5Atqcgq6m5Fy2EmfPwkxGTHwtk/HULRSdX6aYOEuh7vQCbsQwMPAqCkPPKt2rFJ66ZWmrqO4X
2CJQMRt0X+qC/O3lgbzTOVPHToBqMl3nEVjKFf0L7EM1KOYqXmfVHmDbCtArGL7ihr1V2swV3Ns5
00fxacAtvtGLK5wnzPMi0nXAw/mKrH+dgN7t1lJpXrcRxiqKUPtoUgMQ3SCKted1ObAuvEnH8NMQ
Avar7uhuNtmO6dIN6IztHI6hb+KgpUtApuwAALBDYWQtxodapx2BIS5T30y61F5H9Gjj9DqJQNsS
lgTzP2DZLppasXIwfGPqAkC/tbmrNbJvzNkyMOtjRVImW+0s+YWWfSTYFCFT6Tes9Cbw/xYl9miB
L2cAODje1fUY78HVqFkKFFygamfWrynmwF6vjPPn69rMDOk8Eq7j7MiubivB/LA8DX7hyw9RBZZs
6uWumtrNQwp2GNGDOkMb8VY+5+0BGI+++TxjbgcsKopTOhkYAcByafqVlzxot5c15KxOnhz35TpO
YjSJhUlHyrWCc6R72S29DGTcIPzADMRt+Xn4KiLyPPeUT+VxDr9X4ghU3BKWUpX1ptOxoZqNLeDr
sklg/0QXqXIGUO36BfMkYYHCKCBXXMUa5ZeLBHIWgOf+gHbpzXd7SUBPLnJuAYpYgenez0rFN2Ia
YOTl8rc6F1ycXh3nFLNuSmppBNZh1Y/BOssf9UnyQpYcO+D1XRZ1tu90Kmv7jKenKaihVzPUQgLp
X2Njrmg55mjwpl8ZGFBbK3vOnOxGhJ9xzgJTYqiqSXUDDCKcVCPK1TEEgoYP/qenppF34QTU/ctH
294Pb4RPZWy3fHKyqTOaKMcQEKZlN7anxAeNmxvvQ4HpFR2Fs7xTb2ZL0aql3xqxJYGAwtQEBznD
f7Rp3OttcZZqmE1lUacCdgnAVrpPJXe8AQpk6hU2hrHcFoCyQYm5NABGbGVqGkSOiIfvXKZ1+hM4
Y4VS0GQsU1r6tZpimIxNezmbAadM7kbg5Fq6UqsizTz/Cn6dmvfSo9wpCoLDygfnDFbOiyeEY54K
uGu3sKmj36T3imnLB5HzFnxPnlWtbyrGlLXG4GgdRZYMqOJUZaJc8h+s8evhOJs1NLPZqqwt/ppF
Li05DgBub8tAbKokp8+sJRAtup03yK8iuahekqo4W/MM76EarhtAs0dT9bmKI9F3E8nhrFfVMCAb
kaZ4WchKFkx1WokLuAUfUDy29gjkRcDAium+/8GSvZ6PsykLzbMxBTs7/Klss31sd5k1HxJsLU3O
eD8/Rk4TXLYwZxdhT14FT7UGy7a0aouvuKFgyU/pt2neTZWNyXxwm5duead2dqZYK37Io3i7WBU8
SpMzPSvpkgjjdQUGc7DN7NbyfWF/G8FAlfmDN7uVI+0Y2O0KB2DZx8jD7J2fg0ce2ES3omhG9NE5
E5UBdtMEZAkuPzqqBbFCecWayiJwjCIpnBXqKQizBxOq1VC677JgVk27kP5kTez1q1J+j5FGSsTK
FRY9M0ZEsghqD2o+2tWQpwelkXPRg7lscRC8v3VUciwlobkZunaw9T0mOlGYCRJ7fJn8SL6nVm2L
piTO7haenpGzP0oDzGqZLeWL/Yk/oaTALMPNgP45ORUoHbBoGz9Kt6Ie7tnyE6UU1NNUoeY7+uka
RAmKhvQRtQzj0/ohwUJjD6ZTzBCPQmLes9pCUcMwCMO2Jp9MakmTxWmLIKNZ9aMxrcHaNzfg2/qD
vio4Z/4Ww/spQrCB34yIoOL5QdG+GF1vdeRRYGm27/EumDkRwumIYmhLirbuFuPOSPItNu1CByxO
uzxIhsNvkNqdtS0nAjkFYdGMwLOEbWmd7Fp+wn5Dd60EoQNsAbCwZbvVbbwZ3E3CxslZt38imHNT
cdSValYN4KVR9mwNnaTvvUqOfHMovwku9ezDOxHFeSpaJlOHieISoImKp1wt19rXje291C35qrVL
ZKaWyE6qmyG89CE3pT2JSgutBpB5tpYvUxzZoWosU7bUx9TpP443E7VW0EXL3zekgsiej+m+PEof
pkP2oNnjMf8sJ54ILVN0CVyYbGSzVhklyMZXLE5LSWdJheZevmjBQ+T9FNFAZrMqcYnlI8kqF2Cq
qWBLEG0Xig7CuSCSzaNkGBKG9MBEZCbFHc2MT5cPcj5sO9EYzgGBaI6A8Qw5e+soXvucfN7Yy5Gw
g5RQ/zoEIm05m8L8EgfCjrfKkgxhBeM2b6FUFJBgQ7Td2LxFbZTLN6fxDmgM50LKzQEtUjRNUunj
vNxdvrfzGQxKlLImYyIWY2VvD9JF1MjzWQbq76cFyCvKB5C5+BUYq1DKrt1qN67WF/3buK92W5dP
woKAc/kXvBTA3r27k1+w3cHJu1OaYR4XFTnUNu74qfnauKuHZKq+ijBw427FdI1aE1iUGkvobM/p
v67Lmm4Yuq4TfvJGLno6xF1XgQS43GF7cvU2cMFvupXeq6hYACyytEX953OeFqPfKKPK1JBlnb/y
aUbqXWWorP8FNQE0zF9IBUJYi+3zcZcLWSiV6xQ7KzI/izPmeliAhQ8lEcTB7epheyQAp5cLokUN
4WZoVwKL8g+ne5XIuSfakHAgI063DcPNu84Od8uNtt9AO0R507tYieFFoGyqGzrTGANN+1vVycdB
b2UUKl6i/KKzovsNBBPLcsF6vxnq5UH5gYFZ+7LGvpu748VytsYE7UGj6DmgNh3DWp3YLq61h+i+
dcBE5AHe+mDY0lFzsfSzB9PftWbPP0pbhGD0Lqt6+RXo/ctMoxuqMWeCjCaJVhDkgVTTW/zqqd9l
+w3HXH8ge/Dbwv+L5g1f2O5PlYmXyIU60hyHo6JA4mKDhSsI77YiehIQZ7tz6oxWsV+/Jr5+07rV
UXdUBeMxwM09Mtt8rp3wCNYuF4uLDcrswkfFG2T+t3Fq14w0n4wSv43c5LvsugdTjkVB2mpnLiIV
u0g28E47YwHIFvwE85CXdeKd2jMNLQUgc5hoLhiUypwqmnpqgg6xBNDaDMzJ+EOl2YskueDqsUE7
FZT9Dcs/x9G+mESej7dhvGROG42BGLAnE9hQvbzYMPkiB1m9DXq+wcEaqv4CkloC6dq/fGSBXH40
BHtIjTTXVeFHVE32UgoiTBIpOzKIUIhemjJv9Q7A0tQ00IYGdToh3AnHVpWwiIi7jXeAu7WMQ307
/NT34PhxY+9b68ZftH2GjVovD8yXYZQp0J77RyG43faiLvwOfpY41EGlIY3grWVKAWbARLIncP/a
VRLFNiLWfRfSe/D13DYmCGDy9svl+35XTWeYQQOHLYZEdV1B1sQ9eJ1VEWFxlfn0Lrk3vDWQn2cb
w2D2cIPCgcAt81kGL4x766is1djAhVaZ1RFk5EFu7kbAsZTDYMlmt7t8ND7M4YVxjzeRMVKBenDh
K20eYbm47XQvBWXkw2UxZ88El0sVXTbBXblp9EmkUbVGSMArkvlpeIzkDznZTUqgtV8ZFQGxvX8b
+FQnkrjQHfyyKrapI/QJQjU9JnEjO6BqzK+6qczdy4d6F/kyDY6dwQVsUYwMxqy3p2pqvSlUlNhQ
XYs/bKBAjQ1Oqo9bQIoFMLGle3+LkGcyIPOD4RAt5+3fT27R7LWuNCTI25aNpp+GpxxM13zU3Mhn
OzDiokoBS/dD/nz5nO/zMxXNZzC/GqpmyFiA4JSE5Xh5i6zG/pBWAAxI5dHKM222x7YIrbXFwnRs
zocBNKvXcx4xi1Uj6Jnr+kjmBSObQ+GxTv3RRhR8zXrSBH3UYXl+Nq77LE5AIUaPcka+DpRZbdEf
h8jwpDWJLRDBOmC7/SB1hUDr33lwgzvRFryd3KSM7WIZ2Pko3X/bRs+I0zxuWLHSEzMtxa4ckFuL
iBD4l8aL5IJtuQZQA6Egyxy61jHqxGmUr5e/03vMOO5U3CujOa3yIkcmNtmbNnb2jHioQEQANiS7
29HA2A32BqCNkUGBF36fzXCyuXc3oG9bjmwxPRm0x+MCV4Sp8EMCXnOwMhMQFtHM3KfAKcDGCYgv
h67ETj6mMloQfGl5EqyaKjl5S7/Qdi4xdw0857RxGENjvFolRxmA8SW4rk1tT50K/0W45zSNaHfX
usYQxJW7ebcGhgtIBczltb9TiucNEy+NMxZZXWu9LkHltujc8PJtipm+wC/KTu9vXyRyRAC+7ywU
L5Tz38kgYSSrGZkHcIfKMSC9ihsQ3ikPEhi8Ad3jIhv6LMX049xTm7XlMRnArduLJrk3OReumneg
mTICEigdt75juyNo6wyesQeWh+hd8xaSOy8/2NQB9kNiFQix06yP7KkFvAKV1dahyfq8pvNNlJWY
OonlWymld1IPhjmi6SDgw+q6F6dp5xQRZlGqofxhGPEKZCQq4rQSqAHjbGmDkoIBujHTw4gXguIK
SGDg7xMt7LwrGL68RgbfpIF4Bdv/b+1brVCEERH4VI0+I67c5GApZzdRnyI0L4qPlx/S+Y/7Kow7
kgTI/BK9DeaZqvG9yJcrjL7ui6xytFIN1nj6aabzVQMi4sti3w8Qc4fkjDgh6kCLjDJvwy4iodfZ
sYM207LND1vEbg0bHGF+KYq+30WDfynZ63k5S943qao3YwPa46ty19+CtdwKA5Ar2nrwGzup26d6
/3RepXFGPWyHNQlXLLW1XrmrC0+3UZM6FLsGntgXnk0kjTPjLRbqjL7E2TZpZeEVbuqxq9+Vtn2h
S2fjLLDRqUUCpWG4yY2LTFFBRgbks5sV098y/kOI2H7+9b1eJmeEZ1YBLqchzBurPLYWCgxJNn9G
W13kW0T3yBlePUkMYEZ08Pb7ckeu1oNyDWAXWzmKmwPnbd6vM/HZYAfkmb5YstCbMFGXtT8io7oi
3ROdsHw+fxC8OcEXe0nGTwKnaJhkVSt1OBR4sfFW3nJ8apl3IXLdQbKHr8L0/ryXfj0eZ12GqivX
hpjM03NX3w93c9BWe8PeCsxsdX6jniESyJmVVpsl7JTiwQ175ieHZL/cbp+uRTdOXNESKORLoHpy
nyPadAPAPROfgeFYIY4SAfBnib3/+Nk4IzKva7WUIcMlvpD+YQJhe2jk+L+HFrsiQyI6F29HdAXx
XoG8slweQuVQqndxdS84lOhDcdYDQNotkBPxoTY7nJ18qN+ywyJpnOmYOkAERwakmdgL1PfhE+r0
HsJrbK+o3uz/9yvkTEhFFqYyDVWegkmPEWjMNRms0tEaCK5R8Kn4ambSsbEjUby1n1sUjcnX6DG9
iR0ZsHOAgdc9OWDzlaiL8w+R6a9n/ZJPnCg+waZqKS9w3mZA90CnAxnj3+9s+3yiosr7XsfbYIEf
iIwTmYXp9vniK0yL2fQx/zR7q2N6uSe5VLUn4HMAOSPzRLNw75fvOMmcPQHy2FqkJtIMqXHmK4C7
eluRcPVB1aa6zOk80FG7i4XaVqAG8sf0sHHziCrnW0xywdO+FNZPrhtIkgBNaBCjzRTMdB14aWNR
R/P95A93UM7IhCOcuVJKMdJPAPiBs1n71u4wugGSbexran63A1QrTClG8sReUHRAzuDoTTwa0Qh9
yil6SMWPYXAvvxPRM+GszVD2xsxGfEYNe07rqlkhYMLAUmz9NzGcmQGi1xphzRnjPCmGTNvvHSgL
wKskik8E1ozH7F7NlUVVKyP33WMa/7o5kvvu28aNiKXX7yJOrZcQ5IL28cyafTYifS9LyaO+5hV7
1FGtCeisciDEfRbEJ4RLfNp6nptSwjNHTQkV+f9FlOQ4ukDpXvC8hVsGlx8WT6ypgAFo6QvJxMMC
DXq871M0nmqR/96099IFcjZkadOUtlGIVGcNAJz4I/+U71Ynai0SMGe01e6T7JiAoBQeT2SnXzpT
J4YjCoc1k0sEsv+fQnSemjFRZjnpsrzwJQBHyjnxK6aDiT4SXKnAXvD0jAnVMoUmvek16ccazIFA
+BS8ZEFczqPGNCDZbjFujXnu7nNV3xWpvEuoEZQ60D1NwXverMIl/eCsBtFY0XcgJvTIEhlWmKhP
FPTcvpk3iT0wLJuuaiJbjRAGTWBG+P4Q4hMErxUSuBlreJlm5RizhDPtwVu2ebOKCIKVM3eKaoaq
MvmFTZaHK87TeMC8I9LTQtO8dQayQW1a4XQIByyrrPW/N/mn0ni84kohTTrFKoxJeCVLD2P+cyEC
EWfU8I0Izl5N8jQDqBVuSxk23NynWYRQdu4BY3wSu3WAA0E/kp95WPSeqn2HIQ/sxKHcurIjNcbS
wuqa7hJW3+X1oFrqNES22RUZiq3tYc71m7UBomRaLaIK3RkD/ebnbBdyYk+alTRRkuIL/hX3bYSk
/yruO+O238jb/v1E3hJ3IwGgrumN3ijttS3cs79VnatbYP3GImJtC4H6zhhriMQoiUyQ5qAd9VYk
ti5ToG0nMJmIELQ8dY20sxLgIutRI7Bi5xoZp7L45B9gv3XdMIl5mXGQmvhK7mTbkBerVOEbhkcp
lC1z8tUe5cbZmjC1OJjOKPwVghPzVQF9pPpUJtuvAHbuz6Z2t4GM1ZGYVfmmHTa7uvXklyRJFF2f
K8a9uYDNQp18335RF7PPI9PbNlrmZp86aMA/gOrE6ken9IW8vuf16dfHfXluJ/JYVWjgVEfCrqn5
sxmrV2E3Dk5JBwFmh0gO906mekl72ummF/WAM461oI673azFAoMqvD/ufeTJoIQYTmYIzcJ92D5G
LlqytSt7KK8s3xPP/H45vn03roHq6ZsPtunSyQUSicxT3UFX4qsaWfsa/F0ZE9dORXfIhexF2Jpz
upUXk/I2K66VxjPG+/94HM7zRouph1EG/XtX6BPnsGeKim+ujjMsaT0BFH6BrK3goV0l+/X6d8vO
28/mAopTUXxRQJkYEp5SjwErPmuHrJsx/DFM9yYCMWcko+60LKVXPaZKBfd51iG+Gk++LqDXfdaR
GAVGzFb9nJ1h4yWN3I10OL9XAWYBtDERlZ9IJfnawFJPJe4WKvnXN9wqftu9jijqCOsQAlPJb0pq
kzwokQn/px4Ny7Dk1S4xNDQiQTYAkm0BSu4Yu0LVecFLu/Q9OXMyVlIvyduoJ9Kjg5llkjfG7WI3
c/sJHeNHokS9pyzGLjH1PWt1p0uZr5QbZn7vyEltWE3LXNOof4RqczXEfWWlSv1hTtOP+FuAW2+v
wjYPurTbL826V7TwPmqQ9reVcteqPcjwWHNttCSxpUa601B/pBMYeHQpmNvwoJeah0W6xGoImEBV
LbsjUhdZ7YCpQpWFLrgQb7tS79zLuiYwD/xQypSRbNKAi+kr7JH2Xpim9iLSLZE6c9au67M6a0FZ
5Wdz4SrJ5EeZwFGIJHBGDrRCJNaKNPTaFm1+wDkMHy5fk0hjOQuH6aA4KlM98aPoRtI+D9NDwgDV
o/5rgIC3joEvSZRZg+WDHIX+P4sMBffG1ySUNE/mPGslr2NLMGirb2aV6EgCg81XIxjG6qqmhcGe
QeLXDkiP2kBvnNFVXDkYZ//yhxLoM1+KKIHFNzYRWE+NPnaBeK9bs655YbcKaRdFd8eVI2iVJHAQ
OJcZlLvYzoIGrde/nFHhgEBCbL8uuyO+CtFiFF+VFQzPgDiPdB9qWViPFn2q7XJPwpKiIh3tCmif
CmoLONeNVq7b9hja/W9UVc7kzafula8+5L2cILFEPadK9wuGdUAhibykTPdkz4LME3Vj/iEJ/BW1
8rUIKq1S2rdbE+242EBE+df9n3cD4lyYxw+Ip6wch27dKlbu4mb5Tv5c7qZrENADEAMNegUd3mjY
teIOtiBy4UsSWVPhVdPK9BggLDpLCehzsVd/yq4SgPj1ZvFyFTvvmRO6AKG7/ABFgQQ/pirnWlxE
U7wFaMzXrv4fxrb8egFJYC+zHl3fcpy9Lpl3cZle5XMiytcF74KnQIvAEEDUPP2TmFOkpTyaLbAj
SGP0iMPeFG+1o45pDrm3wVHoCD7Y+WrEr3dBN0N38uojNtUTS2DI/rQvel5FUMDCODHBTDU/w6kp
EVL2COop+7r/Ms6xBv8b56DCJabz2d2JNM5360qp07IkmDbSc0BmTvO3ul5ia6Kxu227a+rsjErd
W6BrQ/W4I4M9V/VuRM/hTy765IdwqUszDdhfVGHAt9Rla6qPVhnoL3M6oy/O/M46qFdx/LyZxrpa
z0t815z09qzeVPHXywc6GxSdCNiezYnizChShhM2lP2lVe5UEt+MfRaotXLElLB9WZRIZfiRMZDK
9t2so560LfGrNtAe9nWwNQ2xaCJ67mcLrCfn4jx7NzGtDROY7cmw/2pzr6DGcdudPoNopfDBjINo
XvXCw2+8xrO25kQ4/xrlRZ8HAK++z6WFG7Xnbc2JLM7fz6i71sXWt1H9eofdrAOQZDwKZEaszfih
/a+Rf7bg9kQclweMRpnTaYJCSoB7SozrdkOdEhZzRBfI5QJMM5UVVCt/F1f/LhBsL+zPTOfJiTjT
0puRphc1NCXJf/wfa9e1IzeuBb9IgKhIvSp29ySnscd+EdZer3LO+vpbbIfW0nJzPHuBxb4YmNOk
DouHJ1QtzuhmN6ySHudfDXQNsKBJFMTsXuwbgxyEpJYEzs6qknxIA39dR3qn6N2XOJJutYF8kCzw
g/Sm8fH62dsNqS82+Tn2OYrXvEzhkRr0nQboutSZ3ZTCaqzgu/H8KnNv0hA8c98SENP9pVvsGQkI
ATRaLDTdINei5Kpshhi2Vh9QpbeeDEwtZEFyW08utVlNNneyD9d3UXQN8VrwqTaHiaHjYm/dMMBl
5E0ziF1Y81HvtIFWHgT2RPvJAYlFtEkZJoS7PxI60yszYAkd8U0jAhKLA5IeSCI1PV74FhoKnel9
jP0MXeh71RiDZEHLf70PeIYVkKu08hjhPmAp75ie5hv57eqojia7EsjoBEGtyF84TOlIt9bSii7a
Rho+9FIINTY1/Y/hgcWBCWQfK62SEGVqd+Fs10frJkUrr4EZkEfZh6i3sD9trx9oC8gWhybVaK5o
iWabeDt5saNnaHka7Rr1KEcKZlCIWm5Ue53kvkCh6nwXIP5TVBnzPLy2QV+1S1maVegPa+2UBTiB
49ap6lgQN+xj18UMd+WoiV6ORaoVgaKp6DfKlhtD67/K6JgWGPrN8b5Y4lykQHbIlOP8WzpgumfJ
AAM9w+zAiXdvr80IX+5ijfMVqwXvR8zCoQX6judBlxa3th153wsJudd9/NZr+2L0vBjn3aYcmqaQ
cOstrw1ITyMYY3QtiBu+JW+HBzGlEdu9X1K3l/XyBPGK0mrp0LHdtXJ7oLK3aosbZX5cvAkToZ7y
PnT+XKDO/n1zPdTqoHYdW+Cf1xh+E9hebHFX0ZxPIamHs9+wHsA/CVf24/WLKS6uDcNJHUFxirtn
dmf5vrY+dKCK04MXXTwXM9zFIw3FvCw1I2nl277FARjbnWt+wV08el81CsRZ2bQXKp2vGEen8Zai
vY6xWTUCQh/R/nFgUqoJHWIG0Eka+XhVotEE1111R+bCv76H7ARdWxYHJi0E1cwhQchFVM8sqN0o
1q2BnHNVuZCDd2cooqbT5+s2f3OJX74bhylTXA5QHVZCVEGRrUJRskky2wTdlOrgYQyUdvRUZFN0
0jgoKbMwM5fyZ9XpEvSJMVNwFRjc/HI3GSrGgVQQfXS5oyl/t8pdJNJ8F90CBocckrxY8SzjNDPk
UFGdZE98cmK3wDOAWLB7BocdodTQlo7T//Gp89M7DA48BpobpbTCJb/1wHXm9zGVc15KeXFeSrHA
rqFAje4XtvG67lc6z8CRX7ujy5PYP/avmIs5DrZauRpVOcEIVQtuWDTw6hBLRkNVqNjzIKJ2E9ni
YKvAKes6LQn9qiQHVCwYlSTTffbm+r22vLl+sM916l/R5LIyDreiHrxZIKZFsIB02+qSd/UXRjeD
zsnPBEoymitbENxFN2prY17sxTmNyw/g4GzGHJBOSnxJ1BXAMXzH4loyutWRHsTWGExdWy0HY8Uy
lGougRENwsIPZZ/+M4ctJnMylEsUkrwqaO9pZBaMh/8GPC9L5IBM76RlLHUs8aUtor8JHH5a5LsT
unbs27nHoPOQrncNqtMDGd9O03qLNCPa6Az5tpLGTyQBI1VJcoes7UuKrpfzyXcpRLGRa2ZXh34h
3UMB3FGEDIj71+BliRy+Sf1aSbOCPDGbyij98VB7EhTthBOz+zh6scNhWzZ3zZqM5dk/f7y74J/s
1fWMuhf7a1cclB9DoLVmZmSBq7w0336uGl+zyMFNBfIpKhnANGXKokNZGkdLH8BasGiWg1dtGCiE
/GMk0wyFNHDbzp2Z2q2SL3bUhuqhXq3PGog87ayuJKi10PTepEgjQM9+XZfKNsrkDegabiyt94pR
+gsETNVNvRqGYxqFFOhE80oI2kCb1b4ObPs3+uWzcbimdq1hVgMccE1A7KqldhK9ij5ft7Ffw9t4
OYddoRxXNckQoayD5ZfpBM35u1E/ysshsbxuKR1Cn+p6solxoKVpj+pthfsjm4e7SqiCIDoPHLTJ
hUyNecIdrKajU6I9bfiY5h9HfXCaULUTLSimQLB8dsSuuQ6Ha3WYVvOSwySrcv/xs1Zgje9HUGul
l8r8jKJ/Ps0mcJ9fGhMKC8y0kLv1pxySUigeGoNNTWEzl2hN7N83j8mwjjCNbzXpmfOAEYRJJljo
DdD590H8SX0l+GACLDvLnmzMNRTSKZhyYuZYoSR25g86OhlBOhykgguAna8rvsE3JIRGPCtmiKOR
dV9q9bAaim0mk0OVz9fXtJ99+3nO+WmIWUrRiRWy+CWNnRUzy/IiUv7Ym85BQuVig8MSzarVBIS7
37KlbJ59vUdCBW1oopqBIPTjuxAyOWnMNm7TIEYvXzvZiz7ZsnSXLotHLef6xglCIb7/wBzIirlJ
PFgjff2rTqObhKQnqWjQuURMN57pP9aCgbzrRn/zBrpsJQcZPc1QLR9W5NzaDqp6YQaK5LS4gcyZ
01vzJ9wdXqyap2gGx6k5mbc6SMnaBApv13+HYKP5PoRkTbLSmjXcDmp6WPMWec3KJ7gEyyL3R8MU
9DmJzHEvP1pUbV/NmFTVk/JO7nKId9T0gRrNh6iJ7vWp+uv68kTxH9+U0BfI51ihIn1/Hv1J4kho
iwuQMHBiLqqKW2BstgG8hXFNcYB0RvkruMI3JHTRVMdYG4B5TDCXWlTQX6p7x1L7t2uRfOiS5TBL
2mBn/Wp6NJ2fiqJUnLlYHiupOsWRJjtGOlR2MkfUNaS+8MsOzzg9SkFsJEXuxHRk8lXy5njR7Ko2
348k9TqjvDHlytalFcV/TBvCjYnobIi8hIvEtGqsu5Ugb9tjOGCEbHDhDegNUl3wwTigHosfF192
Cz9dAtGQngBFNQ7hyjZPQ3AEhn44Rp6pR+9BifN43SdFL02NLX9z+URyDp26GUgtQY4CxATuekTp
nJHU9iBM92O3ty0KEgjNT3UbOyysj4oWyUVIES1qXTZwp6er5snLbGuica9zI/Q17+TgTaoSVW8q
4Apjf1iPbNai+4i+RgPyrNGhBqkR6HjNoIPgRu8Y/U3k9ikk9OzrWy06knxGPFZzoswsVPqWHfmT
489WdGXFfDo8NekECiokBmPJb8pTkb7SaW7L+oeueMh0qDmjreb66kQWuZgplutugu6n5eMwOiEE
Io0FdWfrda4WtmLmjpTjKeNftyl6wuscyOmT1Xa6hR0dTpP3xJJ3P1rg3y5C3mFB8KkzR96clIXM
qpawt0vUvUpncJKZlWNiJEuwJp4z8tyBeAlrdA5vZstMSK/iktDCKH3XYEDcXiiu/HhS2sNYgowu
ha65PcetaZdxO9zWkhUKbkZRQKBzyDOOP5L0+gM5UwDLx29kIoX/DIJA5hvXvJXDIAsrSwvIfuNg
0CA7EDCazScwkT6P0UzwmNc5wLEGU+op6OhZrxBYX485XqFeDAZ+7Lnir6C6EQWQwu3kAKgeaRJr
M6I6xoAIpPP7Bo0Eg6ui0i4fyuhw3YcEZ5HPm/eRkUBJlSVhaAgtuNa2uvV1kihvl4ac1HZ+Q2YU
/2rrdN2s4KbkM+lLO8Z0rI0iMBuIqBSWLRuj29eLvVII5RUi1fj9IcLLSeFz6fW0yuOSstO/HFmP
GWgxUEeyY7+3E+vBCtY7capSBOJ8Ul1GeRoSTuek+p/OgQluRoMDnEgvoLa5AlLz6Mtq+qWpCzBb
5JcGhzUZ6BSMcIajsG4yzQuPo916jBGXlY6E/NOCd67Bgcqq0FzXO1T+WghfdJ293tB39C1xFNv4
jKnd684oXBsHKokEGRYMs6M4QL5O4Haue9nG3R5bfxux4mb6e62izpzbYKjvJ1HjKFvKFUQzOIwB
62+i6zEJ/WZ5MPJXSZI6hfzXEt9eX6TIQzhcaUAZ2JKGdeWasjNlXycwJV63INpGfphc1pNpHZl+
5042SdjeyLblyraZ3IvMWIdRLhMWRKhtbJN1/kft4Y5ldoNZt4ewit0q1gR7KABLniW2UDEllOhg
LiGIg9+nLXhmxsnNpnz1rXL9MFZVbecl3qB5KuJWFWUq+SF3Q5KkxGTr7RuX9YQoDfjHWU9I5ixf
Gg0Drc0RBA/ioFsUOZkctqyLrJc9uyJYQ0ihBCqm+UJQcqzpUXUmtIOI7sDzbMi1b8thjTYbZZXW
reRXivb3WGQfyRj7zdTlXmXUodfTXHbKSJ4CFQNhCICOWqa5QwIV8DDDEDqurtGvGwLWiyr2LQ0i
lIPR3NFRlWxpbf3eNA+zWT115WDZ7RS9SRZ9eZTz7kO8TJZDY8kesGgwANPhhnT652qiXqcxbt9k
fg/+6PmOTOTx+ulha7q2Zg7x5E7tFYPpglbzp2EN1vWjlr+7bkL4JTmcm03VXMLwVzLC71Ve8ZcU
PadMDtzMmNAi7/Fi0+60k2GBMD92J+jr+NFp0Z0vBsqSlduCF7bXHVwsTpp74gZGAfSZHPRZ0dRJ
1VglgdyC+XS5k5fYFeyswATfjW8mVbGWM/J+nSc9GM50FzHpX+sviGF0duHGJ8tVWkH+T/Q5eSrY
pem7trRk8F4UNfWjnEa3cst0CFqPSnkJ+qb8fdMpx9wqcruvQVWq9tSTOlygSS7q8BXtAPeoW9Sw
jseK4XEDfj8S2VEmYEM9v5quHBHKP+FGq2s1CvjN6/imbeLYDjvJjizMHGqTdUPSGZzc8/hgqOW9
2em2ZGougWYl+MmgrJhE6OgZqUP6wWEJPC0fvLIJMaGiu6s2Y/66wbeaoYrkyZbyqPdW563z5JMI
rC9tpJ5iVXmUdEQC6pAcM6v+FPej+sEY0CAXLg6t6GHKupM15bep1OD3KbcZ7ayTueqLHyXl9DUa
0n+iqmjtIpcxEp2DviHS6e2wjktgpvOhM9TcGSP1XrZGb0EfnCDW36OT3abBKfuGm2dpo6z5WmYo
nvdu2h1mt1ltqCVWQeaonxQLZ1HHOPrb+CQqW4h8g8PzsJGkpUOU7+ugEqTz61qdBWdh1wLaTWVN
AVP9L3LvRduV4agw18hTaCnLdWPXoXQUnPLd+181IIeOvlYDBD3/3r9oiggGu4GfqXFANwcIyIvc
Y2JGbHgfj9Dcu0WQGCw92tNy52+B9d2Y+GKdzwllSLOr/YzRh+9pWqaIOjTP7LPYvY42xrjwigxJ
ty6s/6Axl5PUGZ2tJ6G3lvqLWitAEGQa+HiQCOTuJK3JO1zTeCR1XnaPDfXIhx7yncoXzYeayuMi
rNjtrmxjkLuSlrwYqiFFvP2jXyY9MpUtKXSoq2I2Zmg9cdZbZJTzHDVSShSgkBAahsfR0k8qAUhq
ieAU7N8Il7XxXSM1KtljydqUdcXRAtXHSBNLPUNhlgarx6Q8RHnnfUzZmOQcpVQ62TQVhvs/TXYB
Jn17u/dMeAysiuOK3eB/Y5S7bPo16eOaPdjS/m5anqh5X2iviyh3u+VrGb+/fvB2sWVjjLt20pJK
LbIymMzG01A1JleORPHDLrBsTLCfsAHmdlG6RAYFXjCGuT22BkLYzutlCBrQUylpnhSj30Co38V2
6Zf7dGOVg+VJGmdwU+PTzf7iNdB3dseD9FUDghV+Prii6ab9JMzGHhfikhx95eWMQ6Db34rXUgiC
2WG8YVq95A4NKS4dBB9vPwmzMcrhS76SSE8o0tub7rSIuM8rbu1b01WqyLIFTSFefLRNjAitMegt
/26NYfSze+H2H9wXa/zsFjQCiYYbEQNqrfle6vVbWgxe0g7v8qa7tRp6bMfCtNuQjM6Srj5itFdD
9wK6f03e/AgOABqrkmfC5l4hTJUPfr/cVY0os7B7PjY2+PNeqZBBZRROSzCaZ+0PxQmj8/PXcpbu
1HrR4wjC7NxrMqSjhAzdu1fvxj4HASHpyzHtsEaW2djWDsSNqsKPymHBAiKiLmVEBqz0sx635NzP
mHEUrYzDgLwmBk0rPO5/zJH9qIqIeyPY8f4FbjabyB3/pgB3h6xBC4LMN3GlHDB3b0PAEAMfH68D
9u5luzHEHfmqMtIqVzG5LMnzfTxAqB7s4PdZD5rD64b2L7+NJS6WUOoeLVSMysl47LwaradwySow
yeO3FqDcW6O3z3DH3RsJAkm6IZuqgRH7f18XZd9lFRPxwrg0Wm6dzm6mO8mBfAyjs1ad+iQfzOXp
+lr3v97FJrdU/Ix0lCWW+1JisO7P7mQU7qIXdt6/v25p//NdLHGxEpHnMc+jqgxQydJ19LbKuOND
+7qRfUT5aYSve0Ro5mgqMGZjHGI8kpsW0+aKK98Iw6P983Wxw6GjhEnUNCmAHP+vcZmLW/BFjhSU
ZmoKQfaf+dfK+cZYw2j9X4iJl5VxmCgnIBXTSMeIUYlvHhq0jEIn4awjHmQintLfnLSLNQ4V21VW
W9IjCEMBB8pajoTODnTbVc5oZ80R4tRHvLrEyU+BL/JVj67RlmnoNNTh5NpLptKGfAims0VtfbuR
2ObLcdBYZXNjDiOqmiiGQSWkc8q3EqL2+D49YIpZAI8C9DA49ABFF/SSO7h+rr0pwq+DkGFBtBoO
KkCb1yrpAkLSH3WAjR8Kh8REX4hDC1nqo1CS4RhKgbRWodpWAdUpWZD537ViyAY4mDQoXvJEaqTL
VRWjB5JvyAFKtF7Sn6i6etcxaf/5trHCuYEUyxFarBfw6N8MSC8YThckgfLAir8FBp+FR3gX0zf2
OE9IlqnoFFRN2Zxp+5TdQyPgfrlDPG7hJA+uSZ36jQydYvIif98Y5jzE1AczIhObkLGkd1IoaY6k
rF6WWSXmDOQD9Boe03Z2ZQL2ETq4OibN05i+Fmz3rp9ufgXnOisoAggluEaHU4/Q+UMJseTodmbK
PPp78SDCvg9pBNTOClEsniIA6VrS0x7mNAMZvq+y4em5qNDNvtgvMZZxscHBpKwhfbhmpunTAk0Y
aKtTor/y9r7KnKRa3Rftn6kbkE6Ewh1fxF+zGhXa9qwAtPpoPz2ZkCX+pi4XuaKSsLLvrBdr7Gtu
3sh92jZrYwKK41ka7Cae/FZfPkVKcxpJFpSV5jUVOVatZM9m46rJamMg/Dan+UM1WcRp4Fty2rxJ
9EVxjSXzymK+rSy0VlipN6TSq3aVwmOPUN+FruZgW5FIqm7/+18WwF2YszUQc0Zkj7GwexOd6BHa
rKZaOKS4G3EYFzOcC2So1+FMb5ghnh/R7wZRG1NsxZtPEsVmUacKjvFI/mkyEMnphhOje6s2bxWU
6LLuodZfcnltTHIQ2ZlqbK0aVkfq0ZeLB6sVzvqz7/DrGbpsIIeK0MerismEDIYZ20yDgH4lBzDl
uaoJHE4h2i5y7f0n32ZRHBwWcVmoUoYbmcm8aV4BiufQVR7y+xl0HuJ2B5GHcLjXV8hhtzP28M8H
4AWHlm8JQIPfaMxM1UGSKgeqFV5BnnIrDdbYsK+jkcAX+X6AnDZzqHZ56EuW5q81/SwRqN8Q1VYr
5ahH2jtYX2xJ1gRVqf2Uz+Xj8U0BdImJrIVwl5fQne3GbhtjHIZIPca1EnaHZBQtKvRO7x6vb6PI
AIceaxmueZ3iRTuHd0rxHkVDwXf6TZDz83iZHGiMc0XVfoQsxYsH5HbbJDebxmFGmS5T2aD06SvJ
3HiDpuV2uYD8u0jum5G4kRYFc2s8SEWM+kOmvYn1WbPj3novyTU4HNv0n2YYZ5T9NEzV5TPukkSJ
of6j1bYUZSJH3k+Tbn4uhz+mobaGsQANdGLLIRThzJv5sGBADz81QaGp+Dv/BIp7VfRh2AV6Bff4
Wn1t1I3eh99h4U/FxvYDlYsXcBhEU3Mm+WCibNAP8xNeIzOGlEHauegyGC01Wvoo2n74T77NF+lb
JaJ6L9XQXbGy1R7i8J9Im73/ZoN775vmUBetgY9H9OopimUMwySH6yb2Bz4vDsKz5ZGuGhXIwJZB
XtkLIuNjfGvdzk9xoH2qbhKob5VvrfvOJ6fEso130Fly9WByrdejbje3rG9dLPK33560+U0cMGkj
QXjGmoQwGeOp9QP45g7NcGCZ/XRBc651rL+oj89IQwhua76m3Y1KT6UBVdGXjmbvj0FslsoBmCIl
GJVtQC+WHsOg8OKH7q/aTx9S2UZP1LkTuQ7q0/y+ArFS7qByev3zi6IFysFZ1UPVeWJ36o+UbQap
teLY2s8RBWSLuQIKlAOjVepzZWIhXtw89CXaSYJMRO+9n9vZbCgX/uhLIRO1iAok9idPb12E7gny
iqirM36STnpo7QwymMKwSxAH8cWaTF31EEINP3Jz3yYC2DaKc9+C6ISv1HRDpOXFikvvx6z74DdH
5dAJoEFwe/Mse2bZZ0WDwo9v1a+rqrCz4e115xMZYHfIJuJvpzzUIvzPJ13kdEbuJ8K2JkHIyD+T
R6UOS1KgqIUJcNNZtOSr1rVvTFmG+HFJBH3oAve2+HBnKWWlUZDETAiqxyiO+V2cBNaA1/P1jdsP
e0xNU3ULFTnZ4g5SlVbdgF5wRG7pW8aHjSqSJ3nV+JZRxC5Hcepydx83BrlTlU1S2koSprUao3qf
NKXTmcvNJJWn1RwFXiFcHHebN+FEJkNhT1sPbfzZo+k3QXuY/C57jJC6Es+B7H63n4sjMgv5Nn4I
aYW8VIa2CBJNcdWsc5CkCHoon/+nr0Z4lfFiMkxzUoH134JVVFqc7JHgNpXdFJ3vL+Oq2KyLO189
VdVpGl/GTbZ7c25ssX/f7CHkJky96883J9NaiTDawsai7WeqfO9Cx8Ycd9T6HtQSlhZhlgbzF8lB
HiB6kjlaci4atDYoEE+kFKRtd2F3Y5O7qjVzyPqGUYinxbtBhsCKfkuapzp/JOFkt3PzoOZ/CTxm
91LZmORu5zADU2DNFGx+3M7PT7/sj7VvbHGYMhYE3QYzKqpdOn8c5vREOumYdfRAu+UBPHdOQWSn
CpH9U9v0UbBQ9sd/iQxMk5rEImiJ40sjUxVSiOOcwxA2Dfpyudl9YLsY5naYWroyzjEe3HMd+7px
F1my3RuTZ1SLI1gjO27X1shtcNFgoFiJzh8TDVTaLaI9aMUzVtcF0kCB6PreD+0oJaZFVUp0XvxP
LeQcHLwQsX5J5WQftS1d1olJdarK3OkIkyKzJMb+sT6Y0w1Fs0Hu0iMkIWYHpHSF3weDID4RmuS+
XbTMZZIwnrGXsX7tJ2c2S+Q+YBKZg4Gu2pecxj18Q9FdNi0CImyT/3ahVZtdzFQZ9OlDpN2Uqyi3
v2dAVUD9bMi6hf84vM4kRYLEBdYyJ9CgSwKIGQn8XWSBg+jEogS5pU7y1UJ9ykLtmBFRQVxkgvO5
JLESpW+xS1qduNOMxqRYwOO4mz/Z7hPnYyUpJ8Wsca/JJ5RS7RddNKJlcX6mZcRKKNLhQZdrTk8e
R5B0CbBoD2+3y+LiuWQt8pSs+Pxx5LEBIKKg9YM9kiwnXY9RhY5L1nyce70iHLwX2ebiO8Va1aWO
LMkfqtWRu35xCKiTnMRoH+rJcJdk0P3ry927uS+rNfgAL4vR69ykTYVHdoQpXwzd+1DVPojccRdx
t3a4fM0YZZZsTOgGZrnwP0167cLR1hoX3kVl2Rhdv9cNIu7PuP7NoNT57/Bujsc8MRYMEjfa07hi
skHK7Ex5K1mDE2p+JD+ZdWTreTDkmReFb0oVXSL97BX96za9oVor8N/rJwTN8//+Oa2yjuHY4oQk
SMMr0QFZToGF3XBou7sctoCh2ZrCmsJLQU073f9g+RH36DEE4cOCrSEOYZqhlcuZ9GkgN38vlm4j
h+ksierEiQjL2E++ZonDFalRqrUo4TCdl8R3GoifPXoCHUWGCbzEKacCZBtSg6k/4cFg7nHNMgc3
mtZoYabhpk5ihzUjFJ5CvflgPrLoByk98by0aK0cyFRqHxcdG5fW8lpya1X/UM+0tPul7QWvftE5
PHvS5ukzILccLhZuoT+n1yACJDv/lo0tXV8TtQ0VjLpL0eivZlX70gD+RktNMi9Lu0Bbxs4xlGI4
DM04uqlynkBuK6fQDbRh9NV9ZnRvR2nyQAhCbWCxL3cZsdENRQRHSHBIz2i5+a1xN5tmvHZpsJSv
Kr20k7Bwr+O64COfA8SNBSWNDJB/wKFTyZ8bpExBTVpEj9eNCL8vBzb6OK2NXiMfEd8aAdPkWt+w
BGl9ekYCeq+6tAGDc3Zzs6JhXpIYWX/YUmM7Ht7m+qe6V5y1PZVQ1DBUe1Y6qGq8ESxR5FYcBvV0
zdQyV0tMHC7etNqxYk+QrfHWg+WgTJSpDutoTJA3TU/RU/pa2M2/99DdrpuDJvRKNTWe0BgLNiAn
l90wOTm0ultMWsAXiSCLHJNDo8rQ+3EYYUxDBS8vRy/sPgg2lP2JK4B3Pseb74hxp3UiFL5/nq5G
D17qZo8FylKO9Sa8xWjh5MaH1pl6e4JWqKgXS3Au+MmdKpQkvYxZXNzldqt6UoLgrhfVqpXra+RJ
XdW8MgfQBX97DjG+x2+dec/Lee8+9jYech4O3uwo1NpnChX7MtACqCs5TYDZ34+DX98rNiojQfRZ
8AUFHskLzy5dGqlpjpP4b1TXDuIIQPS5OIBBK0+6mBn4S4ZoeEBMrhZgEMm96wsShBl802GipZIs
lYjg6EAh5E7sMr3rl89dMQlg/zxkd8X3z71Xmy+FtP4S6xOO1zdmL5bLycEhrXnZibr54mRH2S3r
Z/TXCn2EQ5F+6UJjxYTVv8t36h2LMuTnEI+LvhyHJDWRJUOucDWMPWZJCoj83inWu+sfTvSq4IVe
DaqPSglCOuwn04L7QXzf2s/RqRK4CU+rmq2m2VBrSgP0rT4aSjV61doPdpebf4U0UwLB2gSnjCdW
lax5nsOmY/OT2unfCpAiIgiRd6gMzzZ+qfVaUeoUOjKTY9rJIS/v+kMDij9f88/t3rmjCKuRou3k
3k0S2LKUpLBYNZLxBHX2UPtmDZptG9GvVx2bv4ve0TEel4kn5AT4zHOuRkmUGsPaIzTyw+BMqpcF
muL03uLSg3Lox4PgYwqifJ58tZlWw1oT8wfNJLsQllff6Luew8IvOhi8Kmxk1GNLwggNN5ALxshh
5tEjNJAM6O1V/hCKd1QQJvGErHKtNmNSRUkwPlV/Kafo0AWFEwXpe+l152cBGEzd5FXlTocR5CEC
/BaFoTxDqxQRc5ogSntOLvyZmr0gQOI1YSHWuGY4llUwSp/G8W/VEqxF8Pd5vtWmrRuFshsi0is7
ttApHqvOdWcUHDxe79ValdaoxgbdpF18KBOKyHnN7s1Eeigg8XTdlujG4/lVJXlaZjNl0et31QTl
E9oFXdX9fuMxiMGNJ37lio4ALwErR0oRdarBbrz/W8ZJVzBdDwEUi+/RntKuTKsVMdGfzx/t36wX
UxxYG2ZYZzFFTDTiRKty5k7kQ2pZolhlH7IuZjh8bog1wlMQVS6ve5dUtnaWKuntlDqrx8YkhLfQ
PipfLHLBXkHjruhYWjwr76Xc9COQBKnmB5l2jhySuxBUI2bvt3Kgp4tNa0EwcQ7Kfw3OLubZvm8v
QQiXyNUcR+f2GHK7NDZocOsDo2AaPQlU1pOvOtQvfMtdIjtt7FyH9PP187J//C+/gZ3dzW8Ax6SR
0Aa/IV4s28xoCHqNSURfsI/VFyNcLGiQZoRsL4sFj/2xC/obdggVoWTwPs5czHARIF3VvqgzsEuR
KgyS5TUBb1QyBUsnCqtFm8bWu9k0MreDoislWpIV3a0hy1IpAsgUHDm+vdqkzTTGM67vcXpqprfw
Qou+v/7lRSb4BPlaFqRaYMIwn8A2bo+zF4tmS3+Dxj8/Cd9DrWsUUsMJe/3esfk3dX4F6TI20Mrk
qfAMSFwMlHydoVsvFsgWfCWeWE1ZrSLLWQOhdZARZbJX8Zt3z5+b3G0fVPHdvyMyT6eWxFI1ySkS
N5NTvZ+xMJD5+8mb2o+80U5uq2N4TG6bW83PkL0RpnVFq+XApJsiXVIVrHZyQojaIsLt3pVu6uve
iDSSqyd3YsF6kQtx4FFpeTVnDeOZkCMQ/L5S6F2vvb7upr95Kly2lQMPEAxJRRGiM00OyiPRPcOp
AuUIDhLJi55HDiu4Fn7pl66WNCsItnI4gY7PkSgaaEK3xS5Oo1P4ot4g0S5yaDKsSSnNOm7yTO+c
zMJkU+TQVdAwo+xnwX5uI98jrUSTmkJiGXQZeXlohwVqSqZPMqQ2add/1MgYqOYMjYZkOa1R1jqt
FX0gGgYrosmeUWotiPIq7LIgVMaHPgaPnQb5IGKg20YqPq5EOZFEejPT3le0+r7W+xu9TQ5p2ciC
MEGwWzw3GlQyLFB1oa6X1u/izK9m3+j+o8vxfdh5HlfRmMEBWHOYZKN7nTlAdO4PAWiJJV2ZD1+J
BH4hQIuLJY8TGJTlUzZHHubUwGl3GpNPcuIJztP+M//iCAxINpcX+hBQgyXZt6hjvkU//mEEDTEm
6k4vTCVfbLGPubGlx4amgV0g5BJ3z0mWiPyCw6JkUaKuYU1vats7tD0oxes5/Pv63gkwlu+Znsek
rCoZ2R+5yuxJf1tk9D96NxfCgK6yRxUFLPVW/jFZ7igGgcY31xch8jUObsKop+XA9PkM821SfFnD
p667K2kgZYIapyAc41ujixWntFdkqEtbzVGrZsAn5Mrd2gqLQ9opAlUbQYzJd0gvmRRpBf50oMgn
yeyOKUSvEh1cJOAIrSo7Il+0RjTyJPA5Xo+8NOSsX1jKsbJGO5J6u+uCKhRs42/elT8PEd8eNM0/
st8FhHqP0JxYUFkL8htWBjKND2JaTdGyOIQAmUuK0wSE6AjaxeLQyaX3cxgLXF10sfPq451lFJMO
kT+/g/YCONjJO0YimjkEY34evcmE9LNCixxGIJlq0ihCNIpZ/6OxgrQ0RJMNEkWdq9gyWKoG0RoF
h41vDg+hHY9GZngIY7VH3v2x/sKyEVCIPfzMv59ZBUXQKzp8HJDoBUg7aY6uDBMc7NlEH3rD8gZa
eFTRP18HlN9kwy4OyiHKHGdap6iA3n+XZ56D8tdtWTLfPqQYU29CRLoM2FCm1vmFl6Jxsziiq1ET
PiivP19gjXsjWcuS9gYGL/xlWlV7nUHDnJHAqgh4qVs/i0YP5I3gNmudtcDw4dynBwg8BlCeO6xx
6Omr7FnglSv1+CDYc+VaxIBfxv59c7Nm5qhL1vp9z/Xbxplt9rT5NiskTJRcjRlgjUvNpHGXK7P5
g2vtm8L9ykrCzxESug54sMbhj1pmipWyEI/5058SZV0FOxhj/77ZyGo0m46yWE+tPi595VlItRLR
ZN915IEVDnkKFTXggsmFM/WZjqBomvpJUJUPC7rf5ANNHqgggyDcRe7dpHUrOktYTPmSdOTVyAjr
4+AmjjL09I0gHMnCpz7SPENdjv/R4zmUWZqIziZLePbYxMUDpweqcN4aWEHlRpMv7GgWnDC+lShF
nS+poDAVKAaU19Y50U90oZCzyl73a3PbNKSzJ0z0gmeC2N2gjmjEC2VHLSvv+soFe3uGxI2HZsqi
xEOO7Flk3GttY7dElKAXoerZl/5H2nUtuY1rwS9iFQMIEq8kRUqa4PEk2/PCWifmnPn1tzG+a2kx
tOD17tvWVPkI4EHj4ITuMxN1lIUllND+pJ5x8UZkmP/753mbdRbbSY4knVHerOXqLRm4ncvWzSkk
mbRG8uyVnO7XluLzhY2kNyLSYO+qPpjJfJ+l6W5dY0n/hewTCSBSFhhF71S1CGqDOtDrcpdVNrIg
MyEgiKopTWhhjNsfCsyKL9dKKQvI+Bn95SMUX0YAjHjq5nbREB1FFdRQy+g6r+orShSvyYir15aH
Tk+Ja8s+jwAbKfTpkiIE3WupP0/WXZNe6zJ5jIuBEFYlwIZm07VQOGx0xZFF5Q4cMs44flAm2Y0s
uSPFRh+qMC1iNvCWZEgAZrbXhK2/Li99EiNHYrqUXDWL7qT1rTJIuJYlviF2/4RGnbb2iuu5D5Hx
Nr8NQ+JcxiDZbSK2/LB86NmaASF4uenUHPB7s8lSawJIqDSpjbIFSKiQc4Yc6r/UHpfhn6jtjFb3
qMW86B9FsJJ7RWz+iYcmXfMJDsnvZR65/V2Zn97Jn3IyzxBQI9ZJvEI4DG0AZeqCDfS6gYbKf3QN
ATeKeM1yu33dvB9aw2escNLud8n18ZrmPAN0sHTUqOfwZ/68a0vwHoSNWy+HNvyuL/8REMVmn6hO
wjwxkCmZ7OGw1IMfpgNqJKMbG/RA9dpvdOM/PfaZKvb8TH2FIQzyGvv++82UhaViy8+isTRZVJyz
Hr037ng9vuPCM+gz7Xa63x7jnazcKDtpYuNPWA9VNDTAkVce5QaESGBgaqDZnu/Bber9N9cUVZWL
huhNu4CYmj+/50MT/CtROckNIDb5jDSfic4Jk195/H+8ksDjj1eS/xtr225P/v+rG54ixByFNZIu
slB84eQK80HbR4GJjJB+JUslSDBEbO3pCs0qUoIZIZJ/oN36EUpJkvtL6ocChKxN0tSFBQihNwta
s6zxNeFu3Azea7OgPOEuiQrEBh6rt+ecohnMJ0XvreY+0qHtEj3oUfUfL06xf2fBmG1SR6gK9p7F
HNNP0HiJNm7zve2onrpXZTIIkpBK7Ofp56XKNQW8HlPYGh4b1J1Ge1+N8j9iCfxZ72Sq2NbT1WNZ
pymijvxQQNcBDeqZa+UBuO88cr3sOxJITjO/9S8EqGJrD/r3mr410GPWLNCpTfa6jtIqOFJGD+UL
D2k0eYVT4idiT49RW+AymnkqNM7cxrpubcuZx9KxS5lSwOVuEGwnP4ZnN1tiDREoadH+ouyh4oJ4
MeBkC4blEGfx0RGCCrY/+KtLX8FkAjjL4FLmOgKi9LpimB0Dfuntl0bPPa15gEKz5CteLpNjnUJI
omlq2CcJvuKK8QkSQ4RyzR07Pozase9nZ1IDvATyaHYYDfosRh/vvmk/K9YHnFlHsVOXmNcQJXcg
5yHxLwl+EwGFhtxk85ID6HA31YcfMedv67Bsf2900RsGs1VMhAvWKrW21BraK35b4LFYJxRgZw2f
y3RdroY+znehZkUeq8NrMzU9xqb3evmlASGug54KF6qXz9pqoVm3r6mnp2rl9YianVRX75qZPa1a
I0GyzWvg7PcKb7Wstvu0y0wIs6eVY6zoy6J/dF2fmRDeaoVtzkq9Ivj5k5TVprf/NAaamX+ety4B
I16sovmrHFkP0rdsR4sEGtcllfnV5k19Zon73dnJHmhpjRQTjH6Rhw7TPhfzu1m/SxrDH6Pbfml2
dEJPYrJKMoCXP5glpoiHdqrYHA1RYDe5k3V3BKlqyYnZTBmcrUx4p2kDRLuNCm3Nw5FTRcwPhrHj
ctoQ1vohG15D+hKTjLWFEQNpLLn5kjqzzjfgbF/LNivMUQEJyIieYzRVN4Fq3HJ+Y55SHaZn2SjP
dvB6ZlAAyHFSoTEEFZD/P93+Fu/+HXqu7ZnXM1sCTOa5kUTodEgwJ90eqmN44PM1ZP8bogOb1+qZ
JQGI1n5WJ2LhYGvvLGf1VtDIoS72Y1Ij/p150O1B/jOLApSQKVn7Um8jXHXkqO+mneZhVBlXebtr
GzdCg0X8JPHUTWw/MylAS64ye11T7ivMCYMhyALtvkOHuPkbsy+Sgydmjstu6opcsZlfjCDkayaH
kug/gbH16qlnrk/oWOV51pWBrbc3bKKHalW+Xt4yCT6KOeF4Qe2ymvoogPzMutwMiCgNWepA4npi
Mrgrs1nX+g4vF2faYSTDtbNnTmu4zFecGT0CYn68vCruzG9iyJMfiAlhA0rHS0kbTFfGrbOW9S4z
+50yP2Ha08nG58vGZI4g4EXCRrtowhQnS8nzQO37vUY1crhsRILBrwSOZ65QFDQr9RH32NKHo0f7
7pOepV4TpV5dpAeS5ocmS2THSQK9Yq6YVmFB0xixP7+pf+jmcLozw/0dLHyd77v00QS8yIYwBu9G
HmHecNkpTvdSNE5ROPpz98JnOWkNgsYJHM4WdYtPLaiclw+h6kwfZDyj23nJM+8RUMQmeO/ow/Jn
AYrsuhEzyupC1dZWYe3fM05JjoWYQWZKzPqkwmE3wr8Um0uzoBM+64O++WpKZ5MkziPmkiutmfu8
xYXT7brCU3egngx6ikecErQBqaQM87LPJs6PWnHazN2AuDIH50ivuOOeQg2gO7TH2gUPtykJvLbT
GSc3EdPJ+lAsmmnAX7ujjSn1FUp94Z6fj8gFF4d8jkECo2JKGfPaxEgMxCX/oCBMU1AQrm57lFMQ
ytxFCE4w52JTqiLuM1Z6LNDkMDY7BZQu5V1r+JfhTWaK//0M3qZ00rspNSHSZxWllzP9uinjW+j+
Rv6qZubeQu5e9v1kDirgDWK8pqDrHx5zjhkXwE3MMmdqWo+q3ePdb447exlfaiP+YDVaUOvLLs6U
ez2bb2tNVlWWOamYadYhx6TNfYGRuQP0JN3kGHtG5PQY2SMYOaGplJZVchuKyeaWWgq6xdEPuNLG
BxW3G2vSCF3y5cT0sjqTlVjNjAeJ9ZAfTD/nLQL08XepOGVL4gfzzDntSFfbGHTjwTyhA0fT3NBk
f0RpcgITMauMqf6hjHgc1h3J8QeRUXHgVI5yIJEtR4hX4qRK27QFjlhINS2aWzWT7Ghtx+Em8h3M
JEQVyQUhG5CTPMWQ8VmO5ZVcAjSRO1nm+hc36MmagFPTkpCBVMhoDQDiQr8p/dTPr4xj0d3IZWB+
caJO1gSoCk21ZXpCUUXUQSFUK8lLYycPgzkE9qo9j41+LNulgkY1dNHL6DMhbBcl9G6o2s+XMXOT
tNswTr9EALAR1EJWTFHK5y9jmMGIDUQvvBL5UnNnpB9UP3IzTC5dy3Z8U8zl3LIQIeVhVo/U4sQJ
9ug1Cntpi6Vxc8zpEkM9IMl5zcLEXSNyHxL7+xBN+3zhIyrkuhmNXdwmdynJb0Za+9OQu8WiBgsX
LZoVR2EqtDMgLp+N1G1T0jkxGBCdyzu3fdv83Dhx7mqe+n6xKwUXW4vROxsNt9Hq2Faxr9jkh2Ec
/DdzQmZoKlMr1QnqbxnDyKFROw0mGqBUNCRuvzxetiVzT3EWi7RZXy9cvWttXtPnENr5t+lzqU0B
IMtkmFXNRGHn/zP3bk9vQHkxetmBvxXU/Tp8urzM7Wfr6QtyjDuD5DxXDY2q+ILD8olYT9HsV0RS
rtqGyZMJASaLJl1KxueDLA1jmcO3uZHEPNtPupMBEbbKRV+1bCiDyrqiKT2koYKelXutJF5HDExa
/cc9E4CrSvq1iHVcYxBBdg32PlP8yool0M9/9Ns457QoAZOiBZwVkQb6hc68ol3iRA1E98KHrJUK
JcksCRiUqKlVlayugvhgB4aXv0ve04NSOJy4mvhQE/SsgzK5iuSASbBDnLBq5rmAVhLcoooeczVy
FSt1LPB+qYXqgI1VglTbvcknjBcHoaqJUsVSgB028WGE+pzYSFHd3hkxGKc7pcu8erjWfydluB1m
/fyW4oDUQKtUWTmpkYK6eraPjpk7+FbA6fwT+fONg8QFzxGnowozy4u+xPMthWgTmLrZ9U+yEOQn
0x3zsvlP+gbPNldAEWWieUL6GBqNM3NItEcbPzj3/6jZ48yKACSICqJOJ8AqzgrymjP/yQrSHn+D
FUSCjaLABBJQcWbyXrgY7GWNfq23yIGpEvCSoKM4JDVBw6JR6ib0STQzt+qm3m2Uj5dBXnLCbQFL
0tzqmqGJoNTRzkFITSedEtDm6U4Ud95lU7LlCGCSL4tqRip4KoxGxXTk4JJwkkQBErgXB6UsHa2X
XVeUQZuAwqQ8MqY4hfa90mcnw4valjEtSIBKHJXq5lCNMuB9UC2tr5Whq+Pludp3xJrczn68vH/b
NIknJxeHpEBDgylRG073NyFHD9ka6MTzdG9XYxqcODqQGek7qEL8xhtAgh7i+FSWJxWFzFMZlHQ+
Gl3/rUgRdCrz+LEnCCKRqn9W0g4Ud+Z0HUfLVcJlAzXzw8gUyTUr23fuamehSTdl8ZDpGMEtaONY
XXQd2Ue9OSi1z6LoTrLtEr8Vp6vGWkHKVEOjXPgy7Yr7+iH5Bh4E4ozftV3l1+4AhhxZ7wk/CxeA
mvFje7ZAm85tpjA87szyptCvO/oB73GnXIPX0n0VhMNXySolF5FYREfaa4D6Bl5b7ZIEtj13TthH
kRM3vbELs2mfLvMhmuJv6wD9+G7ugjCDQF2XmJLpQ9luC4DUGmGbrxnmNmvwcrUW2tms8kmyVsnT
mYlIROikTGEc+ngpHSLaKl5maU+zWYEwZFYXrw2jxrVSdrNG6rWh5HcJMUpJ1HH5Bnkjz2EVTQdx
HZBGZMl+Qgqezfs8zSVGfpGv/Tu8eCPOEa01XcwOVsBAuaD9l4GDEsiooZXujzkofyKUJhbK0dVQ
RjlV0yDP670aFw960T5e/niXLyxNHKBS6n4BNwkurLydnomKJpao9Ez2QVvC28uWpJvHXfXsEKq0
CUlVIC7sdu0B3AWcSTyDEpunubqnHCpN+rkuO6YmjlDNVpR3Kedlb/3yECqvDA0lsiy6uesDWYZB
8qTUxFGqVjHqMMvxjA3RDnRFjj/6dNYAjTG/2UW63b9xckeO6+c7ukQDHmRoog7ZnW28nxLURtD9
q5MPcfm1bcD6+2EyZbt6GVE0caKqG2ikahrOQNNYjm48TPkoOWYynxTwhA1xXZp9Asq24t3cx/ti
uTPjwqNh6112SclSxHq4NlthREv4R/5xBOekIU/7bnog0QnRmKqrtjinmfcpK3qGGigvuPBypHar
HX+v2LJ5x52Z4jfSmTNopm4UcT3B1JjtMFHsZewb3zVDd3SMXYD0QrEbydN52+fPjPIY58yokadh
Tvp/VAIXH688usfrTiafthmmnBkTACTu63AcebW1YGxHcnazFBiij3Rjr/bL98yURoib/nFmUHgG
mWaha1BTBAfVazE59VaHcxV+AkXQ75STZeaEKIUMw8CqBT2dMWlmR6u+WmhCkJyt7Qzs2ZoEzOia
tFf6iSANnLsqVMhrP3kZ91rh9McVHS6pgw6lR3lP1GuB400IdmZXCESMvv1/wo2wzE8Uw1miZj+n
857Y1VEhpgcNc2e0Vg/0LN7cte/HvkA8ZD8qGPCKy+59Z8/+0jW3Pfh8FkaP7ZRlDlGhwqMZx1q3
DuuCgXkt+WQXCyQqqjD2rXKMnKWDtN+oat9rqy6uumhRZYdgE6/Olibg1TgNWk5UuAnY4fycfSn9
IlAP1WEZj0gVc4FGnSt3pYGMW0niMCJ+dZDmtfRVL4MQs2OTFcTNLFnbdofDaW1iPw+raqj49H8P
YtwYfp467GA81AdrH/vMtR80eA0fzTDBnOaHV4m3l/bTcRS54DuvkcUZyowUBz030LdEAgNkRIgc
Qq93jPIOErkup9JkseSVshlOni1bwDUTpx5isYMCRdzEoc23Rf/Katns2ubz+syIgGchtCBje8KQ
IU3r1lnw/srG8Nhq07UdlffqWl/n4JK6fOVJfFXkju9LyM0nNfJH9VTuwuZ6ntgBukFUyyWeI9tB
AczsJR0wqIyCpz08tfZNutyP5ZfLa5HcB2KvzzioZpJyWj3ECaOaOAolbjMfxmZwI13WBi9bj4Bf
WU37OjLxkOraa8V8KrOH0pJFyJJoQRwJrZqyaW1FA1Eb9f6OH0eKx0W+l7dKbMfjJ/cTu3isUEnt
rkRs8k/pL8P9HfpyybcS+3jspjLCVEHlYFl2DKzs6bif8yvFjr1w8C+7xSYqMjSva6bKEN7wXT5D
C93oDKa2PA6nlZMVd8MkHUvnsZQISESFqiYjhqYRsa+l0QaDgVQ1hkjj8JztmxtrFx3sLygBgl3P
PFxez5bnEY2YzDIwVGWKfRiRsuAjGpSHPVdre93ngbTfcZOEDcsxiKYTG+Qlwp71SdbGaceqoFaV
m0x/isz5yYwbr2rCXZ6lLlurdynSNG2THAeMOiQaPcZzf4zDvgcL2yFPvtadfhtSDNgoGI2iT9NY
+GYzPKqtvjcKckWU8orF5MBH6U25bObW0SHENHUNbw/IoQkLSNMxSYoIXcmcxwJDZ858tbxrDvZV
GRSS7PgWbBNmqVS1dGIZIsFtbhBUjJSkCmj5XJvssdU+VAYMrspTZ8bOVMjmP7YcwATbCKOU2aYl
OsBk80yhXidB0t3X0S0Ke0rycNnHNhsSTBWrsSGsqL/RVkRJAcorVloFZRW59RBeNQMu11XxcP3v
K9Nw5zG/yVTNM9r6vWIuu8v2t64l07B1phNNtfDfP89smhcRPu4IiTl0eZsl281JkrgTqZ6SSvMu
29oEPniKalBDpXB4IV5bwTJXd6Zm+/kExZneSK8sJK/YGL7v1mIfxhoCuGG5H9bmfZ+H34zKPhqt
LfsZW25kmjZTQWxkQH6Rf/UzmIoohQ7WNFo+1eLKGZfRg3JF7xlhbTlxPHtZ2efOYEsZX7awy6Sm
hXha1YglwiPSLEm+anYczB/DIHYhL3vDe6vm5z6Q9/BvDlWZFgQyCbDY1sQk96Al0byaOQZ5MS+/
eprjY0DHWq6rYBkRNK6vDMqq5o6DtxLnIb3JZbMgm6fn7BcIURbREhQVrBHNL+FT2d3bYSCtLL3x
XgOLM22MSmmo4UNh55+fMl7NuG+tGcnewnaU8UqNOifpPi6FrIHzzdUmGBLW0hnKqCTrmIIx5Aua
q525iSSX55ssArdA+fAX0mW4c4SlJGPcK21WodwXcOb6LDACbScfX3z7DBXsCCtRljKPVUtNwEk7
evGnUfHWzrUiZ3SUJ4zdoU68j0qnfo8NjTr3MgC88QjBtnDyFAuKbVGOzxWGizc0B8OY3Wx6vmzk
LaIKVrjTnJ3vjvYrJqlQAVhA1qo4mpN69PCDX1pGCfQGSgRTAnrSrkp0lhtpoIFQkFRf6rLcsWlw
WXGb2pWzlLK8z7ZBTkqlmoZmiDdSUtbVzDIYNIz805ooDmPsFsR8u1WfdbeojW+DqsgSj2+TTa/L
/GlVbAxtw3idyFxnQftx2HHvrJsA7H+cbjA+2vd65Kj3ko+47Sonk0JYAfxGe/as/HBTAommsjrE
0MGL18MKydpypxxy050qWW/lG5AWlsr/fuY8RjQTA8JtcJ7aDdEqEr3XPynfCt0xdgvYCPpPf7JO
hDO4fXXK3sx8Ur1cw7KPoOgSjLqjeTnERtx+P7vp7VQgfcHj2uKKSh48m3B2ZpW72dkqO62JujBD
RR5FsJ2tTo6KuufllW1+wDMTwl0P/vABNewFR6MoXOSgHJAJu3bpXbZyeSFvRjbLYaj0KDHTICVQ
mkrvrF7WVfPm/cQd4uc6LDFAnyN1aY0G6yjS6LrWyEtvzNcjyT9qo/oQYSji8oLe3tuCPcEBi3xS
22TQk6BbMJam3anv6xF+AVKYm7p32h0L+DjUvCvvs9B5TW8dLv+Cyx/OEgtTlBl6n1cUWwou2wip
PlbdseT7ZSOv6Y5/POSEZQrXkDWHxlwOALK/2wDb2lsbqE7ytWFqme71z3wA915idxNAzz6ncAXV
lj2w3Izhll+K1plbb/UyzJuAfA9j547a7QYwfxruAvrP2pWHZbLNFe6mdMjraCwRR4RR6IR0dPIE
KcvM+I/HQriXwBdDslJJ+OEbnVp/IvRfjxsK309AEMuYRzPS2zRY+11pQlsrWiQAIjvaAoCwtOu1
JNThIXXkg3igR2gucQaJCTGNqxYlGlzGBjHXjQq9oNIPPZLccq2NVx55vLonN/lw2agET8S8rjHX
dmOlwBNlvqvI40peWPSerB8zsIVetrTta6ZtARZRARMb6ycWl6rBLdlmd6c2dN+Q4iZejf1lM9vx
lnWyI/h0b65DGQ9pGrBG3SnLvkKDBbh71+vF/jJCD5BVjjo+W5Psqub/7lsIOdkVnDysIMxuthOH
kAkzgKB/hGiXEjmJOx/DB3Cs7qZ9Zzn06fJ6ZdsqeH7fqHEVTvBLgx2LfnXnMnImKLVctvL2rfx6
wE6rE9y/bQ3LnmcAJB+kN8EOTA9awDUyWkhkyHg+tl8Fp28odrmrA5sME8OMf8OxAy5BWrmo5Ljd
db06xvcKcju5O7WS+06ym5YQ56lGEeGFBzyuydecvnThX8b0eHkrt0/5z50Uu9ypljBWmetrSGem
FQZhZUyMEk8UdT6acZ3UyRhgofuyoBQU551TgwGnWWXRiGwtfDvPAjclzChUuXB/ZL2BdoO7ZVK8
y7v1CnoXjpUlHOchjtjIeABCAqRf9vwhiilMt3Y7GXDolw+wmHsaoqZRoxiLUY/xV4K7P3HN96pf
eepVBF+7vC6ZownHNh7aaCgt1AKZVqO/gR274nFWs91lK7+Ia07OJhzbJMsWlFuxJhRbQaHWXhte
skuI0362XAyU0wHzl3XntIGsVveLwPGnZbHZPJm0qTYiwLBytfqQpEDACGFPKKQk+yZIApU5mKKv
nO6x8DF5HpgSv+ELe+s2zNB0ZhFKRGI1wuw+okqYBDSZjgO9Zct+iK/bNtqBwAUcuDXEFTPJN90+
DSeb/O9np4Etqm1Oup0GTWs5kLmfRmnV/k2nzysMn0wIB65eaGElLTrBzKgsHdS2r8Y+vVfy5l2l
Tl/WQXXD0vbsyvbSNf1y2ZleM4KX9lQ4illjTH2s4IYbv6zvyFHzhszJrrTrzo09yzUD1Yuv+ufo
Ewv4tSDnivyFT51WL1yxiTEqWqsiYdOjLDajPbfNYLpXPH4xjLvibtyVu8zrIGq+70pH/gt+cTGd
foFwbJH2Y5B1ZBB19Itb/jzOGid7qb71V51X/sVn1qrRByeU9EaU+ZZwkLV6ZFk0Y+kjZimyxO1Q
/LY/WUicJp+m6x5D29JR1TellH/6mkjUBilxJQUk/riE86/FLjwQwEXxVd4zR7bh8Oe+imWbLqpH
hSolz6/wfkr7WB2LvebrIM/v9yhGePX1eGjcEOoL7a4I0NgZv7MgjFDeVv6yr29N6CXamLPog+kq
dAoP2RIo8mGS5q533cRvJHcF/8wXToJI9LaUfYk6GdBlySc/N+/D5C5m9QHi705ZAlM1GZBLPr9I
81bYaJddLBw9faTf1BDOXRvDg+R8G1ursnWLoJxpo/wnBD8ZGMV1VsLHJrevHPul9avP9cf14+rF
eJBa900w3aNZ00dEa3lp4YVfGqC3TG1K29zcs5/B7+lzGF2rOWQLfka3U13ilh4aB97NV7iwoMzc
HtFe4iR+6LI76SHb9MIzy3yDziwTs9XitUG2Ddmv67Z29L9y3/bQkr7jVAzdQY1/A1M2X2BnRoVb
g5ihXivgSPONmKE0QpTY05TiZVKGyl/rNdyFBBHv5U+tbfrTmVHhHtFXFZTTGAAGr031XIbvfqjT
9k6VXvd/DY/9zR/mGs5MircH7YZkVhHTq6hnKSC5mHAJo13bv7y0zYv/zIxwR+RTnI5TWCJfBCnH
8h0YbY6vhISHy2a2bwKbosTMdB3VHgGQ6aRnbcITcShcYObme/fdgjytmyO5v5rOMrgj/ueZ+nUQ
Mk9iezNShaQqOkmhq2qK8GONkxbmGbYyRTTVxk78EN2wDNk4DKnssndRE1w2uH0uTvbEc1HnVDHs
Lg3Q1H9YaxDqFP2nepL1dcrMCCfBMtGEa/B6DDp/E8+gcaA3xhF1tlni/jJDgvd3UbbadtMgFTGO
+xC55mkuvCGRzWpvP5rPvpPg8uMEQgl7xL7xZoQIbYwBul2OKkRTkRdWpDc2/+fe3Epn5gTXL1FG
U5PGSlAPOUwd6hK0dczJciBKIdnA18aWS6aEOMi2wAnZY844aL3s1oCKY145+WNxX4AljUFZew1M
EN0h0N6ZR91rg/hF9csd7mj3smduH0OG5gM0LKC4JLb2R5ndIpeEjHt+nfxVgaQrdjVn3a976n0p
gKQu50+zZOvfhM8zq8KHpXbehctAk2BoFr+p1CcMm0qox7aj7TMbwtdcFKOjQ1Fzjc6pdQwn+jy5
s4fUO4LuCjWZV7nHx+56Ps4787d0JjePydkvED5yQpKoUAZULjVwHll4ufWdt1aSQVbZVgo42oRl
CFU8PIRtvXSGHHqreOtLnGQTL08LEROr1KTKNKSUn0POjusUeNxjINgbn+dbOUutZEViSnWITCQ/
SxzDyVScuRi93pIsaPOgn62Hr/csTjGnDGIoM6LBmq3vkjU7VObomgO4MwbZmJ7EB15rsWemBlbq
GAjMcNVQxW3Gzl3VQ0r+PaERf2ucrUiA/h4jjyiRQ8tmOWo+WEH2kIrY/ah6oJHOu+wPsg8kwP9U
rLm6DkiKTGXn0PROrWWk2rJdE/ChVda5Snk5Ip+1z6pp+Qmbb/uE+pcXsh3GnW2bgBFpl1ZGmsAR
1kz/WOhw7c7Ob8N4+WyQmDjFNB1M67s5x7dtDa4hZXxnZHriaLZdO9GktJJrYfvCO/s9AmJkYZsZ
9oLgK9b4SfN+jD5hLk71l4O8dVW2zQJ22Ku9QqAcXtOoh1nP3QaKpNnny3vMt/DNTXda0mtO4uwA
tBVFcyx6w5Bfz5x+ztyxfqqmzyQMg85OJR9U4pliTxbLMj3PGRZk6c+5hohu/XR5NXxHLq1GQA5r
0oasMhG1Wu96MPK3EDqnvlxXVbZpQsCYqHNJ4g6pg3qOvRHyiWCY97rWdHqkoMt6kEUB2/tGEYrb
BN2DopJ2puWphtY8/mQ0vyyonzbICyVu+Igaqm/sCiRkDpc3cjsCYieT/Ced+cW8VuZsMX5vvfCG
tv7B+gBYRA8w1J/pQdWcHKTh6F9qUbYN3foL+1SVDhdfcpa9bP5jO8179mMERKuGaslVDJlh/WsF
Dv/ca9HL92jdI1nyyLs2FM8unKyXnfdtdzptgoBzyEc1tKyMHxzApZ+9NPcWdiD226vye3uFnjG3
d+vZqZCQoTK6fdlHF8BvGuqpXlfeK1p/akbwME0yyaRtfDktT4CzpqN60vW4KKLu3mzRD2taO4N4
lz3pF6B5ssI3+cyTcgqiFD3BsyfHENu96XcBcg6PnH9oeiePTt7SsrxetT/NiYn5TKOxXucRIKB3
J7c9zIfOnff1Vb3rkeYwd2A7QM1D8WT1Fe4Lb6HnZFfILrWzksbRjHhWq5IjwiOvi0J3GL62Qy/Z
UX0bfk6mBJRjhlWQlldy6HrDaXtLTBhrt+Qu/DQ89YfEeRftkiDc2w98gq/wym/5e/Q+8Mlt2TCw
7JcIQGih4zUyFTxPEpM4llG6Uxg58/yJ2aOzqA8ST9qsDpxgwBYwqVfDNctUwC5v2jT39iE5cAhS
9+m/ZRMQfEjAm9UgKviqx9CHqrVH1M5f7ef/uBYBWkqtahs7BqSN6Bmxs9bR2ewM7HOvT04z7LPM
t6Nnc5G97H7xoDz5joAqZrnYakxw309H8FIML5wbdQ2Ul/k47nh/Yep+rScJjkqQTGSLMbUeGizg
Uw/CStslqGestS/ZTu5ol06fADIkbQwGqhg8gb6UB5CKuPMHhDIuWGl0B2x/0lyEDNVEzph2WJK2
iSjPj2mcvXM3Xul3PVICxE+PhiHZQak5AV2G2U5RsIgzpMRs223vUq9yM3RekI+J4chJWyQ3g8gZ
E612GaqlmQQFPDQZbb9RxzurWyWPY5k3im3Ya5WMLa0ITwLkh+qWIrABJV5Qgihs3qnoCsu8PJAN
GknckQkwMmd9VuTmhOwGCIvq/javv0m8kQPwBW8UuV9MpTbnMQRA59f1AXxkmDzInfEZN+xvNLlJ
Lh6R9CUfEy2yU1x4U2pZ3rJ2xKWJetDV5ktbTzLuou2QiCEStTWLUrGSlYQQ8G5yPIGGHu9x2742
zcWrMJVYzBijam0IoBzqWIKW20s8GRUuPGVcFJ2t6PgYSP1Yq/O+67Mr2i4ey3RJXmq7vwqptr8X
KFxp81ITTMUCIHlSM7lqnlBEgIBYfwNlJVfiJ9ueeLIleCJbTGL0FKFRC1uaF10BRj5Yu/qZC5Y9
lIGsEfmV2futY54MChdbtyQKnUBLDxhJVz8+KMzhpREQlHporXIVqPqABFy5sb63Tv8UvtLJyQqv
29hy+g38Y5/Fg3q3JrW14DGz0idr7cCmuDh4GUoQU2ZFuOfS1SqMkCIcS9PrDPMB5ffRlqCXzCuF
8NlIFi1LITke2FXrkmRy4ylylBozMZgfu+wpMkcRrjewuhpWVOAATNWVoltOYVqS/fpF3Pzzs5g8
+Dr7LONUZT/klqF3UrhoKtnxNjgr5NMqU+72EVyjOVReW7mk3i0y6qpf5HpO9oUbDvyuEXq60OiX
gjZaiyGDqMAj18WpDiY4BiOP3CiSD7g9aXE666aAK0uTzCyqVl6W55c4ilvKKwH3hJsnfxn2lWSk
UgKepoAtemExNvPAPVGrna6+19bnmoHZwVpcc6aepcB3IF582Xd+ETucdlZAmXmm7WgaMVqV9vVB
3yUgi9QCK+DdHIo3yPxI4qqmADGKjonEAmk7zAxjaJjsqhv7EXp71DGPBiokdIdDcnmBsl0VAaXt
1GXUEBtZ1QRZUGOflFMQLtFH9MI+dwXkrTO80SnRZS2x26+f08YKGFMoemVGDTa290aMPqGLwFNu
zc6tP2cudRDX8wWnT/PkFp8vL1mCbqYAPRHLJ2tIMVY2Vt0jqYtjOWh7dEXKLsMtO5hJMCixGMbM
VQF3qlCpNL3CmJzp/I+061qOW1e2X8QqBpAEXxlnRtlyfmHZks2cM7/+LozPtiiIe+Dt++JTdXaV
egB2NzquNbrJIfHmq+RBrjCOtPiyW7jxV4CfKangg+5q7EYs39AIyUQ1OUI0T74uzuKZV3FpP2FJ
B4+FLQtrXbvlpa04zvWEZqd3eokyM7iJCNRlsOvjECjlsbeLwQHJoWaXX8fg7yr1W8Hqa5+bYF0z
WWOkzyX49FLyjcZCc2R/gn/xtyI4l2PlhRI1PdwqtnBdWmfuJEeBGr5ru9XWo2dVeSeNkbes1216
NOfgspruxvdb6ZzroRhT1MjQsQCnvWaLH/0xnuzUx26bN3sRoHnQLFYPorLE3su8Fcv5IKVRMoMU
Ier0UfUTPBmHFZhaVSS/S/v54fIR95zPVhTnfCIJE4tdCR9AAlZxZsEiYz8TlUB326VbOZyv0axV
M3sNbrXzFgC8aVddZ+uVXUQgepNuh8mef23RfA0ZBhawauQDKCREg2G7UcL2Z3COZ6gXMleI4PAz
MCrhG1553R67QPKIi5TtgT6uHgZef4j64KJb5vyQQsK+SyxY6H9b1xWI4Zsh5ty0BJBiv8RoVxjN
u2bDNaJbPG9wXjBKvg8iyc1YZTWSKHAxf59UtbWlZnzIJaROJbE1HVSnbe2A/MvBilT4cVAnD1R0
qQ/Ol8RdUusaeyV31OzdONevChWTgSNx9H52zIG4Ztj8DK3sUyqFH3JtTG1MgFzVYemmDVjlsGh5
2QBEzppnE0oMySjBA8g0kwVRbJJufRi99LAcckdEHyby1W+ohAq6Zo2FyYzYOqrJ80SpPZuKN0+L
XQ+1TSTYRHevkdSR+9pe5xzYnLfZODqGEK+C6fqlr8g5NzmfZkWbYfoyYD7N6qlIbkb6aNS3ADdz
rKo9Xr7os/Zdksd5tYmsBiDH4UxTzSmvq6sws4uPmk8/GmiFBqPTe+SzCSgHu1v8BcOhbIrw8k8Q
+NUz+cQmR1DkFbDFDTIeAE5ehVN3P02Zl6+yW4exKIETyeIcXpHBs9IRCdy8fMIyKPbqvpVtZFeL
aHVWJIhzaUY5tXINXlsMsiGoKZfTIA0OlW8TVRF8wb3QeOM8+XXyGaBsa7HAvbDGfGyWSONEW2js
Vi7oCL87ni60zRYK/ywlmBzvv8XguI6vlrhyc9HjLrg3jYualDaesooVuWKL/tCBzqmr6H7GteQm
o2iAQhCHnlH3NoonEcmomwoPujUtTpc+xyGwekzh+oHgA/FbFUrZlZi3goVJV9lHOUdEzxqt9fc1
mB3FyVeABooe9t0cdKMUPL1QaljJZBR42hpvdOkpBhFUhHphfItRR3+4Epmw6IicEwFhQZnoCSoJ
sW7Yynw3NYKcQSSAqc3mU+nJUrdVhB7/aD5JWJaoRCq+r3cG4JtMQ9c0fo9JW0kZleaMMUB5OMwR
HrhCq95PTXEP5PCnyw7vX77OizDOOeiT1nQFCJPAie2w2KMdzsS6iZNmB9ldb8Q+dv9VeZHIhTpS
Mq7qoiXwsSlCvFKb7sHQ4Q+t8hGp2HEJW0BYdpnoUv/lXf0tlm+bzms8zEmLgzJwRyofCKohwC12
6gXoCFIAngdWirdKX3DB+5b9IpfzIktoLoo1o6eXHpXH3m2PxSkF6OH0ZCKFnr3KTXzhHLzginn2
DAz+0SyNMcGGTE95Qq73MP2wCnsNlOUcRmOvAi1irNaCTEMkfN88Xs7L5WMmgK/g/WHuynRl4DN2
3afLN3p2Um+fgBcJ7BdsDFAaG7XNsTYVLCC5snuAQ2NWGyznZXdbr+OVNCe9HYXr/ZRPQR/ph7RJ
/KQGU2FWPipTJ9lp1R+0PrmWm/hLUYMqbtGPvZQ8JYn8re2lxzaWgJuhVw7qLMemNPw0Te7CWjvU
q+ZNA4IhjIO9a631m2F2gieUaf+lw3Huay0xSQdaMyyKBGFQY5BOCVSfCBPI/aAWICGaYWqWYp4X
ejaXOCQdtkU0ZOb/ACaw0g4BRGEJYBJRWX73UBthnMsEfpUSp8rZBpJDdmIz/YqXnkRkV7umthHD
RVRW2I1m3mEzt1lUZ6QGMM4ANaEKYsTdHoO5EcO5TCUs5y5poX/TqUXd74P2pD4M6G6wNTqq2bXi
JINL3d5bvfrBQBBUYz/TOoraDMJPyDnSBpyYccMgUUhgfR6C8YrYYBoOehSTxbPpgrvlq+fr1Bp5
MTZJ0I7tM15YdybVjdEO/xWvFYMJm7vVOW/ZmmPf68qM13tQ7E5/UPXFjhZVUH/bfWFfviBfFu+j
eB0qGcqfJepgx531Qauka9aCBiBiITiSQPn5mnjcqlnR6whI5tmf0hisTdQLq9gZsG8iN9QezOSB
or942UuKjsg5ybUm60wIFoRafXJ0M7etFKR28zfMsriXJYk0g/NYeh6t3Qi3FciteVta0TUgY2+X
eQ0ui9mPVDYfjXMiSqEmTYyx3KCN3NmPDnHunOsyqjP5sLQaBSHRW7YfNGxkch4lSoZoAFUTK+9F
32Snu02uuqD7IXkMVqa6x2hCH4jmrHYf741Mzr2kFTXXucQwidq3Lhoqdj9+H7Pbur9vyftu+S64
VtHn47xID1S/OmXqqdtGQFg1GuC7gZHatHRMr3NlVwea+FdRBVN0tQbXjgMp1apnA7Ir7Nvekof6
OAV1bIeuhUVgrED/wssRVotZ9PHmeX25XB7zk6i9XqoJgndpwYxcqbjr3CDmxAdOls/dWgLAMTKv
Z6u5TjXymCzDl6JNPkotEZin4NYN9XUMgx2JIqY9/FzaHtVatcMG24rCPoNAlXg8Q6tX9Qo5K1pV
xHzfdu1NFNe3c1RhAqsErwq4IHttFMKoi6RyrqeTgUt/huqywvVLnNGbUi7vhzk6kUh6F+bYGjRy
7Lsl/ee0z2+TuXMqVb4qTPl9nzaegt4WW03LaHYX6/GjQN3ZxV5SAM5bhf1g9MRCL01Dyxf17OxG
fgRT93V8QAvWt0QNWHbWS+I4p0UHHSz2CgbtJse6U3zixXegCXLNYAUmEMDYfJGGM490SSDnsZJR
j0C/haFaeZwdtfwp5ybqrYYr6V/q7ElwmYJHxuBcVdGPGmrWeEcx+fq5+NajUF447YG+Z3NiqOGd
+ts6EDllkelwDqvUDEvOC7xstRkf0QnBfMX8mEs/BWcTfDkewmbCtlphMixGBniaPzfvwmAAVlpv
L76UHVjxcRD1eQXXyYPXFHON2ZXZhEuM46sKxFa6mtp4xe+HUFQT3D8dgn8VUKcIv5mf3IT/+L/q
ss5Qqcu00jXjT337fPn+9r/SiwD2AzYC+rEYyNqhLRdrDphmnKJMnUUW1VBFUjhrThdsFMisFpOO
GvoDybtaDd2uJAIzFt0WZ8V6nrZD0eKNLKvatgBrmube5et6S2J3Dnxf7ouzWyXuoqQKkSJVBoq0
KRsbWvJgmIwvalI9YD4m0CLrSz5lJ1zs10Wv/CGpD3UO3h7AGutjfuqHClyukjeq4y3pRaP0/5Jt
vPxAztbHqQ9rgs1sn3XKTT/zUtfyAAEMTPvl0AjmSITXwRl5alTt0nX4sAhIzkR++V1/9R6wWKEb
HdnWS3yoHxJ3qNz4QRiasCTjrQ/9fVS+SxY37bB2aw4ctwfsotjJSXvH+N2pD3RS0XcXyeISHqPW
jCVb4UJJkD4bP37hBlbXQHwaP0gCm9x/mF/O9SboAGV3qUVZEBsI7rDOf7eAoOK4pIlsZ435Y67j
m7oiom8psB6+oxX3xmpFbHszg+YwLArMwkkO9lue2ACsdKxd0RjSv+QKLyflvE87kmmcUri34RTd
trqneutBcjq/xZr4dXMvpsURnZFzRJYcx42Uo+o15MaPQsoe09oQOCGRBfLNqa6IE6UsoSoMhUlz
10OJyiU41zAxIs73RQfi/FG3VERPBwgr1fwLJhivzXJyBD6PXcpbO0O6T7H8DcASTvdDvZMa2iI4
6kHrprgYLgDb75cECQBwQpz46xKCxc42RCbHMotLYnkz6AD1YrE2I5toKFFim/zJxaKXMJPbz/xf
zsc9suogrTRKkeJUQLC3IwtLm4aUe22MPc85sm7iCVgzBtUPmtSL7nbfr7zI5iygVha2Jotyd7Vg
R2DOW7sawqeSZNcVpt5R8vCjuT20VospC617xtCeYHhM9HE5i+ibTALEOh60bvoWZR9p8k75q9EU
sET8oz/cs5x3el1EAxyLmvWHeLxXCrAzrbOdNygOfB6j7Ec+HQU6K7pXzi4MXeqTsIJdAGPnOmG7
cm55tWAJM7sTvkNMPy4pKvfkVpbUm6GFEHSIHc0vfemd4eoPnY9SttdjWksRVKrOY2eXBHKvbq2F
GY1lKGx6BKEr2K/WoDmGV2LvIrAMfrlEN8Fc1kXkV5WbAVMpAAUUw1LtB9S/FYTnIV5NRWmMhRlg
dEfW8aCbldMMxuOwhPZlvRBJ4nxKUQ3x1A7w/3rqd20OFDfsDWBtLRU4r323/HIizqW0YTes4KJA
82wGdZb0xTJa//JJBHbLL4+kVddHKxtvVcNPZX0EcrPdmALfIDoF5xuwwayNJEIFHbh//jwYQbYK
41VmiG90WQX3AcHQEF4XTpfB151hVBfV8TJtvw9LdE0ooDTTrjxUGYqvGBnSUvWTEROHALTC6rB3
1PbvC1kCEttMbtUhim3d1DyzXES12XPJ98Jv44vpQ0Tm0QxrlISHnsD/Win4xem1MUSAm53UD4VU
uC0dPRSofDkiT5E53yyV4cfgMLKjRnPqsvBB1JHYYdWdFGX8qOTZkfRoq5T6KSpbcOnpX7KQHKZq
uOkiYMgsMfUARvJh6OKbJR59M0sxUwQfEtPPRVEdkSZed1JVOHFLjyZZbiySO0Ws3lY0c2hL/CEG
E4+lQOnQuqnKE22kQyfHuZ0vgM7Tda8rYVyj3NpdWLy7rJPn0ObShXGRQl4UEc2WAajpP607rHa8
Z93byMODqt1GD/oVeAIdUCaktywcUq+Su4Zl6O5wiB5F8wX7YdiLYvHNg7GaG5A/g71AB1qNhjol
/CRmd9tvy/s/aOW+MRVsxG95VzhTmRqwOQHHj5HtYo4ea3gVvS5+RMGECSiEEoajRCdRheXtEZlQ
kPgYGEEA1glfJS2KSRmnbqA+4+mzrsJj0RAbQOY+PSRAUgWKj8B9CiVy/jNVcyz90rT8H0NncmL8
nNT+e37O7fE4J7ok0Vg0EugK1OadLPu6LkJb3v1o1NBwgYSgBMH5Hj1BIZkYoAQyE8lD1vzDpCJa
EoGIN3NQkk6zyeipPwAcSStbm+iCOZe3XuqsBRbV0J/FPzz1edWlnZzMhumnVd6fuhigpLFMbtCe
cJvYiL2i7w+USsSeQDHVysNNbVof2wq1sh5Lt3kxeEWb2vEcY8gjf0j74r4rDB1cN5qLnLACPdTc
OiOAoWwduNtuOlDLzkbrVNPEw6b5aZryu8pkIHOyJNnaVPmZOjkZAT+I2naW29Tt98iofk4aKsVG
nDrTMjzp8vyA4xAnVRpPiwv8yVU76V2oY0BSn3xrrd91VX+TNUbkSln/SSrmJ+ieSAXepqDs9kBu
YGDlRVUMHi49jdqeTNJs+pGxvJ/ohF6KrM92qwxfag0zLoRm120W3aW5NPllMTyTtvwcdwBu1Lp0
FoQN+/a1+TVcqFyXo9EULbF86VAeM8BrAQghANocFjYTV+Qiz8iir9w1d3YuSLaWSZ3Iopj+Muqf
Qd91E4+1p9fqbVZ2N3ouEydcVzdq429VTlwgZaV2kpSHnHR+HkdeOegHolnXSWzZpt4/1H3q5nF+
kDTi91XvNdkUFBQdEzmlp4L2iVuvxmRLYekkRRa6lY7yxgJEUtsinVciu7JjOmJcEJvhXjGpumPO
i2uYva+tlmFn6X/eB8f5DQIETlO30M6m3PmVdlb0JtQsAJfdxD0ogPPnyw/irnZtJXCpQVnErTYp
puXXLgBZjsttcurt0C+OEarufzHUwx2Ic2i0DztDkhf0JNMfCBiqVfDAvwmfX/99Ph9ox0YvooQR
wxaP1fwwyw/j8DVrBZUokRQuipgzS1GBpwdCyUi/R6Hms6qOH9NWdy1ZyJaw5583H4hfMF/HOSNU
1eJg0MNvRT1ieltfflzWgt3zyJoOLVNQ6+IhLKNsBGUGmAB9PYv9fsBAfd151Wi6oRkJik9vomn2
gRS8ZiYgMzWwRSHa3pTzDYo/q2sy9ZVltvU4cmj+OCrWYS4k+7+jKDFh4C0zNFMmGiLP18KkLJS1
sYHrHBCaY1upxr5SUgqet30T2khhX3BzpNXQYtkq4RIZ3wMB6mA33VB3BTozkFvqk3xYhy+Xv9fb
/Jo7GHeLk5b07YrviPVPcPWOevaMach78F1/bPBu2kncNXau5JJtxGHkWLoIjH9XYTZHZv99c2Sr
Beqx1PRlUMk38tre0mX2LdnwIqIIHpxd9dcQ+4DsiALmlDM1aRhlVNgMkHbCv0qlA6gfR3CZLCTk
HxljI4ILGUM0JKJ1hM+olIf2GH78hWxcW4+qX5/+AHfnTeXn/PFejsRpJWxQj5dqoX60km9RwR4O
bfGWcI29RkMQhBE3u8B8z7r23zNSntaxWF3BmZmMS2fmdLbOKwrc2KYMrMfxurkFz5Bbf8rt7Jg9
oyB0J0oE3jQMuCNz+lrFNKl0czX9UJ/f0S4/GkbyvAADQZL6L42x+iDe+zuzfLlmTkeVNjVJo+Ht
NG5Y5ydZkPNgredmBXi0DB4CT1RmY4d4e6emhS44Nnch+LVRVLQwccjc9NUqBYHSCET4UqKoe6vC
8ft9lf0tis/751E1QxWMe2eXU46OBo6Z8sBOhll1cVPibRft/P1e5HFWiFGLBVQCxPRnxR5+Lk5x
i2oHsSvniGaIy6CF+sbpQCyITVdxke/tiA8nnrNQq1RWGvY4bmNk4cMCvUWxYCy9rrAOk96sX4Hz
lPjgyEu8KKo7u28xpKy3Zu6CaRXfXZvwTZqHMTIEdrTrB4mCp8VQAeFxXgLc+EFkIVMzDqnpW3pm
6x2KGtPqzZXuGfOTwGJ3vcZGFBeoFUk/6+OKN3o4oWlzzRJbFqSNgdhD7b7Rm6iTs1Z9tVCFBEOt
L4/Rqe7mg1IXP8PO/D5rhZtNscABi8RxhhrGRp4O2ojoA0yEh6YmzlplmVunYIGVZwwwZKIo8S2E
AlOolxPyaDpFTczZCnHCYTn+mlvOdFsBkoLhVuu9FdAroEoJXrJdH7iRyblcgC7R3gTVsV8ty0Ev
VslryVTZzSrHDpYOvaYzfeQ6PwR6s+vpN2K5j5nXimo2HYtOQJmEVdQGe7DYV7AcHfj5fnglnqvZ
zRENXUHCqoMOG0nra0eYFobZLg1UdfSxdPejc+hR+pHbzbHwh1W4J7Aff+m6ojCybxUU7K/FrRje
L7KSGr7VnnpXdTKAw2DuD/DrTm2n+JIiR/8vB6SQSSyG4culZaoGlOc0MqlvIQmekDKt6OsrTmv/
Scq0H+wZikXBXwN26DMA5cbJLGOFRtEUV6AjYvQ56R05moHmSULaA6YKbx4wAyjyCIYAnclbBXam
Zy3pEJtXce8mkeoOqgvk4r9RSFNVLZSjZQJantefK6G9qpUdLo/cjPhaeJexl+0Y12zQSwZIpHDO
6+1uPbP2F4l8icuq8zJXKlwguWF7M10Q6W5SOcZzC2Th8+rKsW9giGLss933wUR1H2kVAa84pyg9
mhPgsDg7bXLSE69+Uk9Qz9Noj2xrZ8X2uYZFBrGG7r4WG8Hca2HpqdQPBZqz8XV51PFarLfstTAO
f0CF86YNfr5eC/auaRQtVM7DFEDn0+Y++VUSSq7WK3qtncKrxBcuKjAX+UZBqWoAZ0NRLJXfOkys
vMY0LSa3wxtUYRjqjuTUB/3GALhrfAg/iZ9CkUTOaUMiamEq+F00UjyQxbhXhR2/ffXcnIq7P1NC
2BhR3B9zlw3Cx689Y/+8St3ZDjuXwRXM4/VymET3uWvvKCorCq4SHTJOO7UVIJxWvZRB3Srgm0/s
MprtrPUEBr8brKJ8RTWFKorMY/IOszzFCP5Df8G4yXxkiPyoybJBCVBDic60Z3FoNRjwzSoFpT3n
XTqrBLbNGFMf08OBLuUaOHjW27ltZLuPVVdwtL3HdSPt7Lo3rrnqxzaPqhZU8gcCwwbkr8P6DX/6
FOxpI0JNywDNgYzvxn7ORhyppy6fF5BO0Tp/j+24uzE3BfWZ3bfNVDWqIeU2GYToaxmLZnVWF04l
tmxB1+Zl4HGgrnxnBcYBSbigkLYXE22E8XkMtiilMW1D00cMiHq1Knlybli2pRbvwkUq7UZDuJJZ
87e/+W4vh+S3g+ZCKfKxaSx/XlRU95PhsMjqgU7SsZDBq7VafgncqUIBzVTbPRfEfDcRUE31USKI
fXeDl+0NcKlNOapkyi28EH+nQbvmoWJYl21HgdiJM/lcJz0oA/AumDqINMmtSUYbo5jJ8OPyDYvk
cO+PbOZGvRS95cNfe2XauHHR2WvSHBoRPca/3ODLkTiFxTpgXyx5iKjFGzwU/jW3CdRj71WFD2wX
TLSJJuN301HI++cS+bHOcmqqqkorCwmL485w2uClwQaRgyFWTLp4ys0fxDB7j+xWJhdTW+XSZ2uR
FsE01p86vehtMswYR9HtRG0/lJnyVZqAUjgvp66PBSHbrtvZnJfTUW3pmzgJNQo1KexlOlarkC9g
15FuRHCeDU03Ik9GgjfiwZyu6Gk9gtXuiBoquNntpvD7YDj8vzRU5V72agTFfQrVCaiRARi2k58A
7Pchbmq/z2dRLWrvCdx+Pe6J7+Q5UrByBnMAT9MoOVmAN8npjvSA1Q1XyJ/ErJiPk0yNtdwtohsa
5cSReFr1pmmLQBv1W6qNmPtSboqlDdYGezLLf2bERgC4FcecweZZWiOzqHQ1AfSnIvlLFQXyp8vf
av9R0ohC8OhZBA2C1xKMuczJHJfsnWUJFxuWM65/lT/EPaq3wKbn87xI41QjMapZH0JkKNtSSwvq
d3F8uesnNQTqlFoIavlUWdMbWqRSiS8FQolIqV10r5wVWDEpGtyCS9y1sY0s3oyl1eqLqioCda4i
Rx1BgV2qn6XOVJwuBIClXB2MtfKkKXyITKn0opkmxzEGummCxTLBj9m1iM2P4b5oZNS0ApB3Gcyf
2TZTdFqDBUjGDINa7LF3HRhRZIVQw8Q/3BNRUTUeQwnqMw1A1G8XYJAKgtzd7/gige87ogiph2Wv
hj6iJ+C5fw6lx4o0LtjHBYL2TQHdMww64yQqXw0olaRopVDCDgEyO5ZL/hNw/klutxufbYRxlo35
hkGesUQaGFVzR5XiaBXrh2lFi6lRqpswJx+zUhY45t16h7kRysUoRj5rcJXIudIOCDl1kJS3tPzU
zU9Z/S4xWgBI5TeRIYR13UuZt2K5kGXs1CKPrP9d7H9MmUX3yilkGNFwpBSJbPEz+saqIKqnMGrz
Hkv+QRQUla3mPiaqsZxzML5OQgjZXXXVFaSuTJEwXfLan5pWsiTNXLPyAPZlK6/OQCa7ulOQeJJX
gDQOi9A6GAVBpSqw+92TbyRzvjWVFDCmrhEM5UAD1SEfasDQq06v2Cx50r1mwQx9a7fmnxSCdp3O
Rjj3LkaFnGh6i0+cXhuncAZrb+w3oCSCs6v8v6D2Zu/IRhxnPaiJqD2QS0J/GFSnm75ICxqyRiC4
0V23vpHCmUuMCbRajld40idGcZF56xXDu8/es71QcRGG3dGb2EKn7BnGsgGmuV6rjtXncdKWJPRr
7BS26HyYn/TkVnCmff38LYSv2Em1oYBXc8HNnf5XN2NkwFZ4Ll0TN9ahJIvxB0RSuy/Fy+neQHUZ
oSGbJEfTUNa9VvkwT4krONu+Er6cjf33TbQ0a41crZgnO1tAdsDD680nBcXPPymH7McymwNxlt4q
VmKmjRL+RSFQ9NE401axzSB3IzSj7B4wQmXT6WqaPpfq4+UL3P1EJui1MRepALyHy4SmxCAD4OCp
r2nXY4aOZ/TxsoDdc+BlJSgigcabH1FJUQKIsxpl8NH40BuRPXZYc29qJ05EyzXMNN/YkqXqmC3H
y/MGNLhe1U7uDPArFMu3apKdaP6ujx9SS3MqUjmXT7UvC2Nk6ExT/Q0YGKpgQxLRiGLpmH7uMQOp
WXpnh/r0nKWtJy1ALLgscO87oappIWjHZjA6F6/1vKjXVs7JhFIKuZblj/L0fPnv732mzd/nQ665
N6xhTWuECdE7tVKdUP3Rq1/jQZC7icRw6mYZVRot4GGGmLnz5sL43s3JETvJtbuS7P3lM+02JqmG
XgXujI1rc+ZK2kJXu5qBULmTQ4P2nqU6ox0wGPLpTpzrnMNFXgW3AtlX3HgjEzl31nej5ee5kyDc
d2e3/dKCs+8f8rRwciQHUyluCF4k80fXuPnimAEyV3HXYq/IwZ5MTQaNKyiNuafMVIH2gBIVxkTA
n95gh6Grf3ag6qBSbsvlVThOTp0qthmWweV7P2f7b65hI5kL/sxM7cpG0VkZzggs/VkGjP5gD+gn
RofSXbEt3Nv6A6vrgjHKmUNvcIl09xd8eQgZAGyGL2KZJqbmOW2bsBwxLwmcW5/KfleXwZpGt7NF
TmSit+0YCc69a6MGOsAwdoUA8OD115cmIOjGJeYXTCk7jer6XhtNQcQnEMHDH1hjCwZiLSuDcvkE
+ADAB/13yh92aS+n4OEOWjWckDKUJcB1ZkSx3ZkZp/OtoPJRxj5cVpXdF5Wa0AWM46osCnp9Z9lo
aomR/q86MN2uV8otq/grN+LqwO7dbURxxpmOALHV8pH6eR/k5XsaCxMB9mPf6P1GAhcRK7Je0cXE
ggGbgjByG7xCwHYH0736mdFBJn4uTGBFIpnD3XgcaZaUuTNhaqiedh490W+5j5Fq+zyPsOIWRTnH
Xsqx/WCcV6lS0tQhA/ZTjc7BOHVom6XmTwoGBobmbm1RKsbY62Ut2f9yGNwHCaWM7VTOsNZUV6nO
Ygg1ap2ieYjL0r0sYfddMn9L4FtPQ5V3ZtMiuUgk3R6WD6b8kIP6QzWcy3IEJzmbw+ZzmQZJlrXN
Ql+aPqmxaTfCLbZdi0JdDwvKGKYAxSGnhLKRjPPKtvhM63tXlAcaak4kA0Nzym2s5dpGM7hRUXvT
iF2sSnCPuwUV9JJRe8OcPZpenD1Lcii1cYwIWT4lh2IFqGbhmB8UzNIRGcNs7ShwiEKB7MY3NxpP
Rbu0JhIAVgyem7NA+ZGNP+SA13FDS3TCPYvbnpC732RatVHLcUJyM58nLg65T93oPHERL3jIRRa3
p5tbgZyJTxgG6PGkhn6kf4msq7X6mXaYj7NEODf7mrP5dpxpo4hiTeaIdI3kLlZMTwyHFes4qt9j
vlM0xLpnCdtTcTHCFA2TXE5aEdQJwJvVQ66KENvYz+W98VYC5zXKylTSdkSdsiO6oyidPRR3afaz
7O+j4eGyWe+2zX7LAmEJi8U2WpgqdVijlghZmCfs7xm7YX/K8ZC1dv0Hix+XtR7yuMgmxH5WYtWG
5BeLw1AnShlTzkGEKn7ldv2nP9h43FV7QwYoKWZFsADASQThFLXyUg59E63OYHXzJzYv0rma+Yez
B7sKshHIZfZZpWqNUtehnzapm8mGY0iCfrlIAuerzMSQw7mDJedYRerox5X8lVpszsB+wUYtGlOS
5mKBWhg3jM1YMe8wneXpmJrWnLkA4IlomE50JM45oU81JkmGqsGE4ROsUzo0+ptMFBuUvxWBc0eG
kucd+B/Q6ltHOxyygz5m939jThsZnCeKpKluQx2mS242DUxkS78bmOZRIJLp7xtvsRHJ+aMMKJaq
WrGHKzCCukDjuwrKq+L4R+3S82TAJWmcb8IaYhVZqDWiJLf6KBW/U7/O+F8kjtAPwrAziV/WwIMW
KciuU3w5Jj8jUsldX8iLhlpg3R8MtbHlSrc1CQgJ+mOf/k26stEVfjIk1DIr0mga+uF4Pa9fjUL0
1fbKf1sBnJPoJBoxmudfBbn/2r/Z9/JUAfo7W+/CBOJrc85b7MCC7ZJ9tV9T44UTHn55+T9pZ+6O
RliUEgRSFLsVfOc5lSsUbhWcjgB1GqrJcrHRhnoQvCyY71RR5Yx88LlctgXmJN4o50YsZ+EKSY0w
ByRDQJL8gKHdwFqLa7OV/cti9uONjRzOyksTL+ra4HjsOrOr9bDeMnq4yhePVe76Rcz8YkAWl4li
yOsvh635Kp8rtGiAHWrHTWPXWiWKRAUy+BJaSxcAY+pZdCakCRsE2qwDVQUW+ARZRpvnQSLcBWLf
gvtWeP5ZtI35POCFc3eYkRzr03GEb7V+G7XErqTBJ+tzHokw/fa+1itJnINMK6IugNkpg8lAdCjf
AJkcPXb0e5a/6xxAGMazZRQlCcrTr7/XWq49JUAN9CNJuapK5UNNVVFbZOd76bKiYqYDnA7qGziF
RdUbuR/0KDivLbBYHmsLDC3ccNPq/g+n+XeeGQjFmCs+FvSbL8q1SbtISaZjSlQmfiw39jhI38uh
eKA6RtLTe82Q7a4sHG1WbxaFiubF98/8Ip77iCGqrUrfpklgAA3Hyn/E6uGyUYsEcIbWWfAZGIIA
x8FyO62hI1v/nb0Wyb6MXivQcVXGBczFOFUVUnOoWrjD2hk8zVfsbD5r4/zA4ioAd4lzsJ1n85VM
ziVi6BfzfwNcooTVJADFODR5rnPDUZXWa6tvl+9wx/++EsbZNJhMrB4TVdgbr3PHtB5UK8cSlijG
Eh2JUwXahv1k6AmOpNj4dwZ6pHYYP+UhgnrF0R31U3Fff+yObSCMtXZe7VcH5JQEvDNdZ2RGdIYV
WTCANNtsop7lSmLXv/eKQhrKRhjgQiGcn3O3Smy8lRS+ZPbDgGp4RWO4rv+9ouAajlzZjvymCS5/
xX2HiVDBhAfToK7cKdWqR98IHH3Br2HUf7YGxkD6q60dHYgNOhYGkKBhhe61v8xWZTDnPMGwWDC6
i1e6QwZyvDWokA+yppEjmgzfi4VeSeTUBwhJCkkGDGvH12zYgV8I/YOhzV2t2ZyRu0+MN40LsOR+
bWH8Z63ZddQY46donmB8hi9Mp6hHGFOIfLfFfZo+sE9c+cvgS0EBHFhHoCo7rRodO/W/hTGvuskT
URGs5VZL8flGULoZhwRIT0n41PeqnWq1XYMbWwYsRv/lslz2jd4EDxuxnCetaQdvjd2roM3vyunU
58XDooCOZjgo0V05Cp6G3VAFlqir2CYgyEFeHxJEeDWSD5bUzcB4yWPA1dQfCgUtWk0TxGLqrq68
yOLruV0xFxgRlCTfvKOn/NgdllN1CzKOg/KQOVVjM7RvBftCudd/kIIUW75/EUQDj+H3ac/eYfNJ
47qVU6vDkOrUXuvY4umCOX74P9Kuq7ltZOn+IlQhh1cEgqRIBSvrBWVJawCDnMOv/85o77eEhzDH
6325Vbe05SZ6unt6Opxz+fjWfXAhg3n9VKEIhvoYg/eC6DaephykryEcw5mD59/LX1av94VENi/L
EjAPjmbmi2N8EBptM6fvnI/iiWB8QdODIe5KVCGr1FVBfdUYWKfPAJp+6EHbKrth9zvLUDyDYVyh
UktJ1wKoUmlRUJPorKEteOmVAVpVTX/m94rXr4eFKpmUQs0NPbUigq1ZvH7ir9HD/83g8le9OK7H
LiqEUZBmbYLJQ7HRvmOH7rqIgf7QoyPmRGUWOHqb35pl9jAGsUegCGwx6H5GLE+ZQYEcjPlB0bva
BqUvr5q01qP/yU+YewQ2lIECAYqnE5g34+6EMVZsficbWDcvwK/QLifyb+amNDCBKWOCFVBt/+Ne
bybf3H0Rh7iJaevPoctjzV6r1uIbTzKZb5QSRdDSEt+o+hPQr/DIMHfFB9qCm2JjgTnV/SMXOslj
Im04gCwTmCbCVx+StnBTA+TrgeimmDyobXMLxGzj4b8JNZkSeBZE8pj0eNmIewsMhuj9hJ7ggMww
2VJEq/lI9r3Ce8Ot3tInzbKAJnk1VSTqodk/yLE4lsPStw1yEaFD2VOMWfpYBKl0f2vulCNdPZgo
vROwz5QdR6vrcQl1CwBminSK5edLsyuxoS2mnbCxygr/vF/r26QDkGlYOIPwIZpvpuLHUurFZmpP
1n+VzsQoMelUJQQtCAC76eLrKVGn49Fcs10/zNO3Mq45Z5h70puvOUVaXjvNAvxG9F3VK8YOAQWI
ytoZmBFWK7GsNY1/Fw7/BoD4fWRD6m9nedZCGLWsRS4A3DW1BYM1hGlYwEszGyCEjmx5pAT7YP+g
Bv6c8Tra68nBQihjOWFvgTwnR9WwdXtXxap7qy+BlMieC6REz+fsM6nmdPraOUMq0JWyDSYZEuXy
M6wNTzWPVS7ZgnQ/jJzX66ovLkTR411o1EimMMNAdrBR8qNVPM0BtxlKM5nzj0EP+2t28QyVoLY6
QADmJp7HohuVRWiP2mc8iLZUErsTRh+G6gbtnaCV20A3nEjRjnIxc1JmekZnPwIzfyZKYLTowZyh
iH3JRi7UyCdDbffFU55d5XVuc2LMqt8tpDBenhuNkvfWGH1dieNOsoPdhBXV+ThsLc4HfWGUsl9E
kcF1VQQ02tl6exMprdH2UuRHUnGTBOMN2I+/KYH11CeY221ir42LQ6DGG2FUvCpPPDS+faEQ38cB
mMS1foehyztAnHjZXG8yw9iNYeQqYOftZ8mLUdg1iXDVEMHNx8TVusktC+XQNvWdFIOlQsn2kyVu
W3SSTMtyJ7PzklCv3LKPPMHQnFwTXzNNexawPx525KqIMcQgGV5haTZmKLaGobhqEhxaqXWnovea
KHBJ27R2UoKBXC2uZhIfWiE5kqF7CGTrTQKchk8K4WpWVB6c4dqqu7bUJXNuiGrAZMuAxCBN6qMV
ZkcrDOhPR+qvB7dCq7hlGh5SRXlvgYpCJnLVE3nXSNlzK5lurJnuqJScAc/VsLP8UUwQB2IpChHd
EIGgZ/CoMY1XyhFoJeZV7rv/mtkapUCAA5qAnUS2Y7DDxXKWqEMjo5CUYdkrGJ4NEHZfdo61zBlF
aFRxAKMHkA3mc8RhREU/U5EuthvgHxajaCtYg1eL58ty1jx9KYdJEZW+SUxSW8CAgxkatWGL5U1c
/FuAb6hLljQAUKLcjSDNvN7AylSkZEAFRSFAyMkHm5hPf/AZCwnMTZfpcq2HAmqzk/kcmK4uPQ88
oohVTS1EsDERWFWzXGDNuksau5wAEygf0mzknPuqHS91xThX3pIg7WSkszWIiSnCM0Bug22HTFYB
R6rlQnuXVbd2pS0FMpY25fIwAm4By+Ro2RNQziuKe1mCRI2IDb5LEYyRmXnUT0GOd0Ffueo+eFKP
dJKjwTaNVzhoLNqTCfRZ0UVJ9M9K6EvhzKOkxppBPQo9FDoDjdwUEs2brMArKvDeRWkq2+MocQY8
1k0FJVFNVkRAVNGLb5ElSGodpaIFlarBYZ7vA+mviVdpWj+1kwj5ZxFBSNIkAjSwD+QKNG4ecpVz
aDwBjM+WKomjJKKdyxiMPLVnKjzUBJ6W6C9YaKmIAKqv9fBZUMs4EiBXMZ1g5zUPCoP3IYzfauUk
Tn2G5vng0Hy0sbP2rXAyZ7qRN7Ld9jeCi1uVY/FrqY0snY6H8eI2biozlP/sfUgd9Ny7TrIYB1ab
OCSkxUk1GHQHX+fsVVctZqgpKD5JsI2nqp7kjL37G7VxnnIZzyZhMgdBh9oqRbVqbGF2CywaIM2h
kwIB+iriVso5J7oaTWRA7kvAZ8SSAePQcz4aQjEB9VLTE5uQ/E4g2VGMxW2XJAc9ll0iVJzzXP3M
k0i2rKtppSaISVP4nZS7Qqs6Inm9bDGrzrCQwIQMsKT3syAgaTPm+TGp+007vZWRfLwsZTWrWEhh
okamClleKFhISCjRBUXCrtvyuSoUTyYlt3O/9pTBDsz/H9TXVbdw8DlrgbGhGLnfpG7r6nvyUmGQ
pLXLGoupNUBZA+/y560WvJYS6TkuJYLhVA2rDg2+0BOxa9jdjdu62MdYdcm9sXN5HUWeXTCxRRFM
EicE8ixLeiZx/y1KwFD9Hz+KiSVY3O6qUg+CDcy987RN4wcEhOKNi0dGCC7xP+kgLJXIxJNkaCK9
zyQUiMVsj6VDB3HZNyUu3xfPPJjYocr9EMcBlBeDgMUb3cyTTW/cGo86iB7I9Ierw9ry05jQERhE
7cUMHW5F302oplGQQQHINntlP/r8XgzHPFiImaDIArGWstAvy7uufpvT3WXTUNdViDVJQzJMdF+Z
owJgjDYJvYVEo5xB8z52oh3hrWXnJATzfIBXSYjp1bEHBCdW8d006b9pcf2EK+M9bILOifr5bRyR
z+ZyuVNiMIHFQXYVhcGVAecF4ehLLHV2jSp1ZdcjWCXCjzwwvmfW9Dyh0ysK8mBbyiTvxGnazZLk
qYWAW1WYLJCYhfclqv5q01yHCgnsqdQ/TTkuN5IhH2r0OJ3Lylit6FPgSEySa5KFmaSfnb+bUytp
9Tr308Pg9SDztQy7FO0P5a5zp4O4LYUtD0Ro/YBPIhnXxHIRwYvADP0pm+yowMY7b7prPWKfJDAn
PJFErKcBw0IBiD3k+GUUv8cS2Nsa7sODxv6zNGKhPsYd5WyUg0ix/h6O+LeVSe5hsZ4YamNTj3jf
VtkVhU6AQOA698ZD7GDjyzUD9zdmBzifyA6hVjmR69ZUcMnWe7qKju4X3D+l7v87m5Ac62CnUIEo
LEboYUW+icRWD7Zh93LZ5NeThn+Mg+UeMmLQ0aeyHPqzcaPNr4J+nRtPl0X84ko9yaAhaHGldnMk
m8A3C0GPCH67eU/zO+uRDjy1vUs3Gzl3OE9p9O8LeWgtj4CRw6CwFXd2GF+DnYd3ofJEMIEi7gti
WB28lvIZhcSp0OiluD2Hr/FWrw4BXlNy0RDWY/VJkWysAFBxN4P6FKMy+S7L7+mgt+FMm3l8BATD
b4Aorg4gLQIiO6MJvMhgBisDbTli2Fu4UT0qUdHQXG4NwEpYu/Kj9LlxmOdlTCDRQ0CSqBpCFhat
XbSzaYkM+tXQ0S6VDb+nQkPghcClMaHEkmMxqAjkVUpvV/LR0vK3ycz3atY4isIrl6wXaE5xUmf6
jT2RGqvP0AKgQwJkxFhX4dBZzutpg071MdpLKqfpwPPBr+L2widGicgD5ouRZv4EnKUAN5zfDuPc
ODo93oUwbRoSJW0gTBgSZ1aOReonBJWh6K/LkYWawYVj05nAUmtBamrzHPptg1qQIjwKobWpp+TJ
UgcP6Ia7MSGcti21hDORiqyAnAHF2zOa80SWJ2sIUbaVSLXR0+S6LNFNneqNBq68wWptwB3fKa3J
CTirYRqD+0CZBgHGGbFtpXRW2csRhl/lZNMpm0RsMdvBQwZb1edCCnNuqVprc0OmyNdNXAOhbdXf
cvUxy98w7STEnIfkukkupDGnNwpmZ4HOqvAj7ZtZvw3Sm9EU2zlO98akOqGRetGoOWoGnmxV2gBV
y7lsPasxfCGfuSYSwQJHuqBF/hg0kqN2Mi3LWv/x4JiLAs9wMQmlEDxHPVhJq0MxVE5g/Lj8JWs7
OagTnsyDuRiCeNYSGdTbaHb/vZNTfvy9kyNtgXP2L3ZyeHbJ5JZJN+UxylSxP6v6HsBqtp7JGzKr
/1GLzH3QV03QzBMeF7k8uk1TeWDi3lF6+st65Nk/cw006iAEISaOwOJQuHLwhE0Lu0qu+jn0xuox
AeXSZXmrcfJ0bOzaRRLU5lyVOLY5R3d2ujUSbKEntlzy8hWOqbO0tZVESNalpPR141rNO4+A2Ozy
p6xnCotvYWKHYURShSGa2B8Na8AnTJEjqwHW68OReFph3Wpj9aOcO68ICLCshepG1fKdpTevdSxl
dlZW11ORpxwNr46qLTyD3cawmjTVQhUqjiT0DSxgaQtOr2P1A5NEXOKXX0ijz0c03dD6ZgwoMOHs
s4bFTwDmuXn3o7wSb6J6E9xKyYsovKnpgTTKlqN5qtnzK+kfoeyTRNasWBJLvBEwrODUu8yLNul7
7VmoV/1puRZcDv/7RPZFEvexUBflHPu90CPjJfqmiy2k8UlAjrma7eYJr/6kTGsXHZVtHcVXpE2P
eYS3Zy1hyyeTTU70W49Bp1/EWJ6g51Kl6Ubkq3rxWBrFiwI+VTs1yPfLil53opMc5r4y20Y0kgz3
RUwkv9TFTcWl86H/xKWjZK6koI7lRO4a3Baq/JTO6d2UVok7EWGbxMbWGOIPIcz3CIDfIs3y+sD0
Fb18ESOTB6XyhTf60y9RAAy94KRlPjY0o6QQegwZlS/Zk4QRY0WygdPnzVsB3CiYpRzx7JU/pbfR
odTh3TsXXuUsODK/gNHF2Ca1VQxoT9VueYif8sPwFOGdJXiGU092O4GyPPXCjba7fMpndwAjlrmw
sy6WR9nqAKeR4IUaKuI1ppQnO5wAQC5Xs2AD1GCLnnvFmz44M2NGMHOHD6Np5nGD7532+UN9W0bw
F9Qw7dEJPkKgGICAY76Xn3ml2nPgJ0Yuc4WnAyHBCLZqPGXNPSCO3stNY9NGV7yNvQS0wCqgESn3
QHutbjGAAoJPy5W5JePzcg7zO5g7nqCIWKPWkfj9BpOmbnGX3od7ijhlAL6npvDIvNLbedr0JRLb
qSAGVDFewHw6wfWbazW4z4ugfSTEsAGXvJdj8m711W01FY4qjU9VW4HtSjuMUX9QK6zi1GayLZCq
2lrc7UwivcqN+nTZCM/eo8wPY3RRq52ATAerzTX6K5P8MnWvOZacg8AR0m+XRZ0/RhlZzJ0Vya3Q
CUBt9tsN8CxasKIAAMIG8ihoSTzixW7kcySuu9g/amdr2sOghHHW6MSPdrViT7UtOtGntQlhbcrW
+jZjfuAub9Dg0a/yo8Z7CfOkM20yJdDCyAgAMhOntnqUSluzexekvlfgBq7s6TXc4Wjr75I3/sbL
+Hy742dtf/198TQekiIAJAb1cmkfoEGxKzfBrt2ru85H38LRb7Vj+V22s80k29jktGMsQJmcXO1L
wefB/XQATHAXLKLOkaoSuFq7i68TTHXuVQA+te8BivHevFc3wMzP7fZbfCu78nP1fNkC1kPdST4T
2pUuFUiCwOOT4DELvbS2rYH3uuQdMxPHS1UZsbQzQkam3BlB4OcNEPuy1hml9iYQtCsi6LOt1/0+
j+R9DdS7SAI+yFxVN+kgp7YGKvsg7jw9KbBjE8wxLzM9u+sZS2DifS7mShGgwYIal77PANaqKzaM
HhPZmYvU9DHgpC9fVaVLp85EO0sf2mYMcOrzpFzp6nzUW9nRxnI3ytrWKuqtEKEBniu+NJpXrSIe
29Cwx6hxg7R+i4w2tEmR5xixKK/B+enkc6c5dRiUdtUoe9FKbozROGKebxMNvddW+X1WR35SjS3e
UJptDMp1J8fuXDYhGFj7Y6fXePbHXj8Ytjrh4sk0kDhXhy4XPW2QDlHdJ7YuqFeilHukHkIHxfDG
tsbmQYhGdOqxpN7N8UY0ip1ZKMe0lh/6qttGQno1ROJtbGR/zZOx7aR2RxJ95jjR+n1lgGpMRDIG
LFhGneC/jqZw1OhMvbSZLRv4gJsAC9hgTh8dddPc84GHVv1mIZK5FgiRTZDH4b4aKhDWvZD8XeMN
WvFEMLeBIUxyoFYi4tP4VpXvkYIF06ri6I4jhH2xaJGZDRhFBHJH9hpmH6H+jr06jn+tpo8nXbHv
lMxU21SkZENmEt2WqfYyjobhhEVkOFiE5g2UULVc8i3mZEISV3jbRgmSqPkgbXXQjlDYPB4u1C8y
FkOVdMBiKhoLqyGmilTNU0ojd/owfnRevNW2oGwtPdXugMxZO+q78RRveBV5aszn33eSywSrrBkS
vbXCxK/xIrFzCbyBZudKGGbWpPZu7sT7yzfE2VvrKzie5DHOFcRDNOkj5KV1Q+y8AUl413mXZfwi
8z0JYQ4Ns75ECgA34WNpzKs8654CHT00eGKkN9OjiUly/WaebGOfoZPoVFtr1znCK3fihCYcZ7rF
iC6WS01ZwqAu/r5ICcIkHjWg98AbkIjE2/w+cD+SHdmWj7xcf9UnFpKYe9cYm7RLRaSVif6aWPdp
ehT6zqkHXrlpPadcCKIBYPFJ2pxiaa9Aez89KB/o+fnqq3LMoUpfdqetgeHtP/H2hUDGPs0gEPBw
g1/EY3NUjHgvNjI6wPKdBk4pjtnQ87h0Xoxtqq2UqGPwdXEHfv8xb0Dc58mPo0tHbYXrSLTzrQb6
H+LJh+6mPJrvw5bnj+fFc+ogiw9mbDfKlExLZRzl3yOJuRvd1NueNr433bPmXv5knt0wl4JE0LH6
cpS0UO4CLXZFvBcwB1t/70eLZzxf0OoX9Mt2xwoz6uphQuZWY/tH/Na+DJ7o0QZ/vwFtHGYSjSvp
kN1lTu9od+pL61lvyJtqTPwgXc6/qIf5aPdUn5d+FPNqMLFgm6QdDj1MJIBQdh0gs1OkNmUfuN2E
HeY2QQpQipwYtR7wTZmSpwIGWTWZ4ED0CJiY0oQnatmhmQ1wWw8X2yMgIzZybzlRGO0SobsB7fyN
ELS3hQlqVz23Qy16ixPpG6C6VLeLBuMw5Yl/2SrOS74/2yDb5pNj4ODMIYr/lO+e7m8XfyWP6Nli
qgwx+y13NNf6vCxz9Z49mT3b8TOA+tzOZIZtBKaXivlGCM3GlkUUZwopv+kwoNPXql9Zyftlwevp
3kIyEzvjaVCGmQyJX3jNj+iWIo4QV70Vb6ZNt1MPZM8L1uc7Mox6mSBaNzpQdCDTF++UXY3qteLO
V4GrechtQWkrObkXbypOC4QXunUmkial1hpCi1XRypscijgCBmYgjzsUjqP8C725HUex9DPOPUuV
TaC+AuKEZT4CYetkTUYN+PZd3NiYrnYK3/wsoi+IRnmTevN4x6/90OO6JFXG3xc3VF8W1TDXqEEk
iXidpe0GBJ+8L6P/xiUZjO+aZthrBVbWv3A46Ch19thuNY++DuStxuvArLvGSY+MgZYlMasB1L2+
TpTK6WMLUxPTwSj7Z20u/5pH4lqqvlUb3oth/XI4yWXMVEqzsMTrMfbFonYVKXcyM70qg49O7nm3
/C8izkkWY5xCHutyoyCpb7z2IB10J3kzdzE2tS1f+l46QKl+5AKc8E6Rue6HvC5InHXEz2N7eipf
83vhundGb46d4Yb/xjvvIX25/ekb2ZvdmK2xzPDIyw81qkP9tvQSFIIim+8Ev8giTrKoTS28QCbg
vxR0nF3jDZ4OC80xzPD1fMW4bmbzgsu60xmAH9RkC7xVjLggq/sqD/FpUojbu2idRH+6HE3WjfEf
CWxHddKlce57HJZag73zs+0/yx7ICC3Ptded7SSHSQfUoe9z8GcDK8wuD/Mhw+bJbfOD9A52KV19
lz4RcduAZzl+QN2cj0LFUaTFRC9Dna1SHRS8XG5AmgRu1sJJjvKuAxtOYJtXwk7+dlmvv7DK0wcz
sazq4jkVCxSPKq/cAbEasCalF9/WduRxH7m8r2MiWdMWktIPOMTkKdrlO9VTnkNP89rULlzKDMfv
avIkMjGsBDFrK4R14hthZsfzbVxz1hdX7QWw4gpMH0PWbBsaPIxyqU8txRbH9P3R8pKd7P4GPBlP
DqM6dRiHMAoJELSwvQpNYYwZK5/RS+yNV9NrdqCozsUmQgXuseidbMM7u/X69uJDGU3qeMdOZYF3
SeMV34Pj5AlgRO1vKHuJ+Jk+zY61L5/UF0pJNW2LrXxnPVy21NV0YvEDmCtCyQbgL45ISqNSQl2x
eCjjI6BgPi9LWY+cp/LS2XLtWIe1XjUYYPepPwS7EguW4CBCdwx1Y4cjbdU+F9KYO6GXhmayavQs
gGZz33nhtvgCi2/tuMbOI8oTR16PgCeRGtriZijChshaiHeH1g0fU94cgqTilOjXe8ynr1KZMUjw
OitD1NMyIAofX1gvpl3srQ025/1mo+1rO3FrL/qGmXhc7QU6YYZ9WbGrxrL4BUwY1xRB0siACylV
PhOQGWJDEaSNhCNl1SkXUphonddZO0cVshayy751Pjg+/eJB3fJ8j3NkX5seiyMLoymaWwXvhS5V
nakDkk3Ke/HRXOcso118Cf0JCxHCINdGPOAWaAHNoWzyTX9VHQWnOqIwiAVB9HFUO/WFLa8pzzsn
JqqMyNSVuoSltPqw1ZRpW5uCm2ocN1tNHhZfx4SOSJAnuc8xfdElvSfO5g85LY6FMD82VcJZQOQo
kh27b7FkAjCnBkwX5Y0evAjh5ArT5EvlX2ixcD5rvYZgAAJAx8iNBSqXn08tx9gvELRQuxCxvbqv
P6dj5KT3ienpt7U3HFI0dq6a0iZ27Oqccdn1gzuJZlRaqkkUNfQqr8IXQb0hxVWev1/24XVVnkTQ
vy9sUpL7Lqtl2GQea35ZEGdQPkq076WNVkneZVnrD5CFKplALGhTDhYZPOkaT9rkbuyZn5lvgAmq
92RX3BoP3dW/x1GiD4KFTCYUq91Qjman4fiwIBs5NNkTHLqPqHjxDa8avR5E/tEmu6YaJqQZJ5XG
qll5UyvMBCTTN44S1+PhSQYTdXszB5UaMEqASEtiWxQDTOTlGOv0KN+L2eLe1grNNcLaEyvi6FL4
OsmCHVvpa26FW6EdbnP892I5etKYvQDY3L/8AzlG+3X3LyxKDIu5nQU4JxgJPFNX7VidN0bCRQOm
OfN5ND3pgf59IUeokwzoLSh0Do7uk9fUTSObEiDp9oBBjOtoP3M3D9ZD3EkkE8D1LGrkWIGzYA7h
KE6yp83yZ6Lqr3rUg6cRkaGa7XmKjkGkHsCmdRxaTHxpsyvWnZ9MmIqN1YfL2ub475fLLbSQtvIg
RDqGAVrtr8F6rgY3VbdZZGwEgXOuMk8UE42UBnhESoxrhG7tNBh4QG5c3VVO/GjBgZPbnYDXbxHb
xo/qs9rQlw1WFyenxQhMeMMrqq9X2k5+/RW2Fx+uKV0tJbQEJe6npwxrq60dIUEObJAbYbGGN1DH
82wmdMWBNClDNuGmztA4TzdyzLOuXyR0J+tiIpUlNEnU60WCR+LfDLRxYmM+oI838SN5NjzzYPga
0OaqZwyXhDez5piFO3MGfNZ/xalkzkLFGFlsKWGF6651aUOPMg+0zxhcGK/6rbwz7gZ32Ilb0xP3
nV1FNgYJeTfuqp0tfgHjZX0CXA2hwsnqheRNo+XlkejLGRLMMAJapJI//oELLeTRgLawJCmXUYNr
08SXhEdpeDKCfRo8NCPG9oaGk0ysWtFCFONCRTNVQVjCW43RPIqoHA31vyfiohfeQgZV7+JzKivI
Q0VCM52iXmOH/FHwmlc6h5iBUMeWXi8rbzXaL6QxfqHps140Fr6oGN4qcbbbEE9TteW8AdYfjAsx
jG/EInZ4dAVWaZZOu1O2gWt54U63tX0HnHJe82C9t30Sx0Ja1kScRZP2q9S7cqf6otN80/fg07wD
IvQ23uuudWyfymvhOKd2vBtcDYQt1XPOXeXjaJdFuVQtQCqBUw0vrMaTjWdSv0vFzNEtx91YdMtS
bSpJyGEvAjxZDadN2IeOgjH0YfroFU4lZz0FNNGqNyUdExgsMo9MJAF4ZPgiap1a4qATmO3bLZjS
Kyd5EF3i5ZjFeOfWANY1eZIr/+wVGvYh9clC6qndIxvZpDcASSF2+d7aM4Zza0d8lgY747SD1t39
JJRNUXI9Cgs6pNaB/7rSR7fls3au5iQLhTLRUph6KdHQn0ADCEv3G+2l89pdBQx4AEmBiNabvfil
5NJ38r6MiZlVKpJWVmLcEqVwKzTTNo2Kp8uRhfdhTKyMVSPFtCfssigBTRSk+jUZzU0dqXYikM1l
Wb+49U4nxQRNaVbEKmtQsEkmGygfkmWTz/BbdR3g/zrDX+0WoLafmealmWv4GcocKBv9Btcazd3P
ctrFYTLR1AARczGpWJIwhH3XiG5ulr6UakctGT8j/aUPRcVOAScqKKqrgUzyP2qBibKGJkWKNEAL
lFIxlWxK2Ju7aH1dg/nl3Xgj1xKdErhRMNP5TkY7/bPCGVa0AdmlGBgMZH5Bk7eFDLSwxDdBU6J2
H4mqcj5y3XL/kXD2RJOMKdJNidZ5fuRGbieNf1mLEv2N54d4ksA80LDfGpWDRhuXL6ZmR5mjfr06
EwcQ9Dpw6IXv4W70NCwlUFb0FmhJnIjO+0Qm1slVldV1hBdinIBSN8SDKHu5/I3U9y59IhPYMODf
aFOMyl87yttJzgBOpmLjokuOlhRzDuycVPoroTnpk4lw1mwVRTvj3TE48XWEGRbJTfbkJuxccWeg
ymnBSkEmjZY+2RLstNSusOv2WH7ldlDXL5HTL2GiXt8XcpaNCEmNrrpmI3uV8VDJ75d1+2WBl5RL
lb9I4KIiF+eKIKKr/njQtuYO22j7fM+H4+B9DhP0RiMLZ7OAIFF6zfXHItnUWAy6/DU8GUxEM8cA
YGEEhycWf83a7GR4ppa8NeEvJpdLKmPCBjbIu5JEMu2bpLdkV1ylu/kwXef4X1oxlu+n2+IOXT7s
wwygNUX4wkxi5CsAb1K87hBIdn1NESBikfP5v0hc/zEZdlujavQ2rVv6TL0bPASCvfUtAckfxPnh
hruSs+r5lKVTlCRs2LNwRKOCYRBsZRM/SOzi+/wVvPv3+LH5yCWfTrel/sCb6OPJZE44qmepmmbo
vk6Qm/cfdcwbRuZJYE5Xj1ql6VXoEEBJ3/su2MZj/Mgx09WIdtIcm/EHWRZMeoXyPyHYWiDkILSS
T9LREQH+YHe9+SDrGNvXtfR2LMQPac6fZjl/qIRok3f1vuxA/o7pMsEEj4tQgrUimRN3Vky3M8lz
q+pOHxQ73cSkVdxNBySi+5J0N3GL5V2sXzod8BYc08rcWgl8ORyuxADA9lj/FAdhsIWJRHYcabDq
YrxqQQ6lh5UzjN1rnfWpq6jCWxFjqLiar+owOpaGvjPHZJ8TExQyBfHlKdzhURjZVRv8EGZ1nxvm
98sKXJ+3WiiQufWEvDQw0A9H1+zgTrnB7OH38dCgnw+wYQf7SMZe/g2yFd6xMVddlRimpk4mnp/j
6LQNQE6C27qubVlPXM4HcqyQnSWsDVMB0DNqu/WHimv9VrBTN0Tt2rizDAy0UKpkHgH0epFroVT6
mxZXgRrGYpOnNb36KPNA7gIDnFbZdCSg9V1yz3v4ck+RueGyVLNITbtgVhDczla7C1JpQyfzI4Mc
Ta17k3XpGkOLWHYrt02nuGEpbRqJuFovHsBAfhQTpMwcza/eIZYugQIPWOiArvlZC/3QhL0OVBRf
LR0AfueY68lQGkOtd0RBP3KHLyLi3OfxEvDkMhexhRUVwNOiShNb11b5MoEvyOLRoKwmi4tvY+7g
WC4yJPiIbTTlTvZ0YzTa8scheWKYIA0wco2odE0V4CpHLK919tgZu8AQ8bKa5MYWzWk35Jo7iNUD
5/SoC57dzYsvZKI3hgkKAMCi+55Alp/DZ5Jjvg229Doanv+ojXuSxi7HZKrea2NB7wrphyCNFBXe
u/xB60MaCxFMpCviHAioGWYkaAkDGMrHVrTJOywSCLCCI++yA/qfrnmVYJqaONpgm0BSlEuPV9Pg
mCfbBQ0tM2m6KsaaQGu4wwCMvaK3i3x3+XPXw94/zsfuVxB9rlu1QAQwyw95fC0Mnefe9LFwwUA0
JsgVfaQAqBdJC+WrkB3JlrYEivwoMOST3TScmgxPa/Tvi5AaVGaRC3ICTzAQ1LqnUco2ucALHev3
0klrTOjIw1wnsYGyqFpgraiQ/XYyrrNqR4HeL5+PzBPFRBB5FgVDxVIqptnkH1hs2kmAn3S7I52l
U73QM11KLZ3izpBSu3otr5GtXOdetuGP+f/ivjp9NhNm5j4Ww7LCAJVxP3kRXej4Rq+raTMdiB3t
VU5/fL2auHBFNrZEiVmbMa5/bBG+RAew0yLvdfRX8zBtssYt3BiL78LmssY5Cmc3LFoJKBkouyGl
J7uk7GxR+TTa15qHlcX7OBZ0LI0FoxNHhLLwe4BVoOyavDY2zadUuzB3AGvfNM+8mEKN5YIvsksJ
I8iSwy6lCi3qt7jtvSGWHMvCCG0j79pMdi+rUuFcDuxGQhfMxjQNOmKYucuiXrIbNDBbzLcq+jja
Yhsf6gHLMoVc2xU2kQvps1KUx6C9H8THUMicypicaAbFVYRN9HSXKtco3b8YwbWBoVJRjj6GAWVd
IK8GrQEg7NJVsaM9qvdl+J3EPI6T9c3wkznqTCTrm7DthgyJyvxBzR8hOQPkcWijnfSa7BQnc8ON
nNn1YwBeueZdDW3xP3oEy5GbSrGYyyJKzlHT3ita7ZRpcotdp0MjCZ4ZBvvYnLZR1j/XRfRtjNGa
HrTXMU+urTR+lIdie/mAefbExEEVuP8RyWBPhgocQutjAE2pQOyqs9z2/1j7sua4caTbX8QIggtA
vpIssqq0S17afmF45b7v/PX3QP66RUHsgttzn2YiPKMsgIlEIvPkObFsMPa553vJe4VQuEJtzTaN
Z/jk8EGHYMO36KhjEgJqL99WMK3U5/FL5I6NI8s6pJaFwJetkB/PTAAa+UCZcgfmq9WrgfPVUmd0
0g/Fu9CxP0Cz/U4mhCKNEkIILGYV9L+4bZ6fCN0tdckx+szl1/Sz5uXn/oecAUHyUZmAPKQNZqem
FTAIfW0PbPlYRQjus+WR8b4tJP3o/QLKy5liQra1TlWC6TFEiKoAdroGz0V/TEw3OSmBcRU9SfFC
/O9d8CHGI9YmPwCsDBojw5iBSIbjhXgn5ZuJwcv0LHvdSTIrsdNeLl1jgEwDqb/6sahKr8llbY1/
2Tzb5FxEkD19vq83i+lLlRVxhlSVU2VOQf4Ue/VHEvCtsxVHhjP8l+v/xZwQ/+LIyGY1xCuDAGbb
njBfduiQya1nzeesDDKUrXR5Qi5nAqI2VCaYQEef+LqX+sYndtABUdAPy7GUldX3Ufz2y/KEYKbr
oWUbA45aelo+6MfY58opq9s+yjvQ/3KsX2wJoWxpChKOnOWFf7klcjXqNAHnnJ8P+geaoIBZWY68
JLxfbN+sUQxkdcnqJXxOxhswvHzmGXnn+rkffTYiEK1aJ3ptPbe/0s/DfXZfPgKM7stwdP9yk74s
X4hq4JOtGtMEaq8lHrSQh8doRB9qBgqFgwVvySG8qq6j+/lL/Qju3hvZ0dyvwb9sg1i2nbqijmd9
ToOaMLBmUcCaVjb9sPXkZhznE9C0kGWL1ndhqffg9JBhrfYj7D/Lf25Xbs5tZU2Q1rCUOAhVzdP7
B5v0waKnDzotb3IZ/uVfLq8Xa0LIMxLQlUwFvjlHkg9O73Vfaj85z8fM1cFQRlzQvvxIpFxhMh/X
hC5SxOmYewPhwrpZflrnFeXC6MAOzXVyWhInclt3Oco8y9jPOF8WK8QojcyNHVcFSuQpMPKz/qhb
o+qHa/8ujsr3oQoGY+im50p8nXRDQAtWOYQTq7bh50grrzRmTRAgmU56M9Zupwx+PdLryAZiq+rv
jQEs9PMQQxWFfFcifTnMTMM51XJMOpnh+2SiLlMtj5HpDGoG5rAu/Zl0KthZxvzjrEXkUNIoctjQ
XkHYBWqfxY05QkBGIdS9nJntj+RuXFwInlpRZxrjlRI1UH+uEH+oXN16DmkjmpNdiYW4smcxjx5v
L9eXzRciaIkJVjvMcOWpdPEa3Y9V3aP5p8iA7rKJMnvZOJdXuf9WezEohNHVzFe7SFDPzPGKGCeI
KHTIy9XYMTRZl0Lnac+lxQmhk839UpQZbI1+8phdDTfWbeuxO4jDHlENdwtMPId4u5mBfVsfI0hy
Zo0DrcxvoaM5OfzH+I14vl/teFm/EEcZBZ9PZqNGlCpoPuFJ1SY3eXS8vMn7icw/Rp43ZhOtmkpd
B0sFbGCKbxT1q7XEkq+421IHzZxhGKoK7haRGbRZs5ysC6CRnC0IkKH0G7nOfQswLEgxRCeudIQh
lzvMBaO1dyetiu+57ca8WFQkDctSTHbjUVU5OOEJBV3R59qPfYwQnaL7DKnUg/kT3H5B8/Xy1u6m
VFvTQvrbZJMxlj1mFfnKbYwNtmeeB/TA9VSNF2Wo4sgO6Vu1ODTctzZ5CN18T4AwhlWJsl8IQoI2
x/BIHBSSThYI+nmxXbUcUEfiMSsrP0iXK1wJJiOl2uEphUZuGMS6Uz5lNz2OjALkKzo8iicdUN6r
Pm4XK9wHq52qSZoBLNEdMG43YrWxV14pN5qPoHxOM+lbcS8kbQ0KcTdsmxqk+KiRxeR6bt8l00fc
7s40yuqqe0d/a0eIteqksrjIcfSTdHXHNr7CYJ/b5IOknrqbhG/tCCF2GIysrMDTHSwuc7pb89gf
c2TF9rm/keenskUJMZZODK/PGMXOchhuaVFdQY74nI2ZBKYo+0ZC2OxA0LIgxUNGZLNHU8m8pEXS
a5NrEs+PkhPO/5Z4bWz2TywnVoORNGYMdm7TjiDgZnVBa4dOlS4TBjDVQ4crch4Nb1bjYOkgqqyB
ES4892pygDCIs9LP9QIUU6q6+BKneemkoAJ+3N/8QKJD1AfFE+Q3gsNC4M1qI1bgTP7kiPDca36g
FccDQepgTltymeyHgI05wW/DYQFXaLTyEKC6+T3Bs278yg6c/GhtEHdk69t1qY09wX+nHE1H+BSi
nZVB7+R7X8VOPkj4ad8Y4QKsG95nYQ9bkLaZ44iEvhubYz4U9yzq74nyn9HYghlh76q8qjFZb4KR
AGOSBDIAFrS9ZM/uN9c9N2JolDLVYGAcETZsyUvWxpoKuY/GLwoLpdr4IDkTb4owggnhmEcN6ayq
S0AlfzTO0Ag7r7cF+AB+R21DthrhqIOlEbRiBDUErSqfliS7Zb2MGP9tiHy9HPE1icCRgXgHih4z
yHmhd0OO8G4POqgA5Xu2R1VZbv/myAoGhayhbJtkqQboLKWn6Giq3q/SwWqit6w6ijfUsg/25hYV
DAopw2qUeVb0Jib7zmDVvk7OBTRzqYM8AR9NrjhD9DdRUzAoJAptNWcNMSC8Vs3142Bjkju01cjr
2jZ17Q7YwDkeaNBaPe9iVE7UKd/N0voL7Bb3JAe5u2nfE5Xiwtc+gFdTd6Kp+Dq2y4GS/kmL9FOm
G996dQjGjmScXp94VTneGnNhA97TULdoFeZi/vonVOFOtFduox5RG5WAxyKm7kLQ2bbZ5zlTwbIC
4VZ7rj61S/YxDo2fKimgFJXHrj4k57jqr8PU+LG07TlBsu70c+nTOUkPvVqd6wLcnwWlgWFWZ1PL
jok2fhpWYrrr3Mao7dPYJbpyW+rDfT4ZNv4kJHFazRup/XEm1tWKM0S09UtTtzd62q2OFiVH1Uwa
r0vDI8nJNzYutlMbKK6C30abrKPZ9mC0xXTRqjbfqFJ/acE7ynoG8nSlcrtiXP2iBT2pWd91mZnc
L+XwnpjVXZVhJIpN82elr75DyuA6oeOM2cO6d1imfkVBJ3QmY3lINAaqYPNTneXaodTtm3VkGKlC
1dWhNvmos+ELINCBHnfHPhvu53UGNc2gOq2tLtCww2+hzdk029CJbf2k5Gc1dbNl9cbUepdbyw1r
s+4Up7Ebt903bdT8Ks2ebHP4Qq30yW5hs5u/sbpcPUtNcg8kQxC9XULd0+1s9JEOni4Hs7e1rGdX
pUTVVUQS1GFfp9NLr1V1r3M9nyNXXQZ4/HYBXgh6nGhJOUWQ9rc1xr9DJ5n9979RStyNcKCMYYZN
LciwC8FgaLo07VKwyU7nmRMFfF6/9qHb4Y3v8R5BfDZ7TzOCy6vej3kmcNwA7OCuEFddz0YDmj2t
xAhNh8mtYxeAo2oBzeZ6AHT+SfZoeZOx8U1+MSdS16iVYkTWwhWfVTAaaSD8np3OzjHFX0tyQ9nK
RDmQTFfTsAClnx9flyd+OS336K1jfJ8eFSl5xW7isFmXEFhbHVeHzvV9IxQWGvXMhvdslmlZS5ck
RFOjUvswLpcymFb6WFhV7RDdcEerAA0QO41kPGfJcmUt5nHqpy9daL/TaiYhtNh3038cxub/vnl1
DsXMskYFhiZnd6QFoDvS/uRaRNpjaZqBEbk3QDIF6IupRnkCRfXlUByrYHT0FYRNlsMbBob0Gt77
eFt7QjqGeyizZwuJe73cWp/pWb1JfduNTgWJOBzDnW8T4JB1KruN99KnrV0hQ2uTjHfosE5eNJhP
xAlP621zWm+mo6zn/TZdx8HDpJxuUArAsfEMzd58NjLpJVVYyMmUiN+/489nw1O/TR45AOKM2td/
jytUVS0LQyJEszFG9tpNWFGSTp8xCcSl2HimAY20oDihHB/8BqCF79Srt49mvbImHD+GqVPLblXL
/1saCh1PHrn7uxgcTpSeOk8JyhotEFnRacd3qK5Zhm4wZjNTpJ3I9UwnQ7QkQWugFl49KhoyNxSK
JdspMyO46ERzYxnMRPHXu/QUBmBSp9jRETNx06k8t4H9id7W3mWjezfiq7UJ/on7MCrBlc2pg0ev
o077bgiqR5T1wATUAM5pQTjK767XL3yWezjKZsd37gqq66auUqZhyEjkHo87c45qCn6XCbzWqAWH
5epYI3AitJJs7+7u6haMMJUAGis6q2U0dpEbaF7HrjWpLmjrnXAy/kcrgpPmSMfGzkaNcLXPuerr
TQsWLll5e+8kQLePs2YboLwzBEfRqoqFDIztPmhQrOrRsFAqswYXPupN7dNlB9m7jzAd+mJMcBBr
zdShS5scDjKhEEihXAMGrNPiUz9+kJ20t8N/OORba8JrE10JjBm2DBDHz3/1aPfkroqZrfauCNpj
NoGPGFS5QXkEmbXhZ8CVudOV7E0t/Q1Cksj0ijLo22cAQU6H/r5zw3vLM69yjvceXfIT0RRmk199
9MPw8T+TC/I9QAjXUVwngFsIPkTWjBQ0V0K/D+2rnIHaoVbJh8ufdfeGfykcPPeeN1dFTbW2yBho
3JKlD4yZuE35+bKFt00t4VnID+TGRE5ppjLKBcuQm4kayoMjuYx2jve2EvIMzdxYM6Iar5YOwqel
9qFaHlh3nbYSqqPd+3VTbXlm5djYoOkAmhYGDVl6w3vxCUZtAaswbzjVRbwc5RfP23awsIfCcVCb
EaD0AataoJOrucb7X3KIutcFqPv9kkOcelx5sq77/na+PJSEjzdmCmmyGEWEhaLHmo0Bq9Yr0nUS
SNF+6eDFjBDJcjvVp4h00KCvMW1OD6Y5HYbiHPXgNMHtbqIKSB4v++W+57+YFOKZYRplY2YomdX5
o9FiOEdyst620p+/2YsB4Zu1BhvjnMVloCYrO7asVE4rNKGO6LVCQG+0PtkUCvIrwQC1Gh1Hsr6L
ZmKfKrOJThN6PXfWkER+zUJJd4DvpZg/bcOK/vo8Wmqe1TNKKCADgqEw+bHooP0eVXDRVXSRnZVd
a2BGNXC9I8MXEbMzXi/qSHDdZs+UeMRho5/FJ874RJ8mr6wg6qd4o/4k7SLt3o4by0L47Fd7DSMU
kAMtIDgXfDIAACGILnPpL65nMUNu7Tfobnft2oygMI9HoiXCPesY+C5V6XBRPtEgeQQ75ueIj8aM
ruqbbvlguuSsAgYo453Wds4qf6pZtkVMYukig+NCkjmH1i4WPEenuDIf82L8FsXlQ04woquNh7rV
YxeHKehJ/n6m8UfSz5VbLEvk5artFQxzbTlbj9QY79asAOv4jMoA611Vz7/SeHiaDfwvKBmP8GtJ
3N7zk+2PF07L2iVxlSlWHtAMz75yPHZq59S1HhSaLcnN9kwxi9jYIg208m+eK4rdh4RGCJzTe7vQ
vUxX3KifnTSUoV/5jxaOGiM81cRrDCRC4oMhRMmP5UNn+f0S4WbozhUDhweGbuLSPibReojLUpLI
7+VpjNgqWLzwGGOWCGEsUCEYskrlhG7LoaoOYLkKBr8FyNaeQTopK/K8hWVp1it7PM5uLkN7NNbV
SgBTQXL4U2lnjDumx2EcjqOhBWoBPrR8zo+TFvlUlUGZ38L/BOPC9US6rK/KpQCY8qEFBU12k7ir
i9ffb0xm71xRr9bJvWqzzjXqIraoOcdtttA2Qw/3xFnPZZnv3lX/yo5wL+Hl2Rl9jJoLny9MawcE
nmxwNAXCOLxlwD7XJkAHXodsGL13qSoAj/5vXHbjPsI57CpLL6OwCv2/cxtMjISe/pzbqEDfHmQL
3olagMISwjTUr1ARFdZb6XiiJSr8p8a4u3po07+kuji7Z0LTTA3tPhPlXnFgqoee6Br1I1iezQkq
C33NvDzNn5Iqyp3WbDGWYyqGozdKwBr6ROz4aqZq9tQtlmz4fCf24IGLwMNAtGMxMSIkRalbddXa
vkkfx0QL5mbylyZz+1Za6dqpOL0yJThsz3qM3VltiaYt8akL0uKPaN5hwi9+MCXp224Q2C5L+IiK
MqyL1hLbt6vQTYvKDVN/rm7mxrea44SSTLHgke1fzuD2TuTWqOCqWWSHEHawUF8GHpcnwpxRS16s
33VQS8dz1ISqpiXyn0SZjmn6dsqDwZ7Apa3nAUtStPebvnMuL2gnc4BrmASkLuiuobv/OsRUNd4t
AwHU0aC36Fs4Ng2m6Koxv0atcbpsaif7fWVKSI60dcHcLENLmjbLY2UP0Hsz/3vxGJLRGhrSKiVU
pfzzbQImksGpamDGZ53plMP3MpTklntnaWNAnHnI67Qd0hJtYn1pzotae6bWHbolPBa5jP9ud7u4
IL2BrIEQcS1Jx4hKEmZBlcdyNeXHHPeSpERiQVzMoJdGP6Ay7cf23QBCiFApDn/wyV/WIE5tdHYY
J2VeKL4J/pvC/k6kcy97EUffWBCcCsWjNUxBPfdPHXi5/wUR+I0q8N49tbXF/33jXQuL0s5qYWv0
RwUU9HiBYzy1O4CBxkN7OJMmOnthABUpTaM2xJBtMXIb+jIUbNKYDwpXiMcM+lFNJhAIjZlsXmx3
GxmuQtVCfRLc+q+XRpReMZsafTM1oEFdIHavx/KqODWFb8jzjV3HY9RA5dW20ZDk695sZFEkYP+1
FQv5huomR2X1+NtsHb0ccKLWgar8mcjEBXfzNn1jVLib7DjWO7TauacYZxMdg19gkvIsxyXsr8+2
UO9luoXA+np9KomrtFJgalUzt1mJp9GHywfrLUMDslBUYBlFdoHGgJjCJMlcL3We2/6CD7Z65B20
V2ff9CGbOD3wayk+FuOVXORhzyW3doULkM1AMHU9up4cSc2lSkG3u/xJIxIU4gRPS4OaFGIPrzfQ
mkCX03SIfcO5PE23vOxLrzmOZLqTf623QFfsJUUbAG1xXLZoCb62pjWlWS3NWgakMBfPnuinukwe
4kY/NKsVkJ5BiFXHkI+dON0IhHat286Qhg/xmCCnq3/2QNAfmtC+7fNKCSKo5XmXv/aeP21/oHA6
wXyB6YRMKYJ8ASMMuAotyb2591U3Bt7Q3iStnZfWqvht+VB0qltniVsYkqrs3t0JiXCiQoAN50I8
9VTthmIy9SKYo+WA2TpnHCxvmT4TGcP+2+GO5w/6Ykk86lTDrOnYKX5a049jD6J21PUPEdGvpxZl
/a5bwRHdLae46b2eTSsGqesnNkxPXaXfhmvrF5OdeaFZ3IJyB6rWZeT3huWVtflU1zkgMiRYe4gq
DCG8oso/jWtzsHLQ8trDQ19k10U03yc2OU6j5Q4FJI9yLXqX6MVV3U5+VbS6F+eT22n194SxEyvI
Z1vK6L4b76iOIIFqAwFiWjhDESREBtIWuK0GB+ylh/CkdA4vCM2B/EW1V5/GGXqxxl14E9Ljsm7n
ZcCIYXgTJYjp6xHNbQwNnbPvqBF7eSCrEu96kwGOW8q5fd5UVAxlbkfDmspgTrXUTfLMBfVQ6jVd
n7hxmsnKKvtBYmNPSDQWIP+ndCYRVBsWvJINV1veVYHtUqeAbhb4EOND7o6Ysm1QW5QFgL0sHdfl
P4sVvmWCugsrW5TE9UHxDHJXMch/hk8NSO9i+ulysNmNBRtbwpes+3BV8EAOfSO8XunByL8YpgQG
u/s43q5HSADKYcLEHJsVrjzoJJP+1JrKKWzGY9m2t4lqX1d255Z6bHoKooPSMT+ucGb/t4UKUcKs
U8YAbiuDYmW3tGOHnE73RWT/vGyGB2exurFdq/BObaGz3af2EAXa0BxZGD90Wft1NFfAJIrwRjPo
aSxT3U96DIlftiw7IsK9lq1JW4ETFs28KXlvoRRRZeUxm61TJO09795QG6cRbigEvDrRVgqhaFIb
YFZA+Sgbq6f/aT0iuKuDqkJJWrMIiF4f4jbIISpfaw9pztzLhmT+KWK7Qg1EKvXUKv7yMBx0H6Xp
Y9pBLuJZv3F2h6PEnsRH3kiR9UaSqysYXe2jFfBemx07vOnWDhhE4YSFuUNa6JLpbst+ox4m+Xqi
sBaYnrXF7hBe5uVqxDhaPlkSV5RZEIKKavWY8WR9FKjlB71unUFKt8pD4IVjZoshpcrsMB+RwgCY
0HtmDJbFHIN2aL0AQYI5YXmfUvbRhPgxK2lEZwU+n07pIccX67IPZjt6sRZ5if2upleF8pfEUWSr
FIKJUpS9lhB0ECfmQurjbH3Jfa52YaIu7IPRR0p+9nbmjudSmLhDYR8vUUOcuUvisTDyGAhrz7gx
ndlbPiT2Rz4AUkXPzHfUK5CRzhBN5nssm9Pdv/j+sS6O3GVtPJkrxEsCoAKdsVGdaG0dtbmLlrMS
SwL1vo++2BJKYcnaKJjqx8VX6LVr12d9mSVxZf9qfbEg5BAWFKBTRa3BJLd+JpP1YaVXcSlTb/yX
4PVihfvQJhXrGCNLrqFGNQCEn2yAqcbxN8gX9ioHeKEBCoSam03EsaDFbOK5iQBr1kYPxEs3qae4
Q+NVJ+so98bdT0QxgYQmGl7XIpp4nLVMySoEqgEwuA4yhsoq+UR70BFGX0yIl0w2lwYAy+DnQs/4
1naWmypgt903swNUc/IaX/nUxP7lU73rFtRUOcgQtR5TuKftPFK0taEIjstNOV7p4XVvSBrw+xv3
YkK4n6OlIKZuaTCBwTA9fljWx8tr2DXAm0gq6pU2Ksmvnc4oVCQbPauCvn2wC5BF9f9ZWIwHoo0F
/gs2bp1OeOT0KwO2wejOkfa5zHu3QZk3mxWZD/Bz+OYuATxYhVMThDwhypbTiji7jBH6brrP8JZR
iy/QAcEtskBANiNfLu/d/ond2BMcYO1wruwVUZ1DbebTeoQYFuQkOPXBn4y6YiMZnE0zAA7GqRVu
yoQOhKyqDgbTyJv96FiAwAD0Nv8H6QGKFRJc3uUV7mWiW5PCVZmuZJraHngsPbVO5XBb52A4WL6M
Mm3jPUjpq7UJX46Sv6FYv4C6xvvyG3+tKc7cg78EEtzOyPBkW93IbZoj9HkPlxe6+w4GWhfzpppB
2JvOTU96lJIUowzSa7A/5cDsgnoKCNfPVHd/0d/I9lZm8rlRtjkYccga0O3ovHsLTKZyqP0qAKcE
Z+ww3UL15NMIUpPCVdkMTbpOCtjzuaI6X2ERZJgjiW+VAORmHpH1+vYO5GZXnw/QZom0TtMKcA2E
r3NyLNZn3U72ng/LGHx97Sj7jHu32tagEM7aaF6rgqEj/t8nD3dP/9aWENjCwVb7wWp+tTB4sbNy
/55z/I1iJ//lYmzbWhNOv74q1WxRrOzvZvt/BhLKLAqHX2caiLtWWOTD/MYhBTL5I3MHPGY4VUIx
fZDSB8jcRYgCYbvOtM9gcTjT80LuSr8IGhC+j8ZDH8in0aXHQYjf9WyWEykxnWNG0OM2OnbXjwAq
L3WQAYhj9VBiKYqnZQqvtabz1mF8NzP6LrJiKUxU5rfCPV+Pq5EkBXyJA19fmhy/M5IkW/VzLN4c
ynisNVpEwBXE18+ErUClHhT3H9jGb+B+JKsTR9i6GFvXcIu8LcBhvfyc8IGr32j2yWxxH9uszh4L
MDhqfzR7zN3jwpEUCZAqpY7mMQOiSCkrPoLqa9Hq6K2KgZ1arZwQdwrm9DSZCtkeWpRtQoEIxI7Y
nMwAjCZB0xblgVpt64amBdaGjmnu2hHMKIHj+5CS/Lw0zX2h0Rq09eSpisaHxDSz+3kCuxrkI06X
L9G9bMGyDPQ8baDJNPFCA/GIUdMRTwqrw8t2ug3bdxCJvmvWWtb23Mtat5a4E2w+cktt4ClTDEjz
AQOuctdCY8g66TfgGAlQask8qn2RXdgyo4JnhUPVVEABK75hjk6vfamnr5f3b9fASw7yDNrcrKpO
aNEPJZ9MHD+mwynqTeeyAdmVJSLe1zQfwmyEhb/7c7+uLH4UfwPdyjfk0vkQwvmi5wsLS0vxx8Zb
UHmwr6JDgS64ZwcWkO+yHI7fgJfMCdE8rpY0qssI7ldeWWbk9kCrZPH/mGFoQqTOSoWAuvuPIjX/
U28WhB6JyiC2hmE5IZnJaN6snY72IeY9PM2sAmreVnGJMt9p7XN3WL9P/ehedpHnP/rWKDPwyNAZ
hp6EPANK52nPmrUICtotH9tVta9MbQ7sWfk+qBkSVZOlYESLv+C/nEfTtMF10twMtPoLYLXGMVPL
8HN9PA34P8VRpri1ubSHDJRFoLNIb4pqiQ+InLZjDOTH5d++795QGWA2wdwyepavw0KlkLEPKWgH
lxBkoyXyaeOEMflgzEF5+Aea43iQ4en/jzlhq9Q2jfSOoa6d9uVVaU23eUOPkiXtXmcbG0ISpk7L
QsqRgd/ipUzzfyfoN7qBuyd2Y004sVMOERjUNP5/xoeNNfHARnGrFzU+F73hhUm8t94bjnKjBD2e
z7YEAbYLlt1+LeHgLuARKLQQqmu/5vjnp19zMTagF+BYX9wMnNy/NQq6W4rdWDY489wmrjN90qeR
4Rx3h9mLP0GSrUEchODtU/NewX+gDmyBGSjAuKbyU86ZyN3wzYl+2WZRs7En1lj3dMFcjuEb6l9d
cTdO4x/dLBsj3LM2ayzjtQBoDAVfLoQRW88vPfv96uKxAEZl+UuPe+KlRQmxcVUBwFR4RTExs/eQ
CL8FC5efZOYHVQfRWiebEJHtoRBZZpJNs0raKpjUT8AMO3XxszRlbIe7NcytowgBpZyi1USMVfym
/6An75PsZ2aU3rSU7pTkjm3dt+G5jT9OceeaNCBdH+Rz+UEScfZjAMK/iTKaBSmq118yXbturosO
sTOIQTp4nI+22/7MNIe4FViAoSx62eBu1kNf7Amek3d9U6sce1zlyoeBpEezMn5cNrGfMW9sCN6i
DsCVVLw3btITx66tHupKnBRvBDb3BF6108In4mR49V2sM6Yr/tlLwW1wYS41G9Ef1NPhaYktDNRD
O8qx1aR254Zdq+r6bpmG+6asI1dRB8ll/i8O9WJfcCjSalWSzoh5S5SOTtLWsVOk45FGmGjKp1sI
FB20HsNmlTmdDG14pKDfUVea+u1s3zVkkTwQdrEt2/0QbrMRbC1mByJmoTxjHH+jYMKj6tsI8bJ2
4S7T9SIxagPF2VWfTpiT91SuQqD9ICUmBFvfaK4yNbBMGbJ1PzC9mBUuNVYo0apNNTpf7V0zfYnZ
3TxGh1o9F+tXiVfzP3VphcKNlq+ZTeBYUYBySWCg+1z+NYIhJnbT8rmdMz/wYs1c3Ms9e/fQvjz1
RKA70xfTHBccWlZpx6ozT6GRHC4vb/c1aQMi/PzQe0N+3oarsdoLYGdhsX6hedo5mdne11bT3GaY
hqwlYWi3LGJzih8gdqHAJzZMQ63QS7XAh+PNg/QvcjTBh6g4erB4mgMiyeFrEnqXl7h7HjY2xTZp
q5Z0yvQO4KTqU9TU3rzc2zlUuSJMImPaLhmdQjmS8boqpbgoHvJE59maFsL8ki3zwuZF8ZPYHZCX
FAfNOkBr8R11dDddUOH7k/fz1qIQ6I2FaOpaYFwoSnUTr7P4Rp/wlri8pTyiXVqWEOmLRVvLrkqB
gsr1T025+GXUjM7Q2H/QmNsuRojsyarQZKwQXbruu5ZcjYVMM33vhAE5bhoUjREIbQvha6VzgUwA
yXGOkUMjPSirrKu9ezvYYLSCDTwuTbEsRyY1U7Q8LPBO03ylm4/DwAm1VHSvMKZRONqapR5NmoMN
dcVTnVpI5yrDSjHWGZmnIUniJ7bMsvLW7hfUNAbWKTx9gWrHF95kkg1B/OwwA4hfNTqL6oN5zMGM
52U32d1d/G3KUfMWqG9eG7FDZRghlodaQfWhtUDkHcqQM/vLeLEgXHXLBKk2ZeWtM7C1VVAbw3yT
2ssCiGwdgpeERqZlZl7EQd78X2KjWA5xYvAUVes96iy/gZ/Zu3bQyP9n74QbrujGxAotzjwexVWQ
K8lNBbxhCr7z3Ip8XY9LzD0QSSoj207hrpuzujVWFWVdg9Zfhv5aN8fjGlJJgiLZTpEKG3KeRaM0
eFVAWs9Rpydc25f9brdEYeuUt29BYYPJjdeOFxZGAzU9sDOAw6px9WdqR5YHfIBivo3P8RxcNri7
by/2xBWVbZmD4hA12TavnVD/buo+vp8k6O7fnRsrwpmdwD5GRwv1WBY7fKwh/0ag2wOCOvbcDE88
GeHKXnKw2cZnYapNkFh0VbH1LkZiXZQQlr9dMAJn6T8qc/Yv799eOrc1JNwndFFaS5lwwKr8aCfv
+mJ09TI96UuQmTKCs13v2+wi//fNohoohjVEieOgyFuQVtag8Je902UmhLhn9L2lji2Ca6Pe1AVx
KlCiX94wmYfrQuDT1jFLWA9fKNIz7+Evt1wOkLbn6rSc/iwT3X4gIQJWw6RVLT9QauRPEaopoWyg
T7oiIeD1RkEhxYMz9CeMgQCr4DO/SWE2biCECGjU6H0NIVW/h6znbT6Nq5t29jkpYujVpsPkjBQs
5ICv56ic9XjX9Wn7IQR2xDPb2vK0Efx/Uz1MhznUzhhymhwy5p9oBMy7CYVswtKPatN+AC7+NITg
gTKL+j5B8qdb040VV5bboKl1YDHEx9Toahkt/FNBV6dthoeaJD8LyvDPjWo4VAUdBysmd+gMwwnn
4b1axYPTtORnXdapW/b297TuJz6yfFpayBnrGDY4DVT5oRTGYwy2q7kofhZqE/oqRViKm+GxMtR7
va2uUvOeFlDKcYrW+DASnXhjNf1Il9GvSX8yMRbj5lN51w5KgCkfPywXBcStkOsqAeCY7Rpjtwso
oZMiulay3CcFe1rZ8BCFUDeiIHtVxvbO1KCrsJI0dLIJLbwizSN3IhU0AnLimHbyAxVKAFPX+3DI
MsduQDcYlcnPaG7vSThAvw4TxeGgHBNMIJ0GHQNxGS3TM2hmAzqsV7U6fjDJfGZ0wCOCAWBRA1kS
lvk5T6NzWnzuwvYAgg4NlOCqFUxl9jSZlu5NGBv0TFZhTxN03K0W9aYQyudmZPt626lOtfTdycwm
sNmOSA1pdRqy4ocxQ5YjLY1vOAdfMH32XlfUW1bX9/06PaRhMl5Ds+S0KKvqlEUMTb3uXWuON4Nm
dU6eT1edinR8sppPidY8jXl4Y2l2EM/kWI32D03vryFC7bTUOEx697TOBac5L48IKB6rs/eDUTpq
XjROX2vHbiLHlbRt0Cjr3f/j7MuW48aZZp+IESS433LtRa1dsuUbhmWPue87n/4k2t/8otA8DXsu
JiYmJkLVAAuFQlVW5pyCBbxrkR+owrEu0n+WZDj0VKRbEQGmxyiBVEX7UEQNNtb2Qj68tUbqqZjr
McPo1YyLNwUvIkkWa9sQpBd5HJ1U0F5JMr1pcjRZSiO3rtAlGI1PwYwLV84aDSzgJV7FvfY8yJCM
y5Xii5Sax6iXUzc29a9mktWOGfW7IMwSd1og7AfaQpA7Kp1s91lb2sM8JW4eF7kb1BPvncIJxGxN
WIjTdlIiREltehDqH3PylROGeQaYKxloSOCcJ6U8CyOQ75BlPYbftHvA0B+FAyhcK0d7vG6SkOuB
6zzetb6/JnWpRz2gaB/VQwJVALL4JTxo94sveuahs+fjWUTxzryJHeAtwIem8TrDm8ETNJbgBTRA
hsa2r1ojFGpxrMHU7i7ecjOe8pNpOhM0eb4NruwqX7B0T3PJoQRpLyd7pIH5InCvbDM3X2qWS15p
yBVESDYsLeTmQ+JU+augLBZIVtQ2c0yNk59cpl4gpqG9LlM1MQips0w+A54YYpdgXGyF5ggc8Y4S
jIGE4w/QHBeVg7NFOtxuKmhNsjhEiKjncprC4r9IpDPtx2+LEfQ8ubQfl0OzsAg6bx3UHmBAxmP4
c2IUIWWOqjLWYbF8/Y0QLBw8C8UC5Hpnteb3eR/z5Uwukj/GLnX4lUNPZBwNTFhEPkbxMNbhAlgu
oizzou11N/quH5ZTcqjfulPsgH7y+mG6TDoY20ziCZbgYjZ6UJeetf+G80Ohb106Zw0mGcKtVV/E
C8Ye/f+rtRqlPvRIP3VvQktKxrRlxpWioP7/6XxQExKoNCXgKy/5e6U401rSCZo3FpDdQ50rDkpn
nDTkbKZzffsunj2MKeYoJlHSN6gFGZ6mmD/iIpYtkES+IGTwjt9FlZkaAnEFaF4xHQtg7udtqyeC
q1+Ea9aqfGu0vzrURE1B3oUJhmQlTBSnWbVLOuWO1E3B8ZHNTwZWE8mkhi8qlnoyVHIxTroH+SY7
1KMXNRAfr+/jZefkvL7/s8FWKOVQMuu2wiCf+E2UDtVedkq/DHfF+2B3vxRv/Cm9VD7vdbd57j4W
pjLnPYv6vs178CdVTQtsygxhYTInXm7Ijz3Rfvadzhlx5uwkq8We50LQ1wYQVW0U/1BIsxvmgltg
pr/6wv1Xq2JOtKYPTQac8+/h+N/klr8pL/4AerMVozH5869rsKLs2ZgZ8dLAVnQzgXayq3fA+Lnh
DW3InmkneeAb3g4yD8s2DHQNYDNUTrTShZSAI/QKx90vrlfGFZkzvdR1W1NGHK/sYrcGtk4hR4Fo
+5nUljzk1qzuof1nXz8Am4EEczKg6AMyC5O8n8/3TJK0E/VF90bMiqMj0Vp9VRxj5Jac1W1e5NLK
EvPKzBRg5Zoh0T3VyiD7kWAYDeLv9H6LCofsILvMO2YXuRLd0JVF5qEJeuomlIZQ99p0fotEspcW
5CuaesS4dGilKWVkEhrOOreNGmCJQE1buUjQ9DZIhRkn2OuFHpVkGURlUvGArvhzOZl4dM3VM0k7
nuj7/2d3P8wyzjOQKA/r+kx1J3m17BfesFNATGGUFuCTxQMfXXyuIV+cd+3DJOM6OW7UacmKAspa
2V7YpbczsnAU1GVLt5sj/qlcAtlzf76JDqbTH8yb+l3Y1+9QiOI1ore9+OOnML4VKYBwoTCLL90p
Tictey2M37Su/XX9sGwnLaslMx4FJgq5VsbO8MhJOZiATB+VztHP47e9igyNB8vYjDof9lgmpGgs
c6mBYoCHPpptwp86XsGW464sExIZWojFBpD3qqfeliGNqATRbkoPBF9PbgNLVngvGOqJF25jmgqY
vUA8ecEQQ5KlGRMMTIGtaMJkXgTsrgbVLuGxfdN9yZ2mfXc6hBB6vf7ttraSiATIOZDeGRLL8lF3
EGI2FTnyzQJCl/1+iCJOKN08g2sTzBlczKyalRglEzTE0+/QRoNebGrrxpd0T0BX1O+iYHd9UZct
LoQ4kAUSDLiBugS6EZ/DNyZsqnaRA91rIOE5u8Q18SA17dEzIPZjgT/Y5ymQbzkMJtBEUxJhzmTn
KovGhA5G0BV+pEu3WTDftFU/e9WUAVCTl/tF1Z8NQ51eOAvdSi7WZpm9FYQogPYcYKnACSpQqvgf
0vbPxjk3zzkAqSA5gJtecpTkoIFolgFESVs83dyxkK21yZhUBb055lQhHPH5IwZjPuaxBNqp/zAc
sXUM1rbIZ1uTOeda1MGW9ESW/egKVmsrsx+680/KY1SRU+7x2Hg3t1NWRFkVAVvFOpnkSRHnRjCB
EDwv8G8labaS67UxxlMCUmqDvCBTqxSUNPOdGrzHyg9jgrhQ93bdKzc3c7Uu5gZc1DKXW83IfcFU
d3K0ANhufr1uYnM1BjZOB6UWkhkmqR4VMch70oVogEL1RryRjadW9Ib4WTB5mctm/KJoFPTtFBnA
OGY5rd7kSwlCF395ovOXhUP5rTqra86C6n8wo721f4qIUjZ4WwhcnzEoNEJXjdpU+mpzGJzJmZ5q
O7dH+Xags5Auetb/oZ+CiAlCEMyEq0i6wIT6+QAAjptArBcQLbzCLC06ihNnKHDrflsbYP1PD0vR
7NsCvQvdlqCUJhWlXXY7PTKc676xWTdSwZ+qIU6BkozlNxakKF9qs4Ny1V71JuNAGTk0lB4h3Fe4
lY2261d93ENQj3OXbjmlKqMop6mYACYsOsrsU71p+j4GdmNx1EzwUl0FhiM95WP8xZwKXiFgc6Hg
GVQAZ0DOILILLaaSALqkgVgZ/K2q/oiS9b7Y6RA8dvsMNMdUozp1kvnvMT3wlrVh6sGrqlEDIkot
rXTNQ0KxExvjh7agd3n9M26dAkCyqEYRgVOyuykbRa0bhWR6sTHe6G35nhfL63UTWz65MsFOLsmg
DhBbiHx6tfQMyq/OQL2vjh3B5FEGbK2FirjJMkSBVGQJn/drHKNl6jU18kk0v9Rm2IKLT+KQwm1e
Jysj7GraWEvasUYuYO7IYbxddgCbH/43cMeluNqMimtrzO1slJ1aJ+j04fL6v3HCvytAb6VYhgk+
dFCWU4wyYxFTbmSQo8AAh2KxV+zpCXp8tEraQez6zKpiGrcaxF7+iIN6y1XAlqAANoTXKyCQn79g
PvWoFslZ7o/ym5qartG2vtEfm+r7dZfc3FcTFW/QyCL0X+i01iqZ57asEgQvcGnbta/dS4+KEzzN
Dqqmu4BX6dhe2Ic9uuuro7zkrZ5ACdPw8gLiZuQu1m/D6VhGf42oQMhYr4vZQKMqyiAwa0w1VakX
Sd8LArIkfLpgCayaizim+Rr7mjKByEe5GX2Sy/ZIVRAz1oEbigbxdVH0XUcw1W82uzhTv6KQ9G6m
vUvM1BOXsnOLcPxa5wq39LdVJV7/CmZvVRRYlrEqEl9/Gm7kXfNFAZUBucm5Vfytm2dtiN1cIgRk
UA0DRMqGrUff5Bi9+5+lWNvCtOM4KD1mV7aWbWHWshS2evTf0vKteiZiv0FwrZp4WjFZSd2HprlU
dF3o6+4pwCjFMw487Drl1sK4EO/RQTfqcnEfBulpWZ2GmWqchTJwpG0t9VYyLrZWZse6jH7O07LP
8vHHkqHIoUy84L39BT8MMznfOEI6LiMIbr/HlJSX7GtGZXzc9PCXY0rbR+XDMuOkhaTPBfTyoEBR
O7pFbPUmxFw4OIFEL/sDoaKtq3D9SRlXnZMsizEMgXgzAm8d3BcBj3lm04IGZh5MMiJlZ7MiTZqn
OmhBjpwBageVdsAVvOtnYPNjrSzQX7Dyki6C8JceUf43vOxDxcJ/W2NZ+KjzW7nIeeNvLEeHRiMl
2CV0NJO99kwNaM8MVJ1ChLplf2r6jJNpbd05n0xQF1mtZ4o7PZKooMRv+gxKafGvOuqf8C3TU8sc
sk/mmMdbnE29Lir4QLn0EKqTHQSgOhyd69/oEmSPF8B639iPFAZdFVURhVx2e4ymBXv9ZXSQEv8Z
BcnGMfpkjglVmdxF7TRhD7XM1Q79w7RryoMOnrXSMRbohfJqoLxNZCKV2iak6PMG9GcBgCqR1QkQ
nQPW6Pou8pyPCUsAkXZR38mFX8kAC0HTT+QhfLnOx8QfQxqidAzgDb9xBRLlpfhXTuSP6BN5O8dE
oIhqdxolQKR9+6qMT2Xrh5J7fds2AsTaGVj4rYS2ZVGWFT5OmToohjhNda8PojVjJL6eUs753fxI
aLHjgsTzQmFp1lRZM8YxROIP/lANjarkcepazgW1uWkfNlieNYICyJKYY+KX5AGyWVYeQ+gi+Wui
WXpmNQMiGiJ6ExdViDQI+hk1RhB5+sohR9HNxfQ7mMQxg9ieOr/l5DKbiwJlmGmKeD5DfOBz3BOK
BEQF+gAUYudJ42sP7G3ejvZ1X9j8OhQlALiOhmI0425xAmXPqsRg5YR+NtiDMM/k/wcLeC2geIOy
EYAWn5ehB20I8CIBt7L2cyZQRO3+WnqCfpeVBeaCUGZtiRoB3LtdmBBLLcwQTE4zZ6M2D83KCPM1
UlDedsKMCpHYx7ZaYFZxEhwNHRFJqf0qIJwzuh14Vvboh1vdeoVhBqIZY0Aa5Jy0sBeEZ2I1MI5R
lZj/ppWIfYSevII5FwNKEWw+a4ygWTBlTIeIrW4p83OdiFYV85iSt9ofn8wwdwOUdpZeSQCOTvZg
hpeczEt9E4nDvWl3ruS2EgqIZss5vFuHab025qoQoV4IpgdAG2Mw/vZPqnRoeHIuW7AULAyjS1BT
oPK8rIt04RBEqh75VKrPCO30EHmdFTxRQu/EjQ7Ly8wlw9taF+BCiqqhdY0pQcYmOPALWr9RvYGg
74fLPbw3+UXmLefXUPIlBuCml0R0YDExTGRgKQCM4eN4W3nJXfNen0CAZ0N82Fq+zbv+vTvxOsRb
wQkAO+D5IH+BXgsTOqpFhkqKABHiLKxsPQRPc8nNLukFzqZ7axtM8CBiXQXNDN1o/Snw9R+0qiHt
TJfycxbHzgXMHc8M4DP5NSre6phP10GnRY1EQ/WoPO98q77ntBKM2yS9B5cZdNUjTiTe9JXVdjIh
pZ2bqe7TBhXm0BU7QcA0lidKNU86+jxMwWwpCqJ44OAIAFJ3Dm2r0IUuJFhvBkXzjDS7zbvkaQyI
vJPEqHRqyMFIXf9cL1CtzovgMakETIWZ01c8i4DhCn71y/SlkbpX3OiRM6qSq6RodxnNcC9l4UNL
hh26cQfZRLa34GDpgDlWkW2G6QOZa2cQhF2tVseiL28oQ65n5LkJIqoit9DWvu0knTNyeUkSSQ/F
arHMpjZtLqSygagyhskdGs3Zbgpki+RzZ6Xh/E9uzrtp6FDtLuNT3cGNy/5QZZDeKrvJE5IAmhGA
2kND+TGfxS9V34HIZpBqDP+l3f76TXzJNoLfipeagTovulKIUZ/vFLOpyGTWoAzGZIIPlYkH0ZUx
EkV+StAe6FzRyVHDS+94iczGEQPbKtGhOwVRR0TIz2alMWnRyW+hhT33UML+bhqPU1ZbJNOs1DAP
0dC71xdKb5BrDsgYlDMtLMmQ5P6svAnq4mkTxDGn0DVLzlN7a2XAACsQH0L8vWi+VX2qSHFfYUK5
k60+1yy1QoKjjGCWlhw1/qcJcvv60rYejsbaJP1Jq8MVoCkbJLWg/+6pD3e0pz5pZ/Yq/nT0Rtz/
ZIzJDodyHkmKg+ONkV0pcGKtw1xLZzc5ZvoVkfPZ6F9jPxutimA/CdJdNhdVqwbzIUMB6qLsm5oP
fpK8hcYrwTRYMKf2DC75XuVxgm9lIwCWwC0hOAIsHdvmJp0h5dnYJjgT4a6frBqMp5oN1R4X9KPQ
VzlhTmP+8tdj5ziJ6OiryO3RIL5A8NWGmqkjtKL9aZZ/odH6Msrcm23rFKxtMJ6iYOpnoKwpKDGM
r9VNdK/Y82KlgFyqbvwcDvb4LJ3mHe+0b6VBn9bGOs2oVQMpJGo3OJTf4ofiLjGsYF8dKe1x6TS4
axXu8OXGbYoWFkGfUcTYFQQ5P58LQ5wWuZ2HxB+l9Bazfg7+7Vw/ezRssP65NsGkCmZelHgGQHMw
IdLPUOjeu8Vw67Ja/sM5WNthEgMBU2palicpEmSqC9nt/kwX8pICijohASMZMQ101llRQCIDJz6G
OmamD/hQ36HC7rcvgaO/oC3ntjfQtQYBr+BI++xF5Wzlpm9CRRSvW3RQL64EiLGLodkCdW9qws1U
ym4qQ9WaFP9ESc2BUW8vE1P7kNKGjDGaZJ89Y256EDy0Yu7LtWO42km/m93Ijg+Y1T42u3AvzdZw
qF7/rGS/6ZYr44zPBCUYBcZlBvgQU5BZIP2D8fS/f9oYsgKqBOi101uIOW8Y8OkVkCEkvjJUx0Qa
TgnpbRCAczCAm5/swwzbwO01vUdTHcc6mAurrr+V85saQT8h+XtCSOqXK0vMB8tzOR6VSdVAk+Ea
vu4lTm7Hkz+cy5UAonIj1vZH+r8dPPeuV3eqTjrM1GiB5mkvrZtWt7KXuvTpNlYPk4vbLrT/ANq4
0X5DIkY7qQqkrqCW+NktQatZzGEcp76E6dY+UEqn6pcO8ubjFyk3cgtPux0m/h2hW6xkbvYgQHww
wnCnKAAJm4mfTmWIEn+dnSA/vByKgqT2EMrhrRSEL1KNW7MsMrspZksqgsibpzyx5qQ2b0XTTOyk
R1pNGvFUmoWjlDPGwpD81aKbaInb59XXoS5KSwX3nhNiWv+2UgKQUUn67npI3bwsqEQCxAchTYsK
1OddGHEzQ8e1z0D+TUV+Mye6S19AYOJEO7KD0Jct7HmfeyupoVKHkMRFVfIiHuhS1ExBBZn5sZNk
Z5EbJyqmezHEqGg8i68zBL+s66vc8q+1RSYIFBXm4fpsBOQnvRnkF0F7+vu/v3Yl5qav0lQmRY4H
l6AGVhM4RsM7k+fci737FJxLoHCh/AyUw+fvVGIAS51MEB91P4yH/hBBQ9E1n4wzBXdqI4geMJ9y
WB7zE3iDXIxzvnau+gvvWDtwyUnfV5wLZGtLMftATECoAMNhkcFQjVAlzCFrHh6DfZ5BnJkT7ngG
aDhcxQQNgIA5NjD5MI3zV2HI/cr4ax0N7CcKN0gBQfCPdxnj+8qQZoo89SloML7PwxeoGNvX/WKr
iPjJAl3kahFhnJiCkKQFhPQKzNSDVXKGypUreme69Ad+h3oL5nMGhygSpPR04GE+WwTMfi4gVv4b
Fvu3qNHt9QGK8j9rLNS+zuUZfJ1mjgymuJ9fqCSDYoleeQPeSvTfl78ekKYngKbsCNfQYmdfslq6
FJ2ogTinBrUAQNOL+nb9i22lmGsDjNelkHsog9CA9Fmd3BRNGnlZEu+0Mho45+dSgpBZCnOg63ap
i8SgSwErbbyrPOm98oDkPOmoeUm2sYvviNWkVmHz3j5bicR6jUy0StKyM7KxyvxWc9pfbRJBgylu
KM3Cwom7vN1knLHGi0+VUwNly18F6AP771L0ev17bT7HV4ths6IYrENLIqK2Ed0YvnoDpUqwyIf2
AFlM3r7RX8uG4LUpJi0yRmNS80JPzy3jf+Xi+W2nrcC3NsNcVoswpBXy89THAx1yvFHpqSqvX7d1
Ba9tMJGvA0uf2QFq5eeAsSeSbs2j6s4FQI5T/q0gvMICb0lMGGwrXGqtBF9PId0ACpGIS4y27WmK
jPYmAKEXpf+8CcNRBQW+n+EG7uv7WAMp9cRxtksug/OZ/bDCrAPjUpqAB33qd05629+iBIphleFG
szEc46D46cq2rFomqIoTaFOkTns0Ofna9k5+/AK6D6sLpZ/iNiRTl/p99WMggIsFOefMbk2oIcZ+
mGBCIPhKwKSYt5mfaBMIQ6ICWt5Vc8JIjb7PK/CHJNlR0NQUNdN8tIolBGXqDCg6FJygxwtKREFz
xd48mtLwmggFCAeq0p8j4VVUxGchmY4kKG4BKH+JCf621NdctvKtzH69Aia0IjMxhiBH2NGfatTM
fvW3hUOHipaH+BSDgMqwiJM/Db5yI97wa3ZbuOtPG8jE16gKpkKP0KyhFS15l/xQj+FDtQv2VK83
f4sBSH0RnjX3eiTcdE4ALDDvY0Cy6wJFrLagKStkdKJoO0P3kMl7wc3wXjyluxQcjo2b742vKnBx
xUlQ7fIYPvEC5GYwXv0ENhiHalEOQrGgcCKLh0pSn0AL7/Zt6BEBEOp47G2p6n+kofJSZ/3XKTI5
MITN7Gf9A5gQ3bYFiIprFLiUBw0P19pXb9Ob0YFyEgrrvEnZzdLl2hoTqdU5mExgEjIITlCK1dai
0ChlX95QZP28Kzmtjq2zvzbHBG2ZBHHXC13ma2VrKeOXaeAUMrYSg7UBJryBhWmKMHGMfNg4kfKn
XO0KxbAUteSkxbyFMEFMKDulCdIp9SeSJWA+0r60CnekmGeECWNmNTVCu8AVxkZ6IIt0K5sDhz2e
Z4KJM1VagoNsRu4xSSBjQq7WRP8h3K+/CBtKwjk0RziZp2d4kWfa9ykSHzhxg7oNm9agWy7iQU5Q
t2XrIEGqGMKUFPjqGCZKd6ACBFWwpR4XdGGHw/RrdExKDQQwbfw6WjEUwfK7luPam5Fj/SOYhYIn
MI6nDDEz2UNfyZbRvAOQtyaW7FY+ejqcNdOTeblmvPjQ0FAxIcM4x5JlZqVKyH8Gr3hGnWUC2dZr
cT9+q30TcVL/BhEZP7hbXAIyPPBwWVDv48vLbWVhuvLxKxj/6duyMXId52C051/BbBcKngK9X/5j
5hZwJ1+DzI7BC35oHvkTXVtnfW2b2fBaG8ScCCW+enGXxjudAAmS+XrOSye2zoiOrAyEtSj/GjIT
tLRMr6tWwxnJhmPZfc0nzhncSsrXf5/aXyVEzbAUgpgiWy6re1V6nyHRJUDSoM97K+8Tt01Ht2oE
jv/wFsUEsNpojZxQo4amuyII3EEnzBmI27zO1wtjXNSoW2UQZGzcaKMGeweNCHt0Jae4SW+rZ5TP
gcKmGn3BD2jbiE7igqWNB3ff9pGPb8f4Z5fqQQONg9iP+vx1hIxJJI43dZAcq0l/un4ieZ+RcUep
kRtB1LGjg1ffUoW36SD4ypFXeqQf5vLcf6yIeZCWlQbVdPq2mpIb8AjarVw6vf58fS2bRlSCEVcK
QrrohI1mVZvthC8XzKdReysnSIBxm4ubG7YywuQedSpLaRSF0J069S7ygRYkEpD9rCwN+IUv5F71
ZSgzpF7xIoMr5MQr//GgDGydCZNQXZDFyLGzm8XR/PSx98Hoedtihj6wJL+4Lb35S8jtMp7x7Bdf
cAWhoLn/6ryPsRwsYazTRzgdti1PzX16KN7T0uqOmkNXXXudT7N64qcAfz3yqBi2v+4HhoNJMUfQ
WwYFFBT8pvN1ML8swgjKsb+nF8VTcw0VYb5v34xZkbUokg9ehx3GrXCiN+LodI+Nz8N58dbEBGms
BlzePd61+tzcSJN2B5CiZxYzh+d40wwQehJSDYBf2EYZSCaaqW9w3xUo0oBKSQ1+KTyOr+2GxocR
9g2yYDpQKbQaz9c9bWi0p+V92HVHEPtBJjZz8ztw5vAkTWl0unBKnUKtVAykXtBkDPMygOpIQPYy
FG6SvUgBscPqgfReJ80+GNOd6xFm850DjCgAXqoIKDmL8JrrQgUhLIbWqArnFDuUuAZSf3b4lqkW
n91vM9iszDGX7DQNyrSIyM7oofu38sV3w81y8npZ1IFWhztXSSzKAw53h5ACwlbKhN3s9BMdUx2f
+Os6O8PFh1stjLlkdTK14WzilEWYzwHThKWQr1BYc6VEsbtMc/PgkA+geKi5DI2bd+vKMnO39iY6
UsUA6qEBXH4D0szXcCfBT5XncK+j6ykcSi9/MjhNle08e2WWvWfNpZvAJo22DTQSw2P6jUpOzZ7s
Ft/+0127MsXctWObFwBniZkv1Tsg3L1IuB1N3eachO3z/mGGFS4VlLBrghEbqbVSYikDeVWHEFP9
sg5xaikQLV1qwH+8CNCMbsTYHlsw3cateIoTAJ/T+HnAUN9OHsN3rSffhByk6GW/+ImQAhdZ1Whn
CGYGduVUtbQFukt1rO5FCDPLEahiZb1O3LIcrQ4Sdt6QyXeVCN2HSkRvVy3d2ZQWbzTHh6kGEUU6
q09F0JS3fXA3pV6THvt2p8HfLbmcIldVwUCVAXBlqDmek2YR388BZBeqKQb5bxfcZiU0CUDHiztH
rb6X1TDZmRIppZWgq2xPUXVDwvx1khPNb2JpB9jfe20OPyJgr5ysk6FqFEhvcgGq3hDdSrvWzbe2
iDK7LdUTiC2AiMwNUEhKUuWOcWGbRRG9LGmtWz2mFI4C2pJWKFZvRdtML2oFZfGshOLvMFZObxBn
rtXay/o0umkl3VayBRw3ohtNxG1kpD8LEZ7CSfoHaqh2nle1l6ShLYbxARpMb5JRulo63+ZR4RtN
8hLqQk0Z/n7N6Vi5QSSAzndUfkl6oHhhoexUBaTX2eTlogwZiCk9lSThnJTNu2rlVsw1P5iGoEUk
FrxcQePOiB7mPHmM1Zon78WJA+dnwCrkqYAgANuISC6DpSoRgOcWiZsa4V3ZRHvOWdl8tqzWxFzz
WWsWmhbHoNrEU0JBrz/Ae/6b6VJxcUw3AEn+KL1dt8nbRubmAFd0oQFRgcq/ZN7FGlEs0DIfwW7y
9bod3jYyN4eagUq6qFCKa/PjovySE5A7R9/l8vt1M7wdZO6LPG/MUDIUZGUK+Zbl0/1itM/XTWxn
1quvxNwMapjqY6hMmR+80Adf9qRBlvexOCpP8iGwcqeijdW3/kv4zjHM+1bM3YBWfxEmBu4GwN6O
mRM+KPfSrfA4gCoEVZgHXL+Vtfy8bnTbpgbwCRgbMNvApLkVHu+g6p/xxCQ3QZS7RnQjD1z1AZ4V
xvF78NeISqapZ9pcdTe+4Nmwo+vCxOcR+aAOlN1/ejzj/f/vyhjPnwdoDamoEvjp0tvimN0aBXHU
MbvXlMm9vonUIy6zmA9TdPmrGNJIEVH6QkYtx7wLpNqPljui32n6g5z+c90SbyMZ/xeHwoz7Dong
FB4nA4BFubEGfbKuW9nE9INARgLhnaqYFwRtnaTFYlghn1ZDwCYUUv0KOgyGSJJXhsUdkZNfsRRb
UpzeJHV9NPvKKaf+JGXF5OgiGDk7vHy1zCt1yQtBSN/M0oQLlee7Zy4Ddt+p10oUPYa+I7MbwHpV
S2viDUyxU+l36U6G3E61x6MDFFCGQ+kcDEe7ofRMgzXZqR/vzcO0q0/RXbGbPQr3L+zApoRz2m3n
NSfobnm8LsVW7m4QVBlNiUK6WVB3kCUa6OXgh4CRnRIZWCH5ddHByj/JTtGKttENVp3zvH8zUH58
QZYhGA90vZJHFYm1ibJ4m7oNtCqve8lmyF+ZYG5oOQ/FsMmizFcK1Gk7tK13RECfZ+IOzG16/coS
E6QgWJ2JY4/FgD6+tIwDCEmRVr7TluLoQWiih5C6xY8g28n6yi4TtiiI28gF+Ffrzu6cWsuX4phZ
wsPgh4LN4+rdDCIrY0y8yvpKiSqkg0jA2tQW9ehJDYz7dAgekkTZjf3kXP9824+9lUEmauVDh3aT
Ak4x+oZNequERPd5AEvwM9cIrdKwVF4GRHeMPbGrwKIyJ7ZcgHkGJRYesg0gN4p5q+BmsJM89EKj
/lIKkzsK41tfNs9ErjC2UvlarOyiruRVd7da1OsfwlzykVxLWj0S8P/fhbeLsReXHcpZ3hn0+rXJ
rOTVfGmdDoRuOYQGG+BfeQwBvBPK3PZdrApGA54uv+3Eh1LFfTgHL5xPTI/gte2msWl1MS1BFS2d
cXbgwJciK3YpvEn3sx0gvVzCRM7H1ZjSIESZFHNIwswXHyhXcutHTuhXbneG0fPhQNtRAWMrqoJS
nXbO41aLM8xxwTRCjDxNPSrRk1k2AJ5oNmcLtx3lwwrzmSKzXYxBSzLUAWlvCMOzvukn4G3jPde3
8040LP9dD/OxJHWGgHuK9VC6OOO19VFOtkz8EzwPtu5rXuUrj2Vr83jxtl/wH4bZF3xn1h3eCKXm
RfvAj35ompWBI7jb0Q/XvbY/B9Tt/Nm/vrHbt8f/rZblTSmzYYLsDtzfCCNb7Z5mzMFNdBjw9bqd
7WP2YYe5O8DcY6hzjyiH4QeIetrT3HBcZNuCjiFdRcRAk8HENFNX2hSyQMByjWARwMMd/P//4aqF
6DNqjTJoE4HZ+3yOx1kdA3BwI4FRIOCEht6OoApgyYIK2aWQB+LYuonW1uiCVwdLi4IyB6FIim9O
ZeOk5+YHWiiQxfsf2RGdxoEmO19ShGxtpSHKAD+BdRWtGyalMHJDwfzLGUIzOd2+cIzRsiTHA5hG
uA0P44sBlNfktvdtZKWRpb7FBd4O1x1m8zisfwTjMWY2jiCaUtXzKx3vP0cRACyhnKKTnTxiCMDp
dxKv37C58o9UliUVFada7KcApXmQgFp6fjTmkONDW+FylSyrTCDDPG6ftDrughIMfIX0ThJAoipe
VrHpO6t1MEEs74UkAV0dUnI5tEZkZprx4+UwEY/zkTh22LtG7cqlRIWPVsSNQ3ffPGV3/SnyYht8
RZaxiw7GTvqHzzZAeHYZDw2V2gB2JqdBGtyv+wq9NhDOlv9ARmQxoPDZWeqpd8pn6ibGbfQth8QS
sEjH/K57CLlvXM431RhXDctAVxehVD059YiGkt1yS4K361u92QhfOY7GBJ8s6PVSU7DkZK/9Aofp
vfGzPBmyFeyUfeuJnuQmWJoOhEorWvUx+J753Ctq6xZe/wYmJKmNSvKuyjArNBzz4WaoRyszdw3U
7nIxtGv5Rop/CDnn6tjMkNdW6favAqEcN9HY6BoIaA4Eb8r2H1qsj26hxAwYzniseSCciyCAPAbP
WPAbYSriEqvRtUqgd5OO6R8I0XtUMzyeoBmO+eazZjgkQvgx98KFGJvMzs5qMHVxDFUXrRAOslCd
hJE4UKTjtB4v31LEMEBcLGumYWB6gH0Gz2KXy8NMqARY4C/78BB2Dq17Jsf5qBXOdZ+9hIB+tsYy
POVBQ2og0CI0skZ3+JmlHmVBBeecM+wmsp/sei9S5bOc9wnpZf8p42YMM/GhGYIlzyMYxuyvHwk+
sFxOapumnVn1vjmY++B7IDjCnqdyxttfmQkFhgzGBwSDCHAVyZv24DLaz3emv4BGg4eBvux+Motk
I0IO8RUQ0lEaBdmjmP8wfaf3sjJg3Elw5uj5+ueklwa7qSoBWgrXsgoSG+Yc1o2W5HlaRH7Tqztd
EW6L3oTwyhgcplDzJnVwQXsxW3NAeH508YDCSteWmdxuacJI7NGH8WlqnLvTLtipiOc4/RbvPXgZ
bRhb9OpZRZsYivOYEwT70G+av8yZrH9p/rSdwKVfubjJGHNMPmCYBSFZi2Bj5i+VoPkIdR6oUaRe
drqYhzygf+ziC2KklUB7AbU6Vj5c6s0Y/Ilh5Rdzg3LgaBnpE0RJbpcJspwZZi8j3pejPnjNInMe
SBP1UjiIxTnetI2doUOPY0jfNEKIkl+/63m90K2zr64WyRyLesn6LiWgPzIq2TOkJxWVUOgTqRIn
yGyEbGNtR/nsKHoaDUUwGJEfLLMzzS3UVB+Tksc8zLPCHLr2/5H2Xcux29q2X4QqMIHkK0M3OytL
a72wlBYBJpAEI77+jj51y5bbKvU55bdd27bQRJiYmHOEXhRzZhbNuqPPQ0Ej1enITzc/n+xrg1yc
r7of0rlt4OUHLf22LwIP1/hkXcl8z/Px01a4OFizTySREj5iMydVAGvie2z8KyT7b0/Tl7W/OE1t
JtKsyHGayvFZ8DMqKYdpkwFg6x93vPt50v6NwTof3S+DXSTZzOiow5e8WYs/xbHf2Ed6Cz2+OF85
d+lqWWVbEjpnf59xrSE3MSXi7ecfcGXVLlmHWZUPUKtifK2zcVX06t0cjUOmrlL0zmf0h4W7tPnx
ctoqhF9Yd9L/Ma0GnRLmW/9r0+or59c9/5wvATitangs5zi/8DvucyusZ3+j7EPm2snP8/f9hgQg
14HoxDkb+udARmb6bcqwft5S3klWfTiL+/yfhrhMgIgeKmUZdbOWECmnuJddP/h5hO83wV8fYV1k
OgJCNpWpIHy7uKEp3+wFPKX047+NcbEi3GjSBirifF2emyXOZpHW/0Iy+/ur4u8vuYjb8GgYuQYS
BenMEsN6+vzYN45DtETsnNAAb38lgBvAvH27tf8e8yKGa8FqWHSrdNVZbDeQ9M7zYIcrqvJVcfcN
1tifeUbiomp/l05mBr1lHBqxvJqulEFVLreA2Z08K4dAiUl4IBlZL+TsvWql6Nfl5YMzEjhEVy0a
u7Ji8QB4f1h4OWwnDHLLLASNkR8WpQ5LDwBUh0t/YPVdwdlbI9m9OZQrz6ZAwc/pGlkJ8PELghmZ
+k3uDDeMDivTLptNqQFgcBYrsNA6zhvGf2XD+HtQ/aNvkiyYGft0xvx9RnMjsn1H3Pspu1uINa1R
YqmCtmyqYC5VFXLTX6Ecnp/yOn+3GLz1GsG6GBazS9APFvKFXt+XHhPB1ENsirJdCkUmuHf2IRuI
tR97NK757IRzJfgt5Cb6P0vWJzW0h0JaG896WcLRwtfX1ZvVkE8j95O5k7/yxgt8W4VQ2Q7HFl12
c4hKr/1tmGLtptW9wVVc2uIEewg4BVcrVeH5oloRer6zk9I3g2qBcYgN9rC6s+cilrlxMudiLwVa
F4b9KA2KRSl5SDl0xpaCBZWs8FJm7V1h8IeZkC60Wyce+y4yc/qR5TYPYeCxm2c7tF0Aoyqxb9oq
pGcJIapuvNaAhTNYjoU3r0YCn9ZxRGHBEztdige4Wj1VrY02fh5bZGhWRYouBi37YHTAwCnZm2zT
l6qrI1GSZPGWGf8D7Hiawu4V/N08T7QWSUXEq1+AYgh/30+3H3duOW3GUcMuXSSEN3dpanzYDmki
UadPRaeDkQ9PkCsMUz9/yef+qKp0NyzD7ZjZ+4Ivb7att103q2ipMCRP7yY8dUOYnIfpME2r3JVH
RcqTyZaNVMPO5X2oJ2MDGmFETXUnDPShc9Nce+W8H4r+Zq4HdKgsGvmCH4yB7F0N8R5NAG1xj8Cf
rskMa5XZjfpe7Z28vM0s520RqR84tvtcVHYVODNP14Vqtg7roR6ZxZz1J7jSnjgSRLtKD+ngzUHa
Nc9UlC8SbYDQq9JNmUsZ8sKH52S3PKaVKCLTspPqTAp1INtZTYA91xAAUEiaaOdvrKkIq8ZNIZpq
pKGaISvU1vhbcyuCmVdJmdPIhTQ04fUBYmP7Wgv8IQhUt+NtB4HifKnLwHWGM7NzMldZK2PlAENk
GbsawJ5U1jtipEHRGyryF4m1ANAt8nOXYSMVB9Pts6jV1p7CUGXbwejn5DT8TRsF+uPS8wOzYdFQ
uRvVqj7MWLVZmsEMUqs9gRNwskDBZxrgNd+xI9zzKwvqN/bo70qnHQPD7e5QsNjDJHrrZOm661Rs
6Xo3DbURVoYd2LbMAqsB0s+3j207fAIPgMOQm/sR6v25ZfsBIHSfo9PHFcBmoSP6R1Kxp0JUr+6S
v7F5SVDhGgNpNJvWKDcd7wGdrN317KlQWuAyj/rD6wwcCGVAkJi4gdbZEqSk/gPdkTuzFajZqBTo
wmnb9MNGWN5GLXLDOzkHo3B/5YV1Z8OifiDVELEFsV/kw0rIjO/8GQ0lSrt1V/i/7DI7DLnx5pMs
Ruw+lj30PsoODlOAK079iMLqhN3chkWWhVqWR9+y7kdSRKkDr4DK/F13gEVAkyZY7AJSxkOaBamZ
x8ixScALuC2bC/1wbPnSIJpWhluEg/brgJMh8lo3w6YTJ1roW7NGitxU9VFIPy5p9u5aRaI9EmQ9
B1LSgwRYA/HO0U4ITmir05iUVcJnAp+GZpsaMqp49ktogljEk7Zk6Izwaet4Gkeq7fLQxFRRSyQK
WpRhXuTbwkI8Vfi0qRE7JGUrqAu+mAaFjxKp20gJ8zCNxaOX2bHrsXe3hZh2QeeYabI1cz8ilTNG
rLceK0wL99skXRYOX1jzTlTynWhIIEC6jIZTSp7A1XAD1k0Ro7O/6nO7RHe/3ZaiqEMuSrx22HIH
cOsUTKNZ7EjfSXD/zqTexRlWEK6nkHFu+8BoUEKfiUNDs6DFaknd5yZ3/wDaSINpcAEZ6eljT2Dj
lbpo+DaeiP3UXrt+F/UWrXazHA4+KVjo1T1CN6t/NdmyyzN9C0vi37bRH2azeCnNaesOMJKau9mI
s8Xy4rHQG0mdcmVaYx554Gjsm2b5VTfjvdWVd0qnYWHSQ0n5c2/izxtNFoHKEhVqinujOoCrG6BN
/u6DI+Pa/q+SkUhota/wL9tTizqH4ewzZmKxapxc0wtKy7ozmA9YarrpyqoJJpZHi+VEqbnIg1Nz
GG0X6bE2lrgZZQzGxAEKi+uyyiLfrVazZDsB3X1YP8R0hsC7nEjg8WrC1SnhhqKFEw+mPrqKeLeL
AvZiGkRsD+NWTrC+mSEmYNcmUP1jnRg0hTaptSGS7dVczgH4deveQrOqwiMsVkqVYc6627KSj1AF
Q0/FkNYGrGkrMj3Az5R3SrMeN1CjnWdf+3Ff1QdNwKMRzmOpOhw0/jDi0CkfzVh3Suo6PeCSLQPP
nF87v/U2pEQbZaDnGGCjlmlCu57w5TgNfhv4nfqDHtPGcidjVTXlZ904ySjIy4AEq1DdNqdT4gj7
bYZFKhr0TVBjVWaziUqnWnu5kwdSwdeu8dRy8kqqtilaVMLKWQJ2fR10uX0LOWKyFQgxIQyR2rCz
3FsgpHlc47O4tyAol5EcFqi/im09jg8SAq0mROhba74tgWIeanOXFjqYPWM1WnME3FM82Sg5jXVY
4oo1wXaJ9OTdVFm/Zn774ZV1B6qmskOrnt/NFHakPY8GXm7szA5HuGDAKjXubCuZy1evNAuEHY4f
zt57Wt0YBEFkbgA3pp+QdgizavitF47bbz5mDCHNkhbSGR7NHX2Zc+Nj7mp88tI8E8NOUmFs0F2V
B1ezO4GUpDCqPZ/6LLQa2AcNyKcc4YZLLvN4KvUnruKEusVTacCMehoB+ygfZWuGRt/ERZFvWteE
DhgFolvIugidck6a2d24HUlRJSJLmA1YJPy5cHRaEo1siPoWHH9h72c+hkuWP/RjfT8t4q2c/WdG
l0NfGYg3LpyM2896abMNX8a4LCFzCUTakE5dUFvZp+oB7iYF0t1z8O/aO1+14Zh2W+6LI6mNA6fz
kywh7cTynVWYuNDqXdoUVtC18xRx2rQhoIjDU947b3NmTxAP6xd3UxfDpocwr9R8ky3VHeyywWdN
I9zsAIRP7adpq4fOFhtBJdqqox+ycvHC3p6yoDZBvEB2R5bi6HTNrk/nhHd5NItuVWHh1eIj1auw
yYrKQQD0h0fKxq3d6S5UfnHjdAtgPYtq4saBcHRP9Qk5i5UMnUJjrlc61gXQGgKqn4xZAXGAkiOA
uHLmBqWW95lSCZL5uLKMJw/2z7GZex0NBgeH1PPiroVimPTyOy7NG1tamGXYNvmT94C0fZU11r3N
qQjqeomMRZxcbo2RlXuh2VnQFdX3Z2HTWpA9pW0yKWLFJtQipGntmOqPniETa7Tu6lomBDZz/ohP
ca370p5WA2V3nclOueiiZtSxAxbhBIVUYfI2mDhyPKylNIuI4sqyLf2gfefdAg4/mIGfjLhZGZus
0jr2WP7J8FYOvEWWiWHwm9KGcnkLhTkrH0FI8Z5A+P90szIq0sUAZL/AxI3qpu6nw2xrEZizeewm
DXWpZtvrNGkqG/3/7pEU6sZx/SQ1O8xAzxMmFP5PVgZwNY88k2vcE8vD4mUAcCJB7DJlIYNxlmDK
/ERa8neNPA+65+Nuyd0YumYzzovzoPvpQxB2MKnUibDE3mF8QZZVCGD/1Qo5TABt3LCV4xIg0Lxb
4JVTLYCbG2O64IrLYQkHI2HWZntWO3e66WNLqLP40N5udAsdsXzAsUt/uSyDCL7HNsVInlI5YZP2
aNgU2gl75q0pR0brufkhY/aNM5hvJlG4Kv2gn+UYZgrK2tAeiUChevXJlLhnJQOCtl1n5bueZ0cv
HffC0p8tg70H9dvfojSsoJrLu6lDlsIBah2nke8QR7ewC4p9s73vOarH7pSDadvMQVbzfddU267P
n/1qeK4a8GgMnAjOCjAC6Y0jkIVwFEAsjTcPtYbIbetTjXZp6hcbj437zqbPDiEPfTbFVqd3AOCB
m9K3+Kn18Bv75HOqnaM9SrRT5v6N183eg4FwiotuNPImsP0CfYjKfGmxnr6Yn2GUcsCDNu4daGGX
5bagMF9EoTsY87qMe+a+lrX+TbBEx6XIw3qpIEWIxH2TLmkTKLf8tRQ9CAEVPULi8KZBlKwqtbY1
OPJpqVGKEFkdMEmete8dOsNLljrdSFioB43R5BBA6N4GNR/t2YyIaRxV7UbMgPAhUA0i8piFf8VJ
H7hrvpRtt+HUubWlDdvNvHLeHBNFS5/jNaqRHYyu+phyPL2LIk2ULPEmcr3IShlitC1Dt09X9gQ3
UiuvXgY64PkCb+rqDHB1yOBu+JCfBuqyAFzAY+XLOlhMrKmm+GGNvh8ryZAHV/sCIlVh63ux4PkC
QUb3A9MVznWH/WtOe8dtt4K5Tpx101vTDjHy/12q0DaY0B7RHQ8mn0OusrNfKiPbdTUSqsb/U8AD
I/J40+GJka3onL8t0MEOrO6cRACgisrHhkwCUQKsasPISUCN9A6IlD9owLaBmsQU5umHaziHKacr
RY0H5RVDCH1VeIxNKWSS3eyp9/IRHzHmeApmZtj42FlTf2yZ+D2mSx/RZmzCUTv2AQAysmFDc0/7
SYV9ZbZH5Qxj7A6gYdZ5vYTYuHvWLCJgPjDJtVUF1tmUROdJRtlr3YHB4cNbMdNRtVT7ec4wc1AJ
8a0jdH4SXbq7ebI2slGbwh7WqP6s4Gn5XMx1YNhIsHyNZeOvELwVoa1zJ2yWaSU1NGHH6RaWlzAX
Z7H05IbkE9L9IZSQx8+1mwWqZTQ2iRU5Josys5x29dzslZyPvV1/FGX3NAoRzVV3b1PY5+D9SO3i
nWQDAr75pHv9MDTmivqgfxlwiuuzZ3Mq7l3exfi4X3aFJ5yYnHu3MCIbZK6Zs42Co5ELHkTpkBts
xY3w+Q6n+5RZugq4j63oZmjJd2Jj2+mu5enWWcDfklj/yg04n4+68kTAR2/LnCzJOh1SyeNWN9uK
mitlqoMjphPchCHCnlZ7URcfecdi0cqk8cjrwKwo400Eq9Bgzs65tQGu1GLvp7G5XbIznYAFuQYO
0G8OcJ5MeoCrCwUq+zDcj3iT265aTzn6vOlyMpeeBpB0DSBuGo0mcCnwLwWB9DjhL2J25yQvjJ1M
yW+HkkT5dN168wv8EYGYr3Yl0HHIi9alD99yH1CL0X9TlrUidb+38c6EhOKxL/3YxcMZevvkLZ3F
/ZCCSQzaO13So9MXz+c/ADHQcypnoMZID2rqtjU3u1AaxWo2vJsxnZE3t6uGnkVSG3DRSmKFfmlW
a2jewMljmV57Y3orBu+BOXKL7u8xrRuYtaNYEkEGEbD2FvVCpPw8GC34prSd/mNP3X7ommRqs3fh
4d8WdoXiAZjrwTRXEFYGn/foLU0adqr840qIfpjdKrULvMGBDy6buUJSk0VjYz93WaqDmndV4KOv
suOMxNKYpiAdrUiO6rkaXOgiCKNAcSQ78qU/GDlcdru5yyKT5dhc/XwYSBdB0P1kzPpYjd2+yRGt
bC+qBze2rAK2hcJA1dfxP9OeZsgKaFhW5c1SAv/o9sMab2WN1wwfY6GEu7XaAc/bJe70kId4mqIu
xCQyL2Pbo56QTciZc4gSVdAvYSUMLRF0TKGfG4GCp33Tz8tGdeQ3dZQKMtfdiNw7gkl4oha5zdPh
TWTzFg7KH/hvb+qu/TWy+lE6TlQioc2884OrY2G7+BuIKoiQqx6KA5V48vHWKM02sSsb9UgLjw1f
RqNT3ZEG5OQ5JWurIieOchak9J8yY9gsnH/WmUARrBqDgendhOM+LwzBFaLNupPISZEfDnn1xEVx
486oV8r+zql06BeQrR7Fpq5Y1JTsYWZDPCu8hExf+Tireq+hZJaBhUjy+qPJvMf2/C6hqL81jbPL
S+st09bNjEJgL7GlXfemx29HqSwxdRWbdXewlnQ3VujeNdWD9PlTb1p4mJMwNVisPaROtLgddbUi
fXpyiv6JF9WqcM7WkMvDQDlKgY0Hlzc44ISGSk89wTmwrVia2V2DWkZgpV1CmRctcilRynNfdD2z
EGzzXebXN3ZnRdSpEqNx1o5Nl0ASuoZS3woqmTubpU/GMOI20NatI/A4I2Z9K00DxBIkIl21fDj1
8htvolfUJTXMVe0A2rKoD05uESySPqeFeWdpuutldmYxMBIuvt7JwoR8ntY7u4SsiAmSbGa5D27W
IfXCQkg2HHKwEwIi6cZ1stti6E4qs/PQqYoTrcUj4PW/sdnjDhfU6JbHHMtUTt0T5W0X6Ja5YelV
ryydgS6u5Ys6W4h4igR5U+9arwvBrNkxAThbUx7Skm4Bg4jrAp6w2mdJBun8pS3uisnZesv5lUcg
WwMN5U/bMW4WHGzia9Q8PQB7QY8Nmcf6AHTRxDUAiVNyyxm0xlukDNXsh9rWkLJLB/CTm2S0/GSg
3gvzy5g7uP+mHHd0M3+CyLse8ezaGC0E9GEIW6t+m1vkvZ31CS/UEteccYJbJvSRUJ8JehRhcmok
DmtXtG2PdtoepU/v2p7fUAWkw9jvTZYGZYfq2JyGiNyQeswjPeKtBoXO15rTPnDzZsUdFdGFrkWn
tpMYorrNwtrpNlXWPhI5xy65LdPsdpDmoVTk2AovUriruDFtR0s+zq4XDBnq036RsN7ea7OC9vT4
mqM2F85QxyG9i3IxgtvAATEH3aCixatXjFvHxs82vG1d1qiFFU9kzoB4U1trrnCNegGjIxoX0oqY
uexkB0KzX6FTZsLkUJnNjdE54bjUeZhl8IuEXxcxxRir3o7KGrhMPiGxtelp0vbtYM2H1MTtqbIX
5RrPC283TT6eRpfn4Yi1QAujOjpucW+D8BxQECInohO8F1Zo3rwY8KIB+3k8kqJ9ZYN3MlT7OuG2
gH13qE2oSQ+T8wTQAiLE8guiKWHVKhiSEHIjCvY5LVYf5Fl11JODQkizsg3nqWzljdTum4WdbTjz
Brfow5QWH5I14VQPY8AKlUdW56+HDPrVlrfjAuTWXkKPp6hb8MG7e8dDwVVbzTZbiqRr2B22CP6J
SA9djjrixJdVkRd4f5nyvs2KXQZWc2UYQe7a7+WSAyzSorDi+qYX5W1+O9EasY3Oz8QpPnRjbmpB
kS+j4GwK2QSdzyJkrFOoZ8D3C3aqS3I83xWhuyAzRwjcKAbL08YBk32p7C4itbuB8fFdT5pbn/Cd
g3Q77LvM2hlF/QCe+anl1R5aYFonpd1gM0xvKLD/ShW5XQQoSIan99VirNFLfs5o+26aMBbG259I
c0VSyGh5bFsMjOLEwzN6WJIcXpeF0YWLBbPD/ohaZ9gY4l4b3VYADtyUREAivdplmavxWmnNWPbT
TdOlp6bNT2Oa3zscjeTekKHsOz+onaKNl3aAV0gj7KAUxp4tS4KyEp5oRnpD0gFpTI3L1y72nje8
NlXnAbbe3PHFA37b9P6YCAyh8oCV6QXcbS28uGcPHD6S3tht80fT6WhBEMXs7JAxaFfCEDqa7CLh
MJjRHEzZejo0RrGZjTRhDnT/JXoydqTqrTUSGVDdPhOKsolEC3KskbsR7u9mUkd52cigrSuAu+ni
31h1/44a9t6231MRWtMHG9e4dEZ1zyFCMabAHVhoS4oJtqH8LHTAvE+KbkpsGgO8WVxngWp8j2K4
MY17W07IR+sJnkYdKOVtbZQfdWH09105oMJGPBG6Q1NEZMhxhvPZS+wUJS0HAWMJ2sm2bmoNdIdm
IcQ+59cFD70b0iHv9dIMndrWWJmOmbj+5AYuk6vJS2UiiLMxlbWBjkwyizYLhsFAtUFlzyg/bfjk
t6HurJ1HXHQYoRDj37ZtCwymrJujx7S85TNqGBIgzcSDSt1N4VV/8hQKIMqJ8lTZkT036oU6Fs4z
XvP8cRiHInagZwFj4kF7ePalz5CdmRO031jkjmUaEbd+bwv1SJEANuY4JNweVwASTeE4qX3qyo2f
sTmShY0cesbRzsYJBvFQkLWbeDRQi+6HwQSftiORA0mDpLBhNT30ww06KBCVYIgYkLlZ0E7GEW+z
eoNeI6immg1Bzxk6ptBuCQof7ZbijwMuz3/EQFxgpIaJZ9TIAF/KJtEGmSV+wdIGrT2nXv0MhLiC
GLEucVIya0QPC7r1ADuDFM9PdNZ/HuFbUKdj/Y1IuEBJLUY9444CSmpBCp/VeKGpkPH7qf09pyud
HzTS26G/n6qT6bz+PPb34Km/h74AT+m5soaRK0g6eXjQI7qffK95FN35sQDHEMe+Ju72Pdbyy8de
IHBk3uFwuIDHoAKdZA4ITxwmsPH7HJpQrzKbrXHz8ydem95LX3Z7gLTO4kOwg9bsN2RETSTHdR/i
wbFGRzM7dAJJ5zISlPwn1IBRvAGcRuyUSa8I9n2Pcvprsi/dYFDerv3KxVYqJ/7oE+NmdlTc2lMk
zOkabv/bhbWRWlswTbTMS/FByPtzCY6XWDcTtHzIMU9R8YWYplFHXXvliHyLR/oy1gWipsrrDFa7
uVhXOa5bI6tubaIfq1RcoUdd+6aLM09t3npDO2CzdnncGnVQstNIHzWCoXsNxfUtbPbLN10ce7dL
ncFuAZqHMh9qHkeTn+zh3SmAogeh5JqMwbcYcjx3/1quixAw2SpTfYfhzrjuCg4w9pCoyFx5ybRT
7pX1+rd67xnF+GW0i1O/KDHObKrBPGgBTiISqXXhDyvfzp/Hc4jraLXpW2AxZt/noRqmDz+34snF
61axdU/p/1V99+L3XMQEixR9RxwEQGLD2EoEpfGQ2WvpXAm05z/zL1Dj3599GQi0zP3RBPxrTRSl
uN/Mt3H0VaSFb4dDN6AApd/k0D3J7JrG47frC6813wRTEUfyXySzFmqduGGBo4dewgyZ1znRxzMt
YUqu8hG+u7G+jnWxum5T98qcwRHwxW+qvZPDarQgl9fZ6AUSP2PdzsCu9JMIRaMi2yufHQMViP5/
asTX2CfXfszF0lKpygkvwQahFhJSIyO/JsGuXGLfxZ8vH3zJSBupEnxB33HdGD0eTXDIgIxa/nbl
GvmOkPB1lAvUpaKzGCf//xNb5o0KzzSPduPtri/hv1VAcCC+jnWBvnQNWRP0p4CEq1HnIvxNlaP7
zEbJkHkve+oOj4SOu0mOEQqOZEr3Vmcl6IHqkLsyFHhqdmSKSmOYYz27awgcIvzbS/wf5+QCvwkG
bM7kmfpyJvv83+bku4D8dUouLhlitYQSAvFJQgE/AJGy7P9ACjAAWAS+Q058NSZfG/DitgGcTqSV
m8t1igfxMqFmh8ze6Dq8lKYAHack09dyzWsb+eLSadLJ8M0FW8wgb02ZBby60cPDlTU7753LKPh1
Ii+umlKl2byUmEi6hStPu0XpFL57EFAEhiGCkfl4ZZN8GwEM0IoR9yDRf0khymqiaiEBh0VxGoYI
dw1kaX7+pGsjXEwbZWVnzhrB1eBpaKP42U5XcsjvMg+YCv/1DRdzVucAuGHasPnMctXrZ7t8A8wU
N+faRcr+377mInx3GfVVeY4zVvbI0RGjixX9PMK3HD1mMBcwOMeh8DvFFvkCtx+y2jR6jfByNuNV
IcpqEqWzwAjGHeerc94hVyJ98CN5ZS+cV+Jfe+/LwOeV/DLw6KJ3O/JSroHmiyEpFy/A3jlQ8/Nm
dSXJ+fYsfRnq/M+/DFVWvWXVHYZSc7YZ3d+9720bLq7gyb8NEl9Gudh6FR/lWb39vA/KraQ5+vBu
DEz3cbCdiHvTBqDqnxfv+83+99pdbEW3NX3IEdgNGCBxo+p9bqfXCKPn5f9plS52YG+3s+12rEFU
BwYK9NuyifqdAs2wP6LYD4DQ88/fdG2tLpIEExhdaxR4E3pDtYFu+S1IpHHnqrefh/l59zF6ZgZ8
2RKzQcUy+oUE4Y6vKIem97Li/kuF9vTPA/28RnAx+OdAy9yn7qhwvlA2BwkNTXxeXnlLfjtl8PRG
mxm5AkzA/zmEDUEBgxJsg6UFPH6GQmd7KmhnX/mSa8OY/xzGbGwnlcClQ6WoXenuFxzWgLe/Jip/
bZSLeOS0zoRiIhXr2gS9oB5exjmB29G1sPdtBvdlzi6iD0rEjTGUOKx48Ww9b+fiAgdOAJf6fZva
m8bQAazpN+5Shdl85dh+u/e+jH2egi97r+Esm3WHLQGrTytFSU/xqEaNjwL39/PmuzaZFyEJjaC6
m866gnX1CwovwWQ+tfrK7rv2NRdBqCxtwuX5JFFAvd0TGcHxdp6Mhl5Zsu9ebOzLrF1EorlVnPlA
G6yVkbjDpulz5LWfy3Lb5y92xZPaWP08edc+7CISGe2sINuG/c6td6or1BP3fnrMc3HlXH17b4CS
z86kahfk3H9uB24bfg6ABG4nh+zm7DetK3Qmzvojm3IE4HT5+Pm7zlv7XyHdREgwTHDfmH+xYEsL
rxZrQn2hqJ4r8djJu5///r/lpM8vli8DXKyUp7mTWtwAYbDnDuQoWHKeRVORP5kDTTXPe/H0WRW4
eu2ncX1l8O9X7e+vu5jNGURmK1dIz9qYAX7/bm7tkFrIbMAseUZ/MqyyNxPCUdfE479/1v/11e7l
jWJ3PJeiRa52LtvojU6aJbIxnr0nG95fOQz/j7TraI4b57a/iFUkCKYtYyflYFsblmVbzDnz179D
zfOIQvNrzHg23qjKtwHehBvO2ZamLowiQHLQsJT/WWmULEsVMGevgQaWIoJ+zD3entymE1EXKFZD
JeCqZTxyOZX9VBq4UXnK7tppPqLZca2nvE3GzWqwupKz6O3KLcZK2xTiREpgJ8zIRRdEl+xqvgM4
KeBepyOPbId3LOYGh0Qtui7FsbJplyvfDeNWyF4vK+Ompa1OtOjq6kR07Oaq7fFspP4pmga7xxra
ZQmbh9AUIlJDEkHjymh7qmGC30fXD2EM83S52DZuhk0PEgNo+z9JYqEsE53qaLHgukbRABGQhjYR
6bVXMZs5bndbDz7OpDDpDBaAaQiK8UUP+iXlNBO8S4HOaWseNnceeIiPmxVQzC7+vkOFfP5KItY/
RGn+f3nYAbKiu+bKt3usbodH8MR5xZ+oxUogY1DThNG/uEHERBFGTqHlRcKJ+5uKt5LAmJIx+ZUm
LBlG6N8ZeuaWOq/Ov9lJWd8aYz6doKE4gQGXd2SHpVe7A4aiXQItz81AjoUl0Mv6t3kkXQE+hf5O
V8VcmprHU5ZKBoqH9Z0fYz1mGjgStn3qSgRza3Oixb2olUs7auXBR6c+TLtqsi+fZ/MCAcIDTDwZ
g1ZnUDx5X4VlMqkBMGqCnbYrAI87ABfXQsvfwzTMn2A8rMSdraL3GRaQxD7yigZQ9t3LiKUyatxx
DnWeVgPKVJcVwO0RqlL2tSOnSZg2wYhcRn9oUJhTmsGqMClO5Z9J+yUP7vLxMcOrUen/Nbk5+SyZ
seJEK1JCSRQC28SVG+mh9Hl5zbmvBdMy2KRlTPthdYGFxROxxRbNehiitKxicOdaR3WpTDnVpQ0l
hBS4N1GFZiiU7Q6AxoEmOsY5YVdLGXVBEPod2Lndga2vtZbFJGoY/cO8cxovaFAjYNQAy7hbytj/
qBOxeXurczGRqsD2Babo0r+Qp5TeShyzx4gK2LuuZ+cdCyb2MBDN0cfz3PrTbbLtgLwhuY9tqcoT
Mv06IOq+7sQfS3ZqhR28LvgwBivFfLCFrTsbe0WnsZ5AWKMewFyFbe+2cOdKBAHkGF2pCmY9sWgy
8xwB5yuwz/dwEkGukvtg3HjvB/3+4thm8biYUVuyVAVtZ2lhK5d0xmu3XZSDtakp/9au8TjdYH7w
HzQuzhNxQ1yLYpKfZUVCogA09Qr5MGXNbZKcEjHYRQkv2G2azFoS86CJewwVVyqa+r/V+Hc35k9y
4c+HYiwmzICFEQjIUf1Kt0Ng6KOBnpScotuWqazPw5gKYPYwEtz4FeoDmRsJmLIq9S8Z9z29XMvn
d+CnsxhMCSwMcZDYrwCUpBZHvelnswLbeyMfi6q0NIoVh9CXQWFiYLA13ne02yupUmDJdL4N9Gs1
BQGJKh9RHrRpP9lT/QvJ7jFLjF28jNb6WErrf2gktAx/sAwVbgxW3inxrk4jE4AGVDrRebKUEYOz
2H/PxBDzfbo9BORKGa5r6bvW+XcYnr7tdNBTZriJ8EmuTnix5jX2oRXMaqrY3sDuSOMFEiquMfxX
qx+wD2lqEnaPjJt8ak1sLxwnIXbBhOO2GEhK49HFmKFJMEJZYuO5DufjpDWOEhfXqta60fCzzSm2
b5dV9N4hM3H8OXWaMLOwBWOqpHYEA4DUWHAOBukQR7M5ZPcU++BD5IQxRhHVw9j0mZVFk52qwbUs
7uqmATR7hwlTA54mw0VG/b+vzn3+movlr94aaU4VQ80R//wRi8zNjE0I0WykiedRF624pDVMnFVq
rOAVFHIw0o8xdVF3sLjzoirtsZ0SyRSj5J421A3n9ISRRA6+k8TTWSYLBG+yJFUSomPv1vuC3IB0
21lAYkYHnZHm2wI76lMrcQ1b5yFxbbxLPt8wkx4mxShijlSovK42yUF25R3KdkcNYGbJo+QkbsgZ
cVn+v0s3zfhqMdZGIoqYMpmCwQqM1sTe1eXwyJPAuOgijLtikHAiVfRiir2qmpiXJWx0rz9fGuOb
MX2Lpd8ePf8o/zFi3QAs2GLnaMuSRIEVSDudYQxYbtzpdu1I9QvWhu1SOanBt0l56rAN2YQcDd48
NMoYBgA+QXvLojgj+arrUjdAqTa6dVuFpkTCn5dPvenAVyKWn7CyxVEs9boX8JAYje9GhO0Zitnx
2rsshHcORj2avK+Tqg3QGxTLh7JRrwTCG9jYVvnVQRgFCWgRAQ1DrRBZfa/CGg4G9P7GZEoWDmRO
D207lq8kMvqSFmkz9yiQ/8EUAe8rMbE8lWcDm6j4SmBk/BJoxmn2yWiOlNee4X0oJpz3oSiDtgt2
XBkgMBb9PVSQQ9O1leYClfK3TrNpboh5fKP1AexYyvJbD7SKea4fjEh0pgCgJ0r+MgwlxzvxvhSb
tjbYP2w1bLSjTLOGOvWRSjZ/khCtjsfEHNDIdtjOxZci4vQY5y3A4JKbLCs57nAzuKzEMMEFM1FN
0WUILqUw3ZYt6GhAnZwNXqSdBr3ifDKOVqiMj+jHKpTrICs9GSxnJO4OGcLKf/IQKuMhtATIZmmG
ZF/ssbAZasBx/4/OlOX+EVsBqxrY3vD6bCwBnzPeN0LkXj7GxogCYsjquzA+QQc2Q9tq0O7qLc6s
2Z4fUxcZXInFeDP9nn2T3ohde9otChscycsXPwvBK8mMi5gBSiQmKRQv3ke7akYdMrO0J+xOWMCk
W0qD2Lm4LJLwlJDxFqjxzj6AQkLUafQjVqGBL1MBvMmXMrfyc2zDkNxRJx/F3nT8agzdTsNkUIq9
RVmtfrQK/YEgbgmyht2cLHwLlyXAzMhGszDkXeAD9muIyHUZYHdCH40XsZ5ap6iQ/w4D5QRajn9l
8SlJhzl2YEIAbTZxgxSrKMGzqqQcITw3xKJTTkDQNWa0zxg39E8Ql7dNlqJgh/czFo6YFFuXZ/wt
UFCCzESnHeIjuIF3lz8/TwTj6QIgqLR1DMKdfAZCb/FFknnGtK1fH4dgnJxatn6RpgMgKRPx1A3j
c1D0KjYN1OwBtEevjaoowLoSXaB9JdhbMSInnsdvFPCzQSE6Rg96rpruaqkD+BEPvnU7vVd1EU1J
WQGuB6P8SltKwlj3QLu1J6f9Kb6ke8E0XGknWBF2TMzF8oAYLux5ecfmrQBjmhqqCAo+tgeL54uk
INfB1AmW4ssdCNHNFoCPtXxHeFsPm2bxIYotxPZ61uiijsUioZQBvbcf/NYsm5+X9Wg7c1tJYXQV
RfRSSSdIWWrZDYBovMT7l8DL23eoq6igY6WNsn3lUQ9EYki4w348jukVbX8oxU/aPkYRZ0R8W03Q
Y/4tiXHLU4uVKTGQ/yr49D/nn+QgmNRZ1ARnxATZP1WTDfMkKgYmZTADiIbGqslUxbjWrK48wL5U
nWjlwIzjfDiOCFY9BrGaVW1ETVYxe8DqeKoVu6OJgkp+RGHbqg/irqMeR6i4JPJMoFsfjIWRTauk
UOOZoAaporBRq8ZbF+dAEhrMBbpBEbuDD8gJqgX3M2BDjTq/k9Tyh1JGz4FfOGLmuxFWzpMawC2J
Ut5jifmrOABiJ0ypQ+XogDHzyDIwDaAk5W3ma9hpyG+RgFsAWrmrAoCnhgOQCVQAfSrgtjfRDNZN
LdSfwEDroDz62JSyrWVRb89zfqvM5FAPspUpIZYDsl3epA+lrgi2nBTSoSPSKQ7k72gjnZQo+DWH
8zOw+Q4ode8NQn4MY3OXJck9KljPclXNSFtmEUhL0XURp1/Cst3XQ+PQCNAmyAd306R/K0TDimRp
ZwAMpKyBR5F1UmSD/TTyojjXTL8Yv3RaKpll1NxWtDlofnmMjeFGAlIRcLneRHV29bG7LX3ZtwxF
NkwjRnGqllENJZr2Mhk6iHUoPaB19zZFNDErBYBzQHbDTi9YNoqWmNjKbACQMmOzH1Aaakvu0mVV
tQrGzJL85BG7C5agCJzce8uTLINlC+WRQUX9PQCvHrPBpKmJ1htLQ8L3tB5vwMJavQFzS+MMFG1Z
wFogEwNpMqZxv/BvYPDBiQpQCqAYyStMbOUNn47FxMF8DPReKnGsz8+Xf5I3LFGLNa71gZYDr25Q
zgDmhO0ZHCi8g0RAV5GDru3jJt3JRWTX9Jjqb5cteiPI4HQKIhmITACvywTSsEkDGfvueMoMD+X8
EJQlen6cVJXnM5jvVLYt6q+9iFrc8DAT4JzEwDDWsVGX3V8+DE8Q86kiJe1AyzYDIxLTXnkluCSv
rjIteCLAQ7ksauveVg5eZj4Vifw5B6Zh4SUT6IZh+AJwQieOgm89aD552+VXrBQi0uSu0vyqQpFj
xuZj7mKpM6BmYqmgJ8nc/ApwE70XOryK4saog/FJ8HLTK8FyDBzWokH8Eu9Ea3pvLwIb81ZzFI+6
/QtAVDnp+eZ9atBCgi9PMUP0WSBQR6D4Ek5aEUAZ9sBxfC1yXgdtI/Eg6koI89GCWAINgwjaN6H7
0uYvYgxsDh3kkeJsRgDAvawh23e4ksZ8PInOAyTgSNkzyHgBUx7fSKgEt6ZqgkcHixqH4stlkbxL
ZL4aOnZiZ0xLU13MbgyQhGAVZUeB2HRZzJbfBf4QnAWBkpzlbwkAsOq8gZm1NAG73b2WCBwJWwdB
l56Cy4UAqJhN7/1W/v/edoU4kqclvHu+T4fHy+fYqjkvwwC/xbCNLb8FxFVbttW7awf+yx5LlDf+
LrsLHMOSPckyDvkLdQGFufOfeDbGOaPBJN4JIFiLNIIHCdSvWvzN0B5HUJJdPuHG7AjmRUTs8i40
Ved7NKmQJ75coGU8txhYb4CfDEApmFcqYtMAzEZJrB+zcbDyoXBH2rwKvXJIqpw3ubpleOufwSgm
lSeSyiEiQCihitBOXue3TgqUJ6Ou98BR/6/HXn7Pyn2laVBlhYRjL+WYhcMZ3xPAR8gJzdLKreLf
P8Y/3TLzzCC1jv0oIF95cRpbfnqdJjxuDd4FMmFardKmA0N04AWJ6ootYDN91++eamGy455XsN3o
3OH9JWkYLVGk802fYJCrNEYdzcswGEsBX2z5A8AhBvRKpxS9vDqEMQoCQIcH+tIC1fay0m5F8bV4
xkuThBYk6tCviNLMawH+CtRKqqaWVoccSVuObC2J8dBxqg4zqcTCm0LVHPsfvfwfBTB6nwuyWPV0
0UN05cTq11xIzuXL2rZwCfM3qoq4ebbTAXAgxTBk+DD5ptzT75GTgRQabe/IWoaXFc7U0WaGupLG
pHKVWtEZrVzMoqUOYMycRPuK1WVsN17RHPO3slentX35hJt+ciWSyQx04FlTOUOjZ0xbYK7UgPBN
qQ6oKUPiuI1NI1tJYhQPGVEzADEOmX4JdgdM8XgUUGlCJN2qQ/o4Zhiivny07SfTSiKjgLKMv4ki
VJ16shsDzhZtM/2E7XInJzcJ2O4Jp5nAOyKjkI0fZVM3QSGBPXWjNdhG9DGX0C8QfEV4NwCm9fIJ
tz8egEoXpt3zlQW9kHQfmA44YP4Qj709AYtM5qX9/+Ma/5bClkLiWhkEXZSWwSgfuQ9SrdXLc3H4
vJfn/7C6D4lM8M4y0DjQEf54IX/Gii+wdPct8OstMLy4OQgA/szMPwQyhgekAXSKAXz9LtBwFzMX
ZrQ1wDewE3dw0Ze/26adExCzAHWAnK9+NO0sTvkAO08ijLDEUgfE4+quAaEY6avD2NIaYNudk6e8
Dt72c3slmYmlzTCh6hlAQ3/PaC2jhv9s8Gz7K65kMVEVe1sNaesOzyt3dqk1eOMrkO/2yiE/CLZ6
f/lKN03vb2Fnax9GEOchlrfQsA7sJpitut6V0o8awLlt8e+p7ZD2rWQx6lkkfucDXDPwCrEwR6N3
ANRsF21wBXTmy6f6H98LG8FUWeZ42d6hbCAvwSLPn2zzv5NintVHUOynIobwCWUfiQ1grXtVnyqP
eCA2sedd/lo62j01Bzu2+2MAOgCAnVnAQsQLq7Dju+gm/qU74KcpTdErT6XV7Wq3elU4IWrRyUu/
iwkcZdRFUtHi00oSILnLHFxKkW4kJrAz7F6UVbtAPy4Tmv3lu1/+20timegx5MEogpkDkRHvsEjf
0/ntsoD3RtWZhI+S3tmUtiyrBcgBAJhVpXeFUQ8OXhoAxI+MqzjT9C9ioLw2SZWYbV+BIQFUfajv
3LUkvY4MBXQ6cfatkNB9lPEJ5OLNjyP1ppGnQ0XG0MGY1Ovl37v5HVY/l3GSmQCMwqZFcTrq8cpG
fzlpXdKm4FRB/7UE3TKPpHtb+1cS2eREzY1GAojue82zOoBatcUuFzKh4z/YBOAdj1EzgJR3dTuh
VldXhQuGgF/F5O/DfmgBsdh7Ywftj6fCvXyn205ydURGy7RynksjglT1SgcT8LxTnPBasmpkl0C+
5sSdTSe5EsbkJ2FezAoJ0NRog+5IslMRotb+MhulNXOzhsUJXlLu5besHontXA2+BLwmeP/Fm8Tu
pDmN2zugFfPS/3yNTFyTJWwL6JgJftcU9OkTR98b36lpeC0QjLh0sTxdYUKbLk6lJkhwy0Xjn0ai
vQiSZkskBwA9ua6k6oZQ8cdlTdnM9T6+3fu25+o+wWTTCwAvBVJZgt2yCOQqX5Uh4yjItpC/69Xs
rEAzqEKCpnsA4h+YgQpOMQdMeOblk2wnlB9VcXZWoJSNIS1U3J6m7AwauKijLHCB5lSDJh5pgiyB
cOlK174I0qnJJFOGk/mPP4HxZamRCrSboJ3haXYVN3WV+/5V/JbsZ4fsEt/mYb/xLpbxZCK26FOs
7mHaMdHuaAdSGOFJAvDs5WNt2/fH52Nc2DjC4gogFXtEAE36BHqD+JeM+KG3v7rGuyxrMzyuPiLj
uOSkj4cZkNEeBe7rFGMCON9dlvA/3P/HcRh3ladqMgyA43836mwXHGow/P5TlnTe3TH+yqgFQVJy
xBqxOSUlEOxzGWyMgVmq3xTuEj33aIy/EoRZ6DUfRaDlaTp4M9CQrRlHKwD3AyoMzkUu2nXuiz8u
knFXSjLrg0xBHQsSK2uplqtA2nDR9XWJncvutBM4YW1TOShR9WVHS8Huz2fnn/k56IlCKOLwMgH+
ewwDjgFv2tNKAKMandwHlZzgBRXKzwPNQFZWmYogOpcvbrmXs3ujqkREGWkxQAE+H0Obe4GmA7wE
AO5rsBN8p8GtqvyMm9xOwLxIc1dKK47Mza6UsRLKGDEQZQdNBhCPl58kN7S6K32Ptr5XO8HPpeYU
2ABVutE497kZ0FZCmQ+mopUdoUmD3mjqwPHq2KgYbzESaQ06+ICwcXX5YrfTnpU85vsFUSjJrYSS
NbYUHUyrmIacO726S5vYEqb9wowgAmPeaF0la3eEN8u43ZtYyWesPdInY4gDXDI2ag7aY4s5J9WS
jmD4AHXIjtrIUzDj0T4TM3YCbjTg6RVj/RhEVpW+RR7WNb5dFiU8dJz4VjDFu4JWByWLncQAC3ze
qm+ci990BauDM66giDTSt0tHenE8abdL7cDRT62DcYZst2iXwemybrsCDPgvi5REZRFWaVUUeMDh
rIaWeKiz2D5vm27bF3xIYGJ5OCmlKqTwBUhagNVtpqPTAVqVc3E8KYwvIHK8YC7DQgZrtGcbHFjB
w1/tRoC/T/bCLD6R3cRL2SWeXNYd6IUxYc9nwbOo9ylYG7CiEWf7v4bwBPAY2xjMsKNsf/m8m+EQ
LMS/PxvjEAYjT/pMh56I3SmXWzscPaykKV1ngUjG+2+yGGeAgc6sVFCWwoZNaE2+vovr+5ne6v3N
jMLKZVnL/3Xu0j/OxRh+rUt5EbTYApil9Fc4ND/DUSbmTI3vY5e5l2VtO9UPWYyZD3oBMPsGhYsE
TMdYcgCV6IuiYorJHTRPRrn9srj/ETk+5DG2DWZOlRIZj6AF+pFiQijtrqtwl1ktFv1M31Se44OC
TqR24s1tcm6VRaWgnSj0OSYPPUH9YUT7eqrujVSzkijkqOV7sfnC92NRKWYMqQlJiJC8mCF5zt3s
KbGk0lICM30GaJTl2+DavOoxgwi89wPYFVxAtOeBJdjgHDZJbRo2yqs1D7WAY6YsesUQJKlISthL
B65iYbSQhmNmz+do7/YnVghQazH9jOYF84njMq1beUBPrVDAsWCKb4LZmPVD4NA9ODvACKncGR5I
SWzh8bJyLW7m7N4/BLPPT6lOEVRA8+X53Y8alE1k4jnYbQnQUABLYLRTYywT8MgiCvRt4aX7YJc4
eWjOR3zEYwsoi9YLX7rXgrPltKm1yodExj6zSNOi3oBE4OWDOyk6ocniBln4HPEycN7ZmM9WV4Ik
xiKmEaTItyr9V9d9ufx5OEfRmSXiuJjiGCVSrJ2mqZXI6jd5NBwxqHdDUfHczKZb+7g2nSl/g39Y
ilUdzzKlsqd73dPQL0meQFk6fMvf+rdiD6NDNPSvhVPDLQnyhDPBXst9SsoZ/rttkBfDkuUWUzId
SJtB6zUBSyAbm8SchTk/tBm9iybFmcjwvdTIaygPD0DN8BQVQ/0gHMY/vc/rcm76gdXlMGkCwOxk
ZdAmfOkxwf4HZLQtODR5s1aLwjDmiAK9hmteEENR3vr8MtGHQJ2M3McCfP1K5++hdPIDMIIHGGX1
fN8VwAx2WcG25q0W0A0ZTStNkg0WsqDHYwvckgF11afqWT+EywDqEwTqD5qnuvmdcMt7k2w9EnRg
Ixg6cFlEhbLPr0QzKoHOLXUrhxwkO7f92EyPCytB4Qq3vA7Sho3q8KmA6xI1DegiTMYz6Vqvj1IG
AN6FG7XIl9VxkceRsTUzr8vYWcGDkoja2dqr2ldYDKe94ib6uO/JfMhAwW2N/QSmuGk0rmpMZpu5
pnwlUekYxvA0FOErjYLBwvb/TpODyAIjqFMkoB7uC2JzvvLiZBm9Agw9MMYwn2IoZ3hm4GMCGrk+
Ki6GiBzZlR6nO8x6240Vxi42Jh9mjPnE0y50uLhtG4bzSfLi4Vb1zbEstCrLZ8XNT9pXgI7dIZR/
S6z+oCJzmb9jDhNgAZx+/ZZSfxLKxJy8CUFDr0DoArycgiYIBFxW5/kYI0wmF/halljaccyJO5tH
Bf0CgNwAF3aGFjZCDQsfzxaX9qdqeAgSV6ecxiFHBJuQiXkylKGE75iVy4oaaqjpm1w0DkddeGKY
UED6vghrIJG5gyp7oLYAGNkYZ4EpK4EzgDI+Vkpii5RejVPfg4ZsAJNwcxhlkNG3OlC9Ynmyqmz2
Lv8ssni/My3+uGA2GfPbGduQswhTTi16yBzQzz4lh6qwkl/wWOHz6IDy05p2mYsdghQM4PcgfbX4
7/zzMp8sypIKjBcCSzcwq/NZqWuw1vnGpKgu9fp9/APzzBgekizluX1qdpcPff5QXGQZy4qmLOkU
hAafZWUzSlW6nOrwlqKle/pb6Y47w6Gm/FbYoNKyQofnoc8+PyOSsVltlBIyFZHvqv1TlY03Rtxa
qsiDYD8L+YwUxkjFGd14mte+C3+n24WviXupa742MdoG5djdzGAaFJtY5Dw1zvEzGbnL71p5pMBQ
9bnq2uXj6YdlcQvICIBkrz2u71uSlk/6ykhi0kMiZmKWTPh06Uk9LJ13wxrc5oTFNyglLxc9b79A
Ghr8yoJUTIjGIi8EYd8BOz3TXf9Kcvt9aqNXcL9AdoDZ1MbQOyemnFvjIg8TdDoBNSzgTxgjKFSl
0SYdp1uqz1oE8je7BKHIbbgXboKjhPcpNavT7OGNWhhPC4SHYY+3tceb8tnSVjybUDUWlWW5kdFW
AE1GaVnJijurO5He6drwPIB08rIZnmURy2EpNux0EX4NY1GflSaLhFYYE6q4QgVEjcIW2tK6LGHT
0NcimBR4bjUlnObQd7G2ALCQOxFPwX3ujkeAY510yQRtcjmbZMfzMGdvDOZozHccwcKrDTWOZvhX
2YzRPeFZzX6qUstJNXlXuPx9ZXddlavpRCQEZaV2+3Iyy45Xf94WISOdNUDFdLaXkwu0muEwFVc3
MDNKhAEkxTUPqYYjhG2mCjqwjCRMf7k1VkuH6S4eO54qLK6PdRyY1Pl9DraTqoaxNFQFVHoZzSOg
lgQRPIaxVVPzolsF5mzs47vF8/N04Z0i4pJkRglDCcTz1awh8lv1KX8snkc7tMAgHTn9l+FJcOCj
D+IpWH6EGz8B59cENbOX/6o4Ye98iOZdKz+ugNHKeIqIMLa4Za2yR1cHXu3SiwTCDTg0elO+GlHF
Nw4omLqGR2wdE2guz7FsfmhFhFsxMIh51u0SsF2fSD4UVg0rqy5AGKfzIBC2RQCgUtINQz/rRIFq
pa39GjYPTFZXAHWamcjzI8exbIUhOEcDjxOqKeJ7NrMyvLZMkimqA9VtnPA2/xYdciA1g7D1sXiY
dtywsOmOV9IYDdJpHMplI0B3f6Sn5Hrhuhh34BH9UmPz9Rjb2DU/tW8L/GvlIkdDZ+Jn6+p3xStv
v+D8nbmo0OqXMCpE476oSeAbrrDL94MXHECj7MioHS79EG743Upn1tKWT7265bAKWmUKkDQRzdKv
ejt/LG/jr/VN7AoQSxAZVVOeHNGOHcPmNWbPXzzMWZksMVHVIMzRfnL9J3rQ3PwmdFE/9aSDAVRf
9Lpc3vTepuauLpeJunXcTG09GsjFy8cSwFZlwFt/2U5oViKYBDGJYkVOBYhYdrUJyDGU1lyecLPV
nZZxI4MHwsw7E5MZzn6iF1SC6tL4IONxpfI4IM/LBMxnYjJCBXxZKjjcfbjX8iSkrkxsFXs2OuYf
sHtAvyp3vaMjX3LFI8+1n9eYP8t+752uFLQTxjStssTHdYJZLrOMCF49tA2rs6cTKcwBiWliA6OB
E804DoHF9RDaSZwDCaqpkZ8pNr3l6Yn6//bpzZyNcTohSsx6NwqG2wc2SbAy33wdfF6Vfjs4fijk
e0a8vsFi6FAk9Zck0F5Ss8LDTthbCBRtTJaDGvWk3CmH8TswGD1w7dgtAEd9q0SwFjjNV55pEMbZ
5Jk/i10DPWrwKIwjO3PGHYZ60WazFbRG8l88t87VHsbBSJo+CRQcQtDc3laIOTb7ZNd4oE+05YPx
VmVWjvX5x6Udwwlfm/mpSmWKAAliKLaBkGFoQIrkd5sZnOQ+Ls3UDe3Zi/a6iZVQMz3QU+RyD3xW
in1XqQ+xjDMoqiCTVQqxgMfcBzibMz60D5EjoO02W9FP5aAgGUuBPGkGLs9m3oeyz/Kw1aEZRyGA
chwkpojZlZOfsuu6MCcHjMY7incdEkL8DKfDDAWWmouTcQBuEQYb/hojMXaRrbrgdcb8T2FHLlf3
tu3574thexKllulJSZGzLG452g0jeATKnVrZxhNWOOC78iv1uhf2HDXYzGKwGPxewkQSw0TzBKuQ
MSGpj5wYHUJEg3EXeSkyYtnJPZkjbTMBXwlj7GsI60RJcggz8t7qY+Ca9rs0BAqKQC1Z4cESbT/9
VuIY49KTUckJgWvWHsq9gumgxPFvNatzRXeyif2+s25z7nMz2K1ksgGc0GLZovJRnDC+kgDrP6Gd
WH4LVZKgSu2vFOtAnEW4bS+yEsqEdBB4CW2VwajGH9F9fwvad8EqURbITBBKm0tuhN18ITZHwYxe
OQfeViDkQODzAM4X29+a86qZgwExwtesv7w32ctXrTPY4RGPGe+yuE0r0T6kMRHJoH1MjMwAupKG
XYr0mI6tFyec+9x0jSshjE0ETZGAFwV6Q5XiKtUTFxTlR6JOVj6F95fPs51Nr2QxJuFnoSCMMg60
zK+1tzGW7jo3utVd0Yz4Tn/T+66ksRYxTlUlZ0jFwn28l1zVmo+Ica8ARMYU11JrLe9TJ7FrQNR5
3IizbRof344xDQDr9iBdgqYse2oqgjsa4wJAgjpwpcRmfOffj98u3y5PImMX9UBIrwc4rtEaZjTD
GLLH/yaBCWdNFRQTclucSc3tVsKc0cADfeEdYvmmq/RoBv+SoJWIWTkdrIEoZl7/vHwIafOR9aEW
LPZAQtNkliMofPKs3Yy2fpBOCt6UKIjjsZPtS3SU9KNo8815s2pMVpKZAuDs60kw+bg/6qW38CH7
/A1Q/lZkyxxV2H7KrSQxniMYIr/Ollx2ia94/DQWnszWdNPZ4Q6Pntt5MLmPV86nY2u5xmyIOUju
DNQeRUvCFByWsaRXHRYueOkhys3uC+8BSTb9sY7GLNplWE17/9YrdQnTChvJKb7ldMj31T0QrOJv
Ymq2jxogW0IXG/PO4Bb7BBH3TQ8dMCt76DNxPOhmoF/9CEZnh06vcr/Bj/DDEIOaoO9t9hhVc6a2
sYWE05fcLpl/SGOfYEVQgfQ6R8wdAGXioSfwdf4a/uz3OlI7O3WXJfQIBbb0PgRjNOI+sbHoYmEa
gJNTb37u1e9glDkeM38CWZjvZpodpKPp1z1HwuYLRUYvAsxJKpZhNeZiQ0pLMW/QjWgc7Yfsau68
AxbXTbHHWxMgLn9Sq1uJY5NSDVi5QKqcUOMqUgu43qZeEpfjfJZoyubkaxnMrdVNkPkZAB7d+aZF
XXbpJ0uZqV03LnVTJ/31r2ez8AIBD65EgJBMjbNhkEQJq0YdY9VVpGdafFfyh8sHIlvpA6Z3gXQA
7kOUOZmYgM0/DAYYpep2B3onucJXw5Whg07g9KbwKzlhXcKwMH9ymp3F06FodmiO4lHbD0euB9oy
xPVvYfSlkMMhTXt05RonalwBbxn8DHUf7ftdhOYq8JOc6lZB7Y5b5t107SvRLLyzTDO5qgVZhyOS
3aW7WjoisABbj1uCWTTkTIM+LpwFdZZbsfDjAS2zr3hFn9Db2Z16FLPIrttd/rRb2ef6SEwMISU4
kyV9qSvXp7i9yuhtJdxdFrGZy69lLOay8t8TIrFeBjA50VM97IFfd4lTvKAgYIbAz3P1Y+gMX2hh
87ahNotoa8GLd1sJDvxpnipaq67/0r0tRAG+jQ292FQcNAXeRDfHg7D9pu15+AXv7vnS52OSUqmb
isJQRxWKUgGY6pt2FG6IBfgj1Fqrr4M9Pzcoo9m5Ezw0DxG/xLwVMdcHZ/LSTBL7bsxF1Y332fXS
GVxI23yTmKIpcKVxDFJlUlJ5nLsSA7m+KwOyMu9+DfNsG4mXFLXdVzxczq2AJKt4lxlY7KZUZm42
KEmZiwlwLmkaWaF+9NPK5Kjrtu19iGAuTxhGKvQxvHe6n54bK7ajqwGOu74D0IX9J7I0FB3RbQHp
KDuzEYoZOnjarLoARzl0DTAuyrCodsTP94oSv7VC8TTk6F5pxYFojTtHKaceunmfGpUxSayDiIid
BUAKKSTl0psf6+amSApTGiKOi9kcgpENCc1wXQF5JZszikogT1OeabjQdm+8LpXkye326itmbv8k
m6CY3kPjHTPSoM36bPJVq0bJ0BEN0WFwmuvxsbnS7mUv3AFFOXcilFk5X3BxXqyprwUyCuknzVj6
FQSGfr1T49Qep/tQasBf8NzrouUnV3J7r8W3tXKUitmsOx6c1NZLZ7lazFZoMgYbmGRjxnxZGEoz
smPUW7vvKiCGBWd+zA6+TfYKWp7hYXxpE5M//bPpX9eimeCBsZyaaNP0V4FvGQltTzKeWAkqQ1g2
sNJrBeDsAffN/160Prvz1ZGZgAKOSAlcqOg9K7N4mMQeU7/60IY/MoyjmVGEqeSRPoRk/jZ1c2Q1
GshvA3KT/x9pV7IcN7Ikvwhm2JcrlsLCIos7pb7ASFHCvu/4+vGsfvaESmIqNRrToWV9UFQmMiMi
Izzco/J7UYE8Wy6MHPPGkZM31ZNojK+amAbjBNiE1BUJpPEyzksMbo0AU4nwRhxV1qFhfTPqlKYl
lw9oWZGq/OLor8nDcAsmTTexzmNnyOMja72tremDlVjsXXdZBxpNFGRgh2niZK2suCwr8MVEre8t
HlVSs0nfGVdiL/psjNB8QdocqbHe4UrwbnSnHCALdRv5gy0fMptjTuLvpaaYMAXgDQkwCgfU/ZtE
EFHUGh8eeJB3So27tpUV1weFRdmz+06BhizYfYHb/DoLqgLQC24nqFcp5uQQedKmQU0SbKHP8Cv2
cMMsnxPIPn3KtwapQ9LHUzNrPbZRSV7iUrGlMJAAgG7D+1qE3NZkmA04ihbEDMb3I1t2zTC1pcJi
ZATRCJ0ujBGFr/Hn4IIpzsz8pTJXp7DLDDM0rHeZuHcntsulwq4xSNyUKNhfw+vtGU8/q3wybvrE
7P3qYfwgBQYQb6MIuxxlT/+mmqK/ArOWw6kXb9GBRR62d1PAIqQBSmnokJ6gNqFbhySWUwEgK3Ap
8hFvDZPK2Oivs0x4t21tUEtOIn3JlhVuIPcxlXAAk6L2gVl6gDe7u84dbwzgAQRnfYkd+bTYLaEE
uRXBbypZdYCs0Y0DZkKyl8xpwKUbAK+B+J8er4pqbSwiUv3LffUX+s6A65H2Zf02AI84HatPYzFz
T/5IbFYna++ZAOSqiNclQQlirOEydItcK7VDUqeYXgNQqnzmToItvgieaiuotljViMYzYLsua807
S4aUBHhQwa8ERlSJyl/TWYjGXp5Tt5qak2CMFuQ4/XVU3THifQVh4vr12nFY0AsHPBfRGtOw9DKT
FDUUTAjAHErxVRoDo8TXJwB8rE5kjeXt1ZEIgyyEk0UeiH6aPgr5Yi+nBpIDfY6/LZzaWWMfFoEw
jbUz8Jo5deCFDxV0rZRg1VXOWRZFgx6fUVhjJMxBjKxQr+OgrfDJK9XtlNUSQ5W7q3PuICzxSe8b
Ox9ZQ5o7l+/iZ9MXQ1FDo2va1NVn7Tmu6vemnv7vie+FCeqr60rODYbBQacWk4N69Rzyj9e/817A
uLBAHN7m9YlRk0zpVpwr1Lid8b48DWiC92bvaEH/KN5A+YVhUPzqty8MUpUR8Ek0otIm2VmygESo
7IFzMPrpoyJ6q/jXre0e498niwY35oOktRUxFtWdKWl+qQUChoMLjTV4tHc9FQEdfQ0uiUwgXW4j
KEbaJpHijFRczW4ZzQ48WXr7AACO04WsWsXeydtao4KunhnjUnNrho+2QrFDeCYN9NFK4HzggAs7
sZW/ABOBCPb3AqlIg6SihmxAmLqosJkx/56k369/qr2O3IUF6jpNIg+1E635d1HtfV2aqq8BVze7
3L3Mxg+RL0LlDxfmqKvFJ3lS80uXuuLD4EQeAXjXN2Mw2KRty9kN4ybv9UEg+ovpUEAjwcRMz8Qq
XDbXeZHn+GZnfLn4kqJBDcitzY/4ZGlQWqwqJPkmX5b42yQ9DTuMbctlRQ7ZielxhCIIlzuTJnuM
77Z3xzYLo/GYwOiv+UyOPmnwpN+Tu9mWHUwW3uXm/AtexOpfOLCBXLfKWhrxMhu3lXIQ1y2SEvct
98qhM9PcL9Oc5at279lmA6lb3VWp3szQ+Tg7RyiFOlUcZC8/cpNza2iKOOlPJqRg91huTFJXu1XA
iB2GBbkFI/rBAIakNv89xzEJMaoNRjlWYrGzkxoQuyrgSOBz0c/P581O6oUgTFUEqXfCWy2Io80L
qqUZrMRpZythBgr2hA4HjoTyH4WoDlypGsC4pMekuO9XlgfeM2AYGJlAUoYhbxpQs3RFI6Zdn7h8
ojtc4oXy7Fw/c3uVdc2AAgHB7IAziIZctCqaQGJVJq7RRU1gRPMUtNrcWmu8nGKoL8dK9dwNyWs8
Ye69EmLW9P6eD7n4AdSpL4ZsXqtSwRoD5J2JKTqkDSWbHf56ENBT/LvyyYVN6g4kWt9pQDymbvKK
UqOTeFkAKi3+czlJj5BtBmrssw44vyytjEWttXc0t/tN3YWkbPjZEPQEU9S9w60nKa3tlRXY9prw
mILBYxmzPzhA9MlUtDFsyiEG0TO4ZmqQhP5MdRMaeIOMEiAowZ3eWkSnqm09MpebOAhZx2rn5F78
ACrwjUXezHIUJq78T/EOIW0HFDfAwHX2EAMGlyGas+qBO9nKhUUq9o2rOBRRicuYxneG8T1NnVZ5
4WIiVJ0dGJdm15YgoniMkT9I6FLnB2+auCvJmQV+9Fvzvh7z2pRzswTXomZNPwj4RR/dzhc9FmZp
r8GhYyIb2lsEbSnRujbgStbAzjYlUFdYjB9aCO3iLBUR49OY9xSpNXuwlFocCO6VbHCTVfCTwq2M
3tM64ICk8htoBpuj0Uh21grfQSWH86CpAa/zjE76zkHf/lA6TU0aOWwTSU2gWSO6A/p2ESQYV4MR
zkhmTaUDF1aoGmwldyAEnhucM5fIyGSuBB0X9pzg7nH+vesa5aT6KSoyiM/CTH4TQxqvmlhviJ2M
42Ih1JGaMW8/KCtCllqA/LHuHuqwtnQhNI2CNV55Jn66tmmUD5rDWAaQSU5cCUI8h2ie0aKKxehW
6AFiVaO8MLk8KjHv2dxNffEmD7Wd5aIElxwGnBH/GI0JDKlrM5rA0AWJBskeWSktNL6sYUBLOIH8
V2ToNt/2ZDT5pZNLR6onK29zzWxUvCbWdjqsOuYtGyBJUsMUO9ED4/+plOXHOFKdkBcqG1UgPIin
p1HUnEJpfzEuMflm9C6g4qES9nZwPAvUo00EkfTCpwiu+i16PpBY1Bz+hMzVLs5Mb9et7R2gjbHz
td5kJLNSlf3UgCijWmcrQiakMQMpYz00iD/vElR46i5xl6C4k+woyKGXR7oBhEeNBQ3aC9v6dkHU
jRAMiNBDqpNYU4POatz6iXvU0SsnFBHDR/5P9xePjQuL1A1Rw0UvtQXrM7z5wDv4YLENoEcgWU8A
pDKbq6wvRl2Seq3ETp9grikNtzae025i5Pt7dYqLFREXujkUyrSWg7hgD2WQiZjn6WOndSpfOw9A
lS7r7bT3HL0wSEVlURnVrM9bUBrag7NibLC71e3EEgIgBG6YH2ynjH5hjYrIihY1+srDGh/0GMUY
PRmo/Nj7A9AG+fRXrvK5wr3ZyDWbRZErYYkUfAhnRnfL3ek2sDEuKjA/WQpHe0Fne/Ypz9GrfSHO
GsyNdWq18H5ihPKdF5WPWQaB5Mh4NHompGIvnm6M0r2dYojFUjFwHisBD0Rzem+/N/h6wMAt5gTA
fQ7BhD9hGtjpDlwEJuqQVl3fTbMAu4C9RpJxm3QKgKmNKff3SYwcsvx23VPuehbUZ88lYTyt6GGS
VjPavm84HBsIjJV+65O2qvYS+aDvPRQH/U51rlvcgzliKF1DG16U8YyjiRL5cE0qQhtzUB9iX0Su
iqQRAMvR6w76aXXCA8avbAhOSwGQD3fAlni51X+//iP2ivAXP4JyqJlelIVRYtmYRjqBdH5OUEck
UpOopOTWJNjdMQQrAeePpcUwvXe0tuunPGuxCmWR81h/+a231YCg5qS70DsOtgjUXHT4lMzrFvfy
Z5EHmxE654Af0s1QIxcQOhoA1QteNoWZe6iXyM4KdCsTJgvmrtPbGKMvTlXpnNZ2MJb6akCwYwQl
rgSYh4SACtPF7l2XrTUqIRVFxA01g7X+R/99CuL77g74J8kipICFi2kVkEsMeB+QSSBWj3nvO25t
U0coX4BcSyF8dehBrMhrLViUUUXSW8bX24uMWzPUceEVSA0aE4au87Gxcq22exaOc9cCShLnZjnS
MypyZEmhJ1yhYB4xr4ZA4YTZLMBsaF8/hbuvZBhRdKiEogJE92gg6jrGEtIYPE9M8JlVjgpGteYF
aSe6vaMXv4Wn+rFEcET1mTk/tvuxNsapWKyhSyU1KWoQ0byaa3zsFzwfm5K1xr13BdA4QPmiHMCD
3/Yyxxgha5vpK+oNeYVS5mprN+uxcNDgvRstJLs9KgEQS/JZFbg96BEK67/tkuVvQnLd88sUg+XP
nQ8ERlm4YwBpGADhEpsVjpm2qK3sNNB+pDP8V3QnnNGhoVfekfv9BzPke65Lgb43CFoB3cIz/HJd
YTSNXJhJODPBeljt6bH+MeO/stO5SKUUsMfIh7Im1Asu47SS2/slyQEIGAASDbU6WiRG7+oVsRdd
WlJsJ0lO8xPETmgyEUEY5p7uHU9IJME3A3yMXim1TkFutWlC+dTVR3vEOF9stackIJ1x6WGwx9f1
9Q/yuN0log7LI+6rOsCGl5ubxo1gaOQRnEPesLNW9C8Q/YgygFm7KqNAQf6xL/u5MUadUK2tV1nn
4KmnIjVLFdTC4uxf/2b7m/h7PdTBlMJ4yMsED20jO3RtdhCHGjyoLH+8G+FQIf7vtlHfCv9fR3KD
dwQRqI5SS7rR/TWY7OmznU12jNsLcQqkN8H8ASI9EGNcfiWex1FMsgEtGOGfETomIjj7gInRFX9K
3sb04/oe7t7uTeJLN5kAlci4NoK5/ttoN3c5JJHkT6nFKCLoij4ZxhgvCbq9BCnKMs4kZLvFmVal
IVgjwuJLADBt9gfPzD30zfaVdF7+xlEunQrpSZ7k15BC7u6Gl/ktegF+8AGqSx4HErHV6g4VaHVB
suJEgLy3t9FJjMz1Pj0Wb0NlM3ZgL2Bstvt82Da/J29wMcoej5vsFZQOjuStN/NH5sr+HIA+zcoD
7TuGjZjxgrXxVFJRl1NU1uR5U/9QnowfmLYxK6RL+XSer/mD4fHdu7kp/1C+phikUql7GJQGEyTR
SA0/Y4swgXQ2wPFRaA4+QTixytSMtyONbup1KW1AqUYexRlK4rJf+JITB6xUkGWG8jxKqhmrSJ6o
S3kPMlNzLDCP3wDDZhxl/WNqnkTtkXFwWBtKeSEjy7hZJwe5c7gcXOUmwaUCEoiOg/AAhrHkfn5n
F8RZVomz2hzXRcRwzlqQwlr9iYL/PIEmnTUUtvs229wJifJ4cydjLKzE0iZLDOpn0VFwK3R7tDS3
8VOvwYDt4rGepUyrJFpulraGotAIMrkSYSCfXy5VavaaKX9PP2qPCAcUdqs76QsLvHQufX4Jjb/v
Bp1qGGo0K6KKgMK7/GKB7G8+ILDc9CfpiH7xi263zpp5ZXn+CRwTkLYbmTfmqasZRVDlkon5SK3Q
svrUFkYuxfBx9CxDWPM1lxopgB+pV5cPWU2K3RCeyTSGIeY3pO6hoXbDBMElTE24EvjhLBFgM5Pw
/ql+/Ss5Zn551z5mB2b6tptJbbaQuow91ylRFc3ovpyzfrCODITW6Qw9Aaqa5W5YpUyJuobNmkhy
3aEP829lEbnbzehBnRuUAW0weUyILuuIEP+3uRv1mBlxKOGIyA/KgMc1FHvBRg+o6gPnTj5evx4L
Jrtbl9o4AZmUOzcmQ33pi1TBluq3t6gyQjCu9tDze1dA8hbZzNvPqJ7SWVaqqh0wyLj9fHmja7Gn
DpWpa7lZjPfC9BoK9+HSm3PBxIcwHKpMeZ1wSAx1IHVv8UHy9dv0GRcdpbD5sfUkMNx393/wtGF8
TZkK/l3RNRmKfgnkdcgbtbSTILuVT2RyqrBjB9GEcS8Z4VGmPIzOrRP6XAiPskvqi6PXOp3/tw+a
39eQZrYuMi4MleF8TNsjIeOJfvIn7paI6Wrf/2JQeptJyrSvqYppMQhapI0VN5Krm3CpzbFLbpIO
rNHM4SJGxiZTLkaZ6lqFxFnqrqfSFzGvVWEKXjbBcAQBH4g+sNA2LB8jUz4m72ctA33kv1X+cz3t
J8oLqGJEVhkMHouierfVvr3wlI8xkprT4giHpMcLuFlNw5QDvLtNZG0SiPc5p0NG3kJlGpSfpdkB
QuiwcBR787/bb0qzSec5lPnKAt9UvR0cPZAdhTezW86KgsnFTyAefTQXtCyJD5J80R5sImWW2Nq9
8Hk9wSPf80tSYGBaDnrh4Mmm6/LRqPLgjyCZViyaJf8hJpFZqB/C+r6mr9dN7fvajS3qU7frIK4x
SX3OMtSB/C7hKdQ6YEQ8YqaU0JmwCre7LmhjkfrYcyQ0jTbXicst96VcuOCrdRiL2o3Jv03QA/Ay
P89SSd6WRAFatlDus0NbcTTQ/2VPrHC168Y3xqiUNR8ELep1HJwqx4D4okFoR/IH8f+7JipaKLlY
DGpI7mQw21BEseC5XaKQxB/ZKIzdtG2zJipMTDFEAtOOnMC5OHVVVZlKAyh9FSk3omaw+s2M865T
MaKG4EUsFfhc4T/LK+aaSjM9RLeE8ElwevLN7nkbM/cHlmzXfsFjs0zyaTeJhtCMC1838DvjYXJ4
J7fXD97nD5UtMqfSduPgxhQVMqo4CvO4xqlHQoUXL79kpjSlT3MG3rKqHo/jNIDjqhLNSIlZ5JGs
E0rFjzTrsyEiT1QhsjX+swJ9bMqaqGLcap3yI+KQD3qU4RaU4LEau6cJPGHXbzXLAu03xqKotQkW
FuUwaYZpTDrDwn7c+/2RaEadup0zsc1Qis0WUy+cZnXQDHSJAhoop3nJAifR6Gr+9XUxrVIOpG71
oRTn8ykkCn1ZMPKmCg1ozq0OYABjT0DtjcxAcuS/AcagfMmgCf9JyojTx5SfNfv9UTlJh/LQ/OSs
xhYWDGCpNyiyg+UJCEYvv2WVZ5jLpnxMxy2JJK34npD9uOt95WbsTUi6KOjE+mSoNnnSC+//udWU
pxHGKJJWkrjlRx3P7PqU2tqj8U/9DhEMM/+ZvTHsMTybQTmYvIpiQFuqFBKMoRtbY2wmgfZY3RLY
LRm2yH5g4N7nJmaVj3HlDcrdRBUfoSlUpJhmkqxxAskv95J0DUOBgxEm6BZNxo+cwBHHbaQvufiy
VIaXDwiCaelc38hd4MD2xFLuRRhANM6ruCNTbMX3yU3zT39cj/o7Crd3Ym0C4+YkglnZ/SuYN9M7
Ei84e2AxVLN2lXJBjarFoi7AiZfGP4V2TJvIVIyf15fKyMiAtL0MSiiKK11anIGW52R4PNaH8Wat
MTgtQOFCqCwwPzF80HXfijbGpU0hadIRxC8oxq/vc/PGcywW9zMm7n/PaXWecjngIRx0AcNUeAdG
Xhuby0vlitb0SKjzVlc9EcQFqNxTM/uu3iQnw/+7R81/nZ7OU/5GTCCFzZHejQ4pUld2wOolRaYB
GgPUagRUhtXIHFlg0+sOACJPlxubqIuKGj/qX0qK14MxqCY3cb2lZLq9auJklvWQMaIY61uSQ7xJ
amQQUFVrPqTuCDkpYbrlhJzBuMuyQDkXBRhSfhawk7zMW3WjmWNiMS4BOQ7XjgudsjRlP8ukN6KC
i0k983H26MsUmOdabpgNX3K8r1mjvIs4oaTOIx6hhjch5AumEZnA7yP+cj6rdsCIezrdZSv6ai6l
FksjxtTchPjxvfo02RLgo+DquWXlF9edlk432lJNqtDPxtfiIAw5hs+TflKK2mZ8sN0i2u/bRTfX
mmgGgp6A11J/PpI6D8jrUOkRPdZQJms5lCOJ+riuImKoEIMy1Ww1foeuBWM5jBN+/oabO2QkkdjP
JNdM2++l/pwWLFzWfsljs1/kF2wscLHYLyHBEE8WDvhqEbhU/BGf6qf+rfZmSwkqmzfTzJYmSNtD
GYD1DGeEVBDgXf6CWFU5jmuxxvGAtLM14xZ0h0Q4XfIG2eTfh9v4kCMlc5SgE8zmM48gUfkH+lEM
F3ku7G92YjbKNFVJN2uySr/qzKEEIpCQMYwOZhu1X7nXPrBBQfutfENSZEWUwaP8pWBYplKaGhLx
MKELiAcolIUHIv3WAqbD0t3bvfQq1HIEkC0YOmBQl5vNJ6s8dApAOgQ3K5OvfdMDpVu/nit4fvJ2
/ToSh0U7tK056pKEoSwXUYNmSC+qN9J6GHT+ISn1g5QeirSwciGeWR6bhM+vJjVRh7SGBooeymNL
Y5W0KQEPpECUcB+EBqx3FjvzB5/Ag3jWg/P8D14zSDltRVzzQgcbOjIKCQwOPiGNJIoa4kl/nq3G
l73sNIB9nuWA9pJelf+9UCoJxPDEIusT7OrCAmq8fL6tovzELzok/OZRZkTz3XO6MUfPM3Bcn+RZ
tP57csZnxdOhi71a/LE7sQEnu0C9rTXqnM6DECsgtkEp5lZdPRkTB4JdBdhWTGzwh9gbfqy/ss/m
0N6ygvAuPEOVMeIMXh0M3dMYwaVtRr4m8i/GU1+Z6Scm4VG/G20IGMTwS8KxPZLZ4MSp30Cv7i6+
pFvC3XJohj9EmJIP+eWAbX4QleasSwgmWHKJSMoqeT0awTHOE2vhu2ZAXwGGNDDOGHS1t5DiZTD+
NaMHkoeJlQPhmWWZ2fX3GqTQZB3ujmzxpQua0ebKjA5cDbLb+9oH8k7tsCRWfjBALZs+dr7mrk7/
q/PTgLBmvGWHyWPVcHYv7fZHUJc2a7luEfjzjxgKu/ezQPwOSP8LqbHk8PiNL1lGffgDf7/nEreW
qWtbCzI4tIuJPMWF2OadDI2v5IGzRkCEQzO8yaCe1OJplZ1YO79bZgTvnaHg4xLiGerlkQFuE9YQ
kwLYrvcRVrHW2TJcweH/rl2r6YASKpoClSOaK6pPlpqHAsi/jBxkADyDLDhgVYRHqA5A133HSiR2
Y9vWJHVPCqGJY1U/FzlavwnE9xzYHmIxfywLwAlZCKa9DHBrjzrIYSQkYPDDGZoaCWU6zhzE11i9
vx5Bd/0uRpc1cDACOS/SGzmqc6kvhQYrwYryN4agMqt2FIKGI/yvzF3cSzm39qhdXLqRq/KyJNdT
RJu9ycz+hAk/m4xBpMH6wtYeJvtE+7etRWofFT0XeAwP4kaU3zVDMweuM8P4eyMf9enn9d1kmaKu
vbBwmdxGOCIjD+JjDoJp6ccUPoxL4nSSd93W3kaCKVAHj5ksqDwdR9Yky/VyQKoVy6sdzUGbMgcA
906gTniCwSoJCWEastspSxGWApYzH8RfeeKUyFdrrzqOr7E32QBfmUCgsigKzgk5/b22VqlNFDO4
sEUVUgDaEg9EWumByBWVd31uquCdAzLirmUSAu9lO1ujlNsUYi5S+nBJ3TqCiEp5kJLYEaWfban6
1z/b3hHZGKJBH3M4jWGtjLhvRmfV2XDswg8Djx91eOoTBiD5/Oa9spU05IPvxjkGe8u/PBnCMQlU
fzmoh56Z1eweRkUHtxpUSMGJReVTfVdW8hiD3iQt0LguI0uue0bmvbtxGxNUri8ocTovCY5FlfpD
9EvAIJVYWQP4tlRmDW2vUKJj2kAlREUKr1Auo+HaKlK5PMMRhKbdU3zABL6BOXDei1+uH4f9T6SD
Apcw3ggY/b9MV+Qmi8VExABv7odnZVpUSsCvyE48dwuuOoIz+u1E852ekeqiWMfAeZ+6BodyxVxb
DZ85UqfadSR5dS++6ivev7lQmsks2nVbnJY+9aQuw9Rjwv+6vu6v903CadEh0SUjS/vCOiCr6aCM
vRi7a5jYXegt2vBtyB6TqGOC2b+WbC5M0bwBOYi+s3qSYkSc+Ti4uv9jtbgAeBnGzd5JEGBIhOa8
jLQEU+DUqdHbbmr7HGXzFmSLKsazIIlBUqDsnoyOGHbEsx5NXx30pUXKVZaJFtVJiHOa+py3WMUd
AMf2eCP7RGp9dfSbv8lKLk1SjlIU1qxaY/C5xbovJZIVlZFdjhWjV05++KXjIlYwFIO0xFAgrH55
KyY5rvmUtJFj+VdUGK2nlw85JydWX3hx785TznpnsyxS68JLt1Y6BbejW05atTxk48SZ6+ILyxLw
FU6lLBXu9Tvw1WleLJKuWHZqHBVlglTICJvHdpDcSGP1I746zUsTlF/OE6lWeBlfq9VPg9rZdYrC
hVDbw8JZhs7iztg7jhh/Q+pPCGlxAy6/WjutycCXWuauxkeWvcbxbKYpqzm1k7FKcM2/rZBt3RTS
yqwC6W8LVivOW6ExAaIAVMwJZovkq6xQQD47fRBFMF7jQcmrmOaljkWISfBimBcSCUjbePQIeanM
1GPeOwobMzQqa+4moa+HNXfBch+sCgoQ8eH6Ydvftt8roelA41rU1zLDSmRX/iU6RBl1xEhP50eA
m+qPDGtfIyg+0sYaFa2TCkOrRgIdT1JtJbPPaEP9p9Vgs2LozpP/0hh17hbVKDFtnXAH9Z/svRYB
+AR20JXugOfJrOih/hBuSCda/lH53XNlRycFTPBMZ7x318DGjCFkmcdEHU2X0ZQjDn9p/EvxRsTq
Vm9yicKagZZmfQc+aIdUCKXP61u9U2LH6jd2qa021NVoi7LK3KI1FcEMH6QD4UODyJqjnmovcgor
zs3Q/1fXh7uXvl//AbtXZGOf2n1OAyI9wQDXfwYzod3hc67oMcPrXhzfrpO691o59ESNLHPnVMms
bhVv8P6PnSZsnxZg7WMtqax6FDBLGK+hWc0yIwHdGWK43GgqVauGatEmAxtd/SJqhGRurIbEzQTk
TIEhHwwWvZL2Vv4QMYd8dmorxLaBhxhYmgin7qXTa2pD1Zahy925LmYrTOfZ7PIK8kUtaARqvvfF
BCE5xjBlXpWWyrXuALam6x9610mB1xd8vqIIJjxq/Ss3cEu19KATjGJL7morX0dWRrP7kQEGRdBX
USukB0XibpCLUJ0zjBlNd+GKqXqt+CziKTPVZrxt2+EwNvpsChJ32xvIB66vcC+AScjFBR6PakOm
30taK+aDpoLfKhdqJ9eNN71Y7+s1Yr3L9rLfrR3qyjZxkalKEReAxLfHKYhWq/fbp9AGAe97mZuA
x5FRnD/QVd3bXgmzt7IqwVF9acrK6YLaIZ9igSjRkXA2B5inMEVPZyxx76xIBrpASIdFdEmo85qV
oQqRISV3WzRJ48nsOxaL+/m40aF5a4LKEbtqnuNuUhEzhcyf1fm4alxrDcUam2IzFbbB1340pYvZ
8/WvjjOey6mJTX3On9VWxFhpbklZFgxD+LYoIbiQ49SZmtyEtscduB6dNB6A0kj4U1tIh6VW368f
tZ2HnwRu6N87RGUWsdajIyhquWuo0j/wn6olq/FnJdb2XA6u0SyumJTvcpndRW3JehTtH8D/GqeR
w0o2d2PecygFZLOnVMJkzik32FIyJNaqzG+MtbLMUWno2gpRsyw4doSvs74fJqfUTdC3qQhKJHMr
TiX0oe1ytliiSIxzqFM3TepVLhSWrHDTLlAlOGmEBsbiSHy7cg51Kv5h3pbLwTmOOxUlfqpqvSln
2goQXPcoCtVdpXSfaJY6RrtMVqELkRWWfW9rvQB1X5Uv/sKFgZZBxc1DIQZt38tAoQHSrOerkbty
1pmLfMeH4Klmlvr3tnVrhXzwTQ7e9Yi28xzmbuxnhK0QrDK6HR2XH4TuLDvkt4LP2GXyoehd3lqk
HErd1L0iD7C4oCpYPvXADiwHwToz6VvC/XVrOzAuSd9ao3yLbDRanYbYRdDXoDIuB7KF9uCzCIx9
hDkN9Tj/QqAPRJuo30CC1btuf7eUsLVPOQd5UbhYGnT1oN7yqJILuC2YzegwiqG8/qXM1MWC6QdI
ooQZX8rwRstDbxOl3J43QUlYHMmINprLLO/NWiH9HMnkECWnEaGWSDuDMfVm1c0ZjHn9L4hb2fpq
syLSzuQkmPpBAyGisKCCfIg6QalUZ+GkKyHkZaEhaqb24HZuarc3+c10KEZYXTz+UWKRIe2lx1uz
1FFq+byH2kgEDwTAACQQUIEVIGv5FwOTl8ujjky5jKoQzlHu1rOSmCCsfwx54z3v1gZQE+XboMrf
mgmEwgWfNodKkv1BBUkNB1xwPLLCC9lK+rL+XrNBYzuTYhZCueMyF/oCN102v3Z9aKrgLTdbPYN/
1CXnLy7M1iIVYcJ6lKMOYo1nnJEM+d7KBesOqb5xbuvmTArqPQe4tUfFFciDK0YDwS0XI2uBvPDe
JGosOai9wLK1QQWWCLSXXMeJUAiPzdzHjfgJGDCcgKQRJ2uDMZMRO3YvpaIqiBq8iLYPjdkr1arp
ihZONo2myez6cYCmb2p2Xf9TTBpvHtM7ae6Copqhjp4uH0M8P0Sa4GTrwMgfd6rVOM6/fwpdHBOj
KOQT8lN4gNhHW/0FAkoncbV/hMAIMCHLZhjeu6iqAVJsERnrVzWPKq3SupJwhDBNVZn5J/8zL80e
AL8V84fVIX8HkechfCzxigctKSOL2Ht5bI2T87YJqLysqaM6IVCLsRhEWWoK9Y82kl3GNdm7mFsz
dHZQjItRxOjoNdBUA7+tDbJfd37LLDw6MOvXYl91QIRZrey926KBgg9CbrIGBiDK9Q5Zpc2Nnhdu
A6LBIvmlq6zuEMsC5WW7uauzKEcS1nJghyhbW+rt63u3l8Nu10D7V7GaQ9nAm61Rq9YKBe2p6eeb
MZGedQwbXbe1dxp+2wIt1OVpiLg2U/HWBc+y/FxMrS9XOHNxyFjRbkFja4ZymmLGNRJfntPy8EF5
Uu4JZEb/mdu9R7i8jBeCBZqdcESfl5lCXt9PvBIv1ygCCKCPGY6i0nUGxF+7X1rdFYdMxxtMSToI
KBn1W9HI9yuIo0whHkAK1PCcWbfDMZ2iFXCp5VZI4+9xxLPknHYfZ9udoVwvUZMpVIwnnIN29UCg
LIpbP8ZBw8r0yB7ToXJriRzszcUfND4WDUgqwusIh/mzw30kEB0+BjUQ07/vJdFbY9T15/s6zcNq
xC0pa29K0oAryPgXoOB1/MpPqQdC5dZbwnA8KJXIW0mjWAU3rj+uH+/dWjQk3kTw0qNT9qXKM6dp
q5ZaUaAWHT3OtuJlt6FX+Ivdu/XtXzmfjTFqh1s8b9diqQsXjOYW4doueNZ69kLHdj3UvmZhK1dN
BhMA8kFlwFIt5WO+CX3NORN9HvBWsQlYovsoG+YMFPn9X04QEdzWdBU1K3qopcSoTp5DftSVu5Q3
20Zy26Z7ZXyxPY8EtAmUjgQBFF10a2fBUEsepgYKBhhdJ3grvrKalxmdFxXT4qXTiM7isc7rrlEV
xTgdeDJoDlBho48Eo+QT3MJexUwzGJTqMlimgTHdJe4FRR38sBr+yF8hUMKIWcikxWlUAK9d3vNn
2V2AdZHe9J8NQGWRK54GzAeKJuRn7qpDfTffARxyZgNkCuAQx0J/TBTm0BOHZLSm0pGS70stDgsU
ZhZ3Wiw1aILIiW6lzkz8+BGMYbesTutuorW1SEXOsqyGdVAagqTjrcjD0e3Qs0gAuZGs7lS/FAf2
U2V3xzerpGKpHkqJsOQCBKOjCrUto4cqTcjzr0nTNVZSLW9JJLkz17zHA0ZU8+JG6MfnMIO+hVy8
allz6Ie2OBhafafp0V248KdVn14yQxmtqkieo7n4oQiFM3LJTd7IftRjN6v+uKSLW2fxc7iGz1Gu
+mOjWWPTeoZaP6NT6qld8ryGaC7oeXVcDET2MLFAHPzOT36VANGY9u9KLv8PaVeyJbcNJL+I73En
eOVaVb2qtbSsC58k2+C+718/gdbYYqMxBVnjiw/t5yyAiUQiMzLiMZswnN6vH4fNjZexvWlQLuzy
9eKOYN3MN/zazU819NZ2UoEI0PbRefurabTTSu3Hosqfkl2H/N2S/w21DUjXO80HpS1vkqYzvFaz
T8WMov7sFO/ybYlGxQxQJvRJU37JCPj011Txq8X+us8l8RttjFO6xjSZA9oVgWOSyZ8y46a13TAf
JuhDrfWZOMWfilv4tj58JymJiq6/HzPnlOH691RtwKDxgnnYar+juRuYlRJa9p57Zdvjhp2NAMAo
I9CH6gHwnwd2MVjNOHuavfr7aH3W9txXUgK4tl17QAd8Ay0B9fNkjyyjgdDldq52o/QHUsZKh5aY
SzvIjGk3oN8IXG2+ONAR2dRlQxABKrVvQxeK9F2SPyiacSkmsMHrUMkck/a2g0wGwLxjsEnLeKIQ
Dky/a+uWYQGZwrmkOnUEC9OcyKjwytCeJv1+HVBE2z1LD/PyNNiFLP0S3cYHk/wYdtE0M9VbrQIx
3hJaUXbR7lfQG9nA52aRFHgpSjRw2zLoD4ofb8B8s5PaGCXHAqdLfTaABdseK/R+51guhyM63i5Q
U8j4AYZB2v86p9EVe900d3KiogGVuGYGFaZzx7TxTPCo9vnD9btJQGkC8NTBHJdJFgAdlLWOffwx
dIJi5J3heGoNmkPMtkFjy/Y0n2LsUjkDZH/BwydSbsc7Gum7999ZMl7/Fi5xrPecDPaWOpGOt9yq
qXdADzxngymVNhc5z3HRXFaz5UU3GxSLBlks6GInjKKhNwYpnPIi1+IWXcRHY1x+A0FXbRzsvYq1
zanQYqwwtaTTd42uxde/pSiXQSfTgpsCR67zoFa3HIquXFUnWtTpq6kRP0uyd9dNCOuARxtc7dpI
QUhpkJVE5h2G45swHUK2gza6iiivmN5of8a0kvMLjLvCbTysjp2bY64PGrqxLgwkUSs5T6U2eE43
npXKlj0qZNvI3emqUW1m0ah2xO50RrSHuxAs5elXNx4BkkmeZNFFtjIueg55o9RD41aMl9bWlFCZ
nkoqHb4ULetnqgK53df7t9mJ1Svg3Y7o30xtYvAotPTQe18e2UCbiqG+UPZMFV4LiJjwfoLskO9H
D5XaFYuNfGwGYSETT9ZA0KhL8T/C/j452OGOs9bbbleVG5NMhnbM7X7aHo0L5lhj+YiIcBd/3nS8
4FNi7o6pJ4gc7mxaJ6pPUV8PWiQ5ZaL4dLjceNTlOFm1Zu4IGdsliZl4DNTbwXjBwjCVorQE8zYG
JCP/vb0d7sbpF7MxXBP4Y8aEtJ5ZGgvkTeTcfx9DaDyAvkoP1GeZc0h2khdxUsdsTtGocaK8Up5N
JXsspkrSiZKZ4O6TRB/7NkUFJLKb7VNVlD4u8T+vfypRIea4d+wnHKMS6cAWMMDF6WxECkRfIa98
qtRPxb6H1y2Jvfzwmbh7RO2Qtxru4kRJ8b5FkykFtH/ZH/UIRdXfmJ957RNcnE+RJ7f7xtKr1ggx
jX6Lf/uJSiSeLgp9x+3jgnq2uDtCEl7GDmaM63a8WYzFzwf7o2TvZJ7AxXRNz9LKwHBdlKbomGkB
0VoQGmfogmJwpvizvf89rZbXe8jFdYBIBm3rsIcqSqqlFa/G36q++VR7VIt3tYxHRrJEHpUw2mTt
OydzoqEcg6Ei/pr+JdlF4fv6pwfygwqYDVyMRLHsaAjRfjcAFGRIuQw0SyDgoksknzVl3+XNi/5g
kctOqQIO+qmyqzhd7cu6Y1zYKrzUbj92Jbq66afeXLzri5QcaB6QYPZtS/YZ12QG5QA9DXsNV35a
hkX7+bohYR3v4Ps8o5ldVWQ1dZSexij7SsE+zRo0TBy4QndKWjYQv2D+DfK8BiVd9l3VV1wpc1R/
cE7JmbGo50+sEiOlu5W5Ihc8gGwfIH2Mr/aDWq8MKEUhiD3PqL/fFcF02p6ub6bo0XTcSy6OgG7f
UDcHcQQKkXFaK98wePVt6FyI3GlAhksfvDJ7XDxJ+tUY1gyXV7GMMdHzM6gTYqroN+NEboAB/A2n
PGTdfD5Q2dZW5ztuGbXKTtYyxdrURWbWvYdgimQnRf5/NMUlA5aiGHPebCTqleTUrS563kT7vo/N
abFTCUeMsHx2NKa/vj3XsbHmGnAYpNpz4GBAP0qJ54athTEezR8emxSkFlRKqi+6dY5mubxANRq9
dwhGEuzCaxxcCNVTc0mjDUozkJu1vPHrfociwp2sTynKh492uWTB2btyHknuRNTZvivj+rlyMcjZ
aj5Kxl8cA2C/Mo0rovvXD4foOB7Nsu045CgJdboUgpFVvFfWveXUXrLZkjKwsPl9tMEd+cWutU2v
mNvQYI3oqWp9JhRmgr7phwSLKpWVFgbQo03u0OcK1TDEqbPSBYm1IAuBFg/NB0bnC2Dg6fomil++
eMUASAxiB5XvFHStjcbZlrDHDM0AK9q+gBcu9/VH505FFtH7OfUJCOKk3W3h5zsY5g7JhmDK1D1J
1OZG5htL+5TMiiRTFp6Igw3uRKz6pqRlh8d15zY3WYdKz9JgLR2RlJtkdrgTsBo5KoQK7CzVTUcg
SkDLoC7C659KZoT9/eDv3TZQpywW1CiAktwwbbs85zJSfmGYxJSVi5l9k7wZVyu2nu4jKtRxArka
Y8u8SvmutY8zlfFyiv3uYIm7atKltMe+gJdDxLClYTmE9AmPpogECUgXIdb657xB+UD7hUeA0PMO
prkENu/n2alMmO4mPahVTOURV4bTEeUlLjEhr0XY9IfKfazScnrCeKEiLWtBYaSgWK+O9LnK7SzE
f/53suaPBm0eK5vcEcUK9Hz+dN1dxLHLxRg4COZsIPm4K69b1RYleUDzWboyPJVRA6qJzAdvSzjU
kJKQ1XtEyQNUnP61xx3olM7FrmR5jXGEd2r91WnP2Xbvjt/J/vH6ymSGuFNdQ1Ohx1wqFNMm575V
uttqak+ZAln33mi/mIVs3ksckQ8r4453Wq1Fb2cW0nWgBCeo5JgAQTKMPLAxoYwRXLY63nMAh5nc
FG+62ka5epnyj31rgjJz6sMyce+zvDtf304B+wwbNP754bhLzs3LeWhds4qr1Cf+8g45y2fGstzE
/Q2IeQP1/Yw04rsRYwoScy0ztN0xSwNk5OQDCqtKrvX/w28xgqhhvk5/AzibwC+vgSvBeeGe6d5t
f2FU/Q8Gc6U+WlfW4sl0HtiO8q8x6Nf/Y5CHla3jojSZhZtITe9yzfFGN7SlFAYCI8A8amCIQgOX
QAv6dfR2zVqrBnMkEUCCp9r8WqMNotay7rjIVVGWBAOECzJq/Y1+m52rGE3YBidiYio1iNUsCsRj
/nVBP74GxEP2sQTe+soedzQoGvV1ouJSync3GmrLa7bkac+1T+zVUCsFpu16+rSlZtgO5rcGLxZz
rf/OhvIrdecnlANvijwJibmG151alIO/+mHcftsJzepkRGWHlbvrNEbDDtQs36flhr1Fkxtod7Sx
xKYg6L+yyR0kAP5btEdtlGMgKNs/QKUXrQMIEt7/lugDhoUOH5p9mEM24CyJveubRqL09kfrbvbq
kwZN519p3r11XgDPDUwBWWCocg3eeZctpzUITKGVk6JxnQHw+VE1XJkvsVL963MIK5ZhgGMBtRH0
e14vCfj2rGiY9ok6ZdHsehjH7NoQDDT7pGHWy85vVKO7SXvZ+0VQgmSG0YRh1Fs4NtxNOZZ4wBQW
zqYOHMtFvWPjkRrYt87kJC9BCo7oa2vcPamXhuFuc43TGGgRYDMIqW44X9CGAcWg+XTdJ9+eTxiz
EXcMFFFtMNS93lO6USfrCOg9uyW5V/fm3Bl5qHerZ6yA1NFc8mBiWRv/CTXDQvaIPi8wOtypQ89k
zPXGdiO3pN/VtbzTV3rS1OVGX9avjqF8VSvj6/UVCuYy2Gwt+oKOqoFjkP96jjKr46h1kFh0fAsS
aw31knC4sJGFBkiZzM8/KS9E5tmG3m/yC/wHwk+qmTZEK9BJR+LM7fLWa0kPHIYbqbEd20NkBHn0
o8XsDFCTlo69CrcZyzVNsAmbb3h+hnkGNGnJXSCCCKNM+rj3IagAo8LyoGHhf9/qB9szo5Y1LGXd
bEFkxX47hkVU5JX6m/bXaBl0LavSxf1MwJUe7KfMz87W/Q42MWi/gRVX2kEXefHRJHfLNNrqlhXm
omCwuWv6+1zpTo59rzVaaOUylDk7f298GOAywOcsMNPxL+KySZp0Kwzy0nZb7jtIzuz3P2ARUDwJ
rnuv2HUO1rhoUDUAAySdynaTnhawXkPhdRpCxpAOHTtdjrGVLY+LskZpZM48oqTBuorLfXbZnxgW
ovfqyy8sT3RzgMsFtJ9Ie0D/xl1TOh1Md1nUBLX1BJMfEeNaGUDchEE3DGGg75yNnv5N1oQTW4Vy
qGk7GgobXBjqnSoxZwtTEhu1Los9rWB4VTV/KUzJI4sd7De+gnfyP4a4G19tgYEcN2ATFEtzvdxO
Bsz42c9utkaEDShXLYrDPdnCsu5l8lKCIX8cxINxbm+TIi+GdGZD9oN1NgCMsOjaxkk+PivlYmOW
UgUTqE6nON3Vh1SnoV4OyOsd0HRVVpi2EGCvsvs5VzAXvoV0nCIgLeJhrqPrPi7gYnj9Q7m3Ph2T
AR0csO2MhCrx1ihf8qbBuH5JaZhm6hbbO/ofum2cVLt46PJi8jYFZUuSZu/stHlKxupxdZ2/F938
ULa2HUC3pw5I4/TQtDbOmQ0yCTq8u/6rhVmB7oLHG95rg3GGO5mr3W2p3U/1i2ACI010nlg2p97+
Ao8BO3S8Hx1tcYdSoetarwlsmV/Ks/P5h457eUMmDH3PMT6qf31xLGBes8cFVGpkxKwNUse13f5Z
JZhh3EtJTUy6f9whrNTCtoGYZxkqiaEPBnCZE0ORIf4FEPvbzNtUISKN4WmC+oPx8qY8ZMNI4Fyz
I8gBmC0Glfhx+2p3clui2IL6GMhfiAEKPL5bmCTlRDWIOkc19BjQhEco9er5dP37/B+b99MK53xZ
6WZNVzl4Ll5IbNwyyhD71omXB0VOvyjevJ+2OOfrDShSFYnLbLGnxH7zz+bJ7wPR5mF0BYhxohJd
5alz3L11UxucoJGuf+7qP/DSVtovkq0TXXAGUiPop4OyweLzwXUdVHcf8YHYctj9zbauOveefZLD
GoX399Ea96Gsdp1W0Ev/fIdtjzaUqSAhc5L7ntQa96kscOhs25yDKBgExcXNfpq95MQUDNmpkuUm
7PLig8RxaVyQ6LG2ZbQwhkKS8sZZM8drHRPy4pT4lVnJ0i5hTnu4zbgcWknUbm/BpvK/0wSQg5yh
yFOPnruG1TkD70Kg/KE9jt/ByQDJFUlAFF3k0Bl3TdVCIq/xAaQzLbfYbKBQlMTwyvKz1ubB0n2r
Z8hkzH1UWVAZdnZP4qrCk3ewyu2wmRfatCDJf3nEW8Df/kg0f8V1hBFfAwsjUhVdBwcyPvYhQk6J
2ixlXyiRMcZ2M98PhiNpe4rONsjk/7HAj4uj5bliWsuu0Y/bMc1X309Zj4ZZL7mXZWbYnh4WkrYZ
piJTXJWAGnt2v3lNs3v574xF4ko5LIc72Fq5JFDd2tyoVpy7HnrlD2Wq/YGq/sdEqS6TueMt234c
7aTysqTVvT5P3mfd5veQqHcVDXh0qs/3QEB+tZ1aBucQ3w+HX8cFAm1JFCebTARS1booKkap0zIP
lR2jKOje1OMye2u3PjoujVI3fZo28yzxXeGJOfwCzncNt5qx8/jcrL1QfMvPuq9+ZRA7RoBse8Mt
5hUYBHP0cymht9C2gclR3UCAArHcax+gW2U1GyumWuRuoc9jf6K746GgN7i38EBwgX6UrJbtJx8L
dQgSAYJsW6AQ57yuAj64AbXiS5GBVRbK3HtpzILRN9Kj/Q50aaHEpOgeO5rkHBC90SrJU5h0TyRe
z13shCvI2Rin3S8kATJrnEOlKW7mviIsg/pnFOD/eY8d18Y5T70UkzpbFquBrSAkL4P5Gc8YpvwB
2Rn9SbKTovLBIbvmy5dVBxKtbJyZq+6RFjkPI+R4k8D8AFmpsLpF4SIsoiSU8pOICppHu9zrUINe
y2otxImcpf6QgWZ6H3WcDUc9a9mAqoJNQVupkkAbwNoFGcjvknULQ+XPFwwvnmuO9VSBDYmgTGTH
/XbTfsdgQACAGwZKOxos0azc/xbbPkvG/3048RK6WV4YO6UA0zem8lcz16d1ScxzYS2PXTKA58LR
/jb17NOmp7fWSGO7pcPZnXPiFd0QkmF6WAf3vDdWQJ35D6obT6uyRs7cnoE8fDcRmZKbMJgcfi4X
TKxkStMlzZKoccpg0iYvrSxoXufebH7QJjAhPVa9rFcqILR+tUf8ZVkro92YW+JEjNB618MemO4A
I2NMaRgU4VH5l2rd5f7cetd9QpRlHb4NT7GC5hroRfWMRGVTXpQkP6O++Gg2oP3qlK9tAoGpTUqj
KnLDYx7J/n64sc09V4ah2eo4SdvzNpupl8xriDKxpM4gSnGOdrjjliC526Dv3cSMXcR0FBRkyC4N
y7LVcFWXsm1rra72Ou7AtPdNh1oyGkv3YB79K8P4G5qU7a9Q5IsyxePauBIKGKvMOcssEo1dMN52
lyxE/YRpgZS/0KKQbSR3Igxr2UwkGCSyQeVBvqX683UnFGYvh9UYLHAePGIyW4Q8hT0Df6PhIn7G
oOeKgq7DoMuvjfX23Gi9WiXROhsXe/1oGKpfLHGBnfydZekYK3eQI0A2gXMN0LeVzkKxb+wO/W/p
vOhKw+PWxoOJ8XfzddWxNnvSl6gPtCOImDB6pX6t2yXS8vVE1U+/s66DMc75+hb0IPuGlJsBpOc/
95P6aMX5ST8V76WtDaHvYeASazKct3zBnamOWlrANdDPwHAgOHvAXxm3Nz/m9YDqhYJhKFmfzCb7
+8EdTdLTLV1RPWLBeKP+sJ5/jBCx2TnNDY2PWbQ7MqvCI31YKRcWh71WJ5ReXh2CTAvUqDz9AqpQ
lMAaB2tccJymuq4Ls3tBFb4jcXXK3pl/jht0ZzBXfiJPxgfJpooSyqNB7jBoKm4ZJMw/DkPxUv77
0Wf4ldetOKIclse7qOXWlbGmzYuyIKNkyy7gSIrBWR8PEh5y4d19XBkXULbGMkhqJhiZ9sZoDqDP
pINcKgEfyBAxrRkMnf1m2xgFToBiUDvT38iomcm05sRFcPnRt3nVlpJPBotSVxOAUDAyg4/yDbcs
4FV1ltEyeak/gojthtwal+RGXhEUjGmZL8gbxmFLbKinvT58RN8GkqhmElk64ERJrH1ovyNbfQS8
PpzR9T8zQbNl/IXRyxeiR/5Rh1EECN0ALmOiefvatOaY09QqSEFRsfS3FpyTdH2cHHpLMON93yhj
FwIfu/juaD83gED26XnVjWdj7PzRQfez6sPeRqwfE7+pq4udztE8g5Znp21UGwD40G27ISN9rFQz
LF16CxXfWwuMI00KPhctfbYwvz6S8uRuejCBXgbQVAfMB+OjYeWZtxqdGu8oOLRqfQFJ5ceCJJ03
loU/YVrW78zy1C2D36fLbQnaW6Vb/7AWSG30DqiqmvJTQt2/ibUGyqoDyNlb/tDkUVI50Pgcsm8r
ZrCVlnwv9uKmzCoVKMjtFt0kv9Tny2xunqtvT0uV797kbIY3rnri1WS+p3p2n7Yp2urN1HqG2d2M
WvYtJRWGBWYM8q3lR5B8P+hlcb4eUUSJl6mDzMRGOwY8MVxAocWcQSllqGNreQb5h5erd3opLayI
wpYJ2hQTNTK0gPlp44yk1mQbCQXLI1NfzUCxqD29sO9AsKo5XV+SsJd+tMZH5QL/NK7ZxFCQ9+3y
YjaKt7SLtxVgLC9bb1eMUOn+ntAt213Nq9YnozxprowIXnQBHn8Gt7WNu0C/WiM0bpbR68a4zFPJ
u0OUrxwtcPHZKe0KbK8uxTTJc5t/WorT0kSUIoJ2kWRPRTfd0RR3qnM0bvStq9I4BUfcv8HZuJtD
CH1uv4CIkKyNH2OxWoTPnFo0BhDFz8c+XDRobmQ4M+q7ZZfyUAk91NDgowSs8m+IkvJpZ/wsaftC
a5iCcjx57E9DoANoojzKqGCYA74JkQdjXGqEuonblQZ6zNRK/BmzLPPiPqbu7b7Psu8mdMKDKS4f
KqC0oaul3cSKgWK/ToF9rQOHzk+a2gfueG4aN3SU5MOWxlr6MevdG3s8pXkjyctkP4M7ku7cTeO+
A+u2zNVDWjifBlfGTCmMZIaJe9XB6DrCzOt7x2yz3UE8T+PNjPJO82f1ZCwy7QEhLso8WGF+dMhq
Qdje7WmmICWirU+m/Nz3sQJIXX0pXK+cfEvx+v7e3p4Sp/WsUvH04q8NIm+kooFV7oNXN4tP2+c1
oXcI7cH1YyreA8yPqY6Nhxk/cb42FuS1EhudrO7UF4ZvsIrA5l83IvReU7MIdEcsC+Ksr7dgI7mh
7i5O5rj0ubeRvfRBsII+Vts+5IuUYkGU0YMg/l9zXJAbVpqPe2eCHAqM1mf3ho2RYuPUiJx+AYcl
tAaUJMTY2IwvT8xZatbUrhlStOSuPpsh6AEeGEqp99Ea+Z2PBbIDG/z7JgPyvN5HU+8Uwx1nGpfd
50q7cc3bwhl+54Y42OA2T7Vy0qqlSuMiB6tf9jekO5T9g60AoiBrNQqT24Mp7oZYGlJpS7EnESib
AsXDiOqdFf+KvqmwX2v+tMRPL09GDgK1AZZYReC/PoKE9xAyaMAuLR1kSexiPBz4Ji9poRi1G9Fh
8holzrZzu59T8phYmcQhBCB9ZO0HWyyKHmyhnUgUcAQrEZuKA+wQt1Dwnaz3jBStCZZTPr+7fpSF
8cLRofsEUB4U2LhvhmafMVSNXscULT/gWCmmpgFOlDih+IP9NMPXZd1lNxbCPJ1Uj+XZipY2AjzX
n4v3evQr0FHhNzvY464CK9kgoUGAVGsBRgw6EIQ1VveIfiImoDZ03kEUdn0fhSHxYJC7FVJULtc+
25CsGNXgtSMQhy3eyXkRbg1knH/HGHA5SNsdKAuwj3rwktzt9AlD50m0JyguT55igEoH9L3bt+t2
mLe9yVIgQfKPHe7OVjaao6CEON87m1e5HZRInq9bELvfTwtcBNQhBJajCVzHi7l+tG19RdsZ9DLE
kt2LwuoCdIoJmoxQtHqDgh9SdCCzqkBY/7KE5MLk2R02w7Egw8tP4y+Vl4X7R1A+YSp1xhsAvG25
mZZkyM4tHQJBGKQqdl3iCux8vvlEBxOc343upFX2XmbxWOkhoSADWO918zInJE7G9+1WeL0jExAX
LstFSmkDqQWUNPfReqfuZ2VEaaFStAsxp7sV1KbX/UJkwlLxvwcAHWk+X70w0zofnCJr497w0fcK
xq4O/n8WuI3byVo4Xacg6QUkpS9JtCrfr1sQhYTjGrh7g7QO3UY3taISnJKW8nF1P2B00Nt6WewR
1nowGQDyY50NJPIFl0m3MCZEZuTW/oJCMk2CCRPy4GjyMYVJgnZDT1IN7NnfbgbJZIKwQniwzfcc
tqazGgrgKJgijGg/7yc6Bqzb1l/Si/17H+3fhRpcWAfXvT44Y5PFRkueSmN6yvRU4heiiASVX6gu
gRP0rWwPKj3u1Nngl3F7zWuWh3zQ/ZVSybEVViiQoIN9FO8U7Q2UutXXgYJWxo2m7cy+GsiWDU/z
GEsPdJDceL/7zVrn0Sgfz0d3HwDhq/GEt+M9qMIfzIS/Bh4VbeTRGBclrC2pElKBmi9LIPYDh6Rp
2O+yQCF8jh3NcPntkDYjUSY2puJD+cW8rGdohWO6KaQeaMscn17q04KJe9KiZo1a3UMbSwdZRU+G
42/gkqgaONmpH5sf6eh/a1AJM6mDLX6qsoSGrV1scJz8lsmV6CtYdQjOd3qyVi+LZE8UXRSJj/a4
I5eZSZrvICSOErPuQ6t07ty1gKMOtnE71XbvD2mXeFtT3Bmb+ohpxIekWUsfjKuYnFPd6n29LWGX
WWGvNJ8yzWTEopOvg2EGD2GIRixuNO/049CRsFLdTXLOZL+ei/LO2o9JkjlKlGvf86UN0DGXJH4y
C1yUV1TbAZpNS6JMKxa/tN1TZmmrxIj4q+uYcYUmHWDzJreOccr2qZrQ62ddCsYoWvi/DlAV5kr2
wRq3JnXt7WKdSuQt3oyHHMaXi0/zDb01PQ36DGz8KZisO+kxEkaMg1m21Ye0FjyKWkXaBWj9O/f9
9MmEZ2PIfzXOrr/76Um/wfTwlkjxuIJBbRS/D3bZ7zrYrTCnXFdVR18qfzmkTHRvPiNBjCs/i5MT
+VD81X2cPQyLg6e5L7ys9lww9ob9PdjuIuLLqV+ETnX4RVyg7ozJwsQfEvyuvelTAMZks/4CnojX
a+ais1J2y0jmiqL3rEVVmAcUH7fyumD3Ad7Kgg3tYGPx9j+u50Tiew/kjipGUaFJzb83TbVrnI6W
kAy1ce8xbUeF4N5j7Gpzgnuvv8jvPeFu/rTJPz4TyFladY760USLd+YGoEw5bjS4vjKhERvdLpby
4T7nNjStbXMbe5rFZoPbe3syzCy6boHdZHyqb6OhpunQg4RgIxeJNfBI2htcNSZdpNHZ78Y/1OLJ
mj7Vzs1SlxJrwsN4sMZFHFLaK2b7N8T9Lupqx1dW1x/0UZI+yqxwkSbPa9uwM7zTFT1FdyZWsuc2
O13fN3ZYru0b+3KH4z0MkLKYZ4QVMpRfwPkwBCkhmMtrmudstt/9d2MoEaGTbKOf9oZlQdf3fXAH
lNsy+HW9tV6dTP5amdg/IrnbhJfCwRafCgBdp84g4ELNAak3+WvwyVn5q/SUuAynXRomRS/NozXO
/cZxS3VtTtAnHEArYFEHOl4qGe17AE4g4tMVgxuqq06LyDSU5Mkemve/s7Uu6B6Qj+hvqB7WDqLX
9UabuADSSCs1T9HfudrXzJFMWInm6jQod4KbHHet8UaAAU+ARau7lnWCVH8dw6b0QJgeZvfVE9g7
8KAaAlD40MUvzprt6Z+1sAHWAxOX19crOBuvfgbnt9Ywg8bQLtC4WfOQqKD1bh9HqTKNIG69ssJd
fhB+V5LR7rK4x53Wb1/2VXIiRG76ygJ3mTWmlVdNhheV0t715/1cBgQyAcEY9nrMlFdVSR1a9CTQ
TJhEdwIjayj5vD7wbWHuSW3BYEmqe8duz8me3lt1gdZ2+U0rqm/Kpp+x6nftbgAg7IKMC8D/KFH1
mOxb6lmO9tDN+6etcU5GljylxvxFUzY/aUHadf0bi3b/+FO5KNtgmBZvJKWN9y77oMPrvMbM9OC6
EZEjAY+BKT6Ql+De4K4m0m+oeyYoD7Td5yz/K9E+VY2EmEkQY8EV8NME9wpb6LDPVQM+hG0dwqHs
FK8pm2coVS8eGM0lgUC8HvSiLaZR/YYNod2SvtToAvKF6kbpP7RA1rZlfH3PBNEOC/ppg3NadKN0
azJtGrP5cQbsXiKmbicl2mQXHHc5MREEBsuDFB8GIV77alHbiQv97B+5JxN7qQoGQQ2UeP9SBGU8
yCoPgi8FMJCOsUTDcqHMyDlDW6+Vq1RZGjfrXW48KI7j2S10C6tO4tqic2/ZKN+BOwKNkzethWZu
UrKiPgQB5PkMXFXnod19y2YDIHH1EdqE17/Yy3XHbyXYMVDdRffTelNtNad2GmZNo7GSql5LHA90
ul4H1vfJCJ30XgOPw3BvyuZxBc4I7TwVnSHAuoC+4+LnZDd5suRth/GsD3mf31Tq/biZsitJZoVz
x9Iqks5RYWUMVH8PNG/NosLX4i0qo+pObTEZtAMj3fv0/VB57N5SvSxonoE7kcE6BSEL+FgMgtrE
AGCIb/6u2QT+VBtNAXwDr6C3rYx+WWaAiyVrD5xJYrOjh3e0md7bzp/XPUV0BFAqxZvPBsnrG91e
E3Fq2KnaxZpJvQpTnxl0rOfkNEIL8Lol0VKOlrjPRjU7U9Ji7+LUbXS/UTK/HhYZ3avMCHeicwWa
TtB3QZfG3qO0sG7WRTbeIDzLx4Xw36RcK6PJcLZ6CMjqGCxq/MI33inxGLvBJom9UmtcUHTXfK4t
i6YvknDGfgtmuCwAFUuEEjYURn1tklxfogo6xpr/dQn+iagPXWfNK9bH+DTq6VQGaUBuh2APNyNQ
PpWeG3dRHrqBtOUrOtlHy1yysuyqBXFDWN7xAlLIpS3eg8HruhtKHJ6nXJg0uxycYW9izMd4Gy5n
RJJIJycVeMnrlmSfjieb2vO0qS2ydS+58x6kvvZcxKbnxHXYf7Qk1iSeb7G/H152ZUYA8it3AEMg
ktqNle+U3yXrYdvPXyrHz8OF93otewvvnh/383rWvOS8PbDy/HKSccYyr75migsWO1gxSpJtTbzR
/gupiwCC9F4FOZvJrUOta75v+iNdZQOnYt+wTDA8QAAXPHqv97BSe71yJ4Qos9pv1aEIa61XPLBj
4xiMliQeiiqLOGeM68xGAvImNe/sYckrhN0Xki77q/pFv6gD63sA0gP+muS9AW076XSW+Iz9tKq/
XiNkEDat0Io0Xq3Sm8jqQa3A09dCtjqxP/60w+0lyfqGFhR4z5cH+afsxODrXfUHtLtCctNCRDh3
JUdbhBh5taPcGVg2p+/yCj1mEA2fqAPESOM72zeU04DLXGP1tHe1ZJ0s2L911J/L5M6EOVZN2jc6
jZPly172j1ZxZ46nvcCbjjxlpoxIU2hOA/KGEa5pKLG9/nrmnCZQkssZPDFOtdJLNdN3HPO57q0n
dcKc6yalzGNXJrdCkBU4gNEB3QYCZ+5DjttoAGyNFwYYo9BQTb5urFQJfniA5/F0Nb01dMtz69NA
xhQs6qe+Ms19z77M5xTlRXYTMXmVwU/Oxp11ITfL6XcGaV/Z4j4kID/z4mBcFoKP75QNuPpS96h9
MYZgHs0g3ROkKw+DEVyPqS9CPtd2lwt09t5mqUtLPHr39UIWvXC8uawwU+IOxU2/IGcd3fIb8sAz
fJtAGo/eNZn9Z0a2woeKbRontLndy+5SOpXuD9DuLfTZ8Gpo9K3dPIYdFqDtY32nZI3pgw5fOYNi
DlSHdXZSs0UJ9cS8jFq1ey7D2+7V7J7L0jQDdCzfX1+r+HOCGwKKRjYQjPz7blTsVoWu3o+Ad7w/
WCtHYksQ5vCy+9cWXw9cOm3rwfRIkTa1la+HXaxggMLvqVe+UKewaEB6f5VlucLTgrsDGBc8Yd9c
IdkC2N+qYY01gXBncpq0z445ewvieCoVOxJEA7Dj4dUPzBomTPg6uwKhRfBL41X5kqmBEBDNz8fu
zv4DGpMg1dWh1u6ekxyxVnqNCD/m0Tb7bYd8YzUccy8t5Bstm/9Yh+K8rO7ZSoEB3pO/HXOAiFo/
9b666ZFldve0GHfJ4RF9Yx3MDC4eX3jE/w9pX7YdN45s+yu96p3ncB7uOt0PHHNQap6sFy7ZlkmC
4AiSIPj1d1Ouaqeo7KS7+7FKsoIAAhGBGPZezlGk+YA3NQHwv8i/y6ZwMeydl+OKgT8VxeFx9EvK
4oZ2GlpGKxVORY/arThUAJ+YudnLW8Az+P9BFPdB2OL9wvQCMHf9gOg01d1BQitbveIk1zZtcW7o
DphKkvMqAhmoT0gIdHHM6jycv34nwjc0DONFifkuHd1RC59RikqfgEGQRELRXRUZf72wvJTcSGYk
F2hP6A7DWk/9SZFAPkb7MCbKPsE+FbpOEDE2iN0AUqltho0W6WEbrQ2Pzi5naa9hWNDpByOGsuG8
vUdq7xQSqy2K54NRxvu+AVtpwZW3f3/3jmUsNC61miEWNeaDplINRRuHuiWPbinpoa7SUG7TuzQG
gerQr+VvTsS/pqk4QDQEo/NnWEq1k3tztBCRkiQwlFtrumbG10Kspd1OqeCxGPXjHloTyp61De1I
jTaQim0zAL2ee+c38eS9PZay0EGWWZlUN5AyG0eHAZEC6Af9VgM+nL0hu7Re0flTlv9Y3iJYIbks
UpniYqld7RMF3O0K3kUcU+CV7PW9tfZMn7//syb+OqyFJmaNGctIsgHx0OfBPEWmtXeO1wVTwGp3
zgw08cpU6pp6LPUyawDLq8PkK0D8tqob3RYe1zRweaxULdYUZGEFrdJJCp7ioTk4O4VfM1QvxMr2
nTIXx6e1MIO0FqNidf1sLsaLOac97X7HXKytZBGvlzTRCWcoS1ZKRKYxKNG2oeXDSuX4tFH6pyos
g50edXxZSqs06pXS72vdZcW/D7x1bBneo4Ejs5cWUj4Uc1hTKIZHhsmfW5qM8r+9tO+X+kiOFZMJ
0Q6Uem7FMD0SMilxTV+EaDZBHncTyyu3dkUPlp6qskFDSClsrTDYI2YFe7ZT5AhO39X6jUmavZGu
KPeaxIWd0PJMB1XaCKwlwXd6Kt9U8ZUcfzHLIcjyL4xdNkAePm8LV7TwPRNxtKt5JwNHK4YWcinx
wPUOvDtMb2j/yZv/g5YsDAQG6fopb/EYlncOOqXUHu9vENnPj8QZrnCOuc185SK/n9AZO7is6OWs
TUsHc9RQGS3UgaEa+/F9G6hhF1nX5WG1CXC2DJ/kYSjS1gA1rHyqUqEerk6Wk6YRxqZ+YCoAKVgt
f2sLhAKqKlEXpbpNPxiB2YweTZG6koSSeZjR01ynil1HKiW/kkagklg48Vj4pVakQU6NbW6NpTvK
mOhk5LornCvSjxjGluPW1bJs3xXcCKiZrnE6nzTrvxa0tB6OymJZVmHW7WyXZdc6BbljA0KDrrk7
r4Yn3wwImv7auqUVGeKxzEUBuz5nzucH4LiZLo3d7yQQT5rEI1GLGKPQu5pMGRZlynnQYzSuXCMR
OenvjyQs4os651YtVbAcca2FckLexGR7FVUx4MBuxnIoVh4iJy/xkbyF3dAnpjJZwDSa1TdWWC5T
fgAj5r8UMn/EkaUAnFhGBKC1oti5RqrwHk0QhbFGGHA6NDtaysJOjBzoE+1cnZzJ66rR/wnB0im7
Ysuv0p2TBecVb00ZFvEEQBUx+2rgyjb55GXjVhdrxHhrd2gRToxcxGlSYd86JGmqYdOyQ6MgSBLV
9r9byiKgaOu+RTM+ZquA2AN0pquCrqnAyma9Q4IfqQC1KXrVO5TQRiN2Eya76HA+v4Y1O7CEz1WL
XpWmAecxAiqv2b3PScx5xHYnbdPOPy9tbT0LSwDOprQlCt7vivodU6ao96wcyZo6qwtLYE3aJHiM
Os/cIowknJvtZoDKP6FhVnz5qrR5vUfno9aD2qEA/rMhGZdnZkdA3K/srKi/Tnfq2sN6RbWXRX0q
mOgxS15FRc5cx8j9LE7gpSyvlto1xVixqerSMKB+ZQIJ5GeFaS6J0K3kOqECwokO6CFIu2iIX35n
dGfWgjNeXV2YiLgxq6TqcYHJNtlkaPMEpLO8nY/QbiPw2HrnlfLUKIF55Arf+7CPTjHl6tBqczU8
fhn8uasm9fVtGiYHPQDu2kOaurjePvr7vOJi5rV1tq0ajtUqCs+KV1mOS8VTJslgSE2jabjT7Bcb
DQD8+fxaT/U5H691ORZldflolRb2Vhg3A48wnWmN6D8ROw74kbYCbZ19O4nrhO7x02YAJP2P819w
2gQAXx+8KRgSXYJzglAXZaF59rA0Hoa42KKdcCWof9fMz/rzS8RCc3MFVFBFryDNrLj1RX1d+rMG
tU/6ttuPnSt50iPzi60U2eFwk6J4LiJySH4Qj+76FQtx+kh/fcpClUsWd/ZooPLW8UtW3GrGHV8L
utdELNzdUIH5TzLRNUJoqInH3spRmVjjTFoTsnB12ZgLAljMNJJztp/6J02pd0n69bxqvEe3Zw5u
2e3QDLlTGyX6K+IczKRgNzoANsKf6gRD+8Q4ZHkONiptMztCu+mUFTtwUjMN5K61eQTh0whAMvYN
8NahmXFjh9hRvJmeVha4ImK5QCAzKe2YwNn+nG5AZu9yTN4HOMQ23fVu+a32V0SeMuNzRRvXDVlg
Z1mlbIUiFbRjwEV7LxlOSlgD6cgKh3pDQrwO280790zmS9vVmuHsbJfneSR7uVw9zbteGN0sO46s
AWXKyhPXvS/mmU9gR/lrmOQno5ljiYuulbYxRz51aJGeM8/FZtro2vvUZ7wXm0as7e0pR3Usbf75
keMoq2zsu7Gso9yg93xKPR3zfV1Hb5XKckszD5p4OIy2tDcB0t1y8y6ryuD8+c4X79wWL+IdrR1J
l2vOnDv7qx90zp2tMeycjHSOlzpr9tFSY1PvYceqOiLxATtbAEXDBjWkQe8EPCJoplcu46lI51je
bJCO5GmqClCEJqkjk4KlsX6c8sxPNOp15X+QTTsWtHAWQ8GZKTg0Rtb3oxaU/AINmefPaG0tCycg
1+gO0LrZrxud19AcuNCY8LcHD9zP7nlRa+qwcAZGO1XcyZs0UlEgK0Nw16M9uIvW3NrqPVv4A4UJ
osus+QlK9at8HKMbYG2S+5TrOTogcwEem8gKNaRCq6MC7GOpjmDlWa6n6Py+ren3crBfyWwVQFtp
i3dDH7T3RVBEdQBQexd+bp2C5ZQfsFAodWRb1j/z1/S1oY1sVrp5xFr3FJfn18OGX48e23YtMMsg
c1xJTP+LJYLKBri4qNIuxw+MxpSYrfOftnHajvuc7zAxgon4zKce5SvyTmq9rmEkBv3wn7lfAGAk
yi4BSD+YsrglBcQaXMm0PZWumMCTWUfrl6Slm+GSxSq9HeaFgWZMB4JG6iuXHcBc/3Qza45tZWlL
VO1Kx9CRY491pNlfCXlSaecWduaS1Y6mU/2f5vHSFh5G1tWqHAyc2VxYGr7PjzDw/wXzI8xxvJ+p
XCK83/DdJxoMUXrUoCqor34GN2Z9WWm0EEC6QLjw1w2vtr+THzx9gEeyFlarkMdaHVK1fu9P0533
A0y/9phqJdSfu5nW4oST9+9I4MJ8oehqkWbE4oDY5mbNMxp/VgzxaQuJ1jC04ANb0nEWjrmXHZ3R
HGZrjruKDfPGzXjTbH+rX2rWgk9BwJGshXOuxCDS2sT+zYDNoKqYa2jM7wpfDwvMajRr6c9T+u8o
86gJqt2YrllEWeD5GmNCdWjlRAK5ftU6ywPKlqsk6koYcNJoHYtaXIBJ0yQ10XHV5oCu2Y0bSf93
jNYpxTgWtzi1Lm8re0jkOmpIfysr/Y1iV/fnXc0pf4YRY82xwHgNTMdFNCAxYlpFZtZRVX6vxq2g
r5Nxd17E6VX8ErG4T2BaMOJKQB8cUOUN6hW6glbU+1SccbyIxQXSDHuSc6AHRfqU+cOMWPpAyUGi
9wq7sIH8FLO380s6rXL/XNIyE1qljtqPJlQOoMIYMpm778Br75huuwp/Pp/x4jZZwBwDxB5A5J1P
fZ1tWdQmqZ0qqivkEDNc3RnYDxzwKupm82DgWqx7yv7hHgEe8h3o1l72jg0dyBjtCWSMs5WvGMp1
BNMz4+1sATnmj7/G/4HL/CBxoSFyn5uUUJxf7uBtVsVbhqltMqn7mVbYNdh0YHK8kyi91FJyZUz9
Pta7QKDHbEWRlBOa9OFLFpo0ZhzgkzyebReKDxg067b6G8EQUeMb0cxTqgIECywiHn1YKx+estHH
spehJWAB1bYxcNv/qoHF2+my+S0fd0J/IQp97OiHArrOMnNr2SOe5gKiyj4gyn3fPvRJ4ZJ8DZHj
xNX/IGf+jqN3U0uqoqYD5KA5ylOUPMzVNdC8taUsDBgbGOgIOgR2XGGXbKDP6Pvbqjk6u6W13rW1
1SzUtDPklieTUkdpWWFg86FcG6dcW8tC+xJCeKMVExB4hjfeoFqg3w4Wd1X+7bz5mvfkk035dfzL
tGsiqQWVRwcYEuCb6yfDa7UXXR/dJPtilCutQf9Crf+pa0s0KoOpVQ9T8zP0eC/t7sXVb7Zqr5yQ
tvDPGU062K4YnVYt+vzLMPYzTyGwllXm4mnhKo1bRmvx9wkXeqzk743cR0rOuA61cLDAdDK9pNiK
hrtW918e2bzyIyGZMskIEeFxJFvxgGboV8BfIUVExoOD/Md5/ThVg8CSQDFqoxkbAHyzUzqShpYF
0EIPVh1hFuxiqqq7oSSHideXA0PzMJO+K5XuOlzCKBZ8w6C9piwN45FuciHQb55tCob0k57dJDFq
FmOxqW0zNKXkrdKMr1RYF5I0fj3/zaeP/tcnLzaoyZDKHBJ88mg+2sCSXL00/0KRf0mY9eBoU/rC
oHaaGj99w1+KPMfQ6yq1tpiF3Zza3rC5jHA9d/JQoQwl/TXE29Na+2s1C7s51khi1DFWo9ZAXCSJ
nzvfKBtWNGk2iZ8tzS8pC5M5xRJNzBSWhoqnogzi0rPbB6Wh6I0dXVl6Pq8Da9IW9pMppVSTHJek
Kh0vY1kgt98zWbsiaOZv0/syW+trOn9OQJv5qBLq2NhWk8G/AcvEj1PbVdcaFFauImZ7PopABblo
4vl10xfpc6c1B9FTECrY45OdgSbMRossSDvu0W98WyVT0Fs9UEIz3yykjWKOrjHafgkGMaIkoZXU
qTu2znPfNPcT7beTFl9LufwCPJ3r8yextjELQyzZGFKRC0R0pSFADnmb945/XsLKdTTlhY2ihRQb
U/whXPrdmcPT/vIvLUYL+cczUGradrYNv0xiEIhnvixfOSYgTqqXhI+b8+s6r8Pgk/4oy1Q53rkD
ItASrUkSmg3Ra5EV13lpY+LxURF0bR/no/jXVxTx4EIgd2hhFDAE3FNCPNf7qAOgv2jxXCdBEupr
d2ZtgQvDw2yNq0IgijIEdwdAr4IPxK3GsOoDyefJakvJ2vrm7zky2zkfEg0s6/Obvdta3R3B0PJ4
O2HYMGu2ACbrw/MHeFoxQZVjgwQaeA7L5K1Vk5aqs1GY30+//ES745u10OPkW02RNQctU4Cm/sRF
ykQuD7yBtgzhe7KR+oWnAAf7vab1W5N3p7bzSKKzMHmmHNfI6b+Hc1ro6F6O4c3BpRxYHEWYOOEa
kMKpmPhY3sL+SZpBRzFS4GOkl5n0IxFPziC7qIeunNrauuafH6lJIUskayjWNV+D49l9rAoUlivS
TuQz0SH6z3NbBlhVopvEHHFus7Sf+cyfbz3QnK1kvtd0xFlYrylnZlI2WNncU4W5qzwYgL6IHhK2
BdQCUEYie2009FRwcby8hRETYHtWrBzBGM3VO1TOMJJiiKhize1/uY8L4yUpw6inc+w913TnfjGg
+P6FqwuI7BVpa7q4MF2OMmhDlsBUzlnouQkJUw5BDNIiVJKNoBDhGHAAIayWrk/5n+PtXJgwVSET
mFwht28v5nehEz879r6vHkWy1lpx0nody1rEUGlLTSHmh8avyVpx9XtR7qkOC9wCS7NAgWt/RgPU
mqFJFRmnZztPY9+6sZK6vLhk7F6RK9ckIc8VL6UrscnJ3VSQJ1ZQSrD0ZfKjJXKPqT3EJjHZMXLo
yi+dckuTAjRI/ZpVme/W0rkqR7IW+qn0ciuqEoG8HgHD0ZUmf87exey97z127U2609dacE5q6ZHM
hZYWdh/3ZoloJeNJoGnABlWvdKXxynw1Hz4b+3PLWyjmaEm8U+e3PeHPbHiI002aXmXlU8zrgDSh
Xn5pW33Nnp201EfrW2hopZBMJpjDgO203GxDeAjayQs57DDLGoLUOfxPbv0vectsCWEaw6wOboS8
KzKACZf1ZnZ5zOd9BFo6t3Vn0lVMgUub85JPtY5ZR9rzKXUCanXLHgi0JxePeac+pnhL7QG8dsMs
savY9CzbMEWiBHtwfqEWpVfrYiPLWdAWxr5mfSD36QVX0EgwWT86kLDFGd0Nveb1sR7pVPMztThM
QtsiiXF//uNPuoCjXVv4U56qYP0Z5/d4deBNCBY4TENw97yQWb/O6N8y9WLIEx0nFZUzGYzSWoxc
fFH5QFBWpsKdpsTrinqlQWNWrnMSF87UirmM2XFM5df5AJAMzGgUjavKDQjvr0mquXXbekp6d36Z
J9PSx4qw8KeYLNWMgkPlO3/wTbyeA3WnqS7zEqRvZ4DFoDP8HOF0IPvyxuCY6z7/BWsbvbBj1EoR
tlf4AGoStyGVJ6eFR60Lp8tdxb4CYcR5eWvbvLBhqez0vabBRjcO8DMBUJ6lz5p2sNPI0bdAYonq
P6ef//fb+P+QVrr+eYbsH/+H//5W1aLNkrRb/Oc/ruq38q5r3966w2v9f/M//eevfvyH/zhk39qK
VT+65W99+Ef4+3/K91+71w//EZRd1omb/q0Vt2+sp927AHzp/Ju/+8O/vb3/lXtRv/39j29VX3bz
X0vQt/XHnz/afv/7HzPz+v8e//k/f3b5WuCfea+ieC3/tmX0tfzOlv/u7ZV1f/9Dspz/ARunY8JH
G+AABeTHH3/jb+8/spX/AaQhOirQWgE3DlaeP/5WVm2X/v0PBf/KABj3jIGiqaZiwQawqv/zRyq6
Gm3g6SCFiKK09cdfX/jhqH4d3d9AF39dZWXH8Ic/qid4SlRQh8wFYBkWBzUhDbf2KHiXCwx5axgt
D8uL4Rv7kV8aIfPoVfyl3vffiosKgB0eCaxr+rJWu3pHTzo2CBgqty3bVND8AMge/VP1GXM3tUhb
OeSy2GM23O+zblMl8WumAQSgGiNTiQ8WL+8LWb7GTCx1W6V7ERlq1VVVygHYNUToxAUaEIssuS+T
fJ9MOve0TFwwy1bBiJK2VyxPxkjYTgIMkPaSlBlw+w2Qp5Hsa5wlPtWGXcEszW+6nuFX1CoEKMTz
MFn5xlLa+X0NqjqgtQyelGioYAnuBKba853BugeD6912yHMNsBRpu0mGQ1/QncmrF9Uq/F41vV5X
/AQpSOA3UNJuj/Ttz9M8Pr2lp8AOOqqq6hbQam1F/VSCdrK6VSRbDg1wjNRwSiNsqNytQTW/v7sX
JwWWVeSzdXA7f25zSqwBmbREkkNTAEsFKrUnNZDTSdHvihStTzw+2FnqdZ1VeGZtPI/qU0WkA1f6
IOmtLTjkfaOzsbO2yiJVp/5gOzs1tfsDseLMTxsZ+8xzf9Q58RIZMthYBHra+nFV31hqGWo8RwFC
I4o7UXrf1Pxr0gkzsDMdiTxGv9fU8ZKpmoIaDWCBMHPT64BBqctk9Dtm/VBH+wCPHtZmkbh9m4M+
SZNCmpHGt0XnWZX5UvICIIeWOrlDlfuF+k0RQ5TITpQ3OorGWXY7jduKNmsdJigdLjwjbjGScGjk
Ui3oFtCrPt5B1ZBMLqHtN+w4MdBvavmx9ASIgMTNeuOZpxxbDBW/ibMsdsd8uiECl4IeVOQzg1Ee
bmPbeFWlJFDU4kuuDXBiWp8iwZk/UGDdAeMrb+Fp+UaSrTvBrx0xeHYzhSCbjViZuGl+2VnMzekP
oXS+Zit3aHB+yngdu5acIWIy9kk6hVpTya5FjS7UJvBcNYP8ZvaWVxbTi1T0h5K2wLU3yXUf59Q1
efPSGnrhpmR87iSQMTRoeyoAJFnik+1rfZSC1qj2LC1F4MhaBA6I0KTtfswGf5SrQ1F3WcDsRPYI
oHgw9ZneGhKwNzW2J0rpyjbe5Exz1UYF8GFVYpxd5z4FbaKg/D4ezLvB7n0zlwJTH64mrbuhoqnd
pNZ7zFrrHph3wYRC5a2txS1Q9+IaLFdwyTlgfXMdOFCFV42TG8/ZE+MHYGb0loSA4HlSzf4gipeK
ShdDWT/2xLqxBuD4FpnbJNe8zndDQj2bFxdp9ijrX2l1IRHwN2o8wkBT63IJqJYq0I8ky7f4a6fW
GyHtuirdNgXaz6Qo1XjA6/SqJ45LHOtKNRCRSellAQZ3Jm0M7VJvxv2Ulxdc2jkK83sGdtaL2HK8
XD/UIwCPQXpuM/uBp9a+bmDBu8KN5QjlUbcGSV+byDhyxc3UH4X5gyEOdkZ2jbScp+X9VyAKbRwz
v9Okbl8NdSTi5pYpvad1Ja5u6eokdpl10MtHJzG3aXKQjQjZ8f0kQGyg1KGS7eWy2fZlESLR7E5Z
HcIWuhjoCiaDtG5mYpPFvZUkEXrW8DvAETMLb5IqqAGYXCgiJHnw8MLdUgM1dhPA2Kq6KXUR8bi6
sKUrIF76GseWS+BqaEsv7V6Z1Hj9qHgWrrutaa4FItyhusQD8gHTxq5iylunIpGl9K6pgXK5w9xP
jn4Qs3E1fE+dbtvOcQ2z2LVmexdrIHHmwHPS9l3ueKR5mxLgnBpAy+NRJVO3zn9YyjYhjcukwgVR
VZp2uLel2/Ao0wp3rHI3jqOJVa4OVq4EYLu0mM0Kfjeq6eSOwIZzlO2AX8hsgCc5m24EmedAXK3Y
ZaNA4IafxNvC7F1dIq5RRXbH3Djvg/gR3J4WvaDiq7isBLCm9wM+adoienCTZk8hn9o/pGQPiCo3
wfRzgVdQVbqEVG5bhkmNy4PyhxZHpgmzAN3Q4rDFnyjYjzbeErlzM3xIZYVk9oiY38f/nUXkeeJy
LcrxBzhL3Ty9N6zeFfzJsIe9MqKfXKGeiqeEKp41ITzYUtSsmp3o87c8fo7Bamj6ZUYPHTh2paT3
E/WVpl2Q8gcdtCmGtVNjNIYrriw/MFGA5M5x5eyArrgw0RqPKbE/6YBnq77nE9om6+tBKoJS35Lu
ZkJ/IQMCl9XjD1SFa+oh17KN1rSuDgtix8qlo8DyO7x6qNrqkRvfNeNSlRxwWMnPTmO4afnY9IMr
xn0vbtJyI2HAiPXw9/x+Ajj79D2O91rz2DphOo6eAM5lbd90pgmQcXIta9eKsplSto0NZ8NMsm0c
vGxrw6v6Zytx9oynQUaCPhkDzS73TgLYaoZx/ubKmb6lDhZvP9UV39iN6RKjdvVc2+SSDdxpAbCy
vtzUA3WH6QuAf9uk8Zr+fsREPHwykj4m5mNNsN6y0CS9azEdbMlf8mR6SfOnOP4uo+YFIKlUfDOk
b3X8UNGvJv+WpsJXsx7s1LIHdP0oo5abwKySDERRbFfLF0rjbKSiAhFP5astZgTKl4y0OyUuIjV+
oYOzAS7Q5NTuoDbX3fioaCV6nW9j7Uc1gm+4aYlvlRDd3xHwQSFdmo1mYOVjNKh4aGa6T2PQrsQ3
rZUH2YCRQHrHWrFXcOcTXmzS8k2nl7n4qibPavHVUrhXZF1U4wlXF6lbtj1KSpI75GQzGB22gkDX
08AmcB6olvYvGYK7FF2aqeHWVeWxbvIknr2b39bsgiEBcbf6GBM02DxJs6NKKAFdMfUtAaIDY1sl
r52BSpUp+bZi7Rtr72AMGQFtmNvlYyK2Tf2mYm/poIDt/m7CQfXOBZf3Kd1q4HtPuyejbN3GAplG
ey01MMeYnMli7LeKoZI6BWKEXXmt3W6GqYq9Ufdikfa+NcWumaNOOQ8YCBqM5Dkh+HTh2XLgAGut
lfcDBqnkGG1HykUFUhVuduBWuah6Ajw0H/iQLhoeh0J3SZe5KvsxNpU7EhwspiIJnY1UgZvToG2c
T+2dZv4wk8LTB0S0r60VDXXqOea+lJ8zY3JT+WAnqke1yhvBINbVhavWky8DNWGokZ7gsGWa34Z+
qZuukjWuYcdegS4fGRml+MqeXtAu52n1LaV7Md44sssSOUC+RXBQOMAZDTvTji+k+KoV6VUph5Oj
IT3E/U7qvhgV/d53Xx1xz9vbgnCvG2qvEr1royHcoG9TAY1tbmr7DQ1G+BA7kBSpCTBpHYiMeI1W
IxSsQ5HsR7kH5mDm6iAhABYgBhBwVbJH5IcDbJLPixtKpI3M+FamNwrYChTgpBLpMeVg6G3rsM0f
M4FEdS/5JurBnQF4gjx5yU2QSdLWJSy+sOXbmDVhWQKuwqR+1id7s1GjuK8AhX5PcyXo7S50nPsM
it8bxOc2Yi579PEC81om+SW9Nma2bqwxKehW6b5O3QTYGebaWe7VDMgWJfAu8MIhKWgHeGCogTPU
Qd5eT1SJ0vgmz+mBWc/MuC4s9brWwOma22E/YYQEI6BJRfcs7y4ccJvXDnKMxn2Jy1cI+Ev+LY5f
W2eryDkwlvBWyu5SOMbO+sGbzq1E43fyvs4NL1EIggh8AkpJgm2rYlt3tQsKHDdF8D9w6reT8Er9
ks01SgDbCPqSSo89q30j4X6Ntikwqh00A9HCNLgVAs5Jh5PTDS9vbyVDGl1WG9spz13WwSZNqT+3
pEkMU+D1F9Pgbs/vSHLFhysjRuLu3nJKJKwOYuKegyo+SV64w30+9R4VN8IyHxLV3mc59SZwxM04
vrrBkNE1do1KHhXeBFN+xVgVcKNyE+vaJJOrV1FvZUEzApa55Ru5uSyMJKi6x9iiQW0GZcy3o72t
0jtGzY2hXgireS3L1i/TzsPj9a4DM7cuWEBnPw9Ge4vY3yS78AGGSz2eKaCX7rKXtB2eUjm9ycRz
rxu934N7EY+V5iqrumeTj1GPuRMvoTxgjRTqYzm3ISSurQ6vzEQs4aAni+aG7PaxAyoEBPokHRHN
a7hdrZ7eV9OAKB0RJK35IaHpnZ12IVL7h6bcyiKUm9SbJh5003PdXsoFQHKT5wnoF0kOpdauculA
2AOie49byjwhPmmK2zS+IvV+w+xNp1YTojmEfVnCnxrMW+WtXzg5/FS/7UWzs5mC29S4oMtwAYAA
Efmj3khvk0mx1RoeVXKBmAqbs7UzmHdxKzJoZ3ErugvgbT44rN4ZI3vQeReZxnSB5zeMc+IBlfla
rq+pzB/wzPHBARe0otunOZwybfqtUhjhJGSAxuANuSsrdatUMzGw4ooSYQU313jhP+ZQbP39/TbT
EGAuU5WVZUkydSQgvnOMNI0aCQUgamxkOOWc+wO0WaUbuVjB5/n87seD8UjgIpU6qbmQRwUC43y8
mT0ZxlEDGhvB+fTCMpX4vi7MPRgAADRsY1mOJ3kOsNSW6GEij540fc/jW6PGvg5z44yNBpnKIxVb
EbrISP25m0dSF+nvsaamlIFOKwTgEdzIQQlTz9jnUeM3yNZWYex2XnXdRYm/WsGbk10f8xzYVxDp
OpgdRspuObjv5AURtpbrobATPOHiixgdnogLrkZnetWM1qvH4YAYba8oZEus1DcKxAy4Buf3/dTx
giAUCjXDEWPo5GM+wFZy0SVpAX3SJa80D45eexyMQOelLAts8+keSVm2I1SiMDnTqR5mXeVl/Gkq
Hs8LWFmGs+g/0JxaQhMblqGOV1a/T5X7ka5ABMzJ8+WBHa9hoStDyqSedFhDboQxSTZTDbOYKBuz
3Jxfy6mrcCxokSZ1SAEV6GbNkEo/n6YgkcBnzmO8zZ1h8FMZAZmp491+d17upxaE5SktrnoyyZPZ
JNjE1uc/sk0DwEUl6gIYZL/10mBthGFNKeYzPUoHq7gBqWXi8oH3y5Ubad9ma2ifp9XCBPeV7MgA
mF0UKOymQW3XyDDSZOOlbfqK9oJuOv/8vr3jw3zSDA08abKsgWF8aZPhC1iTNNi3hItNZ+PFEO+6
uAQHXInAQot6GC5CdwSsaTwPpf6FNaqPl/eFgwgXOQ8UnC9qLrvjdIiTC84uRX0YtJUO75NboaMa
YwFZCA1Pi60g3dA5w/yRWqV56QDGC+limtbGltekzO7r6EybUSoZ0SGlEC+dBj6zb3K5Pb/dpzyg
crSQhcUC1oPSdxwi+r5AGqUNTOcRjWOekT+PiKLq6va8vE/9D+/XYsZUnXnUwIW30FN5mEihJR2e
+egCGq6yHbJJUb9tH1YJlJaF+ndJQMC3FEAvWPAKH3ePZAljWdsDJzai1wUagL6Zbn6tb9YEnTwl
CMOwEtajaQtdaMnMOtULPbQKexNzNImXysaY5BWrf9JiYtd0DXhgmPpbLMeRTWCqgKM5dOyDJVTX
MqenZFTcXq6/nj+jk6bkl6T3IzxSu6zNNJ2qkNQg6JKMG5N8OS9Ana37pzt+JGHhYAAOJkrThoTk
dfCNMP//7H3JcuNItuWvlPUeaXCMji0cAAFSFEnN0gYWUkqY5xlf38cVLzMpiCVUdW960RaLWIQF
L3x2v/cM28ZE6pR1tgQ/C0t3q3vfg+6e0862/gBHhvEaYpf2zx+x1kr+jWetnBJjDLQW06OUAAav
X4R05QS4vJOdtXJx9BREgp+phlbWn9ZMIav22V7zRC+5Uqxxp9vZ1fiQ2uIO+Y4r7QR/YNFcRXLw
2fdTV/NuOGsmaQrk8Cs0s7aEQ+NyQKjshsByjPCBaHfyRtj0m9BeZXZdXhV/T9elymYDk9eg1NF4
BXkjK8RbA6BJ3VY3jTd+0KcCauzp+5pR8FpQvobOGttAMYuSAI2VhspVib8BNYZJyZoy9MWbLjkb
2eWSb0eVJEKvOOrhkzJ3Iq+tS07w9vQKT7RSO7r1mbiBxN7jz5P2s9t+Gs7FkTAKSlgGY4N7k3yS
h9lKJu3a6O+V/lrrK3MiSFqHfg+VcWL5ffCQDRIKmXsoP1tV9+fP33JpAUGpR0OVnABYttSto8o4
V0GAG4cqvqeygVoOXdnyLtbXgORX4B8A/RzQxb+OZwHuSdoWGE8ujRjseHLeUkykq5i/q/fNyqF+
6Sw8j7bo28CochJLI/q2euj9j05JnCLvTDU7NVPlIUm50rxLs/U83mJHh8egWjcj4omNsA3T05Cj
HrTmv7jWh8oCvGzMKXD0BqK0FqoGulNtNNiUIqEqQwBonUp7aVacNUpZbO2VoI713OI0LIlVxH/S
/PTzrLt4rz4PsNi3w1CWRzUecKHfRjfBjktNvEFWH4mJT0GjtaflxbPqPN5iFx9CYG1lH/1H9333
KRbSsH6HxMgWmlh2aBk4nhhhkhU8NVfVMbHgg+v93OaViaIs9nAMIVSxCvQpePHbtj8qdeeKwwpE
dG3g+Eec7Z0V9MWIKKCdZUUZaJksqKyfm3HpBqPDTwoOCLjBiEtaT1njT5Jg10yqX1kH7NajXGNF
a9rvOP8VrOnfgpW+AJx+BD/9Pwhr4iCffw9rsoosyqO3X+eAJv4//gfQpJE/0OtE1wmMDRUicuf3
/wE04Z9wQ6YS1BBEqI0AnPwPoEn9Q4MaG+QzcFc3YF39D55J/UMSdUjoSPyhpsFL8L/CM/F1e3ay
4b8jOgBXgDURZE++g4p6OinTUFnRQ3CjQuUy2ojI/YJ5njiGtWqJs7gXfYbjAhDw5VDhmbI0cuqG
LCuFGOnx4TRsBX+rdyxyOU0AT01yiiSzrVjmmyorWc7WHutLxPm36IsVHZEOnu39jOg42CCSiqth
vhMd2Q4OqzexCx0LGAZMcagMwRCyzI1Btsefs9SorNBDaRfGe7OrHSNWXck2xL1uzmbc8fd4/QBs
4g0zAAujQLrJuBks0amDUflAqPqVleUTygzw9xtg6LpyUC+2qm9BFr1XaAWFDiuC1MOj0SAnH0/m
z83AHeb7dIRRLMzoFOPS1QPiWoI0UYwQQCFbuLl7VSWbfZm4jRED7foqhyUT63aTje9j/UTiNz1C
BSU+5tmV0KuWUiQMAF3UzEK7QuapHCQAeY6lOJmpGpl09JkWyQ8Nad+MhPjMUDW7j66C3p2GX0L4
3JVIG4JOYmlxO5hC1QJ/kiTPsgyv3LJmzXzVlhDxreYrQX0GhM3Mm/K2DvLHpMkP4H8iTUJcpQQZ
UrQMfzrF3expieKO0q2KSmyvVyDA36sq1GmaF9XT/OtiPBHpddYKKwTyTa0PMFkyc/ogaC9VGnyI
ZWN2Uu0JsnKjqME2qZFcCeFeP7dbA7llWOrCgusmlgjKvUD5o5cilOWNUdj7BbGNLGVGfFMKrp6p
TCXQBdWBHAZIQ0sTG0WaAH7G8nCS5FMu36cqECEQ/q/y1zE27AD8w7FD7YsgkauFVz6q/3x+RVIA
Yfb3hrxE3REmS4C4SFbf3Enpa5XflkALl3JiVVCd9yXU9cCTtTpRQRIFAoxtwPTAfzQECKJrIOeW
mbYbpiI2SSyiUZJJ1H0uZlZZ3hrDtRi7afnUBPs4vpu4G1E6krtUoFcCsMFD1zm6MVoTR2xpBQYq
B9hctQx8wESAbwhCwJHAFkNVXRgeegA3hBgldQEUIYNcx31gTsEp6KjZ1DOeotKWRmQTCYrVpJhz
U+wGyGAr8WMK6+Jcnq0I5ekGQl5EPxjRXd1tu+mYR4AK9QBScVjdxwwwRglcWQx0WBUiVVf4FkgE
rtApm3y8T4a7qEaFNbbHsXA1coB84i4pCzsMRTa00J5GAaoIR6vy/+zHY54fSm2jhjtRL0zVfw4m
4P8TA1V6vDYGPCaB7ivieyF6pqhsTXG5l4XSgX7/Bjw9K0AxQEhORf4YJ4bZxfAYGd+G9omGkuPP
FROmBE599d7XR9ZW2asBh5iydmv8pXURA/hZ7fxd1aoHUg+MSsSFQKnbgjuTx1cpZpGQU29q7qug
sEF/udan/oGibGhkBbj5IuA9QMhAi0PNn/KidwqIMTXJI1R4Nzl6XpQSWydbEamGSL8qkxs/nLdy
cOwkAoUbwyTjS6DhfklDp41uOHczaWRnaifAJ+7T9GaWNTNUXvhar2Ss9yRxmrQ4iXNgcxNEGE3D
Yt1VS9SVdO641pnw+bF01IchgIXpOJjBBIyWjooM7lxScSvrmzB4mYHYM5QWXpQQeqQbLZfgqAxM
QHtVYlkSbCEdQAMCSVhYKRvQI6wYGvsZwAa92rDaUNwMl0RZCE4VNoeZbgfwjMJ6eKcSrO6MCTKg
gPml6Yamtm+oZjw89u1RirCoaq8WGi/qsO7gyeAbOtAhTgZzYipoZgqfjKqEdqiesLFHkSwHaKA8
zemhrvl3pQD3JtdZBM+uImMhMKJzNQCEkDtlDZNSmWyNVLXyqTsqNLTD+iFAOToWNgZeyxosrDNY
KRoBE3q0F1V/GZioEPgG9Ske3mv5KACOo0ADunkg4aGFVUjSOZXSswlwlkhPLaXGLpU8UmwMYvsk
phLrRa9UX+LmBKMv0w8+aEzNQKUsNB6T7GWcbtTx3sgH4JWumv4llDt7bh/BBrPDAsX0FrAzDNmM
+vSYETYCeij2qQU8kdKguisHrBCPc+nqeGePJWiasZXD1kvrC1MSRFuksFbCngI3QQiNFJgROp7m
rxoBOQRF3JrEW6hCAKcGTzzBUzJMrvDXPJ9mHSo8ScigUGiLM7GkEZA+abbmnniqhF4XY4TDK3h+
rCftkE++G83bxrgHPwYD2KNUPdw0AzAM+a9hAN63jj2ZBtugQUPnJxRCzUiEmTzI8jTtTMCArwcC
nG0NwjVp3FIYrKzeSDOWOQHZRi+Z7OtMgJ9HNJKtVO/bfrySBmpl5FbuZVhDUtYBODXTu1wFmDks
LC1/D8HDCrobIr5GgNrUwIwAtgWcUAQyH7amvGGNEmNrvpsUgGen2wo7YN3utRZ7CPQ9miCyABIF
Eu2gVrA+Ukenkm+HHqiBMjoavnSo0YfIVDJFeBmxa0sNsEBhAlTcq1FHrAQ+EqkLAL9nls2DkyT3
03CIlGQjDs2NP91N86OojNfQ6bjvM98D1haHcgVMdvY+BXeJWDEFk8hPwtukADAK+JbrsMBe2qQn
DlrQht4iQ+9mEDyMpMe6fy7bNxzj8bSn870xSL2pAOQ4U/0hnmZAMjTiQux/m0jRtqcqa8N8WxWQ
xR5EJs/hYQ4AZFDbHqAToHc6ZacnWOItziYq0DtxzqwmSb00BiyyTh9mw0rk/FGr9behxBAXQr5V
oXAaqV6ldZteb4DFHvRNZszbELaXZaI/50ph93HHpvq5Gq+6rC75dgxk8OSU3QCTeKPe9cptDEk+
RYbO23ClAr8o5k9EGpla3GXRbIo4UevaFVp6GlJ6VSRFZTcw0TUrgGJgjep1RHyEbdGhGubnJuXY
BrFkSRewIB8OlaK6eca5Wki69kEhAAb3p5JXD2qteUqKraZDe9tMgdeaY8jK+yjXg5n0AMDKIFZh
EgXHQIPLcooExtT2d11cXfcA6erJ4zg8xlX8K8+k2hT05A6ryjVAUjAGIK2itrXFAmgq6Ax2yZOm
ctgSUOooeHTXahJpVjXFGGNNNMFQYB3QD2Ose3XavmYFEJ5BKbmDFl/LnTeEE2xQs8rWJyfJjK0Y
AIIsDxSEw8lL2myPcbnqVQBeJFXrrbiR99Gsv/ekPQTyCPjnfJtBeEjPS7ORxde5au7bmYJh5Plk
3vrA8XTg15YxfSBJBZhY8KcKiTc9AB4eF7hWjA+CpLDBf0t8GCQHmY1r+JF23bPRwVVHmtccHb7f
tinseGQZZA8wWgx9kYQrFRL3nRLXVsHrQuApdGvWlZ/acV/ffl9DLDJv/aSOVVkBhcJLNeqBP1LC
o2Knt75lsOlptpM3fS86EohePlslpn9/ClKqSiDTQFBAJLjtf8185HgRo3Za11bspUw2uaOvxuRd
tA2tdDdvRxsaP1ZwWEtWLzNZeMZ8jbvIVgtKP5MEHYpHIHd2kGziji5OAgfJ+lO0LnK3SCN9i7cY
SKAm8JCniMep3L1XbbK9dOy3ANs7iaNda/a6iLR8afKomi4ruILgNbh8fCYhDHshtMzbONjJLtzk
98Vr/1R63YZ66SFj+U7GkrsGrh/KVaWNZd04ePSz9hr2rU5pAjDCBEu5wXIq3J8feRde4RiAfz5O
XqRG6wS4uF7Dx+UpKz3FHnfQPH3irFrU5zc/B7vYEShGUqQ2NIJl9HWSydKUFp00gLEQvyTDczsh
jfN3qufCw3uZ5/09urDYNSD2axBjWR+E+SsVcgUBBJcrGpe3odObkRe61eE/ANzwFblcseo/0ZY1
QqUJZ6GXsYMOTETipA7N6gVg5H3PwGLnZh3jQ4DUyfCqQ35njQL7SY/6KfoiydzFeU9E3pnBZLbW
CHQoy51PY4l5o270F65aCNLvJnLWir3/ppuR3zAgFkm1ZX47KEA/mmOxtnqHbmcvthLWOckRT01M
07U80YUsBGYoEnN/ReNZirOk7DxmQ19XiIYSYsj6N7hEibBEKVj5GH6oJ1xlWbgNr4UTvK3vIPgE
pd61b7g4cc8+YZH/FuaxV5QUn5BTYin00MH0ZmXq8uFaDicIk8AEwKyWSkvIhyG24LAMEtq4bb1s
O5oJ48LKg/cfyOhfmriGKGoySJ2KKi6VEOgkFpIv4gnGXfk0Rk+yo16pj4Ft2IqZePQpgnOdCZnA
Y8p+bubnTy+bieQYAAmA0MjfkC3gt4F1mCu1hRvTB92Ao5Faoxu5w6/4Dsee023gQ+y0dnZUruqH
cKeljmTmp/hlTV/m4saHNLyqotex6S/ranieCUbG+UPSS2u13rCvH+OH/BqPJvf/IP0ImQve10BH
8ELeYuOrDKBx4QcGNWRLN/EUr7aB3ZvcEArPCeB4fu+z/z/5/78ojqe/TwROmf7CaXbe/3yvf7Xv
f/7rtsVfzb+Kj399FkHy9yb6UhLgv/O7JIAS9h+ijFkAi3aowX+m/X9XBIisg+KM24AEPUQsS56N
/4vhLP4B+Bcy/jrqskCXYkv6i+D8B1BhEr9F8a0RdpDaf1MQkD6V5M7WC/8gQlCt0ChqEwYSsV83
vyCFyinJhOikq90VVWWkUKpZc/CqYU00bPoY+ataD69GUlhZ9lHJxSaM8srU6cAq+mhU0S+VZ0bm
HqwwNXke695Wa6Rsom3X5JsKKmNdobm6nrKmrndzM+zaVvJqcFpTfyeJBzz98SYC9ST4kwM62woi
vNMM/qTKBIWDwktLngRHmA1zHiFNIGte0aZuP75nExDoVAUiPkL9mAJuumtyA3BwPM0b4ZYWISvw
jFSb+p5OPEdV019VjfxbYnxA3Ooxb/Fxs4jHWQ2apyqJJzoCYy7R6QOuw0yS5BeVpCBr6g+heGeQ
ewkMZ5E2bAJUv44OsyRZRLquoaGc0msF2WMc11apHEu8xKfAsFNh2siArs9dh6fGzMIiv61g2Ugq
uTY1JIuJTyFwH3MemFlrhmskx0Z+byA/3OcGXB2R+Rgr8PBEKx7UgyH0e7+t9mBrsLaONyKUmxWS
AluTI6WRMWSzHR28kTq2pfm2GZX7NjAISFbRRu8fWlk9RBH91RHkjCQdIuNN8xxHex8kOgPZwzkb
b/W5dmhZwee7nQDpEF4hyn9Qi9zq5wEPxldZrcDka+CkqfsCi2rlOhFUZD6m6lpLNkU8eEqLqmlR
PLXZTaLfh3F1lKNHRWpHUyvzbRoKHhRGMFNS5Faa+rqMwCbSJ6uFp6k2I51YNkzzAdwZcrvsnpTJ
Z0oAU16o/MFP1iyypzgKdyFSOXEJTGAHEk8JIHm4Ccd6RwkuJPihXnirAbQX4FeQApQvjYan0gc5
e5j9kaEetdX82SwH3wrnX3UKusMwQ8t1nOvnEfm4USL7tMtWziW+jJbLTNFxHHHhNoAsFgd80c6g
OI8QLtXEF1FvHa2XbXhamX6c72NImIj49nAoV6IurhWfi/s8Kv/3s5sNRIXFSiFydKoqJPWrbQz5
yrP979KNeC3E4l1XJWMwtDEa1gKG1FMwtJUps6cwsyrluhvAi8pr5EdGO9TutPxlrn1LTUa4EYzv
P3/JxQ9BZRVAYoXvqovrajXktCljEp1KkGf84Xmka+DApavc7+48C7G4KGKbbqacSNFpJiYN2WQP
1/LOtwZkx18kPKBzG0TSNROatXYtZk6t+tiVAoxhWz2l1Wj24QrwYflE/mwWNy/BfUnHI1JZRoAq
7DDLU3ziZpKzBVZrwnhOQN/Ido008TqTYHE//BZxMS/DWgsqDeY6J7VoPdCrN0HFtzOQnGaEleAo
nql2jTxwNEy2BEIQ1aAbQdTrWqksIymOpGzsXIbjikCtn6fRxUE+743FhC7rqZLbeo5P4gapR0d1
tAB5it7Vbo0NzsXOLPd0Bae/BJx9649lkiJPqN77iOm/FxUznoab1Ek22WCqe+CwKNDsmQNtnNXk
CH97L3el87Yuro1qGkiGwOOOjrbtNlAqc5DvNmFjvTLHLk3i80B8QpxtRFGpZ7o4YsB5YlpBRlE4
rQzbAvfyrQsX95hGL1Dr0BGhsgsTFbxn/RWsTU/FmMUnzGMADNjatXtlGi8deUjet/rUjug+Sd5m
KCcM0PGiSb4vQrcbjxGKCCut5DvMDwO2tOSJk0GbCohWnDjg0wT50o0YZAm5ZQPXClubIJdOrbNh
UxcbXlXrolSSz3Bc9bx1P9Nmq7Zri5zZcuzUxQYEsKVPEh9hdGMypfjPWOtNNY7XOo/P5u+dh5uu
gncpAb/i6yTsA1qJPqo6p9grM6be5l7mFif4nvI+lJwM71Ly0J8SZ22e/Jv1/Xfkb4kcKPxreo/I
0oY4+dF/aBpT3Qk33G9DdEQIrqeW8LwGvr7QXnDu8AyGEA6YJNriRGyzvhxlQYtOBq648vCky+9q
AOEEqbaBIHFWpuaFQQRSiXIuHCxTgIH62rsljB9qRSzjE5KQH8SBGoI4mjFkYzvIXFzLExTEgrfJ
rcc12b4LK/9L4MUklaOUTqNaxCjo8TrltSSj2KaVATjbMbivbyD7bwNNZn3o22Wf154+wth3jPdk
bFxsRBMGY6UvLmx3Xz5pMaHFSQFFAVCIU/CAnmjMHIbJCerSADECf3CECtHr6hy7sBl9ibk4U+NQ
6yc5RTdwxVJe+tC3BRNY4+j3KYyuQX8sIDgLYTkJSIjH1fC8SYvFBYAOsG9Q3AQZZAn1ytUYJXiK
eyAPD5ROA+o0Q8XsCpl91aS4T1ji2rF5ceQNFXrIOnSypGWasJRm3GeyCZfqMmWBAtK5UboC5AyE
7CUtuICEfxIL2UM1Npc6KOmND1Cp8tK8vIL6QzpFKxp+y+STiPIGJr+Gm4iEvA/e91/XwCQj8T8p
knacgBOQCjDyKTbq1t+JoxaaaeqDJaw9AqPgBgEEAEjyPoYtynyNW6NUF3EpEtR9JGm6Ii1xKdAE
ek4AIggsaUKtJAAmoBYgKJMKa6uXr84vw8e/HNkBvjEaMvilX7+89Cc1wJNbO3Jt6cDlwrO/D09x
t5ak/3aoLELxUT27CwRgxKcQDtCOUAG5mpsDXo5ySLdi8iIUt3X85g+HleX4bSNcRFwMSyIIVVZ0
aBzo/WmdsLYcUJrvTCQH0ka3kky5UuLYLcaOoW581eut20nqhzSDSqsh5SAWV0la36181bfZyyGf
GoycKFxKvnvl1KROjAryh8eyjO6NoEzhH5hNrEre81iGIpg0mzHkJnPjY+xVF1K9phHCHwjXY7Mr
Q+BAQmUjtCvc6WXWUjQWX7UYHdB4BaGBROKxI9PWiKP7ik67Ye6vdRk5ggKyL8DiTJR6YVhA3obW
bKVbvs1EpPuRhuLafyiWkeVlQAD+KiUyumVI34furdGTG1WpzaRU3ARVeVEgVjSLuzYL7KlP31ei
fzvFNFQBIEeIdxCBzPpyBZdFnOdy0g7HEBBqJRgrU+ygHNZvmz5jCXBofQY301CNr/SWQxVnQITU
q7iD9seIBE+iWCsf9G3uLj5ocXP2S0AktbEcjtz5Vn2sTtEOAnFuHyB/z20thZkVTrqRblZH4tsh
toi8uC75UPRHcrJCV+DE6GbAJyESs9K6lRhL3sSQAhuSSH+1LmGRLbAMImubyfIzBj6T5dtjba9E
/T7Fvgzy8tyA1GM8hwqiitvInd4DO2Kc7mI8wD3Z/TnWynxSFpcT2uetSFt0YopOnOvHsv/lCytI
3e8bydfmLG4bs5pkSLE2w7GnB0IHp4heNOBG6erTeK0xfDTPdm4RjzfAF9Bv3IBRQ9YTt7tKMDvL
N6vIDnclYymr1mpjF5sHYUU8Eyg0OJdH09TJEVDX8XDk8iSqmtsayNc0oyYgyivz8WIDz0ItNj+o
a6q6kqXDERKtDKUbqJr92Wfp2vXw21WNr6yzMIvzSC/00E/wlju2DpBwVntE7pwv6xB1ztRUnqYn
wjoP77vX//odvoi82E3UIU9lv0MDBdL25gyJXxl//zzlL67ps9Yt9o2xIhG4zhivvu2B33qigGD+
HGFZH8YhxTsQpHAV7sKQgljMeA3iO1Eefm4bUO1yfC/BApY//rP68Gdu9svdaBFtMe17qK1NipZh
u6iOgHK5JcRnIHNmjqhhlDXs7GsA80rpoIaxE02Bk0TZdoBOkz6W1jQ855nCc9wMRSCcXD4T6GtP
b4BlZaICUuwk7majeMggnt3kowNM+0bsYAKNm8mhSAA57SYH0CZvpQsv7oFnXciXwtlantq/zhVO
jmjvuDlLa0KB6EZy1y58q8O1WFYVEBtJrBZ83xgo053oxB++dWYBDcem3dpb5PIq/md2LJaXJLW1
okHn8ihDjyfotLtxOCj6sFnpQb51/zQtFmupLgatQH4dW7sXuRS6cg6gmh7MbUyi4OBay8V8TyIs
puFiXQ0QcpNJgmlodKbEqpvmVLyMO/kGWogQ/w3YuId3fGiS5/+7dvLK5vlMSecprXw/56OXAuzi
zoBPQft/Am0ntrk+/Uq8lZm55CgpRkKDjGL4Uq/1uj2uXQwqiG67/w8oQitjyOusX9rWq3MpyYjV
OzWQpAAnAXHNwgbdCTTaeuJ7rW2LjYuKYaopfP9VkAgSTNnVPIhTsthdB2Hw6fDD9KSLXUsvylqp
Kd+1Jgg2a7BHRm6tfC2QNU98/YkKE+TPSvvnwbu89/+99JYov6xSYZCMh+8RDJZ9kEGQ1HB+jvA9
P/91GdDFZgJ4JnLlfHrgXFa2xDIke3QNO/HmFDMShcZxD4zQ2mLnA/NTby72FD+EF2heojerj+w6
szPJCfYgST91Rwi9PepHclxpJv/BnwIudhdZk0FbLnDEcUxfejRCwCUrVrDWTQFbNydHCm0CbplB
nLUL16XQqghpdU5lAz9r0daSRlJXdqDAJiCnaKXOYq7TNsIw10BjkWz+uamfechlU1WEg6Q7h7As
4Ytd1hM8k8cBOn0vXVEDvJ8eZQjR9BNeWs2TLxVeBK3cYcTlEo+vrL7KjOuhVYDlJ3bml1sNOZF+
kJxqNFBmPMkZeBAllAIzJmdQqpICq/VrwL9f4dnlqj5EV/KdNje7qFFReNW2kJ5MrZje9SEHoKeW
SlC//uiRMoqFEPA3RxUegIqXdN9Wldd6iJw2HVgwSnabvInRWx80HvDRzOihjN3dpj4qAam8HRoN
fnqySYzhoPtr3XbplMP7VAdzDprZdIl1pBLe33Gp90dwwxTSoWResFlaSbFdDKIomobaIAX9dLFf
9bpUQCdX7I9GAF1cf2JF7RXR2o3xewUSa1o9C7PYq7IRYoZVjTBgWdm11x844RwoCAANtwX0AUx5
bXld2vjPI/KGn11/oHiQdcqMiAOAyIErW8GWX4DCazjnnOS1y9bFaCpyGRpPkH+rTWtt1I2Tjgt/
8+FvoDR6QDQ8m4behIb6Kpjws5zwbUGdhVucanBR8wNQGvBy9yCojOtx4BmbdpOvundIl/Z7JDr/
bthiflSSFvpjg0jc1Emyq73PrWzg7T1siBveBntjn9zNUBmHogRhMhNxMSrgVaSt1uIufglSaci+
ItuHVPTXAVWqoR2IlPdHDqBPfMBUqpXs7uVu/SfE57+fzRmI2bS539T90Refh0raz2rLct8VAjAq
YNOZiwlUY6trLnz98w65lEL5fO+gevRX4z6TdmeRMZaBMGVFz69gd1XqtrVdPcgOlBGcxungkKdC
ZyZooDK7ldxVIOPF80BHRhvAM4BXltyEsJtSMW6a/qjtWyu6qY/TPUhUcAtwxbfqarJku32JrPze
uPu52fwk/zaNDfh4ANCh8Un2dUgr6hsQM8e50EPmtBzee9BsqbAz1m7yl25KQItj0mAbxVTml7az
3qU1KfIw7fHqFxtYYIByLED2IpZYORf2FDxAXugtWNNBuXidR9tAT4GcogyPimXUZu4AFEMSABl3
Dq2OnQolfiwUjo2Pt+mLYK0p21zq0bOYSyw+NKV9H2bs2BiIgTPMMNtJZ7TJGcnvfx67SwcHMskU
0wYwYIAMv7YurUipSpUyHOMadYzDRD6S/OnnEEA6LucHTNaAsAXkhxIFgb7GKGc9ErG19ri8x0cB
qpsAxaMXBaSgTON+BpCBgLuT2IZF1jZ0/tNfpyYPjew9322kb0tCjgy4R8pad8z9l7rN76dAs8Z2
skiPGrkcQkdvYjCPN/N+Va7n+0anKzIBWgzKo3C4WQI2NXXSYIiBVsdXhbkXTNVVXV7oU/B6T57X
X++Xevks3hLkIOL5AFeJoD+mBKRoVdwURmg2KtoYVs7PI3qxaboKABdkRlU4/3wdUF30aRcKpDvS
6eAHt0Hy6+ff/z4p0XVnv784F2EBM2hCKHVHUmVHQXicBeqN49q0/P7G0xWoz1LU/3AMycpi6neA
9AFARPsjaMJW+Jw72YZsCOjRVmRVK6nfSy06j7V4JYA7MTVBh1hASlpNfiXiSArH08/dduF69rVF
i60qH2BSTAdEEU9c3AJsd1bsAdU1QVW+Udw1xNv3/RjhQDFXUU6WIG296MA2LbvEhxssHsk1dNQ4
6iT8Dx7IF05VHkdV4dYIjynI1H+dbmIG8V5j/kxLgd1C4YEmwoUPHjqPEEwwW1w/mfwxeXDqYEm7
cqRfmurnsRcD1ypCr409rzOpsdt1Zg+bjJ9H7XMzX+5R5yEWo5ZUc/o7ServR4wZLgshmMZ87MAm
UtgkO9wykj8loXG44dtluS2hdQuchiM5xbMMlKblX6/unbxp378L6HaIaYu83Py126eUKEAN484I
cYHeQhIkNGt8hzvrTD/5IKSgwzehR0He/wVKpvVzt3yO6g/hl8K+SlnHAyDIwxEq/Jlg0628UwNT
uEHFfniDGqINFvp1yaTXci8GK6O+9NvDRQ5TDtNaw1WOO4vx9Xx21ShnOne+jzQCzl5OgUTrBet3
4p9LIeCOTB1jI5mRk3TmOtXp4pF5Hp9v9ufxcyjGt7DSOA7bJHF7q/fkR93lVTe8R6Sr3pYhw2+m
m1UW4Pf8ydeGL9YaIDdFUMxY0xQCLl7GUzas3+Y7KGdvxv065MoQv08z8P8gEA0SkgxU8PLpasD9
SchngnNLHq1EB+Rj0Gazjii4++3zlHVeJd+U9CWJm2NaSZ4W41JbAWw5aLU7zyCFx0CLCLeaeNXl
IyQsitcyGixjQm2m0iJLgSpCATgokVPcvfUOHGTR1urEmZPazYF96tqXAMyETP4FFRmWQWkgRv50
blooHIzmQGcvC+/k5LaD/ZNWToCDXzXSbdy/jqBl9uP9xHn7WbIbU81WppLVEpwP4hE3nWsipY+V
DvuGgZplBS+mOXSxBgAMieDapZqVTz3oc89Vi9bgU8F5z/3O7ITSJPCnqbHzmXmbwLGImK3x3mko
7ooyi/Tgg6AuEcrjZixFW9Bfyi7HjjDdKVJ4E8zPZMZHiKh6pyBWlSOknEbU/ooDHE6C2oc2vuyV
NbWBgQfj3ngimWj7wAzUimDr6TPIjG4Y+S86PGNg8bqJw4LpvgiT737jJ5kHLr5FiAorHeJQadgW
mWHNuXAnhEClTuE2gI9CJkYOEVUoP2hXw6SjCAPOqjb4jJLMi6b4PghjVvj3ZEq2BVBuuNzDeY26
hS9spEy2heo2juSEEbrhnkxhDFMlGWY7sA5IFN0W/Pyp7YvbLk+gvy9ZQz4dAq4EN4UgK4hO7xub
Br1GA3652wnx0wh3IvDCoXhi19hSuiE3S2XTNNQq+uF6So9tPVqgH24auJVWagvmenIQsRHXge82
Mbga0UuJ5BHMfEHijL1WfAUo12mhdaJlQFjE6oaTA2rprVOxe9NdhbwWTY1NJYBIBk8okMrdfgKP
RrXbMrnPZFi6yM8zhFQkrXa6NGWZKjNYD7CqB6cx05gGVzpd39N8hv9EbYIWCB0XYU+L+zG5CTqy
S1Vg9vE9YdCClU8Uq0hxd0mFjS4H/5u0K+2NXDe2v0iARJGi9FVLr3Z3e5/xF8H2eLTvu379O3Ly
Mm220ErmJkhwgbmY6iKLVLHq1Dmrri8/PYZKefmjAkVIcNRiFNra3pEisHVUjSX56kkbSgx49DZQ
v09hmTtl/Va48aruSitTtX3RJBtpdFdDru1acud5zQ/sZxluFP3kFzu3N8zcu2Epe6iqDvQZiPwY
uCd8KFEcBOUSAfHmXeHnq7YYbTVrj0oqYUQJ6nsgUkiC56YMn6PWteqWm0UMfjGteq6gLwFqDe2X
TxJb1lNwPDG7l36xKnkoFOWzjP11Tavbbui2mBkx9SmyGmnjueXKzcFA1OJ/8TukESHLEuIw36f+
SqGfZaI5fQNpFA38x2p+i6EX/EoClTVvEsczwVQFXil1orCGDlkgQTGnlO1I6UxuJHdygk+u4YyZ
gRFb4OUyINlI/gIyDtQNe2dgIOTWYkdC+ZWkDeTaQOSsHJD0WVJp7MCCbAWQp6lb3S4H2UZt7q5O
EVZH4kp3EJDEyM2b7+/CijvesFfrDgfKA2GIb8rsXo0OeMRAlwaCOdgU7kKocDxQAN7LXjIh1wCN
jUPdHBHBiGnZ5kF6dKEsueqSV69dFSuJQT4L7E2g1DFHZte5vC0ZWG+HFOwptgqKKlrstWar9SdN
f9YAX4sZJI5RZq3jZJ26ZG3wAXJUzUuMQfn85JVPtbRye31Vq8cmUCwpWPv6XRm5VhAegu6NBu80
fU7jt1pCw41+xP0aYwBW6XfmAIYfrrw1xhMH5hP081WXgT4IPF3ZNjWSLWn0+4ajpV/1lpdrGwoJ
nACMJ9ptnyaWUZZmg7kH6LftjHYDigo7qkLoZ/p2M7xQEJ5w6aB4mP3FZjJQR/j5g5SjAK/iixlJ
NgGcjIYYdk0eC/KsFVAnxtvwhxEyJwULVpj6uKAQ78g4RggndmCxlB65jr51l22UJrwJcU7TyLdr
GT1EKT6gAb6F+uh9EQOLFz4y9y0rtFWD9zqjQJFKjemF2wCswuVDFD/n3UfcxL9HWgBk8mQY8V6l
oMk13oY6xb+IHfAqK4B/CtiWCiPE3ZZuRkyRU/kukH4lOsalxo8OglYB3XXkIS53clWsefLYQGKk
TGtLlTNIsGRY38KOG0DTBrKWpeeoeHUbEEhpxU2aq6uq7DDx9uoa26SX156xiVA3zmPlLjXAGe9n
Dj7X+GICpU8xQA6ZoHD8yXxijk1tFmilE948BDKab716LMC7JDN/jU+OmTe+5Xmg1woGJ8ohy11B
SikKfw2EbjndNdAG7F0CPp3Q9ltv2zS4NOo9ZKV2kB+FpNEPb3xoME6XF/hilBqY055AFOaM8aTh
GB86gAK5v4/5PlPefXmT9o9KmazHiZNn4CtDvvV9NB7kYkXyne8/EshDZuQWPWagqcE+422MatfR
YwjFKzV677v7HJogI2J0dEOrM+4yD3AAZA5VDllFVd2O7Z3fyTuV3/vyLpJRgMnuqe6tQ0xZjlVo
cpcCtS3fcPxz4TY3RoNEyd2MCdkFbbaizUqtcHBq30qkTYsbqfbUOx90VnoJiUdo6gTZR0zfddc7
RPyOyaeWpeuhDOyWHwwQwgChbMdQ5vAhdWcEL0Hp7kfQo7gAGXq0v/W816oetl08PLdNte9UsL7p
HCJLyB+yN5m6luvdlQV+XFn8lGllQ6fLVMhzWA52SD8GHQpT8avmPpIGul0SIrjJzQE6hy6uswTl
mW7Yu+U+o9CEwAWgshg6dhHozXSwWH3EaKbT9hbSaqCzuUmo/9TI8OFHS41NI4N7qoeqXUMdt8WQ
oQ+Kueqd+tDqbBTTBWDPaPijG2RPQRjcNJK2cmVQgPHRydz+FJJxxVpIzZXDqXlRPxqFOZhLsaI4
WXkoLMrdjzGdNLwqU0K4DOSO1t5e7iA0RqNnHtUnD0vkQswrRd7SSxvV6LcciSMIgzZj/VF7EEei
xiqOJyqNwtsQXG0M41TcW6GWaTXdE/ceCfRXe3SXILy34Ua0rsdPGdIGwQ9WDk86BZteN+L14+m2
24XrXJXu6DhNlQ5WrfmH3h/BDPaeGPHGQ+MfUpYykkywCREVrDvIlJi0Rq/MHHm76saX0bjRm3qH
jwjI5rid9welSjYsTU3wDZg9wWtLx3cH4PR0KBA7+cpvKjvBLKLLy13ug16tdyBBsQu7YsvKRw9s
30PabUYlXrf6Wi31LX5/DxZE1ccEYMGsTlZNhowvbr1VOrXUutcmAN1thy9eCO1KFdxpYIHKhk9d
flOkB0jyrjnZDZRuFQjnQP+qyvELstTKQqhNDJsuPvrV/ZBDJlTBSCzkw5BhFOOtJ+OkBC/Ah1l1
BSzVmIJ8rD90tHIkzbtlMqS2oETcvetQXSPRLzWEmCVHXqWuK/kBjIl2aHwM2S+WgLM5vSmKX3g1
2LL7gpsfMylW7EXQSskOkp+sNAl4na5buwlE7cHR1mI6SwfRpAGNptb/KKQW3/cnVGMsSUZamij+
Oh4Ty9X135CoXJdNs+H4fkdq4USeh6A49RlI6Suyq0tyh3KiDeUBJHC6CVkkW9N70/PwSohdO+0z
u4u8Pa3y26EqnaDQLLeiN5nXWi2XbSUEsTVEhyRo5sk+xq2rd0w2Y5YbSSzeLd4LqoWOG2t7Pztw
3TAlejN1JeMgv4m198TrnFLa9om8HUGn2Df9KsRyxDkqPTX666A6rDlZIfVMg6Um3OwTTaNgh8E7
DdSpwms4IMMA7g2GproMBU/IEwPztA4T+cVQwDTdgH/S31IvuwliedMpoDstNSisxZtQPsj0JufP
mQaWThIslQguizN4Op79LuGVrMRK6zUqxyvZOCmtfhMFt3nslaYRA7VU11acVBjHAzFf0TixkR2K
Utro3bhX/YX26+wP4bhaIXuMIR6xVDJmqaYomd6dXFAr5spP0jwsVEOmkuf3aghcBfAfjNEoZCti
F8Lz/V4DrrI7sXY/1faMPXbCDpVdcQMJncVJL3XeHqxhVgQ0HWLXOmihpxd1MlApZNhE2YDE5LOC
3JqGd0VXr6Xx2Wiga8pAkGpABREUwW3h7o0gXqvg7+Dbui4fcbH/Khv1xkCSNySq5WEyvIa+nIwv
9+h5mxKcHkmFJ0+e/NSqdBsCSuyp455oirOwfHMbBKUQoBAB4r9k4jWiuFbiAu7Q1+gAOAAuVd/E
qX+cBsrGtyqyuv0SPINcNh80qI3/MTr9qLMiTuVzI8yyYdqzfuWlzzXe4iTZDfzdLYaV5E2CyNDg
An1p0gKe3tmh2oCKEeTperHNAJMhbr3hmouG/lpqlorF0+EQI+r81wmHulLTzuPBiF+H6h4EaanF
98q+BbCqBYmOYjGrwNMrNZfalEt2hUPry26aNRnslsVjIoPddAhutUjdZVlvX9/1S0to/gB3OuFV
NP0CeQEN3xzTbmF7ItIJetse3n05rdeqPljXDc10nCdLsIOjL3P80/edjoZONUaGpvbgJWDBQLrF
bR+fwcrDRUS2IfRviLyWqqfrdqdi3Pct/G5WWErwE7SVWsJsCFX3lJlSeVP5WwW0oqBG+gtTAAt/
AUyoLE4Nlj0dOz+CKXQCzIxKJm8h5OyioRUlTsNfr1ubrb9iLVGLBOYUg2NT7+bs6BDPjUipGM2E
oeycoF5JIID+6G3lpgLiZGJEqoitvqoDAIAKGuyrpSi9vDCwtH96liJMIfPSMGh0H0iX+h5qo+A/
XBK8mC9wn9WYhdYCXnU1ClI52tm/VRV8yCa9g4M2iryQlrdacGve1462Kh7+i8H+pTKvUNtHoZNh
RB/1ZfWIh5ZdnjAFeEt+snV3AxZpiJduFjZ0OgFiqJ4VtDWhB6zGiqu4UPA8MaAQbHdt7I0PtknW
mmqTn6UjrRPPXt7FGUTzt3K2CBnI627kfQuz0yQEAVkYUvXVuAOn4Nq1+BLwZO48YvwBtR2UsUE+
N636WdQaCob++gAti3A7EVih33trQNdIvzHuwo2/43Z8g+eLPdz/xeKiiynrKri8kBEJpyXvC67K
EexOGHEJ1RRjQz8LcENoj7XjfgQqGLd34JxZuF9n+42MypOsGKxyceKj1lKtSMu8PXlDsIf69FpV
IUXt7fCv22lEoWHe2pXyzqpfLEJ3sNVWrZEt/Yi5kwpJM3CJAJMIVgzB+UrtqhRjGrjlYxsQwTWQ
h3g6ND+Vuw649diJ7yQbZYe/WfIzq1P+dLbVUdeEpOCwWmCGurjPXkHr8+6/+M/TRMj4FNmQrwaJ
+4LVJV+FAMurzqMkg9XOYoZZbpvSAsF1u/F/G/4kpQjCVLCpYxbrut25w3u+xNPPOnM2lphcVC4+
pA24ddlU4Ke/u9RbGP9ccm76FWdWlCLTix74nlOevsbhZow/rnsxg0hGhJztmfC5zEYvqqsGBiqn
vtF/Y3ZzLzmQ/oZMuWLh2nuVfkZLXDRLTgn9ND1xIVeTwmbD9qztrADs2tfdmstygDABfyqHjNgF
WwLt6jYd46I9sWobB76tU0eqX30opF+3M3uXMgZMC+YuVZDYCa4kceC2xdBNy5e9FYdmHTxFKCcD
LTh+gip26dE5nSDxi3FuTvg8goe9byMCcy60c6MN+Lpvki0KCKAj7UztbyL8zDfhe8ghZK70GYzp
AbDA9ENdZ0t9/tkk8cwhcT6j6VwitS1sTGSZFUhc+h1aa+jdLykkzd/LADsBd4SJZQjcfD9Jba1I
GMMFEHBK7dst2E+RMk26TCFG/4LFXGlanMud+mNOOFeg70anOsdnoC/cdZvc8loxowyy8U9yhBKm
ou4GVP8WonH2TjrzUYjGlDBJkfsvH0ExH5vNq7IBb6UFJQdbvjGeIxu0ldvrRsn8WfvjqRCTXMqL
Jh4mZClkQExvDxU00JWvgkO7mvSdwWD5YtyDzfF2gHrNxCkP5vsf+QFy60+ezezrv2YGmYj77GwJ
hKAt20Qj6AC2gA+3tuykdrH2j/kLVFogrIvGgGn87P/uVP5nBUSUWZ6gcQge4/YLDdlugaS1Ekve
ggsc0o30/rqHs5cnKifAYk+qS19xfvZF8MA4y5qxRRwXuQl4phlpS6Qk0xfzInbPTEw/4cxEJvsU
Txv4k95kBx9EwRCUoKcpIYWoHjTazfHndZ/mQmianwB+leIxJRZWeJkxPL3l+pS1oLtPPSCtk2yl
BcRAA9dduLNF1c0vHMu5NSFgldoPUySr9QmlhbUCzPBtRAEsGOpq3w/aVOMd9zKQRCN454JquFMy
FP1jI9nFQd8iawx+y4r7Mx6hzNApppdUN0EH6j0U94OkWI/oXel4LVxfobmTjcIJyDMxnwT4jZDk
DJk2tIrc1accAh5F1dmD9OTh03ndytyldW5F2HhgCNJOGvr6pNDWCWmMVDHMTea5raWM8oHlh9wH
RWHXrq7bnVZcDDgO9m/0BQFiBgLie8DhE0p8MkCiZ2SVmcToSobqIaiLB548lIzdSlDnWVjQWQAd
8nPwjstc1qFe9t2m0ah57dG4PqkueC/zdiVnXDa1tEMvQFJQWgaWLjYs32vBEYpaGAnlI+s8Z6yC
VdP3wIUQ0G0WGeDz8U3p8oVS1OyS4A2hK0CQ8wtcd99geoXRqj4NxL9twt+d/FvjoUkpOvDuux+Q
ha2fO4L8zB75vhxEqsHZmjT1qcg/GvTklKS2yLD3IDZwfa/n7q9zQ8K6R2NeMFyY9anu1pH7FtEF
EpC59yZHnULhMoryF9D0Io9CKVfhiB5Boi27b3sF57NGgxvtQpIsPbXm3AGzLKCeOJY6dFG+r1ud
D9h/6MejnlmYCXsxYOr6gl1GAijoUXOefJrGCYQvmp8r1DO0qjnVoEYA9sltursa3fo+VtZGoR0l
5ucLezSTlsGmBkVskOogYRJRrHnce6AuapuTxwFIwos1ot5Jb+mOpc+0CO3SRws21G0MVtxf9/Yy
Dr9bFi5nVkj4O9umOekjigKQcI+bN4+iFF0vtCdmyGJgiasK+WpOXPB8VyCd4k3eYwhyZ/xo1tFt
jby9eEx3y0NNl7f3d1OT02cf1GKAXgcbYapUTrWM8RNQ49Dh/frKzbxFvlsRsj+gcNsAr8XmJD3E
j5U5iZAaFhg1ts0J+e3CfbHkkrBPjecFHZE7FCOD17g8atAXAm/XdY8uj/J3h8TID3ibcwIbRClX
cYhnHIR/tPGBV8eBvV23NfMQ/mZMHC+Rq7HEQCJWr7srb0Z6o1nZWnsE0goNaxSoMFKddouaDwse
qkKdptBTTfUnD3M32oIH5SYIqE1dZO4FkHN6tBAi85tmGOiacRxqsSZmeKj867RuTn2P10/0yTHs
2ei/rq/k5Y2IhQTiUgYpF/hmxbp/K+dq1vVfRn7H+b42nv/Z3y8cppoZXVqE0w0hI2ljLxH7q7g7
80A4SOWIkU7FgAdAhbgj3zFwt3AlN0Okvh5aqNf9mXmyfF8w4SjpYwptzhQOAW4A3bzOgbRV7YL6
f/zqO4H9rxlX+X+j9zJ72Z45KhwwL/TcHg2T5lSVAFGY/cr97e3b4yS0Qh5hN6kd0Ds6/wWXAMGN
9z3j++YzF0rf/tAoRhDA53CLQWMjsZJdsqaPEH9318i6V/3Pv1hkDsy6bqBRA2J1YU9bQ4lCw82b
E/jXLQ4UwqjKO06fwrj7VIbPgUBWp4RYodS+pTIoa9PoOI7FmjJQ1wbQ5rr+c4QzgoEvtK1RnEV5
ms2cEQ3Y5zauOTtEgBrSaAR2zF8wIezthQnhmARq6peNp7OD1EMCEKn8oD93gJ7S1Lnui3CpXBgS
VlYyGOblNI0dwrxa+8xKldiK5SX+pqUVEw6JB0XCdiBYsRS9XwiOWP3weN0P4S7+8mPS3YCawXRr
XWRyWYinRiexg5r85B0DHAXg8yECXsi1FIzDXbc2t2rn1iZ/z1KCAAQsmI8bIUZZ/eB4abdPHV34
pC2ZmP78zITHWD2mKUzU2bHXbkPA7tn6uhfiTMbFoglRBtLFjg2FzA7Nju5Gu3+AbqTifo3mjFb+
hpk+s9cdtTOXgARiinphWQi7gWWZbkig1e5cwPjdEIR+DQO94IQ+SoZor8fsKeYuHuyd/lktPpWX
FleMx5h2ktbD8Tx4JaC4qGKT+5vrqzsX8+cxIlzPgYtp1xYzBYdocCAZZZbZ4it4LugR75BjVtFQ
5mLQj66sZhWHJmoEZPAD+wGA4tpz8ncPeHar+VB2rgnJ2gc0bppk4QSI+erXDp7bFo4AifGSYIPL
DsrDYJXbdAWlw33zY7AT23eW+nJza3luTDgMIdgm/AF31SGNoDmscIhvLHU6p6fe2Tftwh/hLARe
KodQ+2AHMEU5pbHxreiu3QBGayXtOiKWcWoWlnDJKeEMUNb3comP3YFQKBLWoVXJq/89BM+XTQhz
Wtdjoo6wgLkjQG4CkD0vXCFzB+ncghDkQIiU0agjCvLwNY3lnRe8ck9d2pvrVvQvJZmzu3BSI29U
AiuQwkV/xq6sEMMEWwwWENPD6JiMkGtQ2GkW1m/JrpDg+3npsoohJsoWLagkXCU+NfuqcK5v05IZ
8v2qB79nqakZonuQOtONkbSVEIbql/hNr8cb5tK+m+kTlo55glV0A3yAGbRv/MfrjsxbAMmIriIx
AnXOdwvQL+1cGvnaYdATq88+SPbjuoEpYC8P6R8DwkqNvkd0V/O0gyy7q04KkRYFWzdunMqPbdK3
dgDY1XWT85vzx6Swai4wkrhkYbJS7oaCWtUAVZ1OXThH8zf5HyvTyp5FeOC7pZyhpnHQkpOflndx
/tCC1GP0IItRLF084mv533fdH2uTz2fWKjll0L6GtdIedCtNVqkdrqCi2lqF70CnjdjpK0izlyBQ
c1csx1z6RNSN+Woxiy9KtwoTFUspQaTIoU64oiEG90yI3qG55En/De3Z3Pad2xSuQL+s6rQgsMnw
NNN1izoRlNu5yR3yw793oQWXsC2YXhc6/7MJzrld4WIMytFv6xh2C4wO5cYmZBh+0/A+BEw7hsiq
wVOo07p2oFfb6wE7u7tonGvoZ8tA7IincOxLcFVJXy57h7J8hJzBNOdLbfeYls+l6e7/54LSV0Sd
2xQOpjeQwu+SAZkIXaE2CeUnw/Ywo3LdtYvNBKUBqC9A04yC3yRa+z1uYymKQsVvoHhZBXatGr+0
MLNzJV448tOn/tstM5nhssw1FFs0XGTfzYD7RfJpywpMn8l7A7oFEPQ2qeuv6ogtxcn0d12zJSwc
dENzkLPLsKXpGAf9kfaKzd3Gkit/NSj7ICVb8Opi4MoIfl1fzIu7VPBSWEzD07s6isfiGBS6HXfl
jaKNVjrWtqRo940B6StvSSJRbOMrVLApXHNADqfxWJHiKKWeRZpEMytlvE1c+iPyuWVE/pq65Zpr
5F6tQJsGSfOixkAw5mGu+z4bSBxaHMSY/l8TTqc/GkarFFpxzMLeziGfAsZTA4MM/8iKWCbpfZA9
M4/Dio+BmWFbjcU2jJ3rRuaD9T+ucCFY9bYKVLmDK6MOZIQn22n922379TRYdt3SwqJxIVQ5KwOJ
BXCnAjmRqwIqkK4K4+66kcs36VeI/PFHCMshrXjTG/BH3unRBoJEo6m8RE8T40c5WlQFOMdjIG/t
NurjddNL/gnBqYz/71+IcSc9OmCG38Ls13Uj019yed7/uDf9iLNPr5xpgSsDZHgMqmqfFYYdQ6Xv
ugkRhvvvU/bHxhQyZza8svUgpI6Nwugi1TG/bqa/ylOzngiKYhMcempih2StgkTVvV8iUV2KR+FV
g7ZeCyFkOKgQDE76kLjD2NrIJLPsF3qFS/slfNorRYojAP6LI24dFA0eY601o26h0bTkjnBTkNyr
NNATYi1VYrfhyiWfmlpYQ76QAC44I0KpIqZENZNgp2PatgieS4IBesgVXg+NBW9EgluPqU2vKrCS
hm+VhpG04hCxXeSv/pkZ4aYIjNovOxVmQuhwqi1q0xrKEoqEUrG8kO0seSRcF3UfZUoyBQEviEO9
ysxcTKWCmsD7fd2naaOvHFyR1LYYJOi9+DCkQZ+0jlyzwrwl9OIM+jSmv9QIiTrwJddtijCHf5/k
L2AFYAQXmhBIHHNXjzqEOJQX7G60+m21lhzXN8mv2oFeLNTdVYuY/p20TFE8f1X9MS6cr1ZqOtlX
YBxqYyarfNPvsyUHZ8MekuYAmKOTAfDX96uqAyIiSsoKYW+5Lgjpo32FITDAzcEYbJhTeo6xWtdZ
eorMmEUVQZGnHA+NeRGGVYByj3QSsq6xT6d03IwwuhQv0TZePOrAqw7tKxmsYsgj8er57pwEdEjJ
SxyDwGicLsisLvkpGa1ZFXcJxPaux8qcS+fGxN0iYdXqPYxREIyVhcUw792Hzt8YQaERLnECkevv
HtFaS6ospDgEGHyunuL+6PlLQT/vyB8bwmdYDxKXp9l0R4GxnfU3Tf/C8XD7Z45MP+LsE6loLcA7
HlL8nt2HkJ3t+LaEnu91IzMHCPv/x5Pp7jozUkllloQMRkJww0jPefl5/e9fWikhvsKg43IWYKXc
7h2DYWYcPYP7/5/ZEMIqBIqvURsVNkBYwGrNzN3crOnDdSuXb9avo/JnqYTPbAdNCp36MFPbA7qY
SWX6CqYZ2T1/bZ08tcnGi6wlau2F/RElYIpGK91Uxv4kgWR16kTK98/CjArJeQdCBfAu4LxwFkNz
4VMrH/olouSZL+B5lFHhYyv5pW+AExYHH8PlGIEE9eShHRPH1d6ub9JCuIlirTIBeJJXcMbgx1FD
m7B7A+XNP7MhHP6x64ckKrAlvn8fY+glx6yYtDTBsBRt4ldHLxsFMEhYQY7l6L+N/SQL0aziN7Iq
rfbzrz6laBWD8I9g9Fi9oJdEuYK5A1GKIwjO8WH7dJWFNFUcL1SAYANuGthSEOVOmu/CzawaSRT1
dVgdVR163Di0iaVIwytXfKcFCDdNjF3bJY+gHdkkcf/L1+unkIKkwbBJ3W1RurkJkmgTo4kODpqQ
Bwvp7cVRw88Dvg4y1BgPBGRTuG/ToGo81SuqY1pghlSnFrjoFm4qEYnxtQQ6nZyfJrcusNVBJqmx
EcAGqIIP1SHa9Bv3RnmhdmOz38lHanl2n/+vV/zkF5g9J/p4zJWLCXUW8rLxY9j0dfB25B8xW7gZ
ZxfuzIBwuhNWBZnqT05xwDoJarTdkkD4kgkhdJJiSNxWgwmtBVFHnJisof9wmaafcPYlbDopUeRm
WiblgQ3HPPq4fm0suSCEl6S5ape3+PsDetdE774//EMHhE95UCcGoJwwQAvF0RiKRuGvv3ABo4fI
FDVCVZGRIs1dtAJ1WMD0M8bkA7MgS7gVMn1uvr1hpmidElG0ZsB/+fXnZ9ugyWWddGFZHSun9e3+
5pX8ZiAAtdMTOKBt/Rd/ggQh5NOHFZSYwUGCE9Pxv1nJs98gBHQVqaOalPgNUolBZ6B6FXD6XV/K
yzKj4KcQ0cMQhAn3q8lPFwqPICBtN3Vilk58H5q5BeK2pQGli2/jl0WwB2O0W51w8N8D3GP5EFV+
XR2jGuDzhy58Upa4cGdjfCIo/pcJkT2U1JBkaimcGkD4xZLPJlqoRS8ZEJIVQK8zEhMYUCLw2GPO
n3ZL454igcS/7mgdsqkTkAvs2cJBTXSvL4k71kcuBade9d7lxj9lEcLdBZfMqChb5oEMxKtWSSht
CMlvi7Le51CmjEf/R6prT6CJv2spB9w3xIBoBxKuoF0qD192b6btxOghONk5ZlrEd47eklCtFLU+
unhFER3vgz62i1TZ4beD0Q9N4JLuchofF0snF29GWAZDCTZ5ugQu9MV4XBS9wsr6WHpKdMxxF8SR
5kQVcQiUx24pmBiuH5ZZgwqB+ipA91Nr5Xvk9ixoSe2S+ujRDFSjEB7RuFlqhtMhZeiqv/icQVkT
EmqY7GTA8n23lvS6UXtdVh+pPNjGOO5cHljXHZoL4zMTX3t7dskNo6ZWcVXUR9/dFe7vQVsoOy79
/cKClZ5hJClNERvxDm02E9RcC1tyia2ZguDPKn39+ZkLYVHTIU6xSm5ujTfxasw2BZjDVoPdbWMQ
IoI0tFpYtYtXhGBSuDLRSeRhD5jI0fUjcMmDxaA4dbzB5ND//CoWLE3re+Yc0fUyVeO8RkYDDquo
sErt5XoEzF3GBtZPBawK63iRbGKAH6WqpD6mLWils43sY+oq9xdWbDbfPDcj5ASZWxqaS2GmBPsD
6kfpSjF+Gk6NUUUwzTy4ihVHDu/MZIF5fTYAz9ybTvTZAoK7O5JDEtUoFe+jHpJM5RJAYPaaPndN
ePUbvSd1HCQhR3pXvA1vzbp/T8Kpbe6ZRWH295WtoOqIMSYpBO+kCb4kyL8tgb7mj8GZo8JlwaIg
HACtr4/Djli+1aESaE9jHoNd3gXHJXMLyyreG1XKeujB4lwr3b4DkF+T+FLETLhoMf8yIEWOkAQ3
9AUHTE9LfNF4WKPqVA02lKGf/eG1LIpHLU+dsWQgew0eE5IfxiUk2MzxxkAQSsgT1xnKhELMYBwo
KBReY9QjwqO6umO59paDRFFv+f31w0dmPijfTAmxg88GqY2gLY9IH2zPU3WHGCW1AVPsTZ/EH7o7
auAb1eIHDPFl1pC8eEbWmeiEFxvCdSfj0VGT2U/eRyD0GybyjzR6G5vK2DaYPnYx8NnKO1lJ7Bow
FjNQXXNU6TF3lw74zDUCiDdHexg8/eAEEVDungs2nQHyM8cWjMujjyF9BAY4WK+v16wVBfrtE6kT
AYrz+2mW8rKU4ixFrlqCKT975KDlieWFK2PJiLAnUBary5pESO1y6ZjgdQTW3n3WLRRvZoKMq1DP
kJG5IMMX4ahFMfDUCNXy+MWmzbkpIdjq9CFOluYd5+5e0MJQQriiqgSdke+rJrtZFHtQRDqWQGfs
ghyAQMn6ADvtD/TMXFPbQ5DSzhZWcc7qBKnBjCvqLAqGT79bBXd/krkKsvz6R/MWvIWnbBe95tDu
+q0ZJgHhul1ARhdl94UYmbmavtkVvjRG5rYAZcDuoDz2bMuypXGDuRfTNwtCFBplF0tGBQvhtr8B
IWRq+rZhsbuJRUR/8ZYnOqaIE65CjiFPmaMBg7lLkf0Po8qlRhujPOpPNMeaqaa2Hm0/nZQGM8v9
5f8eVl3tsM8YND9LZdm59VQgEMRwuPEfEf4R0zjmvgFvAxd01y9+uVSNmztvZwZE5IdXcX/MGxig
awLBC7bPoOnppC85pvCBJk6hf2kZ9rC+fpVctgvRlTk3K6SmNaQLC72G2cpRVuwmcoLPDJcu3UDe
yUD+SFax4w43mHVNdacxqwXc1MKyigARtRw1UkuT+WBbsIdhfFjwb3ZZMUFPIL+so2Eonj85pJ2e
/Mu/H+U2gnC15/ADNUE/Oh370CmfliRhZo+GcmZUOHyEFqk3DHgWt6saTOtWeEys8TCpR5S7yJYV
Z2k4Yt5L9ETB3gJkMxfuNlcjUjZwGCzZM2nu3PhJUxfeMLM3Gcqx/7ExbeVZDpm6wJpSCVUY7c7b
JE52G9xuyYn8mqScFMffZTqkZ67v3pJbwuZFHYmMAbPjx5C8Q3mm9h6MpSxHnAqeygt4WP5xS9ir
qOuM3m1hg5nx1ttUEJwxDuNukvBd4n+b+9gRRcd/MbcE2gvhrAUBidKEoV4XDSOYkJ8K8Pnl9CfF
F+D6ul12K6Ze65kl8n2vMi+MU5ZjrzofZGigKA0s8DqHNsCz0IE1FckJIC6xLFczt2HndoU4zMIm
rGtowR7LxoKOyQYjje/qJrHK/VhCHRU8heFO7ayl8J+7Rc7NCqFZah5oizjM1iwwZf1G0v531IGw
okIoxuOYVHyAiWnWI0tt6KOsos/+Xl4FrZXZhW9OgpX1z+sbObueSFU0TAUBNC5WXw2jGFOdINPT
2ydOtwT4qIw/XrcxPYnEz+qUDv2/DSFWAlo1tSa71dErIpNgUkGLoM0is3XRs0dVO6hyvZe1fHvd
6txLDRS0f8wKoaLRPmhjN59aL6DjODW3NSZnOrs4gQtmtdS2XVpHIUDcvsF1rMNYKH+60A2ou1s5
cxY8mj3eZx4JIQJi24x6A453uxpiU4JyjyU/hXZiUTCLQLCqBl/MR2B3L0vP0CXDwhUWsqCUDbCQ
H1XFMHn8u+C/pOTekJZyhSU7QsZHk4ym8dS5mrTHFDtyMFTOoOuJgoJ86lYDMTXIaSAVWyaVXNpA
4TUihVKYxTVM0zVIwwcnAZrzdtxLVu5U/0falfU2ziPbXySAWqjlVavt2JGzp/tF6CTdWqhdorZf
f4/6XswXy4I1MxdozDx8QMqkyKpi1alzILC8Q2XBTr2t+LPqV7590UU1gRUBuKhrXD+mQfy2+cjk
jTOzsawlB4GQiEzQjKLxjeK5y57b7pe+1WbY+GhLxgHIfAiTNF/vvvgK6YMK6vkmysykZO7t87+1
loUfIZUEpSh5vtA4hSlpIVsBJ5l83Lay8UmWZfYwnySecuwYqz4G8jmAwue2gSVb1N+EQALUC1VF
MOBclQJjNdXiNJSQ54Diu2fji8QIfFIfnORSIqaijpYKzQdQVIDgHkTzfXAvJJCuQpl9klO7YaIJ
clRAtjrpq8+aX9DgcmJ9+Or5IehLKKFkk337J6/uPFr4EGyemZ6XFfIpHAI9Jzo+8QDRCtSWy+I3
h7b8/8vKstgVdl2QZhmsxPmZcwHCLLklC8XGKVo9rv+sZSkeXIy4DRydcZQdHvLiZxB+0vA92Gxh
bGzZslzO9WFCcAKvSBHv0co2C6jnRYKxsWWrOTNKPpom4d0KitiFx6xlVjVqYCAfAuQy2euH8iuy
Kk89ox83yxFJdtqY+h3ZKRvPyfX1/WN44S8nNa+7IYFh6LbU/XtSfdJ0o7SxZWLhHMNca7lYw0RB
vNh4LyBAlafyxg6uH4d/rWOJcU5i0mf1vIFZDEjwCBWLXveG7Lfci4+3j/fWt1pm52wiQ41GbeNX
4Mb4VX/N/e3gmcXH5HVwWtDBCLJZ91a5NaF0jb2fU8t/DokuXSbrlSonTa8jysR/uG7Jz1BE22c7
KAFBJLWH+IipeeIfxQUzwbbG4tpH/FawXHJNtSOUI4ZAbHyeKl5V/ewGyCKRfONSr1VuZMybz0gb
1PiW42VGq4dGlQkovU2TC12/91R7zrDWTAN6pE1fNUiM3f6a88VaJrUotoHsCau7xtGWeQYmAFmB
xUB5GbLIgbdyIkgAVkJmZ9MWJ+baMf1ubnHd1CCWZAahQn8AnwuHrlATPubVH6Pdik5bhhaXDg2G
rqwp6qXMUI8d1VCmkS2xgsibtPVaXX0ZQ+oboRD8KdcItJ7xMOBjhBJi/lrU1a6FhshU6I6htscq
TO+msgGFSmEHYoWfsgX/WlspKhlEneVuUbSdT+63ckMTCiloAtET0ERQpA/PXGnMVB3QINtg85y3
bHlUvhuaf8g3Q2qRVTqoQGq/0t4FrvzkA3HTqHwV1OSgh4ndKLUVtNru9gFdy2O+W11EBvBA9TxW
h9ovB8PNKLDrw1YzYnUH8d0MXYT+9lWbHn0+qa5TqUYopUcDGAmeNpZuNGjXV/+Fm8ZM/79MLVyY
xqqwo8KI8x/yu3T4BOM83uEgFOQbH2vtXgM8R6VZsBolvcW2JWNUU7FGU6qjH3He2qWsOAAHmEIo
HRpmuLc/0rV3BGsWdg7nD+0jkNlfHo3J4DkOhpGcGcK0of4sa2g2ylsB4HpNl1bmo/LtABp6pJbK
lLAzXqjWwH4kHFrGwNJ06aecb71Sr8/dpbHFtUKRWeddDmMT5FYqlJaV59t7tgKEubSwuE+AIbSQ
OQ3ZGRMTb2ISPeGkO0ZAoX5T4Aa3XkzFYw1molhJNy7VSgy/tL04HmJM2z5XY3YuIujWmvKxeOCV
2e0qu8Uct5/eQ84WNN2b8Ivrqwa7OP9AdGqaDJWVy0+YCaEiTkxOzpLRm5I2azVDLJEmdjupG2tc
O5Mo86IDIc6tWXmxRDJiVE6jjJ0FaBzWmDSeoJEzVqVz+zOum0HoROfKQINueU50pUz7PmNnijjd
9D+MOjUhgbBh5dr3Aj80d0rJrKB+DUEmOZHYiMUAZGjP+5WM2V0O9vG6j20jCyDimO3BA7XhrlZC
mwY+AeDuEF3QeJQWq4uhITyRFHgyBYVKI5RLq2gDDGWpLiuRlsShpw+DHcSQiJPoHzlSty7J1fZS
SYVhMPFj0EdGG/fywNQQ0Oj7isbn6EhmkXoLkonQpeUulK1t409tlRb07bSv2x91TkMuQh2sAu6M
t62B9r24bEZWaUaYiKn0M+YgrSyXDqwo7SiWbX3C0CUlhwSf4LbJ61I0kAN4U0tAEmBWy1iWMDuJ
abKgoSXetwH0IAw/DkfAkb4mgVotqZy+lXc9kuqmlCBsjptJ5WEAAxs0+9J848dc7frf3zJzHGB2
RIG0zuWuc00ci1CZ6zlDaScMiDJMxelbb5ZrL3RpZgm7LCXKE2CwkTj1mTlko1Oo4VszsLOu81Oo
6Sc9g0A24khQl3aRMQ+9G+h7Kx5Tpae229/+AquLBv094IEgeCDLs45h4byqqgy1T0U1I7yk5f5F
yh5uG7m6yFgyiJXBT04U5BrLBhSLsqbMtbjxy4hY0K8w2wklcYMIj6wf3FoHe0fdQv4xFraIfq4A
Mqoko+kF7ABE4a7fFmCvHoWgCbjPs8qXoGxKww6kRYU9BlAmrAQ/MpSDOrlNNWyRkyjL6wTTIJPG
mkHuh/R/4YrHTMmCWtM4Fv2Slgin4TFNiB3zzG+al2kqXgQhObZqaU7QogAiCsLZIKXybm/9yg3D
z0BPGncbPUe4tctTjc4xRPEinaM1gZhXTuDgbyMzPKjoI48AAIbviQNV7K0Sw8oxh13caBB/AmRj
LIsbZS6ICBJd50cTtHrRG7nrs8zp6whqtxzIhiS6I133WAZv4vg5wakP4TEwThSAUVl529iEtWPw
/cfMru9bEhWXbBAa1ne+poBUs0+tqjAsHSV43r1RkEZEsF+KkNZjW+nbdcIzHwMNGC1VnmdIljD8
viEsFVXe+dCzdCahdwH8hwIrGl7QIsXb04RoyVM8pm7Pf2+ses6rLxw6TKuYEoJvRT4A0ujLVacA
rrYCGMv98JfuGWCAsiN3FrkIwSYaoo+y1Wm4DpzQDgQYE4sEhOYaa1wWYidHGet8XqteTkVrHHHW
6mEKrHFqLV4Eh3yoSqvMmcvGyNtSebp2ZjKBih30CyXZABhjceXqCQNlPB34XHQSM6iFkd+QfdpI
D66yOTxlAKxC8QDZAcEr43JX2cRzNo4l943+SYQWbj3zzmZHFQzp//H3m4svCiCnM9n3VRpAYqnW
Cl1ufKIBoGNwCKu2pXHP4gniu72DLlxuigxq1G0TW9AQsblkPMvxBgjjer0KAQ8mPAjmmsFes+hL
44OGQC8q3K9Zs4ObPwwqBtXJ5Igl2Vrx/GS6PLGwBSon9NzpXLFe2GJESfEz0EftyGBy7X4oI1em
2XSnsleaQEcnGf04y2S75aBwlzJb5dJeyz82Nv7adSsElXJkJRidmUdoLj9xojdQ1J5EDrQqu8cs
iz2ZHXSFP+c+nfar9FTwH26cqut5O+h3/EWf/Q3DV9kXT3hOQiKgwOg0DsIFseJd6ReQGrf0Y/IH
4VFywQlsKjvkvjYE32+v+frqwDxyMAWqG6ImLX1FDmlWoyxDgFVJZNHw5xQpVgU05G0rK1EBZhQI
JAGwb8gYQLrcWXEcu7Yvszka0c/REUx2gDSwamun3gaXlV97/GNraatfE0hIXFlx/rfwClpvxAUq
AS1wioh9DHo0wo+NZa3dEQlJMyYtdLxYlu+hNugriOeqLZaVP4fEaaxZqn3XWcqnboq/BmjMO6Hb
fGz5omss0Xxqvhmef9i3wEbFhPQBVWvA7Mrn/AfUyU/gtJzPSm1CxhpIH2djqeu7CcVblD4w0r7M
5WKNThAWQt0vxzv2debp1PddaUWv0POxiJmfUivcCN9rZxNZnIGKmAS5pmUmlSRJpwVQxcZwDB7u
0Y9AisxY2RqSWPuG360scoSw4GgnyBRWQL1RcYiQG9wrk3NufN3ewutsGJXub8tZeBfGAynpDMD8
qVH9aHUJFJSiXUiNqRbQ6cY4IK8icBVssvhcve9wVr7ZVeck6dtZiTlDfKywQDJrXk126UKDitko
J1npaAaQWbEnh6KVUbWmLJs53XAxaycHXEy49aAAoVdPjYnFLdV03ENOEitvX3nyfHtjVw3g1axh
fF1Wr6jmjaQm41DFmGOAwHWVGHuDdt5tE6vfToc0EcqM0EleXvSuAdmNqAncD0Jtl+AtQfLByhXw
Rra9OSIuIP9ww3Ha2LrVGwBVa7hocPNe6cpJUQAWpLDD2TSGfT/8oFDDmNvKtxe36p3nqWMFNXWU
HZZBoKmmuiUDVte51S/Jakz4FTv4Yha3ocV+Vlvz3+B+X1sbClaQsEIpAGnj/N+/Hcuyz1o1yvrW
h/D4g1gDMyLb1e/6TjHbP+1rf4zu8p9bHZn1lSLJQHY1K/4s4d6sbgVEBWxofwh+R/t8P5NHqvvh
QX9WTOKSI9ltKUSu+RfUig0Dg7IYBVyWOmha1A0PIu4n4msuO42aW1LgIxZuxNg5nC1zKBRU8A9f
EmSiC/dS84HTqCA4opFkFjx0s7RwuKS4cTxYQ/ly+8ysrgqIeWg7KKCwXz4v876ZIAOMN4YgQBZG
em816ZCCLCLk2gbEdHVdADHIczoqXRGyJ/mgiKE+IDccB1MU88dy+kz75NAKmtNsVSxWns1YDvAd
6LyiLHaFmW15N1V6h9wb/d58P2UouJmJO5ZmxS001DCtZBdP4EHrnNv7uXobNJBSolwKYodl6sl5
HUpAa7R+jP7ZpD8z8cwhoXfbyNpWohyCSt9fiqQlVl6tm1rARCqmsTSgc6vGwqC+PaSGx9JHQd6a
z1uJOxgOJ3NVei4CLb0KladRmUpgjPSJum077MCUaIvD15RNlgqhkyCqNrz0WlqEkQqJAEuLMZir
lxNkyHU5IQGutzVa46t2Fx7gxNzwDBELO3rYaoauBB6RAK+Ia40a/1V9q0oZ8qVOq/08+xnRnzlY
w25/sPUFgZYaLKJwWtryZRtKZdmXIuqk1BddxSK/pw8B/TOz2c+YccGOt8Y3V86hCB00bB2GbzDM
Ky+8cp6CHl1E2QjFMjOf7tIsNFNxY0D8GtyAviNqc3iwz4rQiJyXViKm10SgLVKCA1rj6bN+4Gil
3eVP9QdK3e/ZM+9M/tz+LH9veePVT/bN8iLbK+SJYBQQT7xRqKBCzJGQbBQAV1KFi7Ut/LCM+zRh
uhuHQoLyGAXhUMzcRAnsYTQsI5FMCe2ZNA83eqBrH24WBgN3CLpNV/U+9C3qiii08TXwv2Ypt1RU
XtRyE7y04kNQEkCZBaq6iN7L2axGb8ohRVUNV0yqTYx03uPxYRmP8qN24jY7D/fExGixYQvuxl2Q
rgPcPF5O6Ny6Bi34YmN7hakczCwY+Q/nkqbmIq4FuVtETvkI5joHnOfF1hvyGpCMkyphREtFBw/t
l+V9aHJsJdUwZGw8TUCRn6InZM2pGXxKJrNpsilosXY+wf4CaAXS2XmU/vJmGEpUovaDVEwQmUUS
3dSV/e19XIncmHtBQiLOZHJXkRs0xSWlDJGmB4NcPHVWKf3Uoq8w2ECCrfouaEoA2/OXGW8ZbQol
6iZsHxoeUX/PoqazACw6CDr0EgnoOpQAU5Cs9McpTgFCCO6oJuwCKSMma5WNDPc6FM2XAi9XSP7q
WPnCqzVEHBvGRNkvavWRFdIdxJptpo0WFLDeFXlww03t6et7cmly/tDf0ttKSuI27SXZz9r0vpQ+
tXxyDfGhM1pPHMuN9a2kLbgPRMLIio7/Q0/n0lqR0Syb8kDGvArSsR17CKg93KlgLAI564i+oSCY
W/D56ykxnJWZYgJaoSAukpYcHIMwgDXTgFHFC3fMSZ4ETHBb4q4uD4bVOopbe1V5oDbZ9aK1WXS+
PseX1uf//m2D5RYa2IEG673VO341c7OUBySk7Q6SrB6osaDlSU/GfsvwvJWXefal3UXsKgwCDi79
/1Yt7pg3r1Ta6RsJ4TV/8by7cHgQUBNBqLHENAOOJud6JMh/RyEgF2BR3AzdEaw8sRQT5SWH7Orw
wLe39toHXVpeHN2hCEV9AhOSH2hWUme2QrbetVsW5mD27duJGE1rpREWiv4kN7+DYNi6ENfBAmuQ
UazH0LWC6sLCj6LvBMYVQcX1+zNa4S53M09rztqJuLnT74BHv+1UVxf0zdz8c74taFImOU44zKl1
akWcOXW35U7nX7w4dzOPDCqoeHURfVmPn++fmIqT5Kt0lM1W/eqBwFPKaU+l4BSl02MBGJzgGGPp
IuHaBEesrBCV8VktcG6TXxVZpkTtAky6ir5+6h3NnXZN4knKWbNmyYUJg6BeLO/JlnDKSvzVL8wu
bnkjAJfEtVrELZ8T4NSGjynv5qHJzAW/zFa8X3EqMGfMBHMEc73LS4cXixZkkSRitpDaTfaBpyfw
UB+sVLcO6MrnnLM1pDIixevh+oCGUqaog/TXfc3XOzvRk+QWbugWu9uHc30TNTzTIXCMdHv5EuOQ
se5btZX8unHmym1hgRlMNAFw0bzcyb3N4LdqUZTR11DpWkeQVOPUj0yR/Omz3jcP7Rt34zPYAx32
bwzkXKe+qI19M7bwV1qIutaU6vPyco8XoAtAh1tFq/X2Nq7dACSeKFYp0M28Qk4mNeZ+pDKQ/DZN
gNsXDoOyRVq/kjRgJf+YWLgRRipjkKUQbkQC1Ee7q+TE7vBWl5SXnG/UVVZqYdg2VFTQugUmGmj6
S58lhCUR0MCQfZm5o2q3x26vgeqwU3AebCGyjIfJSZzY3+rW/s1hF54MhqG3C/7K+eW88P4Sy0Q5
6ZiMyl9a27Wxb0dMRNdPoF5waoed1cYB62Rx1D/LEYFuVgJLHv6b+HrxKxaeRVOGUBfDdM4fQD3M
KyvJMOgeuaUT4hfYeWPmuRMidfovWDzVeef/2YDFzpehZozqANMV8UKQfUdbnZOV3PvSwuKZKzCt
yEMdW9xCvNDBALMnWK3Jjt2f4jm0am8zF1xznCANlf5OSOF1tvimeRLSghEm+XLoGLqXR15kxY5u
68eZ4ieO7QaTUijCZP6m6ZVQj/I4MiVKdPBkL5N7WYpLSS0QIv43903c9iPWHGjVW5hm3mfFRl98
BdkBmTzMLciAFqGzsqwhj6EwBkJUiX4rD7aUhLs6TkBK3+wlDnFYGXVkqbK6mu8jfYsPf80FyUDz
oBoEcA2GuS+vLAQ6GiUPYJrScd+3P4qy20hk1jzQdwsLDxTqTV3pKDn5SR25WRg7Y/eWYEICldY4
Fjc86mqYUFQU6vCmxztxCXiMBZZmZVUTnw8DCkB1Z/Eoc6IMvAFE85qpsbkqOEpC4Qzpk1xjZDZ4
vO3VV9J59D3+9ROWDBtTL3Vj2bYEsicQYCWG8IzoYeYtgEE5AJdxSoBQ0valscUdcn2OQF2ogMgX
B1fRMVe4+JiQR2bABGUcd7R3gkNx0PfDYTzmD1tdj6slzoaQsekAyKONukRXxKowZdEww/CEfsel
yVRLdSfW0OrGAFo5hY4Y/W42Ne+uzurC6uIkgSlIZFKKSkbQJmYUPJEtYdPrFxIsYD3YPyS/gD4v
3GjcZ0kpBgomnP3uiD5q6gpO6AFmCCKnX80+Res9sVp7+vEfnpiF2YVvzUZxFOIaReaKtC+sVvZt
J1uoid0TuTgmxR9F6e+KOLJvW72eQF2Ynb/ytycG6rGlNDbol3Wu4Pe1qb+khqkcZDuFYmbwFRzH
HygMUweJHYVGmQ03b4279AR+xNu/ZPXgQtEKnHjIgkBsudh3CslmWQjRkVHD/iSJkIEZug9lguKq
zpNzqTdfY1KdMlr7fBukPR+bi+QB2wDaWbB8zTkLeqKX2yAOgOvW4KZB2FZRdtA+QgeazW60659i
e/OOzoWhK2vghkIDHZzbV1QL+ViMQV6Dv7Nzh9CLdxXiKKQ8axfBBao3YK3bKi9cl3LmBX4zubg3
TVGWXTMAP9o4I9tBL9QVd52J4J26utn9KuzYLd5uf9E1B4EHD8XsDJ6WAIxe7mkQoHPfRyoAZ4cY
hRx937toMHhbfug645yXJsvgVZnRKyjkXtqpkmmQJgM16rlkg+XNOCBnuDMs2RteQyuCxPjWg259
af8yuQQ/pOjJl1KK45LMNC6evmd70fk38p/VYwn2FpAdqpoiLyOZ0I20kaADgK/Whl7+DCFEEImp
Rwp8E+jYNrkrrjO8eS//MbiMW2Wv6lXHccd6q5ulTDVXRuskMaX3/DG02lNo06/bp2TNoX+3uIhX
zTSNOQuD2g+qxCzEp1TdOIbXONJ5TXjvzxIuQOAtK/y0TTUd0Xhm3emh4QJ11ggObX6jlr+38v/V
1QDOOeO25kf4fPO/uVNmRD18ONo0PP+jQUey6La6rdfZDZYzp4pzj1CaEYWXJmjXTbP0dOO3lb6b
1Anaje1PRp7lie+KevR6fLgM/Nltnv4RA5ZaFKPft7/Z6pZCXkUVMVYCTsBlYVgzhDEXA4LYL7Pj
UCaVOybloULl0dRp7ol9MNNHHo1aeA1HaOKS4Pn2L7h6GMyb8JdIX8GcAZzM5SY0TACpS4pgYWBU
GRvuzJJHlMEDJNXGYulVTWW2NY/PQBoAOfKypmL0+mi0Cmi9ytzPW/paThiTDr5IdV8IwQmSj27K
yUkKME6ic6uLBkvpSyuWu4d6eAmDwu7yyBSDatennhR8VeNp4OFOCSPDDIVsMlGZs0DkaHfdSzHV
BymT38tJxQYqJ1kHJsiorZhPD60qvfZ6ZAozo5Kam2kDuDfh1KedYjYsOfbIpI34FMoKKDcSOIfx
Dbi2c1hoHkDWFhc/bn+D9ZP4bWMWMSXmbZqLEz5CPAUuvrmXyNkOjIg2WCgiOlmCqJthUbis5TtM
TrwaW1d75baJ6NwBOogmNjqUC98RCawgQwT3qLcYllR2QrslSnzV4sGUAzDC+PIKiLavqjNTaohi
Gke1H9XZKwPUX09AwSRHflfHbgAIEyDiG1Mmq4v6ZnKxq0ylAo9YUvukYGbE3yNxa2B9LcVF8R/Z
Bw40uRZm7zC6UiIrqf302Nmh6oLJChFzRzMzaoGT6l5jCN9yk3ygarhVcJ4zqUXuA8TSfJMQsAGG
WdzccZKGMEng79s48nVaA/HegASBY4499qT0TkgqU+VHnnf3QsTB950UHu2qp0TTIQsn2ZURhxik
Ihu7jnrYyg/DoBwk72WMOFz5NAid9qxKee1LI3XUXnqJFTBaFCe1Aw9tTh8G9SVSakfrNL8LvrJU
NUdR9up4PADh76RFYSpaYvNSAzGl2kPlDaPdyVMiaJbeZGbGMujZqbHNWOMVquRi/A36JvqHalS7
zhgtqqVPtBVMqI4Kc3/EVcqvDKC8uiw9Fr1nKTMTaRfLDHDc9rcYjraKr2TE+KvJkbeYhMIMtNxg
84zsUKWBreaYliAQpM+UQzIEDouMPSji64CDLYdZOfACQoHuYVeelFDYYbTDrNKPhHa7vPvN6t4L
K7I3yLgPu8SCzqmlta9ALJ5rSAInQuxOlFhBuiuoZo9TFZoIhvdQofgcoshM9MgOg8mUjdYUgtFq
jN4VaQjp2MaT8uoub3ubhApIGd7b7JGgDik/a1oK2v0MjLmA18gGkAZnNckwzoTfachfM0BRKYUd
gFt2RRqU1noT3fXQ7GFnEut7MgoHIcM8SnziBKiZzNFAshJByLisyT6tmdMawCV1eH4bQY3zPVoB
g7yEQmwqZO4UsYPe3JUU/Q7Q7BgZNOlv+0ttzZlgxE/72z+aAeuXQUueqsbo5KpGv7h3pfgAyaL3
sdgpE/uFXqif5Z91gVqFcpAAgYY6wT7OeosJo5OMoCWQVTvS8eOT0mqTM+mZM46YrAzFfSqNJsb5
8IDorWE6JupdyqCfMf0gKqDNYIgo+OBmQ2KJCEQRhvMhf+hGIiJECALVOLDC4R6RyFSVYxBSh5DJ
juHFe0lw2wTPrzg1Bx2DZT3UMEYB/MwDGlFzVDtkCbEQ5H9SXFopLHcZRctWhfbqpL6M/VErQE8m
C548QeZTbhqTFGeN4UFVyI9NDAh7dej11okTw9UiehzE/JmL7S6qul0A3onb209XLziGX2ZWVRRK
/z5Av+VmtRDlZWf0c24WmkU+IIUufBXP3UJTd8Yguc14nHLq5V1pduNZmTAt20Q26yOz6zy5MhxW
3lfBa6U81GzYDYwcuph7YYxiMn2VOLWomJsZ2NBKMDsqnctpYMaD7tFIf+kNYR8AQ8MLjGKouNac
vwWl8ECn9FQR0ZoGak3inw7zg71iFbVw7MQIMq/QsFV+RuLPNorNBnNW8B5hKu1FktqxIXq3t2gt
9GBISAMDB5K7q5pnm7ZljcbSnFo+D8hco+zztoGVdxOS4r+dbsyTXyG0spbVdOCgSsGbzUy18dyp
+V3MEq+s75IcFsW09oYtJda/r/dlzEHCrM8qbkgXli/RkWgh0xNwp1OT/Sr3kpU5iR1CNPtvQaPz
dHMeNoicLSTf9RgO0odvhpfTuYEq5gXKYfMkR+8kPxpv+uj42bBQgeQHiqcpB0EfNZPOBOPIv9Fz
N9ZcDqrKoDbB0CBmoeZo/O3MC5qe9WKEYtaAM9arzQ85rxG7Cq8X/wLxQm0wQ/mdJJoZlK8laGrr
/kjjl1C8M6oHgZ5YTY653Nk0Jzs5lO/yhuzg7U+S0nyBeWMvq7Kt6ONzaeDvB4UbCIINiJo//+E+
05w2xUelxnkIT3Lil8V9DwY/UT5O+lNBMbxJc0fChAnVgpPS7PNOMo3xlEQHQ5tMphTHUMZ4Z6Tf
aX3hGFXlsGQX8cesLZ0iDM48HE6U6l4h+ygxm6H+o0y/hpQ8JNKb1Ey2xERbZMQMUgYFPYeI6S6l
riHX95gr+CB1Y8lIokM5cfTxkQ0QQ8ijP4IwokCMzjAtMRnFzb59KbPf3ehpDLOdU2gJ2hNrQRGl
PCr9vdS/9MrrVMgbd/HvO+7q0AIrDEkkSJEApnz56ahE8JZhKJ/ULD/lGGnisV1EfiU9qp0GiBG6
45qATlYKmkeuu1EfPxRFcy4IjZ2qjY8ZLXdKdWK5YWN006oF7UDCymsJ/6IyPIlCHrWuSLdeSytZ
lIynIXrPANMBNH75q9Ukl8u+NrhPcjissnAqWu+0cXRuO5K1QgVIWTSkkmiVIJtc7I7Ow1JuSxHj
JwfN5aBJHb3ujXm1M5NIN8ou6p2tSZu1GhrCBopZ+lxev6IXyNUOdBxQD/bT1Jrwz9XcxNXPceHq
lQ2t+L10J/bbkKS1uAXiBuBmZwzy1UgDFQIxaGtI4CCB6h3J6u/5KbHzj3wHGVrlEw9fZZd7dEta
c3WLMc0AINbsqvHavvyUcG1G3svAdc91tRJzi9FT/tbYiHbH8mfqDf8p1BR/ECEH/4vhZvRtFqUT
tOKBcAUPom/k1bmWqseGfFUS2YKcrHlEzJADsgd+MAyAzbv9zSNysaqEqUMsSDXjOa2Mn3UluP04
NA7gwzZGu4EWbDcuBVawci3wrgAh2QykvaJ0D+tMSmMRqj8D+DAzrTQJ9Q2u2Vp10LrA6zL6DC1v
UwzlB5Xdkbp0mf6oCnhUFHJyyNGX0wWMdEFwJ45ALBY3+7j66ItHqfqKaWipOAQ99OdF5GDAz1lS
L++Lwckqr79DqegkZpjzoe9qJXqiVuzyUvdUdXrSjeFBG/Tf4DC2++aYRNnL0HK8cc9aeTeJ7CFU
z2moc9MwYlsDaShmP7SoNEV1egtUwW6Hyta7yazJa61CHRk0g10S7SqGSl6smY3Gz2mMF0n0Cw0X
Ww8GRxJEF7+ni++46Kf0FJSBGUU/OE9sIr+BOdcK6g8e3vXhZ0afSDDet+Jw1NlhpNDgABOkWDd2
PTymk2RJ2pHXrzk9Zfy9L0NbkZlX5rnFQ5+JbiyeGMN0RVG/hhPpzEm569uHusNqYmTHupIdRjDd
T9L9qNTQE1KODXtuReCAxo+Y7/T2Ny/x7skeKwUzyqNN6sSKmODkeN4YQndok7sMeKgqK3dS+4ba
GyKlH0mdZfBjqr1mKTjg6i+Fcneq9kmcPob6ZOtS4LXy9F6CgmXisgnSM+u2Y1xzFgCjqvC80ASB
QNjl8TaSBkqeYEtEx1xBr9Ew+ySzhv7Hf2MFfx0NRhhbJlRFSSYNprhPGZYX2UKFuT+t3922gtRw
7doAnvZ/dpb5EwG1niyCjNdvouooI4XRpvx3n4oe+E6pghwOTI2ygVGM7DOL2l1oKGYWyjYJfjTC
G1COuEXKgXaJE2HgJhoB0yPnOO7wjGFWDblwTD0BNP9Ak9ScjA/alBbqSWarPyoacbWxAgt2AbSp
6EX8oaf8Tg8Kq27fGVLzsb2PY2KW/S9ZO4GuG8HukObnqE7MrHgkSDrqTjUDsUZZUrRpw0zIqFh9
2thVvM/LCO3Slyl5y2kAatfQqqLnVJh2KbsvY2GPS2VFQ3USy8SGcKTFgsCq0ntNwRMf8PCijy1w
a1k59DyjAGjcLnQU8SRIom8wcK5VdgkikK5sLYH9mBQ8uIbHbvoEctoUFatVNGuSvFG0auOHDEUo
TEmMPMVGdnhO3uV0R2rohXQHJYSgEZ7G4EhTzTgDtKt4YiXYRbt3ARPJMi2hCNObdfVaGD/Bnm/G
0VnrwTuifRGtdw18HAiJm2Sc9jVyvXYQzDSJwd382g6h1QSSqekofNQbgWSOS5eJEzDuc2eNoH2L
CdFF3CpEEkKUVzLu0XsyYwGjyyUocEa/V3AyyBYIfKWYdmluDjjfAsoYjawkqWLcV5r4R9TZndod
U8LseIp26Oj+avTOqgtZxrcI9t2UHFBRtHPdQL4piFaLmCA3W4Ol61uAlB8QCIJOwSLItUUQsjRR
we7QHg3MR0mZutNAEBSJhjNxw7l9T7esLTBPMYAIslbC2gQoxRDmto58iEmFzcC1RDaRMmvmZkgQ
Yunc0FmmmEE0dJPQpqEv5rKlFqEZoNqkCPQNzMcuAHscAxuDHzfU6pJ2N1LV+R/Srmu3cWTbflEB
JIvxlVHBkixn9wsx7baZWUzF9PV30YOLY5GCePvch8YM0EBvVbHCrr1XKMeXZMjdivWe7Fd7hfMv
pe3//P0sQNhiMtgEKxl9yMt1oDRZ2JExD8AB6sxARFZePuudZuNewNb/53awKx0YwI8np8opD13C
BjWJM7FvpOCky3GFmp/h5L6yqfVoq6a+l0hYWTz8FSfxVi7OlK0pw12p/U/8MaRPIgi+S8fkWE0g
GgII9wk3NoqKgH/6dmKNmQeDI8WSNuVK3XhZmvjmq024TxjzLICtaqmVFS/4eGpU3wziewUFqdtT
urw5LyPM6u59iqS/q+rxFITKTk2p17D7FgWy21GWixdZ7o8bbfZuGQHRAy8bTDiNOmrT2AY0dwdj
F6qlI4X5ysa8lnXizSADUQGQjjB/QlYcdqnlCLGVAhZhKXvLDAKP6T9cj1YS3OXcTSKBKvBAqB6h
wzqN+scZ2BhxGErCCKkcsEIg3VpCU0GOhpW5u7LoLsPMjtpeljSjVkBGFnYwY7Jq1Zoc9/xHeN14
XDDXAAzXngrfvhF4gqN5PG/8VVpJ/VpClpNHHYrN6alOJFstwrsmGV+lERJI+apFzJSfXV5eUz8V
qCP0SCb65+z9HJYQjchoPJHm8yccp+JGeUCZCjYSx2oH9C4y45V1f/VZ+yPkvC4KSehSKnuE7HYQ
dsoAGmdW8Ik2w4doqW66a9BeXMvsriV2qDOiEgtNQvDGZsNM/F5I/AweC8lQuQXK+pmhmH4JWT6Z
ZL/jeHT0uHHhmu0qRQLieUNW1tLyPMH04g2IUgUAgtgflyu2ylq85ifdvEaozEZKzTb5vL3T1yLM
bkWl4EahS9mkt2QbemTJ0ZoP8LVdB4zapC0JPZqF7ICCVqGopxDUjtEGGZtHXD5mtNoYuzaOyWwT
AFHghxa46prmrRFKKD9EL50Di5/HUTdDV9rCduQcbqBTRd5X0UpXDi6g3r8RlIByo7t7+XXqxhei
Kouw0b3RbYztkJhVYTLPOHK35t7oaC9dYsFYmdj+ysK4ks/JF7Fnhwzzm0ZHRjEBKAWrPJaRpVrG
64S7aVG6f6rMyspiF1n4WuQrnxOBUejBl4RQwLwAQoRMD4sSiipGtRt15OTEg9ze2m6/cgFdRJk+
94+j2shQnUvDiagJpFu1xTs6vQcDxk280ha0jZHZqWPY/b14oms+gVfOU6xTiEIB3ofcfA6OYRkN
tYgq5WmEQq7PBlOpdfRD78AYoa2TrWFErixcmFTjJYBHAJCwc34Ka0YRfhhSeeraf3gwVZFfb+/w
a32Fb3UTDSpUoNeqs8u85ciOWK2V6Cvk2x4np2pSe9yoth+AYAGEumIVnm8pKNSadLsS/Opsgmn7
v8Fn+UrbASQiBgiOiRyha+Yk++wIgJir2pK6ab/qOzhgOfW+JlbwuAaAu7ZBv+HFKmA4kLadnd/w
0gs7tYigmN4oJtS+jnIpmFocWU2w1jad/qnZjTiBcaeiGYCZeNddLlhRJQoDanSAr0VtFlq1USpu
5zQ8x7Fs5azetjHwkj5bAQRcmd5JqgOCh+Bt6YsCs8/jgOf+OJxy2lhC1Xhj8JXRc8Vbm4gtBC8f
Vr7nckphqQLVWuD/J4LTfJw0NUKDJJ169HOUENry5I/8qZdA889b9pUS0ZED1daL/MXQO7v1BYsM
XW9mVXQuoalrFr76ItVrCiLStIwupx/PW/wgDSBvuNTMc0ial30X4cFzrHjqqIHEUEIQ7WBkTp37
qFi2o+s3yVHMRq8YkgxNn+qEkvUuRimthWd7JgZWW1TwqknMQWstoYXocdD9rmURugWFvTKLy0MU
txQSXlyH0AhZVJFzXc3Ric0EmDIfBKvdJk4mA4RkGVCqTO6LM4tcaOH+/Z0xRcVzCIpUSGbmB0Ei
NkMvdojauq2NVWnDnvSB7YIdLg0LRCubQ9XxVVoxXrlyVV2GnR0BxkhbKCkjrHhSPX4UN1q+kWJv
eE+2go2iV2Lqmjns5cIR/6zM8zJPRWgIdAJ5q+GAnVMau1gnvUbZiM6myFFvticcbOKJXiPtJLex
1vVAl8f5FFHFkT4JKi/AXkkv6H6IivCJo5BRJ2jRreqiLNf6ZYjZfPYUevKjYAyQZci3mlt61Sb8
Z4THLDDZtrKyVJcX8WWwaYZ/XMRClvpIfsPxVKnwgPdRZiN82zPZ1drkuRWVt9tfTJoE2S43MuLp
6HvgPENDcf6yUIC0LeRaHSAJOb5Fr9oJzmZODZQ0rgzdru34mEcWlNfxgJ8oVflqI+vaB5z4ItOf
CYYxG3Dgd5VYoRh4CnLw+XVTg6fC7TFe3RA/Q0w/4ceciqTWBb8Qx1PITPjiibb0SSGp4YR2tanf
0ElmoZ3iIZW4fE3Efm10s2tKkY0xbuV+PGXdsBmRUQnZCkVseUHoE6sXsN8pFQdu73JwShlKftwH
4ymtFDMqPE1ITbT0TU1ZKaBeyWsuI013449pLFowODsJ+yDexn9qRJj65CALtF/J/bAtvPA5fZis
E6EcupJSXTm+MUYIO6GKhurenPBHqrwdtCoaT5yD8S4Idp7uO2GteHZlnyOKZkA6FGtx8XDyRbGo
VQ2lHvAvIrPzYpzXAD46ylcDZuZ/8dhF8gk19OkPpNTmZyXzQXEXIExy8lFlb5PsuSsOGf2nSbaF
mm7rCYhWctTC3+B766zsiCsTehF7tiPUROB63pDuFG61Dy0ym0d2jnAtDSdy0HbBWw/8x+PqfXjl
driIOtsMIdG0RqSICk9Dh8gkAPWth6JhaXfQcabq4PhiAoCZYLbZ6ORSbcl+YmrJy+3Rz1NHBUJh
yN/Qn8KTB9nLLD+PYlVh48QYiivNDgE1SVPF5hGs0MkITyGo8o3je0PV99thF1TkKa6BihHSOTxi
UeG43D8Zo6SHBcVE2xDdclfct61puNDjPyee4fiQEqE7YxfvpY3yjncskGHW7V8wP4xmP0CZ7oIf
G5gE3CdVhx/gR5E5DttaXrOrXKADvkNAXBlFP+j9QG3xMoQ85H1YGWA6gDQmupKT7QIQcxtzCJxJ
uyFymzXFz3lGjogTFBtiNKh3A44wi8gNUta6Dznnipd2ICb3eZSC5QzZijQrnUCsoG7s/7k9kYsb
5d+g4JHiwSotbXlgWgJtqgTgfxBi7GhfnCrdjB8TZoEUQz280IGVM9PPbrTpSuj5zp1Hnu3cMRDy
bgwQOY10Ky4iU9cnSJS3MsD5WTgPM9uqesYFv2IIY0DhfFe4mWrBeaiCE7y+KazAhrrq7YhXxwU0
y3RPT8Kqs02ZpEWeRgCDnkBy3A3IWw2oBMgrV9iVDQA5sf8EmWVyMEhTK8iJ1adRGq1GOWvk4/Yo
rixGCJhDPwcUGDz+5xUqpWaGPkyL0QhjgLF6LwnYEVXw+77EGR8EDrRj//JFii9FQUIBKRVdSjyG
Z+u/aDhPIAMH+PAY/861LwKI3Dj2llHS9wrobRr9vj3GK8cn7sdv93DAGBeqYV3AA4WUYBrJGtsz
Mdjh1W/nIQ7tsTm3ItlnWQ+o77ByPS+enBgoHprQqAfsDQzjed3dL9K6aYIhPxmxvuEKWhdD7tWk
M3BbyM9JRg9DVPoO+s+OMAp2QATApTWwuNlHLACt3yud5ukcoA9p5EemfY1d81ok/Flj9KNv1tqf
V45C9Dch5IbHyYSHmHc//E6puREI/ZEkkiOOUCErGX+KGn0vFvqh97cEvfoEshjQPFRcAXiX1FdD
uEVk9u0PNq2Anyk+0iYUSiDtND19J7vryzPZH+NBjI1cOXIhtykNX3V/w8rYHuE6SjV/JR+9Mm4D
6FYUoHAgw5JiPu44K2kXlhwPTxUNv0jcosvgoqoOe1O6HbTGgRavk+ZovBYfpazYLQElX+3cvx00
NOdUFVBASNDgZTi7bIEUi2Qx7vkxNuBuUycu5Ee3EL/f5H737vvnv44myVhMoPfhgl8I64cSrnbS
++MRFYhjQ22xeeBBdS6Mu1yVnNux5gm/isYIaEdg+2E7TCpJl5+TR1qN3nrEj2HwwNvmvmjiLYN5
lWGsidAsekDfoaA/MzGdtKUiaMWqWk9kvz4KTWQZLbzf6VBaylDaqMTfKdneT3sX/GJUvZPhGLaZ
U8p3BDxtcM1uD3p+ck+/REFLGyYVk7T/HMDU5ZmY6EnSHDmQJ4qabAAKWwkxP9e+QygqMO5T5oL/
XM5rlSpCFAdjc2QAgRU8P7SZuuvqzunaHugUcipUyERLyYo0ztWRob6HZjxgCwtA72BEfqmpRXP0
Df01ECSPK/LKirkyMqSb6JFP3qdLcKPexHmiGiFGpqRe0EL+OsdXbCNriPNXeECeo1ixjTWk6PxG
x3wC7Qt1V5Ta8W6bIx/6kWewY1LqY5q9R/1vlCydEZpyt9fFAksPGRgAHfDZZIhoLTmnYdX0DDrK
0ZFAQzaViE1zvCuIVHlZxp6ZGL+wjDxJWuiCk7eDCaAbsvJRYokH+ZFfUhZtC9wR3IjMPOKdBRG8
v7yfv38gHufYRcCcQ/3jcln51QDttLKLjnldHqpe2Ujh0Yd3XqHbRo52UrESb4EQnweczo8fWb44
AosYpwjY2HVqBrC8gpAZ1BvQwQ0cdSs+0ENtmNGdfh943J006iCY8xo75Xvurbbs5uUl/BjUXfHe
wRsXSdG8vBRX41C3TRIcJZZamhTehWFQWHLNzZD1Nl7jsMZt/zEgCz0KK6Wtxaq/DL1oYOdC14dF
HuCc1FzZh1xOmTsqj+6GOraC+tzV5T2kw1buneWZ+R0WaSz0ajWUY2bHsy5WYiRlLDiKJVQxSuGk
D4NqRcj9mNiZqe5bHWChVVwcQhGs0Xho9qPMnnDgAEuQv9/eHovDBT8GfQP0DiEYjYrG7MfQhkPw
lOvkkKDWzn2Khb65HeHaLKNvB9lI9NMAK5stb4n2cgqsZ3DUh95iUvFa45w2O7FEEkqPwNAWcX3X
l91KTrPIMqaF9TPubJUbkdZHAkPcxjB12Pm5SoP+MwiPnR3WJgNk2wQ0eA0NNE+l/o2KbiV2MyD/
82JlSsuuLzosZ3EEh1HhoSU0UNORVdMAgxAsgJXVNI3iZ+r2bzzA0nFyo++0yHnFrq0Y1s4ReAg/
Y54gfOZQhg/6ZCVruxoIpGZkMLDxWpSBE39iu1NCDhLw4bB8CrlkViF6Fm21AtlaXAvTh/tPpPm2
RPGllmiHSODN+yMzdelLGFbRK9NLbjFxP6LMcl49BHZfaBCFtIY5KqoldroD30lQF7NjVOp3ml47
rA4tkU3sR1J7LR4Gt7fGypx+45Z+HMQa6QVF4vgNORInXfplwCaVApiYkDU7hu9JWw4XRAJUgqEe
Pe8StrQKwRUSMKlD8LsRj6OYPQwQq04rYlUKhec4OKBJ46ljtJK+XB0kECUg8KOHANmny9sGmrwS
yZg8nTDNfZxXpj9he1GKFsW/lYv/3gw/Qk0/5cd8oiIHPVxDJAchKLZ9FT3IuWxKlK1UIhZ4snmc
2aHZg9GjFD4lh3TbbBM4i2+wt2ubeBA3joGC0P+rLfFjYFNV4cfAYlWssrhFwNw4jEbl6Lif+2pV
nuPqnoBlDZpzcHtbkADgZw6mwqiSg07YPVM59E6Y8QwZA1sKBpfIyUbLxoOsNI7OqvumAMa9XulN
Xr2PfvyE6e9/jBTezzKpBIUcRCU0U+Vt7FceYgsELLJNIElE5IMKGq4LySYAn0ApLtTh2KofRRI6
MdQYWAsKeGkVBGUZCbxDyJCPyHsgsnF7w1+5+xEcDYTJVQPoq3mup3ZJjV4TgktnYUfd3EbC9V5t
kjvDC0AlHV7Dld03rzehUjYJcONigMA67HRmbxb401K5j8vyCKeZc6XFbuFHVinmTimxXwbEAYJG
Whnk8sK/DDn7hLxHRVVW6/Io4bkXSmSriBzUocpBtdAKaHYeWL4t8seVqV0mkpO3JciqSKkA/Jin
VRzW3eqoIGxnFKYMqp0oxqg44eYXFUtAmyDigTUQciy0lYR6eedjIQFTjQsQ9RPUtC/XbM/oAGUM
hR6C2LBaqbW12IBFMHg0PTVHdQ3Ouvykl+GmXfxji4h6neqN79NDnL2r4Ie02blQRS+Q1H1sOGpf
vt6e2eWWvIw3W0KsVIqU5IQemvi5kN/ENcTMom2oTu9pkHlR2v1XgfByQKTseB/TkR74zj+ru2Cf
Tq1lELLefaS8g2V4MewNfFSnQBVeOcsXixUoBA1+ChCQAwpjcS8WUVuiIsP6Qyoadt3Sx6rzgcDK
iFsWAKBIwKuERSCaVbAiK7CY1Vng2V1VGkoiJXCvOAwCaOQ5cRm6l7c/3OLmnUIAE4jzBpIpi5s3
qiQNqoQIodHezNPO1HvJixvYaKUrO2CxJGeRZoMZcPpAtQqRmkQGH6g4oJrt1uIn59CqTNtDTVaG
du2zwToBRUtonC3tQGXfZ/lopAiIzK0oIUfSQX+jeRHahwhYpjSmZts9/P10ArKGOok+yVbPO1dx
x9CEpIgZFJ81cpdehvB9fO7jr9txro5tao+hOoke4BzPWXUVmMQ86g8lcLkxhFqiLHwYhjs6uimr
3V4gex4E3u2gC5gHgFpAWIAW/U0OQWfichMmhQJPe6CGD0UguQlJIzMywsAuauamlfTPiPK9BLt3
Q4wOtIDhfcP3rKO7QANDS+0+eza+tjCxCVX5UU5KO+oaS0lq5/avXDwNYEmFUwKtPABBAa6fHUWj
3wXF2AnSIZhISfxR6jzU6Ffur6tBJtg+PjQYKvMnVTRAuSdFCnjo2DHM0XR/EoJft8ex3JmGSlHz
wHyj4btAkRsyPH/KoZAOAi4LBsbnmJtGPVqQol4ZzGJnoqaPwgrWEmjgkAme301aTNU6r+SDlgiO
zCo3bCozEXIrA2I3h6LdyPWVkIvBTSGh0QGe92RwMid5GgUL8IO4fJCN4i4coJMAGZlIyh2mvd+e
xmuDw2MRJW6YpIHVNBtcouZqoRHcTP4gmyJXHgfSbEU5cUND31KlPaM/a98OuVgcGNzPkNLlNknT
KjWMNJAPRfw8gNKrorrgG9rKrXRtCin0NwB3AuhqoXcCzZGkGVudHorqScauK1j+S9SgHKYMf0vB
ga8HpEv/E2qa4x/ZRCtXWt6CiHco9GDfSKPTZa0VQInm9rwtmnPfcZAegY+Py37hCNUWcj5MNajD
ZJ3QP7lqavIjDtFNfZDvoZI7ScTmEC47o3pvTWD5+LyqzX11Wicz+GliQQibHR/ocMWsBQvvUDso
1j8Rs3/sPsNH+iB6htc9aZ+hY5B1DdXpn714e2OKwcjBAoVMNwDJs7Ad6cKc5pDl05vI4WNhhyL9
jErqUdk/cL0/Ji0EZqQH3oxeRpOdGMO5UCpWXgLLhw9+BpqyAIKpU8dxPnpBqBMhbFL5oGYyRLl6
U+g1tzKM+ySKnMTIj3HJXaKFG4GET1oRPNxeAdcmH90ZdBlxcS8N+OJSVaMcILVDBs5aA3WRkOuo
/H/KBoyJ/5tQANYC7onLen5TBwNuaQZr+EPe57Ety7iWgmyrM/Wc4HW7srIX2T+mFapvkyoeFCVB
wLjcQFUtS5AiZfSglprJFcEOtdGKoXNM9HhXS6vFh2vzCNw0RbsGBtaL68mXejkIerw2msCJjvrX
1Da1YJBq1+9K5oATET74JqDnm4ytnH0LxdxpD0/eP5PWBtzy5vNK1EbwyYhP6LPfeFdafpQ9cGCE
zCiQ9moYnoe0sEk9vETpcAzKaJcNkMkpun7LdGlfr13Uy9f07PfMzi5VCMSxqvB7hF1+r22SHbJP
6R1gMbsyxwMA8MBv//n7pYX9g/wDmKJJJ/7ya2t1WoVlEeLxFddWpWc2RAnNsjFsSSlXFta1qwYe
iyibAc4w2SBehhL7ZCxExqWD0R85WCKj1ppa9HJ7PFeDQFYR/odgTC2OZeyUtk21WjoA92WqyWc9
VCap1qqt19asjqI4XnlQQFiQItQO4rIhFBYOSQBdA5AOOnG0Bekh/1sj2GmFgtwMlBd0jvAin83Z
qHItoSyhB5JDmKuA60M76X8A5/KXQKFZoDlSTmFBMugd1kHT7Q35WYZi3u0Pc+1Y+TGSb3XZH/ey
lMQCnA5Semjz97CASGQziWt2lpKHR21cw5pe/0CgIMBGAs3Y+c7WIl8FMAcIGSr0QJRCZy5VncEP
t0kXrdwDi4fv9InQ+wJVBUcY4CazZe2zmAsiQjXQuohVYJGylW+zfMtMIVSI0eGcnCxAZqtAVAcR
KDgmQybG0h65I94Nh2BDN5GXELfuTAXGW7IrbGKvgtKHSXJrVar9Wmo64Q0hMI60e+EWT9SCaGmN
PLF2VBxGvlmbIN1A7MyHYI05fLQwcxF7s/BgG8UEeKeuFTauHtZIcUB8+tYmnT8jm0yr5YAXmITw
DEsz6IrkQCoP4jZGo5XzeqNXxVcBrQ84n0FaqLdh21daosxFqLlC5yTq/ppDOG0a3FiTAAAAkAAc
XX56oYG6YakgA/F/aafKbm0JHEnxt79NrNrNtuzPpGO/7nl9bSv9DDst/h9bqZH9XMOI5INRph+o
pN8zv4TOcrJN0uExLtae0t+bZZ7vYYQYHx7x+J/ZCk/ayE9TyJQexMf2TRtc6gqH+qBvw9Aiz8VL
/BBu+El+7farpqTXVt3PyNPe+zHSGJCK0qhRGoTMYy146uQRMKGHP6GlBirsV/TE74Q3wa7+DwTY
q7FR0548dEGfnFP7dIPmnIDzd+B15GY126Ow5iissv0eklT8tdG137ePyGt3FwRO/zfiXHQ+kqrE
KEaDHvqMWrryqkNRTdWebge5dlzhI4oq7i9xKc8hctD5KB60B7/vLbUCI2St/nklggqcFmpKFM+D
RWc1K5qqEsDJOsQjsyUC1VBwGP56ED9DzFuqlPDR10BcP/QxqAu+ABqydzvCAruOvY0QGjhW4Css
6d6+FOkhDWvcV3DPYjv+HJ6Sc2hHFvmFcFZiB27oSGZhGXZh+w/l5nb8KxfYRfjZHs/ZoJGkrfC8
7AtbDI9VzGzcQs6kGPz/izTL96kMkWKJYaDYYHICEDvr0Qh/G9kaou3KsQXePJYeEJno7c/hZooo
007XkQGMCtJMXTH7XN7GoEY28HCIabTS4L8aDsB8vNBBNVHnhM2qIUrZQY/ykDPlyZcGB7V+KYy2
zQhlt2ilfnvlMYpsEMOamlJ0WQGrcyVP4zRsDiWoDu0WJY5X45duTreyv8bPk5Y7bMJeIpWG6g+Q
tvOhsXgMilzPa6zNuDUrm9xJ5/JlsnTIDonn32lAhtjNhjyPUFsw4d9s52dhn1trd/KUd1xeDJe/
Q7o8npEBD1Dix+8g/X1QQsc4U82qemQEt20zWGrcOWK8pux2JRGARSBKK+hPTUyI+TGZGF2Zj0Sv
DjJ4++KdcEgfiaNZigc28DHfxWe+X8Pq02kk85H+jDmrzAW1HwnFgJiTBiS9G3YYGaZb34l3/SRc
a4U7zZ5YLoKTOEQzIQHkgeWjoQuKgiHHNRVvErfbrMrIL28pTAYWNxo+qA8sfGyJnhZhI5BpMpQ3
qbSovqkaJ9lEu8RCEQpMvycgWQe0hQ0r3Kc7vnJOidrypEK5ErjvCUA6MStnSVAVRlkqR0J9ADod
JOPiXkzY3dhDyyCl1lQ/AHAMqcJoBnV3TONfQgXAPPmja49jSG3wFK0uH81ogDuGMOLpmZuwMrBV
Pj6X7bNMUTijcGHSKksO3mgVbzJIJQ7QrIuaANXKaMNqEFLYKeDwpCuhlBFF3hCnTiLLEMnVoRH+
0dZQHlCAkUz2kjx4PrCVwGqFdtmeiO6jvwNnBurqHPimSPEgS+YU2hlaKa9GCvxR50RlZSXquz6l
24XZ1I8dg/YF3CaK4lyKb1AG9dN92ms24N8D/KhRAT8EevgQAJc56g9CvSubxA3Ith9eKqY7Cnry
TQKWTg2Qvlx0D0hU3yvhOeIKXNoaz+eyY8TcnQj9mQFmavUZ9J+JMXrQ6HRgrQJFycz2i+cyepJB
6lDybdDlbhcQixoQ8ZNNHERuLid2I6JsM/gbGVh8tdXtUB63Y4GnpM6ONCtNoRX3ai94tONwQMIq
7l2peKoKcPtZ8Eqq+C4Thfeogd11Kp6TPnR9qjpqrdkA7aMQXggbZN6QBW8geoCPFirPenqOk+bM
63BTtdQGyeU4ZscG3islNIRJdJ+gC5RTEcJ6kQUR8iHz92mgWkkj3Rtoc+lysVOF6lc/5s4IGwZ1
HFxJ+QAd0uz9V03QjlrTPDFNdxownrLqMZXfcg0a0pxCAD7wyLgvq9gVWexUvfZ4+678F5y8OAgm
ojfyfbSR59SCVGfJIGq0OhhBamtZs9WD7Be+n6OWUAGgHUiisKqo96hDmwLDR7vzWYSm70vUMCvP
DlQOLV+7a4AJFZWtxgnsTqDJXDc2RUPTTx/VYJdhhmATaFZ+/Jj13AqgkVfKGx8f3oecqD9sReG1
avmmkeINsIh2Emq2D1SXIN1rarXLpditS4g+9pGFIqGtFLlZ+lsdaCxBTvda+luBoUCKr5lhhbUE
zkbGHdW/eHsqtOeBBnZInsoBBhBeExzryhl1ySQD38SVslFCT4J3dVR56XBH2j2hsutHgH7A0hPc
dEcUP1R2yGLZJmNlGukhb89jjvZl8rvK9E1QQIYD9iSpRk1C8WxRW0sCwMEgEfQSz4byXJAHTnai
8aL0aIKoMqR8gk1Q8T03nv2cv3d+ZY1q6kgpwAkoNGvoKAbjuypnViJBtb8B9x+mFBrsEHJoRnHj
wDMY1bCPVP9sc7cYa5M0kdv6kZtQW9N+xf5rA6lbQTrndWaTFObfQ+ZG6r6FS0NKVTNt3zlzeEDu
AuD20LJzciYhQX9r2qPYiKaaJa5fu6zNXJL/UYT8pOJjt8orhOzLGmIdbeQJHCAOUKL05rXuqAn4
tMVwDGndr2GAYteILfqbQjafQ2VqHL56PT4UVDjKI3/Lo2jL1MoSWmNTdl9B8hjVL0OIIwiZWiIW
7gDbDAO1oawt3Fb7Z4T8SBFCMhca4ZBwNnv+mdI7mr9VMrZZAWXmFniVMHQoEDRt6zSNhKf7CCXP
3xLO1LoO74kiOEL7D6Ghq4JZpQvlRpRz+Ps8+wW0JBnxSFSeciHflizYxAX9TTSPZLHTQ43UhJb4
nvQUyumCqfJhh779ZO5zx/G1VKhnKMZgU8xoahS7Wh5tAJvMYoxcNWkhZPIltVu0HsyevCtBBwpN
Ay8B4oryg6K7VaGD01L9EqsWqmPjSZPbjQD52rpVbKK8NH5kl9KZafcNRxsXQtHAP1m+DpyOr9pp
QmyjJHcMkhwyxsGkDExJwCT2XWoH1YQVRpGtD1+6NId3T2yxeHDTAvlUjI9sPAujeFS6rYZyi3Kn
dq0JG2YzHnSbC7uB/kmGGKtvT9E1ltsnUo4Ho0tN+IJ4jQrhTaoBQCQjNQBAvZcL0WTQ4eTCc4Hu
iADajt/sGxnnWCc6eZJ5vg9sfoMUQuM2j4sND/vXkgL9I23wnoJue+M2suq1aeYUOvEA4DPjkFhR
Kd6FqoKaJ2j/wWumgvaP4kdCxUOQpfZYjXcReI0+MoMUYqp58BUIpRlEyZuk44AivhU2z0z5o6vb
QvzFqreqSu8jQTGDvH5S0n1dRrCxiNxIA5WAwSnlaASuJr9Bqs1NRBTqIcnaqZFphPV7GkZ7kTqw
+fOG8QPNGV69Dppq9Vq09yPQ6JN9k20F7atP7lX90+jeMw67R1zt+qaMP8YeDuR0cKKu99r42OGs
ZNqOgevaMMyhSLwBt3epfvIKJ2iJtQMDqazxNNSGwlq4M8hXRyFPL9aTnKymMA/qnyVUQGnwJQfJ
yoPRmFLA2c2AduCUjMFibWpPXybDPKu1HK/3GjdDvykgQx6F7XaE+9cwfFQluqrchReEFSkWNAWs
XAMcUHtOukNKv/CQNvWNQV47+RT3uOQgTwhSHGhPzzJJd1n/5pPG4izE1L20PlCu0r2ai06hblPt
Xh4eJf3cdU+RHoNZ51YNjuiOQNqZWYX6NBDJCkPVy4mC+RNssLLNVPC/avGMzjDIN9xBCucK0vCM
B6cl5YkTBMkOTu37Pt9EI6IKMfLZ8R29d5sQbqtQrYXe6AceWE7NlDtBJqdWKsw0BTpNoAl8v14o
a8BLrs2+jTYVEVwAu6yEtWaR7KPsXfa9uvI9MYwOBorzNAi2UlW7KgxdjK4GKV62WtJ7Wixsb1/g
V5PVCRWCyj0ehvPrW23BkTDKoT6EMDYAxsZk6mDGmmyW2tpzd1nNQV78I9TscQR8GNdDBaGqmMPT
6TxktVOKa3SgtQHNanOgowEKGIwYUBR4cIi2auWDBdQajdK8PXULCriKbgrYPBAQEFGChuD05QKn
eljqUcKQ6APDDnNQ7omvGaRhAI7ZGh7fgiftpd7aC+fKW3d6VAPwBb0W0BtnAxxpDSbX4NeHAFlC
zl6Z+HB7XN92Q4uNi1zOEFHTQ4lzNi4F9lpx56fNIUzrp07UbYEDNNQ8av2HPKae1hnQrv3Hb5U9
DSMvBRyrJroVjcWpTjch1X7xQENGJbp6PVhc/cK2tQrFOHVNZ0r9Jyv9XQNVTqkorSHIDnghuJH/
0dJXkBqxtTozQSFVUjq3yXqzb37DfsYsiyZd+37TTM3G+fPdPMfqwlwrIfr0hlVOk2XDuMFGtfm3
OttUP117My8JKyi+/Hgzq7MSlhKpSWn0iDeZvoj2tFxwP1lssgi1hN9rLZ8r3dPLeLNClhIFvoCG
fHVoUIkvnuoj27X7yIJI2lG+Uzehs8r1urLFL0Y4Pc5/lKfhuEqNgSJiZaMK4CpoyaSnBhsCgucm
Li30BVdLEVf2w0XMWS8IemxoCEqICW6um/v3WraGoLmy0YEkn9yHp1c9VEFnE0kHpARg8cI/bJff
9dB/pK7s5I+wxev/h73vao4cubL+K4p5xyy82VjpAaY8XTVNN18QbJKdSHggDcyv/w44Iw0LVR+x
2n3dCCmkmW7yIn3mvcfsQOXD49Fv13G0kIc8z9chKlBkoMBBtv9MHaaxoFVeKAO9ymkaUHjPdOoQ
aUxbwfFrRaEd//WyvzA9T+NNHf1p8Awc0W6joZXjq70DLYdsNBTU8sdyDHBIhst2x+ezZQo4uYig
ZAwkx2yfqXOviEvdoldq/Vrj1QRBHl8r+d3X7TqPAiVwHeV1nHDghsxN7OsWuYzCM9CNsLyTIDVR
OBjCH+brKBeScKdhZqcbhN7tljtTmG3zwrfI0ITV2g5lgPcE84uwDspgaUc5n/qT8iEObyjxQVFy
jkwx7KToq1RmVzARXLv621DUwdfNOp+DiADqLiTVUeI8wzFSI60Kry4zeDSlgRhgBpnewxIgYj1E
//+s7f/Ha/+f5B18knwgVcn+8V/459eqHlpKEj77x39c0de2YtUv/l/Tj/3rr53+0D9u6vfyG2/f
3/nVSz3/myc/iN//Z/zwhb+c/ANKA0i63on3dji+M5HzjyD40ulv/nf/8G/vH7/lfqjf//7bayVK
Pv02Qqvytz//aPv299+mo+U/Pv/6P//s+qXAj6HwSkv6+lL+7fhei585fZ3/7PsL43//TbHd3yHo
O2m0gYeAO8BEhe7eP/7I0X//17/FOvntb2WFa+3ff9O83z0D034q2k3k+WnvYpX4+CPnd2A1cMxD
Mgx5c9ir//bPTzwZq7/G7m+lQO2Ulpz9/bfTZQbcGVLPE+PFBRkFNMXpEz7vHqjS2SPPqBXFwwbP
kNXkn+WRcWGTOp3xf0aZKibIB6iQ+Z8dMBq1apU5sQkAeBHYHRizEI9dkqO92BQwd1HngpYDKOyn
TakUrvSD5pl4l6e+0ic72onQy4e3T4P8Zw8u9RjEzIDenUR9wY44DVPCp7ezO2dqi4lXAgm8XIZ8
ibsyvwUAgwGJFixiiGFANOVMOS32UgUmwjpoDiROdonqTs4c1Ui/GQODRI2S1t6qUkf6g4CuIKJW
E/a1UqN44XZGJ4PBEVAabeHsA+CkYIMafd0Lsx3m4/PA0Zpus6iQnlWVM5O1SPFksG0r6hWncMOw
5WOOlFIzwvcINdmFGbQQb14sQZoFHOkG8QxvE/OfBYFXI6wsh72VLDDd5gfqH00D/gU2F2jXGRGt
ERW1aY1QloAM8KSD2f5EajGEx+s1zFI2Sxe+WfXpz3iT/Mj0nzM6CDwJKFObuo76FdmUK76BmSeK
LEthTpcHMFeYUNN7BxonoPXj/5zO29ihigLv4zridb/xhuLoGOk6TvgCS/h8oHQcOiakIyDIAbDX
7HaQSj6AmKM2QJVnmxyCIwoyv5BV3pbJZFQqFubh/JKHZp3Gmy3HQTEcBfn7JrJIZKzqFR5Yd0O6
l/7r5AjvdUECSyxoGy5dms+7E7LiuFRO+7CBVMns/lraWALUMJooReJ5b0pkdC0w5h9awyjfv15r
2qw4hjaC9wFM44Q5BLZ0fmFoGO0gcqe3EYuGSPG7zFf89mAGxoZvtHV6PUbsNt+kO3KzBB+Y14On
0BhLB+gB1QYrcw7c8/pCR37XYJG5dr6bMJXmO9C+Nv8doMrpITFN0El8DkpwBhSHz9+vDQy17LwT
PKqgdmTXwzPybv8eH+osxGyy2ElrpJ0mecRNtVxpkn2Thix9mcjHMokftbg2IocvCcVc2FGQR/Og
fwPPP+dczEEfM97HkHOI5Cq5NQ71Tb9H1e51hJ44K32SLELb56iPj4YCLIDNGehRcGJmq5A5KSqq
uhAYNjx6kIrfuCG9yqJqPUG67C2y+HAsC1o/9elNWh1MXBP9r2ftR6Lw0zt9+gaowqoAr04myYAl
n244qWIgkTtWIuqC+M69qiJzV0CONsJzL/HdLfvhRc6zExSH7BZ1yXBCP8FAdVNexQt7xIWlevIh
s1GH8BDpHBUfwiSNCMghuaAR4HkLDb4wf0/CzDI8SVOUUKdDmAap5qICMERmmrUQ5MJ+N/UqNnNk
sdCnc6eNGiVHMzEaEUH8BiX8EMWt6h0V3W12H2M0q9LvvqFCv1+6kFzsRBfzCXsdjo951iUzO05K
yUWkGp1v2scEbBG+QIWYJQE/ZgzE4nC7xbsSxsWzHswSUNuVshMRzl+kGulKBRTBcFayIAvXiYvd
OMmrgfSNO9yZvI1r9FbiZIOIPB7Ez+SoRs2ueYhR3PUBwxx3cL/dtlAi2Xj3Xy+LS/34KfAc8tXm
nDAn6UUEpG1axxsnuUpgMvZ1kLkSwkdPIvWBZwe8gs/hFCIeqrwZEom114comgHL6SFjBdvYIO8X
7V8utQnOZMCOYhe/oCk/pm2X9JmMJEVFrIfnIur09ZJe6MUx+xxmto6hWVXXvYUwXVA9mju81g/5
pMwOKfj+0QGAHWK/3WbptX5+PQMC0MXDBchlZHDnCh11UdcA6VcyGgAuGMciTLzRFw2gCtexhEhh
1gbdkornHBn1MX4TWx47N478sxNf70cH6CNMz/QADq1/xeDwF/TbdIU9M4X4fR2hogd3BhgIgeu2
4dfIVKxHqLm9LEykGXv/7ENmLzdv6GJVKaYP2dLNxP+m62Krh+rG2S5EutTPAN+oAHOCtXNGGkwy
pyWsNkVUHlBvMVBiuZ1svePbdm8fYPchIzV0NxSAi5/KrdgsEQgv7T2fw88mF2N2IyEWgJdUBp/7
AQiU+zZ2fQnNiYWGTrvY/Fz8HGm2y5GsgR5LYU/nYh8S4vfw34EbTbbtwpECZp28L03hC49JqFt8
6tvp6PqUIySTgl0K4ZAIXlchspFYN7BR8CLI2uwSqJv7JFw6/hdjTpvGp5i0zZSkjtGh2eDLEAaU
EQsyEkzK3EA1DH7/vAyuv7QRfW7nLFXfiDa2Yhcxpdqv1XRtyW6liYWc4aVzHrqck+ENxCLOdFtJ
11JnVB3MFA7qrrs2EntpiiyFmK060dVp21IXN5YIRjSwRtPfJRBdcA5jW3HjVStkaZYqcJduqUC9
/dWu2YsGCOfeUTgmCZb6dB7e0Wcvstb946SAAkWSRcjdpYXwKaA77T2fZohtSCjMARcQWbjJaAeZ
+PF2RBubrXqPTXVDlohpc7Lrx272OeLsSmpk0ssF1FvRRPeX+pJthutpR7MPzXf3xgj6653YoqYD
+23o6gU8XOrj88cxrIv+6mJ3tsn0TesoloIWq4AXGDFgL657Q82jM2oA+y1pnl1aDZ+jzTYaiJvZ
rHAwoFobDaoVGMqhrpco0UtBZluLZXaNpw8IYmgHk/VBO4jA6e4W9sypY+Z75uemzDYTLgZjbGx0
XPxctlfyXtt4kbbu+QGgYL/6tjQ1L64/6EDDTQ750TNmsDZUaZNamCc19GlcXsCD2lhY4xf77VOI
Wb95o0p11noi0svrsfvF2jsABhd6bSnGrNdyqQnFYPH07lReFeqDtB4AIRQpgYNyovdLekG7Xprj
l96ekHT/q/Nmm7CbW6nSKIiqr2WYQLJpq0fwEKI+Ax2WgvKiQWcdQkffUKV+a4/ZailpsTR6s0xX
Yk3KPzVGTx0rGHUlvS+ku2TWtxRktkXn7tBC1whBKMBWVmoDFbf+eviWIsz2Y6OrGpsJ9KPdvKne
RAFLw/9VBH22AUOvyFGMGG2I1TgkFg885fF/EAFPOZBYwZVFMvV0i4/rUaszT8GbOEMSTtsbKFB+
HeHiHP8UYbalGr03UMdBhNo6IicNX0HwrrMF5uLFywwUM5A9RUIFj9/ZlKp0YmncIIBMAAOQBOUK
WQQngpFn2PqQCYm822rzdbsuHhWfIs7ml0zgajJOLzjLZL4NT4/kQPWbTG6rfMlUZCnUfKJh4GyR
UsjzOA9iuCpy74qWgHCmTSCLpTP44ivuU1fas0kXk7RQmhgNE9kuv02wISUhpLeHsOrgYiLCAUVr
bkMLLej/vQrRR4YRajr/GsV5RqozJE96G6MYk6sE+Z8y35UA2X09cJfuUXh0Q0B+ypLAM2Q25xUV
mXZHWIhyFa+7NdmZIaDHwUT+z8L837ajmS41J/FmK2CkzBjjBPGGnYYEeLUe18ZO91V/GQvzkV2a
ncMnsWZXCqAhBwMw+ukJTrPNBIeZiGPKRgOyot+Y4fRIS8NiXeIzssC4w5Mmguxpej15J6ZRfL1I
6L3wbjv5omkX/XSJzCypjQ6UASMgC807He7L0aTep0Tc8Y2rNkGWEyTfb8pt8vD1OF/YePBMhdgA
wPUGCNOzroAtnaEWgvJIKPRAvO7gDvCGSyX9H8ynk0CzFlbo76IWCUefu+vi6GU4RnGCR/o3gF/p
9zSDbtBCzKW2TX/+uVOrtLDqHiHlpAfq3TlA5TLr5esOvLRQTho2uyhUepw1Op+irADkvp2wF8WV
vsVDeDs+DPulis2FnceC0xYEj/FyQ1ldnS0UoQz5SEjXTx15F+Pd5tOoCOQO4nw+O7SP0wqlK7Ik
sXNeQzGQ+ofhDIhFKGsgbXvam03Wagov2i5yB71XQBrRIV+bctlEOa+MrRvrdQTMnvFsVZZ7ZdkN
kEqt0lQBM9i4cKycjSy+BboVyEBOTiBnvI+x1byuKrsugn8jvFpf61T3u+L+65GdzqaTXWIWZNbR
nt5yWpSii1I9eVFH7yBZvx9jvOcacIA8HRhnO11q2dkphkUIMjCu65CfO7cwldy1E6OSyImP4GB1
QArnMTvopNknFr1RlCUZkPM7AbKr6EYNQFIPLL45ULoozEEZ+mSaTl1kBlkEHuMT5hN0EatVe0Vv
mqWs7oXBO4k4WzCJiNVEHz8iqgFokv74ND2aQeaFdqA/fGvXqCUt3efPlw1kIB0cnjbMQaDfMSeQ
m3E+KEWRmJF6593Yu/7eAivP3XovxUEcYGl6RcEhHn98PYXmZH1UHREVtA4UG6CTcIZm5amlSTsm
ZgT5c/ARtXCywo2R7J2gWT1UGgBtg2Hd0nkybaanUxfiaCY0KiC6h/r/XJ0h7ZUyVrrCjCpD2TsV
e6b1UoX87MRCy6A4hTah+nB+P+g1s9coTE4iwNHBmgJbLPY1GFPbC8+/81U4xYFkN+SlME/PKtRq
WeddzkEfdK8luK0p2dvOkyvTiFibSjUWijcAEZz1HSq4LlYCRgx6r/MFIYy21IAK7iLFM1yOumbS
l/4oUaiC0INk20qa3I/Z6JFwaHTR+ZD5nkAtsbuSo6o+xVxKiF4XdQl6T2L3vlStmt8Nss2uUk6M
jcs6vQ27Xm+GfZ8mlIVNL4dVITWQ2DkHFWZ062TXFxmc6lg72OGYdz0L64GNz0lRFhvuKM53RzGH
hzKBHm0wyM6MfQJdwTBTtKb1SWxWmzEe7UA0Y3wragqRqqRpNkDbv2ZWA0wzs9v6PgEpgPkNAxF7
8LIC/pcdB8sRsIAdAFDcWmcWfCJwWZI/k3Soq8ASpeWzyhHgbw65+2YrKRwFnL4U33PBYQemVgUk
KazS/pXbTh7DTrMY9mMx4GJRtiQ5oHesCipwMKL0AQFKYl+WGlQJNJeKq25w5S1PJ76X1Lxm1buE
/OoNUvt6C4mz2z5221+gJcjI05NkbxeNGsmkww0/tsqSruqeFPxmaMtMC5jHtX2vdeOPSgNDBb3D
qltYcao+G7Jmy+pGWdVGrz64iuRgTliDcV9osWWBw0c6sgJfDrwe3tc+iLbjrZNknrpWnNpdgyhX
rRynrtJQ9pIw33LGogRVskvjAGbMXW4HrNf7GzNnNvElIxYofJPOu1ebPyHpJ4MqB9bc4ffcViJa
1rck1Y0CHDorP5AyTV90klZGZCsJxLG7huhHNtJsrYM3vxnH2L6GVzrdEJPk1wL6b2+jO1aPOh/t
a06BlfeNwlIeJIOZcZgUbt2i0NO6L23eqjwYLaraUM4owHLhWpK8Orlp/GAkd8EYdSkKUJ3IcPKo
tZnu4WNePbY6SLyV2YNTMjKKEauVQvfLglrVylVlnActj5PQYIPVrIp2wFFsMKUOcNpoGLrGrBNt
2yVd7kBs32wObZYXx2YwugNrgfXywTeFwGKaGPnWVBl7IWpW3BgNuKWmk/UhG7wCvz0W8VPhKXJV
mLKNRE7hEQmtbedAKgU8Q1OTv+xY9AGMcqtNrHHABWqhjO8xNmfhq6kCQfPB9JSfgzClAaqUVR+h
ZwdKkl6ryjPX8/qnNWpq5uta7OyxccZrwep6nXYkf6pq0mxykltPqpWX0mdG/t7AFVUEHW3wim6a
AT4QY628x3nj/SoJxAbrHsyvuunZkU/MTk02KHtZNDmMqOSC31c6yhYaRk04cIbL0mCDOVwyq9lw
l8p1kRb2StCqboOqBuB1GGqg9rtMfyl61JHAG1Kv4VpdwrGrhslVVWnOu1ooFKQrzwQ00W2NHFe1
st8SbxghR66h/kQ6fTdmwsaCUqFvEmlFghykACugwGb4PVHAg9ZYHa8lqWrQ0pryplYqvQMpVE3W
DlHbTZ8b4rYtqLJpvaSKHKlB7yd1svcYzq+7Sa/orh6azl0PXG3gZhnDfGTk2k44MDcNixRJllAo
oAZG0hoI7MORyf7FkjZ+t4UWu2EO7dcmaKSm3bdDoSV+x4f8luVdsjHqsce/bEfsrJ7LHsdW0fZy
5JA3JTWxWKTH2N98aDD2O0emsRZ1ds/6jSgHE0JXFljrmtoKKKuRauTbuHXfczWxoJnUGxCUTXtH
HuNWKY8eBPe2LebFz7STQ+2LugLXurO1cUUaxoMic4g/2HjZx5S5viV1owzNljnXlRLn0eC54EOO
oHFJSwcPuR21N7hoxH6bu/l1bsjxl8dkFWBtmkrQ62n/7FV1ulO56oaWaFAjcWuoVuiJArYqTh+g
10HmdBncSWmnNy+uNMA+rj0wQn1g83lUupyRqDWHgvqxzMHG1kQagTREnlxLsa4ATFd2Orbq0CYF
FCKx8UVcAUAZ0M9Bu/eEdCrIR5n6m+Jq47FqteqF1BoUdoFiavI95gX1EKWFN6pDwGKFijDfsL6i
+IBUQAgvdfVH6nkFBMMBl9kOwnUDy6HqS0dH+a0zq3jXd12H8rYc9EgY8MChwN0FitDdMJWu4ldp
pfsiL/q70u2UQ+kBKR+T1guH2un8ssaylg7ItJbdxUdPpWJbNMyS0Lfi0COEzEIMm4sWtHozJvAQ
uRntcGDli9X0a6CjcBIZLbK4jqftsYiQYaOKHSQ6y67JwMcwLU0Q89ya/KClDeUuycdbhvr1igmG
DhoFDDW51tPnwumQMEvy7pZxqYMYZzbQ1EnH7p00A9QCRgoOUeloXQJC6kDuEiBYQ5TkQQNMi6HO
gmmTCetOs+7qWMgwxf1xNzKd7aoO9smsEdgS47I0kIBwYH1WKDBULllKw7xuu23uUdNPukRds1SS
e9Mpk53d4ihqcR27zZRMbFTstGvNK22QtCzzRk4nMnYEN9KsetgAN5nsBsi0raqO823dxOauV/J9
SYFCHarroamsB1QnRdQrLXtM9aHwrVq0d8RNFWgxO6irAXnkS3jdeDV/s1IKQl1j7dKyDiiEeQOo
kGwUK9+WjTbgiwgEEAYUiKU49qO5kdDhSrgMGgFAIxS75MoxujR0clpdAc3qhG5qewFAEtkWhD3n
VmmEEVmKRiLSoOOMobXDFtQNPyVauiJCxUf1Sbqyaq/wDTcmtq91hlcELmuc3OfcodPM0NZFQsY+
pLkzvopY9yAdpPGsDhrPVrYV7VkQVz1/E1VZHnMH7wTbTXUUeiEICPa5gK0c7ULL65tfVZ87V1Ws
9k0gnME+gqUHzEIOlym0ysucVVa7FEkcArWNplDVV7ivtS+QBqFqBFdIB8TAtrtqB6Y9EBxu28Ee
BapA1EkfUl2pGrg2acVjXDHiBrpNnABorH5NzXTYq+V3q1Pjn8pg9dtRs1nYciD6lQ4SkZYKlyO1
wRZCqSqfGt3CRSAn8MhMY4uGTmIU39zUKX4k3G1RzvbA3O8GyxaBqRbmdcXjCVQrjTur7dN6lQ8m
ufXwYtoYNm+PjibxHtW63r0jkJRiEelttQH5CNIUK1lSs1rByhiG0VYO/n2X1uXr10+pC69Ga4Li
4QmAaXAGdWopRB6HPu0jgZQC1feWAwo/WUBWzu3c8F4Dyg+aXzCSgpbcuYotb+omiYcu0u+6bNca
ATjj5f2InE6ycgLTe8HppgUcTrRsq+8piLgLL8bzl9vpB8zSZF4vUEvuxy7q410O89u6Xwhw/m47
DTBLinHs1o5ZTAFw4q/tonzTc1HgiNFpYJr5QqLmHMI169DZY79OO90pXHQo68K49XEZiGLwkvJy
bQD3s4ydOE/HzQLO0lTgdxoxVxCwX/UhlC68n8mNF/BojJw+KJ+XeVCLTZxesJ/SjLhosaRyEJGH
zqseTUxOsUqOBvLkZbCU/jt/DiMfj3cp4LB4o55JadaQHrZoqXWRbQqBp4nUQ5LBlN70gIqrmmhs
+6hszCUvqYsL43PcWSMT3OEGWiPuCLfCqDgmAYOkkt+sJyQMCyFYkVGAcbWgWilb40ey/nr16xfy
YiftnlV3rKo2andqN2TR1lPaSH/QYQbxM8eBCqReJEIL84lfVauXP8oU0A4J03XyrNyT0l+S2rq0
SqEpMOE7J4rkPBfa6gb34NvRRaXU33jxJkz68HWDL2x3qD7/FWHW33WJqz+IFmivw4KE3OL5Cd7B
wnZ3DtDDYoHlgQnlcCgAg9d9OnVrL23Nhk3tOHAg8Yudtsk5bBrdW/VHD4kDX6yMa2uNmysICMbt
8GRtDTNMrhZVxKYyw2nCClYIlgZqFTzNYbQ6G968IQVJwIpC9afd2u9TcZ9uy2sBPLXq09BckgzW
z9fRScB50Rig7rhSegRMtul9txPRpNcGgZ/ABEfGXCHHGwzPFJ/x2qAXfgCAFUFPRkbpleGba3eJ
rXOedMLnYABsSF/jzTfPTo5uY/X6kGsfIKLpuCmucNz4OtwxyWqJxH9hx0JlD6co6j0TO+iM3UJa
rcwNSJuwyPMggeJ/VC+D+Fv8aj3AByD4ei5fiqdNxAsUniEZcKY1nedWlmTM0yLnJr83wgbwuXav
bidqS/m85El1vnKwN6qTDQAMYEFsmxUupZ6PmQe1s6hWPEgTRWzkkSeXbCjmlFvcFODSYqmTVTxI
xGfWPrRSB3M0CwiqHOL1uHV+Fu8a8fWtgdWiRdUNvOHSd/240JPTx8/WiasZ0+UEdprOGRm8sQjg
GnEDdiDAZnoAp+dNu7HW9opf/dtMKxB7gduFcSqQ+hOx8nRvQP7SQm0L4me0bu5zr4qMPj4ATbSU
cD1rEehH4PbimWOC6DFHy7f62ImxBBHRLr2gGX7kA0DXdhF93XEf6/m047B74MjUoS+PhPJ8yhNa
t56ZoOPkClpz8nvxMmkgkDuIngfFVlmrKyUDjNQI4n1xk6+XsKvnty7MfQ3CtaAgofgxp63VSi6A
8DBM5PggGjQmvtl5UVa5Pqk8/+umnp9NUygQdEDEc7CjTOvj03VEy0yvyGVvRqjq3rmkfcCjffN1
iIutQRESq0zD3JhjAyorBT6u1M2IjHWgcOQAMohdasm6VrYfkf6Plf2bh079/7Oy1+Ll7T2vRP3+
mY09/cw/2dgaKNdgmHkqdlRYsU/34D/Z2Lb2O55HkDaYxNZBkVTxU/8kZNu/Q9gVPwXyJFQd4En2
FyHb+h0EatCOYf0AL0iYlv07hOxpc/hruU18WiBGoGoM9i9wHbCvOJ2Egik8KwiRoQlpGmOTrTtI
orfrJYTjvCiNBT1dXgDTQ1dAMOaj6vdpsje51hHNIMC4Zj5q4YBMGFXId/S2jNLn4unTENz+8fmf
OdPzTWSKNjkBQcEWLiPwGpjWxadoNFVpDjUeFuprDtVRewdBy3CS3pmUiAVAIu0+O0BuM7L3yBsv
naITpOivPgV5eooOZi3Ur4HKwSCeRpeZ2liCxyycKrX8VkOvZlt2366tJZzYNA0uhMLmgTMOVwVv
toco3INRne2xMOu1zdDveudoy+zB8PrIMVEM0LIVEnfrnMY7jMoKdrcbSr11rYOmk0BHsb9KiB50
ap/DeUZsldQADnnyf3a89HvSDgEph4e0ErtU7hjopxCCK/dUGgf8d2tUox9De61PvTDmECEdfqm1
cbCbYwJ7FZhqgeW/G5DnaQeodkKexHMPav9SjmagI+OcfW9qKEHDrgPpd6P6YUAuTthP5niTJrjs
QHEPapAR0hsoWz3U3r3lIPVrgYXibTIoFSae8D1UlKCyjrzXzoIFYtHA3K4+aM1bywD6h2Bbj4YR
oWwB/d6b3Q8t0fGXDgmeXbTKQ0/Evk5f2vS+BaLPhptqzVqfxfXa9SDfpUNHXP8uoK5lkte29YIB
gpoFsGL1xjK3jg5nEaSvsubBtdqIjwUUbPUgrZ47ZNJEhmwc3WY0P3B0hJ1dJ+PNoB9bfEHVb0Hr
31bxiMFYtZBv5QL/29h+I/QoU71HWLPvSHs7SLgfdreZfDKLKz6SMIfks60Tn+Pc7b3uFjlmv/eC
WAPXeWyi3tKDHAn7kuybpAuZ9jbK5DZWsjXyQQGvE1/RoButQvW3gN+AfK+4vqlctoJsk0IFzJi+
95UDg7fXOLszxc6iS9fnaT6eL42/5utsYZp9nGZNh6UhIYdf4AkOBUk49r00eIxa+JfmNRQFFtbj
/PH0x3qEvgVeLQCv4Sg8XY80yXWvt7D3OAKXMXbU9vWTWGcQAQx9bTfAcSoFprJa1YHwkRfz1SDz
va31trApzc77j8/QcRnFWa/CfGrO7KKoDILwi88gUH7RNuPKWlXgW7DrP1hl3Wq4bQ5GYO+zSeoJ
EsgQS1+kBMxhJH98BbhreMPhHQNJmNPOAEh/cAqhYmtMu6Dt3UBCqlN4MJ9MvytgQnnFE+/qo628
qYaGihdcMJsHWdpLQNo5X/fsQ6aX1qc9Gm4zvVN4+JAUknYGeWMlhcLoDTcn6U3y0xn3CdT49BYS
u2AtD2MLe0yIi9bXqVP6xVAe4ev+M23cfdlD+XI09r0p9i1z14nS70aZb2P++PUInk/e6d6rw68P
QkRQq51N3qHNisLrChHWxq8STkY6VX2jce++jnKhY07DzN76Fe8YGRjCTEcygyap3101Rw2V3PBD
fMwfqG+tG3jKBtavCRM8yeozLRi7oPipL6zYy23GHQRvQlzGpyvK51EiSDU1doOPScTaVn4l6O50
AWcELSL8ktmu4BnedAHC8wx3mtmBWakJs2HUwkJu1uuWGj5K76EKaKOWH+AyuZLKjW0CmNNA7E3f
u9wOzYpvChREKD9oxc8ec6bS65VeDaj24SCkk262hrR5X725w67IvsdZ/W6ieIvKSuqn3L0y+vKo
wShXhURth0Q114+6092lgKU3AwkVQwvyTqUY4HjP+HOjCVToAOFoHPEEQAh+B6RbO7Ziw01iqrvK
0lBrToM45es0zh+doW0A+B2PHUmubaVHtXrwjh3Lb2yU1x13C7WfqC/SlbTdlbBTX0/qw8DezQ5V
Ng3wjBoayaXiSxdoBJOGXdUfRxXiyKW2wis3cAYI5OrJgdGdh+0emsdAaXBfNZXIHuxAjyFrjIpy
Ch3xzvOZc+hSewWggAvwpgMpl6TeJNorpemNZ+WhJq9xBO1F9kiaN4hr6sqBi2uQAdYFzK9H+0bJ
WxT/en+QzmpS3nXSDeXPyjAAKXCI2/dskL6h7jj+hTbu8+apR821jZ8yjuUrnzq+Sj2QdaybRN0m
zbZw3Y20pR/Hj0XxBE0gH7c5wAAAiCndQJ0wCS6uAHazr5ISJ/0PWfFDyYsQmIG7Zvg2Ik6p6mGP
8kdh3LMs2auQEqaVuNLoe9ml27LGAVdM42EeGazu+XhN+n7d2M+N8sC5fbRkj/e/OGqEREk/3MgY
Ooll7sONgEXMazdl7924lJfbXGIbLtNhy606xDxuI8Vsr9ysCxuWAbRVQiGm/K432aEwXrLsmFTk
HrA2IGoiqGqT+C6W2VtH9oWjXhejB45nEjRF/UMV/NpI4vdRdV8YKDnOcIzHRwlFoUzqftuVE/Lk
0Krm3kyS8OtN5oP3fbrksMngboxXNhxBwfk9Xde6JtyuxEEQsvRbLdDn/MHNnICjhgk9lVUP4JHl
PhBt4WZ+fgbCFQQpGReyMFB/moPEUBm0HCV3eNhUv2LncVwqmlzYSk4CzPnuap2pBFkzLHSwQCHr
GdC7cqOukP25Wkp1X2yLpaEPzQlWN797Z0oBOxVSI6GtwyjL/WHDnuvrUTp9nE0PCTTGgm4oUoCq
6p1Zf+htW5sa5aHixL6Z8qDC5YE9mgwKwhagiUCcFfrD1zEvtQpp3UnQDdHxQJxNDF4rRBoEfC39
UEriW3zB9HYOtfxoFZ5Gk0M7Kq4fMmSfjxSpDZQoXiVw3YPxA0QP3ieeeb/7APNHNKyAtHTCalFc
5lJvThVD5HUwWvh/py0z9c5UAPPgYQmDIDOprkdWrZtGvVNc2O7q9rqK843Q5cvXHWpcOkLBrLch
fw+bItWcPbHBOTWpSDIeJttyC0DTT8heokIbFrviId7Eb7gMR8L0+5/kCmq6k7yAs+Nr8VTsxWE6
2mEqCL+c+i6OAKxYLTnmXOqVz183zYdP17BYaBJ3Y0OEDd4XosET8XpMpG83gKU0akitV/g4L9zI
L82xzzGnHvsUc0CdOh0dxETyK2nGUCFLYpyXIji4rkyajjZSG7M7FHENqL4RLJfMJGHK4XhQff96
WBcizNcmd5oqSyq0IWmvEv0lL39+/fuhfY1emG/Rn9pgzy7IrZp6o1JjK5PONrG8UMvi/8fZmS23
jWxr+lU6zj12YB4i+pwLAgRniZot3yBkS8Y8z3j6/iDv7k2xGGZVX7lslZgEkMjM9a9/sIWk38Cr
sbt4FOwpFZZVoG0E/LG7XHY5DywlGc5cH4yv3lTZodK+Wh25HPpz0dS3ZeQdJtNf5L666nLM9ck/
oBXpdPVTlv6KhrtatNZNs06C8qENo3WpiItu0hx4h+AA76qaLrP0W0ePp4WmWsTj0ijw6i1Kdmx/
RdILcSSZo4XvKj2wpLO20Lwc+mOrnqwbvbjv9AkleWwL4bDKG2tl1NW2hJIr9k/FUC1LJb3tzRd/
5HTjKTsh8A9pP9lm8auaYEvN7BLjrfLafaNgJdw6oWTYcZ3YVkP0gEbWg7BQEbgmBJfnaeZW3W6m
VkMgjPamGa+HdLzhNGULnDAaXV6oNfV7XfLl5WSVlNlTm1lYa0OjGI27skhuRGp0rcw2gRLe+AES
1nbcJroP3Qfv+r7+UKAXZoO36ZVqE5ntTZLf5gLBdVK08erMSSTJbdr+2cA6P5WVJa4IixqPzDCX
diEHrqqv8Tk23XzE1hwmXdi0tzEZELEoOgMUFlo0yyrpHcmY/AV0mQVJCkt5iF7UhH4yOIiXrdTx
qClvojbYQcSBg8wJ/APsjmXEr999eINTJkE8S/cBDGOtOcqcTsXwWxe9eCn+fZyAxqR989pk1bbS
LsjadauMaxkvV+0hWpE1oXwbUE/ERbygVnOqejcV5Mk1/dIqwxvBQ3mVTfcdnGdRWTapuZf0u6oY
lyanZTXw6H0rm0AobwZTuB9UvrLqzyTJJQKVnWrAp9aMnSrS0eTETi6DsRbE+7YP10ZePbflDwDL
VSyJe4KSt42VwYLxnbIwYdh1dkDYgD4cm+CoWaUjtnyGR3YOmXoSc2AwV01Fo7ns1mVufDOL2gUr
eeytxMm6koQCfGqV+74hCcmSOTaTwlIroy3pwmPQ4H8Q9XsN2KgaiDvIPhoh3hiGTInV+nYpKxuj
G+0sOahxv2oMHUWLQlAQ4IFHeRRAyhRu0wjSpt+4XYBxfp4+4fXlmiPBGZjmevoeEznSZjzwH9ke
i5o8B21hDg9ZBCST2iKMgUTKbLluCUp4GDDsCXIYs7QgdLzRKozuJfmpje778p6IZ8cK73S93WV6
cJepw0ZJCQaBh9XD+7FyaZFAZsvTo8E6jrZsK8/5eLLidMnPqh6WNTE/RfwYhTJ2M09y8ia0EeBg
s1Dl7xaJQJPVO2qjuhrSYA7aGO28JHLDtO3mBsmdPDx4hNYEcf5qZXjECeL3Su5dEpYJxGHBys1D
5LdMjvFoZeK6KX3b79e91izlqnPjVvkmcbVaWu+0Gl2H7G9x1IBK6NuzVZGc2B4JGAOVnih8dPqb
JVOEkCSsE7vTkpQEsLP0zb1KNloxaR/F1K/T1F/KwS/FgCBPdouSZ+kiDQmPCfNFp/tEttxn0l5n
VS2p79KyWSqFdNfrzc4n2SSOm6UoWIQJZgdZSr+LvbRSS2kZc2NTv7Hl8Uc/qs4UCccQuLFu78f2
WW5BjAQSLdrhR662q6QKnbSnUKibn41IADWgHAbHbjlIr/IgbfVIum9UZWUR5m5F0l5TgB1BBj1F
u/Wa76JFVUf/aWqybSn+GoqY9ZKON0EwULrsKBn2lXSDq68jFFsFjZeSvjVJe2t2xHuON2rwC73o
0iOTPuxv6UKuGvln1L1XCtGjWCVB1+VPgmMIWYMjGffbT9ZiczS9FAvpfCsE1dIc1mHM3eu+tUKx
FNHTC2W6CMZwXcJqluSt3sGuTr6r6K70QnL1gcT2HOPKclpUgMG6wNrvP2kRh7s8dSSQaC2WFoW6
17x9AwFTFsyNEQQbmP88J9QMQU72SAM+iSCjLN/HpN4WkkYx/13ovFsJXb+h2kF3nNLHTsdIJt6I
/fCYWmTZWD4wieoaabbxcnnTx+Kv2s8PWfETwudTJcAZFH+1Ehz12re71nSGcu8TyeRLza4cu71o
JttoSPeZHDpROgGIG44WBCRfHHvIi1np3Y+spF00AHjLa8PvdkoZ7bGb+xGIrwUst0IM7rPJv4er
OqLwaO50z0lFR5Zu7CyjliqP0lSuaTvWi9octUU+Kt8a66P0Wjut1HQRDngPaTKyx43mEfM7kAFV
eg7/fUjV4KnhIQs93F+dXaOnHamQbxjCzZ0DPMyshMz73GPZmuUEWbS/OLSrY7IUTeOb1oxbU33H
NcOGR2Zr4YPVPqnar1BUV4Xk2XT87cx77q3bQLtN6re8SG0vpfdfQtXMyF7Qf41SswgVuCXVuPCF
goCSb0n0ju8r26awGHwuIWf5CrMNzqwr3wiBH/qVaazzsINm3ElbWYcHOjHtUpbDQrH2Ym6QE5Rs
UgMjFhi2E1FUZqYuhf4t0vKFTMgWjMvXLvzG2cEtRHHRisXSi271sFzFbEV1vIfMSSLhMhpFnu6w
AJHbl3W/F/L8WA4fPtc/ZOYxpWMNGL6cPGvRVtazJBTrMED1rcCEMpRtD7Bmwc9UtXjld9DeWNrD
4Thqnl0V1WE0J5aeBh51seqNX4mwsvJjQUybEZJHEHq2FN0awkOpd8uMZOaGkKIs/RGQUTRNoptX
2R3Q+z17hmN5bFNZfJu1MtNbdScvt3XSheRs0SjP6rwUGcWqmGrbEF7CABdDtVrhDrnI/HojDSLk
/TcrgPs37SJhJlAzH8tk2UavlVq8yeKwrIrDQA6caEVukqnrsqLrJAabqRVIyYltWSBBp01eIrAQ
JfO/j4K08mp91/AAG0k7lM2dJI2IlNIHn30Ndn0jHyL1iKf9jVDWHCmCzSgY90Oy1VL/rp0qKMQR
6WSJYH1EcbGXe+s1LkBGtEU7PFfdQzoSH9fQAbUTi6CWVrvPgzuZrpFVf6t9eZWzIHVsI6kprXKY
8TaenKGDl9yyya1VgHmDVRQ79Gubqe/Zv4Y1O2jKLxijd6XsvQiI4CNiYdLHlgn18mtNIgzUwwr2
36Cu5nbuDrRuT2fguv/upXLwdKCzgivxxjCSkHM7Qh0sveAj86H498s/Vw8Xq5OTqzmrsAzUZ101
hgQ6qM8R6UlFWF2p4c65QjN+b9FMUeDuoBVRjbNyOtbrECFGXTvUG0sVpGV6iW0ahKhRg61whQB3
zhY9H+3cvKnOhFwKVUb7bQw3vYhHWXJDxJnSUlyn2uFa1+ivdTGXR1ucCgyOxl8ib4ZsHGGCTSwM
oPCZ262V1d9pjH+ynL5Wech5FRl540yuwVX667xLS4E8hUzmLIzVh+FWNGXt5tg+Sw7moU/DDqr6
PvAX6Yb6KV4099fzOC7VmbPBO4CMSYTEea1s5pmOmBnEJ/BRiEc7caxtVHeLMOuvIP2XZuXpSGdc
SangjJ1pjFQVKC+tl/ofpjh8QksimlDi3hXk78bZtB/C0J+CMGsd00PzTVu5mjTA3Nc/v1yX3mDT
gMsAu0CyzHOT4iBULWSbIjwCSWfHPVSd6pTJlTbQhRk/G8v/v1G0M+OSJvJ9IrQZZZ6A6ZKFXbg3
lojlnq1tSs9hIV1jE8xT7etU/Dri3KY5gWU8asgo9FiZyuVoo/zbxluUk3B2RXcEo0rxzSVLbH1V
8X3lfn4KfU/GVach1uHnUtE/N3uInrPfjRPjziLhi6os09u/0Qadl/M/XevZcm8JVWd1lcpMORSb
gBjMBS4X98lO2WbLbrB9R9v8edJcRKZPnqd+9jxJFxl6gRORg8HlHjnQqsuKZT3exCHZjFhs69LC
DN6s2NpIVbL68+BX7vB5B9w0fSMq84E9J3ZluqlJ8zPzrnDNLk5YC6yNzAMCdY1PHPTkMUZDnrfe
1MAx/zm5zbFcmU7teLfadu5kX09Rvrhjn4531pr0ykTWo5od27+ZuQQdRl/WKtuS9vnPtzp810+u
7GyNhuEviwnVvJPsi4227tacB118yRdzh/4afeivGw+DwR6CQ4TVPASvs7dwTOOmFLmNHf7880Gk
d4VVtbrmWnZh1ZfBwSXcj2FEkFD2dZjIF/R6Qu/uTAIn+/xjbMW1EPpOlg7Xbt/8jc/etVkQJLEi
y7gfi2e3r4oMoxPm2Vc59HTjNfiL3UJbn19ueZddJWDhinNpRIugCOzIubpzcFZQAdVqEW4JvACS
WNG0RQTt5JXjq08x1mA1NWeS/Cizx54GRBbGuzbfjGU3LSJzL0u+E7fi3i/Uh6adqz82kpptuQZX
IaTRHuI3Dj+Ogo8jLGzxzRxeo7Gi1j6ObXCsDKDaWn+wcM7pIirP8TEec1vqfynWkzrsh+gtpeDr
JfxQa3hIVAyK51GfjPSAH+PkpRXIpgSQ6othIffSHTZjL0nX7Ts/fUAt6g5q5PbEZdqNmtlDDeKI
btvupfJ7StmPTD96FE0a1X7txhZbefReEak2edFjoshuqI3b0AQcQk8U5qsQX5Y+CWBJFXh/IbPr
gnUKJtt0K8Mon3pSeJO4XbbpoZSTXRdloAfeA90VxLPYEBBIHDfsRr1xO0yW03T9O2nGO0vKiRL2
V+rsF+LfxeOwkUlpFbwGKLZbEMvy0KTfNTGgjOpvNTF5DymeF4Kg3MeKSp/LbBeBhlZvxpSzD/Ir
29jyF4WRPLQC2exqQIOvbR9y/WAo012DvFbQCM7Qgk2h//R11hwqKx0Z0wycgiQvrDDcD1q7C62N
EqJsJ241y7eZvvVK0t6zG8X8bla4AoTvSYQ3mNGurFSw8+m1UvTRHrPxIOvFKhDb5zDwEWMSbxvj
b6/py9HoHFQKL1JV3XaiWyv9/VCZSwG93ljWy6G8zZVi7WnpWgmyZe6BGgtmKi6GHJoZN8IoD3EI
XFQ1LvJIJ2++zbid3h/CEVys0Eke0ejBq4S6DrPBQhC6I+BeUqGQT1eJ2a8gkR4DQ1+ns116B1dA
H+y63jRD7ARm6FSKvB3mDNcUuSZTWJw0W4+zdVffW60MdP4tha+QmG5A4QWFHiv0xBbErR8+eCLi
KCOwFes1tJ4CvkfP7pEFkuNZwa4J7jwPAYYw50FWbgMcIZvDqrCCg2JaywA+XxBIe5DTLfLtRTB1
G7EZVlXsu3IpPVtW4Yp581YkD5Ih3aVh+uGRSYu9ANj56EYTTCxpVwJYWXDcDDnaDcVAvFm2mYSb
UTJW8mDdt+U95rvHqGajwa/BIPw4kdqFGdXLGCdGLChWU0wxR96wNLRuMt0msb6cok0bTw9VktlC
pz6m3V7AC2JqeImbZIX/Bj4W1YaAn3Ih+ipATr7zgTqaJF5V/lMpikC8FRV9BGLS3VrxmwzDoaVW
j4hOb8vm0fN7/Oq7ozhtKsUD+yNwIJW3vZy6lXk3v+smZkjVN0N/bru7PhzXgk5UaVgfVLCOwcBF
iBxyr/hJDJlN8s9S6liIjIbwU7BcJfrZlkhWG5ou4Zwr4SrDe6u/FuUPI3zVTVA83C5ANfdJetAm
sOoe9hDLSWR5S+a9I2u/oJSC8cAKLIediW7b60jCFR7DDiZoqW/0XHSswoTH+KDzxgrE7kTTfQGE
GhnV0st+1COLZWi5BPCAaOFGYFROM7suaj86Sd00nrlqkcrL+o8C0W3rP1bRnaQ9BjNFB5JK7b8h
8N0qxYNUAuPMrRSoBzHyb8DvTRS99DmvERnGMXEu2TPw4QLlvN1ZL2H93W8mu4l/hclz5B8S/Taf
jgoAU1Lf+z1JBQlYBb1WFhxvMDcJoUEK/v4TQZ80n3J6r42IB4RXkJYbbOVJ4kKbZQG3J8qMmxAL
B8nyMYDwcGUI9mX0LoI5lwHTEOG1P6L6JcIY0Dzof1hNyPrq00Fulma2DVvs/CGqmQFSYt8ldcSG
D2gLg+X2Y3sbDo+lkD0aPW1VJt+ku2Kn4aqB5wmsnGniouDAqc1LR9JtQ2tIIBJgntWeZ+6r1FoJ
CDNJSCFtivNidUwGOkfarZ/RBlQ3fSocx7HcCeFt4be3AX9KXb7y4mXarNtYXDb6yhSYeCOOZ1r1
g0ln6+JL6K2nolv0iJOV/GfIchnRUYitaWWaGcDEuM4S7S03JieeaPbBCWl5aRDNl5M7dMK2IHen
KJKFDrIZN77dmP7dYBRbcnjefUWF/wRaKdfDQh0hyoTySs2S21imEWd04oMcyato7NZqNYDR/0ho
+ck/RYx3W/XNNJ8iA0gxWMSEFyOMsyMVQYbVTNuMbojlKy++/yoUNc/JHqeDUAjADwHm0Zn/WE8T
Qd35Y6xXq0zuFyUcZXHud7X7tNuKUAg576icEHDQsWikGdNibISfrdIS2dERMvhYhlyMirkf3XBP
PaQW734Ogjnqi5CcHwM6RpCjzAp2Y0MuhvZEEOwWT5ytlpNmP/6Q9ZyuKdxORXOndNuV7aKZF385
ex+GTWyYazQ9jpwMAF0YKNR8hl4vRlDBfNz5UYCGvbb18LmyNp13CMObIKZdcugDc9Xn8Wq+Hwpp
W42FH435VGTGglgnDgbHoNFveeGdCb++tJJXIpvoqK9qK2IKlPu2XGfV95yxgnW1elLsFF6YPdWg
58cqhP1W9D99vDSy9KHXoSqo9wlA3FD2dLxY7BPZtRLfaQrC4aU1floL0vP6/k6TKrcWHqN63wyk
dYMge+E+al8TIaWdFjiEzcEoerHq7zVZ50bFQbDvcCN2A7qXjVYucunBg0fdtrrd1aziGEuOxyBN
MVYXnElB/1MdZ3OH1OSlJI0+DDlb9dFjgx5ahvyVjJbdY3pT+ds8+5VpCVMmIsL6ORfWZRPsPKV7
qaTa1RXjUCSUsyKR6jFIcsnpDhMazEBsfIRJEAflBoUt+soe8w9dqtjdUqyf9l1fH/J8OY2ekwT6
Bl8l2GL6pih+GRb9G5Ecc9D5ImfhtiaIDcaSZXidIbNPu10y0EGuMbAsJRd656KsqxfFr1ZSOi2x
Xrf74tgoL5rRLTS5UGyF/oxXYyspaSu54vzg+c8QXzeG8qJqdCEEkje977O1QdRPe9RfPB38FvQf
YXejFq/YnWBdkdsTvixQoja9z2aqpvYAZosR+jKq8O3QnEz83skPcXnMfJP3L3XayliEImGUfrRq
ato28quX9os2c3G2W+b0ehSjdRqzfU6092Lc542JpUh9N4nq1mPdSNiw5RvNzPDbEDa1tFGLhyjJ
sTHKVmG4Fc3eGaR3uf8oxpcAKo4xkmxR+us8Tu9GeVhl8YvcfUTp7PcJgwuXCSX5qU8yXZma6Cud
TpVyH4XCMpqwfIjEnS7d57SV2Ck7wT8IevgmWgSaKfdFJKxYByEOG3uNrPjC/PXnmvpS/Ynul0Bq
SYLQbZ7jZkYV4Seh680nJJndogSwrTsd8POqDHTGxc4LqNORznAzvKxoGuQwzeplepM54dZ/LjYi
AQfJbeCI7/z7JoEfgLvOVUnohWpUNkAGNbSFMkKms2q0zUSaJxw8qEarDasYaXH1JnWvxXFcgJ6+
DHMGiitNrtZCqlFhV/So0nXWcJLw1nL0JurGFVbdBQo8Amo8KqgNqUkhP3K7T4CKoRyUBuFM+6nP
iV4zpzxkL8mbYlPQu+2ODsa1Cvji5SHRob0gQyA/t/lDvyznZgnlbXDTm+ZRLe36JlwGTrGbbjjm
Zm/xsb+NvkPg7a8KqC9U32jEZpUZ16vqxln1ncZDVEcjY7OAE+6g2qU97XSiZ8uV96puCJX8prqp
i1fuod+lDjzJ5TWs4cIk4jYb4pxbB89bPWMyEbGEEaoyIRLfzvmGvyMHr0Mal8p+FNmgwDPDT/8L
lt7pGXmiGpdaOfpqvlQMEG7amxlvEDBy9I/YSGLQmz4iZz7IO9+9ht1cWhO+fIOzN1WbPNGYZm6j
usKjGOsFE39ZYXv9Wi+hbV9Gmu/5ySTOm3IC3GGk2SLc3FK9rPUjPf2V7HQffyNf5QKEeDqeegZf
Rg2glBexZIur9Cbclfaw2Bj2Ujj0DrKsZWZfg4U/QZqzVe/LiGdwdAOTVzANVj3vqXNm1X+41G7C
NSqIPaeyrXZD5xtBvPQSHkqnd3QXYv82vDW4I9WeYLJ6Q2/z6bqPiHyhjQG8SRouMB1JqedoaiYF
Yl8o3PqZY+yvC0feWsfGxXNs3a/yVbOD+IHSMF4Vy9kXYMbv5PW1d+riBDj9FmcvFccM/PJUvoV3
mCN2cClzxNvfvt8kithXp/YFwJCrJlIYyFDSMAf4OuEmVAlqIfI48MVzw7X4TEXopHbdL7qthg82
eXrJd7LMruXcXVquvwx8NtOx7YJmYDIwlkgRnIN4mzUS5+99oLw1wTdrkreq96QGwp7qOs44XPru
la3+yrV/vvYnL1uRS4LsKXyFkQWMqmv64b0Hv7IbmRgsYS/uIR8dkqfx/sqwF/b90yv/bCmcDNtR
QKfU162TbOo3zR3cflm4wcMcvyfZotM6WPPcRMvwanjrpxz3/N1Di6MiLyZBGuD268OOcl8shnnT
iPaj3e0NN3vomoVAmCN72HO1UHehq6eo5f58xRf2SZp20M6xkUWidi4PEJOgp02BKiFNUN5n0zId
IwKc6ZMQ5eRRz/x5uIsv8n+GO3+shof73Qj9gX7kBg9QIteuJatdHAF7GAv3Gfj85ryqnjxBDyPL
IusCGi+UjSpB0fI/DPibW56kXULrxN0UpwnpbIRQ68Qm1hjBhMoXmbDgEOLm8ZUTzIU2NfsqxAiO
Epqla+fiRc/L46iXaYHI1jGC1aF2mJ70T4a/TYTQjiQ3wd2nrdW7IIgfUtBr3ZPXYartPSF1sBrb
QCQ4ii04TBNslam+b7NrDdNLL+npV5x/fnKvE7mORG3WV87xM6h0V+ETCPgKuQ8pAbQu8Toar0qw
rUtnG0Tm+G7ouCywIXwdtRebrhLTiCogXEkViaKqv6l8xxukVRzHdlMLOK396OBz6cxfjIGF4L2k
4JYS7C3VBwNnUiv46eOpQQ76wsSwTx1erTJf57pvD+pUcqsNinLeOe+hgl4WA++p0U8RIK0udUeQ
j4FnLs3+rmzLTWc0a9h7dzEFrBISm2fehf2LhARMjsSlkYsLL9iZwM1iE1JU32YEUHqU84J+nyo3
giHCwRkCuK8yMd49QFi6SEKU19/HLHNr7z0URTem/+DNLDFTOHggaUMorEKptwvh11TBtx4wSp2e
sc5bZKW/6GFA040Y6nAG11WZyjevASFjR7DUeCHFmoMhyIL+kB2gTm8BKmTJaXAvtFR/OyZ8vqwv
UxTh0FodvYx/yl29GQGg/rwWXDrfnD7HswrEaEf4IBZam3DCWPgjELF083/9eYxzc67Pl5VEEM7h
LG5oes4myyQPsYUlZeMU+o841t4rb6kKFpX8QUsPnuCUDYKP4TiRNY5ExrVCtPPGI/Jlu0Ah7lEU
5d54n5nRy5UvJjNLz9f70y92dvUtwA9ZqMzietk5khNTm8igtm65Udfaq7L583DyxVf15D6cLVpt
V8ZWJXcck5nMKWICvZqWXZft1NrboMN/GbAZkHGplkHdDf1gIaaU63cSxZr826ArB69T+0XSx8sx
Vt0x/jEQZRik1Uo1SfqzvmHJ9SOsry2Cl6fIf57e2QJjlVqcBjM/QqRpptUPmpbaWvn253tzSR7F
RvGfUc7qNU+Re2WMJVAWp//1PXmfM7TMY7OYvZ6dYO3byVZcRE/XmtyXdqqTYT+/1snqOZpBCaSP
ngVqn9mmNnziK3vIldv3GTt+MoJUtFlEQwmaBw7bsnofZ7Q28mujXJJb0V3ieI49GdY35w5dvtSJ
2L5xaOL+wUsr74LjXDyUq+4W49hPW8MCv8+Pbm3ZWJDauYPc6j7YgsWurdfC8b8BQ90ky+xJ3F2z
arp0vjn5bsZZERWExLi3Gccq3MkrXUKgA+gw+E7Aqixfe6KXV5v/3AnjrIAym1AchYbRhsQ2bjU3
+DbXwTTxLNfbwKrdzZnc8Ozxqf1ewrC9sqJemsl0q4hTwF8G66jzQ6RhJaFghYyPMP3NXytO/eQv
wyeiCFeQVcmRlXfBNjlcrVTmVfRsMVNFBcAKH2QErueYlTYp4LdYnDIu9t1v2toD5SBzZYMCene9
MrpwAvgy3Nna2Y1iy8GLnaMp5KUYjNumKp8iy/bl0vbLl2JIVoJlXllCL1VFqgy9QVFQwUAfPFsm
IrPSlVwSf18kJ4fAjrfpCidZEnRsevhudrhmeXqB8gnj82TM8xKwmAmhNaSpGXMwXHobwcI/YCXh
5i7KEPX+z0vhhV3iy3DzjT9ZMEyxEpA2sd4isErjI0m52ZC5ql5fuZdXxjlnZgVBV6TeLIFURvzu
hlu2XkfoLbst1Mc/X9EnJnw+NU/u4Dl0ELViYOJoM9dVwsPgSHiAxDCXhjt/Bb8hI97gMLOm0F8x
fexsSWnpesv+zrPX0cc16ecltOr0Bp8vlXpQkDzQQ8yRe7zGUbwN33ucWMnVsKfuycjuJ0XAvvqa
8dkl6OJ03HMyr5bGvjn03gygyNvZHA+uGNjVYAsrczeurx03Lo4HR9lkfwN+lM8hUCxXW34I/hjQ
+52jFuwGLBtR1o2m7ZRfCgxi/Z/7ZqinQ569KpFfaCPsCtAZXKmj91F9N/z3P0+mq5d19n70itI2
nW9R8HzToayHd4LdLMxb2U2d6vA3IMALh0Suaba0ssAFAAa+vo9tpmJ0no/0TA/kUK7LFSZPIfY9
M4+rX8vXGOafn3f+spyMd86A1T2yICKZ07JkQgWKwm2dfAvMwYFFvTWjfp0kGVNWcf0agmjd7OVa
RyYKCQSKjJUP654o6Kh4HFqUVAFyDuhScZrfhIWFNI48j9Ggi+rbmZE7I9LGCgnGSJsfFfe3Vgo3
KT+vIqw95F9l0tHTVcNdlzSvqpCuC1x8ieB4bmtzbXbT7EuxnHpasEkPK0Jfw/jGIjWHwCWnqyuP
/cIh4vQxaGfbOr3GPu00lqsiE2mivhihtijDZBEmGLEflcpO9xgEEMBr2HTA7tLxvU1TB1ND58oX
ubTPnj6feb6crM+lWYl9UDPHmYFOfI9ZyGHeZ8uNZqvr6zTMeXr9aTqcHb+ldszMvK7Z8bbmVlk3
u9ZFYvz/Bax+ub9nO2smqjqPHaJusOmXmisxEl2a7cz+T2xK0N8rxT9yTrwtPrKHpvr4aA5vxf+e
f/VnXoxV6AfN/3z9a/377/5H7rw1b1/+sswagiDu2o9qvP+okar8z//mg/79f/7dH/6vj89PeRyL
j//+r595mzXzp/lhnp36G+IVeDJX5m/y79+7eUv5ve1b+hb+pPD5/WGb9//+r8/f+LcloqH9i5Ke
ZqIsi3h9SrMD0r8tEQ3zX3OnyMD6ENPD+Qf/1xDR/JcGGZaASyzfaaHpPP06hzTAR+v/mhnHbKuc
M2Vs/ax/YojIhZzOMhWzQL4BnyJDwdXpEH6d1Inelp5Wi94SbypXlvpFrwlXCqGz88Zfhjh7b4rE
H8LJHL1lVCTbKTW3Ify99KaT6itv6FnF9TkQoo4ZxZWxkDzXltR1l5q4EUIu7bEGzBSnmY+lV5O/
rg1zttdpYqMJqjR5y6ZdCWR81J3JGvx8MoOOv9/zU0/H891uvhh8dHHynbUdIn7IXx/MUEdGUPli
4Aq7bFO9z97E2U7Hebm4Qf25uubffu4h+TkeXeJPBxaNEMOziQBLwkskuIxu5wJhQSQgfRSNpoBD
B4rgo4r9VvcsdzhuzzGr+VK82rm9ME8Q5JC2erl+EmShJCKmCtxoQ0QjWauzYV71Y1pkrv4cY8+P
IyEIjUHnWtuyh61LFsNmhWnaPzvMzLfiyxeZ35mThT7t0cYNZhm4mvTLEvCReG7l7MpLcV7Q/GWQ
eZadDtIlA2mvXO2sd6GWOcA4mh3iRQJ6gztzqT9dFZVdmLhfrmt+ACdDCh0eSJHIkPphhgr6YdHf
5CudapHoiHt91z9cV1udF1G/r3MOGsRcZ3blnXfVk0G9OlEitWi4mRgNTg6JsQuPTurcuIVgfMW0
+bwlPo+GpFEXeXOwemJJ+zqaIGi4QZspLaJlfIMfEmaD+So6tnez3IXI3FV8FB3kGav4tn0019c9
xS+spzSQWJ5NOiDwD84eq2WAd2ho91xD+znCNequaMouPEMLr2jMvWe/cvXzdp/cTiMwx3aITdpR
3ZNlbvPx2+hfC1W4OAb70WwmixPeuUBpnPomzXqLU2XbpAtA+aVYyDiQhfWVDMW/3iyabqxzzAw2
u7+csC3BJ7QprlBeh3gwGM2xYslb/HkhvTCGhrIEX3keBu44Z+tagTeSqZBlRfifuo9KiNmNRsLP
nwe5MMsNfPwIR8XbGGusz3l58lhyrOQjX/YS1/hE3YAK3GoH18TF7v3pHzpxMcnnwUxd5wlZ3Lmz
E5vnQ+JvoyFyDeEtb0GyimuORX9ditkKsAKhePx0cjqbxYOSA0RoXoSDw3cD8qjQbKoaTLbRr9y4
iwNphjgnoKq8MmerwxDL4ZTpPWRvfXD0XMAC8VeUP5jx45UHNH/QyWn6855hmMApB9MBehFnA9VN
YwZKxUAzW36lLhNnWLQ9BSTOuve6W6yuR7Ffmnl4DIBWWYZCCXn2mGiu1OWU6qhX7OG3N9vS28Ds
XVhkzFR2Riv9ykVeG/Fs9dPk0cig6UXuuJW3tBOiV2nW+dkEkqQ0BbPt31jfz8qUzxt7epVnVTKK
I73A4xENvogf5KiMzyPaeKNvFtSuWP1OWL34Tb4bDd01sEAZNdilypga2L5odhGqKP1j7y7xJagO
6v2UhcUmt0b5ys5w5dac83mkMS9bDORw50A8U0sPuXllLfvsPJ/PMJKZkU6jxMLr7+ydwSLbCqyM
G4Hpd2CrOEM6wo94GzjGMt/X+/Kxoa31T3Vtv28/76jOeoBp2zmFYIAeXnWInVwN/5UU89T2/3B3
XruRK2mXfSL20JtbunTyvuqGKKOi955PP4uq8zdSKY0S3f/dHDTQQB+0IoMMhvli77Ur0ylVwTWR
zH49vD5ZXFcBEKYqrvJkyzidSiNLL1nIhYTFVd4r9/FV5wffjZfIwfjiBxcTQuKNarM3I3GHCOFV
JXWuyH9aUfzb36PfIL9f4AkojQLw3gmbxHBLLwGdmxsw1Ai42a6SzuK0F+OF9SQA7dyCG+Vz43cZ
mDKLW+FGOqvW+WxeOX4mJ/NK2OU98l1+T/dCAhlqP8HDN/a2US3Z4JxTiX06jI+6v/77o3WmqlWp
C3NeAUQLh9g/jmuR8/Vr/nQtO+7SyUCeieGNEX2vj9jcF9ydhMhvIIdj/8ycs1rR9YV9+GyOenSy
KZVDqVbUsiCb7S3nu3UKdMWAFbS9vk2vcQ5+3buPe5v3Y/hkUo6rfEwI2Ut9KFRVe99a10Zy5vgA
avtMn07mYUngNamw5f1SlKrrII/aR7NaLDvrs5pYG2F21D7uWIr6W2LBCLvpphnwW3Ew5sgjCPPa
7OaXoO/g0o8FOrDVcSblXk3Gsq0VaBD4GygV5mQ7yNFvwpIIiwR5somp5BwkQbnsSN6zBSgYt3Ft
cRsmjI9Frz73eXETyinnJ0Pzqmqc/DQOTGeZ+h2es108a7PDthNjlEWIooQYIewG3S0jspTFjjxJ
bMMvYag/aUN8I/UxPj3C9eyQVGAHg96TkpU3Iri6MavuksYkOTTTvicGTF9yKgH1RtethODZSLUR
mxpxv6qVgVeTIdujJb4t1XwzRCDhWai3SpOVTtJg/cE5iMmiyhxdq0O3lCPXCuWrYiD3SKrZLRAD
W3cFnqV0wbcAE8+mUv0zq/P7JJL9uZXBg6EJtodKfUkSDJ9Da7hdVGOPG4Vi5cHcNUb71BbLH62O
XhtZNuyi6Z06BrPTN/kWX8hlb4xPedib/JvxDw7+DOlydpFDpxGmhLJGkZReOxjfhawatjCIN0sx
X5nBeNONfKk1uDJ1qG6IdhSQpuD91JKo8yJVB8Ke1zgra2iqk9BiFjWlwIbyuzKgtX1jUekkrHYX
LkT1RkkRulwIuaDEJ2c2s4t56V9NFcNnocThdQwyWBbafSpUPKjICny1JKargjpWS/hyZl0JDwOZ
kyX13GWZEZrIphNJSHlazrn50LgC2EB1SmH5GPr3QNe6yyUSD+Sp/mybjoKxBOZm6TTfVDPFFocl
3yFtuxzYYjvDYF5bcnKZB7mxzctoZ2WWI474SUdisbdpPfhJmAhbzcQuUld853kI49EEkxjMw04S
zE1cAMpKlBexrP6IUMacqQu204gsp4vBd0VBdZepqnUotfC+Jfnb1kbRyerOUSrRLpX5RpWnX3pS
Qv5BCO6MOqqOJhbSrZ4gqYgEToP6xP+eYDYD+T7WRgvRghhnMVpuaqP5FolZ7QiC/AjV3h2JYOB2
KMoc3Czijtej2vWo/2hXtFqfd4LfT4Ns18Q+5O2K8isbBaRXIHi5Oamvky4lbhUUazSsqtiSmGee
kNFYluf7UpBaZ06t6HpqgBCFPTZAoRTNpz4ea7dbcLjgw4YVBKAVKb26AT5T26FaJZtpiioniIon
XZ7mXZ703VbOMfBGS/qkTE2NmYbbAvZbryVmoy3nUTJtRXykpayMl0I+aZupky6mfhpdLgBcQSpA
20mjus0q9bnp07suin9UU/9nhuHdp+o2b8a9FMp4o4c2shvJKp0xtCoQZmOyT8tyy1nip6kVf9pF
GnfDUP0pM3HGoRH80DD2DPPw+Camy9vuqSXL1qkqSSD5fPVxDZfiImF7RiKDp3AR9v2IUzC3oHoH
VVLhjQ4AqAWwzJJ2b4nlxdDjnNQbDXC39aOPAHbrRcYOoLVIzjCm3pvjBR1R1wgbZSS/11CG2O+H
5IcwMoeE8fRkVaRjtHgDUSfhisy67YQrNgY7bc9EpWMoc6oEZidHEhr+I6iBM+Yh1ZJIuiHzFAdf
h61+uOzJRYMqhUnOmHZqR1p83yi/F4G0FXF+KiA+tUF7Gy2TaQfp/GtqgVMuiWHXCvU7rX9EGeVE
cX+YetzbeBbsXOoPcmttdSE9xMZzG902+aNRe9XU3sul/G1iX9bwq83FrhTVD7PpsZvbH2o2p3aq
5bdjkcoQzpIXsgG8qsPfvEisHSAefWOZvos6643E1eeYPSQBkcjw5u6jZtoKUkX6VEVCTSMMW8Es
n1a4JfQuBGuxuJ+JobalunVA+7LlMtZEKgvkF1ltf4qh/1lhZUJnEW+AdH0f8+BRjquXRQKtmOHp
XkLErAZAdzdYuK3Rx2xfiAHDJn9UxgqFipRejUryLRLCh26YboIAFBseVKybTXW9GMZuAclrC5ik
7abupi3ONxaepfONnjMp0SJ7GZu3ro53/dTiGDeiR0VISJEXqsI1uXSAsh7dJ7N2rTXYO/NydiZL
ghUpF2ucykS8s9F23xqrS9yWtfoh6ZJNVqrBqzYKma+qXb+X01L3hkUqPCXVI2fSusdA66GVlzGO
+LC0U2nJLyxlQdpXaD978E1+OQEWKJd29JMe6pyQypD+I1CnQ65gy8ZwO4tZs9EzRpDWaw9SNzxP
TUkySveLix8Lt29W8slpXmpmjhYJfh6a3lLKBAIu1n2xgOebhX7bGuwgeogMip5dSmmKzoY/W0oZ
iO5kK+TCi1QAa9SrsbAnM7kX8tJXCMXKwra251LEKish1a3aBrd2CGhB0DNAAR1UW86THOz0GMV7
7Fe68Ufs5z+JEaTEy5sqURkVws1JNTdmyhAp+t6wswWq/JRNyZb2OkcreSQ4uO+0Qp58kQQBQlHu
JWH+VWPsu2Qi2Mx56cjdcks46l7mrjPoODzlilxe1cty0wnydV5UKk8tYqqSLxXgELswlp8KaUE8
IOdPRI9u1Ka+r8fm0Rj0DPMecOeqFweScYVvYq7jH+7bKxaIwBvgxLkt/n1Wue9zU2wQE98GWXKl
LTL61araCYLJhNmnl22jg+W2rBLqf9VsxX7J9kKpvZr5cJMPMJ0s5AO7WF1QAUs3sxz9DGRYAsso
P02hKNuzwtizyqEG30cwT93rwz1k/sipUlb7wRJfJS29FdvmEnhEyzI/c5AqWD64EnLUQEdPU1UV
3GNmthTOI/nJgZ8ZveTJwvRclcrgi8Bs3TxGRqrEOWRWafptZGPtdUYZbpkJDkYEdSIU2HeCQL5L
2V8mTfsYhVHOJ0T0hGiyWA71+qNqCUymnADjsFJYnMpFM0fPHbdamDeTGzZujzAwssuWLO0VsvCa
JY0zmeWhzSWurBEYRPL9RNac17SqwraAJKRFX4hTbNsrqcoJTiq7xOeqOf3NVTbztjZgc01yWBLy
LD2KmH/LUbhNp3i29SHeR4thIQeexApSIdgQIyTziOS/q54QpryQL2RNLBwpb65nJXmoF0GB2Uck
kGgOt01Uiv6Qhb8TRbub0vCxqIXSabLQS3uwEKn4s7BUlcSB1ARKpPaOybZyifPASZQStkG8aL46
CLeqmP1UjdjwlEW6TqWisk1cmdggKSOawJilFrSFObL5y7XmFhM6DIlCcMMibOwhIwNqGJKffQAz
oxONK0WNbqcl3Joj19W1PO4YErcFwURQ8u6MWLyOKvmGVe++0azMzrRWcopkuWYCpWZRiYAil+ZC
iQYs3tVzZ0w5E+KKKEnnQxEG8A6KuIHRXKpOEFq1U7SosceGJApz0Jwg03adEW2KPHjRuqggGG/w
BFm9MovgkEwRwGfU2CV0WSNVn4TG+gWTNffGsb+MLOACsY6SfQj3ijlfSg1V9ZXcTHGSU2FQ/QFw
TgHAKFxY+lT4a/FOtnjFdRmPTjhPh1m2oElD6EiJOQykvOWLrO9NtbjRlbizlxpkAzWgHytnNDBi
Futla03yIUk1qC85AJSmnx4nlejrIRv+GOoYu/1CIbcOsxxsd9A6vVK0dj4YJVsbxBpa448VBGd1
fAoGk+Jl1alOJaU/w7a5bVps7kto6rYet8FN06WLJwWsx1bJqxUisDdgxjNkodXPIKyvhiR1yyl6
XrrqIbXY29SjuesUmMttPCJ2zzWjPwRt6WZ9CfU44fZMNn8LEZ+9kHaVXxkSFAXT+E42SuFUVvOg
LBxHlsEc9kKLqxz1B9WwMlswOA+qU4odKYYpJ5G07WkxVb4NuSD6pLn7sUmIdDE8lYHW2WyQ5V2b
6MD0NezPFkWnCVQ0XGRpH/bI1nNkLLDDrXpPGNVPGX5K3bJVHTToRCPAETkHjJEyhbHnKGTzjlL8
D1SMr02bqUAM2nqv1ClEzmp4HaMerzrpu5EySY6WETMOucar6gKUtJotW+C0IYq88L5JlY1Wxtd6
Xut3pWHsBwARXimTagN09yFveuC54VWZVc9hWvtZYGmOUg5uomYTDvkMvKoSTjspk0yvCQTwZHpa
uYJAyljQ9JKrpsPgyLAaqRmzauWiLDmJzCyYFzqLYZ3knE2gluYSsfdRZBqPvS7eC814OwSRuAkD
q98h9fDzJDrUIudTIS0z+MckgyRJPG0DMVu8UdbaC2smG1ZlHJnZxJdW9IvLRMvBme1jrccm58Cp
ox7WRcs3uqNuy0o/lJJSE3rDQ3fZHQuxbbLCOtwdyK5UzoRxT3XqD2GcXORtnz5DI2TxNAV4H6k6
eokhZYd8SHs2eIw0tYg5JK8QY22O1a1hmLBPjNe6my8EyRAcfHHlfS3km1Ep5yexy36Uc4Slva+W
cyXOtW7xsVajYmtdr0jJsX1ffYqRDyWqQGVo8AdXQINZPtb7dmPcGVTdCrIsrG8oI93zRtNTD+I/
Zb9/t/xWcTmqey0cDJHC0LIEz9dG9uPL3prYHiPpHS+Q4exSzNr4JXfK9+BadsUtfgyTR7b7unz0
abUbR+8/T0A5uU1qYlEPxIjf8RZW9UYrW4Uy/6nb8W9/uf1H8Mr1FBd+75+0MnemEESQbSlvNhgt
qSteaZ60EV+guu/ON/hZWUylHQhWEkLy05i0MEjMqG+4UuKSZLuiafolhS60/frpfXLpzTXcUTMn
1dvAjMBcxRT7kt26DLDGuVRznM4zmKNuOBc6AKn/m3omWgrcSjL6BvW0RN5Goc6hlneG483THa7N
wDsybriaW299tIevO/lZifaouVOX3VSGZVQXNLfGCBTLhaadu58918LJIOzzoQ5D3HV+ET7l1W2r
dP9FkfS4CyevyeD+uuvWCjDEPtfUA7uKgGa9/O+e08kQ7/shLQqDRqCN2TKlDks4N9zWP3E6Xx33
46Razoa9yXOFJoqL+E66SBhsbxd+rc0pGpbhOQvAZ7eZx+2dVM77NBtbVNy8+jyG5XyfZ7+Umimq
6r2vn92p1+Ftfjhu6aRqXlhWOEkSPVMEX7vWN8MFgnhPuGoOturyOW2WETSx6nMHc/YO4hTt+aHx
kxo6cIc0kmO6WVzMHjJI2NFvRuzNebPBuaG+rkhH834mGWnejTSVT+ZBY69j93JQnxnun14qHT/N
k3WtsuQpiBs+KGFrXcvpdihtxf+eBDbBvfvAfX5eHB08NgEGV6mjE8GyMUvCCxz8yCBild9fv9zP
5uKjX/Om1Drqs5Q1srqsjxdU1kYHqRixtUvYRfzvmjmZRYpg0dt8fbRy99hGkWO1lZuKZ66kP70z
PO7MyVTSCjU0r5KBmqkctOxAQ1j2hjPwMqi3xps3RkH2BEZMp1aE/Gm9GT+3Bpz9GSeTTZCrsdmu
92YrwyD6TWCsgzfnsrNnX9gHO9CVe2Mjut2G+xffuDAvz20czr3Uk6loMrpomCueA4fajTq9qMEm
BxT49Ss9NRqefpmroPT4c8mtJJQauBV+trMatyVBa3RWQ3uzg11PAdzFSx8TbABXD8T2heQl3myL
z2yU4BwKZ5feM/Ph2889Gsla31pCtv6crgOY0ZLLk4UHscj20dSc0UV9urU4Hmgnk1LOXZBprjuz
7tcqXQQURdDA1nCoGgY2Vyd7/U4/Mwuf697J5JTkgUK+LE2G2DqNmtqcYdpzer1eIJ15sZ/dKJKk
i3wYLbDBP+9f7FCXhZqqNAVAb5cSW9s700V/RR4kX5H6e0QXyZmn3RV4qv1sb7nnLro/3YEf/4KT
znYicQ35KjQ4cLFzPbH9z1zRW4U0/ICVfGxjIoxseyWkhA55vtzNf/0QPlFYENyIVkgkRl79qD+o
ViJH34nrVbGIpUV3cshgrOgLlgzdHzaYwJxzpqxPxhXbfTDxooRE6ePuUY2mOAxUNfUbd/ElN3MT
IFTFoXUlvITlfbbJz4zkj6PKVBWoI0Blgftop+CRQKu0LtMjCs/5nym8UUdwdu3DnL98/TQ/nmTo
j4xcEmCwJvNM34+oxOS2NFZbmtl0uwzgPxgxAHlnTzIfJz6QMToX/Kjj0F2dCq9MYwgR9aqZD0z6
BUXBBo6Kr9yBT7C4UfHX0xO3y2e9Xh+3fjRrqKQMSeC8VpH8u5lQ4r7GHChkv8kKsspWtoJHeLAv
OZK3vJ4/ZXzy1lZmGInBxIvqSLbft4eKv+c/HKAkGR0O1dwxLOyheVqLmV+/uM8+A51eKWCzLcA0
8smbW0T9nz3R5NdPs9dcxx4EVA407YPs/93Ynls/P27DTDIvVgyOqKJwOj0etnh4xykbAaHVu0z8
VXYPX/fp42AknlXXLL4v5piPf9+IlHSsx8JfiVkFFAtps3o6z2HXPtm5gkITIZNYaJGRB5+sj2Pd
UwU0gsI37ufVLH1p3K1bAN2Xn88N/E+6tOoNGYI8ND7lk6ZKXa/MuodfjYh8WgxUHPHtQFpdku60
HK2FrrnpuSPVx0FI95gjmR95Xx8e46RGfa6t6NxBuwuwmwt17AkxMMD87uv3tS437w9Wa0MG1DHu
+eCqn3xdVhjG6qjTuUXR3KChwNyoGMEmgpLxM0rhmZn/wxzCFwxThg9LtggUfVubjvYRTUF5LVSF
ElGC6EcDyUW68l0GhPl1rz5pRsFyswpE0dfCmXn/DS/RFHYqh3dY3pVt1IVjUf9O5cevW/kwMExa
OGrl5PMthaSspVmr/l1Carx1rJ/z3n/4ZIEY0ozIAsI9CNPF+85wyxKOjQ4iKlh2bSH+karu9euO
fJyIaIJEHFXhk5U+6pDTrEB6ZCSQUiCyZbsF7AColMLRPFJx3PlQIw06e8b+uCCvrZq8IjRqKozB
9S0eDYZYEglVKZkrgLXCvIPgQuACEtfRLW+GTbYpvbOG2k8Gxrsm1+/uqMmm7FUSMod1etL/RDeU
HvfWlfC0ehig6h50hIjnhI4fPmV6uUIEyCvQtb/WsOMmxVgLUfsssZ8k8kq8BaZTzcQzRuKAJ2+p
n79+l5+MFlxm5LuoForyD1ifGHRBz+Vg5QfthdK/xtmZCf7Ue424W0Q2qqHjWtmhgO7eP0Kps/Bs
tDRAWuhmrRm0bFk7donZf/4RHzd0ypxQ0iWDbIynwIovohbCeXNZpU9fP62P44FbT3K9IRbDI/hg
mtM6fVHB1Jd+wB1TrLu1eSlCdP66kU8eGS5C5OMWu12RqfbkgB4ufd0qi8wef9fttIO5U69Ne91a
1z+/bunjy8eTqPBVyRRJMWSczHtTIHQK8vjan4yfyXBTB3///v/fls/Vfv1/ji2l7yyflz9QuxVx
3TNnHrk+1//TP65PXfwXyzDXJBxKAZURrfVv16cu/QsoqshlHJ+2wsDnX/2P71P9l8nCKmPbZ8mT
3ma3//F9qv/Ctc/2SGMJXFPIpP/E93mq8oXNhPGUV8571wg/P51Guc6K40wIC+zFpI1ul224UTYD
su019ejcbHY6aX9o7WQG1eZ6VrooKqhJsBRdrG7GwI83q5k+dMznNQH96HXc/N2LHPsnTz7RtUEC
5FmcdEm0NHwfJ/NNbwl6MwJjQxxl6+FzXsqeEf/6uhHpZB/0oZWTbtVdrliBQivVy7w3fo0/locW
tecmcINtGnnCrbFfvP4++n7eXcIYOd6CfWj65KMl6BupUri+P2fBsclt8V7crSfhZMtNnH/u8K3I
Z9o72bYYwxDyVtYHSmCg9NA65WbaCRxSEdfaySbZzU8R6KbhUP1MTCpNtWtsgpcQLfe0NwBfwEzJ
NvE90pqzg+tkrfz7KNgWvnGbP1q8VGKzLavlUazGfNDoFSb20BOccGds0oEDX3BoNv223H799j9t
lqMexzCmTVE8mZ+tvkQiPdNsiKcoIgfZLL+ryEj6wth83dLJBP3WQSiEXLjSSZ255P1gDoWhC42q
LFyxmu1Belzil68bON3KfWhhfftHOxxg1AsX47SgXLdPJa5JqEmedTnsi4O0X4Eh0jfB/7rNTztl
kPtEnwyRxKT3TWoohKuauhbaW3U7B6iUmnPnhrdN7tE55W+3jto4GbQ16jvOe7Sxln0XijftioSa
AGEpjkqQgX3On3F6wvzQ4sk+RxEsPR96Wmw9yQfO2l9229adyfG25cO5ovL687/o3rr6HL81E2Rp
3i80VmTGfUGO7jJ1mJtmu1OBpbch4pjC+/qtfTbjWWvNyAADr3zY+ohaFy7D3BVo8JubBHWaRM45
KMqbYCR1Ir7+urWTs9Lfp3nU2smwJDexEvuxwdrDFuhvKmW7O8/AOK2b0w6ABhXU51pyw9h08taE
IRklIqdLWJray0qyJuFlAoSxFjflXbCrQRSNFzir5msoCfizccBvsVhULgkmBDN83etPhi0/BwsZ
BxyKdNrppyFYjWgMHXrcdW4n6sDNo63JnfXoNnZ3mbGJPjPBfLKQrZRjii8S9mlTV09mGIG4cbWq
lwI0kr4D5eNLI0AXvYF6qW862jRC0iMoPouq1wBgieLoAfECmRiDbWbt9dL8Fo0zE8QnVN73P+rk
7UM6Tueh4Udp13MO4pyk5PX6Pt7ML9FTRxrF3fS0rirTzdfP/+PE/r7ddek9mgy1NsnCqlwfRs4V
IOYDkVreqINUo+dfN/X/ePCExTFLUZo6FSfkMM3kgKwYZijtl3qbAo4r/Ol59WxGV+RBSI5sR955
39XHL2vt47/bPVUpmIFUZAjPGFoy+TDhc5dn+3C8CPNvaTnY5ST9auVzsoKPc8f7Nk8GWZlbejsX
tCkgm0rF3pa62lGF3+IkHjLx3JK2jo73k+P71k5Gz5ApJfFcvEVon+6Q3GTm76SvbTFS7EThUqj8
QyXJ6+A8VySkW1N47pv6uAXlB1ATXqdJtthvr/5oGPWcDInLUNYdGqKuN7BlfTn8hEN4G1wThF76
oa+e/WjWh/ih2yYxHZS/QSCc8hZEvdR6daRVTUmvyYFJiXnTBZl4rldtIkctzL3Q/NUtuWMpZ4xv
b0jLr9pel/yjHqMBJPcgtwpyHyR//rOKA4IbfEKJb7ro8ce3O5P+ZjRty03Pja63Lf3H1k0yH3SC
LvTTkv8S5FMYyPq69C6+gV2xtWWvuU+uc4/3Xr5Kh9z5tZ44UtwCW87r8ch/gxfdGjfnCuafvnvz
37/FOlmZuakzUXrzW4wegdM0uHp01RA///Xs8ekHRXwm9ypciBFa8v55T63QjmpAaFMfG1diDbwJ
3btleoqeOK1x93VjH/dr7NIoShFtSawHSqr3jcUJqs1hoTFRID6wt/W2O9Odz+bdtxqEwj+QB066
o83DlKLJJaAk2VV4eDRFvcoCY48Szv0v+rJWO/5p6WRfKCRSljMlF+6g31nsmzRcMl+38PY4Tkcj
uj1sdcB00EueLCKNCEsnsugMVwOexpGoI9M+WsiJ6m7EaHDjPrKJXgS5tGlQ+vM975P8TyOGP0Lp
ehaTbShpdk72URxau1C/sLSHgFywqFm2REexPtmchx4qzdz1bborxvnMRu/Tl3H0+0++Za2qprEd
+JblNvQnjG1BJuDoerCs6ExLn43i4ye1fktHs4altKKuNkFBILfKZgIXA+7ERPWnCehedWZZ+OzD
lLlf5bjImeNDravTmZ96KyrdxvwxDhcc75y2OUdOlphv+dHvXz87SRiMTMHkwHyodw5tkXRyTsED
v+JlpFtEPz1UwuLE0UshPY3znyx6CpPXwRQ4JSCDib+HQ2Fb432KXyYCS63gT/pBXRbn481ixPYy
X4jkREWKbmPwUuvlkpugfaMaP7qaibWUDhgE/SbtD0UV32hYL9tYdPX4d5wPu8xq/USEfjvWl8r4
Z4ZAbkTYdFITizK1+yLy5oFLKdTeGPvc1so38nSvEKGo8O3RR8B+3d0sU1sH8qcRYZixhMMcpEDq
hsuPCeiWNiPOEq1t+mZAvZgDRPaaOw4zeX9Ra5u4UZdx3EndQ5Mn27ZQN0NTuxmqqzIt/ESTrvoO
r8D0oyCBiySyakm/S/rvNkmvJh13k0WmVxTgGlFDe65lB3K0XWG/LLXxuhaVqynRbAGmYS8dQszS
cAAVfqM6A67p77hS33XmzZqsJ8jdZtbJPtWQDSvCIcbDmkoPAPuvW1NDQS4mtpiomykN7vXGwoKN
K4DgQ130SulZACmWYSMyjOyJ49eFZLQEMa4Zhf2GdM9tVdYukWo/UknwJ7F1o3gLB2PX9amdKYST
Mry7Ybwg0e8qLhpIDa1XNyxYSXkRk2kXhYo7J8uhFKs7WQU0H0/uNJauMiE8KBCdTQm3UuJlK13o
6bfZzLd5Yu5iU3SjhMDUJnB1POJh/mQw1kYas0jozNQ/AMddHR8jhyDMEtJV3pCn0bHHI+OwavwB
mqVlhBeNHrvdFDu1KvuBqN2pzF/p8FuBmQGY0k6n1tNDwYkazU7KH5PUb0VmBq6q3SA5UMU+iEro
GvpjUBFsiZ+3VswfjQCNupuw01BTwHpUVK8TXjnFrL0JD7c5jJhcXxJz9ENmR7G4UDOLTLfCLmdi
SBPCypN+z0u6kGCtiZwBKumuMUMnJkq3Uju/FV+WMNssJY7N2niU59atSXxqzG0ZRP5Ibb4LGWf1
t66z9hZ+swnjcd0eQiSS5aBvFsV05GiBqCCjpoxIs+y2dXyrdECq5uVBqakcVFtxAm7ZvygDAQKE
+RnFg4B3TGkPCcq1XspuRYsEUfMhkpjH1HZnwF4diD8sJLyoDY7BHIKatjdmp9NeatkXsBopOgGz
MRc7uFsjPOHTjJBGraF29vtKCXdpsHhzlNrhKPrN6ucixKBVfg3d4IkCIqpodpe52cxp7lnYJYvU
2PdT6eT5stH0K1O5HHB5aQSVpmXgqoXsKnJuxySdVoq2n8gWVIBVN1CkqjGySS2wuYqCjoQb/ruQ
GLcq4XmRmZK33F5iYPZiTdy0Wu5aQ3w5F/eCHvpC3T/HfC8jebOd9l2UX3BgrU7HfRrPgGdfpQGF
ZCY6kjZuMRTaapy5PVYFVrxuTUcOyOezZCxnkicBMFBZGK0U/5Byv0jmlRUSXErwg2DuawIJQ1F3
K45gi/E7BqJvgr8Qkapr03OIrT4ZX6OAPAbckML0Uwv6HbOCUwoYPed8i2rUFUdpuxi6a7WCzxbS
ToLvdQEorGwxfHDQwrQi4S8NJvENwTqR+RP/rMNkM9ZXQf1zaB8krrp13qZk4kSL1Q2n5m+iWDoq
ld++2uIkmqTRW5T7wbD2vbyQK6x6Gs7ZOlFsNSQAsufdaU9toO1VOXCnjsDhLPBFSSeYMXWyHmYU
ti5WCptpVMfCslTFZagxAGMMiVq66+f0YEydr9YmUyFbF/BMSk91KWaqnC/k6UEu5uuhupyqLVTn
rZhZXlHe6CjRjeUwKaGd1xfMa15DbqykPgzCRhtBFvAgmvLGgho067LfmtzcYpnvJPFl0rDZEKyY
h9lOywKbJMD9IO212GAKwZMZL3vL/GboohPA+qkrzEzFvCmK/DLDJ19q5Exi1i0HHlOe2UZQbw22
5nVneEIJund5FSyP4X6Y5sbLcNhq2sbA0Dv1JgSByQ8IeiHhuQEcgVWYOUiwW0WBbFwlV0YuulqJ
+9YQXC3Ifow9JeAw+hnngj8CmleVzJmly4nUc2upL2dddxepc1b/0Qj1oNAlu5kMtxGQSfL7mzVn
E6ONujzmc8yLEkkh+dY28UEQbwY4a2F33YuaV087rUvdJr020gXiRW+xYmzwTUPIIt0zeQameZ0K
xEv3+hbcx36S4Bvwx0ORhclkwpu7C1ExNpGUb4hTdazsqc/ErZVvJdJEuzJhyD+kMRWmRbBuh5wg
zGBBic/zrNLe7gdIuGJ0UxLoLM+CXeJGbi1PnfhcwtSvS5PIcHGT4TfSetlppmbTWdcxdI9ojG8m
61EwwV4bGTko64j35Dm9YuLZ1PysMn+dJ6xkMbS+kJStqcLDXHtmrB+s2W810Vv0u4C+mUPhhGTJ
BvkaWYwjWKz8cjGuDGHyLflmZFiEmr6ZZ4xb7XWV+HrRuIUObiThwNIJ+9YQ7BhbSwDFRkKOLy0k
mfpBUnmT3u9H6U6sjd0Upt5EzrDGIhkk8yXu+r0lqb65xNcRISp1rrlK+TiSB66QYV1mjR3JGRHN
OKqyxFE108VFt9XJ5C50T+knZMYY1muHZFcHO/GhjVXbsOJtDjKj1r4Vlr7XZXUbstDiu6Wk2RDx
wiOXxstcm31DzxCumVsRDzT1NOaR4nIcrIs8TA5jHWzNNvAHuOpLAma8nuxCfzWCeCOXpIo3Lv7w
fV/Cu1jue8lyNUHbxEEHvWN5rS0o6eA3LeJizQVZo3bXKhAXTCzVyW03GzutvF7SGXbLpVzedMNg
i6h4CxNcr9g4mJgrc+ZrK2y1ftZNfsywGcMAIErvdIQ8t3lzaRIvEk+PcW+4WpvuJfX/cndmPZVj
6Zr+K6Vz75TnQerTF9v2HtkbNhAZwI0FBHgel+df34/JTFVAUkHV6ZtWS1mljIwIPK31rW94h70h
4nWUDvxuAP/iPir3ql5gDQxEb7L3AQoxrf09Nx+sEELbxKEsh1djmF2VUefPdfrYaVdNcYdHdVkZ
fq/r3mic9BpxEeikxxktjSTbKRZT+InhUAppzAFrXAcOnmbdWlTiCgefVQnNPQyemmne98EN54mn
NLPbDbXrBPeq+Zxlz3n+IM3Gy6igayKsvbb4nle6Ky2iJpGEJ09wLCC9jy3W3n3TbmM73S1Hds2Q
Pp01N4vwQ06CnUbQUkLwSjizRuymFhPzHrOdzlJPFZTQBqL0lMZeRqaKPtnDiOZJNTDkGroOVy6T
nQvSJFG9WHvJcukiim23jwws0/tN2TZeHDV+mQeelb2O+aLpE7pT+LxIn5USzi8ISZCThPW1bNde
X7UHM+n93spJzvND3vJQ6ngxTPaa0xrHYMW4VrCbipMGoRMyYBJA5lyrdGpcRXL2ZfbDqjadekQx
YNWlmzqjgjDjrROoWG3Ehxy73AmpHDtXyXCTsy4p91qWbLvEug7DcCdq1QsdqoIa5xlqBmcnl8kJ
Bu1asc8KiQgqYDvTmbZ51O/jJLntDXXfYzA+aeeorFdlfKENziGaD0bCeYYiJczxbRxpm2ASOZdu
ryXVOgbp+Kyq1TbFMyGzDlWKCqih+I08IAWTbyQRXzeR+RjV8zYI4ZQKpdyFqfKtKJ1VDcM2mCcf
b3bPdtDjsQuxcernqW4OVSR5EzoOSSgdG627tgyOOdSGV12LxXogH6Uu8IugggYcJqvYUHdOElcr
jpitrSirQqo3pSWtnWHaMHI7h8q11GSuasCaGbXTQJKmpuNjZeY4f827YhLtyqrMYy6FK1ugu+n8
HlGI6c+kGr7dfbdkidjCCguhSj+X+lNfcivDNoQtGg/ddtDwF85OktSuMUL2om5Yp6V83ZlQ3mXr
Ug+MrW0m2zowbzBN2LXSldPhlS63FczOYS8Xw7dp/uFk/dZyxLUs2wFRziSrqaVsEW84dPV8bUf4
Sg3hlTppr7Mib7NRXstWvmvz57QyJUjguk/T8iFUu7UsEIgP43OnIGQeo/TiaJfWCNN66EaOJLs/
RGZ4NeuV5hXp3tASzwp0tKfSb4F8C3PWkyockPt0G+o8sxiUR7sPVvU0+nF9L1CK4Xj4FpD1oya6
RVBl1Y0XVpvddaRg6OzsmqraI1/nNiXAA5REkKOJC8mVrBY59/xBsFyG8bVCamkx51Hiu6A9pnbg
p9WN0QUPc8gu7J4y2dgoqC5okO3LRjyEuEY5MXOc7DFo0eNMsQMPgsAziGtW3b5MtvEsQT8foxdM
hlcy3W450OE74v4UfrN7KPCjCiE4fpoDe1Xnjd/O4jnSX8rhZehQdtE8OxeHCPAjMY0vyXa+MoKj
fnaG0IU97XaUXbr8fVmtYnoqNNMv9ccuuRuoATVUnJLuqOkzoZBOZMFZYJSumRjbaDhM9rQO5fgi
TlWkDBp/mguqRmSu5rUUBG4V/K4UxsXMWAaclR+bP8a8dwN53Az6hJB/UbiliZcF7HcFPSRdJBtd
YMJmPFoLOcA2kNn4Vqnjam6u5EF3lXarOD8UNKXsbOBL6h7Kx6dRlo5jYWzx0N6Xebhjm61SLV9N
lCArGdfxwDlNpZmsTJhSKbTsZEr8ps88AFeylt8lsUyS0q4UJfZRQFgtZnEq0UJY66SIDqHj+KK7
6JIrgTykwW+EI3oSXYneA2CQ+V7t4ORIiMBZ5UrvGOjjHlcAPQ7DGaGSQFuN/X2uk4MNbhk8ztiZ
Y1dAEwVWdO7N6oM1jD76W0Zp+Srh10S5Fks5L+YtmLk7zL1HN3Ur0BhRE6N3o2pfoHGGbZwEP0mn
K5dG7VXVSIilZPaGVii1w3kO4tsgvdeLTVj9wP/O7dEDiucXHRM6I0C+qLU2GoIpNiF4miS/M1u/
tgpU0TRPH/ZFGfhKaLnwxWMX/R7sPI+NhWc9r7CZYx+hsDU2q146E63CaGOL30NjvDSD5hioxWFE
fQD2EMkom4mSPVgiS/FDCRWWmMZJVQ3rEhNEkfSsDhSx2mZjqeeWPpqIg31P+GvDisDgHLGA98MJ
tzkoTipgH0Q94lfbPin5XeRErmp1/qAk9xkmlFMU0ZcIjo5ymTW7KkQNwc4808F2I7ddKSjXQi1u
kQPx+EpOeYEaCi7yJRVAeyqRYptTPIdpHSmDiVQDjcTUPOgOeE12olo9N2l5pbZ0S9QrGWM/6gK3
7b6Pwey2Omu+kvYV0NIGLk2F+IdI1HNQjN6wWNqb2b5FOa23GZpxxswOGf2jHT63tb3m0A6k6tAb
xS6F6GRmyCeYyHKplEv8Nt2/s5ZtOjk5OvVwFWBYPKa3AMb92ngJFmP6RkXpOEaRR6N4R3Uko7kz
Cy/k6FD1htX3DabgTYv2QCnM7czinwL6PGhnJHxU8omk1uhoOG48tf6smpTtva9L7aoP783cPkby
UnTc1DORIh92kPsbynJbPabKtJlqZkKIBZk58gJBv1I4vkYa1CqGHsMgLh3CKXI3flZGcOm4dIti
30w8Va/L5KHVi50UPc3ti4nMU87kRdPsdThMbjpc9bSUbYEV163RYXjXiFUVW1uH+lgKBX2H/KjM
z41d3I7oZKCasTHEU5ZxK33lVwxQirhfDXlykqPXuPm9YPDdOtHGyDkZmfxjwQEDy7UE5tq41A4q
+kQ/lHjwC6F5mWS5hnhUa3WX9ZeR2a9ixHy0bpfBLy5zeQcODQsTuJWq/q3JC3dCycNUD4PerDvz
oqw2mjV6xaIJQ5+jblH9JLA4UUODnHytea4Ca2uNh6j5rsbX43CPfuIptdF7goYbX9XSWZph0WTW
lab12xYXl7CkwiiVlZax6buQfvPcH0rL9nU52lIEn+Ic97R4p8rUo0NCR025zQQCB9iJ1eWxpzJU
xd4eqaYlNF4LEkMdS5LgR4UzXz/pe1VDd6tHts06OPgcNayicqa7KKMxJLcXfbLPHXBwpnbdTJpf
tPUl8yt3sGA/OtrZkaJ9Zagrg95moJiXWuVsmetYZYyF3E0engwFfIlTeeNY+nqW+enAO0F3dcgu
7Vy/lzIkSG0spENzXzhISnXyRcCZNNjP5axu8vw+r0h2bWfVTIzmUm0fN9EOvgThI/ju2CTJUewn
SMrg7bgfBgt1OfvKafW9rMunyGz2Giw+0yzPdSnfKA0mJeGImT2xsu0ugdyRD0SD5aYyJg9ZnRwl
R9rVmXTErO6kRQ0Gn9+LhmJEsS7S6mQhDiIVzqo0J4YbfKyUZgPJulmtJDq8g1H6tbRWGW7ZgVi1
mrJS1H6jIi9VKz+c2X4epMavzWw7Suc5fM3oRiGu78eLBYTQV3Ffc1/pWutRfidYFyn8wDF3u1k7
VpZYt5HlZ9D3bGQsK7Oijn4IA2NjRkjoNP1+7CtXtIJ0p710qicqwwNWiB5n4hoCrRtzl0l1NyRP
scEHaKd9Eag+EpG0K5SNOk1+3mTbXn/ppWujpofjoD3an+wx9y35JjYvVaPya4EU2fRsoUo6EUnG
3PQUs/YTJzuYtXThKNUWWT1Sf5Yl5AvElke2X47DRUQie60WSEGlw4kOj2lHl0x+63ZYD9OPAQE2
xyZOOCfUK7eFwx4esnXZ3NfRUepvNS3cZBTzOhpcIlVWk4XQTnBdlNLZLPMLYj6Edk8gOKchA6Ah
aBhLDSlnf8h01U9iWkg9wwBDUAwoDCaaDVA81PMY/dLSk1qqsUE7VMT2CAxLpkGvJZ92ynjdSItw
0EuhtX44P1sR9hKa7qdMTCRrU5OCxM53vScuTStNvegMhlDKlsNnCci3OCs+NFO4mfMOJzYoKGm2
jQWMz7JP1w5OXg56AuG0HCPBq9ZjWtQhNMculWjyAprymqHbB+kzQjarkFItGr8NIvVraNCaBDgM
RZ9BKDy742r1eUCdfs6Sq7BXXHSJ3nq63ZxcC0Ibzl5ryoubZtGcpBhpEvS4kOFskydIQX6m9SS0
MmXjhSOeTdCIWYV6IRFMTygoqUyRQlvFvOMSFaTaZACCb5eRQIVG54Qn2ojqqQ2OSfhsDpaXyLik
IVOoQQwY+fRWufwlVq3WuiamHYVEmCsrRM6Sg2qlKGyVriMxF8kavx/sk123a3tA66uwtnpBITPY
2e9FNaOzOV2X5lNl0fEIH9Uy/1GZ8p2N0l9M/prQ9ZZoUdZWIjyn0KnfQi8pG9Ld11Rc91K8aXks
Rb1N0LZt++6QDNSU1YSUbMq7aCzalFfkRhdZ+GhCIPv1rPWzWRumCJiImprBPx9GrYOkRoqwgaZO
g71vyx9DZWxq/QsB8c+RfT9d5cNAdDSH2YAhhKSg2fl8LdcIrwd0fmye0uAVtl2xroEw9rwCYVa7
Xz/jZwhqcHf/fMgPU1Jl1jQjWNCmcCjp3LiYKANxHdb5rclR6jeuvJ2HL4bYfx/5m++uucyIf5rM
qmbYFn3ClsSkfKVV3+Py/OunUpdP835MukA//zmO/TCIl6ck4vRlHKtu1D215ZaB6eUcoeaIa2ey
bp6ihcXdrSkJNqiCrqPm20jF8CVT/ZN57fsb+YBuqOB5SHh1L5C70QsPxe3CLCrd4mlZ1zgT5usY
Dbbtrx//MxCWJgP3Ny3oTIb14aLYcqmlngFv7NftTvzbakKfDdihnBmQAqF5aB+BSH1DEzVT6pLP
2K3i9CViuF4l+2A5S2vh//qZ/r4ZF5K6AasBPiwAs4/r1LLRFqtTbGaDdDUV3apszrpaur++yif0
heUyjgayX7c1Rt3vl2YhrCGIi3D5XoPfXtXLtzos8PcAR8WvoMof5SPe8KHEFWgXGiYimvkBuTaK
Ev2/Bnk37TJA64zCFKi7Qad+xRl5QUGL7HtIEw2Qu3iiax/5dJD/Z4sUo1cZTODC6vt4G0h5l+hu
SksM6Hfipd+lPioW4JkrUAJ4aKIjzMHzRRD4FIapLR5lJo42Mga77191qSv9UHVgmTCi28xefc4f
xkP9wkhxhSnfSeo86Yrx/xcQnc/2hg7LStEw9HKsN4zsT7FHzBhFSO3bswao0KebcS8QvhJfsO0/
iasWnGbbseHoONAJPzzdFA5h08TgXDgWey/c5vt0o8mQFtS7RSBqvnJ2X/m3fHlN9f0bZZEJo664
5kwCfpFutUPp2h7DDKQ2dwsDJ/5SPOGzGPDzY37YL5NBb2yswF4aXe1VukPr/E5SZfRTn6bc/Gp3
fno1eLqAHk0Mez9GnHkQbVUPI4LCyJet2p22rVBOV1ahDx3E5V+vDbf/pkernrHC7ovQ8NXFP5wp
Wd4h3GeBXOiyl6jmgC6KlZjPyK779ozgaKcykjha5fjQ1KemE8+2mV6ooFfi5HasD01ifBES/36M
ssQ0qiecMyy8Uj6ExNp08jSaePdF0G06JVyUib9648uS+XiQQgsjIgLMJ9Z/+L5OVtFqsecS8OOQ
gXuEoYq2TnKiz+7+G64vn15uwQLyWLJGRHq/gqsw0rKZsO7lr/p5cWPtt/ZFuGt+n9DQ+fKLLjf/
t4dDHQAmFycKoej91RBDrWoDhX3PPi7gfOGO29Tt1uVOXSW+9DXFeLn7X13vwwez9FyyA4PYYx6b
XbcZD6n7PLvTRbv5n2QAWBKZMJkXk6qP9otIREZ9oHKMacPBthhKAMTp6dAKkvtsfMjn2tPy+QtR
pk+THU5oRBxJChyO6ffvE8RjnJcGi4VRLe0uA6e9fls+z3tlH99OnGMr+d9hbn8GKfz5sh/SSSWZ
kOcP2Jjmg3keXqVLpvjGm4INX/Ou4F9PABi+dDj97LIIZsiOivETNK0lXvx0klS13FijzjuWyjN1
PUDM64xWfGd95S3yWTa7ZD6qsuBXyZw/7IpMqpSuRTyVfI4C+MHBMjx/yb5Plza+T8Bj1ospznRg
BNpuYs/ynC0jsOiL83r5eB8W77ub+HC4NPS+LKdis/RAj8f0PqhVX4u+yFw/A1tzFQ3PNg2oNefn
+5fKlMuEZARjpvbpLl532Qr+2148Li48thfuJpTLsQOK1rTD0Ddwzgj0HNF93Ixf5SefRNeFOIF9
HGovsD4/fN6yUczObgaoa/JFGf7Im69gyZ+cJ1yAdJMrUKkYH76qxkRGhmfFCxXqWqktpn8SQIZT
reeuRr/718fXZ5/v56t9+HyUIEE4aGRbXYM0CShAynjJ+oLh8hnD6N0zfTgudH3I+k4moV2klMJD
dgM03tjMPjLwm2H7FRr+s2ydnWc4uAmadAwXwvPPW7DT9SSoanZ+tKt2i1JhvqkQKQxW+vY/1gxc
knUiKSoegHfBpX08m5xEb7q2o5SLaLZmS9u+yN1ff6RPktN3l/jwkXKZFnpOn8mTS2CLqPcGBbUH
PTwgoa6iiH08qAy/1C8u+0kP4v2jfXiPwyDrVRXKJSTc7Apyxa5bdxeLNVPs1V8lxp+ETZhnvEAg
7EvU/rjsVaQ9KLEqr/E6n4Fp5XyLZwyixQY/+VXxe8OQUqfgmb6kNX52PpGMUxEvbDy0Sz4Gl6JE
uykvK4ILlz4Za5MuP2A0mJQxvJV9e00Y/U6T+e2r/v+tU7D4zP1rnYLty2Pz4x87kT0WP/6x/O/4
7JXFY/bXfxPv5AuWn/WHfIGloUOAvg9kQCQHFJQC/lIv4HcWVQqWBioFKFYvH+dP8QLJUH9zMDtE
ghp0/R9G13+KF+C7+huCS0wO+J5oWRCu/xP1Avg87085Q4cQQeZCwWZZUBY/epS2oWNKIKfSfWFH
iJw7QJNCAwR9n2KY1CSRzQTflxewumJdFUOf7azQTN1JmkxX04CPOw3pVgA6LpI5q+TK7o59E7a7
ucPXPpES5ngCxkNS6p3fo9fjDZKkbFI7kh+BWzNMQN98hbjZvJnKWD/EQq72Ihg7H5ROuemV9lDb
aCiHem7uAl0pwAOWa3kO9IM+6fW3RI+kvZQUia9gKXQRKtLg23kUAkuWmQzSj8rXKsMTZVTkVQbp
Q60bgN3RIK0CvSs8HYihP3WXkS1mj6qDSYklNUy6u8bt6h54tFKcS/CT3thJymWLCrnftIyFFJOx
l437iBfUPc6/3M1qkMIJBUg5d81wgY8XgJcTa5lF5Q4kYiEeceDAv0HumblX6qMZD+Z1PjnyBkUv
ooE53FV6fWHZAxyWaCtpjDCKKYNs1hzRU9paGgYunYQT0tSD1JX0RfrNGW7rKNtVirlJyMocJQH8
f8GnuYCeczc68XNhKHdqTQHp6Dw7aO4Ie4wKPGOdn8IFFyI6sIeRRV8gTSWgj/FNYqK2nMz5az4F
YBiBt/b1lSPJN0LI97ohbuW2P9VYA/V6fUixVXr7qVMrro1SrCZDvwcW5E2AtQtxMU/SRsm+B9QC
uyEUEP0rbsFq3/y64sILgMkEcnyHyecuKTp0pUHYA9a4c0buC/X91LcYx44GGnA1bkrGcDRC64xU
peaRmQeukhQMHbpBX6U9+Dke6RkdvRuRSMfUAaGZh+Bya7zHWgCouGHn0gY31k1fAW60xrWon1oj
8dJxwrVi3NWOulXKZKNC+o7N5KYuwoPoeF/lAKqtzyRGqLQb/ZbXbGECYoH28kxV26gB6N5OxB12
nDQi+nhm0QC3dfLp2QmSvaWUwaoHc1zIcbEitdzEjj6uJATd/AiPoDKoG9ciC0NsQzXdWc3jS9lM
8KFBH4PZWErel0/lei7C2O3s7E+D+f8obh/j56YU5Wv7v5a/9lxWU4OzT/sm4PLPX92WOf/88o/8
yx/07ueK//32Q8KX0ntsH9/9gmFt3E7n7qWZrl9El/1xD3/+yX/3N/8Ulbmdqpf//q/nsiva5aeF
cVn8HLChMP0q+F9xD235j+v4ufzb3/pLpcZAioYDXuE7c94qBlnA8CLa//4vybR+wwIFOUPoq0v2
u+SQf6nU2L/xR2m8ok6FNT02xP/1jz8DvWL9Bu0R+TSaHTL8OtP6j+L8++R+cQy34RtC01MQ7VsE
594njmAOwj5LRO6XgSn5FcHZo+qADqVaUKM6vNm8GuWp/aRaN7bc3cRaWviVlkT7LINIlerAIa14
8X5rbXvVJ5J9YWbR01Q2HfyJGpJUUR+ULgXMI/XOZchBtK8RkPJ/eu9Xf1RfP6vRvC8hDFo/1Eic
eg5yTqhG6R9aUkOlK3GgoMSXlQH6OlMnvDwAcZnLApG+Pl8xLf1qeMMJ/VMduFyTU3iRjUJHiJT7
ra37U9kbGiANi6kI/aCSU09zslfVKh4cSGTerx/u4zf6eKEPBVjnjHNsB1jr6Hr20CRh7tq5c/uf
X4OnQRRhWV14Rb9fB22nxUXUxoy8KsleNYMYPKltqi8+04f8+u2dUdTirQ1nz1xkm95fxoww2Zmr
XIId2DlemGUHSOvfg9jYOF1z1zfdt0YovpW2yjqZlTM2f18UZu+T7j9vYFFJA3FKs1D+wBs2yx5U
RxJLsGDKC7r96XFuVTxD+1bx+mFwvioo3qdRf17PZuMjNUe3/aP0V2zMmpgL4JFRV09uWcdPUY6b
mQiZ+AeZdVk4jPYbQz8bXfLam/XNrz8rcld/X6UozhnIY2m0aMj6379xrRglfdaD2I+dCshLfcqk
WfV1M3nl/JzPqWmc43QoNvhtvVEWnnQtedVixGRVJh1RXgkvnWKgI/IcrbVo1q863T7VsXHOrfzC
lszTnKSvstBPBZhwr5wARU0DdN+yq5OVQh4EEEdEV6mCCaGiKj84J2O3kfm/KdDOs5YCA5vjG0Op
H9LAvBW2fi4b42zDivJ0K/yWaMPiTJo8WUBJVvXcCG+52tAGBeQB/iCiB2RU1u1QltqqGpWz3oVP
AXMPRJzle3tKnFW//JaRqsaNHIwYpaqwGLLIbramGElQEy6ViaJy9UlNPWmS57PelLYXC3501ecX
MeC4RNhAD5cnUxP9OPX1dNBRxF712F/6hTSMe9mq02Ociru0KHkqKxnnY4EOwDAONr2xVvXRFDjV
2pC7s2HeS5YovrfOEHikR46Ln5y2kvIocY0UcmpYCIfEAaZKUedPGICfxt4+GUlbblNRzscMn631
ZNi3ZmCOJB/JfLQrvXetCPNKQwPCUsRF73HynBSj0Fbq5AC4lDB0mi3tXKX5Uzppv6uxqnqOJe7w
0M383OIWlLiYvi3fNbCKi6RFcTsbs+iycwI/wznH7SpwTwagMvD1Opq/EQRFXQARHJeX/PYaR5Cx
q8SubS9qw+mbFWoqpQIvYdJKZ10ohbOZIqAfNqx6J8rAkjbTBDnGtDHCiJ8w5ElcbXF1klFUXIUO
tb6QYBAOyPVty9I4l5lpHEqbpTDOo3EYeA2Rmc+wc7kS3n3TMVjsumpJSz0jXbisOb8MCo64us5e
7aG6UyNr93bvWUjGJxfWDse03i3HGdqy+moG0i20lGodJWxXeeYh+zp6NadwXiP8CUhIgNRFxad/
6eK+Bdo01du0z845HCKEqkYmBBr3nTrxvHYCcQcpBypVgkMXXlHjKsPJwlME78mJ4nCtJQujS7AF
raK9mw0WgAT2QwLKuSmn5q4dLWg6tolMipRVroUGBEa5I8erE1du5ihnEEyQEnruTFrwkVJQXCyb
Ru75wUPHH6I/pK2W7d5FabOaeiinvaQLiEzBwgByUFbP01ejX/i2c/4UN+YpGpSjGizsX+c2R2p3
4aemx1pjwc/Ebag1qgCBr4Pe7bGUFiMcAts8FQUcvSKLGd8WzkmBzJAlbCTQDk8almP+VCpcI2ju
DLW80KXqTpJ4U5MVf7cEw04ZZoCrzDym6kTSbRKb0zGyIrDDacAQtl+2qDU/95piYo9n38rznHpB
Lt3KKqt7+S9aSB4rsqcCrYMVAiK3IlIkLIDjp7bFTq0WzV2Sq+cmrti0KpujWBa+HFCVKQ2UhlaC
ZKYOhleXoJQ1nZAxW824r+J23I85VInclDTszWRQ2JYenbS2mwNXD/mcluDTGIKblCUpwXuVexoy
my1aZU8IW/IEsD0ANM8Lu7Pu3KYv8+d8jnapbseuU7HjRdLcNVb01GvdXZM3d1m5vHu9VCkCGoKy
xTqxI+67tKPXLK7n9ds+lSrrNs/kedMldgw6CyO+pmxKRoM9uyI0eG89i4TWz+04pSwuKC5OitoR
FND0uteT7PfeCiYIqRDBILcFL/LAq1VHTfIlzPpuA1k9ZyklB0dm8CgSxBOMJe0LkGGgfzQqFxo0
HHg1iCRD3cUmUTWs4VLB5A2uWzde2RpBMIGM5jeIC+70Av7p0LC0g7oFJ8pHkbZh3NggHaXHaQzx
oYJb4ybE7y2+JAUmrOWdGRdQuMBiKBd6INCiC2f1WpnjYFnQU3PorYlIq6U4eLeRhKkfADb+ptJJ
2xxLzBXt7GkTyhM3MfVE+lzDzXAB7Y9d77aYCpmrIE7E9yaLIpoKReYbjfHoOFDodHz1vMERtqdG
GsRNmtkHMdaoutZydY/B8rjB7G86SpluG/ChMHUOpfQa8adHpU67N6bR4jItY6kXVLPkq4OiAhyr
9R9VlZbbWAHOloZslj6DdlqEYeaPk4r4vzLYaIP3MjDI7GkcOZ6X4FSVrGCNA9seWRdV39y9HYvk
recJnDXYYAx+hbyci2nQHLCPw8DPNk4gmmO3sNgGFQFDwyUPKSajOehKK7lCDJdG38YPZUEEf4sR
aWyeZFHBSS6SpzCrgj0DShjJpQq7jXKXMyW7zXogeolphfg627fjTOsnLeNXCuSrSuuOTWk961F2
X1jpIZ3ggc8zZ6kYIYeVtEHWSS/TeYjZcCohDodIWialDNXDiLHU0NJ8Ooy1nF5Mo0WhEtgg+mSL
BneIYFna3yQCrruayR38emO8UsEUumIQ4x70Hadi2t7ZxfKYqiy4KPsxS+v5oYsdSkT4rCHvL23i
1wr1NZcZBJt2STDe0oVCae4mM32qE96mHQvNN2xwf7/O1JYK5Z9TpSVRRBvNQlETmd7FZmTJ436q
JrScUq8YZ6SobGKVaUm3A1ciaCavQ9yo9FosdOBk7StN7jf8xbsLMxsF8oKSNTIqlIEfEsQRKHgn
lFDyLAvoOPS9tsWHUu/PYD6hBiBjRS4C5URuMo985Gi20u+KVd/RYNtYOEwBzOY8n3WNlC1NXLmp
/aKr10kz34RDCrKbws2NhNgFrfxs2LSntED6TrV7Y1TNoVbsal2Pxh534m+K6H4karaFyRGuljy0
z4LXqklwcc7jvRnWpGlZP54MqU33+cReLgICt2aZu2HJ3YeYTbOsOSPRTwCoK9o2cEXyjAgp2vRy
sivYpU3MuYmLGllj5rAlB4GSgw0rOa+wNJeqWfM76SvnmL8VqCZTS3VRgGYaTEv1w0CjrGC2CaBF
9INIQvosJ0lTzN1sha9JRfTkYH399YKy/raiuKTFOGiRUmZJfVT7UbHrbGtEZbxieVN8HH2HgsR8
1iLQ4ELM951t7eqEUyXP0AoJ7NOSTqozAT13etVtWwoABWKOu+RM8kAKtHzlhmRg0tKnMeIozYkh
fWHvphgkcWLBD1az17pq7rSKTKebqWsS7TzaxHlHpLjPxRVZEMe+GsWZ37f6GSsmEkHSTWkmc6AN
Srxid8Yqh4TIiAFRL0P1qSla3nK6vqkcOmD2LUPC2wEku5emjbRVBr62KIxTNfMnKaTuxkQRtyWI
TwhaA4xoJ+RMntHS3/9xMlJzhQMHwzDJko/lOxbfjmgcVx0qAmvOWZypnAqOM0lLYic8SpWnzhxA
VZNuaXF9l5pz65M8B/swMeaHt8/3H/Xc/m+6ae+adJuX8vSYv4iPjbn/J1tubJ1/PW+5ecSJ8h8H
7PHE27jl9NLH4n3zjb//V/NN/c3AKN1EvwuZaHCFdDX+ar6pvy0qjBiK4HmAvuwy1f6r+Wb9pis0
KGzUIZFOfRu9/7P5htSUgm68wk99m838pWD9Z5OKviVvnmbkJ02rP+Zs/4y9GEm8yYIDvluuJBtL
B/DnoB8KlOJxm53RsGrXg22sJcs5aQM8ZQmOZlON0J9SWiPFQdOgTGkRK1XXHroxOhZadGgGc0/v
AcWDfm/G+vcsk2E2ABcolavCeYixc46n6luX6Vsg3P7QIM5qSeeAQ7LKZXeon3FLdQOEMDKp3w0T
uB8l2kdTdxVJ1iWVA55W8kOlaAkcoGZToS9iDerVpNFdC8G2Usmvyno+tVp9oYxQ1kiRUC64mWz5
OBuxh8XsKsWMsm0KtyCnrh1nNWL03QfKJkazuAzlczH3uwJTCBhr4VU8OIbXGMZBanpfKTN3KM3v
UWijvwoVyWm2cwkTp9l3obwtNOvWQO4lbcZDNj9xkAO5gUWBWujM/MPVyAj8vKumRZ7BTa1iFw/5
fcSMJJYRllFHisJoXbXKwalRULKc73MJOaS5D0J5H8SRV9I4WYU9XENcsG0JcYpx4NbvKhQSNHOA
qR9eIgez/T/cndd23FqWZX+lfwA14M0rTPggg1YUXzAkioL3Hl/fE7p9+5JBJiOz6qn7LSuzxBNw
x+y91ly9fCfLMGzGdIv7kKBh8KHwe/oq2ehS7b552z97Z5bl+MMrsyDNEW1S1jnnbjcpu7W4FWeU
f5CX/HXoVI7vviwI1eYgOEvuZv2nXw01+hLz+33x7K/Xle9BRXqDqBqw8PvXVY0qX8TkD+nI98Zg
X0bXc343SJeKhMufOb/Et8Oc1SJ9dvVaY1l8FTfhSVsRNe3kG6wnW3LZbQIbnK9vqWwti++HAenB
I6akn/ZBTRm3pWA1PHZXidM7KzhZTesNRrsuuvLgNy9S5u9L4rVL9a7SZ1YtEatLvakws0/1dF0Q
y1IHLxMQASMWNiVm4qa+0yJlZUAWg0xGjjmneSpJRks7yzoI+aniT/mkyAMzL/zxNpTER1M71d2T
YH5vKvbGwpMoZY7YFUvotU33AqOlDlvzd2cCA7vNNO0h902OQZrw2lZoIuiMDVHh6Wa8Lg3hh96w
PRelVSnDnZAy0GLJehC7fQRFKfG7uzor7qZ8fGwEIF+cQiV8wuSipwH+2iGunsNG92aOt3IqeC0U
FC2UrlQ5diQzvmKDpVAMFOQGRlF9KLSQzmpyGgvdyxP1KMrhSe+iA06d3vYB3dApNgPgFd1DO/a/
OHjdpnmbol8XLXz16oGuYdf5jiyZa1McIs7++kot9U0zUl5aSky96I7LlOEjuVS1l6qMPVLEQ5uC
DP2Ea1LhIqeZg3Vi+fd+HISOIJTbivZEqUue0i/Io+ul7zqG+UodzGsISI8z6gZ94WKkwj7QKjdn
ctSV0e3U0DHKyMur1kl69abSsfyOKpHnPqrWEtKWthGSkoScl9EP3LEUnskYt+eG4Yo0OEmRtG6S
3A6n4aA3opOX0+00hG5iJFxh6QG+WAUU3gAcZUB4dOFayB91MzmkFVQLOXAlMi8mYLHmMmNX/r7l
GM8WlWuovmkMIsryXVhgMDXA+OgtQTr+8GCk8a6NyqX8WlPtrFeGoG/r9Kossd/rGLhMMX+u5Oog
VKdU+5mISWF3aox7G9aFPcoA16RaCrwpEO8rA2ZE7ruw7HYYyXBlZMqqaMMBzFXuCPLgmhg2pbIk
Q1yCQCbcUknYxNACRKvcTnn5w6qUpVZiG4l1EK3vCQiSjrm0bp81q3XmTLQVpl6lBFBbzzQ+n7rJ
3KN5sGFI/5LJVCoNTIxXYb6c0nSnNA+iPlxpvWbDWLDjVELyPOC/b1eaEe3YJa7jaXDFwNgb/X2t
KjuTNz+omRj7X1OzpYr4W0+kdQdUU+6gD+ED7HW4RRSoKc2BDp/hwChwQzh2TOHgGLMAti0pdDSM
wlNG4Lg6JLTARm+WFA+vvVMUNJd1y164Am0vvnbwpDo121vY/SQLdAvH9czvHwc1WU/GS6s3G83o
TwbFDAyLTq58i0LzYMbhnebnR6u4U9T0r6zK/2gDeV2+5ndt/fraHn+U/y9s/hbi7aXN36F7iX68
2/It/+rvLR+pIAatVBYpztAceuja/b3lk/6L5r6J1kb+c9xW+Fd/b/nU/6I5oqisqPRdpaWp+n/7
rcp/oRYETsixnEYuYp3/pN9Kc/VsreHX0WT7c+QW+YHna2gyxhQwUL64WsOGSQwfk1nzgmwfm9K2
YgtETeVGAxeZ6ezM8mFXKO1DYfU7Xy3v1by4ypJ+X7cKuNA22rQTDoCBY05W7mP2RF0HiaRhag7n
TVgqtwsMiOBdu+mnlQi1B6vrbg5DV5WfZCVZRVG3xoC7AYFiD/livTcAWgqrVrae5BmD58gMUhmr
UBVQLrxo9Q8Vq7yKwdQsXrJBdI1a9PI62PSjvKW+yLHJ8Egc2GT5AESgP3RkpKWGsWbydIzRdwJF
WZe6p8P3McLYi/rUEUtaMfG4GYS7vH+sm/s5nV2thAJYPIhxvGumfjdAUuvVHwn7NKEDuZhzIlNh
AAApFGmmVEMP92PwguanVW4m/p+V9j4dngtaOKZlEQcX3Kk41SfkdXFNbEV9lXTteo7Rfy6ilAUF
QHGlA83WDj1Qmm/UZQEmwTBFwpwBejRYAfXy1uyidQ//poFLUHLe1BYoSHww63Qdmz97MVl3Y7pu
NO2Q0PBeioYqlV0L77vOAs2UErEhYHMfCPVWyoA0T4mr1z9ac7ptksBru3pXCkuP60WDMpa3I/M5
LW2KZ1l56uXs1mgfDf0YC8lab2VnhEhZ6Sw7+U+NnbaEGztRT72CLTXvAWgcUqAGSoglJYEepsCZ
OITS3aDDaR5p0gH5kfd6Vt5BZlsPfeNI4lExb4QcmmA5rqUgtCHob0P+cyWCJwmgq4DJM8hCHCmz
zLjfs19+uu/EeTUW264eXvzme8F1znW0U5UB223r9XH0IzS/D/r3pGpffEWzuzA4lQQhT+CVlKhc
Tvk34gxrUMejyM+w5mu2CX5cO7OYerHZHSiDXnXYh2hjrBu2/IEPj8S39qZ/1dAXUIC8RTOyp2LD
Cf4QTZtGj3bFUv4eKkqzuqtTbjT4A41/FarqoQvjkz4cBb/HD81Spr1qJTw7RXCimR1BzZtv+XsN
PFJAd6kVwm0ALysySlcutd2EWDIFwYEKB14Jm4uGD0ybj1U6nlq5W8fY2VNg9guuxuozALWBLfcd
p7fuaGYTLavKDUI86PWxgVYjBNJRY+Hp4j2dsKnr133xNLOt7NheImzK4u4+g4AjkawevyoDwQlL
Eyl4tVBpJMkpVu41qwFAlDi1dd1Orwv2xUiu4nFcy9ZtzHJTRc914p989GeZOm6n6jWKajfLw/uU
lgdFRUftfzbNPo8BQKg/qvABhBfdiRg5WbCmJsOq+DvKB7CSu1ZEWAyPtRKEPX4SR49CZ9DuFNHC
ebPJqueJk6HSFt4I7asad5NU0paT7JlnsEqhhgnjYxUbm7DbK/SiFGSFFcC/yHA6YfSkKd+1GV26
eNg1qEoKiLhjx7fUb3xTxNcNLrXp7XbKV9PwFBX3RvCUpsceuGdRCnwCJ1UlrS7VbnT9+zx9W4Ry
tW7Q1JztUJt3U9vz1TGNxPVRUKBXqspaUX4uKAji4OxAvjFj/SkCi2eGTsF/owhHIgQ4QgoummRi
GX4IxvfFSLLQmnv+chY+SXVPgESw4/DKOwj2BmNLVnGamLkfo2MwVZXsWzqKTWU0OXJx48fFKUzL
bdY/zeMtrnjoiQ88Dou1QJZnt7QO9ICdFmhcT759Klv0IQd2Hg8L22aipxHPCP58QkhasCKWumr6
0RnDH4Nf27SIvUSijxCxAcowMIO9hZrggH30e+FGTMlV50TQ5WQZx357H6cGxil9QQOsIv2ZLF6b
XqorBJ1t4J/XlXuzHu1YrOGsri3ADOlIHlPyZFbAcvzrpAyPwTIpjg89J/IWKhXtqZj4iBQEXR8+
h3pn+2Jpz7KIKFR4TvOBpucARHQCdWl6kXQyoysjum3ReLfpTdAM9lD+yGOVyHQ3qrJNr7SbMD1U
YUTYp+qKCfSpDqyaOlOtE64DqwEDSFIKL1ONXq/zf6pFSYeoZJa4Kwowkda1pH2TKbrKw4hrdjyG
vnaTjDJnJNI7mxMweQe1Jkx/8ms5BZgGW1xTaKGKi912Vorfc9nxc1ARUIeZjDsxv0nC2zCaQegp
1HMjtAgK617g+BTAw5LQg/bY0bUPDM3rLGMfoO80YtamLCsATg13flif8qm4gkFqCxCyewN5nyLb
TQ3pR/qRU1k3AqoQYbuaE2sztTcZdrBcFUF2QOOaMqfn+AIPEwQH6UtMlXofnZDTumidHnPJRebi
Bjo5fchWk1bYqKGU2hMaDRX1Ku/PdR+IBy05DpHmBIaIay42Hk2CtLASQLkZ9kNK6rZOzwR4FRUx
9uKwzwyU4uprHr1UHWrf0OIInO9M7amuG6fpZrr4qmfKByt8TX34WzDvIJ04I9OzlTenogOUCCgn
oc471HcN5IyOvoc9+zcg2NphXosIC0Do2i1fbtU+1hlrdpqB0+Gx1SLQK83LDR9mXbeXolcVs7q6
gHZH7SYA21yxD5d1+AvqXVEfNdRf8Oz4v0TbwmcuVzdRpp9KNb+JQgAzoWY3VmirqbjOOTVSiZr0
w8SrV7ZuU5o/8+R2UB9NNYAkxLzb+DpNqycyZY4ZpECAFU231WV+M793VErUmf3KZ+Ko5e53Ot+3
rb9O5aeKWlI2kHDDJ5l3hEPQqUuTl0FKPasrHQGmdG8+CbEOpEt/HoUCJGDCmcw/UFl3NX3aR+Z8
HdbxXSy0ToogOlD9U5TnRzMCMoVLup+K45wgx4a20aPO8NWWLs7gaSGafvaOsr9K5N/q0KBhphAu
gsvIw1dFLQ/d9DTLHbqQ35kouV1+M0ytCxkNcQH1PYPtl6nvYyOGJWRmnmD1x7ozHphjXwKSyo0M
TY+mVptWgqlWAEXNOFGGXKqqHaBvGUpwxYwH5WjpzxxiOrQliMaq01fNJKL7nV11End9PayjjEj1
yjoZhvS7QOLcaMVdAmddHQAYsYj6rAos4dW1YgXIdOIjiXu8sXXyqKaqnUUWbApsIqB1nS4XDstB
K/fVBV5H6S/dyB3llzJZqUxJcj8+m71+I4TQ9XyULfKtES4Xh94oWUH3WQm59iyxEOeTuNIG+VsA
mUwpuE3lPqATrRvpD2uub3AZuyMi835+zozOiVGNj7q1C9N2lQbDSZ0NVATtXonq7TSWxxLFdDvx
+wCSdMqPYWx3CvzhSJUco6pXqn+QYtVtqQ3wY/lQXBV89ajptjRVa9iyu9RfD0ijfZQ6MuAQoylO
JWj7CKR5Fk6WrWXmi1Z85/lusgAoftV5dMHhrZnVtqE1N9EnyfoQAYpJQy1zTUEC6tTbndnsWgOj
kshrr5Yvb45on1Qs/4QHv62uLeexJfZpkbLCYTiXmEqByiprUvBpvNFdwpbSrXJS18FG21NsSvf+
fbtHDy4QGiauWsIK6a2aGGDW1iVb5lI4PP8liiRqi9lepg931upM5wRbUTosvyT7YTwZq2jX2wCh
X6L78go1/Vrafn3tn/iyOIv+M6J+JjeMrBj3TfVnxMnjELDpN/lmdNRVu7bcSxrOP+2CD9cHuYAO
ow634dxqL4ZyY1aSBEPuyFdMzlHoarewytcyZI9gJV3QUl4c76ypKcVyEViw2f8wIpb0N8Rpauv0
v601LVtPXgjsF4rDnxyfUTIucdXQIlT1PM4JKEZmBMvxOZOmTSwITmeR7aEsSQOxF7OR+voBUi34
+Mb8M5x09vz4Cgn5bBiu7yanlJHmVGh/LspizwvQf0oW2tKQoleNre7sxRRCbWqKBsSjuMuxnSXr
2lN2ikMB0wku1rs/fWxoyhEc0B2DeLNc9BupgTh3uo/9gYtaRbd/QqXdnKXaAby8LqAVu/6Fh3be
N1gu7+2Ay//+ZsApKjtxFBiwEYk4kX4N4ESlCHBAKFyCCH12J0mEoqRHGYdCy1mLQi6imbQrLXWn
HUo4O/Loigp848XWXIU32Gm/fj8+/cBVk3QVfHwqIo7lfX1zaT1yhVTxGY+YiUfZq9b1t/zb6OQ/
9BUzvnDhdTzTTyPRX+7km+GWnv+b4SxTmErTZLh4S6SB06wpLDvaOt5gIrlwaZ+9+m+HOnsnO60h
oSaCYR4VwFim3Pbj20J++J/dv/MJshpGP4NEQjnMnhzeRTt2g52BdVXxwp12aTpefvP5BInyCvmF
yiwpnzfPxEIwOj7BZcISnf5esotncn5GV/QQoTz4buSoaI2f/AUKi/By8/XFfnZHdfgKqMHJM0X6
dvbwVCtBFFdzeAJR4Y/HBglKMVyalBfHxvk14gzhuyYRQPowQ2YlQkpV0Jdr7N3xAEBuL54mQhXV
bxdTDT+7IkshNHWJAKZffvY6Rv6k5GbScCTkLj4BtHeNffGaOPFvjrsH0W2f/4123cdPXLdI1lvs
NCY38nyy1OUwoUcCYy569FGV2dmP/qB6+V3olnsIuWzTduy4xdV0SMnp7WwO6oKbXPoSP+4l3v2K
85Whq+MmLoIq+7P2xd8x+f31KUYn4OKb6I5EQe/r1+eTuYYhcWIuhW1YVvKZV6cW1A6I/VJROiy3
Wtn728SZd3iEr/8NFtLHSfv9aMtjeDPVAKkVtbBftt7Py7bNIKuTGp6D+n6lrmpn2qS7y9byf3GN
FFCwK1gwY89mnSYRyaPsu4z5gAqBHToxicfLfJB74U311wf5/3eLZPE2XWqRPEb5yys6mcWQ3Iav
/2tdv+Y/fkX5a/Oub7L8qb/7JhIdEEBfC75DBNa0GID+6ZssWxJ0ieYCHPpjVf67b6IQmc4ya2kI
2zAJW/yrv6Uyi/aGac6yLJh6Ojmr/0nf5JP3QmZnxIZPQXvAaGdvYxpIUi6leowx31+rC+Dg6K8a
Fyr+pttftOYvu4T3cyh4A5EpjW0mhKzzXUSGgDFthTp2hTimXlc9mRBHhRKEpznu6bcSUSR7mt7t
2yHdJk3p9khiJm123jy6018DvnW1/SGnfPgdyxSH9oL9zPmGPmvZ61pNB/Hj2B8S7x4vaOi+qNfC
cXIfNIdyHFw/6fuFUT+9ehxSksoigmPx7BuM1d7XumKMkZhQc/QUN9pRYHemlb7Kn4WL1LWPW3pu
9jKZ60xuvE3LIvNmohlbq2sbbDruEG0lPaf/zGzTRWCaO1tQqgsT98cl6/1oZ3tR39emYeoYrcph
zWdOHjypdEy+voWXBjlb6edB1/KgZRAMl05fSeiYvrf5JezVxxn6/aWcrb6JnGT0TnhOBcA8MaCP
1v8ytWid5PWFpefzkZZdBbmnOjLl94/IUjqtGNM5Zp0PV35J2wj7gxWXV3F09/Wd+7hD45oWHTT6
OwkS1dmdUytcR9nyMiwFggbq1bAKN/X64s7l03f8zThn9y4eBXIARe5dJmbXkYV3Px5XiSrYi2e7
zdSDGtSAVn0v9JW1qXbfdTQhs644X1/uZ/MavEgazBRHNLZrZy+/n/WDAXAkdv2jspLchjRz40i/
wc5vaCpeGu3Tq6b2Ad6QCZsZ5f1zrGMzi5MayDBoeLoPXrFWt8kBgVGiOED9t5S/Lrw5n6BGeKBv
hlz2UW++bq2OOTpXDLlwJC20ih653zYE7mMFXWykk+Xuuwuf37+4q/9c59ldFVPZjMKUQdW1sjJH
h3KBk+6XQ4XWMeCl+/rpS/vmGs/mlLZPTSvpGS7eBhtlA/J+K6zlzcXjy8et/ft7efZxJKnsw9dg
HHGXbEQ81xxYEDo60kNyfekLuXRNZx9IWLVYhZdXRdwFG2mDeoxtX7a6hJ77fBj0FX8cweb5fq/X
grZHrfPX976gIZf9LIHB26+/M2V54h9WUhMDLInNKIHV5Xe8eQ2zkU5iaDBOkLePIhjqQaZfQWSm
FQinuKuOkjFsK7PcGUZIsfVGtYJj3vQ/gzDYtAL9BoJAlNZ3tKFw5nKy547W3DTRMHgRKt8bwu+d
Fh6C0DjJHO5Go0EEJrjzEKyypHMn8bZUydfqrrLy0sv3CT6Ut4Kan2hZ2H+xHJ5dWhMWnZ/R94oe
Iancy0CS7qJd4AE9p4UCwQ/r3QE5wTH5+fVN/YMFPL+p3EoDSuyy1zs/iUHW1rrQ56ZO8k1CjGNZ
LovPsFajFp2A8ICQGdCFaiMc9Pw0WSdt900ye7R29TGiWs9Kg0I3X4lFeBUUrRvXlPExQ5jjcxSQ
tQJbvUzkbTH+VOvqWGTkCE3m48ANHePxt0z/sVBID6O3Wc7llVk+NPJjFEWOMaHqYEfWDYMbp9AZ
9Wpr+jyaCs95l18FsehJtQ5X4zqKlbuwm4/ySA+RPIiMTDMfB99cVyupM9daXNgKqQ5BopESaB6S
argPp8O43NomPk5L1kzSc6dRw+E4cEj6MDkPVxHxMURJWIN4aQ7/bBJ4c9PPD54FzJ0sNVgxpoks
avEkBrssoznWt5upewmOxthdy0DSx1y5NK1+tnxQM5ThEgE3Q0p1/qbNvYR+YtkYLkfCdMVOWD7V
HtGOdvsagHW5MOLy6p69YEwNVPHkBSELk+j9gLox0IppGZAT/0ouD0mebcL5EIdHC2HC12/zxwP9
csIQLZ3pBnH/+dqIbynO4pGxYAw5GkGY9MX+ZyOcLYW5Lvax2RDzFEs4WH93ND3+OwP8c0g6ez41
+5OSfGf2ttE3E6KPTO/z6xE+qR2/P4ed7SBKRRK0cBlCXPeUzTKveg0eKhcPqN1cC98vLnmf7Dzf
nfvO7pk5pWkX1oxnsj8SbFJ1F1jovBsfrWcZ3COe1m3yjab119f56Yv35rh59uIlpYRpdmJYwX8e
sKx1iUGHAVKp/2RE/ebrwT7pkHFTKWapBpsyztdnNzWV2rqIUrqsjXfUXvoVSsA9q8V6uCpusnW+
AQSXPZRetOaQ6Ra/CFQ6yrdf/4bFCvPxU1u+NMNgIwqk4/2nRoJ209LCI4iBI4sQ7qNKWot+8ECC
kjON7fWUyKAy1gs7S2t/o+oh1pXkyijxkkRa0eHbtGl9w0EWyu+LasQYscm+TTQ0DRR1AwlHurIu
NN+rMoQNSb6Zan3fagDAAv5qmyAw7LcteYpfX9cn674B62OZRdjxolJ4f1kBRxcEitzaVjiapG10
w14ksPfrQT7bb74bRX4/So/DuWsVE9rTTb3V9ojdIZdPq/JqYQNfQtrKn34Tb67p7FFFWODEKeea
9OqxkvYd/VLuPxjmiaje0k58Yjmtwc2teKNZxqGWX/vMwhlDLvGS/ZlLXiyg7GgDr2iZjPTnmOAT
MXsqctPuFbqi1p2YShe+qE9aF7zkb3712ZfcQ4JIi4hfXVNVyMj1YbNnHZvtkANXvLQpkpfG3IeV
481oZx+wjFN1FjSeSIcmCyj/bf5rvEs2/SHzCErd1t7o1TMBnw5q9hUa0n/jiPnpq0dmIh5M9L50
Jt+/FLKW+XC9uGCmEC9ie+FGHu5qtzvMO/9acSgdXwSBfjKmuWzGVFnnU6ZE/n7MPG+mOuwbTPsV
CuEYSBpCf4vJ6z9+4RH00cGAWwlZ2TgvRRuloBfqCBwq3rbbgQRtDyWgrewkr0LQdxEY/fGyMOKx
DnBhS8n/vP6gMjNJhLGxsBUnodDhHyFbJKrm66v6eBZ5P8rZG9qlYWmw7yEdNTpk3XAVFjeTvOQO
PERLxl3q7wb9L5fnv7QAfvyUGdKC8kUPhR3O+Y5qMHprziSGLOatBlwla8lzsB50gsm/vjZozB++
CDZuqqlT3V2OC+LZMUEEwjJOjRwjITPw2ejHRhfuOxKbRg07HxNwnqZ2VkTs2Ju1nL6kY+5kengl
6PfF+N1q+IfRo9oVwC7mG9Moibn+Ic31SbJOJroVIRHXukCqUixuUMIeivrbXP1OA4TGRBBjsPEj
kg3Tb4FM5h+B3QSgryflqcl7r8ZulcsDG2koJUGL5O2+G0S7LgijJk+pawH9YD7u88rp8AhNuYkh
5mcxNk5rCOsGVZHClAeEEI7hUyg8Jq2ItlRBXRWClqKvrV6XiNOnqPKGRED6IrmaBU9drtxY1pEO
/66WhF6OFSESzDx3G4uIusZAVN5tCyzieO/Rqeue2IR3/OvruDaZOuQ1YqaNmuLfSPxfftauprIg
uMbgVyv8ahKhSnEvV2itS6HEOozJJNJ4j5A4dwE3rCRamyTfqL2OkQO34+DbGkyICw9++eTfz4Q8
94Ulh2VvKSKfPfcAxSOyT3adRGh5sN3XiCTAOiw+QZYncX+pcLAUBj6Mx0gcCGFefciVoH7X1tOC
TbRqcrgHVNz67GilsRWn0EuQtwfjdOF0/8kRmMkOlBFNeHoUknx2um/nQPAHlfkhKqw1kI9rYQl1
HcE0+rkTqigayFEvg4rNiLJPSI7PifX1IUjQRreidQob8uu7/tlNWL5oUVQ0MvWssx+UFKNYVCE3
XS9P2Yh9dnxI2quGsONurD0O8hemrj9xLOd3/Z8BgTm8n/h9ecwz6h6cCosTcd6uRiL72JPBV6FZ
aw6B+qNRvwcgMkY+5F45EZ/tzCPGSgXHFqf0QN1zlvc4RVLXJTwrJ2g2+JbP45osNRuEBP4zlKfo
FydSAf9sM6xDioQxV39p+nwfcdyIpsJjXbJr1SCpT7+i4rInfMjTi+cUpE+HfW9hOfhxcpuL0zaL
nlR5q48/GqO2zTTF5CuxMXiJCzSci6C7lldUbHZGh3QDObFKaiYBV3P80IrSMwG390JCH31hEgKY
YAoKonE1oXE1ShZbzXSUnLYFaWp1e9NobG2GAa/cpiTBTPJVh/rzujB1JzWL1dcPf1knvnoWZ3tO
OS9JV6bm4VbTbOvS7zD6y9r1L1eNzwdgTwu3kTr5+c6iNmUZvhNvF/+TTSTp0P8fUvO/HGFxUH1y
Df8MsSxcb+pl3Szq0mRwDQSMrMM1sy+nvTpeJTvBA4VAPqRDApqd0g+6dEz+ePbiY1YMkBWAFWk3
nH07qpV3Mbwzhi7IBKSwktaPQnTja6+S+fj1k/ps+X0zlHH21cyltQBVOfSU5bHDayGUxNX11Wq0
sgtnvL96hudvxdJQQ7hgGbA9zi6rzWImJni0aLIbL0hfKsnazi1vbjjc9gSYD/DL1ABiWNYgIKa0
FWMzMV/iBRsYfuunk0Lek4y7RkwInyelXCkyu58n6B2UnXAt1kq3KX2E5KG47hAVGxLppT/nIPay
MbPDFEvT1OHJF1HXW05IfveSTa2R19AcKzD7s5RteHWdJaXRKttdYVVuJ0Dl74XNDP7Z6JGYDy+p
NCJUHlcqFDAtGW4LxbDVeaQyKjizuZS+AoAu+Em11iZTDU8n1kjhaTRu0/Kul6YttWBsy8hSZ/wA
Uu2Vsuml85VUVleBOdmiEjjKCA/wRUMtNuJzGsRVMZKoJc6HQMOU5SOFnbmiDG9lTPNCm0LSJgLM
EFiw2/HFn3JHbIyfpSLs+TVrLU+ZHySCoBOb3VHgBIi+e3/ayGm1qoZnSl3eUA5XY5s5AaXLpg4d
yzpEZQTijjQdNXdGUSbqIb5OkNFq7WRXYEznpnOI8z6VsrJtTOlYm3ioY/BdqpBjpogeUKESaWhe
Jx1KxafQQhBdtxiHZWyl/EkjuF+MwYUSYTsI7SBQV2NwaySqbRgBNrbW7Yz0pMJLUXAzhXuMfYmD
9mXHp2+LFsE7g6E1FxaSz6aWN2/p+ReBxiQKRzlL3Dh6Tvvfsnj19Rf36cTydoCzybHrCF+wIgYw
OlvDQLu83U58UtzGydYtJ1dhpdeueTe4KLdd4WJO02dHibfjy+8nNikizVWCdAeQ8b4xeT4VZKP1
hYu8NMjZMawrsihKCgah3LKmy+nmo+aGU+9kymxnNbA0eT1Y14q5o0NArvMqbJSVmoXeKEUXFqM/
9eAP845pSbCAOKuBq31/wZZP5rjf8Ft8MkSm9qpWpK1OckIuHjupdwf995TsRo7AX98DdbmRX417
dqMbuZvGREsBMMagBctvDdX11oQ/qiC+8837Vj2FVO8T4q21LDpIemOb2LukWljFUu5J/rDW619R
jQ3CUtdiMAMYpZTf7nzmO1UjT8fCYV6F2xJfllwqTiSbR4gobsQ5Si6UJ3HGYBtCBBx/Skn3DWMJ
7YLMbZLB7ZQCgONRTecL0/xnnw+NGHqBJNkRM3Y2yWMZVxO4uaCPfE9OR6fnNHDhvn5yW9+McP6B
+lmMNUJmhCkL7Tqd7Cm5+XqEz15eTSWaQNYxS4vnrbKwyPuy8Fn6ddhw/oS9BOGLFeYXXhD5s4PJ
m3G0s8VX0UKzaEzGMY8kas2u+mMJDUJHpznZrt+UBul31ba9onEkAoU7lMf2oTsswvL/htQVtTxS
FxJuTF0/l4Xm4dxi+6P039eq5xv7Pqo3hWS5X9/Xzy/4zTDne6pYn8aw5GQ07fCwFuucmG62tet2
K23qn2VmAxRQnHrn32nPw6lzfTtw8mffsDlAfP1TPhEWLflJItEOsimCfD57T2W9aUpCFxO68uQt
mutgrx0aJ3TrjfIsHP3r+VFz5A0WjF8XBv5kX8mWleOhJdE4ROfxfjZqtLSSEvAVrv5A/q76Gz/c
Trg1RIeMczzLv0evcEV72nSYPaF2X7huslU+fj4kdBK6IfMDFPGcc62W7Dv1oUtchPGA0a7UwGBL
5HM4eRLZU1lx4gnVPVIlArJbJ5CC1WQGq0CNd52g2n1fb8cY/Eub76IE+SPQoyTawlfHXYS/ukOx
aEgHkwaiWTwmob6ucumUNpycou/hZB7HQcB22NkId1aTETsgxBhI3ldBtavlwWlC9Mdi4skV5hiB
YOB2XYsTvtfZq/HYyzKnu77Y9aW+GxuCtgeARcFO5ZyRzMo6bIRvJl5vtRORqMHPlaBIBeONxA5G
hk3aaxCUyOdYDmmFUV2P/s7I/J0q4szRYwzMwsNYBFeT6TuN1juW6v9uYvFqBn5WyPE6DuobH3O0
Ulf6RpKSvWnW2xAKUaKAjkqrkj1fAzGz2wr19Lul32FHWnsPd/lV7iSiQ2hN50zKnN/3bUDErioL
LeSl8rqMwweCLhrbqnKvDA3XjKK9hB2+IxQiTisHfM5zr2NSyJUVm2W79s3VHPzUhtAWZmyoKiXw
obbx2ywgercU9u2E51jqvLgJ9tIYOpmPeEF/bbujFB6mLjjNFbNNhrUeQA3pFhvVzz05n3bCXGyG
MN2PCaUKtQJSVexD7SGmCdNKEHTTX0h2nFCWTgm4rUKjdqVkdpPye5VVJr3q3bAdOoyjBQ1uld/D
ZnswseYLr3qlf9Pal7ne50Wwqn3QdL2PSSxUD3GDzVdX3bmwbiTIP2Mn/lDof6dteiK1wI4iNkSJ
4hVlD0/6tdafuDgnWzAqk+82neSMi35JX0lGsjLK9DiZ6u8sxFbF3jipihWmSWALYt3hWqbXHcfG
YchSr4wHRx8PvkJwODczEYWfIP9+xSa8hDYvNhXIiSG2Dg2w3X7GQjmqIGys2Vb/N3fntRs5mm3p
V5kXYIPe3NKHD4W8bghJmaK3QRd8+vlY5/QgS5WnEzOXAzQKiU6lQiJ/s/fay4gvMqdXiSeKTsWq
rKEwm2xUEW5ebtIuIlZcLU+Ghtd5Tv1D+FyKZee1hQiEHr7T7sdb/lirvP/FcJdjrJ0HGQXgZZ7i
wKIziEck+8I2GV+pnZzicdRtUggY/8kYFKHUl5bPJMbvi0DuvHsxEmr1GTQns5wRH5uqaR3KgXho
nXzezSCHmNuHZtFuLPlVSCxghzcLBkjRmIhxR3ZvmJaUEPFiCySd3EwJSexTRCyIeS/kuQeFy77R
u5QawZaDYScmOwh8q0fAn2XYO12bxxxOqKBNdnItnKp/7CPDZSIbxt19PUe7sjYRN2POROpY3t5b
06WXT2Dd7ph9NgifY7FzlPRrvqYM9kcoaF8mi7lLtYdqRtb6TIbznVDUTpd/LThUVmNtJ2qDf5Lh
Nrp16XtMBUaWgAHg2m+T9GehKwFfyWv5GFF96sPV1pS7wXg3bz8Ktfd2fRSWvDVAsQn1uy44hGi6
WvRpLMFkPHTdMeb5qhRwkvEkGo1vUSPWWE8Ihux3i+TUpsTy6YKy0MiMj3aQxW3Me1fzXL+ISMyt
PvT5wyh6W6xfG3mfqUj+G5yaROUEmu/0AEvqAI6cvwjDvr2deyFH3w1Bq4j9aFY3g3L11vQU49Wo
M6cuBUddraZxVsb+M4FCopgDikqyZNuwMyV6xctgvFnYN+oiL7nctfj65Gq1EVMC0y3oOJiFDuMN
nuQpEuqnDlG6FSFCr2VP78f7XDSfTBEQTD8N9RfZe5hnUCd379OV7Blh/kjS+zGa8YduTkocezL2
KUkDySNlmNR/JX20z5p684cb8zdlElx4EXAPMxmwzW/1e1EaeoSiMWduthT+Gg9GXvfn6BkcxNzR
kfenS/I3k7o1XpGJFV6lGBBaa4H4C/bTWXm6QCxdNU0jNI/Sy7dxcPMlrz4Nf6iXf0MP/PtnfauJ
eibf3VDyWQgWdTsNCx/T+GetDYZXfPr9LriaPs5cfwKpf4Mxcfkzv2IgwvzlezB4o9d5K6R4eQ4p
3QgDVOG2eEIX4+D2VIKU/Od3+JuK+tdPM79VumY+TtqyfppibHJODKt9krLzf/6M3741UQdxJ0sG
wPm7qi++CbKWTDjKqEGZOkpoHYlUrR+Gs+BGfyjdf/tZJOFK1MsGYKPxrYqL9XEczCpdVVujO25a
h/mfpwVk4R7+X97Urx+1dly/LEas40SBU4PFWCREDFSOlV4aQXWL/MvEYuGvh/j/tyBkbZz+Z0EI
V0SfXpP/9ZR2cVr9d1Ld9W8ykPUb/FsGov6LCScoAdmjUFL+aoX+LQNR/2XCUGaFoTCmhF9nlf+W
gZj/MsgGJajYXAHpv/7q3zIQ81+wRiQi5FT+5SoR+b+RgTBa/la/49TKNJ0GAtYhEu7vrdqtvWIf
Ap3BBWEFze8p+Y74Y2Om4xYvs99HdibNgT4Xtt7uyW5wpnYXFUdJP3XmNr8u9tTNjmg869p92z3G
xBg1W1H4MuDoYxVlXwlEM72W9I5unF1B+jDU06SfM4spAjNCMftU2udGPeWMJqY4FJPUm/tdhf3A
TE00z0/YrNtqlPiauukAGfQs0Maf5fx6K6DoDRQymWZXagkv8zkzj7j2Sdo2FS7DbbtYd11/L2Wn
jPIMs3gHFrwjQNyQqhdsIDz9eqrKjcmFVAa4V5XyHoOgiGoBywpo8vW+/pn+rG+BVdrZycqcVHOJ
yDtYx/QN453emT8Yk+C+LC377iRl/iY5tRrOSDaQ8idjOb4z9yHeDVvlkAY43II/CjZ0n/RRFcIo
5sf8qSdgvSWeWMbTddpG65+kXYoqpdEO9YJ/wo1wdbNxhQbWrD7YE07O+C3O0G6eVeCaxsycBFSh
r38O1zvV+Jho9huMfTTaAzUO9OLteju2Jj7yte7fRMXJWtSZr1Qoz8Yxh39rkepGcrRjVF8NM2hK
rZXhIC5COFZhlAZKZ+10pqkDnmBm/pF0DGDfWiF3IlqhtiWeydFb0inK3pHn0ZHFJ8JcuvyQC4GK
4S5mUPhdmse8fRAGmrphXy+to+NIAyHaTifsLkzdzUHD9fjxBp1IvbT5WyU8i9apWLNa+jPxssDy
l5jaaixo6C3orr6CsBtHQBg3GZ4b9xpE8avbVHgr5o8pOS9jEF1B5ex42Gr1sX3B9MHpLupL5Qmb
VAgyb0TP3FFbMcquL2b8ivlIE/804a5AxJJIjxF20chLxLVtTn+IDUbp+Flr90L0ZESXstma7bNl
Je46XBv0Q4NlGIWWcWjYJem9NN3l1sOSU4ZvLNNTWlvYNC4ZUP1ynspASUkqqM/YwRQagXVbGV+i
m/xAcp6M8Yt6GbIwjjximRXF7dLz1J/Nm3vbUb9SYo/lhyLY1UuW2hnQXuzpooedPP+L1KBdXHH0
dfNuEl5vy15uwkJDfj45i5/Slnk1e8erxc1a9uTvWEnaE/OObWcFChY8RwxDrtWT2T8m3cYSts10
P0FJFbtLb/2s8CsrcfERejcdj7X1kGjHuQgLCqetmZ5U+RRZMILpjtLNmGyHUFEuxDmUE2Yer1r9
KGcnff7UNjf1bWqDXjtLN4x6oh9GdblmpyEj+fChFt/78Y6QDE6dnaackz7Isw1eIDdRtc3y2ERh
PTwuLT4z2TZpRaYuPzruS8UredBzAP3IETsfk77rRzu+V9O9mB/WqUF/jKFI3aqnxboIxlM8/pjU
l2LaJtGlxiOmeaRDt9xpOST1SdbvGG7c1FM8/bx1OxHXzLh7TqXHEb8eKleYCQ5SbkduJAIYe4f1
JIaz9VSh4Un7CbcsybkixBAWMcTkba+36XlYyosk7WrhoeKHJEqhEYI20T25CfLUb7VDLrG88k+B
sW8kCPibpXg8rXbTAJLSuwGWZnTYYOqyL7YE8cyXX+6w83/ByL8q47hyfnMRYJy9SgFFdPHfXUWm
Ps4aKbFMd/bN7Ri9T8upSQKy1zqZEEtfJeLGwxNJ9HJChB8BPKKA/ny6+jhboe92J9PLTngb3QvH
6cC9QB40Y6XsFXGSTQQuKfHYq97caHSG2DOwZ2nvKimQsjBBE8SR0d4P8O2zXZqE5RTKyZM50V+9
E8/IDquv/sC3LPbXp2TDWE8OjGwvete7SrbpNofAjEO+QAk75jxcEk+CFqrD3lxCZQQaIfHbxMSN
EZXd3qjBFzdR8OihyqqzHSxzWxwfyvKjs16HjLSdMM72VQTW7JeIbDjQe1fHPL+5YDaGvQvw+LRt
liPfxcH9EAOkpN/dWEKVn0VONbnpw4IBPpYzEOIxMHP62RF+LOfC9G6SY93uUjW3TeRC+tPN2liF
a760TOSko1Xez1Sy8UGSgvL12nmivbSPsatA17GBFVXRy+hTDA8QXlfDUiNs0150ZOj511SF+s2d
6IWLO2Xe6srGvO5uqY/pmPhA3I6XfnLXRFbQJXerTVMX4Jurkt5QDG9xdSAdPJyeu7uVXVlsIJj0
oEnTe98xPwgtyDWMKxVXrUIt4mjiGpvuygyYqXGjxrMa3JV2jXGO/1wZf+/W1vqE2luGEieSCvud
RT7oSiH3ZBABrOqB5HeSjW+fciw3ul+esMGbwj8W47/dCb985LcKue2XqcQyxXSzfYlBlVuG8hZr
UAgPwI4O9IyAz07stLKZ3BbbP9FR/2oHfx30fP+Vv7WLlarHClndpHttFUglbh3b2UbyzfcswREZ
t13bfNPO/af12R7BQFzhs90JmmP9MB/rp+E935XH6gdue3ca1/ZdPVPW2d0Jpc5Bv0dWH+PwZS+O
8oRW5LFEihS5rWsF4oME+VxxTLt9wNjOVe3ZWbwKT3xXwK5Ms4nTPaiKc13bZhtqVdLBWGD67tdk
Xmt+tiGrcQMDbiuc2pP6TJdEODtzz+C2zU9g386fusB/YM/fH9S3XjdC3Fxo64saOr94wNF5l51u
T7qTbo0LZWPDQ2D8AZac7nENpHzIbdhLrd1t6fWnl+jErbsp3ewNxPKPhNk/raK18P6lz4qJBsna
jh9OuJ+8xJEfGWb3O+0j/pnHTsLR8DPa56qX4vwo27f99QSNu3KayZHfhtqVQ4ROu/JD0/7UakLh
+t1JT24KXQfcdHxr/v6TNa2lE064nvSU+/N1S6hdC0GJXDQHPY/aBhCTep9j/2rsSn76Zrd61vFn
nMRbl+sVTLk9rj759SE+AtAhUxmcKrWTOwvisXUP+wtQE+ABu8KHeHYtyRWrXRZtpRLfUlc0/fq6
G2BToKjAQRBYLz2q5YarVOxQKNtMdDKIxmAYqmeRhhrIjYffXXw/HoaH+UBEUkCWcm9uGKdtEeaE
XJYlN4rhjn2APxcO+r2P5YFItUfJaV91G0I2E4dQu9dNpzkr597t9vwdU/IvUHLxa7kn3OrITMwR
n2M6H1g4DtdtapMfVVYu6S0MmecQtrdXhBaMRKJPwjnel/OmxumnTxwN8x+4IzniLD86C6SCEWu9
0e1r4iFvU2t/jFzqbKl4qABpE/NtaTZ6/tT3zxOQvO4lI0aodluE1xYTVrzSYfoBajf4PJb7XCG4
muovm13dwY6YwsePrJeeNZOCl3Vu29MznLv7vPoot8sG2YptPpWGM5Pl3TpZFAGf22K6gV7c3iW9
J1BqE2E93OUQRKzjbbU4jbZt6cU3OzUdIiDEmyfggqF6ceKn+WEQA0X1pGGly4QyxSk+ugDjpxk6
vHO9WNiir0bmBiQxh3PLZ+vVjvyO2aZcfQnTrokOFdQAQNshv9d0bK0eCSZVaKNux5vhZBo2kSi9
oHLMe0s+gqLPRgD+umAYkANUVP7qdilsOPRfsi33HG510NCf1K9iD7FWid382B5ZtIU426MEi2tD
lWm4LdW2+RhLAWMkoNlFc65KCIvcSbudIT2LcCVecwsmOaEDzYInRwGV5cGQMOhb/Vcl9fGqcm1y
0WguHaAqAcU6WRaW+9GLsUz2WS0O/VGd4gtJmrUz3s0Yu+M1Sh6Idr5OG7V7rMqHdZaxBMb1EDdB
tAS1sWusjVwFDS4Aqs/lHgV5CGVDc+nFFvuWBX4z7uSOnM+3Atc/NocknafkIAnbTNjORpjnodUH
huK1mPcqzxP4rwdSHxHz3Z+V7Fjq2yq+WBNa79nwrqlv0KAAu/5QFCZSD1W+k4uHQYOs6cM0kp9X
85Grh9ejPmLjd9Djgyq/1swbJraRfomJcUtw0L9RFr+jABgFP5FwWybezBnAe60H3diKqQ/jS3uN
fg6qzztsiYJ/NNBiQ9ef8Df+UIH5Fy+h8THfzY422cNYh8EkBBxhv3SuWJ9l2gdJsi3Z4a+6w4/M
wQyH3cxgUfsZnwoHBWHD+SJs8eWjOrzLh333A5Jxi58vIbu2zhGRbHCYNshRaH6Yxb0xzFu18/Nl
g1O4M2GVaR1FTIUnmwFA+5zsB9x13TWwnBmX6PNMq+hQ59vF2FT4GOuuIO7owEkhwIRZJoOdILMP
EQUTaY83D7SkJUmDgFCKIIL5fqbuEBqufMez08mCjzFY3UTLxrx5Q0j8OwGhVJAfujdatmCR8BZR
tNnXZXNb7VCZHTdnK343r3sLJaBynqsBq0+IxeQb9k7/Kj+bu5RCa3Iwgr6Gy2sGvSdosYAMKJkH
9tiVRi870e8plo0h5ugKL7QlV4xkK48ifoYahE7f+cxuOLyRt3oxyAQZF79wOTawNCZRLOTd5pqP
p2CIVXVS+GUWkrDLz7ecRafHWZ3kioC3mp2XIcCIzzZfZ37dLdF9rwapNJ/cKg7JcIdahti1ISGG
xruxyZLmiuhxsnTKV4oHyI7JHq5dWrrVdYMHLYRqZ7XhqUpPubnm6DH0eLpSqY87wWk/mVS24Mu2
8bZAtWHU4hHcQGXTT258g+cS8O8GwJfrfMxxECv8pXRvY1AOXssEemTas1Fwo6Ygunl9FjKzzlO6
yl0vsVRgyLt9y9B1M1z+ekBowb8kggkaqAXYIN1cCLWABGCmzIdjLzZCiXeqeRxbfWnnj7j5dOEk
H5fqON7wdj3WeBjFu74I08EzNZRdWGV7akza549ODCxhn1u4grqmqttzTLblMWmfSIvIoYjWLp+T
50GvH5BIpyWu5IFa0nIIjdv8WBRsOQO2CUa5JIXNKIYPLLE+uVw1Pyl9LpF0hyhJhEdYHhblEQPd
2+uob5GxWKx/82R2lk25B0WiTC7KQT5rh+qJsAt5wqCaQ5I2HnjJsQ6GvEGGoEL/wQp5hkGikqR0
tY135uHt/ZUZpxE0ATFDb/lLKXEun7mLmG6S7VdzM+ZYvOJEbjMTEwmnPAtvDJnGzp5c0cVgX9/k
btXaUhzCn3AkzRG1bT74HUlIvQ4V8W45aiLsw9f5RnWwqTE2xnm6pwnz1+mCeVyOMsfweAAOWm5u
KWyYBo/6ndh5o2anD5j+WeHyVHZujDSArIoskAafNu/TOOiMfypP7MM8CgTNr0V+8m17O9YCyoug
jbfEz6rjQaNbN/3ebqPtWAaj7sKkur1GmS1uMsPFzEYTgzm7jwS/5r2VrlDSETl8dZNhXGBC+nxl
QA1Cg84GOwPiuJ3y5peyzW+aEpZhl+R2oIDPnBh49ZB3DnKJ2drQl6LUQHYdDS6plsmPtfkxQ5NL
rd5VTOFVuCYnbK1pSEcX+80SF2J/Vh1FdmXNV2kVHlN0RO3P2fLNVyNMvWhT7QaSe2s9zDu34kTY
49uLqmvSnYqB34N14tq3863+LphcR4WfHtZmAc/70Vu2UDAfb7GXdxvo4zK9If8d8EsooUKwcl7Z
FiXpB/dW56cSwKits4Qne66fGFdXxTavLsvqe0efeiILHW482XKDub/excc4XNCd7K+POO8b5CSy
lwBhBGKlOXNQmVHMcLC1jKEdZQ/yoj0z0aRHM5Cj+etL0cP2c7bc1gBag+cOrBWk/SMTfINg4LCT
HKzAVa9Xth3NsOwOgEputoOnSxYs23+x3E/iaGLNa4A6Xtgs0D7Iz3TAK9XP60sT6m75GE+ejiX7
9TUlvdEkJNPW3rqv+Un/MF8ykdPWThXMCvPGTo6G7oKeHKsvddio/auBUekN0iJCTqf64lE6om9S
OLwI3idKmct8yeOwzrxpgBfuDOnnSMU5HA2v3vAYGo8TjiI7vIXSq8z6v6yCSNnV3d67uR1Fqj17
3H3gnDIjd2+E7nS8nrufSVBsMI6OfabsV45/7WH4AMpcDc6Ue5jJX4vhdenOSCFKU+KdTcgLxBLl
HgPsXvYVUFyiHK4bgXrgGq6JkRSf1NJ6UNVkILukGzCD1jQ/x1uc5GrZ60F8ARDAQMQ3wXBnKYgU
PMztOgkM08lydqgd7028z5ov4ea1kW2GEKf4vaaP7M1qyQF2OBL0i3xQzsUbTok11/JjjP+kDvGR
jXxOM5IzbOnL8PAiuaznjbwrOAclsnqc6R5o9QkSgS657LJraksInc494c59yCnMNTAv1CzczLZ8
z1dENvxif/ggsrSDIX0yuGPh2tStRyxYet/zLMRVvwTu4khTCHwSi74+EGCDzyeuFj7GPdEQCF8J
ciV023HQMuXFF0W/dBxMqp3fL4/MKerq0MWOnNj9RYvvFN4Pv+N1U0l0p5O7Up966DU+Nu5x5xq3
E4dCV0AlBf53rOqYY42s+tP0LP4gircGVKLZ+uudT3vmM+O2wlsLi6lX/VTMLL2Wgspe7ioWC3ys
+D5OvqzanWuaBZfTMrF8umPBk4IZGrTPS+ZEJtQJ1oq0YMDgSisFm9PMnTo3WU6y4pD9pkrcc/XL
NSiD5Glk6XG/hpo73vW52wyuhUQJWWyxK0tfoWCrjz2+H1Kwvg3lwgQDN/PEdBa6NtFRLgMk8orA
PBsCW9VuGbZmr8PTascnegW9wDvtD2cguRJ9bws3V3hipn0mIQ92Qk950HkGEhneWRUKjwrNY+mO
lcvttIibgRn7y+1T/+SUmlgDPFVzI5IKwvR9ORPRZVH7Y1BJ1aI4yS4/FQfsNRrJ1wiLZ3P155R7
HfHAJOzqyReg/MQbfJQNQkJyWhEb6ZsyHZrJs9wkiA7SJntr3q74e92CGabqXX+EheJ0DnT0R+vq
j+KpP9YAMZfry+xgSOSpz3CJ6mdUdF4Emyy9lO/q3XwSm+f7PD4bRJ4IXKzBbW85w3FNpdPSh3mr
bGHaCkU49YTMCKdGuZOi+9yi8UUy8M5CSt7xuhY/l6+RWuhlucBd41tZx+KZ3+olPaPThQZKJ6t4
5o7ILLKT1Y/hubA8YYtd53WvOeMh4v/cdZc5GED+bndaa3O7+ywME8dp6yUhGkC/Tw9c8B7jFFv/
IMU3da/PRexcjaCHQsZoUCHxiwOpfp3Z8Y+dt3xZK8lizX12CNdCs9BwCxIGSF8i++TCDD/AmqA+
XalKZITXsFT5ZJC27kIC4U11Wtk1uRDAWNHuRy/pi0x+juLsRcllQNU7N0LBGGitqERKx4S9G5VK
Z+/NeyW2ofsPuoNqMiRMZLVkp8F2WbeFjFk4Z5mXPYIO6Y+jC4f7LqnxRd/DqVxAO/9ooAN6+TsY
xiI5ScR8GZHdN4DInDUhIi7ZdGlGo451gGP+TOXskjXDpU8YCbCGWnpG7DEiAyUpQBQ6p3oQDRdP
FpSP+LXwtZjpr0jMHNkpkLQJ31f0hXBgx3j45VMtFo1rHFOn3pSvkA3RbFiSw1TH8rInlVI/uHES
vk/QkwnhyDzd5eHzgG8PmcduRlmK2b9obShV4gfioRNOQjs6McFjDpG/Re566Yi+ta08drJ3rWxe
4uLJvozoDINimwGUgkn+4hDZQe3GEU6A7OgIsTO+CVVAMQ8EB3oxbbrsTwxh+Z/P2ODxqhqcFAiq
2voOfgHhythCZ0ui+urMrNvMSR/+yj7xZ9jRptezt3HFYTjYv9fuAj4HUVTdKCM6fhaLrf9Jq/GX
6cM3aPdvP883aHm4Er8OQ9F0e4sn6Uixm1beQg9yBxaWwaWzjQTKoi3YV8eoQ4S2hXbKoy+9f00G
X51xUjqSFJgQnBMTQOUjo7YM1mvyQ8ItPPGrmvr1XKt208GixCbplMmwNmHhuMMH9SXU0tJTyyD6
aRHoBtKnhEN+iIHU9XJT7G/oWZd2W+EE2TnSlVITxm6QCQeFA2WbnFefSDrGhZkXZqL5ofzZgqcc
Qe3gAsyb+b51Suc2bIz0eVjOqbzv0o2h7uiIsLRAiGzOPsxBIzldr9tcD5kC6flbxvBzciO4n9fk
shCA9wC8NXxOrkqZ7rUq48qzybLjOklC80OMXYhkKlVgfl+jIHfjV1aVQciAdDenG7itDJlgeg87
cMI5WMxDnt9nEMusU1S4/Bi76SewQ3VIQsIvAW8adHHkQ1Lee1pm08c0d9p0r4AHEF6o+XADo+zA
eHIQdst8l1aH2TxX6i6xXNAeBsZRdpfnLzOeLZrdRPZylsl2AjX0c9M2NKf1tMKh3W25fzgzGdAo
az0juJJgmw45BQrF13/zbv5nueHKN//HQkMvYSr4oFjad93EbelkEakU3K99tY8CzZdSt/E1av2N
ErRMzBBkA3eOB+E8PKt/GCYihfndx+N6omn6SqH6bkHZxWSQRN16tmEqD3jAIicS07IrvNXEnw2w
Y/fRar4pPfDUu9kn23YAMVzIAMW2Gupun3jjDz3fzcUdpNm12JVPgmYXX7Qro+lL0spvt95puOjy
5B8Yii2SBz0aKH0mKc3rcBarQoOxb37EhWORP1j0fgwVZTqQpdbNZyivghb095Oxm4IrHJbc7rnQ
my3E7BHI48n8NK4+c470TBTEZG3pOCsaWoi1OZxnhn9uvNcgOzacsSSX2bSzNuAXhOoIKAXJrU30
jhtV4RJvAYcmeuNCd1pQudo31QA4LG/CeDyCmbUTkTQeLPFe8q3eBSc1FF/R3Fb2Gg2dNTPOfWH4
awVMNgcIyuzEbv2B0nq4/eHI/Msg/B8r55dX922oUpgDzNj1WqJLd4d3MLluT8I60Mzwpb9xJemI
H2EHITcbE0+cXPDzGhReOA6qq+SHecdpUjraUbzPPnAS6zr/+nLN9jJAGtzl0SayR97PXzfBFwhu
ZBDlaFJInvjyKH8A6tZhXLAxUsYE9vS8NgEFbdgL2VnMQpTmD0xC6TdZtdhF4NvP7YA25x9WGNES
RcIwRaYrnRhhoA2QfBKAQB5eojdQqfQJ4vb0nosopRjjFADbnAsEJSWASSQRkR4lb28tYqnAOHGe
C0DPe87KffLApJrr9WR6HbK7zOnw+GqB5i4pjTWecrD8rEsd6G7mE7kHIrdKtCnoJcDoBL0DA4Zx
Q/9e2sZx3lnejfQJnuyekYLPcR5kJ5Zs/YhTxKHcR6G01e66cqe9GY9K4usP8ELO6Sb5OAszAgOH
JNwD5Hlzvzi0O7HdIEJm2GFXFysAnYk+qwuAxm74SMLk2TqUDwTpbjCxdODNHG8P5ebqKkeYQQ1t
L7h7TQAAZlH+7bkJcG2ziWDayDs4yHAWzZA56V9qQ6aJPmrZz/JM+JyJx0NIoE55um4KD5Nhj3Yl
MDbRMYeZfm4cfTeFLIrTWhMLGyYi2ywgM4+QXOyo6Enb8PacBP+Z94AU4ndHlYE16kq+1PFz+HuJ
IAyjqhpiTFoOoOwXYzAAFeQmU+SknBuvwGU3f6Zn07TLaL23ofDKvIrbsAfz20BQN7EFoE2jRE2Z
OkVgoWQW/IA3h0UBZidNss5ahE8w0eKsv8MXa87GJ6fHZMNWKuiKrwxn0WutbAZRc0Gwnd4ujiBz
fEuJP1M7UzEt73PstA/dV6S6pBD2baA0Xtm7HHs47GnCXgiWQ9b4Rg0DIYxf5yykHcS8fXBVTqq1
ML49UEjnr9kHSg4JuIZAkbXZG9+td1BAeimhfwfgirsXSSTXnAJRu7PuSMp8kDe35rCsSAiGHNd2
25P/eH1ms+YfjBsq8irVY2xBaD+IeHG4xsMfXtJftfD3Q4nECwMDcwMe9V9eLL/UcUnUw9MtmNNk
+4xB77zx66OmAp6868V2kA7wQ4p+q0ImoXEY/Lo6dsNd2x8Fw4sc8Q1v+yX2CHKHlmMn8Q+JEoWE
YmKkZuKBg5Q4JYMOnodPgwxDRWfuyNQgCxXipKDDl4xPjtfoklx3hhpUaniNN1Hvli9p6eCWojNN
VDd1FlCaVa2HGAqCILhUuUkd4OpqduMM/NMvPqjgEw+9U87YSKb9uOceBj6TGDMCsHEyrg7UPYwT
wn3heKBftbyF83LyDTL7LlkVxGzBHcAFfc5DyXyfcrFEwxFo79cT8Ykvuk/DxlTDejD217B6a3K7
OPyJIvEPgzUm71CFRMky4dCb8L3/vmkWqzY1XShgjdrNXrxkli1vVxtxuluuVafaradMvpleVUo7
GkAGT9qT+GcD198WGr/+IOsU/peFgX3lVSQEcbXtFhgkEjuR+RawzYqOdwlOUTVcFwBTVi45Z/le
+oyf4Awt7tKHLXU/nHinOdHEGHbvrUDBG6BkSVAg8IJTy6jO7OmVPiEFzN5GG3ETU6f7ggfcifpG
w5ujda6vJg3wz/gNbBO9vo5o3Sd/0nqELUaGM1Umuoxz/3E7ZD6MUN02Af3pg+H72GzQK+jDOzNj
QAbOEZ4XtUP6mV30HflJja1IdLI2DiCEE+LJebq5Mp154ik/xoEoLiACu9kSXE+hqbwwpeggoLVe
2oQanWBsg+JBBx1BK/76l7dde885L62OE+9oI4Mh/M97VV7rg39s1V+WxjclZIFBSiMbLA1MGcRw
ekckrX8ZIw0NZKw1lRPo8uqnD/r96Fnb2i+IBSlC4evKvO/j/yEA4b+WKs4emM9LBl5ef18h4yDg
5N2zQqr94lKC+ZxwgRHULlt780fh63dlwvdP+1Y9aX1TpkrFp6mBScEPHIW61rKjbfe6tk/ThaRX
1DzPZDytV2vsSIggg96rA7pphgtoNgFwKLC21vH6E9wHJ0jNwbua61/jLtiRUohxvPJEDiUiN++2
Y5APuVPb1FxRwPCvf3idv+ug6Zv/z+P7ttO7No7SQcjWX6i8WPfD03RhxNg8TAQnu/KZQkV+le+h
B7HOtUcVJNET2yDJvT892r+E2P9YWJBWuAfIQcXa/u8vMkujbFJuLCzyNm+JM8Lgk2CO2NZLhJfF
SvxzdWbdiXVQO3g0Nva3D+sIsnCRu6xqs/ukINbSVtkXbvPRL0i4XMgR1qfogWaV8QZPm+JV/JJc
9Beo86BWI20iPJmBJ+4fvAGSFKGcfEpUvLTCn+rn4q3uF6DOX3g86tQINnInqXGAYxW0cHBK74h3
xafnD29FWoGC7w9DJvwNszMs/tXveuPW6CXRjAXTrQsuLHdFrFb38W4t2i0OByw9awib/GSw1GDH
WExoOzwxELIwDCGYeSWSWAQlRriQuYJKBDG2c0dwETocwMH6Qd3pnxpyNua8HsnNAGPZu/JUfMGN
v/3geRpvjRbE+GkUTwCR6s/khYnnrQhkc2d1hyVdOQPqcMnbJxiEcx+gOBszTw663jMzxuGhFr/n
4EROIfoS/+VQNffyp3m+nSbVExRfw0tkDOEcbVVqm6MQ25CPewaHr8YFRgypOGydLyIVe8hScOvB
iCOXmWDviSn8WYLMwlEOruwuiuurj/ZTpJGgioGXhuOK4Qo/Z16mgpTVCmCSJ1U4Dcji5iBCrMcx
nSGXAjAMVI5vJmrcYcmjeFkNGB7umzzAq2lY/OVd7T259LsjBtZ4i3CzRzDfVvMU8zEKGj+HsPOQ
bUYc6WzV0cGofT2QnbxcwYIJtu9PrmiQgZX0+0Gi98fguOQMdgjFZMxCMU52l2j7vwk7jyXHsSSL
fhHMoMWW0KAORjDEhhYSioQi9NfPQc6mJrOm0qytrLursoJBgu+5+z33+jRtxe5cdzupfCB7qshZ
DX0ax0BLovIR1ToOmaO1Nq5CkWU59CCVTUHNWHX0uZzzc6X+pU/ELPdvj6C1JIBDkcl/xDHGlzrr
DJVHEFIDTNjCskQSpWWTDoYPosVfemEKq5cPmg5eCpSDdTpQkSPpR8wvEXm5nRk/405Yp/JLhfon
5ROgt0jN5Jp9wHrPTN7pnbjrjJ0FQjgGHfUUk5Tia9nGV/E3b8YK/7sTYzXj/UZQq5Ai5dhXJCzh
Kdu+EUASj8OWfu2BgeMWE0aZIfA+DAiHxf1U8wFVWChYvLu6SBHlIMs5RDyoFathIQqRic7UBtVS
D7ix5Cxi29WNHSOEAF3uOIMW77UmOOgt9/jfEVCPAPlti0HyXR+YYKMGK5PNcj22VzI0hR1rk5V4
xzRACO4KXZ/9pHjkW+aiCEyZZ153CJbLYFUMWbGaPWDTirP1xQQBNs9C8sr0TeV47aCOFzXFmly5
XyZKTA1qxgx8g0UnrpdHomAGYkPFp4I95n5ahVn5wAHKZme3E59M/LFj1H4XbHUSvUtznMu1zEWF
A6E4XOqXDIAOHBh/BYsAIdiYCouuGX/FBHBi9rja2DOIWyKdPQ1nF2Sf+GzYKA0ZDvt7NGK2IWk3
dxVm/YaHy5T9eBcHxUeU1nm3t+iBLsz/3BtIu7KSkMcY/83bIUZvClnUG1dvF97Pi7ss1us/U8Eb
xSOtb2YbFNbU+ZJXQyOQX8QwBGSSLaw5YRalPaIYOMYQ8WsaXykLsxBh8lVj2IgmPQ5r0+9wSPgT
3kHuaB6ORnxMqtMwRMUp97UtulBdPMV90OiRzsJtZVX83DcyMI7ol/U2r7cVZ1J/6g1vucOX6xn3
Aa1Gb7i81eTx2jEQG3RYp+7ZdS0nnlpGGi1S7Zba/nLb6rPT0u8DlSH7tRQIQHrLOJ2HIyYFgIF5
66rtRgcJUT0rdYC72xlJGeh+UXJVsKNxr7JxLVsZLd+8b/bw9ewaRSsCW6/4InlpEd55baxdi+bv
uAwlgMU0Sh0ApvabCZdHZizyAYNILWDmzHprlvHepUATmeJPb9Z8oLYs+gAjPJEKjZMxCCOQsT7E
MRyVPSymHbclzY6Jl7/ASJdj9ZUljs7W3WxVLKbjI+totWolRuI7mBM/JLFBmbojFD6J7qZ0HC6u
kToYV0iSkYEiSodvU46ARpoFPbCfbDLqxpvLNAY9GF1Hpc5HClWJnQzNYg2U+dXL0H5ORbZR6ulv
CqNzTBmibcpBS3Uk2dfrWQASo/EFrkv3C1fIB9a795JBtHpi7DbQN+HKX00AYGRFOGX7ODWRWqHf
Xu+TQ4ecGrjavLl+z6GVKM5fCeXKybvzZmjq3DYuZ2U8VmMQa7BpviYcxCbI0s670wPB0ZBy7WLp
rm4HlMDS66afOyGZjvDIrviZomIpGrxijIaLUz2RCYbfROlDXcTYfZSvLu8zLZjD7t7/LiJ+Vb5/
1BCW+iv8Bjuh8tvkQzabqyoLWO0kxZVhf+H7WMIM2M1ntmURm2Kt4p+EWaeE0hQ24FX3CFDOiRF3
Cf4atvS91qJRpezOlQNmQpdT/Wiw//WyGgHn76gIiFZPSy/IWQPZ+KMxEUb3G1+V7tdM7L9/IwWf
5Z9VEUZGjMgy4a/ib9buUTNLNc2ovnuvw6mirVWWx5NCd2ofq8fcrTkYgGD69fyc4lCmfoh76Gtn
ntlahPiz6h9y7wqM9GUd/saD8xL+5cUplK06G6CWmN/fGqO5VOJrklG/Xt7A+qldeX+1Nkrp2KvZ
NuQNxCnLVd513Y5JUhZDad6xVBilaISuI9eFLDYeXYtIafTBlwwho3to4kOXvGTg5NuFR1tN3xcK
P0mC9xVee+kzVZkaja9wZNfmWRdoVntyIqtN1oJlDwRyDK+W8i4UYdc5MklrJ0WPGCw1RWgNGyCw
ZHIZ940uMjEMBHGSnvkhP2u4rJBTIyrDhxipLOKQAf15LcCum60wPA3jGvaulyKZ3odYjd4vG6dH
7jB98dMqnDL37nxlhSDe9Otrc1K1g9b/LCMSlJtA28xBSsOLTu+ijMKxM2oz1m3xkj+h/iYy+paW
7mWN6RhVxiUYZhaKBVXnxSmUgBs3jyajy+uJgZVC1snNlWYWZq/rOszyLQmdNyGY+NnyuiCmOt6I
lUeMRwvBTBOVkeQKnsqmcsXjjirGM2CWzg4O+TsBQ7cO3DuAU3dOvNErE/eSPwkjHqXvDnKSH+/T
B1CASSSHsICotNnMehDobQHdaxtLp2zZBlcLZA17mDjpeeo4UqgoSNJqnI4LHQL3xcKByNzZwYsB
frjpgvRH94XOvlPV0USfGDHJns618Cr3Hv8apkUK1jz+4dppTEBBt+TI4EoCV+HdYlk8OzWwpTVR
4WuH2p09aLFm0yZn9Ibr5N+BQfbDmqNHbqLGHlKvzw/cXdntwVAnW+AsBKHw8tYzchsHmPY5RRcX
+mfTenymbhlN58HtPVoOJ4/4axuMN64usiBWzaHf6D5mxJ9qAwV9Ll3cKx5oNxnB1AYnWWRQEaJO
fig4RNWFHcSd9NKf0RMQdUJYj0FZkaLkUWtofv+e+uZhMeLO5J0jVG8oARY5RV0Dh9PjnGi5+J+j
sTEek42xl39Kt3hKtsK6/6zPySYvnWxJYhgdg7d8peOBXDwQNjgIDt/xAQhS2HYbzgdqwWVVIlmS
DikRH8OD7iNChlaYhPV5dJbVS5anRyAoIMBr7tTaNo/SPn3QTlW4CAAdzgh8pittXwb3ACdjslJ4
Tfl7vT63Hn9gnXAVL/Q3MEvpXI/tj/QO8dasyRoY3aVirStnws8Ak+EskgSvVj8mfFlVn4v+bq5i
rhmbYGhO3/o0oL20OJdl8hedm7IiBFb+iAF+dhPS3/wpDf1K4UuSN742+brlpa9c4OXdv/Q4Dnj0
9WLbVg8C48q/HYDSvw3al3BuwjrZGUTTwPn4j1GdnFbW3CU8lqpf3eycI+7dfG/3UjAHUK7MqVuk
FpsPfMO4k87lLw0L8fv/dgBzLeiWyhRZ+n3SL8dNYV5vFQNWR7u7Ki4Hz2HTTb65yK+xBvVt19CF
fPsWhNOrb9EFBsw4lFf862F82cnAyVcvB/F0MWoQ8ZKDmy7UHEIBNSeFquKq6VHEmwaAnNgzZmXT
N05XzY7fkYgK67ON1/rgzGQOSViA2tmjICpoB3HKy83TFb8J41PU7KtDAQwFSIS2NjuMJ2+r65mx
YcZOOhbgoSmy1CLe3NOgYcV7tU+lILm+D9ja20BVPOPyoVOFJe32OnLJdLZw2UszlKSbsVZnckle
L0Jss36d7SQEntZuemK8vYx7yTGxa3gKPb1YA3pgC0q2Zbxd+HhyS2CT+2fNwNmNNGRwJdCo5dqu
/7o6Ch3sfN2oOrmT/cTB9hKn+GeI+4bElFo3l3ngTpW1mi5rAyW88ZBQJKdwwBC40Hgf8P6usk9x
R+qwS065erz4vIvmamGxs+yIAKZ7TGArRgVJkSEkImbB7cqJc08OIJQL241nLaNZ+5E9S3N4obmt
c8C6Yx6ymwB3f3qFF58G7n5tsnOAIvINkeJ2CxIv2NPegFF0pJzfAYHgGkHLLDU+5FELuY4rXlAf
deuTda3MWB0dORlm3lXYPUws+jLjAGvJYXB3GV6ROy0khZ4lYQvAFxEa7NMFPyz32mWnWu8jYyYU
uKbC8ILP53At3XzagYwyl2aMduMjvo5QwyFOBX6d/GP+vsn2dD+RMpBFhMhqwkNqHHvieZJXkDty
dmEpb8J+IExIF8+N5iH1tR5zKJw6Kkyw25KwxoMqdMGM80Jyl5Rb0psl0iKDlJF0y1QUjRvIoU2j
KiZGc9kJet+o7UsunlTLp6GIG3AQzDWPyyR6EBw2Mw2Y/dH/yuXMPFk+bwEVS0doFDidW8Ac2vLk
zdcoHXjUPVnfVzkYy6kLENoYfdxwSCAoc82CL7lJQIa+WYQFtrkJAzX0KERa4ydDiE+v0O2FCEsd
80bSb9gxwV5PtY9mUhgQ08spavxtps3i1r8cHcvf/8fZZUk3s5QGjg6cCjussbptfCAW0UdmzvhR
z36We/WDesaqmZhhlqIqZF7qG9RGgn39RB13hfcEihU4Gxb7SqcOU43VQbvb+mtq54A/29tIDeKz
T4PHfRnyqq/EK/V8oniTbINRlLPogC79OiMG5Ru1iNJMx5CFrmA6ynaZWMGytkcQnWX5/PTSWXzD
mVw8UIghljktpaVjtj8zeQA0PpXTcQPAZDI/6GxmHExRtG3n3G841FcZnQcGDaXbLkaqkDun42vB
B4vcCZnoTPFr49wK4v6BWHmMHOPwN4fnL0zl9xZFUXXyd5SlaP6d37qQXqXnRoHuR5TIT75bRkj6
Nyc1DhrTrw5symAAfN1y+rAkhqEuebePlbZV232d70R53dxP5IqQ2UVTjExSbu4Zm1eT9xqtRVyp
r8XH4C0THfrNPnfFdj2EGWwQXfIVFzu93/xdDr723cdk5djqDUMIas7lEysLuWmlSMEWGNZ5xhxk
eteMQfKe71HHWjTtf6N0/l+kR/49aXGRFv75Xvz2DCZxchflO88go8HIfLL2VYj9jjFhgX7FIbtp
3jtP2eEVsIfHxv/b4kn1F7Tzx4dBWo1ssf+AiKff+sV2NkrhbtIv8mEMfPn82KBeZ37mkWt2xYBH
KcJ2a/G1MN0RHysMqEPjXxHJTDwnuAsu19u2s47VxMSg9RCvnY5S0tiqyUsp2jXnxp0ci7Aw/fke
qcbCbxU9a92vtqbbA7rJ5DeZ23FMYLPybjikwUbI1SDHu3S0gf0RG0ZtHRYBkUfiNtqt4DTNYhES
7MFwxZ4HnaFxsU1dmh3qPJCLWv610JKxOOfkwKiD5nXyDC4Lxv7lRlX9/HlBN0Dwwd5EN2nDGHvH
NXH62GGsitQB6IXSBvCsOpkQ8KIHG08WfZjmAZ4zCpG3t2ZHw5Yz/1pmgd5dB/FjSot2fMMG62ot
ZtVV4s4Q6M4ANy1TxQdYZ+N4u9SqGQPlNaxFaWNDawrgT69g3sNYnhrk17iPUb18eRe5Xl4QHySX
3Mjlywu+oIed270nLxXThgw7LP83vk9uQGa2qBiFbxZAvr4yer3A8iAafX/SgsqnPI/pn9pl/pN1
Dh7B64zlbsW/M+FFukidnIST4gtqwIXT9jaheOpu0HC6bm9KNNN/+HJykpNvfjTDuhhsnn+GkSDo
9pI9k4B6C5sYTrvZ9iBGsdsoqT1AmIcA+tzP/NfMeuViGLUbZ+e2u+2n7nEon0hq6MkzhOh3Znco
twZRJHGUMQXP7UFh4Ylfk5x1jW6Xrcy7wM6MdE8oTQn93XmZ4M6MonhmK5c2cLw/G+JnNW0QU/QP
AYPMzOfjKrNt1sdZWwvTVho2AIxT9jlKzFvVkMTQuYiy25ZjnZvYtEfVn32g9mqNaZ5bvdwLGTZP
wPtAvu/mcqMRGkqi5fCO/QHZ1a6uZ5A3LRIkngh3mkjHsCdmmPo29jA84hLMXHNyuOTvRZj0rii6
be3oo6sD0lxsE02dtrz2aBY1JaqFPSWjzDbWh0+LoFMw35T5rBkY+bNV7srLtm88U3EFWi+2WPbb
BguDimQSEvne167xYXCP0irWUXVxkp4vbx923vVdYkm3pwwBro5puen9Fktct7leaRjxerShaoUq
BmcYHmLhWRLZk9gYpdRc6tWrCW+J/fYagXEvpCUVPvOLaqMR1cnVuE+yz6HdjYyUWp9SMCMUtXc4
AXLTNlmaJbsNw3nuGbh3XB78B1uITTb8fw+N5H8x6tONiJIIA4Q8/Puuk24eU0LtUDjvEwBQEw5b
a59s+X4ccSBYL1TomRd/D4z+3pd+fH6DNXlWjuan6tX7m7kiCvEv8p7ybyoyC1xZnihaQEm/T+YQ
VZpOkhgV1T/Gi8npFlF/7pEoENnOUF8G0cIXAp5oAxnB4DkabEYSsPbp3clab7HJYJ9CycOBQijE
h/DaPHFCDmWAUxeV+G/39K/W6Y+r4R8v+Le7SanaoRYyUsQYDNlpMGzpR1ASNV9xGb3/fX+V9G/v
kCprIhvQiBz8A56P73pn6dd26eVu78VX50vPBvXLeYlegZH/NnfszfpbdN6/loH//Km/0SZiMaja
oPJT43O76UOwEIaJsY/H8gfaM1oov/9+OP9I918ufZVNnSC2ssm2t9+GhtJNJAI2pZ7gynzjDH0w
9gOTzekpfWNUccTagNgZ25im0v3fOmZJ/aPkYMmfpmiqDjvBz/99685t7Cwpa/Sl5CjwOt0xHmJ4
0x4aM0zz00X0LyBSnNGcF7hJRg85DoM9U3duKaE7xng8uai+EDfwvWP0eqg+LpnflBHrLnC66cJX
nR0a3Lf5i0zIXLcV2kNHLAnmy4FJEFHNxAEwKoh+jecQHVYVfhL2boA8OWB3SGFLoIlLn8dXIJFw
jrLk1it2aiBgnLe5Nu3nieedVcv5JyHYlcuyDsJAgLf61XSoUJP7NeHkCeA6Zd1KO1dvZf44BM1T
vbd+kBTzS3Spg7ayje5cXNYUyfovOo+2dkSFYzEQWWKXYHpQHwBWU23Dvov2/inePH3wKtkb2XXJ
mi7SipcZu4hdL/OFMaKTvDAJIfRikYIdpgNQIiQNW8GwbnKfLqc4cgIOqo8x77+fKVn8g+n49bGy
SY/JqUQk7m8kRZ3H+iy3EmLKG4UZtGvnlwhRGFWXzIKV7o9INVqQPtAe25BMJvp+BqUZMQ9NaQMG
F/9lhd3vFhEF0tIPKjZIPb+l9mg9KjiEKcthLRqHKY902V/vwZ1LDhW2cbMhIsOOcGylDhLTl+J3
Few2viPdv8x4k3gqMNFNlJcOk/t6xyCT+C281HhWDjnRTRpMrK7sFO5xdF+gGYbAicdS47D0Y/yu
pY1eudzCg7fwNbcnaXdddShIO3Mlv9A4MhTGwTJrK1PbIGTm8yERt8Jt19w37G1DHuPXME/jHMgx
JMHbmP9k6GxW/1nMiFJkJDjN2XjDzyvx5mFQYMBC/oV/P/Avmym/MQ/v8ecZbg1/ZsFwvqoyw0in
TJ8q3HYsip9ty+CN/jSd64oVDMIUWpdDP2HeixQDb7TXUpSRBJ6Hk8EVHuQo4av+G3qzvDi4C0gn
Q3FW15hytEhWtgYmajIML67ODGo8FZ2tVrZy28gEOaB34TNgukINfWXS41/qzsa9DziOAEwIy8AZ
isdUflfXkIb3u597t4/pgxgPKky4/P9++OCqf2+ll4dPk3UVjEdXuXn/byvd3bK0rAfOlCS83cli
u2JGXg+D7DDBZJPE0H7IjF3g4XEK8OGqIS7H677Zq9c1MYuB+ao7tTO8wEBhR/8hazGPsZHVhGh7
BWGMUBCLg9fhaRtuIfMFVXm5oEJeWtIBvErdXXrPwrfBcP1UvCWoI9ZjxUTPKjfXAa8BEdpbtjEz
o0EUK9b4E4m6BkTAmx0mijtcfZ3iZoYkfZ+Src5ubB4KNVCe6xv9o+wNoy/eNjfal+G5MpwbhnZO
oYFmG4EkCcQxqln/LvPtoDV5lW+nAhoNF5p45gi92mjGlPoriSXZHqy5J5IbwBnTe9pHu5fxuT5b
hESLLP+zy9IdthdWcLWHu7oryZBmFg14gGN0XOtnw0IvJ2D/q6G4lENiE3t9C4yCGzD19cfRWlMW
a+oaP6isH1RiI+Gd2uWrNo3RhbVkMIKEe5RP2pHORArHydVzTxj2Bl/u0Zdb2+QJ5rAl7YSHbJqI
z/byhnrVbrpkVVO/0uBN58wJ+RHJMxv6ZJ5EY8MWwZV46Np6VawV44izH59eUJthJzllsSH1QB4f
kbM4peHRB1/kcPHBX418l79UN9SKldZsbukbwzJl3o4/s9v78+Rn1LQSfnSsdJ2bEGLGFPYCIca0
tjqmpo/5OqVncuQO5Ig8eJJegpH8yrDnaQPEUe4bqXuqs7eCwVa6G/hVcm/xLVGvF0FKuEviafSd
fKggu8KWofxtJ5QPHQfNuMoMr63PA2RuQno9DQxiT4L76n2AO0RQ6UKCNLWrP90jTTzmoA7yYsEf
3cpi2PLQkVPAAEP2408SDNgVkewnweCNcbB18joHPLb0iDV9Z7a6axGHpNgxQKX1DpH82X4keME9
8Tg524YLKDItNyaoh2bg8p30/Asijoh4JLXVtwwS9kDGut5YZdcnWV9bF0/UH42LZ94PEwcru7HQ
YZTuVRy+hD5UzE12VFo8fshqWJtNzmDZlh1QZnyvSwZlaCJSk7xU8kbhdAD44kYraW3tiU0Irqo5
BriHbEPIFl/V/ahs9G9Cvg1aD31LEgwDsdupOShr7j2max3fqcfxpf+cGVeJNr9sb0XSF2HMK2m5
Pv3sbUztuxl0j7G1Sht30lA1gVUKyZlYyZsqTyy4sm8g1lUdXoz2mNanv1oHft2T/6fq5SjTdV1E
1SWm949loyWbGYpZzC7OtQm6X+Extwv5RxvdWE5Yhe8QTb1AENb11DFZMIgwuQTKfjlWV6jMzLWp
3dHIWLkTzgpoxlmCDZiPerkpqoCLVxTAjHOXfQQa0iGR914POVK7VXvSk5OyQLUicfISaQFBTogS
SYzAbG5fBuDhAH8mF63LKLBZ9WqIfZSgKc8MSUHCNI/Km9tEDBILBUEz1O6U8K1Z9YSEt9/WtDjs
UDfj7K1FYmPY0ayaJfTVUR3RGwj4ZHtBMFHBLCy7dzcwe67MF0LX4FNqSA0ScpCmrC+WRxD8sQIj
IY8fuoIvb7aInsVZ9mgEkVooGhhby/xJCseUHE50MG2Z47bZmnhbbj1AfwDTzgKVOigwxXAfuBym
EEd/PK3ZcmC6ZC/VNGr8IiwEu6LXyW1gMDNa1wTsctXLEAipM5leqgREpk6crNNfrjbpD/L5t8dh
Kbv+MSS+qSKJ9SUznhEd2mbho+SMwCMqYU6gQavrGrc93LGQ4z1bcSX9980q/7o5/3wcWbdisG3W
ktXfegVTvxfqpefnq1t+5dEhgGSzaFa5m2IHxn0nnS5ItJnNjHOVehf0L4ZRnkp8H0fiE/63harz
5s3gtxsSiQD2uIfSNQh8VL+L7IlaoU7vNZSpxL2CPHKGNIfLkWePSrHw8gDWL2ANz6l9BlrwEL1t
kkQiLSCxk1k3i4kO02z3YROSRUKtYQPLrPEdO2AHO+wPD6P9kEbDLj0aH+Oamxxfsel1glOeCEkJ
qaiWvALtWAW3MMb/PeNgZ+/oB07xzYiZxVce8s3nvGYY7qsegStAm8zFKGswH/NnJvieVe1oz+bh
wtAspEZc/h/BHZ5SbqN9AlBGWoQY3kIyZJ41V4PcUezSs4540tlzoJ3btWUXzxiZfcTpSN1fPFJN
I4bDFKmik6y+M/ITh9XglYcbg57WR6CllL9uZcIrp90WMqDyX/WNtc1DXOfBYn8j+sgvsGl884pf
xUD4agu0JsMZoniff9RuviMAyimOVggntSyOBFL1pgACIza9mGnvcX7972dJAv/5vUxbGk+VLWcm
a5J1RNvfH+Zqukppbzl548XCpi88kVPt5ptpWICqYOe2xHNf7PuGnWxOJgpO1QZsHEDfGyofcilj
ziAL9aq7f8xdTZzXuelY9edDvQj10eA2G1xlKfqKR+1KdJYzueRP7sozEScCOac4sByDfGKYuTOl
B3pK/YYyDuHFk02JHDImPGIw54R3y7cOvuAar5ljji/DZKc/VwZGAA9i88ygiqAvpij8fP6qAnsK
hB4ybDT3M0SB0ES8JjoLybHaBanLjtaSd3rh5bzf3m8/IF4L4Aaqldc7VMyrCCAweSmmrZYj+Ez/
hl31/jC9Mcyb3SX7FqsePnrMf1a9NZKHfHf9ajbaSWb/x7RiZ3qQcfISw7CT7oSdHVTobNZ+M0kl
c89V9bUYdZxdXe3eN321bkB/cBCl2lk1A9DLj/uHaetbIeQtHvcmrSdT58O8XzJ5JSbgX5Rfr7S2
znhUP9WVdV8BT4tkkT8R9QmjaMOCPFJxwz1pN4cKNch8mm3mjGSX4GvBmBrd9nUAaECU9g3EBdjW
gT5Z9PEf3VjLP+0XzfjFR/Zw52dGZImD1RiknJ3U5F0dLN3PRyi9VRqZ4c1ws1OrvTcXHwSGTxq+
xqoYZgYj4qiM3lWT7Z3fPVbaMKMvV0i/6OdO+Y1Zgkk/VQ+cIpy7AwCO2TJK/O65cmZvOi8XGooO
NUPhlSSmg8zxDaF+hz9GO+625sLGJwdofsA+GEKXNC3y29JwogjDGIVeBLO9saJ8sSgd5vRENedO
5qoCv0EZRwUraMdJv3jFf7fMZmE1dtBvkbwr0EyHz6Lz+7tL8yWKwJDPJZQWnwpUMMbMDfUIOrzC
W4+D8SNBcfawx5ETfGeT8mGBTsYTUkM5reD/6NJIQgTgYS9pE3PpejCNjRDIGI8Juody5E+jO8HS
EQv+CbeDpQn4nKhNBDtQHWdypPdBZ1NFj9VEilorp42AOUKWaae1+TSsMxdVl/hq3Mbu6HVicJG2
sYR4RY+hrfC3OnGEMelIe03SD1MRlEdyxmnG2wN9DKfSnbQShogeLl2YOuWxVXVEubtP1BMhbwWU
KltUHpZwuuW7YBOP2d7XoMK/UrSAlH0aBNr5h3w7HGa8+mR0UMXa16MOluIEWJtF736HvL5jfREJ
Qu3K0CixF56N6cRvzHX1TaY/6JHXbUn0SNC+SoJnQIPYAmAj0h2WxKqcqEi7fjJDdglt+Q2+cJt/
Ty07MudNezvGSXAv30moppurd9aXzMwDKkOP6PU8wDJcS8ppsi3lnGIk4/ziRs2vpzoPrpxUUORL
zp2ylFPWmSBVW0CNMBc6fN5RI+X8hmbszym9SEHARuXd4ZzBUEkxJObPJauj5ln9MU5LdMNCQFz8
AuhBRSbDqBIqcFINLoLpI0GdWVx+9q17gMdN3yh+Kv9GNgKEPwOeFTMAUBndOsQ1o6Mualv/encX
aW1IA8GMSOFk9R+0r0h695q2kfFx+nHHlF2d5Y/8tr2MmEHeiQPAuIlrplcQ9WhDb2dNICzJ1xqc
LCT9VhtiLilbViKJxLEc8Jga2NEXxt7uazgP/AZI+SWXOt+kSwazBbHE1dALTxwqEunB0DTop645
/mi52zxl7uWFNCRkLSkNyviQWAz8N61FJrqDtagI5XZVfpBSh1DFQKmX1joDHWcg2HHZkpKWPnLW
8kO66gcaJH+WvputAd9QU5CScWk5y7jbVnjb+x9BJTWCFP5svXyh+u85/byoaxqmyWATwQoIjUbY
LlnwID8VudtBUpJcgOu75r5rwgaHdCTbFD+eAGhWL+Hh2uWYsy36tVSiTjig43WL6rKqjBAX3m0K
8udr/8gY00Zhl40olR9k6SHl1icpx+JVbpjAPONxpnKAeF8LDJ8IZzTtt/st6PqHhD7IgMlCE+V3
OLCLHRg5NZwcIpNegnPA116mN+5f0jQbkuwYDHPaKO4YH8gD5CtP1Pl92PRP/QOrAxjhXgGRO9J6
Wdi15JTfnYm21SPfsEPKwYyw0cv9oGx+QctCHsnQHVAZN79U1mNAU0v00X2z1DPJlW22PKpBW7gk
ubQlBqGVfEi/4b6ohDZJ78W5r6sr+RoSKwnFiV4J8MrnZXY7LQ6SzBd99W0ZHYfcsOssFG1iBHi7
uXO3CWcsOwx2y0Ge75rHdlMc0IcW3k5as6Y0akK01Vh5TIPCu3/P9CYLnWhGXCcFlz2stx9HBjfE
8xgYgBTFLpv558Em23fkTwpJrDjvQrPlxQS85xHc80Q+pblLun01HCc5XMxjSsK3BfVOWN34YjJ4
1gAsaaowDm+l8w3vO90p8YZMoMmMYjzO6PKAz1jiPT4CIjl4fGbNJZNvEDFGe03iKxgyJD4o1e58
MQ1uxnNFd1QS7alxquwkD4cLEGH6I6Mns8xiP8tbZplgtx3pox4KGIjO5R16U+Wzzp/G2Cend/7k
nTWYfSBHkqZTe2TVsouD4SvUlsYcKYdO68kqcAdUtM7ldlBQuQV7cX/NrLAAMl7fBW8q9yCi1FXA
+e6yw5GwB8UZKZz7MOdX4tojdNPNHyCw+DNMwrMHwjhQ4LOvG5ORoPqY5Lf0wvY7JPCBS6KmWuZJ
7R/EeqdpAHJs4qYEweIcETQ7kwaV6muE5EEh7OH+0FOI3V3tE44qp+T5YCntMhAjlU7fEnF5Jlj4
kdQaTgMtvG5hVlEI+5HQZeSwU1MR0l6BB2OOvfrNp969x8W3ijVu2AxQdfwmvbQqS99iQg/NVn/L
xssl2VITjK8LQQNNkzB5Ie6aOb19E1/ICrGo3RHhsc+jctCxKM8zpoaJEgYXDcfc4cZSSIqdlEA8
u7+vBdZszr4MB3SFKEhdkx1VtRsL5ylbs0smQUQFCX0nU0AbqEOhncuPbD8H4A98X9J8xTBhLX+2
rBXwrXew8Ej/ykklZv14Ky0dE7I9Rwy7vMjUI12U6XMnrTHwZ/5tehlzmix2FS6zG4pt6Yk3ptyx
I4CLvDtiY5fu7x3+yPE5V7ANsgLgmWA2y59ZMAHlw3YDLmSr3k0puWpc+UBE5Ehj1LJZUzfH35rA
6P2nz6Ml16NdmcTBupIJU27LNHhtVFhkAbeW108as5jXhKSi2kfTUYmVq4XvgcazfMnI7iIIiNoc
7eS7Iu3XxWXdg82gYmGiSwrsoyEhffBzKmsEZ4+NMAIVxIUcoym8ij7vP1/1yXSv47nL6EHZa2LH
uFxW4ObQgEbGkhECI0MzXevGnhtNYzMKSbXD+Tp/iRQLd/J91lcPv809XY/VqfxMY9opLHpG8WaY
QZG6d7rI1CWfUsLP5wCFExg2bn7Zc8GZkfogFKdkc7nCX55bmbHubiEu6B80PrZ2c8PEVOEUsqXS
kUaXcIE8zHtfELkGlcHWyqgtioVLyFG+FPabO4sLAFt24ZpX9qPbqeQJNdXtEqI0yntT3iVAmybY
C4I5y30CoYyEi2PxTc5tYcdrp0p4wzfnj3YmhToDf9OeIDU+cRZBaZLMh1PYRHhg9ZFrMpyYYCzC
2VoPl0DLjrPIFK5/VItHAaNPS+Qfr8ih5eYu7wkP81kq24El1/ShwK9QKQZpB8/tx/3+NHQY6mnx
uU/7I0uYCpNoPc+yZ9HvAfqE+5qcAqbJCDa4lspA0aI+TGyed41EMMYjwM7NvLqgDzE+pO7aGQ8M
o2Cgz3Hnqo3fm4Qvks/LLo0gfrmhwWDxVzbstTZnj8nvhYk/W8AZrA2T1xKOTvCore8Xt07v8qiC
NYxXxxo3s+azZwp7LBcDRBC1ZkLZcYZWHKiT+OFpONASoR7z1ZILGPCR14YLh2/RK91FWUYpZvzi
Etx1PDnExKhHYkpgJp+L4sEw3KFd56hIOodiZZtMoa67CvOn+VAC7hviWybsiis5nxsDgrsIiBLH
FFHzJOAT7ohIRjGkHky0N749pCvtJvJbYigVfmh2c4WLWyoOa+yp4BO2LkLX86kM3rBcw77Z+6YQ
sT2pupwk+bXIni8aQSTeryFcJb0ogPnEg+Ya/oM1KPggHQjeQbYqbVGIiKo+/w9zZ7YbN5Kt61fZ
6HsWOAcJ7N4XynmUlKn5htBgc55nPv3+wtV1yk67rdMXBzhAF9Aul8RMMhix1vqnut2J/tlPbzEQ
mKiJqHS+SN4FJXpVXdXrQurAmcHvg70rledw26VmMn4JMXBV2XKuvFvz1n+kdNGP7da+xWyWT874
j1wRoKWW8LDbwTqb/bIq2V3El6LbO+rRjmn5lG1n72LBCJLNutGzuVM/jeUtskz3DM/GtjdVffRx
Bsa8WcP05CBWYbCy1RujOdnVwVQOSnVTItgNl8TvtPlTAdkLRheTP1wSxA0mjJg7uVgWOukLZK4l
QQE++7HuXbdIdbH5LpawG12VdnfVS+9oWC/LEqtlJoosE3uZapQvt767aRhcjtdNvTSKYwKHzZ2l
tOb5ynvvvrZSfRJOR0xmM++YG1+9/BkkmWitMXvuwT16jBuQ3DEMOLOt9ZBbUZgiwAKDweuFHN4n
le635l24pVArQ15Qun7nS+Y+JuqtH6PmiJ7SaNX627Q/RN5dwEhY2ulSyUO38KyTMz6ad1B18h1W
aNUscIjd2rt8O/nY1o3P7z2bYtPUp0i7S+Ol3i5S4NR+MQ53DhI1pCQH3JcD6AUKNhh8qmgfRnu3
V6DeXsVMcGHANXsJcuBYkSxFdgPCguwNG0u7WbFJ3GWNSe+7budCzFm4MFyVFU8CVQxFe880eQW9
Bas25AfZESsWGheKqa55juy9jROHr90XYG/rBoZ7DrHxCse5cF6stBv/UZxVOAUJZrFzSteU0Rou
HjB3Fj797LZmaI7IBg1ffQzgF/C8iN9KdywvksQY6GXpboI5jwMSpnB+usj2qDWsB1oyiG2Z9Sby
W5lwoCxq9aBD71fh2GFJBSTd7a0lkWxx8YBswsUiyzvI2VR7oPZ3w5dRXZHC0lDO4cyKQEeIlf/K
hHWmA0RHj1X/mOERWvFsT14JTWdRyT1+0xS39Ps+BAWI2Whn8aQh2uuq42zud90pO0EtuYkOFOPX
KNgRct5z1zHdpXQkJoTZbbIkg+WNQnS61zDldl4IIpPgd/ISzvuCjGPGmssMa0Y4WFaMbLhbFv1d
gPdT+I6QpPU/mUVrzk8UAzk+tOUI0dRMoasXSrxQn7rWMxF7YB/WbJVqoyWYm839eumLXWg/De2M
AQKoW5/PXQYLcDWsWcCZ4s8zm0AHkne2lvMw0My3H0F9DRCtwgcE8ijduV2cUVcazqFmSJPmTDvm
BWoyggK/jjK3SsGtRdTUSd6r7z+N+Q1WoFDHoTYYT/rCUx7IM4Z6TSbFFYMU+5pAFmWhalR/T9YW
kzGaZckZ8VOUYFgniS+OD3ljOZEgQK2FfzdQrvERoGPhdOf/t7QdmzQ7YZxfmUuNsToUlfZgrcKP
pIUUswhXHt1FL7FiCu/20Ky5mmD4vtDu6Z1xU6jfmaKoRzXeJxOkbvea/LvCWmLvg6JUb7eBxDIZ
AiIghfOJFw2TeX1R3jaPA0I5rA2yGbQkZZrDo1ECVMdLhH6dvojtIx+YmkP6gp5tXpR5tYDGhusr
Snwsb/p5Rpq0ghh4WSHKpRDLV1GxcumaUbZCHkcwL50ZpQkrS6mk78X2F8TpPLJSCZdnGrlJl7j4
LS2+7Xwy5/BFfz+ONn6l3Pl+NcnV9j2yMtqNog6spmZe2jsbPAe91bQwH0bGNPvkXO3SvXWMztkj
DmXevjxAO1xge5V9ncYr+o+r7p5JABxu3Zsbn8zKDfuXax1/UZjRqsVyv6DTuE3sR6XkonXlHKar
8UFLfgMF+T5/gaMEeRm0lTMwfnSgbszCB7o85CbaW/KM/0UULEi5KfEu4VaekgP5KItm0+LVNlek
lnxN50uDBBcGGZ5DM/ecvxiYopnPjqAXV84uqR81HHScdTZMHv1oU7N5AjeAMZ7gGZDniWbUoZ4E
oQwIvhHOBktZUT2pGsK9qF8ZnPliO1grd3g3q6PWnLV6Hlh4hXMME0jDdaa16B4A+OKHSHZKWBJI
o/GGwTJk9xZDSSalHi2ANTOdlUIKwzCPvkp9JrgsFKBvPrE+3NBsSwXY7CgtOWe+Te/BQBHgzMBf
vHypDxtWuHmtytkeRnBrXHIoCFBddYC60Rw3KebiqIYOvDUOSfUz4wsTbMg1Nv50PXURHwi3AWzK
10xxo6UJsxQ1P38KpMQocpYxleGEy2QW8vrh8YDEATKr8WQm70XyXNQNc42XCf9pztF8J7otTyrf
dGu+GuYG7P0BnoyIuheWsU7DG6wqM2hI0AQic9lSMC9aYz5BVkgAlSQFMomY+DTTfRyeIuWxDUnK
ObJ7M9/BIYfBWB7gQL2ooJ4gHt8gjUco2kvHrsRbO8hMgafAkNurAkxILCCAI9HE3btbqTvmVt2X
bEvOySa7dY7mY/TFfzd3BezoGTynCqDACmfem4ZtPtS2WXVPQwjB5mo6UxhRQ+KTzR4jDwpE28UR
Rw508Z3EBAwGDVBUFmogibyB+ow+BEkqeRD0ZdErTF9+AUlK+i2G0Yiy1l3Jb6lexjtG57QWhgLz
zsbkN7oqeU6sbCLY2/i2QtPDUIQNtp41/RXceg478GtDWdbZ16imhIThl0i3x4rK298GSDj0XdRe
6/p9O+5x5w0SmupZkc1HhbrO5kb5M8dcZ5jNYPBwhSFKWhGxAa4U3/gUguUe2259oC7R7lEVEYJD
r9oWG+ngI72vVyO5EMApVJVXzapYOTNlzZT99zuY+BU2bGkwLA2IxqahX2gnzHDIVVMnngD/Etjd
Kb0PRl+4J/VohjNQqCI4qcUDanq6sBAEhiE/JbFnXU3vaGbpb515B6b5ETTHkH7DPI4xLin50rzx
VxDVhoJGaeZkPkCAzru0UbhB0uXLXOYba8W4roGqtBqJ8yCCXENtKaePdjlnHDLT2DGkSN/emcXB
xrXZ8+epFG5fjflViulztNNsOi8CZoHO6L1XvmMsG4wETf8TcuLPhYOkh1FPODL/WFPti8LBTge7
DpNJWqt44sjEuXK3o7qdWGYQ9tUbZ5xhzUtU0gETZDnjy/mgG3HqSW/J0BXexAonMLXabIDjvyMJ
8os4qhiFKFfRWeqq8n2zfs8exj0RFuGmeWVY0NdPbvuqUBXSFEL1m5WH5pyv5Oiwe2CefpAGlXCc
EApTw82MD/vYPgLgSzsguOvYJ4TZTY0u5iD2CXXy7IOMJ5qjbE8F+vuF9PNhI+8PoKyLE6Jra5f3
RzWi0RKNJZnW2FuR8geGQnku++2r4IP5/3zYJ+8R8hD0LUvxLi3xBgB6vM/WFXqb1/4+PQ0U47gL
4rY7q1eFuRnlgqDmptXMoWtDVrtCoSZTW7pmCeh0Q8bCgskQ8pNjd4vRjME0GuXiS39GKAamPaVv
ytz5j8nPF9/14tjvcYO0tJTv2m7DIxvF3qEqSRbGI6STGQ6W00mC6MY9JCz8Qj+50z+TveXVjb/J
zxcIuFr1XThBtODqxGpVQGw7TK2O3BuawhRP55U+hxKb7X//hM2fyomL616QzIM4btxKga+H8wNM
qlG7S3BNlubBa4ZLyUYsZeSRurHe9AWhHeghcYN86R6drbHWlTVnp3JCBV4tmSdpK8u+pUQdMEl+
Gl6Z7ZL6WaL159hD29ZjdfHt0/9Hge+H8L3K6/xr89/yx97zYqxCP2j+579/+NN18QUiSPXlS3N4
LS7/yx9+sP6fb39NQvb8tXn94Q/gm2Ez3rZfqvH0pW6TPy/yr//y//Yv/+vLt99yNxZf/vmP97zN
Gvnb/DDPfkx150H9+1j4+/NvE+H52S+vdfPPfyi2+YdlmxaKExPWmOuYMC/+SoS3/iDQ3RTo/JDZ
OZpOJfl3Ijxnh6u5pukQTYqC/h//VedtE/zzH5r4w0YjoLqWS6dFxrzxHyXC/8D7II2AvG0VtSXr
3oHTZl2sesXR9d7PqJPduFvqIVowx/tkj5f18N88pZ8vcbHAbfZ/1+i5xEDur17gTwUv2u7c83f3
H9X96OfZ95HGPx65f10G6grWZNCh9IuTpFG62G9Ulekt1ODcTPd5juzMch+UvN38/lIX1K8/rwVL
BmtC/NBMNDs/NiiulVelOqFUcrpuF2jNLndAoTR1Xnojwz2mg+QQ52iZzSDehul4bEYTabOxlnfX
7ceVqtiffP0fZU3/+kgo8DUHG3Y+20XFoUWmluTT4CGGU06FkayDXtap7c6XD7YiEzEZPtkyP7uk
5BR916aZuj/aqgpvJ1X9x2zkshQdxNfNMnz1lAiEfnA/2y1/sZa0776lXGvfXbJxYtuqSr5lATM/
UoNtYMbrTx7ujyqYP+8kGcTob1SBn/7lQorE2OWO3/BwPfA9NXvJqDcVrmXBvbdT89DZ7a5Geuw2
+Y1qmp9d/8cD4c/rY1Eu/cl1yKaXr2RlWq0exyBAdvdSmNX1xPBxrBMAQXfveOF29MNtZLmnntFe
mTr3Qd1c//4WfCtPL19Z5jkGVr+aTmqs/Ijf3WbXGx3f6FJvPqY+JPPoWa/SfQFDFRfK+wyYIA9h
GCEMMXxYcZqONF2H+gNQ3GreIkNy4MP/iHjxWAr7xG13MdT8jijRDs6B1eafeFvJ9+3nz8szs4i3
5bW8ePfLqshsM0At4Yz2oalREEheFcxvo2eUXNc7LKQOmVq//f4+/WpnQ1JD5oLuItW25Rzju9uU
eoIXrs9YjVn/5lbpTZGDPtjB6feXMX4k5/25IhzVgQJKbgzHwsUmbfiO5lUNxONYvcvjgjgK6Q81
wYZs8qUaWVtEYwBSRITEyl5uMRFUXndU9vro7vssuS0wppiQwCghnbjwb+0YO7jGwjQKcr4xsh+N
w8qJfHBe4m6L8rrwsUudRrpHXAEHY6tq3YKLj9ZnrGpdyI3p8tkRTqziLC1UxEsXz24KHCdWGgHj
UXPvApHe6AMiO8s92IiEEs+eCxUTHN3ollPYbAabeIQmfm3Bltw02kYGHNE8fB4GJPwmFkUEp/bD
dcnyGxSTBKuOrB/MdJQxwFO+Zw6SrjPRLZOKzEu4U9MUncaKdVkhl0a0JZCU1dq40kWyHvRuMRjQ
X2qfnEkSsYmnlHdSpeT3dHZWSXSp+zdmj4uhBGThjvr8+8Dtj1ZZ4vz3UorhGBj1JhrS/UgkQjsE
p7E3UdWhrfLytL2KO8BvP9274CAeUwe3jJ4HBpDygmaa3/CW71vmEALRhw+m1djJczk2u1Q4H73s
o+thVRI1OBLSNg06ECFURkBr1dDXGeR+S61edTPchlF204XMOJWgukZ/eHD8kXDDYGX16S6vE1Qp
3nlyy1elALYvquGo97y2JrHCGomhcXMdlvC0iym+60bGXlWW3ESuuXbpCRU/WLR+c+04yqaNww8n
I2c+J/XWDxdJ0S1CoT+GEU/UdhgocS5YsBRHsswE3P8I2q1lEIPowPnxFnIjye2vAfdW7rvyXhcQ
qgzis8oXx2ZcEmJ0XxjWx+AzBig9kPkJ3oddnLQIUwRUaekkzgr+XwkeklWm7OXvyrtp5U/1tYus
TQTkFjXkCHcSUMFtUGCO1OL0QlnLRDrY1lB6Y7hTqTLde4Z1sC0WnkLMctgdGvpuxUz2BUabme7u
I2iBpeLeyl1HCdWVrxkHJwlWuo0CMrLWfuwj3A1OfQbT0ShIdq364W1MkVE4kLPBnwol49is2w1m
cWcSVu7rJGBqhulGp7JAei3dRyVkw9a6SgXvLRzSuoSzwAAuiYKt0qCEioHLLBo5NAdGjtsQ3KHC
a9AAQGDBIrRuuLHIxkK/PXlmhNK9unZ4cLmJcQ/SKR/7v6znZxjaeaLHWNbV3usM279cRT+kV5u2
NrfyUQdwa0ObwspRHpQOEqsJDQmaHOkzs6SEpZ0rS9PHWyBgjFhjEkuS6qbp/RPF8TYesVidvG9r
oLE5yUz/6xhPqxL4JWFIKHQfoQOJqQmnCwerrd85GhJPLdpaGmgPt7WSjwb4VavC5xpbIRPsNWWd
dGm6tjTvPmUg/vvd91ebvCtbT6JtDOFeHsdTVdqJ0+hAT051LRwGhhkpaZb+ybGv/zj0/nOTd/F2
FrCzbUf7pj757jCJPDMpSjS5896Nv0q5dwWA7CdkG1ojSYfmNhwhimUMrkYET6XC6CPzn+SZqlre
Y9CxkuohPdlO8yiGZO+pDBjRQP3+Zlwov//6lDhyC/wWbcu4KDMbIwqy1MOfUtFGPC41xlejO733
lrmOdIOpMqWSq201G3zK0BEmDCsRwXb34fh88lF+VSdBVNe/FUqa/a2x/u6G6VbSJ0ZCwz72wSls
HKgM01sbj6sGxNoWMGWNZpf15Wsomlkp2CxMZfH7z/DLtfHdR7i4G0OXKmkt+AiWMRxFCWk7yIvX
qBZ3v7/OrxaHUDXTINpJaKyRiwqgS8pQ0RuGBFPP1Fo1D7ZQFrR1+MS6396RrMNcVYzzlm2oNPAN
QEHpKkuDXcj1qo2idugF3X1ehdu05bUN2t3vP6L2i7KZ8xt5sbBZwfq3lfPd47D9sUpEpTE/gQ2l
4AwRMH+qFbj9UFHsBHerylu0inuv+AAaKcfb7z/AL/o/gTTLEpweBPxoF7dIiYQRlIPqzlPtZYDl
4Xj6e0gdlGSftX+/6HvwpTc0zdJMyrJvwpzvvqlSmCKPE4BJHTpjayzsCEUEiUKFPpLSYrIjv/z+
q+my3b8skrik61IosQNZ34qo7y6Z2NWQNiGXLEwKMQ6O1rJmTuUvZaFbaeTViJLwGf5Sdp3hBExs
IOP2+ngtV8QoNcKlhbcxkL/ZEU2vr60xWdt2sp9ca1tP1aZufBTZw7LI1VWbIhnou0WEN97Az6RD
txBUQZXvHxwbvWuoPBSpch5iNIFlTXIpbu+Ouw9jDr/A2jb4y4U+ecd1uK1TBUZPdJtCqBOdRQxH
BHCevYyDeFCTcl/xoeXPNwN2khIeKwwEjVge5eC3kqdjcsYNwZOsxlqul8FZsUpMSJJm02U41UEh
0trm2hxRO1EFjpO51dSJcPRxJd+S1uXv6+paZcd0ke7KYqkHV2pj/8k3lbmS07E00dYP4q+dE68N
emWzHU4lnshthqYWn8SlXVAihvVGow6WlZbgsG060sq7ZO0F+NOpysnB/cTSgCJ7f2uOYGt6s5v8
4Sj377Eytx5cSTwRpkIiGsqudklQ9eAVyFLE65y9ga4yGQ52kL1ohJl6Sjgrc+9BhdrLgbFnDDEb
sY2R1agn2VcFq8ANb32qz5KqV+B2UzfufgTcSapg22PlI+9h15TXauqf3BHhrY5wnZ8LJwpDTlR1
sNbdYBwUl3965dyX4deB+5dH7S517qpupNMD5HPRnqrhLOTA12PYkF58G5NE4NruaRLwuBvqJ7wn
e3VcyULGjGDJm7DGbM841MoAW1/ce/Qjnttci2w8dmG3M2MO/IhnylrzIdepMaCuPRyt9HoS0Smq
KLrrF9x1Z2WPlTIzI8ejrLJ6UlKMbZ92m2IMtganUGMiNg1RB42wlHNcTWlOcyu+zWhYIxcCr1Jx
2/jhoIsokovgLGchco3Yw0j+EYzinu2JNSiP2NSt0eHH+7GeVqaasl77hYv1jc3u2nisT6B1vZpW
FeRR+WwqpV3YkP1FoJxFzg1COGOEydoa4rWGcm7o73il73+/I2g/HX62yuTPcA08QnTXFhetJz79
Uct3d7m1yln2A7rZ7iaqSrkMsohQgNg/C4EfoYnbq0cZaLiftKU/bbh8BIaWNlNDQ2cjvBj/5Gqp
VqoBxlUn/qLLYI9i1OtZyXpMm0/O+kuxI3WHHMbYwtDR3doO2+CPrbaWuUqWKb4zN61oq0gmcTA2
FQY4wUmQ2mxMlPG1Gd8qVrAo2YejUnsog+GlLINTMaIVZQK79QqUbQET8YRWeOjfbDOcOQPZH2ZO
y8neoEUcTWNHpa7Yyj6C5ttNCcadjixz5M2lSSsKf9WG1lobaQowwXb0ftXb0G8Zdk02VdgwwfAs
Rti2pocEIl57XrtzKX9zYRzy2NhaIPC1CE/0H6eaVyet+qMLjbgaiR8MwEknR1I4R/OQJ342DwMb
V3Soom3gP0YOwQm2PR0zDe/IRnagCXuUoTcDqcjsglO6NytUT03wlBnhrRLnN01FWrgzwNmwaCoK
9ss2FeyxrFWMR0bdO1VECquxfZX1ZHkP3bdv35C4mGTKWeGwnelpcGp1X8drPVmbZvOmVMGXcbBB
xh1jbWfFjWO3m47XV2EUUfvKKY5iCHadd85tXIoNnoBfKvs09h8bAldDOsesy+BAlt2CnWALL2/V
h9HWcyD/WzR1FsdVQLOmZ/TAOQqDEuZ37funslGX7MhGLGNbnb2iu+eYazIyIxi5Wap4kpaqgRO1
enAkiq8QqcWjq8GoDaK8Bm2cs8zInubPNq8ofUaL4QJU8m0R9Vga+IDXFtEa4l7rCUNuyFipKshG
hTL/9svdaB0ORKonkPdFQzcLZ6LRORSnam3X/EWLFVPpNGe9ADT0cNZlvP8h7AZfJKT0WlArZEKU
Bi5bJNB8y5h0vraJwN5XpmKYXrBNFFxA6uFoOCMWr2SuqmTMx845rNqjkaCdYm8RuNXJxjtiU55o
pAq1eQuqBPg9RUYeK9O4RdN52zTiwdKDU607p5LNeeG2KRuWk95gwnIvW2xMyhEwiXCmVO1SY0fT
kb4pJDUUHqGCoNdtjkCqxwGOMMA0V/D5FMSPACi57Ysd0sZLhqiGsN1mz7xSJ6KtNGPLyH+bCPuu
rqlOymk4xgJYKheC0KcStoHhRM9u1gVLAyVbC0Sykyd9lfmf1M6y7vthvsQGpeL0hYGhRvV0Oatv
GG+lY62KueP2VEfcTA5eW76CZraPmU78fmf++XI6qAA1v2Ew+MR8+MeNSg3tYDAaLCyVpN3J+iSg
a3ay7FWu9GLoP7ncLw4C6WGGGYHr2Cb/XIzPRod/Z5t4COZs+gkNdhWK7iqGic3MBlJ5/KKOwbl3
4n0YpMiwsfx1o9tv3/n/AQp4l6f87xL++wEo/Ldw4v+PIKEsxP89SDhrq9f31/wHWFH+xF/QoPOH
DSII9QGDaoMwUtbKX9Cg+4dm6zjmOAb9BdZNHL5/QYP6H4ars5LlYcg4yObc/Qsa1P5wgSygX+qs
QLItxX8CDV70+g7dppzLAkL8CUNcdnRF2Vc2S1mfx3DxxVScmwSb6DzrnsK8vynqYW95WD1DPXDd
Bz2HkF847c6sSPD87q7d/Pmyfg/tccL/8BL/+VGMPztf8S3v4ce3ymEqGvqTjbwwNG47pUbCN77E
Kn4+eVEfiwEam988gVRA+wh3BQYjKWhAWpW0AsM5zMM1Z9Nz7TabkNOsTceTVTabSkVR3STHCdvn
dGSulwZkY+0KG0Ydr+9GqRUS3UZ62LK1CRix1KWfSVnY1CGwJQbA6EOUtc2UI8EaX3Namyt4HFu1
JFfCq2+nACVNq2z1djh29UeNBYwo3l0cICMEWBhLqj1hPN6+G8VaxWenT95H1UZR9DAUBxfmdTQi
n/LxcfLQT30d4WEFSPPEMUpgz5awP+scN9Mnf2Cj5gwra5dka1SZsPM53nIq0a6CTlQTO9XWs6qA
RI0IMGdGkkxoQqxNC2QDILDX64823MRaCqP1QxS4lA/62lHR1CMXLVLqOnhdGUoXVYl3NUKZDq6t
OmFlE0JUwG1jqeshIacoW7GZHmTwOMwhG3dsLUe/AW1LsyEXGTiLFGXTkSF6tMb6qc/RPnvGx4Qx
q4uZkKkOd0rE9LgiLNWtb2sm83F154UHz6Q9zEVDKr07IPKu/EXiEp9BI6STXJPCJS6SdeEeaugR
BTVwoo2kOWangEyGqIZh5d/piYOfa1Q7s6YIn4YBmEpVUkaSOv6gYH5khcXdY1LHz6ECRcxtEQGb
EYrReILdaFfwM3HlJf8FOwpBxOJoFQ5GBwg2cwdjW6dCllmNBckCbf1UKsFyEMgWfO26FtB2Ovxj
SJvoCa6rHrQYMxayuvV+VtfQbm3tZVKmbVJFy7yYWJB8iWjbjijWH+v+LEw8XvtgbrY52sZTjLbG
Nh4N7Useptw58eyFjwJmVN+/GeN7gCDAcp5N7AXM4LX1vrpSVe/AJSwfpgkWIfEgomdQg2BfJdCu
ZPqbaMUq7MJzqDA7dxcj8RtKQZZqb281l6SLIrsyJnJv9FUUIXqBMWeY3nUsSGJ1WBuz1Le/qrG2
VZQeUZC7HjANLgTGaD7uUW9jgg/ChBC1PnSlOBSE2/SwJkP1RcPBfoKPpk4kqKlIZ9sAPceD557b
0F2n5ocR3wtSoqpj36XLXqwD3Z15aNqMrUgxrdXxhxDvQisOg34bYKyU4t806VsLv2Ck2MH04mkv
oWLcZJBW4OzL8fvc9o2bYArnWo8vW1Adkzx4McmmKELy5HJ1xH3fh1NGlH0jnHOHtN+o0nM9IEVp
dDTT0KYzA28bunLPOY2IO/KR6oX8WbJno5cW24MQg1szMu87dB0qUIKhH9Xpwa+fQnXadD4Alolt
FBYreVoyzpj2fhufg6iEL4mRTj4uYo9Ui3EXg9p1BH6lRnbXT/sYQ57Rf5+07pib2CVkwnm3JpTk
QXrT5W+jRyCqF0NGFtZNmrrvFrAXBIBNTx5LUaGmIEzGYu1lJiSy8NEnr8hWnjyEVk6APZgO1Zz7
52DtRA5bjDFswfjexWa5I9QY72eorFYItXwSW6uEY9wjVIbpCd6vtlJeBmZCgotVv+r2q2KjmIvL
+Wh+uAiX/Ki6zQzudX1jJDjBRP1Nii266qIyT3YlfusrD09a8L15hsi8xsmnEsbOKd4zK1g32noE
Oo6V14jIt6jxcY2Ue3e6qgOZhDJOj2bjblUzIM3J3RVhuMsacqr96lUx/U2P2ZjQEDZBrApq6xQM
4EghsmBRLRIm5YlvkJL6Hpgw54PhTle9tTsiAa/8XZ5gQ6I6VYC7dHYYYpcIyboEasWWIszIwnNx
rZ86LJ+hYpM6ptXGOmtxghqN8pQU1aFIWVUKEy2FGYUe7hznrk9hYg76xsp2SfZeC3XfMVe9SuPg
wctBHHm07DomfUVS3wJxMNi6zoiocn18poM8n2lI6SqOA9GJc1+/1VO6i2vMalrv3oWsV3QTlD9b
JYgx3CZOsdNTqTeA7Q+ZL2ndbch/NNAV4iAE/hRj73OXcTLg/1XUj6EHFFc+5ZT/Q/ueoMu0kQS5
3kOtY+CVG6u6wdHEw4qJaHuLtjEkCdBy6Fvrfuk4IYzibJkpIYfMneW9WHA4x+ar4vLAclcq3CdY
h7znGW4Tpb7S4+4DusVCxx4hdp6aftxrTX/SY6iZUpXpASK6T1VHCmeBP5pLy82+67PK27JcGgJu
bZHMTAWf/Mw+wGWnT50FRcW/ktJo/0ScRZu/FphaFwWOPxr2OqBKpo6S0MasEY/nxph1aBo7vcBb
NAEP3OcWJkTd3ZSJGw2nGJbnVYnHGTXTvO+UfRk2i47TPuTTmMPJc1dVCO8lLzcBWgW/sr7YDLgb
wokCAqWr8jVS8XXOk6uBXOCwf3Hdl3C6nnCs6aLyasQrqk2XXX0q7S99Q9CanF+y5XZkvkSRylwU
dSfsYUsjExaZetms60KZFS1pM3EOQ/Yc1BsfSrrQ44d6eLDr/Nwggi87Uuya57QgWUaQ56FZ805D
NtS+6/R67nhfFyQ8TWfNKZdZ2qNJJlQ5WIWCEVaFzM1gdBpRDNUbEcu+lpgL3g18FerH1AmWEbKW
zLBx2sFXHQFOHd2E7lPiIhVumqWpPSjTCRmsbyL8tx/jBKOX5N0yyerCmtir8Q6/t7pHAyJ6XeIx
4j6ZrQnpGKOvCb2Ttyi766CLd6YJ9xbJewIrWDEIALGsu3yo7vMouE96Ati5jTWQ9xTG+yn5aiq4
86jVXvfv2ym65ifugyD7IPe0zp580tqiGK+W8sYiIyFKt053n1TqVz3prmuiEkYkzfjbe66+DcWH
HRMk4uvbJij23dThOD+4s8j8gIF2FZKgp6fEzEb5jdWk5VWDDqntOVY4omwLR4B2642oZax1rw6Y
sQ/A1tWx8qdl6ONWMWIrNSKHde+0EoK93m9VVH0S3hWaWLUt5owe8pDBQRC9jdisUoIWfV7BaUAW
jeFfRkR06BZ4jBJo1RF1WPo8JOtLZD61XXwcCcvVUX8NiBYq8htLHAWMBEWWpqC9xJBHfyuLhjwS
JA/Bcz3dl+O1o8DA7hDsB7tBSa67hNHTeIrzg9vFs25EhZHi6SWpF1hhhHu3ViAMpqek3+od9avI
Ty6+wE3wtW+QnUmv1LzDAJZM6BBxvKPOnbhkUoaBA1bGOjl4wtqZ6nlIXxMkTar92mY3eoi3Svaa
tm91eQ7tc+wdvO65n9qNP4Zrn/NiHAesJtnNx102YgnSqHijlLOGh2KNeCeI7MnCSxIzAw+qvc2+
P9m8AdlD7L6o1bXO3RcRfOLsQ4kqTAUeestaO+5WuG+5eS7ClA1ikm3APKuu/fA1F5AF0pLIRE6U
sLwdAo0yjXfJ8pYqyHA9ZKDQVXhSJ/OYaNlbkFnLwOkcBNH4Nw4J37+3sVyYFPJ8lLXRJZu8N9jB
bwoL024QB0uFICjjdCsMFER18hlc4mVqX+d6eedlZBWktUF4PMaGjUVIyO8brB/hpX+1VxJzZt1C
hbocIsSqXzDb14GxNv7aWDMZW6HeXLWfYNw/Toz/vIxpGGQYG6pk/FzMKoppZDvW8SIQNn62BVEH
V+MbWMYn3+ZHVPbny8jZ+XdgWWkbQ5xMXKb3ObbM1w4pbjFuf3/LvuGJf8+Vfr4Kff33V9EaPDny
DNsHCxt552t5G75Qma5VV5oXUh4vxrWASx58Ef8RB/LnC1/M3d1O67Wm5esl5kkfnl1W8idfTd6g
n76aq0F4cGxdNy4BztZp3HoKfQNRhgwcSeaUfNLjSFlRgj8aN59c7lerD+u5/3M52fx/97wyK1dh
0ihkYMylsjfE6+KqqVHAYMU7F+Tg4H6ECRgSb7wHZtNnl//lcvnu8hcTu7C1FXMQXF5ZS7d1XGlv
SQ1x5vGm2yJVYu+QKTqfze0+uap5AWiovWrUMWUntn+tdE5Z5ROZi/N2bqPAsOsdjjBljS+g98ks
5WJg+K/l8/fXveRK5qk5tX3DhaWrEjIRTLS6nSD2LluMO2vzybOVb8HlUrJUDU4mgynkwRevvKDd
AUKJDAA6vMmw9ZtXJMPMWmRKyaL50u7+l7szS24cy9L0VnoDTMM8vGIG50kkpReaqAEAiYkkCILc
Ua+jN9bfVWRYyplerq5q64dqy7C08HCJADGce+5//uGnbAJBmv/jER/e/iskuW1b8HogqF8y84v1
jRlcV9jD+uouedLi1rWc41T1L/g+qmE+L0n2SoLqJz7E74rd92/+UB+UxmAifuabn30M0YU9JyCD
5bDz8TOiJycWPj3P1Nj1/f2Ha/671/f7kR8KxLZru7Z34ci9AWY6wSXcevL4EjC+dEVN+vPRfsW7
/3qcvh9M3I5vL6/dVuk5NziY3OHrQVuw3e/UdCZng31e/HCsR43OFyL5/WDimn87WN0cL7lac2/R
vsb2+igsD7wtBv8kifpsa/P+3vL1/9ujPjBLjOacd2eZowKjyMQwqR6IPhaTqrNFVEOFsLHyCeT9
f6UMf/+2D3WxlTQGX9bXk4waysPXVaNC/FWG9Z7zY2X47a0k60mVQHxNpgm/Xl0Ye+al6RWqh/5u
CFx0Htlzke2CWH+gj9VQ9vFQeAIn+YnV/281SZPg1qGtshG10L1Lj0dODTOvshIXEOwb0RW71QdB
Ne4xrvvXqLf88xP7b7j2w9Hkh9JbAnHsT9cTXgAbsbypg3Rh+/boiIErBonznyrSAzMKxY/4drJq
mTLMJAUK96/XdXu4AEDJHA+Cy6rwi5Ce3D1MmYC6PyHl8mP1+zoWNEVWbR3G0CObWmn0q2QfW1F1
bn41P4do+Nbl+g13dec0bkIUqfuf3g9xvb7XeHFMDX4k9C9mD4idfv1+VpFnzUG68VYOjf41PIxI
bZ/j0Oedf+gf/+39fzgS0qdf3v8es7WLBgsMy2VgptOSHsgOmt0WX13krNzKp17c6X+tmP8Pplv/
7TRupvbt1RFqu39q48avBdq4xevu9dfZFT/+9+xK/YfCmo7ugdAiS4F496/ZFX+lWwRiY5P+Nbzi
r/6eXaFd0yWGV5rBrxiyoI/+Pbvir2Qm3ihOEMlZIgTpS0GIuG/618OGLpBB4b/+/H1i9PUOf3sm
mZBBGUFQjFZINTTpkae6hYO8VS+Wgm4WmDLK+igrAyNIybD+dkn+eeRfjsQ1+P70//NIDKVMzhut
zMMzeWqMLk9utI/I+enj7g7r+uiIW7QcFnELGPaRLX5adBlh//mo1sNRb8r53hGui+G1DaQe3y7v
26fD5QmFcCp8i7Gvw8TUsKpxdpmflKFOZEBaj5RyfKzG2CyTjTKAID+q/Gx8USBvObgu97dP8vTs
n1fl8z0Aq8o+pfmNcPCgHEr9JML4YIabaR+TWdIUybOe43WvFYujkAU513kTY49MIE5UxocVfEKc
Va1YRoPuzLEH6FezOsADcKmtpHKBXGVMIi/+B/k7ngDXwsMPMl+q8NhueT+fXrCFvo6qXRXJE3g7
4WmYTzELFIaRMoZW4zQJGXWR0oyRSwzyBosAQOWlE5bEfjPAt7NaGbAgsJLuOcrHbVwvZRS9zN0C
A1ExMTMdboz+8enexDo2ojIETuE9DCfteFoouV/tYw3ZFdlnyxxTg1Gy1h1shmUP72r+p7kj2zH8
Ms4iOZLxIO4CjOdpMbvoiMml5JqBeRoRfD46XCYnkWHudrv7nI3Nlky+xWWVVnBivWSex1jlreol
rstxGV2eSU/FgQivOnSMwUUJtvF+R4BzE7ElkfG/BMq/40CEWt3voD+5xhTbls7vblHREPlAbKwL
ELLr5o3lqtgfsYYCQ2DkcFEXWxR6ZIIwC1VcXIjRG29D60MNyk0e5xjuqMvrK7fmE7U9ffr+7F7D
ekgym9+szwTvVPi77wNQRzw78e10q1HPdPS3jgkl/oPuddZ4+LPk0zzGWbB9s4dbP31RouPuFGJv
vtzOi3Ue5vi7FuER6Ct1yFS84Qlu9CEhEUTMHSSXyL28HgYTctiC0xApQdiRCfOpudvKPeKZu1/I
EYb33m10HOVB8gKiNcx8MoEmXURaO/bgIk2VCAYP8LNfTsQdgAcrGqdYzf16rUyEpZdz9pKlObq+
YhYS2j5YXTIs4nt4HvZQTuduPtZDbDxC/nTcjoDd8FHdI63CWwYXiyXOikriZfLQnJs0DmestMg4
GhYv2nMyU95789YFO28JNiDSSAwnMAbDMHsbaFP84hP8GrElda2IAJUY+kykTIwl3oRk34yNWCSM
5faSoQNhL+UaqxV8+EmKB2heMEhgDnG/It73MJPLntS5PdchaW4wFiNhS3smc8XAbXDew0BoKmMS
FuE8mIwq0oNFgMmGPCeSVrR8Vyp+zzWfat3BoDmpnk9ocjGQqJlx4qwirELOwc2K7H18L8OcAtFB
uePBIs6aZzWZg3PAiZW3U42xrYaSxP/KMkIzQ2aHe/no6XC7HBPtvu3aN+xnA7XwW057H8slBFZc
qbPgiqExnprlSD++psrkXvSLfNjDnUN1jR7eLf07jtzz7CqSXm73RWttzsr0qg3LBqM/++0uvSj1
c9bJToc1nymPmkNcajPjvDwAUqe2CF4caQMrqOfbjTYkI7GzCScZZmRR5WGN5gl4E7eoqDSC2z2A
FaiBcjKzxg4UHhVBAG2EZqwi6Kv2VGzNCcOq8HhOnsn9zLFC38M1HWC/POxF5d63ydNpxyIuA4cr
LMGw/GiMIRQuq4zULjyfp81lZJ8nWuczslYPwR0fBjOAnFpXF+a77l2dny4xQ0kyMc69zddC9Z9q
Y/77NSj0kv8xv2aRlc3/8C/n5rXJLudfWxV+8e9WRfkHmCZaejoBC6mmkFf+TbNR/yHRuqiwwuhY
bJTw31sVUqskNPiKii2ErLPX/FerotHlwkdFFURLClv/oTX5U6sC0fTf13LRq3N4VXC5HhMp2XTV
tnKVmTIBJe7X0i1qL1FO8PTF2Zru9gU6KmtRe6qd8hwxA2GGKZ98nLJrM/oyZz8EGNnpMRkeRsin
MIBtQh1/39xL09V+do6YGvexpR0jI+sIS+KHkX3i7m4TmgqZkoCrSDIGsGt7SP/aIkrbUL/0r6cV
/P9KRvT8Ff3KAG47rJ+ruQTDjFFvBVzFwsp41lELt3svcMh8hznQ5sPDTSTRTuAEXku/VbDp8QmQ
uxs+7+VJi/AlFtqVRfEiHVaXA4E6vki4Kr0UQSSO8IySrg4uLveOtad4sTrGZLwn0Q2qO9G0zOOR
prLsYiG67HZqpA65OLBVmFjsTguqPTRIc64P0kkHcJkNey8a/sln/FKt5zs2pkx7XCofVIB0jX+7
gc6TqARWJ5YLKJhtD8PGftXGqPrPCXamONGQKR3J4/rkGMsERsmEhTLrJ2Qa7VSCpfce1b4n+WfC
cm9QhSfKuxEXI9EXHTxYQHK1wUhckTatzqQQ5+Ugu/X5nNQY2fc5TvZMPy5YzoCL6dA4ZPLoRsYp
hsN6rPAKwlKMSQqzIcgW0Tnp193Zsef19d2m0FIeaQ74DnttQpRQdggreJRVVGBImD7jMFqQJWXN
ztCcr5F0fb49mdFJJ4/iBVZzj4DvUEPcgTl0rHPbT6MTlpiEEeONywx5Q4yQfsaAR5hYExYXZrnf
LXHL2hOS2ln4ajNw90uvnIhCb4YY2h35EAz2usje5dNEGLkAXeBnzKKbjo9tzA2rYtbBco2Xrb1O
cBqH3zC/x9lMGL1w/UTwmCw88Hqf1htPguCdEr/+mvX6tT44nzY21s83v7lF961LQnZxm14QqFiB
lBBK4KWsmXbYXPqcsQN5ymP10qj0X71Bw9qL67DZx0qW3BieomZXWiKa+fhUjdUI0wSXWWc7kWuv
tYMrn+BtY2PR47XzuZ84r0fWyqR9m9mOCFDAjX29DdCZjHThI0xUGc7mn9icNwGRbee7L36IAM34
PsZf9uTr/Qs+VEzBeP5Iz0GJ3fS8pA5qLF9UZmbOGW03RolJvH0u1/eZnuJz5R15sLYuCuI7IaBD
WtdUD6snEuKqF6vndIhl8eeGqU4j3/jHN2Nyej28N0e3yyPZCO4fxdsJgm/nXRaweDKMDhetHDHU
hkzBJE5i94K7VCTL6FXncvckW/iJ1dCDUGrhLP5WWH2YHAn/3N8ZvF/3z7ftEhXvtnBZO0m1wlvu
JFJz1A/ijkYArDFCqKLxL60r8fpfvV7nH0/emVpTwNmDWe5J2LTKpCj3cV1k6C4TJFVHREUR/6Ra
g/2pQBnj3l8JI4B67OIT7u0Zj63vNaHuz5IxKtopAffEDKiYkMnWlAaFoMer6ktDlnHADhcRfEzS
u7KNNZ2kiUiHr3OkAYj27cToVjiGWb0B/LBT99ykUa6PoXHgIApDWd9+tO3I7uG/nzJ6JEMhw6f1
RJDjcK8Et7q/1SaYk6HB2gFA2jMzWWzHsGgwKMd8crs2P9TXPdWcIFLs6/yUsKuoijI8k2474UtI
lpHI+gpuu4PkQKTY8VtKFdv3vnnvK9iEv7VdZJzhTTikwhzIC8ORV4sUeXfcT67mTCYyDIPUg38+
+kwgITXFbMqu6/zoYDl/pZ9WCfGcsYlTwvoNN8AzzAYI88QE15HQxGMrpr628qCmdzWX5XlCy4E1
KM6rNiFre3qosabEJsRIrDaTtW2Ge2VBnuq35fr/cPOMmA2TNAW6K3q6ByiOSS2cBPwcvOJTFJgD
YkG3iTC0HhsB4V6DIjD/mkj8f90GfV2XP7RBr6IPcl5PTfq//mf+Udy+d0Jfv/uvTkhwibEaMvD0
0L7anb87IZokftS2kZiaGPLoAAr/Am1sE+DSxuxSog8SE5d/dUJQhOGeS7aMPZll6v+ZTuhxdCOg
FD4N3IiYWgss6AFov5j3LEVooABekkj2qk+2hPocw3ZYeuqAjTMoprAgZTV/IxA9uEbFAvvTn1OY
BXjyAB4JpYCkg2ZykR69dCTtDGJ7aRTPXoiB5PGlG+x3GulkWKs6Nbvg8M+vgfKbDvCXAwqM6dtc
A6crJb+mHLAJ6pgUtZkGkXiK4x2c67WyhBBrvza+SJNT1jiuNry0DT2Vc9j9+URkWSDtf/rq3Ovv
ZwK7mZuUcybYjAZw6AIsEsIO+P/QPx8hXQHBwBgOcJabCSvPKjyO8GKeJAN1ADccqCDCVTI+gPcA
FARZXx0UIxsHM3KhmZoY3mGUBqed/Yqv7K6Oda+MUQFGp2EXQ/WLdXzzIet5eNx/yL6ICyrIhhkb
TieiSR0io/qnMaklg8q/v2JZMNrOGxySHX168G7ReUAIFEadDu7foMBEPHnGuFpc1/jbxnYfLkAo
baijb+2T/GxgIkGipR1jFVm6EIsitp0/GiMLaP9Pl/NhYCXVxQ2+A5dTC5EV+Zfw8IQfp1u8M6n6
4SHiLXkY4Hy9P7IkkQUowf0HnP315mEbrue9nPeH7M5J7VkhIZMbIiox3qRHm2Z0MjfnzGoxuXQQ
TQkFdupYc6uX+yUsP3JXCq3QWNEAd+8lFv2L81OVCWvKVMNgkS7xPDIjo2+N0heLAAPHIneI7wTs
Iua64g5278Qq1JAfNt1J5OhYaAKKe2wu1QMRtkEeJmspgGvHbSLgppeOIdML+31uIdam7nFt7NDQ
m/IGwGjvwyhV6ZLfIOfurMAMVdplj+RHSXZNT52ABx5fQUCJIiEbT2xxtp86IeGwZDwT52WblsfH
ERdKG6OQG9lz7rbuG2th5EfjAGtUbJjoZDFQIeRKpn+nkZpe8/e7JvKtrQ88YW6+PTj2Yfbw2Cez
gzy6w2I72IszFudwmwu5X3zqJ5h1PhQgzK11bEyx6DNci0UcgOW1fAX9gepLRI4b3bYurL9AYakD
AssWF5BDnbxipwOL0x3y6Ogu1A/zk8Z4dRJWp1Dui8SrX84xWZsHR7QEqSOM0KWwN1FGhMacXvKn
c78i48qT5pBIoWaXHyoG9Qv7GRkCd/8GEx6b0wGmiX7rnV+RdOmbwyuzWsJlwss8J7OcBn8GbSVu
pvKbNM+gHVije3Ad4z3IZsi9k/J4XLVB60lcELyG0wuzq6ur6IHkq5E9Nz5EYBst5vg2vrzCGdkG
8d3pjYk8OfEgEtjULHmwzp1LZrGaohzhwQAc4zOkmyOFkIdp+7x0UQY1NTbFIMdpiYR87+3QQjaL
7QrzjyJzNRA1EnnJKYcKnoSy8lkeXgyC51NsdL1sHwO68C+aUWNljRAeCfS0Po5sGIhDET6K0ayX
lPRCDt16QSDkQrl6dgzbf4GC9Cuq6z69utCj66V1mwgbc5t4n3JDymCvC6DIkatrsPt6t2UQrR0y
fI0s84N3fDY/sRl+ue70fjElDiLxlHHWo7KgvgBbmqrPULcIB0UwOE3jSymAbLLWcHpGdLnFFhiI
bclmcw2jsUuHSUsunHc2seLhSRufTj6bbuir7JnSN36EwGyoZVyiBLI5BsME/yByhK9juDl8fYyA
yRP7TPuYQQ2BsGj5pXH33nuzXuvb4IxRLBINwv8UVlhSiQ5EcBx5ieuojanv6wSVwHvX89CCXnxy
vxwc7SG/YVTPlbEI4SrmREWwCaJl02+BGpyp/Sds9gHBz62XSKEcpcACO4uF7E5GIJbO68tYwLFC
lI0bMFXwCggqf+izYpmponVHIMLbj9/zqRqcgQ/Vz33PR4jRFFjeejbmpwDhXChgUlDuymleE/dG
7sagfEk2puGm4LrL0/yw5OdMAnlNUnBi/NJzpAWwQ/PZhZPF2V8Jmz2+zE7DdvPug1GkbK5UcWWv
iUv1smiir4ajg6yvjx82sgFS4D/ua4xV5sSjjF+z554WtIRjXmBwitikaqm7bEIqnI+NEMfjkxwL
kNa9THNC8dhGFyGkSvJJxvvVdWosMY8DL5D2446TAk+xfLWBvekqT3uyJqZkzlWviojvxWSK3dnZ
6Yogg2XsQbQ1iS0aHgdH8vw6oorgAztFEqsk8sKagu3YkYabuGgdkUZAiEyhLSbzHu9ayNfQln9R
Fj6vrQMdEi9ibuaR8HgvJ4UcgEcb6nKUzzPFST9NJT5f3QS+5XOnTdioQpFWdE/7YOnQ8Eog8I4q
C60nuXkt5vmKV1vxHrmYgSrGaQgWIzET33pokADz8kDw6PcAmw6MP216pIFgy85S84wOBTIsNyJ/
gxmufRRzTHqpkbkIOCajzZM2sqsz1zg7iIAl6MVoTU8e/gLrdgeaT3KRscTJ10Ianfgy4WOMhRQH
sYKwACF9PCGzgSgL/jUBI68+YJfzBhAJkLNKlrgEt58ae3MQAhKV4DSDyzIaUAdEBCp3iozw3g/J
TGTyI/IH8+dLmPiYNjEoYFbjtVGGFJxnmwmOZ5L4SXSsJTLn/wqXOYXZiDkgYNOduCJmOYR+eeVY
QgpMdnaAJioZgecRWmsEGHGrAaat6TE4mBObXMGzx349A9KAnwVvFs7xJpWgGYZpFd5YN/gvjQTt
3JP5gErkPbawpy3Puo/zQ8SQqFKGpJMQ4NPIWCeIBINUnXQSRmBrAnDuhsCKMjbXE4lVCxbzu73Y
T6+fvYUSlssemDkAzvkARRt9gn9jd0mmLZUud7aRsTwh6a2c4yVEWGoRtbHiLTh7l6nypmFNPCMq
YQz6r3JNjq68gmAhjYn6zI7L1HI7EtB4KxTnWOMJCILGxOqj7NzquV3J1aBCh468Q3Wb7ZQY9Rqj
L5xCBtcR0lano3L6jDmLj2yUDMVD7nTh/eM22a/0Fwyhez1ijLu+1sYG7PPtlXgDlEtBxTpvB1vL
V8hLP62KwdVNW1wEnOZtU9I4BHYAufbOd+m3ixvavviNB9OFTjEiclaE0GZ9aXUZSStR0K4jEZTp
oSnGziLGa0t6k1lJZuQrzciN368uLPAkzWNmfwi5ujoQYIVejce9W5Ykj9ZRSoYAK/TdZTGitDab
XpCS/EvCwwxc1nxjVcDHnqzVN/F6eMXoNmqjpn8OrdlxfsG5njmCu39Df9+nV+eZNK5Ow3NnDzCJ
lHkt0lW9svNwq82T7QgUiSSM0l4yZX8jRQbTBtaR+hhdkLM/H/tMKu2x9KpeA9LJ6nfl3i8S7PQc
fYc5Oa8vqZfgcGOeBkapcD3IjYxvIh6KNFOq/clRLk6WwoZ62g4vmn9YlgPRzhsIpOAb4kGYO6mx
sfmkcxMqxwiDyKs0KKu+XkbgoHu87XfbfSif0R3STbnHD8Iy3ROW9czXrvQh2hKC5Kahd4ID8tJ9
ZB4KTrQ2RUvUoHPBwLscMMCisCk0AOsLy5gdVEoA7Cxpa8gituTQhtitcwaX7YJSH3JHiMu9fRUm
FB29k9tqo23SZ3qF03aZuy0tpuQ3ut+liF0RJfWPBnXeJWgDAwNWuY5p7aceicqgvTFwi5iSglqt
jSMMZEIpKMk8CC2ETrT0t4AKfINA5myd7ZqX1yTqPBdN8RiwhWwdIzBOYR6SNYOhiukJvJ4MSZw1
yxiZyxalAKuRjDv5X0HUjJvD4rO3bK4EhEGt9w4bYtFNgFByRDNfvQyPyaAjWYsRsBndx/inYfKG
87fE6NLlRhN7JN7njH7LpxN3rySKCTrNHhUABZTh90YK0oGygfK2X9DrFCjunPpT9OMJmGWIuAQ1
g1+GeOhMmpVIdu8xEJ9oM7pF4ZvhVQ1pGIzWe2QxPJGAFuCE4LTB+RO6Qr0XvtTlBTGeQ1Tk6eLh
PlAx8cfzsSGS4BrhHoYTeTlmhTIsp+vw4wZhK10+ldWLkyBlV9pZW9eYV5/tmGkzlHtu5N4pdvdJ
Y/oIfjBXKHtOsoBja5fzkocZDwDKvXOOyTZb2gDEiE8B0A5Yaecu5yU60zzMnrWB/Xx/1vsg9t5x
LU4enrJvh6qvDMgv6G8lZzsuJmZ8GgGzQxFAWRQxrfkgRLiKwGdX7CtDkW7JCwJoUb9YYzRbCym6
RBaBt5W370s7u2EzWw3EleHUU5H8zQQDjLrnnQe9CBiQZ8LPiJzA1Y2ABSaLbjG5Rtn6K0+cwGqx
lcWe0S1dGiYPkSJODAP9WRsdXnHHcYWhushWvBFk3IsOBLgcPo9Rz0tDkTBOt7qwh6j+stdTXK1K
nsbA9pJ1S/GlrcxWBgNN3WNBiLev7JJtk5jkccKnXLh+xnpPbncs2KWGf96C89/FkzRKI9KUn8hc
vgVKgGDZ34fY5XuCGWazWI8bthNiWuygxo5hoyTufpSPdLIMxN59cVCj/Ud2ImM4SDv32nMv+wAg
VVtIAYwPlgJ/n0U6LwYHdzPoguQ5RQTZ9Hi45EmZj3sgE3wk500DKKzkZ5m9FNaJtjE9DlVCFIZm
rMyuIn0xlgC8UWAeVxQZp1b69zmAQ1zGkg9I/vKV+oTbEMDvjJQO9z7o0cLq4fEW1ui9m+FXMnY7
Ndlt/xVL3FMnqRqbWazfYw3MoWThdvI+VqoewQJmKJHw3mO0YaxlZXCh0+bWtr5dBcV+kl59sVFE
n8lUgufO1t1e/aSUTnMYAJlQ3ChYrtJPWVK8engYH+ckanfZVFEjfEW4Wqh8MfQAlb8utY3s132U
SVOiyJDWSED9iSXmIkEd3iZX7o0S8QJHBAx7p+CIm6V7XbLXtGSfkDgYg1c25gSuph/XKr5YzmEj
M6Qw+4cypg7dp/Rj9tIOaZ3pOokDxih5ynHMJbq5EyMCV12wEyaNDCHLm/g6ZoxtDTvV+mlPU+DD
uXS7abW+uqdhHaqfNJAexAD16cBqG+xHQnVwiQZkbfFGe2VY+VZ4W1uDOjTZBaPfJu6s7AP8XB2V
JwfxK9QSCPzdYEu8l28RGT/mQni9fhHUoBwI5AugIXXai5PP00s2wRoEIEkUFrpWtwyVwik37KkO
O4jhkBpR6mZTLlvfjmsPTOASNQHZsTEuNSlFtvmZifvlnfSIG0Few26S0AdNMx6Q0Gvd613qFiRH
C81Nu+SWY/BCsNTZTSaHNezHEHWc3wt0p4yLeXIXwXyGj61pf/tiR/qmGhw/86dsJ1igChxwvAgG
OiAHmklwHMF5ObLBZ6MWQZjq69BE3hA6x+lb5neDbA4FmHw+8VqRvQ2NiFw9P1PgrveI6VZDQj5d
VIEQSNjPbnLYs2y1huchacBw61l6IiLHIZ1YUYt6wyD+3DE256lxZ2/vNrMrfCjScP4MXaoCmfy3
SwbnTzBfMR77+vtvGKpaWbl+bJlknf17gGNbn7xBNehNTC6W4cpR0Sfd6AUUklgHCENQcJMwiStI
v9fA7DfI+gb3J4q23qfQMmr68+k9EnP/wua+nd7DHS0xTmp6Z/ZI9iJ/JznTs+dgEKyhbOIpZSc0
JvL0h2M+SBD+7ZgPBHJDazXdOnNJKJdBGUMNeMkX5FW6+gjPNfc+akdleFj/cFTxTf50Ix5QSNW4
o2O+8U1Rj8dn/xQXoMGITKK2D7HIVwISwz3enZ+4z8pvv66tGl/yMtV4dFA1z+rVuDJq8m5942k/
bDeYHWJRYQbsoY9hwy0vHGYHG/h0jMZfCY/tfJW4UrKbGE9XdD4/Ub//g1PCuAQrIJzUH2mo3TFT
LvaWWPReVIwZ48+SueLn05ZrUoT5IIuNyWXYoFvIn+gKuToWTQJ4QfyTyulrdvJvdwVy7d9n8jBi
2Ka2dEhUzqQgkOy+hOngqgpoDS5+ATqrQPMkuOkkWnqHfjUiy6ulBfEy3unrm/4JmDGDZfpWxVZA
73Uk9UwX3Unco084QqtFiTu8uSz/vNjYKjlqnHk5JQYF58/zmd+NS+Rv3+VhSIEF2nUvp5p4wtKl
2JQBXO3skc0qd1j8197cb0d7wPCLqjlVqrhyDfI00UvhTSJWfzO8DSFzhjlLxk/P8m/nMOJB1ky8
gfAHe+D3llaSJPuSVzffHFa9t9PzhTaXV7YBUwXbDntPZIaaXy0PIK+2UH+oHdoDqf+rdnw/gYfn
5XDppdsUcyBPeWk8xSUCQHPKd6gsqYhmJ0Yssjci1+7QOcms3u0/09Xd1T+tifQGHzHonqy31nDY
hIBqETfsHBc9sQ9gaCXH9dNP1f9rQXx8vL+f7sMjUda6XFtHcbohmeWgLZG5kfC4WNVTBN1PzaSY
30bnDzv4wpQA+0y/GtDlcTsNJagnqWd4kHwOQ2uzH7N31KaEm3rKxhiiIFZnfCVPH6kzaaMFWIhq
kVm5GXvSnsN+ypzdfWnZPO1JpVZj5goWeH8JqjCw5hrp5GK38+caiwjzN0UWvYVCQoyq47r7UGQN
Eg8Khuo0CDcX8LhFAA4g0tHJN0Nj1g2lJ+Ba0MFTnBn41/gnBbGSC26ubvtHxLdsb+hTP7c4UwTV
K0BeNr4P06noCWxiIgPmImmsTvMRBvFIxyXn4spvJEMefaWvjdJRM6KP+3ojOpZaPA90hn0I2yOx
b9pPFV+PMnqLhno2ZPXx2rgZCmEPoVywi4tQi+F0UQPJ03NktvV6SIz8JBumY5P/3vTZYIX6oHo6
DYDJhncBUFSgLFgK+qIZwXyF3bZByRQ9ITJwkI+eD9eE3Vn1VEfFSB9jc8/QkZRkj15lSSj8RCzr
6fgytPv0JzOhLBXFFrQzVPtQduNtpIb2TOzSThzD2ohuEwrwNqqAHoBr6Iu3b2DVZFLD7ZYql2Bu
KYmsd/g3Z8+mq2rdvdg3XBHKB8WCnY2X+8XUDDUPz6C4fFUI8sOf6RlQVchaGfHM8E7Zv+AldY3S
oYT+k3GRf1hQYnEbIF39x2VSNn83lDRNE3UEYRkIfB/elZOZNdn5hto7ZepUCwBMG59JPMXnQYD1
7FhB+z4TcEX64S4o5CXdJfhU1w0E1csKk3Hr5c/pEggvACK9rdIpltK0fXAOXeWT9quFGgXpKzwM
Ti3jHh+rRAZe9Xt1ciF0XyLQa+LFnLswyHR6EM6IHlsApQBAHY7OfdwbE4uQr67DmrrSiOXHz2Io
erCtKLyQAq4+NrawWRLYADp7KoI/ocSM92O8eYxID8nudQ7xNtBDg4YVAT5LvduIlEPmDydwkEtw
4JnYR/xGrEZYmUXt4Bx0bFwbnqULI+hbvB9jEcsdDnt9aSCShBVCfAjWIHgPpMsF1IGbzb0G12Vw
ccjCdC6/wmCyaJMzX/M0RhTFm/razFLfGDOr64V48m7xoWALf3Fgh62IgsC9otM8+Den5oee2Pxd
EceoHTYFd1tWH6uErFeJfjUNquKMaD0Zz4p57SnzCih6ZC8E8a94OYxuK/1Ew4HJ5v293Ui1Cwf+
BiPv2GfEPz2tDXYWzwxR9jtjYcDHtpitf+zXPS08SY68o7EC7ro9Yw10cohk1NbHnbQrx6c5HjsL
a1euiM1dZRu8RzV+lLGY3ZdnAmIqwCuKH9pPVSxMjyvBt++simvybR9wLDNsaI5854anhchxSN3u
YZBPqDmOyh98UX7EJr/zz+/K9PZSTy+vt3HuHZ6MhT03n/RklDxvd1RwXArMLASe+nP11r70jI/n
SE4Tvo3IoVTSmn49xwtesYZeMrsWLAtlDgM1zKdXH8ILIan3pREqLtIFdVgO1YDQ32k9EYKLNkrm
LVX06B5GxWs2wJ4WZJ7erY7ssbyGdrHKdjdyAvehFhr9diLIFWdHHcgooM1nLLY9Nchr7AqywMIG
Kshf0qftK2Ee8vt5zUiqpEJu3XOfEMCxAsLdG+fxJSoG5dCeKD7gbzaXPTmy4mosMRaAp9ivpyQT
18D/pZ9IPnKMOxg1tvuY5F0cMcMpA/H/+qCltmKm7IpSyiCd66/PT6Zz3mzZkxKSuWAC/SSm8MQe
+7b/dg3q1T3soJIwgKsB3I4yXBTeeOpsPjHHR0/v8zdMJUC0mephLBf1xjZYk+TVK+Y/r0wgA1Zn
0AmdOqz65YpzWAvNO7toMpqNCfnBmJB9UL0Bfm+oMmbpAubAYYThzGlt+sYXCJeN9gHwUr83urzd
JgwWSdiOBdqhwkY6sVYxgUL7GIi9MVXepYtgzZ+RQEM2cYtc49N8aU+0alpgAXEKGQdRIS9KwIjH
68UkpROty8claCPA7IwJdildH+pL0DK82ToSS+V1eBz2QACB3D5OL2dGi4nb8A2OSwWMpGCauhIn
q/rmDCvEUR0mk9PeL1b6G0nowHTFWsv9I1uO+LTMARWxQIqU4Sm0/GtfAIQgWm9fnMHkle4AIjIm
No7yiqEd7Z4GJP7WIHwxHTitiJ72w3RpD4GTQEaYB4bALnsfyDqB5sDUOYJpcV8k48OYRNFd/qJg
VDi4QIJ+tWkZDOe6EfCXNbgzHoIe4OSvqp88i1Zx0x4dWQBAwf4jZcUfcsl2ADIwfwRwRvbm7GCH
VeahoL+v8FTl279pg32/PoInVhEUDAeJ3xwI6p2w31CPJWwNuKZjddFuLGB1UOGfek/1dxtecgDw
mDUQ9+pff/+t4hzutdG0BW+zMqoKvx7KQ22Ux3YkwMWWV24fo0IbGGEWmet9YJoOQ7Skb/vbKN/p
Mxzs0eCgpKMjwNoJezFlwOp/3LrFD5YEX+X+38oODD6COyDZKebDpkJNt0alXLbsRhe1RxYSiLDW
x0ddcdF3mXN1nLxsl8dRz71XPEiszVOD9tU6LYRWZ+tLs2RS/SDp/e0+w/p2Tg/7DMPKuvO5Zfze
IGVkguPgNCck9qLbU1B7oab0U1Z6bVIOuqVwBDFoA7bL84bthmtsGBZMsiVeDtxuDfA/WUgv+nPu
/rlk/24/hpOuyTWjYmOuKnqqb/f4jr/xvao5TeyGvDvIDT1LsGcul7k3UWPM8Bozr2if9mBfRAz9
sJIrv+nZfjm+2BJ/O357OdtpjdWdp9zcdCoY9ZiSzvDhHJBdr0yO1J28384E5C6Ke/MzgPUbdOWX
M3h4ePYY9Rn309eNSpeCZoKggfVf8yBfu9eJ7EMZIGTox9dL/s3r9cuBH56Q8noqDqX46qIsJQPt
U/HLhTmATRirL1f65bx/2BS9H1mZv3uvfznwQ59ctNtWNY8cuN6c0EGShpT41Ze09xB2kRi4QlXC
VY20Zm2qyuzPBXFJdKinT0aeNmsEPZEL2NxjNnU4D+gMR8mceRZ18+v5/P+a1YxyXGzj/8BrFrTm
0Su85o9foln/+Yv/IjWTi6LCe7RsssMJUv0u78J2gSRHxTR1WmCbt+pvUrP1D0wZbERXIB2EnP5v
7s50S1Fs2/evcl/AMxCQ5iu9IIp9hF8cYTQgCCKCik9/fit37buzovJkjjPutzuqRmVlNIo0a805
/53Mkfyb1My3RPyiyFbgT37zf0NqHoon89uii/IMITy2zBoq8W/PzV7Py+ImXYUjQzkV84YL9acx
Med5IG3/6DojXu137/btYdHlR1H3Pe+WgrzaiLYhrOjsNOeJsH85en9amEa//Hish4JRbg4ZRfx9
YZIHdfFs05bZOjvfjcBhW9Sze4EUujDfdPxSxNwMNptPlAFJxi2qCLzvGTU2SHYxMoQiUo7BifjO
aQMENhXtl+QAkwM6kHYljGumDeHvunMNkTb8iaSr/2Jl485RuBXwJ8I249sVKkb9rdq3nbhCmHdZ
pZtDpDtDbO3Zvh+Mbo/TqJyRM+WnDtDd0lwpVjx8admlQFKm1jF6BkJLNJx/ZqilM2TpKa+ROQo5
fz71JD2oQBo69PCYL1IHqi/nRDQgEI+YwzchIhVBTQRrfY0+qL/Ck82M/I8B2/8KEft+ezCHNpA0
IgRQpG9LmnRX++Ozxx6koX2VfYguDeHWVaT1yKRdrDBPANH4NMP8vEmO+naCxfomhVJvq7BFx3C4
AEQFi+9On8c4h6lRbuHhjFlicPWboS2Pb6vzm7aDvFBB4ZNX5ZAEGBcLUKjH+A4KDVpjBmY6IWol
+4DGg7pR3kln526IfkuxlBlfoXcr8B2gvKuC2zsjrNEHByBFGfkybnMN4JSlBt4t2QtGqOrn9c5U
IqutW2Xdd/fnmJR2iBvQfu/SuFdClbYAKi1mm7iywqWHXWOPPMUA4tKEH2J8L5b6PVJ3eypcuwfg
kyB1tX7fzxQ4E8yZBQ/WGU2R2GMKLpqOOoFSQv/x3ArpXGC6xboI69lzckv2oYB3ZLeY7sP7+sKP
uTVB4vx8ue4+tQRCGcRLcuXpTDBJnJ5Tb8iLm7Daxvt5pzu3yxx/0nrF0ARP3Nehc3vB5zOUGLR0
9TStvgCpF0C+aM4gj341YLfd1wWkwyD6UFxQDetOMNIvWL8aNN9tq4fHiBO3L0LCQZv0jeuO68KD
2w8sCLcdweV0kLETt9RSXqEya7wyDbVi2mh+XY9NcjHKQOsmt3os0X6WgkPLIKfZHwARmDTi4MoM
BFQa/RSmmM6d0zsITST69YZAP6wOsFjQ6b1r2DxeKhik+DGobwUPGCxcWOkXfDqezn1RzjMaOFSJ
TxuRXe+W7aS9Bmnlt0ALUgIHZzBjFb04FzgFyMfpQFIsfYlwsSXTxkKoA7G/J8Y9TsspkoSi5UIH
p2t81SN4lfrQMsGJWab0d866Ti9bTxWIpwiyguObaBiE18V5joUsKL9wvdvXVjq5BTK2EPbtqwT/
dfS42jzcO3YE4gfoX0DX4feZEHmXjSt5ZkxrK3RM5zG8QkyRoY1W1mN5mZ/jLu4/AVrwPR/fWSf2
TrfOlnjeYQIuCI9TuGqQJXG/KNc1rgZ0y6LUi6V17sE5C3IGGZeHL98Y4Qjaumo/oWBX3v6VpyRF
OfyhctMQrtiMurf2wrytYWbTyrtqZGDWG/a4SjTuU17dpLh1KfvJMdYRl9JRor3Ij/YQZVsaXBw5
+2hUxTLy6V53lQsT3mtE8u/j4j/4oktco4QOly7LfIUtPHpMjp9ZPzGSG3FKET35M3hYTVRHOBkb
KzhGUpI3lrzMNv3JPsNamVQbkOSXq9O6OJaUNu1+yMTvvXs31x2EfpYxawBT7oMXoGFGIMuUqd1H
zZnWST1OobTWnZdDdiP2fhCPQgCpo50toFT1yI4Z8tJKFQlkAEQGsvd2ixEjaIERhLI38CESuSQD
wd2yzMbKTgSNWs2GuLh8ik1yDcugtI3OP2b+Pj3IqFV7tViO5N5n+DgatJsjvMTBg+VEMFKeBdk9
M8JLc3NaGn53j4p6lZozzXjjdkEBKpVWmlTdukQx2C1ZnPwzjVUTdqvqrQrkpHXzIQzSlx5WpHpx
+xbmTTQg7M05xZeg3Fbv8JLyoPHzNTwNaGLL0gzUSbfM50wEFvI0nTFdvB/uOv/JH2Npu7cRNqxO
vnjSiuk96q4BdhTcdO7NG1zicxvhqi4IXyg7K+hDzUsdjujKT6YrAeuP/FoKR/jww736vJYrcl1D
NSonAq42zHnZbh9Ye9wnePi9qfhOcOceoa4u7h4WFd1tLCeXilaW0OF3NC9QZAu/xrjj3jMjv3uj
ajwwGWwLmZfigGlpTo8+AjuSyjsbE8wlyJNCYdwEtMjPndhdq33Cw2H3s6exOzK8uUJK07zhfAEO
5ZaINVbnScYDYjj5Mv08zYo100v+dnUeETICdt2M/UX4dFTe82rvnZuNZBnB9yMq3TbpP7HecDSu
FQxFb+SmK+PFmBWTq+oKW+/JgPUHmlnut07xRubBpcfcCt0JoO125Ox3JA5j1wtbB24JxO115vdB
E/e4STCzgSJ9m7QG6wCj4z3ybiJNAQiEa4Wd7xPF1xmLvFUgGzjcQH7RCV6aX6q5ADl4PHpWEVqJ
HdThLIKpNvAhXPnK8vFafukpLrJE9F58CSIN4hCaUsPNsRebCQcKyZEs6EOMzEYAHQx2MR2BpN5j
013FGMyOik2xhPXjnMY3me1VTAQGy708V+/OaQTxECUyyRI/TKjxE+cuZYg/wBsgOOGzPRx8PPJp
04eXJV7dDW7keoQL2BmV991TVXv4wNTCvaDTx4oI9p/uGk+sCWwFi03EBsb4BoEuIkZxqs73mN5g
BDBcnRJEq2p8nN5uPvvHnrM/8va9LWHFcnKUuw8/DolrXfgFC+IxNIYQrb104GgXd294Z3VmNNvl
3u6YqcGJY1T9Ct/Aw7GXJbMeWIN9UK+VhCkD6Eb6ZnIfDpNq3BiH4RnTm85vSHFqFmoZFFUg5WBB
5ljhB4fLK+eRyLctAmMLSM+mwlZWGgvVq84O8XQKtuF+0vNelopwPLPS1w7kQ7Zojj/1Nzj2aBZg
QFiPC4yhDnZhC8iGOGQ3qNwGayNHYsVD42YzxSDWw0JRgD2uK2hyTFVdkQEiyrCOFehdtuEQhBDv
FcTjhlOjvGcb/DA07wRdHorb0ZM758IuYcQjRop1QOHVzY3NUN10cqgYY9IhIAFad3juQBEwiGBV
i35h6A2sgoo2G8QknRnhfT8lu/VynVyhABTL0pimrUrxEt8HL7I2PylbPXuXziHA66R9+OcELMC6
juDCMurjCYC0yH5bN0yWG6dAzJxOmN7dNjf/fhAo323TbDJ11QyxAgKsG4sNr/TfVTD2Eex/yPLV
BrTbg8lOeenkcx0Ss3+JGrJghLI5h7s2o4Rb1aEgTxgEsMGYPjsm2OAMuYSrb888Z4xq2NNwtmJy
ipV4+PisfM29i9XbUuXFHSgQquFTJYfkU/IGeiQFOlsqH+O5wLL5PIiklyfL0raBYpnFwh29AGF6
ulU3TDJo78ikIT9TxStYCFzJ3yXOy2ljrt/rT00wd3efnqufHcd+JZOl08IibYgeV2Yg9feWq+5k
TS0HMoxq0DIh/alW8htiIcoYKigf5+pXGNrlJxoohXqr8lNYr72VUUASmHy4bxnkEiD/+6Mais7y
H60F+VNDgz4bW7hvjaBpXveGnms/uijVhfgL6RSGWMaI0/zCjgHzwb+03P+jy5to7X/7nqI5/Wkq
lt5M40HjrTiYmVwgOJOygj9Xv0RaJiEoaGYXbiYkUsbXs96w5oqxOSL+/UY1/AcPXIMxEM9XwY5X
Wn8E6cV1+H5GVLTWQ67H0MCD5u9Hx6Glg7rUKUl5bqdkzpee9MWs1e5ioB2v1kKd2vHZTsoVWpGz
t58enYcvaI1waf7Y5f7KZoagKYzEuUg0ucNvPJbUGBEevFe5bbhlsg+xZ6fuaGrCQnYhACCqRaDZ
ellCW/VubIyHDbYCsVXQaxi1BffFMMLhhOkFRReG9uoXsP9gib1eVO7OaIdCnNLIihkRjYBPNND5
dcwHZ65de/jvYqXAs1cyFlt0j112j/IJXEWFeu1Aavno4ZHDKkEz1Y7zwc0uIcmW+mt5djokBsru
ibgJNvHZO1/8Y04Ff6fCTAO5GvcSHgWwDIk/YhL5ycgNLQ3qGx5IyWox+6DWPxv23VWs06QLIYXo
y5oAZFvwSG9eDSHfbxKCd7q7+2DwroVwR6oxipLEdJUT0/BmNhxEZOTljKKp5DXWFd4czORev7Fn
AZr7og7v/MElSNFazrVQdXsc5zFjM972IXsYORDv6BmkNcRhFyULEfZNY8EUwAZZkCMx7zfgD5TR
QAqLmGR07KuGlk7et/OkwBn5FaNPQaSxJXBt2Rab5rJfEdmAMhPvDB/vFZjr204R1mZYTHGr38ej
izdCCkLiXazb6T3qPTiwUHhhu6hUZKpzpCBgGTtyhiZp7pCLYC4KhAR2MRmQhOHlWMExzMki6dz6
1/gRGauinrON4VtzLs5uqt4hu2yyLjDBIGuHWBBUoObQzkYzfQEch/cV1wq5jm51OfCvkxK94GZb
/igx62ddxnF+9cQ2BrScDmglzZ7RiXJN9MjyCvkf7vpec53INZjhw66k8WjkdSVkTXj+zvADfdLw
HRGzrwivOMSWgTY/R6jO0tLXk9xFaBWQZZywszrK+IQi0KrmQEv55/MOP9rr1WB/CRU1HL7dJzTP
gRjLgOQEEH/RQ5/sDImwXT+sR0wBiCqCIjwliIMOEtEb2oWczQ0Fa17PTmNZQGBSEd+qSbaWImRN
Gc+F1DjaaHE8efVBTLau47wnvcxrQ1Qk+qRh7lXSXTiyYuEEhP8aUlm40S4alo7+JKiWxcVrP1IS
V3AWNJFdx9y348FBMb3RhOdNAyxSoguHiBsxu+Y9aaPBAtbu3qNjNW2wzQFmZP7eYyNlE3WvyzpE
9+jXI5DjbFZ7I26M95ysyg1zGc3WwmJa3yxUvkd6q5djcIGuU36O9g5kl6xLjkzlqN9VZlwSjoX4
ylkuLJ7eoUV+MddH3e2GDgyXNsMjqP8A6EpMerTeG5XRKd+Wj6jaL/PTCyKUy07zR167xAeHnRvT
l/CZCs61nTYevQ4CfYZ+GOTEQoCnpvOu8owbCHYGfAwhTbnQ3OO4NiJdanPM7EdtDaGAozT/sSBo
0XmWf57wEL6mkwrJy4EgMkhMT6Tmh3RZr2tbn9PSuKeY3R51cL1GSDFu7B/kHb+aDD3OSkPcnaNJ
7vFMgisqxWk9jMo9/xLLyd0P8kSJPUZ2nQ6EIOZG8cVKiqZI5mPg4mdrscQ5Ha000xm+ltLhWJCW
RDvIhIwICSc/RVpw/Tiu8Ba88gyMr14J3KuHSCbmXUArEUkAPMzCWhxRBqs+Qk8AXixwUayzbG5B
pAsTcW89Xbj9S8ZoORD9B7gURTLfvAfFwaSxWCv0vWIHvEfcuq1PraRinM2TkVtfN54nutKx+MHR
1yPGlQ6iDiVG6w3fq3c68vN2v6DdIEjKSQ+IRa6QaV5k/3jAFybrEFKOi2IWDtJxeglM2R9trktp
m3+e3WzVHUZfGiX3xa4rp5n3gYhXQx9T5U4H6/bqcs+94Ym5Bydf1hNK83pCDHl0Dvq5PuuZtRxn
df5+uo+xEZCjOu7BgJHUSDYuR1McsGqquCAPCxBnsEI00hS3I2v4Xm77CcBUeP0Xlvr/NeBCIqRI
CjU1DTt+gxmw8Vv4ZXpuvs6n4v+Mr6e36uNnT5lfvtC/4BhwgP8CjhGkFuHog4vKv9GYH9/BloLS
Q1ZlGEmUQ3+BMQPZ4JeAzuHt//D+FYXeX2gM+b3/NaTGHYmUaZ3jVtX/DRwj/x0g+evIqZ35+JrG
m30rGatT9RiW++q4Fb4VJ7ZyJhfMJzKGC0e7/rq/XuDgEYoVylEqGFmxYXPr/6FW/jua+4/TZ36r
DJtar839oDxuiym+XWV8Z4juHceVu59egv3Z/cPb/fIz/+eym98qPzlLB72h5cftcSNv5M/BQv3Q
eK7DChMLwsYYobKd/QVJ/s/FuTiT/yl///khBa77U3GeycVx8JCz47YF26fDlh3NJ5HOGzr4uHo6
Elx2OW35dLvZ8aO123XqfP3+g8t/70n+eQiif/jpEC6KeSaikIut+vsQaaSzn9JSOo8JprVYVTwO
A7d/lcZXBi2NdR9flwxfnOP290fxDcD+51F8Y3upZlYM1Iar3U6IlHtDjxAeY7b5y/t10vpZeI+G
H4Th/HuN+h+vwDfSwvc31qRvVDi9L09PveSN+1DyMfNF2Xk6ZLPsYE5TRD+KW8fsA3m8nzKg7P3f
f+xvlIV/vbv5w/YeTG2kCoT155NvjBqje5z6bNuFms/VBx64ztkct5jSf5pu57Wu/DKE6/T2mJ4Q
mvVYtNm/PwbzmwDjnwfx7Q4oh0Rt7Qd3njQL9tv7+RwN3rGetq9g+RSlg2nuXULVxmpxljFt2hWX
o1VcPSCNY0CLAAMScKQIy9D00giLEkw4mG/T15D3hWcgs2ivDLpF4RahGCsm5pQ5g89MxSPVZZYu
BAFP1MQI4Owb/R6zzoQ5JZXyScCE8y5+TvSXZnxLsCh4q5LrgkRT7GdepK8+pALFUhr5roMajWGC
o+1GM5h7CWRseHJ0Qq6wJ7zaRKmhvKDpcQX8qsbUte6JvFPI1wrPm/F1NO1uk0b6i/CoHkWAkx6E
aUw/dBtK9ULjCA2YUQfJFVKhfXienlacL+ZVwKAgbu/4MiM4k6fatNoNmCh29oVJ8g+B73BSYKRd
zZiGV475Ui5QL86BUid4yEBY01d5hK3evJyJsptiQ/YQ8uFlGAusL0+I1YgJKkFjOAqpVmruBLyF
0mW6BAC4RGieR2DIzQrGzTFqo/OiTk5JhX1EGnXCtAalCp7HC2oxWkJeOVDuBBWdETqiHi6EehJT
aheHvSV+1Osywlp5JwG/9xPay2VjlXhHMcW7z4sNFOadMmsm+RH/jctGDYsFN60c1z/q3XqCqeMC
80V+DuedL8EsnY+G1jOBRWmrfKULn+/3DbjeNT59UAlu1WQ4bYN0jFF2HVSB6OyMhJxdLLGyV6hu
OGyZL/jj2KxL8GcKBxdQGPR6wkTTU6fZxBAzM4LdNgpG1zh5zp9bNNiviPTvFhXm0a0TqDi+Ni/e
0O9+GNPBq3RQEqb2S67bpo9p6jRuD9Hfb7JXrYHCyaBQIap5ZehOd7Gr5DnOvGfmtcFggTo+dauD
vquinImjxD93F7BwCFvsDgJPnDFJSIioL3Tr9onzNZXj28sDvuiQ+0ywUU8etbxP5OcD51VAmwyJ
KHlq9nCnmSGpN1yX2TP8YZOBnUi1qpLOr2fwZpDhLy4MQSYqEB2emkdEe4tm28KJhfOkza/cv8Pp
zW51Z+jLyYkm9ri+EKgWqTN93kP7fmmn1bR10wlm2HpszsF4zhTFJ35JWIqdGfFV1usIJiZxw0YC
7NUhjSRIxSc1fSw8egjChNQ1sI0J3RdUBMrq/YzYSKxHXK3Djgxk6ezne0fmwipQgbSJ7kqKO5oj
790v7+83m889qsLbWzHJt0/mbEk2Y50A30uMRF+U62cAIjzcUnd4GQ8Mgasop2Qftiy2PRoJk65K
pCn3vAoJGJKVfUcqD0Ll6QwUfTwgTEueP95zBdwvGxvz0UzeGXF9R+yPL8lj+dwak7KyW8nnPCr+
fjnAWmmervYzaBZJM1XeQurhaBBf4+EU5iGWa68qljTm/GF36AEABebZwsQriYBdh9M6mitMDyDc
2t2C9WN+Gt83o0M5r2bcW2tleso4XSescSQsfyF8TBX0FFWkYg3BPAbDOOcIvnUiYqracsvmy+eh
4Ri1937c+FhrnyCtlWDdVrnacwWNqIHR16/YjcfSBKZ8vijH8kyJFbzRH9t61iFlLdfnHbfmBtfY
CRKk+S3Qkv1K5lKulKm5Hs1vdwcgD47peZmH1RqIcu9kc3Vpvqkzc14TO3tFR6IwrJ0+Qu3lsrzM
4LCypM/fmo08G9i3g5w8DFSud8zhLG1WrKRJHVY49oa3tRZglVOH6MmdfC0vCpYARojGQkmGY3DE
bIPeIAV9uL3uGX/zZ3j62i9Rm/QAkUN3j5HTAn7v6rRpXIVW3BBoAQLjzWUiaHRCpgJcx7Po9VHu
AjKhhCZ3m/nXvJ7L29Nn9nlaKwNBI7vmNjGuprDCc80E+08SIfA+rTanzSPWJOs2xw3ivDQWjSfN
NZfAQV+d8CUjKGfDhJtkfn7b++WiCNpVljTGmCVCm3fIus+BCphpoRYAYUHHtI+qUDsU2OntF+ly
uD7P1AU3bVDM+qCOjYAAUqarRpAF2vvdKV5x7IH6ltrYufY0pgSOZYtLKYwleCFchnd3GcoigBmr
/R3qD4rt6QWVd4kpHY2o+cFQKZEOuMIYTLagmAiNBWEKPh/qYkmYPyBIw8YIcX/m9rgwYLX1++rh
l/UTZnpYW8q6KZGL9PcKRh02UqnrVDCniYm0qVk9xs9Jzjhle13foqEAmMuk9fd4GYdo6JPfv73y
qy6Bd2ZaK49k+rZvdeNoqNWnKr/i8QB1uVzIDGMmPat6TsLBCu+cydF6HrIlJEQgFRaPl3oKnGTA
VbrFqgdo+9X69ZoVe/H7A/sxKf5e2f/nwMzvdeUpHZTdXnlyXsbwgBj1K16ToCURnC6C5NpN+1ab
YDXmH5IPde1XnQxW7QgiIeHSRX7r3vrOTOuzSkX7Mj6gyrdelvFh4x2nTKqdQNCLbtHZOozjg25F
mLRZGMvaPFFu6DOLsxLMDkt7hkOATdKA9aL5O6ozr/RXSN0zb4H1czDJHI/RM683TpDwCB3RYZN6
y9Ka7ck0kWwvAgBqhK7CinHCsK7Wbh7rXnT2d/PCmhHTao0sD0oFxHjJmj8Y5j+8eIYqkdn53mE1
sf3eST695HXx7hK5CmEGxfrRimewkizZPlvRjVCMWay6uxWVpPXFhNaKNzvnYq02eDhY743T27OY
kQfpIcHZWp0s3p9yQrFeSAwZuOWPEyC8SzOHV2VCbT+tz9mOiGlrTsKItZz21ke8e/IRHIgG7mIG
D39ysjnssePNww2VnxXzeT6oGLx18AEgycFBzbaCNdY09sfL3t3s9mP2QzsZCYM7eykkemd7xrkU
XfUjOnA9MKaGEYsrtT2wxiNrHi9J+IrHrbWCRrLr/V1kf+BMwpd2Dz6U4AC1zo4ka4786s921AIu
Z9n2Stt/8gmLuLUoV0u7TzReBQ6RQ/vm8foMIdFbUXTwP+/uyHWZddmP8DW3lm6IhWjhjxPvYb0G
aw5VsfELGV+tBMM6+v3JdrqMTvbUSpgBH+1JEJrsvBfHDSehu5gYVmg6LxcrYlQFvweb0glvwqyZ
aynqtq83iAb2Ao89zo//qloqd1ySIg0xLLrauLOmleUGROZycZG72NOlbAVuZn08vREnVAnfM8e/
M51XQkFVsabr3ilWqbWjz/A1Tpy74I/aClNx7XJrY0KzpnpgOl1bk0/ddsPa30duOLTFkX2ebc+R
fpActNl0whtxnIzzYvQ97pfrhP5nwjrsTj/iziZ+0rTW9MUU0Ilbuf7n084R6MVdOO9t9KCizB96
rRMUVkDNLmM8smEqQkQ7t+zq5qD5693GWW/i2ch6CdD0gC8ZvuS75A7o1iaO5hx54SDVdJlaWr1F
LOFsUzhUZF+KtXz54E4Wj5FufZWOG6w3tpuEPTfg1H/l9JXW1yZ4uVucXSDd6dsEB0Jr+prarz16
vdBt56AMMDdwNcIgF4eqCM0M54VLgUyPTTTgZNchPYXDq4rX68BPRsIM0nLX7pqja91wby/nL4e7
RbMlaKA68KXiXdHPrjYSV0yDSbO350Bzazzgg3raQJsJr8HvV1b1T+ub+P5PAwt5YGhH9cL6prO8
vAyil6dziCHocRY7mweWxjNWbTBEbvjDym/dcvxOJ30Zbw1rwiWlaGUkbi+7P2yF39w1/uqjNcNQ
cdYwTOVHs//TgZ2yy1BqMyzj4B+42RjMeYaPH84BsDVggrn3haTSJ2dLQXG99J6Q9+E14KkH4sHt
bMf+zJ+XJYQIqpX/58P7ti8c9aqrT8pDzBrwWUgeoBfgZMLMkoH10JJJnQgUGGJtWEf75Dyh/PnA
Zt0ggCfFwriIuzG0qhw3nfgeKeNrhM3K7PfX9sfe9I9d86dT+O3aVsNM7x+SDPi1uVHtAiRyh8Jw
a976w/BVsf7EBR/9avqFKff/vWbi+z9ds+pW36Xb/ihmH/VEDbPXE2AiHvXRndColQ5WB6DnFPa2
CVHVsUNc7AtGHbjLCZPm6DGvDsnb+2MujKdOGGK9CCG38oq63cQ7jbnReSsvrtGdh42z9if4XPs7
LfuvW45xMYQCAxvu0bfqq2/PF0VtOHxmUzx/CNzjYnFeNB+wOsWxDhAJMkRbE+kRkSQ1a7dghgP3
yO7Rd3FreNq4T+QldTXMp36bOnsX7hCKdx3XChI2kksg6db+EwLkK95jsB0dbHxhXV2S7qMQCySY
OMUojC7Ye2+4n/3hoVLF8Okfd4RB5h2EbOZjYhz/8wXa96fm1lyG2fbilm+XAFqzj8waLeiE/RTl
na1MMO+h/HePISMjyitFYO+CYdp+GUPoJx1zVAUjDjxPvHxDwt3LdcXIxdkThABydBqzR0FihGTN
YOH397NsaL+8wX46/m/DNeK181LSzWzrAHtjHZb6I/ohw8Z55/ZM4JFrZlJ+qfVy/1bp49Pqosxl
XBPuRDfCf4MvCxR3JkjJ7iAJpNjYukXUPbE06ilUJGuEZBnvqQjAb2TBfZK+oI3RKJeo84GvoCtf
LWMNoxdumKTio2mffrgcQI6+QukUIkYqC8ZFlBVM1zA/ysfcwgPLTDoLS6s1vnD4meBK8fy4kNqC
aycbND+Mxeog2i/Owk7NFfbgN//NoEBCW0WNclzkL+fFA5NtXBEgTVT2IxYO4j+qxnFD+NspoebC
Bhn/9rjn98Ree/MNfMjBAzNGYHkMaIfbNIeSWdV7zxN1Fx51LWgddyt5P7DEuPxAfiTt4Ue3kHxI
4GKkxfQvh38E/537GhiQFb931kP7bWjX6DUpPUz/6lyPIq/LnJpP3AuelCHYnkN7kkQEBRDD8Uum
eARrGxytK876AjbHmQkTW//hmQwJrzxhGK/mDv0xqqbD1ZaxAxjf4BSqC4bFiIU765E8kwdSRkKy
4Vgcfog7QuzPmK6kmEBgsB6kj1Do00A1ned0RM3MzGqTU8iOLF1zOYLjPtI/tB7vo0KbD46+vNCz
qQRr+VWdIoFUsaY6E60bpXjAcfiSTKZcFXdM8YYfvS/PqwkdyAN+HA3sDKH+toxoXbeDjy66wJpY
Z7sWvwhcTQvUo0Z0mxYfJmj2foV3NDwHZTrE8GJOJ7kdYdpB7ShKuD1bfeVmEWpot+ejMkGZ1u5p
c8b6ZJfOsC8gLMQerMj14gKltauyigO1SxsJngXCTUZNV7QHttGQ8eUoDJZ5l6ubQaTp3ePTHd5s
8npaxmnEmvBvJr4IfR++xANH1MeyLV3VPUF/oblkGHzhV9DhQvJ3dbbb0wqmk6bj/UGlBRPwTBvS
OhiT5xNlnHqsciO4blb9AkI6oJBgUOmr+Dy/q35LwQvRj3sUtoI+M3bqvKFRweuQ6vwa5gN8H90S
fbJY8XNCpc4EQGIciPnqlkeS2SSnZ8pFh36e+dr6yFQqGCqCm8n3xjq9PAYSLURWDMeZLgm/a2Bw
ZNcULRs6IkgVcABBkQ23srUpmUu0UyYtxHGqhWRkJ6IJqCc9dYaNZSM8P6/DuX/Wh+r8BSdEH7e/
g/CQEyL3hkJtxaNk0M7oY3PM4wVkPR4E91kXoYpmcR+nkZgXZdz8cOj7BzPvkmn5PsZu7h0OR4PC
p50Yc+S6XO3UO84wrKOyETwtkndm0pZoQzwVmeSAH53i9hOpocnItkKnKyxFGDDzN50Gb8gEkQCt
E+VQh6Psiml5jOBv+jwzdc0+hPJLQAHaeMREstnAeIDun3soFfDV6G2WteNmiPn4ft67eJ7weuk0
W/HbD14RR0rCE5ooO+yBLW+TDGYbOaOfNK422VkjmHZ2/kEwhFtFJ8j6u8bV3pWpPoXRw1yLUS/p
DdB7GBxf1zU+TucFeUtyBGpR8mwYsDVQbwxXJTj/E8FAUCxaSPmtqzP+RZAzgU1+syQC+qxWhV3i
KMuc1ExloV2856xa57G6SLc65A38ax2FPmFqwrtF4c6zXTvH6QnTnx/u697z1YDWIX6wZZT28Dks
KsLOhXDyIwLGoTbqYu+WSIRI4WUZPqAKRKcwFWTmKrxbgeA2mxNhIgKVFrQFWcK4mCJSiinQmTqx
ZgeC6ycMJgy3pqI35rl/n/O08lx+AWbYo5obTGDAgD/M8JkMiBOOPb5/ZUHx1HnOJgztNjiNH+8U
uYzEll0IBPNDEyYwmXQq/o5KjGvDNLpgft1EGOK9t6H0qiVHLHCw1lrg5j42QZPUkFxQHz7F8IMH
gLEJZbzOO1Qkw1+x8sMtK7UwSRIRIKdEdmsK7OOCWbH1mGuvx/BopwTWgx9hj0JHvdWjlu5bOeCX
EAl0gDloYR1gt0Pmhr6G1/owUJyWjqFbk6TFEtEkadBOeLAimKDR3k5xcYAzQ2kM1R4Cz0p8KtlG
hz+Hy+0VUSoGB1i8ytxv8PStJxZfjJO256W+xAbIvn8KgOyIErqejSJEZZj8iI8K9UjkWiLdo0tD
kkUy1nl3xk39GvOZmLgoAWcWGAIbXnH2sduejjyia5P+C3V8mE/Yh7cw6g2uMFon/SJsF0FhJNh1
7IzMTz+6nRJcMclBc9156RzjGOliEZjKSbjsUAlXwi8/fwFYGJS43Fgn5G2ktT4cdcOHo6XaodYi
ZsFrlj2Kggcz+WIHdBE+t6g5hPrnwWWQXERIqkvIowi8U7wHNL+pwXQX3G2cLoRAbVFPDP9I+BNo
VsYk/8TIfFYAMVbO4RwW2xucPdl+wIeBgw/cZix7aZzr8VMPZRYWPHtNv0O3PXhR0ZoZSTOvUQC+
3pFATdA9RFlr1VvIcyAFNh1DzjxJxlIZIhezF7y8309YTcUFtdKunGC/8ghxy7FvXHLh5VFi0MuX
5/mig/OHmsDSd+zoRsITf57n3ig6xmB/oHBcfI+IAOw6RuCT6JuRtvPz4cPGnyl6+JhUwFiDz00D
gQZOiT+Hc22mTQo42+c1dQSTKcY1Q4zs4W6n1lhfPBknSfb5TJEqPM7JwxP1FTsmE5JETthxKQ7a
qCH55aha57hZ4vPLjXi4HU5Oi4+GX8Y6DxW/xpwX1jan4uLr1+ngzXSH0NKt5vCIHgyEA7B0WImQ
jr8kXHmgVlJ1wDxsBe2we+0GVnZY9Ll7faVlQK7EKUDOnX8RLtdj/WFsZDZ62N24UFsVjhSR3AXP
OS+V5wF/v7JJia/qpKqu+J2EYNc6lGaCBUtAIgxHe7DRWZoodAgipCZH8HMRny7H2OpumapfFP71
wW1A49J203Q9uCI46Ynuw4a5FLdxVYcp1iDomSBvSuLwsDfP4DNhtsp6iNkGVDSs3/gBPKVOLr/C
u6AW6z9BXjn7/Di/N7y45oEf6lGqcut+kv/Xf+YvOgDgruXJmwx5QG8Tzb9u9iF7syO0NzfKrOQa
85LZNvtKPw1GiSmfd7Tbz54X21y0zBtE1AQ4FNRqV7KH75TzGvYRVwtj9KB7BjIeUQkfhQZFm6SQ
F8/WIBy9/Tdn57kbO3Ol61sx5j8N5gCcOcB07lbO4Q8haUvMOfPqz0P52Jb4iU2PMMDM7G1vsllV
a1XVWm+Qb+iIeVvjWr5kvljE23QTUtZEKw1PQfhdywZoOuJSpzVmMi0XnoybqLnHpuxPSRGIsiY6
X/H5OeBM1HIHV1flHkkTmgjRpXRIObSv05Pm6TJ9sK7fWA80xPuHEPvkJ1CPg34EED73Dy42IjbL
xUtDI6vdvSFLjhqLqAAAhMy3Q44Mvh4UpE5H9oTBIrgisMpv1ZkJuGxnwv156DF2YCVyxnjH+5Xr
swnNcFnDbKGqTEjo/NQYCgJsm/VrsIxv2BdW+kvTLoBMr2iKLQDMoREVX0u4WKFCft+ssDPYy0+c
8sFm6JdwzvbOFSJtrP1Dwj8okcDiv3RomoV+AwVs9dqfJhDKLrE0HKpA7QJIAx2UVbJP7wvkCOl5
vuiLN/lS5ZHch4N3CtLP0Va7DsB+GOf5DnMQpjKlcmRte5RsqtN4UW1QWaNTrV/SZNeXskRN3L5V
OTPBB7puTwaGIJ4dxdLgkLx13q1r3IwvncVt8CxcpzyWU4XesLTx9ltyH1/wGG3FauxZN9IDWWHH
sjt07zQ0F81WWuC8cEMWkMFLvEniktLRkuBN1+JlQSPa3CM7n9DVI5fs6+voLeQWNigjs/93J+EO
OOAq2Hun/ods8a2c+/U9ej77evEAA/PUuuOvyMynJHX4krB0+W7Y1WQLBAjXyvYtwAliX73Jf8Aq
4m1yKQ6sXuVMuqbZKt+g2oOcVUv/PrkzD+Dj5ZYgc9bhTbvzoP7iXrHAY7Lnqg4/BTFwTgDXwb55
i/Y+NWou41xkN+ajTszd1HfxjmgwH/sDNehTeZ+94ZUICfi94SQ9iMEPk1HBkFkjmsTJDT/zrbiv
l+/xawWn5M78k56QMs9wG6QoCcUMKwNSN1TsTbOt7hJU6Ljrrdg0Aurs9ib8rLdXHE9LKtjWUhwi
Y4go5IO3JWQ4/fKtPCHCnWcXBpzz3N3Bzt2AaL8NKOOh6waSVd/YSCjhng6wfX3LHYINvAFuQnZm
ON/48ltp68jwsCGJqy+Y1twhDkzng1oNOG+2W24Z1jKSVmCFVWdNMkDiJnzx71mT+qX/EH4IZ2i2
YZgALrmNFm/iE3x5Hq3vZYy4kfP/A69XvDTO3QffHPKj8y680FeV2fWeUHV+LTNE3LcA9mnbAr41
/lATCFiniz/wsHYfNtEy+IRwXNh6kACgSW3uMlrS7rm58G491MewjMCb+h4iJ1f7HULyC/+1xoh2
aC5yX0dO9B6xM+RqwaFsRJnoFkHlAnd+odB8Su65p2e5ADCkrphh/q903z4n8cK85gZWHSrwfJJO
kTtYYTt14u8COAznkCqTS6T3dnRGYb9RchQXKADIu2yjn5Rn0lmM1lz/XIc7h4/izGFxEbVhDKIi
XpMwjG10yT+l9kD5Ei8QCcUr5QCjSrnST99hX8KfurM455KrH4AAVG9AGRR7HX/EHN5e4Mr0WD8u
yZuIofWMzkd6DkkIKW44FWxdC07ZVHPEq8xdwsvneZxYwfHQxmEOXsHoVh+4qwon/plySYHiIVmr
CP5vqkMIULnmNHlQqEFn1M+w+lpHm2KnYFHAXfEsAROkXOA0seyQ5avA3m9CysUwO62z0r2Wr7zz
+LSELsZu++7fNTcVhYxL7rHMjg2YR2O/Oe1c3vAycCF3ynqQ9DOGXjsGMJtIhQQOnAcbmgMXgENz
obxjMIQoPC5QsEHICIw1SpF/zHzV7LMnd8c16BG2OTNiMF3NKZqq7b2/o3QSfW5gGresaCkxHJxa
T6htUdwgOh64+RjUadDZyiD5LvoXmtzmW0DpWyf/1+c+WQDTL/m0utDgYXB7Xw+zl+Jdl1/F5/ob
Ahcb79bQyAvAEaBTMJcvMtWdeFmccBEcBLUAYkObBModoidFQQJ+mocfnroxPu74T/fyTmcLS06h
tDFCiw/3DHg93Lty29woL+0L3PcnzDYO2V7YSmvYr6xRbQ3541p8K1bNprDoG7N50vUkleJVssxf
8sVTsgc9vUBUa0tAcTGDbGfsFYr6oFhorpzZHAA4h1E7L2m3DDrtOTtztNF3L4A4BwjACSXUDaWz
u2Y3XO4rHE4fgovqIrxKqaRBZKWQA7EY9bFXViFq+9v6utpzvINRi1Y94Ij4mortKw4dBzDpN9ic
vtjET7Yhwi/lBEhIKazLe9bES/6C9irSnvpGRdG/fmEFwKUhs7Rr71Y7gF8xuY49do8qbcKhhlc/
Q0s0Dsmf4Q/QBe6rSwkeAoCos/wdXimVYhYJZTt4+8CxHJ3rKT2jGxtyLR0Mb2MhBXHwD94FMl14
MGBsDbTwvc84bi2td8AN6/TqBYLFvTMsTWsbId9mcEe/Uaiyl/f1PX9wLjP83ICnXejXVLqenQ/h
VL8z1/ldfoeW8sIj450hv08rvV9z5nnVnjlP7DCCbumCFafZHvMDGmnxUqEGV6xxkDlQumO+9trw
P1Sw0uV5f8aSQpboj8jBgBNlTMyw51z418MEiQv5lYnsdva5tsoH7V7hI3lS7phn6pRQXDhdCywx
MCdb8HHOCvG0U2RhUQ25oE79qFzQDb7TrQ288LfkgnSMFue+PBObTf9covGosfKSyzv+nyV4gJe1
+FicijnnlICoc6+LvboTQE/cgdGDY+vSR+046+gXhOOpuKGEcWB3J7ioXsKOWhT7B2n5xpFQObPO
6sNAZVC25N2Y5Fy+G8D9kbkDqNcOzJmUxSHdQbStEVTlHmluZAYAMwPkYh9wvHjz5UHj0tyaH1W7
yi/TS+6uFCZ8mLeD7mq2g0Zyw53yxL3DlgNiLJY0CywMFtppfzrUg/CI20qXgBj3Kv3dkNs7pYYr
naKUwKov7+imnsBdvueuBgd6UdxzmKfW1W3dfQKSEk2DjcREYcLQUAZjgLG/sCjTkCthwGywrXgS
zx36o+ljshNOtSftDxWVP7qxQVpxM9QQKgCYGQn8AtJR8ioBCHySX+UdRUpwRtoHK/E9I5e/dsi5
LVwI+YvgwnrSQIoBS6MdkK+MU/VcuG12KPaBaKDVcAFxifq1elY+UnMZUAbqWb4pN+p1sYu3JtZB
S7Yseq1k3H75UuzvBCBOkKS2+ZuwIzWi1LEZUpWKal94xQHkQiZ54/h3Tz0VixioKeJDutQf6i3R
xJCsB1pOQG5uuMPcxGt1d8d+c2a/CgdhmxPuDVO6Lrzz4km46zbSB5m2+NM/A5iKr3TuK5z3AT1x
VLiipkL9X7Lwkzn5U26GraTbxmfBKnrLMVpjoRD4Z8lbf8C1HTVBFEyey7PiTcpJ4DyPKrF3I3B9
w5Cce9wzmFsI8ENGA+czxBus41d/Wz2wO7Bk8zvrEpbJEkpPyx8pqB/vr0g/wn8syzBEQxykBUeo
fS1VLU/N6Q4hl5Kf9ifWufLscsiXT4YG1szLBsbBqBUFjkcZDG8NQxHFEXtXyARfV/3SfYDrw+EL
4UkKNtUTcE2o2WhW4nvjIercLGYtZ39oIn1786h1mypWb4V6M7RFpTc0gcWXBNhAtBim5b4/L260
P8aTOsdOkH7ovX177agb68dS1YtW5j50V+Vbe6HdFhxM74237INCQ/XofhSPwrP/iqOe80RzZma4
h486Ntyj1myh1K6h8r8eqOMYpKsnilcSJ3jOkPmCPaxiDwCEqMy9d4CMjd8rKfgQsKoAy0uj93Zd
18eqZPPVW/8UVgBeNvfBrtpy1UpWBvp05bY9SAfxFK+bS+s01WZantJPH/71B4yYL47c+GYTgWmL
33AZwp6B2sVQ1egXxRsn6EE+mJqNOPPdI+7zZy8ZKsK/v3sUS7Jai5E+0AC0G+lRvg/ukSg+t25E
4M/aQ3THzapGoTaCJamc2xvlLP7gqk7Bq0dBJtlUFDjfjUsaPnPMnB+HQxMR+tc0GYuIEcQv09JE
tjwWv4/qiXlotsoODc6NeJvdptjNzKy6HzrqCAf8623yqKMulGJfFRprvn5TkdO4drbtKZxtYW1Q
272WK8oNGb6/HM2Uhf3y+fL/FWHuf6qizF9C7yX+26LK31+qvyUff7spX5AbL7234v8MD3tL0i73
HLf8v9//WPzjzxjTrV7Kl29/wKbOK7ur6j3vrt/xyuaf/oMjM/w3/9P/8G/vn0+57dL3//6vt6SK
y+Fpjpd8kx4ckvS0YOH/5PgTll7M0Pzjafs///1fwz/5/1KFmvJ31ENVw1R01qIBO+6f5DjBUP4O
xQ1qPvAa1dA1nXz0L3ac9HcDpULZkrECQslQ4Z/9kx2naegYQrKxLBlZROzTlf8NO+77LiDwfENF
BU8elukXpIiWpFrn2CJqPtiS2k5/mufL1JNngn/q6QzI16d3hlC1thL660ToDkFS3MWN+hoV/e2X
sb78Rxb7qovxfXX/+8ePVnVSG25YF0itFAbdlVBqzhTo1G6Iyq4XBelMKvm+Xf3rLeMN0jFsudMi
OVzHBbD/lB5AEAdvx7/g5wFS9BGOImkqq/YyxKeM1l3Z1YUonUsAEn738DHIJM48T7GwAnQk9ywW
yv40bcBeqJJTzrzh56HBeOf7/FpWFVRlyfz2EforwoMvhDNcsqknDwP2ZV2atSLrmeH6a8lBwqFw
RXXNMr353cAML/3ycFVTyqIqQncd6NZbhy2q4z9XMi3k3z2egP72+NyKe7d2MRfSVyo2wT7IFzuT
f/l0+fvTQ9OTmirix4uhjJCFgyJZgCyfnlIf+d3vH0WtY8iakGuxu3clJLoeWvmpqM5/9+hRxMpp
KqaCqWEw0neUvC33PcnMswKjkePPH502/hms+IF9Hx3f01THjSKo/I/GBU70G3MPTaWFFzZIqEuX
x18zEbboxH6bYduKLd+vdN5i3PlcfunCSme/e/QoaIXS8UtNDt19CYq4xDNjn2SH44+eiCltFK1J
q6l2bKouPcgOQ01cnmeC9ec8zIHm+3CUsZ84fZdCb2v3dhfsFL19ynpO05b98bufPorYQgl7wVQz
b5+V/t7VuLp6xeZ3jx5Fq8FBQMwUrd7KCWWBcqVyGzz+5KlhGUWqa7qe2wssdjlwt6ZLBcV0kBGU
y23Wha/H3zG54EfB6jleYeRG5KG1OyBtBrCITcGf0vDaBfkw85bhaf++Rfw7rEZxG2SymCV66O3V
K3AE2C3QRboddCIG2avj7xgW+A+vUEeR27p2EWduiTGaTOW0h95nHCyZ7m8ADU+fecn3O+C/vuMT
l/kl8ydy2xumLuDOLV65RbHyyQvgDlN6pzhoR1Iy856JqVdHURw0Teg6uevvW5lWXXuDY1CM3ots
r44P1s+hrP7l9iAYTZ25OvQnXYT8C0J7WTp2P2Mb8POvR8HqezyHQZemiFoF68Ip5PMuDK3nrjWi
neS7YAnLFuOK458x9aLRMLW2WoV+xwGuLTIaIoDuzbOqunWduZ1+apyGF3+Z71q1ellz2CztwYNH
uyj9duan/7xcVWmU83y/FfxOkN11oyEY7bVPYuP49E8x7LRigGPs0jNv+nmzUcc39xidM8uMMxSN
uEIjF6i9lQpVrLw1NsdnYWqQRhmwzBtHqASFWcADpFdQ46xo/Rx/9hC9f41q9TNtfZkAJRBh6nU6
Sl5o6yq78qTZVLA/5xLT1NiMsl+Y2UFhaTw+6/ZVRSm/oNufPhz/7VMPHyW9rFI1wW1joFfNjaTQ
W0joicX74w+XhtH9YWSGG+G3pemERWj2PH0wNxgESZKhFz6AeLGKPrMu5zTAJxaqOArmNsjEzjFR
K3LC4CVX6Hj0/p2aOTiAODTQzPTq+AdNrCJxFMtZXOdK4EfpXnJBR9tAp5SX3z15FMSmW5d+58Tp
3k2v4thc15Iyk6Z/3g5UcRTEYaeITasCwg3Fcl21SGrVASzUDi7M0lUKSOY5LZugEFe/+5Jh7L5E
Q9CWftZ6yNnJZVUttEr940b6TKRNrFbKAd+erdV1VbcmCSkRm/MwaN49gYaOkvz2t8vfn2/IQaMo
jUjXy6NqBhyqMX45KqM4s7uqsRIuTGtRCk8iQLFa+auNTBnzaPXEzlxTJnWKLMiFl6Pc66Ufvuru
YttdH5/Tn8cdY4nv46KVhlrlHZulK79lKeRv9LGQSPjdw0dBZaeBGJglC9T1s9fQtWlqCnRvkyif
4Sj9HLU4IXz/9WoqKo7cRfTgGkgB6aVZzSRPZXjCX/ObMlY6alXFKJER58lbC+AYdhQASi/QWcDg
pwcLiljyCj4A7Ft7sPyB2zLgdoeGPhgaut0p+jgOYhjBJrj4+N1ojsKv8xXNU2V+khKbiPz22TaN
KRxl8S/36r+Yt4amXIpKXFJZMIvLtPSB+XTlXne7uVj5rNj+NKyjMFRDNWiTukDXZAvwb3HrQ1Me
uB8DA5b9b3FDl29xv6uALR8ftKkVMtpiFc9vTNnvw3XoineRTdXYNpXN7549ivy2UIs8kojPDkUR
V4b7ohu+9KuESKH0+9KGvW80qt4GnOzL57QJRKwLypeGgJqJ/IkVbo4jP7AtQWqHcxNS4twk7KR/
lCvjWcBX9vj4TL1hFP5BFPiFruTu2jHMBNM4ajz3eliVIHNDIwUxIhTxb4dr+A1f9qayTHPKM0aw
1oTsshfKq7jG28X0m2rmY6RhVn9YuuaQQb+8QUc3QLR6ROOlptyLdb5SdProrm0sg0JTD0Yvy1dd
bG4yTCMEVfxdhjNHQd/kaVPLRg/9VPTeBKE6TT28SI/Pz8+nW5Tlvn9RH0V94xTERp7gQSZkoCmb
ZKPLycYzBwtk4V520RnvKzedeeNENJqj8K/FWCqygPAvO8BCQYQ0hIhC7PHPGZbVTxM0CvWIE2Ih
tmSvJBGQc6gsYZHHyK13QbpV8urBrISZz5jYNM1R4AeIg6l5QeCrL13wqgFDUS+Pf8PEk41R1KPb
0UmaS8hYjpDtPbEFvxRZEItUQdr+7hWjuO+yzHcyJ/28VCIc3i0DcERlZOyOP37UqP5XkcIYRb2Y
m31rWkxDBSEKGsTZ7TW9aLL820O6+BAXL786sSvGKOLzyMS/yTHYDj3MEf3GqlHPMc3H458xsZgG
0cev0W5kTdboYRyudaFztlWibbS+vvcdoDm93gTQ24SZovJETBijCA8tPa99K2a8sh74lNtuSwc2
1u8+YxTisdpUhVuwnjyz3TeA0rMwOW3rG8s/9HimHH/JRJ43RlEdlz2dE9f01mYqrqI2ffYbcZfh
wWmj0nj8FVODNIrtxBf9tjMl4OttXB/6GJV06jzWzfGnT33AKJ6lKhNc34GeQONglxXKxsMT1rW6
g+Wvj79h4vf/1ThXJtl2nIQbv4Q4A+y80oO52uNEHldHkRC4NcffNPT3QXzuyfGuJaCbZp0XlzXc
ozCS1o1wd/w7pl41Cgs7d1O59nmV4nuHEm6m3rZLLUx29IHpxiPTXz7EztwGNTEvKKh+C0IzEJpc
zXmbx1vojCza6D3k9pPOZNuJIFdH0dHlZSOVGc9Xo2QZmtdV/FK49aao7lT79viATb1iFBty3NK5
LJxmG+DBIUvursn3Gegkwx+4Vb9LIeooOtTY7HJN0/mO3FsmiEpLc4KUE+tWHUVGngi2bPc8OUr+
KPE9Ss7Hh2VYLz/s1QMy4Gt6lURBikXf8Pe2euIAW6xv4mZmAxr2sZ8ePfz9l3NaYettp5Wmv9da
9SytznXhxmhf3QifVqCOxS/PAMpom7Mdo2CtpP5eDsPzHBhUnEjQiYTV7wZoFNOGr6qm0fAVeQED
JTroObo1s1IVE0M0iuIgbiLfoQm4z8H5K+qfBNtcFVOrbP27Hz+K2x4F54ajIwlJfXRVqPMWrMJZ
JNxEDlJGUdsLmSO3SgtZ+gpJ3FV5K+3KV3Sx8BJA0etTtWAnArIfPMHnNHEn4uATp/VlURlqLaSm
0Au7tDtH1l4rX4+P1FQDTBmF7gC2aQInLjBoataDkVrer7wzbIg2+bZAoODp+HsmMqkyimPBSWhz
5oxZmd4KzR89exSSra48H3/6RMh9+jd/GZ1AFEO/zQRh55aPDW7MEM5A4SwUqNHOlaPPvGXiGz5N
Vb68BYdjp9FFx9lnwjoGWBu96vJ97s6kjYmMJI/i2eqDriojnm6qsGVfXP0knYPJTOwBY0Cspbt5
aoku1L36TulPtfRNU9YClOO508XUbx/Fs1BHQWunvEAh9yvSeaxh8t7PBLM09fNH0ZwXhq/5Nms/
PhXvBwt6ZRND10d3HIIGiOJVfg7XBZ2p44tppNb3rwuEPIrv0qjtrDBqhktb4EX5rICchm9t7isY
I8UpZmPdClHL7VxRampdjbZoTW0k2wsqKHXqJuVrjFvV3GviTBH3s9H1w340VqAyVKG0i7Zw9pjA
oveC4wPUeWdtDbS5BMMhWt0AtI3FzOgNv/qn140iPUwSXSpERq+/KCG2F1t7NdjbtesEQc+5IZto
/yjjDq5m11Yn2JmDsgoqnAj8WDmaJLBzEM5EixwKRjy3HCYW97id65u2kacl04PwBeIS8BmQuDNP
33Bwg9cCun+tzey5U8n4MwK+ZJhesnQxrnkVzJRNcYWUMORLuHsu5inC7ZyF/GeT9YcpGhsaRXJV
d7HEFKlcL7fGxjtA38KPDfHGnXQlIpSLucVgQzT3XRMrfNztDfIgyDqV7zIu9AMeU9KK/hYOnnjA
o4e80DHmGCL416tjlDGMGGvrNrGEHQItL9Ha3VzDMcv2xc3gkHJ8nU+tilGSUBv6WmHbsSqsyxzz
txBL27nK6FTIjtu+qWZpcmy2ZAT0M+Cmgm5OlrBUP/x7HJ830QZtkP3x7xjQtT/F6+fff1lzOLeV
iqexGORtijGzc0DEfYFhHGvbmHnHMOw/rbdRSkhU0w5zm1fYtrNsFVqc+Vy2mTiLjdvAw0L2opqR
gsQifwhoSUDTXqPwQivYfIvPzc3Ae8Hz0tz4OJsYM8KqU6M2bgurZuh4acP01xvvOkJuJUW/FeU+
FNPm9MKmssG4JZxnWVDFGt8moZGDhzQw++ZpcM4b5l+Y+ZKJdSwOIftl+sPWSx038Jy9ED153UuM
cbXSzhxpJsJ+3B+uG6lPcld09npQLGJvbWQyzpk7R7k7vnanfvsozO1MMiQ6Bhw7TGEpCIjmNHCb
7bmfPzkBoxgXvTRO1MRGPuZjsIQvtu5K/5M8VpCQEQSb41pMvma0/zteVYuZxGvkDp3Acp/eCMsE
6vhW3SjvKYrWx0dras8cI7Hj0kg9LzQ5YZ4hn7rJtsKygrKD5CSs6B0ifzNn/akDlDiK9zgNc1CY
LFwNFdqLGm4ZBvbmvniyzmAVn/QYCQ+KBOZM9eFz0/9rfpHHfeoqs0rJ8o1kmxTYyYfC3hVu2wpX
vF5dJ15y4uSnXDm3loIeVhdto7ADqw+T2KrXros8CzC5MrzS0WcsWmBmx4f758WJf9D3wJLzrtZV
LXf3DYI9EpL0+LcmH7979uiu4BWtUtsGMxlRPS/ejBjopbk5/uzJ0RxlBCyvW51xAJ1rIVkqMXvo
ES6lE2udp0vrGU4i8lAwu2wIp//Jrj01YMPff8lEKgWNLguGMHALBDBkEncYmCsNff7jX/ZzOpKt
UbqokyTunJZRK6jm1ekqDLH9djaZPVesmvqCUb7oFLsTetmBll0/2NDuy3NRnZnxieCF0vJ9dGzD
1gxdroF+SwvYZxwJOMPrq8LBQ2HAPDkbZWa3VoYV+lM4jUoCWpRJQuKrzp7mLB4TWIdbKe6gxnsc
ti+RjYpwF2AuQgM1FP1HacB2CYK8bPBJQuF81ebt1oIW6sRRu9CxNAsM6Y+nuiedIJ7lNaRkrf5o
ISAXMSoYSRNfZHKLPpECTRtqsOmuuX9x+AyuqREt+zY/96xXw+22nfLHVrvfYUNka5SkpKiPaqFj
QCMMD8vHUNs2wHKOr7SfDzzyuHeOJL6oin4DVFz90IXnIpmZmokFNm6Zi1od+kkesAjcayc8V607
u54J+6mfPEopjZ7T+ZOJer99EL1z93foSLRQv69bp2pdKXUJOsNvcX8QHlM3nTm6TP3kUcIoVTE2
gyrBzEOLlk6yUcs5zOhUtI273nVk1EleWmyV2Sbey+vBBdnGBaJdV2iEDX6vgrc+vlam5nSUNLy6
aowqhy6S2ZcdMrUKBHicWY8/fOImIY8b3p0p5p5vlCTzVektunCBjdguP4nxHrnB2v0k2AhPczXK
ifxq/iVv1GoXptA63BpTHwfSvy+dFXwLesQzKXxqykdB66ad7FWg6JgXKOy421ozD56a8XHj24+L
2Cl7xd3r6CCc4+CK4GRwiiJr8mht3ZP/4Bg28Q3G6GCgOoLlBbRE926p7Zzew1q1OfVi/1B64Xtj
aBsnwCOr77y1bzlbx8dxJgxO2jJ91GeB/BO/YQzkN/rWq1TZhnIiwu7PD50zU22a2DvGyH2pb9oe
ghKdIGynAvvD0AskYU5Qq8YBGONYs5lJhRNwGHncdNQEQI9s5uiQt/J90qZwrXAcxDnYqP2trUJo
zJR16EET12fOmRPrewwsMBJZTwULAlDSPEvtjYSKKMCUXJrJwFOxOgYUlLZlS2AtyO6m+xKZ96WG
N4Glrl3q8LWk3jlhdd3Jkr0QkvKptbSLJko3khGeJKo/k1Ktn7f+Meqg9CrDVlOLTVHA5Fpf5ois
oTeLnINmnthIzTXb3yWmMepA9LpAa40M1YwrGwEQxO0QuHtFsQsBQ4SZUfhFp2WuWDNxxZKNUZLF
JEZWlNp0KaxJFI+H24h6O4hQ6dx8zDkFiqkFMjqj6XUM3r1r3X0gbfvmXJfocFyq6RwhamKnMEb5
1WkTRxY4OO31YhOKV06JlvRMNP1cYpeNUV516lTNkjzllwuIv+KEoDwmaKD2e6ueIeZNJIYxAEFV
FFcQRChoRqtvNNQouxTx1g6LS4pBdlKs5Dq6/d3aGtOCS8OFghmQYS3XlBZGfl2K6TpRkfGKs4xz
anSQtaZZ4VHkbfw4QD7bWakYe6Zh6y9Dvb+a+R3D6vrhIK2PzlS67pe5k3LERKQZbcLNUAvH+OwZ
JVpqOM7NbL1zYmWMicRlohaeXAyXg4t4z4abbVHQDOCBbV6c5Y03OJV2qKY/zXzXxDrXh5/x5aam
4A2a+/Hnd8GJ2ONiOPjl2MOXEbwQVJbhIE2szh2np3L9p57+lxeqcUv7sy7cvSP5+aLqkN8163Wh
ROsmClB3j52zjmuX3eM1b/ur4585NaijnKG6VRPKjeHubaQ2Au8jVNWFk6+PP3xiA9ZHqQIUdZvo
fuXtxeasMuEMpa/HHzy1i+ijLFGUhtBUbuKxS62qg3MuL7WN8RpsjTOn2A2JNd7OXaEmdgt9lDXi
RAglqeYjrCBaGvahyjaC8Ki75kJC5De5cqSXmY+amIsxL9mrU93KnNgjkrColzH6jGggyE/9Kxps
SN8Ahl03u0yd250m8uGYodzYoan1qeRR3tUP8SY7k+91Go/ojgeLBqO4AjocklOo/829cSI/aqNc
AZMvMXTCeN8Y+DkslFv5gJzwAO5/RE40w+NO/jOodG1lNKeih+PjOvWZQ4B/iStN7UupTiGN2v4u
pabcP7nYFlln4RxWYuoFo0whEZGeUOXMG3WkKkE43FVXUY9Lgo7/IyqSx79jAtYva0OYffmQpk/C
uDJYif4eJSQFBW97JZ0gTYOBZfGI+SRdQfwm/CWaXdeDifrx904FmzbKEYWV2n4t+RCrP+I99hzp
fpAEai5l9PteJIgY8XKuUSNPxcAoZVR1aJZyJpIyOPZplbBKW2WpVhemclYh6oaRgITgX4aOIyLS
RY6CrnPdGjDiwps66rY9mCyje2q8vauvUzSeJdteoMyx6OObBLOB4yMysTVoo+xjOX1WlQp86sK6
Kf3bIr3KraXm3v/u6aOEE9axE8UGy0mgJ++g54ZcnHjpz53AJ2JwzKHOKylwxCbz96VebduiXRTS
TYF4v5KyYP1zPd0e/4yJqFBHUeFWaeILUWlv4+bEDOtd4K10ZNVDHMK6OSmHidUyhi5moSbXkk7K
d9MaPF7YnMSasm2zYubEOPX80coPIzOCLucXu1b5o2D5hnKqpV0eH5+p47o6WuplLvpVpunOTr4a
QEkDvspado/dCqnDnTy3Vie2rzFqsZG8RkNRB2whnuKiv8rTi649ZMl5Kr4WZr+y6pkD0ycO6YeD
4BjF6NV+pwpiEuzdVnEsrGD8MtFWhsgscTILmj5eJVFSItJcdz0HUTXLi2gXGx6Seo3nGiiQ1nWg
Jfs4qznRdp6RoX+sZAliglXYayb6gK3kLJtGNiC5iVms2VvLSvHkKwM13dSpWPkXjg+ifOe6qeIu
6yzVxF2aqs0NZbTiUmnFpFrrSlm5p3WQBNV6Zion1skYe1T5Wly4dotILGh8b0fXH4H5y+YSg9jV
gJ/wLkph1sFrAiokf+bOL/uAXjZiJIV9xUEYwxjseDCYiLbY9J5G+/i6RMxVXumv4TbbzXzesCJ/
mFl5tPHEeWkHgSZX+2Koyafs1x66zM2bvBlK8rOvGaLqp9eMog0AhRepbibuWuTj4VErO3djYbIs
YHoDUA8Bz5n6zdR0jSIv0zPd63ynZpNBXa8BStM9g0SY2R0mEuwYihT6zoBww/2nwpZJKXG/KnaV
yW6V0ZlLHUo45eb4xEzE9udB4ctC6EW1Atmg8R2Nfe3Fyt4y6exJMg4SvXroQ/9OKXH81eOZ6+3E
uI3xSLJt15HXKzVkd6SftZaI1g0kvEu56JbHP2li1xjjkMq89opG45MKdP/q8gQs/KpP8WHa5+b7
8VdMIIPkMQCp011XjWGy7BFzyRHu3GO0ssM9AjVH80+9TO/1jX9Ai3TOoHbiGjRGIpmaaXlaqzNs
OZTMdqvI3er4p0xNyPD3XxZAFzipLtTDaPl7X6MSk2ERa2gzYTKVaD4PhF8fn7QogskMVIfJxXmO
xXxyphiL4q1ety+ItitLUtuA/2XvndlFJidnlATSzKl8NxSY7xCvOwxZYAQ76/TVFld4GYibmCtQ
8Fr/TrjtL5bBRVlJYiQ4qHC3SC7X/sLVZtLA5OiNTolwRVqh0N1mn76B2+kvih5PH5jN2J+jfF+S
DNCbUsAgxVt3JkAnDqafpYUvE5bJeqiGKYPHtAULy8c+A38VPenxDs7D2X7LxH4wxiM5TuKZbsig
CbK/aUMAg2JzmodysS78/sYP2melwb6hc+59pXvRXNdYwbjaH1/zE9E0BiWJFG5LjUy0z5o7rXzx
0hnlq4mxG5Ml7NBq3VLioBRy7FZyPHP+BMZOieaOexO722cj+svcBF7nOCoquvsM2DBJR157B4vm
dooLGrbvWIjMHLwnBmjMmRDrvjYS1/b3tWhsyaJ62s48eSLdfNL4v3yComsoJnpStu0DjCJC1OeT
d0W+OT6vU+M/ymWp1Hl+rkb61mswJTHOuQHhXffeurPLdmpghr//8vN7uYpi3zfAQ2yaD/cSBQxE
BaiRr0R08K37+RmYGqdRDvPdQE6qSnR3XYJ298F3ziphLicPt8AfDkljjkQayXqQxEq+96SD5CHt
n141mBJ7JVfdm0Tb1uV118zVJKc+ZJTCLK9UhbCLvF3fxXtLcFZZCAgQWZjjUz71+NFN1xSDxuwS
29thG+eB0w8td2XMZfaJh4/pErYaVlnGgt0JqMO3j7F56uozB+KpE97w918WUmAVgREpXbW38v/H
2Xc0Scoz3f4iIoSHLaagqqvdTPe4DTHmGawA4QT8+nuYu+lPb6sU0dtaoJLJVCrz5Dnzw2JCWaId
rs2UR10F4k+IYGyuE31oicSGiRKIEWaAifK8uGejuy7GZVWlfiXmICIvrYGXjVY2/Ox5zbeBrK/1
9uVDf1qEWxY5yzK+VPwMZq0U0stIXa7Qqa0tRQFP4ipEyOXQlNlYdDU/t1oT6jNkTHaQoIMwnpen
j81AcBVLt+xVpuPurpj/0KzrlZfz/T7UqsvgMKB3rFgk4hmL2QddRsuh3gExLeCRt0c3mQDqzyE9
fnsKkkiaHJf3m0M6kKEa8xzbuxXaQ+MCEKH9VzpbUKPmWPcKpy07Q4KDsPaiLloLO1GXyFbPZlSt
iutY9vcF35DXbV+UDCtERiPsK6hjzdDzHddTNgABqSh2v+8jdBFTCYRX5XkrBqlHaAp7bbi5n1wV
5uX9GegiNnJpJ3vKt61PWeVAVWGOFrSbmVk4HXpEKiOWQDp0/xj9zTYvBNwrTKew4lfIT17m5MDQ
kzO9rvEEPRJVFUS2UocpvhnGcaYS1L5YqbH7kuXpUAFPW/qKe+B9e9ZFGqDBcTTqdz0/u0sdDg7k
Zus8ZRsLja4Ib1vD+wdVF2GRmZ3Zo1t22OkGVQ2nj3LoYtz+tGxphNteM72xLQg+zYsK2i/TPn+n
W/Pf7rBG4Y0kaFVdxEVyzpCKtGyIgKOyr392EhJvr2YEtUPoDh/lrqPXOdmuJIUkz0fnJdg2jmrT
514DeaBy/I9rJpQAXKSx6G5RRSgvWznBxuvOQUiZuSw1m0NuazT2ENlc69S5psqRS6qquohSrDqv
scdBwxgWjWwd2TjErgQBRz4+te5z306p2119W0WBJpmTiF7sl2EsStNj6aQX4WZC+Ee3ggbiJ7cP
m/7+zaGLqvC9VWnaVOP7ePH/QSvryY+tz9PfA6wP7aXbg0iMRYQzbnW1dxMoftLK/J3pLOhUDemS
nLcu0vts+4Z8MD9WB6971By7Vw3OCjDZ4y0MWSFVzUq2C8fM3rirrGJMnyjGKa0T0kkB3z8PyrYY
Ax/538tbFxl92ML0nmbTmPKLc4GKI+QQ8+se7tAoKmIVDuv93J4uYhpX1MCIxjGIkUzoL6yTo1PC
SFXdV5LLSYQxervu6b2vDykydwA/VRUNx/anZY9BTX7fPkXSzRbM23F4CW4STOFQ0f7HXonXFtK5
aGfNT6o+P8ndIUIaaT/TjhY4q0gdTpGhd59MG+jxzqvv9KVWBPyyQYSA3+8YLzY6j6mVNckOVb6p
5pFXLw+r1f28vVqyIYR7fJvr2lzIOKaeZyZkdSh0riFnr9Owslce3R5EYtgi+K7qLZsvewaBwumX
ZX6dSkUYKGmG0UVI3UjnfLSIBn6z+x2Cxzv0gt07Fv7/5keDQhqRwDZUUCDZWgnW3W1ZP25Wh5sp
+9GZ3x23Ddf8ueCKLJpslYQLfc2zAWIwxZAyDcKlOv+yOIsi8Jd9+nApb/wSAzmGgTBESziEAb1q
Cfb1+fbWyi4GETi39G3ju7MJXaxxTkczeylzB0U43Qv3eYpLa7sOvI/8GrrUE+QjtiyPbo8s8bUi
rG4Yqpo6LlzJMkHeu4Rwcvdk54oQQQI+0EVIXUGXfi8GC3v9iMtoQJdVFWnx+ox0bQ/5O3riaafK
rUgcuwipI5ZN2rnAEi6n41VWnTi0ygL0AsVo2/2jwjhI1ksEzFVlZq5oGhxSm/zHACZaP1nDy4e2
QoTINeVE66U3htRHQb9i0ez8sjLFTkiOroiHa8DOAXQStrnRr83Rg6orll22HseAb2zCKbUmJ2M/
prsLWT4O7Rw3zIwuvL0ksr8tGDP3iWd1WzWk4BJLt9L+tGxEVemT/XPBmtE0P9hLW0M12edxtoKe
prL6YLV1xXbK/rsQgQPl52r7oo+p5s6J21RF6O9EVZ+QOFER14ajXjQlSvCpvZ4s/7o23zz31W1V
bWIyfySi2SYK9QvWrmMKDsKjaFyc+tT+cbxK1SwWkjmICLaV7bZBphUQCgMoZwciqGUW5pl1ZkOh
yENI9liErHUTHanbEwR7RakHTTtB5diAjvcHlWB0UXFjLHXXQ2cs9gEyvXu9n1woRqOpUvH/JYGe
qLtRTSU1dkLx/xvvAvWgTQNqFaKIzmTFlt9Ht61MutvHEX5jxNtiNRUpSH/mgD9Unx0jcoeY512Y
OdcBDfHoOfFasN1awe0BZTsvmHXhd0tOWkzL1J845JaaNjLsCzcUAZ/E8mzBssu6nLjrAlhEtv6n
ZTkgBa0VDkl2o4noMYONJTry9jGdTjkFeQiNKSS/+xgdAcgcA/0Dpq6PuVZbiMDtzjDtqcdQ/vpQ
6b+6/UHrFDlYSXlTF3FkdDRaopf49nypAAGAzjXImtc71Afu8itwFf4z0l3IQOUnFZBTsudiP49T
Z7yapzZPGwN14TYhpDu5qEAppyR5W4t9Pa4/Uo3tc57WGWR1vIJb36ZsxiMbGlaRb7QzEAk+vdJl
piczs9sTmDEBvHBJr8hHSiCeutjv4+27kXkNFrX8289h+bBHGkh5DqaHLHWfQZLRQ058itnZug4Q
o1WdE8lxF7F6Zu6AmWfDsEtNYmoUd6XGT7cNVeJ/RIgeGQAe3Vsbx8TH8Zj+mt4TRxam9F8a/jEX
JxIMdmiwaUd9z1Pi6hAtLy7DGHQmTyYIktJCMQ8JMEEX4XpePuhZy7Y83X9r35ALW4MudD/5OzhX
Kd60XupBdN0NVAqokntHxO3p40amqe6n1GFPHdymkV3MfVa5a9mGC47Btdo9Y9V0lEKhuXzyf80s
WFM3XGICBwSddvJLRVwgmYhYVyebN7O+w0TG7PNKITgNwJqrIh6XnC6xqG5DPXCcLS9PrYY/5BWS
DFCJCTqIMwR21r/kmqvw2rJZCM9zv9VMo7Pxcibg3XSQa230oOMKXypxbGJdHQzkhTUa85xWtQ3V
oZ/NyoDO5VDH8F9uW6GsTGAe83pzP7e+Wy113hXpejqIxbok+8PceP+0hh6UxrXzOH3shWseJ+7N
QLnp0ql2QMFJaPZjJca9h35rxSbIdlu49Pk2TXNnGeAmdSG9DBy4M3mnlTN4yjJPsnqq49vLJdtt
4fpfDI1u28SWtKN/1+VbhxeD7ynuZElizxSCejp5R2gxLGkL/LVp6NCBf0WlKMgK++rV95b9m026
ws5lCyaY+erVLiC3kLIA157vOwG2XGP9iTuxUapw3pK1Euvs9QhVRMYcbDi5z4dPZHajHQm42xsh
mYDIRtg2pWM0pl2khTnFDp1+NvUFTOArHe71UhHrySYgmPY62Wjprocp3a102rrQWcqgnv/cnoCE
qFsXocHmukDhzWBwf/HBcLX9HMMunO7Id+QWULU5NNi2dNUgz169Dppi2WSpVxEiDCJ2X+tB6JaC
T/AMGrILnhaJm6DtMdKU7GAStyXCgqEibRQN+jBSvpFozV47aO7oBXi1ClUJ6nAa72TaRZJCvwUI
PB8rhENtHrDi1e5Vt7nsvwsWnoHVirgLNn05dV/mn2ZaOyEN29RCo90ZmxJOSf0Z4N3y1+1zIJuJ
YPVQ96v8xlimNKcPq/HYWSoMjcxCBBPXR9v1phZdBOX6g49VQCd60rWrBVRKO33/0J8Xcb+tpul0
03A/mYZ22jMjms0vt78se0WIeN920UqtNOcC+zB/aQHw/GGTk3ExYpZ4kWc89ICW/iXXIVRnj2XG
8e+/vLmiyObkg8n1+YxmtFQjRWTz/h7ywCEhWWj5QJjONHWa+tqNv9BTEPaaim9YFkSKUOAtH2eo
BPcEnH1ZUqIJLi4+L2h8c4Lli/t3OwNN+2n94NH49yfezLPqQbpBrGxH6bOCHJB92rs7ul6J/sk3
P3bBiAjhtkHtGy0YBLJ/5YV6X91RPxGjPo5etfy4fUYkF+a/kObNNPJZd7gNZtTEm0jUDDxmk/Gp
I+5lBQ1H0GewVROtS8OmeE5IXMO/Y/NmvLLWZnvJbIR66yN6p5n1bV2+QLpM4ZslnuBfBuXN5x1/
dLI8K4d08PvXij9ms6FQMZEtlOAKDk3riY/NkBLmgxt4Qa1bB6Z9ctYu9LvpZQcfAfgbe8hAWor9
l9mSCAU2q8XKrLJB2Qp0awekNUehEozKgDK1oQp8ItkREfKbuU5VbS5SZFPRnXx09tWgzRrme93/
WLwnQuHK2TMHsg/II+p+anlrakxlUpUqTi5JhCHi4VzdLKFPR3OEYfzrqvsJ9ANeXL9RHFjpJhzj
vj1SBck8vx0HeJXugcaQGQOn6ggOn+WBntzzbTOUjnIc6DejFAAxuOa04K2V4Mq/L040NH/wE1g0
ocPFPshioYvQuHrlq+ENzpFwDf3fB6ne8QaOyBMCwJNx56lkD2SbIkQAneOipczDOJ4Fss7NeMzA
g9PqJLm9XBIz/x8ewplX9oCbJh2tU+6ySJ9V8j6yXKvIPFgO5YiwaGGgO9JP1fcZhAt2PGzBwWZO
lPvw/gSIiI2z1iYH+RRSBODL+HkQKmlhH9sJPR/MeIdtK1zI+8ZNRJjc1m7NrIGUC+G3dk8alwQM
UGBzqasIdIeKl6MEQUVEmFyHntfcHnc3GWMvaY3AuGiPDYC7uIGz6DcQIlYX6KD1BopjPquR4JJk
LxG185yit4YdvYEJufjfnC/NqYjAWgEqQyfIguKufda1gCiyh5JHPhFxdOvS2yWlVZYw47lsvm3j
Fvk0XZZoXJagNP60xddyR4Bb2hBGORm6IrY9UBD/G6UTEVu3lU2WQcLaS0ztEYQPYVFZYVZ+mq20
Wcwo44pY8V/U/944wvMfjfxmzvQyS+p5f6Dz38LIYgBZYqvYw2zJjAB2Ebg7T0CxWAYzyPicPQsy
qJ9tG7Qpvk6XejwA5luyLvrJ8siDNdYxb8bQ4JrKOmXHWXArBulbUlDmJZP32DuPuYabqrlsy8cg
+cQXHhJ7N9O96wdEj8Mvp7qzjBIFR0XuRvbfhQCCzVpl8hHftvPXZniu6L1TALthK1yizBhELB6Z
TM46jWXJOoMydY+g9vjL+o7+Cz3IPjunPqn+U/boSx7eRATi7Z1Z6uaE09J8A11MrKeod305pM/r
/3IIh38Bw92Tk7Z479PA+VAcQURwHgJUra4HJ0t4dbGzc464lG+/b18o7z/0iAjK2ye3rUcNLc8T
uvXvp469esueJ35vZmk7Vf2nFpVERUJSQsNARJyeB3Es1lduluTtA/fjxl6jDhLrXZN445cZrX+N
8axzeLHiYmZx0/Cg0aegZi++PQed+8gHBCDbXbb9GrWXzH907CHKFxqQ+uX2arx/e6OG/3+DkXwz
/Xzkjp9YLo/QNq6DH5Gh9k5mS3FlyNZb8DY6sdxtNHMtydGSMmdrsK0pQFpQn0F6yNcVySeJ7xRh
fpU3uGDGyYe0Q9YkytCg73k88gd6zTQKoCp7dFTJFNmEBM8xQwKl3rZjqOnqgvzEGdFgtcN1MnRY
6n9u78ux/u/4aFG0z959l2kTXjf1+GvMQV9YK7y/JFNARKBfyyBSnWsjnoH3oFu+1mkDJNBAgh5y
4UgZRPR3/w/vrgIWyryVSGFI7bpwtGbREjtYojLtnovPeEdrYIxHmcQ5FZdFS5Vtr5J1E2n3asuZ
6i3jYL55ti5lypLmV0sCAGOPpN0Q5p/tJ2VeQOLm/wcFaFcQ82NMS2Zj18PNQ9OS089+UFVdWDhc
8RqVIK+JiAnkPVgKgDLFOxrUO3rxe18jbb7nHqL5z4YNbl3gNWpDYa2yOQn+wIHq9FxlBMjGDeT7
r51m4KUbQWj3g98XvIHFNoNpvaElFjvtaEsvf+VmXNFPH7IaUdvPbm1ethkZwDNSBt28oF1EgWWU
GL2ICsxdZwXvOv533j8ZYGwgj/7KLxNlMZ0+5sJE/B80vknfjEDoeWwIl+p5788dGp6LHP066x0e
ELfXSOLxRSAgNypn37nOUmd5hBBisNS/LD+6/W2J9YnAP+iWO7v2D8I4+q9uDpo3t1aZgeRkinC/
0QX583QsT5vHSHBuf4+4BzSQd24N2Yuw+Ym9CfswB9PW7cnIPKWIAmTFWpMOiXmoXZGw3sEUVZ2c
qNkCww6z68EWZUSgh5pP7JeqvihbwGPT3uQGBtwnYKzFkG7WBB6vQ74pTEO27YJhW8vSVnOPwuuo
XUn531KlRvft9kLJPi3YNJB1flFyAA+hg3Qpi/LRKPcne20UCRPZ54WXAKtJxppi6896Z8R6DY22
BRwgH7QG4TL3jaVzSo5Xs+XccfbKzC+t9fVjyyK8AraKT5pbI//ZIgBZ+zmxePu6Um1SnE/JuojA
wNKe9rUxamTz3NdlcAK+ftVAj3L7z0usTUQEdhmzZtumQzpPV6PK0RDwpTNCxieFp5A9K0Q8YDE2
YO6fgAeEqmKCSnp2dso7biOnGqzhFh2SQnaZLFpQJNofFWGNxLxEjOCaaWYxgxQd1SO0ww9687xX
qm/LtuP4/Y3pNo7tayASzdN+gtQ9YGjDlbDxdHs7pMslmO+656hObUhNVmeM8FnLgva7fWWJH0Of
PIQmRRe1l/lp+mF8VfEfSPJjROSrc4ca1FIzmhEsDrEn+pJPkc++L+53FCdG3Q+GPZ26OSgqRUVf
lncR0YIUdCWTvUFooTprjwbyr85Tf6cn9Xk+N5fidVTkeWU7Jdj87C2mU/djDsQuPu1pEbouQl7S
59t7Jfu8YPfELfXKGkFW1ILOmq/fZvNaqp5rkjBEBAvmJmLBakMs0BtWEzENrWrAV8xPXpuZSUmH
LtJKXXFjyAJPESdo6qs9ubw/0uH0YU5oAr6zM5hdYpVokWSlRJwgM2YIVzkDDnVH03HvgDIDBzzy
CLc3QpJpJyIK0Cxow0sbzr1cnflkr+VnZ990kIlR/Zs1LU/Lypu7hlZ14OacguGZD87F0YwidMG9
pvgXEk8qYgL5vG+avet5qq/6lbcR7/PEyEG3y5Lb0zSM99+KIjSw5Rktuz2fUg5q7G6NXDysUbrw
gXXUL/PVTdbQvPcTOzy4v4x7Hiz3KpkgiUMVIYObM1ZgRwFurDXD0dlCEIIpHgqSVigi4gRNK9OY
gUbTtEHm79zikWq8Hjxm5FEPs2BuwdIJXaDTxzodiYgT3DZ9nX3dH9NmLqJlH4NFZ3E5q1yb7BQI
ToFzp0YeAoa7PmpFYD82FDnzMTwmBIlI/rv5u8RdVMSqvkSJaYlowcqgI1utekq3qbmHJGa0Fix0
BhLfPnOSAjwRAYOdDX75kgKOk38xLtllTLYq6G3kP071lZ2703yHvHlxyn7eHk82ncMfvrlc172a
kQWx81Rrl9Au8ZQfPm2Nau8lXlXEDUKMdG3NFqA+YwMXDz/l3pg0/JNWOJFbqE6AbJBjam+mMGnt
UJVaB5HLeIunJ+fipkY8gCw6qcP9Yv+tcMc+9wlPLUUZQ3LkRAQhxMLJnpOqTPMJxZkVyTdvjRme
Tn6t4k3z3vc8phD5d9iVKu/WMu133QoNC7mjvnxhtQtJitIg4Vruvz2mgi3KRjv835sVNGk9gH94
K1ObG0iyoFlhmKOc8tPmW8m8Aj/ffqwXj4jgwpXatPRdEPZoKDqQ1kkdgDHqQoUTl91MosIxQDML
1CE48Hj9Fm9F5oUosXxrifeVdX48GuYl5/1vDw0BRTPH+ciefW14um1LEp8tAg17NHyuqOJNaWPN
zzQHyGwxqApiIPv4sXdv9qgxbOYQBhzSnl26kYbdtinuUdmXBRdQ5E1fsQJLVvIf+ex0cDf+f7dX
ROJdRGxhbxEdjKjw/e0wXDMCUjy/KJqTXanCNtl/F2zfrHQc2XEt0owkYM8K21y1KhIjF7GD7gzp
grIGRdZAIo/6VysLSLNH0FVR3MOyAQQT13PNa3TNGM4FqHSb9Y9jzbFmWV/5Vn66vfoSs/4X1rw5
Mn3em6zMuwVQsSzISRZR9rtCObIn9xkqTC5ro9sDyQqfIqOovvpz1uaAIzfcvGu1+6GmR+QX9dD/
NTTwf6zIGvprUG/0NLlQN2dAS7p3nX2h9hTNBKyTIyo0IDw159+Wz6PM6MOx6QPNVonRyx5dIhdp
zbreZyP+48DvtoJfbKqdN1O7b9wtGtCLD4E7DkKa7MniitP/PtyJiKjEHAJM9kCBDV5OB0MCwkjo
uZNU+YyUhKciNLE3oSg1AuKKZ8Q/Le5Lfd98PdqBj1HmTrG5snhRRCO2etX4JRmxuV2wnni8TtBe
LqI6dALwBuVLkD+1MYh84vzX7eMkW7fDYt6cW05NaAzYdZl61RjgYTyX9iWrvjB/iVwH1Hv5b8Pe
VbOTuCgRg6jrTEf7BwY7ogdKwgGSeXH2AqpS4B+W55UFFsocSkiyLN/wr5jzZnI6t0ai+TXo6UMe
D2VAYnLPfkCjb0n7FGJ/f/WwStlnir9Rhx8MWkWEIsgI/Mz0EE6Ma39hpR2b3Hygi6oSKatE/buN
30xqcLZ5r8CPmJqP8PMXM82+00PV1Ho82gWbHxULVLqIsv0ScgyVQ0tvY36Zkr4OppbSoLBW0AkX
KvijbADhQbHvrla1m4PozrIhcAJScgPfNm2iyLdLriwRkMiHAnkS4pVppT/M6ACqFN+VhT4iCHF2
as/oNHQdlH/nuH3aXsvX+fu0Bf2DkbpP9p/bximJtkUk4pz5q0tqF7GigUi7RrJq9KPF3MPesE9m
y9Pbw0huRxGRCJkiOhc2dqFn3yb3fgRKhS1J3ymuRskmiwR9tWM30+wWVeryz6RbQwoNx8kJbv93
2RuOHFv/xhxYV5kDHr1l6vwoH0jcmsGYrHfNrz05RLW2Npg+Qej2Y68REY6oa1MzuGU+ndfsx4TY
06RBVl8tPb49mX85wncK5iJNX9ePuz4P23hePI9mT6QEPYQZaYvmaoHf7eBKCvrBG6yosZyZ87Bn
Qwdt+WGvWzcoZ7bn4aT5EGrsZ3NCb4efl9ml8KB9ByLeHT2qlQ5kQRMCZ1D1/WlcNKbNV8LRK4lK
zWC1YKOrtKyft0do5fnkqZk9AB4GwGfmx8keerTs9fbmaYGTDWz+NpJm3k3cS35d3I2ZPk9GrFHq
wJ9Dphp60ZZdz8UXi6y98a3y2rwDLsTUt0YDvXKmcYigehUksqyA1hp393CBKCG7L1pzadB26nhA
95qWU5WhN7dzFw9LjXTk2Bkz/mfprw4IW000ez5q+jKRV5ajhh3YC9m5cWXMz/pMdcze9STQWxYD
d98zq1WDjZifjcv2ZQyqiCb6w3IxL1UKCGQyKp7Y7xojBhIu5MX0dm84XBbPvu6tE5fVtV+bYNoX
RSz8rlPBAIeZvjGYjW1YxGwvIU1679EHD7CC/OBIWrSwcVUHGd/6n3OMMQSj7POBtT0Hl2vTG0mp
UdBNkkjzPkQ9j88L4fw+Op6PwlGZWuuPFsqRIMQLSneIblvh+zcsPm/83xVaCYiW+j2vkMEfXo56
af6K+3WMtOeD+8WgEG8oEsVYsu0Wrli77PRs7coKt3n1YsT0AswPpDl4UPy10TM/hdVz+RkmOFWK
kyw7yMKVS1rX08elqtISxuFMkdUTxZclB0sE9M0mhdjthC9bLe7FPgQxU4z+zIBkp819+dh6iUA+
1+l11vt+lWp3U6T9NsLxuX628yC/OgF9GV+GkNw1rx8qrELQXLB60+tySluKk5AnHd0D3ly96tvt
qbx7LeLbgqFD1s30iH/IUKHQ3HXoxpmrJ6uuFQVnycESQXsOrU2trsD4mrPxYTQu7uB9rozEbl8/
9vcFE2duuxcVm5ezbiFftkYre8hgGrc/LjmkIqme6xJcEaiXxzUf9KjY7DacV6pAwcgWXjBvwAOn
npVQX1jQTohsAFhiumIBAnQvVAkN2f8XrNrwm3lx9rmIR9rc901zz0eF95Z9WTBfk7rm1rG2iLu8
7X+6Xq9fC3vXVIDidz9vErFRYS5LDfldeFan60JiTiCn9e2/tzdVkiIROxWmfO4n5iKadXKeFMw9
AaT5ayyXH2uvJ/OinZyNU8UySfZY7FfotZms0/FyGbcm2t1Q86+zsvNcYlpikwLaUdayzzGRfF9D
plGwTkPSwUyhfx7dXqp/acx3LlAR3whggXPwGEIY/sRiO9hPzUsGYagucE81ZACzCLp8oRNZ6Bz4
CtBm8H2Pp4fhYY8JBCS6+Pa/kMxTxDw6fbl6fTXz88oWEjQ970M7A6p+25qr76LV7vYw74fwhi/C
HSvX0RjnK4d+YwFEQzXURh6OtN2+Zq6dv1RWY/8wWIkGBgT6TdgPTpUuSMzT2sCTq2Ese6jbYq4D
2xgDW/Oc0+0/JjlEIjSypiuzTcTZ513/M+0PnffX6xQPSNmnj9/fBGF5oZW+RfP9DLRcCDq+MOOf
dyCpP/bHD+t+83V91op5yXo79X103pWRz/F870vF19/1EdguIfpipDKszda289Q/bz1C9/z77b/9
PnQCXxY8s223OuJ8rEr7bYqy5KjW+yM4btZwPBt3fmR85BmHcQT3DPI3rXYdtp+XpfnT6uuTV6Pp
YOlTMlCFBb+fycMYgqOeTK1plqrcz1AA2E9+gPaGYLmrLwcL5o5mNhC8FzH7pcpwSw6UCIgsnHX2
Oh9TYm5EzK8aj9sqvr0tkv0W8ZDg/K07cBbsZ0uvSaBXTof70lfAWGTrJCIiwabZzlOJP64P8SG+
lF/shwxC8L/4HDiPh6jYnHbpaAe6Cssgm8/h7t5Yx2p2w5YbmM/WPhH/v0rJTvnuBWf4Iili0fX2
MPaYinPvvE6n4cqaYIsPfhXnD2oA0LKLs2CKQQ2szksfR/adi0LUCab2siBWwpgVNEz/aVdZZ65f
p9iEiIwqpSmJ7B3B4jOv3QmaNnC4yq+1+3VZkG0EtHMv0rEbFF5FctmI8sCL5W2Dry2w/RaYiCrY
dzTjZBdq/rx9imXfF2xe7zObgFV+P/Megjt9QFwW2u3d7ii6ZKQHWTD4mhjb5FIs0nYBtj3QU/+h
7+MxQlIjRnAZaeejXfVDLAyGL+ImbT3n9bBhOl0xJF7jJb41KlyXxD5E1CR1uh4NP+t+ro3tZJDs
c5vxjz1KRLwkyxjZN072s1l7uK77IaZuhZTQ7l2r3vxze6clrlDER+oQ75qGHUszOnf9ssdZwQNX
9eyRLY5wceu5PzRDZcCtA4Ng4crgYJu+/b9lcZAo6auvJYV8uv7vynBsKOuCJxO924YZj6fqy+E+
ACf9s326Pdy7lR+cIMGop9Ffqt03MdoE+iq38KcYikhR1RvX3HvdJuvBw/S8pny6PZ7EiYi4SIDe
h8bvMF5W54E1EySztcjyyp+7P5z3FrSNt8eRbb9g6CVm6pICOzT6yJt5i+6eVzMbU+YVrmLp3k//
Y+0EW9+RY/X2GjtlPXtgMy1jcKSdwXUTDpfypGq6liyYCJNsakMreWPvZ4O5wUKfASOLgP1Fx26E
+q/icpe4RREe2VG2d+Ww7+fJ0xPGvuXWz1HrYqJ6Q0jsRURH2iC4QCeptZ8bUqUgBn2dF1dhL7K/
fvz+5h43Bo4OOeR6z21RpHyYY2uAUroO8QbfxjLdPk2yZKCIfBz9ziLEwFYbSfWyXYYrmvgTLda+
WEd7OHQKTqpqm2w+xxK+mc9gOLk2cBzcpj6h0Dz16BqOlF0tzj/M4TuhgghzrFp3bKcOLQiWtdj9
IyRzq6k+U38HbuSyQsmz6kM39zl5Wtpltp+8at34g501tve88cWwAla1FlICqFLr+U+fgE4smDzH
cn9u3rTbD6RoCvTzen1N0eNAuqHzAtoYg3O183Lt0G8yuqt16rPaQKUPzoeuVThv9bx496u5VgSw
j6xs/C0Yd0eHGGeFnob9r43kmINuKDC+jQ8mHXckbMy8Gjw9bAuN0C5mdb8t37tBq1kIFKlfPWh2
Tfmj2Rr5Epn96rmh5VBoiwx5vVoof2Tz9LBOWTGHelPP9CvYq1zjbmk13h+H357dRx2BSImWnH1g
5n3ez3MxxnZGi+HF1Tu7CAfLhdphoNXbvl8KjmIFRBy1bMiuBq8c587BM6w5LQeB/JPZzaPdAaKE
nt3zPtGO3Hc2s8wt4PPK8HLduG+YUG1FvvTTSMEA7EeApXnrH4gfd5MXrKVXG/5Tm9uF5USrNa/L
67TyYmFhbRZWWQXLE8TYVz1EX3zQdfa3piXlXeFOmh1nuWfNPDB0tED/52Wr4f7WvA4EJ01uZOPF
80nWPhWk9so6nhbHMP0QyEt/zUKEtNNyX3t9Xl0RYKDv1c2tjCd+bZKeBro1MvNUkWbpLg4afcx7
y9F2pEJ860/VIftlFiX5VOil+8N1qO9R4FEzbb/65RgV7sZfu8wpwnGCx77b+sbunMBv9bH6QkxW
oyJVO+tO+mBvRh1lrK4eOFCnY8F3tDFVVOsSf3d72gXz0Or/j7PrWI4bxrZfhCqQIBi2TJ2kliU5
b1gOMjOYQDB8/Tv0vIXMEZtT2tlaAE3Ei3tPcF6qhsXV4BuzGBW8LqndjNMlp5Tr6f1YyM6864VZ
qRFwLhAcJ89AlWXK/MjMyy5xx2nUjGvqpD1zgtrJGsh3Dvmo+NnqxsgOy8HR9I9QhnOqTy10KszQ
NBw7D7nGFdjOqVZP/GsGAI6VhaSNm1G4k1Y5Jlako3j+0MuC5XUYpyo1IQzKqT1Jb8gGqtrAoHqC
J7o+103zQygxtiSgjZEI/KzEEpnu5p0SxrdJKegCViicoeAh9BSClkp22VcovpRXVXfyqlRT6Ye2
rNllsiM+BCRra9v42KYWFoSvNz2MDy/SIc00haAZAs0ZVHaia7mPqv6MgFXgqaddcpgWzxjsQqu6
3uPVRJfVDaj+8LmyDWr8tvTRhO0vzNfa/jMIl0z4kyRsSIIydwYZgn+dNpcOpIvoK0ubdHyC51JV
fDW5aV27qXSWSmZLxhJOcEmBGBAVyQQKTlXVmBVI5FHcGJfBNMdliU/GQKzha0krqU1XmSpi68fK
SaIi9yACCZ9O14RutsF8PvW9bXgZmwnKnFhEug27rSrvYBU+S3C8Ot+ZW9ieS2HN0A1KBJ4dtWcb
EU/xHqj6mD6yvICnqFfFczGZbi4A5mg8kRqWkQYopwEretQh5DcZIQFzlcZe34s8voLZV0+DOxhM
zXex4ZhDHCxi3hOCkNxhwPplnV3LlyaC9EESDtIyjMQtR6FzGMXg4LcBUDFk6zwIPE6L7zxBWfcr
FEYz+sNanOd7t5U21wBRdiY7P6XtFDW6S82GOb8K2bLqUZIkBUM8S4WWN1gzCOIOjaWVsDMmetTk
rUsJmzM9AJi/s15on5SpFk6aNU2G12usoQQrM56E7jsQxi9tkPh1xpB3BOqEhyUtDRQROtiYhXpq
TdpHg2LxuMpoTZq6pgHvsQdozUmtD6yyKYo6rFuql2GRCIFzoOd0wIuYNKY4ck0zrOdkSgz6E8h/
q+w8JzOstnC71qrYWUVNaT2abdXwb5ajKQbT4bac+5coHZj6Qceow5Gm1T2Zchf2HASXV6Ra+NVE
cOSBq6rSVWNfRwvrEGoFkdRPaV/EnLvpLFJoFSAHVLrGVI/iWibd3H6dVGbpXtLZsfGLJg4G3o0L
PXXwi7Kpp0i8SgsmeoHp2ANWvmXbGtAFdhvjfAvMsTAteInZWswutNZzO8Y1MvQDRBcjBLi6208N
Id/rhuTz2dA6q/7cFJVR4ETEVfc9gu2ZSM9YLlkx+TEHfbK5zCNYXic1ai2IcbjFBuoy6kj9ECXN
4CSeLAzbmDFH0EH5MxsA2A5uO0l77AM+AmOcu6xMKEeZD2aF1x5C1fqyv1j8w+R2UuO2lzgb5CFF
qJk+KZrE43PW1LIgIe/sjjrHqEi5lQUW020EQJWg3fQwxGIuWiCOcjGRuzklOXFcZhlE0UOD47qQ
/jgRISO/aDQ1wEovjXlee4ORE+3c1bgJ4NaBHDIBBTbOnUVfOMvbVrvGA51aoJeIQinsoHVNk36b
aRn3fUDzsY0iT9NT3lxwmGf5tW1GmxHgL1jDiz+Fg9dqE4IkECUfDatmODvtdJ5MFQLOK4CVMmuo
CLlCJPr0c2rmur1Eej7Rc9ZAJeajgM62ujfoVEnqySZPOcjXejUJXM5jxuO++mRBbbxjvorrCJrV
qo1hC+k2A2IeyD7H+qSw0Snh4qsCElQcar3rwQPEfa0L7GyLdTYNeMZ5pHmFShr7riTwh+Oeo1kx
lZ4oIi2+KMmsEko9ShO1csWYcP48WrwdrgNv5vxjnozcOOkDb+lZMK0an6eeGQlI+1M65SgXx6kF
IliPKf9Z1ojzDggObLgmJmMxwPQ5Kgwt+6H3oBRB5Fk13Xxf2FROf7I6G2bh6jqTsea2amyrlySr
qfGTJ4VQi2jNABvpvkUA/5Li1LGw2IquAwg4llnCGlfBuS/+Pou+yHGc10Kr7jj8SvNnrlsjROYS
LDkNYkMxHTrizVPS5J8NCdwvnNYRYUdj2EGwKAImuqi79ge3BUkuul4I/OxWr5z+k2omi3+YbJsW
H0bcaOQIK0sNQVjexQZ7pGNcxX1omgnvbSiEzrq8MNOZBsuTCF4UBCgENCYDfY7KSXcjYFisr+Vg
auSjpBAnOGsZM+zPhqWZVhg5TjxW7oB0N3uJu3J80B3qDN+JZjbZBTOcpV/xDSZ/MS05kae5JYLd
a5qli29Drxh/QYp/GC8prWLtMtEl8M6UmZBLwYRoPzopYrM7LrGfUfKYqSo+zo1Ds09mmpoSbtOq
d461HWnkq+jTqtVce7JwA7qq6+PKzwRCpzgUUeTAfiUyOiPFj02qaBKB1GIUON2ezQgh3KrAaPzq
CM73s97YcX8dKiPOA2fkJf9etlQbvgKf08vndmTEuU+qkqlrNxDunEwhUG13B00Z9FzUfdO+DIPd
4751nLQsToWICDaGZqbZp4UGl3zRlNKLYynRk4/Lt+TPSWI65PtgskoyNy/aeHoscP3z1K118Moi
f9ZZLX0+lMaS8s3xRnmoYTYvvul52TuVi8ZH5kCF1+pUE3RFM7C7zulxasPluO75S2vZg/hRG7WV
ftRLQ8S2q0SUa6Xb6XE+Qe0KAu79RaREZd8RgbeXgiZmFShcASX3Ug1WjbrLzElrr3kOvutxgDMT
otVIUwXKb5Xsx2/ZiBtl9nN9JOSzM/a9PNiJOTccphMQMjpRPELEU5Q38/jHhD+i89PQ+VCFcAPW
1YeCpmr+Q+qZZVe9VNjIfe3o8q4iqio92U0x1rWDn3GAsRhrehfzqJn3ojf19CuEkiz7kgp7pGGW
tDi2vN42o/FY0STSZx9g0Lz4gEWFAIVKlUEh1QB28DN2fCb8WcZicDtbjOI85osk7yiMvjiNEx+c
DwwusPLcZQObf9VWi4ChqvOOH/QUX9XjQittGYxmQ6cgMpnlPIkkU/2jg9BRBtk8FEU4RrKsn8vS
0uj3cq478+PU1aZyo75T1rPeWkPxNMDZJL6HHJmDy5Xms9P7jKdy/ODYqs0ussraofEIDB16v0mT
TBxINYskLOts5J1PsRK0oM3rPrlUEnvjzASFcDWu2zK6SyImoMKRKG7f4c5t5KlRRZvgqsfJlD5B
109XUL6U3RDdjxHXOl9HkF1c1czr7tTjnHBCI+r04jplqWrgNNqahN+R1GRQ4ZnzqTlwo8pHvEdn
mwH6xcdkuCg7L42fDiJ962tvAdr8wNIWh7Tb1KWhPVD4NKtDi0XAf2dGU/+YK0ooRl3Z050qbGYf
uogUw72ZScP5PrHYKQKcGDrAZe3fSGSsLPtQUl2wCyG4g07UAMhNerKtLfkyalCSvha50OcrTt6s
E4XXk5Hq2YlPsUFmX5lRKlKPmFxD003WaLp/OymykWJbsxpnvO1G0M3I0XCsbwQpy3ueJrNfR1G0
VwrU365rrJmMEfgf0YRX5knrkQjtD4kPrCXiG3YwQ3nPv+l7qbytrMsqlcfyqOdQLUf6zvKs3sWL
ya0fMh8S3d8WAGlVuXo4HmD5tTN2b4sP6s6a1Fh1suxHji/7j0jqfGzrgH5IPzW/mrvIbd3FxMwO
6GNydvzmXRw3dLqUrF7llsp57JKSUnrCyfqSGEM4SvGkp/ajpewL0iTnPt6zktoqhLAVaCo2lOBl
h7Xen41zHTaYO/ETxZALXNrGYEliV1+mpz1rjI0EI1tlAfHIHUWJcP2Um0h3fGymnXrOxrpYeyTA
uNd0UmbQU8NS29N7I/V4PjykpUPctIKj2u2t9DbvGTOzyvpNozHnFk7HU3dWX8sF6kGD3utBkOi8
4nn6NmhA9mtnaBnd6eHiKQqtpJ2luDV0qwqAOZmDMZmtPOE8CQaUrEZ7p+WNA4Itu/r1cquHTvWN
KU+l8dgaX/v8gb1LVQ/jtUrv1wIs5K7ONMTAwWQ/SNCY9vSrt8ZjdRS0I0TQimUqpHVSi6ld/en2
JL9NRNGdNVtxqvKmrMcExUdP+c5R+uW1DslTD7nPD923/KQF9LgI5xaQytmZgo2PWZslxDqQc0mF
7HgJ75Ba/dasd0LQ9NX+Nuo0TuYKJQNg6Ny4/9aMO9DnjVWzZjBWsayLMkfDVv49Jyc6PufRTtMb
tRR96fLVghxHDb6RDLn13kx/NwkPJMyT8Jq4lARW9WoPMbRVGFozGUlGDGAJpTxB4fWXEVSgRcOt
pwLNv/b2JbC3vma1cQ3iJLOsuDwhoyPyHz2hR84OcXwZK7UDktyoDq75jKMlm6yy0AVndwPEYEzZ
B7PzxcquXLMPBv2ibGfnCNxaqasd3TnInesDDgtSeNTBgtW6nXLz5nSsdrQWtXGnBuzoJiDPEK84
AjY3uhwxRH2IvL1K6taVviYfGhCHjIoWs47Uh58Kn95PI0zoXPtkBZCSfmBB6hcvBK+mxu0+JMEu
K3EDcbJmJVLA7E3ldBLiz/UJL6ruSe8hQkRP6amH4vdyXYDZ1j2MV4BBvJ3DbDnE36gjrTmKE5gj
EB1Fp4g0UQMPxqOE2hFeY3iH+/vKZRuL/G948WrLQgcG0buFMKLQ76hxLcsX20gCYfpNtrfytoZv
dSrADq9sRzXiS5CJ7WEf1GsXXkpf41+kJtxefbg9ZBsH29/a4qtPKSrlCGEN8oSEGSTG0BWyJdYO
mG2r8dVhwDVlalqL7aPsH/140hRebfHL7R++NUCrezzKSE6RXkLb8BCosjxQmTeoq9aNXoRzAemt
2/1sHAF/ecSvBgjJSj0ecA4czcjypySA7sL7rsG/skCvWh6aEo8/mhI4giNdzGaMzTuRa2tyodRS
bpTIfx4d3StBA4QWvpcH8Tn62CI9/F02HvVbj/jjziragkeuSYdz3uak1YzklPUe+1o9Fc8kUJ74
UXxOP6Crwx7ca2M21rRDrllNBHsIckwT7QDI1Ld0fJc/FBJmq2h9nm1ZTPZUnfpJXTIthfyTZh+X
Stze6bQRt6/ZhmbKYLAEmYWT9gyBmlP+lCwM6tDyGGoCFDzqwV+eIE4f3F66W/0tg/hqgUFufF4y
6+iPq/izpc3IcGptjaNEz68FR8Ludj8bx+GaeghVYND/ADw/ceT0krryaUV8O3b82DlOqF/e7mUL
g7RmIBb6zOZGNgmuMupZIfzB+M/4bH7LvdFbHsLmouJ7MPY2/tbore7+uhZGMZKEHEdo9qbd2ci+
23Xpz/ta/8tR9cZttWYdWGWcs87AelgstxZ3VX7F9lz05pZlIPjOunt7z9hrwgFH3S4ucnRTlUFv
C6QS9mhVb4sp6PaabtCJqEeu/O8XaGEZxEHPvUW3s8KDYVfyZAPnYq8JjnXKaNfP6GV6XI4yEZLA
dp46f4SiEzlFrTeV0H/cWWZvT7u9Jjk6qlclcdAZ6YU39sO91IaDpvS7DkTX2yt5a0KW6/LVvozS
vMI+jPnRKPMIHq5F9uhUzrzznthqfbXr+xzQCxQTgLDvhy+TaO+VNR1u//C373N7TW6EJNCk4gF5
ZXMY7izoBszTdOT9XmJtCQv+ez/Ya3JjUWTwZ8jUcAIxJvqeX4G4DmxfbwP7mYaLtsS7/AOwbFdb
mxe26WhAghydCYieQegeJ+pQ5POvku2ph24E+ECq/DvLdVQIYJJs4who3IEtSOsP0XER5Wjxln5f
isleExsZkvPIbxLjOCYEOWdaN97YTjtMkI2tsCY0xvbIzJJExhHFHxUatX4vByjoS51aUE3eI6S9
fXvYayKjhTr9AFSJcbSU/gM08mdF8x7s7EgDPLa74/af24t3q5/lK1/tOtTLW5Yw9CMGfpytJ6O1
/AL1t8T6oO/ZcW+N2GpnFxHwJLVEH1Vqfne4YrCoheVXmde+40zh7Q/Z2IVrSwFpaKWRMYAveYvS
E46+FlibzL/d+NZhu+Y3FnrR0zpSFKBCLWT+fMzHM7Tnissi8A7m7Bco9Th7GbONs2rtKiDjKovp
csfq3AWwyuXJHpd4a5BWW3zAvtCHCC0TvDORD0hFmDp7ytVbja+3tlCtQwUSfVX5PI4PcezXw/su
6zW7DqUl5aD2iIe4dbKMCcZu807WeGOs/4syRzWU9QAnC0aHQn1xVn5F2vF9V9qaJ2f0XU8QBOZB
VkUgRiFmnjswGW6vyY1dtSa7zSUFSgtSCwEYfuFgwoG0RGlx1Po/VWrvOTRvdbLaupaVWbmwqyIg
CYf6nR1/1AtElKkBs2Yh+dPtT9mahOXvrw6hCEX4rgBgMtBUCCynF6dtcLvlrftmzX2riE1GEJMB
aVrUhIRfxHf5gT1WEIuk8iK8Pez3Zkf6v9/QlbkY7AkddQHQ8T5ENsEEMHBFVyHx2d6LctmobwQD
ayKcTRPDtqJ46WUK4AwbJJ0n/4patYdhV9RqI+RYU+EqAkVcGUdFuKTHImDpQoWUkY1ph/gpTo6H
vdra20lLxBf/DhqgGh2ccYC6NQ7IjZ6dYAihKXfY04ndeIDbayZcVnPNBL+rDNXXIbDC+ahcfMfD
7C2uHPtWun+zxW9My5oTB89JYKQbVoTD2T6o038UwEaPfuOHwV/+N8Yuf1zQ58MRmFzujv7iGQBa
1s4y35ixtWmAJQA7Kjr8AOnn8BCcj/bHPuyEJ8FkgiPqke7lAzbKX/aaMxcBnlpF1d+eqAd4RVDd
/yrcOhTCJV7j265zVofYT8CnwyDjX3trZetZtWbOZUzaBYriAoMsT87PyoNPATTj+ud0V4Bs4yBa
8+YMgws5aaYTwHY1AQShn37fnqCthlenQ2E3LMnyNAoc+Me6ohgiYCfU++4wc3Wrc9OmKPAUUaD0
33B0Bata7KyrjejQXF3p0k4GBuRMFFR5BCyqGh+ysf7SJuS+bsRzn6d7do4b47Nmxxlmmo9MZpDJ
g1X0XP4u5c67b+ML1tw4qpuzXWq5Exh8vjPa7lMnABGuqq8GN7y4SL+/a37XPLlY6I5sC3Qz8cJP
GwpV2p3QZyOqWpPj4IwWA7oPedapunKieyQ7W3wvrt0andX13tT9WPC66g4sm/90TafVbmFAmyI3
DPIzIuYv4A53z6iNw37NlrMcBxXmlpth+Rl2vLMvP4zP5RnSVOkh9aawuEIL8jABXHWYfmb31c4C
2Cjl2mvaHFg0ltXYTXcQi/jeBUbHuasaSEH14QynW92tP2mDG8Hd7AvePDs5/q31vNrvgMnF4DoJ
DKyen3U+gTGZPt1ealsLYrXbjSypJsA0u4M219wreuhrEbP/EhWAS97uYevHr3a90aX5DBhhdwAK
n/pzKbB7BJXH261v/P41S87KCQGIdBkaUR6HufWHjl/1ZFecYhniN+7iNUFuMgDQnjIbDvCfkRu7
Vp9SrzSCheu3XIS75fqt2MJY9tSroJUMUksA/e0OlvTs+2xZ0ZCLh7L6LK7WQffpsdtT19mIwteO
AtEYGXVkFN0hqfhdIYOk9mFg8DFVxun2nGxFr2vSXDYh52YTfEwB8sgv+1yeSZB6BQ8Xicr6sFeK
3FhZa8+AQdOZbsllzDQ8VRLHI/bOHbhxkq25crYGYH3W5R1MDvJznzwjy+/RJj0hkwwq5ryzM7by
AGsgnY63M+p3+ACDnSOWX+NsRMFW3hUjve+Vcq3iD4h3QdRbvzOER1l1henCUapyJ8vxtwz21upe
7f7YLvqBVfgBZUPOIv7pVPmpmQxQ5LTU08QfHcjyMZ0ubVPtSeltbdjVccBNxvAOTDCW9rW1z0Py
ISo+3l53G1fCGlrX1uD4lqzITlTgcvPLClwYiLuC8K9gshuNE9hjOyO31dVSMX21XZXZdymxeRSO
cdbd96Uh3XKq+ROthPhplVYCW1M5nmyQy4Rr0Ujb6Xdj767BdQlHEq/jGQmZlSDmQzZH/GISV5A5
7CzKjflZA+r0plOM5eih1cvCT0DnyAqtg7T7/L4QZI2s04UODoONDmD+0iIVnLf3k3q5vQL+ghDe
WNBrOF2To7AIMDwJxxDEK+crHI9rn4BhcEJHd+Iz84aTLYEpD4GufN8V9F8GAjEenT1Hn0X9cRxS
l8X3dH66/UFbs7FcS6/WmRQORcwUx4dSj/r5nIKK1Lml3cd14PSFthNvbvWyPgbqEfyBUiehYx0s
CNbkkJ/OdtXQtlpf7XgyKy7NWiOhXU6uhRM0TwAjqM33rac1uG7QuUyrpXk1Xok8qvIlz96329Yg
ujLFccsGzKxpdAGbHQ8ekpe5hb5L0+4sno0NvUbTDZMVQ34Tv74T3UnUuMNkhZd850ZRvYPlWs6k
N/bEGlcHd+A0rQzMLjNK3xZftPFHJKnLp8FD9Yoa0861v9XPMv+v1ipICrj4O/TTzN+drnVbQ/Md
6yw7+6wMAGti//ae2BqyJRx41Q8yqn2fFhMJS3360rSa7nY1ZyiKR+UV5t3Fzrra+hz2bzdlNFcx
yvsklPHcuNIwAsG5g2IDWMjD2B2gY5K6oD3szNLGLlkj7ho+mwuVnIQ6ONWi+t4Cezw6we0h24iU
1qYBTrvwBnUMGbQUZWgyEMKaDD4xt1vfGqnVBpejKRle3FjD4Lrk/pQL4suItU9MNAAOMVoVEgKO
1Fr4ZXLPjmhjGaxRd5qYdAalXxLW6pkwzS+LKxyHj10/7qyzjUFbo+ugU4zqHFgbYZVYn0bCPhpx
dLg9YltNr6L9pAbvSyuHKNTnDJSRIo3/RLYDI9P3Nb8M2asdkpu21cV9G4VV/scao0Ut0tyTB9oI
jf8iR161TWIjlZVeR2FCTS9viRbKNvkTzyYk+6bm3Mo9SMXWk2gNm0vyrI0j8D5DyNEgN9hRDyVr
X//4F9qoL/7O79sdf3/Aq0+ymjlNmFZG4axm9quGIxBo3yaEkd83G6s7XDV5kWhgyYb5SF+qAjlO
zM1O21ubYHVzz6JoaWSh7YmAKECju1EaCwVJg4gGlAtvf8BWJ6v9nZnCLPnkOGHCBy8FrolO+R3j
0xUA2/B2Fxurag2mG5HtUmwZozZ61DPQUU517nhdFJbgTt/uYuOUWsPn7EhIB9xKJ6xLEDpqB7qZ
VXdm1XyIDfNHAqzIIkS1c3lsbPA1hq7Rp3Qh6Duhruw2SIzSi6e82BmsrcaXeXq1Xo2qg9IAQeM2
DwmkG2i0p329cQmt0XNQr8PWVhZa1oyvrYPs6cSbH5bR/b49B1u/fPn7q19e54MyrCLGnVrkZmCZ
auHgA1n0vtZXNzbjpdkmGVrXp5G5BXtMOxA739e2/u8vd+qZOj2JotDs69gfMsr8upn6nQTfxg5b
6+4mRmL1aiRRmHepD9Z92GX5o2kYBzMWO5nLrS5WmzgaNBN45wSDIxMo/PQfNCd9AK/dj6De/J4x
Qgb23zGiyjbTiWGMIi6mQDFQMG0rTncCpLePCGuNg0vLyqQEAsWhZSHfLuUnfYYGWwN9g0TBSUCI
PejY25vAWkPhxqKfdEBMSAiXS/gUhH3yI02/vW+IVls3axsrLUe0Da0Vl3UXau7dMlu/evn7q61F
2gSyTDlazsg9kaOb2j81yF3c/tlvLx5rLegPl0K9q+0Ki4c5R3C575CCaNwYsDHwnZudM3Nrglfb
N4ZBBKRDchJOfXLNU3bviOTzFEEaBH5SHhj34e2PefsQstYQODid9GU6l3jtdppLWBYY8n08IwiT
/DsJkoI7jRcunlpT41XlT5IdTQIFqz+ptYdw3vr1q30MoGY98kwgKpUVXLR4qKy9AvfbN6S1BrpB
YSlpmwmzHNHaz0CNb8mdymI3oh8q0Fm0/PPtCdhYqmvMm97TgYCaTsIUJTTQujl4t6OK7mJhlYfb
XWykVq014g2ybVUrGWZiqdXzUDuW8RFk6HvbpT6UxXIX4h3a79udbUyJvdrUYH1lUdMtfbVgmEHq
Avz/4H1Nr3a1RgTN2goPBVEVxZF1bXLhVLzcbnxrHpbveXVkMN4RQIuRxKwH415UaewOESRI7HLn
sNtqf7WhWWvMlh7hSOqGDim4NA3nEoXffBdPtNXB6lKOkEluFcOCbfpPueyCpux9CzI5t4dnubb+
O28CX4x/h6ewulJRE8s0J9zV68SVRRiD55SY1E8Z8wioPIOzM1Ybrx0oQ/3b2zAbeQypCZhlPI7h
7BtBd7D9+broBY+HNNzDPWzs8TX2DeBSxdsegTUod/f2pLwOCk6zWX8y0vQXpMwadyrGd1VRrDUa
jiQQAswafBKlR61SQQS+YgnVrcpwPIGq9u1p2uAsoP7678g5elLOkcSLNDvBeCQ9pwHxOuA6QoYa
Hfy4fAMKK/XdHutuY7evkXK26iEYVzaI1Rj3rKI/DLDyvf0pW5OzrPNXG9KZMnMs0x4vXqi1D0y5
8DTF5ARMWq4GeI+092wkt5abtdr7jgVtF4dhbsYH86B7y3KL/PFxCKnfhPvLbSNwWAPmZCta4lhY
bv3MA7t3Dky2z10PEFhc+7cHbfNTVqdAVVngYQlMyPiw7BwnLMLInx7YgXnmMQn2ds5mP6vzgKRN
G+U5vkV7/s8O1Y7QMboO4Rz8L/1shEFruJwaumLubaQ9+t55BHLbE5B1zMsm0BvwmCZt5z2wcXau
wXJQGYRM6oRRqxrtONX5U4xAS8Zqhx63sZTXWDmcpoMFAnoUWtpdLcKy6YPSuRQW90wK/ZM9p6mN
UrO1xsoVsAtIqEA/Ig8V8IXOZdn+ZR5Wp+lEsflvL7Ktz1ld8ZwV+qShCBo69vdqOFfyU9cfoTTl
jhZwz+p9gdEaDVdryaRDPAeHM8t/WGnip0b6Jar2AuytKV/v+YLLJq2R5xr5LwE/EeOXlfy5PT4b
cDprjXWbKc0qoxY4uqgFMQnIdlZy8J0oP/WcPRDaB2k1/Ejj+Y7k42e9i447HS/34xu39Fo4HnDl
mEALLArjJmwzOKRMw6UtTzlEvTJ45N6Pehxwcrrd28beXGPj4irVIaq4jGBFPYHKg5peukyFEBfz
xnEndv2blX/rk1ahQI5HIfAHuAb0Fkq6Am9oT7PVD1jh4WkER4y4Eo4vq/pLk89fWih2unCm1b0C
8kWeze3iDDRaBBm1ovKHpIt9Ysrao7mBotII7RfI41W/IuSPft0elGX5vPFz1/XPVu9QgQO+EZBh
C0MtPM34cLvlrd29FhLhMRIUY4ymF36P6aVBB1bqIqgftAcz85jYuXg3O1qd7UabmZqZDfGhCYZA
D4qwioFR7v1FKWCwwz056Y1jZG2ZrvQaDjoFusF3KZdXL1n3XUWA7qa/oZ4UNKP6cnvkNmLXdVE0
TkqIS0aoxXUa9HEb/nuc2wenImeSI5Ad6v5AtQYTtesrt9HhGnKpxhz+lAPiCYPWT4bo/KFh3+zC
crnMTnUvfANofIhl7lwvG3HFGogJah9VxMRdjPrpadKkZzoR6o7WQ0uS59tDuLUm1ihMgczG0I84
0pY0pe5AGLqD3VB7kd2h1TGYh1l+YsmjHqOsNYS3O904otf4zD4bE1BI0OcImm8NjAe1P1fZENxu
fWP58aXXV/FlnYM8NVe4xdIqmt1ppD7rIfY5wgG8qtTTILuXtE3fuXnXCE0FeWiuRZij9dXMz8Ux
D/fi8a24bA3JFEY+QBoPS29+Vj4cAelfxvd/6kTZ5P0P2l3LafDGSbf2MEjsWJQKCnzAxS+8rQxP
gGcLVNzkArUufW/dbfWyOotIOStIi6KXqYYa+aTb3xgvcLybAi4GVg3K/2KgCgVnhXJuRA72BP+x
FFy+vXru5oiuLiCrgS4U9F2jcHhcYqr/r7x13yBD6/1PI7pxdazRm3PdRFGxVN463XnIKyfU+n7n
qt44IdbATUAE4KTeIi6wk3sLeiwj6KGACWbmzgm79dOXEOHVXirY9P8Bj1kcpPHJIXvTvzxb3lhk
/wXPJE435Mgohc7RPEDQ42j6+d2CLS79fY7JxnG9RmjGorWomnKkfqJHqtsemeGh2U4ubUES7GvX
aaEcCUDw7XNnQyEHytb/Dlbf1jypZLokN8wDnmjd8iYHRCtwwoXaRBA8BZDPxfLi6f9wNGycpmsY
Z1tkYLJBDuKQNcQf5sqlXf4QdfnOJbS1BFYPz8muFe3nNj7kHO8N0h9r3XrfPbDWP0ynqcvmpkPT
2ZmnBlJQ0Qkc68ed+dg4YozVBq+GuqpZBFgZaP8IQ054prtVkvpG+8GOBp/BiVZCiy4dfYsne5H6
xsJewzMHOdVVo+ObprMWLrpB7B5G0S7U7f3C2xMv2Tq71lKHdSxM1tj/x9mVLMetA8kvYgQJkgB5
5drdkqzd24Vh+z0T3Pf16yfpmYOMJzQmdOqIPgDEUoVCISsTvSBSdPzhh/XnNMj8ZIzXcMRpoHri
lcUH/8FiZitNuwk9LX59XoM/RCOB/rBFNCqeVeOR7DERjsmAxDSL9RgO9AKG6VvvqCo+ZUYpAjGn
weWWa6Lp+rYbcHmmdUDi9asO5sH8vr3JMhDnwgkg3E59F3XJsa1wzdI1EtxBCRLdpSgQ1g/hGhhB
FvaDnwJZD2QHAnubhao6SsnsiQA+fQRB1m4DXee29Reoj4Ru8jGeBuiD/O3SRjLzA/ACSNUEYpHd
8hYH9J29Shn6aOadU0AE7YFHnSfJBlXUrN0asHdrj8683EKGoPIcx+QBGLg+FhSK3HjESqqu69HT
XhyqGLl7M2fs66Lzz7bbI46HMLjeWYqHbgninIkMebg7r1rlHGDZcfxeZAuI0svN9osUlS3U1l/B
o53j1dgZ8ehnaOfMqVTAZtmMmn8vWFKOi97ZDHthT2jQbrrpaWDXzAfAp8EOdZo25/N19yo5dkQo
H8Qf5hIP4XjIhLBhFdiFvX+xBj5+XznIkoPrnUjimz/JgzfxBwQrwG4/YSITnX9tSnq7kyLckt3v
2KAIRWRdCKdEvu5kSxuKLqoc0DfW99m9W9Ot9Wzdwl3IzOpi+tBwIOD+9+oYS5VSneDx1zDrFz1t
whWkDplj/ESBhOI5QuIMRMDgDJDFCIEjLaoXCtkEe37I9fT1+mpIllzECjLDdFqQcmNzpXNkQ8rD
XJ/s2lIcnZKF+IN2f7PW1jRnC2DCeNtHHKORCfqhvf61Hdp/ISCvqqiT2IdIuMf6oRrpBIxoM2eW
Z3ddG3Cz0j3NbRGYWZMVDWmhwljI1uKYxzcjMga+ViOegQF0aR+dqXjRTBXEQjZZR5dvm97dxYYU
Cx4FLdLF1dqsobOjMKwcSBEMC80U20m25II/gayCtR065ZGtjXf10v9TDboFvWymgjNJbut/4o43
A6nNbHctqCDg/jxTXwf9sLfR1PU3TrQQ8o9P7pLYnrUC8Hd9E8sWRbh4JstIOCRYsImhNARuA+tn
ntT/fKxtwZeYKW9BXw7QRb6VRpguFDJF85wpHjMkXy7CB/NkgO6EgakC08D0GTIhw9OYj018/dvf
31H0P3gFs95TVEGjDAC4xKm3ApqYgbETiEyp9IIlm0kEJ/J86oa6QlFMkRqRVry61T+QSgo/8v1M
BCNW24TbxAbfOtik8icIvXi9U24+OMFRE6Aqg5GtwTF7b7brpuP7y/SwB6O4cRpUYxL2dH0Aktuq
CEtcXW0yN8Asoi6Z43poTmYPcvHWPNkltOCs9mnOdn/txuh6d++vN9OPEb4ZiWHqWtmC/DICvf4U
lVPnogiuD1Bt/NLmKsFYWSeC+7AhBUKLFYvSW3jYtTkOO6jJT1k8AH58fRyyFTkuYm/GoTGEp2xA
F26e/tPm2g9t/Bi9NBMBi3To92qFAlm0QtfHdyBucCR6Fd8tOYlEzr65cWawazLgCDunfdqgrRaW
nWMHZHLST3hVhPD9VqiuCO9bHhVBi8ZKcgCFCJ7zizWg3XTScgifrbrC9iR0+FCH+nsRoB00ZHig
1CL90q2B+bWgQFh4ZgCBoqqDuPlw67KbH8MMdgtVRlQ2pGNe36z7BDB+Rkz4WpNkUAhb6C/LbS4J
UyEx399XVKTv05t5R1E3hjTb5b/lMLKIWZQpnK2s8WNQbz7e6UCfnllH4910Kdl+WdJecUpIQGFU
hDFSsz2klOHI26E7jwvuVKx5Qm/+xLUgXQF73pOXrNXiDiQGACNeHD7drY31O7MrxTfIhieYfb3p
0EXjGN5q0C+cuw95oVr29z0KFXGNeYXno/6YuXYvzvZcBby4M6b5Zk8Ubvh9uwR9399LA6PQW60b
4Bd7HlicNBFYwiPwdxogPDAXryq4wgPLdrAQLcxuXvaTgZ6gcsQLb6FtEZfl1Idz0c2/r3tHSf4G
NTF/D6cADm02j92QVMb3fZljrYXom6PpEYRZQuZs3zvUYJcN3bxch/KbDokQh6uUHySrJYIG+d7W
kBmFc4b6l59B0nKeXzskqddVkeR7P3ykjmBIGulbreqP7eCsz3XR/yyG4ikzIMyTkcSD1KEPQVD/
+lxK1kuky6tQRl63DtarsLdLXm+flnkAkqxWRaay9gWrcUB7XKzuCKdAtdqrreoE0EdgdKbqyUNi
liJJHp37egeYFqcA0F1evWiF50AW+/rsyFZCsBsOEqBthAxgZGjLHNobe5yG5hV3uctmToAJT3dT
omkK05EYqYgjBE8lgRLZ5kb60IQLL7/PC9E9dH/XFfULpGlVSX3JmohIwhaSfFrpjG5U6zS0B8gJ
Q6at8vhu6Cotb4mNiADCut732bHhlxPD8iy38jm9WCU4V1SAGwlshYrYQRN6r8OhRxWlFcRZ6ebX
lovilCboOaR1sx7FhWkIPFakVVno9PrP6ztCNnfHgN8cciC3hwyUg4FN0NybtN7bIW3WdbviDJU1
f/z/pnkO9JjBMuwBx4ps82ezPDuJKqiUuU0ROVjslC2WgcY5Mt2XOkrO9Rb8HydKA/Eiprq2SHay
iB1EvN+ybkZHq/HvlKGiwYUk5tPCf6ZERakoSUdSRv6eKQM5GkZ1rH/Fc8dLeKu9lsyB4CBqrPwS
lat3I4dCZe8wb1yhs9qoplE2OMEnbHrm5G05Y7PtbZx13OuTLNLKz3P/VPKv13eZxKmJSEJrzQ3L
hkBExDXyAG3FC+pDFBtYYpkierDmKV4/9wmfn+JMoUHVgbBtXKJ5V3y7ZH5E/OBasYWPJjros+8V
24ItyW/mpvTI9KMpXq7Pj2wQR99vzERzi37fWsxPaVh3zTg81Np80ivgYpJW8UQo60IwdLtDCpib
6GJGyKTraZBpy6mH8u1SfezoFTGDSGhOkKAd3CgzAOPlW0zN9S4nKsSbZA+JNHkFtZJ8gF52tEwZ
yn0Nby1+XZ992QoLZ3rmgr6rWnqUSEKLh6SNP7J/qMvPzWYg9lcl0WTfLxg4pFFXBA6YnqH+t5l1
EMIoPl+2soIBl2ubpqODhnn60Cy5n6zPg/toA0B/fXpk7QshsOuaEMiuMD0Dd4BsKk4aeOv7sb6H
Pu6HMphUxGyBsz6HFj3WdgaJOYlSAAQnFfZfEvOIAC09IzYEcNH2RFNw8I38UlDN03IdwKn61jJA
P10XNL4+V7KLnQjV0gv2Zy1c3Hjbm6q1fAqZZN1GcdHUPzfc8DW7Omdgg4O5+24HwuWxv52M9hvG
PIfXP0I2YsHUK2KDLqB2sWDHjXjaDGACbG0/kcVxvHHHjtYgp+y1fbYqTF+yt0U4V6lNFaih0GOP
K8rovECX/fpQJKYpIrf2HGKhNUWBcW/2t32VeQ7J7k3biHcIXUDSUDFjsuhLRG5tRev2fYqqb70C
mymqbFyTeBVbUW1jPu/NFOwmVKp3LaDFfGvtnYofUhbDiECuEicv6DYwQO2mvT3UDjiY1kqIkwcj
eAVUCIH305bQ2fz7fNlNdzf1ClEe6y9g34jK7Xdqf96yh6aq/G648FLxqiqJ92zBV5QQzKa9uyDe
c790zg2jFxfC29f3gmRbixAtSsmKpAkGsdUPRjJ6DXjosBJem4Tgw/dXQ3HgSyZLxGvVXAexcodo
D9xxqDjMW2/T87DToFmeQQihLT+1Gv0+25Bquj4wySYXGffGAalL7iL0S3g2aj6F2O6XSU/Wb7UG
qW8Pt5o88XvdZo/X+5PtdpGbCurYUL7pWhc0E4v9QrOhvC92POils70GEKXPPZCHDT4pJiSEmTZi
FrTh1LsgWL/+BZIjRaTuoJ0GvXVoNkfQG481swEGR7eX0EnHzF9qVxHySDajiF/j7tD1ZMe8DgU7
DQliHbN9mmowyV0fhaz94/83UVtmaGNl57obNSaQ7xMxn81t7X3UkipOE4lbFcFqXeWCQ7LETqSs
9UaKC5qr2AIyWxJCHrsFaHAb4e+mufhCy8byof79b7GOPpgLfoHs/gG8si/Xp0l2JorkgqASyhcL
ytnRZus07szNRG3kZIYraI9DMxuK82au0JInrPGnrP6xVG0aOZtL79mS90EKOXpIRRe7onxfNquC
M8xG3QL7L2Y1N9PnJrEBOXQ/VvtORThbXTQAw47YElbvTF6/bjfLnj/RrVBsOcm3i8i1apuZ7uzI
DCzm+EKr+UFzdIX+h6zpY6u82c072UsyN2DcQD1GgsoOU/ux9MPy7fomkPg4EaLGam3c9dqGrXB2
O9n13TA0j6hdvdm69KG2xi683o9sFELsY2ZzS8oGe213nORFX0v9OTFxqb3eusRviUA1nhmmlpkY
xUSGT/UEClzWf6M8eSn0QpWOlXgVsYgFKuRlT1o45y1pfRAcPa7FHIxL93x9CLIJIn8vc7ss1Z7O
aB5Zxair10uvkfP1pmVfLhgWVDrLveVoepwMz51j3v20WsWhLGtbCCxWvejpbFQwLHOkHopksvPM
1/2p16kqESKZGbFShfUNg1gMPh9ot9ybWtLg+u1+/9Dc/Af/x7hpgqoTN3zLerUW49teGI+s/xgv
MxUxgPa2a1Va4pKzzfvPOtV/ON0eXP9yieWK+L/RIkhO9Phybal9jUNNhFbmM2nTG9Czhpub/r7e
j2SFRfTfaNVVuvUDg/8Z2tYvaHKol9U2xZHdtkV0vReJBYuov64EzN8hPYv0zqdpP9/QKvnSLFoW
7vsWXu9DNhLhcNU1t0JBc8eiuSafzCVZL3OeaX5ZNSrInWyrCkZMmNYYU4W5ms3V202wWdYmiIau
f76sccGMd52CPqdB405i+iOwiHjjVokHSuIOIphxydncbgQlBTlearxmz+M0r2avq3gI2q0Tabdb
U19yxUJIFlvE2e1j7axdhaIOwKNBSlbqgaWjmm5roXC06YogTbLaIuDOmbNNH1HiFqWojac880D7
tHSqCZMN4bDKN6cy3gEBfWMolFq31ATHEJgeNNuGgkPKSz8Hx6zCyiULI2Lu6JaSqQGIJeKHUJbJ
PEK3ABLnNwmziGeXpQ9VbFWUJLuA/IkU34xKs5ddwzsHyr+q05Zfqu2xzQxoQkXTElPnqcyDQnvN
iOrmKHFhf9Dfb7tL6oLhTQP0D9WCHH6Nq7WzhTtwt2DPCpeNc8UsyvaCYJfF0uW2veBeU9fmfVvt
oMaZfZvxXx+yzD/T+WYcK2vaScswbciJrF7n9ttjRmtVmZzE7kWF2tVIIOy0HAXsa/2kZfpLNe2/
r3+4ZBeLqDibFXvZ16i6KYgDPl8ICaXmfQaxFTDyKi57kq8XcWurm/ZdwVBHVOS76bGB5ND1oAqs
hGRdRdwaZJINlm6wDtvlF7Piv9u0PZPR+vyx6Tmm7c26WkMJWbzDhVjD6A2uFfZjZNY/rEnRvsS4
RdQayx1OWqi0RFVSRNDtyjyD81eWZBfk0e+SrfvSb47CHcrW4fj/zVhQtgUJZZMiiqqyk7vP/6aG
/rHkkqg8CyK01Og13FDcyv5cInXl6S3oSdptUMyTbJkF8217tmXphG8f7eJ+q93ZM8sq7jWwu11f
aIkjEsFqjmbRgTgYQT+CecbayuJut2cT2fRtDfcqnTwdueEPWoRw1g5sJxMzsOpz1vpuAZL7TFPY
w/vjsEWoGum7bEsKAwdrkvqdNfgu+VEOP50uNksVh5+EQd0W8Wp1yqA9QzbUfvrbFhaZjxrk1d/B
b+8flfd1GumTv0HHIQtcEGn515fo/f1ri5x7owv+rKKAH2l60/HLjnq82ZsPNi4YeoPr+zQ4BjJS
q5v0oe7UawdUzJCpLo+SgiZbhBFwu0k043hGJndHfaMVHtQw5t3BpoMLmZKCRjJLIvVQm6AwVLOQ
Q2H5DwC7OqJKcLxvgrZ7/P/GfTg7Li9jhQRHwu0fc6OtXnvQT0OlUmGCkod2W4Te7XuhDQPRcRNL
Dh0gHWaYhmNTvUwpnoWGyi9clKHlWZxw60PPW7aopNusFV22GV26dLZB0dFYl2Jhs5emVIXseT9p
bYuQuxYVxQbDg0jkmFXU0fLCpx1iKsvm4V7oWRXUdPK5DnrD+XHdTmQLJdwS3Nmy6g6cM0BCfwXT
fV/8qpzoY00LjsuZzKJN8ZwUOaCby+DAdPK56FU+WPLhYn3P2rZ5OzVw8oVpnmm5fqYseXb1VRGj
yZo/zuA3G7gGvq0fJ6SI2L5XnuvkzxMtv9VT96Hz1Raxgkvfmn1pwkD6zX3Ny/GzaTVP1+f98EL/
rfSzRSBgsxcNoUeOTiO4ZUyXoejPxXwzba7C/ck6EI3b2saxJeigAoqKb8PXdN9j03BPWTF9cHqE
8IN0xtry4whnZvov66unxLRP16dHtrLm3ytb6mOadTm2ZTH+sArm5SOCNUuRfZU1LoQeuVOBHyXH
d5v2/FlrC1/fzXubqQTRZDMvWGsNFDbtejRfNXPjzWZ305j0W7EtX5DMUQQFsiEIZjvP64oyQKxu
WwxByu1/SJt90TZDsbLvB7G2iPJzCrsjSN0jbZ80mTcjP5Em9g1Z59/pPM6ettd1YENs50OLLQL+
SrO184bDn65zRoJmTeK9qZ/MkqlQFRKyQJsJxgCtcGPFNRTjOWRVvTm9bXy8Yj5ZnuEnnk6g5JlG
pQqSLTuwBbug3Tx1ZoW4YK1cb+z6IFdOlTTmEAyDgUV+Qr3n25jDCcob+/9JeyfZwyJCjmx7yt0C
e9ge4uwQmiRONJfWY6li8JJsYFGElpeQ7s4yByuilV5NSn/CL4PSxvUtJQmaRRActU1z1xc0D4Bq
71lZfSoq+zw52zMKicJ1V3E3SpZaRMTpVM/zlh227pTBQrYfLG1frg9BkriBAuffPnCvnH6d6B8f
+E+lld/xQHRTW/2jw+ndxLJ/6A6ygybhfpG3urcUKmkd2ZiOOX1zqmZjum5OCeOfkuFxhdz64H6M
2NYWJWbrlne6pcFtmTrxSLcEicqny0JNERFXg42j23fM1pqNU8iy6ZPB7d+ohLozqnX2XEvjXrfM
P9e8fTCUKW6JoxSBcpaRrR0dsP6OG5rb7mv6r6b4OY4/J6Ai7fVjp6FIszfoNbB+x1UWVWJf8qKd
PDZlITPrV8VWO46Nd6IRkU5vb7p16hsXS25VxK8q8qWkGQQfjNsm43fURppwp5+s0Wy9nZuhotfj
QHyvV+Gg1Dkr97pP0vPueulpiLXQvnMft6D3P3x5osJBWVcTJLUb9DG6d+4wAHCrCOAkaCKIAP1t
Jri3NmM/ODRGbYITH8wmyW3OPHAnBHW4nWoVg4HEHEVMXWeyZjG3wooHcrExggSCOooFkDUtWPqC
J/8ySVsW7/fb5eDkmGIesJDcjyGJmkDNmiLr6Dhm3rqUiW79tDEas+y11r6uKsVG2cEuguGq2coN
1vMkNu7HABV2FLwv2WtyawUgMjEg0V1eoB6teq2RlPXZIkQu341qTIqExfbzHs1n88ZJL/tPDTKw
LtRFgjxMn0HVwamvZM6QzZxw3uOxJm8mrWPgQoS4wkP1yINflrdifUhQ3C83qlSM5MAXsXGLO6aG
QWcWg6jDy6cQtSpeO94mVJEgkwUuIiyuAktg3XPsNX7W7lnUxYU/Q9t+DjGOKPEbhauU9iMYPMp4
E9qmS3leLvwBVnlT+M2tHerHfKEfV9GPJH4RAXKGXUxNY5RgUTYu5vA85K+VShZEsuQiJm5O9VXv
STbGNSgfWvDMkVlxJ5ToGNsi+m2vFrsi9W7Htem35wo+S6OPQ2Re+I1+Mr+Zz47/uwxrfzoZCpyC
BJBki8Aw0y2ANc5MCtaf9Olg/ani5HaIVh9FKvDz02l/uO7NJCGfSG5Wd7NNbLAzxWnz2cwtb3Lc
QIO4VmX/SHVVykw6nGPR3ngyki4moJENi//3JqF3XhIwv/58MFrxMAm1BxX5sCTLJNKYoRjVLdat
T+K2X7xeL3y+/+qgc9eTb80caVuopf9enzmZWxNBY3jpzDMkmd0YCM8e973Ms6C6lV7oN9p61Vfz
0fDzU/pVWzxLcXpK3I3IdMYcbjUb1ZN4oYHeQg+Ivi7VI22fFSOSmafgBZqclSCrweQl353XDEm5
ixnsJ9Dd1cybL+kDCfBYEqicp2wCRahYORpdB4IhF84NFHfZZ/6yB4bXxQ6ekX8B4TycIYAQ1H6i
MGRJ2CnSnWl1h7JfbPB4BQt9gyOnX6qXvhruUP3pZWT/ZOdW8LGpFNFkFPJBFEKhWCpf9zWP+/tp
HZGoP9Un594Mq2e2xkbrqSiwZHGVyH1Wrss0jyvG1v3uzyAlC6xvRtydmygP1UyIEh8rgsuMxUzW
qi5Ab8T6lynPvlBNxUwv2Xoi4BdMu0Xfzdh6TkEuDdOe2dT4yfAxxUjcY/92QHiSnhOnR/Mld8Ap
cB4IMhqDYl/Jvp383fiQ9zQdQAEap0N1u+T/OhZ50JDEur6V/iDT3wn4TSHgH5o+ydvWwLcbX8Y+
0vZfBpQU9HX1rD1DBv1WS3+M7WU0f2du7w2Nflma6bzupa+XsdM8uEYG/a3ArGhUtffN/KybeTC5
FwvsO3raQyz9ezYukKyBnjZYnAlkrFMzHs05bEGkj9Rq3vt7cknI66x951ODAsxXd//aNZ+q1vDb
MgUlwE8TlMWt8e+iB26jouCVuDuRAXrss2WfprY5F8v3vdS9aX5JqRM202/FzGJ93plYEU636mm6
Lj1s1NAuY37vJBeuf73e9J/Fea/twwe9OfGoOa6Vs1Ek5WZkAEFD+5B3wTZ+6pwAhIveNERZuSJ3
/aXR6k9ZBRE5VM6bJ5as3oA/p0/lfm+1ZQgiJm9mZ705L8aL1pwtuK3C/WQv5zFlHlqbN0WsKZlt
EaDHLMMhBjMhO8G/Z6C90ZvXjP8YXNW9Sdb+8f+bGSFF3rgNngVi7ChC7XPfhJpleJWrKvGRBbEi
Pq/UoJNUENwzhrA9o+T9pvHpmdwfF5r8Mb9TVY1LyCBtEaG3Mx0c7nuexI0DLkZUJOfdr2Y9Zwus
x72zy0ez/WygiCv5wgkoMW5z58zNeEgWD+Dy1HneVWGixPEQwauV+rS1g82d2FnDvIetPliDIlUu
C9lEYr4GLh6KJJkTt8Hmb6ERtM9H4Y+F6QS9bsRD7eW6qcgGIbg3VJAkS4P02Wlv75j12QavRNEp
jmHJgSWC+bA2AIfRAVVLQCMl3YuzpgqvLMszisg929ESWzPt/pTl5aNj1z6vqtxLiP3o7lXsDmPQ
9/m3MbUDhiyUz5eaK44b2T4X8XwreNlA8oBRwVnol/qFhJ2fhpnfgCIUtK3qNJDEZP/gHt6YLF44
FyPtmyluUfCdZ0hj1SBXJkZY0lW1z469+o6jFGF9ZNJc3UFlZVxnnh4WYf7c/3RehoA0XuoXwXJj
qcSPJBtNLOlpurJIs9xKT30aON2nxL5dFsUtSnLrENGCes6rxara4VQS7gYrJQ8g5rnYWvo1n6np
Ld15rqqbjakywtLdJ1i+buggqJ8wFv1CgDopvlc+UCdn63Y7dYqVkdwM/0SabxafsSQZ7AFdWDTo
5sLr9sEHN1LQ7Z+rKVFcdGU7TDD+bEJNqUH74bSUVhu2bR+uhvl5slgftKuuyDrIVke41tBucVdi
0fS0mr+N9JKPL5Z9kJkyz3ELr0TNbbL+/JAzE2GEfNF4g+I47DEIELXpQ+WivhYI6OutyyxfhBCa
1khyEJZMcQN1MA4qZZh+nMU2YgTwCpwJko8QK7jemcR3/gdRqBHGV7fs4xGqlTl77GbVw6Jk0XUh
Eki71WqHvJrwsE5O6dLe9339lVpQEGWlNX7w8w8v8Gb74mWjWQjfp3hI56DYYjKpDhWJYYiUd/qC
ByZ9hMfKNQSjW3taybdhuhl5G2QfI3WyRSAhJGyMMUkwRYV2mwEVXk+7d8h9fmxpyd9zg9R+jmgE
rRNWRYdER6+qLpf4WBE+OO5OZTI8H+Bue+esL5qFRFxiK05z2SVXJLvLrYb2RVdPfzIuSMTxoAJs
0LO8PWyCNFJdpt/PE1gidpCNzpI1NRZ4Kb60CdB7GwPRq33SD7rP1fHYorglvG8IlogfLPK6GgoT
s7Xqhu+UN5kGIh0IxeqJo5iy9/eqJWIF584eh8Rdu7hl52WcTzC4sXrmyRAMxo/rm+n9JbdEhrs1
nUAZYW1ITc9tYGo3Lt50ZxXVsWwpBCt28M5tppaO7x9X8L4MHML2SR+zCkTUrO2iSS/HoOyM8GNj
OXzhG6ehN0Pa6llTnIeCe7TPvbaKV8Q811uXxNQgjP+7eSh6dq1dG90fLndUbQ/ICiX/MP/bcGuG
7Sv6VIEpJCeFJaLtysKk/bbYXQxk8BrY0fR9/tkF7ectqL6Nfh2rXg5kW1g4wOeNu9mMShnk1G7X
bvam7GGby3AkKro0SahjucLpvaKoe0wHWKMVm1EVzqfSvgwBAt24jPOPkeJaIuSOQSw2zQ+TX3cD
ClN4hp5UpDOSGRIZcdNkaSGOyubY6E4bjRYARl3ni4scjGJXHV77vxG0JeLtONW4o2+QqerCKdSh
x5UE5pMRW1EVuYGhiHAlVi4i7+oktQyLm8gpJnizB5q5XtKQsE1xWkvu1JbIwAdOBpOlIM+Js88Q
0jhXblCe8d4FwRPgahHfVOf51G/B6oNfG+/ERaOYPYmDFNn4+MAm3nAcKSYgYQNF2SzeJrbeG8F0
mSspvGXm6AiW7zK+QWwPwzseJI0gD5AMAMsgVBysqI+1b7uKLFw2HuFoh7YYRQEtnsFI/bDRBqwk
jVdst9bwyEeV2K/k/dgS1X41y7by3kLgsPhLuN5WYRpuC56OQl3z8ET169DfKfnJVcGe3g/gLZGn
by+1vhzKaYjz5FfmTuG25r5Bs5DYzJv4FriWjXJwRR5M0pmI4tP7lVesxE7Pz+N5iMfTEnHo7EyK
y4jEkETYHikyO9UmLT+7zg+wgpLslahCXsnai8j6yjCpsTk4LLVsBb13YYweo1kNboz9ZdjmJmRu
m37spBTh9RwU2UkNOcU4t16blPh2SoHk+uAcHXP35hiGDhrbpgEhhQWBzATgd5sfkhvKug2JxxRp
+dzecTbkrrvY9uaARfYXHozYuIZv3LWxqbjayhZaMHlzyUmzbCYO+zKwBwo1519EiTaTHCoi0pBb
YFXoC6uLd1A8WtOjpusBpZfWUVz+j4DnnTNFBBpuszsDTEyxvAs0m+C6lpDMbqQ4sWStC0c6rn3g
B1/w9XYXgDngPD9k4Zz4FlR7Avs3aJhvtGBUPcVJrEIEGw57PoNdBZ3NXXZJnFu2fSfrAwM02t0V
LkOCELBE0KFGzaEw+qT789p3YFzq5/P4pTOCwvV2VAChnDNwX8wzd71FlYGUTCI9xvvGSKZO4zUt
MS4tzSjKQthpsp3vihU6Nuk76y9CDlGOl9O00ro4yZ+dmEX7acoDbkXWL/0W9UC++sFespNFBKKb
1dPMGvS0ut7cGtDTsjxa1L5pf7k+Ftk8Hf+/mSe7tAhfetbF6fh9IQhSVQ8akvdrSwQYQkgR+FWA
vmNt8pzvuo8nRb+4FKDkWrzZB9bIa57XzCcnlcCV5AJsiYhDKOnSWtswluQOCm12hPJI3/LSCin5
IsBboH99ymQx93+0e8t2d6Dg2MclhVQXhK9H+n10H7Q1Bq4O1zAgwMu4A7qitVV9/snJv7flBKdQ
tPUCCWcU6C3+HHSfgEmL6Rg0l30GriK7sNB9LB7wLmV9LVMU1E0j9nygGK/kQBBRiXNbVHtnwX7z
8yFWaZysbyjp8odzeZlu9m+KXiRbXcQkkiQnYLXDrNpIc0LQj/t89LVw9nPqpbNXI40BbqYoUNGF
yOI0keqPuZtttMnRIc65I0/ckpCe994v4ZVotJ1I7ne6t6vECCSmJiqyJr2WJe2GabTqzUNaABrp
v6/PnaxlISJgdOFcJ7zHpqtCqrFznX5MnAyh69/+gQzZ1JACH93Z7rnrnHvD0uKks5+vf7nk+BF5
+2hmF4Ck48tbtp+s4ZWPIEfW/Il8yktFpCGJWEUUItDhLqi40UVaBY0D2tG1PlFQwe/NP3n3ms3b
DV4iVBc12XiEC79JWc9WN8elhfhjQDp/vLX8IkwCOLpf2qPR+hTAnTIsX1WwHZnZCI6hB8rBAH8Z
BTETB6FEROkNX3LPBCjp+hJJIjURlZjPoC3IURGOsiAIQK8N2HkHz95U706SvSsiE/e2RLjT2zSC
/LrXaPEOXozrHy7JjonARJ01KKQoKI3cpbhfx+rbuoN6aG2cAioT0/TAUFN/Gki/fywuF1GJFa87
muAMAo6k/LSXxRkkno9TXqr8h2RviWDEGWVS2USQJHEHu/XycnmdKwBrk7k+lzxFkO6oCgllSy4Y
PYhFh6onjEbW3Pq46znd6tlZcH1ZZI0fQdWbiIOVRt87mkOj3mVOlK116uvJUJ9qRlVPKLI9dRxk
b7ow8mlJGE9olI9963Wjdt6S9GMJXRFl6NhGadsrciGuTZObbWX81iFtGWXTrHpCkZi0SEJHG2KM
RoGFRolG8Ziv4xQM6ap92qq5PfcFXZ+ur4RkmkSEIXjWyikDAVc0zIBNsWE1LqgBTKPrrUvWWcQT
DpRxI6U7jbi55sEK/gq/t/SHgri5gk9C9v2HobxZ5jHhjjNDuzBKs8SDMNvs6brx7/WvlxibiBhc
/oezL1mOW2eafSJGgADHLadWa7IsS7bsDePIA0mQBOfx6f+k70bGJzRu6HhzQguiMVShUJWVuU1d
3tv49liyG5P0aWTsG/IE4Nye/N9GBfGdywOpJnEs35tJrHwZq8qy7aQVzXVvAj0ADfXLn1bN4Rjy
zaeHnubUotRORstBd09979tTWO3saiRF2Oa/Lo+i6JKyZPTgmNXbIDrMwHTLwB+vHE6jgv4ygfET
DPWg7GyJPiKzZtdVs5KMu8RapSATt5N6hTsnTTbcF/26R05hTGE38y1OF+F9zKfL6MLGXAbqTo6d
eNOjmH9b3jnre83OqwxEurmHllQOEZ6doGHmxvfJl9YcT6CS1iQpFJ+X8XtLs2dkq/HTHVgHHqtx
vtLnep4+Zt4yIV7THUpqIz4POvd4K744jR+PhU4oT/XjJdPeUq/rm821QemehSDv/45qYNRkpg5z
r/r+4XrfmMZIq3lNB9NOtv7RzfdgsPE8pfFli1CYtIy0M2qxCTPHx5GXo3hQ10TjsBUXgwytY/ZU
E3+EQWdphwbX+8Ix4sEoArrmmmBZ9WqXQXO+63duU+G3u1/62/zBTcxvqwm5aNSSi3BDw8v8G0S/
vNTW4lRzksy5A8e6O6UEtBrjf011NqyDTzhguveLwlvI4rbLslumacDIbEahqr7/6U1+2lOa5LP9
ArZRDSetahaSLZsuaC0plOWSZc0fmymPffQFZGsZpi3XuCLFO0aG1M1T0bVWhiEEJAvt3flsNCX6
XY37NB9+O/t6y6Yicuz69KFDLMPoeDG4UIr17aTKhz3g7gHH19IZqOYimXfHR7rNh3lP0/IZXDqf
Rte5hUrwqSwFBJVZTHqEzaAeTy5PRmHuMoyuLCuTry7WzlxF2FWvbvMTwiMaP67Yexk5l9t5WYO1
B3tf8y4YOL8GE8R13zk/nMHQXOWqZIWModvsLjV7mmI7BNJaLbIhRf/s0KMe5/c7QBhTZLPuXMw2
GKCnU0XAfZRPr6s1RVVfhJAE1Zx0hUH9reG98Zyt2fZtN+OH0Nz5jcxAVNrsJPIu4QR6V0uXaa55
1ZbJfmGbF+gTZwiCiXPN2NGj5F+l/tPlA6Fw0X9Te29msW7E516D2wvhlxFQf+XBuqXR5Y+rfrrk
DBhL63Hx8XHbMX96u40GoRwZSR1FsuLzMoqum93CZgsCoO3IbDf1Z3cHIaZwhGblFWsjw+jsae9L
CpLKBERwG3gtnBtnBbzk8toojEXGzWUNpwWbYPlttt1b4LAg+xTUEweJd6sxdtUQx9/f7C16i2aP
9RiCd8vPyZxCq+3vts6sgmLXEbiqxjj25s0YvWX0nrNii82yaU6Dn7VBX9fgk8n3+8J1P0QqY8lY
OrdEo2O2Yicsu4o4Mz6lrLnuuNBEiKpJSC9xqIkM7T7g8wOw2GlrnfmefspdswmsXkf8oHAXRDLj
ifK963qMUc3TNd5SX4phD0Fh/QISpyeep8nlY6WyCSnvlmJx2hpYOvC2L8UV89zu7O+jde0uYCj6
2BCSVZfb5HlkxxDABwZp2QfmjI5w62PlaSbD6sgwiwlNSAi8ZnraqPe6r1sybuXD1KBCllGN+37f
uJkMqlsme+bMwzAl57embcbmxjWx4/t7wGQ03eJ35ZgdPnXDaW358nuY87ibhy8fWX8mI+l8o2d7
7eMkzS5arpp8eBY1Gi/76elj35dMeuqmtWqPEM5zl4cJMtD23j52qa7P/31jYzJtncgstropvPZO
CTgvafW8jCuUi+oflZ1rQkTVDkgGTZCmWIE6gueDdEbQNGkTTybIXAoXpeTLq6Q6P5I9O8PGd/Bc
YYjSFoEzWzdsRjL98sdVayRZsVNOdlY5h78b7JuNkVNdGJ+EJQI8ZnXcxaoxJDPet7kYmF0gt7nX
9eNSbhCJqZ2x+bmb3vRjH/mgMQfFSsmguXlixBuWyoHS6GtK/S6sraHQhIOqb3v/Xj/AkpK9YfBF
KWSt7W1+scru4UN7IOPlSivjBOBqmBkVf8je36TMi4UwTqKmmntHcUxltNxuO0hVCwTMaNOALMpy
RY01Kbz66fIM3r9ymAyWa4bda50Gn6/wFEMfeLZWkQ91zCEjIOfV9dOpJnFszZsIIE15sfcMo9RT
HTd189k1u7ikXLNGCsgfkzFxnHVGKzji36bJqq/Z3P/awK4e0V3MIZQzYdTtmkbpxtfQ4Ky6rR33
c1aINJp4s5683CTg2sB7ZJs7HhgbL0ObrEPY2yRLCqfQBULvv+SYXESdlm5jxpEv6H0zB7XbsAQj
Rz9Mmu9b4PD+2Z73LlzXkt9B2sDUXPcKI5ZLqYzbTj/VWHwP/AHCKK5Iji7CsjgxLTBVtb+So6sy
dN2VNfxEvYU064KC/fH758snVAF1ZjJE0LKs3ELLjZM4P7qvLLGv8ih7nr7b92hTTMbTRgLj1+Wh
FCslgwP9UQzz2GOlBucF9AX3HvpUcBpCMEnHl0c4fM7/IhOYjAjMmj2ng40R0qGPXCRj3cfW8aKG
d5C7nYN+njQmodgRGRu4mcym+3YMhO63df1jVlbY6hI4CqchowO5ydjSrvi4P/mB2b5k9BZv2tn2
AlJpQi/FVsigQPjPyukqbHo3UDzIQbDXZYFN+mTXqmerhjiW7o1T6ntS8OVYonyB+klp5JFp9VCi
rs71Zmvcq2oMyfGZrW16EIB2kp0Vd5AkvS3K5bzPjQg2h3+IcJfJgr3puI3Lctydi8UjZwLVGkx9
nzU3swKQxmR8YE2HLG0RaSRD3HWhdz3ddb/db8UN1OcfgDp+Gb92D+u980rTSNdyoFo1KbSpMoPS
aiudxE73hFbpaczypNjWxG6tl8uGqMjdMpmg0HKtNHNHjLGEgoL9rIwNHkIKogidT0fra5FMN92n
/IdOtOZv8/s7pi+DB9t69XjtctxRAPHf2DMTB3H/r84zXudpHSLf89pwBg93AB6TBtKs+WObpjsY
x4s8XFCeP6WkfyFNC8FkD/yJEwQCg3GEx5j8Edxb5QqCpbZK43oT+dn16zEp6MbChS3l5wk1gsBq
Ux2TxHF+35mMTPuVlaRaSQuH33Yvg+WDB0Nj96oPSwYDPu/ZER0+7HbrFW+gzFxWmi1XeC0ZWUn7
apybGgd5g7TmbsImvS8IpAJigurC1cAdFX5XhlJWrT1ORQl+DJY2YT1UJwLlxKHVlcEUyyODKYcJ
RTCnxSHKZsi4paZxRfOPaaIxGT65jhaoTDz4qt4XT4gVboqSfigdwBxpV22alXSasSozBOKIVZ1E
l//gVaG5VVWrIj3l8I4TWYeHVuK07fOW01/VOFxd9hOq/ZQim3xLQb6z4zwOzhTPW/24+cOfydxT
zStO9dMlV7eQedm4iVccYcYzJAxuDFppFl3hRWXmRSfdZwBTcBnkufWIxFLgO30wTem9NyDNenl5
VG5UhjtWXcuwsUgEjN7JTPYIYvGv65UfTxGlwfzHP1FoFhiRjpNLsR0y7jHryTLsEx5cbeqHTp5d
e24dLb4ObqPYDRlht61dwYsSu52t1utsL3OADl3NIVWEfjK0ri5Ne52AhU7a9dvqfmYsA88X3Ljx
uC15YjYkurwlqiWST5QB8Ujw9DjQJHmY+vVcLR5SBJp0t6K0wmTNW7cweLfmx9ef2Uv2X39GX/Ed
edg++Xcgkw2WL+RKZ3qK8ytj6cQMgdi/jwpEfSZDI6BpBIJ/KTMdTlg1wLFTbwJAa8qrwQW/blJn
S3oNev8qWIrMiBor68JWjKPGEFWLJoPrjKEcDT4jnTU7LiRv8UKK5sV/9MC9emZO/lVM5GUqVxZW
5ZBHFvfscMlZF6x1t12BUd8LnInsUc+5rflJipeoDL9blz0n+wGkASloCERk4FnbaTTEp3Fpf/kL
+e02dWRPKdMcSkXXGpPxeGwzunk1kArzynm8siFuH3A06sVOvjTR2vfg2XEQ9SCSSdEtO493xr6s
ceHMTkKWDERbXpW/XjYQhZHLXFB2ajT9miHyS0f+Oy1aiEUMpq5947CydwIjGUiyto3lFy2CDPxy
96FlrYhGsvFkcAUFWLvEI2advzil70S9P4BxG5Jn0WQJXV5ZdaaPSb85055v9uWaASFK2nm9dQ2a
j+csW/bvc72BM7HOJ12fq8KfyfSICxSuxmXvsIzU2+/Zaue3Tlv31wKAgRNrjP8AVN2eelvoqmGq
AaWrOHNtMy8NDAipcgFsVu6C4m1O8R6xh/JR5F7+2TKn5iZfh1ZonLZiOWUxKUuADK9oAGAE6XMW
VAfxVtp/3UV79hxXk59UtGIwGSU5G3j6+xYCry7eEzOqErsO2niMrYReVWGpOfaq5ZNyuXPZu85k
YiqrAd25ZggG0E1RcartIaoFu7ErQ+NcVBkbGSvpmvYEYW0M1aMnywpFlIvAfDXAN+tNYNACV/pV
rYN0K647GTkJICM6zFZcq+UWk+E34LjJYOvEWVSuwv3Xmtq5gxmluCE4nQlydcsYrqJ7+ZgfOs7c
G1MdUmH405FcHyq/C2qx35KS6+S6FX03TCZYZH7GdtPC18l1ehJJfSpu3es+FPg3aQ6u4kTJRIur
TSxBZgzRGnd9X4ZruYN6+U+3iTOH3yPiY29CGTNZgerXHya8Htxu8u/54O13BimpZhaqPZbcSg/9
lGU4roMSJA2QZA2s+evlDVYdTSkSq9mcrszD0WRo0ulPW/3drB8/9GkZUCimDHxhsw+XIfZX0lsv
tds/+rNOG051XcsMfkAwCTDrIz7ou/MWOtclKFRDnCHEJY8kObIjuoheEYnIirvrkjaNdQBirdNB
QV+eluToY9elklSlARlfmM2dAV44ABx8u/qej8YtLb7OxRhCLy6BBNB5trNgYPxakOKxtLc6dEAg
W1XuiRAQVPX1oVeHm7sTIV+W52q2ri7voOrlJOMTO3teQfiN9KM9GOkJLzUW0qIxzt5G8WbizYYc
RYoijAnlwsKpHQBv0htPfHcbzwt8fwW9ujX5iUNmFpoFb/9oftdx7t+LYKTH9Djkrg85Q/g8hmzf
wecOxbDAy6Kj9/SjhHBMJgU0a8OdMgjSJ+mUW3FarOU5tW1oAroLC4x11LXMqByhDGpsPVZ6NcUB
mBOWgLvPvMpOJIsP3vP2pJWcUcX4f3sR33jznExzM0850nuu8duyATcca/JUsTJL5sECs39bWAHp
0d/puNMSF+Nahduye4HH3D6eKntO/Grtrxpa6ZJFCtOSQZC9MTozdGTQfZGZQ0C64gsv8t9N376U
fPnqu0jDUCuqSPH78tFR3AcyCjKbjIyvBZbAFMVJVOIMPE5ki/Y7DtRTPlQPRqaDdSn0EpnMJ5hb
xY6ABXPbu+WVGi5yt4Z/qjqRVBUSY8K93Xj2glg4QtY9KgiSiSAbnJb6HpCC23Qab42V5IHfo+Z5
efaKUFGGTVLLzCCGDbvxoL1rTem14dYnYaHiOGQar6+4qv6evTdnbAXnwryipyXJyuZut/iJcJ2U
mModyZhJuwZVCT8u84mtUD0viyjfujtod/Cgdv9A2yXixpT0Qx2lJXlcy/HaNNe4z/ZvjleFwhDX
fO01F77Kaf+9lt5MNPM6uydDg1dU6lwJ3oC5BTkkh0L5EizEfT7HGc/QlThsV8aeXmWT9Zhb439b
4V1bvfGrzrfANNHBmFoZ4BDFlVNummhBcaf/jeHf/LLGKtt2yBDaUmu/2zzx7LPuU1msmphQdYik
kCFvnRWnugfgYrH/I6Y5BdTLY4QndSS8D9YG//amvJmD6Q1D4aV4b9C5vt4G/6qa0xdi61oJFadU
hlwaTEzogcbnV7Otwipj3/HS1YRUqqeFjLccKlxNFsP7uu8XILq5X4Y8tV9Hz7pZcpD01v1nWqxn
KDCHwlsesp4nXlaFdKOx8BtNxU3hWGVcpkGtehhGzLDh6S9aowK9DguL3cF2w5FxPzC8yg4MUVWB
kWWao3G8Od65l2Wqwx1Cw00G9g8oD0Ct3GrMbx31IHXKBPs8d4Mb0X7SARVUYx1b++aElLnp94WD
p7ZPjMipGogrjO1pY3vgQJYoH3WPN1WcKZMT7uacWcWAgQzTAiyXbzxArPZgzfZ9VZITKltnO2vv
fLa8ODm0/IbuDHmRmEPo67LXVs30iILezBRYFGE5botop1r/E2ueBwwdKUHKHTNazeEuGxdNwKcw
bZnP0PJLAsUF3I4cRJ7W6ly5/RwJY34pekcDgVVZnvTE391qNab1uBQRGQY8nZdwdD/GI0llzOXq
Ca+uB3w88yFvYLlnCFzWQc2yDxkVlcGWDZI2pWhgVCnvPjGvvUEvdWiuG7iI27CpjSAz11NatqfL
G6+IC6mMwEQXHmjKW8yHrJDz8iGB0QO/sN8s0122XE+jFaA5oVh/9URXLHn/BFAZlGlmXZW2BiJ+
yvZbCC8nPVK+NCuuO1eH9VFc46ju/HueRTPaXVVjVnMynk0bjzcaWojh86gMkXMcEJNFZQTljUxz
rN8/c1SGaqY5BQ3dgS4qDf/RmfIb8HxEmi16/ylCZZLDUSw2mQzEJGIXcQqS+86tImfj/zHSQbK8
OU/FmLROFpdTgdfveoeHvAY/o5qW5BfwWybDymGtXr49W3z51ZvuF820DnP8X09OfemSB+Qr4xvF
tBZ7flnRXJ9zE+A0N3Ka/UtOGQRgRsTmpXFdi1TjGlRnT3INdb1bZGMYsyrnsPGrs28NcQN1noJ+
jI6MyhhOEw3Mpn1UYVt/Cypa3Jc7vxr3SXP/vR95UZn8cKhNR+QH5ADCsc++aE8Eh8LduCayUH3+
uCDeXASi8oe8WGZgv+yXuXlB3xhKQJnmJCtWXwZxenyfjGnEx02yAo1VBH3/ybLBUTXqzpTivMo4
TrMneVONvYuUq5k4YQUeh19+eOSQeQzI8TQn6CvXiaKppnP8iDdrNbtszrK9BN2Z5wBKgerNZ1Dp
pkFfOfQEfixdgc5731BkWKdXCb+0zRWTIqCgbE07xHhf136KdsrOQ5tyJGUaP7hsl6ollEx+MMuU
tMR0k3p49fZTVlqaD78fY1AZwEhp7hpui71ZVmjTkfxkzz/HyQum5U8z/r7841XHV7LvdMrKUTTY
EtDS88R2BxGUxOuioin284eGkLGLpKC5tWQYYrZ+dt5t3/1sdbBIxYH6H7SicAwPKDa4jqG1w2Yr
X4YJD/Oicqug80WfXJ6B4jzJuEVieDmQ1CgpzuOOizGl4IhrJmRkDE4SCNc4QeMOXlDSVteKqNh6
GcZoTcs6LkAgJ31Lltjn4FFc8r8qWL0I7L3Ybo/rU/M2Va3icTbemCUsEEyKG9htrNJq0YdGfhCc
6FDMvLzxt4bEl1dRNSfJ+veiWykSxEjzuK+tAIzZCDwbTA/nzf11eQRVbCZDGt0C4tc2Z4g1O8s6
9eacxk3vP9ZZakYj79PABpPB1dxXVWRsB306WsgDt6xqTVCjWknJFbStNYss79wkx4OjLP9Agz4L
ViTrRqfXVYrfX0ZT5vIBeafIuYVkDsih2zCt0sSEbmVFrf+Y0X3bCU1Y4/70pjKhxvaD5OunsvUf
3Z7/N+Tjl70t75atiruy12yrYtFNGaUwU4tteXFklzpg58GUE/jT+NVY06AU273XgPUL4dcGTUQq
ll9s9zS7rVqIYxPeHNveryyyj3jSm2WL7s+f7v7Ym200VU+L0C32EVr9b8hlyvCDdXOM3ecoIQFs
dYVC6LVTzPeEdnhJAm9ptjFu/quiBvX77iCZNWsczvuJAtOSTMXaxeYSEyFR4znjb2H3j3hxIIll
Zz93f5rvTIi8JMxhd8Rp3YfLxvP+TWDKdXmeQzBmPt41dLBegTx5cgj5ak86VI7q85JppG0NZfoD
ANQ5WRVTyxB4V/RO7K0olVyewbE6722WFB9b5ciGEUICiRBbCZbFAfe+71kaL6n6unRTbvsqCn7g
owxWgrI1t7e4KoSOEFZxmOXSd0fWrLHEEaWaEMBt5p0E0HMJ+DjyBN1T17Oj81GKeciF73kvrGwW
eKHU7hYvzVOethrvp/ryMbc3BtnVAy7eAkkZvL7c2311pxvfymfN7ipSeGAS/vfzAFRY3jgi5YJE
vf9ixQXqbemN0wJ6vURmTK4Q21XTByGD6Hv4dzhkkde8OjK2whfGefCNJbRTO49tH/0Klw+swibk
QnhmecD58BGec2+70yjG+VzwNA+m1jE1e6I6V+zfWdhlhv98eJLNJpCFKl44J7dQwH0ogYwzHEP3
jlA4SiaZd11OxJ16ZGGs0xqBsDME8P7knrAtNzpNDNXxkszb6xzPdzocr7pYY9eDVEGH2FuzFe/f
3BAb/nedzGYRYm5xuEpjifrKA0FludylQ31neYOmPKHYbhnjZfrUx6nCBED7cY9CROxk5hNH+/+H
TpNc2/f8cfBAE4UsHmHXa4okWOtde8bHwNKmXNpvvd2pzINqrJ68xH50l0Vz2Sn2Va7k907vEsKP
D3vCDjroy57twpo1BqBASZlyIZ/lmbeTHp/P/puH8xBUEfQ325gwkCKbfgitdA3G1cNReef6kQvz
bj7BClKE0QXfHtvCjoBW/FP3AsQ+W2zVPPar9Pflrf5b7X5vLMmsF4Oh4bLDpMbIOxWAzg7xDDVR
gC1wqqIxJnOAhsTQiqwAycmoD5cbHfBCdYolS5+tphuWCUOn9Lu33hmgxaDV0+V5KaxQrrlbk7et
+4FC3JC+dQCBdNM76ucnA6+ryyOofr1k5w28FHg2WB7PbHUeOVmfy4nxsGSdbn0Ux0CunrfZiPdz
Y+GigJzst8w26Dm19iGgZVuPsccq+2ErN6ACgdwoPqb/asq1s2LfRqtbWRlvvvuAloAH6LXi/1Nd
Q7di2eTymUlNa8xnLFvtdSTgNYJ6UfhzkMFVauIrxRAyCmDGG7umdsdjbvMA1alnb7dCthvx5Y1X
XIRy4R+kvavIa4vHuwW1Awj3DHEl6vvZXZ96dzkPJP15eSCFO5Pr+ZbrzzZSTlBIz774eRt3k06D
QrVCx9/fxFdGl5kNHiNgSbSgCFVW6AUsQIWksT3VuT3m8+br7eRSkZboWO26+aZ1LDQU58ue9KWJ
DjBmvnQbBAu3yok+tkySB5vSii6WhRMFucIwZ+kQOn6tkwdRrZTko3bhjXY7mXncOI3Lv68DT/HQ
J2wcvZeM8drWlWZUA0kxyeg72TjWYx6XPlpxxwW65eXWhWzxdcRXquMkOayaoK6YLV4Rj514rBls
o6C6Gozi18v1aARUw7AuDCbnOOUPvN6tLLT29he3JqZJ/il+vlx9RmUuq4u+ymMPzA8RE+L7Pn9M
PNmUQdZViub9csLF6vAKvWGtMZbjeS27sYvdZmlazb2umsLx9zeGcdSSFmAA8rjvsjzI2esEWJ3m
OlJceHIdmwBdXYrWLuOq8aAoZEViJb8yr3jEUzO6bGiqISRbMEjLwSyN+wh1UA8g1baM+h1KnVQg
uYjL6WOjSIbgbrtJUzG5cWHPbmT3GQkb6GmGKIr30O50daIvqtlI5kCYhzZY4EPissmrxHVQ9NoY
I5/3vs7OA6f+h+ZD5Kr1ZHO+sLzOY4dldmC6OLtz/7lkzcvMjZfLa6YgdSVy6dqh01TvzV7Fa5nw
pzYRI0ZK6HSwl18DZ3p5mPfPL5EL1s0wZHVplbByPJ9vup38bl3TfLz88fddCJVVWkjrOfW2I+PJ
hu6utsVnA9RQqys+FBRQudsaj7yyHBp83iHt9V5Ut5lXvdJZp0Kp+PVyb7VjrFCZMPB58MgEG0f+
YKnCQnyMIpvKncPof59LVAYg3ejfd8VPv3z40KLLzcLlAAbReRNYFdd49qz1njH/TFxD4/AU6Boq
dwuXAxuJadRucuhPlXHxgy7hIRRmhmOI4GkggRNfnsn7ZxOa6//6VmNyWwqtAGyAwwEYNNJvMyGa
c/++q6By8zAalVs2pphF5YxQUWxCf/7kVWa46YTbFE9LKquvNAvJF5bh16+JCV3APEFvpv/snkQs
TuUr0WyH6pBKDpzuPl1dUACAza+6dv0hab3tFWJamvtBuduS6+7RSWiUFr6/fym+Qmw9Sc9WcWrj
PeRX9KZ73TSu4v0InMp9xeXkpm5JMU5hfu+Wxx7KafPghq7vByszgw8dKLmvWDRk7fwZg+TTNfG+
bsX3j333iJrfBAF5w/qyyBosUi/OXUkiFBy/Xf60agNkeh93bRqUq/CbgRjKn/qzSLyH9bGcQnFv
Q1QHpD6aHVBcOFSm9PHshnXoS8OBrYYQfQSh14G6ya4j6scDwNcG+eSCS7l0Pl+emo/V+d80BZXp
HvDOdSeRtRivM+LOq+PNsm6qBglbtidg1wp2G0KKhq7tSpEiprKQSg0pJIoaIEpCTvWaIg5/Rf1r
D80xR/FmQc7HihzR34zL8NAuw61ohzPSinddtWpsVbmX0rMGUvUNVFZQkeZNsIX9+eiDSKOfC6gu
/r/aIJQDSV6h2jlkmAQGGuI1MqMDqZU9j4ETQCHrKkt2zVWjcNC25ByG3JjSrcUwoKMJFvqN6VgG
VEdDCuSsxezAnzsBKtquX9KqT9x9CoEjb5KqRmoXjIlNQDyAmFc+95poQjEZuTN8s/1uWxvU8f2h
f8h4k2RcB2JS3QVyWbZibS16E/PZTs4puzGv3Li8XaIshJ6SVhVLcaXJpdZxEWyC7iVgAR6UxOr9
ppr815mZR8Jk+nnZZhUtElCl/9fVlQud+7FG4YNAhzjwSlycTh27kCuBRNR6Zdk+yug0PCqekLQI
lrqogr6b7z1hXjGzjnfb/5r64+1S6HTglYsrhQmT62XeCirYxPHEVwoqjVPtbzQyi7oHOS/6Dmhj
kzAzSHVifvkE9vafO+usCOJo+8ciFbkkm1lD72cchkCNgl2xrM2jZuk6zXPj/eQLKub/rnmTof43
C0wQfJIRmCRQLveCuno0xVfbjfflYwSoEKb4dxxRr6MnOlhAL2gZGHOaQCv9Bl1iWTAhNHItHU+S
ImiRe5NNzs00gxRQItbRjtcaRU2rhdR77sMfXz6oqiEkD9K54zChcIZ6oGlHWZE99KPAjndXH/q8
XJFtcjsdiI2KFjLtD10xnevRC5Hd1dzFClOWy7CO4/hd6wNZ0NHpnBk8ZnsDbF/3uW10zCGqIY5A
7E3M0kChHH3CBzLa37JgnKywaXmSV+D1EFARubxMCj8uV2X9gkGmccEgtJzPFojZoS+1PvGBBRNU
0vO9TEjvvqZFrrFD1XjHaXgzqd3O6G6laPGZ56GIyOj92LP+uz8YJLYGc0ZmV6BfrkXrwdYvuie0
atDjQnkzqAuEDaoSx2VVpTyYUysZJzA482q7B73AyTe3ZJ2XF3eiGlD734rHO5HT//Qu72TIMgu1
QupscT8U98ZQBIbb/0nn6q7qy6uFrw9GP17vDIKVfv0EKaOwy8lVRoYfxdTf2j6qQSWNi8y8nzx4
aLc603loNNugij/kgm8Kmu9WDLC+GuV4y57R7QVSr7Odnkf/W1acbOTIqvanv0Cd42qedCw1qjMt
xSMFOmtNRrH9tenetzy99dr5Osurk+VWuqSccm6SZwHlOymHHSWuoTijwHbNl6NqmHTR1H3+fxxv
umKRov2TyjXhpRlyx59QtKV3zunHDyc0r0Cw+RmaO+A/gp6mrmNGEfrIxWEB9kjBOMapnT7x6P6j
95BKvuwCFI5Yrgzb3lI421GMTAca2Vs5Qy19fSaMf7n8fcWe/0+B2DbyyiZA9Vk7Hz47xFqTGsQX
Vykn2amrIW+omYgCygbVpn/tPKce1DEbjNQZtD6NphWPMxyasNHIPjkhz4onsMNXQbrOEStIyHdd
XlM5tORihsaorPWoHreeVX2Zd/qK6IvEvld0UW+IJ+YL57w2bR5Oub2ExJnrk9VWOmI+1ZmXNWnc
okErp0sAb7pxTodQ53ByztanQzq4Dw3tOVR4Url928maOVsFzspiLiaU00EDtS4iyEj1q7Z95D9n
CNgW5DFDD9Ll06M6+ZLHmFsh/LHDxLbG+dHkT07NdVVRRdQm9263BvdtV5iIQFYo7joAL6QkWUsD
CNcx4Kw9z0zXI61YN7mqjH7ZujJrzKKp6dNGbejDTnUfkiKbr3JSl6faarsr64gUvXbUTVCVMJCL
skYFx+EfZErVOiRT591UeRr5vfW49eWjaRdfipzFXpEiW+09X94vlUuUK7XWArozUmJMmrU36EM7
2Xn+vUjLl27xr4EjTMBmfTbL5UTEFtalfTvwPhlrDvYFxJZZpqNCUeyuXMjduikvXY6YvOiKNoAy
XZjVbuzl6fVAmkc89U5t0WqApgoX+nct3gQYUGp3F2fGnNt+CazOODk9xMhNV4M8Uk3l/0j7sjY5
dSzbv1LfeacaIQSiv656AGLMebTTL3zpdBrEKEBIoF9/V7hO37LjODJu933MIVCgYWsPa691ZFyU
T9pMKIR0JYxzPiyARrttops+7dvMoIJSr010brCTC3gUzORhJmV2wGHqdb5t0z5I67RLdDz26fxD
idwP9/WGfDuzXw638m9cpR9B409zFxTUeOoHvxOku/ZCeuBbGnUCTPKKZcADDjTR9fIs9XIFfOK5
uuypjrkfhvynYf2wcWjYY07nMN9q7VyiqRdKVN5LV7cXEsgLsUTQmeArfyGptn6sib7jg70LmjCp
9LjxqPv68RScuCB/nN6fvgopm5znaBIFMrLba5EqELnq7rsfeWcuxhM29Bhe0oNkv2cCR2HIpks3
cLYyOke0cmLnHyNLmOa21BHi6kayz4FH18PCspgX6kxD3qnnHwVB4MZoymnA84NmvLI9eUQWKA2b
sxLsJwzzcYFbRWA+RgUM28BxwwQtesmwRM9oZhRQ3AHRGFgHdT7MCZ+r/+UbHd70p9XmoGwO2hqR
Y91n3+vWpH5WPGe+2X28mU55AseCOJ0mbQCMNo4vaaIYLesq1h0kKPJ50wt35U1yN7asj5VpknEw
6QI+4Xny/Xgx55psT9ir47I4WJcdSvA11ktu90EY7vk8IZb0bxFgvhg5Qnp5UGcOz6kN4v06nTNa
g0MpDm0EJMpXGasXMPdYZ0t7AF/OTOnhWb8xUcc93LNw8m44QFdbksqdt+o2YXbBVu66XWmzys/L
rZ+wBO5x5BJ6jjnow6z7qMjiHoQxMnDzGOK5N00zPGVe8VZMIKtunCucuZQG5U3Pw23WTdeuCxyO
4++y5Vzj1+8LPuS4hk4W2xErECKWE711yzpYuap7nrxMJKFbyDjLaHtm054a6rCRfjoTvssX0lBM
sDaz8+IxUwL670FyUkh6V05ul9BiOddncMJXJ8cV9dbU/lLBH193rUdv3Ghydy34VdY1UMQJlIu7
rXLnKKGQMI6d0fViOY1j7Gc0ev94Q/3+fJDjsnhUOLpbyCEJIpwdiK9haoIU9Bn7fljWrVzq2Jpl
9fFYJ5Kv5Lj9PMsWMGweMi5TKb+OAQl3ZcvXU57vFKAewvGfM4iqxmaca3T+WC8ORg9ENt2Z6O+E
D0qOW9N5NwRcaFy0arI75EdvfNtvu767RbolgXt/SZpgUwkvkbJ7+vidf3/fkePmdKfG9KoKO7en
PO3ZdGdDc//xo39vbshxb/q8FE3tauzUTmbvNpBpqIOt5+fPHz/+5N48MmeQ7Z18wWHOXF8c9EvR
4+EsV1KL65xVN3SqdujSeAhE/y0KTRrO+kyY9XvLQ46b0+sJjGkC2lpr4qi0cPl17Ufbgnmg7j5H
eHli10fHxs0XaloOXVFBUZZJVM1t3KrCjQdR5Vs7BwLqP9TfetaeWasTVuW4M12OdW0RcOAaGvKd
M4GYur2uss1oQB5zTvHsxHVLjvvTiwF9MrXAWx0kZZwxu9CNXOUuWecuewWZXqpV9QoCqvTA4aLK
YCPGEo5tlH68YU5M6rEUkWfEnw3+VeSmYR0lDrIOvRduCtNuJsMehS3PcAmc2PrH3exDY4sZMhlI
MWTkfRo8vgIqt/oiQkefWbBTIxx+/9M1MGVqkkWEgLwalxgQ0LvF868g2/n28Vz93tcj/GAufno8
xAuisHLg601ZvvHJ2vceJ8jP6vAb2IljNiLI8c8sy6k3OYqh5qbSA7iW4eTZYIS6aP2ATqGvRUHZ
mfN6aoAjO4HWE+BuDgnBADLHehnjWXuJMo8fz9RhRv7q8JDj1nUX4LloMIfgaKZpnqMltD9n4E59
8SMrMCMDnActHo00jr+3qb8iWwDnnNdcxGyTJyD92hIDeZn441c5EeiR4/51rt3arXEJAR9j64Rv
6LoF1+78FcQoc2z3wytL9FO0K88szAkQAzluag9D686EYjyVDpd8T9MRtX351cfbOXuA76s4POM1
nVil47520JR0UQQaoXVIrsN2H1bnEqkn1ui4fb1baCHE4ZLTDki0FuatCtLcjPM5Iq1Tzz/8/qeD
WIuJkbrBFx8OBInVug9eqT6XCj318MNs/fRwAWInaFnD37Eqp3FeyyGmvPCR2dabj7fUqXk/OtzO
bIGz7+FeZD29XOxBV+wc8fQpb+1Ydof3hezJj3rcwKsEAG9wtDv+HWApZDVEIFQOSz7FbavmtBw6
G9sm89KCyGe9zOc4Sk/cm8egUC36nhs0Ma5ZQV5M5985aKozbhj31AeAqjJnjuaJlTqGb6oaOHtk
mpChW6ASOq+4vAvq5sw5PLFIx+BNJiA9aj08nAyf6fTO7JlU36nnHibtp+2Va4jpQWcTxSXnuvJv
af794011ajIOjtlPz+2Bg+BDiKDErZbywq1CCbnfor4BYd85QpITPt4xWnOQZpqXQ8UdrO3zqliE
e6l1Fa3oIPLY8bvm6eNXOWUCj6GbMH8OeqNgP+iNWdkf/aThfQ44DQUCVaTnje2JOis5hnA6AnKe
IsRI5W7YlZ/dPu67BEiIA/zxgN0pVrC5nw8ddPXG3kYyDk18riX+1E44uoJ7P1gm5h7GRkxT3ury
TLb31HOPKh7z4NS9vxxEVq3HwYoyuDsKmsszxuvUPju6f0FvDIeRu3j6wPeCdmuuULGkZXpm7Q9v
/xvX4RjB2XSj3+qFQuk9CWObjjEakSAM0+wgU3XDVx+PcsLrPdaDabuhibymgAVump0ayq2pmymu
Q/vN9E0ipyWNWPTlfzfW0YHnxNeCDxiLo9AVUpvaJduVjUzz8arPwIXanwENnFj3Y3Rn17BiUWDT
QvBdJ3NtBmCz4Nx9/BYnlv0YytmHVummQZgSLfzezRa0UwVAwi7TuTN/akkOb/WT/VpaqTJ74FcI
huitzu0ztOkPzCHrOfdvTRZcFqV318/tesncXa+jd4v6F/fUCiyMK3S0X3punZJe3o65d66t8tR3
OrqoJwZ1FdlDCkmJKZYMpIJZ33/ms4QRyP2EVXJMQJa8/niKT4WCx1I/tRdpkJrj4ELVZHcQdOCp
ufWB6YRRh6LDOXHBE9fzMaazGZyx5hzM1oLkuzxDAa3NoCln61jP2VUbeuOZPXPKjh+r/rAlGtwQ
CbE1i6f8CsWgdZGG9yjXBWhLzpOGxHJzFkpxwnAcozuV4Lwt5Z+M8M4nsPslbGMu86Ram4s/vfP/
eJv/M3/vbv9liMZ//hd+fuvkggusUEc//vNGvrcPanh/V1ev8r8OH/2///rrB/95Jd6Gbuy+q+P/
+uVDeP6f46ev6vWXH1atEmq5m96H5f59nGr1YwB808N//r/+8W/vP57yuMj3f/zx1k2tOjwtF137
x59/2n37xx+H7fAfPz/+z79dvzb4GLq2uuarQG79Xw/770+8v47qH384QfB3zly04nmcBb7PKB4G
DfLDnzjBn1iEMjioO0KC/fXH32BnVfGPPwj7O8f/8yikzEeH/qERauymw58c/+8AxUCpPeDoagYv
A7IG//3lflmlf6/a39qpue1Eq0Y8mfBftwdjIYtA0IkxPEo9PPPIHIcVtKnrSFQp7Yv+Rkkm2+7O
qZHTbMEGUCyuuGqQl/sSdk7xrQPV+vzkLln+1IOiIAKcqmyry74XII7WKra0y6DDkT+SLADizfTg
YCyhnApBWPTgq9uxRPQwoTjXP00t0Fhg3LhpsuDTBNxccYnga0EpkIEiO9+DF2dLEOdHlNyUkVg1
NV92ovJVF4PKP56W/sb4BLR5Lgz74AHMVwxDjqJL1CR1GeoYTITfxoVN5cXES9Em/aFZNIOM4zbK
B+bEnleJuHCgt9OKEFgxns4Vvx8zP54GlZbUbExYX5fNaxYUb6xrH3B5rIDrUdF7GfjL3eFiXvsL
2+qSvCp/jtotKMohn9Kir1Y/gpUqt6lXu/38LF0GAYuYBrklEdoJ6hmsiJV1btwmMMPKIQbVCUrn
sr0A82gHnUoraXDVaO7V4Dl0HbWarVdY6MzojH4dCIGqMd4iRzGVPyob0GFn86poYqOm4alCCgnN
JIwjxd9IA3bj0G2gk+kOzQh65SyS4QOthVQJukXBD2dr2hoAh5V9cLkECZnvt9H3DLzI8yrvXNBJ
mcZxEkhc184qYNxp48IGEO5pBxuGccGVq1MtUCmLJzcyGUqih7hDUrjAO9PjIoo9EzED7lFIFUBx
swcHcU+hH+ltmehdsdK2zubNOLkK4qRLqKN0QYW4Cc3VAtGPsR/XFLTpiVs0d8g2rksnu7DSPLpd
k/RTJXYNyyh4P6sorcWg4qzPXn1dUC9xI0kyCe5qswA9UfpjtYcwAnRjxxKKIknWNk+C5zeDdWF+
u2mORdnK+w4qTM+9yGWeFP5AHgcHM2NdKLNUrHin3LGP4G1cLjvpys+j04/XZT/lnywI9NUl6wG+
nuI5mtZdZThPGkgpjqscOWfwcoGsBd31XgDO3BiVcFFfGQ0W4w0L8/brUHp8iH3X5Wg8Hqlotrou
IYBZeqxAXQz/HqZyGK15YUwM7crtAB++lbx3CLY/JARjhUZ+91OWK1InMjDZW06hF55WGfAUz5Nx
+xeRL05J4gUt+QKl0gpCutBFFy5o9Nr5Rhgb4puRcrrSTdkHCTZ5MH4SzfxMNe7/GHSuXBXxEMih
TnNlu3JTBw0OZOB40kIZQJpd64cAm89ZVzYXiLmUXk169obXmhXzg5tFORwTwcdPXgGTnDhkGcVl
P6kqS+wYecVNNfJ5SCjpSAMG6TLaLB68rW3LZiFW/lAuNp4dYl+acjFOvDgCgOcAMwW1ysUFzn2r
ZBZAaGQR5felL6LyBv2+49vSS9skYpw5siSiiYrHEh7uW12Mcvy8sDELd2HZcT92ojYPx7jVtkKr
nM5BhoR2V5SYN9p1cnyYa9bsvWHxgeaoB0FWAgbMfI2ypS/vQsEhBkeRJcuShpWDswvrEaKy1ExG
7Uzl11rGLI8859ZI26qtA5ydTXlVE0SNrCnrz8VAFy8eUEKI0Bc25/yhD/mdhIJ3/eYMDM1CQz1j
L9RhNk3fsg7S82nbttmnikCGYm0lo9djedAnn3JOdNKEuTCX0AnR4PgHjA76PDJ31+VSwE6GVTGE
CdRZQi+BtK5jtz0pkDqArtX4uQ5yfuhLA3AaNabMaWJd9VOITIqOah1XJIJVKhritzGKqQqGgUyJ
qTV5RM2j9L96Q5Sh5ldTN4EmZBNu+hLmY0+6DOq6yFIGwzxuuyBb6B7n3neTDNi0L6WsQhzRToKF
3jAaRyh/d6lFpt/uZSZLF1rD/YDShu6r/ouJpvxyjLoezQ+sLQ+QxO9FZf31tERRs5WQv04GSsdL
Rzf+946xZtpAwDZMfOqodYBrYI59zxWbnLBtBoJxuJYEm7YUuHsQoYC/OMa0XoVZ5pp9idwnGEuQ
WY+XqQSRyRKyAQz2sgvxX5R97kzUbrIci+lXlF/S2hvSsW/9TebPuk/NxLqvYuhu+GR8WHd3BJKq
I1Mv1kWVu9eGT9pNFrfXVzbrBqydl4/JousJrHqTY75z49YKFC1d6z7OeGnQ5IeShBdVCeL6mMpi
08JOpdnsf+ma3LslKEmCm7MIkJO3g4NTH1qap65RJhklbvV9UFZoeJuqXERxzXBgYvBvTeTCW9p2
x7v2QJ0kza3r0Rzkq8NYNUk5gjJ42ylP7rnuarxg0T8MQVPbNZsjTdOQ9uagxqUGljjTgIqz10we
zEcw1lA/gpnYLOHoTGktZxAUEM8s+0HXVgA5DQzJs2ycLvZ9Z/nuCS17SIyAxlZeC0Yr7ykgaBLo
or65q8Enfe9wJ1fw1GZo0hAkSxIGv/fTMHK4E6RDJ9JOSolfK5V7QK7xycXNEWAtuEKNbiuHZX6A
IMa1PwSPYgn2kx9ESRl1VxOUMRJ3QghcFX7UomUjiJyYwe9g9y1Yq24rNz+4GotybLNvTaleCwom
q7vBz70V7J9MopGNG0UbKFTT0tsRbYfEj3TV4qh0hj8BVDfeG6ag6jZr90n6WeCkButyW9PBZ5C1
oR5OrRHZOuelYVed7WuIapuaXVO9CPoUuLhBk6rx+zcEvLa+hjpOb+JeDjoJXOZHkJB18uomo3Xx
7qrc/9yqyLsGCQGKZlU+ZhDkmzLHu4+ivn/Dhak2czbwco2MU1nErV+ObDVU43ATogBD16AKXjrQ
lHgmlZREK0VxFd4j2I7qfBuSnnoNukHrRjUwJ15/bf0I6cjFmdxgQwUBvi469EZknSVtHERctXnc
6I7rrS2Yih59RwPt5ES2qG58KNWGD4R2UuwWAyzjHXJu8ODwHKdeFZDJKWPS5L6fOK1RNNbaG/H8
huivldIu8lURYrp6Rs0avZV4IKnyamtDgKviMpz0PoAOSZWMsy5lqsfFArLW+BrN3V7V4PdLOMgn
fG7qE9Y53bgtOhuoNOeF/doyv3XiilfhjNqaQk+YDRxTvhBcjSyR1hRfojwb6m1LWuteQcXDJXcd
lIQCwBHY6M4WLaBAqN50puBdhEX3u5cGQMHsG3KigPFX0eJQKP8ECxRrYGygf7oiWWkXSA4WtE4U
G8RTF/HpC5dg9wBv2PjghWH5VrWThCdjRobGQVV6b5WW6J9SURM++i1pGhC5IVSBC0Vw3CaS+TDF
XudkI088TDDYdIIJzSKNduHCKrxOkYqozbqDxpbzzowskEdTXifgzNvc+1aa6muAbjADoiouq5sK
COP5akLKBXzT2eS7ELzpumlfDJN/J+eijAPR0WvpOX4PeYAsGHbgzVoei74M+xReZl8glQGzBD8j
L1UMmwQJFzfvBXjrQcsjL2E0+Feor9TBXorIjrs5b7HyIACwT4XxehqDV9t/dado+VLZeulBfBvK
5mKOomWJq7Jw9Y63c5YlYuq95pk42GTrEJK1/kUkmoI+FRBpaHYLa6CS47kAsMDnoNgrEMrRUVI7
nls++MMAg2K0K5xnuXQQ28LKDfSmzFlRbukQLsuOT22GMlkJ4eILW5QTwJBLTu9ETWdx0yrPmZ4z
mKgyFT1jDkYpSX0ZDEvJwHY6le/WmSO6cf3e7Z6cxkPJPdMQ0VzXvFwIxPbGHpq3etqTgKlLXg/l
13a0/UsEr8BLqGAEuCcSLtEq9JTvXMys1jbNK6z5yl2cfIwbBp93U6A8ItNgGoGYBkFiPyQEPsqU
tvXYPClAJ284TiSNix7CT2kjG4+nITeOt4J4Qg1dSk1CCGAKmc2J2w98WknoGjpFvERMep/mbsrE
5xnWWO+bInKrWGZdLuFZDD5slSj4bUDb8KEFNd09QUb1dnB0IDdN4A5voxrJtF9qKuq7DoHZJyl5
Xr36BG7Mrs+6yNkPtB+fucU7wAdQuXkJnZqFGy80JUugY2RgpEU+0mvCe+9OKogWr5T0vXe8X/Ve
1aYvLnyLK/Qa+CRHpJDt42Y/VNboDdQDRHlRNKaoQK0TFg4mxSOlE/cqyFTsKuHmRToq1PPjsmeI
cPIGACFYiWAG0DFfgm/QwO7KR3eSTv/ia0IuCxEuX9miNPCCiL47ZD1zjyOL1gIqb1rQM2xC3hbm
toXP2sd1BzbGVMLzd9OqaZ382jZo7b/0wsUPNrzpHXwdqGwCtFchxz1NsmuhldgV/AYXzGB3CEQI
fIm5UcGzadmyFrUu1tBhhW5MPHSlbeKldZzvThWavadGWPIK4n76G1tucGq5F7PgEMfBOrDyzlAn
LBIf/U7f59Hv/c0U8O4LmhoJflsN13J26WVDwCyfQN/WPI2IKmDXA3TB2VoZE4N1lV/xA9dFnItA
fVnckH3KjbJibeC0VF/4mPHyk9doFPn1AHzVWC4dCvP00B1B5xlVCQ6vsYx9xNJN4s4LgnlZVnib
jGXzc9A7w5LCFVk8SFcJO1xqMWVwLOdJ3UJOuCpjpsbe38ucO++qsKHckwL6bjvIy/jLOupLc1PT
us6SEJtHbkRTZ1AZ77LR2ZB8iYJ14ffTt9zr5GNtlKo29TQtdFVMXURXva7d1zp09VsBpTG+qR2G
CMs01UJiPWQ2glB0GdRbqqKseBjtICdcVZWVX/psaMJ48RwFwVeQ0A+poGP5POimQ4TKW+8+CzvI
sXltLYtY5a3c+kR6l50eRh+zrVjzyDR4yVbg4aLZlvsUN66tRFddeNBj9O4aSm1bJV7dkm8LCxcA
czMCrUS6jCZYdTQLyhRU0kGHfVjVdUKDYQJCMbMOsglOpJoVoJKItoFJjUwSWI/R1FrwJacKTrdO
lIhMdEUGWg8XTtMZ8cZYVbMrg/B6vgKfqHxBDJdNB3B4bS6hNUxgknvwemwUZIIuGMJ9kMcrv6WJ
kxv65rUL+54FGRSmre2mEQZ6bu54oR0Abr1iTMBl0KB86+IKS2cVhVNMR8Xlhrmq1ak/MUA5ZhkO
fDcYxDyx73gh5HOtu7hpXdgnb2Dbzg0egFDvb6QXympX5ZoD6DtMuZ+nGjjGHZM+wEhTP3WfGwZq
3w0NS+vCx1fqK1DHS7XJ5Ky/k7K7GlUefmmQvbA7qHgNHmBnhRjXESkHFkP6rMGkTrzbWD1Sk45t
OLy43FRBLJy2s1et14T0yZ1moAg99CSXlyE4SUjMZqrdbTHAJFYx8Zqo36LjjyVhoFY9unrWdBpE
tGPQl7qeNFJCqhuH1xD3F5sNUhlygj5uRkYKd9YP9mKpwMXp2dWiK3abDU74RaK/93qYpyy6ssqA
1h97B65HgXsMJyIk032hfQBMuihcL5HiiB3zJ7qQ6bk1FshuFc7je+8IZ+VZtO2O6FRLR5NTaLYC
jKJbu+88uUPZZAt32y8ehXQRdB7CnAD0kCPv91HbL6DfAGuZ2JZZWAPLgkUkm7maoysaiBGuGTKT
ywXNmqBYEd3SZq1Dh8yxDiGcu3YMUjwD6N9xzGenqtflkL+XU28ZUh6oWwe6ows0ncgj3GkYvRoI
Igq+hcT0Hb/TDli6UlyIttv3s4H65FDhArv3miB6yUEJnieUa0lianA+iGW+izpLq59m1nN92VHh
m4cpV2gHGLOSv+VzhDZMsvjGf3Ahjz58bnzIYe0ktdS7C5RycOUVE1Sm5gqpDJgauTe5lq9N0PiX
YBsP8xSXaF6uQygqkBiH4CoEo14NNuyGkXtYHETegPrC8JpOFeiN8zmcvsqIxy4Lwi9MeD2uN6Rw
TDvCsGC6+ueA+NFVP0A+Z70ICYXUqo36F+01DqgNlWGX82xV6nGB3MSERA34DcC5HdeBRl92IJWN
tuj0IvdgRfK+ImJprwSnYlXUdfVNB7q6rYeGs8SjsIAxn8bi2a3QQZi4mVZhwvolH1dElho9IOFE
9a7zPJtSJOgfxplloEAkeV5sOTJ5fQKGY14dYmzuJGbKemSgkBLKE5EZ/gCng5eXxi/nKfUiJFMT
+J/E7OCUCon7iczvYYM4B4lDnr0Hi+Z3ecGdC3emzr4Ae0GblnxBOgbsPBmoMA1rROIUI2J3ys0i
73pZ2uqztEE7rcbGN3Paws+8aFV+1dWOgtMGGrSrIEd+EJZYaLjPBTqVQluBtiZjoBEoszHsEwVV
031+gEgXhlxrGuh5M8MJBVi5sXHV0zGpDbp0YreckdMMirEXCawDmIuhbzDYVeOHXF1TUYXQI0GG
DXjmdQm/a972UF5bgKhudZWO0JSoY3Az2CHN6xHCkq4JovxloIrcFM5B0rNF1KfgC0XufeVMsACI
RCz6xWyRDXEm0Ba9YQyq1w99hD4vpD9hJna1P4rqBl8nutYoR7ap9XtTwAssKr1nFbfqQnBQlKw9
l46gIa8KVSRMw9gmQ9RbkggDTfs7L2v0ZYjE5b50qNVrz+uGb4iOoFRbQIfwrh7NXG583AvDs9tm
U50Ci3BILc8V5Nca8DwF14zbCDHLrMSLmfMQRsYp23cBtpFHV4bIT6kFML5Njj0y4kqw7VsTCIsz
4pQVtNyIBi8lE2wINu7SLvNG2AwVBaooWrL5UrZmU/aO9iATaShYkcvGq+7nUUUs9nmbIyctaXnD
xkMEJExovaSSaIONLciv8iQSky2SparEe67Hwl8vBM5+Islox31Vu2G47jNRl2unUsuwQvqTITk3
zSFGtQHy/ospxilVkGKXKKSOyNwPYU9BZtPCgiUS7Yd+nEWln62KziMi8b0GergzOhvm5UmaoRy3
MwKuOQm7kSz7udL5UsVFLtt55Y2koDRGBQbvANeuQGfHT6WvP6tLP1eTfvQD/xujgFpSQFyONBAj
3A1Q0TpCWrQBDKnJjECnW3fdbsrEJJDojZLpGqoQSAKv8qtq5629uFy1Vxxaai8luj3gr67+ZxiS
f32TiFFG/YCxIDouHYdaIB8KLw87cscY8gzuOcqQX0E/cJtQn4P2HHcjF84pyMp/rc+PBYhTC4cC
jmj65S0fJ3NwfaoejAt1ezdqkp9TVj8qGx8P6R139i0tpHpHED6k/cqukYnb0At9oWLEGDGyCA/n
+2Z+BTf8dcCjer/NHby/xoCsk/EALw3dI9O5Hs+j8v6/RsFFGQYU9w7m9GjXIINuls4DiptfsTcU
+zdNouL2+6HVul4t23MF8V/hIH8d7oBm/glYMWpkZPOeeKANBj0dTlw8SIjgfnwUjvCGh1EiwiPf
R+kXSlX0GLI1oSwqrBPQFL3piX48KLKDLyHNfmAX2O2Z0X5FYP8YzQOfIqrJFNPoH2rJP78Th1hl
zSCAs1KpWalHmcXTd8QIr3RbrOsyAX1CFGc3CIJZgr0p1uP/qPfuL+MfK4zpecyynisKtZm9E32p
cH3DRJ+BQP1lN4YuC5H2IdDUCXx+3AhdcjTSCC7qFa5cUeSriLi4Oj99PJV/mckfg4A0IfSZS1ET
/3UmQSM2QVump6kPHvlqX23svtwCUXtmwv6yCY+GOUL3dCOasGoiaQonHjk/hINPH7/HX43F0QhH
W8KxVVUvJV4EvtaaXIK2ssLEbUBqd8U/z9fcjZ1bNZ8Bcf7FKB4Nevj7T2erz3WngLilqWNcJJAV
mWETUf8fUFVOIU0rz7RO/HYaDyYDkAgQIx7TJxSZzvpDn02KmyAdOvnSIrd77ij/bhCgI7DLSeCx
v7DoldQTqo2w71TK3iqRDLckznGVkbu2Se1zt45S65wZ9Hd7/ecxj1YvcsJQFiWvVt10D/AnuMeu
8+Ec2u93eySgeCHclD7IZI9VPnBtdoGRU/XDbBio0W6zFIikRAKOND4OiS62587XUSMWJhGkGT+P
eWTtzSDmkjZIpbmbYD9MqzqtNtPa2TTTatice8MffDH/9kj+OtrRLe0pAoHaqaEpeJHW7ko9ZHu5
A0ly8DQNcbtrroNErJzV8q1+zt4oWF3FLrgZL/tH77JdoeXg6lxvwW8WNvCBCOJBCNSPewxKRItB
28Mdw8EnCGga6PJ1UN6Ynz8+/b8fxcfdg5pp5B8TPyoh5DQB1pGK7Hrpxkv0iABNcY4Q91fA3L8m
13f/PcrRJvW5zbyJuNWqQKnPWd4j5zISL0X/faqL9P/vhY4My+CNhV3+D2nftWM5riz7RQLkzatE
ScuUd13VL0Jbee/19SdY+9xpiUt3cU8fzMsADVSupJJkMjMyQksVUnYpVBeiuDubQ44tOY3zr+um
drY7vUmx20UZGS3LQl304hwaSqiSUPgCIgogQj7+xgA0PXULOC6RBebNIFBLLEHAgVVpR11dvFbh
ph97TiClgvaSgdvSYFFdndzVehUgAEYHDXEf0+L3aNpm2NeQF3XQlvzg6VRsMaH/CQZTFmWDQsow
FcukVZKixhUqSQrRKl2+r3Bq+qU5Jsc+DyWwgpXo9CaG4Yxas/Scw3Ln1tFXptnx3yxPigGcjCoZ
F/M5r4Sn3moeKktp7DmQ/Osfb9+WYkgSjk1RURi43Bh2phlYqUpQGHCG1KQCAUj5u0Nb1pxJi71N
jDvgH1N0xVeXaTX0lTk2MBXXUE1sJ7sKQVIyPF53aNeKImqmolq6gSx8a6XThELW4wR5AvTau/C1
bVCz63PO/t2LR3NlhV02GY362YCVRO6eC6G66w0efJfnCLNcSTWPkppFCpkKCSWtyRpto0YHNFWq
6W8CbuUNE+sIiwrwFXgTJTcVKqil8tZNrQNqyv/TtzGZ2YIJCLwQpXWFiPMR3QoAKepThILEdSv7
3wb5rqZCYcRkdSPaNmuCIisgjtRApkOt0NVVgUrhrNn+5/ljhYkztUWRsketioiydWiV5A0CiD+j
lqdrxTPDBJppzXUHXjSVtPj+8fSKC8LJ8pxzCnzS+bF5hambimHJogkcLmMmyIPCUIUkR+Zk+h3J
nxZPdpez7lQvGLzr3xSosWFMEVSfeJzjgo/t1Jmc+ljeSA7my06NUz70DyUahpxftpvTrX8Zsw3G
AJU5CdQKRH5cvIUMz8Exd6Ivij+5AOzcZ77xcj18Pt9d19aC2Q0QnhAlq8NazKfR7cGAi0ELtzvG
J52YzyrUt6KnANTWtzJX+o6u8oVlYKclFJxw8XxOMa1OSEWttAUQVIuo02Gqbkv5K9SVCYB6aBTy
ZHoZ+qb/veBWxuTtQYlGEapttUGvVNTfB5RSX1THOtO3gHmTHoN7aXHlA+97fpKmXfOReZCCVXKI
oMoAZOtRKW0BWB0bgx79LejubOPRmBFdIGZBJ+fc3RmnkgBGxgmp3fNh5Tj999UqRwtQbgZwi0Q0
pupONaThrimLn9ejaHffGghcA6B2FYnX1sjSQQlsNIrcFeOBWBG2TCHaE2Da180wg23/7yv+scNs
jwUIFHR34MzoDKR6Md5lt/YH27xRf1CpOP05PwIodpeSwjHd+Ddvs3yq3l1+zj/2mc2iLJJg9EtA
6wvmCQ1My4YyDMp54SF1g48utLW7/l18BpKGaE7wvbutfhkPEqSh/ya5+LPerPrAHKCHmoj4Hely
7I0voVg7DS+12N8ymHLQLNFAoZSVCzYtpZWkSLSIZlOJWABG7IQEZHAGF72SKLRrDzo8RDpe/8i7
Odoqg2diSUVbIQTWHt8YAwFVBYTcMQKeNAQXy3VDl1U+PGYt5LwKSn2GbJg0qldbA9ggCURgcNB6
ro6WtxzAcuPHDwEK3CGXI3LPLUu0aI3dwpOdPe3KsNN1LYcoUiIaPi5TUBuiwQXkx3HseaKNe9sR
15qo6jRUTZbqQwNtRDJAto8YdU2EOr8DWNEfM65INj002e0AAgrVlE1V1vHfdgFVEMWVVhxkbnA7
YbYRtEy3FsaUJFf/IhAuhcDuCqKmp6kGcncwOG2tTdHSCejLoxqQkYEspD7VKQoe3UG5jY/Ft/EG
4JLu1SLi0/U42TtBrT92P6l8VmES5OhFzL1kkUJAL3POiJmr7nUTu7cw6r9wDMVRFJyZukoUxEA2
jbgL6V7LfqbIMB7n29AdbMVPH6xHuqRq6vDr6XuXsIVqrI7Cs6bJ7HM2iDLVzDMkqQHg2339uwVc
OsXMXKHd5YbEObZ2V9LU8M4EtBQ1dvb4tlBTiSPEpSiA0wKAJNA4cxaSBsFFSK5MMEECnR9gogJk
kICVOFFaAJCcFShj6t/HQTi00XwA698LAKjAjgQPjai/5lH9ABThAbKTGcaOQM+WFc8puBjyAXyL
msV5sV1fA4jBbqNYX4B8bhKsgRILOgmsfDjqYdV4nHWgicX/fx0MlqStkaNJWHrcEMq9fpqOEo5u
8xjf6Eg4lNfC511In9yp1+wxR0FXN/GYZLiZZR8F8faknkR3ORbPybNyNznBfT3YxVPndK/BHa+A
wFtRJscCDLUYoC+vkj61HLGrHAgM2pzlpPvv0j1TV0zM70kWe1UU6dIBhwgbKfan+Tt3p0NwSJ76
e/45d3l4yxLtSupoYqjogjD339xY8qjnQDg203OuA9NRloAdcfbJjhHUJkzIRuE+Qp2RWbNMTmst
izCsZ2lqBQ0s9PqVIEXOltU82cqdPELe2KLfb3V+ghXJCOK0B0Yaohbu6OpOidFDNwJRh6vbkO1Z
vJTklsfrIu8cqrKMqU1L0zUFvTW2qNVjFqPLKivAobq8Fy+6A04Qwe1O9BmnTHZ5DwS9LZ//mafd
jNOuW+mXh+rGMFvSKmfAe5d81EjTYdpukoNDpwEnH0CBFNCPo9pkv67H587nxISqZhk6viXNaLZL
DMAT8LpyE4C+UsA3fNQFiOeUPN06ejxvNwFEllZWmA+pGKMa5DT7FrQfhvyUaWd5uM8kYJ7AyN/x
eDl20rOtOer0Km4wPRsaEPYAosvG68mjJN7BMTuX4E4Qv/Neajudja01mn2srIUgctRUSAt+3sDh
ufCGg/IoOY0tH4SX619rJzwQkjqSJgnz7+jdbE21hZUJUK7EOi44KuP7qn2RwtrTshAEPRPnJrg8
HeHXyhhz5wJbGcp1PUKIZUTipNjdUPAOx8u7ZmuCuXMHCVi9PIPWS3RsM7yI+qeE5H7qhEfDB/YY
E5/+9QXcDfc/PrGdr3EM5j4ohhwikP5YfC/NY9g9XzfBWTY6+r0OB4xaGdnUoCqtRgAuC4kDSOJ1
CzuPyc2yfVapVhE3GTOIrOUxd/vIWbzuiAFQzF954AgBvt5LPPMF3EaDY/nNYfZEgjaD8Ah2ILxt
h4/rP+WTcP1iZ68WlDk/oLPdVyIgTwh+UCsedL85ym+0NmK44nsLqUSMgT02eBcJDzxAx07JS9ZM
CDPRxwoOao2x3UVVBYlGRQDmze5d1ZF/hZOTO8GAkhtm1ahonBpgXMa57vNeDGFsHpkRUl8RKI/t
B1b1Tp+UVhZIWsS2HB5n6Vcy/OsGN/a4iR6eqKP5DOzD1ka09FILTk9gE9HNUDI3A8z9uheX8Btj
a4LJu1LTkKcIM2Wu/Ji9oA3gY+s5Md6xNDnhv2L37tSNS8zXCrISw5xCCgVnr7tRneY+nxwAbUtf
cKsDCmsuhqegZ/vcnxUeZ93OF9uYZq6fpM0AurQAkymlxyU4UpbCVON8sZ0rbm2DZfmFblWstQng
CKmASYy0gkhoaj0tSvUGeoHznKsYldO4H5F+JGb7raziacvEiTo0apnBanYT38WH5WASNNUfAzsn
/PySof6jRbR1yCjs0yBtQ2noc1gDrWT5rbhpjtIhIurRehKfewI1oK/ROfYClxOpOyeqicF40VI0
NDbxiN862UUA5xgY13Wle/Fk+rqTngQIAdlQNHQUVz9XvsrRLbwMGJwmugXUESgy8MRltt8A+USl
wtYnZvGz78rjKP0uLIGTSV+6tTXCbMBBN4VpCnsNbTfTD9F666sv11eOZ4HZcmNmTWABgQWxBtk1
RuOHgfNteAvF7CxQhkW1HmCh6ignY2l5KbjSwcHGO6wu43y7VvR3rG48EFgMUiP2ApHuFy97oAUO
9aP8ob43jwLq0zxzvIVjUjpMvM1LTEmPS9Vr39JD6DaijTmkSHIGB2/73xYYIk4L5zKlf3W7mbdO
MnEearUB3UxYTTFNZ0cxEOPBCHmtYSjQApQ5wbGTJcOcZciAIwBGr7NVsXrCBRRlQ0CmH+BT6f34
a0Cy30lrd7g42+/cKhxN5lj3KBcOplZE7OMLVaE5g7o7puwIWFZeZAfQ9/tY9ubbzBNR577p3MVN
3iQHik8HZbhNuWqoezG0ts98VFOtwR8S4uU6OsBIwj5mf3skCTeDW7ixZxUc/rG9z7m2x3xOo6+t
agR2DZCfUHPVpnaTLDr10FAjhlhxkpK9iF0bY5L11JRLwNXgXFe/t6EC8nEOcpHnDf266x04WYtc
i3iL5yJoOOIPs3rRq/ck4eS2+36YOOwpMkFihcCSeBz6JleAdQZcVe1vZiviHLt7RxYG+dFrQuVZ
vUByNPmECb4BT2wR9VmSTmp7KlIBVAaaxCtz7zTxFFTTNRrvQBVZFnMAa2kkiE2h4So+ji7QHJlf
u8MNyhgA53upoz8n3zvbglA2WG9qPHv4pW+aADCbDlscCEYJymDKRflpHMV8nCHuDuaV0R1CzD3P
1q0azQRk8hilfE2ah6k5h8i8/vXVs7HLbLZCUfNKmkuQKxkRpn3PSvPvgQX08PrjGbO9ShAshIKG
t3CXelH+Ui1fQ82/7sROjry1wewq4NuqGSQCApFvZ2e4UYh0SIg82sGhPJakBP85z+LOIbXxitlm
UgQhSc2EV9MP0VmIdi7R8R2ckaBr1vj/UqaXZnRwEJkO0GiKhP9nAlTMMS6kmWLuvk9ecFJQ5LJV
gMUwWO3zXNvZ2ZaBbpkETjQF7QLme4ExQ2w18OygMo6R3eGtyd+uf62dE8rC/QHqeNDboxfCfKw5
jrrJFAuTSBNgidpbkH10+UOGSf3rdvYcWdthPlEWYsa46uGILH30S+K0WvN/s8AKqlGyr8Kw4AmG
f18tIfymqhNPpXDn9YzjQMKH0HFAoZzEuBHM5ohxRFzHTe8onnawWkfB5Ot38Sh69QtSrcoJn62f
19duZ0eBxoqCjnUdMHuJbQ1nc9CE5jKE7uRJ3qKQSj3QsY8ZJlVML+COfBV4Ni9PfNik9UdEOfj1
WGx/my8lRoVwN4LHzZldMEqSHkooYDB709FbSGx4Wh64+Q7dO9ujd2uWxtHqxqwxvNVlrSrQ0sg3
xUtdDK93tvGVAoOUX5mffvmLtcWKoh1tSqYis88zFNIKKwIPC6Fr29rl43CO/ZZQ7Kd6iJ91ziPp
ch8A0LwyR4+ylX9h3AnjAPZDMBPoQW8bTY3kIE3DnpPa7NSYVBGIKxUuKciXWFVoOYamTi1roZsc
hyPVkYdyWDAeIw88AKCVQFV3SO0aTJog9H6tv2c4wXg/4fJY3v4E5lu2+oL7VVTxDiD6idZ4MXGo
kuBZ9jpf+Ci/c77k3tKuPWaeO+CLmpJJ0kN3eZ5BtV9506EFU1/vxc7iYJj0hJIpt0pyWcimpEJg
JBSR+BvosrJ3ttznxVgZqUtbyaAcduJT4IFMg2CknpOEXX5TxhZzG5jgfovVELboqKBgIxkHOYlr
eeOtgQkVw66+955pNyZJ7JRY4BPhbc+LJaY/wBAtuCqheczK+SSFIRVCoKUuSOidDPD/hNddvLiP
Pi2ooBDD/QoQDPMRl1ANkjC3MGUhTJjCAeUFRDLUFBwHBqf2RBdrc9LACcwlYuPjKqezdNudWMcl
RfwAkF/UkWv08esU5EdgLB60TMGgsPTCCc9dewaaAwaSBglFoa098NpDdwCMXK7q4+VYm6T6aRzi
E+WnDkAi6aJlK7mll6W2pZJ/PUIFZ1VJFCH3BIQRJK22xgO0pgurxbLqSlyCkLKZCFrjPLr7y+sR
ZgwFObupWaA4+exNrk63pc1HISqzzG3dpbQNYHyqg3w/g2rRHcngh16D6WX/+sJeXFSMTWYDJgGI
BfQGTBu97EfmYnfmmYb+dSN7H88AOa1hYkYW001MyVCA+kGngxLUtcAvDjasonPCJrtVsBp2K7WR
kwUVh/L7cidgTB0WUcMz0AVnxxTjbpEx5Y61tELxMEN8QTM/BvBe9Pn7dd8uN/XWELOASp2C9D3v
8dGE0AH1kqOaHFf2PhFyCB3Ho4bHI5u/FOIgx20FC1H3vmj3bX3bRc/XndhdrZUJxoklqkE5ECQZ
4OUiWXLIuGvgg+uMR1HnHVF0r7AHx9obGiurIFeGQW1HZCluICX1e5wV7alTlY++6tAOKHVIALbN
kzYNmXfdRd4qMnt4QP0jrS3YFeSbJAPJ2fylSn/+32ww+W0oDWAPFbCMilQ8FbJGyih+A3UnJzXY
Dbk/X4vl9u6GuLVA74WJZeUlEIDjbHiDiDwLTDE6UOou1yUsVtR+DO1DgifHX6wUfQWgUIFUin0J
5JIE8tsJBhZMyE3a0ZBzEPryHhyXYY0UHIJodHIMSTgLhhuB/dVyEfR9jf5jmt8DjANhAIEEM6dQ
dblcsINaB5JFmU4Ls5chxFMLzFlhRixNS/DxAQEaB4p7fck+J0y3O2drRdnunGSg+waHjZvItii4
KnCfibPUqG1i9Eh0AerFPGWUPU9uSSLPcPrgVgV7/cz7dpdVXOzftbt0OVZbeAEYJxryMHfrkVBm
+YB0dg6a5ZuZ5CRyuZnw5ZFB7aFirMuWqWMsdmtPB0NgCJrLHPfi6E4vtVO+xucMXXvQPZAF3ZgI
HuMBDgVITpjuXMlb08zB2EDZBby0ER2+wGgzid0U1ZjgwXDLo+TKtizavKlNekZcfGVMBOLVYeCl
/Jkxrxa3EYTKmBZYVPPfY+cPzYdl/dLV0q27iIxSA84VlePl5dEIJ1cmmfAtqwIcBUmcu+BqDRXQ
VekRpMyfr4fv7h5ZGWGitw9jYwSAOXfjRhnBJhK/pClPmWzfER1gFbToFaTB20DpacMmltLcHYRH
8Jp4lvYiS9+u+7HzjKCr9ccI40hdgi+80mCkd1owH3TH+pQQkHEIgACMpMH0SU9EArWwUwjE1nXj
PAeZnSfgHaVmEExxKd1fMH6zkpIYjfVX8fDHQ2a/5ZGZgI4DHk7otoIDtI5fu4B3ifFcYXZWaWV9
IYVwBXy8tzGEabUK9Fgi59bfvQFWH4vJNsxyzKFXAFdkwC1jtSVh6SdgxUGZiNN6+bxMLjfun1Vj
EgwwRkRjPsMUfcqG59YfDqOXP4B3/t8/ZLcRyKQZM4h2Gszm5W7+1n9rXsTfdLCEll1Erz2OnuUr
To5HtObwK6qcr8amHpWgaKD9wwBWoclgNPllymBfAlDreph/vuaurKXG5B8g7mvGRYGHrWtGTnJU
oUR0BAm8a6EUM2PXjX546k6xP3vp4IgH8w4VijvjFlNvHzlEqkrOBc9zmzlY9DgtcjWB29IAzl/D
EyifcMlhtNi/V3Wc+nhhWpfHl5lkcaAWYBIanfiOVu+C4/wAZV+/BJCKx46wex7/McYWI2olqhIt
xBRUXLVqRYSpUwxnioL+b67vT5gnBnNk0KmwTV+jWEpIY9PsiNDhI+WG0iO0DmbZfgK0+Fv1Gif0
5EP0i5eo7Gz+tWE2/SuXBBzUBfKGTF/cMREcKPSeZ1DBCjEnPi7hcaa2McUE7DiJTaT2MAViaBK8
DrgW0tYB0TNRf3/2fQF0qs7SqSkJyngG3vMBVEGwQbkINXr9MFtn80uYUDWgol7MCla7bWzdj6pP
dJ76gM6fXXxTQM/DZTna2Rwbi8yFWFSCqssNfM/R0oxAwWJYXmP+O/Ur9FeYFWauvkqTxmSZYEXu
FFeDWAlmypze5OzBvSR74wx1dpV+1ZmRKqmA5cNAxgA6V6e6T8hg2MZ5uomc2rfc5aT/GH4DOHAe
Xvv7yIXUS8+L3N0lVUQDzTIUg0y24DTIYS9CDIBiRp8ydGn1enCKiKfmvHMEoBopa+gXy5ip+cRe
rXydu6ISrRxWFj22BfBmCsLT9YN8zwK60Cbqg0hlNVaO0ugNKIsY+GhLqB2zUfDjmFy3sHdoopb6
xwQT76aV4w6icdEQ2r0EIPXWcn9gas2N73mbi+cOE+l5gZquntHPsoBpUcbcv5MGvLnRy2IZbvfV
wcykLN3Y50sDLk8XDLQEAts3OfCRyuQ0/aHuFk5+tOPRxhiTtBS6HIMWE8aiZfHF/lY0ct7RSD8A
cyBhOgQkfSLYeNApZXbUpOq1BUgAFu1It5DxPXat3M5PJXCzA3oLigNIFZhCYpL5jYPp4tbhXd+X
oAj6Yl39BnpTrCJdqaE9VU74DcLBeO7fop/DsSCN4GihLd1lb82b4Ms3yy0G2QrbfOItwV6Mbswz
n5SOdpSSAfOq3x3zygFcmrRE8K234Ds0MjhbYjeAVs4y37Tt0BmoR1jTo+ygIzmrZfQy2odSBIf+
9Iuz//atgYoFBWsRy8zUdqFdDW0lFXlEdiODBQX6S05+KJ/o/R78VNBKQqv3RFPRVnICzkNl77TW
ASdEeVeScYixbdasjoQA7GZIYkBo2dgTUR31V+1Yd52dHhcfj3Q/ulvuNJ+iU8Vz5vTO9HF9AXZj
C0UspDaIcdrb2cYWSF0brUF+iPRGdGRHd2q4Xr+mDtKpA4iXKjs/govvIB7kOwzSQjri+g+4HFmi
5dTVD2C+dzpEoCEX8QNkNJldKsxdeemj4Obv43t9I5Lx/r8AyF6AfBijzBsE7P/ios4w2kS5N+XW
WRaFtyTozqJi4riS71u0Auygt240pdM48qo71yM8Bgafzu+Dpo85h2UticIyqvEKiTHmDVb6BM/t
6cBZV/pX2IMLDIBo+FgUrMI206JCEcRIQGsEtHaZFx/qT7ZI+UcOEngCMSk+cmrvNKa8b5aJYxID
N8yXRDsb5PtCS+8y2g0tSHh6CW8HYI4/QP32wTso9vNjBTwIUA7EMC+zdcGQDHG3GRPRcfbcpN/M
BUoA8eLGosA5kXb8WidVInP8lsLcVUoAQ2X3pgeeAvEmzrei+TXzrTYWmE045kmsTDQHTY7xIc9I
7ZukAbqzyAhOHl5k8Kwx34mqyuZDiyRRj+WnYRa+Kx04MUSLis9BYaBKznVR/rB0FO2q5EaNVU78
Xw6wIhmWcOCJaIUC1sI21JqwGqGFRHcfEe6Dk+XVzmdhEkj8/iY5K06AFnaO4Zu/SUwlGQOfKEyi
18xSOMVdXnVFgod5Wre2AGbiIDfB+NlwAmZng4OcA/OrAPxT9ltmgZFZ1dD8gn+avpA++oXMyw5C
LsR7bwOszTCHWJvkuJcTmDFvDfsrfXGH9tEkQFk8VG597PweZnl31nXfMDy7vS+MQsgWkO9/1jZO
+TeMbp8Cot/QdAgs5e7DBA5rv3MB83Awpgh5Qn88VCTFFe5f3zTUO3bP/PHeYrE70PZaEjnFDxkw
zwXlKJSrIvCP8nbL3uYHaxHmpizwNGOwaOuvNfUDGPphpoj18jnGZ7yDrBuPfpFGxIUzkIoAFkFH
yLDUAHMsLXI7V2gxG+B8jkMHCrhkbsGcPz6NxYcgpbw9uHMDgvDuH4tsKawojSkoLFhU/fAw3iKZ
Rc6he9mJt4Ac19hiGCQ45GWAopCbl92HNOhumMzP5dAfBTm4GbOZCG3Dc27vhFs7x7yq2lwbIRyG
G5aKswMp46W+AqoM9fCXR8pqHZnLXJDjaChEmOoxiLW8WNKLHjxej/S9FAlvacrbZCiGarIUyXWS
okZR4mIdPMWzzoln3enE+Dq4CoTmi1/Q87zlXa57rSPYxBAR7ldsMxbNITVSr7YhQA+jU+BSqjHD
DSye9jgTDDt4UFQ88Tb03jtjY5LZapUApQILWHY3O0Y/e384994MvlNsCPQieFcB10Hmzi2taEjH
BNb0r7oP/dkUslWO+YFxMMxg9iiAkfEQfrn+JfcOz/WiMhdDOEZiOKHf7Uo9OPCHb3P/MVUi5/bZ
e1Zs1pG5FxR1zjBch3CBftNRuUHV50zfM+mtai+n4dx6i9Mfx2cBvDvFrf7Ef8LtnZkrN1k0bjdK
libkcHOWv1qgH0k7nZMx7VsAzAhZtIZ5T+YWCttuBt4JLnb6zyL9nZQ8rDzPAD1hVk9uyYz7LOvS
DMis7ofQJ6ehrbzrwXA5HIg0CLSj4K2kMAK0iLc2wmoR5qVCPYYybGUgxX8xQSjoLofiDAUGSoIH
6vXUryAPcN3yXhiuDLP51zIHqpnRjnQXqI6S3WaaaMu8Ps9edoJmANS3qW63pNIVXq0gJAVkswA/
pjtM4PA1n6rpRykuVJWOt4473wrjL6BioPgFEDQz38rS06bpEsgKjo+oUHiIeTIdoNOV4UntWKfs
FHrz0/UV3DuSNzaZG6bGfKUWQ4PWjY76STsnz/oDRhBov4PSFs4HHVTXo8NDH13mPMgrgcpGqULE
FBpbMMhVpVrwWgebQZj2QO/2R7EUIbVWOkaiHqppInWlf6mhknHd3cuA2dplvmXexFrU1+AJg4Kl
Y0IrWAQSXSXXjfCcoz9iFTBCLM86BM9VUk6Qas375akcQINbA1eTlm1k95VwD7cPVR3yvublWxn+
AXMKXi0cTYCGbk3rjTiryQBKqA4v1+4og2t7OXcHzae3j/6dB5K4xPTjUsXDHKKigLpeDpFo+lxD
3wlsaGqFrS87nexgVhLC4X5PoHYJgiSoBLvXl3cnZLdGmY+Ioq0WFRP0MzsPo1UT6ReAcEoftAuW
jekmyPzdyXZ+z7vW92Jn7SvzWfW5LCwR09yYHMwh+KMuTqzNk72YOa+FTW/sbRK9dZDJH8pU06BP
agFYdgoPTQRKhQ7CNMDZY1wsvYcy9X12mA+mYzxz4ef7poFfwLsS2gsG/fdV7EIHcyzNArxlrdtD
tJQ0D4AC0s7ZXCNvMh+6E1idgfodSPTITdX2V/iPcSarKDIR9VLKrRfWDgQtRkzCkuJ7/SN5E73J
T28o5D4EJmbmbNidhI0u+B/DzAUmdUCmmhReFHyVvO5hOagvlMBiPMp2dct7ItHwvPy6/xhjKX6D
TANVOxi9iCFNngYiiUHiQpgvH0Ubh1iiiqaNpw7y8uDEXWqc40Z7V8+Fb9TtvVKmP7TWPA01EKaD
csyTKuPkNPsbFFVB9JpEkOVKTBANlaEAXo82fXas78av2vfkE5s2Qd4lGFCCrZzgjtdb2I0dtLdA
8UdVWFhwWqEngDJLCNxYPo2Abav1ixb/5pw8u7tjZYTZmNKSmBC4A6NXnJPMwnuz9a0n5TYT7f+w
ZyTnJnZCvGUwdMkDUe4H6co4s6p62ISzOoPKcHgfCCV8APbQzr7Rp9Nf1UANzNtIkNjA6N4lkWdY
Kk0w0kMWZFRQxP6t4wzIffB+Va70W3Fa8ITwsrk9DzVIvUDBQKIMKyxCQY5msYGwNhUwqb+pgF0A
WOhJvzsncgOHy3a3sw/X1lhYQi2IhpL/x5rkKShVLueAhJ9TUyE0c0LCm4C7NGhS/n/0kzEAJ4Fb
a3u2prkBmTN9Sl25Am5SnknbRq/XI/Qy9TDxYtKgNCHjgJHZWnmcINkK5jJBvcD8nOnsvfGGT1G8
My+0tcNshCgLwf+sKIkbyfLXXBFtVJKOQVXi9jf9oWxftCm9EU0TDDlQ8cvnmFfK3nGUDoorGHYD
4sP6DKXVPWXls5Jim1NHh/8tmqn/Rc1nB032OZD+jx0moRL70RRSTYphpzt+8nv5/+H34mUXO8EB
h0wTgFOI6skGcwXhi0ZaBpJ0N4hPeWMBccBrpFyekNSVfyyw986gWmowgQLYFbCzbbSj37pZv1FM
c+C8yva+DQ5+RJ8MUSV0XLdxHotBJSqllrh9IDc4J02vyAK8J6z8tbVktxB6aMxb0YNZjxzLOycI
/FuZZjKIHrNlyRSq0KzUK9kL1AUT1NAsdsIAE5iFgdEQTehm22oi0VehX+VPFhjBxtiUSW8EIeci
3FtxKviCIj2msC4GiYq5SdQYN5MLGVHVycRCdMahOXWmwAMr8Cwx+zGDXqWhiCCNCmfDoeoHSynb
GY/y5fL6w+pK6PNqOBpBf8wUKyorwZ8WDJApiS/gg3Aqs/Ni6UE2ns2BR7R8WW2llMegKIFOhQx7
jK0iDSaMsSGIILugvCVTvBD0yDpnWLTu1mwLUF1WqDJAh0zjpN87O3FjmXmFL70oBxhVTt12uk91
1Q4H3uFFv8Y2A9z6xlwE0KgcjX4wcXjNwBSBNLdRzmZzO4e9/6+vA9BPGCY2Id2NKrMd1M5I6kGt
U5xe003rm0daGe+48/070UfJqRVJVnC94eTYbngLUqFVb3UYc1bAI9PkJFVvRGnifJedtNLcmGHO
lVTOS0ntoV2VALoY/C5IJzjQgjbAdpd/VF9/hwKXlIHnGbOAqHNGCijqQbJVfCj5rSz/6mQOMGen
fmtiEB+8JFS9EmycTKTHWatriy5hBLa3rffhobiPMOw7uFBvsBw8QP4LbpA9t3SIukqg5AEojCU5
HZYQqvMBTM6qasvd/SB/qBav2L+3j3RU51A102Q0KZmoCFAu1CXgo13xFB8K0r7mr+EtKu9+ZYdO
+wwMBk8PZm9f4fEPPgtZBgzGYL5WFgiFLlXQoqtk1PYrf+lDuweQVuKRhO26ZmKcCDNNcI69rJMp
MwR9hj5ciIdAG8x2NHM6P5dfCI1AMAeDiBZwFowbbrdULbUtwqUFiUo9+VYou4loPohp/3D9gNgz
o8o0DKAEg6yUMSPLraplY4gCg3VqrEMevzV/4QlGdi1AqXGIg7qaSWx6TEzq4GsMiFnJ50I2wGHd
PWSByhmE3vFkbYbN5kNVKrUigSdJ6M71WSgeEoW3U+m5vD238aD94wo7E9SL0DCeNbjSAyzdZiht
hS/p+NL0mVPI2bk3vhrKTRkABiVJx7JPOaDYy6jbmmeujSyoYwsBhwKU9BiIICkfuRjxXQ+ptCJO
I2whtm5gBl1WSEKsohE3EAXCrFCGEkAnHx0wP/EheP86+vDQ+2ONcWiaNLnNTDAUtdVbIQcQMb9V
upBcN7K7alRoAFh+ZL9sez2Rx1Gfe2i8B6igVdo5zDmRt3MvIcETJWR4uPsgOs4kDGYjaAn4+eHG
qXcV1FmdAqFxlB4pUXX/Itt1ZPNf6Ht+odQL/lMA7mjfZXtClJNiLXEIMqtSG2xhAe/X/OP6yu1A
6j5nnakYBFIwcLZsTUBVY+6VHDRxwW3gI4GV7CF1NAl1ADBFo9RqLag9DLcxWRJUecP3mCuAseMk
fNRRRQICDEknc+VPc4sSBWTAgWef0Nl5NtSJ82TYswDsjvJJTQSKScaCNEqFmtKIl6pePyj51EMB
XVoO15dyp1CO4feVGeZqMupAVAsTZihKoZJsFI7u9KMI6UlU5s9GyJ0G2ItKWEQ+gTYLwpI9d8Vc
lnOZ0kk1ZCLitxpQ3+FQk0/mTAdF1DN/AmHfJoUlySjiWKBQ2AZMoI2lIbUY7R0d6R0TxcuLAJix
4OjoRQOuBzyUaceewrnEdj/hH6sss7MBmqTAsGqgd5IITzuvN3lz2JeJBb4e8Cy0LI4BWLYq3mdp
Z2gT2DSLdLCcTgsXArXxb2VcP9Z5wyUxp/uKuWc25phgmSFnBuF70AeqvvVeoDKFOVc610tlxNp/
/0jd+sZ8szLrwdemgiKpVQBhyV7GdDiUXcV5iexcz2uX2OKDIUWDkRt0Bec7vb2v6u9dx8OR7dmw
AMKTwU6CsQy2fdo1rZHLFnImMcTUSNXYQCI5psbrqO/tZRWZjIajR6NKxEzShPdUWMRgO/3UWZZb
W+rsAbNEdNy0qoCfD8EZd/342Im/jUW6A1bVLiRoghAbk0b0tAW/4492euySL8LEZT/dWcKNIfrv
K0NtkRRqMNSUuGp5l7zpJyaJIOPkSU8UJ4+R2trN/IlHq7bzBLI2Zqn/K7OoZ86KMWUW0b8ORMTk
YGyPICLFaWmrP5bF7Z+hXwplInJ9Wbl2mcO/B2ZbjNPFIkrmqLPdGgCNR0R60u2RQHthjG3Q6/PL
pzsHFkYLRRMYOdCiXDy/JhBKaa0Ah5Ay++UywlI6PF33jWODrZ/UBa70uEd6kI1fou55Dngz0LuL
hz2tgHKPlrRZqJ+mdlKaCID3tW68OEtMZPMmIvJxcha3W2wVZ/F4/BucGh00+Mcsi/fD7ZLVmQ5K
MEVt7LwzbalKbGMROQfWXvKzscMkP9ZYZ6DwBu8XOnSiozraoRxd4048Tuf41XjVfJHkUEZ4bQ8p
Iucsfo+/XP+Ce3tx7SiTHY//Q9p1LUmOW9lf2Zh3aulAs7HaB5r0Wd709AujXAP0JEjQff0e1MhU
MnOLGm2EQopWddclSODimnPPKYSBQWYslKcHc8rWUG314EEX4p8LpXz5PnGp4QhCp2M+F2T2tK8t
G+vscOD7O7qz/fwwhN1dDHDc9yu6gJc+tTU753plaoTrsCXp+FRfC/g13TXAtty1qjfdlgcbIBct
CVrUbv1/J7kB4kTSnECdjljz5MYVQzpC94UC6tIFBChjZ2uhz/vZVV65Dwtrlb5jdolL1kFJXgdE
D6KhU582UQxOTG0joRjYNySsVjJsLnpEYBBkRlnHveG7NIjCcinWvBA+nFiWruGLNx0IihNTGeGL
rvIrflPeOlsTDs3q4MqWQLEXNumJrdmFMTSTVea2iyHijq5ooaCZHYeOvUQEuPQyZxtnqCHt3Kg2
DUuheInzyrTHFrTj9vgglvQaL/m1kyXJZ/ny+ihthlRBMyB0oWmRtivzQ2LCo5UAvTlEgFTmAQy/
iKS5kHkTFeyocrPI1ufMqkb0ulEEtguQXx0ouaMbEzmWVX5SctNg8TBcuB9kVV12WkHkiFrS6Sq7
ZJy0QQFpnNghEOMya01DSJaAB3REu8TLNnUB1Hv0snAsLoQyJ3Znm7PqucHohHXygBg+VOPZ7+SH
ZHRRQtJ4ZAxVPTB81UvvlzpsFz8sEIporwGYAJzULKzWqsntO9JAf5L56s70hxhEhwC1gPoc/6fh
d7fLLu+8F4YCvIWhXvS05cednQ9e0LHqOpd9NmQlF4WxbrbLEcWlmPTEzuyAyHgUul+wI6ffol0H
qsHasw4SckF8DZid9VKx9VKyd2JytmN7wvI4zmFSIgR2cuavurcSz5USLA/TFeazV9V6cSR7caWz
r9j1A8MRchjApnLOr8FZoWGOLoCcNf53d82XLzjLj5S4jXsgXRhoa1sWmpmHQkiA66rKPettDNBm
y8JivVQau7xZUS4lGL9B4WCevqeRW7RVArP97pPFIKwx2sA+qTGpn99j2n0JfnHJI0DwAnEhyO3s
M367qrd6YsbQkFNRKDPq1bC0Yy6wM+AwOKiSIZPGYN281tKxtoxa3WafWFPma3v2o74qVgylYa/b
S2T+ESRtgLqtdE9XwEbBV8Xgd49Nh3Dg3/BDX59lto2o0I1ad4sYYyPDYXpLbsghuy59HaOq0X29
tZ+g3LKvF67mS87vq9HZXmqtQnGjniOPF/VW095G952LKFC0pZLkgqF5TwlS5eBpiHp5SPqQvTsZ
6CeGfeuBm+ZH/sMCLbB2TFcoY3z/Vi9FA1/WZ81i5lQVgJ/WKrjHBuE1jutlFSpN3UK95wLe/GQf
zSVk+0i1QNHy6QLiEewagLle8w3OpNRzLp7kobQwKBAsoZYvH8p/buD5wGuJQTU6Mellf7QHQMAl
O68TTOsuzG/Kd5R5k3pxUO2yw/tidHZjulZSTZGDlzpQ0DsTiKuDMdfOpbw8GK19NUISsnRXXoq3
vn7I2bXFaAGuGB0LNeokKDIUh+orQ+n8SFSewxaVbJf2zez2yhGhFAzspBjxxeQ6CofNnQHYEKQS
rl2/DsCh23t5DcyrFX6/YS++XIDtwfOACikakrMTqaSsbWz0p+CSkocBCvZ88yYvTdDg+xjXXvA6
l5JK9NpQpEJCgIL23AOiQ8+rWpqTA1CO6cV79Ul/Mci2/qDrAQPGfFc0yA7adD00HvgC9Fe2UEu6
4OaRPIMcEfkHOHTngWbX14PIBA4PrYRfV0cjjha8wKXIAJySgIVjdkaVAjOnseVIFIVoNcFtiWI3
tQLwsuF+Jp/059Pj+Gw+Z767hA6QAess3zoxOgtH1AJ8HVoWSZdXPyW/N7he0mPyZOyGp9avjupS
3fQC1kjy56OtibYpEuezreNULmUmDDJQZ+JzivWAM2lU/hDKiKBc2qryRjpf4D/szSs6BKBaqGrj
rRIwg49hvB/uxdF47teywp5utcyL3vIKA8fVelgEVi0Zn3n2qXFA3OTCeItJZ/EiuQ0eaIiJhvxx
WsdbF9WQknkj5v8flw7Nxe2EHgYODc4oCO5nAImGipqbwEyG0SO7mYIUKrBofkJUdyOZ/szD8DNe
LeVHF2bPXOur0dmCy9bqpsyGUfW2CxRU4e3X9EPcZSuaevRYhV3YQPN9X6zdd/YhABRP7xfLJZe2
9NdnmFWA1CnFlDItY5RmrJ2FsHPadBvzurgqQu4vK9BeKs+crFk+z5fMl2WGCgkeHmOcnR+cHRQm
N/TR3mPyzgWznRVQVBBWBq47WZ5ZLFtcXC366w7YaeCg5rBB0FeJRkQ0Doe39EXymWaabx/ZC/Dr
XnLr0MWA95Lzl1rG/7A4iwE1k6EyZsPiaK7Ygxpq3rDhiU9jTyMy+V6lK2OJb/Gi2wAwEtARDeWh
M66UqMmBuOxhFD2ylfyoQI+3ELST0zL161Ie8dmjnXsNomOEH+ALiQObXXCR1oDgecLBhZD5L21l
+m6KEjfytOanpPHLvORKgzqQP27ze7bhgFovbWNp4ZsnmBdsk6KP81GFnxy1TSuGgLa7FkRDqDbo
tVfTfTL9WLjUL11xX9Y8n9Tu0etVhcCauxXaCWGB5a4VX3Yw8lV6j+4g0vH1/9Pm7KyKVuvrKIJN
dSeetECsrZsYDVBZ6/PBNHRcDiYurvJTI9SGyABkUE9Pq7CZY08K3qvCW1DqHUbMWi4s6kIaAWZo
KUP6h4nZRd66BcVcDByQIUDqMx0o98hrty82+UGuLE68GE3/YnFE5tzlS/VTJIkqYChoYM9bupPd
AMsFnQgZEIbRLkG2+yYgUyr5moZQa8FVOG4Wv+HZcqVVwE1RDEd9iMzp3hxAd7joE3k0OV2bDmio
QP6SrDocUGFvTOHHlad7UevRYEkA4NwZzYzPDmqvlX3Vtp9LBvAGEi6VHjqB1H8iPhEBMoulg3kW
dZ9anN+rkYpB9caAu48GK6i7a4q6ZjEshJvnOROsYANpaJdiwhljVqfbtMzb3rJtJNqt64knMxxL
X+IbAQO0PI5BvQqz20uljPOV6YBcY64UuqGQH5hze1RxCykZA0PPSjdGB3Noq63aM8MD0OVPN7al
LI0MBEEtAHDA5/K/3Jmjo/R5iog6FLGka+7LvUKUJ0jhLIC/LizJxnsCfgl1E/DszV6jwuIpHh1M
rqZkX1gfQOt4lGy+P+/n+x+15y82Zse9jLs2FSWgUpjNvUtUANzKxPzJgLrubffxe1tn3gszDl9t
zcJ16Gg5Sp1APbqv3s38NYKQ8/cGLhwoWAARmGajjCY7MacbL6m6BnIlmCZ0jtMKA3C49qA3tXPe
oA8RotUcfm/v4gf6Ym4WTLQQx52yDOYGkEQa8UNtJ14LD/m9lYuf6IuVmZeoHQ2odwtjWY06+NR6
UPsNq98yVvvf2zmPf/F95AQY5LGQFaNPcPr2MqFXEy0w6mZCuFC9oi/6T9SrcJdOz3yf7ZOn+Gis
Qcv5VG4Nv4IU69IZvrRBANcDat0AbcdZeiVyJvo0xxS1bkqva0R7lLcXksZzG+Ckhm4IZtFx04AX
53SRpMKkTVJjE2a88npyw8Xb96/xbBPi9wICDe8HjhqAkudUYhFg/tYERbdP5VH1pRzAikDX6daM
AYImJEA4srAPL5l0TAAC0eZA3xZT4KeLqmkbl4njREGC+ENS/Hr1ox0695rfbFsUNRYNznc+ekjg
O4cmCiJ3ZMNzZqGo11hNElsJpmsD0oVuidgyWdlX07r9lV1pMv1GWWxpmfLbfA0rpVUXHgSgOiCY
z/ZHxI1havhAwf/eBS6q8gnUbMIYES2qKHfm/RhAqBfaDPoS/mcez84Mz/PwzFZpNrkjDfuWhhrA
G1rEr9XqNe4LH7T3+2oo7iN9+/1Gmp/7T6MgsDGl7CUKDrMceDLI2HfxRMNsstdqVgVRlW+M4THp
br83dOljAiZryL2KmY65Ikhd61yjpgp4xXhljuU2GjDukzer/5cVd7acPqddVkSwYpsfcZrt89H1
oq5YuDMvvjT4L1f23iSG9fQkoO432mquoSrsQuyXfpgArOqi9zCEuXBzXnxrXyzJJ/kSBQyGMWpg
i8FmrHzbyvcVi8Ksjhfc1VmCDvghJmBQtQNCyLQRcpyaKa18ap0ekJCq9OLM4wfd1w7RGoTIvnKX
gsZVue2bDYWI879Q/J7n55DkhUuR03WYJSLaPKtysgQx6jRgFtcK1MxrvCywbSDf8BWnkN+BwGmd
P3+/Teb+GWoYOgxCq9LFrAhgzqfrHUuLJxhCxsRsFmoR1FzE/fcGzp0lLGDwQUan+HwAOZ9acHjW
NeiVpEgVQS5p+mqKZck6HvlZd16lgiJq0V/KVPDEc0mbaL1bCFLRWPxM2b9slnICSS4l4x9ie3TD
fA622y30Iddsb+J/FlzH57j9d/bk83yxNwHhmTJzwtxU6XU0iG51f3poEA4pWC66b6nP7QATDWuL
Luqa6WduGoE2et+IJVAMRkgxO+liqqJWFAqmm5LKb+vSK41toWNwL1XQBUP239UYVsSPWP04FQ9j
vFa1zpu06iFv2R4UlSFFf7l0wNl63yVia8WGb7tXMcm8ceKeC1leXQ0zZix4qAtbD0MxGIEAFg8h
8ZwyO0qZ3pkxg/QStgSvriact+/33pkFDMrJKSWMhqK9e5a/96mJgm48xKtWQ52/FQF6rwsmztyS
g/l9B9Bo+AwDl/QsJsWPJpYOthoY9hv44X3GmF+Cl+X7hZwfok8zIFgzTSR78EunG4xFplG2kasC
Cci3IpTku+Uxezaxo8dt9egsqI+erwrjkxLgixl3jKK6swBHVUicmUMO9FgaWZvSKrNDETetV7aL
EixnuxfldhCzI3/QwQWLTXy6sqaImVLkDEjsykY6ZAMGHuS6yW8rTQMi26AgYqnX37/Os30Bm5Js
kwCYo0FmafbR6rwVudXU0N5UJn/UIHFKuoWkfMnELIsQVWMzVsGEoJWb+ciKy8CqRbQkFqDP7wwA
qaAUhSAe4QTSvXknSDHSUjVAzBHqt+5b/TQF9W0SxGv+TvYSDSd+/A7a0kNyl3EUeeOVsnKDparO
WQV0/gzyG39xf3k9Op0S1fIZhCcZynSfQZM93jRH1gR5iCAkNAUoPyfLo00AipnFXOYsm/p8BguF
ZvCouhjxn71w0Ng5KWN4BoJZS6/FREZ51zFP3eXWp8Bkii5nw4Oy8CEOEcpOCmhjTQiJLdwFZxCM
2YPM40hwiJCiKfAgqoHidr+JWRrYceRb7YrEqmdZjpcpT316H3UgP+6zVd3HIRiYA7Ou/LwYNmnD
31Vtr7mQ77AKP9KHo0nEeop/OdOfhhjPn3aWhDIji5rEhEI9XluA0jHzAfbZxZAbizsQWlW+sl0q
ip3hYec2Z0c+q6Kk4PIN1aP0ZgDiYdDdRtWxXsWrxarf/CR+WpPElA4wPqhWzDanS/MJ80c4IMY1
e3BGr72xnwHc3NCDgOiAPzXgjPyzmE0QHSGJkJPGKI9hwmv2VkmbxUhbCsBr+AZKiX6Xpn4poj8Z
En9agUosMjM0mSH+eXrspsHQo06DFdLtJxL7SmN4o7Y4sXD2AkEv5IB7XM5lorw4B/XlYuhznRvx
inj0it3Yq3oN7U/PvtVXUv1LckN+757ntw8akCcGZ+tqhFWM9piDilVOCAxHkZVewR+/N/KZmnyN
2VCFxsg01gVfgdqVNdsXUREb8dh+ahD1oYsRwitwPf9Ursu7/EkywQLydjTuOvSasUsMyzNXINZ/
rSic6NKJkAv65lHmoztllbTMqkq66lbOTttIBlq2AZfjn7z2PleMQBGXBXADZ+Pi3IjiAqrQqLZr
uT2Byy1K39raGIeFaOXcBcpX+09D5ixaAZs8gBnIY1bJAdLv22g9bSX6NN81Hy2D8C6agFbQhaOU
Fk8gIhY6nrhR94XfL42VnW8lA8PdSDrAV4WM7jOu+nIzGXwY6TBhKxX1Q47RLvy3uXAKzzopBHfO
FxufN9MXG53ZtlrG8PWq6rYAIWCCgR7xu40055fUloUg/b9EH3V28UuzQBVLICGCz/nSks7Qpzji
yYq+JFCIBhmRBDU7W3oYYy9X0Vld2j9nac7nSr+YlJ7iy0oNR2GEJk2yUm9V7vWh6TdraiGxgGiQ
bHWic5TJeR4oj9Pgz84gzo3LT/3FeDIoWQxoDbyCYM1m0HGtiqTJg+/dwlkzZWZmPg9bGLQ3xrKm
K/OYYedCnAazZ5gqeK4DF+IaxoeteObd90bnVZS5zVk8yrteT5K2oquofzTpPWAPHfxMtIRvOXfk
JztmTiIbpaUm4hrHknIM3HSqZ0xLrvusfgLMKeJRiCajoow8ZZ6oxBVS1IiVUMpYNbWfSQW0KexK
9DbzzR9iMON0NeSBFkbPy470LE+am5/t0MbocjZI8+59rB3HFwY37gRt2BoP/5qShbwlTl03UFiy
+oxKsAvPOrtFMoKEzxZNvjLi5mWE8FlhrTkvN7X7HvFpYZ+cgdsA9MKINmRAQD8KdfF5QzoxrLgE
Ua4S1r8qeJo0zNGx1VCWuvkDaZBvtV/FnfbS3LOfJvWWCN3O9ynMf0LAwFkF3MZssU1BSqPnoxJq
Q7ZyKXR5m51OgDyjwxK8VhYtTt8rYnmkuthOQHJgdPH0tJsABpnMhX6lhNfGG4kaJGtrxZapxGUs
NrOEoAYqqhhMAm/6vAJWm5kAcWwUr3LSvtNJ24yxuOqT3BuHYQWEeNCz3NP0vTWoQa0sEF6cv1EX
ZVOJbrNxMCD8e7rMMYWGa00MutLIKybV/Ka/RZ7nd4T+6Zjq1JB8kC/eU2XRiEFMGIqLnVbmQZQ/
EDtdMHJ+GOSwLsIL9EbgBuZNYd7Gkd7oNnxnwX0+TGsLFDTNQK6Y/qOnSzOt5+4M8+9gcIF6MLqQ
MHm6pFFESq2Wgq14pbj1MTXM/M4uGmOJrerClYAvhEF/VDHB5IO296khh+VMYw78pkxtFY/5fQlx
TlRDtuNBwnmyI7n5sxeCtIh2D3RPsDfmVWjeqk2BIQy2IukhAmCBVvvCfbYbsZCs/h9L+6ehmb/U
qyhWdQFDknwvvTLDYWPCXWprFxoI4DpbvMUXLc52PIm6kbUtLFq2X20hu4Aa6bTuV+mRbtVV6ye3
i2HLeaR0+jZne1+gOBgrHUzqt84aeDDg9GPEKvkNBW7oXyjjy/z11KNIe+h5giDSlkio0/0yZaSf
knRiq2wrp2fIK8Nm+WQquanWS6ysMjY4M4ZxK4xBaih3OrPYwXGEZo+ujvc5yk7czmXU17VDbEA/
23mrkyXHfMke+hQoqtoQxoLY/OniAOsp1ZzgZYIO5VbFXK7j0w1y+G21bwAd0n9UtW/v1AAkiH8v
8vzn2/Bf9KO8+WNZzf/8N/78VlYjjymw4ad//J9j/MbLpvzV/rf8Z//4a7O/dV19FPct//hojy/V
/G+e/EP8/r/ZD17al5M/hEUbt+Ot+ODj3UcjsvbTCJ5U/s1/9Yf/8fH5Wx7G6uOvv72Vomjlb6O4
p3/724+273/9zcJr/M+vv/5vP7t6yfHPwjfx8l7y+T/4eGnav/6m2OQvqHdJJj9JaP/HsHv/8fkj
V/8LsJdSVggFCYhHykJuUfKW/fU37S8YzwWZHPpNJppAErvRlEL+RCF/QbcGnhzFEhcKvWD7/e3v
j3byjf75zf4D0O8byEu3zV9/O3XTmEZCRwLVfdQnIItoAsp9umHKelKycQKXg1sWL2gnr1x33Hx5
G38z+dXEaZYnTaCeizq1jvECXONne7JrnBKzMGowgD7OHfRQI/HkRZHz+L2d0zz9044GqBUwTFAS
Rc9zdrAre2zxblGqolU3bdW8rAHgbccy9yqnLH9axtjvWqEAIu5oij1s3CxLwu8fYZZt4hnAagDE
ASgvoRNLIPFy+jrBWqYYCSEq+CMGsL2s+U0WpD/tuxpDFeYbLtl8Nb4aS3etPNX/9DJ/t4obXRLo
yTblqdUeBJKCKli5MsblqsqUoLemtVPRqyjJ2UIYcfY5sTHxTbFtMZMrue1OjTVGVhakaaFpRl5V
c+egqRZZ6+/f46kbw4uD9jQ8M2J3wJMxKzJ7jW4GcJQ1oCsXDS54L82iv88Y57u6sEdP0X6pNIl8
TXGW5tNma0OYIq91C7S6ElWB/5yuLYlKp1ZqTQtV7cEtaq/vgdkjP79f3OzISSMWjoKGKgzmXdCZ
PzWSdYNjK2pmB3VW71paH0q3X31v4hO6+GVH/GED6QCOAhIRd74j7HbsHRTmkIQIIlZTrNArDeS3
RzGSZp2Q7leXqNpWjxIr7Eiq7Kepxszz9w9xYZ2gL5VfElcftI5mH1FNXJVjy9qBPvSaZ2ttu43Z
KJaWakhv/HX7E6QFwOgCZwSsLJjAyOyFtk5e22UuaDgY2bDljL32atkmhyop9DtBSPsRkTG/Le2K
XKe4kn/KeNLnpB0qfzKMznca450Q6j45tQ5kOHUUzj0rz90R6s6mEaS8Au1QIarY8BJDzZ4tpcre
HVHb0O6wS/MXG/pncypDt6HdW9er0dboClSW6rK9nxLidn7CDeM1tQ2oGYB8F9joZiLrsciUH4OT
qtukoNq+KFEC9AejRHXKLRt+E4+0f05pHu9KYB+xHQGPZF5TgcCeDi9GTaz3XGuMHg81dYpf6wMp
vLanUIzO1R/EEKrHawIYNhpcveXlvDPerUbBDK+gar52Iyfdkqgmx8ZOUXjnjr5JbZ48D1mp9p6G
u2qf1JwFCYs0ZFnDZN5Toy8fLDUqwpoa6royLW1bDBP3LW5vjCzT1yS11aPJa3arDEm+0RINZDZ9
6qkp2gdVd10xlb+DpjjzM1pltkfivMHYPUBueB92BipBe0jeomhQvKnvugBDucMtsVql9TKDIW8u
CgPTH6V4qkyxxpSnfjXYGsCg4L7YDhXr1tUYOSuzbiy/ompl+GNaj1PQRXa7R7+5WBetUXIPWqXq
u6U4eXkwM8cNCDenwhPCKq84A5uhKYxoXQjMoOEgRb8LQ8WMAqFOYCtpvS+VyHgUGQjavMpuxlVv
MBLw0lQfcODaEHGetm8B8NHuMEfY+KbWsXdCs9oRG5vVU+P3XZsQAdx6pJVaYBkiM3zLLVIB5fYo
ExbYvFsc2d9TfNoJbxDzDVoVVHUGeRMPOpMYXou0aHyweTf4jLrJ+KxTtFTdMEoixQqnxjJ40NY9
R3neYLgLc61U3hmkewpA/WqbBmpkp1ZALKFxL8Y2Gj3TSI9I2+yXLLKLp05X0PRqE4evI+qiSW+g
7Tx53JnqwEkKZW2YJUQ72zQNUM82PD2tyMaq4g1h2nunKLcKIA9dCeBpFHuF2Y9hGpv6fT45uqcO
ZumPQ/EIurSwUa1jMtjFNgLL5yZ3Sn3jKsm7SJudYrTou0UFVHiokz+N8dTdmL2FGY4ip76IK+hU
tIKH8dDzhygf9RWpRb4ZlJiFVUTTV1KhJNg0OkZiXbO8AxwF1Pba2L0jNTAnNPxG3x3rEF22mzod
35E79KiLmU4aqKOGn2mcNL5aas1dwhjGTzub+25voGNki8LX6ty5jekYp17eIJygdufsB5uWO22M
dYBsk6z1rcixwsGaUNofzOkggMdexaPbHwzQB/lVbrxwl6TPcECTZ4g8ux9rrrwkWqTdJPrUP/Za
vQMRr+512Xg/acbPEU5rhW2j73t17NdjpQMkP1ErJPhiQa/l+kYptO7Z5bQ9MMOhAY+G7hkbd9xG
HZqZma7EG5uniZ/bTXsHsXkbHAbW4NwOCnUAwbHNjCFsGsHBxpXeXOlVBWSvyZos98oGIG+JPN7U
PUlWpBmjjdCm1PSduM8PrND6Nz42zqFOneq1Se2o8aZWAfxcjSt7P3GuPSRZ1JJ1blvi0bDgqm2u
g/rG0tS7LClx6PGJgfCqhnTv6lG9JlNtXzGwiFNf7d3aE0qUbgx9qFc5zorPUnXcopEw3oBGi951
Ykww1wMX91r3SpF6NsDjO5tp3dZox+5HxVJwwYiogixjyZnys+N6dj3UpXNrRujEx7gl/ZJQjBhH
2gMjJDtYpVNek9zNniunV+4LRR2JF3P6YTjwAB2Ura9jZehuObYHaFIMyBYeImZY+ynW0p0ba9ba
ipU27OTshd/bijZ4Go2qzmvUsoFzdKLyLk1drnqNm7lvDQoeK83MVOJVpTWuE5M4Hxyzaanfp4N7
BNW5c9WPbPw1pQphnlma5UtRQAPac6DX/pSRHC5XrxUR1gomUHVsq7UAdhKQ2JZ1TzWl1rpEnHxP
40G8JhpUbnqSFztMS5mPTjeka8W5cw1lTPxRTPxBxBO0JSeOOUvSK49o2I07R7D+Kc8z9ynRWvcX
2vvkl27VTuSRrBghLBWRhyJPNpmu7cWUb5QE/oCZNfr8NUiOqlZ9yx3jXenMBwPSnJiPcqJQ2EPz
AcHjaYtWGccMsCGFnXnr+mlj8q1RcBHGlnOP3YpHsxojEFW70TByGyakZT/tccI8qsPpkONVFing
qa2A2GJPxpUZ9Wjbt4z0V1HX2RQfGTTQRwFnfaVwxf7p6HV0HxPAEMrsByuVTdVU7EfDNOWHomjq
jjv9s2UAfOq6yabV44T6YOIAz5fmWdlrmrndjyLWzS2JtWLrTrVxVaix3nr5ZCq/BHAGD1lNnZAl
4rpOIuKDotKtN3TkGd9lYwF4pjkM/LmqknFLaWQ+2y6rn1mX0NEfoF+wmWqzGbwG03MgeUpVzwbN
PzxIDPRobgxg6alpnnuJG5cBpCybreV0ydYa3NfJ6FDd0PIa+0N1Sj92O/1otU7nmRNNjrhpENA7
UX6vlJW9E71T/K6lGP9pdA0AhzJJdmxy6jC1U2VrsaJZaRjkO7ZNwQ8xYptnBFz8d1VXrF89aJsB
qyj7QJ3U/EHopPdN4ZTrUYuVGFywpg3NqCjfDqWoCTjnhNFCnd3u7ovENQKUlfvC08rahvxSVVWe
Wk5dj1F/QwVarzooFofGHu+1kLZDscX0tXJE7gvyJbswQFc00ZvJNdn15Cr5tSWG60TXQkfCzTtk
fnWfRTdg/ja90lTMh4bWyRamJt+pajMU0Hu5rzSaBkqrxSv4XEzqTG28QinE0wuVhLaVTWGeUj1I
Y6vZIbuMazDNADVSok69Zy1IPJJeFbiZImvnWJkbqlnphgQAGK9WHUC0jThBsET4JhvrYoUQEHTd
VQK1wBJfDnC1zK943j2UwlJvEfs1O2z5bFUYkm65avrA5QIjCVHdrSpF8EBtnBo9jbpdm6NBrqPa
/QVAsRr2o6EcuEqSjZX15ZWdW+RH3bvjUeka/Q3oh+loOknuJ0I1Aj71WdiAlN/PcuJeub2FEePI
KQNX6UCeWnfjtTq23bpvOl74FG8ZJywdPCtKswc4VvNBHx0RTirLfatOar80J2PVWxHS3XhwNI+j
i7AtWyfZKtwVYaaw0se5VLy8AK6wcdUsUC2KwfFiaLY1BooCNRkbOGBQuMMWA+WlR6hQMs+xcxF7
jJvpveXk1btrKfRZKdrEWBGzbJ7I2Blt4OR2d7TqNPHQI7ing2543LSzQ5M3ZhjHom3wVzrtUNqx
/VGCN7M91IIPICebcsJXdTm6vmGn5btJgG9Ts7i3ERrqFNf82A9hbyllTj2zFTiYLJpK3H1oFRQH
MbZJtdWiTCEr4jCBkLgr0c5TSivUzCqf/J5nGBAwsJ8Ln8R4h/CXI/qydq7KMDFuAGdw0SJz+qZu
fYOp7j7VdOs9Vd3BU0mDe5pZjuWxbtDA/afYY+y3gtl7NeGt15al8ZigCXUXIQXMPDCna+iIkr45
WjkuZk/EPZmCssroDhsuDlk2VZ0fU2dcQeearnmnV09OO7RB0WqvYx8TyKnGvfVY8kwc8MXqdeR0
3XHU+QDHI6ZDmlDtYA89W0OLgj4ZSgsGh6k3lcjHaTNjX8vSKnDByFLeZzqqI2CnB0/URsevWeva
CKKbodeLciOsiCovJcMFj+QsZT97y0LaNbY9B23vpPZKALVGxGTCVhvgaat4WhE3LT6cGMBtD2hW
NNaMspoOY6GPUGkrkmeNsw6I9Ir2lVdkTu+8GE2jqSFSJ0WsiyJyuG/Xlfk78mgOiLwOzbW4LYv7
mnVsY8duudKFIK/c5PlamImVenU+ARiRK3wagylvXAP/oDUPYEKIbtVI1fK9kwwOAVWIriU/AWHp
+2BwBggB9r2pIc2wG18MSX1I0dvaZCVpoYCW22i/VoJt+r7QfCoEkiZRWbHmlVY8PYx1bD+4I8TD
zMpsflYIx3wzid1kZzVOgUjNFAg2Yx1wUEq6ZDjYyK+eOqVwb+wkSo9d1llr1NgxtDppifCKJqeF
x0WHTWhMiesEqZvrD13VDiPyryJ5rJjbRj62G+4Gm4y3NDLEho8fCedBLxr9KqUmv4qdlh4cVlfT
kUOEtwwSTtSNlXdQ0JxoB8q9rFun+C1kN5rT9JrHvNC8PunEHRKv/6XsvHbrRrI1/EQEmMMtyZ0l
WZKDbN8QtttmjsX89OejenBamxJE+KIHPfCMa7PiCn8Y92Y5BW6V6j1bW22TjoeATpKJ00mTPMxC
ZKeeScm9fGQqTlEXTKoHaQ6AtFqN4tuECRLx6FAZO0z7Wt21szyLXbJEDMnaGaiH0aDzI1RCBovT
oMS1uSOJjH1F7pO9HiXzTujo2pUQD46Lojg/Q0n30pB96HO1dyed1CgLkuHQyNHolSmKJVHB/52q
7XHUROhXs3qXjUsEBr7nJlNb5VaBpsIGGePyR55Sj0tksN2uU8gK1YYUKJPRlb+lFHOLhgDFddqJ
tHP6WRrS6HX5YPmDNP0cZ5lMq6AYW1oh5GOgvnthDX/wvaJ9kEU31dx9RwQou5UcER2iwGkejbov
fCer6y9LsvipcSzMwFtp8q2u63edrf1RIqc7yEU//IpbtpBZSZ/HuH2qNfRlzF5By6tWSm9Umcpw
dvr9XEgjPckWGXcl4WXLpsh3krjdW0SZ3lxXrZdVenYRVsH9XGvzaRozdfm10X2WO41bi7k42Ho6
7QxhOnfjPDZ7fbK/j2nyIafc5qVKrXudKKdPox6EfKMsxiPlmT+KokpfaL85x7DVio+CV/RQc+s+
CvqkT2aiKTemFX4vwCs5Tg+8rhC4P2udfuQJmyjWDKj6mdbOqtvHJhv7QxhSbCDaQOqgDke4t7no
E7duLWVXSpwhMdas7tTWrhZi44mLU+blWhT4VaGwZyUDXZooARUVKxJg4Wq44a4/NgTNOz2YxTFo
E9kzHN5hrcLvOpMHHndhXOJQTx+Lojc8Wc2jWyULe4yU1VbyK6dW9qxNdQE+buz11rb8GcS3J2Mc
7xd9O9yYuT0dLbk03TjtpH0htbqnRBn/VR4zGFfTfA5VpidNNMwb7SmCWBeKGzOpkzur6LmbJhuo
0zTXt62dzTdtmMyAfGd1n+gWP9wxw6eZBOdWMtnueSaNOy2W5htTTOIU1pUN7UQdPhKzZQeYzPXT
GEqxT1mluC8xgvByLNzOtdnNd06OBWpZBsmtLjoLEQkOgB+XlnZMcxMIbZvWlmuVUulGZv3FGPFq
kqQsTNw5VaNTWaTT1xr+7VkvFHGu4oq0LQMz9kADPnL7IpX+od7r7HIjLR8NK+QKCJVWehRwK8Rn
R/Tq19B0qEM55Vzf6fU0QQoSWfqpzCQKGxWJzM9IUxb8v6SkhTt3xGIRCIfBlfqW4kir1C5qfkTG
gzAQ75WB/0559LsKzJ5MC3AAIpGD+dABTTzV5C+HbpSoNgh5Ob1ISOrE5l5bEiVpJeIsul7VO0tt
5fMYlPpNl2Jn2jaW6U+G2Z+7rACXlWeNeTOZpfaFOlQyemqlLMcf2frHXCnkh6BU/8wFb04uZfKt
asbxn17Vm09KMilenNrWR3VWkz21selg223lBkrd7muz1sgEjDo5NFXhHGF5juo+DaTxg133zQdK
V0Hnh5KoDwJrgcOUjIYnTYbhRmkQfNAbQvmLKpz8IS8C3unRNDsXcBc3W22WPE7C+TTURuC4jm7X
viWT+7aocEVaVx7HrCDQtWbY2fIICTJIKkJlzb5BK3k4klfobk/W4429VZ3q3u7u507JjxnYmVPS
Z4MLAVB1Bxtp71hRqt1YF+kh7Zz0JIWt8rmy9d7FE4KpjSzb621jOtZlXZ86LfyaSfbP0hq5i2sy
g2iQknMqku5RNGV8o/exfuCNEv5Ah/RXEejxTV/Z46WM81xxNSXLDnU1Zuepo35Xa9ZjaXMyK+oc
nhIQaFtKOJxoPCB1RBJ/A0lx9IvB5K9Xcug8RVp7vZNjEondi8f/uNpVY1Lspl7W90VZU4SyiwoF
ibF18XUvKKaJA5vrW0Ddcp+kUvKkhb120wC+JdQd9Fsi8dbD4Xt09dFWb7vOQU6qCPUbqZVlTAb7
TwJojscdne3jnuKTVYfWvkrDdidb1ArT+RvuQz9bs6PIHLXBwQ4b22txRz4bEvFF1BqyW5TG5DUD
2yZMSuHmevdx7OLIpxL3jcoR6g91OVwIZ1VPT2sncOspaNyo6+d92U8xtQ92tpuVE4+v42Q/x2qK
P+Kd+YFz3O6GlCKRFk0tYXsE3ymnXjT0ivCnuA4fIopS+641pe+JGrHUKLLecNmLS64X3yUnle+7
tExOaq0HX0r66L/g4CrcscXc7vuMb0HEYvZyO53vazKj3q0zKt5jJzkUq0Vv+w3lOTcyvOYetFWP
QUIcKTdt8nkW5pS7I8LeP0qhBO7YqokbZb1e7vNW/LDn5kZOZyaoTC9AWGCb63npVh1YDBedUekx
bybjQOiHjopc2ntByHgzVSXUw7IxH2w1bVLCtwrvd7BLtxHFEDCLKUW/pPNkorsDLbbqlClz+40U
GmhmW8QX1ETrQ0dt8Y9cdehnqUl7H0mW7lnz0Bq+mvXtceI3+LODyHiXSR9JK6jLB3ntgGFP7tPw
WzY3FxwjXSnoLz0OAzexZDN2dlcpdUgKP5X7KKire5WHKQdarMg42yjOsTNuy9Bsv4fVYNd7Ybem
Z3ZmNR8iK+kQucpTdT9nlfbYDJk30HzrKuhzYXkb4vJD3tl7XExo8s1Zs+hwgZG0A3lE5YIakJ8n
Wni0O0ld5OTrj2PUAy8xkvM8JtQtrdb41sdqsevCUv7VztZ8HhyyR1Xtfht2qbmZqVGiK0Oio2hu
vgAXQeO1b5xDRGh80kVj31BXbBBcnGXKoo05eFTHQr+nPvC7l3PZw+Sw+p6lveNKuQJDlWAeH5VA
WNN9AZ+rcEOV40obbVFy7Utgsih9Iaoo9+VF0G4lkZ8MhfKlRVEj4mt3kMoG+OSjRYs5dZI/Rt4U
6NmVNazQqOc+UXJqSb6ljqgbabVdPSWqGpHoCyoKxB+Xigv1Vsdt5U8ktXbn2qJybpBeMS9ZS3CM
dPYd0Uv+KTTSsfTzIdDBEcZOQ1NJnRuUtyT6HnSw9dsg0DHHUJwuOaGqT/mqy41dQuysuV3p5Iar
6GgmHNM2mBcTgQK1+Egf1FNf91As0jm5zabBz4xZ3KWRvEVBft1RxcQLpzAcbBTwUutGJFOM42eV
gLsWjTsWX0a597LW/9tO4/Ugq7Zth3G2lqWF5Rv91PjmFPUnYq2t5vCqzbj0VPFAcTCMA5FBr3HV
ZddaW6gz2HxfM+oHWUJKtEw+x0oMeqin5Pj+J62QWMbzaOicqPDfgHu8QhLoszqUkZ4pvlrW3WXq
W+OsZmlDOSz4oUmwP52ExGjS8vKgztQA5MaY/rGK0E5cQ8aVgEwmILwNgIa8/8tWfLL//TKeOH1h
7JiwW67713pUlEMsKZa/1FR9o+zHT00T0F6k4hwXzexhHGB4vSzxuoRScFsFWCHGgVEerCmtdrPS
jb+yQezMjD4e8hT5rglPnNh8J8WUockZQ8O1Msn88v4PXymPPf9wmNQ6aBcmFJuq1Q+fMpRZx6Yj
wgrSZs+d0+1acHxHUSXpzywbUP2NosHLRjPZS1I3XdK6r38mVpV+SvTU6TeWeEXE+Pf38HNAOyAy
hWzEiofUmQNY7Ky3fHTnYlSB9KS5mVCt/RRbWXMozF76AGoy2WcSuWCY2X8qYU+HPjFbv6Gt4umI
/HuGXCu+II26HbRQeZqovx+oDROohrmjeGTxkewVQh4+myTzfqvwLopMqjba8K/POUxbmA4yk2sB
f1kOzwsEK5oQ+VgJWd2Z86lVU5rFn9tuA922AvgsR+JqjOXPX4xRskI6QT4uM+h73OiBU36xg7rD
FEJIXjtS/W2c7yO5nqskWXHc2D1vfKH9crVWKAOtVLMmjVPFn2qkvcnv3CTWnFNVhMIdIJfHdv1Q
6ZZn6sNjao20RO3SNYcsOgwl7YWIdKiTtzBPb10TV79qdfVNejxN1MlUJAuDCDnwRQohitwRatZ+
3IEWSPfB45Y0jfHGSkDNYqG5nuCIO6uVSCzZ7jA8sH0Gb7+JBjkGWc70g90bi2brJBsPei+h2GtL
xR7+6a1at+IGp1vd1VLZqyNBFb0MbN92hj8t76yfGxz9Omsj6rBTf9aCzr7Q8xZeGg3hbUNZG7MT
Q0KBcUL5AxiGTiGq0Cw0eOQiaP3UGoJbypbWPWl8ekrNTNo5mUR2YIvIi8sBjxRbmG4BOOeYR73x
MKaVciiiGlO3OpVunHoK72QqxUcgLcHnxlbmfQV912s16rAN8cWetgu8UT1XvHQM8CLhRfUnK8E9
ByQBDss5tFXTDg6DPXS+lZTVIYYyvqGBsYJGrQ4Byk7Xh8CUtEHrwX/6FAKb+6QoMgrGukHFou7V
hoJEP2v5BzsLLdVzzIzu5Pvn4BmedA0tQoOLuguUZnCNvAPXP2Aso0TvFdPyu1ZDYKwNUE1IKjv5
KrUh7oJzb+2kwclvewL/U9pP09noGorYcu78tvtyOIx2YB+LoW5OxVAEdIkCSgF07WS6M3AkZTQp
jiFVEmIaiY6NVowHNFFZ4nzI/DqxFK/q5skNR3KcLrArKBYale9C3Yteyy8GtfsNwv0bSKYX2x3d
netPlofGCirwan4PRdqSarePzb8OYSzQS+jN6A6WtERK10PMUjmrUwTizaiNcZdqZsUF3uUf31+8
N0IYZK1Aj0IQQeFmfW7J52er7HkBK13uwQjYkReZwS8pR0zLqtp4485848pc/BmBPgP/QFhw9SjY
SmBrkc2VOdbxj0zUlRvlw6FOwvzvMImrQwE08Xr2pK4bZYoeFrRo44xyouTGUvOPVo+f/n7+Xr5y
q1VK2l50VLMtlM8l9WEmYz1XqQGuC2fzojLGjUf1reV6OdwqQCjVYYaJzaPa1if2IPXM3NWHj7W5
FW2+scGvXtYVCjilO1gkEt+lpXHu1alTnbuJqvr7s/fWdnj5OcuvePF+0+XRJqd1TH/EdsxF8Xw3
Wa3ltaG0pV6sLQvx3iW12hBZPJfpjJCUbytVvNc77EERexr8ZKLIYaSGBnlfrT87OHweW7JHLJJH
TEKGvPRmW6C7Kxz7H0MJkw/s6/E3eIX5NGgDGpSWhf9bBsFaEAHEg3JHYa0iC52T+64BEaSXgeIh
7ZkxjBb7fWaB5CKh96RKMh7/dkJtVeX5l0H9ylzFq5Ckp66dNci/+KnyEEpfovJeBBs7/vVLb9ON
02h7WJCGDXm1ZlFth2k22GiYO0V3r8upvKe1XyH0JVenUtLtx0hv5C+TDiTBMsdsI+R7I2aHrYz6
DC85OjTIk17vmXgGvgLWbUa+tzqllxonIkxD8W8ILvF+K65Zw7e5RxA/BZNPmqDBlFpDczXgxkWT
KOqublysbPfth/mYzL6D4IIEYtBdNDq0wdsa9/XBuB52NckI/lSJkYPfJs6ZPxBoOrdpU3T/0EPY
1KZ/HT8AO7ZQJQDtD3tvzWY3VQp0A8JMOwOKMPJZboza0w6+OdUMNzzr+EcMfvlP+x378HED1r18
x+pU6oYKRZlNC39hTZDkAGRgnEBQDPk9O8ZV5A3C3sYA1upALPiycUKPheD7t2J/GuyNA7fKfRff
AIXe2ZJCAhTHSGn1ADRGid6hwkWpzMrdVBuePiCpBs4KeMnwjdLxKXRGAs9mD4P3bOViN3ZU2UR0
K4WVl5a9N/XFV1gSRzGlh7iKPvV2AGda3rhqVyoezz9Ut4Gy47sEBpyyxfW50TrS2ynkRQRJhg8R
KHE/q+Tq6+RM6jmezOTrqA/yRQ/1iJa0jblfWYJplI3pr2KnVz9kHdhMUZynipYS2OjD+CCE/U/V
jcGG0N31uv87CF6RkJrh2fDPsulfvCzU7TU6SxqOhBOoBNV2hboRYVwfm/+NgIQPaHaeMIRsrkfI
pUDXw1Iy/XJKw4tmTtbXVkYhJQ9E7NL+ay/5PHxJKqH/fv+OX0H5X4+8uhzGJLQ1SZlVdhLllhx0
pOtkIYAgOj3Amqmw+qpR+rO206J/NsZezst/B/Z5bDJ60nlOq0zPeLXdJ9rXxpyzeGhGxL9lOW9P
qtDVs5WK+p+imu0jLY/60g19c2oGQNOWKsSu7qvm06yF5oZq0zODef1zVMtGSBR1fEyWl3v0xTLn
uMAOJnD5XdFjNm7iPFMwGeNvNTL3k1mdDTU4hrT4gD59N+I9nrsPZZzuRO7cT+In9YKnITDIP34p
Ve3FJm7rVuA3sr1rAziVevEBxKEf9ecgCvZmfp7N2APSsutS7TAH5o2wTOSAbE8NkDyZcv2sGdLF
kcROUqZDRHW1pBNjp2As+zR2p7DjglO/WS1lsVjD3inYxZlBS/yhc2J6E6gtGcreAWsRF9/aUhwI
97waDJI2Dx/UekabIo0PNaI4c0UVtzyGdFhj27jI9U2Wfu8a+dZsuvsmzR4jyznSxvwF2vTQm7aX
ggONG/Hx/e1w/Uz9uxteTP/6dSwECEy5Ky2mqMEfoLS+JaFJA8pCLOj9ka4D3+eRALhSESNx4EFe
S4BlljZmGsBzgGn0vV2jAj8b9HOLAlOvIE5ewPf1/35IbREWhkalL/zQ67015WZiB/SokQQzwMKl
4p/lJk8TtfCcoG6P74/2eipxTkHmEMw5hDi6HdejWQt+f0oEskpjJ24CRIB3lZzPhzKjsvv+UM83
7NWp4bMQUiOcQYEQlt9qLLW1ginFlYoS/A6s0fhLwehU35mHRTQ28/tj/rUDK5EfJn0nndUjKDF5
491chXEsKJKdkMWIrMBwk0CvLhK9oZ6DXwzGuJiBGjeLFrV8WqzYcRk7bjppvLq2llVk62CyhsKT
uRbkVVNTKYuKuFjs9LP6xbq0l+5X+knBlya73dLoXAWNy7epkOqhiz3rPyhrMYSu5cymGWvpJIYg
epvwsTBK82jkARFWzJ0g4dm7cyYh+2ZrikcudGufahbSCVEWNx6ZSXKWRhALeMxs7evnl/5q+Vc/
b72xh3Cuc20JujzUPB/1c3yhd/ZTu5mP6jfgXiR8dOG87EzfGWDEFr97KQethkdEV3bIHiDyEcJf
7/TOLtSUxqa8m4vKnaUfsqAfN2AiEBWuiNSNCHOlG/W8GBRRFn8pOjUW/3o9XCY5cyVqQ90NotJ2
WVulbiVH8b6fTOe3SBoadrBWIGFUAgaEo1iB14AH1cEn5eVXud2Z4e0UPZUUUJOOIjOeY5n+lAc+
wJ4ZALE6Q+Zs7QKME8w5eYvJqb+KZPC7kTULZcqFEAyX9fr3a7NtD1bmyLt0pt3ohZI13M5kfqOv
QFq6mQL0W+hBhvk5sCL5oU6j0a9qx2lpWZoZ4Lh2+lzK9tS4RZA4PFsKIKepahDKUCdkntSo3+Gn
ln+D0cJlUFRaObiTE5QPplQPT9rIS2gnAqknYwyQRlNmMIlIl30xOt7GsgmtT0VfgpIJBmDterrP
MhPu2yhSVGRGq/ogEtveZ3Yf3eR2ldbHrjVU3+zsxFcpYVx0GarbobDydEvr01pN3bOfjEZbju0G
+5fS5PXUSRNUVHj9kp9Wmv0zrGY4fmmCh1pxH8MkoH6I70ujnqqm/QWmVNrZMCsW3Ga+M+HvjJlw
4TwE8nCIRKXsAKYKoFLW6CXGSAucru1tLsvROeUN2okp0nZtOTif43lGmK8GGVdgHXR05Kg49rNF
H6kC1DAEIZSOrk79EWz+GYLMuA/mut6ZYm53nWanh7zRPYoRuUvu8sdOh9CLlXn2VTNVXVsSoHh4
b09TjQdJm7c4e/UdpsrqlJ/jUOku9oLbq4Rx7JO4PGhGDJ5Oy4FYBNbkxwm4UHk0lJNct51bA0wF
kSLM/RhnzW2S9MNZSFkHOtGBotlG46knlgVwM6vwxaI/fBxMgtbJjpS4xI95I8B8fTlQW0A1lRce
txE4sddLZsexLpUd8eU82eXJSDT1c49ayMGgb6i5lWZNv0UdKvfvv4irpslySTAsOb6lc9AI6Jef
9SKOHDMciPqUfNuxxuCQEtvua5DARzlKwEHOnAhoPSg0ODSyEgPom4kfy2GKaamTTjVumY06aIMw
2YhB3rir+WHwqjn9Ko+kvJqPEX53bPUJPyyUu0snhL4HFq9/6Jq4v6cmNbnZOHSPvPEmWzlN912G
Om9aJNpDKZvSLfyW+C6vM+ujkqGUhwCL3/Rla8JR1KdHkbfzRki+nsrl0Bm4CRsgtvXlN68OXaGp
Q5uBz/KjsOvdvkcca8x/JHbxMRIJkKBPnZ2fQolyQ2LctwJ4BJSTGpXnDJk79/11XV0Ay7LiLIhn
DvJLvP5rx/FgzsPZlhMF3c7Cvld7qqZ2PFtf3x9lpWL1vHvIMNk1qFdrjLdapGbWM9RvERVeHlRw
iKSd8Tk9LMY8jezpqHRvShC+/jKkGdB4RGsGNTLbWmWfZtOgnNXFij+3nXKOaf3gTp01W9vvddzE
MDhCLIRxRedAXp8L06jBh8Y0E8VukeXOPvbHGVfGxTYq/Lh1Cl+ffY490RlPNR017bnU8uIQVlED
0AwNfKDnMfzLonCRYIq5yTQagcKEn6CY/Qb1/nUcujyvCGsQGiKUoCmrjkQr6f1gO2wRp2hlalCq
vJ87QWd2rrpvtW4fnaD3oNTqH0E5Jm6ndIpf6pj2LHfmxj5aIp+ryOj5qcc0Z1Htooy8isvzvofV
KJNxtH2YenKNyqWoi+EhnJvwrDplCM5bfhqX633Z1m7Fum0c3+vqLlt59RNW0zENMuz0aKRKlAhg
UXEHz6mYWnhjSRG4DmQLCuU5FCeoWxL/Qe/9/Ul4tQkoLwCypZr2jBFyVjtOkusutJvnxkMS+aUS
7xJJSHtzaH6S/n+gsrYlybw14urCGohGu1GVZH+Oo/EutJTESzW1+VbHTXlmvSGCFlm6sdbLPF4v
NZogtMKePUmoy63mWY6mYhxDltrMrU+qXT3qMZitAe0qT+l6ZeMefP2Ji94dp+o55kaQ7voYq7NT
mFA7ZKhnwQ1geN9wypNt1L7aUryYpo3hVh/3HHepvOK8V9A+0a25Hq5LASfpXUUzXzYA3+Za81VR
Wy1366KFSAm3cSN5XpfEXo24WsOys0pbG2i8l5FU/uoogiITrKfgZksrcLs+KS4NZtveGFB7Cfoy
+lAB09+oCK5S+P+9fCDkTfIzBMtXkbqTdZPWxw0vX6HyzJZtBq1PPFpm1GxM8Or2/99INtclFE8u
/2W9X9yU80TshTwPI6nwPBuYofLGCEtW9GJ//juhbFHwNSa4pPVdrAxVp7NQtl8EkeNbYXAfIsLg
tm3q97W4HQfzLhn/rmlLVxhpFxWVZOBtCBy9SnXMAsAghIrAN/VLpDh+34MAA83w/g3zrP/2+tv+
f5h1yV7toLoWJDMUA+xzirYlLheZT8Dv3FmedYAZKuNvh9bYtlTy6iCuv3B9u6G90ETGVNj+COZT
eHFCfp1Os/FdGlPtg4S820OXdFs6f+sA5d9hLWxfmFzClLXydF/NhkbFHyEkc4pJBMu+gqnWA9ED
ukTXpRPfcGHH3xOgyi7vxXCyEOeAaWeE6ROiCbG8c+ai3FiItyZDo+MEfp/SrbKOzrqpkDOEHCVf
dQa3ihFCKYzpMbO1UxrXl9nUN976N06N/nK85c9fnBoL9A+Oqoynw6n5CCXPuU9zxDA2ttcSeq23
F/IzS9sHUUV0ua6HiZxpqC0jdnw4v7v0kajJL38bd/kputhP3WWrVbhu7DwvLrnLUh1YROXWl4EO
vGnq4xoDtKIrb7oimE7OUlYupAlgU585NNZH9QOpU31QrJicr51hvhHSbKznG9c+kf9/t9Kq0sLG
C3Qz5lYyrTskPXx7zNF3Uc9Bq27M8Rs752qk1RQ3oyKnUoBGmU2klpuah5zzrkHNtWv3ivVlY0HV
1wv6crS1jBgSyqojWUywFQDjmkLNdBO49b5jyulxiIGhk82G5yyMe380qNI3tZS4qRX9hjAvNvrf
b21i+rTLW07Lgzb49e6qkhIlDHj5fhXNsDYvbbklIP/GMpJ//zfC6phkupkZ8kwvxTGA9idZlHnd
FNfA75sbK5z+qkH7753/crRVzFtXBhG/XrGUHVQdjGXKH+8v35ufQ1mdujp9fHyTricMWL4ImsoA
Np1Jvw15Ur9rpcLzbFbBbtLU8un94d5cn0X11yb1pMa+in2kVJpDkXPDF3olLgYmWAfbiTZrWysf
kf/NG4US8B4k24x3/VmlkMau7mS6VY5W7FD51T0oD+GtFaXGLaVwNJqSJnyibDDGbmxqJTaZCY1e
1A8fJDSDkMgt+hMdlYlLELT4qAyUfIEaz0EtfYxi41ubK+Y5Ax28T4mQj3M49Yf35+rNY0zjHEQY
knWkstffENYtaOs4xSASjGgg2ge5+ixVd8P4xbCzx/fHeiOgoR7x31irXa3aJpQ9wVhVKu0IXC03
j8XdrGU/hlQUfhTk3wqVTur7oz6nj6vHgEeACgShFM3o9SdmulAH1aCpSAL9GNhehuim190aSAW4
9kfu4ard2xdoGKfNnscqm1zehatCzGonWvQS5xZ0lU+b2E9MZ1/XlSdU022t7pjnOLRTku2N6VZV
gr8svDyPTXMJhJBpLUY3y8q/eGrreOF5kh36ivpH6pGYsbcqdm9dyqQYNH3pYZEsro51MVhWH4SK
wvUvKQjn6Y4nzcMnJc/uuqQ5IM7yVTgK865euq5bhF1CBGydeANn8NYWRtiRkJU6DL5Iqy0ch6jG
iFgEPnJA+b7TYLLKcm1+gUQ2O9hyNf1dTDo07d7fV8+P+qt99RwnK89W1KtrM+HE6HpuBL4k1RAm
1eBEs8+8VJrehogHUI8enTH14nnKvuVBjCOehPmlBBkL3G2Gfz0u6Ae7yCHZNcT0w5g0+9mYLnVT
Wkfclkq/d+TqWA2dehTdWHuVgOTMgcVqJjb/tH1s7fukomkw5T/6OMrPw1IhxiyxXoiuxT5ySkyb
4yC+n6U4gUCmJl7dzPnGRLxRbgSYZZLQkaiQcq0XQM9DbaraReDSG304Y23s03I/LT4gkX3BWeh2
27xomdzryb8ec32XVGlRxkQg/gAKbhhRwXoMW8l7f4nXlSnO0PUoqyW2jaStjf75y5S9+kPcpofe
Q5b4i/mEKNLGRfXGKwlVcsm7/t1Py5+/OLBSOptGm4PhTiWdNmBr6LcOL/9dU4JI6IpebK3b6znk
dgJxpoM+Bn+1FuKPqdzCyCaEa2EN7tICwFl6VI7j8RfiMLFziP8xj9Vhq8T45qj/vQLrYMAegsRo
NF4Bu3tMqqdg3pv1x/fX7Y0A4OqhWa7lFzM5NZLedLUa+GMlz3dTLhs3eoOg4/ujvLle/32Itrrc
21qwOSi++CiH4pqVx3dZoAivSqoHRRNb8fbGtK1xHlMqlZM9ZA4aHsj01KAtHhPS/52ctFsS528N
xXagE0MXnYlcXaiwR+fIFgTbZQRjpX5ozPu+2yoXvTV7LwdZHeBwDJUsB93hyymiNW2VPHWKwPCm
a2po2GUkDphSoAiFNOYpydT50DV69Lvu5nrXJAlMdmv6iVYIrCuCGhexCWf3/vK+3kScfVwquALo
S8Gnud5EkaxNdQoJxbdS9WM3yJ9AKe/fH2L5K15dYv8NsUZydQryIoGZSH5sdbsQuiLiwFL1hHi+
27SI5RWghwv//TFfL+7VZz2nsi/ORmVZoTV3y2eVnxBRcaXySUPR7f1BXi/uMghNEfYP6pZrV1bc
RFr4Vbnka3lzVrTxYLR14jlNcVRVDKreH+zNL8LjcSl1Yk64Ltk7CFkGIquQ7ugAmTZtoZw1MX2q
eVk31uvNLfFipOWzX8xdFwWhUeclI8kjbC7Ddeq/zpSYuBcjrII2uxCxir6R5Etd8j3Ohgfk7O4t
C2JkUG6ETVsfsyoVGHiisIQFQ7WAx2wI41vm82/uAt4z7ErJwqgqXk8XgggC2Ti2N+13L7AG13Lo
6uu0wq2H97fAGgL86qFerQzSU4Njt+xqIdvZ2ZzTCV9WW3YzWU69oC0gh1sDqW1eN9mPlvLcr1ZP
hdfmQ3mfNLVxVEorucCOQ/+n0bNvcxYXvmm32h5uo6j9zBL9JYlCrGJxZ483zuQb5VCWHez18vpb
CCcvkfaLjRVJU0dbgJkCJX4YVZQuEctqd7rE6zLl8w+zCzqFJ2apZzSDc2O0sE1SGSaWlgzZMVda
HI+zdthViYTtilzkpd9pf2mpuiS8/Ewbwic1TJKKdWKtBWEXW2jM+mXmo/K3N55QavklMq/fAWdO
3WIThP9G2fR6yNXMJBlcR7Skua7whdgtZou97UIspXi2h67ox3600X7bHHL1/JWGoSG4ypCtbx5A
gXjK0T79Sk/mHueS85b55ZvHEL9DekMGAder0uFS3610TnwYU/idnVa6RbJ32Ki7vpEEM48vhlmd
xTIugc8ILsk6CIpLZSSNtIhhtO5IqxWFujDYoRNpVzCmnKY+1LVk3VWdfWhyZfgQUml5SE2QS7HZ
e5WUNDB10rrbCLffmgrQCgaNBzQJzHXcMQ2GUdIn4hBjogypXg/wmoznatx4MF4njJS7F0g6jwW2
futtLKvVLFkpczGK4k+v2XdNAEEfnYXLkMHqBzG5MeBbL5RqmbS2EQXUrXVXqu/aAMFtIUF8Km9H
85+qsM+6+fcRIp+Fwx3EILytia2uLxGNnFuLZ/atUyDTm0yXgpVVHOXL+3ftW7f6y2FWV62WS/Ql
lg2L6ua5jyFeoj5+mzjil2XOG9t2a6zVc/h/pJ3Xkty4sq6fiBH05pamXDup1bI3DFl67/n0+2PP
Omuq2HWKM3vfqiOUBQJIJBK/yeBeIipKwkGkG/eZzH/UB+2lj2t43iH42P/byFZ7pFzeUcOUkVnz
B1X4bQmBE1c7q918Lri60M9malVaWsDZEP96zTAo5yCCHZ6CUwzVFrRK8c6Xvchtot2WxftG1HW1
2Tdin+cNw5sQakRA5VcxFP/64iUD8F1ERSyYOCAZLpdgXkqJVoWoqCULqCjnNaveyBHXttJ5hNXq
yyccIMScCIV0KhrNCfSjKn389+vgPMZq1QVBP8kRlxHeI0cQl/dNVXiqmB0qJG9vR7o2JeeRVisu
bcUApUEiKXnjIBiCqOpWvX8tBDZcEk5cMmhodXVLbaLQzMeBFkY99xD3Dfm90U+fbg9DeuVwrW4y
9BGgn4O5RnVtDSjmqXrKMjMAkWtOFS+3WVt6WVZXd00czPZkVGCL0Wt3Ez9N7CnV7qNRBGaRNvMx
r2Xh2NdIrCaZ9WyN00H0i52coAvYhfdF81sOBjvvwx1Z77Bo36NxfKomPUW4norOUOOdL5bI7kjm
DkuZzkawNEdZrfs+Zv2n2BwRBZibz4Uo127X0OVI9Sqwi1IzEdUc3om9X9qL9ROKZYh57+tq/jEj
WYlIX4BgXA67KFBAHSltiV582IV7/L/+hJLaetloqk5Wiumj5uvzne4PtjVnjql3iL42qaQ/IZia
nZAni70iQVUyD8XMqyxxSuwZbC4au6OM4JnU6EdDTYKTIebhvpQT7VS3U/sszwWer50i7RIhkuEy
leVDNLSDY0HaVgr1xC05djtUmCCkpJWroe3rGj0dMfguePF9tXRU+t6jg9tmn1A8sadZR1w+hgtj
lHpll++q9+MkoVGGLzJicyZadZWVubMA6qk3Fg6NMbMLFO7l05zeT8hiD/FL0Bbv26z5hlA1jpFO
l/yqvw71rs5Tr5aTE3Iuu7LRLZz/hmAfCHMGznvMUaJBpB+CXbwvIym+7yJwnKzZ0cn0en4fD63k
KbogPrZB+DMAZjQr6C3OTS3e0+eLjoHS/9QFlOI6cxAfor44DrP4TRy/R4PIuwsa/g+UrcxYgTpl
XRsREjcCkqSyDi9WTXowNnrs+sqrRryV9R9FZZAmu4jD5ldR5UAPohlhd1ULp9BTeyO5z9E7dbQk
mhwVvbcBejnabzufD/nQ+TrYryK2shpf9Fl6gcCZd3bS5TOcJ7l7VoS5jl6qRWjBAk37owupMf79
cbVANZBqwpqYK9YqeWTllBo9QqnIwlkOehz93HtSoyKnP2x0+q/0KVR0EGRYMbDt6LVfpvVWzucQ
dyFAy6fokJzaV19JmtKH22nkyml/kURWqQr4fRdzeFhuIInvJAxcrMHjuvNgSulG3r1yilx8ulWG
7ydlSMKUT6eiGqzVgiMgTjtW0sYV+9pV4uLDrU6rcQxDtIcbRvQJ7vmg2f6+3GEBgRr0Hl1tzvmt
28u1b3g+VauRDQLi06PGVPlo7hpI+yf1vVAp3lRslGbXuv4XY1stv0bVe21sl0Wxn6EZ3OtO7KJ9
BbHh3exMbveh/q3/O9rqcv+8CLmqm3hmsqqx4nPW6qeU8dXlVg/++qhAMeJZRB/+zZtW16vWGAYA
yNT9HOzVT7nb8ZoS2/eYV0TN4r6dJc7Wwn97RtOCV+DR40kIz20tyTFMcu4namS6JXzzXWmE6a7M
xWp3e3tdi2JxLZB49tN4pVktDSPAD49rHXzcfKg/oMFQeVPXGt7tKK80wMtSANEDSmWg2DDc6I9f
Josxht9uJTMOUzjv2p04NfdJOU27nCPqDlB8hNR7yN0y+loPs+b6syAcxApPbIMLoBMKUrUzlazf
xXiuUhdM3FOxdHIsza/BlzQGBgmZbMezhrjpHPyZxK4/ClWDUERuCnYhaYY3o1B/isRu68XkbdqA
o0Aa0lUJ8hT4j8uhaaM+dLmC8mQwlad6kXLLZ4Vzd46Otz/itUA8AtET4hUcVZjVN5wavUYQOvJd
Hl95y1McSlC7Tn7+36KsdrAfY42k9DMPmGn9nul8j77tHoeBf53WVZrB6FJJFmwSDJ8vv1rvd1WV
RTQZRY7dnQkSyp0N1BX1qkgOBQbNG+v8Sq+DgCxCelUQWEBQXgbE1xB6bw8Fu/EMW3bET7nsFE7d
ONI3/Yv1aa7syY4/DodhqxO9fLDV0mdrKUsJbMB2UFf5SQ4by69DHk58aKR3E52UZ8FfjHqKYPZ8
bVYGlMqtZJfP2qYJu3I7trZ680KGOAsiufex4cDLIwExP+tSTYeapz1gxggSZ43i5XI1ouZnTurH
SRJor6DOqnsyamWzHZuDtjH1yzp980FIpUvPA4aEtvzos77m7Dc8VpWQk1P8tZykLU+hD3/bz+HM
m/HDWCgfbi/pKzmOTfN3wOXvZwEX2qnujxXQH3P43cfZl5p3po2669qg0OIAL0MXSbPW67mhcZ4U
eA+5aq5qrlJHR19vOgcNw0Myo2EuDSD/bg/rCrgaMgYXK6gBhkIDarWku0qqclPx4WRFo4o+r+Yn
Htw4FAdaEmQxjrSoq6lV7Nmq5mMyRtVTNFJv3/4Z19Y3MC4FOSwdsMX6V+CeEqJJMCEb0QTAdjGl
OuBRCC0yGoY7rLEwuSll4zd6/1td0rdlDbBRGfg8BPQFF7cqDaUEcaLWgByWFYrniy3izFL77CeB
4MAR0zfGeS39vtpNmjxgYQa7+tpYo/bQK0NUBfWic5BdrxxQsig0phup6tpyxRMYGwLuJmCTVsOa
RJHaetFIbUTjBezYnwhty9tzdm21nodY7Qg2fZxrPUhrP1Ze2il6CX3lc60qCGweysC9HezaeACf
otG8NHFBxl9uPzNSpSEGGulmZaViEmK5idj8vh3j6l4wTbBqAG6hl63bt/GcgcsIqAJFnK9OEhZI
vzp9kh80KRW5TMa5LTdoBod9o+LgEhT3CVKUW48E15bIYioLcZ5c8Abxq4WdEiJFYYF56d3gEH+J
PNNV9topcNQ7mFnuZmW65MrLXKpznuFMLMGio0xcrRV8BHJFagEAqO/Le9GhLNqjKYkO+zF7hxmA
Z/zrubyMtyp2jGSUi0EkXoZq1oy9Tpp7t2fy7WohAqzKhWdFwbi+wPZANCjBDdONRrTJ4SBK7zLI
6LeDvM0cl0FWS1KCzduPMmYqUvk0qQ3N8dqOa1iQ47Bx27s+nMX0FCUxiEWrog3VntlKkepw9UDu
76tSCRwzBYZ1ezxX7pS6LALMoMpA9YhYl3vM7+vejHiacfsin46NLPyBPl6gr5/X+k6asfAc9DF0
tDYS381xVr60ao/DkRH1u7THHxLWafLp9m96uxn4SdbyqIJkLk+Dy9/PTl0w8blpjfykcCqnh4zn
lbsIYU8vR81zA6v89ghaQnECcD8Du7QGcwZDKDQwBthrKSULA8q8ufd3JlUMhnCHggZSLBdfb4/v
yq1QxzkafUYRSiQiXatvnguFNlgJ+p6t27vdYxvveCNKHNVuPUwJW+TGPSQJNk6hlRTx8tx6GXVZ
cGefVasmNRNjoi6c1uZk0qN8tn7EruDI+a71Gji7aN956Ni/K9z0m+8odvG9eBru2i0t77VcyetP
WW6o6L5gLv0m+cQNHeTe0HVXQEV9963BbMBeZN8awU7t7DjtUJj27Y8IlaT74T1q5hsTsCSbVfJb
3K0REOBujpDtahdHYcMLPyIMTAA9ITfydEwpXFT3vXbvP1svG+GuJI3zcGt6Ei+xi2U4FMz43vpQ
0qh2813xsTxgclYfRsdECdsu3OhJ3mhwXF1oBsocwPEhYL7RcUVQd0B0F655v5s8/XsZoaZkx270
UHuDG9ZO4e/+tcLeXwvtPOqy6c4WGuqtnTWVMP7DI8z7Q/lkvuOFDflWDyKF7X8WWtffWtzLfeTN
jJ6NdDWjk1pOo24wUnlv7gF95y5uFdjlABvV7XmffSwJrjjSx+Jr5ga7ecsV/krOMv8eM48wl2PW
jKlMfSUyuCn88DEhWlLoWM5bC/dKvnql0bFkNd5G1q3TsJLNecTG25XjE6If1odg1zn4RrrKvXTw
cZsL7MiJ5ZfJbZ1tivoVYhJ4XBPHdp6AFnDBKoWMbR3mNDSWMiU/Rgc8AJ3yTtvrO/FuS1PmClj2
MtbqFPBbE/c+lAbZo/W9DG5i6QeqL9a+cKfPW9XJlZ2CzDKYCR67F8nrtWqunxm+6M88M4in9J3q
Nfts37NuxlN1zHbxQ/RhK6L8tpJeKhUV+RoKPjAwq2+ZJ0iMFpyBboC3aaujWYOlFVaEuCJmd/7g
48UycuyGpwjUzgj0fMJvtKbGls3B6YbQbnUcvPLcmWTFNU2cxITeFYaXrsbdq85dXnboQf/xi89w
fTbW4dvVbvCrDeoF7m20r1Y7PNDLUa9ptbgownvlbHii9kuvrI3D+QqOaWG/cS/mGxnw0FYlUJCm
FpYqdPWQUtlLu+Aw7JeJsbzImX7ODmrhNB/tdK+5txP2lfMJAU3kSLkZI8sFH+FyN5uYlltDmWPk
dBpOk9PfK271YEKhtP0XZGH3ipe4VLJogd9nruD+L170L+Ov1kanIDRcJcTHBcWZXcVtHgSvtYMX
yZHt+gF32f3tEV8pAyGSIzSr8bmhO69f81WklbHwZf0bHzpP9qSDVe6H2MVpGt0ohh07wr/HBV+E
fOVDnR0TQOn8oEmQw1ZDzCPJa91ot/MQvge1s+kL8WbFQiiRmUoet+ixiOZSEZwF6/uq9wel0Dx0
TLLKreR6BAlvSO+kuug/+QJyAKWk8tILnRJ6VDyomAhj+f2hQ+GaPQpX4UtWBvnnyUBJ26kiOTje
noJlTi9OsOUXMu0LvBEDLGW1p0b6Z23LEDzdj56GkUWmixuzvBVidUji69gplTgTIp8fitD/JkXD
hnT920TKMJa29sKRslgxq3tlHGGDHA+G6gWfxi/4taIDF3iq5iSO+RTeSb9xb97YrW+qq1XE1dSG
mJGjXkPEFO5QqX9LtN9S810ftlDIa+We5f+4GNoqKwhqAuozRSmEaiq1lQ+jYg8Oit1HBuvpx2hw
MryP3eQF4YmHf5AV3sIiSILo0bI9aSJx1V2lhbjFkAjZXd1L0uIXPnDVfohU/0tpUj+qBkbVOXav
I8/1tXSAp2Z47aAiODIWoCTQQwJdCcShsWw970o441g2zU5Y8t4cW+H8Zax8FLtFMNbUo1iJAwco
cdDqu/Tz1JvhTlGDClhoHPI2nwEi0FUyozV3X41YHBx/6nDPU9v6UdaCyIkaE62P3JA9fJeMJ5r5
3VcR+8aXsBqKnZrE0qESkMfEdApzKc3EqZN3mV2B666HYyiKjF076nhMy74dBVb3rLcPFhvwsezx
VOtxALmzkkK5Vzs/2U+mwts7/YWIz9CkJ7VT8adt81j3cG8b9oOBEkeBqaUXNAN9jkgaSWkpXj+H
pbfT7/HlNp0SS9/YHvKsU5CI0drnQsHjC8KVJCAqrowKUIaxRFvUN4oHa8zDU4d6U3HIi7kxPaEO
Mhd8ffgjj9OYdmkmFw5WPfgxDhqZLRWible1cdFjHo2Bc5KO1mxLxiD0uO22+HhI4/jQy+L4LSpb
5TTgjKHspcoCx6+UVfrC5TT8WQYKHApMtvDH0A4pblPRZEvzk1z3GLLfleANQHfkLxbKz+XiaDml
uyzBCnIWj+I47xB6AdL+Sf2Rz4XwpOW8GdliWHTfe7Gd8J1XBmNPl7LGezgyNC5E6iS2MHg5K/m+
ofhYQCKzm5j6uVGr2S6qEPf4Yaz71sanCDyIPquq5YFfaDKyuagds67i4WTCpGLM1djDjENycT/G
aFNJ7wa5mz+0lh/uE9LiXUQN9DQ2QvNQdPDSalNvA+4phumpUpb98PupyBGcAhUjdEaSYNOSTPs0
EeS9MY78a6jAD0wSMZlsoZHkypmmvG6PeZFUnwGW6+9DIZ8NfHZSUbWHaZJb5AqlosV5UzU/W9mQ
/QQw31p3+uwbnyVeTl9Q1hI20vBrebRK9exjlTc/KMWIGK4SSY8YYR/HouYpzWnGqbewzb2xW27i
U2mXk4OyLFfD8YTYlF38gxvalXPgIv4qj6S6WU+1T/xRHb04RS5CTjdOsytJ+SLEqno3qpZbSjdp
zDdUySTME09p5+pQFlP40GjRFn3yypAuzvfVJ8Xvzsi7UFc9oxgPSSyi7vr19vn8tn+yHNCkV2VR
sjJZxZclhKUU47CgFL06nY+V/kFXsLdFgGZ50R+e9IC02Xwe1GmPd7yXZ/Fd2j9rneE06qNVhu8U
MXbmITvG1Uct1Pa9SbuDMyqVv0X159s/9e09bfmpOnAnFAVor6zF7/RSjsa+19B6TapdZUyHQJhO
AUlmgrM5ltJRkqI7Sy32Enucu8/WAl++9mqBX8Rf1TIBGnu9hpflqx5p89jtk/1P4z0aYwDsfWeL
GHJ9uMbySkqng/J1NTPJPFlq2VI6DSdsGjwcC+9RGnQSLvqbpfnyf70Z2t+x1tBEccSEGF6sispt
eTR62/ii7VAmcpPffm73qQ0eYpf/ln+0VM3BZp/jbZ2+zOxZlWisFqEVxLW5DLXfVd8Vdz6Aczya
9uQGy3C3nwmW4mk1XAvxMjSTeSik8ljtYyw9kUQvFVLFrr1XPdRFPREDDBtdX6/eD6V3e+Ve2cYX
4Za0clamm+FYyqNPOGx9MfCds30EGHXj9nrtI15EWX3EfCwHfJ5UjeVJ2YMtgnKIXfHriEhufFc8
bZITr2yHi3ir7RABTLUKbtLEk0/tEfUYmL9UkCd1hwfcw9Yafe1a35q01X4QzEZpuiWeus8e02P8
gr3FrvRtfS86w/P0vVlKcjc71o+t0xwx7XLnk3+fPERMLM70Tgb33Y5+indbpfq1Evr8S6x3D7bZ
Im5my/x6FC6Dl/5afssixPsUHKbHgrs9EEhArxx/vwMao+7t9bU19cbqepKpCiiV16nAz/e+oF02
2rx9OHVqC3tooC0SUVvzce1OdDHq9Q1lqPTMT+VlPiDGPcYuSizfBre2a4d86P2DFuzGiltzX0or
8I0YoUlPfQ8LyK3e43aI+KzXemQKJJBtf2PjvkXJcDc5SxTr1mA/T3UC8IPs+ycPecJEL2Cn2kvX
ovWsU/ln9ioqma2+79su4SrsKj8JrTKnacNAe7Pb91JLFfy5Rwcp1LFgNj/NEIyM8FOg/Rnjb3Gx
1Y9dEsWNjWas0lXbCGFr1kRvNTrqFpcW9V6Rvgziu6TbAM2+fadejXSVtHxpBkIWE4sGjktx79HW
OzQyxtPCveij+/KgQiMNKPg3tszyCW8NcpW95oxauFoGqX34Uh798i53i33xk3eLbp96WuJ9GOzN
5+mNc8dYpTA/oz7izZN53WETXNlztJveNa6wX6RVtOBQbfQaNw6etWXOGAsJDWe2qKB9GsOnPNxS
ULwaQAUICg3eQPh7VaCakY8JhciATKOwe3LuvNWUvZ5mzkIsP+Hs8BwRLlOmUGei7Pyon7p95QD5
s2svetc6CSCCLQuu69n0LOJq9xWVmNVixkGaf5kc85SdCgfUf+LM6MnW7//BA8TVtXgWcLXhejNp
SnySWRY/DXt29d+BZzwu76Yk70N4gFG5CVzYCrnad0iqA6IyucnUbeGO2R+oY7aob5EVNz/lapeR
PZGK9TXNMz4sFUn3EL3PnN5eXgfr5/7jFkb4arylv72ATyV0fVZTJymtEqVNi4g+r8EYpg17//hT
t3kFlu3saZt6e+0z8twBqx6oG62L1fjivtbnuOOChovPMfPHz5M4fVFVbQM1cfVAOI+zShwtnYYI
QU+ecDxkTp4jrz8YH//SN1Z4XXZuJ8eNUa2F5CLUwIoE/KCnTmNjR5px6mr5vvDlDdjJ/2e6/vv5
1nAdzCVGoxOXYf0x99ZuvsvvcEHitiE5y97eIvdtfca10L7RpWbd4MFAGxcOyncACZ7hYXUl7mQX
w9Uthbpl9tdnzNmsrR9cMl+oxzbhOwJqTexKSn5JU/w4R8FvP8l6G+OMT+gbfbg9edc/qg4Be7k6
ktxXa1Ic+kCiT6l4oUUnVz+JD4Uj4Mdgq7a1NxGr2So/XxGqb8Z5FnG1OrFViDLalIpX9orlGTwo
AD+ESCc3/XwnRqik4gAhO0I6tI45d4KDUJZoCxgP4exi+hZt3NY4ScFMs7kvVfw9zdJ/bhbDqNlo
u18FeqN0UuP8p5An8uew6aPvwegX3VEreWu0xSlNS6dF+//9HKmqK7X15KRVXn4xLGU8pLWYdE6q
Vv2xUCfpaTJa9b5rg8oNwwh4em4ZjQ15x/oY0jR8SLtWPPJUVb9rpSr4HSIK2jhNkCR2ZynxXW0m
GFn0qcpDnZKJB1No4UVpSmuNCCrW3T3o5vKTP9XZBpxuOQUuvzKGxVxaUexFrUVe44TLsjLKfJ4l
T22LvTYo/nFhS3ig40u3lwTv9jK6VgQq+JHycLzoqr/6VJ4du3Go5ANy7TyaZb0Tpb9SKF6DDnlq
fqGduxHs7dAWtOzfwVb3l6LU/XoKl7Y6z7wqz5MTgvHpXbspkXmtXkGnhu6kDmj1jf3zVDbBoBeN
TDHRu9XkyiflHkXMz3Akx+fe647Z0//uTPpvzDcevEqe+InpE5N7+W5GnEHod74LrBwwkPWp7txN
kMHtUYK+vCyZcDFr/ElpaWx84oXAFmzlUP8AOHJc6gnruFnWvs1zcFhgMzOBII+Ql7mMJ2aYe4gj
yHmsOLTOjh6jYId1tbfUadLkjTTn8KGcvf6Zu+jO2rKeUd6Od+Hr4CWzrFVYfqv8k+LJ0unxJHvW
MPbfqrZeeEha231Rwkg9GbWmxFBNK+O7IGT9ezUNTXyy0rFOcT9Bs79X4woOczdmd2mo0NIX9N5X
7bwqI9KmaOyUMrSeRXUeEKALJN8REqt6VLRB3ImRIFEaSln0Y4qTzDOyrHrqNaE+NoOQ7tMSOxM5
QJoDJ7BhyNxxoJ8/Dq31qZf1dks/+cp3QG9kQV7wIZA0XMF1Zlpd4IHZs4uJSyx7ibXFxX5bGZCD
ziKsZrqbuzLrxp6sUAnv5wkoyVT8EPVhI9UtE/Ym1Z2FWbUW5sgy6rTSFGYpdNpBcfuRNnOee1kq
uyhBJsnkTfpwuJ3yrpQHF+toDRegDhfbYGiXPg7VKpbru8VGYkFYoYz+D+r+t9dB4tF2B9ROsY08
6uW+KUKU60KdidKe6mP3LdwJrz3I6t34EG33a96AySAXveZych/bdY2y6qbAKnjzkjGkNfdL2jPp
J2NG627VA9e/43Jq/CfS6j5jjgpKkh3WVAsQUXVyFwim4KRATApX/6E/b0zblUWJx68KcX/hI6Kt
cPkZu1TQ6imlLy/uCYdlTGfHu/Zufj8686f6ef64aCtKX29H3Qq62gnhIKmRkHG1LiDKK8PvSP6l
z93udpArG/piZKt9oI1qlggjI5sS3S7y5yD51wKoy6IwjQWxujBH1gixXs6HTqo0ycN6yjPllBSF
nfbGfeL6MP5fECBplxNUQoVk7lRqldLc1V1fcdXUf9/+VNcX3X9HguXnZZAZtQMhCXLZy38uVa9x
QK3RqSx79P4JaPDq9AMKBNGNooO5dpdGMjJpJRkVkmYx+xiEP1I/7M2+2rj4XUmEoOj+DrP8jLMq
LEuqVlIlQfHiIyfOXXsYdsL+H/Ty31Z7LIOzOKsdK3RpXY21KdPLLR4B7d2NL3Cn7iI8dEx7jBwR
Hnvqlc4WZWlrfKs2hMFrtu43fMb4qOxodR5qzzhlu60wV97SLse3uhN1ptIrKYXha92HYbRdfVww
4SDePmxdMq+tDF71QWQt3FTAZaspW4QuBZoFi2Odo4JHH9ov+tYlbyPI+sUhLwuhz2aCgKnjWQEn
LTCyjWxtbNyr3+1sMOuHhaLqgEfoxV99B/V37PZ3/qE4VruYgum4sYOXHbo69XG//O+XewUKnS12
ScPsUR4YVH4fHVJ3gUR2rmnHB67mW0f9tZRkcemAKQfhlv7N5SzFFk67DaKvvACmL3XviA80m23d
xsWDx5LT+LDdfbi2x85DrhJUoWRmWIyExIDXMdqHWTuM7R+xr9w2+bnxKZUrn/I81urgGJvUDFv4
MV67ix6NXQXs13CG3VLKLK8zWyf+FRQBWKezz7n8nrOpa3Q9TFI8db1FW4uMiwdwaOOWLQEmTYL5
SeIZoUAioAodWU8T3aETg36uVul3rTYjFfmoaa2tyJGmOWYoIBoZlXFly2ZcfwvMssLYNY7q8Rg3
cnjCk1V4lINSG+3eF5vxjrNYFjYy75UFclHprkaUtnKjVGnADhMAMFunqvt8e47e3nkppdE1BXeO
hRS+IpefzJz1Sh/nmmJdiQ+KHLrCFD3IxvhgGuXGzrqSLbjsLvrjyBKCYFxlv1lSUthjvuTlE06I
hvBcDeJHo8p//S9GdBZmlfn6PvCDomP/oh3nNPP3uYpcSXic5cC5HehKi2tphfx3QGvqCUllhDXW
aF53WgpMM3hKd8nePwwABmbjMdltXqmvlOoXEVez1XSJWorLE288PeagMfKn0O2+JvWxOI77ZLf1
8HglV1yEW+1fJbcUbqU4oze+nz1riJA+W93UPYGUT9+bmdLd11Uw/rn9Wa8u+bMVuQqa4sZsjFJH
ESA+CEixLHD82xG21vxqU/lhmli10spelfm2EVS7QKQ4qz5rReXdjrQ1luXvZwlJNEMfcYhe8YTe
cpVy3mn9ljXalTm6yHmrEHo4dNgDkmObKoJD+y3GA9X/5pudg8fXxod7Ffxen43YW4GSERdo3VpV
Y/LnqWtUE3iKq3vVJ+VDKdvdn8URqjjhCfVRfMdmcH1beqjp8xo0tpcLF+261Jbd4mk6bL2SXfnA
2DT9/YNWU4k+65BXo8QJwxUoo32Ofe3tKbzy8sehchZi9YH9vNeiHsCjZz4Ez9Fdvlvow9I39Z3x
sGipYlZt7jZCXitBzkMumfRs2aAMU0UtPRQvbALrQe87/ZffxjKmPYllYVcU1uhUCNU+16sOq1VN
tKVqkJ/quqk/3P4pS7JcTfhFBlh93ywx6jKpB8WTrGk8RThV0EMa+0B1+niu72Y51x9iNcwfJbOk
vdSkfiI7t3/Cciy8/Ql/N5xXNVIq6HUKdQfz8fak+qyrqT+0UWln1g8jyu4NdUvB4cqOYsx/B1wl
2USB1FfDjvKsSXqMpQ9GFXmKCBsLXICqbvmrbUVbpbtS5LgqB66+mi0bmKhpnyQkdPTGdHRE+G5/
yqsn8FlqXa2rejLqBAFu2StQOJPwYECNwInVrab9FQzuZVGxJOCz9Yu8RS7E/ch98b6+r3Rb9KaH
+a761oOoQxBI5sajfkYQ8sv2K9C1CzhGr+BjLUQGjTfCLotlZ9MOqUJJjfLEYDfgI2PDHnbqzjyE
Xlftb3/Ta/N3Fk9bLc9KLlt8T0tWi9zYPp41k4AZniy6qf6hTv61rBH8ufNoq7WZC6k6mxUzGI+6
1xQFzRIdXUV5Y6Fc/4ooAS0EYmw3X9ljZzOYmIDtIyXm4DqUR+V+oQfmd8tTAZ26TdzntWWJZB2U
YdSEEQ5bbYGpbQGLNzNHR6ke9ORu6EIvFsuNPLLk6XUeOY+ySmW5gddlBSXCS+hlPCB1o7jTEGUb
uftabXEeZXVaDEk+xXpR8cyinGSIhkbxLkHWMs8/3l52b2l0y0rQ6ZstTG8W+2qPGYKS1kZOD3w4
aS81roySW+/So+jlbvxBj23jo8XRK+7iOwgs9X6zFL2WlmGjAjng4Rxm1WolNoE+Cpo4Lu9Jg9fQ
rZGhEvK64/wsIpsKOHea0EYL3G2/RE9bN71rX/k8+GrFNFqBedUs090Q6u9CTEfXbKG7mGiKbZGP
t0Ktlo2QaW1TlLwqC0UfP8pj2e7jVnjmpIMxKgWbbeTlp/+9TOkfI2Sjot6IBTlqYTSSL3OnNtTC
5AsIU7XuvGuP8HHuEqf1wkP+/h9AkC8rjbfRVsvVMEvc+iZUbXQz056kOEy+68jCebWe1gDuKuVz
m2sa8i2j5ZhDWX6UeZt+4W4cbhj1XabRv36Ihq8lXiaYm72RyhiHOivqGbEI1DHlpjxaiYRwgeyo
mXyYldy+vXsuM85/orFrDFR2ufeunwrDutThNCB+04WGeaqkqbrXlfKrmm8KnF2bTs4hNMZ46cVV
eDWduTgZWa+iqFZHHUIITZTT6umxn68iQ3CSAMCTj3A7x2LZ4cuoBMex6dJ9nGbjO10qgq2O03rC
F30vJEmQGLbgF3MPv1xeUTdh5jrwYB9LkxF6ohVh4JqWxhCfVDxyviIqm6M0H1nydwg/5icxG30c
XkdFPOENPHy4PQ+Xm+uveUBNZvkuksab4CqJwdFoIxPBdbczxC+JkcbwP1pYf8X0S5TajbFfDwbL
D4YJNr2v1/mzM01CqrSoqh6BCD/qPtL/iUs7LmIJ9bUOPhdup81G9+bKMtNUyhC0SKAi8TR8+bFb
MkZpiQg6aV3sTthC+FOAEMrGuC4PttePiB2BCRIKRiiKJ6tMrCmNFaEh6ePSFL6rg/ah6rdAH6t6
4D8xNNA8cEBEkxve5UhiUy5RZjYlxAmknfgwi3bPBa848vF+5/v53e1loVzJBhpAMrangbAKD/qX
4dJ0SMsIRAzONxOYpWgQ9HuhpisqaL3/hPJxW9tmPQSIzReanTWzeq+JZfk+sPrkoW3JFxHij3z2
Bkyc2bYHJRiR+otV1S79EJKl0czeEBv+Pk8D9alA+wfKmiHv8rRu78LElPZDEJeeOhrIlycxbYJy
nNxmFvqnKpTar0KcFnf8B8NBwa/7xRDT7ji0ASiDudii6q8/xtKbA7iBJSdqNhCPVqsoQsltJD+q
Hj5ztp+f8jFzey23pxqpmaL2Nr79kpHOD6B1hlgW9dk2GWJBi4JKsLzM7Lyui/eSObrjiN5yXD7i
Ze9EIw3caHxUc/G9Ic8HvYIRWHIGW7RQrfIl617UIN6r8eRVOYzQqqSP2riqlfxsmvAYZcYpSor7
cPidFaCzYB3KVuvpWmZ3xewYdWVz4h5vj+rKN9RNfWHNsaBkFPMvBzXTymirSITFVBZOFxSujLdh
38JpnSQooN9vR3uzXThTRJC0i6MSOAUAUJfhENZHrTWfBIoz+QRfjjvI9Kv1Zk8+mI/C7na0dV5b
B1ttFqymc6EqIt8rwW6rnCzgXKzROETKVtm1zmd/RbKQuwHTSvG5OsywOPQnSWZpiO29ptaOkX0g
KW2czau2qsmBzDswvgQ8icB1f3MdGA0/qCNL5ONRWQaH0KmAz6pHWFGOeh89KRtLYzPe6kiUgqbF
fH6ZLOKp36eHpWuFsI0TH4zf268Uy3a93F+Xw1vtL1SDpAS2hMAjZ3BoHqK9tpfd+LT1APgK27gV
Z7UGu0bmui8Tp00ghVf6UajDo1qU2Iar8KqV+zyDquIDjOi+tmNxFFGlCNV5X4OHHDc34Ipi8XZW
16u0rf1yrF6HHR2yE9hFOzmqu22k2/9w9mXbkSrXtr/isd/xoW/uOPYDkJCNUr1UUr0w1BVB3wQB
BF9/J7JdJUWJ5LgePOzt2gVJNCtWrDWbd6DFqQ+fby4fAhiLZi47xXyC3qB5xq71R+KrmxrUepcf
JaQ7PvGHSx4oHmwInutzGVJRBwq0r+zPKiDDzvwWB2t6UQJx7PcBEMK4rJMq0eeYIO/HS7pBLTjA
DwniN8h0weUWtja3/VmBkmkSmi7KMxtjP9xm/owWhyaNWwTd+Rj+LJj8z8v4/+I3qInlPK5K+s//
xT+/VDVvk5h0wj/+85i8tBWtfnT/O/+1n//a57/0z4v6rbzp2re37vhUi//mp7+I5//7/f5T9/Tp
HzZwTO74FXtr+fUbMtnu/SX4pfO/+X/9w7+9vT/lltdv//jrpWJlNz8tTqryr3//0e71H3/NvJb/
+fj4f//Z+VOBvxY85Vn+VL7+bUfn/6Li33x7ot0//pIM6+8IdzpyHjBLcCdTsV2Ht/c/MpW/Qw0U
epLwHQT6Vp5dJcuq7cj81+S/43aBLjIu5sDjgyv8198oePXvf6b+3XkXpcblWcOf45H/+ZWfpuvX
9P2tZMVlBbNp+o+/hLNGUiG7OEt4ilUT0MoN2ktSvk2NF9W2LvFb4YJF421tJ1vOm71kG2fQ5gz5
CMckRXporXwlfV98t5AOlnoxAp7cwQBtBM1fsaGj0LT1W9RJdx3XGleRk8Y1J2grWcO1PWaHkSpb
nmXhhxn791h8+vbPucqvbxeOcwKsBlwbRjPsAtnjG+JBSdT2ITgAH9t6X4faSkL6OcX++Z53yuWH
UOLEE0CbbQ3VMw7lQJib0LUG7+fD+9eThSDVztcqJ0mdsEC5JIOWi3OQopu0XpGMWfrhQrTlptXy
BNYckO+4sbp7e41L/DkT+PWzhUPFLkt16vLODtXeV7NLSvdEX1tUS79ZOBhRkZNjiE5ArgH2M6FT
FyP0mctDNabgWlXwpyYbM47hldWb2t5whrtRLzV31GEOA187pYYJysryWpocMSPINDlBQLdC5rEN
L0MjgK+cb/r6hay48S6+1bxyU4dUWXmh0F/7NazzOv+wzhicuVPDmbJtSfqzkcLajTi3U5b6eer4
PU9ycA8BAI6ay9rONlKZj67Vwjksk0IjSzu3mvqQJVAx1Ttot0zwktEpOm9E2RnEerS6MnM7YFaV
WTivKW4mkm+rKQKutfDq6O30qC1N31wJ+fANWp8Y0YRAGqaSeWBtkflQXVlD/grduF8jJEQctLaa
BIZSVkj3+t4J2F3/jT8qyJ24XwXyc37Ubk9/xuc07deLhNAydqM0QK/ODvUQbPKLJOQB2cqHNVGw
eTH/SlJ+Pl68zE1qWoxFzKwwQ/bTfp/K80hfI/wsPVuIKVLLS6PoFCPU4hLQ8/aZVs51XEtreKyF
GZaFoNI3mUarEs83zJc62WnJSiFDwHn9GhQhqnBJ1UiFlRpiUZ5BLmGfDRZMW+uNQzQPWi5boMyf
6aQ+VapxyVT6h8eIKJJexXUSVW1mhkA/9cyTkSPGMzPQAq/Zm4mdtbdW312aGyGkWLwy4EQxgPpU
VF5O/axJN0W5O71m5wn4alEJ4UO2HObEUE4OS7V/nFIUKrr20Ocoe9TmdkzjlUNlcZ6ELW5ArQIA
APielpYUjA68rR259xiki2KinbdZ8yNXBkgTqTJxHb0/b6p0hUq8NHzC9ldqotd0tM3QoCEkOBVw
YddW39KqFjY8hHOifogK7BoKLy8CL7zr07Mi0Pf/s6xtEdXcMmlUWnRvwmE/U26afXOcfd28Gcxf
3bZu5jPqRedrkgjvxMjfl4HtCPs/40pet5DoC0v0n/gAE7OsvomHElpVnXqUFfKjzc1tFVG31sdH
JSkDCHjZLtXyXcsbOWhl6WDk7DJ2hgMfrNHVSHRMquohgwaXwiO/BGDa5fZ4PRa6D+XnjUbsY14o
+1Kj28mBfzRQdEnabmAb51U9bzbDpO1keMhvwIADMpRc5aPqJWq+UjP4eln8VidM+56l0LB0wm4E
NWKENC2bXMtyVh7/9b5C0fjzkVbaRpvCSNcKhwoq5JOz4VbmmTHsxPTnwVBX1vbXCxDis5/fQktE
aMIK1CKT77lUudOaF7Zw9/61AIWgM5Cx0lt5MsKM1yAxMu0OIPj7dtRUv0NkLad4l+lI1yt9TrWs
ler3wu3A/q2FhQ7G2JEejrRoSxIv9/styCy+HuSbPORrwfvrJA16iMKwpV0BuRNoqsEQLIcbHnV7
DSaQUxx7JGYXkaaBtMOgwZbY9NtURNw3h151NUveZgOUMyJ2BF/sPoeRn3d6wy/9IiFI6SUx+7pp
7TBPnlTD8Xm0H1gPttXaJ88h6asNLoQqJdZatBxHBynWXhtvmhrSiPotjzJfyzyGPs1UJ67Db09/
jtBq/rl8RCXv1EbtXYE3SagxYORS87oZryxaXMtSt1ORjRt5+TCrzVEUhxvH3sDuLyD2D7jAumrq
15DSHWA8TFHobYZz889O0t9gpDrunjpm0wrjaDonCagBZvxWcGXlLF1avaIwbt4j9TffVcSCEnjl
YNo6XrzTfsTALP8f9GsWYostxBZQpEiL09IMR027SJ3xCtJMx5E0rVcmYzDmTXRVTqafyg0NJie6
7ydQl5s8JFHhJQDq7rhVqwFLYJLZ6mu4xYUVLJKzypIp3M5SI2xSUFGz56KLNm1p5G7q9FenV9VC
yLaFmAQQqZWaDDfIyXpR2ul2Itml1K0s2cXJEzIhHWoqigM+VEg3va/4M3y/3s6M8y5EI2clYC+N
khB5kpnEQbU2Cg35DSzaAcpkg4Q9OK7kw0vPF+LICLeSTooqO7S7eN8lAI5q50q6o8oannNp7Qlx
pFQjazINbCGwT11F8lJH2ZbKjiuWW3QrgzQnHV/Eqt9EZrS60As0ZEJTewSaCCaolT/IkGdS27Cr
r3smr0TdhQVlCVmPkgDsT6FSFA5GF1S1tdd7r0OV9/RyXbh42qJHngp/NyjWRbh4bvR9cV1sZ4ZG
tmvOZkmrLHB2a+nbwqyLekeYDtWK5zw0qe/T9iazn0x1Q/TL098xb6+vpkNIMtJ+0PIKasthloeO
8hQzc2WAloZf2M8W2pNW3reQjpfgFAyTqQ5nwSq3e963X/1sYT+XetMmxqQ7obM1LqKQhZVn+hQ8
al8N+nDYrm3phR0hkn7oFMUW6yMzNPtq00dQUuCy71SvKgmh2316CoSG08/zVKQx0YqSgnMJ6dgA
fcNiM2771LPPRq/f6EEDdLR+ffpNS3Mi7O/KHlMjzhVcPCKoVumebD9WfO0rFlaSyCxTjbGOhhRD
NZPlRpRIiA/Y9xGd2z1Q9H5+xP3i9GcsDZgpbG0jStpay6kdzljOmQ8IillxZ/ujNwf0dNisodqW
vmleFh9qV/DUcKKxQD05g/QLQKOV9Hj6ExY2tTn//x8eDGucDmIvmh3KBQTiSrgH9I9O/KJJa35v
C1MtakhaaMjmOUmM0BnPZfJKmwKzba/M9dLD5+H68OsNlkPqMC6N0I4T1yi2Kn/pkpXzYWnIhZ2N
dkup98RCMUmHeGK/LaHFcnrMl5IAkaUA+nmhdlNtImQrgeanQe8SCE8onjmr5K2tzqUPEE7psmkl
e5bTDCVT92K98aNoZdgX172wf2V5yAcKon4I6e8rS4EKehnEm2bwMsWHHNdePeRVcHqwFhaoMZdB
P0zxMFGz6AkDFd9+6adykxB4nChwLIPQ4Ok3LJ2gohJQ7HSsz4vKDAnK6bHbQu5Ehdgp8UsWMMhW
7Mi2O/bS2uwvfZGwl0fDaiepwyWpAwgVVHx5w0JpY21YIB3jyDX2qjurx/53alU/g7oh7HAlIXIz
Zcg4s9idr2BD5Kb4r9Njt/Qt88b8MDtyocktYrkVIgNxJXlv6btoPE/U59OPX9jfok2KxAyCirGC
q5RpeAqRXhS0IED8C04/fmGHiFJBDpp0kUEUMwSj0m0kqK7oa5e0hezSUD8PjAFf5FTjJkpdsfIt
dtJ9OvFLGDwc+p7WLrHjbd5Ir7XmQAeUtskNCpd+RUgYcUrdAsWQwp7QZdGTXde2fp9kf3a7EYGl
AK5EoCBh8TkObAPGPhgV7vdFuxI0lyZMCAxmAvifYUlWmNqQcJ8UaLfomRF2EtmcnrKFPEjU4YY3
W2a3meWEtRPtTKDgJrLtNdSO6vPGWRkjwYLm55bRhWM9wRu4lKLFYnUSEGPFATn2rWYpmTfqHUBF
qI92Y5j2ZkBrSOdWCEeRFWP9w7u8mgAiqFHrkft+QwckBKc/fGGt6kLUSCF3xYwCdy5lAp+3eQZp
9PSDF6ZMhLjaKIR1DcTEQ3v4TnmYxBCNXLtLL1WY9fmlH+JDmsugB4P9j5PuX15rHZRZH6NdBui/
gaudV/kSgD3+GphFX8jH9Xn4PrxQ7ifJlCyOCpTdHYwBNV27r7wEDHf4a0/b3JFgZeGkLiy/H3W1
fmZ6sY949t1uGDwSFHgukEBR68DM2IFZhq/A6xDw4/oR1uKGa2l08kCovgMCNQCwbhvDQ7yuyEvJ
lTvJGrjbFeOOmk2gZg5Qyny6Na3BZ2ntFywJIeF3Lmv1lT02LjHJQdL7MWgG68y0tRVpoIWA/D4u
H74fhB6IINrjDKrYNbDi0BqPaprbrRlULq0WIa4NcYeqFontcGjuKikEiiM2V7bd0qPFfGWIQN6z
Jzs0cvmgTRDH1ihk2/50AwmhqTJqJ8lS2wpNQi8bSr1JtV9Pb6GFQdeEHCXXIiJPA44pozHcCKOe
kylAAumq2ppU6PyoL+6ZooImQKgEqjYjcA1y4rgZWJdo0MEoonJcyuRHisIxdMYjWM+t5b8L0/EO
gf6wklI9M6MaFNuwyf18CIbxQe7fTo/XUgKszQP58dkj4VNH3qtgw8ZEAd68LLcMBXh1G3lrYO2l
D5j//w8vGfSCqjG8tcNKf+DVIW012A+e/oCFYPyutPbh0X3dwu4k48h/p4vB4u7UrWzfhQ4mfJw/
/2ijaBreajgyZ+W9ZJvsJa+DIJTqZ8GqkMjSchX2sD11jjLVAETPWHmMfpDDS912c8BXXebLfrrJ
1SDGje1SWmvMLoTlGYn2cS7aqtLVqW2iUL7iXrvL8Fnkm3oD4vUGTjpu93h6XpamXNjjliRHVNKx
riZeh3GKHuDU/zCK6eH04wX+6M/E4De+BIedTowmY9gG0RHg2LA5tgcNYsTfZraBc2UdB1/boE5S
uK0SnH7pwmypQjKi5M7ocB09vsL0J8ALFFi2NBK5ZeVaO2xhclQhtTBLmoB4gvUw65DVr7OcGy6j
ezUwYAYAFNFKbri061Vh10OaMK7bBmS4PiCRmx2mQ+JBewweYbCvWBcdfpcG+SJWzojIj4uNtEVU
wunHBELG3veX2nO0L8E7rG/m79L25Lq4VM/GjYa3whvLPF9TzVmICqJDVw7AnNrEOMCivClc7tAL
vUxWJmlhZYt+eZY6NqbSoKjVKNIBbcQaTMLkWyY7l6dX2UJeLYI1i7aIq4mjGt4XlUtmvlf7gG6Z
zN7GtdxscV6EIBBFKbqPlYXxMdkOirV+7sQ3rI4KCMNZfqSpj5ECquagnfMO1z1TOTSJkUKh1rI8
SU/3kikXiFLwOkVGMzWzZEp6gxvUFSfVn2XZIg0DeTCvm6gxw4heFyZMfdhKZFrYxSJQE7YTg+MQ
XCli1b4cDeZZTg5Uz4sar7xgYfGJrpwAn9USKHVOaGXTlaoMGky8lbWK1dLDhQgxKrVcNhMaSnWn
uGr8QrTwj5bd+73hw0GqEq2QpXyywiS/6fi9OrQ4e6CW2XvEvj/9iqWRF6KBAilHVE7nsxptX27e
TeZD1QflWkK89Ph5yD58gQYl1EFuDXg6taoG+C0/iyQ5KMv6iTV/WAN7L8N9eEcOLZiUgscXyrj3
1ZdaOfq83hnySmBeml0hH7B4CsfJBmV/I8u8/i6W19p4S3XC9yznww9HIj+CkgZU1FB7zT0E5bzq
qF5CrHRwwPwuN9Iu+cPu1DvE5MOrJtLqWaWTKGytV5iN3addfCbzaZ9b5PX0Qlo6v0RopMz6sbJA
RX2HjahPw7Hf9tD9Kx7b/XrffWEyZOG4j7hRQFqyxVznN7lya69ptywcICI2MtYYr0kCfKpCx0DO
Ny10d41hc3poln70vDk+DL4+ZNDFbNC8KyG3n3WbPGq8P3uysHsJSAzWmKBepRhQ78tiv5CvTz95
aXGK2pTU4mUBnsScBtetP+sqRj6qsDlyEtnvPPJ9rXmzECJkIacHl7wmFWjsqLl1LnVeM3asp4vR
/nH6Q5YGX9i+joP7uBP3ZlgAoO0RYiYe4+PKzC4Vx0UZBVnFojHmvuy/3Iipl1/E3+1ZsdrTvOYG
pZQ1Et/i/hKyd30Y6oTOtQV5r3rEA+V1vvxwxAnzWx6utWy/vkmDtfp5rUKVgcd5CmzBnB3O5nRa
KKFZt6al+fVsQCz08+Od2OKUQHAFmi6ZC30SOdFXcpOvdzB6+p+fTKV0VJlRRmHTVt9asNBVXAGU
cm0PL1xuYJb8+flwHM8h002AM72Z72gU2yGvN40fbxwPSeHsvT5sTWhLu3nj9unKVy2Nl7DBe1qo
JIe0bujA3DSbLqvGP70tvt51vwkJUMkY4GtKgbRpYZRBjk35WLSjX6Yrz19aR8KuLmMH1R4VN/WZ
JlkGs+bs7Oi2FjSWxkXY1QRYV7XUUUlnzXMRvUb9yngv7DLLEbJwx4xlBm25GYGko88FbzAPdAzM
+gYmDd4aS2EhukLU+PNqqrQpVdQBr8mgr4ZKRhN2h9JyIwJSvrYZtmrs1mtraGGqRRzglHW9Og5o
wxfO4Er23WCcc57tKmet4bmw9URlSIaCDCUcTciqPEcjHiXgIFeblRn5+uoFlenPI0Ui2pVWhIWU
xUd45OL+OIEYSs9YuVJUmkPP7/dhS0TyJSbChjZwkNGa3oUDOEo90ej30NjI9CRxLQMdSICUgtP7
TtWWRkvY0vFgpCmPEKg0nlxVTXbJdMihmeUIi/cKykaOeq0Z+dOQdYXrOJXtawN9MPv+R9Vrkqdp
0FPsaffg9KOf1tGOcXJWQUpnTODQXHelh/PomRbOgZaqV8ht6lsMqmtyGzCNHOp0rsJL2Y3S9Jcy
anN6Aj/7Dmad3O5Vz5Jy9NdKGLMW/MzMp7DI6xsGBHrXKy5cp886DQYlHQOeQKnNnTYOwOdKmp/B
dipi+dZu7BezKMM4475hOeOmYHLgFOO2MtsHudUA+ijDzFCfNWZvEkDcG2YFRB/9QS3vlQywIMOA
4y47pDZztmywvjsxwxR0276wfMWmb5XkoIoLzljbAXxvy2gp9Bc15PYAH3YQDQZQ5uC0l0jWvnXK
GydCj61pVC9P2ru6qi90tbrSlKqAKIUGU4vEljdjCQU+asWPA9UPiqbcp1Xk1qp5yJNhg2Vt+1Yx
3NJI3gKZcyjt5NvUd7uhQlFQg5VLQ6LXvsgCamj3wBEE0ZRC3QJypVTOAM2Lw0xyvktQWEaxVYad
Dkr24HztU1uCeY8pbXvdvGdM8nWe3BRtl7s1AXfdeagKDh/yZFOg1miVZueqDZW9KCn2cZmAYmwM
h0of0MOwJPgkSwMcj9QYTtJ9i7GPS19iGDKpsC/NegQnD5Yyuk02cVr6WTsdaJ1velW/BHd+48TD
poecnDnk3iCplqcnegqBPvm8tcZHYM9fpCjbjmb9nFQpnLzj4kglyN8UFTuqUlMEEZy7a+h9nA9U
eZqk5FmNu0DSQb/iBNNbnVN97NzUdI5lTb53MTnPhmbnFG2gUMf2dEmX/LbvH+MhObZY8SXw5+6U
waKTDKab1OTGsGvTg6aB78AbM9KiF5VrOzhWwwdlBJOQas8wkvSlzrhN4/RSHuJt2+SeXfW5F5Oo
cbO+2sfpdIcajl/GKXerur2qEueAqs49cWgPMp6CSotR6kHfwNRJr1+wJj3qlGd9rHqM5o6LFX20
8uiYSfRNcnK/Y91ejuW7rOJeZGauXTgQIW5kl0vc2Ywq/9FyZQ0nuZBqwqrgcyC065koPh8Zde7N
4rFVqO9gyAJ1juNsTNq9xb71ejpILYUo4fDWEtVRhgp4KqvZ0eauA3JVq8qVzGDp7LOFsxu282UL
eqiBRJbf1/DCVC/RrGnb9xyKb7NneXXM5h/8VWwXTnNLq0elmHC3UG7Mq3/BcGKUgGAdpwaVX4Zr
FfylAROOc9tOdR4zzE2ZBYp1lKJLu9r+0VyIQNyKZDIfWnBkUtgZ9XILC21jByrBSolpIU8T4bdt
h6Ijl3CrMArpopHuu1kXpC+DBpb3JS6WtVkFqUFWaikLZ62IxrXbqrOtuIpAsQitaD/R1lWj77K9
ZSMBpePH6SFbytVFLK4K/mTMNLyGbvLbPqi25jVQImfSt/QGxjvscdzPGs9pj7bRmm7H0pcJp3rC
0j61FYoCS8/OEw0yHU1v+DqCwZTS10pxENa1m9Pft5DQiX6yjg4raHMCjy8zDob1MgCY5dTPkbay
4pYeL+x+3W7SVKVDFGZ6GkoRSqV5uR0I4qW5RqNdCmYiYLdmLdF6OYlQXZC9/LVEQ3gzbXsAg0F9
Zb3bTW61aqK1sDtF4C7A/knTZnkUdkqEpK69ijXHcXUrTVeSuqVbg+ikQCSm95lFQee+MR7irbIt
cDU3iMf9mXTyXzr7/qfBBqOVz0dABvfzMlEGKdQusnMj0Lb2rtyS3KU7WJgGuDOcXl8LlysRt9tB
kEhRFTkKrfYB6RIiwZ89V0jlo7LGJiGlFDZjfp0Z085p15RPF6ZYBOrCH5FC+JfBAxckSBjNBiMD
QFtZEzNeGhFxdxtmnnbMirdp3u7t3AClZ00IfGG3mfMrPxQHaUdjLRlyzOnQumnpReCYMsCAjVUz
vqU3CPu5IYUJy4Qu3kot1L+sFoCdF2a/WKq0EjCWBl840B0C+rBhKsD3F0pYDuNGhqI03FJWdtfS
7xcO8YlahDXRCMsaaGazhO80id3bQ3rLDGvlDvjeKPwiURBNz9I8VpoOxBqEVLYxRkg7RpY/EIoM
1kQzkeAwbMoDM6XHgY1BPwxbphmth/tZCYZVHJjSdNtMhhtTvXVLaM0leV55UHhNMOLKQ9r0jzZI
Yqf30QJuzBJRv7YOS8WcYUTayIF4SmJuo964sqr0UiUcGTC7BeN6l8ok1DNauY09dr7TGYcpNf02
72Ov7+szqwGsc+UHzUvpi+ETMcLo2I1dOkDOYtbgmtHBAJWFNDBhHN+Gsb+GWVnYhoYQQKbaSZNE
sSNwB7/hmPJS3ONOf8HSk+e192EXMjupekh4xltLLfyy0M9G2AmdfvT8474aGyF24NauWjbF9tPa
sGJncLAMBiV2TeQ+dCpW0rjFJSGGkXGsSm20pdA89g/tmRGob9WdeckfmQ9/todyAl099uthZbwW
0h0RGxwD+9QRDiAhic8lOrjGdDCo5Y0lhdTik52srfSl9wihpS6SCpLggNLhPnlRX0JKYnCngz54
3bbxB9/wujCS3fqILnkarhmfL82YEHBw/9Zz2yASkt/XMvJr9FYqadt23IUu6coALsTM33THDdOu
KEukcCZyK1CR7fZt/np6xb139b5YciIM2Il6s0fUINsmikOpnGld+YZl9kuJwrQ1ODutqv2qgzsy
73en37kQpEVQsAQWP6AKiAB0sG7bCAYTzbifUs3XimRFa/gdDfDVZwnbP49gjqnaA9lSG0gco9mN
cXKfai026zNNX4mVoAJAXHi+BBaPN2SEmAWrikBV4hu5UoNck3e4l0m1fYFfu9b9X/pyIXQMYyIh
Yyuk0ErhXj/o1M/ZjDec4HA1ZdXaBl+4qIlYYVvp4okMDQYYrBjU7u5LqM+Vz9lR96WjDJEbmHZ4
0mUsu86q6+PC7hPhwixSc63skLDlNfeqIfdVe3TzXEG18iJJICkqWSup4dIgCjmKCXetHgqG2HLN
lZ5sneF72wV0DVu1NHZCFBlhmqCXlUW2kG72rWg3Zbc9BPLBIih8yeAepXyX6GvJ4tLbhPChqoke
mRoyulmCKNvYu9luT4X33emdtnBUib7qbVsr00Dw+Cg6Z/G+tlcwTgvPFWG6dlumdk0R9eSYBXWD
khiHTNxKuFu68IkIXZTSJajKYYLHANdyL7tqjtFlt603imd41HbLo3V7enwWIquIzJ0Uo7IzJUKS
MG2Z+c0pUcpsx7XvWMh0RGyuHucxsinEbbrhqLlvrOcUYjmbWRyWmL6hQzN/DbOxVCh77yB8SEq4
UzRJRbHldSA2gxlQSeD4HEFwcp+9AhW4alC1NGTzkvjwonHsc2ASMDkOSvGpnB4ce/TYaJ//0Yz8
BmNKVEnNQK0Jo6IOSqRBRIm/48K2mn6+J4BfnAwiLlibSK/gdCDbWgHMSNYMyVUVeGLT9MFsS/1A
7P4ll5sA2f21RdNLqmcozCjNfOna5BClg02W1wJNUkvsCtjfG1mt9yy33LhRYMiZop8/GVvemQHv
eki82K3HE2q5xACxhfXQ+O/0naS2uACocH9Riv2k8BvaRldSGT320/A6FYOfKu1bbjqeqmvnJlSY
EzULGFN2KYGmSW8/Qw9nDIAH2vcyNBtKKPm7CSlCoy48rkQB7S2IkhD72QaSwbe4FMDs8K3WCHhl
semajD1R+KO6pT4iL3IM7rOuOk8QjVySJE9QxX7Uc+sui82HOLHQTWbUTe3mpi2LMB/kB7Mzdkle
Xspc3ekFuxrQvxl7+qhT+cDr9jimzlWT6ZVb6M1L3EPTghdnuqxfFLzZ6U1/EWsaLHIZIL4DQ+9K
lUPLaVJPY/QZ6k93PQNdi8sjTDWci0QhqZ+lEMLrR68Ao9pxAECLhthN1Yyj1I6uK4NnbWOXpqeO
8jay0bSKx/NRMSERXuw7ud+RrrmE6fumrrWQZApz7aH322GEUrsjxXDLnjS3sKoBJkuJa9vFtqWK
z1XpB9NMHxjYM4PZfqXWL7FW9l5flnszmiCl0IccAh9QnuE3MoEwigSVXwM6C9kIjJn2nCh6oGuE
uGZUoV3mYEhgzF34nUKuoxoBbYK+S1+2G12C4GtDz+RuDei6kJqKcGebMgstMpSyivaHatq7zo49
ZbzVqtt6ylfyrIVoIAKeoUHVYFyAlSxqCInIbtW/RmvF/6VnC8nSVCpMhqm5EwJl77J6chsdglWZ
voKkX0gjRGxziu4otLLiKKys8V6Zi65deqEZyUWjrSHFlrJQEcdsE9uaCBRbw8kZ/Yk6vplOW73V
Ajn9oQB6axt9AKjp9zZiQKLvdMb2sIkIxhEqkKq5t+sdNb43JvVkRMI/CrAi/HmARUU6UHx22RgQ
1Y/QI8VBVSGvmdbo0ksTJ6RQnI4mIdAOB5DTCbJE95UsA42PwLXu9DcsrWwhazJwF5YzDvnQEWWJ
Kbubssab2metv2jXRDQEbe2f9VMRv6zCL0gaCqzsNugeUmgtMbdGJ40EjgelnAr8xI3qr1u0L6xG
EdU8JroVWwbuRFNvbEkEz1RE0bSNgyGNV/bqQtIm4poperuSDYsKxIMcZxSEtJ5PT8dCEvtO/vyQ
ElDYq6qUoaYXOeM1N9obp5h8o5FAgpD4YzEZvlMwDw7tK9O/1LPRhAWmon1WWUqHHGRrXZS3HeaF
huNWSeFcxXzNs+71rbrlB5ir/NmdQ2TdQKU2g9Jm4oRJcnTSC8c5N9HYXpPaXZgZTWgJjnJMTCtn
KKL3l6l2lZorIe79AV/kOiLLJisSNelkcKdlQ9LdsRzuplryM0eGVTkcESJoU2gVesEmRDBlYgU5
qmQeh/mGZWf4z7VpJRGikX0GLzKkKUB0ki4fXB5VqVe8pw6GUYVg+fq2hrMsKu9IM8DZJaEuk8zA
zM2NMq4W3pbgMO979cNCi2ifNmOK60wvU5hepvgfOjnL8u4ujfU9iduzaGAHKxs2lZp9R2UDYTSO
3mo2PlR6F3Z98m1g9pXE0RHXlNQ3J9vr4tZDu/R7rTsbIrNvpjrsR90AisZ6kyZ2hAyyzybYCutd
cVQ656zIon0hl9cl5ddO1z2d3kPv9JAvpur9MvTh23qthvMS0bAGzC2yEz3kG9vDuIZWUMGXela/
dTYVVOBuFAKo9CxRhgbAyvJe2lHv14oPb28HWyMlh/hO/dIHHbTpx215QFqEDHm6mjwAHfbVroIE
EgAFfG1TLV1a3ltkH946tmqKkwERyZmFL7Rtdsw81FvgK6oH6Sb29ZVLxTtK/qvBFQ6Mwh7BnR4i
B3K5m7m13z6PV6Zb3Er7P4YZirD5BhZuvNNBzEurW3Bf3GSNDLUQXkWwfFVHGcwbcZySLrtI4/IY
teWbPRkeLB/2tWZeD3yEOw5Z4UctBCMRNl8VRdFlOW5gMfxLkHxN/50j188TVcTNdym8MIwE+Sgg
er5Sl95Ik0DtRv/0DlrIOkQjFgvcJmDzsJiMKdspjunqDLcjew2kutS3/U1BuLdNA+gGdO39KJyA
Oerc+qDP/ncwRsphgbvyHUuZh4iml9XKZLlSo/RhIOWYt6J+m4Ps7/MxmNAm7sI8VDQfxLXTA7eQ
TYmg+qHpJ4OMMoo5/HuRH3R2lAB34xJO7ZXgtrSkhPPaTDvYLtVIEHLcjEwkIm7FpDVh2KWHC3u7
nZyuSHOO7EPWXaPvfL5GBPv/nF1Hc9w6s/1FrAKYuWWY4YyyZEuyNixfB+YAJpD49e9Q30YXVxi+
Urm80YIcAuhGA32C6iKKSPvyOGiTNrlobnt6sBV/aZR+7x2fPI1Q8WrOeeiFULm5PAuKZGjLaHrN
c2G9xecEsqnm0TjUKDWbFyd6hx8dvPtdOMXn023LsHq2gBddpQJh6PKrbmJ/NK6FuVcMAR2bNKjA
e/dTgvN416ZHvgBdQVqITCx5ONgQMaZa/wtm11B+XlFIJL8uf/3nwWvLiHz4/vJiTrBCrO6BV6dm
rCPUwztD+/kKsWU4fm+Z+kIrjCwbAbeEsfBdXpKdG9bP63ZbVvQVSe86zTBiNJ2fyxjrwgAGPMqq
vdWtGpjtmz5skUneCZcJlIYrzx7Hvr6rzTLIUV9fHvfPb+1tWb9XL11XzxIkzZV1PxMOW5FS8HCE
UeBiF0/zNNy4q7VGl1+mGispDcB5reudFOG00L+kPvfNGBjea2LuNOZVj5cSQV7AoqulWNgQv7ga
U630IXtxNrwkcrt+T/hXNR9SSsjnydTyBC+Zx7hvbtf8wPasIRS/X8bem4YzuhXB8AzkW5tooQ3B
255dWwDNXh5/xW+XsfccyhpGC53Xo7meBL0Xxh0jL5cfrUgqMvJ+btahm5dN2LrSI1E+6mLxs8IO
GLlNuqfL71CNz/b3D6EwZnwqM9NLoIv7D8lhMJ2FIPKcyr0iWJEmZEXcYuC4RJ9MFD76j0HnQQFs
2eVfrhp4KYidAffNI9naDPZVN/+1SYpzybpTu6sebvx7WLoWpjUiX9E20pbHumtgUu9Gqf41Sqst
I3AtApVgkBw0aPFD0I18t4ed1KOaTilcRe2OmmdhUIYsg9Rn2S7B0BTf7Ey8Lj1uwL829FK8inbU
27UUAARZnb/0Nx6QB9jlLj9csWJkvO3iFlPWEm1rVly16WnqdzKZYkr/A7QFudQGFB20D+1hbcpY
K6PU3ms5qn70FsIfwkhzKn12R/hhOrNxNa61fay8iu2kGEUekNG0bsvReIDC5hFMCJyRPa0Jp+W5
0zLYbOzgglWDs/39w+8fO7EMKUkBgrNdGN7hUM5Z7NK9LKwanu3vHx7fkEF0OMVhF2lzLMghHkX7
eHm5qH65FKll0/R9yvHLR2PwIQRkQAmxLr9dfrhq5KXN1SycZSBVmULSIf9lLzTuEui1p5y+lK5z
WrK95aP6CClsC92wIQeEq5dC3FpQd9DeqvTp8ieoHi3FKueZAPwQQKECB0RcHVsdas4uvPxwRbqR
8bBrs3BdyzE+dTlNfguRskYfic/W/Fw6eXT5JYovkNGwIpkzoS0AQegm8eEwck77LAIEb+ceQ/V4
KXSdKWdaW2Hs9SWCeW1ZXCd7FpmqR0uba1aV0BQxa+CRU2BmKj1IWHmV9jszqwgqWboWrg3r6lBc
3JVJNKW/tWJnQFSTKgUrgzcvAbxRO0640tbBbjbWoBawV/tadW9LEUtBP7amDnidtr5yxpg2PZhV
N9qu5LgiaGX5WnDEHM5dGPmNSxlohfdtKMgDF17IjfyGa3tuPqrXSDEL4W6tyQcg47wKJi5A9kLh
hPt23h1BwDuB9xZcXv6K04SMjNXaHvYiooORa1dD6y9Pgb3T8tDsWCjqNGqH8tx4yc49lWLuZWDr
uK7TrLUMKxYEtIG3PlnTwMpOOsBGlz9HERMyUhUmwgnRR0Ad0ml+GudxDKd2vTGdsv9aTpIxqr2m
Dwg5vKCauU8G9PkyaH0Og3aoN77l5a9QxJ6sWtvDbzpdTbwkIeCsju3j0rq/Lj9aNUDb3z/slY5j
5PawrStnZsKfJ70LdEFvKg3Sj5ffoPrxUoC3DrzB4SWrQVJT+B0of8wQX1w/Umy7VQ+lYgNNJBA7
fRvmVjBE953R9Js5+tqPl7ZkxK9RGiWYHpV7YlnpJ/rPyw9WxLMlxXMBCA6rK5HGpscfeM4Dy4XK
QD8cU1w773QLFfedtow61S3DdZKsx0YPpeNID0qQbvI/24Un/dkfp50Mq1hCMvyUmZlWtAUmuM8n
4mvaGkx9/trvSRapHr9lqg8r1GD5pK81kgQU0/zcfKlE3HePl2dBcT1oy0KyUN2fFnjFpvGGZF/1
Iz/OL/OZvm0a/xs1HIL8uwAvRSDI2rIDirgFtFngu6gX01V7dAnbCQTVGG1//zBGdu+2KTYIwIuX
pwmnMGZk/gAkzeVRUj1diuBpIp62uni6BlOb9apLALdie5o2yimQghgWaBrpejx9PrCfmwlMGrk/
gJjvI9xiBT2uM2/qnXOHYr8xpWguSnvSmxQrlS5PNkjt43JX8mPX7NEKVAMlBXW9AlUH6CkiwVsh
SPKj6Z/H9PS1SZAq6xy+xUmfoc6YxM3K48wEum0ngBW9NVvGgjIysa5zsQksIMvSpIx0p414lz0C
RPeCq3kYCpH7Jhmu50r/phf62+VPUgSEDBIdcMj8X+LQ0tpvB9Mf7HZnySrKGBkVCqsi0o0z8na/
jG8r115tr/lVFt25XWDnmLLp3E179xOKVSVjRAdg/qqsBhktYb/M3A7LAfC2yTyP1c6yVewVMjB0
Loq2M1p8zGBcWRY/2rruF+vs07w85G14eTJUm4Us4+omsG9pEjONmWkMh3FMAwgnBNwAeG9hNBCJ
/ZRkLnxq6XqXVqSMZwrpgG74e/n976ic/zZ4bRnU2ehpjosqbOZTEJoPa0TDHj3y8/Zvo1c6x59W
kLyu4D66j3vMd+XKlzKCPtdak04bDMUeAyrc59qewsrsnkcNpnPdGGjt+ugshPmszb6vqedf/lrV
lEqZYl0SLbfrNsMF9MY3W/w+63wc/X3OOnTs91oPqqUpJY22FuUM+B2SRpvHJcmvjXH6CckRoBj5
6+UvUbBPYJD5771nXkxDCB1JFcphp02k13ikZ+jnXNk7J0RFVpVBkCIfptrucGROvRocu5t2UyGZ
ni7/fEUOktGPEKeneWLrYEu2UF1qxc1of01zyZYVXjnIa51jATsOKZsM4EQr/5ZN1aF2m536TrGI
ZPijt3o2MWocbfXWiJheHZkmTgnkVwjMdizu7KQfxSKSEZB5NeS2R7IsNhlQLUBE38649WJj/9vu
tZ18rZoGqQhwzbIjm+luPA83PD+m5vfL06vYB2Ql18170GhcBECZvdj1P63zvOg/cFUqGs0vnR+X
X6KaBymYy8ZtUdLNOMYOOrhjSX3OFvu1SbtTlxTHgiVfDAQpmlfR6pkoATAEQxZaQVdecSLmz8vf
oJgAGbyY5XpWVkOTxXz6OdnXbD5efq5i8ciIRQ9KRpU14Tdb82tS/8OczM+q23qvL6zIDTJu0emJ
O5AG97GLd07w47ubWtvZEBWzKtMY7NkzPdfFfphk6PVkWjCn14AgRdVKAqc5fG14tu/6ULjnbKqL
ucRLamgylXlcZYdRA4a+2YEPqjY4GZOmczdBhw0WIcVpkxFkMNf5n4R6dt7TwlDNgRS7Y0PHweCo
f3LrgfNvlnuLWmUnL6iWj7Q/z72bOoRz7dh0nW9U14I9GTbGf97r66mOH+8D92EGuooWcztjd9lO
gOLbdEPDIcARJKxP7X2JfBfvoYJU3yKFbzdlw1QY2PN1IPBm++QxWN4ObVB+dbuXYWawgjEbtmIr
TvQhynMDLWInylbnkOvJTuGimGwZWgbvQGMYoV91bMCvAXDn2NoMhzRzJ+gUYyQDzDrocLUVGv/H
khzt6nedjn5tnxK+h2tXPX/7+4fZ1mBDNPKxBYypLsLFg/Q6i0f2yLxdQ6ttZX5SxsoYM7ssvbmd
aBovr/TQHcB686He9QqxtiANd/l1qu/Y0viH7+BjVg2FAQXt4lQ+8sofT5uaMOe+6bt+JoAtrc5e
WN59ce3KALOG6rVTO6hlrMW6ncs1YJ17zSs4JlnLy+VUqFpZUqgvNRu5VqN1ZPXntU58wo0wdXeW
rep0Iyu3Qnt5mioLCkd2F2zOlEk4O/674n7Uhv2fPaFKBfLPlvFmvWYARrGR+Ohd+TxVvvMKBAXo
69XfVPfZNQMCt9llriveZsmAM6NLGq+bES5DtIR2kEdcg//xZltRg9jgPpLY+EHvvzI/lgw6szOQ
jwTFTt7VSTBDlrDWTl7bHy4//fPd1pLRYw0FoS91AfBywF8jtQhY8mdNkpjW/4DIdfkdn9c4lgwi
szIbFtkZFnFiav7o6raf2hBT+trDpZ184GSE7jDu6L1ihh4g9VNnp4RSrF3Lk4K96qBVUmk4o5hH
C3Q8oEnzgJ6rRzja/j+cIj4vlS0ZR7YytxI1w400p8lrYSU3rEwOBqkPnPVnaGRcdSndi8bPY92S
3eD7zNLsJcemOx/q200JffoJNCw+qzz1cDT055t9BwzFAdWSNV65l2TVuh3xkpseCNAFLOTxebMV
3FM5/jwZW7K6q9nNNWtHREa/HHpKD24eGZYRZNZO5CmKOEuGlaWlRQ2H4QXG3RJmAdZWRO7Xg30g
V3tFnGqRyciyVJuYR/iGLDuaf7dRAjb6L3sFZQCmZP2uCL4iBmWU2bgO9jinPQQbw0r3l2uY30TQ
Z7SvzScCjb41pj/28bif78WWrPW6aqNTNnxrHVBImjfQHlwNH6rmIZRKQ9bsLgDl4EnBP4t+qrOq
y2LjThz0iB2Tb7YvAhH1ASih4eUMo1hmsiIkE5D3MA3AWsDLChdxEGPqez0MnKudw4JqbqRCXp9a
MYEaA3h8VecB5yDJJsneNdH2kP/WRZYMQmtyMCASYuTotJDgUMYiTsJf72s43tN9UOCvLVc6iKeF
ncERDNshKJl/p1sWoLgOBnCnUQ+VYb7byVGkL1eq5L3JK+y2HPKYGHOccEgoGuIW1+o7W4ni8TIm
DeKpGTdNgru0v6y6GoZzxr5/aQnJqDS9hEDUzGged/UPHTK8mh1MycGZv11+vOqHb5v7h6o0E/AF
nNa8iEGsCngt/BFKn4DQfO3pW1x8eHrSZjw1ZuTxntiRPbZX5Vo8Aia1U4G83xl8skKd7as+PN/m
TpaCwp3H7g2B5LtzEKf+Tlxt0kP2nf6qncUfcO9Pe80o1WBtUfjhdUs69RoheF1mwvmRuoHXRMDr
7yQL1dOlWDYqqOamNoRxR9oE63Ie3dfM3LkQVNRqsppjTmqe9MsEGXPo1fu6p0VzX/4q0/bMtOqX
m6w795uqb5DCGd0ulhTMQsPUdnDnaB/A6D23mr7zGaqsLcs41jbL2mHE/ena+/bZDupzC/Ya2Bqt
z++y6It5W4atZawqK0bHPO7X28r6mwJnMayer007bTTFMP0HsdbZNkcuROOmJLcmN34mkKVuzOLh
ctgpth1bCmovG7yO8TyLk/JvAVNFx7yhEFtepp1dR/XzpbBurQnGw7VZxNq63DSmF1iL+1LDbuvy
z1dc8FgycI2vncuNGVdsWmFdlw5n/qob1C8G99ny+nCds0OVeL9TMpwKUR/ywT2lHo8Fca9aunO7
qqrgZNnHBEmxgTsFbiix+5GoCpPTeMblCXQ8v6YcbMlAtx7bRjmTtogXTXwnrXWgWfsjy/fAl4qg
l3Fu1Oogv706WVx6aaC7zDfozxb0tmwqfQfImMuzpShBbCnkDTrkplGNWGz1cYSqyDDs1dCq3y/t
2Y2ZmHZWGLgppv7wPCO1w4ThxXqczxs3Fn5qb9oR8lChscfJe++PfLKfyOi2dpyStCBzEev2YIb2
VN8B+wnKvglJrzRPYThtfEPvifk1ugZz5k5+tmg9oBWgOdP0ejK027Wf7meKvlEGhZjRMSt/NaBO
U2b8h7XWwVLqoEfjqszLv2buYMmAubRamDtAETgGsupuwD291+jfG2jMf2l+ZbicZqSTbSVzHhep
/lszhD/p49PlR7+37P473lSu/oq5N2vTGysck8cT+mzf61iHKAZOlvW5APPaiURAA8zA8p3kfot6
UAvJbQMdNXIF8fgvFW9Urg0tvtDGwv+46m5699zPP8u9EPw8E1O5LhwTOnkkwaMN2FLb1bPWX42k
8fPx5fIIKk7KVC4PU6ZnfcaNIjZyUIYBzQ21tf5WFH1Ay+noUlikputd2bRX7rBXM6o+StpeIG1u
eKm9fZRzSlM3zJYHp8Ty+HP5mz4PeyqzGcy06aYRqJ8YDaJUe9Ihb4/tPSvOPd0rIz7fwKhcNxpz
Xg/mKKp40wgTwLsfswOgs5DtSrDKnD/NA67idlaXcoqkqjEhi9EKHYt8OaSPoLOeh8P8jDvFXR2B
933xkzBypMpx1kXjroKXYE2wW8ryM3OqNbA7E/JOfWzb1F90eNbxYfX5mp7FmvsraeIeriaaKGI2
bcaCjj/0HIrl86/R7E5Owf52pok7HWe9s4l5dosaTeskXgca973n+kkPiaoJWkstj5rGOTsCCY+N
Ha7o8vwK0mgxq0iUJGm0WBATK/rYXelxEeR3ukzUn+FhMtPizOHRlNftodfcU1LqT86aX4P6+huw
0yAZbGBLuuKPZRpHk0G2eLBOYL29EL24GSwa2csUT6vxfeDF21ysd8DAwn2mbneiS7VMtkuKD/W+
VgBSMlpeGXPvJU1Sf8XlttD2cNuKMofKqudela3MHmHKYt5Ynl9XvnkWANPBbN2LvBtRh1Pi98c9
VUJF7Uzl2jk3baqBUlYi2a4R7MnuhJ+E7yVNmEPYK7ocvYq6icq1s75CcY2YGLQhSo52UBxwa89B
oTfglLzsXUq978ifLHm5gtZFZw0tVPGg2ZsfXSBO/WlwXuY8f+t7cWgKfoQOqZ/PbdhVb5qd/FMm
2qGhTuhVSbwpfwmLh71jR2iKRUTr/NGrirCzDZ8Rp4ygFR+ixUiCvNiw+zoPIUpk+B2jrwnFdRvp
a99pdLju6MfGhIxUnd+LER4ZnRvkrvHcTEXq113eouZagyUVaBku95NJQ9BYu8DNJ7/36nvijkFC
VkDEQBoaYSDmwNgGXPHI6o0nW4Cz5AD621S3/QR75gS/oIJpzE7h9rnCBZWhxolperotpjKmxvUI
lxz3pSu/Zc297tQ+h6e19nx5RSi2CxlsTDSjc83aqGJvtoOhKM/pxCNTiDg1vyjvT2VxW2hx2IVu
sjJ2v5vH/jShZ94VQX7SD/UBkgq/L3+JIh/I0GONNbQuq6WIh+Exh8dra0UjXP4uP1whEE3lU5vD
KNCBOq/i7LS2t6L1N2Stew9cLRQO7/Tq0P+0D/8vt4LP+wdU1uSnS+GObVm28XN23eX+kAebg7YR
FiHIHQQ5OhijbvB1Hy5OTbDbCVVs8PLxrqJtp2tI4XGqd4m/gp2kmeJoGdYPo7ch1NdeF6X2Vq6Z
X1bWo20bd7DE1oGOxsLsPMvxzbIIXQBPHVN86cRM5cMeI8Jh1RYLiVWFeZEHNnQQem8Iclbv1NGK
MJAPe643oI095G0M4cGgNF/qaY1g3DAbxk6hoRpWabeamr6YypGjboIWMNw0tqy0BFXXvxECVhmI
25cXqupDpAMfRJyHzCiaJp5b7wAXwUPNYFDoDA9LvkfRUQSaTGkqRGOzjm3hnDxXgObyE9G/1FGk
8hEvcduuA9+xjLvhlQzMt+svob2pfAybsmlktBnLuF39xcLiJKe5FXvJYSsWP9nv5FOYocGTvdEx
Ig7dRPHyn/CyPiQn8tv0IFoIWbwWeW5PXl0xwzJ5qetW0fe5VcXUq29XE948w3RAr6nyxdx+cbi2
qf9QW7EaNxPMRC4l7m23/nbbxufC3AkFVWllbcP44enlrDeNaMwqHl9xrf0MFFUAmfioeiaHdWu0
h3s3hYqVKsvslwyVt8d1GOu1GjTiNSfSa7CZFuoeL0ebQiSMWlJYr05henOJ49B8cPw1ajY/0wjO
CiHkYfzyW4+uaAPFPQ7zy8tvVM2+FN952Xt6YU11XOkNaGtZlPfTU1HBu09zd1KIaq+TiTWwo2hr
KK8V20e9bk5pEw/MPKSPS8BD3e+D5BG1Gf9n7+Ze8U2mtNrAibQMTS9w5vFKCNMW92YFagSx7viY
7hwqFREqS7FnooUmc0ZxmdfbcEpzqlvIM+70URRtMmrKJ7xVZ8VS4qhQQOnmKIB361zfDZHemyjx
t0uwL8rDUZlxY9kpLCD5WMQ5OVbv6HAb+1URLbjnOmxNuea47pWgCjQMNaW15i3z4sGksIrJ0cyC
6gc96IAWFGEfZ7ezFhnQ29uPVdUMSfeJJdq9tsuwyQu3vjKGKoDY0s7kK9aXTMfJ6zltWxffAdLq
lY3OkN06wcinP2ZFfl0OSwXbgsrcG3NZUsOxhyKm8/yd1bDOdMRjp0M1aE3zUB8BLbaKU1Vrh94B
TZ0nTxMoX+UwxWOLVrpRfetd7w9kP47ZrAeihG51sbc/qb5/q0k+5FtvEFCdnbQ6HsdjDtm0XgfX
5AQv+L39b8t2n+x/MmOnNuoEjmR4QbnUJ3dNT00NR7J1CJqaHDki4SXr7MOg9b9rqw91Z9zJVIqi
SibyePlAa4MDzwR97BvdTo8NfI18GFWebHhr9s2g73yhYiORuTxtVlB37VE+zG4s8h9Ag2rl3hW9
6ugvE3U6Wzd7d8TDN42zIbBett0jB7TNvdJCumdjrMrqskJsb+VtZW+pQ3/jEYk6tGzKwIsGgDfG
YP4zP0M/85gedlOVIqBlfVjDM5q2tOB9tx1bGFw3rOv0XAb6nXNMg+UmP+yJFKlWgZQ5GouD0KVh
/BxQnFrYagyzjy584z5za/zaApBJOQyn+47WpIr1xjoXJIFbASCJ3de6y1Sm5DgiGQpvwVjVI41a
VzuNjYkDrLPTElRMhUzKEdm4diTjRbwKKE93xl+38v5eTnyqR28550NucXRONbEV1k53o01/hbPT
X1KcfnWpJhATaYfcwnNT+lCt0MrR73Kn8rXmXOmn1djpiKtiT+biFG2J84aBA4f9RjKAFOooORUv
TheU34yoOe5hPZXvkUqExEmSrthOCDOMKJqweELyba7WA42gtvoHOkxfm40tQX+YDS8ps8UaUblp
yVtFDZ/OO/JLihjTpVKgIkNmjuV2BLdvbY8/Lk6Y4LdbQ9i15c7h753I9ck28r63fvj1ZbHCotfA
3XTXo7M88+tmpT7LnMJvgUqBGjjEd5kZ8AK+nRbtg4qtNMIloruUZTQ1uJDVPcGjtP/NRPs3zder
ehU4jqUr2FzdU75OP3TigOpp32ZL8QPwr730oMC6QBr/3wO/ljbsqFaKNsIvCK8PZ5ji/ETJFGbh
DLXgEvKHP7c0u5/0lG/cAufDYHGdeEnXTU1sf+fnOSzu7aC5W17GK3rb/M1u1xAGvYufBMtOQCpW
gMwM6tFuqLsWfSUCTbW2ttzQdA3fK/qblJZoX3Q/Li9hxVb7vn19+K68TYs6z90mdrMb3QxT43p3
Eau2wPdC98Ozdb1Oq9nBs8nDeu6vBRqZ1iE/pzfAZuK4NvugWcbOaa/uVB0M3g/AH96XOmmTMB3v
4w9jCCFAACa7q/UeegKn95vPnfSufI+UXfqUuCXZLifdLsA9AJS00K1dSGBPfrJRFx6a73BWuDw/
7xn4kyh9T3EfPsoz54YsI1oIesqP8EeMHNwW+LMJTOjQsOKwNuNxMfhrW8A1BOTMaw17mt1NsEyZ
yjvaVbh7545vrKaf5O5Zq70gb+aXZs4D4S4vCwi7wE0e+pn5ABqb0eWfraiBZVoS3Ny83Oxs7LCZ
7XMXXYUBzPzbkr1cfr5q2UpFSKobomGG18SWNUdewoNVOMeO7tGqFD9fZiLNcy/yUlhNLNJw7jFo
cW0/ruvj5R//jkn/ZE5lFhIzi3zWJ5Q3mj0Ot0UzpQGEJe+XuvNtbt5MYDBaaf7muenz0AFkOgBb
XJcRXGL9phqfBlf7kVjjUZRorKxJeuNRFtAhvcpAZPMhcPpTCPMW9GyfZuLgTW5AHPRymxJngeyq
y2qfts7JdNB8b4csStDxcQwerrlzTxay+kPZXnOiQVGf+ENVRF7tRG0O1QwbwvD2EJlFdajs1jeZ
c/IqETllEqYEXSbshGmnv6V68ebiuJXkJOBzGuI+60XLWOTN0zdvfrF0sNPm+tEo/yS1/sT06XYs
CmwvQLL0XWhx45BR5lu4greg9N4uTQAOrD/U86EpZ9hv/SPQbzAN86bHmWedhMDPn17cXsQdN6Np
09wQWaCVS9gZHP49xk3tkbdltcO021l/is4ekdvMBeMdFmDXviOixm/NoT5Oh/K+O/8/bh8+X+RE
Biqinhdj3/ebB2D9xzAgZDE6TdQk6I5qs/hh9uDRcq2KbBdM/3Vy/oG67UkwMy5I/2Ay+xeDZ9Ll
Jft53Unk9uxsYM2ZBWvjrPFuV2sJtKndOcur7idl0pztzHll6Qi25XUGsOUvhISO6Lmsv4dwFPBb
g8VpYOxsd4o6V5ZoX5wsb6YBeQlSKug2dmhhbw5Rj4P5vFp33rSXQBTrg8o8Oq10oBqV4qOccXwz
yHRIc9xOu52z+CKnTwzpyubsHkjs3C+0/JwsWLKX5+rzZUNl9XZnGNyCbuOpcwR4Boy0WV4b3l7L
Q7Wty2Q6F37JXm0mTUx/ea/T7VZ1eVHa+lPYvQPVSViGbopa6GufIxXZ1mD1lmNZBXDTQF30R6Ib
QGg8XH74VjB+lomlQnvtUm0ZSlHG+Qg/vIGg60cB1B3qg5gXfy2Wq6WqXtdk7Xe+RrWzSBuXk/dJ
m7YTjNCngIKFlrp3SRY1vbkTqJ/XjXBu+ned2lY1Wqdli0DFwoI32U2WndLhKoV4mZPt+Zd/PmpE
5tLBNINRAXJKbI3RMt7AYc1fhk0gglu5n3F4Yu5MjyLtyLQ6AHFmtuR4UU2/4dbGL8Tr5XlXPVg6
R2cLDGiassQaFnDuoVc9tcPLT1aEB5H12AtgItJstdCvI2tzFHz53XWJeWTCfDE8M7+hoPWc7Z7d
0R4QDDIasOCrsf21afONs8UNaC3So10aOZIhTjeXf9Z79/+/K53ILLyig5QaEbSNR1scFu+BmDc1
/ODaEa4ODgOqmIFY32cHrX4EEDEk2hOp0IDwzGOeFr4uvi8gY6ca+vDzrVfWUNNtotGp4L15N5ev
nD5YQxYsjuYv6wAMVHoQ/G3UeDhbV4V5zsw1xMHllIvnbIZXngCybAnE5F7xmvn41mBoTwvv4sLE
qbPqjtYqQubt9VhU0238OyqWyRxWeKNAmTpLbipYCk/pDnpd9WQpO5Urq7WsxUldt6uwh7Szu1Nh
fJ7FiUz7613bmwRDZ7kSY9TocP3i1j9tbv+zsx4+TXxEJv1lSyP4UAxl3GPf0dmvalkPl5/8eYYj
Mttv6rlGaiTVuDRcX6OVnxlWIKof9S4kfkvOnyxlmeu38LYEFRboATuBTd2Q2QeYGt5Mw3DNCCri
0W5CkIR+dagOC8T1tO6pByjulYhM/xOuZw3ull0dt4NUirehlJoJfIgsWtP5W8E16Iin1hK2HE28
FcX8cYDDE6N7zumKVSFTAh2tALLQXlErrfVzk7TRuhY3Its7bSrwmURWoPdGQp1pHLeyFuCXgxH/
zw/YxDH98upQnH2ITAOs6rrzeqojpUOgsC+NcILFQwazysDVjOOUtzejQ0ofAD0cRKYKMhNu4ruD
HrqucVxWJ9bI8DZVf+q+h+CFWf2ApeZ3N0sA42fTtVNoD3lPArdcH1OI/vjT6gSsRIOwhHejn7YQ
YRTpfM1r8pA16V+YnYYZoa+uxg9jU5yKDiJNBlBoC0TP+9r2s7SAgQPqxJQZ/gKsjeFB3yQBHGem
PmmTk+4i7XnrrdP8XsvltaiS38JIrnu0ZBJtKgJtSSJHowDVuelp4Mk94D5PrM/u0yU7Cpz0xFLd
UNM6GFS/dqoWyN42gNx92OYUu0fqZ9l8cB3uN9n4wkcoJQ3FleHqOALopj9vXDKNd76ld3/1Vsuu
5rmEMGD5VtUk0HUnYt14bKn1azXZW9O1t7b7c3WhVXt5OhXrUcZRZqyePcBI2njqu0MmnlueHMme
6oGilpHRk1bpof/uApzL+45BxM8+L21xMIQFepAHP8SM7lyFWoreK3GlDaJPDDJWTdPGxAE1WTSH
hekHk8JkEbq+wrf65tnF/QoRXvpdL9LH3NPiarTnI4EX7UlYLoRtc3MNsgFqFijA4bFcckAnOQS+
q7YJ0hSGqxa7Tlvn3Hfmj840Fl/LqyjnxTVOP2cTSip0XF70BiiwmcdrmkHFiA2BSCGtk7E1zJfy
ZUlJLLThJxBaj81svE5N/TqN3c/VsH5PafodRtJD5JYLuptV7vf2wH0HLsa5ZVxpRR5PNVxrncY8
uVb9kBTZnbD02jf6IdRpsvgQ4Q9GSD93BhyGWt0XRfVsavyh95zcN3lxtMzm4DHjjZX1vZsxG2wE
65FBgCYcKlgR0YRFPYIwr/pfE+4xkmK47xiY0mkVTf/H2ZcsR6pz6z4RERIgmilN9pnu2wnhctmI
RkKAEIKnP5/3nfzHp+r3jT2qgcvhTFCz1vq6KbxIWgAGLUH8H6ecEiDnOlzvg8E8N32kkiboc2hg
9xA6XbrWvgiwU72IvMg2PMiAuOk8jg8aYRPJ7HdQPRQNCK1r2+QeRTHtBXAX9KB/c6ebJY6Opl2e
hVnfl2bKjOWIk4nkgS/2xKOSJ7UV1wgJzUw5PfOiPtVr/IsE/M54KyS3TCzbgdtc4XSw5TJloxk3
rGuv/cnuMEs4y6UnuUbkU6LFfGaRGmHpZm69PnisbA38GZX9FNKdiGhOdLnruH9VRsrmPNL7ZcFq
dlxzjFYhUncG/j7QW08i4U8o+wbVIMvW1UKmpGHAuczbnmMwhNcGXq8CrcyK7hhP/TMbZZMISo6k
0KeiNi/xXLKkVssdNyOIEHxUSbSGadez52rW194Snocx2sgh2KIIPcmuuNee/bQ1RfW5oGNzl+uZ
Dbe1nn7VdL5yJ20SVZmPkU6vAG4O4CykeEt3TkhOowMjdVmUaTwUm06T4xB0OYsiYMEhSVVfYfCk
cSgTcyYrOxYLfF0VmBupH/UINOX1MajLa1K791aw7aDVLp7jHSCJy1rZR+6WGS55LwslMwlb9TYW
QyoU34+qvrB6mhPa6yzEgwWLWeNx2qs5EHGyDiSD9VVG2tpPB822AZ/BqJnGvGdir1zq5KJwAFrQ
RznPvz1kGdlZW0DnC0t5r8B7xn2QEOdLF1Drl8KFq9VStikcnJA7OG8RXp06nODJBrcBFNupD35Y
Fni8TP1gPpli0Qmel4OianCStq3yIYIBBY95Yuxy7gqTimLMKvOk/eLK6cessdEnkhKOsVeXiOfV
16ZazuhLRIpwx3zq+juD0ChRIxwTxxR8vFTOPHmFbGuEywXbWUgFCjH+pwhg21phJOjj0Yg6bpNu
lsCd1ygPZ40P4/VHmFTmiIz+MHMdZGPtxomEW2rSz+wscLsmbagsKK6LTKSccXUas1mcflcFbBdT
VP5RtZ2o3Xa+9xV0/S7q4TJOECdWJq+MDz+MFofjPGFajdwEOcZlMvaBSAopH4uevs+kzdfYzgh3
Cu4tgZApWNsnZ+herIMdT4KNsYPEtBPFncbYmIRrVi1NvuBJY+GDtiEUXNzLDWRmb37l4Jl7SzJV
4XtQBCmM+K/7XvPEKUidcklzn8SZKOq8HaZ6F47zpXXWj8GbVwgk46Om9bM3zLcwDwGBzG3eZwM/
y34aTljZj6vx9qBSb5lsr8MYr6MzZTrSOMZAW0FjhDMIaYtT0sKfH9HrnZewxdn2BqGZSlxZpu5X
f97Amna3Nm42syAnC4PLKjpls5apEHzrTdMWZ/ALQtwTBOi8RTWIvtSrP7VXfzSk2HGsncXzsqZ1
Nq2iTyUGEWvR/wINI1XW1ReYG6cRnncsv0AVqrGAym04zFmwFOu+XEVOo3HINaWPizNeh3bK4k4i
Bj784vk7fWaqEdnWcAYtVl8ntSBmg4VEMjceZDI6DYgx7KYN6hag0/QCLxSSqIkFwAj91JdFKj3E
yI+dSXlBAU/20UvUsc827i6D9R+EW9OEDu885DnEXylZ1NGxKqX9cJpdFe5DrVLZg08VjXADGUae
gIhUpbEDWwKh/AS+9JvQMZkakbTr89wQ3BqRybpG4v70nylm/oqhj8a4YwjXnaMxTMdlahPYwCIh
FmkMPU8wrrjoVu06Gz81c3XNWppHJIBvKUJpI8fcd6Lok7DqtuXS/CKjTIIlsluE+nnb4muBASZF
6JOZU2AkbYYyDi3xzHI+FAlgQYnC8tVfu4eSqPeC87u+oTs6TPsKUses6+V2ZLAWb6rNzNTvsa7H
A+XqIbalTuEPDrERdERSb5Bml/jxCoMPKV+CyR7rGTcLFzCznZl8rrzuqzBeThrKzB/mAn8p4L5r
R0rPGjf0UPBX6y5sXkglUqilf6gO/9Icf2fxuzBkZE4NuqbqFGSiT23wQ4/55zEu+U7W90HyUj4O
qV2jurRcMlu9cv+k9Mf61ST85Ob2t3bvOznfmZiji6/P/5VTtiePzQFsU5qZz+q3fxJ38f2/KqK/
E+7ZVASahcB6LX0k9ZF2j6vzQ2X7D2PgD73yd6Z9B/VjIFZ8hdZ1PyqK6OR1gI8lGaqkGeFkOfAy
7+GMFJt46xbTyW2rU9yUT3Mzm1TF9Z0/kMc6oGDfrOdOQoAhGoMXyV8F/wks/Ms48bu3SqS8KsLB
Inf1vtyN22Y7b2BGtP3R1OyriP/DM/iurHVIMUpFgNVIeKYjWnKHwiytUmDQ8Y2XftEEfqIL/wUa
Jt/ls3TsGz+e8Co54tnf/YPaQJ2xH3YGeNQNasHdv4vkJd/FtOHS6doxvtz5wfhi+JRzDrsV3j5I
gUvAyCjrneBXBMXhf1+jfxtrfhfX2pEWTrwAAXLRtabA6v7fY9QJ5kfmbf2EPA9+Xv8fHoFfE7Q/
vLXwqyv8D+CbdO0aLvGISTbVaeftexSCdffS6s20U3HSoaMCNp6CHbZp7U/ZUn85sb7rbZXT8bgp
TLfrEUDLaFrLnxC0vy2N8OsE/o/v4/idF3QU0JN2yQtM0c6gw546cFdPQlbbWrjn2oDO2caJDe+G
0D41bvwS2vCHI/MvB3349Y3/48/rVVZmKL8oUQU51JD1VbzcDoLe/vf18ecHx77LJGr/y/KHtuWX
efNrG6ynuqT/6opi7NuDYxYxWYxjHqODGkjv2crP6iehyj83xv9dZey7OAJstLFywGjaebzXqKSg
rlZop8rx9xJ6e2LYB61HeFIIlhky/zKaDdtggGFE5cPspiLTCVTkOTFNtx+Z+wDaKmKgxvgU0E7n
xvEuJhia1BMoi8LxKHvmJmGEyX4UVM+xi3rWdc/BFJ+Yi8BWzxmQEWIwMyWjf+WvJl/F4KXtEp5a
7qUFW57icZiSgHU5KLflBlYpcBhth8cvV25EqGfz4mEwgKYeySA3Wvk5xAW7dgQ60zRhifKu3k+e
3SDR+8XCcZv5kd5Yf3wCUrmJido1vXj2oxbhqL5NXLit2zn+YYX8ZQOw7/IQfwzCyShEQNiNOQVB
ou/KHBygLTuU6fJ1Cv+kQ/mHJ/ynl/p1pPzHWmd4Nb5SsK4YF3EgEOgnsPrRaWyDu3agmGWMEZgP
JbrnoYl3jVwOBcY2riCvALbOcR2l3IaPwhlSXuprDQ/93llwkEf0F1+WfDbR7eLqvRb6o4f0LhZw
Zemx6IGCtddL4Z39unkuJ/6A6qpIpEMyScgPHMo/j9dBvPvf300QJkxEA/gcwpMlMaX4nMIh96Tz
TBefJ/99N/9lHsa+62EZNENqciw8G5kc0qj1r8Gnz3UQXK26ybVuH8QsULPKI6OvCjOTRTgntRZZ
I+b3oTY/lC9/gdHZd71s7Da1g2662pm5czDu5SeQTB77Wj3UVl2WkBXZGJU2Z1x8oFI5m8b+8Aj+
XJRgI/zv52xbWJ+4uix3IXN3y9eIoa6vp7Z74qY4KvCwYld9VP1PQPSfK1r2XU5bin6O+gKc4a6+
q0IEBQRV2osx43RPmyMvftqEf74G2HexUYtQCKwgqKmbx/B5PW2A12ZxGp5pOp4AsafOv1SDse8y
o4jr1S9d+EYJ3A0p5+0AOFPCZLL9VxRJ9l1kRA2ZnMYp6h0j9BfUu4emR08rqbpxYAABOECQ7L9v
h38osX84UL5LjpppcfxYIlauUuKZQn6YuBD/1ZjGz4jNw+GSTjjTm5offKhKDOylajcJAAZ56+ta
AQKDAw3vfsUFw4vl54JUP3jq/22Vfjvp1sERTjMAbBunNwB6cOdRWYvho9fWmOu+I/Qe//xLVTb7
rlBa6tjzCFvKHXSEuS2SIG0ORRbm1WneUDB12ry9gX3CT6aef6kp/G9ciTIAUaLUYIuP5blvVeat
5IeS4i+dHfuuUWJeENZybvluvdIZKOKbIlsBPN/pPNjwQ/FT0feX3fZdpsRDDFUwyee7OuqjXRzP
FyvGdiuk80NV95fb4HtQUEWb2rYWvLumHPe+jrcrCIXTxLZYlz8s/r+8he9qI+NXQsY+LpypBeql
XsufwMZ/zpw/7KrveqLOiQi8uB04IsJzeO4CdKTLecLsiYx6E/ZQ98J1Cg6PU25H/rs0zf0cdZ8j
Nc6Gxd2hseQKzlFvvnUTpYYMnLwjHEoeG9rfDCHqLMLKNGz0dhLRziLOqJsj8AxmlSEiKKUoJkml
TpJb8CY7kwizbAS8XDkUi0UxZJGgu9mOiA6G7rcaPyeFZJKm3ocuYpyXeqf65odNHPj/7KD/+yiQ
zPC/b5uxjrzSDBzvsSox9K7ZIxcNXAioOcoQLVAZHhdqy8SLxAMLtEqKui5Th/grGKHDLxUNMAYa
vY2N1Jq0ZQB7DXMLowDnKH3yuk54Eu7UIP/MTDAoJvOOBfaF6mLXB8F1ZeQjkCGeYMbuA/Hsbyhp
N6gx7henUPiio5902C/IrKW3DYJrj1Mc5q0IP7quWRL4NByaEtZfbR/co4reTz1/hbOTSusSjFWu
imcLIZ5uvOPK6LsEFS2fHAxO3RIZnR7arZQPZffQhgY5heulYCDdkuodoVQF8vgAylI2bdgEOozn
J6oDYWQaBYZKKzzE4lYmLswCl5lcZj/+pfjw5YpzMa7Zy7B/AfsTGYUBZI70DKJ7ASK0s181DFBs
uIL1Yte7pW5QehMpUxTlh7WALMuXcBcp2nMTLecZ6ct2UveD19+KUX6YtTlQOgAyaqu05cO1nqbX
KELGVNe6r/XI7hFgO2EKRe4pqTA9rjswrsGA9Ysg8eCL4lPUkhos13GCRXwNsffaznnEWpjcwBM0
WYnIPU72nVHwFwO1s5ThhnC7C+Bf+NDUbpiFg/9Krbtum6B+VVG5xdyOpKBF7EWlbtpyykrfpHAl
3/Jmzjuw0fsaUNiy3jv+DNrsEKaNGFhSlMOmBJ0gKab2nhly761Rg9hg+dl8Va1sknOiSH+GeP+W
AONIlthkEzdg5U7hnWGPhYFOlc8H3ENPw+wfA+E9636l8IoIb0rHeQcoE26sE4JN7C8Hz/vFAnLP
fb4ZKYgTqKQ3SwTqOV3HLF7V3dhOGBLHgHxGl24AIG0E9ZqkLoGY2eqqxTyD1Ii1cuF970z7IqhN
Bt+Oq9YPE01UmfY4qIrA7VMHlkgthQNTgSjhcemKdO1hCEaMTkzkXU2WXnWR/r2SdSPmBgQ2w01S
rWOuqwmMmDo8TSOsO4l/Jchwlo6aAKmYnQ3DczUE94oBIJr8+HYpHBCYKgSsYGWlMffvHYHiI7YP
LiC1pZbglw6gszae3IqvRQyqQ+4oLyvQOyKXqMISb85t3R2gbK+SMBw6lC4k6dwoIV6QFRNIJqzz
z6vmferHwyEKAbrp5axj57MPyRvYJ+gnuxWzYVb/KgJ7pWZ24pMAdXYCIghRzk1T8uPUdADfzK6D
+WxaVSyvSZdN4k0M+NW1XE69BD7C9GbE9B0ZpOosY/dolz6PWnWtxnbjgQgPDllCSVxuRw7f0T4a
dtQGj8g5+ejnQmQMOghkre1kE2XShW9TO8xForz+N4xOQEgMppQ13TNEss/V6P+WmI0rAQ3CqJtr
tqqTGKmTDlV99lzRJV032WR2oxTrE+RwAewSgIRo79ZqBoQxn2pPbmRbgDuCk0YFaouc2V8I4Lh3
437vU09i7Iy4JGzCBJGwQaqCuEnArKqTeAXPM1CAENtdVUP8OxTr5zBK2IKR5jYeDKy2O50K7EoK
Sy5nau/sEgFrVvueqvvW2C6RmEN0lJ8DRx1aKvYzBdYQzPKClnG7omFIJiBarB4fus67d4d6K1Sf
VuCfCDBYysDctma6FQQFGx/9Xb/Iq9mttrOZCAClqkonGtwaOV0QhuKlRvhTDmkb1EceR5zxsCD/
Azn3ffSK9qXYFMoF7NZjgL/wDIPr/Et/gaT60xK3XaJdfJxaVS9tbfIwcI7uAN/61SszGTbHhjiv
frGE+ThUfcLZ+sD7+XdZ6BtBPhofKIYn4iV3AATD8jEf5PLsOOWGRPOdR70LHNG3qqy3sHAFeTa8
YXQEX9CBXZO8WsPoI17wejyHnTzsqVXTU+RP15gQXeO6e3HGArmczX1g7RvvmzIvvXpTz/O13/AD
8k7g4g+LIb1mYOH+WnEh9Z3j5HHrHonATNCF6lS5nkkK0R9bgFlmhEig4LjnAg6nDu9zXOVBttHN
VFZnWFK+AUS7m/v6EeHKqe4JZoi+96FtsEFfvQdn4DCBDeTNcOFewTrV732Br8L4r1Jj8/nsulvZ
kvgVRsneaNOlB+Rq0blJ4sPExr9bTHsf8OjiusGNWenF0/7R4vlOfXguuuJgjdiUHUgTlVn2gC53
S8Gvi1ke6gjhgNR5bkuNQMl1TiN4yWULbBoSCbKTGvBu2y68Nty5cxoB7cs/vksjGCcOpEhIazsJ
D8onEydx5PZJ6ehz47CD7etLC+k7oj03QMCSHu446BSiPpHKgUBCFZeptZ/RWj3XwKiE8bfNFNz2
+GlS9MNeFmveUHn2nOizYvCr41GBm3cJb7+GArMvQaeEQ127xptIMieZJroHyyKZAfCC39nlXdg/
jHSd95S6h69axGtoOtvg4gKVyDrggrRfj+HSHwIRFAn10bbQxZAMxKnNxBBELsNbE4TP3dLiRdjn
OVr6ZB6De2hYjsHogCkGCm3jOggWq+cjle4uHqomadZhJxDDAbIYmCf0d2PWT1I5N+DIeyCQOL+w
nfN5KK8lqhXUHSAP9gFgzwaIt+IYmhF/w23/RDGDTtADHv3Jf28E3bslX6EY/odvQd+XSNwvGvLG
tYUBcMvfHQymp4Jf1cHw6Xn1KeQrbhvAAaSDILJtbn2FrMaxgWlgOEM2CE4Z0/oyynpMQjY/IRbM
bkUZ5Qx20XP5DrY9yGc6r1gFJyp8qTF28zZCxsiMsq2J1l1AlMHicHdOhNuXSfk8u5hdxzI+Ll6P
1sNs6xDrsqC/oqC+dePmVDoKtJwG/mZT1k0RKCyRPpvJx4lSJdXQXUk2XkZV/q71svfKGlxvNaaO
9KqjM/OUg56CYjG4QZWLitmL0QCL4qPs+MvKJn9TyvpGYp4IyEVknjdeg6054d0WlxZ7uyyKa6L1
yZkgCywiUJNAc4L/aRrE0U5HQUoi2m147+SRy3e00RvtFS+rcS9My9fFt3dNQ5HrofZkGW66fjm5
wLXmwE8lYqiTVXdk77XtLaEV24xzsPWbac9qeojaqMOn7SAOQm2UGRfyf/YbERtvaiYpOnQA5La+
H9v5denVBeFgbxxagHQ09dUYr9hr2vaYuzlPriXlppH8lRvvANY9Jn7+Dh3EIWbxsVO46UhHTqDI
PDpa4ewl6gbp7afI+nPiueEtNWAFxswZ8q5w4YO7nGQwvTfUiBT0nGsdqzf4IF8cB3s6sGHOZmdL
ZIeyOlBButLh3C+wi2HDsZxkbslw0KxILO5neDOid1B+SsBeHFk54uwtwbvQLn60uCD6fF0Q0NXQ
GRwFrOweTCI4Kr21xZCyCSBhoUmRtRHLnVA+rLHEm1aSZWIuPwO/fZ2+4PdoxDEYCoNiL9Q3PmMf
gWMxTQrNqec6J1Wv8iiqs9aJtot2JSRb8PiyM41TGvVnLoLfrhgOqg73tqfH2i1vfNHddGCNgXLi
4AQIt9M4bSder3ntQP40LV8xLust1fWH28EncODmOLvBoQLFw5HNA57brduarQMyiVOWe0hGnuvF
SaJiPK7dfPFQAhW9dwBdBi4764XSj8qh964CeWPoaQAHLExrSFPtWw1RbDIzNyuUiGXSgv7DKwsn
UQdSRt6aK8qBAhiqd0WIQnodzbaD+z6oeuNRVPOhm0D5GiOMgGLmbVbXojbmaTXzS2zdC2kJaqTQ
3Tp1/zBF5gB6eqoneV5ddvF7dut1AVhqy3yo+/DYBN62UXYvJWsSDEChpkPSOveuBw1Cvq9tYnmR
1x2m2gUsg22VgSwKCykQECa9wfV1Fy82L/3y18TaA5rJEwxfTyJw7qIZddUUbVVjTh4CksCtOBsG
B06tedrQ6IAY4r3P7VPcB6+8czMl6bNfOOcSUhmqws9qsVnBmpOKGuAiwJGDZu9Wv+MO23mq2FUZ
x+lQVxlzV40aW72VbbvkgyUmc7oK9JG5vi7W9XqQBMeHzDiG9wknI9x2nPpegvNZUPukFlQ9jWwZ
WF8mwIzPnGGXd+LFCmplG13mL7oj2rs1h5YSGVnE23Mx7lQLS60JFAqfsANK+Mx044PwZF4WTZ0a
f907FunZZVvvi4I+qwW95gJOUs+haBGhbrNl7p/AvDrBzqzORhxD4H6Vz1JhEuWavksQLQ7CTgho
xXAwrEBKALXGhp+LcRF7YVC5B/O5LpwUY43bMO5eYWpx1bqgjK7TZVLNbUDqpLLxSQzt7x6TjiLw
rhdPIUcoSvHJoRaB36Bwoy8HEQMeifm6CdxltwzijGv8Imen2mPOellB7EIVABbMjNIVRLttIQad
xV57CHjz2sOFDXkN8AsUEWYBsfs5kfpQz6xFWiPSssfiE+bZGxhCnyUGmImK/JwLli/+3KRrQD/j
MD51ihX5UvgX6nGZeDY4zOP83ATi4DjF2e/Qh6yQ5YN1FfJUEMDtcQm6EyoY/Mb6tiA3R+kl8cQn
KtyU+2obCPkaxoduaAqcqToXysPJBh0ZpZ/gCRogKhCSOvDsg0IQnK3yhVJ+50x6P9cAaeGumwbV
ilGQ3MwUN5g/bhqNI9JTSxYU/ZM7DG+riQXiCrrbqojcnK8tcDl3Ww9233SOTQRpbsYufOCseaiH
4rlt1rO0lc78oMilN93FwtyhALlyhcRwyN0UK8ubstl3qkWJHZzAi9vSgmL+9BR3dkt1GKeoImXC
RAUq2mLvYXl801buFRSbD7Nj7zR+I3KnN+Kt50Cqe63lrZLqivflWXYQzhJ+TWL3th6RblJB04uU
x+vRsU8VX7cTpDQtjnNDQVOay/jOKeOHWqn7keg0pPqKxr9tQLNgUGdkNmZcgfdoUSeX8CYmfAcu
5FUX64OQbr5QdtviSkGSGDjkztTcd1HLt5ORh9CiFokE/2DSiMQIKG5xSBYzvxUN0EcZfIT1+EHR
ZMaj/YcA+S6C7mIb9jlIvikEeWqGHpwA2IDh7rsXHc0Z0MhUkXrToS8YozXvddGkpHHfu6BsclWV
bqoH5AINM0WbRuJ3W/QY63RlWg/Nb03WB9D7rkJap25DcmiakG465i3GJ7SliET67HixIYN7iOLi
sWQwnxN1A1e4FR1H31745DwPDjhWk7ez8/oQRuDXF2i0/WjcBxAapFZWdyig8qYVz6V5hzfiY29d
mw6UpMVMSbJ+Of91K9jRKBCfwUG+sNI9eyFk7k0pcB925TPOsHQSzoXjqoVK7mSNgci63sxt92jl
uJnnfidtlBt0SooXHrh2OKn5dBMb+jIOHq4hsu6gabmPhZtbkMCZI49hs+xguFFh87K0c2eUS64F
P1VgB9sAGPM86rRe+6sQ1kPg6PH7Ejs6WcEmbGIYx2vvrnNhdqXm5VT35ZFCQ+B6LMhALnkzcV8m
iH7E1BTNET6CTuKxGhGS1z8tS/AU0wn8dXcfAdWvaXO1wvkp7clXuyvDfUDBxx2bea94fFzn4red
o6Na15RQlfmRvNSolmXE6qSt2o1bj2+x8C49ppwRmVPARAdf2gtgbgpP0yGbWoN+tZoAZyMuh9oQ
mRoQVwl2cO18HEGoNJOH8yLo9o4PHiQD98+GMjXjuBFo52Hy/cCj4OD5GEqCJvsixXyFsmLd6Ai1
RgN8hi/qtNb9e09AkYec9XZy6ScpGay8Oz/rovom1OoO1on3luO7rQReRwTmxR3q3nF+gOX7DYLu
MKuDWKOc26MdwQjsYoAfWPNA7AqS9H7wAQTvxNvo1C1+VvV9jrRrJ+0ciZFC8FYa+xtVHBxLJj8N
g8QZmExnhCRMNLwCE/nB9HiivZOWLExl5+xKMmRxsz4U5j5Gv4sL2NiDLqHgp+L3rEPcWRIfVvbF
SzOBY8mBO5cVGpjQy7xwjtNRuVGOedvOxxKPQWfdEMJvhgnzT0x130i8bOVqCBiHMDGl8EVrUfxL
etYifGtgOOAOITSMXgIiC9jRlB+rkA95JGNQWklz8L/+htOKTYFybI0MxoqSZwPHBrRvetEHZSwK
pMpH6zQF97MaQAvnt3Tp7ymtbpAQdwJzE67QqFOLXh5gM31Gv79nQmyM514THmRU9qDTfrGOQMjU
mO+o0m4rTj4qjQrHbXCTSZZYq14ENj56kLeoQdk1Bney6qCjm5JmXl6ta645AYk7JPcwrtmVzXBo
IdbyDJo+hbMcw5dT6DS/wO3EJKq4rxpIIq0sU7mYc1cajOfoaarrh0JU+3KCx4Wu7w1HMaWjtAyC
DZbvqer4tuZOpsvpWDbd22DiA0yttz1kZGnIhn3hQv4wkQeg3J9KIVjHmBrpZcVlHAwu3fVpiJcr
R5X7ch6uSlgOpFb/Rg95W7niwbXtRvblFTQfUPpiAJ0wTzxi0yJ+NNoVZZwrzfLWXXewNv7AXDGl
RZONjTnDPbFPKghNwMZAi4iRJQ37KHEdnglfnyXUGUULJi6J6iufYEpg4VNmsEhII886knvZhx9R
CGjRlCTx5iKP7YpJ4tKDpursw34865a9ComIrgmdPAPKIocrUzkXqJJ+tVFwqiD17GKzb8b+Sih5
QNrWLevknVzYr5DjvA8df1Mt3pHrOfWmvkhmB8T0gHypl4D3WN3dyKA++TFauMrAZ1xcOd1XSeUk
BrKrRBuG7SCqnLufqoyxUw05kBJM7cGt3ls478den06xegbLMwPWkrb4co3TXFAOX0yEHqyPfrXB
mPQB5CdLmPUi3oEmTDaNW354JLx1i/gYOcNT78CW0e+O8Dx/Yb5KfF/dMK//XNb6Bf3+2xhNoIrI
/WyR24jhmb86OavG3egBQBCNfEJHVGFYggjcaoaEtpYZZANpyZusWzne1Bq2KbZ4UjGDzqi5+x+K
zmK5dSWKol+kKjFMLclsx+HkTroCL2JqtfDr3/L8QiJb3edsFI0KYnv2j0FgPBqL8dAxibpzdTJx
M/hVQku24zwAg11l0L6BlfyZ2C9Qezf/ZMsP2yEqA6e5OIP+5CjeWeV2R7hKjoxhYncLujD1jeMU
jI+pW/5VojlaqUXHCMLgLEXolL51idg3zAF6XRHB2LGozx9IP0IdGZs7ma9ZvUQFXhV/xtXi9d5v
Ax7c9enHoHsRyGGzKVfnw5RUzK6YbDL298pV85Ul/sE01NZyEu4YWhxVFiVIlDdWO6esPs6269Gg
oEffFLV+aQlGRYx1MIW1W1aPP4FDxRZGaNj5XxeseyPT/1SRRU2twGVcInpaQnoCeXDM9Bfy8eQN
9hO1Ou9GHSDS5NprgBK35qq9Vir/Wxo3Uhk4h4PRAw4BT3fwk61GH5IAzFjDj1AzRMRFqj96jvtK
MOmhCCbiUKzLCAt0XhlyAi50O8DLkoOp75YOfskSY1zcjQrFwNCm1cGRuzTuk/nBmdqXLEnJtIR4
W4YnG9LOKAgDNpfiaU3Ko9PhVmGqfzeYatvJfXB8LWwbYDB65DeBprKdCNz3Jq2OBPATzyjUZbby
ZwqKX5MMxN7wdo3p3QoTooXQf4YjPSW0C8phns3Xcp12jrLu2t9+i1Zj2rgmERmNW59UYy8b3Z3e
wIUu3cgcNrGzmjQB3Bmpqb2kdLX1nhtJUpgweNhF1OaZFeLhog3ZOASiD0e0/03m7Lp5HQ9+496q
JfsmhozDJihG7qaSeiCuNZRqU1RIIBRfOSFtAFu/FTA96twPyLn8JLvOKPFsw91nyd88IIrTGVGc
WiWEvNi8JtN/MCehaoWzGZAONe3ID98uX0oHFgjKkNfkGRE5F2Pxp0/imGTrf06efza2fORcfsib
YWdktBpZTfuJybGOF6JxBs07+Iru7THDpDX1hw6MFfj/ZxTjcfb8bWtOX6mfn9WIhruDjKUzcopH
UK801UhiWI4mBUqB54QO21XqQgqt6TVT3X8u21rtJacGC5/VJLtquPvsXHxc0z4RE6A8dX7TALpU
Xd1cftw7bYiH+bbz+Q3x2XOrzEdr4eJdxxcr6IdDbkKOjV1m8dJ2V6DkX+5lAgn7+RU7ya3LgPwW
JQ7rwlFZ2tMaToznpd7cqyIutciOoE6HZAZUKrjFDL3o495zto1o/42Wcc0duZ3MCqlBIDeSvCDl
ST64hALUtUr6sPCzJ7sE2hw9ZyUWgvHJHlvcdUm0NvKBa+KbDrvLilHLKvRomFPG2hZDFfKysOQG
Ly3vF6b1adQkArzhItSwN2qPW4AdvS7n22TCDWJxupU5trFqHuNu9V+k0LmziRKQnyKpqkjOIgCp
J0IIXNLY2CLYa55E1zl9ji7BXQYXYddeRoj0u0XqYJcDE2OA96b+M0v72XULYL7lSC12JHInDgKO
sLy+pbKNO6F95gQsuaLoorVfPstKAVLAI26WSXvsKrkvHecQ+M21Gf+QBOLP+RM+UjpT/9KHziEq
z3uUWQCPpHZ48QHI6I4r/OFhtdfYTmn39vxzLnEdBNo5rYlrMHvTDB0d5qFfbn6tD2FrQAWl1nM/
OntA/0fV1A/O3O81O70Os1Vt4Sm434OCLTmd38jmRQ46qbCV3lXp6Y89DT+9GPSXoO6jrhvtTe9z
bheT3Lpe8cKJeMk9tTHTGVzWsv+bO0giw9Bj/L8HwG+geH9P9IgVq9U69nZvsJUvL1mw3nRLbe+W
GYaLl7WsUjoiUx/UG9w5HdCpzkyrB7PtT8hDea2yIJZ8fwRJ9OusdnoyhgUGTsEYEvHt1TauFLEh
O3Pn25y71b07nJCJuuKe0A2T4xtgDbZW4xtUu9uiqQ+zrp4AOf8bjOlYey4sp1uRmKblG993vjT5
2a0ay21N1GGl5b9aNzVhl7gxN9ZB95o+DJzlqQaChH/lCGnmo7m2P6bBwqzDIvEO6ztfVwfRQ2PW
ZJWKOYvNlKMwHxjtxUNr2P+StA/V3aSOYO3g56XcLwFcBsYnwOlxUztsK163nQsRktLxWnk8mlEx
ObvcC05qV8xeflw5rP8l56Cn7QvbutSVpW08Q4SmjhFJAXR12d1Fpb8CIZbXjtAyiAsRdp64zq35
U5b5ds19zoP6bNbuW1uvMDxydTdAud2unphuGOPSnVP6B88AFqqHz667O1HHF5OdFP76PDapeTR7
8Z9JMh3HBfvwLBs3XmfBTuSeOovW1B4gGbTlUTeDLUHgu6VMHjRHP9hDdnAy0hKC6tPFhhe5bv2X
48zP0/p5KAdIKz68zWR5X13Z82AC0K92Xje5gxGzcWGnKpzZAjdxM7qHcRyvGVCeyJfHVQMZz+wf
TzfPq85027JBb8QMn7N0zlE4AR10WH3HdQbuzM5wAJEPMh8mcxWvy12PMnd/HvZS/a5VNPI0moI+
FJqD3Z59qKhPluOdegmqlC+vqY2no1gCzOGTt+9tFLJjuRNFlsVdKf5prV4fjeUvXQFHK/+SjTjP
vMSO7D4zdzBy/2qChYyOTUvD3sWY9IXblosYzrKscENbOO0iXphXw5s/U93n27nyvBPdNDbSLnbG
UITNgh0cwUuLD0+5FikFNu08xGLTmRqIHYKiSOJUJgcAAjuYHzSLQbFbl70H2VlPiCMYcnhlUqwx
7kAOPKNPzzW0BEEROyNdc46pPS/Kxt0+NhDYc3use5shFZPJRhIAnDbrTjJvpesCqWxGfdLuWouv
eDBdmt4+uM765QbOl9CojJqS/Juqk51naoduXB/6GUBaikfXMfbjrG8ldjd0YCp2TEYos0+3S0+v
etWSPzrecsiXyDPlDTHER8sR6JrrEfM5AE7y52uwXo0e7IxSuHFh6meVJvCzxBEUROltOzfg71Zc
xCvX8/zr2uKxMayPmR1ZWsFeWgg43GCuNj4vQVQ0AwoMlW0RUMKoLXECaDJphDb4067skH2W7sUZ
CUe1l1PjrvVTg3ugyKlMyq3lNPYyDYf6nwO5vLEgj0G5NR5h8OIM/bcNiwAOci2L4ayN/VWAHosy
E0/5kL37GWs2PMohsdRG+D7ovFifhTYN4TrhqpDuvzJr7H0yN5hfk+pSqCxG7+qHy8IF2gf6c9BQ
GODzaqqeQncv+O0QvyjDeOCl/Gdq5t4xWEKZI62NsoFknRHvaMYltyqXkicxtec8y2cOluCpX+HJ
JKxDOSNkCZLlxSZKkJmp2RqBdksReG3z2lbb6W7WnO8m6ZzJZ+OCooygLqJFJmpVnWI862IgVhwK
+V3CQTiCbSAcq3x3pQ25LSNdjBdpqNgzqdrR079hXV6KlC7QVANFU6y3+Io3wnAvfW1GTjcceag7
amROstV/sxUrvcGo6IJlwMtlwbcpp2Mm5WmG4zUz76J3JAG0PfkGtgclMPG4VqODU7R3QrrJRu+6
nTVNZ9f3nuu7LIDsg22bqy+3Kt6amWI439JulZOHcz9vnAALrpDdbUircMqWsDYl+ii0UKUCBBNE
EWCu23lefTP1hA8PWq5pmoM13FEea/3U0BdSOhzmJDsafa+gmPAKiPTYl5/OPd5R+vkx8O2vaSi+
XSv54/TY2xy0ru7FKQpEfs9J4loQUWrxv1kmP4htfuD2OFLwdZyMednkk/wFgri0bdmGKrfj2VOE
gfrtZ+Am9QYrsHYO7ulT2qyF4+SfKbe8yHGYYWeaiJ1wIEoFWVWaflcD0TMbL0+XiINVhDY0qJn1
sQ48OjgCBaF8cicRjiVB9OzRBMWjzWqQiin707JRYSV6/Z82ZKQuFMa2GGACat//NHpxLvEfNxwh
dsuKWhnbjlIC0NY3Vdof0/2jIddUCACbzHIir29BxlPwjITURye7zTnRAk33sIAu6cZ/3mLGYskf
C8fbZW3526bl1pvTX2k1b1a97JZ+3ms1KZFaUK/glwr6K6AplDQd9olD0HsXq6pe0gHxBebpjWtj
T4aBcjerq8LBTJ5JUtgyGSKfKF/ZLCOWp0NX509245xddV+1777UqoLC6xfnJk35n+5RMy26BxTb
RVT24uBO0xzdW6di1EhxGSBOC2Qp2TJli7YCp+806Wnk9+1IxH5/0Ajcj8XY/ROtdxw9/woU8TP2
7bBVPFIwMp1kmOImaNXMNW9vsFIlgteKkmC24Pwyddapt5oUh0bxgiqIPz4Hp0IQGVCOXcTN+dBP
8/eqFYe19Ph7Qr7Mwtx3wj7ynX2Sc0cFcUseDbPKggLQ9J1t2bFOZz4o0KiCt56kFJcXu2pbh1BQ
JJQLiopcpNCMww/qsg1bI4UmI/LxofCOVDHFGp5rZSlgooaWCL7CO2+e33XXCBOv0/eaXKgmGcd9
jtyKD/8wVpAuxJQlga9i3zYKop6Y0RQfzQMbEdV17bZumu9GDCMVta3aT/zQx9LPie5JJF1QtnYs
PT74SaErU3lpgYkZKPYzetJRrUSzmROnY7Uk21vWOUmsdLtm66sDRjOODuIr/z9R1hovHRyWs44R
oK7a1B5RvHB4BA+YYUVJbzmp2Br7NQzMPiG0l4RWc3zV7PwCi0v9cMHuiQDWC9NcPVTkH6SjdmRK
OMz+wDcr007lZMSplVWbdULDAIn1U8rxqCXLW5qDoDGUk5qyRbucxnqDL5e5Op39qy7IEtL6j2Bo
P+2u2gVD5keqoVERKxpCJbVsWyt4FeibajXsXLP5lRMiP2so/XDMi2tOTkhdEFGRp7GmaY+W6Vx0
fz0PbOLCa940IWj3FVs1Ys7sMgVGm2thb2bXbC2IGax9JF1+SRgxYhfR9yU1rAhQi7o42D4wVdTq
vbGxyIbmVrJep/nWaU4RFjowOCXTG29NPYSKk78heYFTc0Dkld/HTM+rfkVW6/GwshbY3X5YgPsK
T6e8sbd2/OxfS492j/8iIW9glT4JAAo0tXTOejtznxag/db6OwXai+q8ZzP19lUBWD1jVAfYTzj1
Wi41+S/RIKeqBeyRUSQsCZbZ+OM8hYMPpdcl+OtQs0W588/kCt0kMuMtxmVGUwWfctgN+dFGIpWh
3GDvbW6G9uJyg3K8E8O83N17teMdAv17mayMH6vYeUUReRTQ4GtlB+91h7QQsAEENJuce0sLFHLG
6jSwUW55g7msrBhGYTOaGuSmnVwWwUTeAGJ5o8cpzXjk+ZvcRtxeeE0sVsN8dIMgEgCrsde1P6Su
ZocunSQSj2knBvwJObmuY2rQlZbnu4W0yGkxd5nIpicrrcAAzJfaH4hyNp5L2z9LVItO3100VsYJ
QMWzip4/VYPCoYRDvJDwsmhNvn5LuVztcTklLDVFXj3juGyOjWtZ8eh7S6TyaV/n1QHtJUP86l4g
NsM8MK6ueZ/HEAP7ipy3Dqbdkuazni473y3ezQX2iV8HxI0THKnEPeN6iia9Rh+e2tep5r1LWuAp
P3ifXa58Uj6s7VA7pzrxbS5BdzcEWkz3Ywtet55rbXz0UiBUu61eCh0zm7mgmpo6NMgI79IUhQLE
1JwWwCrzbc6qlic0vpXQyfGcO0fftG5zKneVTsi2AfQqRvN98GYDG9B46eHDbDy3nsWXtiqqecNS
+ImeLrZH71jWPqV+6W81zO6GoWOHeisccnAt3+0PqxFYZ9cUMMhAxIE/PckyU6zgsxHVa7NrB/+8
9usxvYshBeR5vNTvM6H9t6zw3RvaY7HRkX+TBSN4RavseS2m7lfr69PA0L9rUiv9J3jjAI+GbZr7
19RLXmx9evAyk6YtH1msm1THceVyM0flnRl/7JjkqDr28TYFrjywovNGoJ4sTDtGz3eZC+PLS4cr
8QI3UGYCavzlVObrbgQCHVDjKTaaU2JPZ591fx4/6DT85fC9VUr+eabg/TeQjZI/Etu9DarSp/8C
fuvGNt5XU3KRiLu2UMmtJdzPgGnyMLr2oRDrtUHj2llThTgUfUeWd1Hhp2+JZwBfML/WUIq5zurj
lxIJ/lrq/OPdBQz4zCxMIojjunE/+pvZJvsSeBZVnsXrS60ZJomsjOqsQzxsPIjcRx5syms1Dvse
yeloedlpzJKb3wSPEi5PHzzoWfjJ+w7Yo5guFCkrwGliuAt8nOHHEtVb2TQ6u9bTFORv/IqnZEQs
07WE0qjmK+0t+Gydq1WZ27G0tybk5V0rg3c57pa84tSmocpk0RVWG/krDFBK3gnONK/UfukCZs5a
z2ByUeKvW80dkbqJXRoQ+ZV03qccJhwRzId9yYeX6mIXSILIi7qm7b0weZm67GLbCwSA02wdI6uf
yjx70SuuJqcRyX1T+1lW9id/mOOsxw3XIqcJg8Q4Iyk+CRshotGVMP3VcKAIdlPKtgazGUwQ2ZFE
0SkhR3SW/XMfjNpd8GpG86z8bQovIVL/b+7kXpqmj1WXVGMn/RuR8G4cr33pKjD+xXrXa0RAxQrz
OiN+ESs1Bu7v7NSvtZltW01AD762Xl0fUs/89o3kkwsFlFJ/rlfv5DWMfzpgSVDo+wxvME6ZTWYg
gm9K52PI3SBs0hVBXfDUzt2Vr9ID5th9QYhrmJn1oVoQOE6+uwnm4qFW9XGwUBROJtqNTBx7ElAg
6OD48M/qjK+JE9Ff+ASYkcVTmt/lLVJCn4/JbrAA3e/YYZtid1uCaBTEKyjUcn21vM15ZSF36wJI
T39Bv8QzKNddXfA5iPbmFwFroXsBNNvnq/XPH4qeTWOMBKYMgkDitB3+MnL6ElqVU9OTG7UmZ8t2
9m3L7eKA8FkepzfqOvp+WWX9BU6q7ceDmQ7b3i4+dCTPS13EgVF+MfN2PBLvJUMuXyqo0RKO1B9H
Cio498HDoWXLzQRs4nVVGuWF8RoQ/IAmN0HQPBXuSbu/RoEueUMz8h1Sz9sZhvPs+tYVGRlefzt9
zwqGSkyeD2VA1eMEC8bgHEAopyfUZLsB+cxOcU0FQWlHOBmi3K1RDaXpSTAgDq0xxBnzgJmne+ly
i2sI5S1fPE/T+jIZP+2c67Fs9D1J83sGht8WB32YmNxtdqtEZLMbzUsRRLocdiJv9J2a1o9c/RqT
Q1gWiqCVBo2NBnRDZw5bYYkku8zcu5UHoK1SgYdiD9ZpO+dJfRgVoZfGOhOJpELZ9N9NgD5KLDOQ
L+yI1gexpV5I74fwKi25peP7SYNhgO8hBeCGNv9qaut1Jiq4dTnIVtW2h3sQc1lqBI25YLsO2nGt
Hrdaese6c5kcfGwAbBDdP8m85ksIm27iv/dn75iVEtqnwC2r8+F5bnlHEBk9a9HqiCv79ykwX1yg
QSokWPgQoqz00FRBejPlyOfSjtearZxAzPGCnqyJIS2XiBPnBHIdbFUyUysAOYy/g1XEA4YceE3U
HLy0lvHpIljUnWzfI97YJsZqPMpq+iXn8KKXZXfTVs3bemVCBBNZZa1tIu6uA6AFYrhYCJdN5wEP
N2b/y/UH8oFqbW6BCBymSm6Nfl8RqYmGMjknFQJlIJJSzei9BCoTZ9ihUaPeISW9OD1QsQFT4mmb
FQrMdbyb7Yzh6FJR0g/in+OZ6QY953dpBNu2tdtQS2SHaMhm3USspsjgq/Gb2chbtckfYKN7Xi5r
pcy9e5bSs3dayzeKcQags9N3uXC3thhOQuJz9MqTLPyr5q3HldU5U1W4rjLGn0VSvObd7jj4RN7K
ahKNLMV8c1UJf7yEuQOaa+dEjf7oZboFg+AyxTA1yQKWb3lcdLm3tCEuCMG6m8U2uWovdSbPdH+c
6uULwBC3I2lJo5ns1Dxd5RpgmXIP88z9ZCZoscf7tdTVW/oi3npr5aoUddjW2QuexqelVc9j4moo
hjPiw/rpK5tNoFW4dMCFf/rkvdsk/2Vmw3Dqm2E6lFdHDA+5zL+HmrzXlX+9IWzPtLS98ttjlRCU
58NqouvbBGwbLQmgRJzO/7y1QA2QhX5jQUwCWzbTz2Suj13AZ9nBcvI1eizG4aNcSPJY8CTXHm8K
rp/EQ1DUlto5c8ttioKiq9e/tGh+7RWniK0eA0/buTqO7gK+vKZgZ5eQOdcFiKaz+xHHEyTTUB/x
O7YMlgUvQaUKLrXym5KQjW5ODxpBv1i8852y29/RTTFIVMi0DGcb9NrJK4eDO06HXpAiaClo2c7Y
uk4Sm1UADd/b0WCof4bbokpZdAS4ZHSaPf7xdh4+VCL3GjeTXLSo1LnzHQQBZkKingrMrawZLTNj
a6biFf/XrynVV15M15UNI2kZlezUjC2NWE/hiGoTtF10HxCnXD605Nn5RvZUUIawqYv0xHRFGB+2
SuIh0TphQFLpEgb43VEzvyy1rhi1nJfGLqHLNDRS07TxZXYZmurmVMhIhuEjUD8uqXgZ4m0/9y5m
6Tzq/Kg9nDSB5JBWwbBPEfwva3CjoXw7J92fBAMHWCy2rc2NUVM5XXZgYIRboh4qvmjz2A9w2Djq
xEtpW+9pqV9ka4Yc+BHdN3moyok107TfO32CkqfKsaN8YatDEaNNvyYZEHGZEWXogHAVPbxTI3et
X7/qfpHsu4Ian66Ct10Omc6gxloCmq92RdUzRGN9TJLnyi6/lrvo3hrvi6BRvKJfOdjuvB+8mjui
jqZW/w99N9LhuwKrD6ZiMwfmj2npFxaBo5ZVfoTc90ObGWaZNrhsXRSElA9qwaF2xIs+2jDfY8WY
Z0qLXZ2HsRDt5wUHA1a1ru8VMEzipj6GeU6fJtVb5I0rwrrcKBuWYZPCtZNdmMR9OnOQIWGTRfNQ
aA0yx9XA0PGlJ6y/fffHYsS6tmjWpjKKODfud5yWXAHZLxNCHjOTR1TxZz/DDoYMYdUhZaVdP0rL
J+S1uao2CE0ZQAj64nQfuBayEDeWVdWxpbuch8kcSQkjNbvkfZa1Cbus0czbQO+01fIO92ZiPfMj
q3eeobOjWjaH2lWnpUcomchbkffUa+FZpLSmvt1J1AyLzKZfif+AAWC8rM4sQM4uyT1kugSjerLD
IFHM5duSJb9dws41JdMPrl5mkjT9z6iUF7Ie7pUxPalVbcFrKiDbklxGrAxmyizR9TVwD6Afgji1
cdr2Poo9L1n2OjTrsR/ngqtleEnn4m6p2Sj8sz1lB7Rs/Df66ofhxt730oy1ysIq2H3JtmCgG/eF
IoSzJebPL12m1zGNymA8ihE0t8fWlRCWz9lIVePg7vwUZUDQL1TeJONhsLOPtqvizui+kLu8gVl/
F+PdPa2h2KXcJVk8sbMRsyPQ1Q+Zv0aWRXdQndyDXUMnb65akt9ykmsLA1R+9EEuukTzD1pFvqzv
t7EugXrZFxEAb+pBe5IS+ZwzCgwJ3J3ICHCW9m28rGs8azooj1MxGQ0fZHOFmuxPS9e9889e27G8
1Dnd5MM/TfIr1mu3bXXkzGl+rArtP0nUpNV3J+KosaZwBoz0km7AjSkCuO+cubXixcvT0Gru6CDR
1goMAYboes+MJUrWw6919/V0OxgwJCYcCYufX1d4JdM292vTxKZQxIn7ehIXdfaAQIfo0iBqSr5H
xMicE6RHFYNUgQknz4rjPezVyasr4VLhCJBIKf2B2/ueMqYdSgSJEmRkMzvpl5aY7s6qp4hL+x/S
uJPF5GJ36ccokW/qAlWcMzy2EtMX0n7liktXL1vf7ndW2zDD5zyzPuGe7KnmMR70tPtuV/XmWtU+
6e+PwW3jfoDtrafipgXOPdPmkwjSB9fTLqjqH5ec32HQ8cpqHamhFXLUtS+O2arCuR3e6ScBwEwb
knfkw4CA7JDD7us639gUCTNXOFGXRUmsaMAsiXvDUXOUrvN2UYwAOeI0HMztmS6Dk8R6F2TZESEN
EmAT46i1THtdb49+0d/a3CR5tT0YFBOEI7JHZWsnCMEnY0XVsSTsQ03wMxbrOe3VH/nrl34E6yub
8bfTiy+mEEyJ5O6NJm9iQadyPr749xwtw1tZN8Rnn0xPbbKAULhX0YO4YNALm9w/NCljva7ZnNyk
vKf1aXWdGufEGoTDqG2sDh4XLBlGAuJXNueCdcD16M/2jBuO1DfpDH94AIgN9twH5AJcnLp7xIV2
0ZCv4RaOSUC+d2+ITWmsL1YrSGpZ/gbkFMAsbkzey1NpZ19unwWh7TFNqa44WLMXZSb7iNniG+Jd
A2Wxt0ENAVqV/5YRcE/pRYTCdevWxrJrPIa+AXNpaX2WtX3FXhBJZezrFY2Gy1Ehtb+iSoD0501v
gqswZm9K5t3Rs17TmjbOlfxVVeT7ykCAXVQeriTLY1jsIlXhN8f6vJOjT1SCmkkuorpmCABtSe7Q
rIaTovseB2YmPgQARmtaNivgYLDwaZam86vl9H/AgLWWt73HXubjGNHi9u40fmzChZdzcFym8mlJ
tBML03XRnBXJufXO2BQ60v5N+z6Gu08A6vC1rxj7zdJ4SvP5q+jgF0dFPx62/VwMvyuoI/IyKrwJ
8hva6WZhybT0FQcy6p45Kd+Tu42gWJDFWfijm46cinZbZTydcbitTnqgDPWO8vBJDd5PMLmHXM+h
4Dxxo4IFcbtmMgWsR493W1C5E1mu/TsOycdkIIBBRxgrUR4XVDyZ55OikD/OJVJhMFN6x+4ACLDO
jOBiLH71ubs0uZaHKOLY8rm6/TzsB9a8DmqGDXCnd4CI3vJYgyfzw7ZxklXfGS98iSKxNyilxmr9
LHo6Fkd3uTUerWa6WWAlu2/Jmia/itFBoWt+VCQKRHnDYTP6jybiZU0saNg6LySnjiUiIBm3ntdT
i9jcQNAhfcD3jti5VLNin6gspOx4mmRGL4HUXk2kOX5bPwksAnZlBDiPflOtNEKWix+7hPotl+x1
HOdrWstb0GlfHs9/LZvzyO0MU3ikKuTUK8VGKQkCHrZkVR8zK9/ZWt9FdsbCK1fzARStCQdpHBzM
9gQMkoKcAd5jZI1bz99p5fquF3akOXjXx6q6MRLxjMfygIX1b0zt7cj6XHvjYSEJXzK0p+hvFgeN
kVxEWCj9szDlg7toD0G9nCwDQT1uCRR7ZzuvX8sE7XBiH2q2hroyn/reeEPidLHH5MmfrKienOM0
YWWyKhP+cU4+lMGNN7s0n2d6/Z6yTtqNdpp8seuT5M3KyqPXkvnXeygEYXGWfNhmeFSawGYTWqDU
gk+4aEA/TlLXJT9CE88+yimVDxdrkDXqRQYgHe7CKD14UCSRyYCbmWRwYrzfGzybRIzY+wmS2ElG
YkEGYrFVpcW42tpw8om4cNX0NwbZPlnVXgVkFtsZ/RVM3Pd4CBRhqSVQXBPar8+n9l4L2YsG9eh6
oeEBZHD5b3IhOgSLc+Lar3aLaSu124MHzgHjuvVnn7VHF5hBfRW1E3xMt94X+kdcrNy1eKKTZtW5
D+4CFTPfuH7xaNjkUVCM8Ows94apxD/4WglsaDaxTJCl4P5o7OFxlvOZFxkswE/xU9RfATNL0Tt7
3XXY7UoVGV2/10e+t6OLD0/1LWT1dM+Jj5PFPhYa39A5EVtNXz2yG+aPWlDSnM/feF2A7qZ6e8fR
6SwkuyVfgIDrM46Wa2nz90fxiWv45AWMnkqBYrho/IbM2tnDt5LqbLKeQxt+zCo/kjNKrVG2X6z8
A3P9xrHVb89u0iTBwbcWcImKwRfhQeIYh3rMD53JRa15M/NMSkQFgUtz7PXcbGmbRl5QXia4qNrH
QnfXHavqZHd97E1a5A5cB51hP4+Fj+efNNgexDdtPqfG+4ACWzYOpTGZraMcAEazCVw45rOLjK6J
/+fsPJZbR6It+y89bkQkPDDoiUgYUqREUfZqgpCF9x5f/xZrdItPpqOmN6pIESYzzzl7ry1NnCtb
DQOX7aa8chdjhGzOlu/MOWJrT9R3hg6osg2/kQTwd+xvIpMLugzVfFCt/r0NqJfEyKgDwjxjvSnz
szEO7of8ZKaKczezu0ctaVm2zdA3WHGCvL8rDbqFNoVPMKNbEeJurvCbG536bo8LxFeVeXCvLyUe
nvSTfCkOUobNvkd8Cc1pBmJGPjliJFBaWsb3bk4OjRwiBOP8j0Xmisb7VdPgjUY6tcYxTZMrzmO6
M6UnSaovSfQVrASXf6pdhThtgQC+aBO7wRRZl3VJv6YGx0yWwMpcmlcQhF6yyJkbMv1bsZ77XaQd
zT6m7Jbm247e8dzHD1Nd49AqbCTcBspCMz7O5L75FSsm6A/apRYBUU7YqdZDZiYdNufyvSdTCP55
6yOF2dSGQPw013gsekpsXagrSdbcPp42gvmYMQtnnPSVZDKp7jm3tehmwxPyH3U40/Du2EGwQXLP
4E/TN3mHdDDTMVn3z1GD+UauAe8U75HRP6Yqk+KOga2t9JdFhdzKll85E14UdUUFz26atyGpLhLx
ELF0m1SFwyz7kqnGymqQSde5urFNaC8lyI2Rc1Yft7iokT5Gg+4UKQkOFU38YWi9Bf+6IDGTBhgs
2vwA2YlIC9kjRHuL0hMUhRY44WQ9ICHLGKC0DANgP0XVcoMc1xtlHAtxhTW6L7q7KuUll7GNUdv7
Fii6gWLtYgpkt8oTJhDFdEs4IqIwi1NU8ZSP03ZIEAov4fiE224bgkAXeU3ndDBZl+JjVE0EtOPr
DIkaFQlm8V7azuWy6gl2aKv0XYqXQ1Ei8YaphHc63rbGQkglnfsFGzlLu4aeEfaKmYmj1CB+M/j0
QeX4pXYohmO0DgnKoci2qcTjawaUj3VHgT02t7mhMadk7DsCzwHibt0nnfkByeoK3dM66Qp3VnNP
Urojp9GnArvjqg9p5JQNfbdSC73CZO3Ve0IQFM4d8Ak3UZe5dsU2LuefXDSvAI+V6cGVYiaPAfEH
hakjd3vPOqQgE6KbBjw2ltjkyqzqbYgLUdNMONYpLTN9OVTGtMl1XLEYkLMqOupJvGHy6KeAhtqS
9xUF2lrA49AisROMzOKoutLK+RVRK+33ZKPgTQQ5tioEsnhqOAx5EE0oKhO1OmaTulfD8aW2U26S
emfCVSoSmoNFS7uFEcNhoHa1cWmv1KTe0Ox1cql9LXTxpOAIXJa0dpjCeZGUElCg3U6MNJu+e094
/ymI3DjJ+xUIGnEx2uJYlMq2jmF62fjLzUqclIXxvNNPAAjCjxFoj+Yh7jDhIHe7MJAGdYakrOq0
dgV66z6IQQ7ovhn3UMhq2mVEhlwMZXMrZoODffpUn9hpOmiQ2uTpAfHVld1TWcz3YabuZqWAQmto
z1NlbSLGUxaHEDZx2LpBS/ishuB4POTmdIwlfaNrjRPR1+hk7TrHyxzp+kWZZ8dOjKh7zLth1DkQ
GczAg6chiW6MiviCFtNH3VeeXQzIMSs3UIuNVBl+pqKX6RFlkzeggUJr3BiVA3JnpL8wwh71pHkp
i+ayU5HklEhMGJxrZf0stT3LuaqCeZKYqMAa04gjGCJ86JKCRsyU2g0auQq73nING2Vc6SXCCUyK
TN3oPE3MA+WtCOL5QsoERWQFyqjFFd4nFUIbYljDzFfqHKmjxVIRWJOg3la3ZCc+GiM2wNgEoKVO
l3Zle1XQDHy+eLd0zlaqbjnIszZDCqVOTjj71Ixc5azYFUpLELhuU1XZT9VS5+ugtgl57TqsPdpW
6dpnfPinBxZ5chm6g4FAqW8ASDQsZSpNxfE0CiRoJwWoaRr3hom0BSHNnyTS/ijMuY0qflJrAG8L
SJF4SF6zSPmwtcoFyYYQ1QzcqrFfMRpcQQdGKYWVISjt46igHS6Zmc7lWpC6LFntR0YOg8ibSx25
QTLLBwvFjTcngi0t4VTBNIsBTnIfywkTd1pRvcLwFivoNorTB12Mt7RHdkuto7g0OEaOqzZPfUmw
PJO0tm36oFizBnyqw+IKjcGrnM3I4nv9OjJVBrfiRkQMPZfulj4daqJZvCYxW0BQBAiVGV7VjLiw
cDs4tURgbYK+etB1HGhMbMCuZVDhTktm+ZLmOfATQ3a1dH4c1PAuJllGHzpHwyRZnEZchn4f4gpq
U1SrjP0eaSPfzTkziTkpT14UaTVBPLuYh/aDVJ3jhISDkxmD0X4kLG1gpRFjv9NFMTCfoFZKixpk
SnLs+vRBMvvP3LaOZcPfPkC462aOcgjqLVX+UOLxup1Nlth4QESXbgne8HWWcATd4yqPCKcWeu3q
WTSgx9aadWhHnp1Ek5faQNEWpaYT2yHUIvc5BPDB/0jIG5eyTNE2oXxKED3gYniIpOrFOj1ZEQ0I
ZYnxkuAZELxl0LWwsuMBzF1qqA5jFj8nUhiqycbOBNY3NVHuNINxTxfrOu+Tvd7KDok5t2nP/MiK
8e1YNc7X0GSuvGyFPKG9yLAWNnm9VWs080R+B6sgnPYKDCe5x59ZNtbK6oVXhL2bFwQcUZ0Ma2hl
Llaru9rutyb4ALzN3VOotOsg5WLUTeekQZqt5VLRHWXCvoQRx6BJkjukjrpLETE8VNST1+gDWXR5
kSjptor6dW10XtQTlaWQDF7p6Z9gAfphq3tZH59Ua3pI1W5Dj5XhGozzOffVLjld74mTUn4vguxR
kmOfltB11p+Uaegz9HnVz/YFs0uk+iMtRRLxPmftZEpd3uVCepBsVA6DtNyaUuXrMfI1Bra8IoTR
021JhpAUa4rgToMnmXR3k2T4Ui2zjk71ERtbAoojf27KnO/K+6dattbyaIBqIvJo0vJHkw6qLxs0
SCyUZNY/byeCcrxehW/RXxoGPFWTYUNZIJvMwpihM4iqR/UqqDPZG8LiD8RMio0JQt7oj1nwMtrm
PZlvpADa9mtBxhgWGEDwOOiHqrrGpAHigHCHpaIbWZIe02rWmxmGe3VpkIyN5R65+aaj02tSui/d
VG5khnOiBkoWyXrODj3iIMw9LZOeJaNbKxECJ9rUl3FSbRTZ+BhKikEzpmyuknKdl4ySMg5jILkf
4gRauw7OSs3cgf+imbrXUS2fJwaegzCBFhWnFMNlpZr2wTZ00piGdaxOryhPtjq0ZOgfOQ3+Ofuo
OuV+Lk/lH5dziRL68NlBmZi6wOt0atgZxL/JroWfj/1T3YkuO069ucFM6UWoGoJuvgtx7FLTRUdF
jDdNF71gbGZsbL71AkmmEQ8u87t1HlMLidMszg7w9MqRn0eHdjRlOlx8Ny1pRq+La+WFK/XRVsAR
WDFz20qBuS4h5NDiY0NrmzXGoZMeyayu8TJiiFngUfQzusA0Ug+ZWt7n9CMUu9gYYfYa5InBAcJ4
rksVikt+maHtMM3EKariVu+n65jNi44S+nJszhexqMm/G7EOcdShU/dWayW2pkj3u0Y5agGwVSVb
HkZt2i+C0VnB1ZdMCkE1UlJwsTr568ud1RVPVgbfI1FQbwxoOwPhR814xbj/mg71pjfU+66ZJhSF
s6NiMJ7qwB05ezmBGjNDC+J31DKbUlVcxNKXqsE0e0oOgmYmJf3aGBDhNxRrspkTLJrtwoFet4J2
MWx00uNCqDmofpIx3yoyTkAJEhLjKDObrgDukUkQ3yepzXm+3xb9/IR/fl1OhqegxAsZwNLSLrt1
n4zXmrZ4hMNuTOQ4Q5DfxWb8JvWmlyFwzgTgdSVEx0jzponqy0hqXjM13NVdeJ8vrXKVp9mJgiOa
fbzUV1jlGtee5m2Y1gcM1qAmNXgdUsgod6rWuujEKjGp5TOhwOhXtdsxb+5LJgObQamHC9BF+lZL
qRV0XmTZQPRYESR3UQ6YIkOxPFgmLfS0lm+nQUrWMwUtvAaTVu6CWCuaXcXSCCduaYwN444XkVsU
K+s4ApGgLeFlYhC9hroY4IkHXtI3FloeDB52SYX4HXXZMtPxWIZ4DUQrJAWNqqtQ3RAeDfCuzQKD
QNNOLkdG4uB0to3R35qRNa9HMvDQ03iqfmrBh8shnPDklEzp8iB36VohDl+2JNhdiVrGdk5Fptv3
EFC9MH+vEe9PY0zJy0AtmUkglc1qi8hFW81sRasW2QIMmflOr9qNYO9PFZvEkrk5pl32lpbJJ1Ic
27P19AnJ70lJd5n2IFaYpkMvth30npz+LCKYjY1MDtoq1SPHHkbwFJqGfx7rq7EJIs7qevWs0zLW
zKa6bTItcTvGGRTfrTs0KA6WEajYtKxoNiOJngzed9jLk2kyYFiIfgZiF5nlFfq5dhWqwEqsybhO
B+04BPaxhGxRSwgGJlysF00iHkfEc+xSxUo3GDgiCxZqA8MVO3gGO+sCM8BtnKRvgjpv3QYZLIhk
Z3e8wagXV7MZumqxRGtImoiN5DVj4b1elMgAGutpMBTHnAei9GislFVE2dX6/cmoBASrKVV/SBV0
QSdJj7QukvQm6JONhEiLQz2VF5QgRXItGqAkxW1CEcB0qJ25Q7ugQcipghrIJLrkKBFrg4hGuH+0
qxANNuFdZY4G/arILxgTMCjcTyfNfNSbD6ZWw6cuiTLoeTZwzk0K+hCgvcq4XGbzckygjKiy3bkC
1QLPOyW+MsMcQXZhc/DNg2cFtxrBBNEqoVvL8s3Lh2X1Wm1UJk2mG9HB8vVlPI72gkELnfEIQi1U
NWZn8HG4Hill1slXm9eTTtys7qeCZ1R5Yr29T5r4MSkWfV334qbJ2oOVoytWMaHpff9oazgGioKJ
VLTuNPsB++6fKunvSK3cyoRnrYKuWy1D9CRB0Is0FLBKo69B79CbICez7LvVWASXFM0dzekAjmNC
zps+oNysGvB+ZNSgsBgOzSB/UNqSXWWRFAekF+aK2yakUdHG3YVT5imT8panCiezeZ3TV2PD2f5j
wNRJN0yU5tJIFXp6k2dNBcPR/mIYK6wmg2vbrMbma9Erj4qZ/pEa5pjS8jo0KV60cbgfqqd+QvWi
yKj4wKxV66QaOcbOz5ZBRqVNxLsy3WctpSgr5oHuzzpL5buwr1Ax0doH8+vo2XhkIDY4Xc4YWzWL
azitz3GQre15QDnevFs2vYVOx1ZbcqAt+ugodeWO7szjlKIVBQjT10xyap0B54niEeApN+qVGuoP
uEZcgXIzpGlZKMKRzeGag7InQRg1SU3s8LOmGutrRYuWwGxftbNwLaJwZy7x+5KOVE+0WwDtJWLa
21F614j2gMFmvSjKe97GeywgvgBZxfwLC4y1L1NlPzTBFs/4NlPKtW0t25lKrC3FpYx/qBbW21jl
bh2GnhRGT2UpH814vsUJvQtS857QTQU3F6wcLffyub9r+uq9KIFVM//PxfxpDBSKUR7sMDY/k8aH
Dm7ZVT0zQyjeVTZdq0GCV3l6ynTzabCiNwHXaIYdiFIX0WWu0eLAko7Qss7Ng5iokuLoZZj6o5kq
XlPQ6LbjvTTh6xPKvU7SX6XSOwpmwFFcd+L+goU8Rut6lAARD8rlEE7boKk+U3t+m/GcFlWCJUjv
VwaWqsS+xjXK0tKs+W/XckiFI2npK4zSG0tdkouKPS3rOlakzskby68SBiTJeNuFFX1SA/JSiaUZ
VkHqVYpNcJeygeuMgbjT90rCKSc+YfoSRbmMDcm8qEYCkMvhyhhQfYy56TXEoFwochS6ki3JWLvT
97nDGch8u5Ti54XQTXDOlod5YVuqjOowEOBs4gGPxslrGtUdwowjkL4fK/O6g3lqKczbI0lJGL5B
hEes4iAnSvFTGscxSZ+tkIZCouz6acFwHtGOsT4XTb9Cj+HEVn2ZMpgWSX8Jd4SukObLlWxf4pzz
yIDEFD1EzGHj5YEWG7tz+IzGk6Cij9zuoQyUePMi7cVs7eaCc3zjJPy7LyNpWhYykkil2fdVyCOg
U0hyjCJDAN+1ZRMiVGLqDOoNHrUnuU0/VD194VAyrEaiW6qoczFtQz7kuEGpGAwoahbe5kx3l6D0
W9FiLhGfJmBSAhRW1Ka7sII4mDXZwQ6aT62PylXRYBqSLUZHIfF3hYaqBxQ8g+XclzJ7K0U62z29
LMPqj5EF/iwuhkvNGB7xuSqrLBH3WaZ+IFnzkmpApg3YXZHsFU4vFL7g8Ob2paiCZ9HP7hQPnyhk
AVto4cow2nzNPrRTyr5xbNYJA3kod4hxcvCSdBO7YU2hUCCesMT1IsE3NUJmknJk4f5BI7RIVkoz
DYkS/fitXOlwGUfZLRXMwkOaf5ocCCudjsmo0+eJMLKvMz25F21IZ8XMvIGGnjZg/ZCKG8ku32V9
8nU1xn8191CFEZAp9tZuWOFFuNP77NCM0tEQ0ufCu7OQWzsnNXHqRQ0BrlJAWtYvYql3Wkgek63T
Y4VSfdWk6l3f2dvAkg/yQu2g2MdusB6ztrnPp8oXWrBrKwYAii7160yhJdPZCQKkPvOyVmN6Q9Z2
zFRhqIXhh4QuiVB4cVih/0dwqN6k800rKI+yd3xPsQvh9eSHcztTc6Wm2JkMSad4OXZTwkxBiqB9
RfYfnn+a/wlHEfveSkh1SQcqyDJFaiDGxREcUguzUS67RaFMOLXJWlhlZmXBBRzb8DrosoVMWC11
YF+85ul4h0fnCqP7uhPVMVURTdbJPfv0lkhpbzxF9QoF8DBp81lhrqowoj+LQX/bUNyvKvyiyMPw
akT9xiyggButeJTBKpMSy6Szya6HUSxrOdFuzTDxpTkEP8Rg28oTWKUmunzLieMUqz2P2aqvDEev
8HkqvGqpfMqYgKXQAy2GDwrpMqKHTOWkcdXm7sqQpX2aU7WapduGJ3zdBNegvs6yvrwVYb/KuBij
hhoBuW3dDV5UBC92GB/aWfWhNT6KJXXSBNZ82WwUa2J/LNHKaQIfzrCgX7NJyDV1XuqWZSpSsouk
TxkYlxwPwVvh+cg1mKnRP/KNtVyxkfR9gLw4Fi4b5J+y7EC+d8xG5fYqayLw2ZXxnsjUtmnMzKKx
bqsFXHEG4xevEmoYfTQQ1FWuEjMwJOV2UuUMzrni9AJRToOWVokpVWD1ruSRxlgyq64VaACu7UM4
IM2j//YULCyxeaZe9qlESxTe5xzNQF7r24rru4pT7aYhl7cWJWr1yXzlWvcX5lxVF/HIEtPFgaeW
kjtHWrlSKnVDIcNpBn1xawEqGyOG6qNbzL3Xlel+zpkTB/Solkq85jltH3m8r2A/OSPCnRmhf0F/
M47M1/EUJxyRmwB90MGpcOQ89SpH5qZMoz99L9/y9t9houSEjl281y6SQc9A5XRXUqcfodsPFzVK
mUVeONYLCh1kCVvZNvnRjfVYql29Zlh9TCfzWRsQlMjmba9BC4oilAuIUGSZfSuUsYBbZUeHxHrJ
NKZRBQd+2TbWc2w1WGnaq1meX2PSjoNp8AI523YQbLHNURDgASmNLTnsewpypw9kiEAaJyS1Lz2R
t39QnfqGVBSu2Sm0UwzYAaX2Dpox94EJ7JsTTASbnInrr9whO3kg1YsnfFo4A1rXMG+crmywsmO6
m/P4ppxQvy1V8jhrtM0Ltj4VOIYsin0dz4c84CSSRh9KWDypJ9LxTIpd0HOBZg1MRRcfYNG89Gbs
WibhE43tjnRYtJpOZGUqV9JyGtqo3bM+pZ8zotwxk/eWGTw0PZTwrHAIuqeOyWZXNvRLHRRIYKuM
2CSwvKrIP7sSDNRYLDs5yzhyGzXTTj6FRLtPDIf8QtuTAubQFvJbtGhbLdY3VkBySkx+chgw8wCO
uI7LlPvMaIjdlORm0EoUuxSETaC+kGLYwXIrHzO2iGJJbkIb2J9l3aLNuGFQ68x9gvZ9pDggfyDY
1VPklYyKa0OiLYx9HT/TKmoQ66bVTVFo25aclWYAbLqoJ1nSo4rxGxL9Jovgzvd6vVFTsTEYoZVj
cpkk0aU99Lexnj5iMA4uypqtbpSx278VSb9RO9T3c7BFMX9MxHjyDT5ZglEv3r6bxFR70m3qlzFo
iSeF4EyLFwuqeDTbZNN0DHcj/JtWaW0qZjJTi0FqNHcFjSQFr2hbGli8QC2eVFUKtMquN5/tqL+e
gpjEeKXYtwmY5xjprjnKzyMeffxK9kViDBs5HJHti3anFuofAyWPWU9kelbHJkCDRm8cA9jEXD1s
/wDzvdTKxgHTD5BVLcdVYgVPcoShGXMiK3JqeW02R24SLm9qlcNCbO7MGjQNNeaeLJEazbVO9rRs
z4yFtCerqS4HA9NsUqgfi9R4RYBtcRLKSgmTT3nUWjQuLMmpXN/UyPFI57wjCGKrBPpjbbIiTnoj
+SoEPhAyI7rzcR1mnFQkhYWd1rnmVHpzOj3zTHY3mBYv+xAPVzI9AKWrN+XMOCgqrS1G7D8QxTca
sVMlyqpQUjOnwP2hNMtdK5coCPmbbMITZbbdhhFrUVA4KPLlvJS3kGQOGWxbkDntW2ZG7yyEgwuM
8cUclXElK9Y6bZXnhhNfbxs4VjIwfZq5YYRU4SdCGhlEz22aOZPo6VjEo58hOwWAvlHjJ5sxxzhr
h86MJCSv2l4yMIXG1HMXshFsSpRKFRpkTaqA0nOBh7S70cuSSIQOF2RyI+fSZdyWMYwYtrcCV09E
OLsxlXeltJDTQPcME4r2uJxi4RjPMKqaiqMGIWRV9vOzatEOiaV+oOzVntoxOMpoKYYQXqjQoZXR
99sFCiP+MXxdODpk6C/owVV4qFrlxWYI2YQcbPARXRqQ+sEVs74akT8biGjLWiXHWGaxMsbYi4fg
pl+0I32ynV6V/D6KjlRKCACFqNU1wDlL457h2W1m2Iwny6NBoMJqXEyOSsuLbUuBF+qqM4Uqjw29
5CwcoHg3SNUbGmHORE+RFoO5DkLkg6rW8eIjabGTcE2vrb0YgR3FmSqYYwLoyHuAITnNCF0yHpWR
UR4TkueTlgDK1FvezoajBezCXYs9qc3vyBVA+pEyDZ5IC1gJI3THJkBEmvJ/YrtYo0osbhguPBAU
si5t41CPvPsT9lMSy0+9FtocQ3dbiPCqoJ9EPHzsq1aHLiE0thZ23wuT3goyHoIVU7zZ2IOLU5pw
QRaPNDtJMP6ZDYn3EhaoTKPbyy3Zg7jgRrH8qDbTMZjEdpySSwWcaSsQHAw92+uovaEgphyUtF0q
mcjfh/h1qAMutM5wLcDQgtKS593KiLWHmQAz2QktZVsFybYMyM6MU+VZLcSB1fWgDDiYfk4t/Dp8
DlfBvzPFTFNl+R4FHocWR47QN11rXtlW9Vs259fZc4Ro/fvzk0S12XnxUBRP6QN2CAfkxcp+0fey
168Nt/GCVen8llOvfh3irdlnKcA2IeHkbSBvzJeSgeZggFga7xHEMDogVZdeMgPeqnltqGGplE7F
apvgPoIokRUVwJyYdCVZMj4sBW433tZuxcJYu2p58lu22S3u2hd16jTH5mSnJSzbvWK89VJwkDr7
rYmXl8Tu99kMb2fKd6TLdkwBWufneyWf4lv/dwCc/k+U7dvLMS7C9v/9H/n/DlmY1V2nwqtXql3d
MkbKGxr2khMv2k1tWCBiJHUVCfIIZI0MjOD+5y8+PQxffe/pcv/1vZJoIz3OmEiH9njQjYT4HuPZ
TINNOzGRz8pfcke/fhZ19SynMo5GNWEkkfqVke5UjsUqkBMOh//tR5xl4nIqZenLtYixeurNrBcZ
MaaNtbYQb1TPP3/Hd7/gLIxyMIhlVsnJ8Cnhpuot7tHPbX/+6O9uvnJK9/zrJsiqSHRTSzJf8jUi
46NrsYF1TZw6QuBfLtE3f75yFjBYtzkoJ3rJ/hJ0l0LS/RnThFJNu59/wtdrga6crTXIbjOlr0/m
O/khY+TbUBtP4SPa7J8/Xz5d5i+eU+VssSlQb9L1SFFOlHR6xFjdTMonMHbSBEIYNJLCAY/MDsKD
KiilUSTNv6yi3/2y0wX9697McMNrqVN4QTgSIHfMOUd38l6bP375Zac37atfdsrd/OsL7CaRllZC
0i/gsGOOduJgeovaaq+YATO99nWe0+NAzspuqkEFqnO1lgoRv6jjYP8S8al89zec/v2vv8GM9IZy
s459guE3bY8sGCXP4nB++QwU9QVjnW/lJ5tDkL8g+34qIb2mUnHa3haK6fTE1pQ+YHTfp3P9p5Rk
0CVMPADe537RgqW1K9RfY/T+8zX7OpJUM8/uSS7FCgygPGRRx1pJWOB08/MHy9998unf/7oQUAeC
kBml5MEA3upu6kSueoXEwIt85dL8Q3Hwy2Mlf73waubZJQ/yPK3GcOAgd8NMCJ/Fqt+jH74KNvNh
2iKssj3VmX3javjz82/7egXAovLvn4bxvQFugtpwPpkFg9jXk8dM072fP13+7uPP1mDu8hK3WHE8
6IDrZZ2t4VyQ1GkeZzhQF4NDP34lHWAd/fx9X+dla+bZclxpkCeQyMb+NDPnb+5OTakO2UojrdEj
O2BIfv6ebwKWlbOrFodEuiOeJ6M21WEuGUepyB4CE8hWC7KtrJGfTyZoIUOy/tN90pWzC1kxrkuq
DrRdxVBMbh8nhKx9+/jzz/ku+Fg5u24F+g1diA4s4gMzRgdU+AqRdbqjGb4+pcqsfv6eby6bfPr3
v96jNhvyBlCOBAMi2GeMsHOSfJPyUBhXvTwh+tpb1frnr/pmgZbPdralhdWbTDKi9US5GJW9FF7P
1ms7P/z88V+/p/o/7+9fvyQV+SjXZsvZYrrsOmCPaCTJakAVwwz056/47qbIZ5ubPVRqb2bccrvN
PlrgzRdt+N62fsetp7O4VkvjqtY72vckB1alT8Ptl0P812+t/s/b/Pevm4nTKhS+uadrMsPGC8nO
6f/jnTlbTFWYdtVsFHw47pohuOvSTzu8Scdf7sx3f/vZCiqWTmeKTYb31PZXYPh8GkkoE34rn747
lf1zt/66NlUvK4ixMQTZ9r7aVG7pxStJ2k2OvordwPmP9/78dW86VYa4L3lhJT8P8bxuDYrZKmfQ
W4dA6/NybYj8g9hfB2Irb0690fvo7Zdv/+4ani0H9WDL4wSc1weSgI7jk6w8j2YLiSdbzc1vmwtl
HTnmL8/DN3ueLs5WhamQkOBOauyP5Pds86tXl6QBlyHzExrDzap+t7eNl/yyI33z08TZuiBj9ETs
xJnGjNPLqVOPHc5FIY/7ny/dN8uOOK0Xfz0dyP5aYBBF7AfLXgUTH1jX3LMYufbPny+fHuMvzoXi
bFFo8kBrpjmP/PgB6BrehFXsgJSDBrRaHPbS9W9n62/WanG6gH/9kiixu26kUeMLTjyqH3sc61zF
/+0+fPfxZ6tAzlOb9KARfDXWZzzg/cG2sqc85KWK6NpNGghyWoOS9NtTdtqav7pwZ+sCxoUmiAYu
HPljlhf79emJ3jUPkH65ar8VVN/en7OTQZImQTOF+G3H1bCuDvkNc8HV6JJCszIeaeH98hx89xif
rQ9KQIQz3q0QIymSjw4Cz97E1vbzQ/b1KYqN/9+3XtJrzI490rgs7T7Hunki4xQcEpBQi01OZ+e7
KEjn/fnLTjf8f98XzT57+02iQyQF66WPMCtDaWTE+i+f/M0Gqtlnz5gy0xFuUo4bdPg9zcECtq8c
eWu4widb+PK//f1nz5VlcSMGm70yUaBSF/b1ANzs54/+7vRsnz1MRAxOuFNO+/C2d1Q3vQQoeewu
ocCtugfgbi7Yl9+e3K+fKM0+e6JAaozSJMeSZ8U+06xafrDJ9vn5h3z9QGn22QOF9CSbJ4LUiDiJ
L0MyXEKUg7EbIyCbasBCv33PP6e7Lx4m6+xhShu1Q1A7BB7BsDvNa+d/bjwB7yuSL/OnZQsNyvZO
RQfhPHc//7jvHjPrbEuxgqmc4W1SHeaTt5j1Lmf+QMYnoUJgE7I+ftLLBDENtg4ruDPb0YWd8dvr
882Co1lnO87cCHUWIw+5cR9eLWsOiR/2FTOl+9kVa+HL3S8L6Nc7G0jWfy8KNYLtMdDV0Ld0SDSA
togm0F7wAjArnX8pq755TqyzPSdO4jZqRSZ5Ov7LvtZuUkVxDcgqHQo2ScnddrFvf7lr3zzv1tni
gGNvJoq25RxXSQ5ChruOwW6oisNgqzYpqZ0PMvJAGSHWoVY+J7n0PCvz7YKWNbDAiiJH/OXKftPF
0qyzJWQG9c6wtYx9TURXZVu+wR2BIt1fp2RXUSoxRnQb8TQojz//9tNP/OotOVtWKjMsywW2jy+I
mG0sNBL2r+eT7x6Ts2Wkq4yijkKdZYQAZKZEF8zpXeToKzlbk+8Eb1X3DLfypPfR/G+ri3W2umSQ
MDkR8dJPgvrL3tvhQe0+KoYvqeK0028PzOlufHHVzLO1BTQQCJDaivzgvnesbevx2IhVr7IYI32l
KUNS3M/359t+09mK0kWIP8ORryqeGvQOm9xJ1sOFeY+1cFqRaLCWNkKsfv6yb94D82z9ULF7Y5hE
g64Qa227tfahqZufP/rb33G2ZjRBnNj08wkTuJ5XDcVSTsh7sKocrGCr4nn5iG9/XYW/uT3G2e1J
DbtLF7JC/ckNj+IBpr1PYbZPD6qTOf8f1co318s4uzehMXezqkan36QAzmY4eYcqyAsd22nd8H35
JEDu93Llm9fJOLs7SlTOab80kQ88GNJ8LO2HYPbsubun8/rL+/NPQ+GLJ9s4u02LktRRc9KBqdeG
lzKavQ485E+utCp8+eZ/ODuvJTe1rtE+EVXkcCuQhNQ5ucMNZbdtcs48/T/UdS76YwtxyreuvUXD
ynPNOYZIKhkDliNM7l7uF0uf8PTv344WVqSnTLRUTZQ96LACxvhPMPYrb3Nq73MvM5vXpRqfkRqy
hkSH0JVcGPh72an29crfvjB36qfu9+1vVzKTQs6SAK2VMwOc/EbhyuInK0t/+mxeHslrBuJUCXs5
GUmBM9NPKa6eSY3o7zHBbJuM6nScWT55X4UTTsm+LD2Cc0q5G7m1N0bwKdBEs+QjLbNrrrj/JEK7
T3M8VTK+dGBGTTmCWmkckikOQKWEm8moX4Sh/h1hk2xDWjzhOrTv0tvAYvr0DW6p2yF95Heehpi8
LwUHW5JQtAo9lCpMhtpU3daR5XaSbpfVSJWjMVD+BI/qdKt61Unyh9E1v8YGP0YOHsmSoKHhXwLR
oJ+4CE8lxZRDqj9Ao9smOigJJHM5y9IgmzsYJXdUYvRO6+cvdTi4SjTcSmFwX5QF3P+Iwm/oi1QR
6wBBUkkGJ6q7Gdw+8s24sKByaFtnotsoSFRyODJxUqlA5+L7OKdGQDQoayM5JsZQFssP9QDUJS7Z
Uad+doxUuMjl5D+fbKPGaL3IovIcG8MV8AkSrKjhsyYEQ6L1ocbivR9ov4Ix+UwNcdul+k4gTxOa
3h+w0Thd4QBO7V2qiTCrPPOnFFIgq/oNufy+3TcF+IGg/W1kteSMufI7ahDWwyJsNDnbG5n0YVJ8
2oXSgymoz2WVH02R1EBYPooGEjKP1IdaIU9SNRi44qC4FOTcBJO6DxKwaXQSp0irfVeFV1Zbfxhk
+8V+8Y6E8VfL08gFyfdJhf+nHsQd4PCNHlhuqiu3gFMf+pF371OC3MYNKkAsa09BX/31++Yp6klP
VqmfzYS0BGhKegfVHXtYb3/VehJ2VLI8U0NJum/tjn0N22cC0Qm4tYh/tKc/1YDbmWeK2w/ti98i
Vg8iSnKVONyOuQg5pIrvaw3iTauXz3EUgVBFGneTk+4LjKLd1hNRLwb6cxONpWOq8N4axXprQjJ3
gd+mRnKo++m3PgEy0vz7tDRfKE529CLZCWC+61OW7pSTyIWRq1FJ/VdNbiSEqTWhD6FfEATE1MNE
Va1WUgsMRKm8EgLhTipAZZDA+ALVtXZTv3kKhOhKLOIDGcA3CdIAPHigaswXSfLfDA8REPwEJSLd
BRQhbOd6y4n05IxoPvxJpTRLwglk+KRE6eMrkcvcSTxw8Jcn2qXJar4Zw8OkpnAa4eDVd405vA/k
3l7+6aU5fLbpykSzNiyNn2Z4UnfIN9kP8eo12MKyp80W80JnjKgN4fUEqjU5JOEDfCSSDCmuzTfd
D9C3rnKQP6Q77XD5dZYeOFvVm8ivEsMrI7cVrASkJIC7Pn5tS3Eb6mu3H0sHRW22mGfkbeJOPCWr
/DD3xg6Zt63shQffrmxUuiv7uYU212aLOTevpZgOKoE1GRNZ+q4oK+vT0m5Omy3bCURGZDm973ZQ
uTbFu3KV2x1IEIK05b3KTahwvxYTXnqJ079/W2U9MZMEkpnRfDfSBmqnDIv/3xp6tn5LYxV3GcF0
Vqzr3kN22lgUMrx18fby7y+dx7XZIp51mGspZwupjQJf3seUcDSJWynyUWgrqonANlRGua8r7Xqw
po8MpLTWTmQPUHZ5+U9YGJrabNR7ii7LTcg9uIgGeQSTVsrCjeFlt5d/frEbz4b+OJp5n08le9Jj
c0gfUgKc2Q8E8JvCxo71ePkppzFxZhunzmYADwK+5EkE0hO+lp3KzbVmJOmGREsKL7wXayheLj9o
qVurs6EPi7MjU6zx3SYLIJPVzVHX++uuFd7qgErEKAGQAFvwWciN32QjHuRYOISEVboGmNe4tq9c
2Pups7mBe/jEUlXu35vGfAyovsgCRdnEhvqbxQSqtx//Gfr8lzqWKx94qRnV2URRKrJKrjfdBCM6
K+Y22oV78eAfWIqceGeujAf11OvONeSpl34byo1l8vfrUNUh310Df3hSGnCOhlpiFAruahmzs6r8
gDD8U1AIDajs1czprxDkeIwgapXkdFMmXT+aRXmtyM1tG6HK4kzJbknCtmvqVLmRg3s7toWFXgr7
N/kw76qHLWhSvDchFJ/EAq0KCzAoZ+TU05TfpGGDyEngeSzRV1IswlQu+qsqLt2Y6lXYcegxLvev
hdGozqYyekrKloAzsF/2155mUvcHw0gbVjIeFmZKdTafWaagpzUINXbVPT5RJDhG83T5L//KZjjX
dLOpLFEEte7YpbqdAOQySeUD9AzHm6zfY57KgL0qfeu14Y6o4F+jk82tQT1OgzwFB6303EPpiiwo
aFp67I13OWFLrigOuemIb8Kt0a0NnfNfGDTJ//YwpUzLVoXH6Zoma7fSdlspMm5bXV7Z6pzfG2DY
/N/fDzIy8QqUdVDBYZJovz2ZqrBfaWL+Yw/5z3zNjXjd9YwQYKqaAt6yRgyyMv4Wh/lsttbTSvGH
U//T/NSGSLjJfCzTFvbM9OSNSdmiU9aohU/RGN+0Ug7NuF9ZKc43jPp1zv029DGv10oTEyrJuie9
xKD4VQXwb19NmU3bU91NHTRaBB4hOhfbT98LbeXvXhhTymwunkauIuWQ3UfRBluJju4lu8tDaqk1
lNmkG8ljRupcRKh33xxA++2gOsLL3H3tAR0A4//4nFOTfPv0Gui0AQlv4JovjePtCQPcVFfFNnoU
nWL1Ln0hF0KdpyeTdd+jyhtJEExKoAfgNai7/EHNNuY/aUK5aYQqjFD9sQlQWJsKQhurH1a27Eut
NBv2jUVcpKnhoGqWiqU3IDYyQM+4/AEXth/zzGQZr6KqnZiXU91sxyT/qcXazj8p3rX82IK4u/yY
81OLqsyGvgqfATW4zho8PcD9t/2SwAdpls395d9fGoGzwQ+A0mp7jREoFn8K6kVK66fnmc7lH19o
gHl+sqBKZdcpHGcU7tmU8ldc/NuaNs9K1iKOYnJFt+o6dUc6KQT7lejdUo+dZyRrmtn4KZLcfeV0
DlSEzXDlk+VGld1eWBnjS59lNsQbnG1FA2/JRU9O2g6mXPHt8gdf2CPKs0GtpiEl6VHAmbujtmci
dxvkBrVcamE5QVPVdhe2rxlFfCEbp8uPXJqw5NNbfptIDBx+PlJIhOpb/CR2uSfw1xy7rb4bXcwz
8evl5ywMhK8U5G+P0bK6KQWrDVwlGHGsK9uCCpIpgxoZlStjYald5P99E73QpUyJGAsROL1S/iPm
KxPRQgKTOs/NTDwtG+FVk6t9BGMtVW5+q9q1PV0FTvALfC00EOuvbxdcOq+d8pfuDOcZm3oWS1hH
mtNCUt5mu3TfkmOC6Hg10L3U8vNkzcxoLX/gMs89tXx4FW/1Q/2mb1RKeHxner/c7otPmS3j0GCy
SNW0gLXWFkf7dBDJ98ottobsJxLIvbHSSMrCVDjP2DSmPqHuvfRdgVJ5J+nMZ8jfO3XMnAlU9X2u
55tczZMPr6acewLtB3OCBNWTqyqt++uJStw+1rcKdFK77sefiZCmGwJ3mxKaI4QBmbI2yu/NMLPg
6iWlE2aV+JJxP54y8UqI/9ip/47p566iSz98ZbhV+/COAhgkO2vRjYXPKeqzTp6aaZOCcc/c5o05
eZftAigGm2Ir7NPd+CtfSUw5Nc5/DwaiPlu2+nogZEGvd2uBAosIZnZpgtygqB0q+PQ6mWB9yatb
mYPOzw2iPlvESgN2RgSu3w10/64DndWqk1vCFO38tWy0pe82DzjKlSKiDfNiKHT0wWIXPnDFL5LG
4TQ/igfvVilWXuZ8NxS1WX+XSoqspQHlmoU9zGJnRDJvuprkdvokZxpmHmH0TZLt1VHO3W4gaJBo
7L6i4l1KubYxAGJg4t2NxqesSugBh+3KED5/whfnEUdrwnQ8Nkrm9lP3xknsj2rlQMKGl7jVNvEJ
1CVietd6/2GkXpSqTWAvlx+99DFP//5t1eiGJlQk1aNSFCnfMH0W3DJYw8rUtPTjs5Wvq3Bjw/CP
3GBAlddG3Ax1ufeRppG4MicthJ5EbbaF1WgkY2RmcYeyeJLT8E3Kqh8ZIOssoWIfWtx9Wbe/xSim
xFiDzJSn7dbyso2SB1x1yH8vf8WF8TWPWGpiOoZTgePLQnNO8KOuPqLyt8nd3+XfX/qQs9mihHBw
ylXM3BTCaFzclO2xipzLv730t8/mBlH2fU8vKETKhevA0656fdgLqVOp8q/LDzh/EBDncUgY/wR0
dSrM8vBNbprfQ+Ql+z6uf0Za8cZ9W7nykRam1HkUsuCUFBRGnbjcQUSCfJyoAgZZmJW3TfBb8D4v
v81CRqE4DzMm5tDXWVLEbtTV2V6CTRs1E5dwGpoGiOyKN75rmvUZleFtP2Ik9Slwp7o08KAEabID
TvQfe8U8/BilVaDEp7+kHO4CH7fce7UWc1zYkInqbF6IWyg3SdtAmb9pt8aOTeuBArp955rZ/8vW
CY6QUqIb8Z8iBuJ/gnwTgigF3p8rY8Pu8DkYHysNJp+f0efxvbTl3jOGCM8uzNtnDq8Cs8UGm+cS
ozU28lpzLNxbiOrpD/g2lwYS+U3hZLHKHtJbxZlcJAYboCO2b8cOl/32ygstrBZfceJvz6k9OLlK
3iUunDsiQ7v4JrZx/Ah7yq9Xz2AL04I6mxakjivmUBUyF0ZTOt5o7W8JzxG3LJdfYmFSmAe25CjN
ozjhHTrDOrZoVkK0hwbQAw9uSrNeAbTwreYxLsHXRVUnB8iF8yPLCXi0xoKgCRtLHfBbF81RLkfC
BVJpawlULug5l1/QOt/r5hEwGddXIUYWuOSQO3xffxJirJajZu6HUbyWmxbppiK+TsPg7y4/cWkt
nEfGGl81Q6xSGf2vae3TWVNyAXgCQ/GfweZsS3QCh3/thV+nhG+9UJ5GOTTVkC+riu9yLNt5hwwd
jdcJqb/NsYREpvDqV/CVsujGa7Wny6+50DHnETN9sMYkOIHRJeCi5bQfAsAr2qbKxpWWW+qasy2F
2dRlKyUDG1nfeAmVEiiUYWy9lExoVKQWPI5/e5HZdOHJcVKD5I7cIbvzSHsYIhfCZFGpK7+/kAwl
zkNjJGH4Q+mfSrsB1eDKO6gaR8NEObRQ5AroVDAXfivAm9CTBr9lWQGJNohXQW08KhrXILp3JYbt
KTBMtlFQgzga8p9+j9bLMncimrdtRq3OZkKXkcXVIeBeYSfBTKV+GsnDFxVC/Kt55PdN6VaUxoMg
5wy7GFED/lHFPCG50tdcXg21LGyTvo4m37rkMCig0o0wcYvpKm2plEXPVgnTyl5zoeN9BcS+/Xo0
mY3lmXnuliV0LdBxXqj/wWvI3XqZj2uT+8L54yta8e0pkp+OZpXzDp1fvVCBuW3r+LENfRzn060o
l4fIZPMHDhBvn3u5I34VKJw58yizuT5JLa0En5i5QhQ5qow8KUV9DmP91jC1D1WDfYwyoY3zwdYl
dKotfrgoMaGZk0tXN59ZCvVsGq7KprIpS9wIFaRmYXzIYVBvglQ7wCHsgTXV+8aqnss6uUc4cTV6
3tWYWr1tTaaKrKo+yJzstUG510VtO9X1LsDjYVX1WwJ+i1L3z2AwPdsI+z31liRe4drZxJoH9Djb
Ibt79/Qe9qh4Dfz4tvYIMpRpQQhRfQOU86JMoEdl/MtpMsD8tOJtBTK2MGFLk7mn68pVGOsTQlty
jwqRO5wgTO0e64EAMm8TJCG+34r1gUqLMCZSXlvpwSiGR0sb7z3Nutd79bH2Uk6Fwl+Y1E9NMvzJ
B3XfDfK9UdZ76IRu37RcrVpPClYi0SAptIuOpkooPMuaaWXUfwWXzjTmPKZsxuowlSGHLoCsh8zx
jxEezN20CRyZW3db3DXsRgiX6BRzE4HkQ17uRV/LzLkHz87lFrftQqKYiTtM8TWCRaRqlFRR6QRo
nHuM1NaVY6Z9dEa/ZS10Bst09NgAjSc4VQDZVHVM0hsnHGyyf1T79KGrodli9sl9bdv4gZ3A/q61
z0hgNkbqLcWGKzdPlXhXZyjC70RuhVtEC4hgLr/RQlavKJ9WiO9jUdR1VcGC5DY7arpt4lxObUeO
f0PUaweyiayj9WrBhclrDuIwiwrrO3QvF4NqnrS2b/ydupWpa+m3Z7v5VMpi+kQSu5a3OzmL2F8l
wrDymb62NOcafnbMJ8lAM7UawjuZfeQERNiUfRI0J2wRmxGbsoJfLZ5ajHoh0s0GBHEdTb9w0j6I
uFaG1NwC/sbZlDy0Mi7MKLuOEqSPAcxUHUV2pdBfe/XlpAECJosbSSIWomon3YatIqsRsAQWY/57
6tLdoCBoi5HM4BofyH8BWKxvL3eHxfecbQyGjsAQcFG0PUrORgc/rtA8N6XmpoCJZb+987t4I1bX
SYfdHLswKYwqmaZ99Yb2iKxGxriBOaCgtmnKpD/4qG+jYNr5Q7cxh9eieIrkmjkF46ecbZq+Oogo
oTwsTDGAfzMayg0ZXXYj1ThD96FQONYqJmmpg8j/29PTyaprwPmZW05QG6m10ir4Z7GysjVd+vlZ
/EJpI11NK+akWs93GXBIU5bvAIxfbpil0OM8kq9ObVwlKT/f7Rj/dvln5D6eme40QPtf5Vqh2Kk/
n+nn83C+RDI1xMAmduvJBCno9fpmqMz95ZdYiF7MaQua3yslZo/YJS12J8S25pVuESBmDBlO0tHU
Vm4GF649xHkUX5GLmAB8CW8JwhcYayhq+q8mtnZDYO37odv2TNfTiVqPU+Pyuy00/xzDEGlDF6SR
ysHk5HOhCqM0hqesX9voLrX/HLbQoj2spRp+g/5AzeJ2ctWDfCc8aHa8A3C9MocuHa++/v3balA2
mVFYKpFhzlO3+c/hWnIpWPnEg7sXHdiwN+XK3cDS55rNM2U2ZWHRE+AOEXGgoXgVuvjFkNaK5b62
dWf68ZwWUAedD5oddmRNetKmrj8yM6uJiMILHlQiCGBOY1U7ttZQbwof6TBUqNesDo/UD+4rv47t
pMj3eY2XVrLMTV/0W7EXf/alcKUOPZXngCSzEzTb94wtk/5rreiYhwrppldwUUmTufdRW17uWwun
tTmNQA+DogwQU5MSam5JqnyKJNHJ9YTk0eGkH1t5zEKb/IdKkKCfafsmd1uAzQV3YJSy7SNdXulc
X6fXc21yOnR861wSltuw51rdDax42PRJ+KaT12+LQr5riuoGM+LPrB6AsI7X1nQ1yX/7AKeglr3g
7nqUyJVt4MGUlQbeUUUXkv1N1eQuNKzbEIux15q3gmW8CzH4u5wU8MFUbiNBePJw3gtm8jrVklul
5oNXmn+EwfpzuWmWvtnp37+9E3nBqjJyZiRm+FsDTQdMWf23M7o423KYoVyauCNzF9TTjTcI23Iw
9xqlp00UUR+pZSswiqVXmA3FXJr4JE0CGQY7eSvi6euqrZau7ZkXjpTibNn1JLnuhoHOGyS4qiiw
VuU/ioCHcCXhfGHFEmfrbjUV1iBpJYNj4i5T85wC+e7lxl0ad7Mzo2CWkjAVBNba0ds14m/RvEtk
38mye9F8uPyIs19HtuZcgyGdqAbKmAeDqaJIAj5rTvkw9JttZ2D1uPyQL7bZf0YeT5kdW7AQatOI
WckNC3NXaKy2mmdHqUQYQ7UlzXQps9tAET02JbENU2aIhdGPocKoaNfkMQZFjyivZqo0JfjBw2uD
1aNE3NPAg6095U00JzDduPs6NvdjAMDTrHxb8sudISDyNmCxD175DOr0zhz/+tTP+CyRY5uHtmYo
aPP630YwIgvImru81bk6LzaWP14lVkqdV+OedBnFYEGxGzD2EK03njBBCeigUNCYzfScFVi01cHt
fe4fPK/pbKEfdh1wZSsCs5V5xZvpeV8mC7ZpVM/8DZTBpoLDxSF202BO44J+0wRauQ3yt1QfpV1p
lCvBh/OLN99/dsgqJ/SdapgmLKvYq5xwKzwa1OiertszW3q/3MpnBwIPmU2vQ5cKYz961t5LnkpE
Kf7KADu/KeCHZ3NcOlBtiMgC6TO1kmKxQ0QnTBsQ8vYpy0PJkQ1svMe1oo6lETGb9pBLRqopdbkr
TPEdnprXuK5/NWnjela1tqBa53a5vNFsyqthlbaTViSkxfiuctW42p5oz3EtT+DsvMHPz6Y8VUml
sGqZ8noNDxDsRVx8dfoeJPHG9Fdae7FPzeY9YUKdkkdl4lpuu/Vdykztwp2Oip3+f5A/z9/38Cqz
KTBPEHi3U05pinMKtkMWSW68Z2VPQHCjUol2DF8v996FbzZncqRB0SWZzmrXWce8HikoxUg23aSj
hPPq5+VnfKWjnZkH5wwOw1A1DCNcWGTqNdoV1BE3tVW6ERzKfvgpovTWvdGessExyP4hYOUYJYM1
S6jAuzGiKwk/gR+nlDjuzcwirS5yJG2rolcRm27lQyz0/zmcsB1g3KnyabNXQavfedZLF161xsoe
T/qq7zn3DU4N8G3HIg9dlmppn7u5fyofprJwI6XAFnOl2xZ++cOrxmMPjD72rWNQpW5hYQKGg851
eSOgxEk+O1xfgK6tw5gaP2ppuvHVeFeHxbM0wRzQEPaqlEdsWxC9cmpdmX14VXoYqjqf6S8E6tKE
HUpQZr+c2FgYJXhzUgW3W783CD/zHImVQOnQAYSY7HAM/YzKyB4lggtqnd8PsfEnBDzneHr9UBuh
jkEaSJyXB61rBp5i+wDQhyF/SlvT6VXlugu5H7e6myGPKVCedlXt77JWfQhYXciP7CmSTYRtImn3
Yz8Em5HY7MYo5XslRPidlcdCmva5+WMk4+sWGvuHrxME6WMo8yNFbmJJKmK29fwSvSucN111G6Gz
Q+wRAaUAcNnjTaVz1gjRr+HgigXCtoMnQKMlvTvj/5bCQ4oRySb0sq9g6eVWi34yuxs7kn8MYiBZ
fhXI1V+zzT9ysqPNUr2TDAW94VA/aYryGFHyHQunBH0c1r7YOV5Ybo1cRCOYXVl1henG1G7UMjmO
ZfcpjuNVgbrRC2WSpNp4EzXyDY7OIxDZJxM+bZoK1435lpcx2VrxQQoz3tJ/pXe8ab14CPToVTLN
Y216N9xHdJuxUumkHpRWTaTM07/SA+/oGxmcjRKGTqfuW/KkoMVZFGaupeotTRiz5c7wBW1imHDC
Y6HY6FXLBkBofiea6YSlsJU8FDmXp42vLI4zQ0Y/LSPfhozu45pRI42z99jvaiW8GVqUFXq/Kazq
OI7dXmVb0ivtZsSKUZ8SJHofZH5gk4a2IwQ2YljwAH5WxrNi1P4DhJwdqmUbcLPjj1hDpEp56Bv2
ZZHQv/W1fBgD8dESakrHCkj2FrX1Jv06a+RTPM7bJJn8t03ba4Mh01Os3HaRq2bDlS73+K1M4FKt
o1LJzMWE4UZBDLIcWTI6AKwje8TVKx9maQ2ak3iId4E4PK0OjdNvVTvemu/+nq3XvtlHL2uhgqU1
aM7gCWqkC3E45q50F/9kvXaFrUJO8wcVPFvxqvc35kp+xlKXmm0LwkocKFNoEzdmPAUot8bGQf2i
gjUL1nL5l54x2xsYEvqDAM/iqWZZKGLkq9w1CR4VhVit9ysd9vz2xpxtDXTiz6WV88GShpRvXbqv
NG9lM7iwc5pTdPrO7H0r4hNFh+E6Pjbu6ZogObYrO+WvcOaZoTbH50xswzO8x8lXOvEpkXygAmnj
HxXgnPt+f6IYNhvWY9EB85S7xv0UbS9/tIU3M2ZnJGjggedNeHC+9oSEvdjkbNcRLecvWmRrTtAJ
VH/qhNOek2Vjx0XPbiCMO7gZvtgd4hSbrLd8F6mb1fQmfeFAYMxmSIAFSSJXKjG2tku3sRpc0e+O
ICu2WTX8kZKQOwiqoprgUMXhi2ngXVbaatpEJr1dHClLpkfCWXCCPjnW8fijra2t2Qp32C643xhY
sXo1uoMNDYhBDO3Ub298vdhWojVtNA/LfdmF+zav2cpjocljbDBkquAcIR9J6rytLuPAgJJDWgA1
tVMsIcZLbrpyuM1QZ+emcKtZ5YspWtyRiepHpU8O1+yaLYnitRCN72KWA58pohBOhP4QaC0ZL6q4
LVOp3USl8SD7+GxwvOYTiWlm2FyLfejIYvdTiHwuPbVi3NTh+B6p1ksZSjpgEI75LPS6oL1awviS
DelrlpgvvU6tqxo8SUJo65A+wtrbMF1zS1NFTwqlFW04XlX8lzYOJDpqw2w85h9WOfwwOuU3y/qd
UrSoA4fhVpFhwLO5+dOM8cvQB/ApqP5Gc44lSDKxAmaOWeiIULWHRh3BoSi+TsCMrBNB3upjd212
/n03yXeTSN2AHMl7UcXeUox3xtTcxkn0KHUjRkeZXOSpk/UbIRFeTLx7mRIcPRqwzVECCpn+KDfC
QafQfaM24aveA8IZcUxZPkqqJrz15NSZkgbwerUn9vxcc9+baN0btwFPqmRxKpefQpPDev9Yt2yR
fK1zUg23uzYNn42qPw/e8Eu2cGTRp+xeqrZSxZVcwx5AMaPQCRXhBwpXkuASdRNX8bGLoQRQpgvM
Q2NPYg7FbSRN4srEcv5KQLbmQCY6VV8NrFXuYJALVfTNWxcGz21ZPnl4QBOdynTmGEORKBT7p2wK
nnlaA77tG/wwbQxRkXkmNmHPokLgqNfOGChr6+9pQv/PbKmo80uH1ssqWCUUt+E5+jqdmTBjHNZ+
2JVNv3ZkOC1/554yO/8rqSWnU0mJR6Wesgt33sG/plxA2p+mreJBcJR/OtPyPqeZ7NsHK2tSUado
gpH4ph+Hw+Qqj8LNqdIclMfVWlbX2QMWD5mt8mI9ktdgcPyIpL+przplxkjp3TzW1z7Y2TWeJ8zW
eD+uMi/HSOSKpxSabBhVR+CKs8j9GM00ajfoSpzThd5B7dxs8144VGX8I1K7ay4lRjbJ5m0pGt2m
UiwMpuVKoHeJeznP7snIEBWyoCZYsPUfw5/S29cS/qvZ9Lvwvju2Dnz/Q7It9mtot9Paea7nzKIH
bWREMAsjaGvIIklqcUSrQT2WMc+ntmnttfWt6MI3n1/4qLFq9mIlkPDaRNK1P3Lg1OSpuIFaZ/eC
NWykWCILLVQ3uW5a10nQ+NtpsNwQ/AX6vnonG/FeQk4siZh5q/FweVdxPnimqPO7myLXwbmQNECJ
LakoBGoCu7QRVrpsYqhcOtHAV7rdF1zszNee399oZZT2mUhFnGyOn1ZjAawOd0VdvBdi84bi/SnN
dUefxn3gm7dVyA5HqndRnr5OSnCrB/FVAshIHto7TRVemLikbWtkJ10qfuHONHdaX2QcSMgxSmP0
bYAMjTInAyavHVmRr1Ot21Brg/cMZ2GXqQdClG/cj+1bpflU4uFZMdXnYtD+pNxnIbkdS1tNiNaG
EUYtgDRg8vpU/GB3TGiizTYWQQQ77cpyU04ANcW73NQfo9Aio0b8NZTCYeiGV60y8ep6f4Ig2w1l
/1ZpwrVkdjeYLFdWjvPXI+ocpR0FumiVOhi6GKhUMgTU96ZuA8PscgdZmI3mAO1KLgrOr1A9fal7
I5lxx/XFA0lhjhcEa8vEwjCc3yRZmWEqskcVYOyr7iQRlJSDFsDi1G/CNnr1yum6r1C3GfJV3Udv
kpZcJ6Z23QfiphxzoufB4FR1ALjFEK9KOVsrG136tLOZuPQTWGuSGLl96x+mcnrPuPfg1Lv23qdl
49yAmM3DqTW2lpYANSCX8Vq0kV9ucjvcCx+TrZAgVuzXYtZLk8/swDWKlA36IQ/K1EfDc6bxCYcy
ISSMP/rKwWvpW82m0mAKrSDSoQ0A9XZIR3KspnhNy257uRuefwNlfg+l9hVkOZU3yM1io+LK1czC
7vOHISDtbK09Tu363/ZQ5tdQWpsPShDwkORa2k1OdRfsUvuzdfx35kFnLTC0UNehzG9bCt+sdCsU
QqQexPbSCeVCoN1zGNoPUD9GVG2jKrwagnachGJfeOlTGMjCxkySnSWBbcU8r3gC7tdMWnnz8x2R
7I//3ddgz/YFYeoQzmgp99tSaJe58Xi55c4fLBVlfj1j+W2reidCT73tgK+X9ukygICC3YybLQWn
w49Tksja3cbSq5z+/dsWrRnJo5CCnDaMRQ4Yn166W3mPr3q2c91jPooUP0/EEOegnLTPnly4UpjC
D8zM3agI21bV3obcwB0LpidPX1CSgfSRTXET1s2mKQ39CpD74zBWxa06Nvs4C+8b4dSMVJ/awWDc
qZaJmjUPHbGcUtfQsR9ndS9gaw/tyf/hq8p0wxXak+oxcNki+ps2iR6Gwdt1OdVi9YSbLAy7q0of
doFovZth/BwYlh0Ow06Tq49cKq/hO2J1HB5zbdq1uAsA2IzXnIWfDKufNpWmssqNzU6PzdsgafZ6
3T1bev7gJ9kBI8BH3WfXVFDdeIGMPhudMBVqvd9Tb5q9ySM28RaABum0DjtMGxnzbZGVrkd6w6b3
KZocCyjD/njb6adch+hzCvyrsf01iZXja/rp1NfCSZPBEcd7GIv2OPjwv7skADmZ3DSJt4sYo+TB
C7izOSJKtbnLk46ywuRp0DGV98K2ymLS4ZNPMZEofc1tQ+Z4RzKzWimRU8clIeOe6PHgqKDKeql4
qJNP1LXU88XvJmmOMaWXitx+JlK9CQ2804FCyiOBeoldaBhsNY2iohNXFMPp1lKlm7jR2Ehn29jv
DkNGmHdSzNJNm+xopuzmZFS9Cpkl29wSdu20Q5ltNck+h/nS+aHDeXY31Z/6sG0Fcx91DR5T4MK5
Ot0GZW3rmv9ziMjYMfXwIcYkerkzy6cl5kxfnscsRVOvLA+4o2uglizlcpu1loeVbcqeGq1tKTfq
bid6tTnITtJo18L4S/bTvSlRUhDW2iEOu5qICVsrJuYr4gt8qF7oj3icR+zsxGLiVdrFaQk597fO
luETAtSUJcbd2IaOKlGJq4tcg/StreBaiTri2aXoCGXrwltbWW8W9sWKOVub5bpgvbRIqFX3VWpz
2Re6E/oQ48Z4mP7WB1JIX9amrPNnf0WZx0MtodHHNuPc0+3w8O3Tfb0rD7q77vM4vzgr86jo8H+c
fUeTrLrS7S8iAifMFKgqyrV3e08U3duAMAIJEObXf6v6Tfpwm+LFntw4t+McCmRSqcxlmjqzJuhz
QgdGYlF/TJ6E2XB0fS19X/+2rHlNVMjSh0KnTGJf+8llcfCTi2YOD0dE4Jzkt5Scs7rZCWvvAM0G
O5ZAFSvTtPBh86Io1cXoWf0EOX+OkmB/r7pnvV2BAH6f+VrzgqifN5KCiY5w38KUYDj71oEiLttG
vXLfXTiq5vVPp83hUHqR8pAa6AEuHAj+rszIJw//my0zb4tDX9ZG4wyrF1nxGI1W99QwueshnJNZ
FkQB4AxOHBaCLLBzKH0p6/4tbwYZ6pPhgqZkHTSbnEAZhu89b959ByQeKmzYXTjgU+sWgC36xeqU
Qcx7SmGvPaAeiUbQCC/ZmkRQd8EFCq7jzOM8dLzuI0WWA7VgcJgoUz9rL9v3nfFaShC7Rs0HKxmA
OX/445uQsUlpUJsVXsOvtoq4720l7sy+fYHfeUQb6yMlxuuIm17D1CMrGzDNIVhSsZ+yKW+GSofl
sGne5SNuhlqWVjDfac7clztmjI/MIiIoskzCU9N8MUA4mXRAvWizyTV4qiAMVn560Az3SeQeoL9u
ZE7i1wSmZ5Cq5o9OtLt0hPHKNMYaui510R6pPZ2bUpWBk8FgjsOzs/MsN+DmCKtoKZ8dv/lLlPZH
VPwZdNU/ojBAtEG306PlG6vTN2gFnjW9CwxQyzXm/kxN/2FgICobrAkEtD4CD8h+7FpkEZJBnNZs
PLRgLf85SbyfoqWbgpO9qqp9T/oz6sW4mTmvLHNvE8088s49tIWClg5iVqbOitcvuZ/+5UkVm8T7
69nFBpIRepgYAscgPVhes6kzWYSeIW8t2m2wu08W9fZaPcY4tI7U1FIw8fK445CzHvkT75KopnzX
qCT0cogE6/qAxi6QrDTnf3JR/0K4OZc6lLTguYFrRzqCPDU2K2WFT9L3N2t9bpgJPZy6dycTRZyS
7MC8uQd4JotY4m2dUS/3OO4jvQI0rO+fwXQ/lWaGcS1Z5HBJMFkQ3ILroWrwvgaZHjzDDYVNnrs8
+8HLGqRetCkBO0UxffirGHvgPUyySw1+ReAQiKRBdsH7Z1HA5IA7pzrRQjHKjVepm1IApNU3SGnG
i23rKCFB0zUbbQJjC9psJ5NqZ6iIP1Y6P5VS2+hj83g9ACyExf8Bq1Q+eAQN8nkFlUlF9hSO4Z7/
cf3hC2FrDlJRCdAMcDrDePt55KXupiI/rz956bUvl78vuTv0CTsKvV9wCNLsyQWyhlfidkrVykG1
cIece7/oBe2lAdhDrBFgRLwQRKktg5yg7d5qMKi4/g1Lo3P5ti/fgNQOK79PICZXq3Do3ukaOX9h
cNzLD355sKfrHQ4MvH0FeohnN+jMy41VW7t/eu+5ZauBEKQNcEyMRVeEhXo2u39bi+4skXInn0vk
ztBq4CoYfDfMu2HrOmzlvZdO6dmlrCQN0DgjHIYrZqJ/yG5yvd54MBZ0e31zfWiWRn5W2jAypWvG
gIJdDeUeIPdhbJ8GTWWvPP57lIJlzeEbAp61DYSNoXLY++Z9SsUBUu4Z9JyLsFVgHLnoDKYXcxuv
6o7diBJ1ATZ9mFbVSiKy8IHz3lOmwbhO1qhN1/WIjF+FyeSFXiFWIvQn0f+bCD3vMxWePRaujwqA
nyIQFfrwV9fSfZFDZaxEKdbzWCSGdxzBYAv0JWRD0aRMmekDtWaGBu1CmvuhBdhQpVholORRU1M8
Ju2rCYKnYapjQuUBRI0NMcbX2lQnQjp+nCaQugiYqtzwABT2gTAxcR9EkeqgBoAaWBHIKnlrexNo
ELnqqf1tnx6zeVmoX/ZpnfV0aMYOPCvd/q2cAaz48m+RJVDLT2mk9XWs22mYaGtS3UuTd/n7l99r
wLGo3WlEbo8OcQ0lL+6/Vsb79aW/EM0+W/dfHl405ZA6LWI9l9ahHXJkwOkKY+xTmOe7VWH998Vx
jxtzTAt05Esf3c3B+G1RysAb0d9cBWMgZG+vvVvfwsR1r0kdHDI9NBukyoC9fbTCeXBy/sOU4lgR
K+4M+Vg4HbnR27FG5fhvY/EzK+2bpk9uAIv6DRcGGXAD7hW2Is8yy3Z6Yt0l9nDwXBcVHfVkK7Q8
MiPbA/KSwTWEPPsWuwV9Zcd755zp1pYqY98kww4syGdPaj9Ljf4ByIuHRdE9dKX1UOpAIVbaH5s7
99cnYCG8zZXQBKRJUTnB1kmRrND6lJuvAHaFDPnIv/3ALH5mNYEhGpxsYsaQk/9KWj30KrbLiLfS
YVpan7PoyWuFUi0oInGdbMbhJ0HXfdpef/eFrTaXO1N6OzE0BlDr0+wdncSjI7Jdno8PJTOBabMZ
CPOFvulKudJrWdgOc9kz0lfZOFCFM1jRLdP5H5KuESgXhmmueUZH36wEQXMMDfNQk8OpE/0eFjMr
lMOlx8+iEimRjhQCfsJZau7pdLGMyc8iXbkqG0uPv/z9S5zIXa+1pgGdMXAkyNvFsYhGYAkDLRRo
B36DCjfEd6a769O+VJshs1TI7hVDNwYfc3EnBUEkmOL6Q/qR/UgO7c7fsypSa/7V3/emrLm4WWv6
1IRSQR5PdXcuUg19UWDWYIhCHS0CNnIP2a7n69+1tLpmmVJipQS+zxUcCXBFRGlWqjVU9Web5JtY
OzdT6G1W51SzwaL3jcdM98gOrkjH2rErXJLFbrpcQE1HeyrMTm0nUj6mpYmYDM0Snw91YGT6lpW0
j4DNpgGq6zvfzW/1rKSALYlDq3Hgl7Ihotx7cDt+0iAAV2ZpAAnHCGifDQjbSeiPxIhs5twbl4Ju
6kswoppX0mV3jcl+tSPEEXIUur3qTjVog+PymAaJoEDKkn7jd9304JgGSDvm72nyAsjOwD+86CJD
8ifT4TDF6fY2vlAbkvu2glk2Cjhu0DrQby+pjImZnrvSjAfaQOvI3lvcQNm+fBjhRq61xZ3M3LDq
3oEd3vQTRA3bJKvwP3D06aqzl8lQKWj1J9YHLBRzSFTke1qDYJKYZ09VxVnDTZkQ9pvnFC48bfnh
+lkRuCVe2KIA2ebd2ffrMRTaeMgGGzT15Gya5nvC5B+K+kAI3Boov3p39qC4cH09Ldx3yCzyVq1T
ivHSrtbpi0iro0Y3trc1E3A+8mkl/V7Y+J+Q5C8bvxvcYdDrDL8hxiCBt1GbOVEqeHT9Exa2xFxP
LkeZgJJLr5yAP2W62snr1jyul2LWXESuauAQbNdFFvNTtQHs+CmFrgQMeo7ZSxddaOtytcK7MBNz
lTiSJKnde1MaCy900r+Z9ww7JtSbbhqgCq6P1NJEzCKwXdZEFQABxqrZ1fymg+KdtRZvLxnZN9Fj
rgtXD7J0J91IY/KoIniZbNMI4m2HCV7decRWvbqXPmGWEKbG6LrGALX3jkJAAts5A8hQuN2v6yO0
OOGz+ApxQpBialwVkSHahxLWil22geh6+tcJjLCA92UV0z/jmoXfJ2zpu2GbpVaGmlytc+G4cGHV
iQeIxO3yk7YTt+uCJQun01whjpcKHkO0uHiuolcnz7oLrLNtBbrngsoyhqNjhtdHb2EJz8XiQBqv
x7QuWVyhgdvo24y/OSNUZq0mYtRYya8WVsBcKS7vVWqxFnbqU/dW9Okudw8dXwUcLwSTuRwciEX5
NMLlI6Zn+5AcRQjjJ9AE/XsvgLfi/4eMzNIPzZItCL/nxCES1tZ6uxsSsUfPZwVm8anG/c2imku+
DT7VO3DecN3rsxsLSkm+REFAtcYe6jUhy5o7A91Wkupb8FG7oDF+WRU/CZKoACiCATpZ04OVmmgQ
5xsk/2GadqhpgNabtf9WTfik1385ErTOGyu/8THM/c/eoC919lo5yfP1ZbhULLFmQaJCOSkjjFx6
ZePGitItfZp2AO+GFoQXnX/ThbPmxglu32X4hB77aoLEnT2UW5KMOLTRNrOtlZR8qW9mzeJDmqeG
Tkp8Sl1WKB5fLnjIAaB9fXIJminuFEP8M3Ir72CO5o2XNXbolVbUAnB9fTCX1uksQbD1tkUfBGvJ
kubOzaiJW4H7cf3ZC1t5LoFVdLkyNNOFAqFu3SYGru4KPfmqW8k7loLr3F3BGVlVAQDDQB7QDkbf
RW0DfWFAtsQGsE64NFbnSuBmfhELI16yKxxNbq5/2sKwzSWpoAut15rjoW+Xb2UOUdFxTVZ76cmz
wNHZRdNTC115jZvvlpn8hKDxSn6wcFeeuy54HVSgev3y0j3wBm+i+KDe2ctPaf3oFALIibVvWFrW
c6+F0a1tE97iFxRVvZe/8w1APyHIZk4Av4odBN/W8pKlT5qFgiRtarcAYSkmzLpvVBkJZUa2rkLc
n6K+kScfoBHHoCuFjIWz9hNK8SWuOYaTTXVh4/LftFGSwPXSqcMLysTGhuUPE1+paiwtgllYAAhG
0XLA7Vbz3pMEUAxrTYJ+KQOaizTpmSM1poGM5/203RCinfB3AE01MpwIta+LSC48HKNiJWW4rNpv
jqq5VlNhZCVEDHAQMOvJKXAbqtrAHe5HRNTrG3GpEDAXbHLgJVf3BXSzoWzoQWqPBQYQlDAjAnb6
kL3YWzNWaxrdC9NiXBKjL9MP5bHegyZjGjse+p6oVrbIt65/x8LKmtMkqKfqxrxUT3qxdYYygHYr
L9pQIjdV5Q+jWqm4Ln3BJVR/+QLmd7Z0oCUUpxa4XOar16+s2KVg/Dk/X548Mp7X1ogiSS4gTUmS
6q9GvK0Q5QHkIbA6s37XivoFat2nKem21FgDFy6cMnOuROPbNSrrPIfHjhVJaB/poEdPr9enZWm7
zHkShspE34JZHHdwSt6WMiyiKnSiYUQsG8H6GP4UG+BCo+s/t7QKZvu+6wYAx0xsF61KrGAo3S00
Gk4pTOAsoW3tTjJ0lbOVit3SWpgd/R4pR5r4ZRpD7ht6BvY2WVvMC1F5TnQojVTUQwp8wFiYT6kl
flS1HnGtAm7V+qjzNhqFcVJGolaCwMISmBMYusTgSppZHuvZgakPy9qnUG+6PiWf2cQ3IWxOWeAj
S3NdAV/kdCD6ZxzW5C74wwTXRTkBhCkN8MYTGHo2AlciaT8Zwo+sfKq3ZebcDFNTbXLpCUhmam+C
uR7+LI8As+0sVJTcGtKCAvIOMNcp5HCwTPODTNObnbggDpfWmr/EwlzPGQIFynPlhBJE3ED+FVLU
GqzAyMv1EVp69iymQFWOuvwzHbearaODSqfbylkZ/qWpvfzol7DSpiimOS5OQiqhSj5p/ktXC3Nj
V+5K4F26TeizFCJTiTZ5PcpX6hcAoagkJxton184w+J2/SBcuDvPJabIwK22IijsVgJt3cHY5kkX
1XALr103UmsqPt9zky1rrjQFIkFpkQx0hQvb3YiKrfnXgFhqtTOfkw3k6aPuRN/KH/K+DrW9tnKo
LMG79VkkSa2u7niH7rXIHh0bhOiC7PpJvDk1Wp7MxHKfwETNXPuuGkyIONXQa3BfyiFBe8DwMtR5
n2svf7u+HBcoZBCE+e+ScWsFGxALG9Yws6OEoIQlMLG69wBww17Sepfo3rurINDWWXzHOaq16KUf
JjX0wCxaZzJA5oKWJorAdFtYkNG7/mLfL2VzjsjREpx92iSRPbR2lKvbVoL666+cv99vQnOOyPFa
CI2oUuHhEs6hhgFth7VFtfDoOSUCjbvckHbO4tF+k3m7scGFuj4inwCQ/42tYJz/d6pqrfCa1ARt
c8xQ70M549wS+dtw6KPWaPsya34A7RJmUB0O9BYe16MxsG1e9VutBTNLwDaCZ9lfq9bYxrQR8p2S
nca8Cjnn0OcDLx9+DJYu/yhODABm2kMKTJbm2+gJsEduyRZN+GTHVQE96lp/dztnwqzzl550x8bM
X8aiOOod8yIPmHmVjmVQ0PrIXOiIQGIMpHPOgNFAp9gEZ3jIfSdIDCPoLKglqxQslUYWO4tBM5dm
IAKUY0zd8R62SQ3Yhd0dN61tPSaHXPO1SHlYqcmk0Z0o2BOzJxsgyyq7ScYebqeK2oFLeueRG+O0
y3jinC2jep+kuVbu+D5AgQn836mQo5Wi340ApdBbzgHrcnxP3wzadMfrv8rAkXd9zhcSdtOfHRd8
VNBAnJBEw1NJRwU20gJyVDFDIw/S1CENWtB11wiHCzdR05+dH5LxtBjz5v/1CacohTwUjdoYGeoB
Eri7dOUUuYzSdwt5dojosm1SdIuwkF0vmCg+KYNN9G1h9yvBY2l6zP9Oj6JpoUNgPY1dw5HgO44P
rtNsrSw/TTkUXJpiTV55IZE3P9Xpv5y4BnI2U7ow8b2UrKfo4l7h7OEvvW3PaxIaSxFldl5IqqNV
wREJJ+6dmT/sZNtG15fX96mn6c0iijGV9mSNeHunzXY06cHpgFa9qk4JXJq9zExDCGveEuKsddiW
ovps30wOENX04oNb60mQObvMv2udlaC+sKrm2jXoA/cpr9CeEiMkim4dAQwOgFAra3ZhFub8jzpl
tKITGgeO+HCgRG8ZKxeLpSGZbQboUeYZg7FM7PCj3Z9V88DYj+vTu7AN5pQMnOBVh9J1GpvN+5iV
Ud0DU8VRi0l/6t3KqC+9/uwSlkNIh1tOk8eJsy3Kt6E8ADR9/fUXrpNgfv13G7stJRUEoeAVJQOb
wK3eipKN+9AaoR+CIFUFF22TA5zjV6LtwhzPeRnp0A9UryGdj6QrtvJ6A2HW/cq3XN75m5g3J15M
rao1IjHNyU15U2/RSts6bwiq4VrwXnr52V4m/ZAxeP4CR+t8QBPgDVz4h+vvvvTk2ab1rRxFVheb
NimaI7O6e1eQlRFfWKFzKLpmKFJbSEDjrpJRZp+4eyiQDpjoyJT93fXXX/qNy2d9CdFmOhSiZqB2
GNSGvDPk2v4IhpTyFcYPK+fN0jE9BwPLXnYTGCTpJxHWRqM0qzfuFHSAsoOZXEXJtqw3w1rBcyHS
zRHCgJsoJ4fqVNyP52bYM8eN/HFT1kN0fcSWJny+p1s5JJoQLNZkdgOvz2e9/kdumjlXQ3TEMCou
4HbH6KvkZ5vdWUMC74Vzlf+m5S3YMJs2XesoL3zIHCjs5vXQKI/juClB2tT1O6vU1qb8Ep+/2dBz
DHDTeoWRwrwRLN1xk4bWEYknVCC6CKhgZEr+ynVx6RNm27ptJ9NXOpgJBQrofXFH+jWM08JF1JwD
b0sG53YHOO3YMgKIAoy4Ate3+a6H7F0d8A9rN0ZlxJOQ/LCeri+sz9rvd4M2S2cLZxyHoR9hrsmC
DuM27Pktu6cRAdM5zG4uIqSQ6XzujsPK5l9KaeeAXFxbqol9VtfCMdQ3oNNBmyJqg3LPNy3g09Fa
t9z8XFXffdzsJK9LV7TMsBku9qDUUgGQbgujpcqvXohwH30d8gtcQ/FLUS8eCnnIpwve0jtM4+TA
/B0Zqm9UQUPBhGm7NkTzr4PJ27TRU8DKaPHmZ9otywETmxRQYlNoSuehUTT2q9/ATocAX8nAKm0W
tkx+GE2nH6nudkfN2RD6w8jznWVkoExtBDaYBmVm+Mp5oZbYT00BavmQ4mrP+y0x9ON4wVT2uGom
xD9PXVlHxEh/qJF8WAaaXxedfzPHodxC36wQmQgH7iAC4Z5YTNp7ysew0gonkio9tVDKbEa5BdoC
lth6d0iL8o+dyz5OqXmAPOe51R9q3W0ibooD66bzCFcENG613eDaW8WT8gDRdCNUPXk0+QlaZmEP
9glcnbe4Rvw2BFBvmnXfjj7uvYRgaqfimfTjX/jWsU3Zj0/MqzbU6zA4qjf23Mo/Up0fcLtMI133
oXLZ1u85S9U+KTV1kgx93aS3h00ysfrc2jXZW3l5Jlr51o6VGU4GvFqqhDdnnaVnRqEwnafip9eg
UmP1u8btNnkp6BbX2C0UZTeGsH8IOt0aLH3LVPrQEKAIuRSvaSbIJuk0qDjWTxz6mgED3YtoQ5y7
OWDp47kb9QOItajlealx4/nMOdnJhSTqP47poLFgEBA/YP5h0KDRqAMimOpCD1xTgSNYQHDExLU4
MEfoptllinR4gInOyO3AGqZbbyofTMN463XnLAp9B2pbmEAXOqitDilX+9wQ8otM3n059DFkSw/E
ZVCGMVGT63qRRKKvUcG0XqXkfwB4vE8bP7aF9EDRLlkIqf6oU00djHZ2zKb8rw8x1Nxum0DibSRk
druy2mvI13takK1d9MVmcIq9yOUHRGBg05BDM0VkbxZxgIyow7LqIFilxYXropIhQBw0a+en5Sfg
9bn35QVr4PDiRlfDc8UAqmtE8VxOoF+7MNHFfw3GZKLtPZL/1DpxbzbdMbMFfLcqYDP7HU2NnTYh
LCm/DYeRnYlTPSurfE5tp96j5pAeQfj/AcmlU+FAwQakGdqzPeXZFrIqmzEFAqvPHjD8HYCUkNrr
S1Cgm9II80LEzCmrU65rqOsnJsKroQUttlwKPn5YpEbcosrn6XwHpCMN4NFigp/LbwDk/2tSsBq9
Mger2kUxhXoB2hCxTHsD6qh9d2OOzYFU2bscBGxBB3UhYkLOh7p7R3ruio7mUiY+x+ONwunrtLHg
z3U/wd0s8nbmRuzcjZlswAejgYBuOA2Tj5VjYuFeOjdyHT0Xfh4CWAXjsY0udWZ0lIAk2ZDtpTne
BrjbIVzcTGcGD7Vgrey/dCDOYXsQK2qbye4AYtnBNAujGCQ/IUYA3C0ylK15SmOchyHqkdT/t/x3
bvPqFq1DNTdFLwbtZA9+hAlAbw3UqnE9HpLfK8Npfp+q2Je/f8mAawBhnBZbCXVuhQLSBbY5xMmu
2lcRe1zrxi20BmAm/t9f8cwM55SBhEhG4+aiLO7tp4cCovLAiu3kWmlnqWA9R/BlfT6OZoLk1KqL
X6iINmDisqguxrcky2/KbrRCuzKOeeU+c7+PRmhhhYlpnw1BbosM7SfApHlQeXnaQfNxetZqZ2WX
LFyF/4d6AvK0JT0YlnG3CqH6nGo+5K1X8s2lh89GVwc+BAZlTh67BKoYPVYL+kdpt6bctJgnze7a
g5iEyoHUxuz1G4W6NRyJLobDDv4/JOTSzdo6WUho5xwUOjaZkg0EZ6WLcrD1A4oh15f5wq1ozjVx
hWU2Vd1AFMu8zfUE3cKjbV38ZlZmYOnFZ5n4CNnzPKs9uNaIp6x7kdXD9fdeWtFkdr/mniRdp1vo
yW/5nkTiCK8mJ9A3RSSApt+ae/tRS8P2HdbwG20lE1+4FJNZIm7CtstKbQ0UzbJ9s3r2JES1L00Z
D2l9hornyrctBPI58QQE73HweohAQIw0bs5sV+4taPCmu+tDtzQls4zbNojra+CQxUOzk+pZmY//
9lzzv6Gsy0wURCGCH1fp+EJHLTbtKrr+6AXtEnPOLHGbBFqVCZy9p+RdN+NWHhwrauBCbKqnxriR
/K9wXlZ+6/K+39xI5oQGJdqBedSHei0M0S8qUu3RuClPsMbYaFG1UsA0FzbenNKQN7nLoMaSx6ga
oFcJP7vGPuVCozEMs+ELk95WZjqFveJQcGQddLkuShbGuSHpu6/Do6hldpjCQlM1yM5r4x7Iu1Dn
6gnqdMFIdRmrugbkGP4xcOVtxrBOjDU9lKXNNydMpArVV9pjCTVorugvMEOBtcczfJO2XmBvnaMe
5bDfwHHMn+lKoFo8KWeRBCRarwH45+Ieo4cXFyzscrhD7qxN/ZNt16qZCyfGHIDOranNKxugapkp
+BZKBZHABrLULotXltdlm32zvOboc5b7nVZK/IKC/WLgbsEqi9GWCoaNDOrDuhDm0pfMxkvYkOc3
FX4HVuEhTf9w6QKwvwb0XFoCcwtyWth24dogIOsHesidwNwUW2iFJQcD+kXdW3JngLWhaUHDg39V
GDLnsHTp2dKoXR11nfGV0T9y2kxqpey/tL7mgHJueuXIJ4mV9aniX0RKD6CKFoq9Ovs/1jrdC0fI
HFiuMd/wGRlY7Fm45I3T7eS+TdWwy9py6681QBdiyxxXDhpc5qrBSWPD3Y2WBQMRZ6PIG63pCqh8
4QiZY8pZZo5u3wN23ZfFnZuld0D9rST3S8t2llJNVe22zALWrhFWgPpC6GZn1VlrUWTh8XPAeKYG
giJJc/E8qm6gYtND5w3N2iYywm4Pq5k8Asd/u5a2Lf3aBYT35Q4hQLb0sxpmYEUHVXSoKQzmuJta
fXs9liw9frbFuagt0xd2FtPh5+BvoTDgWisMkKXt8HlufXl1IOdyj+YErbufxA/kHqXa3bSjBrra
CI67NVWyhZU0B4w7vsVJa7RFzCFrb4CKmlorJ+xScj5HiENtf/TMyxcwY3e5esONZPhwQ1Q94Hfz
To/rapDfYyohKv/fadaUk3Stg+PQzb09QLvbxjRPqs5QTbhoMKDOXSdrmdDC8THHh4NHL2Xi+TmK
CskDdFR2F5acdi73l7rzOqphaV5mN6cOItK8SibcfstbxhOog9j/tsH/Bx0O65ay00ge08r+mPzs
VLfpw8D1lQFaiH1zOHjt+lZVwOkgbo2/03jsZR1W+iOqs9e33FLT6vM8/LIvmHAnyidcKZP3ToSX
go4GVElzon5AgxI8xX+MHXMkOGyaB+4PEJzS3UfFsa6KaV8Va6fdwpL9rOZ8+QxlVHzyPRA1iEwF
qjP0l4ThjjaKKgCz67cJ9cVY9cnG4RbYa7DBrHTyQzT2nrrFm1b8Grpqp1Bkg6jLEzTeg+uju7Dq
PitpX94qyYbWsQcYRzSNF0miH7LOWFF9Wnr05e9fHs1oPYDbBPgMM6GM5h+L/vnf3nm2+atWSPgl
1ChzMfitQkYSAqQu+7fN8hmdv7x113C/SRgovW3TPvaj8QLQYeRr5r8dIJ8AnS+Pb3N4mwgTXFit
K4FEMw4DG+5biCpeH5qla9vn3788X1pqdDt9ggVABQPM1oIKWtpCfxvtix5m5xzu7R24/DYPPKat
fNNS2XUODTftQdWQVMXNSrp3ttFAyBNU+Y0UgGtirVdV8nvommMuIe+c8lvNSHYeVX/4aIBS7v3S
um5N9WTpCJqjxifIxPSwlYMq1X5CQdZ9NY6XS8u4BdQpCcHpWhnohcU9B5C36P1oTo/S7yCSENIx
fFrL8xfy1TmqmzeWWzMBdAecTc55AR0KNDodIOoEC8gaomop2ZjLv9uiBfrTRsUDog6/7D8CzUZI
J0Xl7+5uvYa2cDLoswiQM0MOVomCrtluU6CH+Q/fei3X9EmXnj4LA72ifs4uLXpOD504qhGNQvPc
9L+ub6WlGZ4VV4TlVtKqOhz79FUNJ5Tp/u25s3PetY0RbhAc3mXT3VTHwv3H952l8cTtWaWGNgc5
eW87z6m71tn/vjpjzKHXQ4aRZu0Eaywov8vUvvWNpAjzIc8gEtJDr4w6m0rS09TxWwo1pZHDoa4Q
KKvn4q6EZZEuIYxVt8khaYEFsSHY5XTsVOn2VjMh7HLpG/rSe1K03yohIrftb3PGIiuFzheHopdO
e9ga6tA3FdpbJtrbxBahbKsHUtI/LZwcbMONpwJaG9T4cIj7oBlr4Xoh+YDl+n8Psdoeag/tjzyG
Ymo0vlz6BSoujt4tDQD53xR/1pKPBZS/MYdNUz64pdvjl8ZqgigJIUEr+Sv3gIBGm/U5HZOTGsqI
DG6stZBfTTjMM5MxRWtePo8IQfpU/8oTHc3L7jaHbriddnloCbG5vm6/j0vGHEtsgVHMstosoG4P
p+VHX+THDk21BHZbVTmuhNUF5IUxBxKzqadtUnwyGXMYQOzNUAv4I4UoS2A/ladqn/zw4vTg7tdE
h2zrk67xv/UhYw4nLtJq0AixeayEd3L84qhSBTUymMhEtqZH3WCeki67ZT7G2/Fvssm7MZLpJvGt
XWH5x0pD56hosqiAWk0D1Vcx8AODv45Vu3s7d3c6sTcm1y5yu6d0yo8Tgcp1Mco7v5mmYPTRk0e7
VuXyt+DADlgPjks/JuZEop6CSWj3fEKnn0Mtvu1UmDXkQacCOvNqbxY1qJ02fyAJ2VWVWQGmTF4n
BwKSBf1R8xRWaGNxMwgR9iPMFbiu/UgTONix+pCY9R38DeUm99tNmY2nQVMoIELJBNoP97CDPRDP
eoFLe9Tm7i+RJ+j4Cu8BVMmo1quQAuBjGdDMzbt7CUPgcMy8jZ3AfHSilRcUXndKKqg1NnBYhfzk
1sr7J4h6RYM/HWwTZB86tAEtOvvMSLNxChCqiuQ1kc0+183Xaipv05Jvem3oIjqWkDkl8Hvyyj/w
vH/lBrRDWwDZgiqhh6m4+Ir74F1pxe8yZSSEXHwW1ZyZIWEyC8qkfR+77kmZ5BEFLSgLqd/UyE9M
pT+rRjy6trVTpNoXEwhDEMYL4BPmoK0KDcMECVPD8i1Jexfy/XUa2WZ2D3zDIfdwRxOEuNAGZm+O
Mcmdi8Z540ro2ehBbyHpFY5tbFXtJ6BOopDd0ndPgL6O5vwuy+wp9FqYLpFKP5qNCxFhSDvgn0nT
39njJEJ/yO+IxyMyOfhXZQrUUQoQhhjbBmJJZNdm5U4Q7XejehE2mbEZ8wFSzSXCa6P5IcCJN0oB
5g/T1qHhx7Lsfmlu/1Z2/8fRdTXXqXPRX8SMRJVeqae6HLfYL4wd5wISIISo+vXfOt9LZpI7NzGg
svfaq4g3qDph5CzK321aZbJBMlG34cEFsT4tSQCtide8eOvwNlrv71SbNyLrd3ewRajLY70i1rUN
6/MAO2JaN10+afrt2vp8P4hGvr/7FVLZVShfsWPk1YM44M1do3dMN59cHV2rDa9ykJjZhQi4rAhP
wmh8k2H32ilbRPCAaoPmhBzmOZmsFfHI3A2Kqu3FbehLM4ZFxdz/toWceinemip6q7vxk8N0slto
IQHEgZkwf6kF5hdm6g3MidWFruUx0G4u3eqZBfSqXIRyeEguQEKlSVwPsQ1b/4aC9NvoNdt2DPP5
fKj7MCNufWMLsXFYrt+rx+Cxvnz1i/5X7fpKVyg4PHUdoM0ZQmwM29JiDLsoHYR6kjCdhjcl1Bzc
OG4B5sfVL+HBTxWyG5b6xU7TAu0JWJ6qDhPrITjWH+DeXTMf7pnj+CObCtRbvl+ceekRyCWSiVZZ
2Tp5VJYvehxmHCPiz7aMmVhWKPFd6Av9Hn/aEwQrqS6B0vXAy8HDpuS3KnTeAxUcHVP/MGJOTesm
mtADhcF2EEXHJlpeYPF0dGTzVIbemBi3RcVsyVVqC0bDEp3deqxeDOnIkw1IVi2QfJPBuykvzOrW
PzVmRsoepxlFgl9QkrzcQhgUj/BgXBLaC+dgWPDW9l8UocWztz/xyb+sbocE6IiChgKP+aB94pX/
vA7kpXf8TDf3mF/s/8FE94imQiuzgFPdHKsdur6APSG3CPTVDdOJltvHnbVv7TYVgwuvJ+6++7SF
KbRJLB8OURk8+oOxSNxzQPfhL9pFJJig/BVp25ep2rJQ0QfRT49O6Ybn0JQ3xnHItBWguHqSsTcg
MmD0yk9wnTK/3Y8mrDKEvkAGxJAz6ayQeAc44hiStnAxjxGJkntvEzFEXSLNehXzr9HuGSnJuOHH
T+WOIMhBOCRLUDeQK5I4bY9VtDXvngt68WTOa83PupVDviz/WrPp0xY0JHdF98ij8CfayzZbYJkX
O1X56yDUKAFWtsba7QAbkvK7rr0SFmhSp6CoY9lCCOfBqcGpQakY3TJZYbYe7xRcvaBqEtXqfJl0
SqfZv6/3o19OeTtR52p5m1rQyBI6IPJv3Z/Cajjprv9YJpbPM4uHZs0c35KEa/ZH7NHh7qLmVDyf
ePgifaRcW/eZUDwVgjNAMe6uM6//mJ0ndijP0QwS0l5+O9jukNPeszvhsl43PzyiST3B3mYaTUK0
Snu58jQSpE+aVvx20sv02r3qefQK63TZMDdFrdwUew0XZFf0cvIP0TI+LH3/PM2wk7zTHYMapZMN
yTvcMIG+aPAXV+RvJiX7kG17mbvgIiJ8t1rPH+u64+UqgngROCrAHq7TaKxDZISW3RfM1R8H3utb
ZLzDTEBHqyyM6AnWqWrlNyJP4dy073FjRQIS4NuONHMVOuBaNpetm1WiQsRSAhOIEXMV40c4LW2V
bfCfLzbh3/i+kJREU66G4W1Q4mMdFwvzvWaA9Un3AjOolNvyonyMfFRE0w6uhuBlIkA4qn1UDmUb
z3BH8ef+lYZVGkk8Ai4nm9Vjra7tBNAExXpW9yM/lCQcbii9ILdD5BgiAnGivG0O5r1esCO4BRb6
4s6+NOR9DERqJ8Rnrl50CY1X5fNG8bUhtRTOdIRuDtyG9jw6bpOabnpzpiWxcL3pKwjneg/DUlec
6OR/URRKI2SP8Z2XiMSEZ5feg1nXDdyF+oOE9NEl7gnGFtCvNQ70+XfrPSc8V76HgbR/aT0vhRLv
Yj0YC7soIcqIPXVB/xtU4j+mWYHSLJf98NBY/+IG9S3qp9yd5R/bIPV27HQh9vWI2q3wR8Sim08d
0qPjLbeFwEQY8tdXycQpmqdUeGuJZPWhWJkH24vpbHvyIwxzYwJNY2Nw8Sv2Ha7rqdmcLpG+u6ds
q45uJYuAe8euny9M4B/f5Ipiqz5NnQA6geAghN5AJScckYlGPA7BcBgxZIgxw4gVKFx6a3NEozvp
ui46n0Ab3RAXpVGMLT2A1kk0OTweUWLeFbej+xwNY9ra+pfuXRb49kXjtWLDNkmrw5fGRdnkNudh
mDD87g8lNJnj4Cfujvc32P2DTeuvEs4TmpE1ayLYetD6v3kJry3pPqsGEQl0VNO338x4cl6hxWur
MefN9uiv+K4ygJORRx6cajtPYk1Bifxb+X46wc8sRvgRTPcJZAbLmPot6mMHSfYbpCa1idp4CtDk
Qc2eLh2SUhR56o1ViASmx2moYdUUlBdShheX2sskib2SsMSVKMb1rMAHSd1myAWiFeCiZBRoovyl
LOG00VfBT7T4x7AVSE6v7XlZhDPG3DVjMR3Hxx9ej+MHvUest+2fkurf3fp95rQUf1Jt6czUGUUE
yP7OalJfdY8ByL4TroF6jC4+ojuJdA9C7VMSIqh4KruDuyH0EZzHIy/nMOVBcLGDc6AEfcDGnStB
OMjHyBn/ukcej5rcDwaa6ahOQ9Ney0j/gSsfCtrgX1M5Rb2wg7H38+GXjR1kuvRaVZiemdArFK9O
DjKBkzqiKu9m8zsv1RdodB3E181HHTbg1BrAfKYcY9nh9t0IEuuV+p1JdAlQqmW+h1yLGgEauzp1
EfltPVNEy7QUU9ttaASCQ+naVyQ8XnxX5qQO/zhL0yW6xtwc+4p75NP47mnskO+HdGaQgsNM9KCK
r0sGOyWQIU3/OCNVoWJzCkbub9OJ/0pFju3dQTtw4P+9VMsplO6PN66vSuOMDGakdeg2dSrvujvz
AfsDOBj73GDFACVAZhwDeYH7wn3oeBlyETdYqFcQ/6ZhGGQIx0qbLnzGk8BYvW1EPmuvaHY4ow6z
eRi6sM5wGIFiP4bjBRU1eqWeJg0112pvX90JfLuywgdw1fvcIqyT4d0Gyr2VZnngARxWoDiBXJmj
hiMLiE8jTVkZFpwsn16z3GA0GsQ4E4+6X+qiDMRJW+9jDS1I9atMcXO9TlSn8LI4RwK+oQEMhwUM
bSokWAkV/qhOYMWLx4mW4LU1EIK0lYpDqVXi7dNTQ6cgIQE8xaJ9/o5A8/b9/a8j+AAN4QZlOwGv
pYqmog9MFC9BuBcoqS5irtGOtXvube6AX5wB2Rc9/Cu6MuNVRQ470yIRw7Yjp27PtzD6HZdlOk97
+LQPYkF0BpLdhgFd+ID8+JCnlvOfsWoePaSMZJ4H71Tw2U0uV1sMKN2/Juk/jW3Tnvtm3tN6g8A1
ooi7xW6khd87X6s79zmu9MJ67a813mlc5hMzXrp3qDWjEBVmf+sU2rkaRVy+Dri8dBXeoC9XaAzu
4sY+8GWxY5A1wBYvkJuFImuNSwMtwmikiT3SZJDUvNNqS6TlSIOZHVjpIZFnlB1o8+/IbE16bAZE
wsCz3vW+pKOcdyv4kkFVmk/LnjcI9l40WmPjQxOOKU0xNIQU1TgdZyNvpWDXaZHvy2KP2yb/c7Ep
41quMNNl/4Jx/jPDci7FMz+gHc1GYf76ssxnM5zrURYdbQ98G54UXU8VwZR0siIlXfkKT8YzjVr3
cdygbp7LN8+vNxwCZRbszl9JacyRCd5RByGzU0uwju/e5/NZUzOczIzqVXf+jE2L+n0UyRbR4bHl
ZopBQ0vNOLyoyV4rL8rBZ7pJOj97c3cIKdKbSYhgH/kwDvbs1HXmBmhFZngW45JZF/mnHqB7IwAo
cmSC+7i5A/KEFMAkqiG3Z0O/vGD4kJDO/9z47mXLslxCvy7ccKCxi+IbJP+1io2LPoFUPoLgFFZ9
+cid4NDNUz4GQPZgw4aY9i5zqY932v0FaaPw9uFPp+uiwVnMO3EtEUkZM5Bs48nq1KXRp+mDxAS8
qEewolDVdNRzM2dCblDnIaQIkkPoFmof2fMucBS8WgS9VOBvOVAICBkWWBIxb5tipYiRlUr+41Xf
IiUu+B19Wzjh8u7X/Jn6OP4j7By8uMMwWcAXOnCTjUQMLLzRTSma+8hnV5jYdzFO5yY2IWv+1Bxh
iMAzcfbB4p3fnRFGCv1JSyWkFWXiowP0Gg8UmNoFlHJ3IJj7rKnKXKNML7sh9zfE4YaNQO5gC4cL
jB1GmMzqUh37GhqDGXKH+46BfPNd2U8aLABhwbXYpX/ie4don4FePbG8bmgL2wmqmi1UCcEn3Ovp
ptoql7twEGqwpo6tEh3Kpz7sHnaIVDoiP7Th302v/xsaxLFK0W2ZpIBsNnzabjjaEKhQyFgaApPY
ELqH1DD42dd1rqW7ZJUbvS4jfkBeIbdvatIFWTs9BD4r8GSK2eATkzbGYr1ZpCDjb/4aLP+Rm37s
wQLDowS4yTvs1PUMoDPtIOooVf86AFaew/kSADEGQFBWyH0w13IG+qAJdLgeXg+Lvm0ETlkHbZLn
DblDx9wv7VNp0CUNw0m03dNMhmKp6jeIsl8j1/2vseMDnj9KdlgbCmJfTb8eYZqQ9ogkZRuES4JO
WAniEZ89Q9BynQeth+sbBUm73EJ4YteOQNsavYhmjKmjb5vjx9yL0qAHXtivSVl5Rb2bYve313pS
Ge27J1E3r4shL4sbXtCJZaXarguWTbj1fUx6fu1w8+7+hLYkOJWyQwNd4/f3hgDZzhvUQK1d85k2
fwhFo+ROT/suoF7p/2xrxWO9BYWo9kIFNRzIoQYEtw9c/o0mvUQ6XcT+GIxqcmGQx2db0MuA3iTz
aFBh0wxpSX/3uduQgjkAVlkmAAcAmiqu+4wOCCUujbAxGl8Umwqdch/tr3SHVkWPPKMBlSm1w/c4
mlP1/zzKbdJHU7csGTc2HlwwOVLpyvVB7Oq71tHHotwlFksHRZH1EjeKkOThK5yfg4g3gj5bCljv
KgcOIsMUD2i6pSa32q/M/awFooMMnU2VObPij5imDFX6IytLdPvudKgDjtQ6C3vVzgRnviCJkTgX
5Vb/qI8GaOyREEUMFHHUPZRS54ITLIUeqApgtbDvXpzefla2+tfgjozliiaJDPzbbgKZtY5M3MrC
pTfkL4OnjiHKwGOEH2WS+C8SyITwl3wBjOV5Ogm8WcbrwlN3h2KG1j8VgSZn/vIWqBlZBwT8Tkel
DVbUjHggushsDBBR6WGyola4mIY66fcdNnlbh02yhh/RiHyXWiugWO1y2BwSY1jgPEekfpyEXY8h
UtCQBMdE4oYQYUfItnJn9XeVqsMtPSA52HYkw3zqanCajb53mkORhl73jUD1h2ioMzLiZkTCuYcm
HHN4AlB8eNtCV8Z68fJIk78R+tx8c4N/jI3ZMpSXaEIb1U4P/oTeSk0wgp6Q11KlhPVwVe9AWPQI
yWUnAeLCDOC5DxUUw2iuXX+Cm9LEvBhG56jbNx9baMuYwQkZyfq6lPLZi1Db1RA7ba73CQtZHAqV
86kjxyJKLsD5Boe6UNshofsSFB3gB2DJxU7wBtz6UxJ98PT0UPbjj7bg3DhzAP/5oeBcbSmlOEe6
PvfG6r9ITifrq/O88ov1xcURJSiLnR5ism/fVrGz0xMcNDhUmump45ofqtJmoA891EKcbD2c4eOd
B96PbSeMvNp7WcXVpR/aiwe7WGBGDGCTcJ8co3rEALUPbUmeF+TIxvA3/pg03xLEnz2XZj51pQ5T
SgziUqVJ+hK41B3kp04+GnjNjsMNySlnOgPNHv0x7TZcuJu+CdGcQuEVm/QSZ1kwEXDmY2XpZe2X
nE9w1ejQbCil/s54w6zuXxo/yFoe+OhTiSgmj//2iAaIzRYW2HZhxkNdHaeqRMsqo/vRtKSt5EPK
tPw2q9fmmPexQ1XvKu1miUJJ0BvUCcfOU1/K1X9pXf1pdPepJ/bQUiAhFWD7oRugThf8jYMLyl9X
7xpOfW429sHgExy7ZL8SB3XnjvYlIHi2CMc7QrSOvWuRo7V+LhIHRcv500rqV1C8geEgY9QrzWdZ
d9lSzVfhgHQYOACWxBny4qQz7esyw81y2FHlovOBtFPkiuDBFgBQ6U443IAE+0RoIDLoZZtEgQSS
hpsZgpQHtgXp2szoovZ7Ox+tMTQFLTyEyGm3EDKuu/oq/Q3wWPmM/u7VDPIKtv6AfpVw5BH0z7Rk
z/3CfPT/GoK9RdmLtcsxWGCRVkKoaDT7QAt+bHQvsrK/c2qQHp0yq0FTn2GMUsNl+Bqu+PzB4KcK
oLxXeq8YNv03YJYRu+h8YJ8b4cytyho9BBDKCKOduBvxjOs2Y2m6MFSK/AznKILsLFJQdNr36nFQ
MNFyl/9ceE0s7Xoy/vzDDGIj/BaYD4J4kXKJgPZoAFjcZi5bnmr16iEsHFfT0D6jXIpXuB9XrI0S
NmAfV4FzQYWZE08Ay3SSvZtQDK815j3kFgQTzF3Wy3z3dDJ+8xH07oGG/C9U7P9moh86HFYIC/Iz
5jrnWolCUFkMS+Oh8B4+4BMTQ5gH7z68tLWlV59bk/XefuoDIBCB/xUBN48AaALje/Eqeh4qfQD+
d1Or99jeUfxo+KndKNXNeJygIkS8yktFkPnHAB+KALjKngJb+Q6ESr0t/AC/7jgu9dM26KwKl+NI
FzjwDrGNFDwBGwyIxheu5EPYorsa6mTjSLWdo3/IWDj2/lpgm+VAMvE12IGHI4kJHTKBBR8Z+a7k
eFid6oyEyGKoIOtDu6zXCX2AzjRx8t5Mr64LUB+4KBvAfxC1g1awBOrc9ael7o/b6kM+jVbVp/c8
UlnGY0j/uM30uRr/T9TX2baGMkc1+qfu6GvHRTbW9knb6gLcET3PMB7N7v6l6xr7ZeTHrsCI1F0+
BerEyoGMk6rXeZmRf+yHfe4YA/dMq77w70LFxqBO8McSnxxa811eRB18Y7pXhMuiU7kGF47pm9pK
xKFVzr/OB3YRAZOQsPyeSpkPbD950ebcKmlo3vrYWCh1YVmhmjk13njydhZiMUzJJMWlHcu3LuR5
KJpjpC1ilncLXGOQUDoju7G0ha+h4F9FlzehHWJF65QpDpBzLWWCTvZl1+w7kEN36sBlerSo5VJR
lqAXcJiNwTvuOFTqqWH+A0R7qJQ5gsxw0/NYeN22xVBvt+nElqvTOq91wF6Yip5aD/0lUe8V2q9O
tGDs7/wyyujsjSgGKbu16OSFHDW+Cx62K5FDg/tiX8anDYr7ZBNlEHeOnwreoXVXGEiX78CyaqS2
RjmCwz96BxewpFMuUX8mJanOzGeXiczfKw9Pqlu++53bLGJwHA6xqU8+Ef+NLftal/VhKDEQtoBX
bccwEAgwiJnQE23hgKGpN+ZO7wGwHjCcKkmborDleQNGfc5CGzyHUdWsd4KG7FIYNWSWQOaOPPO5
4NpBex+BO0emwzZIuGcFQJ86LFdKh9/QqR/5BNBym2WVzQpLxQTmd998jN1m/uvMOJnaXR8FxzwD
09ev2oRB3tnth0136Q4Sap396AHeSnv17Duu/+nodkdhOD2wCNZKQh3QZo6JT6sXMvcF0/o6cP08
ao409f7FY5jJzdb9163dms7rDrTF5jgPaKo5MwkquZxU1qSYr8aesU4MJRqAdoQNjOfVxcCvcq74
Nn+sC3eBIfBaQEXIWAxCNDjcIiUS7Ke8H+14JMH8Ji2sgcw2FCD61rGc8JM1QYsluC45acLC7oiF
nwL2ClWSmxAXRZFHy7TRDJUxcm2j+Qsge04JdOAterDWuYOxNJ/LKlNTm+BaShwZXagkxxn2W8kY
qP+Alj5jIHjmLU/06ORscQuvAi17ivhBbGBYBF39EIX2Qwf7f83+Xzmyf1EYHtmGhmxAJGESgo3C
ygiDH5jY3d8NwWaWOHjD4Ycx+9Eu8lVGI4TkOB1Uha3nFnIPMrlqlDgUEdsDAniUPc7+fYvdZ9fo
ipGlbk6IcPv29hmFPowi0bx4VWIWBbFRGehCCdSxLuA2uiHfdTGYK2wIPe1qpzwSA0M2yohblIvB
vSv6IY2CCbgkKSHvwYWWQJOlQeHoT/iWqGq4+7BEkcgU7T+Iz5FKT/8R5p8QaIRVCk4GROPxNGyP
jViwyFBWjRAA8gZ5hdiwg7JowNhBQkW/TbgQfONivi5fHFbXb373uiHOBgXjHw/8y4IJlBMk6ty8
DZYLq9bMXUGYEvOEckvZCghF8FyO5dPgY0ALvBpNXIgo++6GiIxsQTR13OnmbRP2uoKFjKseNuus
wcoy5AuK8ynWnHz7IiCIQgs+WWVz4YT/ejs/NLOHWQWrk5GTTJkQ5eQW7Wm/3ia/VoehNRiiIM6X
TuVLjfBh48KbQVA8ps8QRw9REWIRvJN22BkzAeRiogN15dEi1DAUAxKLGwFEZjtV4Z5IhlugHBLP
3x+q3h67QDxwI76oXnEzrf9wapVxuIQ5OubbGOFWkkTmkv02S/vNVHetkVkVa7MHt3Es0bBipBjT
1YMwdpxOBMhmuZQX4a+PsH7/0h7YLxt5a2H1oxsQxZj9S+12NRTNcQjwF0GD3ju3AGlAlkGS8mX0
+hv37cWrxgei+/e2n1Og7F0yq/m6gFKhe//gb+rmsF/qQrTvj/EWmfOIOp2G3wGbcsjf0opNj4CS
U6tnVLHtWY+4quoVqdcMPofzkJecuOkKyptLzR02+8QMLJ6YBh/Of/DRkN3B2g5HDLUBBp7RF+ra
Y+P/czcHXqrLs8HBFNspLFblnMpl/md5WdBtfw9rWTT8L1wuCkcqmE4gG5MbHJj+I0F2Zlttz8PU
FuNMfwwzJ9DHTm1gH+ZdnrZFnGlPv/zev0ybU6id/oXTJbAoz95qNT10Hc7Qscz7QbwN1jutcDzJ
vK5/mpHoweYpxnQY0wkZpaNQBJOoFl694lhroFTcfyMVyxYjMBZGgHXQJ8wE8DgfDpjlAc7DYdFG
byMHfQo+I+WCPA/BkZdiviSHOJhXID0NzYmt7mU285ZqZxVJuE5HP/Ku0Ee/LlObtZF6XXsnk6G+
0F2cQDN4WufpBK/MryZE09WwHxPqf2V0jyBwJpA/R/lqOhewnFZTNstPFnoWNUdfHVHx/tUKtv44
To+7YbdReP+tonXibUAiKxQG2SJ8NMndmIa6v1DqZbgs64xP+tNbzK9auydDkGfaDv91ln+0wKCZ
mqNYDTNEU0HnHsFphGPOcIXbLO498yLhxeKhwO/xqJwDqlnHAPLMux0N8UDwL5Olj5bYR46Ft6HQ
XTqInMML1e1RtmOdtmqZkZW5vusRhYMS8tiAQkDmi13lZfaljmddmP6dL59mf5UBktLqJqtX/j6b
6rnf3afIYRmOixomvePB2l7hBwV1Dlwgt8P5NYa4qkGB6rT7qk2XgXac2ma6Cbq/MyptOtY8GbsR
2vruFUXFgkYIOlkrg6TdDaa6QKA3uz4j3algiHIrV9BzJL9hwR5HtfzC2gBPt7wj8gDTy+6vN06P
fG9wrNZQsQGc823z4Bhx61cEN7Uu+rydFWuD6bbrI7jcVJgnhV26KRqkyOpLOtGjhlMFiEsZN26x
4zY1ZbNBMFo/akd7yKpbvDj0tiuSmiPgR5h3Mic6KoJJFw3e4HwA7BmoaTQjwhWTi8TRgNWHgB+m
NbrVzOlhJwR6o0d++rW9yhKozES9MvbK9sgWmSp3PrSuMkmLrqX2lgtpIB9mwD3afjshsyDl6Ptz
DhBgdeG05flnd0GWDUyAWnjaKL8aMoc6/qEsxT+GphXMgFuNmW2lB5ZuAZJLcd7Hni8n4CKzjmk5
BMDVBCLJu929eCZ8nBm61lLkBPpctHFd2joAjssQd3WAOBkb/u19qJTrweFZrbEM4AejRHQ/sZZ8
0BQF6D18CXQiG1PjVicjoj3vUXDXXXjjMKs/VF1feBqWPINAET2EfX0UAU98h17bFvY9wFdX/2Bm
if5zAmZuZr95YSjUPAtPJKfWqN0TcHwXWYJUszNYO9qgIPDyAI2j5awwa/jQMrTy3e7wFgGo4xuZ
1SUiy2ma+KfbIucTzqhpiOsnnnGhATExycpqGPQHOniCzC9fsIpBFmj+gjLfXYwLBn4T4S2UHGFv
c5egvovtSv7uI2xs1DYfbMhOAVyI4nVQt1Iy5PL1kUjA5H/XzORMbzd0le/ENC46yP5hm+43mHSv
gD9GVGL/YUxepgKYd+mh1C1Vht1/tHR4EDVASm8DVc+HLxiFLXa52awdymcBVmY8VzyLWpnpfn+6
uyC5anlTlBf9FL2ZyeZzzY+L4Q/OOBXTEp6ZE86xdQN0vFgiI6RP4s4z7dgdNbJXEAuenKB8GLvw
TIPtLWQ9UEhMX7kw1xALSkRe0pYCpMloSInXZ6Xb3SUycQO6Z0vHlAQbeCL4a0kXE4ncNw70MSCI
NOwPKgDxa8V9Y9pknNFCAfD1/enQyhHPJ4tSoSSunMvuOglv9S10fiOYCfXLfmBUw02qO04eO1NE
D4H1mIRl/RxxnYGmdRgrmTTbdilV9RPMgOhdWhcYdnbxtLLHiaPLxQ82j3uNWf52qCsTJEhKAWWg
em8bhUBgeB557sPcOn0aDdEvd7ezDpr6ZJGpgoHpkdQMAcAOeQOA+c+0wX+6RQXF3SSCyxVQ+X1I
wY/zktDfY2VgYBEsGlOM/bNV3pe6G5pXFeDTdjoPzniFMXXKe/IVeojj8rCym3ABprPIWzX5z2PE
nJOW4FDSDwUKA0B9cDDBcgOCrGBKXT1N0fzk95BuuvAn70Bi8MlxvHuCyenDqQmKWVCY9LfLqkQG
+9VDadvS5bEL3S++4/9pNH9UiG4fe9BRaIAUkRZbYbfksszsBzxZZBd4IgHp+9GDTnSJkMQ+glUk
G3NtRfcDTfIEhI/92hpTRArgP5wH9BW7xIx79ttMKuRqdKM9jStwOyfcv6q60umsAKMAvZom2FKJ
Pfw7K6CCleafTkQOdQRQYMVxQPgUpi6uPBLZ11mQJt/k/lAu/sFx2atRThoGFKyN8X0N0L12Jh86
J62MeIsmABYoLjSDQhedIvqQqXxea1xoHagUKxkBiNxnDBpUrp0WGDa/e+DSqrEFRweVSY2yPBE1
6NPzEF0jGOjYwU361mcgePWpVguo0J68wxMudunGsw0DunZoccVt/W+jgYJsnbn0/+PsvJYjR7I0
/SptfY8eaLE23RehGcGIoFY3MEpoOIRDOJ5+P+T27lRxMivX5qLKLI1kCMDhfs5/fqE1r36UGCtc
zaZFVAX5XgUBLH9zwIMrV8nKL+e+Hj7PyRsgYAo/NZb+BEQxkT5FmnkBgqKA591xpjHpSMpJU430
td/nm84f3jQr27mxdsTne6cZUMhJftdXUtHTK9fyyX6XFkY5GpGmfr7TVJtRH3Cx9eYjTtqNyqp2
o9vJZdbZ6B1JxU6C4t6e0Ez39r3rxQfdmTsJ+RBOzY1Inl0zfLZLeeHX5SukWDw9pXYYoype9LBa
G5uuDWksw2F7XZjhahDtqYjivRMBSY8MhYtanN3ZhbfXnOvE0fWVqJxNZelXdZKcEh9STlZn6cry
TFh/qb2yAjBmB2JwSMn2ZIbFW9m64dIpHR9quXaWTnkss5Epn7iqB/zzXH166Etx4TPBJcvwnhph
a3QdfnqwMVXTP5qyvo8TtovafZGTrBZsfGcCh+BKufUaJPHd4dbwMAIDijj5ckrIEcGQJzwNbIVo
Sebd09qmlVHgPCccBgLW3tRpads+eXKCwZ3JSyt7steVHfIoimVOPgAubAvGfbSiDYNfxfbWJpdT
661s7BFJfTyalrrIDIKoTEWzFkSPaSgZI8+kmjy9GQXv67kMTjT3tmPwKKbpM5YhdpjRfqI6hid9
ofLgVOufGkylIEk/iLG+dEMQFa+41GjaCz3Fl85pnvRouG8LKrLOCLcqmXYReE8bWTzPRbcsfdyE
qeF8m41BWubDMLIVjPg05r57jfPUUqQAMd5g7MpCHJqxuegj864ddclwmd/V8bbsVA47s4YwkdUX
kYSOn+tQB538TPTrSccGj4HEVQZE5nQRDWrpbac2woZT9NcW139yKF97Kn6Ma5d9SO9o0+n0Hv1x
LK85N0Fxza1hZE+WLWiXMV6r2z3gz7GvvXsrSoC7k20dqzc5z97h1S4dhnk1aGwOauozg1Qy2tau
DvEq2IgYELHnw9jutgt86MKDezmicICVdRADdaUGO84Jk2GbWbObobVtdXkYLBsQsVkGUu280qYJ
DZagUS8qzqjGo+nN7g2iQm1rhcBlb8zxFR0xxo7It9KsTyJR52yQr1WVryfKM1eZ98PM5qzMm7oq
d3YjvTksbD0NdNFhQ/FaDN2miaL3JIiZQTgcoaGmDnnZrLUpuFNU163d7yKG7ZGZcOqxX1ceFVMV
w6PsVqM9rQZF0IfrX069W2yy2tgAW55yFV8XZfKes+PxUB26Qm2Lxj7goKFR3lbPotcumilM121s
6uyO9WUAxp4kwxeINyUUtacKIfCnrwXme7DaKugN7ho75lM2QMFrBnWu2+ygVYy6JWaddcYzMIiN
S0Y0XHr9QpvwWjdTsSxksHbGZi2m9DlPtBfpV1tcEd90G/YjkM5Tlwf7xkD3OaFEaMNjk/gHBmpb
PWwXtuoeYARepNZcv5R3SQELF6Sa4wJXx6BsH1XIaFSnnmRlwD8BB5DWcIr9WFsUNqQUKz9HlfNB
igzPwpC9NFO+z2H9APpBerKYD3cOtXFE+94jE8urZavTxnpwvxI3vDBjiKRtCZjXT+lVHUXrNJvJ
axm9oK7hC5fn+14rdyZpzkSdMFjTRLulWATJQVhSEQJhcDHzMV6SVMiQHlwVIcGbTVmwGpHA1D0Q
hZt6D01k3MFxh04R3Plx8xYSgkqZL+WyjJ3HgnAw+CvUi4kkVR3XTpTfXnndO8U5tYmmTvMLs2gO
1ZC+hUWxqcW0qdKyW3POoT2BZ3M9KtK0LVRKxCkLJqA5O6ba0VAebNk8pIN/bYz5s+F1B3p0mDtS
LeNhwJZNy7Z5Q5SR19zpSn5FVLVdkJ7jYLwNA3mCSbjyUliCBNXV/rRKO3hNpTVsGj0Edi182N81
FJ0sflSWebRztk3hVdfSL16ztnxpbKJYo0pbd355aFolllMzMkUXZ8ZhmCR1yb05c8I4f5bSaq/6
/L7rCJSsGUNy1kg+3yIz3rS0fa1Tu1wWnoJfEARnGAIXpYKk7lMtkOoCPJvtkwYlRewnhyLg2Zuy
fSY1SPxQuNGTMTEz6SxAsVPp7XonPUQj22YhxYo0V0LL/NfMsnYEKS1xEF9LNjzdgnM3aDB5DEC7
wkmoFida3sxnvtc9MUSrCYOghQ+S7jLXFXAjqeKwCo9Bw1DVSbvLajLYkdFxQeosVL92DaNeAwhe
t8hu3KK7LzCndSMqTiJq1k3INK4FVkc+QRedFl81cMZKw6t70cMoqhiuwn/n57pdHBDPfGpZdme2
8b2f6W9BaS4DlwmPBxiDfyf0BkrXR9cMbidl7C3msLvCNr6aotux82/NtlxlhXHddaazqLMbiD+f
nXRxX7I2k7QuKw3yXGobwdpuKAsnp0c5nt4WttjQczwy9LhEbNhjxcu2ojmYgg3KOpHqdJ8r+GJU
eZsiDldKNRRp+fDu1+a0qoh8twZS2yONDrwlnOk684xuWSlciBPNmOe9j4Ux4GaZVw+m393Rch4r
+s3FOBDeJLz+fqIJlHa3AjQP122Bk8wUULZxqqXuvZc11mpS+mVh+S8B2sfCrHYiaB7V1N+IPgfR
j1ehXRGj3a49p7oT6rMe7LPZdad+7PQla3eB0yWtc53f2461rLQa0TKktaAaT4nGtH0ynGNIUAwA
4JcJJSzRDcjxuIOtgPJ8pAqkixt9uQ1EfdQt81DTsrkpQIb0hlVFxAEqT86ncfbi9XY1PMFRSy/N
Kj/rZnDooC6uHMlJP0EUZx74FnnWOh7rWyMS754WoZgzi2uYMmtDRGumK3sVQ+Ul3OPe0Zxto0cn
u3QP5WS4ABn2WxCWb5omPtw4Nxd2UV+2k7mRUqvWllN9pEZ8mxrFdR0JTsAwWSmiQ4fuLfPKbVFZ
t7EXvHaMOQcibYqcb9Jp2a3ldrf6wIM7Og9T00HSg1SoTUevgN/CoBLFjr+xB6GW0syeqiq6mwKM
LEn0W3ZZsA4g9SwwsX2Eb/raO8auc9TOaRTjWqAeo6s5vMS156l3VVRHvGTaRV4YW6f37sEq38oi
vU0KJImCZzv18kct1A6wALd+BSLXwDnPEWD2+YguaTD3oQkXKZ2YajsabYWAqZNn2pvXTk+t56FO
GIbLKs3nyr+A7F42d3mvbcPJ9JdpgqgttF61KN5SWl5EOdHrQ9UIutrsvpPGQmu0y0I6JwScXIJy
LJeV119OebPqGJ8WtnmBCdxC88Hdqlq7hOtyamu5xaH6tRzZM9Ik2QZVt4cgenZjvo8cEOMQffXi
pdPjBIKsQ7NsRMbOqvEZXVA8PSNCMEkU09qUI4AVaWZwDioqWl0fMXXIEno5UNakyxidTPGx7Mer
ugWu9VrOcqQajV0w3kl3gVGsS+D5vEBMXMbBVWtYN07a78OOWk6qEudexwkWMApegTSqFa3tWk3j
F47WF2oEOLdVfpOFwUXm+KxtZtsWz/2EfXmbPEqVRmuAGVBBRnslz8pOqtemFoy/2R4SLwJZyHCt
swZv7ZrevsJgM6vCz4yy1urqVZ8ZGVhduC5C+7JIgbJs6GJOTYUIDLPVTf2jFjSibW6fCrQrCz3w
r0z4y1JE72kRbf0oPClBZZFWAWIizzirQTDCiElehQuC+eqemn4DOyZCjDUjVkqHPwwDSmnGk1DF
qotCuTDLGoNpfS/d+FzpcDGsabyhUGhX2Alea5X/BQkrQrFQHjxpX+T2eB44vtGeXedFQWfkR0w0
IXKUZdRvfFSyi8oUl0Vu7msLrWQu71Ld4OkMiz2UNCpYZX8gkPksXUZSaTV4i4xepVf2ZmqYkKSq
92GdePal6ClgSI8k5N4pbu2svPKdJFwK6X3U2jQtszoBuTJ3lgX7zkhfRN4i1y6HN9ulTte1UVt2
hbvS/IjErKaE2pa3H7CTIbywp2hNCCHwISjM6MIe7Y3fVU9g1bMVirFK6/4xs20upH+jSCnqCK9i
4idPZYyMUC/uSgPc1k02sBYuIrtJlmE7fhFNA4wTvo9t+x4rjoQpKc9CgUMRxbhJQgiFMkovAyBy
LOofUmJSHQF8zZTeQJ5CqZQ8R3ryDhL6PJnqqhyKdsVDOy2b3t/KgrFb0mb3Q5AscYk95QH2jpzP
ZmXWG21sdklp4sGuW4e0md7iZlgV5Xg7Nv4iaswnrUialWeOD9HgA5V6xm0WdnBQgGsyZa7LhvTD
FpOTNZI5SmhjY3KUQMX19n0LqqVrR4+aYWoAxCJ4PmX+YQBILTI4G2iXoTtSU5zIqd/VBfxUo1G7
SeE87mnPpY2aGZ1Pt0jmenOARKRPGIBpbrloQnlRZt3RGjNCj8ZjbqfovI3VkAWHXpS7oES6OwUZ
3pTW2orhmyQ+U2YPvbycP2/8XOXAFH2O3tcemsvJbHe2omHF058KJx+/REEibT4xxE8p1fmQUBGT
G9sD305CSDJsD4ua4NrCBINWBUesWfv9uhmz68Zv11Yv2fYQKQyOBlOkhCnQ8TL1BGH/B+U/uCGF
nfoIL/rW6x+8PrhVLN/FJKY1Xf+A7LFGoc014aJuOVd3PgXcKgFpNHq5sRsEKYVNepnMmIswORhh
FdndRctcU1XDh0k2gKBJXuhjj0QixmIfDHpXRBG9KOolx53OvYco34L+rckBIiVE5DFUZBqY+tEn
Zyuo3H3UVORYh723GJMKTlMU4/PZu8CPOeOA/soYzdcURiHn/cZIGmS/wUCT3d/ZQl6ipDz3hXYR
uOMea1+TqVD7WoTt2XfCe4qpq6Hu1nUdbjGfvhN+CROqB+RC4mVY1rYeE4r5/G2CXwhqdG+AGGeB
cefL5irVyqckDA+O7XzS516rsj1LOJl5D5Hba49GZm9Q96utpwAfzMxelYE42D4dUM8R3LfhBaUI
J66rXbRJeZXEKpv1xZsRFnojDTj93qHl/MwjVpthGldD4fIDB1GwWBkhAqJ6RCFq1ds64kRQEeR6
1a0a2KaVaZ4j7NeyMX30YJY2JsrWPpq2Qw26OnQhxUk/b0Me+RVewyCE3aNTwUoU5QPtzKWFLDRq
kOKYHWQGR7onJM0vnhrAZaHcYHCxRGLKrMNfWBKAGnRNiHYD4fGUVHazgR90LyH69uzZPEQoIbSd
3XnN0nS4oRCthD1zObrlFAJjMVdx5iQ/geBpOIDcQHDQxrtZadQNT1ZmQt41YDhq46WrWqqtfqt+
6FFFeg8bD50z50PedpukbK+nHoTCLCHnkKagZtXCZDbPejAQ9Feg5w3K5yYF104zIOSyHB80RHJX
ehc2RFDY2y6G8uXMooc2i+Evh1DxnWr6zGNSyCcNpRg2YaDBqF2vo8lZlUl77vriIGXHDMndlyO+
0WW8bZPxJIV6GaX/mbRmsc1jHqSiMj6tHs1003y5bXFwMGdaFzC5O1fuPTt9UgW2/Ka0t2kmGN2h
6EihWjXKnIMamMWNAkmDX+OOaWjjgSNqYRRdidGE+VmpYiNarF84fNboCi9iapxinGFpUKdcVSiw
e7F2LZo8J4PLr+XXgz3dGZF5P0EpO+S2cYxDhp1e7cHFyVeNCpcGLKJlxxPd+Egb0vJUEVHYJfFN
H8EtFyV1xsCa8jJzrau2X1UK5V1SwWHRUd7b8JImrQe3M+F0M9avkAvWh7KHqjcLa3ztAD7B1jSJ
d1eoFSYzxrLNjBvb8vZdCLhnj7EPEyf7NEt/XPkDhEWlw13pa+jNOQ5tqV/Jlef2+4mFL/Vh5/gU
bLk+ENtob4Qlqd5EtewGXieV7lPT5A3Ie7wlVDwAJDNIrkSJngyPcPFpYZpxQZWGRiBJL73gxSy9
xxzvZuRYF+ziKB0SVB3B2jJYTPXg4zdIwjeKDe+ptgH5Wu3TbHExkK8WunZDywYYHzOeBV18baMT
vxmmhDFf8ggdwqAthPsfcitYPNYjoa7wweKzXsOEwhnsOq+L6zAVhwSzCRUBqWiaxenbwNYqPLkM
PG2W4lcLqwMf4ThZZWWmkfjej2vyYZGqVH0DEh6+2JinrDobICKz9ctK7++zuL3x4UFA2d/LoUqX
OmyAEQAYxgL9Y85OUmawimc9UCA3heltin7QwU4YfGWomeGBXJYy2Q9hSmPIFaMb/WAhfegE5Ngp
TMC+8VbYly4JE9nZiVgnSagvDN061SL/qBmR9p1xybFzLTRrTUX+Elr9naVpb6NdvKdVv4oD+aEl
6TaY9Uxhkzs7Txjoeh3QiOScRIiwwIMFGt9pkld5gtLcRYxe5iu3oF1rI4xSmKr4nnxSHFJ9Gh5h
3myzlg9n5Ak0Nifutt1AoWEIGJGz1r8BVt24Yx2sJTXV0MAdgMrGnoAHAHYDNRBlTHfL1rqk6CAk
DdKOCqKnCcYXwsJD6YQ7Y9CfxynEGsSuZiyfJBKHvbv0t3jF3rlGfD15TMELkY8LOzFODgbFCzro
htTqdB1kjKi1iFWgs9H71Q1uh1s1jHvH9j9kNG+5/bJ3yq3ggDVFcQrgmXeQJyeaXHIg5HtbuOtM
T5+aFNJmU0SMNdFhJLSe/WTdp722TwdKxPY9z7ybRsYCxDAs4OZYyzGy+mUFvBSAcHOKHxG1OUj3
xlCj98VSYBiiXS+THaGrnGTY1cz3A0zFP7dgZDT9V6Or6LkzFpR1gqOWz45TaGnZa2BP6WofgcnF
U4lyW9y1eoxH/bga23TrOfAsdBjZkgkBCq+HFKOCqR7pWeuN6fB2I9GDaqDxcI1V4rf5wm79Y2Z1
766NDU/ln1qnIgBWQmGVFuNE+Zwrk7M3ffaSJv+Np97Pzc2M4Ju5GUEYOsRLs9ylXHZX3BgQNATb
kmv9JrXw53aURvDN3qzxEOWInLg5ieNPjINI3ONngadNk+RHoOK7MRx/811+mBv+zGDpm+UZAinT
E11U/nCuzldim2ydLZrXRbyvd3/tTvVztzYj+OZ+po9tkkeq5Vhp7S/w/xnfk7+5VL8wyzP8OTbg
D6aKzKPgGercjGHpLfwvdR+vYLNdjA/hG/Tg31hf/eIbfA97lowYA+yk8h0c3oU/YiP0u9CMH5kV
P7n+/jfX4tQswzF2IbbwHjsEfHf1lF66Jq2oissnB3WE00T5XqSQiAbE/dcRQoeV6ZSfOlmEQ5Pm
y7KRNPduv2SeEaDIRZUUR9G46cWM8ydUtMjlphqUznrok2kJj5eaCP6VNehAv4B5Cv9Cvyc7wmzf
GukfqhRpiucc0GlGF6PpPRreCEYm7aM1RNtWDKvRRw8549sVoO8aGcll4qljXjvPpRtW2IrqH610
PwIFhb/yN5MOg89s+CBd+pokHICtL5YuJQGS4du/XmbGr+7S/Lz+YSmUYyzaibnibtwQJLYW246g
msd2E2yZAS8CDB/wwPiNN+svHN+N71Gxem21Y8hi3hn4lYzBZ9TrqN3jRagnHDP4Nfb6Et+WvceZ
rXp72RrasHB14HV3PDHVw3CGkafrgQ7XOK/85hLMj9TPVtN8af5wCSAIeYGTYFDZbwQRocUWrftF
uf+9t+YvnOb8b3ufbsWqH7Fh2BXGXqltGW1lcwgcsDH9Nw6yv4hQMvxvu58ZEUhmOV6JbeCyudTX
xKHVi+zoXsQPLtZ+mKHdZ2da4ZvfXLOfLhsi0Wc/8T9cM83sGZvoAg/FdXqnrzMGSXf+ql1R8YL/
U+Ws9Hb5P3L45s2+3SAzC1RIQp/Y6TN1IFiUkKH++nv86mt8uzNSDyKn8G2xg20HO+TkuE9//cI/
zKL/26LiM3+7IdDgTLvKIsFUuluCKX/6Q7dyM6pZPzwZfXhoiuasZfF1X0QDbaFD24dYTNfrG2Sr
14aA7SRdY4GmfcQgLN1Bn/J+s+LNn654Pty388txqVw1jYFgDWpntNZLPXbnKMgQVukHPTKWlgtZ
tlQPUYKJQtpuyMK+nQZWEr54huGe8Ip7twhCLTAiGBsIVclkXPz1lftpoUDC+7cNydaYl3eDLqBU
Mqv0rtSw1/3rqfgfbXi8/reVK8QY1zYt0M651Qmm1MfF7BVLZ4jm+GI80j0si984o/7cR5j3+rZw
3ZoIvCzlvWgG1+Fev8ckznwuD/z/yd3MVt++x8Rw9ddX7qfbDO/2bTFbgpl30oMV2aUJvVLqqzIP
EYBp2ygLt8LXf2OgOl+pnyzt73lbE2GuSg4Yykxw10eaEL8ZLnqC1P76a/yIMfnZ639bnbaIQWHg
aO5SyPd5ebTig2leK+GulGd/ogneRC6crvpuBnEYz3fBQ9byy3dh+xQNZ8VkJLXxxLD2HkhRFGwt
AT/GynFCwmYCXaOEHRjn44VfHePoy4AuEemYqGHiAkdM1w5FjvwX+lni/KZg/NWa/lbMqX4qyiri
ikm55eOH0l7gaMtJ+Js7P9dtP7li37O9AmdCfNzNnPbhWkM/IE3S31CjYQWTXdO20pv/Zkn/4t5/
D/vqs4CGxFJ8Exx5s/ICJiD2A/XdX9/6X1wn51tdVwFXI5EvxW4s/WUEvTaG4Yr+bdkG7vav3+Ln
ta8ZON/2Fw8Omae5XKsGbFqOAtERyHHUEruL8iur0AY6w3kmrGoaw+owemAyZf3mvPnVF/y2+RhI
R9ox4xGFDLPGMO7kxd1dWPEh/Hj911/wV2/xbc/JOtfJgNDErtQ2Af8l/giD52sYjM1fv8GvdjXn
2z5jDxloJQjfjvnj7JfbbeCwHkAAV6KUn4Vwv3rRnW3s04dium85v0CgXy2tXNfIogrhx7/ZKeav
9LNl/+2MxcGJaUQWcsZODGShAbjvP77if7yP/yv6FFf/5zXaf/0n/34XlWqSKJbf/vmvc/VZ3srm
81MeX6v/nP/0//3qn//wX8fkHT8O8SW//9af/ojX//f7r17l65/+sQb4keq6+2zUzSdRfPLHG/BJ
59/8//3h3z5/vMqdqj7/+fd30ZVyfrUoEeXf//2ji49//t2Yi9D/+OPr//uHp9eCvzt9Dn97+XzN
X8uP//ZXn6+t/OffcVVw/2Hojo7OQLcC3Z1zV4bP+UeG6/zDp6lkJKj7gW/PG3spAET4KzP4B72s
5fquY1rAkfxRK7ofP3LMf7iezl94puF6gUvD+H8/35/u1H/dub9R6F2JpJTtP//+LQ3a8eGf+K7v
mbpn2Ca+y98etUYXltOlg/nmDjb8DOWVTrH28TR5iPxsOEYO4rRVpOOYhKvU6OggZRCBmKWAHreJ
jc8NZJb+sVVT8xyFhl4tYzTuzwjEnbs891NnOdRFgx9J0sVfU5Hj1jJ2jnx0PZdpngO2b6Gbw9/K
o7UEyTdvQYnhJWiopUFj3W52+S2kj1KmrcLZZku+dd40XYOUkC2RoIeEG17KD9gpJjzwVn5ABo2m
y0C04amIM+ZrrT7rwmUsR4JD0A2fOFn8O4wC+6eBXFqyNQq4dIuocAZBa1xbLscmlpILmYo0XCR2
wDi5oJGFEirwLSOw0wzLJXphqJtYNnlPZRhgVtNlsxhhrIawYa7dxs9dbXbXwh8njHogFtwPZuXc
xcphQqb3hdGtlBmF9W82nB9JPv/1nM+31HQt3ca9wLB8y7e/Pe/VvLNlvqa/MYYyH3B/Vd2ialT1
YEDKTBaYnbQYSUa2f5uIELeiJFMdati62+CR1GCA4LkNh6OfGHfclGCDw5v9XOt6n2+d2hrerDGs
XvNGh66cWXYULis9wrgCltV0ZXRCnWIjRU+gDfrbHx6ufy/ePy5WT//zbs2zYhm+7huB4Vi+F+jf
v5qF4ZdJWWq/9jjloIP0Inqdoas1d+G0RTcuvMpobagaegfXJymzijlKhRIsArdt4XGkUmwbTUcL
4bZ9bG0so2XaJxnfd0uXZi2ePYpYeEYzNJ9wt4tq2dvgh1jX59VNEDjpu1Fq+CY0umfucVlniOdA
77iXYj4sQ5N5s5SivzO7KbQRyWHXuNU91MkLZwp9IGVNf0E1Jbq1N7T1eyxzhVZ6SFDXKrLO3/o4
9T7ngEesZAD/T31mWrgS9Ka3wzI42hphHDGb0HKFTtEVZvmMlQuB6WNQYRDjdq5/xFy0PsNaQrSH
GYgXQjV09A4NOkm0WCVZeFBNWupemUaByoaUZp4KBOyA4DkaHAHYwnzAhdmCHYzsbsJcwRyGAgox
txgjqCFFPPRkdBdJPSyhEbQJ5ix1d1cSCH/swK5fcy+fh3pmedFhwPDh5zb5AFYUNfmFW5UISr1e
oV3qNA2CsQjMWD/Yhllol7JhGrxmc4HClqKCyTaR3xgYdxmYmTIHiaL7NMeA1entfEOuzoS2y7Ws
RYth57tXBQ0kBhOaQWQZzR0GAOrVrHPktozGwKQR0ksGbiY8EGxuEz9HPSXgN1kjzI0ixiTMg5T9
btl4TDJQrbtzjHHTuqH1e8V+Ywh2hlkmx3AcBmdZD4paHqVy+R4WLWSdnrAoa+kwUrrEm8SaG2WJ
A2joyGzlRyUSWk0fqodmcqpiUZRznHnNyBsZYlSHX7YEaoOpyky2lIH+4JcafmRhHHbVgqDE4aaY
OmhCIVY4eIJUk3WIDK84WZEJgdscq3RvhkHUMfvO8ze/CXDW7aGEMop0e+B5rn3yNCIlu2KvtLFi
DWR2xoRCO8Z6UiULNmaApTKstOuh0erDZE4uMwgNk8hj3EjrqKep82XVjYfgNQ3FzNsa4D9Fcewf
JiQ1waHqS4joXmThu+p6gh0E2SFwYo31IbhOhq136+YMTOjiw12gMwoFUaNBnnpnXzcM82H19za8
l67Or3rE5E8pRrQkAags3lud6T/2jm3UCz1qsT20wSJudMKS42UviElfdAEumEXo+68VswZy6W0e
xc7QmXvg/jFbVmTDTao52MaMNs/eAqLGbGDuRheGhkXJordtytq0cXO54Soa2bHIokwuAlH1W12W
6WetNelVXkbGldugOwaqDbsvzPjxM0gjC06n7KA1JV1dmjdl2wbO1ivbAZuili35FA9T81VWNoZ0
KWahz44+TYcMG6d22WM6R+51HoYfBGwAJuaxqjCSF2bAMdvnEjekVo/2vqiGbhmqDsf3dPK0o6aL
OltqhBcxMEwkpm1mpQ9o7aD+/XAMyzFzNmO1qKkmpj2sm5m3N8aEHjSGjn5MI6kSWZTP3Y/tEoVC
JUqMnHP3xSPy7sVFyHbr2YbxkuGX/B4zUT+2kxpOmlGkcmX6TnywHR/inIUL2G3ToIldkFugPbY1
dhc8pjxrqjXax1z1Go5F3SgvQiuPPt3M6R7GbmY9qtSo30VENAAuQGN67rQ0fdR6DItmd6PU4o43
0w3+ct7raKTGRd2kEm8qDJhfVO45X1Qj/SHkXMNgIRcCj+GxYWqsOc1nkaVEcFuhgLzpOFqlLScl
R3wkOpDwIu3xTAc5TtduPGDPVlWVfS81o70zUhPGR5VUiHGjsDPDhVPGIZxP4dU3pjv4X1nbpndT
nGpq1Zphc1Xrhi0giE7w3jLP5gTNiVp4aVpollhtC3vjDRiKxw22RPCH3MFaM2F1/H3TIOUBwpmq
HMzdxq0nZbKbrULAyidbGsET9mFkS+L0ob92ndfjimh6zUs1tOZ7H9TJtd5Mw2PA6oGdXAk09W4+
pNcx9hxHtxOwV5QgPYAzTZuBFcet3lxspmexg88eA8qTPKKT9C5F2YyPaM27Wy1I52d5wgzIMIWu
gVsm9m3gtEG0cjhj2QT6EXXfkDnZG7JD8ZxDmIOupOEtUUc2SXy23cJHLGROdgVjoOwxEq3xhIWB
+6rhmvhRqUk+6AaI8jJAHnx2hOgP3D3j0bMdnCDxVbEv0c2bGCLHaA+I2k2Sd/qzCWOD1NHwDMVp
AF6jmVW7IcgHtRlDkT/ZeZZ+RcPQX3Vp0Z80q8PhPAsmHKZFEtKi5sLNZ44Qn1cTwr2zY6WOgx8F
5bId4ZloQYynjjSc6NRJfTz7SEliHg4VPZimlWHdYcWkWyWRnYRrWC6gJKi0RY6WLLJeIjvI3qe4
GG5ViEHoyikYg82LrroOrWnXpIVaJ7q6dzWHeX+myXUsAbxsA2dqTGHx+a67zrjoiwCiSpFH3VkP
XIAQlB/u1zjiDCKzG8MSxecYmPDTJQYljTzq0H3OVdxDr8Rqqub3C8PFrqvygnbFAdPfOv3kHtuy
NG4bXRlnyL0wf9i5C9yxXa/gImfaJUrSAjWvY4sjtjXi3dJTjj6zLF6Dyesfa7bpg41/BSqkFKKV
GP3iohvK7vy/2Tuz3biRdFu/y7nebATn4G0qU0qllJrnG0KWbc5jMIJBPv3+sk4Du+zeKOPcHzTQ
QHW75BSTZESsf61vlYks7YZzRJOQ5KDYfENcrweLqVr3Kx6waG9cPdriPCERgr8v85sbF7i+PTN9
zIu+78J7XbQkZzKJk2yDocJ/bbAtvzCFI9wbqA4fMiy8BXqbKabNDLnjyXZtfGw5whyBdgUZHtAT
7MBLcEuBXFk74JmaWD6wyQY4QTYub7CJ3Z6dHuhqyhz4ZwzPH4ClSEcXSVoTd1npQ9nABo9ZS6Ee
flIFE1bIUZxZOrGCNh7ZZpyDNErSq57T2ZPjYg/Gw9d5N54oWwhlmv29wyv+1Th+wTR+XiBl5UH5
4cz1SK4lZ70+G4qSqx7GZpzeW4Mf0I+sdW9qUA1cNgHoEDa3Y1bw9FM9Z9spZ/vA4QJ0AsB+3DxO
uFAe7zHmwRrrFN6r4xJVeXQysTxArmgmeMKTJgw9ZU0AVlnYODrzzLgwzKvLdXi1uC5djlXj9DJG
sH/0ma4rUGMAOOZInUNsBOLI71YZfEAT1DqzlDz/eOQaOJrVCS+n3VPrRO9VPOlF59fbkCBJcGaj
ORTnOQ57LAJyopeVPJsmfFSvbgKFwzmRWbVs1CerEL/nmjjQYYUIyvI2LP0qIpzPduasAj2Lb5b0
bbBjp2HAQqpF3o+R4IrKsUovM7I69Zk/+Yu5JejYEFYfVXkZuonDHDIcnZ+IHgP0xBPdxrbr+jIZ
2OzK+jE5XM5yP/Xo4qAhGqu/u+nJ659EBVwxz4W2e54aJ6YJfMrzL9DWeMVneSKRiqRpH7o85BhR
hDPweUxYot0aX1h329LSqDe6VHF6CJyKyr2cM8XH4LA6R3KAliRglDfn8ykslszl1J+3pY5uZmee
H12bQ2MBcFE9KgVv6SyasuGK7V3aXhn+crtXZUgSUPOm/Sh4Hd2sBe1fmzGBdUFWO8xepU3ZIraB
t6w3ARNx2oo8tUJDCN06hYfcYCabcj9ktuKlZiHR2YkX9nKEx9lrl9kV2yKCzzVuqP5cUzc0n7dF
NiH/R65fEIcd+huNtRyY2Vq66yUxIcP5du0mwgdizl8KWY6vcyeS4a2akRO2uknoEnDsNHqAzoFA
g27y8P+b1UKMX1LrODcwFMvw0AivAQehizsR5RBbZyCUsBAsw1yLOBxj+0404QXXOWC8BCpEvqfF
jYiqwv0Q5D/zpW0CDijl8OZEYfIO2oEypSTNkSuW5ZRIqERR3fQrrGy6kfr0sbMlEkE8n7qfskim
VxNP8U079tU9038O+NzuPagC34PlMIv4A7ZAzduMVz7tC32p38RElIgsILm1Kk5tds6eKbpZeKai
TeGXw30c+u4LmQYBH6gb2YD5FDLexkUGa3HKdPfUV0yJNiJgzLR0CRAwSg1OKTiZ4EqUp+NlEE+A
sziu35cmCK/8sqTznc2OfhlHj4QsFnf77kOXe5hsiLPtv1QmEtfMqfnorcpA1xQaZ6ArLFOo/8qJ
bS04JroPt5qr267SVjFXa9OXuvG6H00LxuOfj+7eryf3BJUp8AI0iciNwbYG8W9eCtkihtpuIuQw
lThyQtFcpTlJxLhb5aH1rLNdBmUANSXrduD8dNtwaoa36eAXIU+/A7YlLzTLwD7FqnZI2t4eItGr
i4Kv78yPU0o4GqScEUbBaRthsG7jJ6ilZJCwTOt1lzp/aiD8q9j4f5SW0y8V8p8o8IX0E6rbflNa
irGZ0i4R42fi9uoqsJNdN/RskIlLeXV9DVUTvyA8Bpe69xFTmma5G3Uw35VurT6ntI9f+jDqvkTp
2rt29Bo8v0rcd2Gqnx0WIIb4Y+5BSc0bQs7w5SaFozYaPwOj4mgzDxY555+/p7+K7X77lRJUozBG
gDvJLafv8W8T65YKLE4ycftZFuzCd+5ATHbb4Z277SNmy1g99XphWgPWgEMH1FuIffl9yfEw2fej
pjpD5AsATZ7WH5wpefjyPCZMlAM1IEyXdc8cff1D5Rfl0VlSvImTk4fXChfrS8IuCjBFTNJn0xkZ
XneuqfFAonQ1mxie3vOo7Pq81H2HKTAFCLjzef9/c2kY+GFoB4ME2croGHIesBtXxuGz5xsNaMwh
yborqfl5lW5p3syIcPWYBlH9RCFYcZOklldYUQ71tPWX1D/45dojL9kGT06vV71y3BwoOapr37kq
m1O8S/cKDrGXtyCf69FZiFKW4bvCVnq/zKb/HLzCe3LMWFzBcfevzYJtD4Yth78gE+XTOObtTRSE
+U+FiPQRu05MXt93wzdRzOUhBNv22DttfpN2o71dK89c+6BtL/Iyad8iYev3OBTjox+K4Z5dTnjf
u0WAFlWQPKaEy4OrZ6r8ymEpv4+KFjqF1el6hPxlrwpTIglGQtf7vFvEMyrreEhnA1XeLWZzERI8
fc+yysZ0ODqJ/sPI5TcTDY9N4gV+wFsvcIUbi98rD8PSBa6AVAqolHAsj+xYXBc5LR7wBGqtNi3D
GNiME37xPurrPaWE3kySycq7MdTDLa+vBUZlnb5hPQK298+PwF/j5r8/Ap4XeZDj3QBpnufgr4Hr
3x6BZjY+YN00+JzGoqCCCD6zB6m4ra8bGN0JZMO8+iD8xcZ/CbMcCysNU9XGZtCOSaiTVXSrcT6A
fQruKm8iKAzq5NZ31nHmpsycb4Naa3b7TdDfgV2rAM4IKPpVLPQ3oDXiGc9Udef7IT9UBhW0jyCO
lWSLGeBRXxt9O7CNzAA3muXb0jgphUGp+s65rbkP/DF6D0uRvwxehdY+93ADMNziV9+EsEI/7Niu
JCVEjAvUDqekSZW8IuC6hMHU8upRE3izajDDZ9h1k2vA7ix+dvH1y7LKBeUuJMAYaddJty7CB6gH
WNu7dZiia5Gs5YtC439xZPWXI6+5E0GnHtKkbcdz3Lt19IcBYSh/9WYkrndSF4LI9yR6hJS/dxDH
kyXJ48+awVkFQ8NLo+GehovabFmw60NuVWR3pZhSOogKRHBIlrX3OsxigFstfIK6QUkqI0V3ZERe
0nVJa5ua7sdK9T+AQvTJRk8mPmKLBcQdIS7CnEB25dLOgXU2TpA69zQ/RVDRe43p3oz1q+U0dKv9
6s7Rfne9ZlC7bgQ624sxnXoznPCqc+oumv7eas9PgP77zrVeshMqsowJkgB5I3+jZL8e29lvqgPZ
k5z8czj+pHds5HxUuuJlnCu57LwekYWmJs3KbgcnZsdimUGcKT0BEp9nz3xbHYedfsGEiTD1Gpcv
ZSzNS1U0AcFIL1dwcrMifRhtkn9ZNi7J5Wr74GXRfYkdtjf+o7Qi+96MrfuiktUcynJ2P1Ny+3cG
/uq3IEGHg6LXhO/1PKwvPdB5Ev196aHQiQoMbRDOF7ms3DsNt+6+EBk6YpMUIVRPoWfgsXGSw+b2
nQUUyOSnkASdxt1LfAgLObchH59L2ciPrFsIMStFYOjY2RgoABqFc5ebHEg9dcl5eLtOyhX3cuJ3
3lDoM7jDZU8yNE84QwcsXp7RPZoZhvzgp0tpgLOtDZ5fgEg6lpROGnrIVt98YkekHmnqF0IayBwu
1THBMsPXE9606+sW+gVzsfKIsKV+NMUaPzB9GtxdnlYTrcpOFt7mNJ/cAk0jZMlE8wdmdrHvltDz
mJd3xrvCvVpcTrzg8UhPTPBgBa5esK2ctI2A71G+yUVDN98vbBsep3xxjioPu3I72jilQCIaSTQE
Q7jajU9n49vcr9GhBqocHSiI4EybuiObKmetVnlHKsp9F05E3ASsT7BbBid58ESWQ1JjfNV8Gkwq
EABh4V/UhbLvqbTR5zyYmkh1VCY3U1sFN9Vk559RkK0H06qB6V7rcpUkpPvruHaju4GI6I9M5CC2
+T/Az0jpOJ8FlV3D6RVoLh3dzT8a1mkQQ2nqHgqYPT+FrqafDgNRuyksE5mDomgLui49dyc9qTDD
WcUAt94xDR67Iy+FFAaei+KawjSDShMOcMwSakX9DboSpwF3ENnRSiLv6NCLuYGHzYvZq8DFbRnb
IatWoh/tXVr3zoXbWP+LBcveIgfTHDonVk7X7bhg53L0yVoO637dtAMCB6nBFkuE8EpM+i07wHc/
MeUTMvcSbNylWBRS7Vx9VYVAtMqipEB6MfoRkHEDfhvYE6kICuXYvdd8OIqSkQTClXjlZoCBD/ZM
x53cZqP2bohBDk8s28s73eYdXO4clCZRzmE5U50Xk3SiqfE+IpV6NVZRSLIpddRbLQfO41GM1wyz
CxH6Uvf2vZqFfKaJdXyHKpXmMCMobentDFQKwvuHE4NcYCJEr+pM1/LeEQMabXsSPEqIH9d5OM/O
mco6Cl0oKwlvhrBMf5ChrgGnhAiuO6A0yVWeOB3HjKBd99IhpcBpWrKAGSsdYBE2eB9RYT5LJlbD
2QT69mOeyS5vksDN870bBA0SQu8VKeWzpjd7v0p8d9slU/eEX8lOZK9q8VSC0jsG1KneQ6uCzEWD
ItYlN7fdS+DOJ8U2Oc0/ZDeS7kdwD25NOLmEIOq1PSLykBtznaG5Ok2kblGvSuhU88oJkf8qz2Ly
kA6UQwgMFvzxedxqNttIKVQ0ektOWAooOI2HzUqxyEMHo11sfOy5L16olMOKLbOXpuF4whGNm2Ed
Svd5qIroKDkpjDsocx0QqjgPp7dBTaho0DypA0vCxpuIrrXd9LPMUpUdvXFI510YWe9mzdnXPdfa
Dvtp1HlzVQxj8xp6UUQlho8+eU5VTMwexBifrENcgsU5jef2PVICzTkFbQRnFEJU7r6JXdqHgsxL
DsJK47zDs+zSQ8uJkv2C9EmAbgMkwXco6+RuSiwIH+5cg1jOnSKmt0t7nLCpym3fXPKMNVwRi6w+
xJNJDis7+Cs9W48FI8rZ3QQ8ioHU6F3e2FhnV85ItWeVRss9qn6U99wp7ccUrSkSmhuZn7GT5sfc
GYmD1yNYnRciZdOztybtXby4p+FAgnPgZez6dOfk3M7npaxSb0/LhxmZ5qAPMB11sqdBNxUlqGGT
XmeqKeQFuCKd7Tz44OQueXqcm9lv7XM3KAhEc+/1w9aZ8+Fdp0sNzqwKcFazBjjO+ewzLWSWmyXH
Ok1Q7TzfO5V7oUCfMqyAUOCst8s1GbvlyNRT/JTRAsgh16qkQKpQBtIMjvZdomvClHFfN+sL85LM
33FuHEvgYdJrDpwFaVxqABYnVGtnEbPMTrTtBY9YWW/pryZllbZOhCVrbH4MHGoeYwSKwypTvmPu
jeChjYi08Xz21EosVDO5DFDgl24q6s1SlH6wKxsqRmmAQSCHk88Ll2lEKtx6vPHiEx23J+/5xDdM
AECK3LkdkVmefMDh34ya0+dpKAjT+1PvvVtvSZtrtgRZsG3iIoYsPDp3Ok3FW0Eg7JYkEi3xg0Xl
6jmovwSCXNWJk2m/ZCyIqsmkeKkMvcNnfqhb3vxLDSNwdgLgb6tn3v2p86tDLk6tGLTPVYhUfcnz
GcCbfpBtExM9gPUF7bEq5nYbKG0uKKZn5j+5DatHxrY5f4omzRfOHzDDoYgWUJ0ZQ8FPRGKnI4yb
Bu7OYfm7mzI/AhM1NMA5Kn4zxlb0mkBKA0zx5udhDj0tHcrlopwHVg+qu0py3TkUOmxb964qK7ra
lxYwkc80K+QsfK/GxFw7QcwsuFBh/8kdCP50puQABzMH4pe+Y7YIbqGbiGpZO9/Oq+8y7xAe70Ts
Y5hugmQ8daj40TEpYlpfhiayJJAXnu2ZKdF7EhFycERgydsZ+H40qObPodvS6QXBsRZnfVCN3oHB
DaHZgk3ieZxN67grXJ8ghuIEej/mhbzkCeHbSkbP/UoLo47sLdenwnrdeTamdBCNqkVybeApEXxv
6NMUsA+/sqJqbp1wFj8ymdbvbJrFDYen8QGzSABspawFXoMkfsMTYy+c0idIB0LpPWh6SbdLV6r7
qYjZqJDkXm9UENZvY1Zm77zlT73SahVEjgWmIiVhnFvMad9Fin8gTWl0w9jS/IwK2YAmTNhP2qkj
Z4eWVj13YVy+QkXKPyeqWavNYrzy+1Sv8cGLxnVv8nwkrLdaPH/agtdNYFV9RWUNaAe3C4szWD/k
Mobp/c08GmYPg5bTHQWUxfeKaWB0QlUpQVAzDF8dXm/k6CnXgphsPFabdC7888qTHdFPZCj1B5HG
P1l7fzmhJi5YizjwyIlL6SW/mRd1i9Br6ij9NiUJtlyGYoU+k2B3OPAoZh3UB83JIwVT1buzBPNV
O9v0Z+RDh676dbrN2rJ/U3XLZHfhBFTiGHr3ltK7Js0PpqVtKYUmHJ/dl65yjtESDMjqfpA4FKn1
03Oxyul9AV5P6rDSktE0X/vd6NfOLWeuBbtoqiFKTrDR//lkHvzHYU/ieJMYxANmgHTw/GZ5hiXn
1+Fcet/DJoshywMfyaeiY/ELyiND3gAi+pJd5730Hia64TkJYRplQJRC0AS9goHE7n05U4CoR7zR
fjTtTdL7e9fX/kVPg/duzYBqFdWpQJZsAl15S3/kJIxFGCn8cgms/wDZxN43neZA0EPaiz1NE8XE
kwXKPN87rYIVtpTxJupRAeLJx1fVDPUuHIr+jT83nvXp6t/+86X5zaeLg4/BqR/FMgDt4cG1/81t
uqRLvzitF79HIEa+DckqHt0phv1EcUuzceOW5Y4GhXwze8vwhv8tfI/WqX1Ug/TofjXK/8NN+r99
Ioaz/klHwWUfhb/dpDyc7MogBLPzlNSSVP7CDLqPggELiksBbuoYsCeokP2H7oP+rx1C/QmEZnrA
kQJldl6zP3nxfwv+nC6TxykiCQIvETFZx1Ms8m/aTrHQNtLPZnpPnCy7dbycyhV/zJNXgbFKYzSQ
/rr1esd7UFMx9ru218u3HqUVmIZlZ2K5kDW8b4sM6HvqM7eTop6djgLzp+v3az5BJqfJXRjRNB4R
MHXRN379qH1BeXA4Ns172KcFZOKlnp+NLorxLOcBhTZGJSMoxWx6c3wJ1H/WU/pQx20PLM9roqdc
1tWrF7eQARYqW3CozctN15YcZ6yb/jEZd7rB/uedxMeVXFYCqx4E0AjRwvv14xI+KuXAnP+jqOv1
s2AK3VKgAAJQxg34Zsm5isFjMACg6NrK7EPq1fJNxBz6Q4yMoM54KPhzVSnGPwQwfgsXnT4ar8oA
M23EfciH/O1KytZvwzyQ7Qc9osxKsmmRr8gW4iPBOEFi1FTjEZcgJ0iVKX3PvBmL3cguK9vwGgrm
LZImzD8N4/hT06N7zCKsRhYMAMSaLs8LCh9r+4kdNvhTdvM39/hfn53aSLS+wOcmwFT462Vt4EJ3
NnSGj2x21bViloyxi1z/V9/742PhZ0m44bUIM2dY9fgVhBSObMZsqr7P3ux9YsAdTyPNtsY7lHKX
NEndBX+6VU8m4V+/+xglzgtd3KauH4nfLnCRJFnTD4H6UCPDH6wyq/OJe4X+xdNLiTby5dQ1tcgC
S0IadtlhzFiXdgv4nHfKzvN3lyaGHxUyH7NggPX0k0vNRPif35H+f96iUgQ4sAM/8uPY9X6bQYVB
GztjkMwfWe1KELyTZ+x5FOvhCJ6Ns7hX2ywFaxqMLgYs4TyzIzCvXVSx+x9V1z27GMmoxKICiB6l
Tl6CtYrvKiAn3yImCNf5qheMK2Mh9FUlphCLcY9s0DOOcPdeNRcHW3btZwSrDAqQHG4UIVi5YXiE
+ctvhfhilgxWCasA75tuKv1x382tX27/+UL8JsCfbqpEnB5Vz+VahHiFf72pMARUzOPF+jEOc/sB
PaPLzgqm11dDcTIEz6p0KY/tGxoqrKGO3Xfm+FEVSf2hZk+8zatdGXooN4U5+wdF9z8/WxKxgw/4
bAyf+Gi/vaH50c0JjRl9cBwyFzrL8H81DCgQSabCfWw5aB6FiNvnkQ7MN1dWIBxNj6qaF04H21eI
n8ZW+j4YonH5wx30v3y4mBUt4N5xmfthmfv1wiUERlSW5OmHb6l0xK6YxhtkNDDXlUnkI79R9r3o
o+pNZ6vgUIzywpzMDNWr8hP7jOen+D5NTROc5V2r/jC4cP/j/k5Y0pJAIIP7gND+I0qOjFmCIW2Z
D9Klw9RbDN90EOAK5Sid8+IDngQG3CnaewzFGimLHJyhU6udb1qU1fKMJAoHn2T/1/32//Mh/4f5
1d8evVP+5Jd8yIVePtvPX6Ihp3/h39GQMPoXi1LC250FPozl6fv8v9EQJ3L/5UsvZgjln/YA/imq
9u9siPxXGEK34WsWgom6G/AD/50Ncf/Fv8D/LAS0UKArsf//Eg0hkPrrFiSMRIQYxLITejjuI44c
v97uJaAV/G3APn0xTEdmU2garaT/vVvmo2HdBCpJiyWMmgiiUQeAh2iG2va9Q09Xm5Xrh1ndgCdV
Rnu63SvociFW0XpOqXCY7WQeiXpgF5474E2LGK/0kOrjSE/FjQLreie8EW7wwIz1aYFc9h2xBEdd
PyV3mTe3Z0XitV8qVPsCj+sjuG1YMUVNB1wvSsKNwoqHjrarW+oMFOWDvske0LWHIx4rZ4/bIb+m
ARpHqAoy2uYLxd59re6dJqxu2oo6HS/GNuxbwyBh7gf2XRzJ76hNN3dJdGq5ceX42ml+Lwrneyzh
cbAEAEkqTG9nis3rY2QCIHFRBH/ORBZ0qdDTTZEXeN8tE5YdMg1pfbcfw30tJIATTFJPQrTDddr7
wWVqT/nhkUSnV7g/XLCQ83YEx/XcjQxmFoalDEjEAumyZs1fDVRIi0d2DHR2LykPYLXvbHZJTIDu
3jnM7tpgKPeKTAJU7SUjAuqgUk3r/LOJhgVkI2/zoaL0CpNtcw0tN39sAFghhLThBx7eZeuMSn1q
CQQyd3DXQHZOaFEt4yOqxEhdg1dvfeOtV0GkkkPGonouIfpcu70OP0hcxldltUQPaRzSQzyAx4or
OdPQlEaXsRZSMfuHBcHiXdwhcJhPABLd89q6dJVOVf06xFJceikiqDQILRgynH00u9n7pDJ9nGOG
2Yg+cLNWv68fMHrRcax08lVrGnFcsyjwbdEQnS/hTIcTpqHnEC/zhTJD8VVVdAjXUWgfFqcbLuhg
qa5c8rFb2h6R8f12BV6LdyWDjJbQtxB0cQAGnT7yL9UPNIuNmDWprVwycWY1RMczgYOMWcAqvH3T
USIhaWA+w0NG5BDL+93C2xl1KcvZj5cBVcOJ33nbOmPGMgG23AWo7oR12FYfkwbBH28Ak1x8d0l+
mdKSdyclZ1YvMvmTjk0Z0sQR5JdxEoCodEzZTvspCZM9ZSmDd2lTX21zPPY+UHIw5suQV9SsLe1w
FcDd28i2zCGuRdRcnnkYi3fkUb6xTeCvreP+sqsj1EgsRssP1bt4hgn/mC2TMvNcx5X5rJlzbhet
wNDFbni54qu7XBwNqpOZ4H4tpfNtbnN7mEOKzdo56198xwRblTjAL10dbBMi/19+wt+OkhOeh6hl
h9H0w5GJ58Q+0U75mVrK5saUa77Xui6++rkprmY/bG7s4o1MGHv/qw777Bth++WbWYsEzXWUV8zP
A1hDdbpbK9Vdov/Eb7IK6wvhtoxJZHmyo1nPu6DtlgOqw9N521KFlRDaUPO+SHMDTSuef0RrVlwS
U9HEbIypj6HmB49uUF0y6UUy0mFlDzngtf2kjHuT4JzZs18HIdv3zTYeAdT5IBhvurhSQE6yYrru
fH/8mpwpvm3SuPq+pCbcT6s/EEqN2AFigZ7Zxlcs2lDY5w0tY/YwIkte5Cjfl4FN2KytiYlem7Qy
txQ5Rj9S7qBdMAiLAAM9Jc0oJGRaq540oP0PxkHDYcCPwO/Fl6cLQs9s/9J917jJVTStLTmJ2AaX
fi2nLWdN74dc1/VZuegtPf29F+vcZZe5mJZblYj5A1WMXtGhds+LcQ7p5anTCFU6XMSZTK5cDkj+
0PkYeUazXzn3XwxApy+CJIHZHVcMszquHH+MP26Xow5t52CP7jHUAliEnGaiGshINuXrBd3c9n7N
ci/YTfQz+vzkWrc047n57RLLMNxFAE73iHVQU9jqJ48q7V0Bji6qKYmBYR766eRsEiYAzo4GFBdx
UEQPmFjVdo0K7vB+nvoHm0OTPEtEj+vbAmj8aU0Ih6oDiW0L09IJnlXNejFOOryb68gH+ml8bzcP
Xsfj6alt0Y3O98rI6rZZi/pyiuE1d4ojBwZa3XxhyVEZ17YM9lNrHlzSPRCn6/JO4Z29ZByWukS/
rK32dZswLHTByek2oEu4FnRbEu+4UrwO723uAgD1O9XeepRuX5IkjvegMsyZBSwNSnryHz1XNqwl
i3+nq/5kE/XK9jgoFC8MkQJ6mPPW0zwLeDY4GaeZ3b0brcMvueC52Yyx1RcZNbfXLp7S+0HCRJ5q
J/0qkyo9TlEiz5rkhLpAw0CNVvNP2tEBefNp3e9VVIKNiwmCXjMBh2uEv9p5Y5qUUY5Z6N1oKvXa
RzW19VSo7Zy6GK8QkeGmpXKBcY9/NLpl+IojbM7SAOAWsA12zYcG9llfVIzz1xUTpKbYMt6KKuHX
Oxmmbgvluz9Gx8kJyAUwJfUSYofvbRgzjbXqyUHOU1c9PE6Cd9VAkMQ19qKnQxG5J+oj7meKLyS5
1QcchVN6Ra2CS8C1SLmBGki8dUHFY0zfMpei3Ygel8WCFn9ubINTA/nNCXYEjgN9Tl/fSmgGKUpC
VTDI4ug15dlqqEK4bAUbcw1VGbV54BE687DY+wyxM7p2i6mxLh76uRiu4xmP5LjxFjpY0ceyAT9L
Kb3TvqXJrsoJNWcHozS32yDNCb42OlRPysFsdwZlzyu2xkqiIGVsk/DWlpHzSKBASbqRcLmfU43J
iJhB6grWtpnrmCYKGhoPMUYe+ZNCOHTOeeVotdYiPWhM5zSNdNQvs9zHfnOeZHWoPmRcxd8jvnzQ
xJg/lnN0x9DexcbSlED5MxQB/9xBzX7NtEyfmGWYyz5Z23qnFi2egVlIIpzF4uyblXIe3qtRRPOl
nGfSPyC4FIw6TE+bMOBgQ3HSMr7gf5vqH7o2eN1qgg/RjlGzoYvaO028PCjyBAxpKJoqlH4m83Xw
KvMGr3ZQUeDctN5sNrEsqcdaOK3BHMmJYLgMKl56HIaHqWI2tR0HiHXdikN8GMfmsvCUfhGjZ8/Q
WeKrMY7rq3VqTqnD1Dni/cNc33YCk3yTMfWRyZQrpia6f3aMgppR9sp/F4UTnrlaO48wnZtPfHaI
ixwKjy1KAP1c7Svvw4MwaYdxpQj2cROJbiMGwIwxsuVrrirvcSX4+LPENH2ZzE2098I+2TnxQkoy
4+34hdUK1yDqIYXgVfkxCbpe8MqRLBONO535ZdecOzgWDr3EYLNM6XBIGVmehc1Eoztv63c310x4
qbE64Jgq33KJNZ663/StD5dh63qz/Z6HSfeMgY4X5V+hF0FRbzwtd0paXoAR98yCY/y54Q5hTC2X
6DLNZ3VpXKlwcqbs97owEO9zJvc5TRjbqir8xxY+nbvrPbd8KLwCICVdQZDOp5kasaU4gOCW9Ao5
tz0ZAqjUOt0Tt36r+Yd0TbAuioPPPO0VEwkUsHkxzRPwWnXNZDo/j/M1VaQKpPhJVxZG7aknTeHW
1rls+S1pnpAlvXc0qzrlGBydpqTzPWB2zxKl+3cgq4SZRGfsG44HuPW0Z+q7VFv/xq6MNX2TX6Ae
ZLzzcQ7jrQNj+gQHmEVowlkOx7VeTmhwxog0Oy5B8I4fSV9EVdMcujb4cJLouLKu3MEyJbeXDOKi
SU759GKcysuhqVnYIGCEz0oxUCWSe9rwLinqNZZd8YBNuP2CRyivWy7HAU59f15jU92Vurnw7XK5
IjHu6dylhhbL6EOZpBW+y0xcnDKpuxLIC/uOa+aNDYWCYdBfMfOgy1H28T6la3Dnkgo9p8owOHc9
amXLhZ42op6AQbtY7HI3zq9blhO+dRujnCOMZ21Y71ke6euaG7x3+dxvHKW/5NjtC0Wyf9XXLgrl
S1WWlLQ3hOKMWOyHKOkMaEcn3lXKcXaEcr5pXKUwML3+TOTkUXHgUfOeqhUCI3eXkZFzkhYVddSx
pNpXUz6pVnwbSzngypxpFMYJsR1aii0dh2g28himIjIEWykqHBntWGXnVN9wgvE7/djSTf7kz2l2
XVBYcsxDb6EEfigoMwp4qPL8E5jCS8Hx99mpVg5hpprjY+Bl5V1X+cmlmzXJrsNeQzbEb796p8+u
8Wjtmji6U95HOsafBA1BZlM0cJV1s6LdzuNLzce43+D2BJKYZ1SVDCso2A4QOhbB5PZU49ZM2VeT
OP1Bex3E3Dys7/2prgZ7kZK+g/I/+U6m6EAQzUubS3NICiyGbBlo61snJ/lZdc3yM2TOfz5H+tlL
tAtcwfP8vdXzN3JDxc1iqn5nUigLI1k3bjG7nFOx90GkL7j4b/bOY7luJG3T9zJ7dMAmgO0BcCw9
KVHSBiGSEhLe26ufB6yev8lDjRi9m8VsqiqqVAThEvm9FgjYeaojVGGElcYBrgUA8Kmr5YXImnHZ
LPNqoO/ZKR/KNMJV4YRMq13YUk4ZdpH73BhxxNZD46ULnQbVxCryKrNlMfyUSucfWpXiInSRd+9k
hTd8M4ZAoAXJw6eWWmXqDfTc8GAtqZpy6TXeuIssjqP4MSV6d6qHZDgYWsLpCAz0F+6oGjegYpT/
RSI8tgKbh7FgDpJxRW41dOLGSHT9QXfl8GDRmoSixVoyYIc+M7etOVYMVSpksEgxJCIOdjBwfQvt
SFyZ7BPoty1ykMCOHMBBDAE51OZduBCwb1bl+ESdlrjuW0W9aRqtf5SaRTC+pNx+ZpTEYpWXV2oh
hm9KvQyoOo1+DFjDVfTvhjrc1qhQKiCXjMGiyJEcaejuinCQZOlmOa5HY6Y4tkxucm2e/XysrNvU
KceAFjmN0+/r7/QZfNfmMT3FVZZcaT1eRNbgYWvhKfVbXIO+RKzhSfhvDIuMqhiWnR/shk/mgNx/
wxohAmq8x+turOsLPoz2PslNk1WTnOiNCsXt0axIr1De8oZp03gIRcjurs4i+uJt5gAqoI3tyNfP
cyJRbvXcUXYsYtRdmTlV6BvhNtWLYfezgbRNiwyWTZ4XWyuaW91eSj+JEYSIwRA7xe6KQ2Yk6s5V
hp6xMKKVkekV9ucWqi88aHFZXtmDFj2gU0kvKZqqXhZ3Nr+hd62oA5ubbTFa5YGscSZzW0+ukiWJ
ngqg7kOvDiRlM88fDHJZLuusZX1pI+0kbUWnQ2StwnSXxiOduLjiu59uKnOkgxo1IDKKpvKtiVJt
IzUucpcyET6hcgdNncNQ6+Ul8hvzJqfz/qVDxo1D2m09S3XEqUIP4xGd7e6l1ff7lE3VYTJUNUDU
pvoaiO7Pfhr1G5rPUNp1aGZ5HYm9HZNJfVz9mA9x39GCzTD0mw32DjXpVu+r+ddsKhl7X8U8NXUC
qMtg6/6e7V75oYuK5kx10V7W/Ixd5WAIK6puQHO7IO6JCV46QWogAp0vcunWrFuiJfPPsSnZ63T7
omri8Dgy1RPAnBXUl07VlaEhGQ+jQt9VhtveFhHaozJOjAeJ+Gq7zFicZed2V4qro91POnU7DaW2
J0L7m1E5boizr8f/qznu1o57EOsicwOSi0cP7wJ1oA0PhiaaYathtwo0WSmXDmgbyf/VctHGhEPR
ZBBpXxVQggc2cB7QZUlFc9iR6stYgsYVwdJJU7hTCG6aL8zj4YHRjP6YzgH4auoJKifJmwP4o8TJ
Hdb2oespE0ZIOJpUFOQHXXU6LGgO6obe7a6BgLorMUwRm/PYqfd9bBgDzR9a5EsCD1BEGtUjPkbQ
LbkYTLS4l2bDOEI9P5bmHPQVZuJSaVHVm4t90QvD2hqIK/qNq2aNByEJtje6xSF1jJQvqp2Xt/B9
OuQlqE+F93FrNHr3ZGGG8ssOwkpapXq31Kr9mCMFvumxW3/PaCDeuRNFTtDWFgIZkbDVJmH5viA7
zM8QHiMh6SoiPWb8TJdwx+ONmhfaraDtDk2hO9rPlDlv+3KYv8zFgsLDdOzxAUOZ+jWsi5ZdMtEr
5RqyQ0pE+rMeuukK403BrkaXj4Uyj78w2WeRX9RdcaTPqvKK2tHw2TYOTfK8OSe7b5wdO+MXlH1V
kJq5vMVkSNwkVm77gR9R3+o6DXs6CUJX1EA6P0eLkuHQra19FankSrTa6pK1o/lEcDTW5jmmxYmJ
8FahtfgXslDl5FTSvYKIkY8843jPer1ZLYpV0A96EzBaZJti4jOE3Sae/Ki0M9rfSiBa1PGGh5DJ
oTGv7NhI2fEpnSzzi1FFxvekZKubNiCqaS3ML0M5jL8GikseVRy2p7GZ6TDDTDURhtu5FzZJQveg
z27DNGMMN4Idb6AXk/jtJAn/bpTjZawa9lWSl+0/MpH/ion5v+Zvvcvs+mue1/+TSV1/ZWLuKcQp
yOx6x8U4b7gY418EpupAFqtCwHglXP7NxVjOvwjH0izXoI9olbL8h4sR/1I11YQXMXRIFwwoEKn/
w8U4hsafp+JdtRByaP8NFQMD+o5ht3BNsr2FuIUmEoKbz2/+VrdC4FQjEtLwyMCpkZUTVNHzTRVI
FiyyGpg0iyg8lIkBI7tUDSmQNlnlnepKj+9GdZ3UekELbxLRkDg4ESS1KKZTWLTdc5ZJ/QDR019b
Fjv2ycA6M07mdKiNPNqnaOaezESLvsrUWSsHM6PcLbnLO9jp3aEMw/C36qaav4pKT9qk5dscFET3
mjJGNajVyHoGM9IQkXfxNsGmYSFBsKjfg3CnTQKHy6lV+FSqhCLIjU72HGkNUtE2AFLGs42V/xRW
4/IVPfz4bFZu9RyOVn4C8NN/Zhjz6GifQkEjdZtdmGhmaeucW3J9HHVf1IP9KAmUDeKoNe4s9MAq
n0FL36lgxPsEcmbDn7aajYaAB2BfoU+4iPvqupxq5wHrkHnqhqbdz1VUmkFSTs2u6BUwzZLhEWm0
vtBH2Al7GFgbVjlqhgf5yRkwZFOwu0ht2wuRVgd4115BlTtjGUGEDcdkhjFVP4i/5zygPZJ4fHQw
lGWDwD3OzjwCqRVdUCOIvw0lldimsuRPbAAwjpRD7NVlod6QD8LHcdEQgtp6vJvTIjugYhlO/RQ9
4RlgIgNEDhj6BImCjqCxqYoe09bAUEvv+0S9ixx3Ves2u7CiZwwcYfIHygSuWN4o3CAT5hI/O229
mNS2rpp4BlYjfwa9PgGOWpcyN+mzA4MgX4U6WPauN8QpPbidVmwNMy8OVt3/NjrT8tqspx1zcIxw
kzahDyyr7JsFw7mG4P4K/CnfE2s1U3DlqPE1wDo1zjpZ6BdDRbCP4pqQaPPkUT5E3lyolACLJcad
I02WIcroNk9JvUgcqlI7yL95nDfoBWhOGykOaRU9fEK15P6UjiW+monNB7/+kYtv/WAZR2iV5dZN
ovRWG40WQ0ViXCLfBBZPNbKF69GMb7q67G5djbgjJWztIGTnQIBTTeeHTSlzISMXgq5bTuW8UHVT
My5q49rGqbbd12qMlV/UwVDIDlC06khz6cPDDOg71PgYZdIMGkNhwjRycW/V4AukSx1lqGNGimwN
NMXC2d+4NE0VoTo/d8OgeJPSEEPeLdN1XzbOQYyg8K2kE2e2Rces3wLWCLpx5QxOGMsC4qJPsm+Z
sZAOO0ZwbAS9VpsiB43Vlaw+ijxtL/pS74/toHZI80eI0YlisetJht2dtFWyMdS5mE+LwoXYrYlD
hwWjgbslLq+lKBKTqz+kVne/5GN72dZjSHyOzRxV0MF+1drh/LU3ciO/IJHnGbcrYQ6Fo95MJFht
+khz74t0KdEo2hQ/ESbIzogtQ+QJG2ii1dxxYnCJxwkQgnafTIPmCtb9wezbQC+YDFg6fUUb1ij7
upbbIQ+769wGOOvmmeqHwiUGDOkSz1MsaD2i1HAQETtvM2X8TqstytZ8n4PHbNtkpHx9dR7KYMTQ
iZ9lDB81CjxQhuo9fnnU+gk8YKgeHND8R6q72suFWiPG3mRQnvVpHNrA7Lp2FzL1hX7RqmjJup5a
YxmiRrfsOhr3Kx9HH2+jZ88RmN61QrgVSV15/+IgJi53qAJhDtjmJcNlr5R0ajT9S0dIzHhHVWal
bCFH3NvartzbpNW/oR+Qdyoc5U+1FdROtl3X2PhWI+mTh8gujbI2kn2YGZ76BHe3V3Vp03qyrvs1
EKxUeq/BAEbvZsq6jW+D/J7uyhAa0ROMWqN9TFO3GT3T0fo7Yg1ogXWqMTDZaHmmjft5N7VA6Iyz
+qGvmnVUshsmJER2MwitqZT9rUqCCM6cxKjMeqOKeBn3KwByBRpPITVFoxIQv8ZltHOpRrcvQpd7
VwOF9v6oYrsll44IsE04Okbv98tQ8yCHeDFJ85mONStlc51PMUxLbhDQaHcNbWam21N4hCDAUey4
ZO9aZrbpR7VW0LFsVqyOburmVyRspAUJiGaiBtMcVVqQGaGhsq1kpsldh/UYWxc8K+o2A7MC+UAU
CAJwXMQlJq7TUN8V2qLYeOVWDiFzWr0KMDuq990YQTU0Cm4gNoNZ+1CQqbkdHAQUmxavmGeYIurw
lhbar3JlMNRihInUifOx/faV5IAlczeG/o2o7APK1ltHr+7GMbHoOV4Jkmgq7Wv3lTZR7FcKZWVT
lpVX0WjI+lagJHtcWqcLlFkF9lyZmPyVlDHmYrxISYiEqpGG/mKUDtWZY+IOfNZhdbKV3+lXpide
OZ92ZX/i0Ip2+soIyZUbGrS635E3CYBvl4r5bKwsUpSHfKZIC3vAZEXLt7O0xbZZiSfFsvJLS8zu
3pn0564fqP9THRfmVyFCE2+lQQ+uQh8WTv69yCkYY9afcVG6TrpaUtJb4kXG0zgxTNGZzbi9smQl
FUgE6QJKkLFhqhORbiK+KdCJ/SDNBr6NfPn8uXhl4aZmiY7ZSs0lK0k3mzbNvFprHAanh7lZIig9
I0usmxpaetm5iCGgJxX2RVmpV5tx5QSdV3owG5ATe+XKGg56Z1EtV4zIX9pS3PXZWJ1mIqr8iYg3
irpfuUdZT+PWXAlJtbdK25tmustRzf7oX1nLGUx7P71ymQVsM2XQhWi+x6m+b18Zz/mV/cxXIjR/
5UQXhYZB45Upla+saffKoDo2pVyC9HyeuQcY+nRrrIwrWKiym1cW1qSPlXBlnGVDCx+Go5m76TiD
CDqr0V/qOK7JAujM+bqwElK3FJQsRIhAByd0q/qw0+YBNBTZIM4C9xQ6WkioNh81udLK0uhD/NeT
A+s8UCek0AMdGCsnnZPnEsz/8NSivyaiVzwarzR2R6HjoV657UT22n3pztSaZisBjmSDzVm70uLT
SpCHeZO9tCtpXmpl8+z2ZntBzyCcOhKi9Ap+HyVKkeZ+s5Lv0Kf6diY559aqUrq0rNSAR2FnlR4y
BcEC3szsEmPRwOT1SvB3zfgrntT+0SnTcU8wJkqABdzsOn3VB9hkAOxmWjs37HdaX+UJ0ikoQ0+g
m9I4jrjh1y1SeZhWyQHJl6YfrzKExCndIEzj+SldRQqUSBrPXTFT9r1KGDKc16dulTXYi5D7ZpU6
NBaDMmyOvbOM7GJahRDkq1WX5iqOQPxlbfm6WXSyaP3zrCGiUNmxH/VVWGFPHV7zVWyB2n06osxW
nrAM016yijLmVZ5hF6F1iJV8dRsj3nCyON4KlAEHij7hTCExD4NrUVA5WHDqFg3YDowqGkIJ5Q0V
jSrEKvq1eZEtoW4/9fS7BJgNwWpw6kaFFzohLJkqr7WJ5R+uk1B5e5A+uneEGpU4MPDvFzH+gDfO
NkrtggzSTjt3fpg4/W7ulKOJoSPK6J8Z+qNKjmMqm/w5DUO8p+od8p0dIcPxvG9XnUsSD2W3b2Tr
fo0SUR6k7ox+kswv+SqL6V4VMvgL5cPSKvOFk9f681wBdEhbX67wi5WerGT0AnU4XWuG1YUXSLdq
koHn6k7pa+WYohXyDXL9bio28vuyWbpgUnQb+mbGUJISfnqqeEOCrre1HZ3NLdDjwrL9RkB484+o
+m0G7pnUGqmgY6hilQ26KnkHH3oZ4qxwFFGXRJrWPzQcW621hQb6REr6ftzE5MkPxx3nIk5UBf9w
JhA2WoNq0Iiog8zKAj7laIf+OY//j0T8L3Jl3tzSD5rQm19N/x6F4I//WxEqnH8JS3Mdi0netGx1
NX79G4VwUITqDrYvG+KEv71NC1f/hawdZNRF8WlaOsFOuv4/QISiOf+C/SOrCN2cij9I/FdQxLmt
hwMY+GYMTeO3W91nZ1p/di2IN6VNSn1TfRltnORObUCRTNfsZCbrHmnylSDkM66aB/qfPbvXjm+u
1x9egVUX+8ZuAJ/MWZBBpFsW7gvsTmc9EXGnhCmKNkpido0VpPvomHrZxs4DzbM88xT54uqTI67w
yn8MDusRLQAgzls1wWI0LuE7+MXRKgMNK0dksA+GQ/3F8bFwbnVff/ysvefD2QmEwJqtupwXyl8+
9u+PVdPlSfsscDx9oV+trdr7LJpe7y+BHXmpX+yc4O9nZ7y31QnoDGMVjAPg8xTh1Dq7pSOGxqxS
2zFQd7M3B8JLtqqyWTbxUXiqp3v2iWHEN47yRPvDRX6QSNN85TDvzCsW5SukMqfP2tDOlPb//p2w
aIAFmYQEvXo53hi1UI30FoUSQzAe19+p8I0nulhvzE15MPfKTfPpVTi3hv1zFf5zxPN7TDT4yCDQ
4LjfwLRd0dy9DQ/DhlP2lVvLA4/3+n35ybU/8yb9n/MkQgw3Iyf6+rq9OU/CVxCIAgMHVHlesIFS
3aC9JG9yC8nkzVuJvmebBOzZPfMyvrb9v9/6s2q+fw6PZQA7pcFfwRffP2y9NVQTopaRw4/B9NBe
dvt+S3nvd3k07/5+LCC2s7eI58xQqRpwdIv1QzfP/DcI5iIVxGsI0GrJSQvSPndwWumJioEI+E1J
8hObv0b/orh5DGqljyJ9FqEoCEGj1NfJjylkGnSLI6NMv6qJFQEt7IDwm7UEFsNnoqX2QsBerNfi
iFep3rotMUXbOhZYgDfW6v+jiMcaxQvcQBPupbowT5vRaCQvraOQBmNUa3KK3rhtENWjslOIeFsI
xjKnrVIgMveSZsaMbDgZW2NMRJGmtVuSGDvnAnVqol6YltsLL7PzhQwKTO4ttoopxYXJCj5yJ0sS
GG+7unW+Mf+v1VW6FoSCCPFbChRIg196jRhaKwMTgBbvkMprURvOgUIGyTfNTo3BN61ODuidWgQ9
Qoox4ItB8mqs46IuO7skipVQ5ZeqzmilK2bUFejf0wj1hQyTaUbrkYdMc1MDPYjefboH8e21X4CL
9klXW0JHsa5PmDYztErfx1ClIKWWMM56OD4wapGK1WsiwP46Kg+qIA3uSEgviNIQmYLaBGu4xA+e
byOslMvtlBo/4kVcx1JL7+a6CfFzt2LyMpXybVtNmZRAS+2rxSaBLM0wqWql3ix+ZjnmV6sk9v46
glRhXVemdoN8E9Y6pCOCXRwKFZBCJ/PgJCuSEhrRE3xMJq7ISS7JLYXITnoKp4sijl31ZjSqKctv
GHTYj9+6KvqRy57ONHIXMpXN6sYc0a/gBzAPwDuJdeFYiVyoA0WB+GiPSfSQRGrePoxtE1DzK9TL
RjjSPi5VbCm3MIZRuuYpU61UEBcNhSSJWL0crazSxDcj6lRiT8PC+E4LAN3bbTz+lCAVt6WtT/He
TNIxvC8GV79ORsX90md1wYctHUrru8wTVPAkumnLnpFZQjIbVX8sIjfcEamQXpqVbL8SZvuNqm86
OIYxs3wU6P2XBOG18XvAEMd8RPyJaZJnVJNm0FmduwsFfud7iwCB+cs0dpo4TsImt9JMCmZ+JYX5
jS4HVTHRaowEwcIBEoiBBSrSA7NqvpnmkLjXwI91tS8Ij73iwzV/F+6ikxJRZYJ4otnS+m2Zi8YM
RDm4q8+aACs23w6BeqXs4zzxRyNKhS9GmwwTWAir25OfkGS3bj6a0ieSjxRxDcGUdSGQaHDt1804
CQ5EHVSyvhhzVWmPapsIx6vsSFsuZvS8e0sDjqe30S4P7eIySIDrDfIep7TVXDjlTId9o1jZfCla
NIZHQnHJg4kEQAgREKU0HudIn63tzE7oPkzGOd3B3Zv5D7JXWyKA+8wdDjwJWnbXhAggNiYUiXIg
cSN6UNI4AoFJKxPl4qIxPcc6KYMHG/XUfJ0TwR9CtZD+sNe1WoEIcZNUP9WuIlmxBnhlLy7XvPEo
VTRWo2GUE+lQheZG+C1scHQZa337c6yqkHJl3QyvlYLk5H3okAxz0JrConfIjqXud22VPWKSV/KT
bqZ2e92Qtl0fQLum6NZorKW/Qwc2fE1mmXoD4GK5y4gLRxaujtCpCAozHBfyEgGnY5wKJK1bY2BI
PU2pWtHRNqWTRoenPeAAAL6jxoIsoxD4FrPLvA0tTTd2iotqmSV8jLqnsQprRsGh0HPfMdalNtHr
MYhNIhnwzzDZqCRo0lFROsZIifI0hWAwvDvjb5B2IG61nEwFpxAaHx8ZhYNhiP5l6lgUS49+Z2ml
sEnQadUWeTNvnSp1LkNLqLjdFK0IeH6sB5559LZ0yNuPqtk3X0u8AAFi7A7SS1Wpcx7La7dJZ4NO
GHd6kGNiPhishVunh13zmUVZqGLkgMQq4o3MtQ2JymqyYwZt7aPd0wfsWdOYsHFrCJL3UOYzIppl
vjy4UZXtwrojtCpEJsefIOsk2XDbvvTYnUwvQkpsPhrpDLPgWMjWqorllVJvuDO0g0OnRifHnFp5
qqXNLdMpJEz22dLFw7OdKebPRqtNHLR4lhPSC+OoosgD1k6Yt8QqGJZfamr/Ikk8SL2+zsvYr2l6
bfcNQRhfopQIDOqipQpUsnSlkvIRNRd5khZphpuOSBK6ZEoD1j4p9BiyApc/mUBLvvyueCAetQjU
0BP8miAJDam2PsuPJEREydrrJesMKDR9oSQFp2msYnchA5QFwTBnzxQ4fiEQzFPrIibZCCsBspem
WP3AqTYR47RAQEy7YajG5kaAYdnHxOVl3Q0wSwCzdd+O6PBaye60ReAqyEe9ZNm3DiTLiJcCAZC4
IqBCyK0ry3o4WWGlN19DiFLNB46Q2abCQHWQdWVdIsasSHZvUAJspdW4B3YnzfViTs0aOKM7uMWM
cdY8/r+Bv9o0U8rW+FKBQsN2xvVo7SpADyJppBGn19m0jDWoJB/Jq1IjOE2U0EH72mmq2AM6lMpN
WybLsG8RsD24oVFUAFRkTngCA8vNkmL63sRKRhCsMKqYYAre5p/9lFftFhqXSOi2UuyU7NFcvcnx
A4yXBZpTFSVWpRtHA51Ee+rpH7o3Qd/lYWxQvpZxR0Y/8QdEeyxGxT1PYKHCoInSBF1Gakf30A/T
zVDaOXEZKOv8RZPkBqVN02ZbXGhL+i2PlHC4bquOCJ+wwxBzy4zBKx7bPQrcnm8nX+MaPB2NGyD6
QrbOWvRARH4PVMrn6FatZG/vmlxYJBtrESEaBBi5MgBWb+lHiZsFhbWOWSa9AHis8t08aWDKddLa
l6SMhAOBUW1DsA8ZCdWGCTUn02/p7OZZWEYngqUcitGXoxM/GElbEgKVG/RYFtBfKl4eIna+Tuxk
foIXtvoxUkciY7vCtGMwVG3UvKyVTVJ4epuo7cFWzFl+JYTYwKSe48bvB9Enz9gVNdevBl3qiAZr
81C2tIY0i2LSZVCl84ubKrhIphUHU8aYdLNN2ze/FakVlRcrE58PR7OIFFEQ+VLIpCg35Jdp4Ytr
xhO8UpSNT7XpmsWDQzS0Y+0GdSiV71wINJNfkMnL1DxhbIt6g6utphi9GqybSAOiPpIvZMO04M15
Ni6enKylgVGNu3E4oPJMtF0jAeAOzFuhsevJPtsMMzv132q1Oj5zKgHssJTM8sSV6+CU6jKiGJt7
19yk7WCqzw5MdrKZp0Rzn3S8Qu3GzPMo+t2HwNIXxB03BaYhQ1G/l3kqdaI4MzMNynppkguC+VC1
tnHPnoVtdwbkDaTgjtCrpYR38evG1BPC8JtY034pkoKSe36q6FF/Wq3uUiKiL8MvSNpYJ0q1gNy2
mSrX39zJK4qmB7xwjaiUkrDUvhMsPY0SB2ib4JXJm6i68jAnsznw9JeGYn/NdKdPj5klSChUil2f
Gs+1aZX15YDVpL4pKLysLpUmVYbQd5pmXlovHhkvhEf256IdG4qw2ltVW1k2UnazPDoUrdFrz01r
F4QshZHZGbsWaEX1rVBW0zX2hYhPQcsDgAB+DQ6/h6Mv8h/JVCfTrh+JWLly0175UjPDYzrhStuq
6mMvGTHMTAqgvnmRtH1iTH7MmljWbODZLfNGmqmBRjNmyiMTOUNCaWm0vtSNuiZVd4Rv80FuCDSH
DQSwLVTZE9BWNGSfb8KFEB3wTM0mtqHFjiC0jlbCoeN0qAqt4k6gghQVBgzIc8JdbXI2Efvp7tjt
YNAIQms0bcnKzdJTRJ56dmYagAcoAiF7iVMUVachD46Ltlp/gsuP6HO+8mhA0TcSHDG1VdLulKxP
yGYhBAsxHo7ULgKiINcG1bVcc4jizei2xbIjecEwv0XAsbRK1VaaUrXc6rV1Ikolsh+z0eU534T2
WBFaNAyGk9K8IxcxWNR7mDPJfgufSUcSnWarrNAEewmvKmcZcDWYmiKXzwg4OBq97YibsDotwOb2
E7t+zd0wrKrOhVprSf3DJAg9P4aAcvAoVYoRg+2r4lQaP5oNHYywWrnR7zGkX+dhHChq94ihi+pN
ola98lD20xIFYZM7pu9MsNgditdaaMw9tsCdqs5Us8AL6D3VOoGSlPaQ76ifUZyNARvX6PTMpom2
irOZhH9mtRvZqO8ZK2d7m8kRTzG+KX3u1E3eZgKuN2Uhyi5Spmc5MSUn5L0GqjssSRlwEg0VXH8H
A/6Ae4g1uopZeBU1ASa+Bx5maeCTIfsjWBGk+m4MFj89wqXtFA81jSf3yZXqY8u6dH3lE3BbW0GN
t2geSTAc24JUZOK2THGGH8qIiCZbA/RY0bz+DhYrJ/WRlJwNtjlvCYojMW9Qr/kn2P2Kb7w9rg3s
AVCrk8sI2KOt8rO3Iq667oibk/0QwH7wWrMZQuuMzIL+LXPEZK+x6NSfHPMDXvv+oORWvD8oliiT
txg4sQ2gbLZpkHGlPbFBKrwrzI3y8MmNBWl+e5IOaQZrrpKj0q7O/T0P94aaJ1k34Xgj2OHik6nz
JfViz94Zwfz4GX71nqegXeXsYGcBBSo0N99a7mSm/KwrxknKjv5+Pq9g8pub9uEQZ6BVEgu+GeIV
IevQGHvia8+zKjy5TR6tXXxh3dHtHRje8EN/ynbj7d8P/8cTJH1hxf0JtjxP1lGW1h24gUNgr8mh
31CTfHJ+58/HP+cH+EdRKbEmrGvvn49i0LNV3AACeDt7FaBnnAYU1Fk7sU23FsWdnx1wzUj5cEHf
HHD9728Qz0raud1LDpgcJn2jLoH0SHn0UX6YIDzITkC6cz+ZcPf47qepZCuW/bejn2HdhNLWSrue
LgkEwXSPD4RvwOk5v3AuukDfdh46nBuUXui1/34nzxadD9f57FGNp96sLGdg0SlG7BJJQPHRJiqW
zxDdM5D1w3HOnlfGw0qp+/V+UqZO6+LeObCnO+TbT4mKP54RS5ogG0SgUD27lK1RDnKecKyYu+5C
DRiC+bwJjtjtuyBqLiexSQIVyeWnBQJ/PLKLxBOShDnvHKrHAWV2qhxfUWvHs7bZFgsY+jPS0bFW
bHB4+bZfk7b82Qp+Tkv8c3XfHFl///DKhY8/KgSw8m2h+yOTUCCvSYMgQRsCyl8JGuXms1Xu06Oe
fSylnc4V1P1KTTCB+Yen5dH1ntuL0j8WkDB/f1D/eDQBkwj/ZKlMx2f3FalamE01V1fd1UFH9NWh
3aU77WrT+8VPw+t29uGTI/5pSVi5LuoCbd38QK+l/Casf1xVc1fQRgjaviFD8Wk9LLZ3Ntk+Fheu
rK9Zn+xD9PW1O18PbL6Kuqk7ZIOd9weQOCrkYHHoYVsvnhpwP/3mBJY+eYeO4iufKLB7nKMegbIz
Hh+/24V3NGMG8sbxZs8dvc/u9h+WfEfVbUO3XGCpDw93bOZOh4pvRBZKFJNz2xblJ0vROdW1PsXv
DnH2FFc6va4ufFcwMwU/IG32gaOWJ3HQdrRV4XH02uuCgIzgU1rvD8vvuyOfPclZ0ZNLvp4c5CZ+
ISDmDaHG312vymET/P4CqOh62Cn+8h1t+98fs88u7Prf33x4UOU4AFg81zE1PeSMBamsP1l9PxyC
nY8GPW2xvXR5lM8WX5AnR+IW4t6NFqryzPv0gf3jEQSJAabNQ4JI4P1JpM6wzG7NUlA6aBNREBZy
//fL9JqB+e6VWE/izSHOvlSaGdIOUXGI5NAd1NzXvZTE3E16qneOjzy231U/rd/NsfniVpvo8ZOj
fzxBXSB/UBG3oj75sBbQfmM3rvO61ukkrVDLs68ZCiAG6B1inzXeZ7ftJ6f84XvCjhyHBVfTZjYg
EO/9RY1cjSDjjttWKD/C9MZFelap3z45sQ8HcYhj18iuxb+hI+U4u3OqXtIqMS7roz9+DTMwjo12
QuN9qOE2vGZDXEPxQ/E/O7fXn/vudp4d9+x2mgT7OylZlZjmfkz2ddQRV9G92MP30r7ql0PpPM4Z
4RXtnSNuxHQ/mT9MYR/gU5ai+uT10M90FA4TnxCmylYWCYdmuGev/xIhHmPu4/3wzaP7Tb0cfyUv
7KUVP/SNO/L6nI2n+yrxFx6tye6vcd/+l+KRf/8KNiGwZI048P3v73VDlI9thdwG5zK50fzxUjIO
oSkefQLST66vJZ8sOx9XWwYhV0fWA74u0FKtD8abdWeA5O7blJNm3CRdwzdpwd2smhXiqMiiDtxd
va2YNylr/uSR+/AurUdenzeh416CR35/5Eltckk/IMP1tbwBLtvGjNjU1w9cZ8tDVuDXn7xJHzcP
Z4c8+7TMXUVEvUPnDhhvrQTdob+Ng9CPLsSq1d5Qugjo7326F11/7NlD/u5Mzx4sBlHdiNp5vash
oVgbPuPbYu/wYi2x1+w+O94f3uV3h1sv/JtbilrUot2Cw8UCXWx+qZbX6fLr73fv480DLUCUg86a
PD80MO+PERvSMEF2cDzA1uVr9/Vnj8d6Ud5fNNT75CGzgwbW+jD6KV0PUTBRSLuKP0yv2s6/hv06
qus+xgQ0058d8A+n5JB8wbvHOdn0r70/JdlGtNz1HLANJr+6KXxK5627wRt9lcKPTeE5bOO9v1/G
j7eKMETmBPAWhx3e+WXEeaxjaynRPPQB6TVeJA6dtD87sw87WOf9Uc4XWZy1SE8w5QxbtznE+3aX
e2R84FFhJ5lvCBDxnO28ZzswfTZYngvGOC0WUgYhQp8dlQ/Y2VvuuP+btOvacRxJtl9EgN680ksq
lVHZ7hei2tF7z6+/J9V7Z6Qkr7J7L7CLnUUBE8pkZkRkxIlzapDJZOFyLmdVsZ3vQffhIY3DfNUx
tUObheShC2iwqII/FhNIEAlWiCO//o510xqplmcLvmP9hnJxt8uRQzbvoKOaUbwrHyE2glqmd/tL
rk/PtVXq0vVynBYCJtWcUf/IlK8xZo5vGyAf6fo+XBugjucYxRog4jCA+p3VSeEdL2DWDyPQevwq
QpVLjV9uG1wXX3AHUIPlcQ11JI7062POefC+Qc7OAeHFYMe+cOAcjEX2ruySGSuLlX+vj+mVPYFK
dAqJywKhrxanVp4EwIvun8fmwFjTeheJDTzLNSRVhkaXBUAf1oO6ADbIGwl8mB0675hGqy3VCh1M
sUMTYbDU7xy29kexrzxmCBJXn/H6B1B3cVJLpQ4A63bkJ3BOmf0xetBtBTWQ6Tj7LPeycRdgTQEn
BJjlDdR1qbuAVkrQtbkEdGbntcjq9rKT2am3gMEB0j4m3stP1dPop6w8efNTXtilbgOw+Gj2gFnH
gQTPZOOpqD+hz2qVP5vSBn8C6ndgiihMKG6zj9FGlNeAu4UXkHCACS752gFEHdpajRLxzvB9cXmn
ewa1DlLZO90wIdyIMiy4PkzW4d2yCjgsj2FqIJwBTKfuJ97MPV8KHY+HCbTOQC3o9l7XmYYV7gCS
m23dT597xnFehw9N0w286TASjvhBr7STBw55rIpuyAx+B8xDPcYZwwuQL3Xtdq5NkPN8kUzooHuB
vhAYlArQThjzV0UaGY6N7rbAYSMyYMaHVwwevU+FOqSRFgBoQUwQtRBAAWMrkN3JFmzlPXQMoPEc
CcC6xkV7njz+n6EExboo6/N6/ROo8xpGpRYaIDJyivm5jNBc7F+k5iuGVFhrXW0nRDuhOQEANf4D
jDqVNyWVbszQ3hTgf8Y3pILzfWLnVm0n9+FgwYl/m32dkWOc/ebVJ6RsUi5HUOIFbUssDvRI+97T
d6C1Mfud6LNi4DrYU5ao50sq1wGmq4DrmL6Pb9WP7D/gcJD/ge3PCm3WZ2MZlKmQkTSlDiIgjne0
5+xFB0EGLKIMAIYTJG0o7trMa74KINdLlCnnYiyTKEQFNhODVtZ0BxWu1AKOs/Qq1JWJewF/CWQW
nQyy7szMfv1ao6xTtzHhVBmdYRwfMMpUO/ktP0EVam+c+N3sosvzBIVK0Yxt/XQ7bJLvduMEydQN
HYDvzIE5FJBANjtSQsecoMte3ubeKuhAwn2ibk93eyDmWwVhjNXx4eSIQWGL3Pda/cyTrwmotQ3p
+faq1o4HPVYQVuAuQroV5qjLGCUo1IeQyMbFML4vdu8Fj90usjIbDKufJCuG3vqniGEC9ZSzIuTK
daO5ixoZEmNweoCvlLoqBXBicbqQk9s4AYJja6HOuQOntVUXKMydO6Bcxzy/ZNaG+pSwKwFcjtot
ZiroPQ4lTplyCZ9ytFDBCjwc3xod5hjTI+DkdxLQdJuARqNFkWl+5CUoagHuif97e+83l3/xM4hD
vggromgMypyBS1EhgL7CMAf0tPKWtcus1VJfGBlRAoZirDa7E1zZWQ78TvMErKiCN1IYa1r7dkg9
45ejSIdCGk9PhYA0LATBN46TVEJYtY+/gtY1Mm/v24bHuzZCfsTFxgUFuAV4DAE4nL+4+l7xFx8C
H3ejjev/GmPeiRE9NheF1EJC/i/Jq/GbuQZsuRyxKLC8exAf/jWM/OftNa272AZyUx74TlUWMNtH
PzRAgC7OYC4DvsxBSZUAZxYXHAd+9W3szXSHZDzBEGZkqeiAcrZhR3uEElYBfl1Zvv4V9POjz7Op
kSX8CtLHGj91BbejPXGQTbOGb8L9ZAFOB+J2CBS9xhj2dm5vwjpVJ+aBixKAOcHzlUgxXH3YoOOl
GGfIkZ7Rx9nxewMJc+sZjnasI0SzxPkDsAlx3NeOnRjFwCZGqzCBQqcjTQbI3IQp6POa8RwC9b+P
0t8DpBbN/oHbBaxVrhrA51X+a5Bye+CxKEYZED+UA0C+58ZPsSftC4f3ld3t/VxldNeGVpmB0mpT
JWI7FQMS24t+VBbwl0X1y5LyjHu//el0kCChaovRQzonkJRekAcgkbEowU2+S36CCFLby17ak4yg
8hQorzLu5falIbpq+H6AVtKXRo5C1IklDU8sN7+fVTM+lE8DSvYpZuB4F4TZ413ik2bz8AXFK4+Z
em24VhUJ+//ap6+LJkMxF34QD1nP+Cjcye/MzkkfgdiFa2WtdiNU46BeWKNux1RMGGnq9PO7HaxK
mr/cATxgy3YtmsNemFEh7z8EQDOCU+Qw7+aWEyQTllBlE1A3oIvkY1ulwQA8IoImhs5P/TEgKKUH
lCHR+A0BRWFm0lu7q6L4gjYA0P8ov1x7g7zRsmGuzxaLXXkCh8VROy5oxDTowrCS2nNkot0A4Ds6
sBKIyavOIIbveeDj2wWdjwEdNfByeXDGXo5ZP8HWPeFZ9RRXcAWbVK755+AZL9rANbzSbjzw/fuy
P/q6U/xkffaNLAHL/+d3KVR6L/WKKEATDo1vcFwvhl+AM2ao3NuegmWE2uqZLxRt4koeCMrnRv6E
TpbJDS+3bWyG7cuVkO99Ebb5fgSxbQP2luIuPeWox7i1J/8QvOABvCeVR0Yob1skmc2NT0o/qvmi
U6G1jgOUzFUHRsUpctqpv+Ogc9cY6UvXzyzXvrmPgBCi6IL+IebEr5eYy0oYJ78vCXItT3Ah+uDn
1gIImmBxv5BFun9fZ4KXx338xyaVRspJM4GsCKss7oTSTP381KKOZ1jq8wLcW/souooF98uILQI5
EqvNRR9alFCugAckYfXia84dBlFqEWZJqlDfC766Iy8i+cCuZm25HtKYxEy5LGDmmgqYPbQzwX6M
gAlG248KvJ4Yp2J8OXHrrFzYMKhr1kOxXBxbLKdxl48CbKcfFVBDeBegfgW1GXTI3Ni6A101CjDF
KbVjG2+EdleiMVgfZu/2wd04RoC8QAcPEAKENbolMnKFhmnOccHQVeks8bs2a1YCWqbbVrZi9pUZ
uiiStPkEQhzyCYFwFVxMrbVH477mTMFLchtkm/p7imcP6OIYljd2m2B6wMsIKSwR6pfXh0dSMbLW
jdDnBQsXyP4wQYAXZ2QvoekRhO+0gCeg+DrAz7Nitrhxbq9MU9eli0bMFpMHbwSJHqEcTpA2Rw08
bzjPCDogmyA4sMeYBBiY432ZNS5oZHRPFVCdUqVfS1W9xZi0dNDHAkxACIcDZkf8eR4OcDdOPRm/
bm8V8/eSrby4Z9oEktocaQG2SvfQmbalxwz9q8KGJIcFJaEnQDTN2BP24JcGAIu1X+sOCDK6y09F
HRIQgWW5gvlLNG51T3QIxKS2g4cz04HFsrZx06+MUTddx2CZnC6gjVUwxQaRX7PCbDfr2G/kFZdG
6Ksua9AR5iSsSPbS1h0AniMFM+Or+DEHSFRZruX/uGb/HHaDCq7Qq5YgcdMggr/pXh6azUsL9Jxu
TyfpHsTqI6iMfd6XJYaHJgeZctBXy6TCrZbHE+QPKxycobGaNvQXPQcB5mMRsshotiL7lSkqFkjJ
OFU9qIxxRgVXtYCa4UxIVTwFADFAhRHA4dPtW7HuNJxPJUDROhpYPFoc17dClPEJMwnuukXlCK3q
HwTD0AET2CwoIaNQtmP2xrePzb8mydm9uIhtNakGZgPgLfE4FR3J5+4JrlQ160dIgDA+Hjno64/3
rzHKQYKWdBaSFsaEYlnMdBHegkl97qPpVIMNngcDVDTJfppLlcnYWbJztyxT/rGQMjAQFNhZcJy6
065GTY6z+Id6B94ocJtoDO3f7Rv/70Ip95YIkR4MnIwcLYaalKZD4qWbRkZ039xNtMPQCgdgFvQ8
1KcD1Q2Gu2EEQGhcd1K7FRx0A/3be0evxUDlAhVUErAV9N7p5+A051qeKCRsc0NtKhGmu1QOMe22
lZVHPpsBpgD0OuBdWa1GWoaAqzCues68yKQDgeHmd6hGI89jrWmV59HWyLW4OPZzGkISZ4YbIbM4
yl3xHHugDduPOyQ+3xgro9MCYguALwUgY5QOwWN0bQsnPg3BdYJUlnOLnWQLh+GQPBCgRvJp7JVj
e/e7BsSqWq4c2NmwBDIbEPughkFXhMcY87RTuCyO4Wtgr/QMd/DnLwlSPxuyPMcwMlnF31Wp7WwS
RNY4MgZq0HTtQku4PsY8MSmYTJi/s+XX9lf2MuziveGoz9kn2vCjHX5ZjmCaZIUkQnt9dcmJ8TPA
RwDhlADKqOuNhrYsZwAN8/ujypg1wsx8bGXPwTm2i3YC1519cvtylxwac0BTB3KJh8wqGc1b1u+g
nI2o9rOYVwURsPKhKQKKNxb4hmWBOlIGWA3BXwELQ/rKD4d2YIDx6ShL7ySVHhlq18jgleVBYc23
h05pIzvsNf0jlTE2aYIJO3y6fUnIp7n0z2eDAgiBQAkl6KDquf50mcTPLcShJ4cT3mL5EAcnUf28
bWLTw4A24B8bVHTVlJyboxLHg/OLnYycDw0SW9iHFjJNdoa5+YkurJG/X3gYRYUkCgQfeKd0ih2H
JywmNlIn9Rpn+bW8QdV1z4Z80lHuvIsi+l3otkvYR+oCCCmkTvhwmBARksdgbxz6o3ZKd4aHid/a
nA+sG7cq3tEGqZMOXlNoEEw4h6AVh5itF76SwYnYmiwIj9rkn1U8JXUgJ7gdy9dIm2fmYrXUJVC7
UQzB0oBL4HIP6r76ASLlfX+cDvIXgibMfNQJbO01fsFXPpW7wskfQkx1inso2XnJHpOWDhk2CV3Z
Z8WX9ccnwsUEZWWAVA9o2OuPXw8g9ZbbfnL64VUqPpIpY4TLTQMIkiju40G9at6A5xtkzdk8OV2W
WBq4rCEefPu6rHcXS7iwQLmAQRHKHGy3wIHqkFaMnitM6EoT49pvLUNDdwgAePS/cWiv96ktcnGq
DRiptB9cr1nVxMr8tpZhkKIVJiMgsUAHJGOSC+jWdJOj8l46H8vpOZEY7p7Owwweb34RoFnCnQjg
GXUOW5BIYcq8Jreu2wl+DBY1ARAB1pla+2RiRgb6SQGYH7xt13vVa6PYCBL2qubB6h4AuQ+Jrqz/
nkBQ8PanP1dirr0xTElnOkgU4TAofW1KzNRqgu7lhJuV3oOIz22/Dg8Z4CzAlGpP7Q6tgNe8s0L3
P5LtkPgIf5aPv01c0oyuXkDnvbywTJ06dRgMMCbjcwEuxFvQq7ek9+CRQ9lPB8QLVAKzz/IjG2mS
AJA6JjCIJjp4LKmNjfkk4TgFG2uAbMQJ/e4BjwNnfuC/d2/zjv0hN5LPa4NUsCuREYLOGIvEHBTx
mt1BeyVEixMGkFinZuOGXS2OumFaDj2meGomZ5HRr4JWrMEq6219MyCrkXuBMFDmRZGKOjzRYq6I
s1NRS2lPtUVGGwRv2Y+2YmXo6KoO43yu4xyZ8hbARopLje4RtSj0lCH+pSq/p2mhT6V9IyYhzYS2
zUIG9lg1943c4doi2eaLaA6itEFoyRqLUHmDzpUfj7PHNWDI1kDzG2EWW2okS+75YwxHYKSRJw+D
fXvZ5NZRt/Jq1dQ+h9BrkEHdhBwpLc1yyqxFRLe8AsnR5zJ+uW1r49hc2aICex/Bn/JYl8O1LwF/
UBOWX151OXHTryxQPqZBtVLNB1gweox6yhamGjCfMvnBXW+j6AcoqSPscWZJ3SN8GJ/a978ty51/
AYYdCV0AhHToTpwQjZ0RqbgaIGS2StSsCu2vZx2IDYx3ySgHy6pK9Hiuzk1X95UktOLoSA+Li04b
xqIbv/rV24BCARQcv9/+bBuh6Moc5VnkKQ2gABwj8XH0/W84F6nCMZuYLDvUBYwhcYk8HtNMHQaq
uBCohsKNXOiwv+VecQggowMgOXjILVDAuCyHvXl0gOvSMbsrAvJNx/Ra4SKJ13WMlgGDnJAqP6F8
UPz6a/eYP5HB6OnUOdl9/SPjfdGuvP6vR5zId0UMRvUFCDOcY7JBF/4ASP0YrGL4rpgRlqzyvke1
VbbVLx0qZxj+gYg1EyK4kcnAJGBtACBhnI0Oyii8JDOUHuD0FAXsV9K7FoDcky/rt9tnaCs86ZqE
2TGwpSItI5TPl2tT9TyUQcyCcjV6YKDSsJKH2Mt3ZFqsZaROm3710ha1j0SpKa4C2Mp2xSMkUVD9
l9EqqR+rPduLkx9OO1Ayu4pymYqha406tXqaoumsZEj6wZyhQxQn6y2pf4ty0Qq4HZcx2WbI7b5l
kIoaeswlsT7BIBlpLZ9IkFIfJJRyk73KSNc3skOS4sKnIoEhU0fXH62qR7DIljKcqCB6g5aZvTY4
QvWrNhpGGNr8ZpemqG/GD0mg9rpGaBB4KzyQ0XUCdAbbm1MdmWMVW1GPYDnRJJWBZlKoqJcO3NIH
DRRfMHAw4JmuRSZ5vZNWg/yyYLCwlkzoKXn8IfJuXwSWZSoGthx0vGMSb+s+Ok2VAcrCFJAcDWLs
0H2BZOn8t0OixKtcrpX8oguvAk5GwBozIue6J9GCTHOpL91+xnuC9+FK328vcPPMXGwtdWb0Fnru
2aii7ad8SMmTuqAQgoe8Dg6u24bONWL6IlwujDoysQ6tzjZCwiYDbjLCV6bW6M53os88LltX7sIS
TbLEqSPk2CLU2mUvRDsxcYUG1QjdzPzZbwrr9rpExg7SjCDJkHYYxEnPjCBO66tPFV4QGHcwlwOE
gP3lEP4kvRTMiLi1PTjZqdpHKDwMbFgR8V03dlilIn8TxXwh6RFZNwglNBeVR8vA8LqVnDIfnSOb
ydfBskh507QDLXCh4fQMH9J3fQ/RKRR+ln2DOW+7QdhnpWtb74zL26FS3jTIeynUEoR9UrdRRBOv
X1Clyyjk5j+MPUHHM+EgW2nw5WminE+VhG2RFQjz2NW3xa6A7cmtFLOGQK42JDFlr3JzW2ETTyqg
xzEpe+0DQKk4FimPmPGfrqPfvQv3MzAovB8dQ5fVT9325hf2qIOTq0Yf9SQokmg/vID2Dnhx/QE8
XQCHlwyPs/0NL6xRh0aLmwbKa7A2WssHaqP72ImP4bG2Na9wuMfsiZmqbjoElH4gK4KWAEpl1/vJ
A1Zd5hVSYshE2BKwhRBUxhx6/cgfWLY2T8uFKSpgxGVa9BBtHB0R+nNQVTX1ZrBue5xV2x0oauhf
IL3F6J+kgT77ejlNFvPR0J2Dr/Ah/gLaDM9tHqbuNCgGQKp5Akjzr7vEtFUqUiSQvJsgiI1I8YS7
4JSe5qQ7NHLO7Disx/YKHEJbo6IFBANkYLZhTYF07w6s2vcL4LciUCIEAaZ8LTQbfu2g7XN7xtum
8v7LX4AhAkOC7AhIT6hd1ls5mTXs8uAiefuifJT3AKm4JeiISKEGor2uevjSOKNd2vyh/Mb4yOTO
XTtzfGR00ci8ISiC6JfpuFR9GPTIeaTQaYggBOJlDOHCt9kmt5JZxl8fXGIPD2GImxhErOV6uXk1
diIyVUIvRboVy53iJ25K5ht3xYnAnFkW13HzyiAN/wQZ/8hD2gC8CVJpNvkimA3EoYK6/VWCE5ix
m2uPem2M8qhZF4xtH8KY6KFL4BYPHKCLxlEm6N5j8so6PJtrwywgqph4HK5q2rGGURK5R8yAsp6p
Jl4v2lH+Hsu728taPwexKhQWME2FmWdtVQPDmOyslzHiRNPY0xKZCaibpf74/7NCxdyqb9oU3nN0
6hAE7LKPOVgU6RnnffP4oW6uCDwm+1fcO6POl7E2IouawVIgpXve+Hp7FSwD5L5d5NWNXM4ieNTB
XiQjJdRdjmtZfnnzkF2sgfz9wkTBl3zayQhs8Vt8T8CqiR17XWQNDm+LPmqgjPcea0nUh0lLqcpz
AfaC9puefSrl6faWraCjZyd8sSAqbpaBKi1tidcPyNFeIqs/1ma2A1B7p/8UTJLAT1Z719qoiAKn
F9/xLgED124O+N5/UakjZ/3fA0IF1rzIQBUZYLHSjKrHRxP+ur3YzbtEeNhEA2MAAF9df7ypBrU1
pyBHSPRXcXjg5e/69HbbBHGhK5d+YYKKoNkEVu1WhQnyLpF8IrXDoQnJSkG284MLO5Qrn7muTcH8
/rt4o7nKu4FnJOj+oeRU3KuuDGGSA6sgt5HVof2FaQYBU1QKElfq8Fcln4tFnpCyI74RZgmEd4Kn
XEAFUjiJU3jS4+3d3Mhagd6EFrSOCU8Aa+g0SIUGrdoIeHzwewjIkozEsMo7zMYQBBQbL7p12wDy
x2QlqEpBdUIdkKgVi1FtscBuCJTY7YK4+gzCvlQZsYqcAvqUXNqhTgmGD408X1KU3TnZwqy5qYt3
iVJaDfzWIlcmyKcZFjda+KJwaZI6MEIQdBUItVGHD+3SlxEi8xOIM2RAlwef1FHF3dKYhgfcdHPq
mFXNjWrjlf1zsffCccbJNOZJyRGiYA2Aociqj4WveZITu8xqIz2jRnzaxVppxFxuNKgpF7CV7FAc
ABqKzMtz3h/MyzMOzHlY92JVxhw04hjhKdCkrjqiihoRxKETesp9z7m8u3w2R1arbzUBfF6egAFg
UADKyD4oly2Nc9KFOj5ldjfYzc5w1T2oFnwyOzbsxcfajj5bMLLqboSJQ95r8c5zGPdyHQYJKwV+
CC6mgAlo6jRBIhJFpRSeunV4C+CrEhS7g0molkDdPhzZUxTrG3NlUKMmHPQJzNZVVKKXOnPQQDqU
1UsvuUHxtU4OXfN6e3nrOEHwSRDKA7CN1zFsfR0n1EAJkmrE6kre66bSl+ZdBfWb20bW+SNh5gFa
D91NoHhWKDbgm/s2hhF+L3UVND2+TO3PuWbUGllWyN8vDiiaRKUiGgl6KA0oI/PXRIEMTmTPMmM1
K2ID40w09O9yKNeZTaPcdTqSOzKBppUYfTVA/gG5b/VlQMYA5cT3EJILz8zLvrlC5MWYWcAcLDzn
9QpzScmKIsHJyM0ZaoKYenkCQAkPSMz72vmX/GE0mZ1psphr/41v969N+l1ToN1XtjVsli0Qv7wJ
fnxlPnLCTgIF2O1jsnHbr21Rz5pQqapymmHLeE7uwlMPYuncCffyK6QbB590USSMTvzqH2J79CFx
jVFRViN+I0m8/g1UYl0UYSCB5Qxx0Vb3IZTxrPqkHART82MHtesIP0L/iD0ZHL6fTuZwOxCuWdXP
6Tj6HANyvZGE4DF0JkAg486g67n+3nwONV1IChHXAz60H10FksXAJmqGEPnubeV1PpSMw73lDy5N
UpcoEWY1L0qYjAre5AcIPHcPGtc6t7/0BkDlemXUFVJDZcy7GldIfAohgPEdBWbMycRe+x3EyOB4
cFmRZOVUVfAWAtJhYDwN6Q59daahkQM+xrrk0F3aATIsPZ6XvFVAr7iSIe3XFjZjjeQ2Xt0cmFTP
1BUy6LVXPV3oyEnQSkHs4vfLl9zsMKwKTMDPE4epv9yCHAhyfyR3RA6TWZRcBS1im3BaobGKNJYG
n+ZRXs9VmpESIW8lP0Yv2IGJ3ap33B6CIuxq2urYII8DGQoZAAahBKgRrk/qOEIJpEtgDyXeHlXJ
9r6w05QIQTRO+ILGZB+ZmTcz8/QNuxqGnUFNAq0ETaVpLMZUAT66hd0ycOb6Luk/w/yD8R1XiQ/R
bSYALgXknxhfpJ4CSTJB7WRG9EJRApSjrdWK7m8kKIjXHpqfxWv0tyUKYhFvABDZaQAf0QVzDtLw
OE6wWCejxQUvAg/xkOW/WteFFcrTacHCz7KWkzL54tb39ROksNGqxnX0qntSlGMNA219rMtlURtZ
FcYsNlCrcob8oZW8GioQtf63dRFq66h8RuBloh6DrSsaH+x1Zp5+uX0cVvEQBoBZFOQz/ccKqDXO
c5lmaTE6IXSSoPsWWEaUua0B6lI5c3IuZ7nK9a4poipi3AI/HYeQ9lx8oFdSqmDXGnfGZQ72kVU9
TAfulXcDE2wUZvrMzHnXR14h+tcqOWaAstJjFpKIYZKe2CQdFAHlUkBhUgwxGk+imyDpJaoAt7d1
/fyFu1JlPIB5gIuhhUAdDiUPuLHPsK/ac/EyPYf7yueO3JMAaIHILkevfTNkejG/Aj3cMxsdlUkZ
0E5LpTZDn+0XoU7JnfTJnN4L3eQfpz3BZWb5WfxAPf0J/d7GJ720TudURgsttEXCISU3j5BUtScy
JCqbwp5UNAiSnsWKtWES406AhCIAgpqCRveM+Zxk/YIvGie7YXyUtVdR/eurRwSm/zFBj2tmsxrp
dQByppKTn8VkvjOGmgUSX2XAKny8gXqWDsgQ+BKp79bORmgkMUSey9zLoa9S5D+1pjcDqLPdPo/r
GwB2CYwrklQbDph2wRqhE10E4qs6DIrAkRRAJt42sXHkYQPnD8k8QFDgvbwOmnoQNXWowkYGMdaz
OASpakVoAWFCOHJYV2x9BNBeQ0ICRDCK62AxvDYXJG1UKg30d4L8MZJKSzGewWb4X+zbpRGyrxeP
sDhus74n2t8GdKCi7E2VvNu7xloF+fuFAQPenWuGGi8DsTdn45cuPirc/3cVVBa85NBjTCSsYo6h
qbN0ltAxcZRbCwGJiQJMGuYdV4EkEIYKTPlYiIgGpI5pWPBf28q9jE5uLlsY5noi5DTsiZqNk41B
DiRpqDLKQHFSqVoulOd2NRwt3nO28kG4E0IH0IrJbD9El1T2hS+3v9nWSScKHALGClBGWXkfoYyV
PiJqDpgiOUijO3STK5T1vqpUqxu/thnURsMnJZHMOkApS39j2CdH+zoVR/KGAQBosSBdRBy9PjT1
BCaBiQhWNLb0AadECLs4Rzomn/kLIF7MwYb1+wbbq6KVBUgxgRzS7U4+C8Qwy4jBELq0tvbdcAkQ
MAh26nNyXzgVGOsZ7mTjPKFQjQkXMHbCN9LftarTKQLfY++AKdASpxep/ZZBGeH2Tm4bUXhgizXC
A065rFjhZyOqwHjYzqo9KMcMo+pF9HzbyHrkkuweXDzEVWToV9C4UKlpZKMQih6vF7kxxbfIGl/L
1whyix73lnwKVnXS3qqvaQpeg+CTYXwjxFwZJy/JCwejawuEQuu6RwEAT9PhDhUIp/PDp/jYmdWv
4r5+4L+puckEJGzZBaya1BlR7Fw9MzCJDOdZY9Eg5gKOZHjMgUU4GlYOvjziDQCwfAcDOaPptp4w
xV5j1Id0ojBHiP+9Xm7VgbGr72G2gPDtW/ZjPmJCHzKUghW/qjsZ3DT9nWhm6HgYP5KvAHv5hPmV
XfXc9BGXP4Ta96QapBJSnWT9BKNb2NOBlFnKXYYLyuo1rnsE1LKpg6yMGAZDHk+saeb82T3idJ3Z
rTObjFwor4TuXT3xJ9kvmOwZm+7hYq06VeIt5aBqxYWs9YM8KTN3+ibvehDrQirOBqUmy/9uXVs4
P8ggaBitB3Lo+iODSCmSIx6hXzER/vGCgGzPIfU6U/NE8179xqZ0WjdByAZfmKQ+Z71UeaiOUe8M
YLL2CJhc/zF/n+3MiR9Y2It1i5AyRn1NjNwVstBAl2BWTMPkPgy3nECFGL+2Nu+Cvnu4bwlBoMVw
FavmCzBtKNDhzYJRdIgKUqG00DFPmGsiCjkP8q/xmL4CLWiFlcmevtzaTmS+pLiCgXsQSVErFKU8
TlRt7tDnCTzZCXaVQ95/f1TMIf8uKlqCJwp9QUEHZ8fKJUhCV6mgWuzQ2FV/Vbb+VN4TotkUlLPf
B4xAyW61r3fdPZtKTtpwglemqVMTDVkO4XOYbp3k0XiAvoU5Hsd7zSeYsAQqM5mNR1rxTqQNazfx
CycFXnF5Q48UlXdC3Exuq2JiyA0cCyyKt41fh5E6QQALAF6NYFC/vkb9MikoYvD43tN9S8Db/Je0
aC2JY+S4W94JVAO4rZjyFMjcwrWhdojEFC8oGAqdofVFEOE33/geCeJgqg+Ep7HeITq46SO3/4NW
H/nXUwcADJECFkjaXqvmN15YUabL5wOAw2bVntscFM/RQaPMqsuuBzNVEKJd2KIeDKrWoxQswVZy
h8VWuwqQtOx98EOP3N12N34Qvow/oGMjPm+1SAzqoh8lgdOYboBnXJoO9Th0iAC8Nbxo3+q9ckhc
AitAOfEL9+uMhrXjjpFCbV1lkIIoyGxglRdpJJ5Sl6mR6v9xxoQWRHgPPdIezp9Z7DRMW9R9UvVY
l8IWi0Sd/TR63Em2g+f5jHKMXv/eG2JdGGgA/xuZ6aVcVARe0Vhr+w78dpKbO7nXumcVOvbo4kY4
g4IASrEoZeBC0jnLaGgjchqsatwj3Y0hjVunZrCrv4cvxb18V1ncY5IyVVO2bv+lVXovE/CrxCqs
yvJLb4SWAPnwpontpWcy729cQAxO8BqyeZBurzhHYoAakQxhK2VvfkNX/wCdD5P4t4KwCbPC2Mbr
CC1NEIai3IE5IjqpTwOlEIIY1ki1LzzkXwkgXAXTgeR0aGux0IRUeMEnA+CEEBESLliM+lNetJkw
qsU158URQczBX/aym+yZRUxqWb/tEIJHCHepqJ9S0RmQF61UR9ghokzdLrOBqHEmRGgQOMChMHFK
1MOa2AOOGe8WAFxRBqPrK0uZdI2glB0QtiRykZAZPI6P3JFAXAmHN/fj9o2jrsHKIOU6I2EoIIPd
gJMzmR2u+yWqnCVFDCO0C/ltBUpzAGCA+WFFGJzFWSkFOI3wk2it22RAQTvyLuQlXVbDk+Z2Xdmi
4t6QDMKiknPfYOgk+9IftOdzC9gxHCjRq4k5fSsKM7gjz4IABdrYVfalazyKRwmhn8CIE0t6qBaU
jFmfl24Mr34bOW4X70INaqKTxNX4vB9kNnOwywWyBqN3LI66pT91d0B0m1lhCqcW6q7RQdCt9iV+
lCze/3tG49Wvob59W2lVKof49qOVf8qkSW4T+DqE1x32lOHGjQWY+t8jQN3YzOjytJBxBPg9Ge4n
BKKqy+7RMo8a8cAXWywFEFUqJnz+aKd7kr342UHz/gyRT+cdvzcQ8Zdw34MclW6rIFBFStjG5KiJ
e8ITB256zcwiM/ypCubsklwyxlnjrexDebx9cc9l6ovcgzZONwCivP3PhkoP2W7Y5ffF4/DYPAd7
8bV4Lr8GEJo29iXqHXaFkz14sYVUEJ0Q7Zd6yF2Qu9m3fxD9+P79g+C50DBGxQqY0eudj6JoXjAd
T/Ju8lirj7HX/DL2vFlBlXd5Zlij3k0ra1QkbblMW8QiJZkCDz6MeC/uFA9qldBwYFiiAileZQLG
juCYFQHZ9CqQyqI4gV6r6tBVUvHsrfEkxEwzqPHRY3Fqxujvyh9fG6Np5WJDLiO+gbFWfy6WgwDR
qGTaMVZE9ubq6BjIesg0rCZCxR6CdddfaqmEYOkksODLXnzqrc7OT6DAlk2CThmAzQ6RkHyiY4eH
ECtwr+/MtW26yw964XoIJRmQWERUjB5BTNrMIeqgQsWmwxuMPA0JdfJfvrvwFa/WLFNhoVgg6hTX
SuuEQWVy6rEf36foaTDebu8tY2tp5ZhSWYiuvNA6IDuz+vGlABtM/T6rEABz6qC3blujq5yrVVFe
VazyUaj6tCVv3ZceOSzUjgS/O5C3bYhdbE6gOcCHZGN/aWDRyjTlaGdo86SiUpEP2eqAa+S+8F5a
hoWmvHh+HIQPTBezCiLUR6RcTBwJ4ZT0sDmgj63nCPCzw7+1eNdzwK+Fj6Or7ZtT/sKDp50VvOkC
0WrBlMeZ28KIQ2FuEFmED3V/poj3I9B55aD0Q5wGmIzNwkNi8I2rSocYJVIKKVI5zFSRBPRleOjR
5iV0ae2dDkKHV3ZFimGRjitDpvftmIbAHfezVfaG2YYMTBr1CKI3ki7NY/a/7bUq4OyoGk0+Ldxc
ht5ZAmbX7Pvt+8FaC/XJkjmb5K7pIVUfGIAaQ14e1FCMljVrNZQzbbUmatNh4Oxc4X52KuCNuawv
dtiE0MvSJeYdIE+O1YkAGygR3oBUJf30mUqpqNpEa8EwPAE/3R67A6b/vMQHWNS/vX3rkE7u24Ut
6o4b8QAuYwn3TX0SXFDq7DsTWQXqvZheYIcGkv3eWhl1u8VZavsiDRqn6JTUHgRU6wTeBqXbTyVv
S6sUcr+WBjMKehFki/33ecy/hUJ3z8fpj9sLX0fhq3XTdyCsZkFtlxbaO61mR2l37LjBDNTFvG2G
pmz5fROgywk8BaFLoVt8dYEJEZVEi+Lu/NiDhGLoiF8g3PRNfmyc/g7YN5D/WuAk7f0/0PnY3PEL
+1RQnMopbuQUZ4mgkBsZosPToTMxU9m98S9kjls83V4xTXmwWjH5RRfpuZgGRt4UsFjc4Tl9hgQh
Vfcz9sjP5t2/WBv5+4WlsS6qxagQ8InnzPHOckuLszrMxXcx0mDAf00WtexmeLowSUXjGZgc8HPh
uohesyPCg5LHebnLqshtepwLM9StHLRujpW0Bp1+aIB5W4SG/JLOIGyRalNcctYn23Q4F+aoa2kk
ahFpCnIMspGElD7c/641xswAz7wQlMOeG6ER5Bq28jeIUSHXFjHpKwHWq+8IdLuHmpkGToPmmPzB
E3U7wl+slHLlKoRy67rsG0esoAgjOh0CxyGwpVP9nQwsTj8j0O+9s9qnm87mX6s05qloq9YIBLFx
uskwozhxpzEzxVywb189lhmqlMUpfBIZht44dSS98Xz0kHPSIUkU97YZxrWj2w5qMg2hMmEP00EO
4bhay+g1wbpthB6foNwI6pzXlzsvqnIBzTdn85WV7ZRupzbm7JBJeAKBk5adYGWhO4V/kPiS476K
Uv98LjQ3rk3rgQiG8YnD0RBReEenruTw3+r7rOX3Ciu5uL2bBk+5S+F/SPuy5raRLOu/0lHv6EFi
x8RUPwAgQVLUblmWXhCyLWNHYt9+/XeSrimTSQzTqu+hOtohWxeZefPmXc9RlWpuFTxEaVoDXxzd
NgkV7OVlvUAS93Q9eT3UZdZiPVbBCo9vevEdJJGO4MCWFwK0Igt0fuepkgIeUt03KgDYrpO7gqJ7
Bm6fb3zqvuRbycc0hhAPjS+Q/6Ujf4vkH/GmlUiIhlhmt9Dy6htu+goMf0BqKBg9LvxO5CyxszhX
jF/yOJ2kepsBcfUgb3Jt6mgroCEBcTf9zlg7fqNhfvkd+CWQ00Q7SkgT51mDnLt9K4EQDenpa4Y4
x6aQlbX9uUImSlg54SdszvaV08ku7oJmMGGjcYxkjQnMje0SBELmAxqicPtsYJbEEMuIRH8mrYVw
RuwZuLTVnM5mqjnZI8XK0x9kba6pgRci9UN0ubCMbnbff0ZR10s2qVCrBHrM426NPfJfUVbWq7rV
nZxc2W0quCqiU+Ve92iqzBY8vzXg2HLdQXOYZ5kjCLbV0bNiQ3D5Rcvh3nZwpfe0Y8uZmnfVLp0q
erl88QUCeHSiWNHKTiURvNoq9ozqtcEbd1mCQBd4JBtgoCm0SsNw1aT1Y0YKjJalX4aCXCk0sr2g
qO/kJv16Weayzfz75hncGQUxYliSxuFqGCn6O4H9nkgrMxS1kArE8BnVVE/6qVPgGSjD18I23SYB
u6GoUWBR3yzM3UBzMcLJV+7KPJtnYDhjMtWS/N64GuhDMqhOlkyCg1pUhV+CeD9HR3dhMTH7mIW6
G1mFM8yi1sLz7D8LWI9kcDa4mGWtijK2mJ2+rm9/AjJYzrBVrkTB8eLhHIlSTt/NyNDHoJ1gg4b6
cwIyc6lTAZUqSlsuezpHYjhrO1A011gWZa8YXk00EyK/x6ysvH7R7xmUQLL6DQp1tk9nBvZIKjvL
o+BJS7q4KAFfjOr4YV7Jz0ELMKx/J1ATqQXb5yNReqkpXaHC3rX1J2rcpZnAAi0nKo/Wwl3WNOpT
YMDVNYhm85whd6KJIUEnUju5oFkjq/G6fRc5AyLl4Oxq1TRBWUYNnO3cflSN6VaT4mfAhgg6Ly/v
HRJCp3uXSTNyJirsUAXSuCyPQR70ftnSiSRwp2MbKsYsTUhIqtCdqi9EE0xcL7rTf58OGP9Ol9Dp
xTBJOQSAW+NhMKlbGdENlcvXkZpPVZJuL6/nsrUDKMCpuFIdKzmtdNBNjCh0x5sBMPF2+KVO9NVl
Qcvu56+F8YS8oDodSIphtUNHhIKRP/2rdADJI253G+1EPpHgoPi6SlTUA53ZwuzwIUoGZyZfBAta
2DrGE6LabB4VndWcbaWNSQo5gW3V/PyGgD1tfcsyKgzFYJcUngxwX7GTy86DM0QnQjkrm06aPhLA
J7CexV2FsrHuk9VvNHosGLwTOZyZRSxMGgBHNSupnjoHaDjuGI+V28mSm6nF17IjvqYNn0lAr2le
bGVzerq8vYf5gUsr5e5yUmVV17Swg6x82hoIZlEU2zJCrhZz4t9ylFbsazTN36UoLQMke3ANP7vO
xD1K7Epf+hDOdhlmWsfKlOBGUpSRaLRp0+mpGr9fXu+Cvh5vuM5dxLDEnGLXQF8la3bqFnyUPy4L
4BsgWZyCDi/G4g7CUBl+welVzxq9Vw3gcUJ11C0D3lD1Vf/JcBNM3iafx/t4iy7QB6BvhAAeFlaL
mGJyu3gsXeXas62uH0huzQjObi3/JxJPjOwV60QI18LGf5E07m6a2qwqGEVvDo3v7XZ4Yp4Puyr1
vbjZa+HoTpbG3UkrH+W8j0fclWSvJaabarMgLFm49ScSuNuYJJYtEcBF4ugY0F+/iZEkEDepLrw9
J2K4KzfPWkeiuYZHqthOrxK3TwDxU9yX0+uUipLD/JQEr48H4p4jR6cfgqbO5IMnh84UoG+oCJ47
lExvetSMDoFzg7G94RZoED5DpmD0S9MO10NwMRYippNlc09uW5thbweo8KH8f1ODsfhT4rHKLShN
980WDxYyrGg4AtSQsHgl2nHOtqRjI0tlDyOn+d1n2SVe+3hoOtilGNOY1upqRAp7g1yUQKGWnMCT
NbM9Od582kbNzAQH1/o3xdX36S4Cya90bU/grUTL97VorYJbwncCdHrd20BaCVea/KJFoKSPtoJz
XHiQj9fE11HzNGtgPFVWG5YB5YKJDG0za9v4qV45xEXjpR+ju+K7yLQp7PZdMG0mZ9paUFSkqdFV
OET7G4P/lQ3HvGreA69Gx27q5lsUI9fRLrgq3ggGb6JrsX1deKSO125yBk8pg2pEq2S1InHp1sm4
VrPQAcK1L9jjBb8AvZhIWALFTQP1NW+JlKKMEgkmQvEZvjr1y4164EaTvEykoyJZnDmitAKxg96y
fF7vxZv41Vyxjl0LyUqRt6gs2oCjdbH9PboPpolKa1vCwo6AwyrXjOtXX4OIjWKQKAJGo3Y7u4Gj
vg8eKrAeXddPAQq+CXrqavTZilRq0d4ffQ1nkRpaSzqiQEDURNe0vTLoajDvyLgu+rsBLCS1IWie
W9SeI3mcGZrsXo4aAu0JpMAlBfXqQPVLSWTyF03ALzEaZ3RygOJbWWXggmr3pEgcRQghv2gCfkng
05EhWjhNtRurVanuI0l66CmmWEp9XYXJ+vJNWJSEpjHQUmCECOCqpwpTz3IBjlN4GHWzAQimOyj9
uk7y3TB8vyxo+Z38JYnP2we0G4u+6FlR2vBLdFYy01ZdW168N+6sxzF00LG67+H8Jmhdq64AdIjA
Q9iotmjljj6DszCjkcVKDqDXw21kfblkk/s/My/FKroXgqqfNTQyd/VIHudVIQINulo12dNo7dId
w6qynGQjbmRa1MojQZxJq8tiLqe5rlZ17wAhBicoQlFbSlodr4XP+lbKaA55yRQfJWPJyVeask6V
NbkZXckn16mng3DYAjrBeCtQHsGp8e+CPPVW2Gp4m9Ajtu9u5PdQByWG4Wa37RXxlTX14kd1K+9z
r74ObjCN5HZf/5mzAVAGIEXJGkBeOPOilWDp0RtEytFW22mu4car0WFDQe1nNhAkbq5eSjZgw39J
5CxNrwdzo7Boo9iTNWr0yHzaYB2Q1zI6YjthW9pSDehEHmcNTFK3fdwya+BZfgegpuQxR4qj8uHK
Wp5yy56N7DV8DJ/7a9YF/RtLXnzBfi2ZR8gExzNoJpiZYLNXpjeABmVGO2mMLIG0sp+MW+AQONEK
6BQiz26pLep49fxUyDQUUWL1MA0DCEkAO7YxQ6D9jjt1Z6zlq3oQOezs6p85XEdL5UxDTLWM6A3k
AXdli0rXkwLMUye5UZH6JXdtIpC3bCD+VqaD/3fkGwRSQ9NYZj6Prt7MU3RjFfVKcE9FS2LfcCQj
DnQJtEOwdvBAPBnouN0bmo/2yRcGYsNgxmT0Vt8h6EMUFHop6/gQuHZLvSYnp8i5QJREmlwqcDoY
pUR7VxdOiOgcoGpgYzZ3JlA0iIsA2s/7tc5GSXz1k2ATlk3+r43m3J7EmhPTCPAF8zcVzhdG5tPX
tUSBiNp4BCNGaeeEAAez0OtSeqL1/x9G+pd0zkpJVAlNG67XKlHdcpuvIjahaTrfAJnkZo59zwaq
kvfw6+VFL7Usn2w7Z6qKosgiFYTDqw6ISW+aK89O5VI/9vX7/DpFGGw56psGUk0gRIkedZFmc2aL
VsEw0w6yyQxiRAowhvJBsLxlP+nvXT1MJx8pNvL8ViDnWXhwG6J8TTzAMQfD9sDRgIRM1DyNBtAB
SvEAhkCdeIaybJIyqakRcTYJSpEkUjH2UbWSm+TFY4UCoNNS8xXon5XTKNpNrNSzd3nxgrXrnD6r
cjOm04SANC5/zMhbBErlk0h3pEb9dlmS4CBN7u72vUnjmIWgI/H6HlWxUETOxLT/gs01ubWgrSIq
NF2tVtHQ59dqnGOy2C616XE0qX1XJWGuOShR0Mi9vLKlPPDx/eAHU61wRhhIlApP+bjXdgk4sgG6
CCq9GjDea0y6rIzSadaF5cZ37Y8axO3BLYpYPp461xRYqDMbgS5joIlg/AUIggttO6OeJxqdkeqr
vwF5FwxOMuM1Y7cUQIkPwzZZIbORuR8NnDixfAhAqkAOowRiafwcYkZukh8Fu8y/P7wEzrtPtNQO
rIg94WgNqu/SVb8hfjg62rZdsVlLUFFiVDb1MkCWoBi+Fw+kiPZWZ594ZClaO4gToqO00Xrlnihw
UivffgBW7L6LQRaF1hnfuhJT356F/vzSmQt9JFfvME9LCrw66m20n9fNQxI5SuJ1PsBSrtudsTVe
5C3MsW+sW0T9qpO42nWLfqlkk6/VXjjLywfj/Pdwd1kKiN5LE3otpWLaS5rpqTGGQ9vp/vKRC8QY
3HNH9KnF9CUMcyKlDqkxtTJFzjQLnjeBFD43hu5fIBDakGIb22A0HZp9JZGo/VEkhDvBiko1qqQI
rxISBasOmat1X+bxmoa1vL68a2c9sdzpnFnaMW41ddaQFW51P7fjdRSQdRBZN/EAWpLWBIt90bUe
5izQWq0Ak19Jb1S73asjqOyaYmdIpmDgQrB6HvjG0nozzjq8MqG+nrTHpPpMU4GuiFZtcXczL0Jj
tCUUb8lt9D2+0tF+s67BONat6afusapWyejAW3sWbDY7uONHh9tsvhcn7AY766q+QFbOBm/yiuXi
UtgitJWAWQ3j36K5/bNc7kGiCThSlHR1VMu4hSqmDcI6AkvLnODO7VbqWt9MLuziyl6XkcOaCdl9
cWN0MdJb4ubeb7CRMSln6z76Ck6hI73txtpkHe1+v5cc4oAm5noAu9vvOIHLhvdIGnMujgygpWUV
pe3B8MY34MlQMZAOs/CVUbXUAN6ZEaUrV6Ku/bO8Fr/VTK+PxIIceNb1AXa3Xpd78CChu72bQNDR
gCAwuiE3ym2PAV02WdM5JfiXml12TTf5PzFQR4vn/BpAvwdGOCH1KWu9U1uxC/JAp5tj57Iqs19z
4UT5FEhDJ8O0IthB5JoYj6zpdxRLrVSvj4VYF2ehHLe1fC7Aqks7qAiMFMsCaEgX9uP7+Fxd2zfx
PvtM3GFboE5eOUBCbJ+s59gCo6fA9120Sr/2la82ywCQSCjbV0km7mi85vYtlQRnd4YfAAQKUGZj
HBkAwhhL5hMPM0aUpVDCdHBwTQCPEu/KfbNDednVN8ZOcjL0vzN+sjFy5TVrwgV3iZeCVyO6AlmZ
e/mEz+rr/MewS32kz2Ns50OV/gXqYH3GYwBs68itH/sWudLYN1BCyBOneuwrZ0DDgkD8ua083QvO
ZgSGkmpamwFx5NHwlVWDqHW+sR4tdHQxVlhZ0Gp1VkH8uVzACqPzxdKBtXq63KgaE623G4wPee3e
Vg5GSnupvMGTwAHjJq+/MRHHR3S8TM5SkTK0zCA6bHGBSniKrARGinbZTmSczlJaB0kGlFQhaAMF
/M7p6lIJrHvBhN1MP1s7qQVKVO6q9wzGLuwccSB+fltweL/E8W5SKpVNaCsJfO1gRazSK+JdN4uA
fs+yoodFAUlW1dDYCrhazuKW8oDpxhGLgo+9j8C6kniRl13l29GPb6OVKKPCh4xMHPBQDaAyEcKo
7k73ULbSsqvY7ZSaytEBS9rZmzohjtrvbTl0BfrPzv7UwkIa4NUUtH8CdodvoBkUQhWpQ3tL683r
4o5Rq9VXILj26pvcK11bmDxZcIpOJPI3oGhTpQingAUs6Y21yzfhygLo6gaQAT+YYyAlHqvJCNa5
pCpH6+RrCT1URSmrwx0ADcFLl2Ig2Y2AscVqo/lLnToWm64Q2ZdDg875/gLAHACsgNblbS0tSS/b
U86geJI7BUn8zItTh+6G1ex118rTCHjJ6slesdFbBjMWfkk2xlW3RVNzwOYp38XNcMtb8euTOIsr
JXmdDR22omnAQKG+VsHkdEhaCnac/ZrzlQMUC53UAKvivdBR7xuaaDaLjUGuwYpvPsN51H0VdS9R
Mp0ZlgvC+K5wu8ssI6BgB5l2DMW833TrAQzYoru54PQx5f17UTYX8KuNTKmaQ3nhfylefztvAq91
xp3xjUHhpahXAO3vWgQgtRBsn4rljqxVZSmukGaFWPnG8NV1hrY+0E9doQ8ZnWjqJtj2Lt2idXfY
I/Dfom8CeRywXqClo30XkUIs24xfm8BZKKDV12Zq42t09NlY6o9UVPlb1tBfArgHq0qjYJQATLfK
yejSUncLTBKnXwQKumhoj86Ss+spCL3aooKUZJvdTcAT6l4ZtmPxnG6NtXHbbWvfvPuNkeKl5/hY
hzjfGZO9ShqFB7kx2AqtbboFsKD/D/r5Dk/J0Qq5ZEUQ2dKU5Aa7gvO63TbpgVuSVQWql9oX1Z5F
p8al5IfU7uOgxlB2XP2o25vKeK9agft0Hg+c3gPOv2i7PKBqheuHJnhHans37bctdpKI0jyCiw5O
stNXOAexRjdl+NXAvUOQFYOYGUPtmxZwX8wl7kD6xP5XoJKXbabKD6TaSREVsYGbZVyzXizQ3F+h
v9zP736nKfryeal80E5VuQqV1sZ0AV6/Kb1KDKATWOvLS7psK0DwdrqP0zjOWlazNGEzOFnwYqmj
c1nCon/26z6p/PjCFNUl2IBZRIwq8sxwWSWX4TWj+uchSARB5sv/p0TOcoByTUoiDRJln1VuGQeo
hqk3cHKyixxdi+hqRJvIWYwSNcamyFirpVGpnwZNIrvSrixfsKzLhgm+7ulZZclQKEOGZXXAIKE2
oDNrzArnlelV1FxjPs4fBvkK2rLvZ/JZIJwpwv/9gmOC7FS4OpZh15IET5ym3ScxiLJnfRXl/fds
1K/6Jt5HVrqd2s5viLkCU+p6UNVtrGuiTbhsYlQeO1Q2MhKGrGlYd0ogWOwbG3gW1NdX8Jd6xwKE
tIPJ3yuA6X+6vAOCQ+Yxu+gUJ7014Dom5XU8vMyKgMpp0aQZINwAqPuBpIoznhOZS8sydAZ7VG+1
z2Rjr9IYEIYT0JsB0wWvBbBWaxG++dKyjqQanCGNplEqeobFANT3xAHvy3qyE8GzsGgCGLKmgdZG
GY1snFsW69nUpBRPT/qZvv0vQTQbqPTMne7mt6JAdyHhCTLtI4GcQ9aMkQREW4U1Pga1QzxwSXj0
IfPGTe4Ga3vFkHtZ4UdGM3J/zTzD6FXdXlYYdl78jTn+Bs60qmYxqAp7b9lQC8GUB4NAEXdVLmZo
juWwEz7K0Ch1LmmhRlgfUg083QLcp9Q33fg+fSfNYXTH9s03QHHDvQjdIRfY96ULeSyeM7ZpF6Yq
ZROSqpR7/dR68aw7ertr+sG9vKFCNeLsbNVUCJEpUrrmbfXGmlklF6w+GIOfV2PqpLeicGIhmXuq
RpzFTYFOa2QVBLLe6zFHnz4DgE7uZk+unNEJr+N7C+3QoF6eC7TPdof4Ihud30gSLdnf423m7O+k
ZGE0pfTnpyCscLJHFtrEnwDhF+3I3eWtXvI9jqVxtigPJiPMZBi7zNz04GDu7d4ZUoHFEwjhh2eK
YKokrcSTkqkgyzTarakpT8MomkgWieGMz6TruW6ztPFsjV5mmI6VoEfPEnGSLiZOjvZM5WyOFFNi
5Qr2zEoBXOUA8TDYNS59Gl6iH8kP7RtLz2bvoswJU8ELVoaf11M6vS+7ENghlUFV1CON8q4xk+yu
S+d5ZU45mOZiTXQxBHeeh1mcx9KWLB3F3FDC6EGdyMoqyOaydPp5zB01z6WHgz7+17fxv8N3evdz
Qc1//gd//kbLqY7DqOX++J/r+FtNG/qj/R/2z/7+a6f/6D+35Xvx2Nbv7+31W8n/zZN/iN//l3zv
rX07+QOwx2KUnrv3enp4b7qsPQjBl7K/+bs//Nf74bd8msr3P//4RruiZb8tjGnxx18/2n7/848D
nux/Hf/+v35485bj331+L97n7j17O/s3729N++cfkm7/2wINvGyCRIPVCphDNLwffmSq/wZrGINZ
N9D3g7+AYyxo3UZ//kH0fxvA0gdbNjGBLI83+Y9/NbRjP5L/jbIDiCNYrVADaqhmWn/87+edHNSv
g/tX0eV3NC7a5s8/Tv0LAH2i3xliTKCG20QFMsrp64QKv9rPXa+7REnHZ32akQFprSIWvA2nGgkx
WKKBaVtQIViKgut8KqYnZNC6KLDA+ztP7pDNz3QkT9bYjR4pJsHLfrYmYK2DtMk2waysqSDJOxWW
KEGRB0Gto7JXz89aFqNpJwP0jcDXPRejmkj6yhrcPkyl8Fd7HII0ku1ec1ttei3K9HWI8sy7bOj5
fTNB58MYBk0NMOTWGW36RJKsBW634c5Jj/8qr64fRjt3zY/hX4E8lBPE7VmVWSEYv4A+N+qS22V3
ErCUuvJDvshPIRrI11EEAJUWUrqnB9PLythE8aC5ShV4VrYBSpVD68bPRXnj0zflpyCAz+OeyPBp
MR/PCSoJGkDmVnM1CZOp3pBZw0ujmWOzNuOJCNIOXB/2T2nozUINABD/ILriXrCKRjGQ8rPQs54U
0P/tg6fXea2tElTtox/lD3PVu8lNu1oxys1olQkxG8+VBMlxAzQD4OxFD4HFrRbGugml3FRdotb6
HTHjfZnLfk1m4CtNjS44xPO9Bfe7DIB8aIwGIGbO99Aac0ISaVRdzKGvYlu9j1TZb0ayvqz5i2JU
hFoop2J5h3DsyG2ui7AkbY/uyaxBQmfu0r0qd9oqVeMP+VLs9CzdsBgRGobqQeLHKyUQCmHvct3t
TSnwpcyewDhUEO0TIoTp68cXZVgGakWohhFY91O9VKq+abQuBXt0mpBPah9Hz2org7ZvBsvtZVFL
SnEsSjkVFaetDTQCCXCSFXmWekXxBwpTVRLftIDL8w+EARgNESQB7DgPh2qS3oqDcYZOxMq6Gvtd
TPWtLPd+Os0Pl0Ut6YVxJIozVArtym5UTVTbo2kYXa0cM9kZJCUwVqkVfWxA/i/lOJLGKTvIuedk
GDV0hPRlvQksKXjoJr36B7oOTHMDA44g7tB4f02P9SnTKC7wZFqNucqDTAe+wmhHXw2S1u8f30Dw
0hkAHQc3sMwH+wbQsyqlnDRXajUwQVXtc5g3hWvHgSj0ZDHPL9/35+aZzMWBg6HB+eHsUiQ1YQgC
d9XtygoUGvYM6NhWfgHRVulWSrOTCvUxkmSBfVqWiv4AG/4Rk3uq+KPVyYOhJJpL4uatSk10i816
5KiFMTkJWE0dlSjUUbrmg+4AsyOMShFFYFB94/+fyi3iWGs0NpSXhbkbNfo2luRPl4/uNJj4a0NB
52wzAD8AKnAi0G0xdXo46K4RFmuzbjyqrKdk38z6RtfuL8taumfwCv+Wxbb5yP7OkgY/I7FU10zM
e/y3G0xlcIqxFkSZC2ti5JAKPFkMaql8u3qMEb/R1uBFWTJ1pvxZrSsvSXJHq9ovkRDMi/fZcEgn
0rhVSYVE0f5ka+5sIzkxTm8ysMwFCnhueW3QbTNCYBCHgs2efcPRzrV1YfRVQsAX0pZRdtVXkhQ7
YY0hZrQ+dYX+SOZufrl8WlxjDFQDewcYOjiJYBMwDb75qs1plI+xpnnyjqZbC3zU/aE5xgI0umE7
GBKjMcZoRCWXMy2BWKyWEU2g3QKZ0dO1ylaHh3qOdE8GGop5Z6aV0xmimeyzQzsVonI3Om3UnqQA
YfdiHehbxUsh4mI4OzEmgAVgIFPWEFRxJ1YOkVx2HeBmksoK11mXNe48KnStxEXqVV0mrS6f1uKu
4fWH8SMmmNK5XVNnqWikHH6w3E9+EKRXcQ4YebTYXxbDpVl/KgX6BzTMzusEK+M2jjW2p2UPpUBm
+kG5RlEbmbKfE3rKu/kV7ZayoxdeBhyz1jXwjD4qV8NGNGG1sFr4iRqYipEeB1cT94aSUQ3LCrbe
1SeMFAPdFM1djlnr5J20kSlEYTmz/xj3PBLHdyY3U0FyWc0NN9r3nuRIzwRNBpl6G+wRz8zoLqVe
ca1FAPh1asmpRbd/cbUEjLcIzMGIxzctD7QeAXmtY5pLkRVXzjoXuboX04i+XD7cBTmIDBXEUmif
AjQgVxhomsRoGJq52+c2MPvJa1iNq1xTBIH7mXlG9gK9aHhL0ZbGGqtOL/gcTE2CFjGEbGVrfE+l
Ob5rSBp4EyAkZzPrfbkQTv0s3HeMbpmsvc9kiRNuaaFuJaGZYQvbMsf0cBblDrCFrI/6/eiqIYgN
8VizFfJZgmGy2qiT4PejyRP2C+bcMdSkuA6Q4hRs4vmCIAruFnZQQTPPYRrv6EUAuG8epkCJQ456
in01irpNi07w1WWNWJJiAxPMhgspI6PDecZSRjpDCjTJpUhxV8ULqUV361wZYEMUBW4V8AcghXs9
VW1Gj1AENK6EFCtdwkM9JZMvR9MVZlmAMxsbTx9dEoI/IJ1ZrCUSNHrckvR41qyINmBRr6vqcwuY
lW08hdKHj0eHgoOAEHtm4zXjpIySGVnAHZPcKRl2rZHeY35wc3kh57dVR2kNLyTuLIwD32ppjNIQ
SwSBXzxHrXLVzoBX8Me2Ash4qwfRxzBLmeFn4jRU2HBMCrioT29tV1qVXoGQ1O0UasP5sKx0Wktw
WpQnJa5L0bgcrxdM5VB/xEHpCKBtk3vPjCkOgn7AMaXB3TS9dQrQIexkG5LUter4gw4jwLFB9KWC
CgqpATYycbq2vsUQUWwilp2SGlXDIE2f2yKaHmDI7F2V1dFTrqSDQBH58+OFcivU0Ncey3piuelg
+LVhX7Whjo5ukw7bjykKBMGWs/wu9BGRBGdvhwl5nDhBKKh1sZsNjW9JvQfsvdWHxQBHB9lRDc8U
iGE5MbrZd8C1hVkn5Situ8xQ/NzIx30HPPf1ZVG8WcKK4AgjA2wQ0ERqfGG+lJHybkOsSO8BUdYO
FXz7XhFs26IQ4DwiRwrGRsLbPoAuNoB5UQC6IE/hkxxJyT0MR/1PlgIWSjBFG+DT5d/2XhvZCxkj
dFYyMLmFVA13dM7n+YPpFLZlpgI+O3jzSCfykMOkC+p8rGXEXkqB5n0ktFWfAvTaDZDHekuopgks
4IJ66yYQZYCSwd4omzPsNc3CKi+R5gjbplVWUQBoOa8yw4JNPVUBEWjfwmmBVRZuqQZicZY1Or3C
tYZUnlRUmktRNPF0FMbmYB4Fa1oSgg5wzGhY7O3lhVhWWNJxQDZbCku3Axs7kPUva/bCrlnwvuB6
KGAe1viuWZqOIZBTkaIEDN/OnrqHGqyr7Y9/IAQbAipS+MV4Ck/3qp2bkSZRqyM2MTUMlKep8lWO
MqBszJ2IyYx54scJG+idxTSbtYGYyImyLT3yU3SKnJpZYMtYi0sHQtdhXaGNUxQ0sk8+F4PCFvqM
dPAnc8cP5PqEGlVmugYp0l2CGJKGXiz1affcAqU82IdWmlHZQXnfotsuzpJKcHKHJBf/CRqEgyOX
VeAU7hPwVCeZgil9r1/nny3f2Onf2v34RXE1V30GjVnoWMQJe7Qr5oFTAOu0cGNRoorJ4L9BR82N
1QcxG2HxJytNI+hxcAtyY/KktJfXcy5HzqjCQgIjQeS8LYlDfeDvXefCsMGSxr5JQ9ulsuKV0zsZ
Wq/IHwdb1LO4eC3gfxJQGyLk4zH36gw8NeOIdWkWxlcS2+ni2YlFnWaLunokhdPVYKbA/U7y0Atv
WPtODV09tBx//GEBThD675kphvPGeVJDFyZkSALVBSQtvYllIG22WS1KAPMO1OHiIf2lmCYceITr
pxfPCqH8pYGaSopin6eW5t2oTpaDVLdrjW3n6km6/gdm5Ugi59DIdTVmNc1ZmBqUnaPTzLrXtcH4
ok11KHjOzvIQbHmIGzD9gxuHLhHutk1oL23LEnZFe2VAYo2bpo50Sz/nN+km3oHLeUcTh+4VjL5u
6W12PfnNbeGLEKEWHgS4vDpSjRoMnMU/cuitzsOxY6hpkqVdBw1tdrnUi/KZi1LARk/g52ssND89
ykK38qYPAa5vSI3pxEjZOiVycR8/PdUEaTqjFQdvGSfEautksGfVQsXP3nXxLk0lx44LgY4sWYxj
KdwVm+o0NGsrQtVoutGtem/H9W0/6WjZCwS3bFFDNERhKvqokcXks8CmXiqZSWGP0f7+UIJMltH4
lmvJUXbqms1ozKEDKKB8VbzNK2XTPEer9FEWFSyWbMrxq6Cent0cxumYYRTJVZsk9wydpuukGPLv
hV7mj2Uz9KD+STGIHaVz5ZupLBpUWdpwvGnw/kGpbto8dkwxN6XeUzgUwAO50kJjlxjyd3DTfRtm
NfQuq9DSWvEaWKBvB1X8WcNwZcuZkWKaEhhPxTql3wZGY0Z7IPqR/NoOldfa7BQk/2vB08sNOaI6
AmNwJJiPB5RMQrOBFUjAzu697iYF6qx+mHGs/WEj2tEFV8PGNWHpHWQuzlyNxB7RIaBVpttJqeog
8/KmSuoaE6vrGaOzLkZ8jQ1mg94u7+2CDYBUFCER87C+Gu7iFIYWmKOCmkYKYxCs4iLX92jusVuB
H72gL5DDxg8PqIV8qas25UiTGsw4AlXDMSbq5/XezONNNn40BY9DQ6RtmGDOQ3ZB59vLgeBd50mD
jHXSzC9FDXrZeBZYmwW34VgErxcxEoGqTWXkesbZBJycHCAhP1RxQLwpSBJRY97ZGSGIs5GlPQRZ
SLaxvT3ydZU0jPOEdrDT5hB7ijmAPMTqBWtaFGKaBnKYMNO41KdCmtEsUT7AtmH84Hs609iRW1Hb
7YIMAgYtZF/QU6Chn+tURhqBKw9VXB1OwpNVjW4c94IruyRBRxsa4l4kTM8i+Ab8Z0aUAf5CGitP
b1FLDUWh1Nk9xa9miSq8yxaysmcp36LR7KwcEPHW+VMl5/s4Dx+0ssXAS124kWJ+6vWP1vZtpOPQ
xoJsASwSGnS4wxnscJznFhtH1BVBBZzqojDj3NYxEcjCySyLiV477p3WJRlMmyDtQJgxA4QsXbWY
kgWmhrJu/eEr/XrZ7LAPPgkoDtLgpZrwc1DZZ+d4pNJhp2VRI1U60hMKOqtmS53ekJqjD6WdKKPb
RaZ/WeC5YqDkx/oXgQINz46HWaOSmrejwTx9ZnRg0ss++3RZxJlVwJrwOKGGZYJlV+Nv0BBqctdY
eBIHSd0oUZl6zaAnDgnVTLCYsxIq04djUdxF6so4tPW5MFyMrqBRv7sfr8ruc7OmWzaAAJy6vFzl
ncBCcJ4/gm0dPqJi6nB94C5a3JlVoSXPTRciFWIW9m1TypiaDFCiKy3NA+R1/lW1JuND1M/6mUy2
50d6MoXFnKtwKVyS6H5LSer0ZuYbSfVNMkWTxZyKnMniL5mWxEju45I1tZT6U945VayJ8nIc9Mj5
itguH61Ijyvg2XeHcF56nHSwEzsawgw4Mk/mg7miSGxtg0c2XYzBR9uTNsbDZTXlZh/Ov4BTniYk
g5EmZei1X5AE2gCm2I1dcuCGyoAcKcJm467F2bYy7+54wb3VkJoqCN/q0Hg3wHooO0YYFZsGw86r
y2vjzAoviw+Bw7DrarvBFdTCBGg1BLyeqf5cwqZ6cW+KNvJcGsqMlol8HZL8yERxJrPPi7yo55hF
AtEn67rYsnixugbWwMq+Bsmu6tb3khBo4FxNIdXWkIRBBIKwijs+2hGCZhe8P5kdPM+TzOJvwTae
HxncJ7RbGYAdtuGJcjF+0dspAQM6qpqNdB+H8n0SzPvZJi+XT4ubc2CaeCqHW4pVVVkyG0PoAZB7
Q3fpK6BcA/dbB1bG0C3uCzcFYsPzZaGLayPMtUe7i4WM6Kk6hvHYGwrAGN2YtOhRTvPEp2b5kvRa
5HxYkvX/SLuy5khxLvuLiACxvwK5O72Vq8pVL0SVq80mgQQCCX79HNzfRDtxjpmeeemOfmgrJaSr
q3vPMqfsQLvMtk7LlNeGD+tgAdMQU6uNhA2mCDydtL/yra5sh4tRFptQAMZeIX8HhKeS+5a6zx39
l7DT+TOFDkDD2HZor39orPdeWIRli+1ghvorIAN3vCpFNCmVfL5gV6YSAsblI/sEmBbA3ctPQ8zS
8zoHee7s3m63KEmsScGtjbBYLOqhXMsY7s2mpVHQpjEtv30+hyvRFYv1bhLzT3gX7jKSM9uyJQTm
IcDTHEF4iiBvdJyd92ZZ62alYHUlBoVohmKfQfMEPeHFdg7DXEPrZG5ZaSueKE18hya9chNWr6WI
l8/wt6oi2gdWgKIfnlXo217OzM2Inac9bEVTx+ojsyxPues+u5260byIm5wfgr7cwOZyRaP9w7iA
CIQE5AXk3VdQ3F1uiwy8LpS6TVLcNWIEaMzkUACufajdVVO/gyVccO/BNzqRdtqt7MrLtAfTRqcJ
73K8ihAMIW6yuLAzl4mxpfB9qAteN9vKakMZeW1fAAdlZ8avhliySIrAAOLr8710+W3/e2TUPIDz
AtJz6VQKGG7Q1anOEmXdZeWMBj2QroyFv9byvzwWfw+EOuMMKCAoHi+Z0KjQWUMWhinsy2CVJvsm
ES1pVtZx4bX5YZTlq5miieAMVpG/Sa/3t/Z+rqakcNMpj2u6JQsG9H/GwmkAZgabFQ+ny73qlPUw
dkGaJW0ywoMeUjzIc6pddcj3UN6BVxJE8/b/LtP5z6AIkehM+fMbd7FTOqtpPLsNsFMyHsSTR6AX
amd5FIBs+a/euX8P5WBLAkTjAbG8/GJADnci1xXuSyMto1Fh7/VpuvLFLq/KvweZCd3WjEcAWHNR
Y2xKWZtu2xgx7Luec1PcmE4Jo5VV8PXHA45bBYwhdPnRv0CV7/JjhfCk1HDPywAIlXArnfsj+Ez7
NQPWxatpng/q+ih0AfEMaIu1lPcqZOqgOBRkUA+L+MGCoA5cD27Ne7W14vRUbcP7tcrNIsP5OOR8
xN/dBgraOQZU+LLE+lIf8h8hHLxm6XIa1b+CLyqBZPsWLsqfh43FFfSfQcG2AxAJVTAcgMtBw5YM
xEDHF1dQtpd3syWgSCBiBrXI+QpakzP4+PlQCrHmpzwCNF5Ii3uhz9xskuPbcOkRBdqd2vrHdUWm
ORn8p2Tw96wwGQ9RGGwpAGAvZ2VMNXdzmaZxnquvhlc/tzb7lvl9GwPrZUcs62HPF/j3ny/mx9CI
cIjpAfsPGACuoMtRuYRmoSIkBQtA590tqqSkjCnA4ezw+UAfr5m5aw5YfoicGPJsi0PALBbwYqJG
DMh+myYlqcpfVYu7aad1WHSxqZrajINMiZUZXvl8qPhYuE3sOUtddryM0gJZLyzAuG8hCyMGXcZG
6m4APT7VDfvJYHm0Dbp2D0Weh8+nfGVtL0Ze7NMC13oLJjrU53R7D+Dt2ayNl8+HuDI5Cw1rZJQA
izjAcFx+PsjodSwvhhyhJdtX0Kr+2w50jcV87chdjLN4yWQqTzOettCUaqJ0V0OGVw2Q1pwVYrPY
+Y2QuRbNFrrvb+cBUGmwmDwoo2K/LKbWFTgrfYCpDVt7m53c7+ZmrgXNNqDkh/U4bPyjjoURIQ8k
yYwKsH9QWPTpOnbWtO+vTh/vA+SGaPKhRLTYvIi7lVf0JE/gr/aS7UGTjNt9t51i/yjjdeHERbHy
be7gv6GZiEAO4NnSXMrV5UQmnuZJ9k3hei+O3g8ZVQdrwxKYEP77k4nBUDIEAAJFt6U0LWVVoUbl
w1WEVG4RAXmiu31j+EX5VetReRswoQwVF40MvafPt++1KwtodDxTfRtw9A9MHW2VtU9GUSTBedZK
bR6s3/ksQxfbr/PdoVblft9mswizIHehg4F8cxaLXHzK1CoGlgY2PN1oNG6mg3sX3kkoiRqb/BVm
wQ/lI7kRX9a1Cq/EP9Q1wPQCLg4M0eUnHSfaBEERZont1OYtkxO6t10DfnRUq8EBO0+hAY+Hwvbz
Fb4Sg9D5mgm4AXYuit+XAaIakKAFoYasU+GpNClqnd1MtoHSwOfjXPuSFwPNkepdJmD6pO3toS/e
MlL2OKURwtGPCs4p5nOZRbN1y+rNfO1coi8IqYa54OEDLXc5qCf6fvRMDJoXUflU7ekdiy0WuefZ
rK+7K6GFuVKOeMvil/vHmzM5VFdQP1pemLJ2e14XdYHko4EJRbWbXbT4cX3DXHlPgMYMvv7s6wjG
yDK2exNJszTURTJ7WPVwnJ/PhTiUqICvBdurY+FZD7zZLKqEx/blQhI92GlLjCIZj/DL2uh9uu1u
4Hr6vxASvXYCgRUG5hVcevNjMFVpP3K3LmA5/03fDdBI7iKsI6REzzKqX7272eqh/qm+ryWrV04g
hAiICySiBfHbtzV4v0O5UzntaJeJ17cJFXC3derYLM192EEXh61Rfq7tlIvxFsWY0fJUxXJRJvUk
46kFvE1aEWFelFs0MqAuxFGjzuQzR3a3chjnrG2xSSG4gLQA8AWg+t7u1ndTRSY1sR6CiUmn+40x
14OaHlBfP/K6H2b/HBb3TfhTlwV0DOr9ythzReZybGfGMpho8oO992Hbdi1w9Q6lLKmyu5HcBOOT
ch414lyRHkDaTfL2XHgrQPSPUc7xIegBiqQJqUHM/HL7omVYAclVsyTNHlj30/bF2op+TLQuR5h/
wbsVdeDPpc2hZcmsLgy7dzyuik14mvXFnS/82wRz2eZLmNhQFVjr21yJcpdjLw4nOAyBzThjKCMH
cCVlm/TgQNe4uofWGTwQ1tCJH8/J5XCLN53P2gD4Y3zAwDpaXn3qPeh3eGOOnrP/g0m5di7nn7/c
MCTw5s45hIU/JHpZ7vHcqRqWEF2/6NHf532+0zStVr7h1U3ybpzFVRjk0nLqnLOksZ8GewIZbK11
fuXIQxAGYPH5rYGUZsmvK7FuumtRoXR2+mYuAL1MsXFct6z8WDm7GGdJrNNV13qjm1PAMcRz5g7o
sdnZF6rcxzYfViTpri3buzktJTUCqRWngCglodA73RSJU31dCRnz8VzugPkKh0gI4J0gW1weri5w
BZ/U27KZr9ObjjTb2buwjabNbPvtrZFyFl3KOcGeywfA6+DoAA2yfFw4PliQdSDn46w2OFKP4bbc
+o/ia7sn+GZZPOzmYgL/at33p7Uc4tqKvh98sRGrpvQLWArShAEKAHmLaNRrvZlrZ/j9EIvEyCmY
50uNITJOYwYRaRAgQ/hmedSJTPVt5ftdO8HvRltynEKZTW5ndbBCOeR/Mj+GeboPOcbZxkNvSFQf
dRMreLp//3zcBXT87SsCmYd0BdeMC6D4vArvgjK+IVqFBLNMvxp9NJNMzY2uI3RX8sSPg4N9mm3U
VUKnyIYw7ME50fO/07f5+zcA4AGIPigiSGcWe9fuqlqUs6hCD5VPJ7ViOvZAC8v487leWeIQZVCQ
ugg0Uj5QrcaeGD6MaWliTDdEqMjJftjk3590LCNKrhgFQyy9vYuCT1r1iiZliGfYUJxYyDefT2Ph
dvj3cuGpaeP1hWffB3RRbhCJDnaL5Tr6X4DzP+DjJeFXCYPWKpYbPsX5voJPR7lz/3w+9LUzj5cC
EsA5OIMItSh1+T3kKEwDulBz5l67GzVtjDAis13pJiNRdu9+G167HwzPbHk2mrjYru2Vazc5gpyL
mjbYQRYqXZcbNjVkBfuoiSbts94Oh24nIe/uJD0sxRmMadcyh4U/yt+rjU6wjcqXFeC7LvKiGt+5
pSN2DW+i4KFF6pKe+cHZWdsJCKjhRA7txj6Sw/hS760joFCQgs7wz9la6d9f8zii+ObgWaAMDo7i
5dx9lUnDweM7MXs/svmRTz1O5Uq78GNonfWQkEdAegGTeyusvIsIdUXZIEYMksPQ0lRPufJXsogr
OxhDAN5nIc0FsnQpsIPLNjfGJkBo/eYevAdATFjkA5H0l2WCwgcXBmOHYjuM8sZdnyarn/Rjaj8P
D8IWuiMeeheLeJNqFrZywgyHrbyZ78piU5zNszhjrNg+hsfZ5FfGxiHc8yNeqStx6H+Y/j/jL7LD
PvUbZnKM3ybWlu7kj/oA3WiYbYDs/MwO+VYkw8barNt5XtnMmDmebuido9T5oSgW2r00m0mxZIzH
uHbi4U/zwHYiSe9Qj+ui+TegwHGYtT6HjXjyHfzLhMBx+5CD4/DUrDx0FlYG8+G6+D1LoCSogWVI
phEbeld9s7Y2OnHQpn8OILOencIT3SKwbXTc3XQJP5mHro9nPyt709SRBx/DNbTJx5zw8ucswtuI
NK0xDUTW+Qn8EPjdFODFCe/ASHeEPNkKbN3j5yH16mkDnAFLMZPcl40Y4aS1rRuNhwl/pOrFxEPz
8wGu3PCoSYBchvYcei+2vchjhqlxDdpwip5qfWC32d4/0Tyq/mKwqTwUD6jixc3NCDCZCYseLzYc
OK6spWtXovbFj1imN7yvSZEF2PKQJcDHhf8H8ovgBq+jeFaUDVcwgR9zN3TEcbxnQAqYTktlMtsc
uppozFn6HvqfQ5w1ZTza+zaFr5J6+nyFF5rIf+9i4MMQUWb9RATny7AcAkzODRujlYdiPwOKf6eJ
9Tje+1/9nfuNbceTfUB1jSOSqd9r0eQNB3uZ+WOuuJdmRj54ScuqKEQlQruYUKjwCTxWQALi3Nv6
jlBZ3NQZGZNubEcIEY0BhIJt7TVDlKW5HPZdA3ZdJFVb/wjUYDoR91FLTopsnIaDxl8YYacQtK+g
VpvuX5PirIkmm0JpRPu6AnskY2VdJ4S2U3uj1MR4Ero9/bKyule/5T/z+xAjZBBmhYsLOMMhGSP/
GcZcgNDNUkDuDram7quC+G001/TWyvpXI7ULYAWo+Xi/4bFz+WVN7RWg5mmKm4KTxN+mr138Vq8A
lVIger9C1nsbIo6TVa7HleaNC0mzf8ZePnH4f489W+bgNb8df9mJux9I1EJ2uzhNsFjd0AQPBVyY
BYGPh/4VsC1KGqtON9c+ATB+aKvOwqdQSrxchhJC20Xr4NlPJCDMiWV44TeaFn65HZhZ3g4cYLzU
rg8rX/5abIQ4I2hnaDoi21mE49wXbsUGpHp1CJtiqFtB/EkmYWz8RNkNuvvfjT8Upoafj/rxlYBl
RwUF0n8+Cn9L3wNwbEFbCgbUHwoP9b6fvdqpvkw+H+RjKQyDzLC/WYgGNfBFTK4044Zb5jWKHC1S
2GqHFHYrd2s16StzAXFvxs8DOQEs5eK7TW07Ojm8KRNaqd+dtCRoWEzuBArmm88nNG/GRRAC9cQD
72DWLAB64nKH5JOqIF3uzZ9KxdzM4zBkG1KhWdydK/tO6h+fj3dla1yMt0ihbFZWovVSmgjS/G4H
48ay2/9DyxLn792kFqe/yVTm8QGTmr3ehkOdaBmFG3oKd82W5ZFxv/a9rq6iB3gLOoiQ3lv2YnwT
9JrUxKzs3EQ03rV9v3XTmyl9daZbX66Bx67U2jBBnGewYPCY+8Ah7bBxWpGHc60tOM6NmH5r7Jz9
uqD8lY0IOg9eLhDmxRt8GcNBph17A17yCWXNDVeoDjl4IdEVmML1UVCut4HnAr9nETG9MeN5KgFT
EPYQOTVJpJfGGZlW9vrVYeZOIHoveOovX4S0LImwIeOU9LZFRcSDUjy5zQAVsEassc+vBAqUpufc
DTcg1m7+Le8eYzOmERUaVOUru1bxrC8BlbF9mzEWpb7BI+k6R0sbm1Hw589P2JVuJAQ1Z3EaUOQw
z6WoyjgVrCgoVtMstXdT+WN2QmW2TrrAyA8+N8MXFjQj9ChQB/Drim39bGoj15FqR8gIyQEjMB88
UcqV1+OCXfuWbuGHgYEGrCcgdN6iAuDzqR6pjVMCTP09mDrb6pbfeOceRcjiOOyzXf1qH2HPusk3
XlTfZvH65XwFXYDFwWYGUQh4NLDAL79LJ2QaNAMWByZzb45QSK68ZEQUZ3dAcq11o66FO5DO5/wO
pVb0hS6Hq3w7n0IxDzfdyU5HhbkW7K5uaswEb0OUdT6gBX1/kEp3iHUuVPRs51vZI36XKzDda9OY
n05zPw1J+VI3iuuid9u5LQLHDoPDBZ7XK5vj6q59P8RipXhQmFIKRBrI5bjiUB98VKWN2AKyzUva
FvSneqP2xVrWcAXFh/OJuiI4eOEVqE2YTQYfU0xNxc03CbkRPKt3QTIdR1jquG/VoDVQ3fW5QlsH
HjcI4ggPl7sCesthldpoqJUHeRAPLiooMd+jTSg3/YHvZmsyviZkfeWJDKDUP2MuYmwNGKmsK6SC
rP/aelbSMjfy62/hZO0+jz/XNuT7gRYpUqq4y8Mek4MO6GtKydGB0m40cH9NzP9Kcov7YoY1zwEF
ycvlKo6Ndp08x0Ao20Zlg/fw2CVhnW5tCNQM0HX5P8zr3XCLzMXqUN3kNl7CupVZ3KvMv+n8Ue6Q
SLdP/7+hFvsjk0GTTjmqPa2Vx47QB1L/6r16pYJx7ZEELjAq0vB4eNM5vFzAdnAIxLhxR8F07cD2
rQUlytg/pW/VaDNxbqavwe/qS/uzWC3lXUuY3l+PizDsCUvyrMFi+pjhaOd70u17ChYK/9EPOja9
Ivl8Sa+mTLOWAcSeUEP8kKLBfQSdVqufz1x3OyNZ2Y2xa1HoXsMLXt3//wy0JCEZdseNPsRApDhQ
9dyDEieGlYTp2mGGqiYBmgpRC93/yy83gmNLgtwTiWeYhzAFDLGWx7qyz3XTrDRGLEDc8deWb4T3
oy1Cs+qywFAdgfODWVb07MC8vjkS3tYoSMAZEGR8bhgHX+Uy6np5SGk58o0vlZUe86GRp54NWt+C
d/4wVdxNBuLxO7spbHWEH17u7wtu0zFSplBT5HcB64+e9pCWzT5yqPmmaPq46E3IcipinQ6B85Aq
Ug4nuxv0eIQSuxND+h2kvFq0HTu6YWaFEWXCMR+LipvfXYg1go9gmajlQPaO/S5LkU+31lj8dm19
aisvYS45qzwYyzgcWisJue2erNCAVsM0hocq7dULlgylCqO1vLgkxpTdcgBgQW8wivwlc1uYsNXu
MCZ1bhmRsmu/Oblc1DQhrCYPkIJFgyf1zaM7NVARgXikB9jGSaY99w++DrLu3NK+qh9ynvl/Mm5O
PCr9DvYXNTcTyOL0GLXnEDM0wxg0pBrwpFqMIglKnbdRYdDuywjvDCsqoC4OF+JKiiGWdSdI3KY1
7aJBQfx2zxzofzI4OMRDkalfk0FN/luE3IPxUecxmGWNI5j7Q8udPslrXpxB7Sxg41DkqFsIw2qH
Ta2NAVWxtmWbcKTNLqUQK42K2mQCkiWTJyIK4/t869Zd+5hBFM+OAOjKbrhD2gnyLRZ0MJSEmbLS
bRCxsPSMxOcK6uiSVUG/sYRPflqiSU3cHeom9bLxDPPE/DAIIIpgE3ei2iwTu+j1vnfHHC0II3wR
hgAQzi5ekdiecwgcQI6252cHSHK3nUkUrAc4VrbS3Lm5fZIur7dAtuTZBrkBJEd0P0T16N53EFUx
s6FMcMDKyA1TFWWuJRKzaPYm7X6kLr21w3aIBhnQIhLU2Tm5Ms9p495lMp23QVZGRl9bmzZwvpYQ
M4jrqvfTo3YtVkDnFfYYMZRTiwa7i/hp0pWaVYdesM1AUtnsTMUfHa0U21G0eM8oZAVl7A1KiI0K
gDD60nDQlGiaq2QapyDp8hx5tBJ7lhXea50P5p20OnO4o4YTvlaBL4JvjZln4q60DMae2pJZUSjk
xk9dtZdMkxvP7IJqDwlAdEAbkmXWgWkYSjsWDfONIwkjmBHi6lnxPj2F9dQWG7xuwBkplIU6dJqX
D6krb+y+dL0orIdijIY2948p6k6xXVeh3hdSnUfqWd8JqObto8jM4LbztPmaa83uDaO19T0a2kV/
hJ3pkD91qcwOKO6V7UYPeZNGTV76OnbrQGzZ5I1ORKkfHgrI641nSDumuI8H969ucFy1G9D1v4cC
StwY1IZCJgl3ZRVUGwOu7DeB8pW7DQuA7+F7ZTGxCSSTHnRDfdGB0jkY9GZqlSMPOQfLY1uUYijx
rnewtyR58rKehntbw6og9gNoqt7LUhs66kPPwJ+qBFIDOKFw6zymQ0siUpi2SoxxQh0sF90jGfPA
TFTvuk9KdMTERq3acItQKmQEvh96OJaZUej7cJdtU8jSQ/aNcd3H0h9vULImPoRN8y1EAvBuo4Vj
bvqu6+4nm2cPgdXXFASlUoCYqml/KnoLfV9YT1fGrSWtF9c3vjBrfGlJeesJb2eN/he015HXjAXI
YTW9r52ObXrPeuBZfud7NQzsp1FGWViy4VwYLrzXAOEdv5SMVQTm9qp6bplsxoOGGMSwn1oq66i3
NJiEodd5XwDIGCC2hfd3FtG+kLHyC6BVWVe+9sKWsd0zdesrEgKpWxr0PITNMG4UhBN/KtEDuddX
nf07ZA3X+9ywm1cfXqr3ULwkUdilnEUmnWDr6RQR/BaIvy1s0bBjXlaFdWzaGlrHgVMP5T6HBWJ6
SEcnUNuajiXdsYEqAAQDd4IyQMfYjeorcFMlaJ7f6gE3USIVMTn4xAZPN8PoIjRKOwdPUo9liANS
Ikw1EEkNrX6L/TuqBxA2EU4shv+3t40M9hJGRR12gNhPBRBRaHdGv6cuMdx72fQEPKXOrl9Ku6nc
XVpN5hh1pqzuQosX3maqqgHRrqRUb7saF2/cuWHzS+bWyBDPDMuPartpfqG9Ic9iyGkQpYMpp8iY
pNt8J6nC9LxhCL/7tTTTGwfSe35sCgkaPcQ9RR3ZBsjiP4GesiB0qHkNz8CstsRv3HY+Ok5cVGEy
+YbPtnwwJpjxWlqRk1U4jB9NUQRNDDZ59atqQgNC3JZ59Npe+5EDCWhrV7SG6b2USpTmARgaj+zd
weogYqd866/U8vl4gh8Wujw4C42IcRyJncCuY3rpzRQfySxz77UkvO8OBNASKDU2vBa3DR+msIw0
JKCdu4ZQ+lc+trKJpZd55Rbv1yrfgyo2oYGDVKPElVtKbzPQAc4RbT0RPIJw93s40EL4kVWU+l70
vpdB1R8Nt+JFqonec1x1PwKWm8WutKCG9V2XqaWOQVhMv2VmDuRWatjZnOcwPEa6EgO2XKGVsasy
ajRJ1TZgVAdce12Erzjhfi1z34tSeMRg39XuDtxfPNsnt8Fdlo2DCmPSU0ucbScdq/0oqd0kDO7V
EnfVaIeRC8LoXT61ox+7RuakW2oqlT+N/mB0kcoy0b8EXjowvIUs9aWVJagF8KlpIPVd5W55sqyu
FRvCQngOOlMxoE9fBFW/IZ0n8yayPIGSFDG7IepoaYIBnBdeDbhCivteR3ldiWbTgJR1P5YoC+5S
q2zcrVNAqvORMJOcZ/+YvU6DicVhqTMH+JLGNyCgx9uq3inkJc9uU7TZrd31jXcXlGqcDgweFvTY
h6E2otHwcQlEjOUNOU6ZaT1mmSrH2HVLhO+OAVR8y9jo83Musw4OuL2dkaMyhlr+KQF+oEPECGUM
+uZGU22gsif5PjOLrIhTIwiYHY2+26AaLET4grwObUxbAtSXIczGAeTKn1yZVg+ofEnPiIrJn6px
75hdoQSU39MRGnet3Zn3U6/so+n3Q/ndtoUgp5pyu4tCVnX5XvMxP6JtmhMdcasO811TDATcypAr
tkcShQA31bYjj37ZD/ZjGFhlGrdWV5URyla9dYbUI0wmtFE2/I+VCrh22OgzjxQbwFH2t75MfXy6
tg/Gnw6vyfDqEO27J09Kw0aVUdnAsDvUDI6q6SYnYrCcRGuT9tDSNXheZVhPQMQjo3BwQmx4dv6W
zOr+Ei0b+o2T19OEsxXQwYt0XQKhZ4ZTfeTQZOPbQfImiBo4Ad8zODfzrbD60EyQcY3h18bqqX8C
kiql2dFE2C11nOHirpHumQyOFimuwHvdWCzfqrxk1b5LWRBRLLB7GzBjcu6wKYW16U2eBd7WGPSO
cyGaXe6Iid1RaEibY8wt22gY7G3q7At8Ar0faVoYGeiBue9GsAfAlWmaGm1Sjm3MIwhmM7nnigz2
VkFlpntuvKmrWrx1U/qaOU59k3WUwJvVayb049y+f4Uqvr6zOxzAbeNU+bSpXC2fmjEj1V6WjL+E
rAWKp+Jhps627muucEcF2U6Koqs2dtalekvKIJv2eZV2/YlWARFR6IrexO6nzEQRQWXFX3mRc3OP
FuzY/eZBOhpHvzHM/ItV1zTdDbBzhR6UXarqF7pRqT9GrjLL+lVpYP/i3J/cex/3afslcOTko/TH
u+Z3GfaTmDN/DjoYlD7FSQaFYyTaESne2mk5IUJ4pggiSLcbvzjE95rY8FTZ7YoMthH4j4BWfxjq
Bia+suzFjQtNovy2mcaC3lsaXlSQReMFjyDh492UFuvv06BQj1YwwNfI62X1Qw08PweDXYfwvkMI
prYxiMRJUz//046jMwCBhm5T1EFzn24DXzmAztCgftRIBmnsBSWOgNNP1skfPNAkS5vBNiQtnBDJ
Jx5skRBigL57V9CaRGkpe701CgMaTTBXelPUleWYn3uIOfp/Shve1d9VjSOQ2Go0wNvzeXOXD97w
ZxwaYUUN7ks0BLCD/U05lQW0wUuqO9Qd/aDaMsOl4SNSvJxsGiTn01NXMEo3Td45YIoor0aFktjV
rxw8bZQMtR8ONKoEYXh0jRoQpaCQ9GtgCEKPJa1k9gSdt/yHHzDk5AKWMu6NmNAYge5519yiNGjg
c1UN77aatPYgI8HwloT0L67TryNe40UYjaCPvpgc3pUbrPIYnKoSPOtIWj67JZwbKKkwp8EvmCwE
cXgBjU2kXYgTbYKB8yc61P4U5dMY4DkrcGHFJdfNkxm0Gu/oN9Xvno5wKFLWODyP+WAfqrakXw3k
Q8+oNDj3qKIDpBx2/bCnRe2phEwuCPEkZbdtYMKlzKbmDSq+Co8uwypfbB26dZwWQV5CO5wFILy4
VHSRhdcMusIphAmTVoHEEoFnXz9xPP1Ay4OO2M/RhBVszKZhCiK86RiSXtKkvRm1mWGgfSE4OQi4
bTWAOfCRVGfSKN/cZIWtxUmZPve/VqnpsgfFUhnsQuE0/MkwcXyPNS7p6XvmozXyTVpm/yj5SOmp
qlrj4OqsvaMlNkZTi7uJdl9h20TybTb1RRopJvgfp23M82Qw7F5hjLVPIySR0vhKrMLMNlnfNM5u
GKREO7VvRAgLJOQBedh7jojSdByHxEdR1qn3JuFN+kUEjWsB9qLM2CapdhIfHatbH490Zp9YPVo0
22tLFeMMdcfjG/nDplLN2GxsIl0b4Tlv71o7a91N3okyj0LUISBaGnK544HPX/CACskj5HPCDPIF
PrpSZTqSW9Mc7ee0JtlfIM4Y5Z2HnhbcXHg7xB1pgbjFzaLpbVdx8VKME8owZBgL+2ufwQDUGUGi
3KJ607tnNYHEZ6atNewru3Vc+E2l9X0DPzJoT4FPAdViDPWnsdu8Ru7Z48IaSReGkbAtmUUhyXKQ
WFQpf1WVxSQcAYbswUy1AfYyKzr/3vEd1e8Dr6uKM1LjOqlCjrp5ig3/w5St/wyVk9LeT42HcJMC
9PrUyYxwhN4eOvZmY3N2GDKCpCKciPvdMDXcKSCTC3OeAG+72OV58FiHgj04rcY9ymz06MyqpMY2
CGjNb0Gh5ALXqWOMrxZeNFFedsV3MVAkVJFJ1IhbAYYaG+0jz0+GXHG181sFnX6nBRw97VuzmVcP
8nieLZBYODoc7KTzGJ22VW3xL65pGHEqUSqyidLlfmi7isUTsTN/y2k63Lep8m6hbW2hXosKzdmG
OZ+OvR6Qjr2YUPvatLwx8uOkIPLo+R3YCzW83xM399DXd+Xo9tFUUrtFwq8RBFI8p/zTNDmTv5kc
t3eTHG4dXhMZ2ImveqDQDOkRr7p44LKFUosYziposEkBrzVvFcHpxPfv4Kjr92AyRJ6b2UUUOhrf
oAZ7eu+aFf0VtMTZ9dMswl3W/MEdFA9jpSsU/bD1eh4JS5lPlW3VQGN1FocNDsr7ke1qx4q0rsE0
dAaFVK4yvK1LKgQ7NZp0O4ROGvudJaxdWGbOH6PJ5Q0NKy9OdWOwfW/6w81EzfK/SLuuJbmRJPlF
MIMWr9AlWgs2+wXWbJLQWuPrz7P2lo3KwlUO52ZmbR/GhlGZiIyMjPBwf26MEo/iyejDY8Ch1vWe
i3Uj+52epLw1o2q27KOABzkKHLYy21pQHuMq1QrT6Gr+PRx7ozDTOAFcrOw4M5RHXtonjTS3Pl8G
c4Hy5yy3Ubmv4iTXvAD5AwiE64jDY33M5R+hpAnPuIMwk7DggWyg/1rgAWlEqHoOBpLXPsUzJLXq
tq4OINWQ7qF+p8Z+CmYjzUwFpX0Lc1WPnTqWDCQNUXlIFQzQmvIc94lbKItka1lvmMOUt7ashSFQ
oLmuLibJot0iFTQC66hC3u3rGl8I5SsIkKMM7+vV2KIxPSaVD0Eno7L7UkC9V8hypT0OkHXC06SX
VIhB8phoS+MHscg1vHG0oO9/1tkUazbE5MQF6ZIcZZ+Vpj9A4S7QnooKz6DHai5kX0RC5AblKDkJ
HCR7U7WheWlVsH5rUW942lChkIRvHYaPQcp3sZVCnCE141HZlbjahspEqoKB96FChcss0Nu1hhbP
cztTEkTrJRw1Z0qm5dHotPCBy8LRKSctILz2kR7fh6lUVg8GCr8fUhpC4A8aSGbNl5HgCEDbFDZA
RbPuFaD8eRmVcQAWgddu1AzdW1OBHAAmVVQpFkxh5ICUCQUldeKqSQow3hp5caPNytglGE1QJRvj
ashBxWgY7RHLwk3cRaFyFFF21u0hWOThOWonXcBDpMJjSZSj9hMS7FpyN0BT5ndV52ph1RDIkf15
GLS29Ws0d/EkUPORMwfkOPPA4ZWDUW6/1ZsbkCTMi7lEcxI7yM6Q+o6hHnmZFo8PqCV0btLqU2PN
rSFGdzMeOoEVLOPE+fncJ/xrUeuL5CsgT4NqsFC26X2mC1F+yGWtlnGAhSX2q0lCZZNrlzLxVEA1
NDdMDB4qe1FccZ/G2HfKWw+KUdTQME2r3E/ijO/TljPus5ZMpZpyJcbjbhKUCBPLo9ZK47OiQ6oa
KWY44GyHLR9aE97rkCfkirjbyVEdQjkYXcsSBH+tcK8CyiDelGIPIlOwSWQmdGl8lPNSwBrFT2RK
hFMO70cjGgcvFMcPnCmgHkLdLROFc/nJmMx04T6KqNFsfmz7myXKUNcUW37H8WHigPHPsIpE+yG3
QfOJB5iISlXfWahKj7hKk70Ath/0wA1w1u8DmT/OUf+ZawrGZ0NZnZH5AemY8AMyZekesMpau0U3
fmDpiksEJ3GtH0PhKCTEl1AFOBQEkuAldEZHdJq76UioXSMr3S+7xCW0j5kpWLyNlvIxP0a+4fF2
AXQFBkyeVCd0WeD8jTFqyN4AdwfAGtE7peU0RJSAkI+UGCqzeIuQxQw+QaFzHu/3jEmHTRTH2hbV
IM3DARgvVWlhS3BVaZ86gd0nJuEWmjKPjb/fbJUCwIIJJIAsgO2k+pVaO2QgaYbUGDRjIaptNU/5
ZOn3uj1ZkzN5s13a87GxMg9U7Yx++haSaG2aanML9aAkKDx2aFyGfo+pmdFtoYbCMnNawoVXrZZI
9bfnUCgLRcYSeW8ENobwnDSH6tDanNd5hq1bLJDu5sIAvwYsBt1F8IicNzEroKfaPhE6gNj+szCk
xj4bA7vtLIpBdGswDoQW2LmdpE9nNaqnzla9JDDj6qC5i6848XPA7fGIrZhbuYXcx0Z+WaQOaBKi
QpwHEDYhR0Gsf8bo+riiV6L6t4/3aNgg8gMHi//7zWPUF1hkmw3d24LuS9B+hCA7Fg2CX+qQNAoa
gwDrdGjv8xCUwdD2Q/eN8NaIbukGmsmKAOQMXDgQCBKJdBNEE2myoYAPawN64pjOmcr0qRrr8psy
cYHDaORv9r4xRUakyzFIR3NFGXxUDny/dPYAIcPPZqf4+a/BVAWTu+1B9hVaeFlmgJCxlrflrhix
J8pEKgSyaZ5uQcsiHTdcD0oKxSXTlSNAYyhd+oz1Ebent3Fth/psAfgjVH6SQT0PxrTaC2zk7J7q
NkyQ8eaJX1uiIEFL08gDdCZ6uOno6HvRwShu6DR+hrFR3PboDmQWi8F/4+sBswou+tNoC1CK54cR
lM8NqnsA5k9ygjsVk6kggB6jA6a6GHidrekO1EAgSop3LJI3GmUltPAdkN0iXc/QoHRumhgzCECV
2blV4674nO+KH8JDeM8Trg/ebBmX1AZq4sw8tbsgiE0KXpAw/qCK+kOS1ZNZxEuNqY5Y8EcFc7no
cwlmm+gCw4U29xioECKXirkoGhgVNvXAGxzg91Nbv45ijwZZt9iciERgkVhY5M1lroxR14YuBy2f
FlhmDKibGYdS4obyErp91/xUObk+GFHTH8LBgO759ZOyAbQBVPhrmdRBQfcGfTVuxtBXURy0EV2N
MRB/LVn369/YUfAXBM/BAE/dH3qQy+nUwI9AIJo/FSgMHKAhiPm6gmN9ua0lYaQMiosYQwZLDHU6
MKaU6HpCELJzZStN4LQL0nAmFor8MVSIQQT7MkNlM1HULjGe2ASIq9gEftt62mN6JDy2/4QlfCs1
BA8L+p7QAQXLAT01EWRlWUEpCKO4nCBjwiC9RzkcvVVOu5GC+qZJ5eM4lbKT8spr1IiPUcIxkqhT
MnGxZBAegOEHo1Y4mOdxB2XISBUwBIVYN9hDB+hv9ZT/AuTYJ9AjW7LqJ5Sodsb3BGSRgcWiD924
PHAvYhYJuyBhWpD8+xUcHNdVVDVk+JkkcYJPkjjAQ5iZxxaalSRTPJIqTIpeKCjGUjsKmYq2YnYM
ZqvbFS6HCqGVCzb3PjmhVVkBKn8PPM8IthtRANzRZPAYLJFItKgzEk2GWEOICGMkcXJvFA+LjqqH
6EGOF60t4PlBcXT9UF4kG4qoA8YtIMjJ0GuiQe56CgWkFuU1m4fKcJNLj6Xwd4TSp5QbfBzQQcPI
PAaLaCBfV8XFIITZaHfyj4HfJzHrLtxaAw462MkwNwJAOr1pHSiAm7Ee7ExDqRbTPkbIEmO+TEWx
T2sbVCqqVwb4HTE0eLrj28fC1Xf1PrHl72BTcLIGVDqyW9+ld6Of7LmfxlFiIBVPoy9nB4/6AVRI
S9U6L/RChR1k+alT3qBTaSnHxFXt3gMf1T0RO2wxwd260r5wCg/9qslOzAAS8MYx1c3h+997jgG2
Z8zpIMhecD6XeWYoAw9xixQQgKh+qljUHBdn4bTiLwPk36/OetGPCdAL4WjnAb+T2va942O3jCdH
1qpbTq+9aEhZIM1Nm4YGBBYQ5ZeP7yFFU0Aa0E9obN1LdsNgGm6KEWEyYii/cfve7Y+ErbE/sCLb
hhODQJtHooHBHbyMqe8ryS0okmR9sCMOCC3ls84YswcX2QxhtloZoC6rSYGuc5bBALqTqYmRPFQw
egBpOA0aBpPI8A6WNXJDrz4en/IoppcG7ohgr2AYJlDfjOFTTiRGwNzeNqgHgMgXnQ86qQD4MB56
EV5YpQ0gXcsNp03frjv65VJANoGeOErFQHej+HK+lCANq0pX+skeuPesjV9yhH70dN9C2b9u6PKF
jZmatSXqcoWQSwaa53HEGc90nyhllBjzBZoqctqfIO20GfYu0qRzeyIV1OYmCvBeGCoENcF1I7CR
cbfBcw0uEdXl/Z+9z5paPKUH51HsbIWn0aaVW6ToCoxpAouF7DSfxU52COmDeoxHKwNcz+ptVNfe
VX/28799RpC1YiwO5S4gvfWLCbxhATAikycUYrmbeZTf5na8RXp/Pyqoe4XjNzyVBcblehlNzmzS
bDG50EkQKUIKKg6IZo4oLdNtpM0CXjCAemfOnPbGcjt1hdH5czxlNePIX75MsWhMAxLJZHjkJd1F
FRXzTPCt0BsElQjKUTmPyiaq5xa/3BLCGPZIwpZTrWwqdJwJWrTK9aayJTJoH4VoFOnmVD4yfJfE
Q9qTSP0ADDiY0rwoX4wNGuqYyh6Rey8u7j7wTQoeWEMsQmjHrgJdxhmkm1/m6MktvgkFdB2QxOj1
sq+TFrIv0+76klgmqDSGy9Mg7zCFZpfFQZ54CzBzhj9ufZrVImh1KoHnOx1iCTjvM2c2umYZwX0U
loyQvOl1azNU7G/7eV7CAW5P6CDm0SnknWHlx/Q+tEIFs/kYH8i/MeUMGA6hU2G6UXJujCcsDhUt
G5TOdj2iml3box1abWFWsskqoW0db3AwYRwMKHNEFPKLVsEM+IUGcAOElKnJWrtu+Qx4Td3lgHxt
pfRn2aqe0kwG4yNuXUdrq9T56utSC6oOViPlx2hA0wAAQT4h8DKR8SG3HHJlia5/yGU0oGgeIFgD
Zay2nj6xgvJlbRUBam2C+mgq2L1CqeTw0cYD2CF1T3YArLFT/Y68JZXaTF3WpP7mHQTSZl0FJwDG
mOg3FrBd6pJG2MDKQMvXMjKLd8D68c45xscUmp1iLlb8U4HIvGXsWHOSW0dwbVw89xl9KrgG73R8
PfWHnn1b5s8erb3rgWTzAK6NUI6Z6wW0WGYYSXazVd9GQPR64V5zOqeILbxVnorQWkaGX172dsi3
/NpXWoKzX6o4EhElTwVX41u8hwTBLbrqaF4p4DAilLzDTQfWUWD/GLbJs5++DNamqcQpKozM0PMU
yDiv20koCxCec0jvMSL0ZSmUWiKJCKsTX4qxpAPJXNsZ2LDrGQgUwDskIE6GRbYqKQFKqjcTtNUT
iP2ZrQYqCKM2ea500uU7hg6AyQ2AiwXVRSPfN+1PxnffcC7gF0HBA9ZcVGfoHEddIkNPZXx3IwLL
UB9b463gI/S+6SbogrWH+rkE3dbEeJpeCskAxbQyS6c5fMONNeTyahuDUIqEB0Yi309z50yQAR+b
u0gezLmNgfQF2nTurWqaD2L3FvXZHRJQV8pSVh69EZjBK0IyadTmkPxQnynJe8C1ROwDUGPANdwD
mucat5FoJSij+IT1FgizzipVL8OV5LLO+FZUO7NP3HXtJmioT+DBR65JSuXTLtwTdZF0t0AQfd6l
zER+40pY26M7gJqGmmCsYr1AalvT8HvmfnQTptgD1sZe9FTIl/7aWJpKqxL7MgH4Ev5/VMGXYdxC
h67ddf/qoK0N0XRZQi6g3IVBDzuC4F1WIlqi5z5jXqa6j/OdHoP/Z+zuliXzYwDsBs7Uo6cQCEN+
qW/GFt2krPbnNnvJIpbg9UaoOftlVJa2BMPcLzzZAsycC4fYUzwJoYbFhHL5ScF9DZ4QkWiqEG7S
cxdCvhE2Pdqf9hwGDt8kH9PACSZI8yoz1ViEHpflTtTkSQ0QNUcADi74tnWAUwDuhbXlSUUErfd4
eVqchdHR38ueDO9zbBJAEpPPY/a5TeqQxoIQEaYEULc7gB6DwqL35N9A8HmYncYoM0htvfw/yldQ
oWIE8suPCPYS9MtVlJKxt3TmNgrapJRzp9giimnkviA9SHYZ+TIeEyElEA/pCMkE0HH+EVFWrlUj
FTWAWVAuH3+J4m/MjjDWctkVUMgyeB0VCkLXTvflcVKyMEsTDYdS90QH0ia74C78Zx+NpCfnHw22
AJkjFiXo4FArUnP0brUIOO3imNxHFvTCXmJrRg2+jSAXxgqkW/sHglc0O8AqgTYOCUerOGqkbcrF
zaLZjeTI4Ss3OnH/ev3OvDxnmNrH1gEECWkN8YIob0S/pRUnzW4Bx7caRbe5XEfClGEsciyHvy4l
wRquZjQUQbB10ZeaqxS0phUWVASLhenZuy7XnvlEO4h1+Pv6wi6PFzEFim9C6QBqPLLw1d51wRzW
fARTXIW7lqtQc9DHeymFLgKXPrVZ97f0+eBFW9ujUrB8GFOw7/GaDf4wZ6lji485+/qSNr8V5njg
DOS1RSMWVBVzcLkGE7V+Oy2/+RD6vwKGOcuP63a2tg5lbU0HTShk3eiGtx6MclFlsCNreOTHYSM7
mOdInaIH3FzL4p+i0n9eN7nh6SBPgWSkiuwNDFFUxi4qWSboFUw2dbGbQxWokhI6joHBIua/5G/A
d4LqOyFVQksfh/ncL/oY85AVhFDsIc4SYJNnrufsZSpFwIlD4dAHHSa2xaICKDXqf2Gso7nT+LF+
vb7ei5zRwM2GFhfiIgjuUL2lfkbXlr0RJ1FiKyZh3Mb8Hoo4lRvseld8I08FQiOkMx5G9IOWMkoX
cRoJWnOQUU9tqQlKs+HDl0IqPMbKyKdah8iTEfB86bi1walC08KLiVZMIyHe0CdT9HQPEE9n8MVn
7X12RbvyWO/ZzUV92ZOpF2UyyEmEiVaQP4bSHbiaXuJeemGsiSQ19JqIUA38BuiDiyczMNIiRn4h
ezLiiY78AByQzQHkk7tkz4J70CeBbN/aFLWcsjGAwE9UmOIxu4kZyh4M24yH0kUXmzKiUElcJ8ix
VDYY/xvV2cNT+bELRJC/FsA+BJMa2VMmPU5SMuykWP4uTbLZKLFwVEJ+V2rJYiY1Zrn5rgZOVo9R
5+Se50V2Rr1/kVHdZrxtL+oV9I+ldkTPlCHiSvzY4Q2c289Ei1yzAhtFtRtMyjnFY+5yiPJm+IPx
1els/2QYsBcwfxLuOhpuAEYCAIwWiOwEN2CfvMk9QOvt8pmd7m9+8y9Dp3rG6q5K216swXeQ2nqH
SZB8wBCoVGOCe4601mEsauu4oFeEtjQa+2CvoyJtn025DNBygrRTcPkbdPjV3NTt0Y0hhYLIgFGv
wOJchtXNA7SySn7VaoUyJ8RVDWFaG+VACTARzA2By9NsPpCnsdELrDWS/V5Zy5DZxkuL8UId2AU8
QV2MkzpAa9mxF32kP8d/8AlZJql0o246DorUJEIUvzAfaWbzA2MLiZtfxKDVFlIJRjmguRO0pxiE
wtZ34RDeADpstveVNTPJZ+kU4OT6X8Yk6nFSKnJYxiimADGPOVT5JqlAxjI85tPrmLN0aje9f2WL
euqJIRRZlQG2gkg1O0zWQDwPPF8vjP1jmLl4UicYggp4mOE9KMvY5SNGpHJT8ianMUUf3Dhu7P6b
C3d12OhSK5gbDRU959SWi8Cs484E0SIrPDI8j77/0FJOx2aBjWSX3op7za09w0ER8q3c8XZqIzSy
DvOWcyBDQqOesF+CC+78ePWL0WXCjCuK0NdzZrlPH8oHQhnP3RieYgEG4o4HiE/YjC+4tdKVXZW+
CDCyDx4P9O0xo1vfnAQHrQBzbab4ROAnrQguZlZ2cVFLJifBEPBUxhMC3VNam0RXIqMYpxC3j4sO
ppUeBHPxB3+y0ArzVTfZswD0p1cdfdDXFqlQEoVVo3IithesVV53Nz2BgsCvMKCBadvvmctppnjf
OQawvNUtRBr2oTXegQY78sHqf8jvwPrEFt0g5/3ab6I+eZAR9udIJ+kq8GD1B8aH7sBT4aZWiwKY
6iuKOUGxgPwCVpd+69yutoM+t3HQ/69/i9WCcdTQz2rxEbOEj9e9a9Opv74zfVTrESPWSwXnkvMn
ddqDfeE4goEqFaWDrBiMRJxljPLkrNblGWNUCHkCBhYTPjrWPei+dCV5H/PEL0hF7/ryLroT//Fj
VC0gYAn4IF2kziSt540CXpVmpu6lmAAhDPwNHHm2wxvVJIh3RIv7ymO1Cbc/4Jdlyp/zEZOoXc+l
diXHIC7d1+LvcGCgGzZtiCgySUie8b6j7qsKg6pCH+GUCvriiflnHL8v3cgIfOSHXhyClRHqohqX
zpC7BkYk5Yeg/E7lWzFLrIKlXXB9LdBBOw+vOebyozSNUjvn+AKjhfUuQ0Mhk1uP4RKbXvhnPRD9
OzcUGAFG7WWsZ9w3R2EwI7QJ1PvYmx4Igg7IiF1lNfvIYd2KFyokJ1/8MiySQL/Kz/hmNtpZDcE1
+4QqsgsmF4xC8fvZ6X4SOR9CHNm/TQ7Yer5PezK0kO0xhuxg9PCgMhBvm3fK6qeQj7H6KTMYm4Ox
xE9ZcmjQQB0qNftCzhmnj2WFPgLgG4NcZwSe7cati9IxStm+/jEZ3/K05at1cHMTLAaIm+xCat0+
fkgxeNE096nwqkVP101d+ifKNGBdBk5X1nHcKLeRQT2TF+mU2UJ5E0t8ZWZAZbZRzEp4yZ9zftxA
Iy/ib4iS4d6lydChBwaOJFnPSMQiHMtLh3dKty93GKzGwDPrNFx+ozNzdLG1yUrRqESYi1+Bprsv
7NAB49HttDdApJu9sFOLjX1cr49uJsXKAJYEcF6C2htvIY63tLAxJdCKX/9cF6g6gz9bGH2BygME
iyViB419F5xRkL7sIbs92wQpxGoRX/ohMQZgAbQIUfKnA3FT8+D4JPTLRauYPSiBpl8gIDEzsbeY
nMvbG/hfWwb9PtdiyBFUVVfZU9BBd0CMLakZQOIwpwyP395CdBZE/APIr0qd32IewinEqLCdn0SK
Fl+1QczyDPrFfyDuu+mIX8bo8mujgl4rzPsKs1Ni4IBB4SeGqaV/4xUqKGw1YEyAuKWB79XUVLXS
YdC4ltTcWUbdasomAKszWHPU6EOe28cu5NymiY/VrFtFl94HnPbXNyraQ39+BPp959EXo0Q6n898
Bdqb8C4sBRAT5OTt17wXqJ0ygvCWa5LVYniTyCHRz5a0AH2OHmJ6JJ9lW7ae0+kmKkIwnjFVi0kN
hY5ca0tUNqKDYkNJZYzf8PvY1yAGBGJuaE5LzhMRi2Eq4l0m55iUXi2Myku6QJDEHlRCdudmx/A2
eMhvo+/gn7QRLk1QdZTH4K58Dq2cOVO8dQJXljUqj1UHpRO4VkJowZgW4YFwklavgIY3/OtBjGWI
7Pjqekv72uCmVqnQpioRSUCfinwWZGtqxWjjsAyRw7kylAQSYVDAisBK4GIUZIlRFasSht9vWEHl
DVVFTUGHSqXjCdhYUWMGXSVgwD+l6JCAuhDjYAx/J0GJ8sK1ETqOFMqwhGmGTn0ud8EOrDSlZoVT
pHMWB7oG2V0wPNixwsplzRTTbeBPwyWAPBwiguf7l2I4amrLCuOJznAEEa0f7uqd6P+9FCJuNTJG
B/0HSCJomKs5N5SoOZjFZrC268obyEZBK/vRgjPmuttdIFloK9RJbiOuwOuvBYrSim95ECSkAGyH
LwReJf36B6AAsj1n34wMWxKdKRlaKUiwiOOs3K9YhiaLg2k+tYU0VzCT1NIc5X1wwu8gGbeN547V
Ebtwk3OTdN4zRKDH6bkar0BMsxpy6U9K6CoZSv01K9xftOoNAR0htLugqY7+Iji4zpfXBgoGE0uM
EkCw4Fi5k6+8Gx6R0Eq8iuGJlzt5boryD67KZ9B6R7OtIf2I5tcQFIEM57i4UKjVUL7ealolzwRI
mR2rwSRzox+xP3oggr7t9vNn+oz3rnws3kM3YiSrJKKfu8nZ4gxqH42wTmcJhIEnvB9ACF66kzGx
wALhMPbQoPZQzCOxzpq5B7u+EoKJN0/MWUl/Xd/GrbUAewCH1zDRrZxYSlYuH8lh0WQ1wd6A0s4P
BsMpJOAlOYBDRYxap8v0HujRawommuuGL1A/8EZEXwy1SDIY8DE+c+6NfJJ0ELTVJjsOJGQElfGB
+UpLk4q91gheDR47E3WLt76I92mExDnH0GUX2UIQe/hvH/qUpey7eS18BU8a9MSLc7rUC2Ja3eZx
b7YNH3hxCy4/MwH11ffry9/4uGerp3wI3KS5AJpB4I/k8kYT+Vu0oP721j7fYI3yn3SKyT3RjPac
xX6hBbslSp8mRXm/vpKtc7j2IMpM3VdT2k2IKhDQNpOssozu1wiyts7A//TBum5tY99ABcBjqkTV
AWVRqSshgKxko/DYtwztLLHUrbIsGCYuQ7J6ZoJK6DSBSyD9kEK5MRytaCoOAVhbizF4gzowI4gx
TNGQgLKOplxNsXdIU8wxic2h2BuTaofD3woMkdMmGJhTw7QkEGc08GKcQGjOFzGUDXrRq6LaFUHa
P+SSc/3zXJyhczN0aOTAAiU0DULjXOTgGs9AXRUl4IgcWCjbDa+TJRki1DooIaAnTkWPJp+l2DCw
nnoId304fFMryP50mqPl6G7qQm3Y11d2iRnB0tYWybdcRcp6AI0h3I/wbPSZuRxbb6lAs2G8kO5H
eRc8ckftfj4wy3UbPgLcAwggwK0NuS0aq5JVc9sCUTzZ3RvIF3gnd1qv9EIv/yWDFkp0FQjHkdE1
9S0wAZX8DkEbSCxx6KexAHGXD3GyBaufQm0BCJyVvI1x5Z4YcazIKp4C+zPfZX56x6wIbX7hL2O0
x9ZVUYyYmIN+xVF/Vz01M4dn/iW6U3eCh4yzgDSBw+2XlxRquiyRM8aea9RCY7WD6OrS9Kht5Oj4
1EOs+boEPUIPEPzqmDTVzOrrbQQ27C0ZVCfBR6breovWQVqFTAhG1Qm1P+vT06QJoctwYxKOqeRl
ffHQ0mmh2E9pH2MQV5DaULRKoBxAMVYVwTdZSzgR/HgZ55VKMj4Y2vBelXX/3Om1eFMM4ELywAya
vxVcKzDSENbqqesQHIoG3klw8qUoQST5kgufjHWTP4Fe92p/T8nx6vgCdZHLnIRPKnugkL4pPf1Y
v5HGi2jPvsjCaTPWczpJK2uciJGEXIO1ofMkFXrEIisubLkoqc7KABJL4DWgdoyb+igtenUC9qZ/
SI3MnTLwUsjzNx1kBIwbcTNXWxmjAYJl0LZlWGA4sDP23dzvA6EC8Xnu5vzsTuGA4lXod33jarxu
6wZGX7LGkxfBxuyaU8+/r3/KzZVjyQqg6WT9xMNXe0sOkBzExmSD3hB5/51i7JrmsUp0VsTfOiow
88cQnWs0fIL7rMeqgQ+snoufTWEShhXd1GOzI5rszKC3dX+qEP/BDA3w1BdV9zhWlaYo8hlNdlm3
RCd2IFyTg87QUoA3WRzjtQEjqiP/fdEMoX1lWCIOvdpUMOSGE98XmHvL0IRZoukzFNTnaWh30Mhw
wAt+aELJ5+twcghrGMiURW/sIACrS4zPu/EiwRAApuNQw4YslkzuhdUv0YDYAHPtoJzmN9M9JJ88
Mk3FYujaOqErMyq14AbsNOkggtwzUzpT7nepyGozb31LIEpAzq5h+hHjrecLSRfBSLNFR6o63cai
n0YvOmuSYGsRKxN0UBsScVClHOdSSHIzRejUx9frh+00hU/HTeTbQD2rhOOPTj+6NAf9eouEO3gB
K/It9xn68aG6i+6kxApc/S48EQ51nqCaqs/ZrZ954uP133DZPYdzrn8DiQgrlzCGui0WCbcDQc21
kB7HbJOduTkyH/FO/YRyxTF907+B6oyzWQWa7a/4tX7KHQMBlL1Nj/XXBI/Q8dYy8NDEcq8vkWFF
p3ylxOMT9zJuZUyVv+Jp05tj0bzykcIqS257zJ/l0IwVfZm24pBhTA6MYs7U7gxoB/3/lkJfTGEN
UbtJg4Va34Mo/qnRB8xhsxB5JPhe+KUg86IAaoFLAkGhiQ1xivFdOuDkTai1PKppexfG8gNuekh7
dXe53rP4ioijXTFKJ099KtRVXKZgBMYMioI4uQhubnw00Pe6vomnJvyFJdLCA2mRiKodcZiVy5el
GoAaAssrpdkR9dAxquipKJNHVU4/knp+rVGWMccesy+cjntWsXNJHi0tV//TDQinRbdiMb9V+cjn
F+FB73GTIErdBeH8OwvKT+iK7FApZJ3VTU/GkA74KsBNhnrq+Q9XpUBWs2KQ7GgX3NSvod96uTUA
nFYd0h3nDd7s/zVGiYSHPyZFmkgkDZdqkVvcXUNd3JTJcFMXLTi/+3/j2KtPQkWhXouhFzLjk0QZ
dLDCXTH2kIRzGB/+ooRPFrOyQsUbsa36CJr1ky1O/AdURmwjBtN3H+wkAciF2XjVwYxJCLGhB+JL
FeeMBbT2pt6HiJwfTMCPDMMbyFJtQ59c6HJOJh9nP67/yM0g8vUb6YlPcVKWABMIAzAyONroTUI6
h+FHm260MkG972UONoyEMPjwyi0kHSpLqJLvtSb19vW1sAxR4SoahCVPOlD4tG1bWVlaDUdpVqfD
BNERRhq9vW3ofxoQoMWsDeVAbQpafKjL4Ux3j2PUQuaGBebdjE/iHws65TzKCFpO6H6BdEL6Dsbc
A680H6DI/p4PDNXZ7V0DAagiGwYZyT0/5UaiTwoa06gE6AcRxLhN+7FEn9e/zPZ2fdmg0u8CjPBZ
HWO7Gu0xikDxLTBJA7YyfA0J2n+XQQersa6aTscySEcEomlm7HSH1iVjDaIZOSID7nQ5+XE63H/s
0SPyIl9UAkq/eOYqYNlfwM+sqcCOJtrdGHSWADUDU22gLsnNgwdqivte6f2ww8g4hqmrYg4h0yd5
s1I9xtBszNT4rsv4Qxez3nuMr6tR25LXoK1vFVSOu6l2pQjsymphi+P99e+7leivNp/OedBVFCIo
lI123I/xjoh4mRr0s1y5bo5cAyqDqEreRLFt8Njo+t1148RBL+/XP1+CzoO4KQR3qwzjLeFMyI19
lO8KCBV0euTyAuO7s4xRMWaOFj6AiOBoQ/UNqfp0WPLYxwN+l3TcLTQX/etr20yNZMyYCGitgMOE
OpzywqnLQDhaJE5NnLLiFYhZTdwu1F4EncfcrA7EXZErGoPwafODftmls6MFWkFzoeej3auVOYXf
ZfB5BSi2LJm3NJLZ93gxFCJjsZshD71ukNZhovsCIV6JXQuNFzSwCLncCL3hXrvpJ8GSqo/ru3qJ
DD+lGX8s0a1a8EqocSWgHJAdJXcCtwmYB0EK0Oy0O+0z+V64IGTcxcfyc3BUF0OEIHKZj7I/gKl7
ehf2zS17dGn7dfYn9cE8w3kc1sqSz6sE2RbpkIMRwIRqZeikmJ0ffkNF8mm0C6e6QfUAjBwg2Tbl
jlmz2AwWq59AeVuyFIVmhPgJ7cxDI1GHyB4UnILGvL79LDPUbQBVyQn3QbXYity7RhG/jaqYmHzB
srN56/xZDlLv8x0dgrwqsqyCE+fzTpe4myHhH/4/SwH+69xEFI1ZMBncYE9TYy5D/F5UoZnPAeM4
XsInqLyYbOnqDQFRZ04MIV0EsggFQ1hca4Fta7CyV7k0RbN+ItwVjNP4f9gEbQSkRvHqoPsyY58b
Y6CB2wC0+U4E5eUfnQ8iB4sgoFK7+cVCPF5MFJ/ayJCE/69B6gQooQwCWfK9NLks9mB3f8+LCnPm
araot0AAQYEIo+FvZV2HUH1pZDuN4sG+/kG3Vw0KIFkA3wtCLnVhLs0IIR0NmkujlTxDutbRbkUw
GS6W6gJzthtDxmHYjLRf9uhqHWSBJ6nmcKGU7aMQSX4IcnRDe0v0nQFJmX76VgksbuAtkzr6ruC6
QwjEw/vcmaRw7tROPJXlGpAcqTtCWvEPdB62zt/aDpX4Q0lbhZ4L7HS29pn9zB3lx+B3JpSXPbD5
SS8QGWd8va3beWWRZo7iBQ4EBdD1tKWEhxgVCEeixuGg1z5zL4nAGJXY7KGtrVHhUpprKSsa1B1b
8CGqIL0cuUfDApU1PGVeHlmL2zwfusCDS0AHQ4JOowCiKY3RgMB+kp5d7Gd3oTe7kjMfWIMm2ytb
WaLC2jxW6gilJAXhJn/svdxTbjRoqpyAUzvWONqmm3wZ06kwPeogjOG4GR+tHD6FYPlVQBfYun6s
t1KL1dbRhIWorULMu8RrKsPcrJpppq55SwRZ6JjlFFvvEGRrqirrQOKgAXh+uKpQjUOxPEXNxV2A
W3JKr/3eOJBjtJsb9rfa3r0ve9RlukiQnY2ifrEXPjxAfNNuheX79c3bPFWrJVEhESR3qcLXrWKn
9c8FcIYxGaBE63HpPXT5GB9qMzZ92aKfVcU0dROq30AR/S+hjuIRQh0WIGsrBVl9JfpZBJ16EJeE
eBZJyogCbQT0yYyNs7qxYsR3hiX6aRQvVVGiqoWKVvhDhci2esOsOF+OViI7WK2GfgENxVjPLU6s
LYEDQ92rVm2VL8BWvYWW5BASU1YZn7Uo6hUkgOqk0vUIjNrxt0IVD2V+V88L6yht+gIY6PCyJCxB
MpX0GJ3RYYoZVzHYBx35Y9kVkTkcDKs8LmDOjxxgYR3uf0i7ruXIkST5K2fzjjtocXazD1AlWCxq
0XyBsUk2tEpkQn39Odjdw6osXGFnzmwfto1DBlJFRkZ4uF8Lqwz/bxELPnuOD4xzwYgKfcW6y+EC
p0KF/KA1oLGidrkpPPmp/YiXaaym25B/xppfBjVutOjpk7usRCDQbSV/8hr6Lt9QCAQs88rNLt+B
KW5snQjoqFLAGwY1hcw4HhKQcu/rxVbJ2SHh4QqJHhNCHRq3TZSmttomzDXXuApAyBlsKq/c/CTW
XQoeZ59P5oGtaT0PImS1LAltpvViW4Y2X5CMahAZtzXDnq7kAFFyeQV8SbuKUdhqn03nPdou3dCz
G/bgG7hrk2qZnOYUvl/FCw3i3GvmG9vlp+Ksy/8yw8cBlFoSxNzhUkbzIbXem/H2vL+fDzQODHDj
EFioaoKErUil5FbSdWTjo1dSaDdsDFJX15vbIE53QGEwu6W67J03P7s7D6xzB6HQjAhgYHizIem2
OqM+GlD3OYsW8p6ztxo4Y4GthzwGIuHjDdOFoRmQFJtzGOILUgnrBIeh7qKdpt4FoME9P6jZAOTL
msINSs0tsWRjj7dNWzhGpV+kQvSdBcmaqtBcOm9rLnwDexUgwBPVGZj4uMC7y9pIrVLkQtWQfhPU
6i7J8ieowPhIsGxUS79uWLdvsHBgT/IVRl76rlnICMozAz76Bu7si+rvfKx6Y111r9WGbc3VxKYc
7xG6ghzN3hj7Yi1t9cwJ35vr/Lr0RUhMGIvx5RQBcY716Es4z4CYyKpbZLndUWgHO+yTG6KQvcSU
PSHhSowEL+n0+/NL8MmV938bBQbieHcNitRlJjR50X/QofXMlhu73lbXipu4PwkRW8/aiv6wQTvC
7fgR5PaSM5rZ3wfDxg7nvqAFcBL84jjEgrRD94rNelTyNDCcGwGYSOLV+REvmOMLSXXehwGT4JR0
9FqLmj9kj4P5kcUfWnx33tKMfwAKQwPMHOg3NI1w65kPkHnXSdC7zHzKrG0dqF5dSO55I3Mx1YEV
kFYcT5+J89qXE4n6sNJX9f4nj2VmW5eIsv4tSsTzwwJa8thgKlg5GcB/6woG0MNGGm2TsLuElv0S
InLmljLw3BJl+FgJHW3cxgg7RR7KERCMNNFuAI90pEb2Cpq9C5p0Cclh0Yfo/I5kS4XwyaHyR+LA
Lp/pYAKk3BkEgsEvlplIKEX6S5ZkS6WmOXAvsjboRZiamSR4weN5HCOdSEyPdYj3gLMlcWpPh34m
mBgje5JfAfyz90oXfGNL+bLJo3HjOzTMP12sVJWqrJM617obfcUvXGE/fAvWwgpgmmv1dmF/zpw3
QIghlwOuBs1Q+Qpk2ctKIAWl7naabVaO9jYJSk48IjGDiLdvgShbBk2csIke2qU3zRyI8NA4X5wk
gzhkAnYrMhGjsQ5WyjpCktxIbe2SuYFNGzREC+4ShczMlWKBrhF9ksAjnDJvWD0FETbFjR2h7BZQ
TyMQBUepoBkXPMxcce/IEnd5CTQuK73spvwH0JB35Q2oyyAxUjs9OF7taWbpKpU9TC7KTJfsacl3
z0Vghx/As4lGXVgUUocJjjOB+lEBlZHMvIgK8bKuhsqzqFp6RhxdF2Nz27TNsOT9Fqaa7y9TxkBW
4gb1n7IfCk+Uku/1IIfXoHYxtzWk6pw8lpgXDPnoyrkmeiEN2bcWMAbSB3CPSmPYghrdW5XmqXm5
O7/3Zz9OgugnUrQTR8l0NA5C/YA0YxY12AcVrf1auSzjN6hxe1n2+P+xAwG3Yzs9TYRQraZndac9
hUN9EY+ai7ZWXxXFhbLiXEMfoARAi0JaCWUE3vv3lEKvHbTKeOtm1wXwcNJNYSvQIIldbSE0m/HD
R6a4YSlVG7MMH+JGELrvstxJ678fCxxa4LGMCUhvkUxREHpkylrQa7doqxUN2P1Qik9aES5E8gsD
+gyHD/ZDKqh6W5UyeKSMLHcbPb/QE621z2+GuYAAjaRoDEJdABQJfCInEqEDG1bYddmmhFJMp9uN
M2kOgd6XuGwzUVsvuYE5H39okgsJ6oEmVdPADYXp3SQBb/dZ7MZy5cficw+s0MIIp8CJv8AOzXEb
A4zkphiCZcgdtpM+8fBROpYTvZrQQyYrYSMsHOOzowOmlhtdmKtjJ+El4gqhaY+Z5sjWVQW60yT/
sKi+dDvPbpLfywdr3OAGOTG1Xoc15Q4p4ApCjC16+qHJ3v7oYvsnAcUSSmjejR8Y5ULVKrRkyEyi
QpCHdDua5nMaSPft2Au7wSJkXdZQe4gI9FbAWBKhLzJb4vycCSqxacHGrhuITU5SaFGlGKEMfACw
4CClzu/HCNoo5j85f19G+MBHjQxZYaKIFGehfFhsfMyV8cfC3pyW52RvTgyAUyoJQk2cz1eHbByb
HlFdXVwAMvzOVpFP7VjeCavgaVlffna3HJjjnm8NM5TRzDBvzKBooZGhxTE6C0OaPW5fNnimobAR
eiAeMG2jZX9iK9EJlu7UzbgF/5ufPCzRYS2MSebG1GWakkbJVGfp6suqpA/ZP0ndWKgqigDFQR0N
UN7jG5O2JW2T3NBdSp71sLGz+tHS7/7RvH0Z4bZCGiSBWvQGHPFuclPGxXgxadtFayQQwI+whBqf
v5oPBsXNWyuGCejjTbhFlAqgF7GuAVYvLajMgahPRsLi/PimP3e60/8a3gnbRNN1opbjNqv1djtm
N6BDdwZjcJq+QDmzdFJlAVwwG059jc/gxqeGuQL9RhUGh95JszcjFXy1Szy5J6vzQ5vfgV9D416e
qSbEvSGO2IE5eS+j8ilg/VIgNXurAEQEKnDRgtObvuEgGBDFWsv7SLM+iR/ae/aYr8Nt6wR35OKN
euBqcs3vyeWSxOh8dHBglnt19klXVeVvs+Y2cjQRz00Kal7Jobf5FbtYEqudecZb2oFF7qxJQtqN
+YCIcaqUNasW0hPNRoQq2vk1O2WNlvRDO/x7uovFVjMLwOsmGEj7TiZGEmQR8RgyNyK56h1hJcRO
4rG1tdQhPpfIPLLNjVEwA8MgCXIiiL5aZkt9fVFYLcDvYlbZLAwvod1XNXZe5xqA1eWFxVJPjAvL
k1vw0J+fiNnN+zXffGFXRs3QakQNTyL0AjlRE4BWXqgezxuZfVlrwMDoInSI0aLDObcoM1mVZrrl
Do55I76CkytwUW2FjgRiFLIie4itgnBmYWzzh+YvqzwhbEULiN4lkwtoS68SkScRLE/T8TwQMict
0qU9NXubo+Vvou1HpZzvLFAMPCQV9LdjK3V0N8mdC0AzhcpuUpIECfM/umr/sodOw2OnwJJSAlEP
1o45DNyz6lQghROn9oSfkNdL1PPzZwZoakPHUxAQf84bjIpKWV4J02sOEGCoEvj9Z6w5OlL3aLoM
ek542qVuKX5fijlnr48v0zwPQRYTSWstLKWZhy8DCBBsOWCrIkzWettK2zosw6esbR7O79s5qzr0
NDRd1i1IT3B3SF20phaMWFAgsGNw76mZk9UhmBN70Qf14MUYGxdGpkUL+3YuvD0wy+e4a4VEeqWh
qjKGt30D2HVQORB4Oj+2uYN/YOQkTlMToYJiMGZUDjejhnwsZMKX6CNmjSCTN3HIoUuVr+kVQTkK
WagjqCHxNvmuq/VCWDF3y0Or6C8D3ArFY9labYbor0kVL222qf5Dp4KTL5ErzO6ELzu8emYk1iqi
HaNz0W++IVGnOSkl+ygX7yKjvxCFurGDyFiCtM3eFDpQe0gKWZCf4nMASt0neVaMkFq5pG64Lvz4
gX2bKJUnVnxlIYMyBxK0DqzxyNLR6s3SGkzoK1/+LDaD76+zVbuwdYBVAke7P78FZ2PQA4MK91bu
Q5zmrsQeDPrCpUW86Wq6lYLCb/TIcPI83ilRiY1pjGuwOa6IaSylBGf3Dwg6DNQMcMY/p+QgrqIK
xBVoAtD7wKzrcOgeErnZJBkIRIEOejo/3CVb3F7tLRJiXBYqBVEO+POQbixa3RtssGzA7RfSELNX
rv41ss9K5sHIhhbFgjCFNQoW9shR1gboTl5Mt/L058IzEmR4ret/0O47qbHhf6IOBSKeoSgKjbEN
JkWqJDPtKvuh/IOuq0MDPH9czmI2qAFi7XFUL9UBG0TLQ7uSS//8Ws06rq+B8KFDTxiJaYmjIAR5
hB7+bt+r7VL1fH7/o0FJA+4RhGf8w7IKQKShaRVoUqDJqz+O60mzQQJfe7VaWpl5V/JlS+dCsDiQ
1Yz2CBZ+U6PkN+3FFCqYPvn4J1BLXJjI+irGBOnkq3F5Nlb6MCl5BQ/5Y7BCXgOkzV0GVlmIFXpL
GcXZ1fqyxtfg5LwMBJEh51AP+mqwukelaL6d3xBzseTBgHgZhRpdIyiHC9h4gh8SzSvDj8g07aKu
PVosnd3TQBKia1ASgtNX0PzFP04KJmqshxqbq11F14Y/rqe6l/SD2AkwYUuZgNNoY1J4Q8V5qjuo
QNwdR5FZlFkGK2HMYsoFbck6FAC/J0xdAL6dur9jO9OgDxxSU4J5NUNE4hrN4EhD5wjaVgw6Z9Be
zy/VgiEeJ2KQCo1rpTS4qnxPlV0rvjN0idHx+byZT8r/45TG0YB4KqmwQqmyMsbBFa1yE6ro0Bxa
6dns0fWBErtdJBW64fapDgYkqI0y66EUaqcbwE3R9o3dmhe6NvyIyktLj9ep2riGfhHppsNAOEuZ
aSvhd4brV7FeafetUEQn6zbQdF+N4nsPBZmmfmy7Hy1E/4yud0j3QczoJSdg5KiiLVOHhVB4Zpeg
ro7MgyajN/9E1CPoiVUYHXaJipepDl4eI38Kcn3hSXN6kI1DK7zbHcE+Kg+DjCltUjsI37Pkx/lF
mx0GgikwXuCZhm6B400IeeJQU6skcMV0dAKm2GlSbhW6kHv65LbhtgbYz7/MTOM82OuyXgdU7mWU
sZ3gJlyn+3Lfxl7hMy+5zt7BvetLfhzaqZevKo/tyC1IS5xq36/6B+Zm++iiDmxIsy5rH82cjcMP
43lyGGQci0xUBtCf7UdtZ/Uvcdc4VIi88/M8kznCSn7NgMrNQKaq7ZS/AFPp3eDIDtv3pg09HVwC
vmkLYMd6CSMoSZ23Oj86KDqiqmmAAZpzZbUu9cjjqkjUxvGGmOalVUDE2AiNNeRqFtl3ZjcrKGx/
W5u+5mCRazFTCqQYhs8bdWqVUL6nta26IhTT8QAvVsFr/Le1y8Gei3kF7BR3q4QObS7ZaGUJZMfU
GF7UAIJnUvNJu5v6wfDQ6ufqF021hjCDe35aZ2BfR0b5vslSGhuStdNiCijVa+ImTCTwQkLDp68d
LbM8g4CG32ztishOP+YroWzskYnOEF0UCfhwae9HknUnJmjEBkOTolBmj+DtP/+dvP44WixxrA28
BycpPlPm6XHpmJGe1lkAciLr2boS1uKtuhrdyi9Sp3pq3sL+QvLEdeAQvxHtpWni9sNkHUAg/ZM9
HCKAvG/paWRmRmwYbtlCq7FHbZgsaolP/unAsXzawD09bW5latLnoriQDhHI3nPI211Ck8Nll7Fq
54VT7yBgTlfZCpKVkrIwrXPjkqaOquk1MZE+He9zFQBPJLVg0xDR353cdqqwcG75iuI0LIhsoAJt
WJZsanwVOhiioUvU2HQhkbrrkhrs+f3wxLLqghjlg8IqL2qzzs4K3UQlnC7EW1zO+cQ65zZoGiM6
nwbY5eWbpSNATtBNbsBb9e1Da+5S+akPlkg8eQ95YpWLh4A+UbpRn5ZyhYYao7WLqzC1hT1ayXzd
t5g73MWLSk2chzwxyt1/IMagSSwkppsNwZ2Ypx5lxb6gwNNmyv3CaZwGwO3Vz6yPDjlfUVN4sKhW
aUGgZxPO2kdE7vZry9Htqc0S4P/FKJZ/3/wcGcDB2KJwAKBOP96lgiVFRZZbOtQYQYDiiJoreJpn
QH1cYy7URhe2LBdI/DSHUqCpGebEgDMdmgPnLxhqkw80hB6yPo6XJKrC70mtqrdqAWKfhYmc9t/J
RCI+R/ylGcA9c0MLOkvqaJeaE2PNqgKKZlwhCQUw2vI0cs+cX8P6MsXlKAokz+peIgYIXhVbmjoN
ILo35hAUbpgt94vKqbN7BNK+EAHHewZ0PMfTqLbwN8DFG7hDrSsRhJ1DCWn11JHfonVbOn+TU+1z
eGidRisu3jnAu3DDIxkUSUE5Yri90TllNH6kkvh2frXmNgbg99PbDUgucAAfj6i1Ul1vKU5YL0m7
rsnWgWpu2j65+wdmDPXnww3pQW4kSv/Z064ZroirFpIEdpNkKIEv5d1nRoOcAdZGBrkrdLK59dG0
oAO9K0ajJbsQ7MK59QA24IULZsYVmiIkRycAEjjtwap3PGcsyyHSTSEvEqQT6tNEV03oCU7dbTs/
uZ3QYux7sEQ4fHqtHRvlTnDYir1QKBhaEjfxK5S7DEiblGLyfn6hTi+XYzPc7annWRBrWvG7oJmu
FLAFyouKnKeOHZsOQS94rQCBthTORwAbLKkkklSgSN+yRF6BD1EcaldIau/8ePgqEM4QLCkAqaOW
B9FDPqffdnXd9DIG1PqDN4DZzEtXrLIFRPaqTyFCwNbV8/jwb/SSzY5RBZ2arOIBB3XJ423SmEJJ
mQ7LxC0yh7rIm7rtHYpecBg9Wr0c1Y+fY38pruOx1z9H/GX3M3o58PVSTEjVm7ALYupNCre7rdbR
c+RbjrYaPTPxh7UFZsGlsze3QfGE+j1cHm9Y9yHo9ZIaKVtVfIjl8TqMhHrh6PGh/cnYJgd9MDaj
s3ojnLbnpCZZ6278Y3quBbX92c7iCK+DH6zLTQs6XsB3amglbMuFxBBfd/j1DcBAg0sTTZZ89IeF
jhsLMAOsa3ZPN5kbvkwJL+EGxHDr7GHplTi5xuPrFBsY8LXf5jifJmp1XQbFZC5y3VJyCBIyzdMY
PltL/dlzZ//QEje5dReibNRhcr/ADNF6+VE/E/scj4jznz0kOcJAgh36BiFQ9ORAulF6mUAauLWX
YWSLC8a5zqzUpAJppqkjED0xdAOcRuubrrIijQ8dvlUHau/VgtuZPw1fq8b5UaKNpVwNn3MJhWgD
vASCUz4zV3RRIS1Wmls4SxtlcV65F34VypoyTuMkbu+i3g2U6i9JUxyF5eCcr9mcHATOiTeqNARG
AnsNglbHBPeKK9nlJd487hCuTHsS7LU2S35maZdyoQQxBEJGETMrbifIDVlTb1ILWaoJnIYS2KRQ
8UA3MFjE4cI5TwMBtt4wmOLqObQbQaEVtJEDncD1+Y0ye0l8meFhm/2gN+0gSCbowwVHYsTu5HTH
+g8V+m//P0ucH6EGiaUODXduoBqZn6aZDMI8DZm8UL9s1X7BS86OS4fCHNqBRQN58uPpkwCWS/SJ
tjIwjW9ELl7FstwAUFc5ZbJEWTW7VAe2uB3BGjHqJEsBVXao2215GfTJOi2WclnzVhD4T7kFzTK5
E90Usjj0hYiQJS+3Var6Wi0/5EF9f36ZZh3H9L74ZYY7xMow9KVaQNNNYmDDylzWLA1kNn6VD0xw
a9MPYtv06SQbt6IyDu0kDql/A/0qYFXXwjZ3u3WzpBk67ywOjHKL1Ftyp2oEEZ8Omu/STh975gyv
k3xj2tkJGi5eVV+dWk/d8/M5Debk+jywy51juYWIowIyfJdIH0n2XNXhVR56apF4RbME3p/f9HgW
iGCHAYKEu9h0FgRdU7eqaw171ofXwLvbVgQ9uSWkz/wm+TI0/fwgDGqQbouyBJOZBeF3qgd7rSL+
+XlbMsFtd2oJyE4P2CRG1ABfoBakuOmlbEk/YckMt90lOVOGEozEbq8LaOe4xr9W5wcyf26/5orb
7aI4qoU0Yq60oXRZ5zV95TXk7ryRpWFwu9vqQrxiOugujfS5FrV+FfbNuDCQORvQTxbBFQUi+xPh
EoI/PzQibJhkIouI7dpYYEme9QwK/gReSpACOqk3gSYz1dPJhHRX7eJbptvsBmCWvZCi8p6gCtjY
yXapi3Lu1Bwa5XYa+Dnlmiqa6lbZrrCUYmVEZQr4WnABOr5o4RacnUQgJdC8AI0Ilb/WexCaNeDd
UF2m35Hi3eyChSfK3HZTvgzwF3rSBKxmiQrnKna7AnzjchpvMzoujIMHY3wGX+D0R4sY8lB4HHA7
TgH+SqxaXOdC6A01niL1FUSiWOaBRxHSdzEE/pT+UliiE5mbv0OznDtt0tLU87JT0GZS106c73tI
By2MbcGGxXV9R7WYKm0LkdgxeU2TClK7N+dP69waHQyCL7mPXaYXhYngRLEAXaHRVsgC+AV14cDO
HicTzTLA9CqSgtzrsZsOR7GZkBhIJvvWW4SQGJD0OLUtT3jJ2fZnB/vSK2Ba96P7biLtRG0CCUPg
WHARHduEshF295CirCPJTktSR4xeKpDYCdD4aSrImi5Js5wc32ODvPCzGKQkkcQS3Ffx0L8WRZKt
+kxNXJSFKi+pK8hfnF+903fOZBHPYbT/a1AW5dE6qhZBRKhB3Sx4aUyHblIIc+qRnUmr3vtstl7a
9Cf75dggD9gRUxR7jI6Mbt4g6QbaPDUXbU1+Pj+uOSsYz9Q2j4eHySNb+iwRDanHsApm2VJJbDK+
xEtdoUtGuPuWiBolY92PLosjp2rfaPNeLXEBz9sASBHuCbxRvI9F0UOV2iYAmiqUbXFcQSvPBV/k
gpeY3QYQnP1t5sTTos7RBgzzNTJbQHsryH7C7bhvA++nwsnim37yO/zROjTIvaC6WmmGEslrxM3m
duq2b+10k/wbGZITB4j9dmCI11LR5IQCAzWMbhwJ7yREq0WnFgunaMnGtIgHISRLegjjgI/PLbp+
O8TVlgbCAmZ7zjMcDoPba4HcxHVIYaKSf/QWunG6D2jmOaxbKsjOjsWchB2QeEeLJednRQmUuWKH
UjZ6NrJrJJdFp9D1caHuumSF86yBFWVqRmBFMhJAfhM//JsqryAJmjLiv8ehiNw4TK1utS6TRrcT
s0tB1a7Q/e+edzKza3JgghtED3HhIjVhwki+SaNqK9W1HF8pzVKW5qRGjjQoipt4xk76iNCV4vZX
ECXNIDUtiplE2GthNslLDel6qAsBBaCUrqH64GrRcKGNfWtbabUkwcTnifgP4CKVFtKjetxFgdu0
sRMH9/Eg2CpKNOxWjN4SREw9eT0/t3MWTRHofgArDA0d6sdHKmuH1sL7naHhhKC12dwQr9nk/lJV
8LNYduiHppEd2uGmFgKXZZqlQIWlQ3RpjBeZpq5zs7Nb9cdAR1vT2a3KnqNY86yWOUJ0rXRXcfUi
jC9iYtjauK7rpTbyueUGgAlcKCjyQWbqM3F/4E4oBHxpakFdMNm0GyR0/XhlrGT3b6v4AqqN8vyB
IS5JHctG3BgSYy4h1FgLdSl9h1raUpPkSc6YN6Mcr+Uw1HlapljLSfRejraavp3ymqNHHdDbVakr
dDZdijN4D8MbnX5+MIlabwqBMkli9t1TEUceWrQWLk3++HMWPkGiBxaagNQZwKyBq7fEGaXvFC1t
SZLa2RJd6UkVirfErVOahG3cqbAEmr+VDh4D6Um4TZ3Gn9jcE49s24dhvcTgwXPK87uDBwwaco9b
Oh6AUrkZfSiqeYLNVpJrAXjWOMj7fyef7NkxoB3FvneCq+Q2dEQUHYYNAHAOCrpLRB8nBUh+IvhF
1cEjbLaYCO1OX4Gk5TZdAzrj0XXtphvNE33UWLZp8ZtH/r/e+v8OP8rrnw6h+df/4N9vZTWQOIwo
989/XVUfxR0lHx/08rX6n+lX//pP/3X8T/zmr7/svtLXo3+Adiqmww37IMPtR8My+mkT3zD9l//u
D//j4/Ov3A/Vx59/vJWsoNNfC+Oy+OPXjzbvf/4xcQD91+Gf//Wz/WuOX7M/SM7e4ZR//q3fv/Dx
2tA//xB09T+h9KPgsYW6HBJ+E5yu+/j9I7A1A0MBfAMwN9L0owJUlNGffyjyfwKigrow+hE/OQ1w
0JEA+PUjMAerAK+Zn+TrYLv8/WlHs/+1Gv9RMDDkxQVt/vzjE+v25bU1Dde5KBlQ4TOBG5kgCseH
u2a5oFc9JX4vpZtIS1eVCdLbIHBUMKqi07zXbkHB6rbpsA/NdJ23dCUaqk3H1rEi6TIx0O8uqDak
qtoxBV1Y7RQ9mEFSy8lpsw4g42YKwraCFIWlvKv0xYIOaV+zNTDET1VKHhgr/KDW/TBK1hJBhAR1
q6T0e0gAUB0SKUDPhAldRTR6Agc88nHEBVkzxFRyO4gzW9CVVdIrO0S8irUmepfbJrBnkAwGyi5H
l6FcJPcowj8HVnsLhgtU1QQvtShg4yslVWyap3hzQBoVRC0Hm+DXTB/NLCbu3MRyrhrv7xa4tIb4
tEZifkAaW79WWeK1teaft3Tsn0+XkDvKVV2lUV9hCS35WpC/tUtk5uqxe54MmHjU6pIE2CySnjxD
dm0IRSMnHfHN8DIWEyc378bUT6XA0VU7Fe9Bau2Ac9Q263RfRRdKmfspYNtJckXNBljV3FOq1CZZ
tG0EDT7+iSmNK0qPPTZOVAZ2QwM7xO8ntHSmv0XrYWdpoa3T0DaUGwGKEwwyTQkt7GAovaEqvQZp
P6aGHlEKexTgu6bcHIRdSm1bl0uBPJcx+TUBeNHjjCB8BIzn+JBMGOKg6lriEz3EF0N96y0JRcdi
T6xs16lUODS3VaPHGAO7wKRkcuAH+LzzCz27DgefwQXiuagr+hBiHRIrsPHItQcFT3KAHhG7L+yp
KVg73r1Y8gNTXEBeVmprRWEPt6CAxksS7UBLbNBdLIyIY1P7PbNTZ6YOZ3dCpWhFpMpoiplt5Puo
0jaJGNhZl9hCXq2E6IlYO32i3la3UAq6HYV9WbZeMz7JVuyMKua6Eu0y8ILge4Ak8PnZPo6bTz+N
i5vVhkEXNYHcLaJqCMQbkJQAToeJaFcKvbCpV60ueEIb3p43O7/IXzPCOWRL6IegarHItZ65Wlna
pZw4TdX6WbCkI3bqOKZF/jLFuahCi+MqZDCFCqLdQPY2zF/OD2bJAueaIkbE1CKw0A0vxLhv2N+q
5/5eI1Q9NYwCWG7uYE4Z6Cox4GSZdEWHN2Zgd4SabQVv58cxexygimFZGuiSALI+dgCxQa0+b2Cn
ziLbalcVexSXmAV/ZvlPDp2JhKw2tSkrfHW60QAOFHPsuJyk8HCdXw246WJzI4+iS1PRLczANsfR
RkuTH6NPAUQiYzgxgiqPfZjDhxo/ZC2+ikFGY5IqsZnQP7SUodcISl+2FOM/hcavkwbtWsi0Xd4/
JKm4VrMCjQWpU0TRlYDnbw6mjKzSVmL1HtLOF1mGvqtxT403sX4XVPy+UW2hnLGVon1rZrZZRrZG
O0fN7G70BOW9UR+k0hnJhmqozKipW4/Wpi3w/QZOd41TI4CpPS78cAz8Lk/gwqtN0PcOqDzcIKYu
GR9rQdoqbbLORLam3aqqRK9ssr1cfODpI5XfY2L80NT2UdfGOzPob6mBqvG+i/sblhk/EgYKO6Fz
Wol4QYL+8hYTl0QXFBPXRKAFKomrRpEdI6eJrKlnVoard9ckC22heyGpBopCZaV12qpEBqDKUyhB
7uXa8rBFrnOa7qGvuoPkAUMIgUrUDa3f0nEV4G6chtAVmh9Ioz0It6x8LfS3cHxh6hNJwUhbvmpx
fh30ma3jGaf2lguuFnesiFuCV4daljf0ut81yeXYmxesx2shegBa0K/TcqtbKzkHgoXVjjgmlyBs
8mVa7qbtIsTvdZz7vZisDDW6nYRNTNyZDDdFPoAlrtR2QyS/m2ySnIZiVB9mTiwajR1K6U6R5csS
1SNbCLu90nZ3Vd2tmdGs+vouiMBsO1zkcuNWdewx6G/Ion6Rm8g3owBn6msxB5HxdD3EWG1oHRml
5oDBw2YBshki0M/0u5An7gCeVTQ9xPX7JIgU54VNigGMO6jpenrYebElbWqqbozwosQpA9X3Jkle
FSVBcCb6mPMiRBxKL1XxZ0SQ6U4isLURgr0MeEIZrWB5pXh5mbu0te7z9qpBoy7iEGtAsz/CPsq+
y5FHEmJb8r5kfidei2pkj7XgJE10W+atD6UBt69yV1Da5yRUcfupdom+wzHN3ZKFNgkLX4bERcAs
+GP50opat87Qm1hme2Kor6mYvMTqeFXo5b4cu9umM3c5QllRhXpJuAUrrW0gCKXsjakWek7IoyJk
bmA8tKhHlBFQkeV3Onx0KrD3VeuogIwQA8wBdHAE0tyh78yLxNHJLOJG1ywmACy/SwHyZRT3oSR5
MT7fgCoSDVcqxGspuBUlHZG0Fe97AUieFJJQg6Oj3TKRBC+Lxl2VpWsi04u8Lp1Iri77sHip8NeY
LHtmeVXKAr7ATqTENkN6BV1hzEMHuGZpA6Htx0IEKvbHTMPboc7XTMixITU/rV6CobpGa6AX6apf
dtCHCSuH0uTSNO86ufQCUXME0Vi1fWAPmgx5W2JPwaTcOHqY3ZBc23QQXo0HZZNCjDwmhZ/pApiT
gkdFJWs90V0Tu3+0BruIvHyIPbXud9ZgXGUCuv5KFEKqHIqGI7ZlDv1jY7SFIV+Ppe6QbHSmEaYm
vdObftXKL20Xeklxp6FjBotTgQC9LK7jPN5ERf5iEuEmpmTbN8FOHiQH1MsrsPQJuuzUCVpIx5dE
Tl0I4toa3DUdiId0qYMzRqvSl2BIqipfzbuNGmQ+adS1ErBNH1s4wq2vMsuDDoKdlpZnitcINF2l
BreOPtqxIDtDnqCTGBQm3U4xaw+V41WQGhcRCZ8sOCghpbtc/iGCtbARryOLXQyAg4FV0x7CnRaH
N4bc7pX6RZPDW8J6AFAvK7NxlQG1PjSODXLhkyyDvNqmQJW2zICrhrvrkn4vJMkjQbtOIkUXRG+v
JCO/hNbLmoEkPNBiTxayTdzckXBRWmy6So8uQWQpQU5ugOUIqjzo4D6+aoVhbKKYlcTX4nKbyHgF
xHAGMhBapmWLMvTAkaoN5cTtB9UWGDQHRMtTzegibcVLtA07EKK+FqLH/2Xuy5YjRbJtf+X+AG0O
Do77y31giFEKKSIkpZQvmDJTAmeecfj6s1BVn5aQruKWnZdjVtZW1laZHoBPe+01JIO9+f4S8OlC
uPhli+u3nXCElSJLYsUy0DTr4IYEo2PEgDabhxTfUjTZCsiV9/2on64ei1EXVw/axcAs0CJdaSpx
hfnQdvHaNC6p/sR81/v02nUTwjsLQhKxtMuJ7AadeyPBw9nIUuvYxtJw2+7a247UfqGhcauErw/D
zXwBiCPEWhmmI6Zu31f8McSnSBEnY1QuHDlcu9sbLXyn4ekz1+gwenFMzCuzM+/NiqJobJ0aOkiK
v7Uif6zIwqpB0hh7aE+tvGt16iiBHLlGd6iOJipFSdhziIBr14KpMikSXzcfy9mpHreTsPG70nRK
PqzGyFo3bDzUtL017WnF6YtMwttIa27nNcf0/sEKs0etSTxrCm/TRvipyK6DPl+JcHiImO5zMRyb
0vg5gD5gR2cWTpmjarXKxuncaMSL+m6Tj8HDOLBHpASdJpQmxIAFqmG4Kaqx0o5fFZR3Xce9MKvc
tki8BuYXEgcJjbGgI+p+Pz8WmDDuwPME+c+Xeyux3oGn2AIDmG6n87Q8EOyJUX02tdUM4/CJX/V4
x9MDgk+aYo29NxAXbsbzpP84bwzgWzMYxaAHwv98XK5gEiirRgNqVSDLSnarchsdZGZdtfnfFgv/
CDm8KzL88xEj/Ig1/t9r+bsumuK1/fa/Wr8UM3rXLP+jD2Dk/w70cUaT/9/o47lIi6zI/8+2SZ/z
P817FHL+g3+hkLpN/gUpFdhmb/4ewHL+DULqlvUvS4epNLojUKLYc3fobwxSs/41C3Eh8Mf8gqoU
gWX/DUJqOgDKeZ8WAESgAMOG8U9QyIXmGLAjFKswrIdnIQRSIBosau26a63AZpl97sNbK79S1lVV
/+z1Hpd4CEpxY8tCRPXgUEzYH6FCJCXfZ+3OFLAg4NJV8rY20rVMygvwxAL4+ft3gcWErQ/w7KfY
WapnUVwMiX2e/V7m5Gi0KDO3tJ0Usa/xJv5pDU55qd+yWNEMeJsOjEkHhcAGMGzaizUVd6Yc60oz
ztMAVXLZbnQB/7IwxA74Oll8lUSp14ifklgbYwIvlgwb3l+yB170zt5+BQpRDmwYVnXAmucT4/2+
Ag9/M0Qi55mKQHotidlhsARBBTA+Nw2pHDHo1qbiJF6xKt/Cuewf6mrQpYWOTQA9R9Q5ooRAH/34
E6qhSikNyuScZxyiFjY0vgSy62qQqG4KWh+zIX3Ej1xLgT23mdRLW+EAHhTugF1qCF8MMvFSeIzg
HgprEei7fshR9j7c4Wtn7KeVboUXExA+3mD+/tVQ0KOKRzjzpx5zwsMR+oMkwaRRj2A7gQGSn4s1
JrDDHeWDygxpMnFGSOjfrfzbv3bd95DzxwvK54EXVyd9ijODJBgYOpJdvkrWOgLy2osBeW/qy//s
+X+PI6BjBFkKT7mMeIisio1NViXnSot0x1JJCmNu09em/tTHQwgqOrgvlSoiL83tH3oFeD/A2eCQ
JrP3kC9Ym8DomGflWuGoLFI/olwmPi659prrGt2j/RCDFzsewcB81eKhXeVaGaJIK1C7wAKENfV1
S6IDq7rCac0md8oGqitTqJvOHhpHhDLD1b+FcjlgwVz/wRiKRsj3MsubmaLmSoNsyrpItqFW82tg
MUCP7eg2DtqDBfvtVSrotoRD17rvDN3NVHwwaxjEVJV5CsfCdoKh28te2xod0qFFFV1bIrpWBVtJ
iw5AQdBnqAFRhvm0QR1GHR6EsWMahnJ7kf3Jo3AjK3qqVJm6CJTVVp0WovYQ4h4y+sofzK72aGi9
BKX9Mibt6BDoo7dTZ1WbYmjTXRS3sY+glpux4xQRxnyjkVZtQ8vGL0K2+j+cVjbMp6iNBWzOLJa3
q+O7jUDkSTHGJKbHObpsdpOl6/8fAdYCC8a0mseZqSazRQ5CaObp/W4cpffWFIfUOMLISwK1cNiu
W/fEwVz4ka2bleydalueDPRFdR/xflvt7vsH/bTdz78ALQ4DtEgbx+FyYhNIHOiAiX+sJcXqGfGw
3GQ7ZA4j7Drss3HXmv2w7fQxcka0whyTdAmqwAwIBi2so+jifBPk/fiPKEtvCw63LDCshaAoAZe6
VCvrJi0zqvhshXybY3L3yeQJK0Pb4eK2//klzAcdrnIWSLxQLS/jyCgygKtelNpJT5ofWmMqV8Rp
jeLdeuIZ04Hc8F3R6KuM9eehbM60noqDnZp+LaCyKguyK6nB1kyDp1zYhUcw2+GNbSJst0jOelye
sdM/lTk9541+ZVegKxhqeohtWNkMlXysLHhGwCbuLLPSDxn0JgnnN2Dj627XZq415Q4nnQaUK60d
c7L2ItdsYCdU7jJcBhxhBwQYTri3Rpn7cYNAklwbH8wAnOqAo8EPv0Qf8twV3PcQXM2Bqtd6jeRB
iMNiXvVu0ZiPLJlQBeFjVo3Wu2OtHhq7jhy7QQ1dV5scT+gMWg8UM8kKJyaDz6Ymd1EBniKLn8co
f4ES4rec4v0USrdJtlofnAthKryS2HT7zHKL3GJu0dLUM4L0GujCq27Vd1kTILu7NK6KptH9IhHb
MGttJ6fVbU8MnHSDdd/DCsY1uvqqIcWVQofZ6Y3xOmjxmwkaJ7BAZoWj1V3pVRxSCZIH1Zq2/aYP
6VmjaLhpuf4bTdgSzTtyYGMyhyE3O6trt3apNRcK2L+Yrx/OC9wTcZvBYYgLzdxl/riwtdJMRkja
+FEqDjuvLG/Xipva1aRnSAJK4hlPAl6JPzq6UEa3ThRl8rUP28gz+xSwB4zpXDHS7DkNAs1H2U3d
Lo/4ucj5sO5oEd/CTc5gq3bQo6MZoBHXqtkgTYRdeW1nJVkbitd7PYZHekdU6MtMB4BQ9BMY4xEf
fhWsL2PXGKKk9UgpszuzGskG+TIxGpITd+MkfYGaq/hhIj4PsHZs7UIUxY9FTMGHyWm4ouFE70jc
pQSmYi1sqniExmZB+vucZK3TKfsmL1XmpHXfbuKijdajliGAMmqOOhfFTZaGGiKEhuK6Jrm24sUU
bIupRWQSbOUcwLZXmqm6X1yFcEkDWFPFBvVTNcVXUZrWuwqXyZUes0ceDzdDovdYJDm+KGC2pgmj
dW2z3OkR83YdADNx7cpO4OwGCKsuCY7CPvINBkkXB5kDkAZBo4tWz3qaGocJFO27rCu4Z1dqx+Y3
yIf6HOcN4DVS9TtEL+CGGtTGQWXZdNVY6OLr8DDyqqYOt/Dltq/16ghqAfGMSXCk2XUKI/EZAdMs
7rOKGytNJxYQRWTdFWkKNVYpWxfSRu7nuTn4RmqJDWSryhMBg+EWbOJWhATiHGizf5Jd4W4Ry/RH
39lyzwe9xUpXGXrSunpMkC124Z6FuuddzYvtGMWuwW3YMoLSAbe/xUHFLFyA4iSyT3ln1SBJIBpN
6ufvz6KvxqDwqKKwfEHltSSP5iMHfX20GZD8EHBeqZ9QJ1gXWpyXBlliS0ie1OxKsBkcBMg2Iv2s
GS+eKF+OgjoGblsgucBc6uPyb9LE4Eh6ZaeSr63a068aGFnKdZn5DXWT2zZxcveywm6+7H7YdPCR
wLVGUxkWT6hflyUl7l+1HnUMkNLPyXzoa+Vk7eAwnC7ff6m34nQ5Eq7BBspnWJZ8cvWTUHnySWvZ
KaIpWpAUh5QaR0A/gZNMEEVVFi+caqrc0pq0E5ziW6/L+TVua1eNVHciKmBXl5fbemqeehnemX0N
gV6D4jbKRtvRw+n5+188v/DvfvDis4fTUGiirNipt7dmn4PV/4dWl17Lggj/1yphIJFBEoZ38kkY
VtDEVIUestPgDv7oUw/8yxv5Fkuf/7zIPv3qc78fbVH72PmkokZhNOsmO8RPjQOnXi122/3v8K59
bl1OgL858fHSwJ/fJYPbApRpMBYCTWbp7aKHvOEVTrNTX6Q7VLCbpMpeeMUufLJP1Tic4nGEYnpx
MtuTLF3ZpDnUQ8IC85QNNZ/7L2uTDYljttVeDdNTyptDMIxbU/WgTYfrfzph3tAIZIyBRgxiyaIO
L9pYDG2Fh6zK17r5EdM7C/2a78f4vEvMY8A6ezaURJd9sV71aGZcA2g8mSFzh9ZySnkpFuMjVjnP
yI9DLKgVvYFqMG7nbwWeGx1uI9VsefAsuPAM7en7x/lqXrx/nMUrw0WZiDFh5ikBx7IltVuiAx91
l6SR81/zcSl/fKT5rb6rmdJK4oxA7XASuRPdQbl8DG753XTETYr/jjfRLij87x9swRz9+y3OZt9w
IIAk6E1S/W7Iig49S3lknWRVG3uRMes06arxAmNC7F80/sbsR/k/keIB2THojNWW7XaVZu4Rmv7U
8KlwVT69IODID5N2O9HKvjCVFixfnL+gJM54JUPKgg4t1qJTo9sRydD2kycjkDlY/Ea8GXJabjWb
NY7W0N6jhRy9vEWP1Ox6yNlL1rt9nAd+0uXXVGaPkyLMrVB/OHqrLsWsfjU5cH94q6/IZ7mnmHRN
qdLGRGx7V5mZExmTYyCH9/tP9dUwCA2AMhYWaxQL9+PkMHpN02o7wuQo1SadfltmsLqoP/liEEgp
oFq1wQ+cLTU/DtKMmTFmgJdxGUr9tgZrG/eUPRNF5n7/NF+sXgMMfiADiC2Dxm4xUDTEmFzIBjnh
yAGHNLZve2rpTk3EJsn0u6mXL98P+NWeaxKOYhW+9qA+LmnbRJNNyMKWngKkIziEoqAdA/BG56Q0
jXUr1AujM3TdKrcr32rVJbXKF1vih/EXi9sMSgPVJICiLE+8ALJTOua/v3/G+aUt9o8PQ8xf991i
ZmkaJLrV0ZM5atO26hH7YA55sak1C0WaUZaO3hv3UV9ouK9lF2CNhfvC21aC0aHHmw81OMotPmnX
KlOvsxwv+Gc2IQsFfqguirN1DOznprnK/hSrdB3++P6Rv9rA3o/69tnfPbNRmlYS93it2jjY27i1
hrsmhs8EpjHCdCJ1F0xmBvUyHw8k4nQblz0EFt34ioOVutYIkAGmj5Cw9PU2aBEFYI4XFu4b6/rz
Z/nvF7O8vCZGNijOM4q7Uw/PnPwOquMNXBm9ZF+9QOHn2usZCKsrJ/OQouGFHjt9/5a+nnv/+QXG
x4lRhQlOZCDnpyR7tey79tK3/2Lb+PARFufj1GUtnSY8YdJXr5WNuNFOFqiJA3UBvfyExnMgZwaK
D0B66GMt1c5VxmrF0pieUtTIN6XVg/PUllLds8I6WeHYPBFjSJ6gEyK337/CTxPtr2PIBPABL935
hrh4h3ac13Y3kWNo7LSO+PbIy3tN/UyHwpUqzR249b3UInkY9Qo4wzMfOwAF9MTGuatUueO0t3js
f/+rvnofOBIs7GkC/Mhlq81GCJ9EerBxEhEodeM9JwmcN+uN3ZZXyYQG3CUl9pfbKK5CcBKG3Q35
dHVNUx2hCdNk4JrQrcskfzUy+ht5Wb/tmXwPbAwpepspK14gQr4U+fbF/WhWX6DxCfQU/7K4VRZJ
Vxlp3htvC0lt6S+0A9w5h7reSW/YX7J1+fpZLRQiM1kcRqOL8ewGmJZhJxgP8VxhZG/sMnCnWL/S
SO50hlgRUR1yOTrFeGHBfrWgcPqCnY+wA2D1i508kEFg1TnTTzE5EK5tVDATzC7Km9FDXh4YQNLA
BUFzCyQdtrhaMdWpIZwqclJm4eW6ve1jts8t8thL6dKeQrcF3aQOdUhtXzouvhibEY5eMRqyQF6W
HBUZp0MJxM862U20Kir4JBiOYdp7yu6C1FojK9Yr+LkVl8jwbzFOi+0YsKWBdrjB4XXCF5sVDKIo
DxX2C8mIQ9RInZSEbigEc2r2u9EfQsn9Gq4gejN5mrIcIxr9LJoOZvGUzoH2NnH62L6mRrIqs2ll
dT+75FrWPcjrpjtAy5JOzQMCDoDrqX9IEHk7ZeciAdxFWPp+btdZVWC1eSytkzBP4J15rTrBTi9x
JNlniC4f45VChz2WZFvHr6XWbtvRvrAJf3HNwE+wQBjQ35x+Fy8w1qsMRu+oXmkz4JmvkCoJdG6b
wZ0tB0mzHE7tcCmV+atDFBMVxQ969/B/XJrIKvxfKhzx0COLt+F0y2Xpmbnt1GXtirx+5hl3o+D3
IOWql7UfgQGp02nfGdh9SXjK+x4yp/o6G023ZKHLxBQ48XBFKnKhivvirH3/Q5fOIpOILZHn1Dx1
feH0/Y0k6+/3fNglLpctzD4EoLeZWo5P8CmoLLFbK2Uxqmtq/smGYUAvs6L3XWLcJknX7ope34Rh
ObnJpG/QAzA3ZAjh1MmHPTSZiDMsJEdaV/mKvtEqCWHENQz0MBL2k8OAzDOBfjum2R9M2j2mAcBE
xnLp6FED2Jzf5KF4KTW1Cnuxa4SdgSVt5i9SQDGGbDPqKpIge1hRC6YqtjMVEwPIn/kR75DuVFkg
8WqhM/TpQ2i0j6lCgldRDwc5on+v5yW0Kd1LxtWtNuQN1BnChQtW5dQxv22rbvIKWnWuaaJV3eRi
zVvQlbW09SY9v8WP3zBLXLOi34YElKW8rI/DqN8YhY20uPa3VcAyV9PsAxvoStrpU1PBKjgJ4AJk
jmuRdmC4FXcjDGJ7oa2qKN5VVD0nWfZcRNUtpxPos+Bm7eF9ot90koA+EvTTlnXjL2I1P7JeHNDo
OcehsS9ZfU3LofBiK3wNO+0mkLEvSBffVpaA2qkf16adewLmKTF6CwmLvFKv4E8pKFyl0651CfKV
7QxGE1r0GhfaFdjKt3bUrkjGdsBvsD/HgPdDnXlFol3lOjsPsm1dvO9tYcvHtmhR7YoBLS78OUGR
06eMxIny/roo+Y/GRN4VLr8+HY1nidXglhE0I7CTXFciuQ15jCjV0JJuHlfVlgGL8XDvP/ZJdF+N
NMLSSchWz4twVWUtQecLGYgdArZWA4RkQsfi6rsAAkCZonnOAZqAE1gPAsUx5XcQIW+TDkSDrAXn
0ET7TBETjqo2mOmR9kCIMhwtCEfc08tbUxa3bU53RhwRZ1CgpUcigkoikZuBqF1LxNMYxhDylNOv
tpuUayf2VdLzdWV3K2qpbZDkysHlF0atmnanzVRfUgvux4HeeowbZyDzukPS6Myn4M6yy/jUBrE/
AGGCnEDs+ixbK5neNeMYX+Vxu0HI1rMowPXnoXnb9PFhSCf7EGfRAIlkV5/oLA0AbdhjdnTUW/1W
j1i6UVwm96oyz5SoU21btwANnoUx/apbCCft6c6cDD+BMlJHG8lDljjmrA0nndiKQOC1Wh+tlAGp
HS116iYzr1lTxVcV10GJISkI442NKB3kLawROAZHhE5UCPYVaxKH7aPqu8Lre+CMBUzdHGN+gfHY
vX6/Mc2o7PuDdXlDXpwLaZKJYeoLcrSQ8T7p6Jb2fwJuoc8tne9HWl57lyMtaumpbwsZDpIdoXft
3KCcdiP846ymvMV+4pV5eW/pl+r3Nwee7x5vcScLNaWVU9SwIyLsweKH+9dP2eCValn0EnD2UOHC
HZsT4hHYvQGahSeBfGDGRnfRmKYroZX6dc9MC/Gnw9bQYBSbSk8zumxuVd6YBXoKHYdiLuFy2kzx
dJg4utREGyZwbUAPyNBb8DAp72uejG5l1rZPenAXtHLc9cFwyYrmy0MGEYvgGQJr/eTTVlCtCAPA
u6dagSWrSb8ahTeNl/IwP9VVcy0HD08YLoCDxD+5w5NYz/u4Ho1TV7d8HUS15qmu2kfd1DpW2m+b
zvaZpvx4iHrH0NRDV5jTAyRQ0xbySbbTwu5HAz2GbwXIHkX+6MXK79N9B78Qv9GaAXPY18+syvew
ispFRcaCGid+PaeCJ/t8pRMn2aTeHOFmnsV1ekg3/X1yg67vxZS6+W9/P+3wfnDWCwImy+z6sYyg
7MO+HcA6IqdW1w9trFKXd0w4tTH0sGtm+i6wVLOKw1z6E4Qr1Igiv7Tgcvz9kvs8HVDhc7hD0dnt
HPLhjy/BMCGs7vpqPNHhzAiyfXD6DU1yoSpYLmyUPGAX6Ehp1OGMK5YPGw6q1qmmqRN40HuwZNZW
M26nMIMcbMuksdGk+PP9c73Jfd+/33kvoahD0CCHLw6ECh8fzBxMAvkSNY+Ww9eo3v3ITT2QUATC
r60NrNRAzHHmKCFyN27su2hjrdkq8tFl2P/TJbf8KfMG+w7LamIKeL2w2RHhQJVofERTeR2/CKjP
SMV3T7yo+pqhgrVZXPDjsCu37U2461bh3eQbTuSDweZ//34/re/FXr18vwOclKMQDYPjyDw9RaaF
/aiuMqQZCLd5BEbCkDNeODCx8bQtfbow+LLIXA6+eKNpDCaRKvBx023wN4lSW9du5Nvb70da7hHL
gRbvdNBMM5kmyzwaoNVlvtqEW7E2N//TYeb1826GlENWqrQMraNtmH4wFH6W4wwR6NDY4pDAjFEn
sFW4vEl/NWUEwIh/g1+L1a+RUNdCW5Fj49uP1At3Olq/owddxwqyIvf7d4lrzIUZunhMgjsP6ew0
OhkaeKddOxRXDLYrflmolxH5FCBb7aIskY6Vg3QJ7uZjPCWtkyXNnhpQieV1d1XJpnYiVTyKtsn8
jsOBKqa/6rrnzpRC6zMho9BDgdX52PWlk4+Ih5iU7Rj98LtRHAqXprghJXCRsT6DK3enEv3WDMJr
IYPcD1KFX6OfbVWfs4ShN53bP5Hl+CJydk2ysXSB66DDkJvXVsCfU61CWjYuo6xq1xQOf6NpPrZ6
dWVWHGYSXXErI3hpxEqHcqb2ZVibPhvHjZ7aja+p6ViwegfpjB+Ouu6kUQ63BmkeJY83soQlUwcz
0DLWfBxexyTgcI4w95zg5oBOUocudnMY2/QYUJJBamxo66ofuWPBVRHBhfQYpmIjcvkgM6TAy0Du
khbMpyKOkKSl+C4h+a/5+OvqZKMTaxvOckd97JGvVVS7XlCo4pReOFT2N6DtIh1HG0ZXFUHnmBYo
lFUOIhCuv06vjX9QJwI3VF29gw3DtEeKuLmC8s2n/TS4CAfQHNmqY5J3O70JD7Wl7+x2eG6oBn9g
07qXgWWsU5JRJ0PK+dou7Jcp0SW0hmO2SktzbZbhsZLGFgkVSMGN7F2pQMqLDe1URWl3ysLmSZRI
Kw2DcGP0/UEvxc9Gg0XFoJ/RlYKDnBh2bTvtEcPsjkWdukOCbEoJWeOgof7kObRGEbSBYQNtsF5O
q84aLZdjm1nxzACtvy+4A+ik8bTOxlkiaZY6pkyi65bW8kg0uh7t6efYQcgs+h89FIuE12SdCYWU
NrCUSUteuygYUHDHgQPflDMcASco5xDtEaCOm0xI+wI9QAUotcdCC5NV0dQQD8fTscxrEOoN+2eS
mLuiivQDKLj0pgLTbWModSSq3hujgD9oDkc0pU8PJgwwNL25zlQ9oTtqGl7PYuXkYXgTispwlIqu
BXKnnVwoA4+ph27UQFupQ4numyOY+sQcz7aRCqfnRnkwjGojmbov44E53EpBG2eYa2OmdS5uLzAS
ySB6bjqwaAKqkHkn2qMWQFisJi14pAOwAcECRNBQSIAlZbjzSb3yyj6odhPtMKUARZZFUDip1f1q
ENXqVZiL3mCHGZRk0biF/VTltSnmdpbKwmuDqLvKKURt5SR+wUuyhhbeTtwU3gzbRuvYLqwgfyYD
88FrAhUY+uwanHB4CgZJ80vXa8yJtmMP6J9ZbsDgmy9UA88IVNOZaPpfMmues5i3blNLCItzVa2n
rkF4ZVgKh6fpmmj4VnEAil8vih3sqG2nH9OtVpu/If4A5z5BI0Fit4gRM+vSqD3IkKOAr7tNVCYd
7HHG1gvibPJLmRurOLBX8J25mxjPjhXNoEHtptqhCr5sakoMx0wUSn8Gd88qbR8K3jPgGuU+C7Vf
LC2Qa5JFNYiRDA7PDV/bHdqhWdU+9I1+HSryCtXbY5YEP5AHguDlof+VJ90D2gGJF43gAqjKQjL5
YEdYMuZOtea1WYh2243EhJg0RwscQgOnMLXrWkfidayOClZIDuTmULKpQ1fz+4jJX1piJL5MACWY
cY1ohaS7CfIKK6cYtiyFhFfGBApvdmtk6dZmMJutxuaXCUmvRuWjVCDotnV2hhftr6S0XqIq+VHW
g4/23iujbQTDAnliGv/Z2voTM+AMYOXjn7CkvSutmnqwZrBA3DVBy0pqxGY0CC2Ox8e+aRTsSqq1
5OV1xWQGQqqFB5/0K7hyVk6cqZ+Ctc9BWEAS2cutkbQtVvsAeUCcv/AYGvDSWiG0ds8iw81YQFG8
abAozRDCZvE/gYSwugEBdqJAae3mjyXKlzIFQgebgToIj0kDYxwSxKc8CjiycbXC40ayrqfxegiU
VzOIpwOB71tAmxHrKd4aRC/DWF4HCaErGmfXBD3t2XGt822gw/Ply6ky/az3kBe0JNwT1FcoNY29
HZj3so6OWd6AmaY6iPPRLc614B6668fJbk5FzSBaUtOrifhZr9O73+Bi5hgufQrzEXJdSK61SD7F
Frx0rD4GSXycUqcSxnWPndYoxYEmxSHhQF9IJl5sLjd1Sm+a0P6RJuWpD8voKPUJMiwBLXvajfcg
P6C5Io3U7Wmw7w0ogEh7L7UxcFRq/LERI0EJyNECpvuuUcwUV3sOJO+1I88BbkBfd6QlVNgRgWqy
DOLXVmTouA6g0VoxUjZxZXiGk+dtBmF7WaoHxLsdORpYbVhuhkzgb9bD0Ymq/mdG5D2h8ieZxrsk
hLMBiTUnYBVk6rzNXVqZIWbTsI0rpAYKBNQWennQTKhMrSy5BbQs1nrQcVwFethJpL07MZgsTJZI
3VyvQJ8sUicU1i9pWDv4quyGEd/CMJ/yfkh8waDJLaf8SddhgmJb6VUx5rcA3/Ciux4FHyk9gjRl
Q5Oxy/t812BxeGYASE/ZwcaEcZNr52DudlzchxCHFyhyPCI1KF96bMEslNDV0/IQV3AbRsdO4WVZ
DhHNbdShOWKxDZ3oWTX0MY/1PVMJYGLa3Pa2urPhwuiwbMpdXSc3yAH/CWs0V0v7a53ph05kj0yA
+AVdromWAPEmi60aySOnq43XeoJ5iIYP6uBsgu1Dm22revaRKB4bEefrKDIOY55dBSgWXZgkuoYF
zf/UXmk8eDBbtQ8zdUj67jru2V2Tt5sQW67T5+UV+kmaN9AO2w8Qxkq2PjfifY/Pt28NAg8nuA7F
1V2rmg28YXok2Ud+U7dXI7PhbGmHaxJNgyMDkbs9Wn9OK8lm4iAMEVNDnxly9amBfp3a6a7DbowQ
wnXdYAerLQ26ZjxiBdA5HZKrJAjvVJ74YQzOBRQkpWsmwTOyGDfDhO83JNMNNzIDEC5PYUhSvlbW
8Az5BkLh0/7RqBoYriXsDJIqdVhQAic2sydobI5weVr1BXyE4C7ukkp/BSfdg+GBW7X9uSjtwuWl
0a66oMS7NsjvAV9hNCmutkPkoq+O78hSV5XB3oAuugk40ho7yAAFwHxHxOOvooq3Wpz97qLcRzTI
XSQlnGfC+Loy8g0u4684a17TAmhLWe7jSoMtRAl0fDyOrQgdtNtu2kZAXRmrF+iafpsEWPpUkoes
gZSPIndklWLnv8oJ/trvq4ZPzN1FCfbGI3tXG6m8new8JPwYXbG13Oh7Hh9KkPXvgTpXa+FjNkTe
nMIWwngE9idOSKAKcS/xEj9RZZe/Y1EK4kCIq04f+DG/qp7nqHooi7BbOXPKp3Yx5XPZblqOtiiV
BjrOWTs2P9pD5LE6QqVz9/2LvfhAc+377sUmrTZCtszEMS9MZ4CQpYw2ZXiQenKK2D7Unqa63Aeg
YhfRjTEYF77rpy784gmXkniJokyawSRPkY1dp5XRUwgHU7dVuCCquPijj0l9reLuHn2gu/a/ODuv
3ciVZF0/EQF6c0uyvEyp1ZJafUOoHb33fPrzsTf2GYkqFGf3Gqy5WYCi0jAzMuI3Mtbx18e/rHwt
4y/fvjKD94My/FKk5VlBYckoTqO2Uvj6hJ5aRplf4O8nueplGB090h4Ya9V3MSUE1P+cHjcvHSe9
kn/X3tlrC7ustom1Uhl9xsjqDdLJbuIOJ/0wuwZSI9nJa3WnlRLJTEB/P8JISYdYqYg2W7/N0sWo
Nx2qVULrX/muj+UtnAkASpo4as2F5cX3h87drAxKzUfYl3/8N2mruPkOAq321wQudppNmm7FLdUo
W/pa7wTKe5ODL9y5fax+9z/WeIifurXa7JTw7vcsvtCh6ASpjOgbyHp3W5eKbamS6/d7itvnuk+p
q+dPeTy4MdRXHrV/kMRxMN18KlHmDWVYraG1zxTLyWjNFhX3WQ0FtTj4aOTRCNmmSrHtNfFuorFb
S6g8oRpMO8lN85tJbJ2pL9xCu1e06a4KZty8px0bxXdzfXCjIDlVcbgRp9ht1CayyyredSWlCr1b
w+58+oqgvug4tKOIRk4AP+zj6qvcXJ1f6j28U9lpn+N8o+ytLzw9SugUh/BbHePdO/Qrh8en03ER
dXF0yZbQ4d8b9A+d+bMvH9rVYS2r8wh2MCz+BxjDNMBhfRxWzUUbV3FEnxlNARjQyr46YVft5r/k
ff1/0scDCE0sg46LpUOh11D7+xhLDBR98NHhekhKa4vGC93a36Dkz7m1vX7iLRp5AMlEHbg1w5rd
Z9UlxY8rxUQeb4zPgf6rRCmmV36Ewi9hWGMirMVZVGf9SkjFIBRJlWMU3drMjcNzqiSbKFg5wtcC
LY6E1q97PW4YUFV9m0WqPATw2gffX1mgxR7/O29k5WwEhBiBNs///d0Zzj0lTGgfRGcR2R1J+pFS
RQu91//z4sDDYVFmgV/EJRY7LgpSKbcMPz4rwCz14smvQh4r0iaItc2/RALuOJMOZoDYx+FUBTsx
9ayITnXpymqxH2q0e3gsNJRa/iEUBGXNws4betciVJ2mvuIrZnTuqurZNzrVyWLjqU+Hl8TXlJVD
4cIyGShR/P9gi6OIhww+KKoXnSdqf54l/EEO8r6RhTWPoctxqLBqsOFR3Vj0w+ngNNQ2tOgcT92t
qdepk6vaHZaFz9cnT5r/0Lsbb953HD0zsRAoqPWJHddEYhjrWUmgcNKduqGFmsjtuUUTlJAjQkZZ
tzO88T73Kky+9VgC49O91lZA+T6OV9by0rBB6SJfC06NBZ3/+7uvwBCzLFGyPjpnjfCgjPhAls13
SUeB+vqwL3zUf7VMMEGYwXxLHlOjdtoYmA2jRuOtbdWzbFRHQUBUqqz07fVYi3vk7wzPuin/G2uR
u3RGVoqGwAxbQ7wTBG3T9frKKl6cNqR3sKpGt8u0Fp8A7NzSyow0Oivy70L+ib6cray5R6zFWOx8
ZQxq4FxFdDbJpH0l3VTiuPdHf2Vllin7/0wXi4/EKp1c1ubjFpAEKY/UMY7OSZHtlFQO90OW5y4Z
TYxXGSVIXDN0W+b3uHnYnMIpHNx/WDBjlnhFguiz7kE8SkHno0Z6FkWLfgz88GQ1sbvw1c2C74jp
6Bi0L9HIRd1qKKom4bmLWjvPOkRqHq4P4u9Zvvyw34eQP84jdaEmiStCRHBsMaJNHTg/lq04NEvd
NcGZpVbE31UDU49GjwjeQV3eLJqQlZqINvgZYe+tFw8PJXVGrA7sScbCQW5/hma7CeT+thP1gwWr
AQc4cIQmcotxt4KivLRT3/+Wxci7vlGTohLZQf7ZyJ6Rji6E3fXZvRACQraFrA/oNe7TxQeXGjFH
ae0FZ73FLr22tlmQ2eAfVz6Gz8cUlgCzNTtyJLIIle3jGkpROnrggNmJSmcbqnIqUHfqvAGs9cqc
zT/4424h66BKxMOHFNFcpm2FQCF1HMbojGSSrQj3UonWKTqnmd9tynolDfl8IhIMhTh9pmPgyL5I
Q/yORKQMOeUbddP3Jg2yNV7dfBgthsMRIuO/ZvEiwlf648Rh9aLRTOGw6qNogtyAHCr6UWi+Crlx
L0c1fVSfwmVrDCv95wtDM+RZrwtsOEyDJTet0sxRiBROr6BRFDvujBMSBT+ub76LMSzOeR0PTOSw
Fptv0oPMEhjYuUj9VxHfhVIzvl8PsURe8D1zAVvQOkG2IPy21H4JwampiU8MjerprtbUk+Ch7V82
t2HWb3Hmehr67KSpzX3ZU0PGManfxF6MNiPW11tQkdQmhSnaxLnXMA3xz+u/7/P3JxkUBKWZAA0V
eKkHFkVGGCLlHJ6VxBqJ3vwY5WTc+Naa/+uF/IhIEggq5sH6zKZIrDjo88BCWM7NDsUZ4bf9gDXK
sBnekiNdlJX987dusty5APRB58OqpRCx2Lmh0KpBJYdkJlrzS9bhCgM2phudSW+6KWBymut2A3yT
DoehbWH1bNoWSGFgxuexycBwVLMUaXLTpPVjEamlw3GNTFCeYe2Yy8hXRzXen+2gblKxe/uHVQFn
DzeTf+AZfPzqJJr9VaMqPMTyEbvDnxHV9Cl4vB6Ej+jCx40mjz5n++A/lmRBsYoLMRfH8Fzr1mC3
1BumIQpu0MO6zaN6K4Tg9q0y/IoC2pPeVwV8//SXnrU7PHDvO7MbnLzPn/ux3Bf5+N0vWt+djO6+
V4ufDZ6QVacqtqI2tSNa1XfSxM1oiTe6N6MeNDXbJKn80087GlNj6sR6jiZZ/NDRqgJ3HB4zg/Mm
M3Ztlv9E9QCcQ9Sgg9orztip39qe7nHUe4WrS8VTiXiQIlBCozvhGrUGG8EMX1rNKvFMib6Ehnmq
SnUnFcYpSZoHK6IDFM9y0E3e3qhTE+zjKD4mZvdWeclzC39jNEzfJT96LRST785DYixOd2j2tjbQ
Lceo+pMXjt+8RvoOtKCzK4T7oNl8KQb4LH6qgwbV62MuIDACN+2XJZTTJmn9faUdOvWmqV3pRURU
R6+knSyPJ3XSvxaTL9ta0EROVmbiJg6yU5EMzZvWBKLbtsMRtHiJZk10yOWhcL1aRrw13KP09tqA
OAYzuLUmAZh28ewn6lPU0FuehCTftlnySH06tP3MbF8o/98ojX/wqmE8Aj7JXPrmD60v7nKxfsyr
8HmQy9idhvanLqH3kHnFc1hEuh1m5bdM9m58y9hqwEZwkalVe2ypY9W+NThIRk922cdvmh5UtqYG
01Mhe0gGab51EgTli58DbJi8zHLiGC+S67v5wl5mE88VGRFGE4p3Hz8ZWmqYhUWcsy3qT0lke+zo
KVp7Vl1Iz1CzexdmTjTevataNQnUrgu4Dx1AJ2/GfjgZDtQsZAERSt9C69hcH9eSczNfIB8iLi4p
uYorEg0iAmQYwQq2lKXDI23f+JjfGl+U7yORaQu/NKVNY4dzdUPVa6V2s6yMf/oVi0cLbTw/1HN+
RbkZtsnX6py4uaMe4pvWlTG2Sjb9KhDzQs72YeCLnC2tcrXRAw7wtkOMX/xRxY9Totuiub0+wwub
PX05NnPGL75b01hWWrlp5jU9qpqdfUP7u7mRXKr/J/mVfqn5qEGq0ukdifZ6A+BCEvJ+mEtgM65N
QVM0bNywse5rPUN0fJVtN98Xi7uQJxJuwRjqQVtapr/03o0Ei0mmMlXqG18ahM1gwO+QfeBECpa+
tWBUrhmav+s+qr9WRrg1UHt0rKTYBdoAlsCbjoLaHTM6vn5u7pOq/JlN+a+q1ix7MP07EPLA8Q2A
T9cX5+Ls8HwkBZ3lHZbA1bSoWjOKSQMjP9mpVrkFGbhSMLyUKTA7/4mx+KaT0J/UqSSG10/AifTh
NQVtfqpRvWtq/ZHza/wR43DlBEqgOuogRTd6jFy/wOXpGKI+nvtgGo9CX44Iq1XmMylJfRMpanyc
rBr0ViS/VYkhnAtBjO88y1/JFi7O0bszaZEt8PwOPKvmQ9G0L2PypdTu/2EN3v39Of677yMgT+5G
zY/OsHZEoB3JzGAa/uH81oG1Y55jXFBABfOWZFkwBedRVg464AARfbfGEFYOskvXhIESJiU6jfr9
35To3VhKACJCWY3BuaJ0L45Hq/xZlCvrceEJyF6l3IhF7azTt7iKEn1IJlmWg3NvJCdSf8AxAIYd
VNPujaq90xXhy/UFulDqoSlB0UpVeOTO0/dxhfSuDGQtZ/ICLVI2vSw0WzNUfqgp8Lhc7F99PxXs
aPJ4qQGEdao2ern+Cy6d1YYEGxV8ssk7dHlWi3E1NXWLg4Yo00CTmlktUdpkRn2Te8XT9WAX1xDP
85mJcUF/oAe/JPXBEJybZhfWT0lz0yQrnbJLnxTcdqrGFAN1RKI+TmiFqH6WpkVwjg1fAnkS/MEn
Yy2Z+ByEDJ9qJucaT13xk0dnxxU3epR6+qo+VeTK2LevdLQ/b8U5BAqsdGER11t2D8Ctdij3UsHB
OeA5DBDWznTrhQm8H6fUd1TUcK+vDepzTM3Hu4aQUFNgJdO3+tT5NVIfOKLVRRDuaI4qHeCLBvHZ
plRM2xy73SiPX0utfTQBkzolAEEYiU9iifwomOQxmDpb6ZE0ROLuS9tKbuBpT3AHNrIh6Pze8auQ
k+hEyvjdEtMSLBNycFY3PE5m/Ru+5/OkpL9Tz7eQB5ghSH1zrjp9S3qecV4DMUcEOQNxrk2OKQO3
nCTNrUJk0KsIk0XeJidzGsNjVEvtY5FByp3t1Ow8htwd6yDSakm9NarwPJEN29ZMcMNGDfAqoqqd
pMoHL4A9K4r8XyAXX7RI/Clhm+HoQDiPearcZkXwR/QDwa1wFOiS/EtRtPI+SsWvXRP6W0y04b/y
VpBGgHVxFrwI+nQvBMiJYlCDbCH4OFKUMQRKaXhoV2bh9zKO75Uw7L7ISXOSE693mjpOnaSSd6UY
H3rF4OFlRjd+PWo23/BZNazOESFyRUp7MxaCsFHz+FQ03m+tFgubtvF9kEl/xFxGkjZMGxc+LQTf
TnrOUdfbIN/+NW2kt0LEf0iou7sg7XOGK57RsdprSixvUnTmcdn5ORkQXPO2kLaNFL1pqn8AgW5s
QDxldm4CwVVD70UvYyyLUXzxh3LFyfvzSSFzp+jU++j+0xRc3IzT/ILNJKpXnocaX4gQtOEpL30p
PV7f9WtxFjekT3YcxdQSzqPlIev7ouU/8SpauSE/n7EMRuXu0gxAFZ/JX4yzKoOaVKhGHVdoNNMJ
1XGyc79/lQZDXwm3BKaQFn+MJ388A2MMryoQY1SiAaaozqwjxPt2Ux6G234vHa7P4KWzUJlr3pxV
JKlLzatIzbVUVbPonJv5i2dU9+bw43qES+fSuwjaIsu3EpSYIgNh2zrDPEhS3VhAaFzC+NLHZenh
erCLG+I/w1leyKB3KS/kBPMyUPtg0G/R8W3srK5XdvileXt/2i7eZVFiaLreDhH5TO4GysFKPPf6
UC5GMNAp5/nAdfipK6wqXBVRQhOg9HZKIt3JQbvy+Vza2VznGmWoGVOxvG0p7rT4AZLAoqH7khSd
4ng1SNE2/BPmiuRcH8/FpRHhkcIypCGgLHIlc/S4Tnx2WmkWf6Y0ucPNfR+Kq4C9eeaX96DC9Yiw
CxIdn8Q6obEoYqcxb72j77R7JHcdTAEfTSy5jjSSHFDS1HvU0C6+a8Ymf7k+ykur9j768k2TpZ0Q
5USvhQIbHaoz4fZ6hIvzKFmaSWPAwo97MY+NXsqTbgjhGWlpZ/BgfmsiKuMridjFKAiOoOZBtsfr
9eMhZAQG5lSSSSXUzO+ExPqqWx560CiPXx/Nxfn6Txx1eToMcp6g7Bee27K2vUC0h1z8hw+JrJVx
kPFZn+SE+q6OZSOR6SN6b1L0IAwrR+jFqeIFBTVYVYmxuOx4W1IdRQnhnIAsGNQ9ckqHqVjry6xF
mSfy3QMq5ASQ/RoJjaAcdmYL6h03q35aOawvRnl3fi7uHmQrZGqKFWOhHSgkpt1KQIWRdry+6hfv
BFYCXA1biwfMx8HoFQhr3+ArycHH87lUdmV4kT306TFoYjxzZUwYr4e8fK2+i7n4MmU/0jJrbmzN
Ir7ztRoONp0n19rlW0GwV/Wz5qlankN/swaFHgZgpcUYkRavhTyTwnND36X+0pb2sJ8FuzDhiGxx
v8r2vbR07+MtxicOXSqIlUpTIfenraJnd/WArWOS3Uxl/lVXQajLg/6jisaDb6RvZdSe0Bv6LeXG
6zhKv7PRj//hwwOEStmL4oJGo/TjKjc90iSBTpvDn16l5kcZvF5f0ktnx/u/v9isBvaVoVpN/P0h
tacB0ku/hme/GII+jYIUikqs5SJOmjBn7eFZVUS7srZCsJbuXYyA/BhHB81WzqmPk4SJythOHr5P
Mea0nv5UTLvrs7R0pPqbT/Kw4qoAnEfDf7EMeqFFEd6YIWSyvrR7dbYiHw3X5J1o86a/xWoCIxpZ
xFAzHXdFpgluY043qlf+rkVv18Da2NCVURAPMjF/iG7ixjyVhZCs/dB5hy6/GIqlXJ/UGwFyLQ5S
L0NACc5XcJ4x0vjEGj/q2/nGbt3ibmbp3CJ8bp3jR29zfYaWKgj/M0O6Mk+RJZnasu0nJo1KnTDl
EgqoP7bQ7Txkb8Q0vZms7gn1NnYYtD4woHtL6aTZltJNkaFyzTKlqJMfk7TZRjKkS9EfaBxWUcEr
N/7iK5j11i1iBi3ZHI9MHDxMqrYbvfHqQ96GK03vixOITMWMopIoOyxWeoIsXM16OOdGKNAP8eQ/
USSftCJ+8PNgJdG5FAtoB6EkIAoUoD7u26RsQ88oWmLJ8D7r8V4rzU3Z6S8K+hjX1+dSRge2A7kv
cCQU2RYfYZ1bcivXYngWW1TnKljefqsJBzXCVqmTCjuCjGUn4Up5ev6ry91IEkkVihFqbIyPA1Qt
FMUqKihnlbmsJ8odjUlDW2zWMDIXA3FFzFqAJo3zxUwOY69lmkRtQw9M0+4H6TkTzAGOY3y+Po+X
loxDRtdQ96euv7yR4PG2g6CzzadOPCVReejyMXdFKTuMUdisfM0Xg3GgWeT7IinoYtF0JWySugRg
lPjGFsRF48PvihMnlp7+YVR/1Qw1AESf0i+p7vQqzfXgzOVGM8OONAhncmTHzT+kxOgWcIKCniWb
XKzThDJLELRsiAmFXRSEJRlxlOIf3pXvgix7YlZUKL5FSeqsdNWTijM5EL5/2dj/GcfyPgg1k86L
XDMO62glN4AF2Wtfri/KpVvt/TAWV3NWtmVj8bQ8A6O6T4voq+GFKxvsL6Xt0wf6bhyL68JSJy8W
Rk4gBSL9NszczI1c7xA6OKBn0kbaQWzZwFhq7tbkgC7u7fl5iWOKgjKq8fFoSAZgvtLAFwsu4S3A
LMqFVX3bgYwdPGENCTb/sU/DfBdsUWkI/EYrNbXkoNW7Ted1v+DbwF7RrRQeN7yWylgTW788PAWX
dPTmET5aTGwzWvJgzthOUz1BCcZtx0+eM9l8KNuVE+ni0ceZ97+R5m307lGjaYVVYmbNVoQskLbi
to4BrcjByla5FMZUMAjlJJJo1yzOomYoWMZOCXiUSyfUF3w7yYYHr1orR15YKqSbyJqxXAMOscRC
xEqopt6I+57UFYjTHNVp3EgQlwKUGxR9DWE/nzeLjfEh2ryM7ybPS+I2SCotOHcTtH3MzycoyaMo
7hRMLidIGOjZuKgNutc/7QuTOYP25gwDUx8kGT+G9UNVMapx7gKhA1ILX0wttEseUNejXNiDH6Is
doaB8aBXWkQxtNT1oz9W7bmtf27WeloXDiocUWdaEVq8ADoXo4m6IoA3XdGXlPRNJxTPTd2stHEv
TpgFHpwXBNW8ZSJhtEFoVDVDqfX06FfTYylXLw1UsZUpuzgUikKU22fy0vKtggNYoKR6yn4Ikpt0
Cg9hWv7fr8CZbwAegLzPkpfufbXXIi4+xcFZiMy3NoMcnqnyl6Ku4pWxXPiSCETZGCiegjPVIvnS
1WmY0jLgSyK7TOvnqXpRVMRAAHk1wdoj7wK4CJYiQH2Mb6CxUY/4uKW1NGoluQoDQDbtBmW3uyZ2
PNfb4sF9QNlEcP4LmafPHy/SrUCvqQZhOrGks2UCZZa0Hf2zZN4P9dcpb5wMfkAxfbv+HV1A0cuU
pRRRpjHIq2pZ4zUkvVMHHvdn75ayx8Y/entjJ7uFE65CP5cvTXb4R7LnIkPqkmmINbHUHuA1nGl6
0iwpNlkcvCZcyVMrQd0s9RvfqO5KNfgZTZiNg+VEoAnZH+1gdcIpjIVb2WufxEDHY0lQVu6b5Wws
f+GyGVFT7sSFohAe0JA4F9t0FzvhoTyQLbraSqzF5ziHIqnX6PLRYiZnXGyqQhWnuscX7SFuf/bj
XbTm6bH29xcpVmSGmjdmivYgmU9R/9x5K5noEnr2aQCLozEoxEDUQsuA3dm54HCt7bAHfpvb2gZN
HTvbiHSAD2uItwtKBh/nbR73u2tNx2S3MPVceAgO4nHcGFuMcbf6rkALycnc5NHaKLu+ddobbcf1
9lbs1ip3i3v177hVCVaZTvt+9tz5+ANisE9Chf/fQ6mOdKxLZ1abkqruJZLuo9iwh7HYjqhQXf9Q
Fxfep6iL5RTGbECNI5keEND+Tunw61i2mZ0ljWgXEvrC16OtjXGxtrpQREZaj7M0oL+Pj+EuPsy5
8tpiLlH4n0a1WMwwKfQ8miQV6TxpW9d2ugm/56ie2MPxb92VM8h/BGD/XxxGl76P98u4SPokPxga
Oezn0OVzdSgKO9wEruGMaHc7st3dhts17PuyxvxpuIuUbKo1sag4FP4SosEY3AfbGEUByem+rHP9
Lx1m8vsRzpfouy8lgmPGQjJC/21wdUfZ+zhP28ZO4cy1V5dybT6X75Ax7prC9LAGfuxcK7fTfbmL
b8VfNQbHZ5kDNPud/ri+S5cI0U/zubhQiqluSryUjYfiZz9b6uz878peesmPKGQ56QH9HxsxH+Xp
v1jKle9xeVPkgZzlJp54HEPZIfs6w1LjB+tOddMbPD6PAzH9rbbyWS5SxeV4l+1rbeh1FRkM86HG
oMlsLKc3i50C0ef6vK6NbXHWBGE8ekEjGg/mFO2U4lumSptELfe18XA90DKz+jSgxTkTq1WJxqHk
IUuDp9umOddONMsG29Ks7VHtkp3prIScf/y7Z9GnkIsjZwpEBVrC6PENFjfmsbof9giEO9afHJT4
WiVgiQD8FG15ykyKXCsSCYW809FYHfbSToei2OzWxE+XPJ5PkRZnizKK8qhZsfD3KPWOaEdtuxdj
M6PQTagPq0O79L1jBQqYkhSV4uti6Uo571Ul7dSHyArAi+3LaA1jfGm3v4+wWCkv6sCEya36MMT1
vhWxTk3AZ63Bdy4eyu/DLJYo7MxKiUpVQ3yjOSRuXdoYAN/qP5XNeKpPzev1/Xfp23ofbblMuhpH
Zt9qD4r3XWhTBCDvxvwhidb6mX+fc8t9/j7Q4vTv9bBC9ImPWN1hB2jnR2Pf3pqH6cU8gPIKD4oj
u3g1OsI5eEJ90lXs/L66XX/JXPwE3v+QxcUglM1YmN18mhiiM5hbEFm2ee/9Gl5A8GXeb2Oto7U2
xYtbofVLpFdDRJWBFjmK+AOJ64M5Jo62Vs/5q650ZY6X6ktpmVSBJ1nCLI/9MMiud+x3+Ftt7HBX
b18Ad3yd3jRHPen70F07yOT5A/sYHPoiaShmXzy5LVH8eL0nCceYWinGQyvlqOKGoe7Qy0OHb7ZC
aAsjsKeGPlnrI9ubIGeH1UP3kCfhodBCw20mddtGBq4IVWqbQn7wpfhX4lkloGiUCeB11EF0m1YK
gi0KVLHrX8HnxA8VFTQ6IJ/PL2p1WYwwfSFEczIfH8Jn6VsFthQEqGdrp3CT7tC+duk2NuWdsgk2
GL5trgf/dK4sYi8+wd6odZSJi/EhCXq3RO4zNFO3jsuVy/rTATmHYVkksMowPJY1irQ3J7lsBXRl
sRUJw35TYcFyfSTzp/NhCyxCLC7qzBPHpqxSZrHVb5Nh6PamGip78sx9X0vPAkRgW8IT6Xkl7F8G
7ofAMmc+PjsUkrDBkZbdG6tLrLYutYlTLE02RdMhTKtluxSRCNuandXrLAU8lbQ7iLO6Wxt+4ADW
He1BxQcvpVnmYa2zi1Jjp5nxTSRStPGE3t/7eSgf4yF3eGIhE90Y36s4FoDXjm4/FLXrm+m+GoJT
Z1DuGTzZbYxuRv+2fzI/r1D6Q+m4CutTapb3yKxuDTm+9wwdl/ooODQpn2gAw0/OXoXAu6ma4SgP
iBaqWnk3asnXSY5DOMCRi/agZyMeBfAZ6+rS22LJiWuHdJu36laqIxc7dzcT8/tO147D4O16JTYc
IS0e0tonX5IfAQx/a6Zgo3pi6dR1mm8bOf9t1dVTFcnfhr69ba3qZ6GqX0FdOMAUEJqaUIdOu1dD
CDLHgGd9owXlH6kTgIaYwl1hSL1tVMpmaJEHk4G9C6ZG+UmhukZtPLL7TEADofJfNKzDdgl410EI
n0sruFGL+EnwrYNuRMgJjSkGHekj4GFot1PgigYt/6oL3wxMu6Pc2gjopiNCzfNykuq9X0jqThHV
feqX+yGsfnCcF06mTNspibaqJu8V0wu2Lf68duDhLjtK7TdfRMjKV7dyrQJbQG/TtUTtyUsjGI/N
ryHU7qs2eSzF2ty2umjYUU7S3re/NA9VxzqOjoVUnPRePGWV8M1LkhutQ8eyH/Kfkz8dCzE+lp31
RPV6o+rTne+FlU2vZx9qyRtwG8MVM1ie+rTtLLHfTZOI5muhO2Ez3uDa9jMcBTuF2YJNsbab3UjK
RntrJm0Ei15LzjANrjWE90I2fmmN7KHpvWfLiI8oRyLFFFvhJjGro6orN5oq4WqUPKGycZsLMChR
AnLiIt0iQ/9Hrvtsg278rsoUyZUlJMyUqDOdQdZvh6qPYIF60TYQk9qhi2O4BZhyJ+/MRzCx1Mx7
uThZnYiiuSQf1DB7HQfplKXotipjp6EXLecuYqx3cqRsyyhWOOWbFyuXt6Y2iXtm465spm+Yex57
I5+cLkMtNi+7Y9IliY1OwDYbsm+CUmI1VTeOHlGjlzPhVdbb7wj6PU+djJqnyKyDnTtHZf2sBv5s
hpU/G36PxUc87aq+/y30RnlQOvV2FreWZLq4gyzZQiAfBi0e7jzPe8UT6SETh9ts0tFwLlDRDPP8
Tsn84CZXa+wjRKSTddRc/cYX9nqLZqFdlzqs7sxMHB2+ITLPKBmkU/IzG8bnUedLkNO2P8el7NRd
+yiOkrfr0PRmRdM9CcCXIdNepyatnNTAKIIyDn5gIWIuvVL+kpv4gT74eZCFb8Ek7zj53GrS7Mgr
4AZFey1sbhNc93KxfYymaSeQuLQ4NdilMW4r+LN+C0prSHLHI+m18nIPPEB09CZH4ncYDQcVZBR9
p+CmUuUXoTRuw9S7oxHygOIukrPRpoWGTUp00JUodMt22PllfazN9BUb+V+xpX/FU/Cr6ft7o2vM
TVfFviv6065oko2sjbWdePAeK1G5U9tKtxGKNp0yDX+PeSDdh7SeHNOsuxOyHpsx03DgS/Zq5N3l
U4j2szY+emP3q8kj+JPafJoe0D15HNtCcGsTNodZBpYzFoWEiq0Y3Tc+rOZyyNhlfhZv/TLy9lLd
74F0/fLZzkoTHlq9QFE8NQ69FRbP2ojXy4hO9THVxOrWtPL8EQzTxtNjuP1+heaooZVv3hjXB76K
uT80fIMTMGzkyDsFmodirehjGTjFL4rcuyknig2CybdBSRmbTupTZwwlXsGagoBH7BpTdYQIJ9sZ
n6gtKf6zPiU9yuRIEgujGTipVBXuWKuB0+jZiKOikdkUDyg45yVnWYx2Pgz1OCt+yX4e3wxBdSuG
JUfqbKE2aEy2hd9Kn+df6IciMCu3r3E9/ShD8Oo0yNFNjodm57VpfLRaECBSrkU738CAaFDlZz6G
b6IWZRtcA+GeZ90mLsU7S2qNQysNgxMliSuNZmmHGEk4EP917h50+wWp3VZxWW0qKzsw6vsIF6w+
TFCZn+DSy60SbqQ61HZVl33z/KTeFaXwbCYkU3U7nCIZ0WZ9Gr9rSb4ZLGsje9592CNBjSGECf89
yzaK0hQOhAOM/7zJe67HKthGBkr/VhE5xuDpiPdopt0l6aGri9bGKaGAnuoXx6Ao75Anru5zv47u
5EKj1pJW6SaSQnnjSUVxLMs4d3ycyiA7ZW6YWv5pQo54y0lzQpj/J6rUtVMKE8IyvRlC4sfGoNPa
U+mLCGzkySEo0t9hgZR+O0pvYlBww3Z1A0UW9Oyg95Yt6t6PvsXcMNPTvYnf0zYThXOW4KosWd3I
AALYQEX+RS/Chy60EFvW+/tOLhS31mjiINPNU2jUXj1NVw8Dhne3ZiSIdttb48aqcm2fI6ntWlE1
nAMxc+skw7kg7aEP6P6OHj+nWV4cAtwJ9gxe3KLY/Zy0mmobmaA5VpuXWAMY5Y8uTxC6TdLb0ew7
+Kpo0LflcBO2amaPuYHCPnonx8rDlllNS30fVHXyVsb1aaTpoaZNaHPSdI4ukCoXQ95t8rTMD8hI
syBYIytADDy9inbmEB1KubhVNe8BX2MnkDQ0aJPYGX35xhPM0Km07tQhmZ+2w17T2sqRwN8Yrfq7
aVEVB/bxtTSlu9FKD1NonYIym+y0KIIdejA7vQ4QPcdpoW4xAvRPrY8HV6XG8E5VaTvk401lCK94
0v3JZPkmzjVHMOJbs4gOQ01TfZz8Y6dIx6rqb9K0Ra85ehWt6axLk4r/JE6NsircsWQ3aZfhQp7E
hZ3XuofGe79r6n47/T/SzmO5bmRpt0+ECHgzBbA9HURSpDRByDW893j6u9An7jkkuIOI7n/Qk1ZI
tcsgKyvzM/J8VjAkscu2+xb08q0+VShJ6GZsp4o1n7skBLkfFLJDSfwcF82uGPMvUtMlbmkl+5S3
mp3k6k1VIzqPds+hKeqjnFZPPklCMOcXjDRTW4jbGwN75t2AkXEh6IiLSshnW2V0J0ujyoQR5gSD
I95ydxS72apvCwAMdjKJrlm2syOI2k4uQILmlQ6YNh2/86OxIhu08Ecg1oU9lmm0h95um3DvpjI4
YbJ0rIKs+QNmL7Lr3Ld+dHr2WFuT4HQWtP66x3FVTZEjV46CKJTcr/EF2Qi4slmSf6lrCwdPRBF3
uVLeExEyN0/8fSOVj34vj46MIU45DA3MMiX/3hbpbyOSHnxLrHaozv7lV5zAMYxwJOgVLAQDNbzt
o+TBb2fkKkimONX9rBaI46eggqhs5k1i63Qj+ALH7n6Q0FEdBOu3boazE7YZyqqNfvJNfmiKtBhI
r/w8Z/4FV/c7HHVDe8Cp2FUiGMt6AbNQHw3MR4rfo1z+rrikbMOq7+JYhOanIY0HUggM4VQ9xIbO
NyP8VPWFqBftoMXddTG9OstyJ3SCxHg+yGr/nKv1H18LAZRlCwfC+FJ0vFDCXA13SS6MZ1Go+n2i
t9U+VtC5b6IXy89xF++rY677d1KAxkhVHObcuh3JJG115maXAhJ1nEl2ZU0gHLThpSlGt0KYxDLH
R7xU8aoLc1fFV8luk/anNcKSzExuFeO5G+fKFmXrhQsT4LyS3+U+ahB5fd+JGV54odsm6mkoqscp
H9yxlGIUR0x3zuqHusyxSs0Jxzjx7FPcW8wOxTHi9j7FqwB048SLxCDJQ0++jKOfc2PKjj8DfJQG
w0IjhdpSJXCnlhjd+0N5Qc8os6ckd6wB+VJe+b1envE0qbFRUc96bd6I2rC0WSnDBvJh0utj1uV7
JRTOHUaTCPMErpwvK5255LpPeYLMeliRiUcPgiJ9K6P4Z1VrihuK/s8QbSGY9sml76seY774pDaI
r+C5sqvi8CsFvn0iKV9LEpcmmR4DmbdIrrfPdVfvFawjbIWMzpYFOTzOo3q24nYHNfJrVee4BoSZ
G1ftK14p5yCtoDxEzzxSHuKeBnam8ss1yJSOZmd3SmzHZvYLfUkXKbfsYunjbyVKKEiF/rNfZrdN
MO7yaeJhN9wnvoqoXHhG6OoRZBX9TYX0mjw9vqHi6fidcCxls0eyL8tAlpv1WNul2mT/vFT47pG9
qlPE9QwFcw50D3lWXr/BAaG2m37s96aSblT8P9QqVu/5VbEQOk86GHJpeJL4GHd7EOEbA/ytr/ZZ
xWBVBSzKSJxURLc8pJhr1A27p3RKfwtVBbChil/Hqv4SYzW3n/Vm4DrnreTHQs3TKV0ih5MEFeGy
LvejKd+DQ0f6QjV3ihAsoZ+uVpJWElJMnZuHmEMVle+mSZ6StQnUOPv+UITjM9VQZIYWvYiwOKmC
f4c7/HOoFohkaIKtN43At2oeykEMjhjLSg6+PAcjzr6ZvfyiZDm2rMQUZALwEMyUubALOeL1zHWp
muNfWhR85X9Gjql0d0bdInsojXzGefpi1CQsED5eQQBB7FW8pOrwmBBrB6iUCR5REhwVS3M70AN5
A130Hym41cpDrwBnIFk0rMEcvK8TSnMQWhlNCK+Mmvu2kOERJIpx5vCea0ns7vt+oFRY9qMdJmjI
xM13nDMjgqHmiFL/WkryY4l71a1YBl+mpnVbrfytNQHP0JbKf9f6r22fB46iEDFHA/OpTpDsHldX
kniU0uZBPhllNDuGlXwT8O5QrOTe8qv70My/NIVM5WjCIWLubjWzu4drcEk7/xlFyp9dl1/y0Lxp
SWGVpsA1K8k9sYx/RHmPpY7wYEzpo9ZKp2yWzshe7Xi330BM2rfYersyFWC7a5XLlA1eliV3hqru
+7wJXZxYXtLW9xIruW0WazQ1hRKNnScVlPhsTuHBwu09MMdvQLJvxqlwhgkTJSkrHBAbKri54pk+
XGtXrfAtGpInU8bRSEjgGAum1EKjqe/CNvLkMO7+agLxu1An30jtxUMFu8Guh36n5tUxkILEzmOz
3PmZMZ0mOY/xDCsvTZ3+UiXCSzSMF62bnijXpneIXaLnFMVfy0CV7XLRdOqrNiB+9/e5Fsw4fOZH
o21/hOPE6y0W7ipJv5+S+VYX85tkKI8ZXKPSEPejOOwxwAG0rpH5TSJVCZ9ykVB/KTnnIVU47jsE
4fHGPU1F82UUpCNk9VNY+55RWo9doOj7MFgqKIdZHO/izlO7/NiHYeRMFVmPUV24tGI3VMVzE6M2
oVR7HD2CW6FZhNy6+Pdcod6Qzr7imJj04LNyLmf/RFPuoA7pt6SoNDssBCet9GdEFP5Sp+ZV6OJX
FPv6ndEUVE5GE1M5nszW5Eq+1GM2pZLt1iGPOd1/KBOLvI71DEQDfEY+k2sMr1PUnYHEYFCzvEPr
JDyhGV4j1mU+zuTMlB7rHWTAP6kC9k7w59cwxRgki+o7JTUHV5sEwTEKXT9xgkfwm/jsgYLr7QQ7
rCNScLkdd+EvPNC44RNOI9ZJEvwKpWhfskLGcXgQbhJTv8feNnEEtamcVDJ/k+4cMwvOVxRr6Wnu
pvw+8tsnU4y/SRVq9rI1ik4r8oLDr55DNrmxalaAmtHyIISy162Ji3cnB7ssFkHd+GjVR7Pygr4B
NjxKfkhLfJuMjka8FHX9UyzW5Lf+s1gPHGEhjY4ZzrtuL6X498TAAyZoKMJcXKgoPGV5ep+2Uv4E
4v0i5eEfHMBCFPvMuwwl9L1QGptAgqVv8S5eUdSWgckCyFUApK3V7+JcSWg+W6PXdEhrNWZ6Ljvh
Vu8T2eGiFXc4XI+o+OBSjoEgTeJwmH9/Xt++0kACIqkjXQsz7aM6h1gHaV8Ww8S5trxpFr/LPoKa
qr/n9BgbF+O1FjjyjmhQiOqiS7MGF6ZxwcaWyUTfVnTqJ92Zj8aXyMHt3EHPybNOmz3ppf/1boER
1nx7Iaw6t22WFXNgthMd8GFX3fFkp+Ve3bbHAribaiPGAd/SsR7Eu/p2y8X1Gmrs3eBLJvIGlNKP
ySyi9K16oPKx55HP8g4kHzHZke4yC3QKZsG3293qj1CRldnBKpmCKy0k8dC3XnqTPmj7bFd87zp3
XNb6Jvyi7Cr83T39JyWwy7iRx31IrlZDr5Irq005a70xeGZ9E8JFdMyE7sLnR/baMXq3rqv5aUnX
49E26R4xVrPRDj0VvRzsR1n8JRrBRcLgnIt5+LnURvSqC10Tz8l6xjZ0EnYS0PrPf8+VTwjK6KI8
pHPYUEJ4v83ioDfFoJWqN1AObDq3oNs7kI9FxUYn8ephfjOQ/H6gspfi2Kotiza3eVaOyUEBlLst
tHet1Qs7nAwKqhKoTWuVRcViknWdXqmeMSWOFvw0A/FmkNJD07dHXfk9J8kjqpdH03hW9cLNssbR
peZrqIWvbTTty0I8tYl44mYjYBlOlG2leR8OmQy1CWkrRZMgnJhr2H3V9zUQZWHyMJrjjb6UQv8k
Et6uccVtVB4Nn9q9Lt5X1m1RUuFKfskaJVGkp6JYdErle6TLtsTTVfO7nZ97vkaVEqfSQMamveEK
+vx8XINxvvu9qzgAhBw3j1RXvXaPheGv5NjcYtmeOsFt8sdySO9vKtxFsdFFJ/PYUov3HWMDwfqh
D7xastWWmoKZFbyQda9rb8wyo3L0w6Dc9flEr8Ef3k109WEiSe1rYhEaXo5t6yBqlyxWcBjE/HDf
LiaQNeaOuA7QgeiN5tD52uPnP2CtJgsw6C1O4IN2PomRH4SyPnml1exlxAGpvTlZ9cuXohsheU7T
V5SF7bqQXcN8HqTqOMWvRZwd8jp0/SHYy35+mElna+GmsgSH6rATVe19UpX2qGf3Wh2fcv1H2v/V
TqSpE+4UQn9OLOtBqXlVkc2IvFyT0dYC8VZp6dGSXHcYl8/dLkDisKyyxwBN7l7o7Ypyw+ez/7jH
7ye/enaiKadVpd9oXp81QMwvcogat/jy+SDSx2j3fpQlSL251NjCkVpdYnj6d1K4cIE/GpfYNV2q
giyrR9L9dTyUh2qj//9hduD2YXRgzA7XRjPWUTaoRwsQ6zR5uh891rFRupR0JLux5t3nM/wQXRRs
NEQk5IyFr/lBPT0ddG2K5WriCsOUKPhSRn99PsCVmTAXDR8QYhcWSKucJOwwgvJLMBlFWe87IqRv
Dmdd/PEvRlEg2XArYYi8VhkUUbqpdZ1RNIyj+8MgPSqbVntXZ8IigY2g0wzj4f1ZgLldwuGtJ08Q
b/riNpBu5k3o/bIa7zK4ZTvejLG69MJyxLcbZQBcvNRzBNC2Pfr7BUeMWgaAma2U/OruU4tGmhGq
CHyU91NaOn5FQkneSyZnLhbt5i2VyWsjsFbwqzhl8gcwoTWINBBrFq1MxZ3CaAjU5b8/3/yrY5CT
oJOGrh/Ozu9nIcW+WasDpPBgIAiJtS0JXz8f4drWL45XJAlgmng9vB+hgalErGVbcL7YTfX4hZ4N
ttT+8+fDXJ3I/4YxVsAvCw2rqlKU0ZPV9kunZb9qU9twS/gQ0DhgYJdUkD3st6GsUtZSkQV9pKrl
yUA9KD+iv3LJhWM8btkNfUSxMRLODxqD/R3DViNpWhbp9LjHv1kkBY+R4qCexR/yLt37bo+2gwWN
I9+1h+mY28ZZdJP91pvk2rZx5rDJYYNkwun7bZPGECHbeR69zGicPEA9vT/2ZXn6fNeuQd4UdAIW
rS4RvN6aSmiMiowv7UgMve1d89zdCS8z5sq35RExQLc7TY/KH/PncKk2+NzLqVsFi4XTry1K8nxc
6683qZRKbHvOfQyXozn0R+UQHuvD1ipeGwaRb4NRkCpBqeD9KvphU9EobKm1KcaT1Mk5/jmpN/Tj
WU/VW7GKnvOs+m6Wm1LEV7aP4gM4I2yrKGOvLZUS2gbj0EqDh+tbbNMRTG0zpttZUn39fAuvfHic
00Wq2QSt9IGU15gGaBYF0KLftHZBE0iBSPFvhlBNMDUY2XGnv1/FKbPEdBCoBgg8M6hwp3Qf/m8j
rDIisY9Vtc0X5GWRuEVG33DYeItcXSZ0P0yM/8CHr4OHFLa5Vs4N14XwEtWv6ZZs9sd0i34p9Rkd
BQEL5cX1Uas6g8a5wYnu9/p5vikQXK9fgOncjjtpp16CvX9nuMrG93tlVkxn8ZUjvvMqWM7/mxwP
E0u8q8flM9IFR1BaLzSNDUrgtRDxdox1ZBelCIUUGcPg8Gbcz3ttn9+P8X4pz6SX5NTd6Hvzgh1l
cP8PGfA8aFHnRyQD9T3SOzC57ydHaZeqwVJz0+pvQ/0qpRdz2HhtXV2/N0Oszh1SrGk5RgwR93Th
9Z9A3z4/2MtvXMW5t3XDvx9ibzaIzCHN9dSAuC8+QR1GPvZbkOJTrQYYu3fu54N9ZA28r1Ku/aBa
KVO0QvB7oipwG+UmdXEU57oyX3svcrc4h9cW701N9O9f82ZuMX35MipYvBorLSV+FbZqVB/pAqv5
rMJ3gXKVlS0nwH/ukD/TnXSvXKpzG7npXtjVO2CuUGEbyzbhdurH2KNd8hglzu+to/ixQvj3LzGw
7+Y1gITh6joeUbGre9Axnnbf3ow3xj5+jXa+29r9Lp7t4Yne7ian8+MrfTXokhC9WWAQsIMgiVnv
NY3llbrwUxsrg8y9vOf5a7i6YOy1PHgVdaR8+yzZiMlX0i0eCwv9GkVchH5Wn18/irNQVDyvhlBw
xOaLkd0WY+E2sbBxbK8MRMyU+daprWOutNrlchZr3MXL0ZvBivjSa6/j+ZJgpRCVGxfZtW1kKKxf
kdJGcHkdL/VhxhgurTFK05RDq8vfNaw5X1NIq6bvH0KAVHk87hVtPKlZcNP1+VPbUIQpDUVAyRks
TWCo//y5zE/Cwg0xdEWhiPd+k/MxWrog/uDh7Qu+dnBTX7N9LE8/jw1XPlZkURZZKO5vsujVAZ6S
pGytNBg9KxsvYZS/pkG/oeS1BMv3sY5rFW82jRuJi8daHRhs73sR34faG/vXzGzOyCHsrDF1YgXB
sakE1LWVmFzZT4bkWcMFQUkJhaj3ixdRx4oK4KZea9nWr/bUHWbbdy2Mdmu7c2ET3aQ76s1b9KyP
2d0i8IAEAjaWVwoDUBnkrsnm2ivwaci9RpXsTGv/8WexDIIkNRkyD4A1pbtFtyKIJ7n2yqTYg3nr
7T42v08WDBS8Qzc+9usz+t9g8vuFFCY1kui61h54mkoNQK0AKQmqjXTl2n7hIQWnSqGQSmRZ7ReM
A/S9jbL+mw/4swSJhTOMfzPsx52+9y8l1K8tjcmP0WVp2XFKDAryVFdW31enmIlU0yz0zLS84IBn
B2CkIv9c5e0/X8O3I+mrJzBt39CvszH31AjsDZ4oLhKb4CDDLe/da8uokRBhJrw4xVFhf79baiFZ
cRhr2d/vU/PcnxoadP7JcoRbxantf0etxG2DKr4mYVe4qEOstk5Q/aBMO4lqSC3aBb7oQbxx4K9N
S9e5XiGP4YsLB+v9tEIkCsO8YojW7d3yd49vULATcEyK7/Iv+lF+yQ+bfcflYK+C1rsxV3esyXfc
p508eaOZ3eoR8hB9Jn3vpXHXNerOlAPj2M6R8iOt+18d0OVciW6aSCmsjcNzJc2mSoP7H4VMgBQf
MozEBC4Ji3rwfMOhnJV8MTpHcqGeORiGTfak7gTPfC0eFluhrWfEla/fZOGXh8SiGr8WVE+qSdVC
GKCeGZ8xOgjUX1qbb1xAV8eAefb/7eRXmzvUwgB8VBu8XgI2GvuIKDTDF62IN8qpVx5i+NNRuKGm
gaXfh4dYPgjj0Ijz0ruub5Iv3V127nSnP1Iv2vW7yQWNi+nA/Vap4drp5QVGXkEGs1jMrgJNozLF
ctHoGpxuN+0Eu3GkY8gzCXWYPbClY7Dfolt+vNQRDIdnifuItNxGqyE1WS/6Uu9GLxmy3ImE7BbN
pq2TuTGIsgpr+dQMoVmSngULX05/iJp/zKleXMsIZCalGozSldXRAM1YCCkYGK/xX7rkUiHOZcS7
f5r/vB9j9Z1LbTzMFmhwTwxutbLfZf6W9v2Vi+bdLFZBOeqMaVQnCq1604HgRKQZn7tpGpxJ3jji
1z4ltF4oTWJdt7iRvo+TqlxWfjsGQEGK2pUD9UelmzdWU2/U6K5OCBFh2kjykpmuJlRGsjgrKtuS
Cvumn51YUp3CT2Dw9hs58FUgBMiW/w61eodX6eS31cSMTLVq0O0p+IZSgbsstSKnHZtdyDPataoa
EHfb/lTDHrpgNA+O0iX6aUzL4djPIH/SqHMiP/bdSqhrG1jUn89P0bUlgfmHTQ6KmlRNV0+VGJYu
mVjMM1CFTtr4dtVA+pKf4Yht3AfXvjqd+i//0YMgNL/f44KHqCxATPFU8amzbiZrM3e+OsLiQU/E
khHHW49QtaMiliBA4F38SJAXdONH8wniquQETrGPaNvZW2Xfq2OSSGCyomkmVav3s4piUGZ9Yw2e
Xv2GC6xUz5/vz9oAkZoRtyh6zICWwEF+6BHUypgohdA2XiTq8IXEUTkIunGfLyaY2KthjVtNOVy8
7i6Kglc9MRo3kfHS6UNpV0i5BDUJ7nVuSo8tlm73czQ1jiWlt+0QnPJAyFwDCKqdqrCrPv/l177p
tz989QVk5djjp9q2ntnlj2qWaDvJAhAYY/S7MdLVPcDBDu80PLTVdVdzDtQg8QO98RZXM6X/Widb
I3zUVFt2AWMnbiZkCj/IiKmZGXXxKHbe/Kjcj27+YB4kt07AONvYEuXH6JQ8lT+k3WKXdWlekpfP
1/LaVcz4vKllcjsRvM/7Y6abILQjSeeYgTr6IjvynwpvMyc5+Ec9dRSn+l076XdxS0rpWnTgXUOB
QV2sSazVTYkYX2MUol97qQbuX9HgDym7Pr4owa/PJ3jtsGB/I5Ozcf8Tjd7PLxXEcsgVo/Ey/XEQ
IVHEcKi6jaB87Zxgpi0BBORjIsN4P0g1aV0sSVTM4cnvFfVpHgf3X0wD7JJOCMKkaJ3vl3ETz7mi
jh6cwUvWDg+NbMHGF9SNwsTVmbwZZ9m3N3W0SJvDJoMP4yW9/6eWSpTR8/3nU9kaYnXieqvBnyvm
AsvV6KVrJrfUuo1TfXXT38xiFSEESRiEIQpKVsvD26SUvsdb9/DWEKvwnAytPA9mW3ojtqZV981I
X5QtleVlJVYPLnwH/7vpa7HoVk2VVmup6QY6Ra7BEHpQ4nLntgKpuRFgT5tHW9pR13eHwpSIgTUg
hdVRDuIxrc1KHj3cx54pRZ3jqHz6/ABcX7r/DbG8M9+cMZiHbdKP7A5PqDyHa9D8LNWtutPWPFbp
R9CHTZtMfeHJcea2C1F+K4ndmsbyC95MoxCFtIV6X3jabLm1cmw6BYbDRktpa5Dlz98O0opqHlr+
6Omp6QrWBVHIHVyGzzfk6lqRD3AD8RYz1srnWSLNguy3hTdowUmG4Cgo2cZHv3xxH47y/4ZYH2Vj
ppSlJmAecNTE0NbPfRcnUc0BAoWvNLe968dKu0e/Y2MBr140i3s1SQ4UmnUtRtInmSSKuYkCyDGz
cTPs1vrcbcMtJOvVkagKGJaF1YS5Bg71Y6dPcc15UKCpS3CQ5P6F8ucOce+NtOQjmJWkwXgz1OoL
AkFfmzqUGt7tyZ2JVtiY26ixPAoOUmjn8kdpzztlV9wfUZcb7H+uv0PRhUmCCqZuYImrAC40FgdG
WjrQU+mKswEQJ710xT+/U5de/QIjBRKrrA/lVHRmBsN48qwkdcPphk71xrvhyrcFaoWGAp4pZGBr
jV4j1rRC7avCa5XQ7nUYgmBTmi0A6bU82+LeBlGGXhKlh1VEjZUi4a01UuxIpm6XttDdYxPdkwr8
qHVrajXkcBYyGyRYHpF0RlfmNpjr2FHm+VtpQMYqkJogIcxzlyL4k6w2O71P/5RhXCMcU/wVhIG4
ccKupIWorKhINJPQYOK8znzHHOJiXPOmqt0Zpq1t3Gt75Rjd+vv4q+U1T8U+Pmunz8PQxw9oETEG
oYF7HIWh9YuxDOR6kKtw9NLoJq66g6+fcnG2uel2nw/08V6VZfrlQF1AEVJAXQXVWg/iHFWE2tPn
4jYRYZWnY3jutejRLHw3HtvqX5y0RU4dNBZp4oeCZVZPele1BCFVqffVaOI3kjuj1WzE8b/L5qso
S4/lf+MsK/zmtpggFmdG1xVeZQiXAqc1sRYuufmkgWczusdM/aNSH5bF86BOtxX48SQfXvu63E1W
eA9xBxrHNMLmDuu9JihAh8fwUUvnPRWns9wr32NDtGddzg6GLz7oTQZRWpcRglG/VOZsW/nTIPYv
hTC6JYFWTtod3Gdo7nA8uxyM+gAd3LfjaDzVKLYYflvatSwvZLbdCAMvKBQXhRLJ9lESUYJol9SR
gzrNS2FBT0d8Ss76L6b5rdarO2L6Xm+SU7PlL3jlLmQJFyIPADqJV8P7JVSCEaX3iOZfFiUvQWac
Z8Pa2KZrceftEMtPeLNLhVy3xtDSIJeSHA7ifRf+MMWtmsXWPFZnHCxwzgJHozfJ3H1S+GuIi43v
9SMHYFmiN2u1Om5wy5ouy/4OEpMj7fMH8bb5Pp6M1/+g/8TfEMXHrzhLFQ+ZOx2rl2nrGXl1louI
JaDWBXq6ysKLeQYdbsmgOOT0t2x0T20QBRvbdXUMZYHNUnYD47waQyqVqg4CTkTQ/xijp8Q4fB6N
rh6H//37615YbXHaUtjFXquGyFtgX1mfOmHrGrpWaGAC/53GhzdqmlemLxNdFcnOT+LoTreBJ/+O
biOn33Unagxn0w4c/RLurAd0eT6f5MfYzlF5M/oqY+kzec4QACK2F33nBaHyKofdYOfRNDrtlGyB
5LaGW33FzdAa1mhw+pO/RqKMqv6a4m9bbYytjVsOzpvvWGlkfYwH4AiZv8MPda9bim3Ij58v3NVB
QCNgRmOCSF7fVbASIGh1DGIlPdLkgwPxDx6lubE/W8OsPuVunuYKtuTgJdlLrtcHKbhFM2EjYFz9
kt7MZZU4ZsmodlXCSTfaR66YGOGZzxfryisD1Ab+8sAbDO1DHYYCXlsbNYsl6646YLbFRaFgGiRM
i8INSkJbNibXZkQTENanCNf0A7J+GvUw78qG6lL8Z9KPLZIbn8/o4768T1XW+0LTT2p69gX4rOtH
fyS52dEB2MhPPk4DVz5VWWro5F1E09VJpurd5CnYEEsE0awrRwslxH88kXdDrD4WeQEXK6KZe2N9
DKic+8azDDv780Guz4NKLcpoi7PRKtWWEXIKx5pB/KKx6+HX4G+G0Y9HbFkqNJNJAzAyXN84g1qL
QqBMtacKqTurggXBPLugD3SJ5OYShTqyUalv2rLY7EM1u5tULDB6NByNSboP02p2RWTGXFloPQgN
j53Zb2W3V44MNA+q1ZRvcDxZA30q/G4aq6xrTytN3qHqN/p55ynQz5+v9ZULBRTmm3FWRzPQWxw6
u+o/ABXzz4wj4U3ihfvIMQ6DWzZ28tA601FHIOIYPW7d/B/1smGAvB1+FUy6Kh4SIWD4+EY/9E+S
Hey0XXFTnKCUO9G/6B8znKYBPcOwm0LJsupvgn1WiDHtEOA4Y54lu14dEG0zot3na3p1694MslpS
Te9UaAYMkrXfh/Jb0+Fc6/6LIcBOLIXkhSGy+tTzEnUotY5qPpHfXeS1sWQP8Vaz/eo88Dxdioi4
9q3BtXI9BaOC7ikeXIWTz8BQs7+QVdoguVzhnrAnIEH+ru0sfcb3e5J0eTqpsZl46NZCQMxKhBbM
xgkmDUJo0U0OegrVEVlJ0AyWf6ehV6Zl4d0w97pT5cmjXoEWQ5PvKKTdhbvpVi4N1Z6l6t4KsEbG
ps9JhRQBmgb5rs+3YdnJ9y81fjq1gMXLiZv9Q6Qy50yfFSv3cEezk/kpgb/e88109eP/baBV4qWl
mdXi6FR7ifbaVcqhyO47jL20uNo4u1cQ1cuUDPSSAebAlFp9kO1oFVIlDx2gjmE3fa0fYxccnjO4
cWDLx3+efOHztjRbFuYmyf9q7826QdEVIWBPiIpT35duI1gHM9k4YtcO8ttRVrdWoNQRxcOw8Iz+
sQ2QAcRTGu/Jz7doWZj1WQCZhiMuLrzwIpYf8Sa0xFPWCmnuZ54Yl6HddX7lxFOZux0GNnaQhspu
7pF1/HzQa1fl20FXoWYcTM1EZqnyihGlXwOP7D7ZGOLqiXg7xupEiPBY41bMoAycwGiBuuv2S3gO
FtX6bXeqazfz29GWP3+zjPoMO7T3u84rQuSvQOZVaF+aTufnTpMWz4EgPJiitQ+bCHZiV/4QA8Mx
ZtEdR82pZtVRg+q5NsNvI85A4wZ54trn/va3rd6QAnJrWllNaCbO1lM7KI5RP44CCoFhubHoG/u6
pqD0QipERlZ1nuaX+0L/oqrBxghgTT4/sGvJkykPx6z3efcbQ34ShCxw5EgubBR/w8jOwwoARlwl
ltuV/uJ53Q52gIvmAa0sb7JMr6J2fVco3QlRsLu2EdN9mecndJm/kU6lNk+3AZrqouvEg8EOK+HF
lKobzRxhSg5dYPeqhtSqWvi2QHhXUsBQJhLDQSu9IKUfuOWM/teko4A1kW0NaHt2QYf7dZz+VfRD
5ER168lG/Q2DtrNsTo/CyGlMRy6ObMBk0ZfOc2m2/OMDDDEt2XcCEp15Jt6mUX3xZ6gVkam5bQ3R
cIpvBT/ayal18NW5cbuouEEc7JBXyc/M0m7DEulPpe6/mnX6oA79UYsR7R6swDXC6q6r5MgpVLVz
8DqW3XHI0XKRh+KHoVIpaVt/oZAlONFqRbvPgvFU8eQ8oTXeuwvQ7GsdF/IurFskCWlFfRO0EqG1
oVMdJItSVD4xXkooo6UJtQslRyAlFVCHTdrgh2bGjTNo2TDZyaIx2kW8KLUyTpzSmvk+U6PZxZmM
xlSh/kGvsLrt8gkRychXUxe58HivNM14IauMF63c8kyxcT7mkj7vstE37+dE0u0q83U3wYR4Z9bt
ggRBUnXILGSY1eFbJrS+PdYGSsvIG/l7VCWnfcMoO8FSy3MiC/i74DDAr+xHp8nHgFOUla1jTgaO
m5pJH2cSFMsZEc26M4cObcWwzy+wbIihIY5a2pR+xZfD46G4T3XrXhqqbE+hxbykUV+gAzfBNOyU
snRqdApTW8qk40yLf2/pHQZWIZWYUp7ana/WD5NfKk40Nh1/QUUmawD3XUrmU6Ulp7SufquV1h0F
YWidxDcy1JzSG7VD8VTUMsklT5R2o64G3xQUxfa5UM8OUqfHVoTelHYh8owjbQe1CEWnKmLRDo0g
dYV5fFBLXduFDRatuFVntlDk30fBmu1cMIhnkX/IlUOk7Pzpr6Q9ZVOZ7QaB3CZrmh+1apzjyVDs
OFETW5rLfRmVD0qG87Q2wC5AzUE8WKFw6TCPcOnHuzkWG21kwP9UnrOowgt9YSFI9dKAyGnVjfF8
SZD130cBipZ5hw0ImtaZXfXI0gLnWNBnHW7dDbmY4Fs3YgJLI0TOxFar+n7AL++szd2LViNQL3YP
Q5F+RcJTIrviURSqzVEdkFONZ436VOY3R18ab7Qgu9ScdcdPmj9RZLK1c/+g+eahQJTGLNERRy26
24VBj+Q47AeXsJci9TgfxnY8icNwVkXfa1sRLVEVUSR1fmn78Kj69dPUVTdigF5TXAa2YOqJUydI
c9PW/2HIwqOMFP6umcsz8g3mPqqi2hmKsL7TBwlZLn8KXc2cXhDMTWxDaIoDMHBQyAZ6eGoivqCp
g22AgNpml0VHJYZjJhnWz8lP4j0mm7UTIAK5G2AV2dn/4+y6ditVtu0XIVGkglfCig4sZ/sFte02
ORUFBXz9HfQ+9/QyRgvtI+2H1narp6k4a84RSAHR3AjUKJ2xzRBnKHqTOt60kPLbaVqXORSi/rYS
4VUZNfpDQQHLyq3hBcbzULUzDA8apMDrWPkDB0zE0ev+FcfJR5lJ122Uw8IggaitnsY3ONFyt5N1
G2J0pc2C5rmX2V0KkTNuJ7Soge/KQb7NW78W3XAYY5o6tIZRQcnpri+KOyiSafu2hpQf0lcozBWQ
noFgBU7GWoBRApATsPwBg3gnFoJZ8o+2Ka6yIlNdC3KurqaGxYOUJz0w2m1Rv8YsVeEHXMp5A6XH
ONyi51e/1qoq36uiHT/7scyPoVVSX6JFf13KZdbbmWQYj0owaDdhbI2fOU6trVlZJbRJm2OjjhSY
VUiK16Nc7MNBrW0ejOMOaun1QavzwW6V+G4MwnjtObx2Kc4S7QyY3TIWZofkIf4I495GGcHpyJXo
X+ushJh363U0O+bakYn6QAP9zZw2JuRxdTAtILMKH8Dos5CV98uJ3krqMe/kJcmYpWBZ8FMJIGip
VnYeX4FyZHfmSo6zmCv/TWPpLFfmlCdGVpj8BI1uhzF4FcMrG03+lWx5AbSuoLIH1DrQKeinzQvZ
QTCMicmRuXYb7Uvd4OSUntNDeJqsPuX7ERoafb8rHtdem0ufN8mOTCUAQPbmAk1EDLChyLPuFErw
Rc4+MhnGMA+X5+oPPXz2FAAlbNJomQx4gf35nsM2FU1i1BfKE2YtxJ6V+91o0CtWFE9ZBMvMKr0f
B8nwqs681WgqOWB9+jhAFTsMgg2BiwOHRQfEdj95wJ9Kne+KOr9lRnwMtQC0OfrcDdY1dGgfRgKn
B9JsiyRARbEI7nulPpK6+WrD4dZKZctL0J+D6UsZORJU1JEJqY+QT89chhvLjTJCbT2jX3Geo4KQ
dTlEp5AmBazQHMuobrsafB5WQhQoV+qPMO8+DLO+ybLqQSIcqAS6E6LvHMC0SkgfQ+mQl2O1siL/
1Bl+DOdkjwv+FJo3c1h2VNMsS2FCdoLbTLoJNHMLx5UNK9qjpfQQjEpgOSDl8OLriIqXneDvjbBe
L8/pwrkAqYG/v8PsWVKQDkK41MhPdRtseKuXdlCWUIEX5Ssx4ViCJ4iTqnqzsk0Wtj34FRN+gsIs
Gm3n7ytJMtu4Gjuan6I03CqT4LzTxdq2aFdq+oufdxZnduzRqiR0aDDEUI124FipO5E5IH2amvcq
crgaNRbRsH8tUQCtITz6J/oKJI3mqM4m62BQVIVgqimyL0Gfy9Fg5bUyhAs7HpbyqgG85aQqMkdg
G1JptSQFdQwg6i2pjE8aVUdoqrF/HwfSf2RS58FCIXOASC2PehfFRnKyQt1p48DtpcCB5Lp7eSEu
rAgD1TKV4OKB9AKdvcY7BcKxwwgJ3oj1sLr4ADXVzg0kDt1a922pNotQOL9guQ1Y/vwYo73AsQEm
DOxnu85u7NoJ9h1MGvXMhvatsy4PubAKIVcIVBTWPIrC80pgjqUtYGGRQ/au0uxOcK8saGcTZB4E
ziZE+oTY+PPl8VxYHt9izu47DSJqcO/KilPBEm8q/kvK8NB1rXc5zFIV5Vuc2Z0QhZGO/7T8xCoD
+vYJQx6ngGKiZFDDj/vrMbJuijiGHxQUlcPkSuEjpLT7f8+ygIvI2RBPy+usvCIqU6kSWc1PIQte
oBoNQ4Q6WPGfX1w4E/RUBysNzOh5d2WsRVmMULxHDVF28CpwytD5A2qDNlb6MeyUu8uDO83R7IIA
De2/8fQZDD2PWxPnVpucwHdwGnrHVrl8i9N3HmJ2EHM1j6qySVO0Y5IHGRpvdtGrcCnTTcPDsbPn
hfpaAaRhR10VolOkvOd9eo/7dYWitDi2QPijrocGH1Lx2S/S9pJBeAcmdrIXv7RJH6JE2cMeMbQM
skkOQKxrlc0FWQbg6s5izm6HSknTCZfPTjh37BYOh3WX2kGjXOVghWTikIiHFk8Ftd9entfpLJvN
Kz4SjRpDgXUfSuzfF+vAQ73Jkw7VzQrx2nedvuUEZj6w+bDYCmR+KcsA2VcxLehggYI0v2plHiby
YFn1SbfHDd8LSDRxDGtxx7drSm6LsVDtBs4PLcifuqyqNkQKTJZqyKWGO34bepCWQSzpkJ3WKuxL
Y3geajZ3NJPgO2TiswKR4zGDq1wRdhoPNmoMbilJK1txgdgGoTKk9dOtAUzmvAyuAH4QWMCen/hH
eCPdGl/NDXslO8upPO2DHmDj0X/JLpo1q+osS3v0W+jZ2abGcGKR6rI+Gdd4NO7IDtrlx/EwesyR
9mtaMKsfOg382UmqmXFkFTmidVgt0T7Yglu0S6DSYrhkOzrKBvvSQ0HeXZvRpSMA30lh+AiBWYou
4PfIXQ73KDXGlFaZU+1h8AEoNmCv9+UVcbjDr5t3ayUFX0C/TrP635BzSmxZNaYJk9UaPtsQ6xg8
1U1ceN5nG2zH9tHcs6PuxXvrRGBnm+M5siX7BhWwlfNg+rD5eTDBD0wFCZamzcVMJCPVDDNt2Gkw
O/gDJ8EVDwG2Um5lQh702rirW7EPIPh++RhaXlh/486r8UqWGFHKBpxDkf6rh2tRFe1ryM/0Oupe
nQGol/Y7IvxQddGD0la7MlvDii89lwFlBIgXTUYcUnOutaxBrCxKMOfMFZ6+iaFrGm3IMQdUHO5T
buvzR3Fc7c5Ph8PPAf9vVG12sZZpD5l6ePCdNFSDWQHd1hMncNuqRviE5i4xNwSV+GoYPKHojtKn
/z7ZPf/qOY2FAaEvdWNRnyyu71Iwcgs4FwYifoQs8soc/2mZX/rW2UHZ6URUipzjoGyTd66idczC
HjYQ7RayfXcxt14h7v0ylBy4gYBAoJ2yzG76PoNxRfjIpeYIqMM+VDOIRZiSrwYZLAGZMRXJhspu
BhiclNGelKoMQ09J2GPLCd7e5XsCc1InGKDfO6JIF4SEbQqcsG4rj09kwN+E91zjqgL/yzSNPbXG
kzKocBhgBziLXkuaSO0KrglOxotrRcC7RBP5QYZPpE1qVBstk2xCpW3tGpaZLa1h3BWpECyVJN1W
6wi1+JS5cBJ5b4v+A8KsqivDTTQjsG0OYzAKxWRqyngImwV1cFo+vBC4gZW0ztC1gPUKSbRbQMIV
vIhN1cl0Ld4PnGjbXm90Fz4FSG+TG9jGPZKgDuBtUCl2G8B3qhUvPNP8gJp3Q9IemiHrdrUxZF5R
xcemVd5k2n2mXXUf6eTRTNOHVkVpHcXNI0z87is9+bIsFEpHojyynm+MPoatYS2YPYYWfAXh79hY
wZdJs6uO6JsUJVQj1q9oODynqYCkH8jMBc3vyqD01BT0skh96tPuE/qQHqwA/dFADT+ujfshAKIT
xV5UwKX6rWuNY6NDkEurxG3O6EuAF6ZNTfUB4jZvrQK6ZchwKlkF0e2u54k3FtRPKqCqoblrS3GP
Flta9I6hgw6a4q9bfWV4dND+hx7it80z660TYDdYJHN2or22AR3MtdTN5U2zkHd/izB7O7EokWEG
E4Ar07wk3RcJny//+8pionR27M2foKWIY1iTWhVehGiYwFEoclAjKuFpbFxpkQbXj3TcibDZBnkI
m1ZYzuaD9jx24wltHtiOxwJ+RQ3ejl1FPT0voBY/AbgY7EfyqAgxb9KLHinPSaWhxBuS254MynVa
m61LRlSjq7qGPVCEqq9lkchNmu6zriGukaHhaY+d+RoPZuhFNfdzgzzByhHu34F+rZHOFTEwIY0K
uf26tlyIf1to2YhfFlWHGyMRMKiFl22XxGzX1PW+6OCCracF20kiv8ahC+K2kX2EnN+TahxsdSDD
DoMQuyWMTaBtAkvpgT+ZMcz8gvygF81ToQ1bs9bv6tBytbbyjFE7ljqImSXasgS+Dkl8S8J4n0jx
Bp66Pap8+p1FkAa2w/hY59ELhGqOUoeea6KJQwnn55Klm1hFYyVSzEe0YFBEHKE6x+AYYVT3cR9B
HQZdtrak77wA0TAr7xMYUoJE9STXae7WpXmSe/lgsZyC+cjhWkaDa0o6Y5s1xj3+6Y8eljJOAefi
oi9l2PhRvyhrqNul6UdEI2Obt9EBFs9vpYa6ZBco1MGx8BKGqA9bsBMzde0G9jo7qwf5hjN2bWRN
ZsephA5IO7xWpRQCJcNgn1jUhzKOgWfTrciL1OmotND/1F76CvkbhDRtuY13egjbnNBAdpHrzIaZ
9QGWZButAN0tiWC3B+rwHQuSHK2/HqZw0VMAJ0MjMVKXNIGjpRk2PeHU0Uh5jZVKt+BJWLB5Mw8y
FOvQJUq3eJ0WQGvJv6EaDp9DeFxmQQ7TOF7emYWSurro33SunmAfYGxAh78N6VT2kyCWXdeuUYTw
0QnD0a5QOXNgq/qsS+K1KaRnazR+Rzo05GBNM7qhUFyzzW/KkJ1YWHU2vLn8VsAvLYcZgSiy38So
T3U2dQd1+I403a3coa6JosDvnOie3GqHSpeBwEzz2xC5B1ps6mMaZu/wrUX1B20t0jfXRkieGzW3
1u7jhTrXt7NllsxbdZXHI6wL4UxQPhlf5IrukO5slX3yxJ6sw3Cv7MSOrNAMlx5LkK6dal3Kgnpu
SyIB078sPZFaQnaT3FYMMoApP9IewEjYGFUrCc7iCXoWcHaCwhU5aGMa1qemqKFVXaKBVq5VDKYk
7UdicxZjVnkySARzUdxyeGyWN+023X7oW2mr7JqVQIszdhZnNmO9WgR9BZfhk8Si+6Jlh1qMittV
euQUOfv3zGC8SM6izZ5fQD7IpOKsOjGmOrnwRhg+X759li+fsxA/av5cS6suqE7VwPdBCc4XMEe1
bkFQfttEw2HQ4Msrmm0/ubmMUbmyBaZ5+Tlvk8SxDgbljypaIpN+IEYMgjX6nWTI7zhpnagbVsIs
PyeB9vtPnHn1rIqUtNChFXeqx+w6GtTWhXctugCmOJIy516mBwzwgBoFnixKnFIxPZhu4aBQpa0J
WqR9edhXPlufFX14WHa6GusJFGc+lEGzIQRlC3S8L0dZ3nh/P3qW7eMLFQb1kepELNNDL/wUqfTx
cojlCsHZwM4SsABVfIESVgKp8eCU36S71INDGUGDE4pMXvIkuzAdNW35HdYqK+2qpZIdtsff75sd
LHgX522Qonav28ILj/9Y8rCb/3XX/w00TedZGQQyM9RKyLQP43rDTHRyMwmW7YNby++Xx3NxyiA4
hhcI+nA/RLnhUK1KNYyeT4mc+HUX+mY6fF0Osbj2zkLMdjzv5CaA7jc+BkUkOJTTkrvFuKpaPE38
j519FmZWwImpMDq0QEosDOu28ImduGzHvqAL4eD1s119xi+ezCB7w3gS+AVcb9/nCPg7DqdfEwzC
wQm2k7h/9h6fAH1Bzca0Vad6S94Cbw0+vnSZor1PIUOGPYo/fI8qA71VE42ykzICrWdFGxH9IqRx
6LSh6Ur5dmlxoGGEgipe2RCkmw3pMEBFiCUqO6mShlJQ/KsJYF9yeXWsxJhLWwNXZI7QT0IMFXhA
2DEPdsPA57ocZWnY8PZDcQ/s1Z/9SqpQ3ilANkHqBrCuDJbVTaCCAtL3V1anSxsaotR+OeRCXc3E
DTOV1NBU/MG/zMwiNoMMJAyY2sK9K9/Ge22j7dbK3trCAEIMceK/TevhB88KQCCgaxr0e3k4tnZT
dAdCIxlZvfSp9s1vTN/DADKKTbUKICnAHB28ZVQHRBj8PwVgpzEu3GSkh1oF6Rnm6KLSt3haf5ih
8Tkmyj1qZPwRiE1UVzg9NWGafEDj1cCtWeoAthobzQp9EiRbVQNiscjp7yw197jiLTesgmOew3RZ
lW+jOLg1YCfk6Dpnrsrxd2WFX5dxj3dEL5SV4f9x6mi43zEokJ2GWusPTfvRggRX1qFzXCQaXopx
96bGKrOVUHm+PM+z8QccBSJRsL2YnA6primzHdmnhlKYRdT5ykA9I6hNR4Jlknc5yDyf+BFldohC
Q0ltcwVRgEKTf7Xb2GPvQPRFDj38gxkPm5WNOTvf/okI6XCcbAYcNuYnTWdqgcpCs/WNVvfaKPlt
BtH7aGr32gRevPx5fxrsZ4f3f4JNAk4E9xCajt+PtQHn7AhNi9YvKYFyn9w6nJmWDR/U+ybUnilh
H0oJVKMBTBiUd34NhfEQS6KzQeXeDabmltUA4+oSuE54/EYUAmw1QMxabGeMb+u2+RXwQ5bcSg3d
6jnaprW617PwCB0Hv0kNL4NYja1UgTsmxrums+cyDH4PIznFkVnCWn4E0yWSenj/5m+A7pZHUJ1Q
im/AmgwJQb9Objo7UNvRMRMAg7djCjHpBG7QHMVVu0E4J6AdXqhG7pEBdssplB0hs8/swDRB3M8/
dTFuGy722BeodXJpHwwQ4+wN1AmLejh2vXqTKWX/UAasPsh1KG2EJUxXLeRmP6iiduE98FSr2UNc
sHsO+NLm8hTNOW3/mSKKOvl0imJrfZ8imObk9RAYrT+111AdJUfTbz9Cb3ICMyCqotjDET7zG+kh
P2pr0ktL0eFRSCCaOFEYocn2PTpTB6FrnHW+tDNOxZ64YBju5N/FbbSB6/tGaaHHprj1fXRqjsrd
yqfPHnvTp+P+1Cf2LKj0xnyLlyArBW0qtT7qjF4hk03bi9EuWXOqoO+esWyjQZOk1rLG0eVubeBn
d9c/0YF2xV2CGrExRylmMovRicfA803jjZtw156I3T+bbrhvXWUT7UqXX4v1iwUjOtuSFAjZSfoO
mtc/1K6gRSYnSURaP4ThtAmpnHo1hZpBU/58mUKAQ5qcNKeD5vukxqMeRELgyxpvgFe45vWANejP
+bZ5jbftJvcp3Fp/iT1ajauNzT84qPn3nQdXvgfnXMhDTinQ1k7+y9q1g53t+1vrHi7pG+Ryx+SL
di6K+OPRcFs3fwid1A3u1Adla6xBOxbHAV4CyF5VaP7NJe91Dh3jrsNQZ1f9C9uXv9D/Ga6jW3Ij
XZcPqLOhPrcBMMAtVm32Fm4vChyADrkicIJ/EKx4pMQVLIFbvzWdeLL6btfsMGcX8T+TfBZhumfO
3jIBqUnPctH6CtDn+Ti6NKce7/Yre3RpDCFzYYBuDhQH9un3MGgnKSPjvPWZK3/RW7ZXvHEfnyQv
2Awb1dF/qV+Jnbpg3qzcXfNG5p8PnNq42hReA4Tse+RooKXJBSJnV8WDtemPqaNukzsIEE196pVb
mSxN2Hm02bJVlFhu4hHRYGbyJZ4iZ+pZyj7EyT60Tb2JDmud8aX5Ow84G1iFD5ZeDwgoAr6pFF8a
QrvOohXU4ixb/jOIk9aqCTlKbIS5wFHby3lVGnT0cdSA55Q0sROC1KTAP94FRSyyKYT2S733OF+r
1SytHABxYAABWNWEsJjNH2/7WhRk9DuVe6P8MbXBB43YpfWeGwdtzaljaQLPw80msAs1pvdBOPpx
8VWxyFH4GmhyOQKQIjrA2Hiazm5qNlJY6VgW2idN7mV5s2Gr3nZLiwLvwf8PMRdm4QLMWbhmyL4O
L5dE/ohgs1qqw9rWWgyD9BO7GkLF+vxgrAhqhSDpcJzRhWKrm2qTb7XPtHdAxvIUHIlq6YSbeE3i
a3EAz8JOK+bsyDJ7ocd5lI2+lrS3EIfZYNGuIWjnCkF/VjyctcDSxcGLB/ZslqQKYgxD2o4+bMsO
lpI8CILmmpIVo8vzrrFNk7+RWHpsKFZ/UI/PctqAslfAEyKnr0HCf1PYQzuJhQaKMuj7oeyIx+Lx
1xBAH0yBN8XKCbs4KgoeAqhpwpDVmv3CYSdHclVhn8BYJvBGV/NwvDqNG3f2mKHgMUkLrB13C48Q
OhnG4eUOXj7WwfeZELSCFhmNRr9hd2FW7c3otzRa+6x8vvxxi9+Gx7M2Ce9OgPTvcTJ5sqpvU5wB
1uAbQ7zLLLG2LRcXM/5poLNRdwY943uMJqVjSVJ8C+DnYG51D+i13pZU9f6HTzkLM1u8GYp8hTqF
0SV+TIpoz5tspSmxOFpnIWYrAfYdnI4JVgLSGXuQTmG+Ao2aa+z9szn+RphjZMyyTJVIK0cfHElP
qUu2H2kD3pAkX3e83MjQhXJYad6H3LKjnnROMwCFB1zegBZd50kth90FVx8uD+3SDKKgAHcB5Gg/
iQNywSEBS+TRr/IEvjaPGrkRKwtxMQSMiNRJMRmX0mxoKwk0rSGt8OHNe8GFozS7NlorTS2mLJPd
0X+izCVHkxgg+EogSv+ifcnXkAFyrUfjpfUn9vlahWrxk2BpAwEdc5KOm35+dppWeQ5HrhxzmVPZ
VS3hxX0IjsfK8bSwJiFCP4lvmoCA/oC1UklpRxbjzFZkfhf2YtMqzRpgbOFLvsWYXd2FBuOhMMEp
AYFKubKcwhJusCYdNx0Ds3fJtyCzfKugKEqqWT/6QbaNeOdkRbrvjKNVVq6ZDCvp5OIX6Qp2Go5Y
/cclBLphEDQmRg0t0gi839Yu44Ztm27NBXkxEORfUTiA2xCKsN8XgWi0EhRWrfdr9g79EZuWNxq7
/9fbEzpgigoGGoVi01x8FThjATOHZPAZi7wsstzYuq7BYf73UZAqIhlRUKz6wbGjoh2SRhqxnGUJ
9erCrXpqwxF5LfeZ0s75OoBnJdI3PJ5ghT5bB1HcVqZZBQPqLRZz223+KN/3YLA6ih15gMpf/qql
7QO5GA1o1MknYu6eh7ZwnIPkwHyiv7f94AWAlfwPEbA5keRPXzQ/BvoOFB9VFKNfGxWmP3OrZPUR
uDRmFhSoVJBdpoLs/Khh0HOywJf2ke2bUK7oSpcqjYHbIflMaj49cYk7RsG1gCyyE+rAOzFjjV5G
p2NgPnOwDUKdDABSkMxmD4qcT4bvcjr4qppnbqaGw3YwjTuzTWKPg/f8wuL8o1MF8J1dsAlIhgcV
VvUhq7rOE1AMhiyUUVj4raU7NcmE08El4LHojPhQsar8orjhDBrtKU228GAIjtrQtLsqTwPHGkxy
1IFQO0IE4V2NY9VJzaYAF5LiN2E5nMEtaw+q5i7tcaaMkqeAHwNxge4de6eEmWHvZEn8IhIU5DNT
SDZt+HMk5Z4WarcTokgKpOsu695GJEmpYCCkQ/PYRU/qKWus2iZKeZekqFVmwXboM9hN6RSmIGaG
HLaCWq0UUg4ZWek6q4pPNB4fSjncZLR0yhxa0KYR/KZMGhyeiuvACvnKKv95CqFUB6NWyHnDt8Ka
pxVUknle9nrvU4CNRnCL4/hXlX9cXug/c9bvQWbTnyRwwaqVovGjPAfjT3KU9B2j7UHLcaVw9POq
+B5pWohnNyscNYfIbILeTzrty2zb2yAyW/QgxruSgtcOXZWXy5+2HBC5z/RUXrBaaHVF1pAa+0pN
7ZQ/JallVx1QU/yxL35djrU4V8DcwQADhakf50XOoljOZF34ktm5erkzSshIiLW28eJkgQSK6hsS
8x9iUyPkLsKU8t4XUDQJms+q6KFG8ILgK0vv5wGLuToLNJsrHoAHIzUS87tQNFDdGffFRLu5PGaL
83MWZHZnABUnAmR9zB/1xI7FVTf6Q/GO/pRDU9O9HGvtg6afny2+oTbUSK9F7xvWvTwAR7z2XloO
AJfR6U2GXTvbR0pVGH2ltMLX220bQfIm+ZdwJ2Qi05z8jTCbE3mAJJfSysJXAfBM9TvINt9dHqTF
RXwWYTYhZRQIPiaD8KHvauvSa65BryNfUeL6OVDYJGhrw8IFhXqIdn+fibbOdENh+eBb4p71v2tr
5UD7+RH498GogrAj7BTpXL2sZPoglWk0+Gb/poWxa4KjzcPfl0dqoQr3Lcjs2QofMrOWmqrxQ3Lq
IsmtI20rwLIXJtB1El57UrW7HHH5s/AimeiUeJtMPz9fwJHaZY0U1D4Emnwlq27NoLkPVvWtFmbH
gkg/+HZIfyGoPlsCuPpwlzbZ4McjdHgsvpP1YH/5Sxa3/d9rbc5jCbNYK8oq7v2IGo4WiKc+b+Mt
G7p4f4Ra1Mqt8/ODvu+a6edn4zaSIUmaUBG+lYk9ZeKqilci/JwZC6q+qDNNlZLJNu57hLigtInC
UfijAFGjeiQ6cOFB5F4etbUos++IaAY0toy9qTDDrS3P7JOT2mYrc7NQysCBjMc8ZIoBSIDB4veP
gfl4VgdhKXzQA82tBv87VJftfCv7kHcGoBrC0il3QG5aJdP9bFtOVwH4bBPRHCiFadmcT1SpNxVT
BQyRPEA53QbkS+aJq3Xq5dIlCsEBpI44ItDEmn1ip8SNKeSc+YoVQAvptUFFNmevJRKsy1O2tPTO
As05Y1wHzsUAR8TP0GHOOTQ1+MrSW4wAfjHOORwMEG/4PmZhFFSkD3Is7o66Q3joAVa7/A3TYHx/
HWBWoDFqQg9GR6FiFmHgaTlCXb/3CQu+uCiOBcTQJFW8c4ql0ZrpC/BQMtYI8OmXIy8t+PPIswVf
AOOFEowJiL3cgWYoTT1sAlKSnK7cenNi3Z+LddKZBvcE7/AfYsN1L0PRI4xrH4JKYe30rrrJd+pz
bTj0hh+im6yx89f+Lb1f88lY+kQw61R065HOkXmZoW+0AEQnq/L75kCtjzirQLtYWYRLqx2AKzzN
UaCzfni8RKMGylQWVH7cxi4w7NCWqe+qQHfyelzLGuc6rn9GEi0CFW1/yGCgt/l9PSqKCLSWi8qP
rnK0NetfbX1jOLEXb+kJJMnOI1vtgWzLq+aqflCujB0qH9s1BP8cdPvjt5iG5OwkiccM8sy8q3xL
cczr6CHx412xIc/SXfSuhK78YW2T3fgIoYVdvlJrXtguyP4hJI6RBoxLn2WBlqayQtXL1k9L+gUe
ARg2bUycujYe4TLl6F2hOL0yVk4P/Z3L++VP53a2Vb/FVr5/tkYK3YJyRusPo3ojS+pDJEvvAfD3
Q2Y86gA621JfPGhFrdm0jQADlY1hW3fqh2GJuyqsX+US05MrzaapSnAWA5DaIOGQOZ3BICgnKmin
jY8dVa/CEW61iaq8SlrvISeh+5iXL4XMX7lK0e7qBrKyipWFkw79fjhaQWQAfpfz9LobI/CcTHQJ
5e3ULtc8+XfnjzvThx9G5yYb09W34kp8Gs+lG78a7+1n/yi9rl1Sys+8D4fd2a8xG+PAVEoGYRfu
Z3sag2O0b26GG2Aw3H4zCcPBmBZyDJP/cWZb2/rK+kqYY7ROYOduC84j7tNDtl0TfV/osn//rWaH
dApqdlxCJwpogt4lLnxX/LFB17Fxp/u6voepqfRwebUtHCvo1+L6RNqDytU8Hc36UK8zZLk+CSVk
Ow+6+hYGJ3C8Vm6BheK/BR179J/g2Iqi/FwgiNag7nXhCA/wbX4jttm9dSf76kk9mBt5B6zk5c9a
WGZwF4OHtg7JdaAj5wdYHcVRBVdrvxTkyyojyS5DaaVd9Kf1ON+oKPmi7IeG6lSX/b5R5bRtLXDL
OLCKLXfw51NqBJlLJulOpuXvckmvAxIfzU59T7rE8Kug2YeUoqrV565hBi/pRANTSyV3K9YGoP6a
b6ogss2jGMA2Xd5WDTxcsnHHeOebXQV6F7zHoxJ81yoe0mujzltbEtTVRv0afse13QpjW0kWtWNd
bWzRQuwRxAUIgqXGtszCZ5haPQJqsAsKCcRWtdrg5kJ5jrBd2cuVXeb6p1aAURzxuzQEGCosU48q
IOWxVL+utfItlLN9PZSvvZFvq5ya9gBJvVSPoLCX1p6uj5DM5pLXhxmDmijZNUq5s4zmUAxSDCIa
g8RvKHQbMqNIP6F+5CVaDpkOzn+lKuHPFFHB69OhjTo0MF21eO1RDkRkV8DWDL/AfuRDDBsjJm61
lmSgwg35xpKqwQ7NhLt6N0Fhq7a3ldb4gMAS9FxL8i4y5imAXO+YIdQNukUVFEutq0zI28sLb2md
EzpBV4H6RxHpj6Dc2aUF4GXe08zkSH+bp3DXbKWb1JlEt4cHMDb+9WMSjzwDLTu0HQAimW+qgaEy
1muE+4kMomiEuwniKv3n5U9aOCKIpUBgHwkqOinzL8pCQnsuMWhQDtBLS6LHDiwAuzUkpypxS1wO
trBxJ1jCJA2HHOcHMyQLhZlmApdfMo6bLn2x1DVn8LUIsyc/0LNar0Bf3h/a0oGJo92lK2tgLcLs
YaKWVYvTFN+gDgB/Qf5S3lwepIV8kyCFBz4U+Sae+LMACa0jqROUo9meARAf37AytE1BVsIsfsff
MPN3D9WAWxjUP4iedNPUeGSB0nv5S5ZDTI9tNJuQts8ei0w1wBGT8CWQ4ratGKKq/dflCAs3PTTc
cUZDFRa7ZA5LypXEoFVcAJbU8i1selQPVmP7upA8Vep+dzmIt4W0BuxAbR9n/+xuOA87hyqJMqRR
VuWYoiZyrZgWhzSyPqNeuWkjK3WU1trTJNr3SnBUUrVwDK4f4hSHt1yIxo5gZGuDeSUfzHAAwsWM
ri2RZQfAn46Q5r6JQD3fKGYG+ntUO0QinqGNwqZZ7UJQBks6Nq/0HHprUqLfsbx5kDp2B9vNLTXa
kxa2H3GQ38cEMtUJqQ8McPtGFK1HrfBKkoorMprQvWPgxYdBxz2hT/IJRgDKdAYYHomK34Vea44S
QTUbJg9OkvZfaiM95UUDiBBI3nrgplpzFWdoKuWKFcJiTmcwVKwNm426r5IaBTfo3pXjp9TkD00t
4VnTPxQKJDH7/pD26W5kVv+Qh/FGHbXrDsYidlbJD0pv4PqMpmJdH9lyohSOxtMHtYNdmwSVUVEa
O7Vrb0QdvyomRCjkGm15/gSr6NGxQqt2pRouvVl4GsMRRmjSocn5JimzdysuN2ZawWwvCG8MvaO2
jFvFbhvtCFECiCiiouImgdjGiXkNAjtMIgh/K/6PtC9rjlTHuv1FigABAl6ZcrSd6dn1QrjsKpDE
PMOv/xbuuNE2zjBRfTv66Zxu75TYkvaw9lpRdqvaPHMIHZ5tRh6sKOr8Su2PSZlhbL/wDZH4RW/r
TjmAB7tPxQ14JV7UwbySU+lLcIlgewOwzT5GCfTF7QYtME2q2XHkTeXbIwWtWwLUv1CtQ8c5OCYS
uUloerQKU3fQ8kaECklvpwztx5BAej2uY+akEX0zJhZIgqAhiRuEjuCkKpRXWfag64j/JMOA8KAC
drwq0l0xVV1gN/FGFyx1hILu5KQb0mlVfi0GzafR8GLn42NbYbLcRgZSTFDtUCADKkHjIG1uYAOm
61xHjVYk1Z2Z1Gd9QEWwGx6bunkhpvXbqMrWj0IGZDeoRWJync1nTytaAWpvWTiNCn8zuwKM/P2d
KkdwGOc1ccfO+m1HBL3BpAPoprhi9gSyEwylOHlhq35TKH9tq7hnEMgyZ+B0EW0kLQxX6cobzBUE
ljW8hr18aMN4A/gQqOEhf5HIHKNEwByMuXXd4pq9zjAF7wymhX8XJoeYa5usKx4BGY0gAWI0nhUp
W8iKP9cTWjaYwlP2gMh7cQnS+0SUo6ub452iloh36L2aFSAj136D3iJ3VElORqftZYr6VF4zxe9S
7c0qDNDbl3CJuFDOqYJ2Voxgy7HlBJShYKDtp8NeVcMHzserETUhfbQe7Q5XhVD5bmia25Rqe72Y
gtTSX0ZV9jcYF/jLkVq6am43R7Ods8XkifLknUSF6vZ6DcoEhsZd2MUSFPAg2auJHsTQV/GaFjwX
RMjxmIQD24999pwC9ufpTdRcJWr6gsKKAgb7EcQ9UWE7Wj/9aRL7+efL+sLDhkY9g78CrTETYn2N
qMH5lAxFEfYntYvnk/q36CEck1or5bZvZoCZRmYAVWCYQti0MDPmyjApIs3xXdQaBNnpycrq1yYt
/22SEdJdwGZDjIzNI1pgulq+0+PQkXSg2YkiTtYAQGjrp5837Ps8gYbpDOQg6CwDYoeq69cdy4ow
bXWZZifzZsDdgFJNfm2CShyQfn1vBKlfunIjjwU9h89Oes/ewrny660Tfn4PfPFLMKYDJMfcEULq
9fWXMDD5xI2uJagZmTfo0u/ZDrP0racHFTLl6V8DB1hDcw4PL6b6AQxdWNMLNGbttkpPjWX+Apnr
daQq/+4lX0zMscunSL7VRcGKqk5PYV14nJU3U5MFmCle6aNdCK8RKYD6DfUQlH6XWaSM0wy+g0ih
VV8wOomJyb0SXVdrna5vPk/RPVeQJiAxgYb90lFGNUwmyjkirTBy0Z4tBwQ+xt3P7jgfnGXUA5ps
DNVgbghUvfOP+LRlKnQcwJ5l1qeuKJzOOEbQ8GB4wYb0MWvWKqLLwfi5Pkg/Cgoz4hz4roW10iRD
qqe8RhFnOIIi0AcbBsDIV2uzCBfGIL8amj/hp2U1eVckthnD0FHegtom3cvNnNIpjT/eV+54KFfy
uks+gckOKCmpGmbeliNKRpsgGydhdarBC6gi8IpAQzXOlank3wFSWBsuQXSL5gGIZaNoHNSMdMSq
ThkjQQZqtGSSK2f10mpQbGM4r/Y8d7W4o2JVTEL2XXUSxjvNDL+091K8Qj4l+Nn7Vuwsh7qTKG6q
EOigU140oOf5RdVwb1k7MZWb/8EQRn6AEIerf4PLQimB9ayvYIhz6QFkel+gCevkgvdOamb/yCzz
4efguUcvHB01IMwW+4eyxZRDwKQ6sT7aQU/xuszEisNpFxIxaqJbiE+EihnIKL+6uJbWqFJNQ3Ua
LPImWqYFUqqFm6bjBsTsDJII4G1V03g/5c1BL+htjGjVzYpmb029DZEQcTNiqtsw482IN1W0rxCp
CSYOvrpuPNopFJ04/rfckm7Im9ahYe/aNUpDegRY7qSicpMx9cqOUMyiue7bTLa3eV7SFcDuNx/B
uwFcAd5iYHtQ91zcGXk+YElhnZwUK0LhFxodLpN8Q/uOBrJ9/9lPvl2HGNvUdeCDwfqOd2p5tXcF
pN4KnclTk+Jqt51UYo4Ywi2lAT4+9q/vyGyMaXhKMPiPJtjCS7gW9yYG3SSG4h+QFgImfIcdRY50
/nlR3zzlq50lf6hoGJqJpSJPpN6LZsDU1Bqe6NJTBXgMWtfALgA0t1gJ8lWu9hnO8YhQe6zAkSZ+
DatSBN/WgdfDBBodngCBe7b0BGHaaTOIvDr1+2xnBM2Ndui2bIdQ2Ceb7rZ6UF9+3riLzwjgBXOX
ECO932ZbEfNWISnQsNY31kbxi6Dbvg3u4I9etkdY7/5s7uL60MBT8JBAx3UpaChjUmN0gJWnrPYR
NzoWFLn+2YKOwwRaEMTR8xzb1zvDUkfkyRTgMlKdI3aU4f3/399fNGkMWioh5/j7A2hV0gLj8ms4
vAue9mUFi1uPJHQSfQoLKjLsdoigV/hL19OV5+ISGAN9WwudCABzAa1emDH0nFVA+8HV7HEP1Svp
9P1TP77WveKmuv5ArdtqQlsv+6t2kL6APq0skLjyzE/ZGpXkpSV//i2z23yKZZImB/episMF2kIW
/e3aox6uNE8veN6X5S7u2ESaQ2m2TXXiuu40M864XtnR+QZYxJlfLMy3/KdFTFYD1TIbFkDyeoMZ
zcAK+ZtilG9jYh9HLXY1gIJZH644/AfmbGkXs5oWwluEZXSJSYtHXqm84Ng8KGo2p+amfphCD5xy
fnQcXLKpNjkPxieQHq7GoPNh+mbawHnWwZgMkZ6FD+kGOASbNKoQ7DY7e/IkeKeYU++SPZTV/hdr
MzQV6TFwFIhDF1cw3lBVIxEtTzWne0H9TAYxLXcTCv9zzUifGlRPrADVQx/qIitx3AUXxTAuQ1MS
2eR3OIXelQAfJEV5sgAqaOSmsGq/4XzlflyzMheOP/kQz2qMbhdZeSL82KVnfTqpawJMlxApaAPN
TwzII0B2vTgJUVanuS1TIFL2IKbsneqmfRA3/KrGdPh4pMf+DkJf6OqusWtfunG+GF4cELMSmOg0
khIZS3xSHs0t5K+MwiduA/BGu4MsXneVPEAH8ucb+1t0RdFH/rTeOSD6tKc9SEq6JJUlcEwHmXDf
SlFVmXxVIf7Phi5cMV8MLT4eRNtGs9ME/JOm+1jNIZ41ej+buLQWFeN2SFwA1fyWl+stb8eKxOUp
VHLQBRfHSV6hCXpGS3Zl1y55ogqsHsqMDJNEyzw21gpDGplenjAOAyol3e0phwoRXXH4b9EoPg5e
IExdIcIHrmXhjDUKvYOBkBoTcd3VNIhDohaeDgWYsMAkY/n08/Zd+kIqEnNQmGDqBZM8X10hxri5
Yg44XnZ7R9SXAQX8nw1cXM48Po+QF5oWy6yoBzFqEuYRlmMo6H3+HVXmzDmJNbN3/1spyJjzYhRh
8N95WheX8NfFREORkqlI8rPNtqOs3G60PNN8/HlBCzeAEVCBIzVB/Qz/gXDzVyNWrSVh2At6huZC
vm/RWPHDAQRBikjWYsOFb3+YghfoCA3B7fIdb1gqdS3IoGI99gEyko91hur51J5Ts1hJSxZ+8B9T
80ea6e5RYFi8JBij71mB03UeQgXiyWF0aCzr7uedu7gcwEs0BFfGzJT4deeqAQVJw8ByIKMHTchi
Z5u/wFV0qvIVQwufw2KQ75sYwkUd7UN556uhrDMH8G6k1TnrS0ev9731nEioN1qKU0aW+/OqltHG
N2vzsj/dppk6JPgtUIYn2ynQguYdRFNBdwgDvus91Z9+6VvuJW6+UgtY4u4+7Jqo5GKdkBoGovKr
XQC3QIlRJ+Aa9opd+hjfm0F2l26Ia/xi98ZZ+ztXkOvaHTfM/3nJ351lzlz/a3mx4iKKOMQIYDnp
hJermI0Qa3XQ5dP4n9UBoKxAeEsxleVZbiDEVHcTdrWq0H516ut031lBuAVFadDv+Ds4oBund6yV
pc2b9il++2Z2Xvqnj1mAaBA5lKjOLOcOG1N30K9SCEb9vIHfTwI2EFVkCy0HwE8+Fv/JChhtpxiT
fNUZFOdupx+hwe61MTR20Hb62dLlffxkavGtRCQKJZu9s/LUoNoxFyL2oVcHzIGSxh6UKW6xWeur
X/SPTzYXVyTVOt0qMmiXpBlmpvCkcIuu9GzoAr/+nw+FWxF4LhSXwTv29UOpWW8lYHqtzqVfHY2g
3XS1Cw61mdezflYCsZVev1WOaRAF+cFKnbUzcHljP/0A+vUH0NoA1nzCD6g8fa8FkCvOnGgvXTQ3
VTdyszPx4iv5tPI5L3mONfPgqagh6WAU+mpVMXnaUpBLn8d9saOuHRhb42lWMzomECWxQoceQvd9
xegij/vYa+i/4OrWkdgg2v9qdDREx3NrKs/KRj4iihuZM+zGBwSrM2K7ewzv2qPYJtv6ZuZY029X
zF86k5/NL3Ya4uZ2i9HCmVm38yaP+vVm2s6oT+b0nrXN76JVJqWL2wz0o4mBAnRilnAULZWA9fXY
5im/ElXk5lPoVgDacbT9f17dhcWhMKMDwYyZ0xkD+XVvZWNYLUk4UBa97qPtj95vP6DAAcjvz4Yu
HEpMXxgaisZwnG9D9mLoDBqqTX4umXWDKOCkjGvBJDJs/Nov1yeINfE0ICzCTAtepaWngISPQuhb
nosqhXpHK/cpeOy3eVRDs6DRfyd6mTmhwa5lRlqHTeANhVbJiROAFZqUgDa/5U7aFe8olV3VBnSr
NW7+Uezapxw9dbCmAqoVTTcmya+ForxzI8G/4W92R5wkLalLNViKkZTqYgg9PujbMmnvex2IHVn+
zkbhsx7l3TjPIj/q6F4rYn1fKVXlxKDcQf0qPbGq3jdJU23iqN4Dg/JrQpbrGoi7vBC0O1rKG7BU
UFAbJvyOdGrqG5CZThFwbMxumuYc+Feci8BMVOFM4mq67dyiPmmDuhuIXkDJoseAhYCoUaNkWzYr
uNSNdIQAw2o4AmgqtEMaWkdWwxkKBtXvHLOgVSNfKW8CoslrtTb+1CpUXUjVAb9oWH6EoZRMUMWB
Yurg5GP2Uo3VbTGMJ4xaXIEWG3/AZIXXdsWuB1moE8XKjeiqPSQzTF81jC0zJTR/GhdCLKgEDVDa
gYy1ZyvjDHbgd22vPdmUAI+ZkHultWKXxfXBGo0zCfX7uOw6L46gT03tPMeQOPhWqhoieSxW1T3k
599E1udBE5upW9EefJeYqPTNycxuoOc6HoeQdm8gTngD1avwbaWdR/wyxVMAKrLKDM2hbtId1aR3
BclS0Gi2pT/UxG+gLwLhikG4INRFy8LsQmcwtA1qPypoBOLigUmxz9QWHKCCeyqG/+sKw5ZZQUD+
2WOO105T4hc1VFGdsjSBsaLASdXFrgY7kzuN/X6IzG1SC7E1LbnFQNtrUYcA4COBhvY5/q4ejYMb
T23ni2m8Bg/kGNQ5Wi2DAb3TTC/e7cHaj91UOUo6AqrDwsJV5fBe1mpAwLdrVfSli6oZ5UOHM8jU
Rofo0GhX++RPn4L0qVJBi11B1WTTUIw8dlGUeUkxGG6XsCuFthlkzvVjPJWZ24pCPSd630NC1oBG
4GA4CisJYpg+3MZ9+Qo8wC4cIAiZQCw9LNNtROzGaywQquUkfBonY8f0N+Q30HSH2NDYVzsed4Fg
7ejXSf0+sIwcari8N8bI4T7AR2WPzDEyj3ajvo+mjTHGTqRgP511NQh/IaX+Us1pJYjrbxtQRvug
BwJ0rhSmO2k9YE/Aiw3CIs5MQOhRs6o2XTtATiiXN1NrjkfemL+7zK4CM8vuIIv7pANC5um5FA4r
ZtaEsv5tQZ3c4TVIDqaI/R4TJbmNWZTALTqyl13PtlNfvEv0Mgcmfo+gnNy2pdgCqtv5MYgBHduI
Y2CizNsCsuvOaFe3Wqr9hdb8W9VD/FCfkVE5NJQqA0os1Ao9khWHhCOjQA34UURhAYGPEP/Pgu1C
06YemwCQQ6blQk7uptPsHVUriJkrp3rSR8D0NOjG0cGTDQi8psFu8I/oU1UxzRWVfqWMJNrmMkJL
qkd+WYxPLI2exxoqiVllOkOXgfihr2w/hjBUyMwaVBZm5qh1/lZADobp8iCbGl3AGGxfoZtrA6BO
QIjlLP9b2ONTY9C7sSxuJHgUHDwZhaOX9EU1wxdLHwBOjsSuCsEuqyXpL8z0G/5UNwei5Wi6lBGA
0k187FuDupwPdzZLt11L3kDwPwUTi46hYvhWz4810M5Mk8Jvm2lHpnBnqBVAWdBXxtXPkZ9buXgw
oNPjaGr3u+L9RrWrctMmaecgIW43SainjipAPAOSi6dcH4DvykMIgUHBHsRu6S+qFHKLMjB1CyVO
PVFqmmtmuLb7aXiUdavC/6PGH7gCxzDEsQzj6NBnxf1MritjQLciK3xoNLDAQxU2IHryVGq916DK
4KpxuWn04lGJ+60t4RRtnB6Eke1H1I2Nnh36ErmIjI5tpJxBiPZME4o5pyiz7mIL0XVqq2i8MsUB
gaAADwzX7kZZqudwItsWLuKpRqx5WQWCYKJAlKoLS+EUqRUYg604VZj3rmGVoz/Wk9caDMJLanFX
9JD16EzlLHHy/cwy7zs6vmn1+NKE3TsbpLKFqCZSXQVicWgiKC5o4IK6HhTAdscMEt5QBdLZWzsZ
ENETJkRV9erJbgiWZJV/tHKagXUSDOGNlXtypLsOJGGAA1aOpdAI4hsK0HFFnbphlwQpTd4oaBdr
sz1aFer4bGq3aZz6RM03Zl4YjsqrY2fL1slyHkGJTPOJbr52U5g6nRju8PBOm2ooUbZuy3tGqHBa
ar0bY/jOGW4J1K2Ir7Z0oyj8VkL+K+90UPrlOZ7rZLyhuYl3JuvvQWm4Z8J8rAApdJohve1Z+qi0
9Jqy3gCu1wgGvdsUIj82xAjqNPmj1MqILbEGr510TFa0Pca0KnpvEnXXVEbQ6VPQK/JFAPiDxnfy
rEN6T1PyjTXiSGXRtaUg1iD7LImeuVHc1hIhSmgAtsVk6PR24eVgSHF0Gu9SmV5XPNxihA+ycQQw
h8409tWIG6vnNfhSKO6E8pl2Sggf0yZw0DS/RxYfNYZWvc2aDVZeehHE4wRBI9yW9hNkROV+5OIW
R/KGhMVTGPIrK7KeY7X3oHqWOGJovabBJF5fFBvaqBt89ntJJny+3t5MmDFyTMQfbtGoKaTTkEyz
VrMD2mXTPs6KazaWD2BSbTzW9Ht0v2IXMUbmYE79MTVTqOrlJcTcksztB9N0EBNhoCSjm8FSTq0y
eIWhPY0FTq4uVRZUSbNBTApogon0s5iAg08i6oYFpsZGHIK8Qo4Yk2Ot2gfCUVNI6mdi2CHGgcRt
PlEbCunZFRiB92EKfGc0PkyxNiOzt0XE38O+CtCpOItSecGSowP4DuqNObR3piU2w1S1R4r5KRcV
Qx+D46+l2f2y52s0KYqgyQH+VCjZxFP8MNUISyoj2iUNu4aaiOIoeGqaEQhjYRtbeFbmfnRSaTh6
WNT1FGfEVaLu1BkMvzo72GkJFDNqFR3gfamKd6yZcoDIbXrOAbtyRqrXXjmhOJQIUFLr7MA6quKb
lrt8irdUGcHYjigAQzQYrrF78luTwxZNCxA72Zpn1cOWUfzVbjLOnKo3HH7p0KS7jrLmL8/V23qC
bljNvGnE5FBnT1vEre9cgFFkUP04GyMPypJPCBn+6nXzYo3RYwxadLSJQjDo6Sz1wtrmTkeSR1Uq
fyvQXXrJaOUu+M7xBgHoGwO5Go/JTW2zU6PTzsnG+jed6KOatJrLG+NN0Yorbk93hNbxtVrptsO6
9KocebLRZRMeaYH2KR7cXwTZpkuqqUQSULxIzvtZY+CVZ+prHxWHyKo2PdGOqPo/AYK14xQaBVNa
OOME7nZNj0IHPahtpnS6M2BQ2q/aDMKAnR16QtcfR+C8J0Lf0P3OwA8yWpt6VvhGfgTaTvlAefxH
lRZmlMLDYImnfKAP01SipGRSQM7B4s70ByUuH+MEt5+R8jEgrW7t5SwuR2LgYbKkywOKWaea57i4
onpnaTU6+GkWaFa1H+t4OynQrx6KU2bx0pns+spOkzRQwFafAaS/BXYxdsqiv8PY94EYfexlg/Rl
rF7LXn+JwXHi4iH0zDa6lrFJgiGOQF3YMgWhnkEQgKYPSawBzcSrVyMf971CMjx5uPYjcMg7idm+
lmpr3iR2h2brpHSIz2vUtXp25lV9V5T9KYr7TS7knd4UoFgyKy/pxpdeTx41ZWgc4CiPml29xhqF
6mYotzXEVuts1APOM7EhkXqbcHqgdbfpQmNXVMq1ORk3BRNPBs17fwCVl+ibVzGAAz0kyhtQRfpG
jmJyKNpCTGSjq/D0SWko99CfwL01lnhMbPOKxNrjmFloSczaZ2r/S5fhsa7bTRXnQa7EDxWLziB7
fi5L2rhTrSTBwIk3dsMuN+i+jdr7qpXbeGw2ZptsjEo9QT54coepvrHaaJeG0TEzYm/SyzsVvxlh
BljBxhjDpYN8NbQ4sK2pCTqrYrgfu8gVOb0DAu8IVuwdz1iP9K35W4FxzCnmsM0e2kPVNZhYQNrW
JONbm5Z/GlupAfVXA2vEe9MnprqNi2ivcmMfoUftGDFKU11VvsT6qHtIehuvKjo7sPKhcVWa/hmh
6+HFQkcJQm+vQftvuHln36WJ0m0imgpP15HKgGP6aeizFzPCpYEwFW+e5AECoS2ZzFc2gYK1HDBn
UmjDfYHpsx0kT0vkgBJrtW1Mixm7usWZ6jn4HrMKqnmK8Qe1iuMAUUeIQNovYdaAaClTIxeTMqkv
iDj0bMRU4HhGKnBnmnm56XPjKdMEDYRNoLsw3FQF7/4Womj3JoDrW1PpBw/6trdQsIQydldpx3iW
Lg6F2Iw1ef+4y4xBx86TCUKDJr/ty2jYSYbNJsb4xzaq0G2U/I9px1GgZirUHJVoGw6NhmtWpruo
GQ4YgUscGZb3A8S1ZN8e0TzemBDbQtryVg0KpHA6zXRT0JrHwL3lPXsVvNjKsCYBBh2bIDG6g1UX
diCFbWEwjHco0YZHMdcHwlxBK91uf1WFUjrz3CKGDOqnSBsTB6HDHX5hHEzQjSVRqDqROeytGDxq
JUFJYKokBhowwayaddBCtBXBMkg8eULxl1At/keiYlAcoBaDIT0G5Plc9lnUYkhCsDl9JKAyJv5U
GQL9KMtWmh/fqlewAfw86mTIzsCvOf/7T4XsTgcsB0yE/FyqL4AmQp/Z3lrrgA7tQlkJmEpdh0oP
hg2XUDMWN7yxwkii1orMz63dWfWbbzCts0sDaGve/1wq+9Y/mlf1X3NL7ByxwjycLFWci3LYsPh5
4KNbI0VTzSqAFuTPxi5uIUp/QL+jw4cZuK9biFultKlN+FkZxoNiYSbXII9wrJUq6pqZuTz46UvF
iNJUyWx+HuzkRYbhJsqTu0ivVlYz/5llARB6DQo6cHA5NJS/mslbU4sqVFfO0PVSoe+ZYCAJOfrP
W7YcYvhwbQB7QP6mf2hDLPesJ22X6VxAzovu+bZE04sdjY3iNRswUK1Yu+ANwLhQwHrhfAi0Fudo
IvWgSS0RZ6BQg0wQzcFY87bJ57lnzq4sEBeuLG/+i4tNROsSPS+A9AFHXTZje+QYKWk5ORV5jff4
GnANSN9mR62CdjK56pEZsYEedP1NTJufbc+IjKVpsM9AmhA9WvRjF4uNNbUFlqcWZ5Zy0CgoTXgg
MejUU4Rdlhk3TmEYN2AgX4NxXHBPDTXjed7nAyyw+KJdXhExMinPwKSdayi+71qq/bG6QV/b3Llb
sFzhTLCNTzqDHpZt04JDe5ESWIp3/aPuR/s30FRzBxLz7j+jO2dH1dA2QY8KdzD6mItl1Y1uJwaH
vCkJ9wPeNDv//fP3WqJVZwv6TIE/Y8BMaH0tPphOBQFFoVWceze6jkG9Mh8Gw++R1Hh0u64xcaHC
D0MK0O4agAL0oxv+6R6pBD4hFEb5GaLwSJUa1K2hsd3ctv200uBes7QAD4HavYLsnOBnExS3rET9
N3nHqJ5LtJXBhwt3lo7b3p4HlYCj+4boEMzKckPl52KwH2gZeVlrvK58pgte98XGYjFjr2oiojo/
t0X73pdtFtiMczQonlMaas5Y2794PfzJaSwcQxevIDk/ItsIVn7GpT0FlzPcXkEHEYQEOByfvp49
ZNOYgDTnHIIj2QEkB9QHMpNIq5rBV8OJb1QRdje8mxhSJuQ4bSGpgz6PjfH4LPML1lkbLc8jl3UK
vzPifE1w48JFACklHNBZ0MjAwPniF7K6RjtOwr9Udqy4Drmo7Ckq2cqAwUUzCCQ+BIxAO704mBwK
zs1Ewvjc68+q8arruFK7Fb9aEsV8nM0ZGP//jCze3D5UlCJRNX5GHcfamEFxFwfMq/zOT0+YgHLB
ELXy/H4HheA6+GxysX11xhKQ9sJk9xZda8/1teYBxxztUUEJIN6OeGlX7mZgCF/tmV46RqCDsHCL
w7+0JUnAEMlwMAUhp1GGt6TRbnUNPYmfHfhbJ3peHiioQd2Bk/rt8p56o1ISEfNzOnV90Fvkd49C
UNmJawsqupClOqVN9dow6/1nuxfdBcyGMy8wOAqWbffEttEs1JX8DKpU0FsSzwIjxZBHK5/v0vHE
O4FXXzexxCUpX5qFEix5Fjmhy7enPYan7SLBHHD3u474CoLiQlgD9UlE7h+zG3gQvx60CPXmkoY6
OVFyV0/VlQaO1hiC6Uh/Np3IVi7zj8Bv8ewiC0EEbwEDyLCVX81NqATTvtGA9tLlhsnBKbsWXYcK
1M+NSFxWPapjA63jkEQuCe/JNAAiZt401rhvde1mop1rC/ZsT/o+LcItleqGymaLBPIUsgwab/ld
n9e/KJUv4AhAz1JdESFS51/4bQWYljQhMYfQYRk4lLbIol6w8CR2FMVERA4cWk7Nq3K/Lm1y8VkH
kwtiBoAM4Q2Lc1xlWdrZGs/P8q+NZqJHGboebnzXv4jH3PDtyE0zh67kCPMj9G2FSEXm4dOZo3xx
KarEJqqZ99E5LeeCHwQPm2JTmTXa18UOSaRka+juJfT644pENAGkBRj5DDDZf3WLMddRquvM+CyO
7DxuDIftzUO4A+3CVeE3ryq4vOh2DTd/6TQjuAZvDXCiFJHZV6Oo+sQgJSrlOVU1v6EPVoO6kdWs
uPzFb/jZzHzaPz22kvdWn8Y5eAWcbBduNE/bCo+4ujO5+Tvdmrt/v6OArYT4L0a/MIK4OGFlKtAb
b2AuCq9RbsJw3zvna+Hzxa1DwInQb0aufQN4GEoOwY44AlZARaMcJGuK6thJtnIRrpmZw6lPW9f1
1ETElBJI7uytvn4oFCUYc3XlNbl0BYIeBxPd84AyBvO/WsEgwAhdWxme1Hp0I/7MWbzNhskvQLqp
Aqjy8/e59D5irgxzvMgk9W+Uwg1qR1mT1PLcpSLzutA8EtNYCwAubtwnIwufw51ql2peAcshOldG
6N+oxEJzP1rDLV16iT+vZvF8xJFBYoCG5VmoqDmbWnbQK/uukeZf3kxnexBHcJhdV3a0JkZxMaoC
2B/C05hhABh/YbljIDMWJeg6ogxRW2j011J4GILNTC/JnAQtZKc14n4/VXg6gWEBWdXg2HE/+LJB
i+3nj3phv4Fth+AHZEtsfK7FlZlEQxwnYWafptpHJ2PThsKp5FpccMF1vliZ//2n49BKS1A1RRqZ
K93odnTwB4TyK2fughFc+RrmHtHngQst7o8kG1pSmLE8c1VBaaNhXmKj5Pnzfl1wm/nxt/QZpD/n
xF9XAj470VQ0FBDANY65nbCgjkTs2plNfVGqaJIM01teVO80Vf+H9aFihFQZcGxgbxd+A7J1Yvb1
JM5mhnreqICTMxqy55/XdyGCw/r+a2R+Yj99KR3kGgI9jvCkkN7pcyiC6sOWWGxLC/Zv83vz04mZ
AAQJsDYLwSy2sh+I1SAgFud4LEvfEt0V+oam//N6LjkFlPwUjFPMJbBvTkEi0VZxFZ4S8isBTbW6
RuR/KazCMv5rYXHV29A8yUA7FZ4a0h/yzN7aGfGkYA5PjCDKazclgx8R9WigtQ0M47+/mnO2CXkh
HTU3TGV//WBZzAn+OUh2KtN+UDsdpKImEnOEQk8/7+SFm+KLocU6ax3q0X2HOe+moa/ga9/HVmaA
aPkfVZv+4xYoz2BIybRA/Tb/jk8eyGPNjARDubIYOjSYmHwBs2QHcerh5ecFfUdAz4Ug1E2Q+CAn
+8ZVwhsShuOEBoOpOmSLGQQ/f2i2NYii3PqIPpWnHCJvddziwglDtwGTHRh8QIF5mYpRZGBjqYjw
hCaRP+Jxg6DNJjNTBwqEbmyglkJrv7Wf9aQJxi7ahAMIEKbIZzL2pS19QA9XXOjyL0LZ0vxA9S/p
kCww8XYSkzrnsGm2jPC90DUIeHRXVkJWIpYLTgS1AMy7gXkRnCPLiCWUMtGTSBdnMdUBJ+L/SDuP
HcmNIA0/EQF6cyXLtmV3z/SYCzGW3ns+/X6cxUrVbKIIzeogARI0UZlMExnxmyctHF87uf2vbCC+
LE/5ud+CSei76gjuaCk6XjpVhFgQbQ2mk02XfWMsK1fBmyDz0XOxUMWh7wxz3hCxkWgv0NT3WpUg
OWEUc7mv/5S0vr4v8SlAtqIz//tl8Cb4YpckRVTWMU6eT23zB1yr7P2It+jGDpkPj8WDCuVZtCXg
yTKdy9Oz6JQkbmFfPOmTf85g5Zr+azx+GDvx6AvfZLO1q7ygjgDATRA3Rri2KilUzPIJEP9JT95O
rxmrclL6VDX7sfusBrnqJICWHfCEpl2XUbwx1pWLglRahYlBH5BW1iIRUsvWbIYCl4Sy834KknSY
jOnnxnTOf8ZyOtGgFIFlIoJCk+7tkFSMBNjwPbXB6segqY6iJs4kSCerB/htpaAVXj2RRLD80GlI
CMb5vjStjVW79qqjNkPzm1/BMf3HjP5i2aJoNw0UKUy32fV7aRfuVcFuOPIAfh8tN7rfPPBWRk13
0MK4GtYcN9ViZltR1wYzyaginrtzGR/TX0V3UM/6o4evqnzqhN9bHa/3S4dyOKq49I9RpHhHMkk8
azL1ptVdenku4FD0DnEz3Mst0GMAmBvv5PdnGrUU3qzzY5xWyTKPibO2zNumVtwhvgsRH6zByGr+
4fraeb885yAYK9A1hGS4TP5aOiSlIOaKW1Td3RgLe1HcMlpZC2FCnMDC9Y+pz2J1Vu0Mcuhb1Q2V
6hAJ5akstm6aP3PxdgdQvYf6g8UuTdZ3aiiYQg0CNAcDg+9uN+7VfY7gPyTH/BcwtJ/of+LQ9tD9
1g9zI1R/1qW9vwUrmM+Naz9hXjwX618L9Aw0fhI+qSXSnkJ1RnabZoZ0LIX8FCF5ff3D/WkoXYu3
OMfKoGprQUzn5e+fhE/ApYfv1kNx8k7Kcdzlu+wpPLS3gwrb6nrkOVV/HxhXHnrZ8LCXiYY/mSov
zSl8ivDjLsCwUikCrn3swg8Vvnv+5vH2jtKm8nEpb8P3nens71prgp4EbUbDK7mrzu29efbPMBLg
523pUb+/eQlEIVPiDCPt1RaXX2/4SSdIMTlv2X8o+vCo4V1gS2Ap7XJ+sFud+JAl1j2kq610f2Wz
E5pSH71t0AF/LC0uVs8ErDSU1DB8ysrCnpToJJftjV8/Xf90KwcYdx7lbUnBwusdCmFojRp2UMEa
7aWTVNTBLFN+DuP0B1X34/VYq8tEB1M7c411dLne7gfZB9xY+WAR8sho9oUZfgrjsrazKCp3ulx+
TCcVuzXF/HA97Oq+0OH4QudC5wNxybdxPWDyEphK7ndHdJKftaN9n076F+XBPwtHrqJdjjkwqNpt
66D5pbLYGDIKBfMZZGAGupTL6IaspenbkveXuxiTABTmT+Ae+4N1zKFbbqnsrRw4LBSGOEt00qNd
nKtBJPfJiOfek2hEhTNROysr8QxUbcbWRp3t8XrcOHRWQ4Kcmp+8PHqXogWKVsgdoD7TVZNjIQH8
TTTbsj51U3nq4tfrH3JlRyC78E8sbT4VLnZEiYBLEGgMr1Sbu0GEsyOBcCutYiN7WtkTb+IsplFT
hTEMwDS7VVEfOjE9WnUKKcc/IM/v/M2Q6CDQikQBfdlHKLLCKMaKg0wNBQf4z20uHCo9+ng9ysp9
y4D+jTL/94uJa0yoa/LghU9hn+7janTScGNrL6Ur54OKPI8Nhu876gDLdTCG46BVFGBcQ6sPQ/lF
g48lV4D+Yqs9TPA1+F9gcHU/jXJLvHB1WUDwnR96KEMvs6IOS2fcmNjeo2nswbIjG27GvOeLrULu
VqB5t19Mo4yzRI8GNdtrHI+Yt51yA9C4mW/N5XweLU8NhCXAsMooc3ABvI1jjah4CaEfPjWHfo/l
037G8FlOe6gxJhpP+UZ1bAUjxrdDjBENAYV647KXSjNajeljRk9+UcNxSvPEiYtUPVLxEXc5zmu2
2gi//QZ0dIFhmOijgzgOPf3Ijt7u9aW6OscXv2VRFWyT0DOKCFADuol2oje7bmwdQd16Ua9ucfxU
/phPse3mn3HxKeu46iHfSqY74VeSZ57tGdGelHHfSRuzuxqJZ94MUMO9ZSk8NWreaAgpe28KEpQL
qPkru6L6RtH3b46SfwMtzQ2AIA1a2pnhk9DDRMUj+ksoGo9elRyufyFppRMpyWxxSmaz7u671HpU
R6ssUpkNh9CO7ekpnH6/8B4t2IK3mFE4lNxcPZUwGwKbh6aIF6Ip2/Ih6ed3N2GRp0Atilfe43ft
0E5OV8fFzaQYd7jNTE+g7UZnKrpznUpwbQQrexzD4Vs0SuJ5wuClEqwfsZLrR62BmVIGcw2rzulx
x79jqz4iGp46YTc7yugmrimWP+11CKuq2GI5FAwfwWvdDX28i7tUdsCzp45vVN5Rs+rCBpkr2Vrc
3+p6/Gx2/BgzT4APmp+bMo5OWq0/tb41HHy5AdNloZtbGyQtpVp+CPyCkacTSmqIZNmGJ4+O5qWn
Vu+hH4vNdErT6t4qYKaOo/U5zuQb3YxBzMsZ9Nd2Hk9VFU6exJ8LoXPjLNRv8dZBI75oX3yvvQ+9
ero1Wy932nZ6LXLJP0x1/8yx+FAV5kveyC++gLgkF/VBmtSvtZ6cej37kCrhtyoLHIovyZ5KuWxr
pZw4iV8gH9/Zuq8ah7Koj56ioI+qe3CrtCHl4B6QhKvgkmu8KaBA5f25URvpjursp1ZRoGvlsgFr
bvhSR81Xsas2zsG11IJXIlhfuhCkUYs9KivWINZ0oJ/UJFFsI+gtxxeD35pWKPsiTL4qpdhuhFzb
rNCVQeX8aXYuKxZ1H9H5EGXdbSPpoIf0zOhtquVTpG9dWivwIzbRv6H+qHZcnECNmmmG2erBU1AY
mi2jT7/Ltax09DT/UirG18byb7tOGfZWAsM8HiqZNnV0Hins2KKn/GxT47sv1/luDPtHvxrxF0Lr
aOM0XkscLn/kIhMSwq4ZhsLQXVWOD42KmXjg/dWUawi98sgyqQm8PYn1Qo4hvgnB04Ssdqw+TfrX
BkuotN04h/98u+Wtasr/Bpq//cWER1Vh9CKCClSjRCfGneBnh8ZLMwuhpE4D0gCb8fbcHLuP5Zfw
sNVtXqtHyNwzYMeRSuVFN6/2i/B6YwaqUeS6K70EHxI3xUhpFs7LPuHrriLRWt4lzzMONXzsT/En
4bxl7rV2sXKvkiZR0qEnsEgqfAjyRi5Vipv703GqxB+FwoljwuW+fj2s7lrgKagR07h/96CEwtXl
mh6arlB+RszMTprgXHXhTm1fAvE/yp3+yTqRZKCpPKeeFKzeTmqlpIlQwRd2A8SIu+5h1gLJ0tfr
I1qdObBFQM2AKL8D3hhTg4+PmimuUj+lAVUGvE+s7OP1ICstIs6Df6IwmrdD6ToQ5GqQKm65t15E
JzxBB9sJe+OPV17s+o542lqTqwPDEJMkk0oZaOS3IU2M+YDre7Lblq9xOTiAvW11+PE3A6Phg1Q6
onb6UizdG7jaICEo7DtD2qUPw7l5zA75cU5ok9fyHCqs+v+OW2I2/w26VE7vRV8CqTJRKU2GY2Pe
GPJ4I28VFtZuCzy9SFOAQlPIXMxf1YLvTJpSxw2jhd8F7VJob6i2IAgw/MWTdLaTQspIx2hyCSZq
R0EJlYFJlNTY4dXrGCIceRP7HWsD7rs6qBm9ib0uxfsl7ECB/DY1YaG4bf5zTKNj7Zs7T4LxWqsb
pae15YeOzz+RFs8pIVHjKI97xe1H9A7zyZ78eDda08aBtHrT0vPX5yYoDp3Lk7dFZdlIfXYWOhzQ
PZ/Ffbwfbu3YCc/P0Ez3eB7sfMuujv8dZkZPiTcpFS9RN98hAqhS9JnotYrrqfS02mhyvNg/YmJe
bKT+K52Wt5EWUwkIvZkCA6xZDYXQacautuVSaQ9am53Iu8MbcTRPpA+Yq/mq7lhieASZvm8GOjJV
GB82tvxKeZaBUxJQ0YjmTFveNVLeltI0H8tn/aa/T4+k8XbsQi/d6Cev5SeXgZaFjWRozVQiUKuI
tK01O23/4vC/jLDY42YoCCJlC8UdpSccqXaF8jkyN2KsIH7nz/fvfM178iI34OPFiNuy57w6d2Am
QxVp5MNkhpMNEgKbL+UGfNpTreDd5MnmV6nSjsk0Si+xFDxWkd+fjC76TrHYjWRaUAVtt8eiLV/8
Ur0vm/qlzQ27Vmoe86lwI2QjHjOR7GDJFu+vf/mlGy4X8p/OFHVWUh0W/iJh9AcIC4KlKCB/xcQm
VY0+cJMdmlMHXvVD2+P9Gp7Jd/MzmIdTBI/ake/1fXBvuFu32zxpb/M9wFnk6rqGWjHqc4svN1WT
gAODqLu6BJO//FbHnaOQkOhAMa+Pei0S6BFAshIgZDAwbz+flJaJ1VqV5mJT3GNP3+BR2lUPQStu
7PP3yx0OO5phiK4DRReX6Y7S0bXLaHK6YonAIwgA2gIbId4fypDLFBFPEy4bGsiLseA2Oobl/AJS
lRRRIfMhFFQMLrqP16fsfRjuRomWKYgsSndLMHOjij0+N3yc2JJfx15/wHb2tYt69y/CYEI0A1fJ
R5fY8AGZnjzWE90F+OXEhrzTqG3x3t1dD/P+u8x8PHwDZgE8QAyL805Mo4LpanS3TrHta9P4Vmpw
gbseRH4/Z/MpwQuJvBpnLGWxt4yhgwcfy7IrgJq1U1IC3n7mpyyllOSB7LczTX0pUukEpvNB7us7
umdOZurZjjKErXn5q+ZXr1WAthavsUcMD2FZj/E59LLPipHsO5xpvULaI9bAW1Tovl3//Vs/f3FH
1ZHnN+0o0fTVpFtDTj/lYpNiWBJuNCPXHiCX07T4GJNRlKOaKKrba+0ekYKDbxS7QuvOcRW5CQoj
/3lYNOTnHJra88yWfLv5syhW0kKIdbdIwnPcSALVShVxhkn7fT3QWpn2TaRFadRsmkoXfV93u0P+
EN5Kt9Y+7XkeeI/UQ6hHH6/He7+oZ3Q8D2YKMIiHLvdO3zddP7Wq5spS/VMopYMXqhuG02uVxDcx
FheflitqpCSD4oKLaxCY2GVfKL9NO2RXFVu1TVTxdsZgV47WO1ubdmU9zoqVjJDq91xmf/vhxMhM
LL9WZBf8z27IH3xvsrX6y/VJXB0hiCLQPoSaT+23URLMTcM0L1S3+qz86ODkpyfp9vkZQV6LkkPx
gIzgzdaXW9kBkDX+jblYKNh1Nwn+R6qLeAYQ6MmRqldxuKtVwN1/Ud4GnIzcNZ511OiWLces7rqo
EhkfUqyPWemdi7a6UdMW1aZ84zBfeyITi9cPvCj4FOpiLptQEMtBmWS3/N3v49Su0YXbR6ibgg71
Hqe9NnP1JlxPN+7EteYWbUcJNh1NNPQOFoF9yxBGT6ll17v3T/3HGDkFitYP1XHry63kT29vknlT
XmSCcTeSok3p6MJa35Vp7GhZ51DndLRCO6PvaAdNsauDfO/H1PhF9TFto32UDwhopDvDb+5SJT/g
VIsIU2nnmeSIguaiCmQ39Qe19PeVHGzh1N+fE/xktJMkmacc/1hcS7E44DMTeZwTYf698tJ9X1hb
SJr3yIE5BsxwEB8IrxuLOo9canLktSF12SpxqPui7JMdDT/YoVxeaPSBp2RDIP/9HnoT0VyUY/xY
B4BSW+R0wGgaUbEtEUlDSH9T39Mw2uLXvE8h34ZbTGKvmH5cjr3mlhx8RnKnCr9KtP1y5b+DDwk0
o+OotzKhy4Yzej/pqGea5qLIdOOHqLvowUYFYX0Rk3Ujko9AAvIWbxexVPeS2ZUdiqqGh8BeqvC9
BKRk0dXN7TpRUKvT0o/dOOR2HGPyXZVKbpOaw92Lg2iHyM1kg1lIkBOj8VDowDCrQHXjQT7rulDZ
PlqWdh6Un8VBvJG11rD1Vh42Nv3qsr4YxGInGq2GwNZ8246YSigerSljI6HbirC4gLIAVSHaLZor
SAg7FpqCLhg88usX0FaQxQ0bFF1QNH4GlqENX0PJ+0JVbKOy/v4iZUnxyqL1juq68q6+IvTItYZk
vyUEeLl41ji2zKHbXx/I6g75A+EBAALAc7GolDTq/Cg0NbfQTyYaokEWO6lV2132/BeB4Ozx/JlB
GUs4QaxXUhM1GedZjzQhj2Z5tEDMp3Btg93fhGLSwMZKoIMWx1o3GXKp4lDt+ijxks87gt8DO46c
sFIP/69Q+uI8EwO5z3jxaW4HgxP0pYPwmBMFjZMhePkXoRBGAVKNoNI79xczHXwN13DdTRNvb1oT
iqEdcqrJoY6q//ymYOldhFqs7haXEzxtRs0168ZOlMau1d/m9OP6eFbXN6sbuzNM7t7htXUT4WN1
mlRX7NWdNylOCeqhGT5fjzJ/67flinko/0ZZnDdxLORl2/KO4FxweCvZMUrXlv8FreSD6B2txnPE
fGNPrV5ynNOkNHO5fOnKCn1iMmsp0N2pQWiaskwi3UT15FQokPbG36xASj9wOsEM8GXe3gq9Vqap
MrakI9ZoYwNrV+Un2fyeoDZ9fSZXvxd8x7n2OKP+FoEqExxHTKkE+NaHqPmkV9pO87WNqVv9XP8E
gdzzdjRx7Vn92HB4Y7deoD6QGniTIy9IqjaMOKjVhl1V1cbTdu0MlNCMmGlEkHGXJa2qp6Zlinwv
RETvoiR40Trv1FhQWFt541DfCrXYWWE3TFJikjxOeXYcNHAUXgYoozjH/oa6wnokRdfBjs3gzEVy
PaijnlYpdQHBR6VMj9Am/tFVv9L4w/VlMW+g5QaDDvRPnMWryKyEOmvxbkUoGk1JhkMxqGg21t5q
EMDCNArpp70z7glBCmLGylmRlsXZT8NHRP4+Xh/HyjMIPsdFjMWnwX7aHxo/Vd3hh/a5+WAhlsIZ
rn5RP1S/fdc8SKrdIo375XrY1c90EXXxmSQ0sKE0prrbZ/6h78MXPRwcntC/hGQr9VoNxSkxd8nB
XS+zfWTFGwHfXNUdK1y3hawNnUEM9Z2AtqCabJFD144L1Iz+L9oy04+6Mq0CmQxJD6OXPjSfqr67
LVPx0/X5WztrL8MsMny1VSu10TrKX96nWEHcuyqdXK9tdIx2nvwX9+JlMPnt6aRRKJokLVfdNqsh
WUugL5/9vv+LFPkyyiIli+ivRlQ9VAwbstshzk9ZpJ+vz5qizgfpu21LgUbCaBuNj+XzMvJGUa1l
DiLE6x/DDMPBVP1UGu0zsjYGT+D+QQmn50yqfpoxYriReoIp95QgDGdHPgp0vZx/KyNxn0XU/vuk
uGmD+Nw1cC+zrERuckh31VCF+9i0noSRZ30ZHr18eG41dpLWAgGSjJugG/d5rHyqPeUk+z2GFk3y
2iPlH+iKZ0e5jsqNcsjVSbHzXLlTi+gFqDvaKlE3s7wcrx8c3evu9DLcZ6p37BoD6FkQ3iQTylaT
cTfJ6jk1NNfIvQ/Y5+3kQdxPHn1xobnDOuemic3Kaakk2QXyLWYt5NC/qQKPKjYGoaI7Qpc4I1pz
wOvR9Ubte5cm5c0Y5bsiHtEB7oWj14gv9SgjmIzlGNAvStUaeJ7brrB+e9AYeW3qT4bRIGkuJ8+B
VpwTU7yZ/PK16JrbdpiGfaXp3wXPOCqe9CGKVcNuVeOOHNAFH4GdT38axxF1a624Fcf+EKSDRdU9
v/Ut+aOm07Pqi2OpczUms5+D0PtuPXa3epEeNF7wttGGv6WcjqEc/UJd5Q73gJbpr0+RWOw7K/nm
BcjJWCqSOBGaGoUp3HYS6OJKfxa94YM8RD9Fy9+n7XQvaeFnMZk+j1r9owkQ48stwWl7607w8sd6
4LM2XmjxExIIaVX7ZMhTbA89xIAg+B17aWWnkxceGqW4yZNil+pyuB/i9L4NzbtKaaZD5SsHAYny
nachg163DoWw0Clk0H1JmpziSf6SjdYsWRxGtjAlN9hYUeM08DCpsUHDJqdUbBzq6avHPpKZ1jnS
h6fAD2U7riwJPWqcXeQRBTFIuWGGY6M46D9136uOSdT9CvA4CXD4DvvMARev27IwnRpN/VQl0qNS
ci+08hPa//dlHJxiUTr5U3EMQnM3avI3VcjuE5wAxqw9DWjuI0zX3QdB+1AJ5mNnqgHeKKrLA5vK
62AkdqCVL7noHYo0ekEYOLNrH1xj3KiOoXqdo+fJr1gof2gDCPla3QPkdNQOPww//UEZ6hO65eAK
w+TUxMPjUE/nrhLu/Cr9mmXNLSJ5D0HoH7tKP5Rt56gWWso5tD0qnLCDzY+lJqKob3UH9K0fK7NH
XDEUP4ukeDaedbFTV8Ju6PJnI2EMfsy/SMIPcQWRxeuNEF385KHvW0cxoh9VFN0aPt0SzZxGp2r0
A8+6oxpMlEajEd3I6carjFvJEj7IMtMyWtlnr8s+DYaQoGCbaU6bBOm9Jzfirlf5d1HV8+0EYDNR
afqIi5snLU5ZyEidI5J9pzXFSW3Sj8oU3QVddmN2zTkRitM0gbPGaqXZ57PfR22wqi1cx+MeyqAu
Tzu/sD5kpb4LTO0zcgUPfty+5CafuZb6etfif3Jn+hPIzNZiNJVxwo/hRjNr0TaE6TwiBSMFgYW7
TfVjSsTzIJYpRVIdpQB9+Krqzefe0o9ZbQSOJ4nfJd3vnKqSHqVRudVB+GWpcJb12nJSsbsX0+Gl
Lyk5hokw2YbS+/xtuNf18acuCM9BmVqz6vNdHOrPcor7QxR2t6mOfrFS34VyzhYRhY37bTXNAl6A
pAlcF3VZcgijQffFUldcYLh3ptnsEarcuHlWMBWkWfzZvI6s2aJ4fgFclGKVJg0lH4sct9cLJ8Zz
PFe7O6Nrf+FnAGUxS78M7YfdTvE/lnrx/fq1t5qT/Bt7yXQRykHORkkb3DBD/9+KHovpVFXeRo1z
Nc+iQodGHLqE8hLtGksNSmOKMbhJjRlIm93AHjyqebSzClqD10e0GuviGl9kJHU0VVRwSYyHsjyj
ioSLy0TtFvl0e1C8rQrknHlcSxoWmYmgpoOkBo3q6hlMPZgjhEvxkfEr5dzribEflNnRqOS+NgLv
Jam0z1lR7iklPmQG1hpe3T2bU/u7rvqPqdmfwUp+67MGcXtd6fdhbf0OckV2dKNxr0/T6oe/mKZ5
4V8sujhK4yY0zME1vMcaT0Vfeg1lb/8XQWaaDtKuxFoCq3u1npJpAKTRxeZdE7QnLS1uW1P8eT3M
asZ7EWZeEhdjkUY/M+JJH1xl0k6SHx+lNLb18rU0XvzU28hF5dUFdhFt8T6hZe7HHWVgV2ic+DVJ
+Zt8Y95Iu2QXHEIH2XnxjPGHAO5rcCRH3qmHACXLP/Rfa7fFxPuTlr5bgRcn1PyhLwbv0VSXc5nO
ZqaZ94mVayeuLSx6uvKb38tPRmQ+RaR0/TBRNBiHAM5UufGZtw7JxfyPatEnHbL/7liqkq2r1a8s
GzfKBKvrldIvzFjqR/TH3g5TSbHqMgQeT5MmOVLj6ly5ifB6fSGtDuQiyHJTCG0u8ZfqqpZ/1oLH
MSu3DvutcSw+lxgEmeHpyuDKx8BVnfKpdILH2Cn2w2/yezvY42m+1exbHZaO4AWQUKBKS8kLLat5
tUy8qKfhU+i/ROFGRXF1/138+YsjN0H6ZUo1/vxIQFXVm4pHQYx+Wd7kzqpqw7iFTlovTFwEXCyG
yIS/G4UUJprPGAtgLfSgfUJLX8Q66dW0i2c4PqrtPWgbH29rHhfLY/IlrRnranQxZi+McI+Z3d/s
pIuBLVYHXjc18mUiz+kcC9MYHwtNIU29vsrXepxzFx2UEgp76Aa+3UpRH3ViX8XckBAR/DlNHDFh
PGbIvO77Ljf2dMio0qq9tVFV3Aq8XCeDQoxJGNyoDcBdwFGa69xhLu+8npwgr3/0I9bC10e7uuEu
RrtYK7o89JPVJXT12nivdA8Tzels7DbmdH1poLICwJ0DYqns0iVVmMf1qHKd3tQ9tA+U6K+PYyvC
oqpYCL3QYN3CV1N+hYY7FfXGEFYnCrrGLKeLhfpScjvqNcWPE2lws/Ar3rJAVBRbnjZO2PWtexFl
MYwMvyY/0ZLRrToZx3EdG7uBD4ILWY50kpDisdnEH/Ej/JqmvJSRs9IdxZw9qbSnUg8fgIbIu+sz
uzXwRf7tB75gyiU9/yKzHkzZf8ja4oAE5eF6mPkWfHdRG5pJOx96Mp2Qt9sOIb+slyaKWGbiwePL
bCTOnZ43sBV6fzUiVC0lULK0xhYjGnnFGhxVPK29fZnxSJZwpBR+Xh/P2rRBKyOtp2LGy2WRBwV+
3sdGDCnBGpJ9FD3J8PmK/nQ9yHtPadoPl1EW68UI20yRO1FzMVfc1Q/C99lQ2rRFV3rKzwjRYhEg
7yqHZ+Qp+aj19iZnea0sCO4ISD9tK27QeRou8isL4kWcYphG1wC2K64nui0Ek6Nr/qeiqKErFOre
UBOUjgC5H8dO+u+yWBT5/xzUsgyLYamt2epZk0Y6l12e4x7W/falv/iQ6NJxGVgI2dDxfjvCREAh
EVkJXmfqsOOL7uL+RVey/fUvucKOYBzgcOfnABynpSSbJxRMXhGNrngDN+euf+he4pvhlH1X7idH
u1H2SDbfa7kTP27lP2srFVY0/Ha2HwX4xc6T1KgK9TRT3a4802s/mBVu9a2+cX6u7W9aZVCOgWiz
wRf7oSulGkBuqLqJP9kKnsldge3ej0zfwDKuZVuXC3L+HRcL0vMwKx3yQaOkiahfZ32jNRk4Wati
4yvn+yKu/+KpeBlwMTDPE4EphBAKNX3YwwhNHTUq95jbbvVTVX758oRE/AZgMxyF2Wjg7cjGXk1z
UaMz3cj6C1WpZ8mTt1bh2lea8WNwdPD1Mc3F0SiX6TD2NfdPhHKXIDnpsXfjjxZPteKbju0r4tbl
QThb7dP15b+2Bi/iWvMxc/HVxiprkEzhkjGz+j4Wm7uyDPbtpHy+HmZ1eBz70IAot0BXfBtGzn2W
YJOPrj82r31Z3Xs+Xtj99zxP/2ZA/0Za4jykTOjEUQNIZoQFLf3RMZQvTZ78xaYCGQyfFG2bGST8
djypMeq9ws52+7b/LSbVMZ6S86iq95SYP12fuvkmebf6LkIt9lWqCErSaQXtufxB9ZV94Mm2Hz8o
8k2NP6DU9htLcXW1X8RbbCtkTUdvSmQgJSakBCzQJm13fUSra+4iwuLupB+EMPj8Zm4UZUd7OFVl
GzOhjSjrSw7+LStupicudm2qyPHAi2F0a1VzTEBTYd3voja/7ZSNMuLqeOZLGISMCmxqcY6HmOfW
VgJmVclwtTTxp2/r4ABAeYtavBVIfrvqSrmXxxQzJjdpy0OX6TctBl0WXqB/8X30mb9scP2CDH8b
JhkyKe1Ezjuxb23EuY6y4NHy0Db20AojnBzqIs5iOF0ltlHcg5szPzY779gegx2figezj630TxqU
ytGcdQvtaO8fUmnf1o5xVjc+3uoyAYFGFRAfm3fSbSXIPaAsbC9R62gx3St5t+/9wSmbTXm6ed6W
OxlmkTXzfZjaZaZhJkj/SDlot0BjbNaPCb9gOX30fDf9MHyXIL3p9mhu3f8rCHwSHGhZYEuQQn+H
GkfAROvrGZ5Y7/Wbyh3vEeI4ZrftAXyt75Cj7vQHiGj/nUhFWEx5IFGRJr7j+0tZWSNkMwBiMCCd
DtLHRs6PamlsPN5XM/FZE8timxtzHe7tas1LkGGpzqNizsTNm3Efn4xbnFH33Sfzg/W1vMNS9FQ5
2cfRt4NfW9D4tdPyMvridJ7ocvnYQ/BI8/SDhNBJ3Job23FthV6GWBzIQdEPJTaDo4vlqVcfFGk0
drzj0UzYgpiunS+oLiFDi1gpjI3FxsfXoskkA4hGr08PZgFPSm6GG6HZIoVsxVls/HCQ/DAuSgCF
xW+56WyhuDXDfuN4WZu2y7x3ccvQtagpiqhwcI1uDxxzr+BSp9Q//LHbuGnWhqOKbGso1rDgl824
oAligfwR9qr2eaoQg0mdftrIrldj/C+lH2Yp2q5vV7kXS6hGgw52JfPR0JCz+SnTObp+7q+tZZgs
s2zAnxjzf7/IBYt8Soai4rOUfvu9MXs3xW7seoh5rS6PQBVKKqqOs2rssgIwDPEAi0VSXE2ysYEz
bopceQ1S71YOKWwo/fF6uNVZ+zecsshukYpt5CKhhWkYH8W0P1lSCgBiSwJwK8pi2xTmOOY6722X
21imjy7Lv1P94/WRrJDf8LOaX6pYSiEnvBQ0VtIyNSYvUl2/Dp2qzA8UAGxNTZ2yeqwnrHzTz8hH
70vrdUy++tGGo9HaZqK7gVQBFThIvoszCKBERDONidSi0Qm84pCF9xbWvaG0Mc61ueSWmrVNUSDS
lnfkVI+1IcSS7EKNc2Ih2lsoMRX+uLEOV8PwHkYSEOD5u+qJOMV9NZrMpijdpN3XQp3hJa/XP9l6
DCyguJWwv1kmoHXS97XX06PXoF/zAtHpdJXDsP//RVlsWrFLuzzCOY78pbgbw/woaeh1ldVGmLWN
ixnGP4OZB3txNoh+6SeGTq0iauudVDb3lfUgRD9qr7ZDzdi48VYzw8to83K8iGZVMlCblKn73+oa
SCzplM5KFTewdV310DjB3nwGnnTsvnb3/kuwcW6sLveL0S6WO2Y7cQGlhhN9PNdSaqvCj6h6Tbut
3Gx1ieBMOVsiyOj3LJ7FXtLLxhCYyDdk4UvpZXe+lp5HLX2+vkbWhoNECw9SDhANcvTb6cyCSiqq
gFJdkn9Jq8mu2t+l9kuJi7+4CClFyjogdwl528VwWl9Bf40HhctLq6zHo1Acx3SzVbk6mrm0ayG1
QGa7WIoyhRJVSOkTRXftb+NzfGpjO79vbr1Dei5CRz0MR/m2v/2bNWEgOc4EWiidL+17yrzPK9r2
NLTL6id6d3abBadhao6Jf77+ueZpWl6Sl5EWW7oIx2niCQ6GuuGIb23J2+nNcQx/ZZyFjf5iboEu
/ujCv49oichizWfvEmM6gtkK5KpRXGuGqvmd+QMCTuWAzBNOggEkfRLiipJy/6uWJlewxP4Y6EK6
yxQwWJkQ70UTnCVNMhtDc6j2unX2C6k/lmHzQv+m3dUlvMg8L05J5N8aVvQE2fRTOJvSi7723HlN
bndi8j0o5dCuzSh44V3WnCyt2MDaz1P3bqDcLGivw6JEGuPtTqBloHtKJbLhWu1prOSXINpqY66Y
TmGJcRFjcXhlhi8EfYv1bHQOT/lN/RFIrrWvd8FzcCufIHInurPVAp6T2WvjWhxYnd7XQkz/3u0S
4xBa5m4SH3iboJgHwckU/oe069qNG4myX0SAmcVXpk6S1a1k2S+ErbGLORQzv34Pvbtjdonogj2Y
F48N9GWlm+85O13/G6cH6Q7DxlMAAyD/CouRAlFZBnaWFN+F42VuHyvRHOXWYa1FcBupEyXXLcAL
nGeb+dmsPmSh9u32U9tSwGsR3L5lFnpZy4pqZ2ayOwrfupGS+5pJwW0xmyoLHOT//77U62tn4GnU
2WI90+YxQcO0iSK9VruhIQiGN3v2rJUgLkxQQcXQdBQaWN2RXbof7ssXdmI+JuB95WU66QLDsnVC
a3GcpkIDri4lHVRxw5ibWUDgmF9u79xmeA9oCfhoQE9byB+ut84EZCBgsjD9aj1lh+pQLyy17ngC
asEhfqn2zJfhDfSji/Ha0JUC77b4zeTJWjy3wp52eR6XsNDVW+3Lk8Oe23PjZk9a7qDU1yBjFTvh
iT6gtem25M0rg5AS+DAKmjx5GLI6RmKj6mJYOYyAzBVAz4qftNgnTBBYbh4hZsoxqwOz/SFNE1mU
SvEEOaXykNr3SSV4Ydu/vyCDAE4N6SDu/Ihl06ItERzLfeZM9FE4qL4tAM7AMhuBB8Y94Tns/5c9
AEVlcFrImSsrf9MvCM6mf0VwqYQ4r0cdUK8AQNQfNRsYBOGnIX+7fd6bGnwlg/Od+hBIQVMDlzOu
v5vacc4PuSodwyIHqk1+NBLq35a3eb9+y+ND47mLbYl1FLkepf0+aNkTCwc0sFn7JFOfb4vaUrKr
7ePzySWTappICB6H6WvZYWiqBSqm3Xi3pfwqw32wgcucDPAxUO3kQdeUDE2qZEJXZ/rTvJBdfzce
5n0KnDfH8B+j9wbkA+GCIB47qmee2K64N87y3yhEqCndRJyOQh7naQOFc6ymCna4Ul9JfowAb3x7
lZu3fSVAvVaHWkaBbQok83NioSuvYU4qZDTYPK5lGgzwvMB25Btu0rLWu3rO4MV372EEyrB7tRZ5
D5vtoZj1+FcI96RGe7BbW8JhGepZnqe9YhOXFInTEnonUQbAdYA/2JZD48dIF6H6ilbIvbW0qfVI
G6CThsxTgbxDMFbUpqJ02qJ4PtzHf5eo8ROyQzKqCQVO9JnhChbGVz3r3KhovRo1eAXp29sXQ7Cj
AAm5vhlFVtKIxMvVU34YoeSMYDgFnxfQ6r+G2o+hv6DjzImrd6P8Gw2/Wid3JYGhUerg20bwUISu
0rVONH25vbbb56XJnA2pMQEXhQkUCNBbgEjdBn16kICR/t+kLE9vlXRAj3IId2aA/pjMx1oCYPi0
MKjOVFQI2n7D/3/3PwSwNSvR1gMctXNoG66hXIzu/b+tZNH9q5V0BCyf7YgIRC7f5exEkMaN0O5/
W8jWKtauM/eCMVDPzGwGTVZqELSDPvRMBPi2dezIjWDUG/w8iKiWf18tow5L3aRWBdzSAthGCIQp
eR+E8KgiKdxmJUA8VxQ0+p2ntHGa+B5As67E/gaGZL0WzkvRmqgbarRinfVpCgzWubP2fPs8NhuZ
1iK4A4mGLKTdhAMZ3Dkgx/E5OUsPVoCxOKfNPOMSPZKA3U9g+76vBV3wGwBROvqXkMaC3TVhMrjl
AaxK6ckEjZroxUntUT/Va414pdJ6KI/t9S49Tmp1HEzJDTvRZPFWvgToWkuxGhNLGt/xp6ijpJYm
8KkTRQXvg+oBNYJVULJA/spAFV+Do4GImoK2t3slld9ujRq6msMpTF+bVwV0K8FwP9c+9XsHuLPH
8bU7mCibP6TesC/3grPesi3rJXMWLMw1c6jg0J+zOwIwCdPpdVd+qV/o1/RePzSejdSLZ70mmKA7
inINmw8GzOTo+QMeCEDrr58lOgwb2Bacdcrei+knYW8Uc3G3F7jlnWLc+V8Z3OaSqbAyHXQ756bs
PkfWeIoN3ZuS8QeN5OC2qM18zVoWt5clJqSaeoYscK14uoseWwwi7mK382af7NlLt/+bovFK4q+Y
d6XY7DJDW5HO4PzU2RHDgUGtTYfbq9q+IP9uIF/KzUZ9zKIeNiYm2S6VbX/ARFAPhKm+edeSTmA6
RXuocj4A+FmbPsUsOFD+2tjpvg27+SS5GKq0vOST5ifH0BV1wAquId+VZ4ZmGOkZAlfw4Dl6HLld
9GoOtXd7HzdLEeuzWszg6qyqKLZBAwQvbn4g9/YT2WFi+Y49HZQTkBldKz+NLrrzFF8FtahjI1T/
cvsDfj0n3o1Ez9wCjYMCs86PYbIun2dpgp4ZjtYDaL/QoVoelVMPyGOPPkePS747ujSfmaiAvmng
UbkyyK9IhiemaGujLWcN7wJTz12872IRcN7mCa4EcJaXWcVQmEuwVANoqjL2E7w7axC54ZtSluZe
lD5QM+BLzjUYVJS2Asxlak2eZDQoWIXJvo5TgdO1qbJ+y+EDajD9yNVYdZigAhVJUUh+XKluo447
qxO1XguWxEeZqE/kyIQ0GJKkn1S1d6fhlLcimiPRergnLdfRDAxcjJCmxoSKn+JQVGF1sAMNReT/
zR1f7Z12/chI1tTIMmNBoA/IXLJbcnyR/Jjex64GiAhH86en6FJ+Ryu9QE9uDn786v3+3+uhce9b
C0tSSDEcs8affnH0dqVLj+Sg7BSXuhIoU/eRsOls82mt1rsc8EqpoLatgl1I1c9y2v0DS/cOR0kw
Aiy6I9zjmvJcV9BeDsjOAXznaediiATE8gLFL1oI5wtYYEsHwSlyBWVkOnIC1Kw+CgSXY7loHxTg
arM4X8DKpqSewRh9Vi/NT7ovggiIpyVgpvzWFfPUiFbEeQOIZJtxBNTCuQtBCN/HB4n+vL0gwcn8
AnxZHT6Ky13et/V4Zm28M6ds8c4bInLJBevgKWmNXkUyr8STaqZ7Oc6PEmGCzknROjgF0chars+o
0aKdcXDbMXI0GW2TlcDVFUnhVEMIVrEctUmoIbVwcmBLxOy5iP6mH2SlBfRlN1dnojMFGLIhgkB0
S97Bs/YGU/nUSpF3++g3u3jWcpbVruTEtTZXGasw06K5er54m4oTH9Wz7ozpvgeYY+38OUUEQrPf
z0fnFIEs57UStS3MOE1+TAvkeKIVtXN7YcuP3HijfAhGh3QGDUWDRisSOQZaaM1ec1sQwBWdQGGL
JHHaICbUmpGLV88z2aEQ5nddDyhp1SmbP6c2v944ThNkLe0zJUY35FxHD3pX+EhhP6IL9alVmCB+
FiyKh7uYWwwqdBo67yq5OCgzEISSBsDVqqfGwe2D2vZnf18Hvq4k6SyR4yURkR2MwPisFMjuOmbq
N1+V00IDNgWq19/nD9bgZ5nf4M217vRZNPok0E4Gpzu6DCkCBobAc5rWdx2tPKttBAZQJIJTHFoD
VPehQ5A1kem9ioG0k+qfb2/mZpC12ktOa7BGBgxRKSODjZnUvjnNNkCdkANQFigbdOveliZaEKc7
lKjWEYzXiImjyM173cEIyn8z58ZyT1fqSe4tSUJ1BkYDK3JNVjSu0hTe7XUs7+aGruAHB8smJaRA
HQj9EeGuCvr9ki7JhCDw29tlo/vzF5EsP1FV6mqsFgbWMjTfszkKKpTTbi9k2zT9K4Gfnaor4BtK
tQQXCxOQZY/pT/PnOL/9NyFcWl8v+jHOpRiZHlDfIi1pV1UglaJQbDuBp/9eC/cg66of7VhBr0Vi
Z04NOBQ2ngGe5uDWuf2A9ogLdtOvmeAFCQ6J75FUZHBSWAPsrhICjw6gUBjfE1w30Sktn7C603QC
uIhcQQ9UZIeMtUO11yoSpXc3uElgLNBOitobBgSRFruWIsW1aQCcTz+HP0C0dmy+TS6mxJ+BlnCs
AvDYubESqINjIq5o/dmX78ZP+cN0ynaiVpPtgGb1JZyBLOfUlGqGPrXG7xmYHrvCS/3FZR5dqCeA
GmDm4yv1zMfb93TThIH7R5FVMAWA7e56A+rZGvXQglijOeJ/jq321Rh0p5dsgQUTCeJuat5UrWb0
cNBnLfcIi6AGazBtV07c/42Du1oSZ0F0StHmt1gQOY9gBt9tIDWojcD0b9oQAHov2Vxt4XW43res
qxoyo9sO2C5wNLr7qgQO36z5obRrrD9nW8ct/VeYwZckm35WMyVBpzquCGbGL3EMotHpx+2bsFmJ
XEvhrgIoj1NGcoQeVB8fo8Q4GB1JndkYescuAUSlnKd5OofAZQG1wFCKqAQ2H/xqkdwFqSfTGiQJ
PrbavaRApmwU3a/o0+1Fbt/C/z829LZcH9sQRhFr6KIkp0M/kP2UJY7KoiDtFYH+2lSRq+Vw+ssm
czvM+ZKHGTOkwjvgaM5/VctbyVi2dKUjQxr+X28r0Br3uiqh4dMwG4FzsXEuQGQAlBwaq2Xzw3SR
3jeYo7Wr4RzK9HNFshd9mA86Rbbs9tFsbNhC546ue0y9Y5KJe1EKwyI0KYfR0lH5Ip9m7S/cJIzJ
AC8OGMeYZuGnmQH7EDJJS4czqKocq4+dUQRdtLUGzFsAlg6Q9GAO5cxJQ6NpTOe5P+vUdIieGU4R
Np1go7ZSy6iagXcPYOT4j+fCyKIZyYjclM/RHf1Wzg/SAzuovrYPDyYoLz1TCgCH+dqd1VMkaFTc
ugto/yCgHgLE4AfKBGUq0UOsS/25yJugTQ+ZMbmtCJFgaxMtTFqqoDlSUY/m3qhuqKHS5sVwru0n
FHgcqiT+7au2vYM2mpuAzAu2P96X7UY7SzOtxF3zBl93I9ekT7ntR4GF8pEMdhYfgDsW/niyzqIC
yFbRZaGbgbchL42RfBo4wlSnnRkRPFwXRZfoy/gEjNbP6j+AX1AXYDfq2sIGp62DW8vklKusp/WQ
JYhUDQyf5/Epa2df6QTbuqFcsTAdegJ7agOT41oddVYWs76YwN+Ew/2U2RPoM2cFTMC98QlgGn/u
xkManjPamFVA5i9LXiu/LpkYhhr0MwYvXIySYoSz37WRCBFv6zauxSyLXomx2yjrrLpQzlVvO10n
O1R+vX0bNyWAiApQasvM268u/5UEwI1m0xyDHsqKytY1+/osMV0QjmwezUrG8g0rGVpq6Sxql3Sc
jJmzBGyd0g+VJA5atb3/thruWArURHtqDwNIdOzvfdt+shrRVNvmZV4thjsSOa7HJrEYshBNe8ZU
2yfL7J77VoQLJzoX7jpPoHhjS/ctcO4CI649hm27vVeiU+F8fr00Ub9uUO3t6tJt8POanfrUghZI
1f1tUaLFcNZ1TGRM6EGpn+kIbO3JkN/LWEQFIlgOnyFvw9qaLYCQnPN0OtnA5K7OQ9XemyL6j+21
wAihtxbD/ya3FoPphTHCdJwr/bWkAPiV/6JzGF0xBjT0/7oL3NEXBshMrDgazvF8AV8GgJ0BZi3v
bh/JtiFYSeGOv9RyyxpbeFZjEO6AyDzuc3e8NB4cbhKkHhoYvubfBTIX48llca5Wxu0dnYa+UlTI
ZJ4SZKZfIJHTu4NXPALVoHuKPRGewOalADKOiiFrwCXx81d5QuR5RLc3chGhAywBaB6AMmleL6Rf
2Gr6V5Ayh0OMa4EoiVtbrpidAf6t4RyVzhiMXroPSzfzclc9gHXOdBR3eqKdEwfC4H0xnx921Vig
mjCXqnxAptWoXMKd+eVPjN4v6NbIobvRlXbZEQDboj1drt8tcZwCZPI40aRguJ59+gJ4Hjfp9Sd0
eUlIZ5mfxoZYAsu+LdAEXRZmr9Cvz7lkXW7VzWBkw9k0k89m0x7BYPWPbvYeOGrfWzIKgutNBW/8
FrcogJW1CvVZYTLFJR2I8aD39v3MssmpyV8QdmAgUSUWMUEVCoXCyamNFJDtVn+mLLDl6HM7f6ey
7RRV8nr72W1qLDhEmLcC05jB92SEdTrmo4bYph6+murXNMm82wK2dgzz/whq4HypGPe+Xomd1VkL
RGgUdFuwFLT3Yw9S0Pn5PwhBYzQ3lp9lsIByj6Gapn1M0VUA6mOpFUys31wIZHBHAqYI1RgL9O2Y
aXRp9SFQ5OSgNG1weylbF/rf/YIYzh+uiV1pdRYBCKrOD5L82I3h0ZCpp7HOqZry8N+kcc+ngr+S
ATIcdr4nng02cTuMvXxC7ATQSkV7ui1tq1qJ0PP/LgMWxz0ffYw7fUD0eDYzih41YJFhAqruIoDF
zLan1bKnMxkg/xgu65LTMGVPRaf2zu2vEB3k8u+rN6z1oHyO1SVnlRzlejo2VeF3quC2bL2r9Uo5
RUioJlWmhCYrGVyjjp2ZD0Ms4tlZfoNXtmsZy1VaLSQu20yFQ66c26ICX8IXu22PWvNqjCLkq+WN
fhRkW5hwRej7AY8qR/xUSCqQd8CgDnh3dMKqsF8puv66tAzU6msGPoi8Yn/hGaL8qYAFfInZ+PBD
JyEAS4sCAORa/srK0aNtJNDnm8e0EsFdyHHURuT21OEsg6KoaOcTyoeCJ7aVvcSwye9lcPdNlTtN
B2u2gqh68LU7hNR7y58Czdc/N4Id23Q01rK4awdGg3aa1BmyZFa5aBF/IKoa2CaYxqixN2LAT9aK
p3fEna2WOEM67vUqQ49AouziJtlrrPZKq3u5/eJEu8xdVOBU1GUpNcrZHCw3Sm23s5//mwTOYbXD
sDYkinOc4cOZGbuXR0WgmDfVxuoYOUNWxZbcpkv4mDNlP/TpZbDylyrKBeOTAjF8qJLpoHKoZQUe
VIWOMZMEgxwFne3d3q9NK/N7MXwzz8Ij0LJqRnUJPJlt8m1kQIg0rF2n16BAEeTmfjXrftAfK2mc
Tavssan0Di+g8UdP9jM0XIXPgCKouwcZde7TQv68QNw2oGnyqh15RJ1watxcEzyPTYW5+g7O2tFE
zmkawTstY8CMGEPr9JR4cW57aPsV7PDGnVdlTKgC+AiQrB+gK4ymTOa2RaCW6I/RPDn29OdXfi2A
vyhklmxGFQ0xhYaMJ1VTl5WSqI1pKxK8ksJ5PRWTBobqOhxeVwkUL/aJtAc92U722DG5YPbD9kbR
NN3GMcHMAAcAOhOjH3wNN0ljjBvhsM5MIZ9SEywTpA8MsMc42Wg83n4IW8cE0E1A9oAzAAUzbn1R
GWVaGCrxZQT7kDwek/77bQHIIH60nnB1ZGWp5iKNxqd0GxIvWSctvkhm/x7nhbRra/tnpo0AWG6N
4oAK8C6f69KhoG081ElauYWsFU49SXgimE9Af5X9kKlF6yBk8DBV9qUKrX0D+jOnygbD04BG6KAL
5z4moAaiyqNRSDnwAHXqTNWYen0CvrVQvww2RGodBjiKjjl1Ec1ONIYg445iYDDFGbi1zKXnfJh3
c56AZGucPYAZFkFigSgpbOy3xCge1QXXsO0lt0hb0HxglGIekYNSwJ1V2sWXaQZDtUXNhU84Hj2w
NyoXYodHmhaIc8suR8dBo0vHsSPZZ2JFxq6dQQIetm16MhLjDWRy9xJaB5yW6kEihW/EmB/CMo49
jFieNDoRr1X0t0mtZ1QAO8kdZxOk7i0WO7bKSxpVD1pOmv00Zt+iCuxxLKydGuy/mtSCUa1WAbOu
o8VrUvVngoqbk5VpoDZK5fYU+0078KhOLAebVVNG7tDhIACO2e9Lc6ydHNRtnTocIoDfPALG5E3r
i+8zqv+BVrbf7VJ6MDP9L5JKV/eHs225JQHiEWi3l54Bu9KKQBtlCJTVxosDBhg4aw2gztkgsbn2
JKcqD41Kl5NLWVuOZL4P6blWVQecSX/ue6NKYivgD1Dg/vMESXMzpiQaAaKuqZVfDmj+Lmh7yjC9
KFjRVv8JAJZN5AWQ/ACGELekQaskOzU0wLXX7Z2FrITX10PrFaxAbIHrbA01AEak3qnBIRlURSOJ
vmCxapzVu/oC7tziOYnYrNHkMriyO3uNS33iNYEclEEciAa4NtyGK2Gcd5KyCP0S45RclARkpeDY
rmLJNWJRXXdLDAzokgEBNibhYduq0cSYrKnjosjTexi3aM99HLRUNK21bA2/dWsx3NaRrLdlHYyS
F9mQOk9h7bspZ2/lQEYvqZqLmWUREjyqJbidW8/ABpIgmC0sINHwz4AoPQiBzZSc++GzlFfuqHyL
ATmeSs+3bYK+sTyQT2hYIgpFsHLXzy0cojqUZj2+RFOJwnj6pWfN5baIrUIicMA0ECYpgMr4MHRv
tGpr561kwedSgtyP/eo7JX641x0FiFaAFQ2mfehjgrsT7eKmaNAkAGNENlCX5wFUtSJvyzKOyBng
6QEsWuqQ1+yh/Vyc8m4H9nLmxh7xTcslj6JnsJVhsNeylyNexcQM0LFazMz4gjnG3TKravnlneKC
fdKjwgzyhmW3bbBcIDpF0IVtvhY2Sk01F50dX6gSPgIVFCbInsa9ycAzRogBoBwpFASsG1fUthe4
Xx1KdPEorkWSMWtJoVByBhlhWrfPujTvdFV2QrkSeO0fF4dENSCoge624F/wDSlWi9iYgMf1EuuB
XQ5ONj2GSK3VpeXV9Mvt2/pLG18/eCRvAeK5AMqpAOfhtbVizhZNasB4GdW47/Twe9ECVwMsr7Gv
NKCeHEsV2YYI+FcdBkLGeIb/oXeSV1HzWY/iB9JOPxMiyZ6CREVg1NLgMaOr7uxZCw9GH1luHemH
djRADIn40AFRG3LvVffey+2xiUL4ljJxtTE6qOD4LJLuYdC6LxpTMSSeqykyl+kTkSJyZFI0unNJ
Ja/N6no3g3RYpcY9yIxcRcobX0rbe4vANdNoRp8Bcl34vZIpd1HRF16LEkOAqbI9qAYsdyLGENR2
kntDRmUHvmPlZ0ZB3dubu2EKodGMBUeWAI31Q/8KCvpRmhZwIADoDN7a0I0tY9cj8pLpqUueCfHI
ZO0HUFYKBG9cIQVw3PZiKIDVw+PYzpPOJrWLESdcirveM55GoGL6DcpJbD9OrvQteW0OaNT9IZpV
+fhKAO60EszZD1WViiqyo/hi94YXEeYwI0YFojhMyh+39F1L4uwu/L+ZpVmL+CEaHhBfPKKFYk8L
Ikpabq4IJRwwOujwn/jWE/CyDFGY4QyLGHShtB78sJKpU2sW1MDu9rltybIszN3DMiFq4Qccw6EN
zVYGD8ak6Z6sZkHZ2veNPB9YZr7eFrWBL2agY+hfWfyQY0vivklHxQLnxrybpuTOCpvSV7Pk2Juh
Cz7JTzKJmBMpdeImdpcvGC6qW+TGoY+TVnRhP7o3KN2CGcoExKphgMLzWrv2YwG+CRSZzn2rRU4k
Va8K4AXjqHD0/r4avExxi2+5pPqd1p4Yoycz7x+KXv3UUlDyCLbmo5eAj1l6mVQTncAfGDzMYjBH
YtMFfmHwgV6j+9OPxEM4iLSFH/9j1M60t0R4yps7YMLBU2HAYcK5+4wRQlZUmg7oYQWYqOS+Jj81
IlraxspUKCSUnMBZAM3AafuuhjGINAx6wWr9YFP9DNpbESDQxkJUaDykDzCiixIatxA5Yqlcjo16
pvRtqpVHu38ZmP7HjhzaePAmAcwAlMsPKBUT6nEtSwcTxa3MkbIs0HsRFvjGY1QxIwYSF0sBqQAP
i9hNfQ0jBLD9uvlHksMHmwWUjvdpL+KC2MhTYzFLAyIuPhoR+Xq4GTEtBhtEdMkyWu5T1fzUAcjQ
0awcTM5Zp4MJOQLVcVygOZqqbk20t2wIRdHuRrLQkJfC5zKeji40viKpNjWo+dDBfIEpBoFSC/qa
/kE7ZU/hwfaRJWGGU3uz2x30k41PaZ1iZ5xFwLMbu371Ecu/r9xIJZoJSewcHdTm9wFTqHnxUklP
YGYWPPKNWypDnYPBBhj5gGHnIgEzT6a6mjv7nE8PXfNSIwmldYJS1JYMhGwa8khLdySf4pJstQKC
aAVjWAGybMp2/WAfonQWWMIN1xvevonhfpSRF9SW5TtWe5YVfaOpHSIOaW/ujKDeEW9B0NV+MUKI
EC+2DAe8U1wQRdWBhf8BxYBWczJU2DnDmZGYzDwlDhBee6Of7DHNQoHD9edndfU+Fq22Xl8yz+hm
gFk0tNdwKJ3ZPCWmSDVuXLwrIdwm2gpIyYFKap2HeHDDGWa+GRyJFm4ziHgQN3K7aAxBOwo6PZe+
SD5FkslaSxhSbRc5JkFTT68s6ZwJuE56Q5ymb3yLyX5OdPxl2rvlVAdRTv00ToA1qgrimo2gEclR
HKMJEBjcHr7YV1JFonU8AhLRkmKnspDCoDS2HbPRjnbUPYZJfGfI8w9zSE42qy5VVGI21HjoIrYr
aXuwk+5eU6dvBpAHbxvijfezkDIhrATBACDkOaegmisjUsdaBXqy6lYGc6PxwdD+POmNXtGVFPX6
dg3SYKfgc1HPgz0ga0p+opHsPp/CS2mIKpJb5hcASouW1wmakjjzW6agFypKmEYQaI2OabJvNB+8
25u2LQO/jgZ9+BL8cY7WpIHmHjJsLSNu186e0iC3+BdCEAfj8loycL34k0kKNPal6B0tZeWS9eZj
Z0mPfywCyVcbPipAW3FBOREKG6tRDbGOIvomJ++liIZhY58w4vTrHGDdP/RnyQpTdLPEsfe14QyM
Nm4jozB7exFbyhKocDJgV2AD8CfuxM0msalpYBXMY3f5I0bEfZS6XUxT+c0/6l40jLtlCrQFw9kC
SPzixHK71hfII6OsjMsM11V+TU+lG3q9i9RP47Q7YdV744VeiePezpIl6OO2U8/JFDDw2l2iQNcc
YDCa/6Qv9DD61CW1LyHM/fNbfiWYM9/11Bm21bbquZMGf+oLgPtdBEf3MRWKA1tt5XKBVlZHy02z
Q/lUPU9HUEAbQeH1sqPITlcGaGJ3Bq/0gKMjf7ZMlwalL2Kz2rqfcE8IYHDRgfEhCOmIRSd1QEdz
Z+YY3fUkTTROuWHxEGfaIOfA7f/IfJfOI6ESxQKX3gCmeJZ+j9SZX/WiLpblkl/nmDDNvPjrsHgY
cOCDu0zNKdz4XD2PTAXdiI5CZkUUJ9PIBc3UT+UIlkTB4S33nBeJvk+08mlo40P7zPXhkdgyJ6Jg
bRGdfMP83BTvnQYcOf2lNYkzW7EXW58l9gPUO/vboj+eG1p1UHiGGwb5HzpOk8RE+hdW9jxWz7ZU
iinkP765KwG/kk6rexnq2jRZEa5+vfT+hPDyki5Ip5//aRm/YpaVFHsC4XpcTGjs6+ihNubEmYn1
x/YdKzEB9IfRKAWdwJzLFY5dJSsGJpULlBcmoLdK8pfREibDNjdsJYYLKSYza/KwwWTypBKHaSZA
dKL6EyKp2JNaoiL3mF7mRIKtLN9iah4VtCL501ycdFKPqMXmM3yz8evt/d1AQ8fioaUR98k2BsQ4
TU2tAmS4PUbOW8wbZf9UoaO7qV/eTwM8TuCtIY3qDA/6HsrT700XqubPO9rBEYHNR+YXNAofHD9V
rdUWzRLwFOripaXdRZHDO1pFIrSDj3pmkUNMAuba5aj5hEBWRkVoYaV1zOBRY2g5fZrrn1MicuGX
H+IePSJ21Bwxygc188H1mZUKoNFMASAG3Wundj8FKLicREZ2cz02wCJQ5UQGzeJOTp80ZF2nFLOv
1lvdESefiaNOS/tO88ctSdi5lSTOvNJhTFgZQ3HOcR468YwsnJ12AVDed7dvo2hJnDkdR8PMO1CE
nrMoOvX625y9TEO37wpBaWNjpP16RZxRDacCMwGwEwgee489Sxj53kdox7dRqnJCJ31nrp3sRLZ0
82Ks9pFTNMBG18swt5SzvqP7bteCa8A+MqE7tKVo1sfFKZpcGspIMyXlrLS6z0qwQkRvaiPEOduy
MGsxnG3rFVmqqxKzntORHJXIAQ67rfjAV9stFe6h9ovBF5fcRFK5zH5byUkk2ZFyTuTXSr7vKRX4
yiIBnJpAjWcEOiKeVdkVqROVpHQnwG4LPAPBTSdcw/poJ6yYYbjRTA6MazMqZq9N2dtQ2s9RJ/+8
/ax+FQc+aKTfF4/3fIZ5qs06xZj84EoP0sncyX4BItYTvRhIbb01nhykb+pnAOW5P5H23quYRBEl
bAS3knBKRE7a0FBnrHikj5pxZyCpWCvfby90810jp4EuliWlBp7ea3+r0FkWwszidhyaT8ap3o0n
em/hUd9h6NnR/GqHcxWVS5SNRApq3aAmJWj+gsvFd7VocaKEUY1LWUQW5iTbCnaysFxz7D8llH4C
Wha6KzEtjYYCvXQTLd9PRfuj6exdrieSow4kgLP23CTjg2YC9sVCZzWqix6d7EewBLuRMnbOGCJH
jjqejCrE9NLE8nk2jDcaRiwAAWMGWI4xc4cCbTUMkAHhPL9INbFcmrJdVLWTY5FkX5Xx2zBnj52u
4y8i+0slSecmntF3mRhpwCZFhh9HI1c2xqc2j16Sbv7WRRQQpVG2l5UEcQeNq4MVF/ckCVEbVdLP
06T159hs/dCuB/TQ0YepCA+dPHweEsz82yzGsHlTo6Or7o41wJOeZsuc/TSxD5pEf1TqHLr90Bw0
Zcl4VUfCsjeq0GCeqs7JJWunqOFL1CWRG3cpKB1LLaAF+5bqyX2hV7ZjmOHjPGcPRqsFU1d8nfLQ
1ZUmcVM2PnU2TRzShqlbmdkzS4rUZ710MQt19KcSDK4IvYD0YU7MnSO527FcHoO4I8RJw7g4l1MY
eV1c32uTNgeahUo0y1I5yNreTdXqFbNl95ZujZ7gIm/pB6TmCPpQkLhFof/6IhuFjR4+Nipooei9
zoRTZkvuMLpJYHoDghe3ywPmJqODFLhohmtDtobMqr0U/sHGpHOPqB5BaNnalXxWWRDJ4509vOcS
UCJ0+8/N/ZWgRRWvnPuZzDmdywHTkuF9myh3JUYyVN23DEkQDG3pBYSX8HN/QYmjIfdaki1JcpqY
pYpmGJM5ALjOesAy1zvbHQIU8JPH6hM6ANT9nyO+IaxFrxtY3uDdfsju0LmR7YkWCN6z2BuAAmhl
pmPap1nuBXu5oV4RPYMjDy4uioa8ipdxZEUrZWDPkp/KNnfT9qJW0p9brSshnA6vsyaZEkR+QA4x
/GZogwI9o+h9cVL6F976lSj+EoY2ch6jDZOFIZ24cfTJCtDf4bNMYDMWN4WzjRCkA9sDlwMZWM6N
Dgn0phwtzq3501L7g57exdO7DoVqhSLfYvuQfsvi9q/IVQowtOU6GOX3hsV3bdru0qoQVGJES+L3
Lo47TbKxJIqRu1r/3IUvdiMFfZK6PXjxbquqDX8Jfgp8ZcQ6aIbiNVVvgOVXmk2MVrfZfZlrT3Yn
mlHc3LaViEVhrfTEVA1m1w0KsijpV6l/q9jo5OTPgWfxPFdClk1dCQHynsVilapnmVWH/yHty5Yj
141tv4gR4Ey8cqi5VNTYLb0wpFaLAwgSnIevv4sd97hL3DzFY9sPjh1WeGcBTCQSmSvX4g0BU1mh
aiub9c9i3mRkQtgCL4ap49mXwTWetAL/M7gBAN4IxjfBt5Sbd1y5i4vKzcUKE8VCKP9mbxZhWRSY
aj19nKZ7G0GgWUGhU0nAHmKtiVku+tzVymYXFpWZQjMJY541/tEeJRQpBXD1jimFL+NYIOiq6vNt
z1tyCxMFLvSKwXMlz6EKeWnlQY+inZ+2xdFo210cB28dAef3bTtLHg4WDzj3pDmFqtp3z1AzFugs
wLMtEkVoNwp4xcvAv21j6UMhewQqGmNuJiZxv9soZGEV0hRZ4/ApjJiX5Kh0kcHr+l+3DS1t2rWh
mUfEtBV5DrVuXzbfUyD7Se4UZE1nZWEMzcQV9Hc5c29QtTpJIywnPf3/qfPMVvbNJn3pXFBv7xLH
OP8fRCyWjhdSJhCzA6WDntPsDGvMyoBfQdGz3agbw0kv0WNaeKAjZffSg+n1jrJJd/3vTJyaylk7
Acuf8K/x2ctU55bS6jV2FtnmKYkHNATKyM0EYH8Wl1ZKMn+eFPNr63qps4zGzHgs5+zPUsV+eFc1
B/XB8Sl/41vNjffqQXWSwWUCxbv2d+iuMT0tHXcwJ+gQE0SCiCmd7/6aaThn7VgTX9VfIGd4h4mM
zvw9CqCLK7aSvS25LJJR4KDQSkQ2PPuqfRiw3CoClE2q0BPyQ9nkHo3WmOyWTjkFzS9k5DEK8Q8i
gYDXcgXiSNkHnm9vBumxXX0oLprQ0eaAnjGANvMuXNOzMO6rRsZMcFnbY1z7igG0/r9/wPFeAB0C
qv+aOkfxyPLY1H2JRBDOsU8FoiFRMVInBWvQlcXVXBmaRZJe1scAtFuTIIjyopW0cMZei5z/bjWz
QJJZMVjnixKHilHMLon2w+wl7oxG9vu2oaXTi+CuA5MP0ls8fL47NGi0M2UYVfTEVeloNuRCAqpu
BOkzRwTtmmDXoktT9AbxNEBPdv6RCgnvVZJaUyvKcujwEuWpk2Ok6vaaFr/QlZXZF0L4yYIOGDy/
NEd3rErUFFZQG8sWMDIBEBMEtbTZrkntQCoRgK2foyjQWdlzFlsrJhaAISCOgCv/j43py10lZpoY
Ry1T0R8ovH5DPCg5/O62qWvtc0Q6PN6mwdF4EzXuWoxd6o3o06sAI9KAGAGb8d0yqhlVFEYjevOb
ftO9BF+1370zD/pXUItVLuVL8LOr3ARVTu2uOa69HRdC7LX1eYkQAiMdbxp4pNpQ24ri+BCm5o5b
BnCfEga62zodVyLtwiH4ZnL2FoolNgXGGIvLgUcABgi1k3YS4tWj/9KS8n1rY5QY2hBAWl8bTeie
B5B52IdlvomK99tnYCkV+bamWWZFk0RLtBAfUX+sm60MDwKR1aHrtyEuSWUTv8q/USB7W+vOLJzw
b2ZnZ68CgKlu4Fu+qVd2WPk6hfaHulZGXgBagLnlr4v+4/XFuCoFPVanWKKwNSu85y3FTNsQlG5R
o0CmVq/Y4i2PQKOfy8F7m8TMNsH5vBJr/jDKzxKSb79kfkwtSYEUDtwVj03xGnSvaIUy15TFNqqC
t6pXXFD9uQMZPsuevVkR/aBpbmzxQHHU1nKqyjZ/DCMoiTAo4Y1lvVfa7DUJWQAPHGSnDQJUwYZ+
MyRNjh6U+pYSuXUwX7Gr9SRy46KpXFBbnwxaH6WgO/Og248DJ04qGmg8dv0D6/snQHhfQsytAj6R
fVl1/d4ZoKSpgB2LtfJnQrrES61Ad1TR5Q6qpmvNzpVDTWduEYq0JW08uUVLnwGk7Owshqx91WWh
B3UtydMjY+1lu4D+AXsyKnoT1BpQiznGPq9rvWdBN6IqPvV3wT/BHMOm98VesbNDvFkrIC6FbBjE
pALEOgDLmiNBIdlS9gGXJ4MZ1H7QaUjc+Lk+aBe6TT2kPDEkppKDtA9WvHABPIylYqRumlqAyKM6
u5DaAEHFiDriS3D31E6egDuD9E/ojQ+SF12SzKbeBJop/DGdqMw24aPpr70Eljd8So/RZZy4QmcX
BzNQsYgFQJy9SKQNZxzzWUMODJTRDW5vgW+AGUBWp1l8p0fhm6rmW90KXgq9QBttkKi3EgP/TMzf
OpyzFBpcpQW0SFB4YlUaOI2UfjGmeIxmoW2lw95qUPTGuNShaYy7tofMY617HDX7cw7so02VAaPd
I+T56hMoFL4ihglwii6ETVAmyWQt3AFjAHiCFX3KpbYrS/UZf3kta8sAYHJEwFEql4fcjStyLiO2
JVpxlEGqa3NF2dJqDO1aYOBcA53lj6JSjizXHStNfslJ6kTC3HD82TaZ+sAJVDN45IKV8pBZAk8C
6bGIrI+oCzCn3U5T80V1QBfhTWqiCzUjfjAi5idhjN03o21f1AezqY+sxSS9SIbUFaQ7sUEVOzHm
v6QiOqhDd29WkoRR8Pq+S+UPMiiXhI4bjYctViL/luTAchNT3VIVoyCa4J5K0ALQy/Kg5MCQiC7a
xkCNb5MkcVpRHEihYF5VSyU7sUAZi+YQuGwy7SD1OrP1JtjHIr+AXSTdMCpZ7li2e0K6R0yL3cck
RN1TPdRd29phMO6kNt9hvOgwtLq2y1VdtvVU2qkd+wWqpH0+NJgOaeQf1EL30syZ1yVAj3AqyS4J
2HmQjXALUQbi8Caq94ihT2mr5/ia+NcPWULtMG/fsFN3gxxcEJueOjMw8Rurl1Zj72angSrPLF9p
PuJfoeTvCVXvc0MRYAJSZScdywepHL5yVYp+x102HFSZPIlOCiE+whO7iHjrFK32CT6hyBZ5vcdY
E1wjG196nmfOEFjPrdzIdhmFvxQz8Wk7gowABFU2I1CFNeqss3MNbhsX3cEoQXXQKR4UlvAkKI0j
jcwjq83XDJx3oPZIT6MQWymKdpZSvOeUPpG2/agzedcXbWkHYQKJzYB/9oAzO1Kdy9uhTT84yFFc
2UguumTuLTzfQcNNJDsCBNrUx/MgVTbvtFclZ6W7ck6nrOfWMZ2VECQpNyHo001gHOJA682JvdzB
eOIp89arJWsZyixI8TDWlWy6iip0EftzLZ3CfAVnsXbbzbrcVkUbE2VH3HaC2HiCbqsa9BL9vVFr
Tt+Tf//le52B0Fn2alQgrdC5iYeCAFkkwAEFspxuVTVlZd/oLHUVqhzJSUGRULbmh1nQV5VlG41V
axN/a3ZmiWszylmZ6wMaE8Nd1MgO1X+SaI14fDHjtzAnpaJgYBnzh2io0Rb0/UDO8iY4KaQAj0de
bpRkQm+wNaTnwmtRB+zyX8ZmyU9f6wVpJbh3AlYTu6pLKLyN8VqTZW1J075evRezAhQcQ4tyURu3
6GhDPBQt9qknTMuVwZoFxV5k38BfATmH9h7oLL6bwqwUJsArtBVLUf4qIHJvJxoG+ocqdaQCTXVD
qZsDJQM/xDo01Ftu2lzmsg14mHBUFj6woUB9oVadEFTi+P+UupML/nA7rCw6EgXmTcYQIcpns8uf
o3TWWtwkftqnnwVlR1kGZ6zafdw2s7jvV2ZmwQswfxoHTCI+FeMeNKC4dF6qEKVIY81pl/wIE7Ao
0qhI84Bd/L7tVtDgSTfBxIwu3HccHOnBmhrDYgqLCh3m7oANBYB3tmlQe4YSeaZg007pU3dXXwrI
I70Gp2BHNvVdv1V2ykf4mP9YY2JZ+FiYevtrd7aLsTZYePmnMjjvHlpjtCtcmHq3BkZdszLbwQrP
QXBswEqXKrZVCSdP3uvYXAnIC9/pei1zOSNN1yGaYcFKrpnI+hvPCtzbPrdoARNDoFRGBwi9me+e
AGmTgnUERdtyLFypO8m8XHlRrFmY/n4VTXKUt2g1yAQPNoDpjORRyujKLbn4Ma4WMf39ykScRD2P
VSDOLLhyhYRO05nLyh+3t2rNyux9Hilmq3YosvkVhScz1e4i6mX12tzPwhQp2ldXq5kdnJ4VVM91
BjtV8VYrKJAZoflU6eYxVqrE7uoJ8J6adiQEt9tec4tIWolEy98MSKwp4qEyOfMKQOLBvclwdsvw
2aRevTpbvCDONC3yr4W5V4yjUYb5dH5A7YNxdDf0dD5NZRRvam2rO/WE/pJLneFnB9jTu/xePA47
7SHLT/p+jfJk8cOiBQptkqmjPF8tDatRShJCfKsoKyflEjhUs9ZpAqj+3XahxX29sjRbtU6kpgFh
KoBnhELmh8qbMQWs67aRhWsEC/m7nNlpUCuchajKEHiNj57+amI/wHWlhyud8cVdA9rDhIPgzTZv
YAl5wF8acMyFabeRBODuSRW4kQwusf9gPX8NzYsvHScS7iuL+MaAN2ysQWYvSxUA1tSnlOprndeV
Zc1nfXug7mpVDgDKbTgUn6KdEXcPZbwqzz5l7rOXCkgJQE6tgdgOXDSzC6Ru9DYtAjhdLCqIkfXJ
Ji+1Iy7s0Na1cs+B1Mms5MUU0dlAE2R/e08XHfFf1pH0f4+YlcTzvK4A3+6DYN+OxY8kGza3TSxh
Oo0JA4e1oZdtzWtY0MqUDFEViGNoWYNAiTEbOs75pnATpK1u6UhuoG3XClhL3w+NDlWfZEowFDXL
KIUUklgqMUPdS6MrGcFZAsZvMMKX26tb2kCkT6BWxOCkApKo7xsohwlXLVYSn9UQB0uecm0lBC9w
zqAQB93wiUzAnOC43y3EJAfhrNICRIhhX7fMStRTODNsXe1eQbt3QGPsoxutcyy3n2rU05VTt7iP
V+ZnoarTI2LFDF+vpM9D3uxBJOL0gJDd3sblQh+GVyaiuT9zJd9Xya1SH8DlNfopazddbk467cnR
wIiEW4pMt3nQvhRjmQCmSY9RpqH0YrZu16egAzXXrt6lfhWYO4Blw+8BFHCeDRlMQyBLtBEoR7HP
UNt9mmqf/Ay1vo3wyheIzrqtp22iY3YfY87Bu70bS5H72vxsz3vGAdOK8cnzrt5qAug5GVTbthzI
b+BSfL9tbPEDm/+qac/jN4Viby5U1LTBVnI/dOZgB7o8OEUWrByVPxNQ81CHCwKPPKBhoaAwS2jG
JJkkyYfRL3M72BpO9qj9lh7Ko+ayfeyYXuUOLtSCH+PH7D50Gdg6V3x5MnDrB8yeBJXWlONg9qZf
aPKx79INUSC3HBmmp9blMYrXqjZL3xFSZHgvorNk/QNKmpFMG8LeGnydPaRm7UnpfUAgW5+sveMW
DaFOj6lSgN//AR2UCwOQVRPfkHDq5LqySeQ3iZxMtnYrLhqCQJyFlgBIZ+YIrjAwGYd6+ehT+YsK
7kjpOUrlTRb9vu2US2FVMSEhRXAxTjfj93Cg8RzcgpY0QPN02zLINej6SnaEGbIlb8CgnA6mjYmq
aDoYV68FWUeBFm2E0dciCIAO9Cd4oKCQXUifWmDB/9MnzmR9w0eW2WYmfwwFPVVaukXAfeaqfrCM
8MS71BG87pxw0DdBr75AoM+jVXoYh+YLAjMunls+nnYdSsnqsTDlwauHygsLtOfaZrzX+syNNeYU
vbFXqw4l4VC8aBEqzlzCiMCEFfVGiZi2UKtjarTCDhPDN2TVZUx+aCvRQFSG73rLcHsjhVgOMkne
XOqE63YVBC8gd91XiWa6vZxvWQJWY9F2l0TKANWuiHzUTX6nFNUL06rURoPhmFrGpsw0T+HFri0K
p2aYoihi66Xow30iaZveaL1B4XsdYAVbHWpPNTPMlckHEBVeknI8x70MljBL2tIBzQ05O7AkMiD2
B6bORiQOYDXvYL/ajjF77owKsqeF9pQa4sOseLOvCUgUs7J0KbNqu9LpKxjWSztFvx74y3elgrRV
VwBeXlsPE9jYlSQztq02hIRcbjyBsrdwjISdy5H81kohTsbwuzIf0KvbjW+9qm8Ai/qNL3oZ0UBx
dS0qPFYKyZYUxavJyFCsy4CIAGGgXVbF4yjV70FH74oYTS6tbE5j0icO7dG9qdcSliVovaFc+eN0
9q780TBlKe5q+HzhFSCvuRiHbMPPkmc9VRv6Vu2Ly/BjbfZs7QzMQnKgUB7lQz4iuVDOqOU/tURs
bh/lpc66gewIYhRo4iF/n50zq2izKg/U0e+L6kdfdanXj/JnEqjPakKfKccoMiuHBgPDI5jsUlG7
hml5qSE1Ky+VpcVqKG8gT7aQr/15i15tsDUArNuDQMNPoM2Sk8ixEP1vL1ZZtIGYD/KnaQZ4/oZM
ElBcZhjG8IEAqTFFysBmZbS9n2WG2AdVeRrzpLBL2p70HqcrwbBpbnNQP+tJ77Q8d0lpuIg4rScF
Q3woLDTrMxn1UGAi1U3chz40YiW7koNfotZq7/bPnz7F/IJE7UcHYxuwiChBfnfBEZM9OZo2Otqt
94l1jsDU2K3gc5c26NqE8t0E41mMzrKu+3IUvKKEu23FwFa+wqLLUVUFWQAWgsLjzK0rZdAtXnAd
ErD1C2G18WQ2RuLWWhEfWiXY1Kno94ApT73EnN71cgI+Q0hqhvJKcrU0MGhoV/4wbceVz8kmG7VW
FnB+AGnJOzuUx+F1UqCstjGqR27tEdfaKUfT7e61LXPT5/JMP29/1aUth9gqRptRlUKGMHtitiQx
Qy3Ab2jHL0t7YfpK9X7Ja3DpTYgmSwPR3Wy3awuzbSTSR9+y4seOpI1tZJIbWtVKeW+xlHxtaJa/
sULuW4thIdDE4sgJ0O2GbmOCJmSEPJmWHyGjiY0WgqOnfW0zkzdOWxFQtdD2QVHYQacxh1YCctyq
QAmNZ+lKsFt8OSAzAe4R+GX43myvk6TKAhksdL5W5KPNkP6h2x7eBaOJUcYy1Fzw7DwPIoViphEN
G8lMfQgiP0RM+6Up7a9ell4JE3uQVwEYQMLRG1UKvs8K9KZ6Uf687RhLkC6wMyoaOi6oz8tzXB6q
W3pDGySozUG/ZHvJFpvmHB6YE+x63Lp3xYYcq92aOupSEqnrFEP9YCkAE+fsRVsNmMHPMPA8qXoe
Rn18VdiwDUn7GsvKGnHIUsp/bWt2/qomAtt/RgdfYGAtgkxbqkI/90TzR2tc0zVZrHRMxFMTaxsq
DvPwGYE7TpIkbfDDF+kCIHmzjTZkj4lRUF0+ZZiZjX6vTcIvVomvbc7iKUk6blZIH/2IR0dVTy71
kDm6gA61oagbpawfc0ysx0p2CVt1D46TNYbx1VXPPmeSByawBbXht6yvgSMJfslDF3o8tfglMQmg
Hq0wIuA9hsdci8U2V0bJkzlpPdFU8QPt5MLuEmRpt517KSpdb8zsy/OAtFFCKsPn8kHjQDCVL82/
rxAPdlPM24AMSoVW87xRHkmqHHITH5wPygsL+IHR6FLIhatK8QcwhF+3l7QUyHVcZ8aEzEJGNgu0
A8ao6jHHTksGQDQyNrYf12Ls4rZd2ZjF2LwwVGTjuJ/1MLN5haHrrKesAO4vlHapBmwROPUACQuy
+hGAJTdB0N8JgT633hQ7Kc5frK7roCTf9yu3+tIvg2o4qqQgzAfn6Sw56SbhUcFG3VeyAMge1euH
dtuI7e09XqxEXZuZHSjDqqOxDUcDkDvtMGFckXzFv01QbhG3A4TlY41iedrRedKFDghIjVB//adI
SxyrQTQWsuGrtPtRtOFjWTUglQbWslUh3ZPrPytzrWw5XUNzmxOkDtEX9TYck+9pidqPMQoJqeGP
NN3E/ECMDcbhNSvxRmiSaSqz6+E/4E4zgYsAuRx40wyIm8w+oKSnqpKMUznkghfnDggs3DP81Lmh
w9z4slZFW0wX8J7C3DDBTCqysO+LzHq5QeKjDn7usRdxkjfxrn6cJJPKXYjweAl95aTsuqP8etuF
/kxH/WN3rwzPXMgkagfyRzwCQN3WuApY6BhkFW1eoG8BjuNtOvbvvan8lquyvtOKgbujZm2GXN5o
AglK2mmnvK0e8JAAXbtuCdsIdAD080OOgTawqW67CiAzk+TPZa2iLtl2xxEs9gWw7SiHApzZ97/H
mip204E3VB24rcXDppCK+1JtfkqxcWcoQ7eS+izc6rj4oMuKSgv4h+Z8+rSr2ciMtPfNotsnSuGg
YsFE+WzVK0O5C1Hwm6Hph1yl1EbPpYJR1vt9v0lqzGXxaqVOuBRpMG4OYQGCYSk0EL5byC1RE31A
nO0y9QXkCacgUU5dnqwMZCwsBE/Rf5mZd/WBMCRZmijITaRLXL8aZPUdtJT9XFuYnYAIk0uAFuN+
0rbqLwmQxMrO/Pqz9SfOwt6x+sdoV2xU1EAPa5rqi2+wa9uzQ1AV0MptAYsD8pB+DWy4GHk+AOg5
RmBgaHchkXo7yXSUvuiWkH60G9WS7BQo3tun8X8JA3+3eZafSAGUnaygREA/jT+hvPQqNpHi9D/C
c3uocGAOlV8e6t7OVpOzhSMxiXYATvFnHmruR7EsskGDyotfDn6Hhyg/Zf27tNaAXXSjv1bmbgQ2
GplKiar7oB20o+ZUQ1vi9hYungdEbANkXHjVzB+QEhmiTNEDlAVU7TzWXyRCjUxd4xlf/lB/zcwb
vH2rcxHXyNiU+/rU7vWdupN3UQQBe7s/mFt6yLz6XD7TPdb5nywQRSHDUvBwm7coM4Mk5WBww7dQ
smRD4pTBowKXuG1lMbUAEzzqYED0A9I+iytQ4cyJmC5A44whr22xjdzpGKKuaQ927K6taskxLIAr
1IlSB2Nfs9OvEIaWzoD9LBrQSCtQl+OGtAYSXPIN9DfAgQvKSUDiZjkpGcBolhfIyjCNsQP9pG1U
iid3a8nDohm0A5CuoL+hzce6rSQueEEb8MOnwpd1bUuL6GdLtJWQvJSLTYzpoLtHHwVkmt8jP0dl
zBzVevCDDIX9JvJyQ7YV0Z8bDDwwKbPrau2yWXT7qQEBtRbdVEH1+t2mNCgWWGV73ZeO9U9lsHu3
eCDP40f8TN8RLPlT4RcXcEo9y/v/wB9xyU3D+JN+0rwDMiEOUENvEJycSDqEu+KQgvnbQHMBiHuM
d4eunK1crYsbbIFpGO8YdC/mc44EYuJBG8qDHxO6A2PpvaqFX0NBHCRr76RNclRJ/n31WwhsIb9G
2RjM2P/QFihzKiIjGXRfxTNULjZys3LF/AH3zhO+awuzR1Mol1GkCGFielN9xUwYKoxlkNg1ckQQ
bECvHdQ1GyCsCjBipp89WjsgF6xzh+TF4BadrjhhNkB5UN+qoyOXH6R9EiazXlqZWftWVMRrpR5S
Bal0HHNrOAu91uwauEN7HMvMNtCcsZuSswNyIQw3qB3ogclXao6QJNTypyhrqkttQgpQZJbpciEf
zXZ4AnTC05T0JIM+C+I+Z3QRvYAnZ6mttrnEzypIgGmXbEWfnSS86dF7MjEwjjfn0LebomjEnlp9
t2VVbTi5annVkDwBojO4kWbsC1N4ekVPaQO5EzD7on8ixI6K1C2THkxQ5SWPeLzrjeA4dPwrl8j7
bfdeDH9Xn312lvUy6xSrDA0/5NsGoJOU/yelbAJsHHrZFlTOZvG1TwKIjVBcvGX4zrqz2nzcXsBi
MZFeGVC+R4Y61ctIEEVHRwiQz0P/lMm2DO1Kt0Z/Hj30S7TLPIKbA3xfox95mROu/IRpj+aODegO
MggU6hD8prB8lWuziLSCxViiGCLi4LOnJ90Q4T4Iu/YShcExEWnvpQkqa6q6hq1d+oDXxmeJvioX
oFcvkbjVgLcoteqShq+UOxZNXDUKZgeXF6rcarzD+jDf2KQP0AdZCXhLF9d1K2LmhUXXD0OaNbpf
a9ZONH7cZ9taJ95tV1kqA4KJFf/RUMID1GCW5A5KIGVRpqt+N4ZuZp2JqTs49Xaj36vWHej+Iffz
WoWNG0TUvW17YQ8Bhoc4rwE+WB29ju8+UnR4phqRqfoB/cEBuhXmj9sGFtJoC+8UGYVqIJ21edkL
/aEQ56/sfaULoBXGtrWJ0hdHSUZ+/O8szdwhTGieqlKl+ValH3GfuE0NkeXgYsWvtw0t7dlUyVI0
wEwVcPV+37M8hOasIorej5PxEAtoMHUrHrFmYfr71cnVIiLzHr1CP24wdq5tRbEGYl36LNdrmMUG
oK1NAMIIRiGlAb72ohDgz2o76VZO0FKBGRnf382axYFuCJWRpBSMSK7+C5dYBd1bBzXGX7XHUQrF
DKwBSasVqwtP529GZ1lZa1pNFehwuiBGJgh2z7R5yblfKalX9sN/+bFmfoep+qaFMm2PqdJfgfQJ
MpCVp8eaN8zOKGTqjLisMTBU89AJG/qukOH+tksvzfBgxzRoDYFGGQDV2XWIsUFTyjAjiVZnnHmq
6gC4YX3JLt/FB8kzndIjP4tqH3/Khs035n7F/HRkZlfVN/Ozy1IZQi66EB8Mais/J71MPEN2wWfl
dphBhEjnGqvEEpztm8HZGZarjrRkqLGnQ6/bhjWSHWaRu7ceYL1tnFofguSPpYn8ioePwDeCFDaI
TkEKdp8sfZAYkCSx2prPctCRrdZUr3mWhzaTi3ORtvwu4MGaMsr/cpL+fqJZULCA8AiCtMUkXKdv
pV47VKoF5kuGpnCNITXKqju5N3JbGdUvPBy52zPlqQalimQZGEAOpe3tjzaFiNk3w5uHAkj2Z+Zk
TroAsPCQJ6g5+GXwbGLumRsvqfbv3x7fyoWzzxR1Y6SNaa35bSe2VfrRpWRXZWeYdW8vZiEefjM0
29w+0CywnICqy4IEdilGwIh6W41DT1HjteC0xFqFJxQYCMBDAOZyYxaeyqaWM720VN8c4vQxyfN+
O+g1dMdF9yhBL8ZmY3VnmphYJnm0McsGy5faPYSrXcHpWdaGB7lj1a7MIShTWyGksFsXOV5iNzHr
HWFNzgzQVG/d5YJmdjsEpmPK5m8p18+dAYqiynSVPOoPpIbKUAthF2DgyEcqd5scdA9QYBnohqXp
T8miG4g372KOH9PRxsOwwAuv62daj5tWj14SOf9dJblXMLItcv1Rih9j1FurRLcJgx56CTQbhpZJ
a0N/86Eu5V9tMxwYSYEjG04dSzO3SpLS7WQL03/9iTS6edFaELuEUe8pAuLjaMlDKjeV3tC7+urz
wQ1F6xpdfuatBPBZ6gGftBet/JCl5YdWaPdxVTIowY5gU6Wdw+Seu0k8cqdPzN2Y6HvTQHdMC6Cb
CKq0X5ViuYCSZnZFOq+Jx4cmEUe5GSWba/lFLdEKG4q4ctsg9sBhsFXEuIk0bW+V8ZYXxc+0GE6a
ABiE1btAiEPcGds+Sw8d0/y6Lty8KRO3LKnkKkH33NW47mKVQl5BI4EtjcFGoN/odXFJbLD1e4kU
ospY/VS13gui7L1IdE/08XuqSEfJSO4skUL4ksfBRoPuLdi6EltRVHiK1jwmSX/AU6/eckGO0sDP
ukSBPlTGx6AVlj20GES3rABcIADvZ5UCGIZQDbtKin2a9vdWYWJGv8S0aPfBoMpg97z8sMCZyLIR
pM31JAk/0oeI58zpUmm0oQ97DjuLuGAXfkxjTXUgXf+M0WBIsqRVBuF0UBerbX5ugmTH5RB8vXUE
zwOMyo5G8YtUJThJ9EE4NMVrSBHnNA7vRFVaNmBnXkyrL9pbZ14PAmrlw+c4GEjytd9NGzdbLVQ2
Q5R+dlT+yGn53jDM0hsDqb1yDLcRyx2jUB0Usr1UNXYgHTXtsuz2HaGfNAGJcRGcwSJ7Uqjxq8jr
S9mP1GnUNnVDomwsoyvsFP+1yZTxwkTc4xBBwRm1sW3Oh+cyj55pN6gYITOey7TLPUybAGZZKbYR
t+g2jiBOaRPrrZWtlzFH3jOI8LmzgBph6th440AKVxD5Q2qgP8TGT66FwMmr/HGg5l4n2XGg3AOP
3gkan6CFMJURFM2gqCCDg6MHheWIXlgNBmbQw6QBdRLALvMo9ySp+sTEPvAzRu22vDp3in5v6uJB
SxvHBFuCXcvWk2ky4gKovmnRrepb5lRUAqVC96PUWuiy6NRXaiDnwV+AY4hLBqTenz3THCXnjW0x
7Rk80PiHXH0aEJvjnr2H/bgF4qV1SZi7Rta+t7kr3pMYXJsoKtJ38OJAV228RA0EjFMpe8xH9tSo
eLGNDdicRzkB5CHdywR4eSi6HtWoAzOCNWKUIC+dPtK/FJbfxwV5ZFR+0XLyAC3G3I3iyGM8uhhW
Gjng9/ISDPxAzg0lERrYBqhxACCZwsg5LOFhtXHpC/w7Gyl+pxnndtBLr0EGFpgASwlHN035y1h2
5q4mdFMqGOMFPCJwk77xBYU8oZw1F1moHlX5nSHQx0PbV8M0HwegOmauISl02zSoQWcKppxRWn0K
Q+wfSdFV05X8MFaQygtDtC6hSnNs8ViJeyF5Ccsf9DT9qhPrUKOXmwNJactlnNsJIg+FBAp0BVi1
MY06tM04ftAajI4TrjOnLPVPM8UeKQ1WyNXiq2j41sgz4K7RWHWVWJyhGAPOdDwpHvGWtc5ppn1A
pueuCjMwMYPfouX/j7Qva5JUR5r9RZixL69sudSWtXVX9QvWKwixCoSAX3+dnjvTmRST+k7P0xyb
NqtIiVAoFOHh3hwNQiDeOZcgOpkxIi7wrKlqAz/FqF7KHEFhrssQpCStPxD8rtps7yq3f/FMfsNK
UX0aJwCdR4U1UMEp8Cky785MmRoAXQCYsek9jhBc81U2PFoDu7H15oWq88tYVbHL6jelBOeLx2gK
Gjg15EoSt2UV8tz6ISwwJJit7YH9ZJ7R7lYINDeHdEdsocYqx8hTr6dgh7CMrxYHlYZVC8u3gEoK
Er39ASRDdYSOBg0Vi0YmrV9oh3GFSrH8WkXGxqZ+1+RdCHBZExI63VUFamndeK+BIAMES53jzypU
2lVxlzHPDm1QwiDSnQS1DrT0bhQxvo9IEViTP5QqeB+t5rOeD9+FaY0A89O9OVmIK137gw5DvkvK
4cmh3cvMrTudanFK61eb8k8in6Fl6t7bxhTm6DNEpoPmKOgVQjLTr0nLp2jstV3Kecw6DCsrhvUF
PFYLeW72GQyU76i7TyGpKzx+la8DoH5hx3EuahWuwxTmhuU8tAGAW1+zIu/9JNciDcLQhll9mkWS
BpWBcQ5qVUfUupXQSKu7mZMXxWVxPYnXWuU/h8z+bujkrSLOt753d9xFksSBmrENEc45ZUHaaSW+
PN1D83tnamnij3y2QlARFXGOoDdCUtzAafWdtLkjrrCjjHYI9YPzGQB/e5fZFYh/GAdhfnUcuv4N
b7hDrrX3SQKwAX5/ZM7JDllVlFhubCQV0gvPiqngsUvcpzmff1FSPybUPWrj1L4letmE/cDvi9RU
/cIk0PTJvVvO7EetLV8H7uHDiokHs9U9Kp51D2mDEtGnjZPMho5ZEQm7cP0aDTNVtZ4Na7iZiPpd
rdk35GM3aQcXU+YfTBsOhBI4XrJP+upzniIEddMnbA6qHQVYAArjWA0zx0otUHEU+d5k1oM36xEm
SZ+bsnhGqfBz0ZBjwryvaueGXu3t3U7blyjDznTBF4OICHDEIMnpravPd7k6vqRI+uqkvU2G7JY7
EHwrEh7Vfd5EVTq+a2NvhoZg947SxWRRi3bZhKZtIdTIUgoKXJfrgIKB35qdjc4ySJL9Nl/SoFmz
nqwRhCGmlsSaArLfrnDfOzo85QUETgCaOnhmttA4zXukbcqStt4nI2qaAAe/YW4Pgkmz8bmwvS+t
Xj4ZvDIChal4qjj2U4rE1xcG4LM8wQbTVO98sAaBGa3c1970sxnLaqcQPPpqIhpfKceQzWh+pamK
qkHz0xy1J3es27AvyxfLg6YQqB5ep8x5NNT5nRnd7Os1UYIJ07UPhp5iFsOdXwrNxIAfqVuMaFA3
nFzyague7CjvtLCvuHPjDezOydMhAvFfeSLJMjaM3vt9qrMyTBVcZEZDcRMrKGEhU5w4sowWZPa5
BsSPMHe5U0Udm9HDdZofiuHdqM34i3W4Tbnoj2rHD/VY4O7OyQMGBhepeQb5bOwgnzCFQoFLbPwG
LrADNbkW6Eh3D6wze38Ek5I/tAR8QYb5iyT6AzilveOYQ4fB5sNjN+IDEM8gUcpT1O3blPl9Vsue
eptvvbMXy6rGQbjmZqmuiJMOVRHe6CBtw1CH6Fu/UWhkaXxvgp0hafNO87mLR2gNp3Q9s4pTOzuZ
eor/2xqPfU8OE2kC3OmfPTZQX2i27s96jtYJtCk8O/UCdGBPRTJ/sqEn4U8pL32WFA+pwSLN5qBF
wqh8Z+yY6z1UWa75rT7ETTLt7KaPjVmAYGeeoibrYgzndvFkes3RKoFrs0DxrBTObQuULspcZRUk
RNkT/JI4Z1r31I+Ksp+5DonZFuFgpg6cRWtrCWPx8rS7fDRj0hpyEi4AnEBzW6t3ZjNPVVu5AgN7
nYLhnjZu9PKnnfY7loMNAIQYktrRx3etqxoQc0fjbCnCqqvakVqWU8ZLT12Gy3Zq8W5TAhHINMjL
an/9Bb0x6wpT+r+Yu9GBXZPo4BXXz02f8BNNCjQiGc2R6dM9qyDhMqZ4F3Ze7wMQpfkOy15qbv9j
JDvsg2kPuGR4Fjo7l0XTUkvspPEMjiuwxA3XjK9e3ocOeCske7pRr7+0tKpWJazNM9HNw6mj850G
gi0X8XpQuwiFtTuFgvpNA5Fjk/QaUhhTjdw0e72+2R/P4/IL0IoFbQwe7try72cF4spwC+qYSE+n
fO/W4wFkzSmAh9eN/Jd1/rGyqt1q4AIe53oYgKacQ9wRz2XQ++WhjenDP6+/YEEA4kL5GPB7yMVd
Lmi2+oYIoxpOhTCOU788+B1fz9y3TpGgBLamOi6qL6sjoeRDmY1taaLUyQ76GHR4GIDc5me5azEX
3AfGGIxgHnnIH/NX6FDhAvbrB/Kc38mGxpazfhkLUD37E1Sd1fz+aNiThmfJeCqbn654G/5iDvPi
768OhKk1IvFGFcmqIDFRgAvNaiaDkCy7dW0Rq7Mwt2AXBOrWPBkG3blVXfs9R2ICbGMT0Ma9S1QU
UEjXiMiBTLGklPbxGFzu4MprEPX+fwnSTG4t69a2brlsDHhrzOJiF1cRWzh9bYsZ7vJvNrrqeVSC
LMYrYmdE9TN/zh75jcw3tle2kEJAv8v8gBbXR9fArqJE2HEnKIZjhTqu7j5dP+BbDmhjPteBpDMI
CNbzLmU7dDoGcbQTHb6pRrVrWC0p7G8t448F/NflsVbdyitxD4PHKS0Dc34sFS+wlffry/h4xy0A
7H8vA1DsSyNT2vUVMwxxmubifrDoT81B8Whu3tNSxiX+e0Z67e5QsdVUQ4WolbfG+4C/uMiSAfpt
k66+EQeFrJJMr11OP/dkeNQqAxNMNAt1vW2QIDdvhb6MECP37+1ftStQAdMqZMICzPrcLLJwJHqQ
W9UUzNSICB9/6SMPNTdtwoqhWNT32rz3hO0dk2l+bSdoeyFLvieqUgclslgnqV88Nn29vqEf/QLB
GEjBRTTXVKE3cLmhwkMZAHSu/DRq6jE1us+YOvx23cRHxwDoAsVv4IjA0wAUxqUJaBgkZQbpNOjg
FdB5/zZ3HNR+sjnxJS398LXg3Sp667C0lhroei9365aIEyRZ/KYzGn/u8r1F6lvMSd5g6OyVNMo/
3jx445nNVapMVZdyyPWKUzVPtwVK8IWTSCBLW1hED2hHDCei+YJrc9VAqDwMDPYENvDUCs1PVRqS
iO6ACfbZU+8EzU52PX/8XFjUmcHVoszWK1DBpthIA1P2GVD42WMqZE3prS7khZmV46XlWLh4eYpT
6d+ICFXTUcQPxrcyGPwx0ALyzklo72mc3EM36LpDbu6pg+EvAOCh5wEoxKVHOigFcjJiT7sI3LWN
X+O6hLY49Pz8jvs0zI5SwfatwLXQabgqsgDHWOPpDK4SdEBg0nseixizxB66d695rEBxuENt0QJK
qB9D+0YJZR3yj0ccT0o8roCWXGYI1xJMZiG0rknxQRu21yf0ESQuurm0s7+/ujXzHmKerKrECQC6
MBNQmHNOOT0AnRlKvtumJUyuarqt4ZWzRmMkilZoTZoL6AzrQRZoezFCeAkSgWY4BzPYnwLtjjx3
32Q7KLO7WqEFKS5rUGBXz38a/auex6XzrssGMz5+J4zcgDwIvJp4MGJK99IrMd5ZC8y981NCZzBj
Vrdu1saSHfwYJS9trFI4rbRnlOgnvvB3vk7lvGO1vp96EgNG8cx7PNgwhXwq0ykubG7tOoKBlnI2
A2EV3wCrfWpaVDaqJkPpRcl2HDhcSZon24RVmjdwBp3GVuN4bw13HuvuzaVWfX0Xth7mi8zkIpqK
g7F+gOijUrM+weuxmYBpVMcvZeXcM3Rv1GS6TQWV1AE2uvkoBOiQPVEBa12w0Zcf1qEAdTimxaG9
TL7mP0AsY4XEDtTGN/0xsgKN7mrXN6VhbmsvIfDnQUISySUk2C7tJqVb8QKDKyfVjD22H97MYxOn
EZDznu9oj/QlDfS97PqQGV1dH7Shw6RoGcfQsA7uFKU+8RTdz+tfcLkcLi/7ZUf/rGx1eSgmqSao
xUNMY9cftL0XidgGtb1M0mLjQQA7GJECO5+2TKit7DDFrik1M6SbR8d3XZRTAmhNVCHGhU8QJXVD
CyDBQL9pP8sI3z7ewkvxCKySyD0t8M6tfIY6alIzAjIO4QQtImlKn0Z0WK9v48e4thj5U6FaHTZo
0GjVPOIlro36ziT80AgQ6jjlvtelLIdbCwKfBMgpNZRs9HXJyMYFoWgEnLyK1fnamPkCpeiml9xF
21Y8zMhri9Dq75v/rFhSeGiw8kzBUTPtiE7LEXMXLRAo9F3fus2CCeaF/mNpOQdnllo6Kf8SVJ8U
JQ2NClmKrjTisaGtEzFztMO6qyKoEIDxPXfNQ4NBQhAzM1MWXfSNs4CcAlkFniqLzuLlD0n0Gb15
M4WMl9PeFEYbQVYbsBKGngxFtyxSq7I/wJ1ooOUaRJV1dwidTGsPdeN63yS7snEwsev4zvBcTJqs
p0xomiZ5VTYYlesBtaLlswpNCpshzqXZpymr9q5yJG4VoOfsC/1n19S+29oYkaxqFJNZiEFp0NjX
UT4xP0+qx+s/b8PfL37dKjYZougVvrxEhCjQdMhQQK7DFsIHNpdctBt+eGFp9VHSDJMMHjrvp6mD
/uQwheqsBbkmI4DfuMnwzU1XxygMkqL1YEgxeGg6/daGtyE1MDLHH3rAgxKGkY32ZAK5cH0DN9IH
JHoGHj2Y0NAweHPpa4pXFBUI+zGhIeznzDnWDvhvjN6veRsugwL2P5dccy8MLs5/dspY16LFrgFa
PnLj0dTYU8kryQHa2sOFz2mR21vYIFZB0MjBeiCARTrpgxOU1jvgKOhVAAQjnjK0T69v4JYHnhtb
RQ3Dqb1OJxi2LPlXDXApxWShaT/NRMYTveWA54aWfz/bOMSfDO3VFmQPAEek1jOmAYA5kj26ZXu3
LPfMCtjbM1EyjB1gwMsooTejvMxtEo5AROZg67q+dxuZBQDYuDoQVpb4snI+UKSNTTnZ1qkun7v2
lRlv1//+5pad/f2Vr3GwKeSNim8jVD3MVdAY15+EIisrbR4hC+UQXO7QWVsTTzmiM6zZoNZJ4K03
zjGAa0dnfmBmHdc1hIOaNLy+rM1vdGZw5XJ9N89al4GNzh1YwMGP5qHXqAnFX2JuYtX/PIFHkwLD
jB7W6ICc4NIleG8AbDgpxknT2a2auQfSydivttpPS+8J2buKnOwD7afDgaGYxsYGv1CZ3AKbpfnC
bb7qkwrsSjPu1aYBFJZrDS4W/qBb6l+EDGcZpUDrycUI/WqNdmuJTMWzCFqgbkRNErvAbmYTmHkn
92hS7/jPv+C5ufUXbJrSnnSK5eY1iJLy+ra0mj01q6jKK/Tu3f4vVNYgtQpVUIzh4ah9qEnXZBZD
R/MJlXARKT6NgC3xMAKrx/3Oe//n7HYY5wVRCgrgwBh/IL6a3JJRa0zNU9Epp0n5RcZWcvNvnLpz
C+uRZSspmcWUwjw51XvGUfFJCU7eiGGbA/N8VrfR9U+2EatAnKGioLpQe38YZXQm8HtVCjoJXkd2
qqXsa0vsr5vYuEpgAnRQeMhi2lVbzv157LVHAFwzLGlWHvXhSzf3Ae0ea6DGrtvZXsofO8vWntkx
kUkaaYn2RDofLPBAttZfvMcvVrJKlrgrQNBTYrOaBnAuRCU08H0rhYSYrcRe40i+ze+O6er1iOlx
B3VtA7qxGKm9XNHQ9tCcAOPICXPCc6yFEKECb58N/noa9BE5sSedBmCvl/BhbNwvF2ZX94swBsEr
ZTBOgInf1Oiba7zfVWl+uP69ZGZWwanQFJzrElj9nr319dskPF9TJL639TC+WMsqJAmN5IIoMKLu
1KP31t0Pz9pNEpov6hsGZU8dOqreQVaG29C6W8b+/3y4ZennruhV1KA5wNbqEU3qgNfBWPnGZyB/
nKf0Nj1AV+tQ3fODuacPYu8c7CcI4lg/ru/v5rnD7DlGwhBSPnAW9sI2WrUDLnAAtJyP70bxbAuQ
pX+9bmbj2oaS4B8zq2NnefNM0xmDgnmrvrpU+WQCndwlxd6GzI6TZRLn3DrlC8MuwDwoy0NN8HJr
Z2gMK0aOwSOnf5kSaENKlrO1a+d/f5UpYrjAVGwVY24TsmxA9gIr4UEKFlhoU0fXd27rAJybWgVG
nbmZ6YnaPDEqQp19KTTQAcyyrq1sQavvk7YVEEg9aHREpj3U/WuVlZjUmd8mXXLWZF9mFR3rfhIC
8N3xZBbA/Wmmj4GE6xsmWcqamMTonKoUi2Cs8D7jjvRHz9yr2Dt4Xnjd0pZTn32aNQ8bPk1aVgwT
gjqApKWWf+oILuPSBCCYdPdKJYUsSDbPW8VcnraW2Wm4vNr2uwmO12p+ub4i2d6tom1VNQCr5qN+
amh+n5tWYDbGndY08WQQ2Wtr07GhcA7+CdSS8b+XZxQ0qmY1KpgKY9qtaQqfaXcz/Ys4oCOpthal
KRDJrO7Ggni0SGkGwrHaoygg9c/UtCWxYOujgIUUVQvUz5DYrg5oC+3HhGt4kTBFPWqd91jUmiRl
Xk7f+ooHbZppYuoKD8Z1ONOzMvcyhOqTGLUHsELvURgkgUcsJbSm+TtWGRZGRf8i8qBcDPrI399n
TVxcopKg1wXKI5oFcrYJ1F9uGRQydsGtQ2TADFRmwVCKgbxLNxiyjNlGyZH4Oc5jMuJ+B0G7GSvA
w0XJsAisJpokB9zyPAMlcAie27oFsYVLkzYF8o0WeA6MMybKcuc0DOZ3ImuAbZ0leB1GyEE8hzH1
le+JljheXuHpiMwNpKpVoFkgWSNVPDoSRojN9aA8srRlFk7V5d/PEgkFCT/ywgQ5ElEOSqXc5QkG
Haapk0TW30n42g8xb6+htgSkGxgoLw21PcU91zvAffVDCUS2FZuq+1Co7TeLwEdQkdobuvLVZWUk
XP4rNb195mV5KGh+YCS3oyHHgK7DxC6bFKDTrgevjYMIFCVajUg0QIa7Lh/abpajGoUcw6qBJXb7
6Zi5GMi6bmTjKF4YWb762V5rvPIGfcpHiGSg3oXCv+UJP+8/O+J1BPDPwpjJdYMbHxfVcA0MC+7C
KW2u9rwu3T6pJoIhbeNdgUY4HuWhkjxdN7JxCC+MLFt7tqqh9zAPIHCxOELzC/25GPiO18peG8Ek
M0lSANmKVu6K2RCLApsJnU+T7MEfETT6gzXLOJU2jt/FklYfap5yVOY1zMUW7i5LQEmRpoc5zwKi
ywiNNv3u7AutLgDS2UxtAJI4oSL+7jHMM/RN9s/VRHHczowsfnn2hYAtF6nHl5sZKHRDezKsKaSD
JJAssXZ1vi+MrGOxmlhQCAPHYVa5ewhO+0UDYijNCtLmiXt3bgp5Dze47noSb/itS3+2MIqim0Kh
B3/qW/bN8zgoQ0B9OOsyEW2JP6zrrYpBKFp2mFtrgWkjkDoQoH9yrHckBeH1FUkOk6Vffqq6oWNX
TTpWlLc7oeIZZ/zooEhReZ8sIrElW9UqOpS5MluVgbJJStL9UI9W2FWtCCpS3nSYH7u+sI3x78UJ
IaYAojIw86ybc2rVABSQ2eqp0sbYMktIsJCJPWIkVA3aJFFjwnIWlIy9CC+7o90AcUoFcNqiwkga
dzBB2IrkSz0vDOqW92D1rDqyiRWxnekSV96qqp7/VncF4BS2brNOzbST4NrO43o4th0Y/Xh504Ko
P3DA7RYItSYR95z9IEQqiXLbUeE/e7VueRNt1kfTZtqpMTngYARzoqCR/6vL4Y+RlatNBSa1eDZp
p5LFNiCcRjthkv79+mffPqF/jKx8rHBIhUiaa6dCzzBlT+8qs3hiGn27bmYDQwfvAmEmOn/IptX1
jnUq2nCTCwzdIlpgRtPPpRYSuocu7m6VIzuWcfY4QQY4lLNqbBXRQKWNqQToZ6BrtpaLnfPS7oyy
XnCJiyBkFijKTc52S5F4jCCP8c2YdlYdy2pAm1t7ZnYV1TMw8uCAqEAnig4jbllxp7HmVdVlmdum
M57ZWQX2TE+BG6waQASrKO/6QJjz34Rx20MxzsIYGGARl0GPDF3tsnmGham7B6K5GvMdaAMkVrbW
ATUJoMsBAkKuu0odELIxv41CyKntis/m2P+au3Z33Q23TUC0AqA8kNSun4wMnE9DlQF523bfefm1
R2v/uoFNPwelFMZgUK+FRs16Ebym4HeEn9t30CYU0RzynacF4w250568u+SBnvp7+6b/qZxkGgib
Efzc9iorgpYTTZmnQQJ0SvejDoFizIHvMXl8qmoT1BMUgk783oGupsjbY8bU3dAkB+KgGg9NPLtL
bsCZFRWoXPpuo1o+rZH3X9+frSvNcdBuw7sTkBdr9RMVVajTbCvDqeFuoFItcIzyxaudALOC8XVT
Ww8aPNj/2FqlbgkmI6GW5g049tXB/qWUQbdLI/Ud+hnJbXvLb/kPHdsE2K4iMb118s8tr06+pXOv
zA0BSEWx6z0zdNLUJ2DTlixQZmZ18G08iGpmYDPbCEVKzHQ+kSgLoS4bDl/V2zRogjSU4bC2yunn
u2qvrt5qJGYOThpAdN/GmN5n7/OhCL3Sd2/1h/pWC0DbJ57FfpDcU5snFyUEG1IYnumsn/VAfM21
KlpxGkAMe5NbPDDNXlaK2WBHdIF3thbqIBWesw50raPbijcgPghM8wcQkoiLMHuG9te+9wfmW3lA
sbvOr+mwoL1ZHcuwdNvxA0hv1C+Av0bL5zLUQjG74dAzAn53l6CBdT8c1Lv8AXMC2Wf7eQ7aMjAi
FoAU56f3Y5JExw1+bSwfMzeoAYDx70MrleGFoDPz9/KXVmrn00fEB0wUgRLym5RLf1nK+kGyaMSA
0RJPX0zYXS4VTRkMGCeI99YDME7mIztAnGxnviShpfrlnf0j/4QeLuZzwob65EF/khyfJbX5YB9E
tcBoWCABXs8ZgYJaCM+DJw+YuAOQ5pUv6kksMibfCNijd0IAvW5Sv27SWQ8epSbRBbWBzs6BbQXr
HDTZ4iqcb6obkFxM/nD0MMJVp0G9W8D2alyHxZeyX9RsJXftxlwBPvV/Fv9B+WJSJkxYicXPFqSv
EUMeYg+xvH9JJ5Th9M0ywuuL3zrBoD/G0YWLGQARX37uVKDMWuX43JwZvmbuLVeWcC1hdf1Bzy2s
LheL5q2TtIDAUlDgtNZtVzzPIgXjUxmI5BHT4NcXtLmH5/ZWF0w3DYqmTLjrRQCNxBBKrqETDHse
63EZF6+yW2XzeJ7bW10rfGK5UXrYwSWPXbqK82crsv3Ed/fTXqZcvmzWtc1cBaIx4a5KRixuZv2h
Hx3MY5TgYOmOExGSYyHxjHWVgNQkGfmA76aMN0P+VuTfr38o2d9fBZqWDt7oWTjoeksjG0p4UdHp
+f/m3h8KA2ykORLO4eQ6tW+I7+hcSM6sbBlLcDkrplRdlXfdMpczWdPXXKk/qRAEkXyKrZTizMXW
RACMFpiyaxGgwAiteS96K3wdlK/Xv8fWlMHChP7vULCmAJ466hB1giO7d9Mnsocj78uABMlze9D9
4VU+V7ScxCvOvE47034EJ5eBJ5KbT8VLrqVAxo/VA3GqL20LYnmr0hMJDbDk/KyH/JoJ8yuaja8F
FcavAKneZ2od1rl+yEYZL+u2KTxs0Y2wMYyziqz9YE9p1sEUY5afJhlo6yBEaXFo2Uum1GWWln8/
c8HeI/pIlvvLzZuDzt1vE5tfXbM+2n0mqUdte+KfRa2Cq2FkTsEXH1FsusPY1newqT0RS3u77oub
KwKkFs095AHgibhckZZCxgNkgDhUYOdzwFUokiyeQZnUz/Tpuqnt+H1maxW/HdCUcWdJr9RjZgYl
3gRREnpfx2AKodk73Uj1UpaI8MHtzwyuY3jLmJ6CswwZjnkcb8tH6x4l/4OyA+/W/8GeZC9/Z9dn
3qG5pB+1FtN1hfeKUseuKcuDUdv7rv58fSe3jvP5+2rl8Fbfe525XBi5Ae4bEGsR6zvtq1BrvV2i
yoDQsofkOlHlkO1xiiVXan+R+/beBW3VIwgwI20R3dQCUMp9YTSETHEom1BaPGL9Ac8WauuX3lm4
TVOBsV3FpZK/FrMxhEpmQ0CeedNeydJX3An0S++27u76Bm+66rnh1V0DVqBCz0tcmV0EBSk3BGA+
UIIuRGbDI30vnV7aOu3n9pa778x1HAHVSs/DF0X1VkRQi3h0Sp+8mgfkxQEoYl6wt4ov297NDA4v
LehkmKbjfqhKqt5UZC6hoDjPMLKcQssLBQLMCXxqD8OjAJ/kjSoBLWwWI89Nrj6pCfF2vRkw0Tca
eMzpbNpRo9prSgNRPITvzECmOma7zMwDrnISNJN30uz+O6SwgIqvOQaSGkkM3LyPwY3jQZ4XzzEg
Wy93PzMJFXWVqCfruTqMB/WVRK1zy7/PiEza3fCznkOd/UU242KmWQMmGjRHawBCMrUq4NbtcAIT
6uto6uh4LexWEj9eqhHrA4R39FJQhB2gUS5X5hl1iiEi+DGYP30PCmJZ4YXcuMWwfZAP2F0v9lTu
q+KTxPBWsnZueHVTlklXTGiXDycW88iIgUe9ARNjeecE6UncWq+Y5MHM4XWjWw/qc5uru2yYcISG
xF6IcazY2A97etD+L4d1cdFrm7q6x0wvqUhX/A4OIireyaOLd095mA7DaxrKWoibznm+qpVzdk7J
KreDtfnB3qmB+wkCTqET1bfWLytgeBvLosJWLPpj0PzwSLc5bU3cLxAfWAQPqi+2RnYpVSTI/M1i
wLmd1bMEvBv9WC8LAykx8w1f+TE9slsnzsNyl3+2FVQp6zsbOFHXz/bDrn6ujmncSJ4tssWuwlFt
aQlvBX6Eq9yPaFMAQuWDGlFiZSszOF/q6jopO6tLe/C8nrwU7Ka8BgnoY81udNm0w/VTB+b4y+Pe
K7bVVAJJY+qpPu0wo5L+vH7GNluP50tZRRTw7VEkval6yjquBXjlaLGW8/5T5bT4iLop9mPX5JHS
kL0JVL3Pilwa1bbyuvPfsAouvVpZXFkSEnV6UO17o2v9tgX+CM38vvg0iO+dA+7QPPU16gS5SXyD
yerAW5nJ+U9YxRpVbUvadbiwQQhdQlANzWFfDGowVBjsg7xkC3Ueyc7LXHUVdlINQm6QXVpykmQH
gfeOhuLLwngkYq77+m3+CBLpivrS5ETmvasIxPpM0EFN4L3P7g4SufSmeSgesgfySHfloXtRRjTm
fX4jLfhIVvzbF8+yoq53Oo1kuESG2D3Ot9oLHgwnctcfvR3kPJ/ZTyFleJKE2w8KbxZ0GBQoDA6/
G7XFd2tPH8kdCWx/CvvH2Ua8lZXtNlOiM1/6nYyeLRPcm3bt1r/vk/TJDPpTecwelmxThN0L+D0h
QiQLvrKdXQWkFCJLSb9clYYG+j97rpDhDAaIs6GTIPFbiff83vCz1fVDXVRQwEUKMprhiE7JOH4j
vY76L/+rlOrfyQ54FS+jn9doaINDNOI0g6Bhsr7ZpSxRlG3bKvCgcWBmbYMvpX+B9kRzMMI2SA7G
vfvseqhDMr+Bf8hCzeb769w/VrGmmxthKOrvg5+Cdgo9mfyB52HyMh514kMEPVCsIIMaF2ICpKz+
x11dhR3CCP0XWxNjaTCSl7b4ej2wyTZ1FV7ABjXaTesMJ8wV7RS3CgtM5I+FbBuXXfrvWZu5fp2n
RaNiSKRTTyWYdYyRgZF2xzgNe24+k0nW6JUsas1bNGc60yeuI4xYP1iDUSU38wdQB13fOlno+D2G
c3a4Urxq5nIJHdmtieRQjbIgf2Z78PiG2RP4RKNUmh7K3PF3Xndmc6RZnQwL08YycGiCwzVkIKQ3
/ex58Jfn6tI8mrN9MsRpLHNG2UdcJTitklfJvKTelrdP3QHEYXboJM8jHm2aTBFEdhWsn2hmb3tt
CxQ/rp/6vnsq4mGvgBBjBzG+G/MmDRFl/qbrcHbU9VWAAT4R0HCOYKlzUCMnrW8d7W+JNJeQeecq
otTMgk62izqmjvHvKgXHDVBrXinr922WUc6Xs4odzmy2uT5bONrUeNH13Ab0vZ92g+19b722CROo
MjrMuElm473XM5Dzldqu4I2Eg1aSFq9FYk21KTUcx+FERPuAOeo9ZIQOkpMo8cz12Krdza3FGndY
JhWLwxgOL3jzqn69s6I2nLoI6hVxc8wi/tl4uW5a8jHXM5ITb6yinYHzGOgUcdV+we3+ZDPydN3M
Fo0KlOb/c70a+uX1CjYJSiob536Ipwj5Z3p0AbaYYiNqXWnSufnJwJMBNh/X1px1zTGntC50wNFP
BKUf716dJa9P2d9fLcZKbW9ylp6Yp+DK7L/M5ii5N7dj89kSVjlWY6nc03OYWJiPBFi1Wz+Pm96H
+MztCEbb2fTpg/eu/gURh7FQjPx765aln8XneqxGgDPBg9zkSsSzNLIGbSfxheXgfrhMNZACg5QL
QKb1ibKn3J0GXs4nt0x83Y3rMb+FANHtMPV3faN85z2QlK5zmywE7BhEaaCWSF1AwZQ6HmoXQmZE
CcexAz+8Kvtty6e78tvWJzGfNNJAFGk+2cR7VvW3NjVRviA3orX31jwcyhliHxk0bridHHr9E7Wt
ULI9mznvn+1ZH8kEYgYVzZMZnQ73CDrjKI993JHEt5+HyIiaHch9Tq6ktLoZgc6Mrl1aaHrlFCaH
EllxJKV5IyAZ5JfUetfb7NXN5v31VW4fof/4wHpgZjLduhEq6kRuVR543R3r1pAAnTdD29mSVq48
QX9EUZamMoHKDx+e5h6Tw9pflWLPrCy/4uzAqLPJ8AIj88npxn3Zd7tOFm3+Syz4s1ere70HAcHM
MlyE+q45tPfqnbFHbQvqOiEP1TCHuNlrsfuf3XDxmLOF9ZMLFWOLzaeWIjvszSPmxu7MpPnakxy9
2OaIuasTN9qgdorAEOmT21aPc62/NykJiYYSsSqV5padzlVKYJnEdpkAkZm5W7A/EDtpIggqBN2B
7Uw3/qti5tm3XT0u3Lyy2jnPZ0B3uZ/Z/b5T7mqtiq8fBcl5N1egQE7yQsmZOpwso3hvzOmglPlz
b2SPfd5JjoTk1K0hvArFxKqZYv9IC82ArAmnXPIek1lYxRFDgfxPV+DQif9H2pd114kD3f4i1hJC
SPDKcEYPx0M7cV5YcQZmBIhJ/Pq7T+7QNj73sDpfP/RLEpclFaVS1a69E7XnUx32xj/Xt2vNwuJm
NK2kkQlIFk6l5TwN83ib5dH/LDixReQQpuv0IkVwSiFNUTXbDOoj1xdxEW4Myqv/ewcuAV0VNROa
xnQ+QZruhak+81xX1uFAhr1jzFupmrd+Bi1VO0NhCCrsYO87ohAZxJimisocmnEAFTnGpoyTzcCG
3WRzuoJXWNvoRdjhdhobcppwD6Fy6FcGGEEBAF9BKph/sBxXbly2iDN6NkCaDxoasM2nEC4U8quZ
Nw/SSHd1NO4Mke6rMv5B+2L2DA59lsoFRF8a0dGW6mtJmw2f8jtBrMNIcFkS9m2YitAosj0+2KAt
5z0thC+bHFRVPUSciPulStM7DiBrUCp939vD5CUtKJZ5MUCdxqKJzwi0RDIn7qCh4xx40vyqoZvD
8+arAX5NR5Y7VBgeFIkD12l634EwzI07W48RBk69xoC8+TjMWytKu7C21eyzpETGq4q9McqNGXWj
l6QSoxvojIe2iLhnJqUIO1AFA5B9mOb2Cewot5wnIcY0TU+WPPEgFboZ02wDoZobHmG0csjKR9O1
T0mMboccsyOB3o5Z8DuA2HdimCH4ru+NOM09o+ZPaqxeoVSPRJLyW7vJXjoIv3mlO/Z+X0MuFURR
AVXxTlvRq4rmL103frWV4+vWuGXZeHCc5Bsm+W6kCZFAnuQvhZqKoCyM3GtFGw7mtLMHgSnoQe+T
Eg1+W9+SCBrpo3lwSvPogrfGa2Lz+zhHaUBjFpKsPxR5GpJcHaiLjGpm+qkhE/fQ7/g+t+WtWUH9
SKhx6zTsqSSjDy3qvcXki4v52oo5D7MwoDoIoJAH5O3XjNFfpds/cihjRuV4P7bWZkpmCBhOYAqv
m01HIdmWqpMy8j3DE2dm1X1ijyB1Z8ehdQMMb4QzVYGjrMZTFCn2EJtgiBn5vk6ax+sRYCU7YYur
rC0xtGhgYh085ofGjPyujje2uQasW7tbFjdYr7GzrQK9aJnMYTGWYCNzfjZ5+h0DWMlKTFuJF0sk
IjGqBrM0uMckQ9fWYvtW1itZ6spylqOKklGRSIH7y3a+G819DPm53LGg/bNyx1yu3vwbnpeARF7m
jpEq0BOPQFQ0wDdvoz1EATfOV7YhKNTG92uF/PNJXAmDS4z+xFt3ABYNJYAIcPkBMnYzRi/6l6it
/MYF5ulg0LWC2J+y5SejcGsXlKKCO8v5+EJXRW62qJ6SQ7pzaZhQv7mNTuwVHCdoIaTPIB7wbLAH
62PpPrfNKojkjy7utd9gccnYIpkq0wYXQOlCTbIvLWhiAjruRs7vrGJQ6jtTuho2CuY9ZFT3FYT7
2qa6b+qyPeS2BalUcKN9UxU5RyYNcuWZQ4YMymRp1DlBXHbV14GPdWC2AIsUdaODHsoLibCi246y
uxnCj009dt6YitAZocMaxcLxS4BGdrMLQUDQwj1zlSVBWjGGaKifurm5y2T8kPHoOBaF5RMF+bW4
YH7NAMUfwD0RppV1pA2H+LpT95uMqiMz6re5Y4/K1q4vSgO6f3mLElZXPjsWAZYio+gTTfWwzSE0
BZWlaL4vU0E3mUs33LBu40mKu3Kq7zi4fD2hM7K5HpAuvgDf+cLiHu4qDF/l54mCzMbFYpvHLkne
iIvXYMxfIweKmtftXQwX7+wtAuAQW1lfp6h5we99WYI+lqxNml5+OZ01FQTgSWCcWOaK4DObVYwq
CjkYXuL3sZ+ordyeoWdqb7+MT7LyyBysNT0vxvZ3Zhf5I+TyxjifkNxxoQOFexaD3EFS0uD6Dl42
4zr8f9NoLPnGeVZJXbk9aJ0ZP0gII+rSfh55/Td5IP3XzCKlLyNoRuURuhEqaXzd3c/t2kIuVwfB
HgGaZQxIunxxTXWp7IxGINW02A9rAPhxFHvIjb6YRgSxeInkh33PuuEucxy4yRxe38eLnmiByhJj
dRaGDxeeP0FPrUn5gFtlmr6TudqDbm/l47p4VO9MLJy9pUpNWoMa3uD0F5Vg5oyIdRyn4p/rS1mz
s9hII7In1qoJz6/uphiHL1UnwjjPt9etrGzY8sVatTSdFXhvTgO/t+UX0dcrqcTFZQCPTTgokMBq
c/7zd7WHPIKQacsVTiRTfirtTe8mftyvZBMXl/HOyuLuyYYqTvscXBFzHftl8jTX7v9wHQvPyuNe
N9KU5JRDQIGNzCPm785YY+25nK28W8jCu4po6lqSgHMdQulkh2GaI4Y1t1YB7TN9U6N4GuhV1Ona
5i08zRYgf4WGMp5tXO9dTNcLXu+uu9l5/z/lBv8uy1kURqY6lRoXHWCAkMlUZJOzX4LU3rg6DLqy
luV8vWa6T13k+icnkbtxwIOTr3wxF5diE+BkHRese0vNRrx+0EJy8V2KESTprCjvGbSqweDNjS0k
QOqVu/WiuTMjKXdQq3D/3Ivvvh+oFquGqmIAC9/sZSQKBThQm/KYkZXn+8Wde2do8QnVXUHNCRIe
JzJEhUf68W3+q7mJP/Sq/2cxi4/IIkkVZWUJ0BiIMfJy09Bfqda+mfy+7m5ra1l8RcAzZ2l6Li5a
WmqftUUYS4yh/4URh8EHOK6DT0OyI17r3CxrciqSO4vdduZfHT2oIgTG9IEQXqb04AOfal1ocopJ
E6auEZLC+UGt+YWY8eZv1vKvqcXhJ11ST2kCNF+qohvRAX+R/tW9+W41i7NPWcSzicDEJJSHMQJv
qn+Oxdow+MXr5p2VxcnP4Iujg4QVMrKgVU89xmb7NargNSOLgGloJ86bzOkxwjneibh5aIlG3t87
P6+fysVkCkh0B9SBIFcDe9zHy9PmfGpmDU0Ccuj2+UMS/LC32Q5a3pu1KeTzviwD9HtLCwfgnUpy
iFH2J6HdZzczXS82xnvd2s8ks4Ihbn+3efV2fXkX36zvjS5cwol1SSYD0kbOtzEkoTiiG7Ilr+0R
+uhB6HixXxyKP8tFc/RvUGJnMSEEcTCpgQD9496OusqIORVgiVBJmNROaE1sJXZfBMm+t7HIt9Mm
tvtCwlHsFjQP3W2MQpRB3qYqDVz+pDN0XNKzts/z9Y29FP4gGol0y8LwOuiKPi7NTjFPnxoJIE4g
VZ8b7s3lX9zn7y0s3EUOnECYw0BB2ZIhZUCBRuVXUc8hIkm+knmdf9Yn1wRzL4bTsZdiWVUGmB+C
Uhy2qvgb7YH1mX5MPbA35hoL3WVDHMUTk58HMhZPTJ1ZXZyaqBQJ+wdISANQxnsNCo013Vw/n0vx
A9kwKGRMCHOwJTlKnHSDRrkWWsyQCqoxml1D6HZamxw8fz2f9u2dlcUZ5YlRxpPZ9SdmDP4cvxTE
hZT5BHEwBex5suLrmBJasbf4mnVT1LahsCqnSKCoORUvBoteQGEYokyeem0qWm92QILKiDx2EYDS
2ZxukURBmQzqtHU93IK7rIIMRXJfSyMJsXnBaInHQRn3o9E/tb2zc3MMCnXsNDHUXnprU+uwJe1B
V1XigcnzLOb8iBQtoFH8bRyKA+v549CaQTx3L9bQhTEqIiUmt4WB6rQ529xLmn6n8zisEGcDUxUA
IXHrdhyjeyemh1wP4z5PhzBKmpCaoKCvZj82hh3IlO7siuzsWm4SoL2DJKl/mWb5UkTuNo/qMKMi
aAdj9JWbnMa4kF42iE2fdAdwc9q+I8qbqTJ+aF0/OKMxeE7WWD4Y76g3lm63QUa+LSb51Slk4xWl
5Q99fEs0UCrAVewbqDx6RtMMWzdLpqBwMPDnts+Jdu5KJ9slbQk9U72HjoTEPzbR82khJKQs8b20
m96DPPe9HCzhTU69j4G59FDTNz3u8sY3BKAiGQF7QNU9DyxGPTtPH+NpnreFEtqLR5mHrM5uu7zb
ji4H8nSMv2Z6vh3sZJc65ZOu6F1hELWvU/th1umdyooDBEZ+znbe+SROv2TcvW2qFGDxMQ5BJHcY
a574eLoTgOnKN+XmjymI5UDGGt/odA4lBeXIeVQaPQ90CwtHB4OZFuEQIdrUxQQu+FZsHED8A7sw
f2VpkaD65x6k3UPOlZVQLirpK4oeuRc5RuZ3bn2i7jwds4aCz018T7v4ZKXsiNHNHeYm2u1YqyCW
GYhksmRr1WKrbf6qqaKYbRg0ujzGsamn12TOCniQnW5im4aFYf+yWg48j5T3oKI6WEp9L0e+q+lA
PO3OmUdVPnoTmlLeMGb3FZtfh7G4zSCHkbk6xp8kk1eK5kHFNjodXVaECUhpK6WZJx3nrdNYaxW7
4J4zdDj3VpijOp8i4fV0X9xUQ9r6blE9CRXft+X4GKn2GHWF9rIJtAXKAOIVpLB+6xSPlA5faKRt
jyXC8LsIzZ08Ux4djBBwi9uxnp4tI+29shp+jWhL0mL+bvB5C3KUyu9Ss92NrbwfbVTjLD1uaGk7
AfTdcJ5FNW5yCnRNSnNQ5ktFdpEV3YB/HtPFDr64GjpiXLF+o920DSQaVBsnnxO/pb3wcrPcQ48E
CNLC7DdA61aBazbfUU/d1BV/qFPlj8o8ZAndVxm7j1LrBypR4HWK5S8zBuCuLV4cQ36vE1FuBwFV
Kgqlco821e+565QftZPr6SL7xyHkt5GlezWxTZXx8mWK6NZk6NCKFv07y0UkmafeT/R4a/dK+ray
QCRU4wApQYunknOyzVvXp9m4b1X6VFmYuXUnx5+r8a6TGTg5tbuHbPq2TOmAFRevU8MfDAHOimp8
w1BDYMxVUPUoyxuDClqHttAz18prFJB7zpQfp1EfoyZWPkmrkx3lRWgRB9VlSBDEvBv9aU6Pc5cf
hj7LPXBVgS67y3aiENUuTtm9nOb7HuUq1N4dvs9lfYPIkPuFHaWei1suHUBs0INmBxJymPuGCtVL
lIFHdErcx26AHhtvSOOVxMEm2um2o1AL5zx2EVOIfTDQcfASPX8HTKT1IfX5piR/kbXaR2SMPIw9
90EjyUOcz19ZZviNVYFMZ+DVTTTUsx+x6UeUsQjezQp/wuBVTpo6hLBSsUGNMg/rpn4dXDIfZwjE
eYRVm9R0DUzz4wUMSMuDjCaI6jZuHIou3s09VJcnEAo9Dq5o9oXR7vuZfIvsLvIJi/caAlleY6Hz
IIwGCtRdhE5ajAmd0bhJIvmrKjGMjszsdxkZQa7y0rO6otqA+rbyTKuywzyBGxl5dxs5tPN6R5L9
1HP0pB0jIFIcjVQ2uMq1Ndy0pYHwDJYxD838AIezQabWHwZ7/kpYFvtNE7fQV6tfSWVMftvWmTeL
1jpIxNRAsLL3JZBIPk2bgzk7DwYVz3FCmE/HqPTYONFjnjsaw0bo4GJwV97hOv1ObbWfu/oIdox/
rBRsFXWTviVp/9KzfPDFqF50BJUMCyiIvHTTQJ55x7oZep21kfu8ItsUr81TVis3wJwBZv6K9C5N
u37LdbvB6M+wb4zuYA/oy3AzLg+d4fzENn+xGwiAJLMxbJ15Kr65gPFvCifPN+ZQ/bSV+1gZtPJE
Y8XPdg1JvSIH1MiYrPvIoIealf+YhgHFq4ZtzpTVpZ90EBlIJvLLtsQxk3QjDAMul+O7bXrcdowY
byZPD4BqmWgOEdCbOgYUYXiy5RIaVk4zag8JY+63Y8S8wiabcuwOOu6UJ0myoW7xAOe7hXh8HlYs
+lXatPZznZ100hOPpo55gxpIFNS0+ilUe1eM5EG0tP01mE4ZRhCnNvW0rSEX41k92+Ap8W2oTeJn
3YS7RQBxYJXO5LWq3Nb8nLGW0Ls4u09oOu0do8nriP6tLrpdluEvo731QqWzmTK38YfCGYMeqEF/
LDMV9jqafEhhq/3YYuKjZGjyCzcJWzqBqzxLH+uasj3NxSEdGbSUIgMjL6h5y2jeCXP8iQY4GCPK
Q9Oh9Tkoa8f7qfHjArR2nQ0eTQMK1Wn+TWT1lrXxfZ/Gh8wZblFkeqVTBHTDaOUeRFYD3ldhYiJ/
oPYP1hj3oMne1RYmeVIMRsmsgqCc2yF/ao/QFP422NlrGo+jbyj3RicQkLDT4qYo+Emm9R4fUMBo
dwc+xSDq60BqOygg72MgZGHWu/Z6szWA8Yg3ppF2vsrNGzWTgKKz9wVXQ35bmqb2ILPgNxO7UZBM
saYOTKv2DRhN7iZ7OBIWfVXd/DhPeR1MJX7NtnqSxVxt4qoLtFvjXptEmBfzW5t1+JoHMCjMfXff
I8UTdbMlVQUWzln5bQINeMsw9mkZAbZigE6khxQRIkm+GcHdhMwp3abDgFnOST4b1L0B/iDyZJY8
5Fm2y00oOXbRIXanIHJdUNh2/tCmhZ+7yODsqNo3vf1Vd5AzcqvkSPL2yS35P5VTnubG+Ye1XWD0
1j3c7BDF7ABRCeIbbf8jjYYt2h9f6uQ8LC/zbVcD9sEN+1hAtRp7M9/jiQN/RykXV0buzZFZeIYy
nmMLAlimVXsY1+Seaopj1+p9DXglvpksUKg1Z3m6BVrki65z1IPL2B9TfizyxPQI1DMkCApCu43v
Smu4rUz1FLvNvanSIigYweiHcL721vQmh/grJMdGr6psP7dzgnawBLppso+1a740prsH7qVFqJU/
h7TZzgDk+J1d7B2zy6FCq5+QYzzVcnpBLfLZiZCYjfm9lZM7nahNmvAWkJr+puHQOzYi/mblSM4K
MF/oOr1JCR4S6UTDSshnWdFNzvVjrfKNdIs38JDe5ky5uPT4TVxH+GeAtsxutitT/p1rBCYIddWi
v+X5poIA5oTQK3j1MLX9EE5GtEcmXwHkM/0CeV4R4DkA5GKMBwkFNNWRHtJ/JLJZ/zq05VNtR1+q
stoLgAEQB7CxMgS5ygM3e3fLEQcimQWJSp7TBFgWJbZugvnRpmjgK2MIdjgS1LPciUYeRqQrHuEO
8n3L8kgtB8B63fs8JzdmN35vLI3eIXxtAgmiiRTAINOXXGXPMVG/sjHDzH0PCdwRKVEKWnKvqNgr
iQB9iu34B/KVIG+cn31dQGhz7ht8E82OF3UYF2Xn6RYp1mCRkNntY51kR8CToBpuBXaXAb5KSblS
Xb1cHHr3fF1W8vICt0ZvA+9SS7kbIFsXtLTg2HaI3BNhiINhWiq0ZmQ+Vg/oCFQgj9Sw/qmtcuvk
+mtRSORstNqXog7RMmQ+bmhIl7Rgi6JyMlaGSy5WDyDB8adyAIbGRVEQlXunjoa2P2V4ymRRvUFP
ypsz7RG1xhB7/lGfX/b/z9QSnlM3rEdg+6OlXD7mB3wZG31THNRKkefi2I4L8lbOicVAOLmoI9E4
oTk797yKzgqSzAD0rL7P0ipsCPlnauKT7u7S7KZr8Hzu4jKwB7BFXi+VXNxVHA5m8lAHBUEJtuJ9
+8OMDWWlDTlJ+sDE6KEfc1Mr5iuzWel/XCzKvLN0Lqq9s8RSSNVPRkZPdlLicRbjWYNHuVQrtZ//
z6b+u6LFplpqkuXApXky8AisZnTbMPxUFu5Pkz9n/VtMkn1bIGlM60PGtO8CcXd9SyGXfsl/3i11
URmaYV61swHacJDh30BKO0UULqfA0GLvVJT6xKBf5ko6tyDZQtTqyMPggHIijRMUEjSSdbO9BwRm
8upBPWcWkkldt1ZY8lrhveg8Ia5D3LZOq3utrTqoUfb3aDS1YW2RF9OubpLMSkOMDwq/ip0fiSG2
c6QeI2f80czjm+FYTw4idGDLxDqU8TD6RY2uITTMjgLK7HdxqwZoI2NyDMqYdw34jryc2vPOyTig
avJ3UunHaJylT6rpCTi5V6cEu0lpQ58kB35kmF/xNvmnrvJDbNTfrRqk6SAO2+VdvGVdqjfTmODe
Uknh0TzaToSCeUtlwZATv0f10Nfc9Wuun0RrbpSIkDolW5t1m0HpwAYeicvsB8rpr1mJ6fhMfhdz
u+9ie0czme/OL5NmEidazW9oin637XGAIqSF97Lr+sOY7x09A8Y5d4Gk/cZO8h+GAWhLo4gfZ8VN
hNQ3GxhQc1DKkMT52ozkALLrFxCOv0Y2e4TQOjSaQYLsFaiijbQMxEw2om/OMNUnuy9vUNAIywpE
AU5/aCtjO1rdE2HsV15iZNPFRI40w8phN6lZhS763l7aswdI8f5jyu5ZzA502mpmPI6u7nI/YY08
zWYvnwDwgjD0WJ+IRlusLJgM+4HuKmY/6j6v8NTicm8aQ+KP0/S147TbZqZ64by9iVygtKrR9a1G
dkFijTfdmKDUgTdwXyaHqZn2M8m/4RSKs7h6fZwo6PRbIcYgsRP7Hsl9fYtscACadEDtIKZFWFBQ
2l3/di5U1tGJYeDt5KhFoyvzMUgk3HA48Pzk5ObDVpTmrs7kCpThQsSDCYHPk3MbCvaLiCdSLpLK
5ahCx8RPI7EZQYSKwBhmfGWE4FJ74oOpRcgbpiSHVgEG5U28C0m0M+LZ61QLZ7x1wFDfSr9JHF8Y
a0PRF5cISgWCy+VMO7uoFFtoY7dF7aL+jagyF1YAwnwwhUx+OT1ePy/roimQ+OJixhUGet2PB0Yt
qCJ0EzrOGQD2bWMGuorenKQAMHNOU1Rz5Abw2W0hu9YDHtsOCylqP03xLB8wHOgh5ROeSqw7EoO2
AI/NaIMnrMK0xfRSg+DjRuja3jJkqTnqyJlobvC4QZkyn4H1nAqkepqhrDvNVgBgM0P1NN0lUZ+H
7mgFvNXJBr1lgOCtem0m/NPKOSYmz+ryFBvM4a8fV07MqrdQdwfPLHnl6VOHmoU0f9PEWEnUPn0S
H+2IBbQD7xg8XvozQWER+XCkn8UUrakeXVwLVMXBTkZxkmThMCB8m6F1g5FT7cp9YaNciQhnWkPx
bTRV/uW6z3we6DivyEIbCFqtaA4uIRcW7yLR1CDFqIMB5UuPH4bn9Ng8QKX4hCKUHZ753yyfHbv+
XuzXprUu7uc76+e9eJeHTDrtHJ3AuqoTL6HPkfivic5ieYvNbPo+E/WIGbQRwjcaD0rPzbfzQNfo
eS4uBOKU6NxhOBSB5uNCSEUBJOgw3dODvs/nM8r1FEJIK4d1btN+yIXPq3ln5fxbvNsu14w7Z87R
FYhudVhvpl20a/ZoLYEsZQ3XvbagRfC3RptYLcZ6ThEiI3FHVArafI2u/1MaelYeAwcfPAA3Llki
GF02zPUcgaI1N/V2quguLSblN22ig+s7d2E1FvBEMAXKb2Evm8TamZh2zfZMMVDcqrIKnGJNZuLz
BXNezDsbC18uuqhwZXu2QWq2LTOB/oyl8xvTmV8UI/eoJLS3M+fpqYuToKrylRvuQtz4YH/h6uNo
sllMsF8m+pGgvkCreDOZznMaVc/Xt3N1rYv3amHTqWC5OhNFf3XiBslc5efp7yQe9jQ55e4rlCiA
cJfhdbuX/AUYCvdPsHLBZf7R/yEIKTO3h1nUx3d80IfYYb+N2Vr5zi54CyO2RVHQAF07CAs/mpG2
rTU5R+B5tH7xZq59FrHov7vkByMLd5l6iSJbhGH/DFymxvSj6oyV/O2CQ8ACBw6VMYjRL0EfqrI5
ZiYxDmh1LUr/A3gkDT4ZXjqLfU9Xwa+Xd+1fc/Tjrtk6JTFqE8Ops/BqxrRt7iVuk6+80y+4ACOc
QOeNQe8RueNHKxlrnFFxhECS54GKv6RJ5Sl0ca472vmnLAItI5DDwrYB3P1JnzNHbduuXYlw7kJT
Mj0YuQxK1H21bMOmSlbces3awhVUy1v7PENxktVdV4IM0P2m8EzS6BzOIt5eX9qFY3IwCYok2mW4
qJbfEBrqsoVACkDQ1m8DM2eb2UAz4rqNC4fkQDyV/+GxcKED+vGQkNxUXWu08LyxuU3S4a1B4ETd
T69Rx1xczDtDC5/L57Z1eVJi52x2lNzeJYlYCQYX12K5cAVwxn4WIZFFkqNPCnglHUvQxdwWMvOM
5Nf1Dbu4DkQ1G+OuHLIYi/Sh127XzQXwqABciwci5zywRmRHK259cS2QWoJLQ3iBLedKnFwVotAA
wFv8RzElnlMqv5P/XF/LhbDjOOAlP4t+mZ/ZtWmhela1wIGhI1SqX3jfQXGQ+lX5dt3OpcU4CG8c
3LUgsV3iBWXZmsIt8HaMbOLZ7jOKul6LPsN1KxdOBkq21AV6ieJ9uvxcLAxspW2DCYg4RoUV7Cnb
GYO7K0YuLAVGONjIKYKO+MM+9S6vG8ee2SCu6E+cPatqOAAJ6YlkTWfm8lL+tbK4tIeKcd4ZMwB6
TnMqM2jbOL1+uL5dnyt+UNkiSIOxY8zmbPkGLdN8MnU7/e8JxDkAsdl9t7O3fJOdGUD++2Xw3tiy
NiycOU1MZ4QLyJcy6/0svY3NFTe74M4urgLqQKWMgrN48bSks0iiQqDUXaIbQycz4GT8U94xAmhQ
4yV9fQMvuQIlgmIHqU2RGn8MnfLcJE+F1Z1qYd61CejbG/OB5e1f7Bz8GQpyCDZA5S0iNEEfENdr
A7wcGHwFIgHLvIiubN0lh6MQ+4FL27ivl1xitQWBr3ZO+pPlvinL9Rz3L4KzC9AnHhH8rKK9PJyp
zFmllehOlfgtHses9s3yP1MLwaMtk1imeX6iQND644mM9SiFAM/PKYea2GDX/hnBcf3QL20Uwgvi
P8gaBfS5P5qQqrAnNOsRZPoBAChDhU4y/rpu40KScZ6XBbAaRVuHLmWHB6BNTdd11Qm6xJ6I8aTv
yFnBGnNWgGLNK1nGJTdGzHSRQZ8VRpe1Q/wmrW56oU6yBfVB8q3B+IgVVcH1NV3aN4gLn4skNqLm
ct9QVhpIPzN1GiYRcCg1Z0Bo/c9MLHKz3imGIu5MdWr5YwvEIVoaK720tUWcD+5d8LdKS826xCKA
d9yAJeRoNs0K8dfF00A2xiA6jSLZMr2YpAvSonRSpwqIA0+X6e2IBMGzhnFtJnHN0nmx7xYDHK4L
sCdRJ4e9SvI1E0dAD//mSPAwQwZjQh3dXWyYEAUHPqbFagoHBBBDWJdWeP3UL34s6JIibJ0x+8t6
IljfykkWUqGu32EKrRsgvzbPjwzU2Vs3zZ6rPFqphH/2AhBxgq8e/wMeGwX3jxuXWSoysgzMObXb
7FmjuIcp6rW5vstGoIiK+8WF2OZi57Kcx+2QRu0pbb8PndjHXbpShPi8cVgBAhhxIblqITJ/XEZS
AWQ7Dk4LOto8cFvLi5rfcnx2EQUia36+fkqfnQ3G2DnLhEI8BkcWyxlEO5aDtNuTBgqkJ8mOtyOi
jH66bubirr0zs8ibUov0ORCq7Qm4viMBtrki7d+c/jsTiyQDWNtOV4K2p0LNGxvIlEpkK5nZpc2i
pmCQ3vszsbw4GaQAKJpQs0X1KbT6/GdqFL6o0Hb675tFKUPmAl1VpE2LlYAeDwBy2renjDI/rY0A
+jAr0exzRkYJRj2EyfF9no0sfKyUBNU8hZVQFgoQDQ7C65oORRS9EgYunTyEKmAKZV205c97+i6a
VQJoLDuauxNFk9QXUgMZKsuVy//Scs73PvyY4i2zzJilBoxcs747cXqLLt5BIruUTO0Lc3P9aC55
gI0UxiVI0D8XNToQgcY1AMhAPfKwjp7iGqgW+Z8L7pQgakLzGVOjwl0WwlVmTb0zVd1JNDtAHAJ0
3QCuWeOHubyUf62cD+79wdiOAxBb0Z2QY6D8Iw+K3LlptZIkXzwZvGHwYeIWAK3KRyt1IxtDg6wF
k5V3KDeFfLrLgQc1qu9/cTDv7NCPduIuL40WWcaJ8mPCxc3g3s2Vu6JNdnHL3hlZfP96BuC15TBC
yH0NXPTADoU7rXz9F3dM4AKwMCnKnKW8Jp7fZdYVkToB3QhK2AHDjwbISrovI2231zft0k0D+BG0
zwQn+G9xOCyFYp0ZWcgwgaDLa/fW1NbvwXDu+7a7RQgNr5u7EAowwgSB2HO14fO7tkhaTHzMuJ+B
jMXIuM/Fmoz0hQMyGRhMsX1ndZxl5ExYYoPlLm9PSVcc7PJrS60boh+vL2NxQJxQ3P6on3IUZnBD
L6exEDrneRhA35QX1KNC+2Dr8l1kAuTHdUOL/fpk6PyLvPtCG9syRMnAQThFxg3POqB+/uPr/5OJ
xT3ArbYYlYvoDLzrg9b5c1L1z8YI5c/rS1kczCc7i/vf7nqMJzgaT/L/RdqVLUeOI8lfGet3zvI+
1nbmgVdeSil1lFTSC01VUoEneBMkv36d6t4pJoqW3FK/tFl1SooEEAACEeHuwAdRLcIDEN0m6UoI
wLMh/GUGUDlkTfGa4YMzXUDw1GJ9TsE75LYc+VVEi/9WvI9few9IHNUujmtEkXz198MmZLmB3daR
C5CVaeizVYrLOkMPlticokdauSM4jnWH3ozbZivulA2AbA2xtQ3IzZ2UOPWq2MXSzGqIRJFXQ7XF
5Ns/zIpKZhmBPwUCzJ6UKwdSs29a17xfXsAp5phl8/8c5cwMd1uIUZVVvVyMH6TE7SbZKJtw+/8Q
NFvaXJBxRjyKZN6vWVw1MLpeMcbxNAw3wMM4kg1AZeiqrjU4sgzUgJ0je2SvqyUsbTaUw0wwNSCL
AMWH82WMxNKKW8kYQMKl++hXBAlXt9JIt7RUyLPIaBZAIhwNkucmGB2ryCzU/mSBwZXFyqZv/LBZ
U7VcHAhedTKajtDKx+d0QVzQ5ilrhxP4ktGC990Y197zv47DxAwhPkAQhKyByR0ahoVSZScgY6RS
xY9N9mbQ6f7IU/eyzy1sLRjCPgbaGp0VYOg5nzAZpS90NqgjqNiqyAbDlubXL2gvhzoPUBnPAXEH
d7inL4jAAfgx3qObtd3N3ZBwe3wDLBfaOlBdR3fV+TdQwiZgIajoEYqVaOfTtr0BWsCx6W/UNPya
13QlLv/Yruf77NwgF8cMJBihrAqD6mZwgh+WT/aRI363NpKXuPTL2vgWlxJkFEhhIskk8Y0yYoyc
Yh6a9UkyyPtYASrHIA9i6isH86IZEHGhNoOkCCpA59NoFHmSAHY+nlK0kXekQ1v+bhiy395fmLuZ
Fe6+VKvBUoIGjIdxZ9lN8AAKDxu6Tped8kOB45cVmlnhvD/SgBcpapyEOjC6bjNUkZflqAFmYqA4
Gi0g0k1NwUmoUtskN7fI3u4aRXSGKPQtORBdQxoeWoLLII4q6R6I1s6py2Sj6eBZU5l8S2OhXNlJ
a/PPXb+xYrTRmGL+63hX0t4J0H6apCuB65oR7ngrcQAMoRY3J0ijbbqydxORAsaTeZcXYMWMyfWP
jWNRBGDkww2RvVMwWRZQuYfo7UrA8us9NPkSynyIjjULdb5zj1XzkQWJxcaTPI4RQrsI7+MITcRC
NdyMlrGS8vnIsv7qVD/NTYf6LIhAOBv10F3DoPZABgGJeJtSO/QLdOqzK7OzRTu7Z/Zag9KvlzoG
aamoLiCnKYp8jVkbFJOha3Q8mdY16dRTiFqQR6TsZGqjDR4KOw5BOWEB5355CRfiNOQdLVVD0lkS
ZWTSzofbymWj1SyfDna5siU/OYARwtUfwKFYOhXULsDI+okjCBTAJhKDYCsHc825yTzLQO9rIJjO
h2e1uBXQNW+tPAz4lp6P2wI1J1Q4NBG9qvzVK0M8QC8ZahCB0dx0LOrctiiPSWuOdmvI24CMN6oE
xsnQGm/kHICiy9P6kUvhvUjVkDoCNSXKXvzzR0R3LrACOAAJSAeM5A7oRN8ATl8bjWNvXlMKRUQC
IFcCIHASORluzuaUo0O6tYI3q+48Uwq9tI08kGo6qlLukQe02nTbiZmjDNUWKswr6YGlzayhKgjA
CL6vZnKOAHBvRcuUALSjUleAjHSedw5401aOpul84ydmbobbXho1jIqqeXMKkvKhCcU7IYoApIj7
6wpt+UAI6w4Yr9dKK0uDmy2Hwp1UZmamQGAjpAT21s2TyjHNH5K6hrqZvjs/trkVLkTBq2B6VQvD
KWPpHdobWzvI1qi610bCRSVQ4bAGHcx/J53prhrudWBl62qliLNsBN1CaDDUkFnn7o+WAZ8lZRQv
GdCB6JIPUKBthv7lPbI4W7pmodkBvRu/JNeFtukbuZyOAemWgq8l6lfOmaWLQ50Z4FytrkCqGxpI
33SgybZLg/a+ZaLtBVAh7ClLW0t5LJ3hc3vTrM5uDhlC1/XQSzjDy/RYKXfxiF4RBZlcMN+agGOM
yLia+dfLs7i4VLNBTpMwMxqNtASIEUbV4ErTrnTtqs1Xcm1r88id1wSwEK3QrOGkS9BeT0A9AsCR
gVOrRvnt8mgWTU2gNaTbdOjWcoeQlQkNDQiDKTPz8wqqRBVJj1KYxHYjgK/jsrXFuZtZ4xwkGy10
FRKE3FSLD2NPD32HPVvm7VoL5tqwOM/QSNdAzQczmIimq+jHtsx9hQGw5f69AXHOoDeJ2CPLW58s
Kn4xA1AlJPUr6ZuV221x587mjXOIsYFyqlCKw0mLgKoCljuy/E8MZMoBiOi0mPL7517dCZU6aEU5
nPp6HyvoCTd9WqzJsS6uyk8jKncpjLJYCQmbeBP0rdR+1WNIMdNTG66l95ftoAgKjzbA+8+tflQ1
ADuBJeUEQmu3K7wgdVgZu2K6Vq1aDOYQ7ygaUq4ojvHoHBQyVaDgIywMBMFTOwWS75aiY8kM0etp
syv2UN9DZVK+u7xaS/4wN8u9aSgY4UvZwACZQm1EN+Ww1re2tFPnFjh/EPXe+rMOk7S5w2T6hUls
O7A1EZjFN//MDv+iSfsuILFcNWCW03Y6qzobcAvwtaCDsTf002iF9xXy2XqOZGJI06OpBSGCt+FK
UOkaBd2S2yB9CrJSwIW1Xzp1hsEYE2SwBpCn3bFxU8mNE+QvGcCMl1dv2q181ILoH7EqwlSIanJz
20GlIcFDbjgp8uj20jVFltQyUhdQewlNKJeNLS7kLMrkQiS0HilJ03W4rlrFjsCdJEk3ZvqJO3Ee
Y8rnp4csFVajAI1xGtrXqHg15IeIrGSHFl1ekWTI2qk6kr3cnk6MRErUVB5ORR446Ni4iiP19vJU
SYsOMLMxfT672uWmlcc+RtAKpoXH7oocQKni9k/kqCAFNeBRuo3tYhOsHO5rVrnDPRPFdKxyWGWa
Dux+ZceNYieCDOkUsmJqcRJ1DT2cpjk183CTOOhgLRvEfDgZbQyJh673BVKttSAujgfYM/DwohKF
F+H5LHZUHFr0nsNI4pdK7JgQAB1ID96mtQ27OJyZpenz2XqlnTkGioDhaFn02JjhU2bKwWf2z8wG
N2WAagcCszJsVrPDw7KQ72UaXYlRV3mXvW952jQLxW8R1RS+ZwicaMBW6xiMCrWfJPqKrWCHfeaB
gWPFC3iq1I+3+kcjH9re0M/Hd28S8JsU4Oef/Lxzha9s02/HTfPY3gjumnMvvT6hRYkkNhCl4A/l
nDso+xYNkHCGCujRIi6hxGJ1dqxqvpqH96nZPwx6+Xp5Jqcl4c/XuU3udmRg1Cfgv8M5bgZ2RDJP
VN9JNKzM4pLz4SAC2Bx93ciJcqf4EKl9HooIZlpFdAeSgZn5/hPjQGkLbZ0TNoxvH+mISIieT7tV
eozA6ga6u9FYOVYX50pBp8Wk840F4tzb7Ggy5HKMUcSJy/J7QY2cTloDKy1e87qKCji4HJDs5jsI
ZZXA6SkmK609ussB1va6A3D1YLTLHBQ13CxclUPlWVH+dPOZUe54iIURPeul0p/kDdmmim3kdhA5
iSd4yGUODrhbqK04mZ8eiw3Y2eRDcVxLUCymxVDuR3O+jNDB4tNSpM0kKM2idTKSy21qQHKqqgTT
ZlbwiBDgrbLExKGy+jWk9Q1DVXDl9Fp00p/m+TTMRCGeBw2Wl1JhK0U7EPP7n3DSmQUuvigFsQPM
U+hPShY7SiU7bYh6/Up8sXQ2zmZR4eKLLhIlZgI4cWqKhz7V3FypXQaIYk0l9/JwlicMXWHoC55Y
P7jLKzQKIxXHvj+NitLaJIZAF5D/n1qVn0Y4x7Ro1faAuPSnQIbq25MprxyAi4EMuvL/MwpuV8eo
CbRUgudHj8k1PSlX+W2yzzbBVr0x7fzBeKQvw0HaXZ665UX6aXT6fHYb92OiNrRnEBorv/c9OSh0
L8rNroPG22VDq8PjLhUwUAlyhBQZKgYgSNuTQ+KhEOVMwsr6V2GfuwnusTWs+eJNNptT7lYxGiVP
jUZnCNMS3xIy20iMkxieOqb4svRWQXrk8jAXj2Z0V0yPSxyZOjfKYSxoVxd4Wwb0DRyqLoB2thDI
K5O5ZoUbVhkPUhjHQ39KlbeubcAWAO4R8e3yUD4QSL9cyQgB0P/0gdSevsXMN8Q2C3pRwvnf+/q+
elOu6lt6D76XTevnO/mq2nfHCgw56+fvdPxcMsw55diIZt2Kcn/S7M6Nttq3zAFJz27YxftwJWu3
PJM/x8itl5UIWmPkdX/qhhAtG6rTEDD4xr/JVfHnrTabSm7BQjOWmNFa/amyXvO8AFuz5AjaA3AG
K0fh8jabWeIinF4EJJ1OEc4kXo7URuFnL1N21VNdHRen4qVerm8if43HamUi+TQRwQusq1Wc9pH2
UBpXmnAvJreXHXLNBHdr0YCWAUjR61OciX5Uab5igq80jVYiuMXb5OcMqty9pZPA6IVeKE9aE7oC
U37EyZou7LQIFxycL9ai+biT0g4jGcX2RPtmJzfoLqRsIm8D+XJZK3ekk4itgnzw9+dwEnZBBwVK
qaj7ne/plOViwES8IoSkcFqwA+LpCiKuTxhBszFkPVC6BMLh3EibaSGVk6mjB49VaL0KKZTwssr/
fSsfr64PSD2Qc+dWxhy0N/HQAK8BitdMip6BoN2NFlvDhS+5HS5IDQVnearycNFFonfiCDLH/qRH
hWSDxf0OIvAt2iPEz/QpzS1xIYYWd4Gq1AjL8qxx+4HZrDXcYFhTs1sbEDdxikgbZEYRX1ZpfkX6
unEIM2u7rtvnyyu0tJPm4+HOcRS0yh6adninDMACRyWYuNeSI4tjmXSDDAulchB9cE6gBFaeyjCR
FMwXR+OJEHLdB2v67NM1wG/YD3miDzPAIZ2bwUCqJBDwOm100KH3AXSvrxsF6RHDQnOwc3naFscE
AUAFCGe09vEJnyoV80CEkMEpyaVN1ZMtuND9UvhNSZzpTtKQTQIyEABXQGk4v66UKtGtFm4A2sHM
LoYys9FPe3ko0wpz8zb1ayuIyXUJ2FPuek2nslssIugrmtIPKnQYNaIV2abCtlmtr9RjgZVdMcdd
sy2IpwQhstjJZM1bYYJfF4R5uCa0yssgfOH0MpR52zj+lhO2D8z4NQd8ZNST0JXSSnEGUd1LrVOa
ftEYe7kstwSaDW2Wj05Z18RmeeyT3trIhQEuZKQ1B5H5EXLPuizfWSJNPZ2Z16Y2seeSeF9GzT5I
0eQ6SeaG0qMEWkQ7C5vWsShBzryh6JALi6cMXZz2RM4vII+6b8XKE0PNHUvxaqTKDQQiDmljPcqC
WW9bMzykpPNjnchOB9lOW0A/Zmkou3BUI3A9y/uxrDU7GSTTkWsVeqQSGFHb9EDrfNsU1a1M4m0t
Q8O7IZVHKs1Dz6QH/ccvRSbUjsH6TZIUIcKgUXZUkMCaaXFEaXaSnG5fB0XesaK90vXGK1tQ4bMU
POhZKh0JFa/ThgSeCPpEl1Vmte1j5YXEwXgCETB0K9sKQgbZU5lSXHtG23g0ZMZ7W6P81mmpm4co
XMaQgHZ1Nb9C31nv0RykcHWi7rMmvQdR/I5B+8CNxfwohsWGtr0Jcub6OFra18iEpnNbgsg8rPws
jx41Id0aRSmCBLxgnoXnzGBmsS3WlaOCbLZCbTvQWz+E/jK6pr7JavsodfpGlaqDEctfNADm0IUi
viZl6Q+F+miNuuE0rHuxguaA9rRDphaaI5DEGybqdTFAollLXrKxvWW9WNttkT1JSnBPZQhTW824
AedRDwpw+iIHlWsZnSdA8lmKTIfo6TPEK+J9C6IRTDl717BkFikfkOI5BIawHyCyygpy31B2ULLy
a1kZxygcoGFmgS1W7SM7FwzFLrXkyqxUcBkS8MPqqFKUDF3kFtmD1+mtYOFx6NQSitXxcbCEXdyA
UxLcymU77ERSXvdGuqE5cwz0ynpG2jxEXbCJ8+E4kBE4Pg1cr2ORbkSNbmkLRnnSH6wBX8IopQMU
RLFzMgp2RlC1o0qYx4AAqXVE/WAYfSXQ3nvSjhCS1DW3qbNvyD+UNtHibwodDkxKwdUbgptvSNEv
nY4dyPu78mAxkMxbZgOSuqEHCyc5iFH6Tvr4ATy9N2OmQr2mi95HtYE3A30GYsQbRQp35Wg8QmTB
tLUSrLFW6TWsJp6aV69Y6hMIDWVXqLVvLCmpUwvGi5i0d1qUe6Gq7HIIpDhlYLW/nz3AQWgZyClN
yGU+8VgHyOL1I1y/AHVxWn5r+pXgeOGGmhuwuBtqNIHuBeEbHjLsqa2I3QzQHeigfw4OzRCs7ZfP
9UVrU50Ar1zQuPDEuaWQ9BTF1f4kWgVCIskGH+mgvdXwfLV8umxr4TrUAC0DTS+ycQbe1dzdaxCj
NUnXn1qIzQsJeN2TEET8a2/qj6rlL3eVguMOpAW4Fnk0rikyQho2ZaDpCDCm2VU7yPGCJnWMjmIv
7qtJZiaNky8qKMfDiH0pCdimqzYJbKGStkraZddpSgO7iXNf0BSyA1AdzAEZXB2JWr/VQRuYluw9
UUW3R6uLo43Voe2DO2hXIEucq7rd5TI6CRv2o4RUNKSDYmw2BVzuvY7aQmSCHjiOfJwWj6NMmCOa
kCMGWyNEeynY+YtIkq/jsWI7EO6HdhfQL12Bkz4Yh2abKBXunWB4VwOZbHMjJm4D+lLINCl2pgit
Harwkn6UBodpDbkak96Nc80J+nbf1wVOtIQ+mm0+XGWB/sOs0IpkGfn3FHUVVQ+gKSHFjsTQijKY
1n1TRaprtPpDJBQPZIigkmv2G0UaoAeGI9fu0qB0wGX6iWgQLXmAVU5+CVwVF0CrUc+iAt0dwDo7
3TB6rfFSDGtGFmMaRbdQ0Zxs8I2Z2ZiNqjgiOzH0N0LwhUGngJlfMlNZOTIW/X5mhwtm1Ai4sKbG
YGLN2ITqNyLFW0FdG82aFS6A1jtZHsJixLlBY5cE8m6IXuVsrU62YoVPaQtB1MUAJCF5insOaXwV
8g+dELqfOCl+zpjCvTsFnZh5USEtJku3cvIYC18T8jfni89qt2KRkSzDaSRrEFNCASTaQYHlM0s/
Pc8BdJxys9N0zjJvg2AKUkzaHjLWWBi922VwARl9+Z+Yr5kZ7n1WjVnMlAz4HkGVbRnbH1pgdo6d
fdnM4oaZmeEeAXEgMfT8YcpYf4PAHIo6VzRCiKnd/z073IaRTRNSkggVTkZxTDLwqhSOkDyBz3vF
zRYvv9l4uC0zsaCBG0zDAWClrg7Fgg7CcxT1f2t8MMR2xdri7M2uJfncF5pxBEu6MJUFIAakhN+o
Vrl6WdgIGVcu9eVN+p/Tk+9nrZMIT5gElgTjCxkeAukx6B8vL9ESbuDshObClFKqyrgJcKgZkl0+
IgJGaQPSVq4KBSdHciDblLnxS/ttraS9PIv/GRsP64ZaeqyMJqo3KaWbAcbbgtpjLXmhuVIBmO6Y
X8OIn5a49ZJ1Q6wjM0TyqxC3JvpdggJp2MvTuGaDC4nEqmeM6di4ZZhue0u4ljuygk1aNPF/Ti4B
a33udhaSnlQmMFErga/38nXfdSudx4v+NjPBHdetKBiVwuALYUy/pEa8A6HDralF209M1swMtyAV
xY0dlVP82BXXyEd5mSG/XDbBM6B95FIA4AWTHxgQoNTBHdhEh1JRXGO24p0Sut1uPEAu90f/A9jP
J+Ka3mVzS5AuMF/9NDd5++x+ULNyjMUkRYG6RfShJIJP0/RbOcRPJgsUCDtIPgXhvA2eFISu2q5N
kNVg/bZqnnu1UuxKQ6pZYfDLnpEXIRJxZObELSb1xaBL1wROF31p9nW5C8AYVSuN5AILLQC7UH3r
hbVjZTpyf9l0IAO3TBEY91/al1hYEKEpgNQHM8iuu7FEu9WdUUS2ySbH2oVmztXUsGDesSekAwLJ
W8MlLhXLkEr7+Q2mOZgvia4aQ93huiaPww90RNbXw7E8aoY9PEu3JUDVj831eBSfwFkikpXjYHEj
zWxz3tekoZ6BgLE6GdZe1Z7RnuAW+RqMbXERZ0Y4nxut0ax0Q6hOQf3drCGV+eWyU68NgnMSsGmr
OrT2ipMM3KxIGrswro3g/e8Z4UKEfpBTaNHhLAiQq8seWwO8nmSl+jH9jUu+yIUHYW22mkBkcDIL
haMEX3P2PESG14l3WvHYSuTH3xrSRzPLzPFKqwF6tFELwAu1PaSBYlfGbWeHwSeaRgAsBGENeoHw
6udzuehMjMAY2CDylZ8N7UUfoY+14gNLPjY3wS2PFQhUjAKYoFIBDaMGWTq5xrv192dsboVboGzo
BaETUfON6YsCXk8TbGWKvGJkZSgyd39CbzWHpJOBfJMhfw0zBKHSoIorG3/ac5yrgQcF4DnQriCN
z3MAGAq0TRTEhXjwPMTNLSQi0KSU2P3qK3HNEHe6IVUL5ZeYIRrIoSqs73Vjm0IHrBHeLi/NQmh9
NqDpkJg5s17TtogHnKImcinGXQONSCnQ3bh5tPp08/dscQca8iC9IqS4lVQ9c+poW1WZm1r3Rvxj
lNnKQi14w9m4uMOtAtAyDJCxRuZb98ZK2hXp+PvR1JkJfu9ATawqaYb3YtpBpPUHBWENmq//5kC4
vSNHNVSORryxwuFeiNGYXvwm098USs3HwTcSdIKSd0mNe6aEWAlUAUm/xiGzRNNwZoILPPEURUFF
y/EgdXp3eO3vhy/JbfnePNGDdlsinYNWk8SN9wP6Jt5q4+9NId9fIGT1X75AkJvLimerXDlFp01y
4VTguwuawdI6uYGQIRNQ4I8lCNxCi4Um1lpXy4pXq9ypEBohCmrNiHJbFV/pFfNiLd9d3qQrBw/P
KUrRDFrFKTYOhbKdUT3XPXGK+q2UV+ZscSjoVIDqO4rIoDs5P3jQqFCIPYPXVcCxa/JzPK5EBYsn
28wAtz1pkEhSBo55tFzKb5WhvFPISYudsSdy8yNin7nkwJj/c0DcRpXQ8hQFpMJDWxhe2iZ5gG7v
Q6yK28vrs+hr/zEDLOL5vJV9xxhEo6pTAYoYbXxvW9QCkBK5bOXy5IHL5dxKIiB1yERcP52uO7E0
Ogk7sLB3BushMp4v21ockQxIuon+anBZcxOHyu8wzRwWyjoG6SnSt2x8vGxi+hO/bFAZlGITZk/6
hYFJi4psKCFee7IEuse9Co1P6VoF/99e1Zkd5GrpjVan3xNoeq/M5KKfz0xzl14fB6aG7gKEJWN0
q6b6fbbWx7q4Y2cWuJ3Uoo+VqgPYQFWj9vRGOohx6laZBq6nT52kM1PcnkoVyNLSrmcnvTgoJfnR
6mBrubxUi96g6Ch1gZloomk/9zwxlLMwypEeL6xXiP1ABbUHIGst37s4Z+jFQLOHaCqgKOKs9FKh
jBRxHIQuvLZJb6VxBAmXEW+EdlhrZF4c0swY5wIWbbIms1C/KAxIaAM6AFnk0lpztEUrkAMAHzxo
NNFqcj4kOYbMLPpb2CkKzA0CUz9RryDg8onVmRnhhjIIFUuqokTDVBdBSBKZFzp16PuXrUiTH/2y
X2dmOJfO5doqyRiBrRncebeSL3oamlIltKVWB+1ldNJr1jlAyjjpRl2J6hb369R1BnpVqEzxjCek
YiaptRaPSXLfKneNZq04+LIBFVEX9C7Q4cY5uFLoI7Q2sIdohaBUgmTDWlfbEt4WJ91PE/K5KwD3
WrVNkFdoSTW+Fm+pG/qd00JiLHvDZe4Qd63YvmqRy48ylZKwETBr2j25S+5Uh7rZF/Mh2Wl7YW8e
xEO4uewii94+G+I0y7N3i5AaMjNTREJskhQXr0zh+1h+Is2DeQT1DdTAsFz8lkq0ekhaGbF3Ex7i
6n6Uvxqtd3kcy97w0wS3oUjQGikqz3hQFpFNk6Me3H7CwKRCAmwN+Ht4dwPbDWQ5q46dAulhRJ9R
pmefcWjkAadMIJKkfLsmKGorXe41duokyYUWkhOv1X8+3u6/nAczE9xqB3mgqIICE5LgJ6+D4Zqb
9MpoHfUDp1S6rbnpGOicXclRHAiU3Cb+Wgp4caFmX4E7XptKGYwmidgpJw+SdJuJd5fXaamPXAdb
KLClInCnv2hSIK9gAPuJGGXqwZdrX8n8SXwONyD0EHy1dQr0DdupB/Th2vwubt+5bW5+9TRqxm6g
7FR7peBJgQ2at3fI+IGkDGKFtiq7VuETdy35sDSnQLvhtgK1D6gIucgviaD0UYoh3gBjv61ZcW8G
svuZaf1p4xcxyXRUoTI1NZdjWovMibY1Gsac2Lec2kXPoeoEh/5YHNf8ZemAmo2Nj2OUcKxz8GLB
X5I9TV8NaICOwprPLIXpAHpLEw8wGHH4x5rcCLqQdJBqq71ilwSeuVGB8QlcqdjkFhYu3Ka3aG85
qtt45fxdguwBY44kmGXKwHbyyUlQhnVdJpbslO6aXXsM3AYcprKb36yBAxedZGaIizmrGrrwfRJA
J044olxqB/paMLgYbszHwvlhpY3oOKxxewnb2mOe4teOskU/Xd554bf6uwFu1tgTYht9eeNz9G3F
Q5ceJzPrfOIyk9pk7FU0yum3pgO8uac63T2I/UEONFI79k0X4rCuETlDvdGfIvcTVej5SvI3BBuZ
3gom7Gf5Y9EmTmU+ZJa+kp1dKtidWZHPL2yWGGaTFwh7gmOwMR8jD5Krduvqka1vyd8eExeP5CbL
hZEU1alGbcOMv4WADuho3r28dIsrh3gbsn9gqcMWPB9TLGppKqYmm7jeCZicQsFu5KCwQayj+hIN
buo2uA6qft+Fq+nu5fvip3GNSwSMVmwAvogN2LjWTRzY+XXmxS6es9Y1tuJLvlNeZWiYe2s7f/Fg
m8Y7cUyANYaLzfscd4WAeuZJ1yDU0OBcg3z3QdYhbXx5dhcPN+hCAtqNzACi8fPZhSAcpJMquQMo
/gZ9YVcJurxTtKEO0VWBXoLLxhZPGeT10VmpaBNR87kxFqOGlxUKNkGT7ZRWvU404+73TYA5GHmg
CTELO+cmVLMLkyjFKcNiAEBEza3W4B9LAHKUPUGVZ0zMZUh2nJuIAV/pggLKyamKC6HwQz+40iW7
v+0d1c98XAUrY1q1OM3rLA4fIjw7jRgWwVOKg7PdhK74DG01ewTuzTp9AvQGxC4KYhYeuGi/5ZZJ
xXNMNhOhQyKH+UacEzswNl1g/KZW1EdOfG5HPh+WYo1FbQ1GdxooZLuk90peeeIu+dvcALdSqaY1
SapDx9NE0QCgxBSa3pfdbWmfgq0M8jqgJwUQhNun2QiVxqSH6rOSfhErzWnL3q7alT6MpRNQhcwl
yKRFA3I03DDyvM2LKMDyo5dkl9w228GXPPWwFgNMryA+/kdSA52moiai3YA7CsJorNlQQk4za66w
ezZSVt2A5v8pstbezkvrMrfEvcfaRlKsxOphaSzQgKzchIG19qxc3DRzI9zS9MVQm6nGOoRtkt9I
dgD+uj3ZW462EfZSv4MMtHvZGdaGxQVRiikAvhliWEZOHMECqSoVdpdNLN7w6OKejjhEonCJ8z0j
U5BwdAYWCeI9OeK0TbsJXH2nS27vNU6xWYtbFsc0s8eNiQCMIUFiFarjQuBY+aMirTj3EgPMRGEI
oUUFrzL893xEQOoPuUUhUPtnVJYipzFurE3u06Owch4sbaS5qWmws3O0oEPXVCD2Qj8N2dZgz2e+
6lebtct7KbE2N8NtJCXRI9J0JfSQo9wfokFycKsCBtQpOigNo21PSbazzHB72TcWl2o2kdyuGpJM
Rg8+zILo0tHJVoPU1+9bAFkPkg2ggpnSd+fzZyaREagRtF1FUQcyIH/ODPXpsonFV/LMhs5FXEUU
KVB6hg0TQlje4AH4CiqSyGsae3hrvPguUkBdDjD7ytgWQ725Ye7WE5K2qrMR6rjxDmiHQrbNH9k+
Br/9RPxejFCAshvQvdmpM2w+xvxf3/v/Ju/56c8ztv73/+Df3/MCTORI03H//Pcx+l7ldf6j+Z/p
1/7zY+e/9O+b4p0CZvD+3hxfC/4nz34Rf/8v++5r83r2D482UTPctu/VcPdet2nzYQTfdPrJ/++H
/3j/+CsPQ/H+rz++5y1UkPHXSJTTP/76aPf2rz+QaZkt//T3//rw+jXD752i5vtrVNF/7Or0lb7V
v/zq+2vd/OsPARjLfxqT0BtyuXgHK1Mlgb3/+ZEi/tMAtaEJGM3HlUXzqgnxO7LyT5AuglEKuqDQ
iMG19sc/6rz98zPtn0ikoQiGVwU6G6FQ88f/zcHZav1cvX/QNjvlEW3qf/2BFBz8fnZzonsIgoQf
ZTUEhIBsc4dyklpBj655+ZpVPvOQnFPAuQhMms9+DOFNa1cv1knwQ9Co3QOR6IQJGvV6X93LTuZF
L90NvRq2ute51Y79SC1bCvZscIwH+iWE+oD4g5ROUtm117uyFxzNfftCvM7O0RNYN1ey4cqpDT1P
w8SO3xSy247eoPtt7uXXdWoXgi/kV622H2IINthC4g90r95FEsQ7ImVbuZKvuNBm/aqPg910tzJE
yOxRhaCy3fj6pndDh/oFUKSGO1R2CCZJb3STveGXG+MaUMhbU97gLW+X0IKIn6Z3deoSz3KKFmg/
O3xu8fs7qOf65NYY7eiumHjVqVuXeEtNsXN1SLbmHooOT+SdXAmJPd41236LysqPcsCvql6+0e70
K+WWblVX8ESv/67uoUCBIFgG9PFNfjafzV3sG0gogNnAQ9Dyrd3EfrC7Exy6rb4Z1xZY32JbxUvY
8sZvFbWLU3BrvqibYqe4sQ++6/4gPWHFZC/BlyK3+OZx4hgOkhKesCMPBeowaN9rbdSWwkeW2yKm
71WInSxxK0CXJC9ndvFUPZGXOrGlQ3hv7sY7DVR98b6+Kezhe7UNTg0IMoFvfcDxUjv5bfFGfXCp
xG7iRL2ND1GEq0Q7IY7lCUf8T7t+rZ3YbQ7TN8eKuPQm6e12Q27ZRs2d5Fj7EHJPD8kRGMMvU7IN
DzcbFtzGN2+Zh9bzQ7edFoPety/lJnFQm70dvWiXukCcuqEbOfkGbGGYb6hoOb3HdqCgsjeCg8Z1
Z/RGh2yUb7R2yBGkbNvSrQ69E50iJ9gZW8ySV151toT1VCC4I3qpn38BQGpjOcpGd/OdtDE26i64
FxxpMzxPQzuQvXwCDPQLuvyNwEUrJIwGdoeJUsEIZDPXvC83AIbcZl7udAcc/tTttq1v7ug2eB6v
Eog8OMWh9Q0n/SF7KdbbQIJasqdZtF6N4YhhYc6MzB7/l70z21JcS9L0q/Rl9wXVkkBI3O6tgXl0
wN1vWD4KCY0gkMTT97eJHCKJU0F3Z62qrKo8nMAZBEh7sOE3s9/e7UExjQ1Jme6FlBcRex1pDqiU
Zg3FHnXT6Vbp//D52KcEz3bOjkYx90DvB9PrOCWcY2aCDvZe1yG245wiTl8BKh9Q77msJBbHTvQ2
JopdhA6EvkzRQSZ+7pYjS0Yz2ynd2rWWO+8MBFpvuVTaFojg1XaCwXmsrXYd5yJiBnpHNm/7/ThK
xvp31HV23sVNLTAp/fbDzOpuWDxHO5mAm1GDHeL2FbOr1FY6ZKQiGPdeNS+flsBngdeadDzVD2h3
lsZ4P6xy1+Ajz42nOcUsGYTjytGco39mKCwnqhzOaG85CaLJEOVbkYkeF6bLgAs9e8x/LuhDfoxk
6VbjA1dQDHafXVGMO/Oed+1r8/NLFopcBPLoF5pITfDQxknd/Mtc88N1NMjacncWhAzcIzGx7nT3
vPNqS1xBitGm8vhNoLF/WBWzuF++mTK0h3ZHdiDLX1xcU56ovNvJOpNcKPRsh3kguyM6IliUGepi
/9Ra5ZHoLgm4ucXAEJ2tAVerlDErSWVGp/6i9al/Zkw/V0EVBpXfw45bmM7Ob4ZdN9nog3i8e4sG
O6n5tlRFYiJwku111izNz9Ar/WBlOulgPzCm3an1Yg56A9M5jw6ela8D6ubba23UcmAagOfJNfz9
uOZ8EpFFMhpfOg49ROTl3Dfn0cjonwb6d2+YuqeGQkrR01k/IOOmNjClaqWU9SvEcdcP3vTrdJfL
9OPSleXrkWrXZ1ipdVnKGPG4ztc7t9XvVYLvtrflOpXFO6kVZ//qVKnT27vZmxU63fNJ9DIPKj2V
KdUdAGkWouebktYCPjNOgzmRUa6UoimcuhqeSE2u6UkgIEKunmBAMveDQylbTix7e5H651W6zlwS
eq5OnIvDVGONB/1LKruaS2l+kX3GnONzFkpotJPcKQ9+QE9bffTQUHukbe9ckvKa0I21DCkKHTSb
xK37un9x24yOWmCPMIp7N/IX3X5n82Y7I+nYMbpdOd+XVeAeZOEkA/u25Kvtw6u7s+L/9HvYM0Bk
tLcz7q6u2u0g30x7+lS5rdcntOx7gIyz/Hx62w6B88jv/1cu8a8/eXeJzaUJayij9Km5qp2O7G2V
UsCIGWZzWn0NH7lH9x7f/SXel03aXcrlgiMTGA9q5yTC4Y+4RtvN/dODep8baPGrafaXa7svnry2
gvbBOHNt1BXLYhqNr16xbDtqUHtu6X4k665zlbY4DslzkJBJbKi2eLcGP5m1fzIZfzYR7932Xy4Z
Y/Rnz3MfpIdTkETG1PBtPxwVMpGmW24MoTb+ozV0q1O/u2hYSQwQvDZNpfjxv/0165LbcCKUxkRf
aRC0a4Mmou0eNFnPKR1Zy0RqpmckTs8gGR1DStWptSbwuxofWiba2FiHMdFQHWX1aaG6EZjjdHr6
TAbWpPu012UmU/b4UKcdDmbJi/1kvbYRKZSHDHp8ld4vr+I6OfqxbyzTHplF/fpRGfEfTezfXOMd
eHjqRUErDM5cY+CYaH6aPl1E8VqPjtsqxTaiyco1d+pRODm3leVWH8X56FgY3thytbwaoy5W23v5
8vuZNv5g//7Ned3NdFFrGa2RTsaEsvidKbDNqdqOsfQsP4Iu6CBbbts3G3E9CmsyvnyTmNv7hiq4
1x4VtIpIRPR1eXRON9T7dwviHvgwi31i1oUxORYDgKMzvSgYraTlXlvD02GQ9gYHfdAuXuLT4tyT
3f2AmFhYD3Zd2a3l+Ss7+NeLISAngINyX0rjMG3RTCduYL727FTGpTi1xOU0rTte25JBZ5ngxWRu
N/UugejuoZD2LpY097P9Vn+NG1lDztkxpHkMBu3so7W7SKt2E8gEdkO7cFoXR1Pwo0/GQRvik71z
Ru1YTtCsgisZV/TNciIMtOMUGufLOlydt62n7gFmZ2HN0YsaBmvkJadtjkV5dbIrMfW2iAeXQeQA
jejbtJQ9G54RqXW9OvF2Lbc5fdSleyG0up9c0SUf4VEUOzrLOsG2+K5PfTKU6NTVmPDb+LgwGB/G
BD1vOuGmsGWb7VCNO4UHaxIL3lydOPmo39AgL3LjQT7o+Hsf/XsaBe/XgNyCfpXOMdE33m7SG5uV
MNsibQnNp2uIZor9OE1l0BoH7yjp8Nsc2LnbJALXsIaXkBHt+EXu6kShHM5hvzhrIqRJAoz0Ppo3
qsnYsuWFJA4iVrtF+dwb9wZ7V4MJEK3V3TYD24uXpWz6xtIaHOAb2ZPykAaobWVk5d/Rd6WL00fn
LM54VlfZOLGLbVIJg309DzoD8zPFkggHZm90HZKdeBhkz5fuUJtfhslY87perpE+1lsktAs8y+QJ
4KuO3QA2l4sw2Yhj3SXjuYPJfnZqJEaLCIPoRpJi/dyUv9+R+o8mC3fLXzn7qidtT7G23/nnlUal
Spll2fSI6eljCtKMRfMtNuUAg0ZfNZUTpt+N29kcz37uxPCqV8Pq2t/v3xr8uTLVRMUVIOzqJ6oL
e9jGteidR91CxM6136w7tMjp4INpuaf8v+A16l45ZmBbc1zNTGprOqAm0Zf9piknM/X08a6Wx24p
2l2fvgmEWOqTf45DJ7m+tLtqXFYXWCd6Fo7ocVZjl8dZLjuXDLfJz7WvsuifYh+Wl16I+92+vuQN
9Dbt2gUrs/Ql9B1yX+LvrQ8H0XmLni/jYpjOTgeXjkE55f1QbhTj0K1Huaf3G/fgBn16L5HUcCCF
7au2Rb2N2YhUtUtQBnEt3Pgp6YcuxAOhq+EGnF9P8uY9O8kk+qi+IhvhG+285rQOY/86yt/3swth
7gQfvvm2WMJf1gWaqUFYuafkQAOFRR55Gfu152ka423N28E4ThexBk2OARZCzeFxed2PsuRIX4ll
Vb0nGaDc1TWOm/ZhXSVbU5vCkQT/DhKsI23LuY5hDrE4KPP1jqx3QktdihbtRULPyg9gh1zUGADx
oNcHIW25+XM6gL3fSfzUsZ47Vzernazrwc8MdOOm4wYXmhyF0f7laIjLIOhrw8rVnRAEJFzucPhS
1/SupqtQHKuf4WB3Zlcfh3BZfUZvFnvBmuiJSMbkjow7onCCie5HU2tz2U+0j7Atu2NriYyY2qto
SuBV8/aByKckXnpHV5/21tVLV5zG2sd+k+4lXEUnL5jrbtwvBubObdq06BKF7Z8/An70KvMpzt1H
d4yT+KH84iYU6PCW/lRuApI6XW2FF+dc3hhGiLqMnvL8UuMp7U2BXeyPWurtxgn9o9sgHmzRRag1
XpNPoh1uXss9eSVh/j0ueha4ht4VmRGI83OpD8PGowEIPDKncNwq3o+av8OqgMA1kmYxKjVpHceh
temUklC6bEXPrWoMZhLlrmUOcfxhtroafT3f1s1yb/r7zKEfenZe7LNhRb/PI5qKwbsm39UZFOeo
AIzUNzLRWhy/i3GrWnN5oT0ol5DWQIA+MPrVgA52lWMRoSdRzk6w8FpHzxyaUuV2nUZsAZFOj4Ac
trzK1uvxzfZonrobnUne1L8p2DdEurj4Z8PpeIXlV58Z/AEO7jAwsO7qk3Ygq6co8Fii1RL1DS/R
dWL349I7vnFUrfUNRvlFOy2M3SzJZxZF2pbTfc4S5d3HQkVrzo7+euq4GuG8xrVhDjBE5dlnkY3N
ieF1+6nWT1mQgxN1tm/Nsy0Q0Xs47Rj1jowyn99pnoy9OD9pe3ff390c4035WnxGPWnzZU/5BpTj
KHcfLZU15MVT24Nj9JO5Y+21pTW0odD57O1l1pE0iQnmmCLj7Ikmv+VG36SJaL/1hudxkkiaEVJB
RJjWw60/av14CU/V4QXGBuMiykUM7jRufefD7rZ+zWaX12y+Gx2gcxgCXI4b5yj3Ipnh2R9POJj5
Oh7aXT8/rQPLPzzrtUjx4mK3TcvmjoDI9bjgOg8roBnGlI59IwA4mnx+4Z7qLtfQL0b70X6oOQbm
c3cLj1tVecnHca0DXK13MAdtQQ6okiZPEX6JspZa7nQ1pztqRp1AQHQePu800bVF2RFdqlWSp+PN
Uaancd0Mq+6EoR+eUmFfPPpaVv2daz31sCTGh54XlvK0bUbxGrXZGnRHdE6xBsdl6Wuh10FsAgWc
Zpd1jm0wi9ahJuJ1tg28pjU6X7y0FqQcLoxxBEZCFf1e5NKmy0wpAWu2DJIXvaYwK7136HTZlXnj
ZyjnfmdkaEL/2hujyE9G5205iUZMu2j68eS6qmhnjXLeVu8cDH39edSu/ZR8u6Dy4uFlyqvn+QWk
4jy6ZhJPH4YXXvdDMK0ZxcIQtHnMyuT0ztCVi1bVz30k7kh7vyyDl8zBTCvXrQHm/KjpH5mDdeul
WnXQXhEf/lqfB0cZgopUzSbw2oPiMq2il5az9ym+l2zGVf0VTzp4tMdM7AdtAYHAVVbP2aCrABa6
BcPod5pZL+UiWqbuBUlZgr+KU3+tPetuqxnSUm3NfF0KECZUtTAHsT3GuuOFeNIuRDRcW8PYzSeY
UtksdEIU17pzFflas0T74jJ4rZdke/jGBiMkJ6JMtkjzzLz91xUy/gHWxwErsfb3N7e+8AD0ShoT
ulFHtAcXTwEuyTbmWiL/1gQ5fdbhluJw9NPM9pIZH/GswVnGgxCtgYktOJVw1Z2er06J1FnrnxrF
xQApO9nx4Yk54953AGKYDSuHQs5tv3xeXyK/cM+JuFzck9ubdUmYLLYYhpxsHbimE026hWfuQZgG
xmuw5dwrhAFIjDWISJ4btWH3lddZsGp8nd7W292a/ln1S7TOSZrqiaK/N8jZvZBk970f5OPTGxC4
Q7MjNEu/fIF/bLn3jx9gT0fntEVFLioZ136wsSXXdp7ynUxL4LQH4SbAJjpiRR1KGPHE0W8NkES5
H7t7115a490SW7GzZH1Xe6H1T/10HElqm1jyXsvj62MBo4N/lAQRnSiQ6Ve57i4bQY8qt106nX7L
MVOJDeDlr+exSUJ9OIMCjhT3IxPG3PnRq1H4aQeM7wDAvB/uX/V0ec3p3VCZMEF3+tVJJtv92Fqh
hebXy4AJybuyN+gkohW5B010pud+7yWbHYetQdG/fmR9TO4ZXaxtN33uuizf2WF2NJ39q70s+vUs
fN+vd1zFV09NmNyvg1VGy4RJ0Yc4117v5ILBfkNcuXlFmJAl6+r54ughJhYGoKv5AFW4ASV3di1Z
JyoHqdOhTdQNB/gpnk3L2IDa9vAKuHFxbEwADxzwpdlGw8DJyFNthfQNuIw7m048iGsVH/FCtE7L
9PbFl7mfFIiAw7IZ7LYt51ESEZnNv0bF/ubs7uLR7cAMz80pvU41v6gg/nTSsdVxo4G20Ad44oQN
rNnhPE6NebeQnZN3Rit6xmvp7BOvY8tyHBuC9pD7YoHXk+ubI9BXIsJo1dO3ZuWHO7xXD9rRMvYa
0IrA7539Clh8k34e8JHkvhLNJNZJk5iaML+1Xs7la4X4M1dWMDbWzUkAYBxcgmt+OUQNAMw8YUuU
8bbGiN8va8IrhDoQWUs4Sovj5BKLw6nfdLqA5Q7EPpo1iMW5Jzr6uEzcimcFOHQAT4rfblwCVm8B
ASn8/copv3eFY/q4xzVSZJzMu97O7HcxV7BT35onymwmUVeyKHsOIO+pH7zfvKA/xXj/Jmr5l+Dx
f48Yc4d197//HL79JcQss4/s9D/+5+jrKw7T4H/9UaRZfcGPQHOv+y+0RSEN2qIkCehMlVj/iDPz
DoS/aq+R90Aetnrnz5FmXee9DhwiJjyONiSYwG1/jjTrxr8YMBlolNhRZ9e1LfP/JdKszuznQDN4
HkUL4Hodcs1UYuidI7vvXNtpUdToDWGJifOaiRm96ORBZOI9EIH4mNvi60sXT/OOM59vX45ivRff
62GEPtpYYtYTo8VnJHgeOJufhvUPIM72HfD1y7mpc/9JGOXx/mJVddXxiZqJVzYX55PJQnCS8CPK
KxG42gl5sUsYgs5iYmg47hv6QZ1jLhsePDilG6X0T/Lxl1Ni0n4+pVN+LqtWi+HSvYIhggxchOL9
Xee81Gilzuz9JJ6uohbzRBbyKxBfS3oAia+e3Gpi+Dadrr+LPjExkYhFyimGzl6sDgj01cvLThB5
2cQ4FJpYN+L77zz5+4z1f6iTv5Uj/Wbk79Pda/vSahkpI795L8Q7K0Aw0q9qEp4bmYhnnGJum4P4
tMQmUw8boW4VDzX5ahD8TlksNhHS8Xa8xUEgUkpEmFkzVv52mwriqdvttiuWP1onkQ8upyx3po3p
YHVb4p1AKfOtJo/qNYzc71huNt+r798v/Hts/36VGXdINJ1Ew+u15Fp3E20Yn8WMru2XUYfSkNEn
IbDd29/5e3cIcwmdSHZWG+1USMMNSReYRts8EbsP0OOWKaOvR3WAD6fzDj/+Tz2dWvf3QvYWefhJ
kLU7vUNudpjP5yeqorEQ+IPZIN5hEhVl/4K4OMjlfB4jbpfLr6+LYDkua17+ut19fS1LjpjvOfzL
dnbOV0uqb/h6Q0zsXcTcqBKrwKFoCKGy+SRYL6mPl5+flfgEiJGjgxh9fh6d0Vl88sIGg9fh8O9F
I1bfSqB/PywtvYup/rKG1Zj8dM3/BmtKv2Xy/U5G3Ckz/QRfQHZkHastP0NpKeWgbl+XfsaIRR6Z
C7IlXmtaA1rCRrHAzTNW4pjuaT55SN6zengT6qb4NMUroqNA1lwdTT5bfOvJbSSIulRZS88aEUD0
ZCE2n2clgZTYAZriK39Io0x05PsMiFRsX3ISCMYgYcm4lj0/GbxcJVDcToxt8VHyPsgAIskWL9uz
w32u0DcxTgVvQMmmCSBLl1enOmH7lykvprfDNSAo8jOAYgisimHofC9iuYqlPV18clK4k4iqR5Xx
j0f6TjX/c6T/f0f6oey4szj+K8iOR4bffTj/38Hwe2Qn30f9/z3t5EfmQvvf2Fy4FVX9KmbhmTfb
Ntnh9t3vtZPwWB/oZOBvoJ3DHn9/UtkHTwEGOsawSrDjhaWylBL6YWJ6EeMTifyaj3V5JLXrDRRX
rMmIvomnWC7OAsX0rYkCO7jBX12t1hw1fKiUbuxEvzvzO0Pn0u50Yz3hzAuhO6+6MugKP+REfxh2
BKBJ3nxSl3EiKqX+/vmGMnlH0B/E4nuzwb6cnTgW5JVERhL4fHT2SD37Wr41oLVa/1vZnoHDH2XN
02sbGHDIW2LDda5XIN3eGjRB2f+LbxQw4UOxWid4A8qyXPzewPtXVu9fZ+zO2oo6rSjILRRjw3Tp
zAb5OO7T++zra+8FQsxv18vLuC1zyPXdaXA7YU4z9L4Xe+VPfapMKAyHzebz8/NRTtTDE7wrcPh3
P0H94Rne2TPXsrfTrjuGUFkB4dJC2ZNz6JFVzaNMjNRT5Yiop8oqmGA69DAslPWguQavWOL5h5ut
DiHw7hiy7WWUt4PturX3qiyPgpfJLyDlFmPfV0ZKppwc3vtx28/VMQVYlJrF5RKT8UXHUMjFy9tO
4J1fNlf3ZYqh8NLzbWVO2Ngd2UC9wvti2hVbm6NVgtKWfaj+f5nmwqXnj6u+hi3KIVuMFGoBJXnN
fNHwZdryW/56mj4IpLfVfvvdfrwz2PJraWRQdpPLQEPBnajbdNoRUFcBqpEKnRqSpzZX2yWHAZMt
+SIXkLij3+vSs8NpVsWgscWJyDSne5ItsFhy5AHsxoZHqIle6r/fRw/P987s+Y8+38er9s56+Oeq
/b9YtY+0yH0Lmf8qWuSR3leo5M8u3T+O3v9jkBPGCyBYuu2Yd2pfv2qnvLqeO36PUhGy+Pq7HuBP
RTbLoxrRGy/JrxLtrz91p2nh2NqX7YKfGlHfj4gmm0eBlaiGGQ1uBY4//aFQEO9X5ySW/s2Pu5Ic
8q6UL97+19c8FW/ro/IAQZgEcOYN0rJ4lkti319zQmZuIz4xGVDLwITflfj+/L2gu/W0+91l3Olj
89IJq6hVdnzigYTuonE4VVU65NFLakCcFhCxoapBxh2p8Td1zhOzf3BPUtlN1IL0PdK0HRIK3MDd
e3sgC5X/SwaTUznIeReWX5UDttRlNVaJ6KT0k0AQL68u7cSkSeI1gZTZkRRsA1w3dkN6HsMPL8kf
k6TM8LgFgIFJQrzz95cOZf8fKqW/TuGdpu9R3HXcn7n2IyGvo9PmJ9Xt4qmRuHiUEIIClFQ5Xb3a
oT2yPD51sYOp9CGxh3wDJ3UKeZ4UPuVL3qUPGY/cESXrCntGPT8Lj2QnlR8rdw6FG27kRU40C/mb
THo0byeTVOVxSI2BCmgf31ZZ6JKYKffqEeS7fdZB4qj0dIqF+KduIfGe3m1UdtLmFsmuqx79fnRu
e/x3C+NOY1udLOyej6zvZtjIV2L7jjJ5XnmsTB1DYv6/K5uZuyswLdD3HMCVsmKFZyko5ipm76Q4
cUimfASyAkXjKpMGvgPevoBqlC5Wy8v0TVkk03Up1/yHDaruIrF+4+JxH1gbfiq/qZTAYrbmn5+b
31/pvyLt/roM7nR9XFxpPMtGwApTl6YQHUuY/EtEx689DVvPFGBCr0+ZnH/MD5KMqY+PDypL5TYW
8+VFLD8UfjNcpRIk6YZOL76xsOa6xLCOXDyFB+f8cHbu1P1/3dm5QYE/wYv/CLPzULLcltxPJ/3f
SrIYam3+Ilna3W6v3dYxZO27/QYXasusacXpl6o0lDxhuYNuPnDLY9+izJHazJY4daWG50RPcFJB
CAdWcJxREkbWokwotkODAO/SzSiSJ4QnyZMnWQKCPmJFIsP3wcnebbQo3WtW2OJkyZMg/4UUG/5d
PGNSU+HakIpz8U4k3JQUeqWDyg2W6QCuO/jvdhvycjzDLYGFQ/e0jvlb+BkVE5C+kPl78gs/9pTa
zPy6r7D+lkR3ONSqz7tO4dCGk2ehbC9t50BdZNchO3Oeu0e3HFIPuKAUwe2Sc1uKwM9HB5+aQdGT
PZ73gCqgdaBgVX1yRxFkuW25VMBxTEKd68G/oJ1C6NU6fObHYzLvfaoheVW9YvE9Ibrr7CTOwQuk
4alqrhNFakpLVhIWVieVqU9Dvn7sxxMVhjj3yet+2ck2mkKVApH/j6Zse+UY0jMf3jo3d85kJ9hu
l2yknSQJtR+5ZCg6R/fkhOOSKzvetKJFak/onYlm2LBShN6etMuAsT+jja8erV79nRtL01HzQBkQ
iSv08UMx2qIzo3oUVKNNep8pU/KJvnO/IiCyc7+/1+OvxF/OtwopX92isQqCWX33qIqKJSckLadH
JR7dSbmv+qRc8jO9AYk+POdGkY/lQG3oRpJabQwFm9d+r4vuKQx+BFP+ujfuPY6WsdtdjB0mSZYI
PfTIeA4nYU06KqzytDbFKLg6SYtwcl2J3//0H0e8f/rpO6P/3EnDXdPmp1VooyXeVRAe/ljusVZ/
RL1B+xSAhMpv90OFjIGqqegWAEXLnW91ieL+zuVKheRzSUAVnGu9XmVOouLeIWtmQbAiJWS1IT71
+/N/JFZ6d2Dlf6RY+WMg96exvvdTDjstri6M9T6RZ9/UZYecIy/aWMPzoOh5p9n5/cHomGr6fiN1
e3f+CtQlhm6on6xk6ZgOHZHJogPj2zTyltaA3aJAv9whbDgiul5x3/4RVKyIfSdYRiyJTA5gvRO4
OAoLU/bfVTxB3aZWAV4CXpAChwPxFLjAxBh+Na3MArHMsIF7OAYKPyX2Od4i0UosZKLwfkLN7ccX
Uc8vrKuYF+fzj4/xnBD9ds7DDnnb2wvHzHde2ge17KrPHd2e3I178oN8XKpJsvFpDD6GFaaCa2BZ
2wsWJubZWIFcHx8xzz4+cLb4KFXqL8Pvb0yzFWFTrrblfIbESG/hUnKHcQNo/C25ZFO0vNGGMtTW
+HyLskYKwsZPQAZujs6Gcl7KeEw1ZCTJsKTxWhhT3lHjt9gwmrdR5ptLjzuOCNQmeLT0H07unRf3
z8n9zzO5D1XCnZf6b6gSHoqpOx9Q/7vF1EMldGcbxuGhd7APeJ0qS80SpDPgcFbQl5D9Y918RwWf
qGwe5UOSfwXHhfjAIRsr33NLLlbLpRjNB1/BG7VR9RGQgkoOWkQ+YY1P3EtSIdj33yiqyAVb+b2g
fXgFdwbjP94VPLJ54UBHlfzkvfzT5v2nzft32LwPdkxP+wc3PHX9D00rerAYivSybdzn0u/OndYh
tDMAJHzBCi9FBfTgXPJ2ixoU8YzXsiOP1KACUL1jPu+gPdKoBtQgKdv5O1+TFJCCJ4IMQqDzccE0
Uu5bD8II+F689qK7qqCCubqJE+KBWA7FIhTqUjNMTZPG6zWO04UyPVwgPlngNgZUikKtA7lOShFK
QwCy7ndxKlWfAcvX+DYDXhejH+Be7V2jX1LldZw2GGnUJhJO5HtZA7ZrwzelPJ3fS0njxnz9izn6
05jda7VOubvus7zjn8Faj46GZ6n86Av+3Y8Ru/I32dQeZFeYrOq9ZliA0pa34zr4lOq9Rl697C0d
6J7u2cMrkVbdgaAApDqhMhWsFZafS99aXvoKn+2CwzKwN7+6HIYMhhqOhrK6BgKfC9Q83J6vREhb
Pr7voMZHvkBlZDJguhvgHtrML8UtfoSv31o1iqkFfLji1Ry89ofteVWw4Mkhs28aoYDWb21J9FXd
bCzXsf9FSeFcZaktD/58efPBsU4xkQvU1oUZrKFnvdm/848Qu5cvInrQeGM0HA8wnskneyNegNuK
UalCzFdPGavEDz5HG4VAkrBmiYWJ8jQFFuunGj70XeKsVAIg71e8f+DBLcQfDdGEyDwv9hO4rKlG
9s5e7qqRg7xoXTBCXS9xcrx85R5bgPG/Xw63HPhfvZOflsOdpXG8RDYt9Y4qDPFnIL5w7YnyVU5s
IPMDx9/JmearZz7HA8LxbJi204axSd23HRUn7+JLwQHJxjrJDsGJE1Ree7ZUwOPAvUJntQNmqfmr
QJdgSAADCovC198VNK+CGqmnlkzm71fqcwlsUOrYcBGymAo/coqJinRArwQHCIXC/QgqM+B/qoAV
wKIgHNyOUQLMc/sFjjx9qSMybntP3QfD2AuHel+BP8BCBFHwoP2E8w7ZsbFXyJj7A2cGX5VLTThi
QYVdUieGvJcAgqdcqVucBWgnmWDqcD31iPSOYQSslKnzgV7pdp5cyQ/A6cevw6GAFEj4XEu2ppe+
MpZ45FpsCMvFjeIvWwJuE517yusVBOSdYH0qCVIcnjSv5dduLRuvhl9JyZ020BD422cNfVTt2X7X
P982ce2VwDNH5WdCF3amRjphvqg2cJkjoKA24A7oik+1rps5lGdOr8gxiraYV4P5C/pKctXMicbW
oijqRtGjAiXR0pTU9fkHB1hoHnpk1LvUKOYgUvANsXxyfrh0jtTdUeDoc1qUJDfgWLFferAvqJ3Q
4TxVkOcs934PChVbFki5yE2XKlpVcuWNd+UKI/Cd/UThQiE1jsTi+mTb9kNPXbsqwqVsbmAvIz90
SqJTVGzdQjoAdEBwLToYtADSKB/1VF5G4bRlwCNOhu/OECUKEoupZrLhrimBwEr34gK1Ee+5xXq4
MiBGQDQVhjMZWyUIdc9kVNQnaSgAFKfk885VZ1Q5BEt8m5HloomfqWEAWFXXxTX2XixmgnondAcV
tVwhBZQONdSLHjRulHd7JdpGOegn9IIiQ1KIl0mAquGcLT95MtAYhUPlHcRsh6ezs55SlZ7iyvsI
u1r+CGiOt4Uz70n/oooiVN0G3H6EipA2iRhRmuhMyLv9U/rLa6AyW/HycdOhScNLJzE/RfRgtb+R
qLJexy5VEuS5pii7bxLwF1jtqVytp28Eh8ipUvnNCglc8F4qT5Sn4HzfJN8tZUZlTlOioU4B9gzQ
CpVq08OpUGdDFKkHY5bKwVGrtgDv61EwiHhjXKmEYx0y9qwSk7E8Me8qznbYZjy6YYCM7A5WMuic
AEgVPkgDAL8YUO0NJEtsE3CUb2fGMmaKunUWp025h1pBEfgi38YnYvQ5fGyIXOjeWCc1qkbtLrq5
PfXQxzkAa8QqnRqgmUpLqSlQP0ERDJsUehDQUVhUGJ/MPVC9yGjwkZRVry5FKe42r3J6nLQqSgTI
eECSZP5xJOonyX3nsXVyO8wvtULzPaXKixtIrGS22mcUDvIXQPim1utnpbKVnMimmD9e0DcUCYJz
fKIGD8hYH+vI8fM0GFk8LwcA6OR19zvgyOqNyW0njHMPHOq8RlhCakiit0vrZYSjEt+xl3qH4dkH
pkTkHxbN+uwfVzEx65Ovk42vjkPg+voo81EHKIAIQQ+2iWKg3M6lmo/se4WiK3RKIeOX4dHlHkK7
E9NU4GwWTnfVnijLQR0V8s9yy756pICqHKqD0MfW4BuVAafe1+aQMqJGUB9K2YCR3QQ9yukA7YMS
uqrVgvpdFQEI2Ffg4G4HzD1xGgw0G6xbzaCCoHuONoIARcIkCc+D2q4XPkNrH9kd1COUgx/DM3Y7
/36IoO8hWBLMvJS6lhgBBE6/rbaQ+HEt6pwR63y/WsARvC8sNyX8nlVkWomp0MmRpAq9V5O790/v
it8kd4wFdlA/BJWnltbXqV1Wy7SC3TZD6KhIiYoUHB1lt6mMNwBH6jPVoxMi7wJi37BUlLV8YY1i
zPrhrOmnbJPAS3HTlZVxuwG1dxF2CkQ7Ouebsdr+k3IqEVqYq+wGGCTgXOCj1rhiwVs3uRhg3fIW
Vf4Z91eUgNplysBTRt35RrB4xejpcYlwdrAjlbSkglJJS/INlGDB0JHtebLdwf0IhSL7kqlikSS+
Cr38CJWoKVDfDEsiErJisHMiCWqrKYmrZC5DQ0Vyz7FeqLWHSyfhGG6quh79l6BdqYW+be7Gs/zG
K5gaWgqhOw7cV157CPGGu1t1haUW1ZRkgoFKKFAL9hbQYdJVSIkUA5alMm/Nqe20+ac0/WG9G7SW
WAmjZH3p17BoqmUIxSnHtwghgc6yNLGQPIqm+hr69spWO/B6iBmsu11PZW2oxYANoMgh0fRqmZgq
KMR4EipicYfYKpW/h78VW4hlRWE6tQ9t/AoVwEnVPyiDAu+0tZn4syiYVCUHYUkkup8gxNTCYokz
dmomOhSTqwWvjM2C4nkVmYngQeKYJ6XzWk/qWPWqks7qsTmIYAxTutxEx+39Lp9NRhyNaHzkvdCt
4Q/DgsZfcga6d2h6ptkJLR5IEm2N9BXag3WnlnsXi/WiStTd9qwz0RbM/ljJf66ZrRBBIgWNBY/V
elPSssYK+XEVaruojaL+EiiTp6Fal2rbRWOymN0DqHLwlo4vygr42EFAqyyY9gydzqdKx+ks1C6F
k3cWcKg6JfVViqIofy5cfaZa5yjVVri9/u4rd3r93Gn8Hxkvx2djoTwvg+84bJS43k3ww6i0ZLOq
TUt4c1w/HzZKmu95DVqD13SsDSG/nLC5Z+qIH0fiEg2Uzf5/2Duz5taRJEv/l3mnGcGdr4Ed4L5K
eqFpJcEd3Mlf39+BqmzuMNOu2ro6q7tqmErpStwQCAQ83I+7n8O5hku4q/KRHtf39DV5hRQYM1Dy
lbbT99Gt93XW2iuO2Wfsvyp+hWEU2QCyL71VU7MarRvaVApRtQ/vJv1yehP25UvFztpWIMuCByci
WjDrxpJ51wfII601ZyEzSTXR90fqbJRK1IkqgDw87ZwC81lr/n23OjhHt9q+4gFoD/8ONr9frd9J
QYZ1yGW8umVg/KAW17u8X5kMjXXyopOH8EszRUFVqBEd3W2DT4oK1NJoRDfAgBsJZHbCkUiFKr6e
OTHaSvfkTFvfu+c8LES7xhljqVGsmP2KL6944ievmrWLV3xCHZPn9YlKQH9/jv46OSWOq0anEp+x
a5CW7uqz8Gn43ZKfbVffNaYan4nSYViKDo7GUGNUQlwZTTTxSxEvKRLhKo+L0KNtMYCar1x3Fve6
1ad55zjahrCiwgRFddQoCcpewq6tb4sKqbpHNR59VSSDi+z5Uwiaod/1ZhxrzaPzASdUi65gIZUI
PmCodje9/WveTYJTmAQTovoDLNCLYOXmKLAuetsQ+jfcBrkMchLkIeTJtst06ZiqX9OjhBDOvKPP
pXIrvApEbh3490Z4Iayg6NWpSNLfe0htvHlHL9ITu8EEQtQtpE0XZ9VatHZwTer5qzRbQhQbw/Wg
EtWNTvoC83YFNu796MqEEJ9CnOQteqhoQ6KgOdFbddo1JjMPr3YBhe3tYDuoP+1C3vrF4RTW8jP3
bnmnhmZXqNDZzcNjcHbTEQRSmuxNSx/KOD5qX4ewCEUQs73sLDuTiD+Z8SQ4hGXvNLCYmbwLp3Wr
DMq06R1C/V0gANt6tZF8Kf2lL4uwrMy78u6aUGvtnP0CIefxReHaCgeYrg5nSqUbiqszIupbePaL
+GhFZ+uVuRwQnnnV+NrcRESo/AaD7LgY4275m+7CPQ8VH8sl+Y5K51ASUzZIBLxpQrmNx9Mtvimo
XkSLSG/Cb+tuuns2n5U8NbykopQWCJgzvylI2Lqs4PuVCpKX3i2W35cSbNPckXlYKkIUagHXapT6
e/8EfU0TZVL4x/hAFiPCef6ZQ3G63oEn/SJnzmlxJIEHez5H3hn6RelwTkxuBTecRXo4/SRKukVc
rGKwbS85LxVvpJwbrNGe4mit6C0Rm4ae2orK2RWnBoZ0wINiYDExe15u0aAIGXfEdPERRYAAheq3
WP6hgAqdra6GYIGUcemcVW2p+Vh7uiK6OvBxcHX0agtmabgj2vi72XH2vmCMsy/4j2rN7HzI1rsa
+iLadNd/+3zLVAMAwmAS0iICGHH0qwEBOo8x2jEQx3jdnkaa4b1dxdee82mMgCmBupgTr40W8Oeu
sqMBj3Bbl/DEbwEMqbjirAwukD6KYtEFp6bBM6RYC0uDLyOeSNaYWbuwjC3mc9VMuhC/BRQ8NL99
m228C+RCH4IdJOMisiVGxieqtCGIb8rvslzReRNTO/usgKRK+cciPBicdzBR+WVnjx5Mp+juG1UK
KwtEtxc36WzCgqcviEzZIlVAArDoqQgUrlcffht2iHkoQw72me3QqgKR+1xnUy22ic3xf064oCVq
JCqEZ3DnECTI32RM+IEwoINoZNE870qzkhd2+pBa1v7WF+Yq5T/ccRzcQlDCd7wxOoto8OhZ/h4P
8Azph4p9FBtWIQehVNQ9Bju55viMNbAdCn1okZDndISUDgvPKMpgtamrEHDrwLs4BIXBj6uDVs2Y
jZyATMWnbsE7eypBVRBBoONAvs5RSszcwgf4wxWX9yWXQRGrgslVnGsUM88NMiE8mMxbAX3ZgVno
+Q1IAX41fPOg0SrlAQcBlcq8S8GwCGXiQ64jnb1mUghQkaz6xIWyhPOFRQoQ5xxAuQrQCwUlC+1F
FwfuJwaxxS3aghPr5yrW3/lW5ijxvOAk2H24lHMqhyz7/cJsrSjEFY5VhOJ551KUa6rMJd5xpMBB
Bbp5oE5YWigyvTLuA2/VBy39MnzaR/xGQfiF7ICbQNWhB0atRyHtDGc+SwdibML4DPCBo2fNQpmD
A5cVaTEdVPYGsJ1BUl+O1JxD5M5iTWzzfuEyHRQb+ouwyrLZcYl1EQgigNqWLgS4crYJT3LOEZdZ
tu7ozmAd3zqbt2k2/fR/40/jkRM4scot4hNeyHAE3x5AJorUC5c5S+olytQWL4Ag6D/jXrCHLX6v
M9Vo/qACVvNO/pqwhKLiEK5fgIiShwixV4nnBERKEKz9fJAQjU69NF779We+uQ1wd1tHe4FuGRJZ
xJELlvvegRc/PveBxjj4meHpSIyYZUIZrzuJcfgBHA8upwwbXxbAWq1pQ+uE3R3qRAIYLcx9hnRQ
yVEj0FQNeNLOIbwEhjZeNvU3KBfXQm6u4iy5vIm34ZKw8hnUzp9FAkHmTbjgmEbIs1ijZeoxagAh
NU5szj2iQW8ocFOpmO5Gas+1on29fwE+UwoqwTzI7ukQtFP4HPO3CfNemengeKAdKgQUIv3ts6Xu
pKWgVSiRuN800jVrXMcnwpT98PXZeUjmQdroDpwSrezhbxeyyKs5PrXwTOcRrAhgy4dRCwu2diF8
/lscuyfsvTonLt6uyTN0KF9jppiL8h296qIt/es4B3wAtuhvOR+9u4Tt22mRYrdg1vNW4Zl7VTX6
V0bzXYKus9VrK57FEfftJe+YAgIIKT3DILccTinA0/xNiWGBFngt4BRLlySKV2lDosey3bJgYEBj
cYGVNk4jke+r7p84HFs8hT1Q1k0d8ikoZBbngsyfKINkAWWoNbbImYSVUHapTlQLt2xc6igvpri1
6tY6ZT57hWCBEGAsSjujXsWSXHlEq2A5ZBy8gjwPgSwrqorCgujCQUfYrrVxJzTHJfgbVuYxAFkK
yqdCstKZRnCm9aYvMzAajKEPNMcpU0zI1KNhAMhXB6yzkARbEHyvfIF4Y90KCDOQUhIok2AXZ+6i
UW2VthzzEpxiBdwHfgNZYeldAyaQhUSAHYmDE359Lw1PQAt7QAT4NVUHSUhQs7sifiuCViYepQzM
L0yUXoW1pV1H/HvXcYF1MIeIPB/sWDFzd+Xt6BJYtK9UN0Fqx4zocZVS6tATTKaIIYB7sHhFrMSU
tZZF5NwPV68Isv99estRCY0wClC5SsIMyDkwSco/UFwqI8ZOSD7BPdEFgplqy9Jrys7gLUlj6n+C
P4VgXGhcHExuuAqnsDHKrnErs6BKgeDuv11CbghUJXwtKFICGfq1b8/ca6zFhgHIbtedD6xAQ8kN
k17w0HjgPZlBZzkASmDgVizasn1soK6Ja6Arp9xVwZkFOb/sF7HFq1AAOBsCG+10UMLeQXAeZagX
W1ieJEDO3yN3sec9Mg6VIP3AlGY3KKSRBFF7gsx5qMaLo32NdS41OxeSQuD6wo7s0QvCZy9C0iss
X4FDGqvOTkkT2XgZlQpj/x791L6GUQTbt1uJdenU6MFFZGbqDmtamIv2xi22Y8acgydzMHWC5Clw
KXHPltho9KEHpoclxh2OmQWrP3MyFp4TynUsWO53jCuXI/OPCpx4rsmpAwNqD6y9Y1XcMotZ+M07
eCfzxJijPVW63/B2gTYU9jNgKt3uF3s7OjoJz5aw/Htu6bNTBEMVAASvN3vBItTeJpTyzICEpO6f
cWW8LYeBTrlb9+tRzp8FBWfFAsUcQ75HZIOhkDOx6ZAMZZughwa3kdQY0JUSYVX80EMf3l6/hHO5
6F64f7UI63Sny1gsaZHV1bbkhOAG8gm4ohYerPS6ld/FEcCE3nATLliGHK4GPjQuhzzsa7POb8oe
yzNPcWWJNtGpUZJRSaycqeJz6/pyo+NI6doqKXXhxpfjp/X77RzifjL9E1wirAxBhCIdpRi12ckW
aJ/T7ByMvHD1CUk+B8FMLt0qlPsHDNhU/lnzpy+4pjJDoNhgGtFw5WFRAuHI8icwi4LtuMR53N4K
12GaxXjcsNgogYQ50vu1kPdgw86M/GZvGim3suIqqfrU2H1njmKPDSg2mDaPbHz1fiklWSSynGE5
4VAnlCs35kRgzD2jIAVJjKFkZTGAZ52Zq/O6PZI6VZYX9KyMSo7hhRKFY0Ppw5SU2IUAkYIDk/OT
zK3dhGSeWUc6F+nhLIn8JwgvTllrSlTJCNWwzlpbuNuafdKAhWy97dybv/fA4PuqoU9JKmq7LeMt
prEcAfgf2Xh6KmlfYkF1fwgFFqgvW61ccY5LwQXM7g5lY3DuAKXnvqKDPfke6CLhj50xeMHma3Zl
CKSd5znbDx4T5pVvsi8LDnF1ynLcGZs2UORk5Tjg6J+pf+cDAYRl1+YRW3j2eirhWUPcvqMbV/LI
3XXm7mLGvkhJAsMesIgwRmPh2JbZdPX676Y52TU11U3tigexa1u5ou9bWuubpCObM64Mxv2UwV2g
9AQRWqPWcI1LA+kxv8vK4XeO9Nk46Yx7hUsAXa5zec071a8TgUmZ1Yj8FEkuWIeZMiXJMfXM9cme
DpLvagnWKWaG0AKBGiVJuQOL8Uw+XSDf9xCo/4GgSVAJd9SS0JnwmXs2ZWXP8I/PhGg5dxMtgjVp
T2FKkHELcyiy7EivoHFU10FcaisC+ffkI8NJiOYIN5DABLiAtBWRKifeRn+sjx5UV6lnfS25v5VP
ojOBD5zzvSfFipANgIDULASrA5BjC9bOFn5zOjpBESynFpGUxje1qOQRzqSKnQozChSIi5YDqr3y
6Qg+6dNwXGosK3kJurduXA8Y63GMcLxMhesqufK8UfO61sUxJCRjBrAPROLKCMk+ag1nkQWmnKsE
PwMRBvfBgvuGrbhRd4stBYVXL2EHozGA3VSBjuxJHfuL+AauatGe9dgduV4KMDeZPT86k7YqXo4N
ePbZbeXxa2tgKqOtyX3tzDksaicDmMcNjXE0cHTBg1lDcv5wnYf1sN5RE+J3f4bcjQt7lnx8JVw2
rB0SolEawpLNhZHtxypxlxDCsyu/p06hPUUUSv4ENRKYtBlKWHHBrTOD4BbEO3P1rbA25sAGgo42
IBkCE85NQQhECbxSCJY1UFpwhl0WEiQU69oSwgWYByYINzW4YBkEDkQMnnqQFAQhBewo5cj1BI85
xNNPlT1Rh85VxzsD1biQ0csSG2yGMPx38Ng68558F5Sy2E7ldOXYsUiKcK9OyMkpTSKAArcHqylP
UzgJ6mi+HFbl/9Ygm+B0vZMDHwTY5S3DCM8g2jkww4l/cAS7lliHm6a8JXXgfO8xwAEsc+1j8mIJ
WZ3Js1AvzQ2kKwDIwhjLsYoDtoRCulZC/5Vq/YZ6wToTM4kKrxc2shXYnVp3F+6ur3Qo4FmEoNsw
S1GqIoVHVDmzsTfDApdQ8UGJ01RCVMjEDuOkxVn0N6E2WnxOgkzVZKDFhsn4rkbAnDAl8vkh/GYJ
WwTCisAPPF4zmwGfx/K1cLsKbdwL3OIZl7kAIEspF9E2lT6c3Da8cgmv7gHkdQ/JzJSxa/PEdedG
FSDF8mBbpBuAi6rqEhhqPRrCsO3Kzel2OOPIXFmUFhfHwhwXZdmJZVAaRONF23CGe/CJ8lz1vppT
pu1K+0LCNOvCXfHASxE0kBxnj+yd8mZyGpSArgKPX5h6AbJoGGLOcsyhggx8YS4nVXy+LtwlA/JK
du5p2su7aUsAdUV6hCxdJLi8PWeuJcsSAHI74PUdWGCXV25D/Y7xAUKkyolLzgI/+3tM5rfroPnC
RnpVYgS2Y5ZfDYmGNSY2yz0AmDMykH4MIsYBXhAbrpcdXsfUtNXhQ7eGsHCPv6UyA5ipoiPSCSkn
dgQ/PzXU7aaUG+ECw7iAYsrKyMplsBHrU57s37+BnPwUyA0vi8fkBwHSQSIv+AmNgbqPe44Np8LE
rSSmxN6nPUe+M4GIAu2nSqC25wsBLuFw49Qq2vsB9GhYlu+28aJ7IT5SsMre6Gk/nLsnLNYGcRc2
w4OucqwtlW8k9hRSkMuk8kaRuxBBRa4o//C4srBzNmcFIoehNnEhDrOolCeAm1GeQzhJEE9VRZv0
p2KRtuAx5eO/y4MIqUlX7oPcQJn07xKPckfhO4CCozRyHRTkO7085bdZs8qjE4AI+uU6+r2Wzaxa
y1LYwickNVfjFE5pynv2WYsJh6ALRVlloXE1dxOoKEB/p4GqfWSaD9z8KghRPpTGyHgz1pBS+lfm
dglUYgaNNL1uuChEhJyhHJclLgg01kw1ZPOY8RPQE/MDDuVvu4pP933JMQmCULhNQIvnouS1wkmi
FSInizhFYfgV12jqnYnWiIqAWTbx8Yf2uJ/YCrJS4l8q0/+N2ApURvOHetlfEs539bL/ALPFfyK7
fVeN+chuP7Lbj+y2qrof2e1HdvuR3X5ktx/Z7Ud2+5HdJsh4ZLcf2e1HdvuR3QYZe2S3H9ntR3Y7
y7c8stuP7PYju/3Ibj+y24/s9iO7/chuP7Lbj+z2I7v9/3t2+ydJgcodlcL/UkmBsshL/5CqLsKD
RQe01HDveqNz21tunp8dEUEUjSbEfXXz9M0XujIvTT1ycjJtV7Rz6lK82aOn5Hdg6kQCT1I0UH0e
3Na4gXAeZWqvrzuxKME3bI9+Tzv040jvaDP/B0f6I83GHa3gg2bjQbPxoNl40Gz8K9NsFGR+/7CR
/F9qocodD2kxt1pN62c4AjMCDcotvysO32mc5Kun8so65Z0Qh1F9B82KXWiWnXrj95tEVcVOvxvF
HT1lPp8uVvUL7I5nSkDF1bgNVVS5boh8Q3yEZzUQQ7uV0A5HDxcVgtusnu9G+WWJ2kkqc+mIuNF/
rf6LWdYgRXEp5afqRVtQ9V2gS6Zkyk3V+5boFvmuxqabhjYFNZNdVDBL5WOeemy1zWZ0ZdRhw6ZP
pd0P5ys9+t+e8B2R+oOL78HF9+Die3DxPbj4/oe5+H4k1a3cyUrkHqS6l39fUt0feanvScoevNT/
50dn7w4R+Fd39n50se/aCv4aF9v6M8SoXqvWqhWrki/mq3ezvigXFmm9uBad2xV6rD1tyxVx+GSt
q1P4An/v4haqf+bi/nrAu9NOapfZerrDp9/iv0OTRuyAJ82XyKe/iUtjsbFdYSayIEA7w/wlYa8t
TGDi4MrTVFig22xLayKthIG4oNSqKJKkPcRMiGxBQV50qnBCqc1QnVq0udK+nBGW0l6lZlFxOSfw
UtP0ybPixao5hbAKW4/iGzXNq7Gb9kM1r/riEi76Fh1L6u9XiJBRB4jHh0bjOhQVakU8uFveX7Vn
wTxe0hhMazCdTmI9oskXfhvR54gXDkYxRp5ANCb+EvEuL0MxJx48sSGtYjia25WM8O2cUXaKB0h0
O2JaqdE/vYFjBnZHuxDvGNEsODq5Zpmm1RNMRWotr5mUnisaurK2aJE3zGkC22XPJZSNqENOzfYz
+0hzbpFWXzriIMRRM1HWLm3WtCbTpU3T0coTFUMF+gS0Qr1VX0yS4m9Rq/U52MSiHP1m+8vbYlSW
kGcygq8nY5e+0K0IWStjE0WrmssPzFSOBocDrH8beqnginTVhPWc0e7TdVmnxbECXRHiREd6wsQ8
+Y+uwLsWm8cKfKzA/9YV+KPNvUs2/KM2F2rUP4EV6vVStVSz8tV67T4tcLVy5cNshZF3nkaiTxHb
ZD6qQHR486T148RnGyLOaltKs05Vej+SUsXefPAAsgZPT09Xu/n0IsEDLzVes8kPp/3ikUe4OE3P
e2t7Lx5t4c12kxZdWnUr9pv35r20eQpWAOmRoR3kh2rOxlHcwLeDQhkM+VAnzzykylAOQscWzgyx
8kFfri50cYknUagft/jGS2TlM9Jp2mAt0x4U47Y4nQdvAxTPbmbdTm0OxjE9dPLag8TNDh32zKB8
MOEgHEzdELtveuGMlv8e8npTE/qfOfuzJ54ORPf45rHe54Smd3QE7Gl0iRktRIqGz1oiB7E2m4X+
X87MfuHWp6baSj5rW1Oam+3bZGuqK1NHshd8aWUmc5NjIlPGhnbbpMM/PVEczL1wZYdS7vMRUxKB
+4V/aXvOlHx9/9M35rNHq3nY+1Q7+mfd/QxRqDDGN+hWLOxCBwirh6Qi7NP0Tb+bTxgYeow7PPGS
3kmH4zRCzbypOZ9+WLc5dhh2esw37fbShvv+t7eCuaU36H3ycUhhaC6mDCakw9rvbSr2dOslC5PA
0MJqeSuOF920a0E9Uu1xglYMk/fLbYzQw+eWvuyaO4VCElP/ub+YHemk9mpYCvMhnAooZ8LVBB18
M3GvG1gTxWiCdER8i6GQCApzs4ASrkz/NNQp8NDQI9wudZZvtefa3Gyai6mdQhxHB/bGPrcuJ3sN
t0vFzLfmtuZczPJg1l+ivTluzG5nNp2df0vN9GgsZv+lSiLrsjelkymPKsGmnUfqE/6Ii9kuHF62
718WprSw10lUHB4/Np1zo3CC3mjnToIKGbAje/c5qg1vH2tEr+Dc6h3m5roy05tTXdsVRIsPzgSB
AqgiYIOBqmZvI4xwntEhfbNf80hgraAsOkIiV+sth+nC3s/MYWH273MjJhHExs3iam4Xc5jTL72c
2ecBfGJq4q13tvbGol987fqzr3N/5RxnJnk/vRRmpji8vRxeLi/Je/JUQhn8XedZ/lwayIyG/aEN
yfXw4uc5xBCHwbSiFlLnrbIdRcMIsjn3dWpHrandiibGfebLtoPu0nY+RqOiiaGegFcZ5TzHGTW3
DmpgQYwTYqD655HYiZ0A44DYHlImjHM0OtoQMceQ3tux4zQ3WJWVacZN3hLEH/D7IfclEqyr4fj9
nW0b223Ztt134m4cd52R42Bkmi8vzbc3rxcOBl67+fLWfMG6vLyQqKybif9ydZt5O29XohdUAuAb
wE79nRYZasBmJhsokZjRmUHEZXihYX80T/rl4PHs0WDOYum0iKRZqi3nqOA/SY2ljDaBTmb0FMMc
jEyBHuRzeC3yCWUZwZV4pqMyf/BJOkrB50me1fNy3TiCFAj1ubxc/0uIY1SzmRZNK1MzsePcQN3o
3Y/ux1f3o05z+9dXNx9fTX/l9RHqtAMU6Gn2qLzNjL1qi1AsCND2RDMRec+rWbWZSL//1WdCE4dl
djWzKOcEXVF6d4Oz4f/u2YghpLtuSo6AJ9FcW/pns2x2JWR/jnnBV7fKm/gFhYermTo8Aa9hd+oE
AZcFFiU7YkF8IGETxE9x7IyCgGs/+kHE4Oe96S4AeexNj73psTc99qbH3vTYm/7ivanwZ+KCdcKl
WinPDyuDsn6hPNmVbptp6ZRIKE941Bl+IFGbifFI3NgnCLZEHSrGU1HTlJ3fIxVWRVjYff77lwHU
7rLwi7S8LGzWs5I/bV0Ss3itt881+4qCETDK0hxK9mlQe718TFB6GhZSc7wYfuYg+wSsibb9et6k
UMve/F3NFN+SaAWKNXEsHh2uPqfdA8TF+Pdwnw1zrWLVHOJkmD8bfuPn4vMULPN/+wMW1UvVFFfm
PDeXqTkS1rwWOrCTHs3uauqv5SrSa5XnG3EP+nmS76tCBDS4RYW6XpAUzPXJivKwY73mavbt9fhx
JpIi3CvZk6UNetWdoOv8Dh1V3Uw76couFAwe+eETMlsYy/3z16qXmsrSJL1FapfKBgmIdSO9mir+
fbvgnzkwJGZf06/qzEyqTg4f+Wu2MdOv7fv6ffu+m5vzVP8Xt6bSSuMEsAzXGxblnpUzx3hx8mYL
t4ovNOSrZOZIQr1N+wWwQ7gQ24v2vmbmUeGNx/mNsV9xu2Ymn/1cvJ8/+G3e/P3V/2n11e6KH/75
q++uGOGx+v6NVl/1T/ICdatQLlplyypWq/ea9ddb4XY4LqUtBlaUMyeEKpC1sM/NHeHwcN3fNyXs
MHE+E1jbluZz0cyUIOB/PA7RrbSRbDCQ3SFPYaFUP0Vck9u7DJHezcaY+BXv1txQtDM30F+d4C8U
MRg8X2LoGhIU+QTSs+7W36zNvLtLDYFprpFCDf/7m+zH07yPPv41T7NYU+Hv3U5St4oFq1bNV6xS
uXiXnl4eD7X95kY9Vx55750j3Z4KIqUXbzao+GUUbTG43j7axPsI6aOnSnPn5bubr8M7r9vaueDK
OjiQwxjlvI80KD5LXQsxIyjTFoS+taFox7oTtzta2langl5s3m560B6KfxFKvwqShwtI+FR7JYJj
vkkK+B1BegIAP29QVN7Iu2zdz11cKprSYGFXBp+b5sQR9TgQnQ8TdtU9kUWoAB2QL4Atjwqu2gfw
lsRZ8967jqIEzDZYx2jB8XHIEAAnvXfKTbNqdGpIbZZdoLA81P+i+ZT4IapxB5OHxLTKw1Ce83cd
6sFJYz1OOCACE71qS9u95efD8fzrEB29MXVhESfyTsdRxWk8n51xq2ZQY0R/tgOgBnPl2Io2cLyv
YWf0x5koLfqz4y3poNchRLy8pRgt5T/kvU24NlGr3+0KdDh4ZVNxY8Eaexf1xoWJPy7tBVDMNxXu
wQFt+QB6OHnCM8jF2B8CHFa8a8emiNSj9xQfTZOcEjivMi1gu+V2BoU4l/asESPmRLINskpvFp6j
01P6dd0Z9Dmhp43maG8gPiUQhVROBPGdd+kUcIDmjWtUbOugGp+kIyY26E+RL7RvW89lf9JGPTL4
QghylO8mDuBa3pgU4VxpV4o9Nv/kPqMQQmrn5G7CZ/FrQvkbnb1qk4mWZiQciP4VQAPqXyCLn3KP
pT9xp/6fm+CuOr44X1i3856bwHFAsl+2SLU0X3AdnCdwZXBfl8W1d2rtZ1sqWCbo96E+hObcCeKr
/RQ4wXBugt8boJ/vzDsL9LgzH3emJGr+re7M4k/b011RwPZ4m1Us3ZllAN0lNgjT0vQgZieNQ4IJ
hTXkuJxO1V8aK3reh64VYTygNXVt5wdE8kcrcZce/udYiR+277uM4e6QpofLLpsfGftJs9o+u82c
RH7tFwsu27qmKzTu6+u1YcMOzB6lLXHaaYC2d3+Yoh8v111HzF95uYo69d94NqW7GPkvnhrrT1Kt
datcKRRrFNUUvwvDfsEM9pVj/bRIFiV/LU2TPMG1PQlKJcf6gg+cbfrm5M4/OLFZ+vYPU/DLMe8C
tf1ptpzfzhzzCQnmdntK/c7z87Df/+GyF346tzsn8jxP9/n8bq6Y4PK+ujj19nKQJnYZfn3Sp4mz
pAIF77Fq5kGRRoHiYIHA1Y2ijnRilhfnuP/pxH8a0N2G/t8x2T9Owt1+/ZdPwo8DurOd092llqQb
rsrmZha92dlMphT21L1Zx4Iy2E43+LU7evsSe93dRml7RwqtZFdTMxlWw997M+WfLsid7aysqotC
cmElKrtWb+ftaXAi1ZgY9OQRZqSFY1Sl2qjqlVxvMDjhL0siZR9KRWGLTNi5sW2tzevrMOcvW5a9
Rox8XMKFXpMBLZhAvmHO+fgHB31nXP9XDPrHe/7OBP9V93zhzrz+lavL+hM89lfbmiFmv9jW8mxa
qZdXrC6imompRPuXMJ+jqqSEHujSvfxoV3863p1d/UeP96c7WaVSLlWqgL6FbGv55fQ2VOjkCzng
5nOKUuaGGonX/dHMmusfzGZBd+Ef9otfDnRnx9f7RSXZJViMepHaDyxGHv2liTnfTLqzK0jZnewp
Wj+JA7B8Mkxx/umCtk3aOYLXnkxpbaqX5vp1Sd2Ds1lQl/j7G7Kg4/9ufHdmfbpa5uvzFeO7EjiG
ORTGv9aD02DXTrrpcNeuQVBfCwpP29btq9Y+v52a0NE3k/YPo/hplu4M/T97ln5aLXdm/7++Wn66
Gnc2/a+5GpVyVjL/x1WhO6OKKHi5ememl9dj9bo+piV/AQQBLKLSDmdEzQXFCd1mPBqVmvto1CQl
oWoVPdx00BykdmHUjOMnZ4TS9ndRCA/yNlV8jJ6OtsMrqHDolpoBtRxNh9Z5ijjirOBtYyhw85wm
hSdN70XiDypz05+UwIEhHJe8AN+bZvq6XqpqlaxKed+icmXR26IvjOTz0xo5aWS8vQPldkkrHSFZ
gbbDVQgKUE8FTK5qSlHVqBx4TQGTMxN645W6oDfALqpWKfmkT/gqMvAVYN2VHXZESc7kJeWDAIio
1ktdKk5O1LNQkgtSk86kik7FyjmiAOZp3ij4FhDOOVo2pLeKernH0/VgjtDHFLEWf/u0bNT7wIPN
CUgUwFG5XSa9skFqG/iPAyg0m4ezUEDR5KVsZuH0dYkwuuCoxejkWagmNqQpjhYjyt8lXy+vNa9R
+oWC50vOMnm/3L4ij73krvYXo2Kbi3BGuHzZwHetmtlgG9Zm9rS3SW2L2X8lGfWV9A6N5WDRKj9N
g/VAKtg5c2lgm0JQnEVwCaXicTOriDJDlGznTjlA9JciRAkpFxuS1kVB+ehd0HvNr+zbuXMd7v0r
wj1bb1+xayskJlAnaqK7FSPf4RzGYTKchOUVpXM598V0PnuU4/Uo0gOgMiG1dZQz+iFVi4RcIbV6
njlZYWUXT3II8yKbcUEuaC7RIdRZhq9DdBuALIt2NEPnIeq/FhIzTDxSRmaokqhpH+CbymoUBHFz
Ws8dpE+alPcdnXc0yZ4nISWTge+/vpJuGp8RkSDBJQ3BY9Cl9gfBjajyJOUXyfnlkbCbxMB5BH+U
CCLE2lnZu3EO/HJp/PeVnaRA9InJmQKofmIGG5uaOHc85mRS5sviWSro/alZ9lUliJCTKaOdIqVl
iYNu3dzwhO6uWmg1OQv787kRXQ0w5AZEcEky9ItaIrvVakyk44MYzN5xXVBi1D/Rx+VlFEPlvDP5
sipZufEsNR9XZiJ6ficlaKI+WLQ//zxT8rT9/EJA1Fm+7KiQc4Wk7j0BdBtg16S5i+stC80Uv9ZZ
NDlDe9W8HAx5TTe5UF066xfRFkEvUQD0e90VrcWw/yH90W8t0NkLib4picI+aedFe4ieJIIzqN3p
a+YckD8+mWd3Zhb9afscpG9X3M/oW8xpa165ZtL+laTY2axtdEZIUVB21Vnbduv5ZJfdxC/MaTL+
9Du36GJ/TgasPPPWVMXtU/vC0uohmdVNfSumqDLacU6s2NkTMknNzQv9AYbyxYD6VkSBPtfUJqIX
tHY2bIh1MwjR8BtPAa23ANSSrZLg4fn96GzR3W31Yzg+Tg5Y/TFQcf2SPCfqKf1tc2YqLLO5O0QI
0hmWwKJZk8PnqycQrqOLWgiX41K4Hhe2ZuJN/ZJ5fgX0TBw0pzqJJmP5Mn/Jo4YogaqZcWfxNdyZ
9ITzvgTUB1F/y9mnOPFP5ohSEcj388193Xh5Fa7FC+rZotVzzm89L0djGiZ4W8V0JGSjSadR2+m5
z1J+REJG8jGUKUrKua8yNSnJ0hGAakraRyQNJc4LutIKHArelRZt1NK23EATvlCmQQ1rhzDS8ypU
RvpEl8Ye2cm1elsoNU4iSpCdDgNIUVutxXPzXO+Oi63C8ylA8NA/jKWIZBnL1L00SqNiUIwlH45Y
uJmiW7SLSTVw61RYX4h4E+XPrnz4Jtw0nuu+whpqLecg4Fe+o1bruaYVzBlDrBIN0XlBH3WHFowW
1Zk6Pir65qYUKyFWyuRfQZ6fx/CyZDJuCMZuQqlpbtEztmjNIePmS0NTSZMiwk6z1tXjw49PjfH4
5r+Pfab0PdPs631yCS72WEpxRV830dK8j8flLL66oAs1McOoL51Lqhj654ZL9XAwCPfGC/2GeGH2
DqmNHV9zdOkc563ZpLrxaNJAmzD1jx8EnPTdL5sSvk68q9l1WV+v/Hezo+HKQdfMshH03BqX0uTh
cGaC15brM2eNEKV2bNDSoxybUmYuDEXMlBJzbk7nfclIpXK0sDuNy9eNC20Bxp+dlrS6aWgZ19pj
XjK+GL/x/j52n8fjRjEiXHw/mM77lilaY7kx2lPuqzcqxmX3epPwc+acDECi/27MJ0fEpve4R23f
NwNuVsrC2UeoQOVm5ftGTTijW9nvsv/koaiwHgykeflet8cUSiN4zxF6PVS7qClXfYiE4csI3C2i
tIlLbX9/3RCu3NjY20wLnjarOS/Pat55yUAKvCfzybNrqt2RuOzqs9iS7B5nbzc8XYtGy8bUBt05
uZmPbn+rJIk2jaCP/LCNGUWflK0mKjhU9G6NhN8oZKfu3u6h9W4G7bbSHlTAqw6915u6nyfmfGH7
7jPHrvNv3mORlrgpx2PunRozbkUB61gSRVMlbkld8Ypx5/O9sza8lfQO70e2EjNGhT59RBf+HRDj
Ww01AiwQkFy3rXjPMQfsl95L3n4puW97kN18cxMduytk7+t0I93Curc3m8iTK4XQ7tcG0EC/t9+Y
bjUQIN7JBxTZkfgQhJwwQrkQ4720+wiXqnaW8mjsMtLf3HRrN+p+HEkidaXEjEAk+yPy7wgyM0XD
iQmiM3eeimp3fhS1sIGuHfU/KHz2mSXLqcdJXEWo7m3A1pijN2FAUtss3PaFDgW2RDNDz07tZRbf
qmUvsrxQhmMSuMztc+8N4byX1A59Fk8vK6t3B5ahhhlFMPdtS7PETCa/SUNaxOVomBbltrbzxWDA
QE5IYU5Dux5mw+eivmJCmPIObQAXDJhW5uJFTRFrD1cHvc6ER2SwJMx2RKBMjw5mtETcvi0XY2dv
/N7zGeEp4H1Lrz3ghiD91X7bm6LzwnWjbWOwoQdjoOaItxWbf7tnIIR6bzTeBiGiYu/+Mzdz+NYG
y+QeYWHNHXXSiWRDbR7yJLhL6KZgTAmvYCQmLAc3LiUVNZz0meG+SVsQjUfOhAn2XaOlPbHZahL5
MajqagOQ0fQHe7+KP8dqYn0t+yom8Ckjn6kqgNLpmbtv5/ValxFT4xOk9CswDfWx7kZZGO7jcCAF
2fBzMEDELs4h5VZCy9Di9aG/RZl2TO+D2ks0phVKsUe/HANb8YWEnBnss6nVJZ/ZgynqbXpdghqt
VsLbumMhLFjnVPUgwzuYkvGzK0VHxye9HqldDt6QjUNnXZwkVzdn2lxOkW4pSTxms7802sbUuxaH
Y/JX2Iewt8RgcQOjEYe7jG4mi+aGW8VuiQGRPC5eb/OSY+PkJFOaVFIOmjYZcDtsazB64wCorT3g
aut3FjAyjDTHvJGeb7b5bc9q/X7Ia/NKXTJerWlj1FP2gcGgxxtNW/2TOCOcIfOpF9JgQwLfoT8n
s3Ibfupy8kzI++WAD9pvCD0yLzoAB/wP9r5rx5EkyfZXGv18Yza0WOwMsKEFZZJM9RJgViZDax1f
f4+x++525zamBtinC7CykkkV7h4uzM3Mzc75wOP5ozE+wH6oA5kFFULDsdE2PKE+3p/RJHpy/+a5
RCoPUgGQx4L/NhpBhxwQ109fGBjPezpDmJFko+QYjLFnn5GJ9C4b7zayCPYftk35NpQPBOJRw3vB
8byoo1kehClW0gHzBVlG7hO0WOcLkV6YvCs6HxykaJVgzpjj7w2GLHQIWPPjfBgt5giK4jO0yf6Z
0mSIr5DyeUC/TRlEJBsyMjrAXjrrREM409pEb6CONUC/YeDeJVYfwPPI6QpkX4PbxfuJfyatG1LU
jRBWg9vFxoiuhcGBZXQhLRbUxUesZncPVlR09YdoaDYdAX2cU/spMQ7QNUlQEvkgtiDcJg3fqg9f
1RGmEOZp5jaYq/hICSB/QelJoqK2tUA2pEAJNEht4n1c0Sb2qsFG0DAtVR+yKgdbK+VlxRjDM9lV
tBo77G5E3ko/tLfdZyoa1iE3lz6HACS5BOZlyKmvPsAeQ/f/VGxp2xEx+V2QDuf6ZHOgW6ZYiN21
hgFxZEx1G26H2zOSGcDIDRUtgjql+aUFPcSfnfhu9Ux7mDzgHGw+ieO19X8zekJsXkRt/0LRHR5z
n/+QruCG1ze6j9HRg9dXwf7AIkZYyRemB8ZtD8Jca7PZQN/fWciQ2aX61bgi3Wq/3zd4OH99OY7e
FvoXlAUPEw6T/D7PnzAxaS1guLDiMGS2B2JKenU+Q1qRQMZaxDQ+7/EHJzNnGI9PKIQGKtuO7pcH
vUe3LMtHXo6BnB0SazvsYzvL96+L6e98pC5dEHiAfCgy9S5+DwMD+qVlcUjSKPUd4hN8C2B9ux2K
ueq4ARQDg9PfXXc737r4rH6Dwm4cE/vk73Cd/nV4gkzCPZGYgsaHCw0/1XfYZU7YAy1sQLvdgqwr
sOM2ns9Zk3fdIVtogXZKDVHt1CVCx+aMN9dnbKaTGe9eJOgbA0JuZHBMIuimQEpa4tSINsV+p9hI
UPJJnPZB7UI1e6aosZfkALrwFJnFB82SD5C0WwVbJSk+xON7GJCFPBtIHsbEObcwfOrzK8S9uaXJ
h6ihGNTaqtm6LeyNHNTo4Z5UxBwtsHbdpsTd9RgXmFABpRJicSJIjfRLFJeayzYGtzZ7HeEgqJ6I
xxamF9YMmWaU8dc5AwQso6+m6ghgJBNhWgCCajTbDdK+7hTKWYAQ3AMSzDxu847909Vwm6gOy2L1
RORAYmljvAfTOmDyJ7oULDuypbE7maDcvfKgM6ZtV7BRBmhpWetdhaghhuN9br5vVT9x8VSm1HVs
POnb6vFXLHv0w2rOmxq+EPp+9URp8eUhe1osDftI4ibgoyVFQ741u8VS4cHp7/3HIsWfwcKuzxA7
+IRBqc0O5YGmlChU3xecJpPdOXrUIYWlvECL2eY2Fr2GEifsXstVskNfsRv0qLea8duKHtHgjGl2
W9Tos2hD8RQ6kj3hBhGPDGUKRz8+D4ZdkMluFohTEsciNKcGiwRpeQaqsT8EZFTiu/Un+0x5YIK5
V58bjF0Dil7VFw0IL9ObN/mBlBSoia2n+pELgngwssp+OgLdcjXHzbypOng3CnSG6m+lCvK72cVv
rdcjhlGi3WW/6gJS0vUzoxPJeX/mjY97O6F+7nnw3a5obnkQNgzGJnJxb2Z4RDfrkKt25n4MYKUW
0RM2bT+k9ZMf5CnCRMcOx9DtVDoNaenBZajY79kTB9MGs+dj9Gg+zeCwFn1CM1OdADqpfyEW8Fb3
zSNck+TcIzCG1/xAFMoLZPIMemLAdaLF2/20hUiCdZ88veM7tINHPrQAqAvLttO3g5UhKKy+JIim
hPKIJDigKVToj62ig3c3UPStAFyFfsPsVUd1BkvRF+t9MoIjRARkCzG87iwRcnqz+gpMALHSfSSk
EU2rv0t3I1zyeo1sDV7nNyEiOXFMNxFHMuQvMTHDKQ+fQOzyZnUQIDFku0A2pQiJUXy2enKQYA92
3vxcP/l+ZPtvsM8dZxPvZuO+Azv2Hv0KGd54VwHU66fYOpqfcBoCzlSEm3TFQuzRfeSYzUc9PBbP
vbmFj/G4Yo9HZ9QbBLMpMCCArXDMvQLxaZT+V+kftK2RAvfhfW3erMMTxg76BsLKfd7Ykwjw4E+B
HgGBjm1/ecbQYQQ767m1KcbtCO+Wg+ag/a5hAk619WizDLEx4Ye1uufJola97zG9IrwlopGK/gwf
HRLwgiD1Rlz1erwbJ/Pu0nngRPY0f75SAih6E/2p+YpPm9nbTOCr5D6Azy8zmz3MaBjWTg6i+IJI
YOESaY3GhvswsVn3VEFfTi1yiiCKlr4JZl3WRMGsDkSH3rj48AM9v8oY7vAYH5A4eU91PE4BPJ+I
uIMaTR5z8ohLurLHvEJMn1s6fJACu6I2RLd3whdqZX/EPpU/EbF0/QTPz64hBnX4aHxj0W/IbkS0
MHZAdOy234yxKfq5F+3gjEemY7xVd4qJzMMTsd3CLYL9rQM7dOcx/oL2Yv9h4bdpaSui6SQY/U55
JuLv+il32ycZbksfcBcHwFNsFm83wcyFowiOAWLJVuEF2hkBUkJ7OOJJG092is7AIe2tNrNXfiAo
Evd5869kxvK25DPHN/6H4K8tdgxiqyZ3lHW9CNAyGKfWU1QAdfHlhfYUDAcyaBG36WyQtQ2PIoBB
jB+wn+HhxOUbRKbC5SfsfoRIGpb1l7fr2+lydFPnBL+Of+UQ3tp42q25h4QqEnxjhCiysU7uiXiM
jyf/KtvwcBSm5RrPQbRbMPsAkGHA2I/sW6zDrnWNHe3XL/ETlCXaYasNkAuP0HRE3SBbV0UQLq4o
jezEv6AXa/+KBYnNWdWR50tTBhPD9q86rnvDEqb5kdmn4wBQD9jSMLzYFzR50D8JiuQV2SaYDil+
XwmQhQ4kyJ4OFG/A09p8bTdb6NrbrftZOzjGWE+CbgQSjg3MT7hvT6GFG4FjIggIXaY3FUQKI0x1
i1xhOsqHUMGw78hVR1rf7QROZHijoFEAU4UGQHE2ErQy+A93CUK/MDiGy2+BgYL13kFu0cyCqY5T
FVRZBDGOGpCkA9/IPVh8opxWUCWbn8fj6YQ1AKftDq6UzNsg8AAqGixl8wPCxwBISwVOeZpKMvRJ
6D2nHo5GsHRDFiIvl46FXnHM8/ohQhaz8JsDgQa7UYvNCHvfOQnmjWBvm12jV0/VbjwDVAUfaNi2
7rtpEpCEgIUIbnERRn99QNjW0+zJOLUQoXIMDvMyOMu7FGhB+MwCQKHyBTNzpRHbz3gi4nOSWx0q
xh5t5Ydut27E5wVKFSnsHLY/7EfGiD18PEMNiVFL4saG+szBd/+BAnGnzEsGu4BMaBaJQk4Pumqr
rqGgV7PBfUi9zr1w8HFm1nRB0r5/Jndzve8uOHI1pBdYLLmdq3rx3jjYOstTjdMLs3nPfHgatoWf
m0OEr8GmcWcwmCNRAFss/NrKS+Wj3hMXDBf094lwFIQXsiVyZBAsX2QEpfh2ZsFWADAA2S5kMxQW
LBjkF3SwmBM9ZeFTu7+As4QMmxZGa263KIKsDSmo/A+SuUCNgMV0nmMY/x2Mq8waTxo0C5invvZR
AbiAtsgB5Uugsq/Q6jZGDzUGUqaottzWPgSYRh/VOzVx+JqgKFZb0hqbrQC/VgIDAl2hsLDTMj+3
G3TODDXTUFzJre3xQPdBGg1MJF8K+lNp44TpODn1vjmWphKgXfhk2Oa9MWyXy4CxxlEUfjEi+9IW
guF92KJLYbDl8D+TIC2sMYYTGvsWmoYJgYN5wCYUfr+vjmR5NQiDaJBssVwmMMwXUEHRZVZ1JGAM
JcPkKo51ibMxMspLGz5JGKcSdQq6usfhvduXUFxL1N4z6Fzxsmx7tLa4e0fmE3TYowItGMAL1nqe
vUYXrWk3YUoB0OgNCtShhITZjd4qGuumepJsbKk9vsaZw24/7crzOw5Q9zgjhSW9JdUS3xANyYYu
1GMhwEjn/I/Cb95zD6pPYKqQRLpWA+jCkfVqg8GDuVQBvQI7M+3OHJAc9AbKVQlnhwRACpo1+QkA
IR+zO+tySv+1XbRlYJD2LoxNOPR5Bi6zSNTHDwXeI1cldfwAyAP4M18XMztgMzawo+nJWwZrknHa
HWu20GTgu8ZuADAkuJz7nearONQbPNGW7Q6PK8QU7BeEW3ndeX6eTlgDhmjX+uBFRnfuPOxprElE
95Ds2EhznGuwZuqSyZO7rMn4mi/bPLa3xauf6FsSJBALnSl1Y/fKWRxE03WFkx7tuNVXxEE9d+aL
tOVg7bTWS7GZ7PSZDOk3tJK2tWEj+aNFobF0MsDhThZTw54ZQcUg2V9alwsfkM/4cKEdAU0/wLbE
tgtCeQOW4sUFPINxugAxAl5SXoe9ecG1uxPAAGCcnoxTs6+xW0G+w1YktZDVUc6JjpHILG9RzgmX
IkduKPUZB06E8XCBrKfjzhT30xrdnp5DuOIoEqpMa8wXw4cC4eYW1Bgc7KBUbB90CR7oiBPpQXYJ
P21qkSOaVNHyWNkZ8KFYgPMSWsLoiEG/5cldYFwAjpXp5VGE9tI7DbQNSC+/OY0O76YWlSHjE3p+
kV0xEF35hYrNrcwcqQgU2MW6+oGPAt6tsBGM2+okAjZk/lJf+i0aTac3wOCat6zOu6QdFbb6gc0U
lzbYx6DE0HZLjQCQAyrq0XRyQI+X8CMzRdSRo7PvwBy9Aw1tSzebcfr4Xtloj9vjKnzgjFvs4mgb
bY3IjzrCLQrQLxE6ZO6PUNmQQYUxu8gBXjoqLiGvaWXOW9EdcXlvtMcSFQFtBL3HQiHILaq89it7
xOthz8H0ILULhVuVTUc8NFVKfznTaNE3S4xZYaqB6mK0ceaW3Z0AcnDp7+ooqkH76mNr4ECRzAfe
bGzE56BlAqY8JpmJkzAqhLPGnWqTfYHJBu8LniyebF/pHXqfdt7crQ69MT7Bu4BLcVCGFQHFCzqC
satwxD076Fa8hN+B1hpMhNK68qaPr2MC7nDyAb0NXRAZFwE11+gLHo4Kwbis9PD7hdWBx63Sfo86
QtKNLOMtxDGdiUZaPuycyOAs8ndIBmkfON3EcRbefMMho2zvsCStXXHYWUZ/3Vgvb4P5UnjwLa6A
icNZzeawceC1mHHibm1eBOfwcoCPZ4NffQPvi1EiGOAKxw55aajzRkwOup+Lj1NPw/J12AA4QIeL
Z+fAKaYjknsw4c0g/z+O/iCUoM+hkXBRXX1+c0X/XnAydME/+Iaw1vRLC4CXCksKr6AH4n9h4uZ9
DC2QYfDI4y/+YW4veEUf4SJqD758f6Cv4gNAxVAROCYGkozs4qTwgqcnrH+YHqRO4tuujx+sc3Q7
jmbvs+l0lw5uRmAmd8FwwuQ5YR5i9kChAo4J1g1Bnpzw5GacTvevnlAOnqPEBZ+iyLupdMPqji0X
X1ywFFxSyGgtYRpiTfg3VA4xcfJPJ8PkAxJBgC/BtWgiqqbvoEBaAfIH8FVwxW+S6GKg8cYF90jd
js6DGINwpKcQWJih997D1wks54T38RTXoBsh9vCHhATJMEhL+uTeT65fmSgT8pRWP5XoY0XCHEPn
pBbM65OBOzOAr+KaRzcA3gpsdPNGmC03F1q7axrHo3t03aOB01g8xWnQcdKD+xHX0bzHFxzN0Mrp
3E8jUJf7X3WXO0ib1OgLSMFzj59kzIfGJ9lan0eqS8aJhSEd3MHVgCUI4Bccpp+rD9c1TcOEv/UT
h7ioCdfjr4H3qE30HAAxaBPaQM2AJo3XUOk/UQxUeErWpA/NI1647u3komVoOAJAjvhH4RA5MjoD
lBXc8NEn6kMB+KU/eI57RV0RmYTmDS9xQ+YN7+M3RGIHtc11P/EbELoNSoFG797ME94xb3RnuD8q
hDBrGI/qg7nh5A5eUyjKvX60AQEatxtyE1EWupJ+bkgwK2E6U/NuLsUVADsH9usS3BhM0NIptwg1
hgF8ut0o5vgWYxTprLU0lgCAPQjWocNWNHTB8aJ+q40b3pzcU+nQWwluAcNK1zJ0IHlyE4D2uPiE
6iB3wBEVE/APvbihBNQ0oUK0LCp1JM/hXBNV6Scq68SiHlyLF7AWTy4d8mIhYMKjXgIOwsQidCAc
m+H8PYMlRy2jukosHDzJ7BvG5l4XnZFi+tWw+V331NKfmBZvPRvxeyg5DcPo7lZtT+iJEzoJrYB/
6njDjaHpuEWyQ1Ettfh+N2gXg+AFqgseJ8c/QvfGsxMuoZ64GTi+JNCnGwCgjuwHAh7QTnRjadTO
hCXtFlidLvYmuHWxqO0Zyfd+Zrewv4p9e6lx1LmXkQOKjQ9mh4RbzGcDYSD79ovSg8stRuoFGRX1
FyFlUUAUECrRtej8G+YJjTx+0XMwMI8YaAM3ldh4OOLzI27v3s+32/3YET2Md+mBRhtPaGJBoNxf
LpjhGG0aFveGfkUpGHSY79TFOLTAaSRsaRoNtMO9ZSakGexOaAKuf8mhdPiy615IbkBaETgn1KIS
wgOCBnKOZBSVTGPsGjRNg+PxBohNzOQjXE+Yp8d0696w3EhUAKYJcwwfEY7UDQY7rQUs308EY9Ai
/iyNdEtCAl4cI7ihgCM8QA0cgFiaAZamgr/P+GuqOxMXAX0BgcamgXVOS5vWNJXnQlBQiVjQ6hMq
Cq2B2oPycyf4/ISvgC6G+KFLPm94foM4ua/9Qb+RhDt2dAHkw2fwmTpwThyDT/wHGhbEAU57CQQL
rztXfAIY6I7iGGjJo2EQFHR3n4Eb4AZxu2bwOZB7wTSD4CcpAP9CdOm3ePpHdOkjuvQRXfqILn1E
l2o4o35Elz6iSx/RpS842Hl5RJc+oktdODhhQJwe0aU4w3lElz6iSx/RpY/o0kd06SO69BFd+ogu
fUSXPqJLH9Glj+jSR3TpI7r0EV36iC59RJc+oksf0aWP6FKEQP1/GF1KUY+P6NJHdOkjuvQRXfqI
LkUw2CO69BFd+ogufUSXPqJLi0OVlH33918l7q+gZAWOVSVFYVlNlr9htUoJM3dVJgsO8cF2+KWf
Hiw8skOZteDYAe4nZf0j79/vrHQjAbWvA7ighEB4CviPL4qZGjUo5ui9wQBxC7AYpjs4ALLlkNcp
AK5BA5RLYcWvArJBpx2wIizRYpFiShAJ6QEp8UjHHkBsohqDMdr4MfN7OYTLQN8jnBdkXAI1SEK+
Zo4SKVNSCijBsiBUGeRlZlZ/qhED0BmUy1gi25Fzc7M+AcnQwDOkMEofKXASkPWJREVi8QaWFADC
gDFlR351QcKky7kxUHcARuUDCsPnPhIq444GRVmngpu9g1cagAZxSYTcQBCrHCDF0Rso5l7AR34C
J7gLKLV3vGvji/QCnOKXyIpPQB4BhqNqsinIuUE5dAG6GkpiDIBFmkQQpJo80HLAMOQRHRHhKSUG
ERKBeXqTGLIJBDTAzoEMyCiD0k0AJwMeaHN1RJMFmbV4AvOfLwK3ZjbAN20TD2AHeL3eEo6CA/Jr
PG9M4R3g9yhXBt0RPYs2IxKCen0+irpogjtvo1AWuWhKWzDhoBAU4wgg825BlTP9wFcBpyLrGeAL
JxBd0E9vScfR0N5rK9tQJT+Q+I1q0WyqEAnlqB7ARLiu22jODIw8gj1k7QmgLPyPxe42zWYBVkOF
dEVkQLmUidXYFZK6ChNkXDYfjA24hRdkRMTWhOD51MmN1OmQOa8g14NB7gjxCSM9wtE8ehbZeNeL
kDxBLMMAADQRjo/4e6QCEPOwqXlTwHiUzhDZ8TslCNC3NAY5AhMq0bxyOwX5FxWSvtOF9J6KGQ9+
IUMFsDSxHnWYseLxt/VBtPWdRenkOVLAe5PwGYirSDKRKw8oTmpujuaBP8xGOkUwIa6fGp3YzIGa
D1hRrKZ7zYZGzXPj7eAOL0iLQRaN5g1B7gxuutXe6AbRjp3mYf1dJrQtv4SWgvWoGuKTRrdxLzml
v0DXFA65E6LMEPxXBDJKafvMWcLVjMccYp+AFqJ96tAqJmrtfw5W/XMR8w2l+SFiHiLmIWIeIuZf
FzGcSlrKnwHYNXDgSqwsK6qoKcI3QtJVTNN81gTekUdgxYxBGrlJG6j8vii8vjVlZEWWp7xENrAY
6SLrzr0rC4G8jvoCsIAm9ktA8AAhGnBhsVlj01pdFnAdst+qtjhYsmipgMOozaY7jakjMA4Tui30
CAWZ4puCT3VONWPZVlK/LT1h2oSyN8VWOBgSEBGQgj0H9eollR2ObrKcixYoJdqxCTdc58VAxa4A
n13d6vaoIvdeDSTmUvMHNtlm8SuzBPngAb9i1rnJ1qIdH53FzM1ze2xdpvFE1glZZxTNXDaV0hJj
Z5G3IYAcJUsCN1VrFi88cM6Q6y/Y6WwJSP1dnUQBgwPy2Ybla0nMCrBpgl4NplS5UxoM6Q85E/S1
cdJ12wEoKbWXyuszhwNAwvCWM7cF6eDFFOszNLfF7FHNag/A0eIdITyWRa0v/GsYnbjQ485lfBCZ
ZxF51Kkjlh9VesunQy5vy/k5yna9+ob/vGyNrS2VQR1tq+SiiXauBFW3ZZcgKTZifhHXQMgdabVa
btty3uAJSsCPjhad+3aXqE+r4A/IflwtxeEWsObxW7lDbdtxduXeE0cHYyUAEGJ2JC5gmYARd0tx
TNK3RfSK8CdcRD+fjd9IIh6z8TEb/7ez8d9+zP8efVWH34Rg94//wOsfVb20SRT3317+4z+Hrm+v
eXItf9GH9us6/FLdfjn11z7p+uRH9x9U2H9d/I8/v0RZv9cFUK7rn15YZZ/0y3H4apenr27I+3sr
0Cr65r/64S9f91LOS/31919/VEPZU2lRUpW//v6R9wm7Ffw2//bH4n//bHctcNmuavv4qy1/2V5b
3OT1F6/Lr+Vn972Er2vX//1XTpT/xsqiJnIiK/OgTpm+fntb/JuqyoIqsJIs4yOQjZRU8N9/5dm/
SZKgcCo+UDVQ1GJ76aqBPuLEv3EcKygaz2msBN1X/vX/NfNPY/PfY/VLOfyXOf7nbQw07iyH3Qs/
IqtJAqt+y/SUubAsuSQX9oxgJSFQdRkwmq7ARODbnxDZcAoJof/eMu91SZysKgqPlFNB4L/VFZfi
GpWsxu6LNN/KaQEkol4GNszSAS0wVHVNBWdry+orJwHyeYJQV7k9yLz0OmmsBuwiisxbnPLBgbIi
bnWxvSxlZw1Tpo95BbaDUnGTAriryaCvwpVd1m0pNIFQd2DtXRy5G6wIYIjTUOkMwx8UcNLFDNAL
a8Xupc+iK3RtBtXtML32PEB1kpvCTh4jR5/KBBhzqXBaLte1bHCnVnrnQnbDx40lNvN2aTp3SNJC
5yvZKyJgIaSMmRfcJlwGU0ijj1KpzIUF23orWdHqYeTNaFSMvHUi0Ay1ouCnaXduS2nQx5o1hiSz
ijq1xqUx2jr/6EXVjYReNJepBabzxKr2Es9vsyoeklZlzGkc/JVNLDWZQCWcdFAv8gJYtYV0mQpp
k7YcG5Rzq+oD+1lXgyWVIOaYE6tJAcqSyrKXdRPaXRjMOnqdKBd6NIJ6EpwQzNrrkZCZ+Zo6yxwG
k5a9cTzxo4wmE505dClbiHrTdc4onVouPov8hmXE7dhcYgYYPA24SRQVi8fnNCtpC5PL4YkQYE0i
iV1qARSTc1YivjWR5kBwJDLYUDjhoq6xx0yK0WDLlFa9VAVjDIEPIgMtVane2DS22sxdcR9VnENX
YneYyK5Q8lC1GtDeB6JW74qMA+FgdsXmCC2KMxWpBMd9CnC8fN/M8IaoAHhKL2MzG2HcuYogPSUh
Y9QKv0n7/cAdRjnaCaNi/0FQ/L4Cf7LiJIEXBI0TFVVTv684bpp4dm1jbi9rqp6q8Ad0g8EVix1r
X/+8JuJk+r7eiD+L1xSwL6rst/XGd0KYrYUm7OPQb+Qzrzw35fQTW/tOefa9EogiXmI1LGuNJ8Kk
H9enpIzg/OP+T6qk3DqqmbBX38MjfGrP9VsYexlcTi1wBRfBWq/lLszhjtEAkQOwgtT453f5zZ/4
m1j5Ywu+6T683Gd9EdbExyzAF7e6cUqsAVtgHuvDptooQBNOge44KD+7d+mveljjRVmVNZYV+e9j
meWMKmXRwu9HIdVjDl6yNHqeS0nPsyGop9vIgsYDbGztOPvtEAaJAhieNnW7tdBZTgrWttgtDTAs
1Pa4RKop9cBCyEtDLgSvUcR9J3XPIZ+4Yg5UyekcZ+/5BMKWXDQyLRiBGR8PIHjhjbwpjBBqfMEO
+14QgqkcCfzr3PbnsAQQac5dwrU3M6mBCs3LZl+/i3LuDhq7STLgluZeiAUR8uD77rycmW1WZs2y
aRxmPXQJPGzdaEapsGuUzqpHgEaIZ40HtGqUO7UE1icG9AiTcm5qW2oXY2gOEs9ZA8dvmGI3jxEQ
qHxuuuFRrDm/zsKDJsLdKyRuKQr6LHWGOpafbQOwMwloWexrD+KHVF2tfnkSGcluusbtJBCIRq9i
NhgVC4dhAmzvuDVC6dCH2VtZVJtigokBG2iIBGuW4dYCRGYHejx+NFe+tYZlu0yfciW8tWlhj9oZ
LPCmKvTOXBe6qDHPQ69gD5pms49qY2b2awbppg6DHuYA0GSBnSnnRie9NTIQMKXaHBVxy8WLlamJ
p63Av7tETyGcuB0cprzTLqLd8byp1bGtyHGQsqud1S5EuJOH8Dr2PNhWugKbmpYY1TiYWTpAAA8q
JFu2yZvE4rPFj9QD00dunwEaQ1MtiP3RSCvgeoTlLcwl0NLwsSV2sz+JLXA05XQ7VGFQF4sXxgMw
m7q8MiapMoWqgyW6zJ2upqO95rER9yAr1YRBr1rJm9TlIIeDLQK+pNiL/cukZPoqAeM5KWwxCv2K
e9VYX1wAMFksuiaET5V2TGM+mGXWTSM+6JRxL8mA0o3hB1d+ZIW75GC4L2QzUoQnvt1GzWveAimu
PdTCizwXelsCkV2BV3IefDkHiYwsAhxZSmx+Va1inE9x1sE7LiSpzUo9mPdYFUC8kbYvNFB6Af1k
yicrLDJ4G5lkn7GAo075SRcT/jOPF5uLs4MQS9ZYZgdOg0bDFfNTnOQYDG6b5eJJzCYj6etPJS4G
8IEOOqOV17CfraisnajJS13TmlPGL95P5BWJ3f8pMVWO51VFhMz85pxseDWfOwESE5R+wBWMbZZx
+mAOcjBGFK8zMEp5+JCFyWg+RkTg9D/Rw/5C45M0gZMkVRVVjiV19I8CW02rfo6yUtjzrF8sgGjT
EqcoGzOaw5/IR+7uBPl2q6hChmLJq+BxlL/tQAvbtZmwjv1+jXivXfqTsiS6OqlmHYJpTJv3XDv/
6AfxMs+a1YxwFpRskIWvaTobgwqFpeIvTdgFfd/YbQ80IJYDZuoSoRBl9NX4nMgQtkUe2qW6eF2p
bDJs6loLKqi89auuPrQ93Pe8eBPlzm+10Ftpxi3dbpqrWo+l2YUS95wxo6MMIqD6QwA8Mwxjh8xg
cW1nsKCRDWtgsmuRh37zihy49wlbLEbFJRbL1/uILwG/OEB5nD55WXWbUPKarHrhmno7SdNb3GEP
kIsB0J7x9L6MnN42UMUkfhkshq1DR4hXv10UPYpKwejKy8LyhyYVXts0wXLqeT2X+cicCwAg9pKf
lK9CX7HuUCtHqcrMYZael87PZ4inVBENpgOi8YzmAU9QkDiz5cFyW/ZwLDU6H0O1E7UXVsYJkTJf
lKS0o3gxxfJtiEtoqKXRr6zRQ9ImLdgc4L9Sn8s691NttmK2b/WOW0GlJ0Z+x0+F3iWZl0tWX3Wf
tcpjV1hAeBLiTsdUPcgNDm4k5UkB2qSAXkx73GYISNI1NCe+NzmtcP/5wvoL80LlYF8IKs/CpFK+
Tex4rOaUS+Z+r845LAJZD8ufLB0ONuD3paty2PB5TRZ4hfs+n7FLTWNYt6hiO26gxPs1yKZCgPBl
AFP6mWIj/plx9a7YaFijEpQLnmcl8dsNdRw7RvWkrfsBJJB6xM0Gz5iFum74FXsvA2osVQDr1aqZ
c7aZJluFF1DS+Tw/Ch3wA/nKzNkpqLXETJv8OU18WFtHhQM0a+EWMrdRuqnV2zqypzQGu1/GBnI3
f8XqZArtblE8vmROzQIygSwxRzmBNxEiqtpBN9dqcd/+9Njmf3bun26XBNcfNEmW16DDrhJuFwtO
0Gxe/mCjzT+fIxypo3+WSLwInZuD4IXBLbLf3LZDKdbTzPDaHvDe4BsAE8KHBuxorzJjX/N+NoR/
IQB5UWM1RcI4CrL8XQWvRG6dofRp+0bqrEhWg3WULY1kEpeaIte4EdbikAHAftpGDECN5f3UAFBY
LfQSoqIpQRSYn0RR2o6gwC3Yxq4zzstX4B9GMGTSOChl1ak5kDVKtbHCmo7aOJDq2Gmjnywv7q/6
juY+dDdRgwvy+8aV1UzIykWl7fsQc5557rhB55LPOSzMRPSyvHcToTBY5syrQElXkw3f57aodno7
nzV4wct6IzVAMAe7bg2O9EGYvalKnqTOVmDcDcuVn0RTkDRzTXhDKsFImBcgVVHB8BXW1rIMejfd
umSrNKwR1+A6Tuo3cZC3Sq1+ZVHuTs2LMIWOmrjFDKzdBGxc4MyVJL9ppEMtPTdx7vbFPqt6M5SB
kZqosKh7lw2/QpiISndI1ndhPCwCIHaTZ1aKDDmUNtq4W4bc62PVKLTVGGvFS0vZWlTl2GuZy1Td
4Ao5CMSrLMF1YmLEKqCtGfZJVIZDXytPYzHtJG0wO0Xa9EMws70+AVY6/L/Mfcdy7MiS7BfhGhIa
m1lkQpYWLKoNjOIQGgmtvv45Tl+bSxY5LBt7m1m02enDblYWkBkZ4eHh/i4TeScM3B4NeHZoptug
aw80Yw5URlIo7I6oCOKdFkt2XMAOghy1MfAVvXbn4KGYYtbEFc1EcuJQcY6VxzIpV31X7gAmWEl5
+v3kKN/TFtSRomkQ2ZRlTRevopGUzl0tkyw8KLA7rjKX9JDDn9dN/Sx3jRPP7UYcpnsNPY021K0I
JkwTQgXeQQ3FYL3Z4IL1SQ7dQFEAkNN6eqoiCUWPIeytKK3YlOVMyh6jBoqrETJRJLk5fCDSiAFT
9PVhV0fwsISz0BjauuD1E3wexPii5LI1GG9JmKz6hEMVL/Y1GfrnXKbR0L6Ugn4sp+BGzal85bAg
NBMD6aaiqiYhcOFWr6petRmKkitJepilU5GfRAMa1kosX4ocGym4I/kmkED4nl8FnrOiGVakmz0u
7AIOuxhhHWbnqL1LpsLh83HsLnqm2UIsbOqYQ80Z6fhWmLJ1D5gkfQ2Nl3K+6OZa0bdxO/tJIO9m
M9+UKeoG7U3vj3UI/28Z1ArkQSM/ED2xyqoB4zydYYOWJjfSugUJ/RpDca+oCrpfhorsTpGvvjz2
gZbJgpQdSvMyFlpJy6FyikbwdblFKJhjp1OMp9HMrSl4nAJYoOCcpqrdBM37lJjvPO/sZFD8eJzR
hZI2kfwaot4Y9Y7JBdROg5RVPWxTihfeJbbYAi+EyXaj2nP91gxbSf2I5ffQWOmoA8UWxgdDj0px
hmX3qRWQXw3ln7rK/cJsdjnXrSmcnpsCVIRUOSCtz6hiQKa8z7wqU55+PyTkW3JNDEUFFCCrkkFU
cn1IjBBO5kku8gN8yyG0DVcygRVwLzDh1Dp+SJBp1XaCAvaSMt94K99zk6uPvro+DRTzetPP/LBQ
mURIr8OFjiln0+Xgoyi7G1/02z2KT9OA5hLEAxFQ7lURk4u9VM6DwQ9zR+OXEeyo/Ln1qkfAxzMI
NIJv3DhyRP/hzKFggSO8grpJMbWrqzupzVQQiFIchDQemKSmxxnYbDW86rPAAVprVpOsgMUCR0YR
DTygmu4zzQsMm2vqYyQD2E7gthcGgGSOpF2LDTypkPOiwLBSfUMmSCvH9cy40b1ERQY18inN6ZC0
B9NsIYI9P3TYVWOOD4tEwe/V5lRmXl91dk5aWs/QkI4HakzFKpt0Kw8qBlQxTfhWaPAhI0ymBZxJ
4TwGsSVVOu07eDdkT0DQUIOjDdx3rK3gXtD7YXaYNU8rTkTeyIrLs5UuwE61Fs/JfBDr57RFgiQb
JwD3vjJKTzwdvI7D56WE2asEhKA+kro6mC28esty2waobqfcS3INx8YXJX7XJJLToVeB5rNhCf1s
kwFdk+zEiczmEJYfmmH1MlI8uTQ1WpF1PIBYNrkxhzp6BmfKBOYaMNOGA30Fvtf4MdR3uT54uTnR
Vvij9xBQzER/qp7CulohaWeR0sO7bNYtUYRjGIK8WU7OME1MKm2FwKA0NZncw49YeUOjAPfXBXfG
PJQslKCCyidHTUYaAJIwq3Cjo5op0H1nuSauxAaQWPA0RrBFXBImKQGEPiqOobRsiA8Bl84NOlVG
2G0TyXCE3FjVXHC0tGeFaSdICgbBGwq+EeMctUomb+vS7swG7sIGImmi0UlJmZ4DW1ZwTZUPQh1a
Tdet1FmnTcmtJu4B4kuWqPLnuelXaXILZSXfSgGC7oxhirIm6z8cNyOVSDc1Sn0QV6qjP0RWC4Mv
AuvfELHk96P97Z5fPspUTdRQuOTE6+jet5leFslcI4TVfuH0nuzCAgBEsN8/hizdratr5OsHXeG2
AmkmAaVqfTCxt3iOEzC9haBOJBl67I/jCOeEHgZdY7QJqlOeiLt8gskz8mZNAEVA63xDNxyO7LAl
pyYeaVaPjm7CTkAKKFfzjZz0tNAUV+rgHQFsSdc2ndixMQL1cPYyAwLlNWzC+tghZuBVUcGIfunE
nE0GdiqHkU5wqga+EzoQM3GqANyySNVorD0sFUowPC5nrhdemjqwa6C2SbTLtJXaw5NHJ1ZcvY09
gIoYASlf68iEcp2vJLQy8iED4oLtVces61H6R6iTK/mYlUu1Bpse5VGSXVIk1CgvzQCO59T7yLud
jOu+kqItMsm01lGA134TSH5X7qextgMwUSXsRDlwehEGNLlEKwV0ifssfQzDTTRrW94RlpKDWr1I
ZbdVKi+Kyvu43ErxfBCCk8IHqlc4usvvz8DOXGCJVmOjDNF9ApMyKWIoT2zCPwb5tRw1i4DjEAJg
Nco3WaisVtlWlbY2lBpY5KuG651rz1PNnSlULkXXr4YU5rBwOa/jEb8F5Num2MQxii8OO+0wEulo
jOspkw6yBpYi8Fg5/DC1bBWisEjL2VMnWGSXO0V/TtocUPnkEuFBmTRKlFMzu33nVTDXq2E9lemu
OeX/n2fjKgfuFAFPlWDLKm7owe0RFNUIes2Je+ts/HA0llYx0SQcRSJf3a6FplZJQtLmIJ8LP4MT
B8xqJb+BdVHnp3DnkDCYl7ma/fvH/nTyURwvQB0h6je0rmsB1QFlrg/wEgIt2QR5VoH49K1vp3w7
+JKIbjNaRUiUNO2fi/5ToT/qU9D0IukPWYgcyXgY0yChQz6hLFSW8qcT7bGJj3EA0wy5mp0wSzPa
tRpch+b2RFTNN4N5l+iVPcSbuD2HwbuuKgBBzvn8Fg65Z5jPLUwVEEyoEt4301ta39VAquocOFZR
s44objecJekQh9VFgYlHp92Z7ckInprmbR5gJVSat/Kzb08X31o2FV1C615TjWvcdawTgPuz2CM/
GzfhGfg17AF1b/REv4VlmABPVAA8sFwK9/oN3Er6lrFfffZVbljlQm0MAT570TWW98ld6E3w8VFz
Wq57JmxnVzgG8JvIVp3XOnwt3LxVyPevr0iyaqBo0AmAnGvwgI91lEQcrfsGIuel0dp6oCGgoaGQ
wqoyGQ8aeGHlPD81puihL4aaEV5IYb8ZxMpKBs3LuAkOHJDeoqEaouTve/97+gxkQ9YkSVY0sPYk
6erIhaTM5iCQh0NslozM3SaNj5FeeXEQnUUNOLGI5gcR962WHKU22qVmfOP4/fCWUDegMSziSBBV
/4u/fDoXmRHpvTpOw6EqM8YDpD4JwITADypdo2qFzp7ftcOB5B1Kw/EhjC4xQmtn9raU5Y6ZZcCK
FEjfV7KVz4Gdz3iIUnSUzOLGw/oOa0mKjiOsGWgfmEjKrx5WNOlyjiA1HuZ82gQK2P/VxiwQn0I4
IuXvPI6BD8n7KtZoG8krTToOscvr+0jbdujKVVGH9HBY58WqyF1EiXWD99s9hLLAGtHRZvI2abDc
nFuIsU9wSgX+Mubcv/HKjesoe/Utlp9/et4hulOyQrTxkPjcGx0T6AEcr3PWw8sYLneKNcO/CMYu
29j594n8X3GktvFbzRv+0X6lP30lVv3XvvxTnNv6z592+1Je/5dfaFT/R3hTeIr/M2+KcZ7+yJXC
//UPV0rAzv+XLBFVRLdEBX3BwI/+4UsJKP7+BQTSAJXBIEBfln35b8KUYPzLJBoICDIoUZqsorP2
34wpQSL/QkIriegqS0TGBSf9byhTytdGA9B44D2iQgzT1BVTRr/w677Br0/LaGiwqVkDM6D5uQEU
Bwcn1QfgwsrE6fuDmN03wz5UjkHIdH2LmRx5hymWj7neKBMMerh2HwuXCORYPq7VZGAm/LAWVycB
Vk7JiggeiKIYdTJpJNFCoua73FlTB5ox3AoE+fDpJRz+wb8/c1KkZav/Bxb/+5U0BSQO0BgMdDb0
5cr+dBSqPi5HSZfhOgy/4NnTGgeYI1r9jlI6Y++UpR2zAevma9mGpcafbIBBJ1wCLfVphru1CqOn
bIRb0nKB/L409aelqRrqEM3ErYk/fF1a3wWSloq6hlizz2q/qh1x9g1zJ9VvrfEahRjH0X3ZgOkG
Yp+QPitg/kwXkCYQKrH6ro5o1cOejSs01g89iFFgNO5F5KH8UHqYikJ7vHMEN8dMiiyhgc3xtQwU
P/Wl4c9dUTIVDY/sPm23auhoCqrQ8ono66oQ7MwQmSYh5MJ9dYaDkkTRzGsJalW7uxFz/15A16/o
83O4LpfQ6qwDrmjIH/hLh95FBO/k6FwMzjxtJpBDJJiH67YRrpDoZDTykgzeJ5gi6mwkNH3v8+wo
zVaDVrh+K5J+hb3+2T6f13aVF8vcFOYiwtqKZKNV97BRZrGKKrWy1AKguJ/DatGRCo+H8Cwxbtyb
8vLbf3syV9lNWCtcaUN8elUyAyjPRKuQiiFgVBu0bz4eAR+qvYOCCSGduCRdGSa8o3LLxMuPrY4f
UjA6JKvFxBuT/wQwnn9XMeLUsfrSkm2JdkAF8PJGLXGVES0PDQAlQRxBymEg91gypk9nTig1otSZ
IJ9iVEvw1UN4gGWiNtAKI1zwO9XtKGKqmx5CNoawkVG4BWAkE25srCv+1L/XIYFPivONDO1vG/LT
OoLRbIq4xToA2yuDlT1FrOkscB4DadcHmKYzj5iTg48iskLDHsGr5zfeoC5+e4N4FIaEPidCtIl+
2NdHoaqj2ml1IJ8G1sbo2mAiU4L/efNWG68CGsp5zZcfyClyog4IDxokWvdaFw3L+1cFNJ6RxeZG
GZDE78z+XYye0xCMmhY+1ry2lMjwQSPZ1HPtJA16T3BGa7R9/RyHiRXO7/Nwl8N7B3xUUBsHO2rA
WaGAiI0/04v8xtHp1p7FkwH7He25rI7xQyhdSLQCGREA2ijY8oqr74WwmyIX7FCjWwvmJi3usmil
E0fkq98D4t9C4et219G51PG4QA1GN+Yq+QqERgszHe9rwPgdXNuBt2IC5QHpfOTkKgOSTkqMYjZ+
7lRgxb5KD9Jb8SGvFGcEvEH5a3SLUvK33fFlSehsAgfGBkI9J+Fe/Pr+zHLsSCeDQLnAEPlawozs
7MnGJTB3eu1L5SEwS5oJe01ylX4DJCGFDxWSRKnctOZMq/S+rF1ubMIQ7kHTSgUVJRLWErp/es0E
yVczNzEfFJBUYMM77apkIxX7EDahLfgFTyrGDwt3h7s3fUx0lgs4Kp4MMvMkLxAlORnZVi1OdXEa
4xuTF0tW8TX2oFTWkVssBG5NQan+9ZuroTH3TTKSU/E4d0wS/WITrJdKFpcIOmGwShcelQkeufxZ
F7FzdZijYxsSAImbDK5xrZOtYphB9w7QzOIO9qH8RRys6AB6SvbS9FT9QL3TwkZJuPt9H6nf0pir
pX+7UJQu0DolPbdOCnvM2ooUFoKT2iobcWaCuFNgK7vQOItdus0GpxDYWHr1U0YoqGUc8NwaZstv
gUTTx/Feu0sADbeAxUB+ZKmyGI+iz+lkJ62nijaiYb0u63fwtmeNBQlb2AlwV26p+Frv+u0wWwCa
bkEN32Ps8h2ROODVLLDGX/bqp9imxHMeluZATshh/LqnHPOqQItTtAxBvMJRQVsGA+HAj9LFpRPo
MaZy/Vv191XnHCH2ahnLLvq0jIaTSZgNLENyG3SkOU09cB5BU4XttdHBdrTe3ryTl5j59Ux+/epX
O9OcBH0I40g6JX52MF7khwDBdd3O1gj3VhQ4S5sm4FZ7wVhVmWKiOepvhHX5W1pw9bWvdljZYb2S
OhMsAZ2JtvTljmnFbnbkusS/oo/CAu0hUjI64h8MxIFAS8fBIizBBD6o2IYDKryRHgLLZGrt9NFR
A8g/74UIhprVJrL58CEFaA4Gpw5DBL8fEP1b5nm1/CXv+PTW1DFqk2rE2a47pmcsTx8EjJpj57Jo
L2AH65uq3aft3jQKSrRloK9D/2CLR/sx9XQEuHtIVtou0FkTWEVhaZEl9ui4YKp88RHHhYZccxmU
xti2rb8BU46O3TuyasdgcrJxtMECf4EbtD4ZzgzPzvslDiyIv7hq661q0uIOZ9bcm4dkppJqgw+L
wygxGUjA4gS//OfVw+9PRb71VK6yLaVU5K5KZXIaFCeV3HSmzthYMT6JJQITw9VYWgGG3x4MQO4X
tEYKjM+Zyz3JI3igppYaripCJawexnKW6ESw4MWUPKw/MwaOdgYOiyMMLkqM31d+RVX/fgqvbqkR
3J9Y5pV0KuGyyAK375nCWS90WCIYvRVtRljY2zxjS9MUwwV6hJwjlDEwD5j7Vp/le0J/tb2WB/1p
e7V1MQa48MhpoSKNOWtmlo5W/Q4qAb/XQljw4mKAFEbZ2hxe1oCAldFtBBr7lenLiNjIPOY77CX3
xnP68U77FDSvsrG4FwouxHJ6Rmmn5HYCso9kTUuPtzUdDiPp+gH2gzAEhIuoX1MwmGAgDO4Shk0r
91bsvPXW5CV3/PSYerlv08IQcU0haa8pWiodUCXYbKMtaJW4c3QQm9E7ckT4vnfI4FNLH2hKWMct
kIR+fzbKjZD2Fxn7tJqpJMXMSxWrkVmL2teaPBNOfAkSwRi3PMzbj0JIp4Qqf5oSVGY4ytMYZC7Y
SktOZNVebS/1P/qhOKN3ndNtRvRXMZz7B0xtuDo2iA4hlV/KFzNCQYka5al6CJAB3GLbfU/7v24/
edkFn76JmUWtqeckPUMyYqL5SxdDwIRDE2SEggkSSleyYCt7SVMmesGNm+HWvXzdZGxnZdAm4Cjn
/q2MqbYyHRn+5OXCnZfX/RpUD1a/gNw2g6xBUbXKaEzdogJekTW+xQP56nqKxUgOhgZPAHBr1WwU
nYEPaTxjQRLSUK9xh8RvYCUO1v9r/6SfB5tAEQZkk9kfoTDiBBNe17EIrbK0pHv829RQmNCPFH1+
GZGko7U/PDd/hJ1sVRM1XNAJ+r3s8ZfhfrxDNhjrLMwAh5Y6jXs89E2iXdTGBY2X9+CjWe25qygM
7+snNdt3GG5RPRMzY/qhG3zUN02S0vJBNhwJzaiBNm/C82iLm8S0hxmzZzDJjg51dq+GDxJXad0Q
jI0JNMUsgn4GXb4PH/Xio+BrzdyPs9fOXq3jWl5wjLhliULz6kF8Llo3wOUL99RLdKwMsBDsBhfu
wTiNT1J9oyb+OSf9T+j5W+p/2pRKp/Kw4NgXwKzFzOK1g17eDE72G5ImZNL3w4jLt/TatcQdIz5o
A6sfxEO0w4gPsA7t9FR6TQJysSUoLubQImLzrYxO6SMuHwGXqaXBXvQYKbgbY8iT6BsQjVDgzYk9
j65S2iVnneLVGisAF5EbX++K0ft9x13dnbNuRCYmldIzpFxsPlpZgHh2AkTSQEtoZsPMdNWOzXUD
2uP27xgTcm5m7DkyV4jmQMgIRBfMUqkUXMPkQXXb3ZhSvJVRY8M+go/4zIoZY3OggLACvqg3Uahv
lfoSNXR07sBH/ssA+xo1+gozdlmEnKixtRoTOOgNs9aPTTsfQcdBOh0QS2bGWtCt4pSEdL4Uru4L
hfN7HP757H5ax9WTVOJJrkH2xuVJcHCYwjC+z0ID1RUqDwjfQJfA0dalqz8p4o23SH4snD599lUe
0YEyModLUSEd+6W4a05gZ8onfVvFNHjsDqguYAZ74wsvyea3dP7Th15lC2XBK2NcSojemSbaVWy2
FDtd5SxbY7oOtJuQlfD0vZWl3HzQV8mAZkSNknW9hBcujA8kgiIWxKeInQuOyu8x3wrn70TbQXqC
ye329y/99zb95UubV3e/Ko8kl+JMAi40DRaooLgJawugystSgZaY2WlGqgie2KOkGraJDP0qu6se
m2ArM0y1RZWjh+eATW1Ezd7DRByZH8dwlQNcyreK5P2+3p/v1P+8JPOqMwBUJsgEAS+ptQxMyTZ0
tiSIfDUaBgMpoBETBGEquJh1Vl4xOnczw11qut+e19Wd3kmimJgyXhYQRMVuOxfTHHdk2mEST1ds
FQDFi7qOEfzMJUQqdEKVUB/n4YL5Qg6htHVz64n8mEt+eiLLij8F9DEPDSMO+vTcfLQ+P8Z/pHeg
mkt7rbAnT72Fx5Abx8S8utPrDMwvw0yz81zbmJMjjsbilebrl6il8w6dblu22+2t0/m9SfE1LJpX
pWKCPlHC5yE9h/c5Ji0o2S8TIfm6fWsiRs7SrtgA39EhTYdhIKt8RTH4PD9mm9qftsRLztohcMh6
3KheYvWeeJ5X8qq4F1pn6r0mXCmW1LHgreK02Yz3+mRPm+Y9OU6GI+oUU4BiwuI9+qevv+9nY4lk
v+2nqyjbczGpSxNvL7wPNcqDXd+5nbhtH9MXghZv5rQdwzxgbrBUxABFwARHXOEnowh1FmY8mZKl
mKhtHPCbB+OAMmsWWNv60eho8R+1XWvBfSusubRuBSaw6hG3evFQYYoPw1koNwDCYlq2MJZ7r78H
71Ds3fSteuovJRrF1DCdgEBmTBOhlGPzbgexnEh7yCUmqr7JmQlyRc+kwElFpxEfFNPnszPfT49N
aIEdBR4NUlyghZ2jb6QjKJn5LVrB997E1ca4uisq8A1Cs8+zcyq6PMeRLxgQoHo6F9NaN10N6YxF
Agyesem9jFgxWGVmtfpT2lqjaM8YRC08/LDD//ZWYfS1tYfIDSIMptIB1UJpidyrYieo14N4+f3t
X5EO/52tfDq7V1eODMqI0Wt4+4kfrDBYvUapFW5QvaAFiHG03z9NuZFZmFcXTVlXhmDIOLmjSVXU
42Ba7tRosObgIoAmkgV+g4ZXq62kYrOUn7bSrnriZsQTRD+BMuCysP5PCBpNcO5K2lOywyQulW1p
XZlOC+2h2KkVSnCFAG8IohspifSVo/nP4wIffoEZVUWEQsfXUGfoai12kwQo2KRgYLM6ckPJ62NL
f5zRUdgR2ZOesg/uAzGd8gvm4/pnVbgXLPnp90f5Y8n8eSVXLy6W4q7vCiALA0OOmTtzsjHcpTht
gHFIGI118Lg4FWXwGwZjVaBmPt/OFX8s8j4v4+qN9lEbBeD1SSfFjb2EYCrayUxH7P0Wco6CO2/B
tVQ8DDlgO5XobdEgh7Ti78/iR+j10yL+brtPF1ADyKeACoKEKzlwy0PjaqjPQYtEx1day8qumG4C
KD+CBJ8/8/rSC0nLu6ZDmm8ClqPdR/6CXEA5QsIETUUMLFP5TWLo2hSWPG0Mv3OB7TxNb6W3TAFD
tIIF3gB8LKPVYz1Yg4XWzUoEa8AES0TwES1Ze6oROqDMsVXff39iPxYpn1d/dYWWOWZuArNNzykS
/BdoDaCWjU8N8L3IilkM3iGK0j3o0GIFDQ2n9FJ0Y1j/Ohn2kLh54kp74xy/hwP6dTR75gJToR4C
3FSkmr5C1ALWYacORyL7mrf099V/byUi4H5e/dVNXIUR6bIRzx61fJVh5pVNHyFGhWaKbxKiXQ9p
l9FXIU8gOdBDfRJTt9oaYACk29jFCP8FsGW5TvYzpngt/seNoWQKRNrOz4mJP2av4n5EnYXh/gi3
cLKeNsPdcEb9BQEzDWopC5BpgHsItdZjs5dLJ4ZKbXiutFXLHWgwgO2vnYwaRfZy9dxK140fw+jn
7391ZeuxKNddha5Owu8yczuTDTj2Uwe13NC2dKW153YVYA75xVh4Va55jtE2C86JvMlTL+D3pMVC
KXDn+AUMi5ig1q8tSQUFZN9KVmAsMCV5lARbw2a+ayj2rocxIwVA1mTStvFCFLF3SbJrHcw2A1CK
w5VIHACHuxLNMeIAUESjxUJ1Cyk60mxJadVVwQzZATxS7TBjvcK4cMOyc/uKPnS6gl4tK/bC6+xn
+xTSFpa5Jg/h0TiU624bhsxRHfI67Mr96Mc2xvYH2RVfSHLi5Rq4y7ZzAzfZjBg8S+joiHaE+gUz
ySZqU0xMgGPtT8/9Jl5nPpSEcbognwDl1PxV2Umu4RLo9kb7+FIBESjoyCHVKxM2XTjqDxZe0lWp
boqD7EE46Gl+0B8kkyVvxip60l56dKOpjJp9pOqm284PDd+UhwEKDQxkZsZd87U9Q3xmuMQrGXzM
JmRCTMu71DP0dYwJCTzWUNoKkgXRQAlPfRFfYLm0VTTa6Kzbxp7a0upSJnt8a7JujjrBorQD9DTm
1xxqu1Xq6q/iRXfi1ZJmypsQWemTtkJObCMb6x+5YVWpL5wLHA2wMQ/okKUvKKdxYJp7gOGQS2od
S9i01taEqDKoNPJGZALezkwNjWJdwGZM1RbBUZ8fpP61O0n3/ezwU7db6sTuVO3AX58KGxOQ63k9
2UuCCAi3CMDOdZoXqG305JA9mfImUViNW5OYLnQPj8BMx+ncQ6A2d6L6roQ6bg79DETR1BdbYB4Q
3RMeMyu00V2EgAkN/PwFoygG4CzVkUTPVJh4Kc89lnhXHPLVvDZ30PEIj+lK40yOaPEOnAWSw4xQ
XIvTJTnnNhaKdJ2OXmVVPQ1XQkDTFUQlgs24Fn351LloGopoX1KFrPFYH3IIIt+rLUSoRyf2Urv5
A17mNjwqT/qzhqQT/SAA+WhzyDpEqKjZOtLAMGwkgvpe0BYz5AmiEEiu6Aq+WcqxfSMQCkCj7k3Y
YFbMK7cqOCp3LRrCysu29DO/x8ytH78gQ4pzFxG6eRBWkne5RLYJ4RJLxAIx7HNEU6OioafBvwWI
8pbcT3fSHWBpAjUlULweMfjNEBSKi7LmTynEfRt7jCwUjdVHDdXozTiuhKcKHS3CendYAzUrMV5Q
bqA44CUpmvdO2q7nLcLcZB5Hd8Q7ADEKxOFmreXHyUueQ3xuZ4WTBmCeIepHqhXv2z8dYMm3ovkj
E0+LBMsQadE+Y6oCbTEVwRJXY7bKG0xXgejrCsKm8ZX19DD1TsMxYQFopT8oEA/BzNTkAZwFsBm8
cGhzS1SYHNyyE5QqG6t56cGXHR4L6C9Y4na4H0wWe4arsWqbH43BxlYW0Zqb3N4XWprsU+hPoAIp
08oaTonmGgfV630MEyLPxqEpqCY5crka5w164KG5aQsaHvF34fMwLFcJB1yrQBlzQsPSyUeKZnmc
WjPamsPw1DdnOdn3iA1p+VLjYJQIp/hdFqTQ0SQvPrDFhF2PjQIEaT5C96GTKcjZ8lZ4Dhxh2w+b
JDigz5mHJ2OE0Oa6/gDIFUMnBL1UaQVsUz/yu0B/DaCHJlnoA/Y7aHvxQwORAlSNuXCBTkw003jE
4FSAgrEBbNfieU/nSOR2V6PsOBOmOS1xW6gnRCOmX1504aCjOfWonoibH4wH6J8BwpjBEZptNVnI
yFTBSeqBmj8Ky5QXDY1XNbercV31E4skVyh3c7bKavBCt6ZqAamsDVtbEGvavSJ9gXhQov598fuM
P6iYaD1EkDCANtlCgEDkg+jPXFlTs22Pwod5b0RWArRWo/iDUCIcoRXUbTCKtxuEF/3DhOa3PFhh
CcEOT3trDM/cyS6G4iiWjs8y7sKjfpoOyrvZOcCRIQgObQ9LQDew0TDCZxNwxMDkQ26Ivx48CB/w
TRB48Upg/aq3EV+d4qIODFswP0cXjOlLrxkSaKqjazmvxdHwinuMHx3kboMPTS2CU0FYNtKo6WgH
DXovwlh5F2FWH79km5ZW9lxGHshMSM3PyUrintFj6AITZp6UlXaDCI/+GvhfGIrtICRLg12hgaUs
Wsm6H3EdsDr2evw8otrgtOIKKmqOsYNyjBawCH/bHZqzhON3BIVrBnv0JX7j+9hYev4hOY3ZGnD+
9CpP7lxRTXVLxFbI2pUW5FeUBkTydQpVOo0JoGK/DlgQJluBHnU3yj/15+oJHPyFe4+05ipvi1Su
V02JtrK4kiFphMDMIbZkNVlKZeRSVgz1o2RXqC4f7MQZVQ8JQ95vBIwscdnhaQo5uTPqCVp/YLTo
JdIphCSL3lKkU5pt5ube4Hi1hNUUbfYRqald/ylSqxUfJfFUaLhdkZF+zGSdqovWe2fNtzpuf3nB
12gKeMv//RWvUrMpNMs4h5LwCXhJ6U8mqFtUFa3K7bH5ctD95tMkuBmFeBHg63Rdzbh9ZKC943yK
ASnrK5Lsc0jYEtvEUNk2B2UR0iO+QbEZaI33aenvkB7GkBbmZTJKzvEZQ45hbZluyMDBbMENKDnu
pOGukT0x24LJlyhWLqwJFGYGSi4ptLZYWZyU4gZr7X+ow/7z5a+qYxk6dGpeKORkRlTflz4iMYsc
pA4ZG+2WIYLdqPy0Zcf88rj/0rj/H2ln1twoum3bX0QEiFavokeNLblNvxC20wbRgxDdrz8D37h3
p5W+qTjnRFTV3lWZaSGaj/WtNeeYf+z8mjzRsmms0jv9TkOht4oz58wkCNUCYsv9fATHoIwc8VF3
qDe85Vpe1/uuRZJipgEN4/7j+DJ37NJ9+Kt5YxVXgCmb4q/wd+hk2MmhKQeLM/M09rJ0Hj7bR4mr
gcDDAXIEBnFdCZ6GtpgdnrA+Y90qVsKv8KBayUb2j6F17f76sQn5x/11yYtR1XMX10JNr5UY6okZ
UGFOinned+B+fD1cLRcr8aH/UCerSU1JXEUvaVCa7HowtpjqLDGzGqRqt9FGYlyYeFmPNnaVPGr4
Kk8raT9vg0BjiSv9l0w3JeV1PL/iU5SSXnXIguajRv+FUJQ+fYNvxzxSlkZe+vTvLR6grCtX9uJB
SmtxWQpRk94dAWitF0c/LHZSZKef/GOw+lf9zZh1HVY2m2EgIJhCBQ5npQRfxTgIkvNBYVAG2U3D
CrrJD9yMwwqQZYzggfsyd/FYbpdcO0ry1gYtUKas8KvTxwRSk1Oxzt7lp/qhZYxga1b82NrH28IG
S8VufbARS2BDRGUNsSQbScPQVtkuO6T34+Dku4q90OQJaLDOVvUqPiNqvDee59196lDfLG/LW9xw
C7s43/Cu5BTLpQm0EjDvgh7o8BrzimMPW2xFlN9nC1vouLCXTGvZyixW58lpNKfmR8yiGgG0j9mp
gGNWsn/lKsxNpL8er4VCqwscDCipiyaHLJ46QW4Rd7VWLdzmLNJNxAQ2B+i3jigU3dMpOFuzvbzN
TGiClbxKphC5/MO17vuPTX/jj0O56FgocQgxl+Ok33VWKdjokT4vB8ynrhKVtlLul26OoKZ0Etov
ejGQp/Hvk/FFufzXybh4e4liKzZNT+8v+oTdQf/PXya/FNwExZb8lWm1fEA18KhrznD0NME0Zqvj
igQOM4SMRRvlytr3c+vtjzNy8YScpRLMW8jxKNtkdJp3sXJ5b9cmNtqhDmQkM3bzuWQKvbDOja84
FF1M8K68039+Tv84ios1Pzb0Gr5RgcoDxZ9V3C7XR4gLK3Vdu8cHLPV7hH5fddbiicZsSy6Ldd1u
Kv24WvxxFBfdUJgASh8mHAUI+E2ErIOOz/v0pX+Ew+T++074eRH+49Mump61qArKeSzTO/gAzCeL
Vfp4nGxw9YApsLFNspXVbMLFx+5X+sjweHyc7tlMJHcpC8VgM7DcC3uVUo1miLYpilu1h3rzIkXb
PD4o79ji1GkLlLZ8HhOrsUdLW0d38RCwHzaYKjVmGjundDtVK2HDuxzdNeZ2Sbcj5l+///1d/1ai
z722/3zXrz70H2/YEzuI6QyFFznDRBcmcwCytBQksoc/s1t1wZH2GZD/YJ71AX4tnxK/QXdR0sm/
8gR+KYa+P4GLBYYwETMFDjEspt+77ychq8a2F6U7kYUvt86GyX6wCV112VrjS4kqJ+7uFDBoTshu
S0nejzTlXkqQFiatlfDuyDyJxVvaUmG3K0PctAjMsol1FRbVccSO0YCD4j1yTSX7w4T9+5FfrF6J
Gqt9VEvSnXQHZorNyslJOpPWlavbMl0TM+LfULoiQ7y2bml/PxvfP/ti3UoXQq1W7SjdnVAVhhTP
1CaITUSVzvTSi0XrFM0iz5AeoV0tEbDl8KPna4phOTIpIWgpEtiVQ9XkLUdjrLhf9NsTspp4lThk
MJTddmk2p42xmF/IGPXL2B+NTcOOpF48nY8vx/P2xNqYPY9RcC6dWZlcsbvjJQpolv7ypoKROtTp
7WJB30I61OImHvbXlqr/z0VQFLhWS9Bml54+Tr8RRXnNibBptdADGmMaEqzOgwdkyOGLaDft4J3o
/bJTu2Zh+kFSMl+H/3z8fJ3+eJJyoUi6builWYxn6+VKXazKYPDGiiJBMjEGsgm8jvpYzAvw3w/N
fz724qHJ40QEAjlIdy2+8Oq+PhgafUnwJ+pT+qD5WH/cYdeOK/lFdycbI+KwOnE4b3iTBY+6j5yM
a2Cha4d08TR0mVKXJ5Uzod5Fhw4s+0p7pSw7Qjw0YX3ON1mDY6S22Aob+lVV7g+Gju9X4uKJMKIC
pIZaSgw90ayH3HMZrsJ5K5otbE6PSOUL/Lyyji8RYj9e8QL7eUtCo8iWE9/QYAtUj75EixvV7slv
y/VCscuTLTrsvrm73TRca/peWd53HW4Zv1R5U2zPtStfWZ9/qAK+f5eLKqBYTqOQNxOXtyWnxtUd
GtKx041WzXYP/uqqOm3QYUv6TlspoPocwp7NqbiyNF99ti7KgKMgKtU55JLiZqXLTo+ObmFoJUh0
E+Ld4t0MtKA1Mc8hsSf0/9vPvygAijrNpLzhLjeAjJ1d+tr9DmeLGeG9WCWhWeseQNZHknRYf67M
Yn+QBH2/Bhf1gBIno9AplXQHx4mbl4jAIwcwLM/mcmnNvtNpOyzWM84wPDp1SX4cO6gr7+m/R+vf
juFrZvbH6tK0JQSoI/eBrrsyKunOgvk7HhaJRzdvc97Pk70SPeXIFbEm40tDfZ1nKv14GCw2uqEu
xNms/X2RS0clTOQx4dGmRD/vmJ14tDrs8uaq92VeJP5a1/74pIsbX4dKV5ZxLN2BxR0nzyAD79fJ
nb1MR+2gNw5Prfn/TP3fck/+dFFLf2+JOM9/fOzFjd5Naa0MRijetc9gNpyTO/Woe+WntNvLnGu3
Oxzp0RTR70j/Vc6EVoweVy71jy/0Pw7h4l6XzkejU5toXtH1JfpjEhJoEppVxKubzfxYQBxi6zmY
A2aS1JH0TRtxz7UMo1MtmIT3K8dz7Zpf3P5amdP2kQWRLUDkLelhmkb+Vnf+gNC9yZ7P3b4VsZjS
WFVomAJvT+9PpTffobHm/ftYfhAXf7s8l4+BfJ7Urk8odnTtgVY9kuxYxnHiKOlsLKBhNj4ygEuX
1oIsztTRY1f7YA+3HD7LmfxMNAgyLGzjHiqlofDDe+U+3SRZECoor+O3Cu1whImPCzvSKYZzMeyy
zFUAk+fsdfLfyvmO9jtNkS6pQCU9GbXbRgGzYATIee3++9v+sCX9/m0vtIhiLtdDeJrP/DIQRxqO
mEhmvkVWegDH+2KTCoRrOaEMGd+Z6P/QB8cOe94BVTolJk2yXv3vNwG/H9NFmZMto6M61KwAqc7z
kdu9uksjhm3UuKhXF+06Eq56AH/YkX3/UPn7stOUoRQue05EnQYnhhuKQc8qG1dp6uWPRKecj/tF
uRaJdD2qACPTFZSgjDr/NiJbgFG/LX+GkLj8/mihv4BS9ymNNgY0Ccrpwk2YQt8Lgn36RcOVb0V4
rIXezT0HtZON9tA4/SlouR8i846KpXVH+rCIk4mKod9z7aL//LgBmVRIG0KDdPFdJ/0MrJRsmrtk
seks0Prm0CETcSSv8bBipednOfWh1ipQ0JHuYvB4QZZxjdlg/LwK/ecwLoo40GVyGjaccrU1sVTX
0C1MfZxtbXxkQftFb2wEsmVN2xp1ATRfJtp0SFVHwaLNyNZqqT0V3PyWtLApv9L4k0ydmDgYnTBd
UMgUD4LsNjy8q0632jkHd0RwQV/haIZnYno8IgZO1lSb4NfV3Zc9LbaiByypMJCGebphRG5avsAi
JbzNyDa0QgYVCKmjt6vszrAg1/q1f7qZevA6+yXO5E44NOpTNmHYvbpuz+++v99Y/zljl+/GTJ4G
Wgfi3VlFS3EEbIibSLpHZgDrmWm9BUUUwE8d3mhnEzu+qy1X+p62WpAXpCGshgfhqthfm99X/zqo
i9foSHxP17QclBicX40P0ogg4vvdJ1qIyTGqW6PbnDJPYFz4Bv1SWZpM5KKHyCeqd8msLfRR49/R
aCVSWXtnAKmKnnxyJsIQX6P7dJvbCAgMNAZL9Xds6k/kRfyWoVjL9/oJkO2n1gbk/uBs5LFZsQ+V
bHh0Z1NE+s78DC3gRw2mPiwAARIGZcr3V1bQaw/Txes8K+tUX5Q8TPOmbEI8KvrIIJrQZyjMmN3s
7Ch70OOZ4NJboC1ED9hsZ/37KH4uIIEj/N9H+uKNXhAHQtHEUWA4Wu7IU/o9tcRJY/c/O4d2ZT+d
2bDLNFiumyx+vCkNTSQlAhidaFy8QvqMjK5TyEePcNNq8rgA8fFmsInCsmUmkyrDwrOlOTA9hs21
js4PXV3W7T8+/eJlARhozPSJT09zW4hQhbTVSmYDYy0JrbAkJhVLVzVlWvRkW1+po35wHnz/8IuF
NI8I9BJjPpykAmcsrHqga+XEtEYUB7gpq3y2C2+7kwledhF7sdNghm8+I3mjoaqMLVJ1+CsSmQVZ
QH7IsxBP6zi9rjWcC6i/ntE/ztLFUqumYWdU800KQmQ2qKFmQE4dk7vUuUnnlrv45EclOZcuaWJ6
t0LyQOLbaugWK3V8Z6TaI/cKQ+rUU0bKBPoDsztv5Cmoo50oANWzC2QzQ4YtFoTkeVWpTi/GpvEu
m0z1WXtQQzDRRpuctUSeQl0uTHGEQVHc593v/8mz8MeXvVglm+60YMjFl4W8lPgDBSOh7PlHyivG
b/X93JgaLVp4XtyA1V/9+9N/EPh+vyculsNahV5/PvLphQL5xytRZtonzTlmVq/NCm1IeqPZ5tai
3mc66agr2czUVfcwKwAr7Zp98a8LT6DAUl1AwlrS9aQL+72sWRqCVuRnMWZjiQm8xTOIwOXxSPCW
smIWswvbAJr47Oargr6y9M6+1l/4wrJ8u/cuDuFigdTqRD8dGw6hL38vMYR9IuoTnqClfvQFUoS3
TrkRzEYKjgaqB8d41xl2vEcBdFGIcbQQJSUg+0rxldiRjjvV+Pj3BZP+5pJcHODF2tmrzSjTAInv
yiQwmAaygpM+RfUBArZAi/IFd5oApX/iSGg0Xz01niwyOzu34MJHpoLlSg4NRzcipzqSttTN+FGE
HMM+w0pgIFdaxFggdEBLicv876jYPeCLGGbHULebo1Sbaes1NPCUECvtaBfLWwJQaKxCyktNBoIj
Uba2PuH0zXunPDrkwfehJUXmEkdbyWlSzdNN8dHQACszyBlnJ5o2MgkkeNt6s6SDwMRadhdEw6hb
sfAKtn2L441+Kxemmt5mNL4RBKW/e8Q56Ao2Y/oSnlwMEOfqvhExSO7LZC3KO2MIwmQnqC4ZEnzM
aCcuU5vn/NDQC0WrSDRWBw2ko1tOm2YZaJENAkR5PJk9SCqGOcS9oA4mTcawT7wu8WUglxU+a3Wj
NduKvk9rNoO/UG8KVLY3Z+z9GWc3nw5NL64ELI1C/TJC5+ppjjwa2l5K1k38u0veqzPbpxbDEAtV
FafoOp6NdNvFj/++WxbzSvmvu/liq5qxNamMkrs5O27y3MItJbPcRRYO1BGJmInpUvQykYi50O9v
B0x49GyiR7jjAoKS/HZuKSCruHJUfw9Zvt/DX8KZP5o3xJeKfaPo8V3brXvlOevvFOQ90y0ZAgWm
0IG/E0rXs1tFiJdis9m0PliK9UDYBM01hHLF+3lyk2eJkKPcBI2V1oejvD71Xgv6ODExeyMtY/Iv
7HMCGR1lvbxF0hjdMORfbPJbOWhei0PO6I5ZLmMVihzaRcy7lXWE8KReVRTETP4roAkEZJCqNvpV
ED4N8vp8ZFpFuJYpxHzMjFo55/gOTjalLNBkXbwXGztOTORuGWZdjLplYss7nR+aEXKp2+TeUOmr
iRnNmU/xbw0bBzuzmhaagWBndDPSl5qQbgpVmKkpqxLX0dy5ZwLmnfaka5Ii16GF3ek3k2RhExws
Ha++gThRd/PxVxM6ZDmsUtoRx+mBSX9hbKE/MeSXWzuJbsu8R0ADAs7F1B0v0dD2rvyktGSJ7lOQ
6SsWDJBSsRNVBbhla1byMYnzof2tySkbRit0ojMOQC8VXFaHrnxM/dMmpEhAzp+RtLMis1uY/HRm
sVsM+xpEdryfVchRvFCibS1vQiGgmxDJ+H1WWuw2y2d0fURVLvJ9+4GOa4BdUWrbPlyYI1sp5bzg
vv2kvSSqLlR2dzqNlhpr6Hc/mmrToMwcUjZCIqbRfB8PtCzMjIn99C6uyzuexj7mPdbeNNlbMwAw
SFZn5HOlfDPFj6eg6q90Bf6eQlzc4ReFHsGFSdEoUszs5TiZWuqnze1JCU6ImSfmSLrdMT9dGUbQ
Lx6NFu6QMCBHe1zytu+7VYuGyZa4z8UUFZe0iZPdVWPnFwrgH2vD14vmj4ewkus46lMlZqo7vKeF
XaJUPOhOv6UgLT80Y3NUrQrxy72xUV/inQ5hTB1Ww5fCbEu4EuKM5NA8zjUT8XlWoprn0CyvrBVf
r/x/HeVFgUIAyXFJpO3ikLORhRI4WOzXPihGXaPbNiG6SAfSPsGDSYra3JdP1oIujHJHP06iZDPO
N9ELKpgxua37QHYTxJfYVVVHzZ+WxjqJ/aNFrqN8lNY1uYrZK1AtLffoNL6LB3hOVwuuv9oIhgpl
EyqlJqkLqHAX9YWeLrVW6DCgdbOjCiVRsMSJOJrJ7UwYzB+YkUujeX4f6LfZotcyEJ+ny1cYX+rl
NkhSKLNUhTjmOZF5Ycz7xD8ufqRPWkhcnIL1mogSxVQeQE/zjht+ayR9QlRAUu2oz8JqpMgpTd6h
Y+GO3YMY7jT8piLhwX5TBag50wzEhIdFvgDiCScXNtopqBebZbQVUo/eYWYV2EMHUngpq3m136R8
kuzJ96xC7EAEG303BPwexMjRYeyqvF117M47mz9vostve7Hp07EPD31cK4dsM+8nxi2kNWz16rb0
DS8nstb99xvur6755QdePP7ZOCTLc1Yqh/TTyFw8O5iWwxWdWM2U11gmaffwgrqR4aHMAId+vbhi
M/+SKv3rK19s9sQ4WaaLkiOAwvYsDlbhxAyiq081SCsIBpVbX7mliKW7cpYvtm3a6dhHKJuVQ9ke
Ad39jo8v0zSRFoo4pI0Bcz2ehNtJ+TDkPVmaDd7x2CurA5ZMYqMbwiw1u1UZOB5HU2ICOai619a0
1/O3qPfw0n5oitUgUtRNFImSnQQJGH/E5l8AKRCg3UO4Xu4FZvkAEhc3zHhPTAkARp/ITTVrOM2Y
c2UvrkhbtdQx6PCbUSO4RrvOsvdsDIh2XB3Vm4GsTnqbKQmuqIftMLxJha3BoG3U30rdS0/2aBDO
ue5ip2ba2dlLtPbpLWQvObMFidDr9WLYFYoLkp36Myl94ejwKpXP6/HoRSI1gqW/kQdlFY9LliQp
6Kab47RWAedN93L2WMMPPFMEdNFnSzZs22eWJmXmonu/cptevWQXG65BnuImPnKXtOz7ZhXg5BAk
q49rrXRBGspGMGg3tWFLJ5Pk1nCxzgdfzvdC9izKd2XK6WCvY0kifBcnEgIDZWn1UGOESzaV4tbd
doyAR960pd8n6wpIW+N0aVCH27LZxoSEwZWBWJL5vehpk68sCcSym3e18+WRxJlAkJ/Gwk9lT2pd
WfMwkSAPHxdmyeCr28qkarH4TF5vV7K1VLy6dkbBNnKiHlep4YS4WhQiuG+NsyPWboTtYLIFMil4
Gux+beBeMcXEE3FoYuGi1MF5rHgtyJEic9PYVbDpLIGVmyoMlWgDAlBA6sUUweI/VxX63rr0evAr
slsTJgHpvl2NKEmtK1fp2nN18QpclrLRLo5fa3V2S1GQ2jUvwMXvhYSsx619StTbkh4Bc+7bKx99
+bZiHZtjsZbkui6hqX7p0P54TcTTmBy1Kvs/9wfsRIz8wGjwbuYEMEn+lU+73K1cftrFmiUJS4Hu
ZKEcwo+CLr8lrJq72CFNfWRrZ80w/9ypSufKp84b5ouV8tt3vFi20lqq+xRB3eFcmbLudclG1X2m
aL1NGhjO1YjX32AneKT0BsRut2XeuLpyDD9c4m/HcPEchr02qWG6UA6j2TE7OJnSG/tpDDeGuD4/
T+bxF+KZ2lbDQ3iNT3QRXaGRG/n9Gl/cXnKp6O1IMuEMOm3xFgSa6JeyuzyhVnIVjb3h0O3EgUCV
fYGENzRFONOjKWJdW+VWBdqUApc5BBZ3WlULklbs6VM2Z6Ps6C6ZZVB9VdZSdpYB7h7tmSDAjwrC
QSxduZL6XDv960pe1FblMCUS+wbloLyAoOo/y2K+hLeExwhPR4Lae4xuszEOFfS0zm6qOjgZ9rJ+
msNxBEgJlWMIyOhWC/ZkZmq4CJ2N7DCSRxqwzUkzRxpeKmgGUqBXJJYTn0PuQ1h7c8DbXZevK0xD
oK62uX+GmDpb0Wgr0KbS7aF4NXJ/zP02P0ityZKDS5iC05CZWgY1u0XdqUX3yFaJzNk3KXnLle2S
OKATsmk/H9+kxVNyvKZL+qEs+nbXXbSSKpJrCjVPlYOQOsfcajfEqK6lF2BpZNEcOixvyuHfN7p8
7RJdNCSmvOynUsqpEeBAV/uy2A3O2YtBXuF6hMXskSk6hrdK4uO1OruSg92WWb/wKrwY2Lr8Yxsw
qTweDwZ2RmyELjsBIrcfm/GmemUDur6mu1CvLIGXgtCaMJvkLLM8cGD05wlJ9gh7FjIMmW4MYksF
6mBPbOtUvM9YiW0SjsHM6x6829fJUr3Jo9JEF8N7khRbij3V7DJLEF0pswzSkU6m/sD78UtFqoRm
8aAPMEHYMFt1bFM/o9EncM8k8DFJ7H9fjr/UVBfP/ld7+I/1nVSiKpf0RDnISPZhp878SAGrFLtQ
pIuq2b/Hh8hcJEQhrpKZMV289B6R0/8+jL9E1ZeHMV+DPw4j6s8pA22WoGRJy8wi81Ji6wEMHkVT
yQsPQ25NYPYqN8tnmmZwoXILB2tEptuVFvRfXnMORZN418mippODcDkfSjJJTE+CstgPDOjy0+Z4
2hDBl6mHIzHaorilQJmpkap2U0b+VHpz7A6EudAuykDlgEhPts69JzKvsEh5IbpTBoVT/sqXLv49
EaobPR3yM19gOee1l+3ZfkxQJs0rp/SHB+3b97g4pWlG5ySP1DnQgfKIIzNccDdn/Yssxuj1bOua
2+I683SzeMy7VYIPt3Dpz6iZr9d4+1ZF87hYtQD3SUX999H9NQebz/KCRIuFJhuIUy/rimXRFjJp
LIs9rsHBIrMYV82KSawBuIbxG6Hh+DmpDa/i6q5+8kWNIaQCrEtiI/YtxuwJJ/xpm1DYIVQ3VtiJ
PhJ76Yev/8uve1FihFIs6rJKukb40GzCYPmU78PbJTrB9L459F9cpWvxF3/Jby9P8UVJoZfhNOkj
p/hkM9wjyKYjQ63ymBgYlvi+cATMg4ktWNfUgYsfaplv1/ainlBJT4wlo5vvPJ0MCcnByPqRGSu6
M6H0XDEhyOz69JAJe8kzrIkJHfOcQpCY8eFcAiatrJTOXS7Qhova/sqVmN8vFyXCt4O7KBGK6JxM
YsNjUUbbqb7vRb8eH9QY/+56NvfD/HtGzio1TlTAKQfAiH2pga5ytaifT/+/DuTi3dsni7FLCu5D
qJATCAfyFcUaZXb2JhE3SsPAmqskgWSCKyvDX8P3yxvj4hW8aBdtIVWcAvZGvGaq3fK56HCRJ061
Hp389hi7VfNITPFMFLr24eIPNf6fF+DydSoQfzucz3z6DIju0PKpy8rP3ZPdKpjSvFjZpFkwUEUe
4ZLO6kalvMm1zcnSDbOCnQ9RMloLys3Mbmm9iIakrz+Nry0UCbw2xGQwpTp5syZ1JruMzzqYj9rU
DJ/e9PhLZUt3yzQJxEPz67QVTN1OXhPxRSs3EmnexyULAr+V3cZkj3dJBw+ksrRwB0RBQSQQWrqN
4lAyq6VJOHTco6QOtHYD3cHEeQgDLics/OSNkSucnXb+ifisFSuKYQu+SnaK5Xeltirui9BJkFeo
SnwdRCt+2UAvbi4KO8p6g2QyXb1UBXb1pPXDsozvMA8W2MsXjObMUAXEsXig5Qbd7LHZyDeEFwR9
cMqt7rnwK1+YnYYd0ClGB46yx6hs0xvMfi+E2/Kx24R7I7cJgUTLxM84gKGDQpLNv31gsyTY+avM
3JbQGk7uAAUio1pYrHTkLs5JdfSb8pWDgH6huPRWJXd0hbvG/5Ko2e2z9F74vSkBnDgeaAcEZW7p
kS0LCL6QNHJGy98E0E7RawYS66ZogxQkBTBOt/FDu3O0wMDu2nvoiFAF5pK72I5m47dOa1FJAizY
l59L7/xpmCBcXqRb4LZBcgtFhl/dk2S9JH7tKV9zSnyqdr88HDFo3Jw/e1vZ12sOZ534+mZ4Lmhy
Bzq5Wrq/xL/yCPRftRorf33uHOnGYC651zfVuxKcJwRfZ5uujYSd9jXeQM6t6m0Mq2ZzegShwJaj
VylzisbqC5eglNPueJgcgSPORbAtc2qH6hjuIoBiAVMHR4rBOzEwNKguyDcCcHNB7M//xOf7nGrA
KGyuRrBwaZHv0l3ixzwTu/zRCGQ6zYBXeDpEiAAdXmUefF4Kx4P+HvOK94nuNrtNcq+4QEwQtZWP
kzXuEvjdiOgDfgg+r8fkvpkdt7CBp3t1fo8kz8ul1/5O4NrxMMYWqS+VuUhhDmxG7S7PUCS6iL36
D5B3WCnT4GzMgkQvt2c7cnLkg+c/mNxJdZAeJAu83mSsjuuancAsh1KlmTKp4r6CPqKvhR0uv00Z
yDMzjY5ad4cY2UvdKChfIN/kpB24zW/iU9wS4ef2/BDKbPKUHuqOcFiiXE7AdLyc98kdv/Qruyne
UMXlrrTWMIg8IHeo6xVTOaOzjw/Tm3oQiVI+OiRFHe3Z2M2zb54gjiGjtKiWbvhlvaOpykBvl+9V
Ly1B6ETpSvPzbXFHoovBJwusSqYsmVBs8g9+eHVXfwwnswCHwH8p2ebXC0e7nSk/cmJC/u0Amg0m
Ux/0uDK2LQGDOxNx6wRoCZfhm0wQ6x03QrqvP3SJhxsIPXOt1YmfVdnjg6FYjLAFyFQ0RpfO8JS/
5B5Rm7xTBc+IPPmwDM3pSVoBskkg34nkVbB3gVSSJauaRSziPciJ55tX6s2IVlHdGq1VplYeoKR9
MODL87+DeUhIPHmovO6thCqMDzyecUxYQH1V8UlkqJPHuCNUmfAtRbYz3P5m9VnJXtp5C2mtZtui
u0XvQTzF3ogfcWaXxuPEs85FEFHfvbG5A2QURcFsvosiO/yF7MLGcnXqzfiNSzn+Zi65jG5o7jJv
dKZAA50xczRmyKBe7HQK2Mqun5PH8TZ7jR97hvMwRiJQWLlbJ5YqkhXpKWdbw17HmcC/8Uk//vyL
3bx4C3EXqcvpZklKmKu7wmcl3BpWZ5a+COxybkZplgL2FIDPlvGTUzuwdtz5DTDYdPc3szYWoLOP
thqj2yxurAEebbpgiZQFGU3oICck13wepBFDRsXLBe6t9lG8V4MZrpN4OfIXZ9zg5MNKkjrZA39q
1R5w3B8AwlrHW5UOZPqrjdBrvUloQu2+9QTJL1pHDUhZBGEiEr3ZfoDJQRjFn1ZtxQCUoK9O6eGk
+Sf083COO5c8qAMaVjzYhLlHTu1HfOXWHB5kjRecU/4qFTNkxdhmD90C/WKTe1rndqiqTqssUG+N
3FQ/o9vRP/6uSptMIQSOeuoPS7P+jXAk6ApbfmVWC6bwZNCvD99P9+l77xeP8kgYTLerdgqYHd1i
Ed3GazhQSJ7QHKFEgzcqrpYv2aseZGxjrPIOdIfhkDKcMsJVzLkPiZ+8v89qs9o1bnhYAnlPgukB
K5fGu5vavkEtoqxrX4EFRg+xMYljwBlCMsMGZyJMIjijd8PrTM/O3MJWIR/Q3B1WXgkpJdrAXplB
3I72FL23B1DbdvxBc6veaE5lFlv5zFkEzE86GQi7B6TH0R1hOYhxmWB3H2TFkAUBdwgiydPok+Vj
PFU7bQ2oBkyfPodG2oun0hEAfXM3sLN14ODRfVqhWDAh1Hjl3ek+d2bvSrjVHo4sCgfRiyQW4pmS
Hdqxv9i1fJZGJVm/EWZebIftrGLk/+2lh2a7tNR7lfRbYUWiLIkGxQ5fUhBjOCRDLga/N5sUwMV7
x5s4mM8Cf8Dqn443ww6JkT0GCyLjzcJXDvVb93D2i6D9WPqngFGgXW0rlDUke90tZUbqM+u/fiO9
M/6YwTDRCnmgQUAbWpOU42ZCTyKOBAVlfQ44w9NjZif7HjCaWVnRO1vhYp+50aPuV9uMRQ94/v35
ZrE+r9MnBDcPKqEyvSc/tA81IWK1LfQef1j6ld8wHLDLNzCEAA+IIHqgN3AKsm21TXaGs0QfyEdo
L8e7JjjdlNwTv+j3g9yqtspaZNxdrJD4ne47XuChxec94cQ7Vv5CWMfoL2KQD/4ZOLVkohg13oRb
wUtYX+lwfowgXoEAPvFkHVmJefulNtOmprcLHDnY4BNINNy43K7DawW+3DCl9yoo7wqIbPOLub5p
tsA0ErPfd+VmEtfT+cos0NB/2JJ9qwcv5p+SUuIVz9TlobGEO3lwdNgesJZgCXPiAfZmXFtj1+/5
1zq3tH24FfenR81VXugZGA/1q76i6LofnNiHkH4abWAsPWvlXBbBgH3FalLignkZnMJnAiOQPDpS
3GPJt0ZTf45dbp/YhgmvvmcbsghGO8KcoMpm/Qn4H70PddOCyuXMG+gx8Xu79TuLjJn+8Wynj+SP
36jPC/AmCF5G50jJQNWGRJo82NSrCUQmeOa5Q4u/fOIX2UlmJ7tqAMl4CdHrjX/65JDr3FVvlBfa
NYBkgmhHWPkZlchKvpPBjz13z5pLqIs9uhGJRsBMdhQovI+EjYZwhDALelDekonLa3wf0W50aJfF
jRf70zPnipL5lewbCly9vEFcheaDUvqeklteYkOk3hbNaG0E+ooBmIVex1mY7UZF1mYCZVxFa1kI
qvpXCyk/Wi2C8w4D0TP3X2F3zCBB29X8Tr61PYXwTgZnsGagHNP5z+IW7V56kEPgJavmXnxVwenD
Xdr1j2IEzhwsYQU+Alop0pjjQXWGO5itZtHaS8w8KAswSdEcCuhtEsZgEXEG58pSaQN2c21NOInf
u31kxu8I4gqr/Y13VEV1Fa5O+wL1TrODYstv719mQ/XEb5/8Mqhum/Mq0izqWgiI1J5AW+Rmeyxt
oH8Un8Vt/EzBoXrnbVFZ5E/SmBe3TI0pjD/lzelFdeZdVRE6xe+cmoETdjRQftTbGwETgSY7hmFh
ZEWzIj4kv2nLsbPRXvM9KDCf6aGn/WJm6o724kGn8E1Xb/EtZ+ujhZCDyP4J98FjtTDPO9lj4Qxi
M32BGxlCSmF308JIK82K9LkE8MedhFqafY27sFGJf5y2ecDPk4yV/kYYCqGUVIWyo5jTmggHjwXE
VoI5aLR9C4MZyMO8f6t6CRc8uWdL4Bp+Yr3NXy61qXxX8e1cXMZO9VYjv1kCHEAVSbn9CrTv7Tys
sncK4IE/Dtjspbg5DtvsPcI7QblrALylBjsNQEH+i7QzW2oc27r1EylCvaVbq3NvbDAGbhRAkrL6
xurspz+f2HF2kS4K7fjrpqKCzET9WnOOOZoaGwpthc3yW76TjmbylEJZJJ2FPa8d4jtQ+ous/Pyq
wYRwr4VbvZ1NpENChYtRRsd6mfsf13it+vuiOBaNe468TEL361bYijUgINUyOy+x2xPi6V6nS85b
h8Fof6xKj+pT2EAUQpeDzvoCedD1f10o45jmQ7MqymOxFEhikTpGQS8tNn3khPXeNbdP+sLvFuar
f8LsfmqsxMwKVvGKeg4v1m1kWH5Aa93dt9oSUEbMtghhZMI8EnHKji8qRMwsKSKy7iAKi6Bal+f5
+epiJh0+SxQvGfu78BuX02rDdplcp4q0xc2lmMBdnSqH8k77TUI4caiPPr+Q+Z/DJmDiSUsFo87a
D133ympR4O2aFlOcty7UbXo/lUwmzmvRn1/quQhzGxtJllC+mWIZUyMSthjvC75RzSF/M/a9MF2R
5IfGu55YJgslZAjydXRwbH12WqrkXuyTR5yEnerjMlcpZANtpWqPgrwuuyflepD51Rh9rTNG5tAQ
dII98LIjXApEIdiiOty0HzWMOydxjDfzUZ6JR9wLO/zLcVCMdiD4LmQtJ6FcbVY5noU6KelW8JxB
ohAesjUpnBsmXsA98X2xU9+kNeWKscRpTcYQMWSwkS9JS5nmD7md3ht7PHnm0SJbKMQ5mXPq5WlF
zcIo3/nNe7bi4boYRcO7HDZcUCTqKbJ4KKgHTPe0rthiqoWMAwHjQbyk52i2pjyuxMFJkZ0XG6bA
lje7Q0YGSmwXEGhn+QMn6Gae9HyZ+cfTbKhZJvND74X37LD8e6JB7mAFLwTonTKl28mJ1tUi3QbI
Uyk1Fx2mkoiKxKnsVhTOijBttiqyKETjy9OL+Uh0Cqd5RXOkox/AwgUkytX3p532XK39Y3CPjcta
ntUe/wjJo3/095QNFGyTYfBT4vl8cob9PfLuFacarNypae9wNIazzC26rrnh7nULWuKRK1Z5EBT9
I9Va9RlK1Cwl2H54lnGRdM1vxUFotoknPPR8WvxOUuLIgcBma4K9e7MVyVfm7Z4zfzTv9D3sOMrO
LQbxK237WG67JcaU7Drb6MDngwO88CBvhDs81y3/xZxpc38fRpYw1+yf4VUCrf8Oa/5RadygziVF
RpSEhbnXXzisdB9kngY3j0V70TnGh3EoPsAyBjtefU16wEn+iOKXzN9GGjkjQLK2gvBgGbGcmvgy
bnL5udTQgv3GneHkA7BAZm2sQlicfJYxl3qlUj/Y8I3f7LhMMUEoZgW8DF7Jiv1sssw0J1o1TsRk
NdfdFst+aa1Vu+yEe9IzW4pYLLt+xkyPg7OZNB54Hy591TP7VD/I+EDNL2eXlf6A0QDOS3W7UGSb
jFLWfIxUsJjovKbboxN4l4MtqXEi/VixDOoKo6ZPb6IHtnQeAhrMzL4cKnWwa8Zdof91etfe6l8K
ZunUjnBvbO0NG+Fwx4LesGKx0OkUod6pZE9mIw6XhFgjM2AhaNl1CoiNCGP8kmRgq8ffrFlieSvZ
ouGoB452iW0DU11LEadgEMXz+YOdAf/GB+x5q3so01EznV+gw+FIsgRQsTQn215+0x6T2oDp4ENk
A9Jrs75gw6qYlNTHxNzVumcSlunjoCYw+w5x+1/QGeJ3iV5tmjzqzxnPN/L8X1gC5sPck//quOui
ikRzwMbW2EnrluRJn6cGC8B1WrD1k6sZWenT9c3vPfm5PtM510dOO8HhZ1e9gTew8Sgv8Ut8kOcx
rfq+nQ2c5IdaW4MBGxTXLO/3Pd3Zm/ZyyVcnvAAJDFlHx+IeJ2GZv/4awb59ap7SzhnE2tlc2lwk
V4aZ5HR3bFb4ZDJr5FfAAJgc1AcUnmdLfwaCIZO3OL5LCAbc0xE6SOIvFd/C5n7dBbPTUSeh+heL
tgD0nLP080BmZ/wW+bYNVwMI9JluT2EOye8JQmwitLQhMyWjtJZwn57XUMhV66S759aqsJyDc4TO
c5iHTSWWPtAbqonSxcJHRTXAS3fanIVD/2JA04pcWHOC+HLx50TBvpjod/EFxk+a9plmd5/tcxL3
RCt9SO3QJTD2VRDXEvgtsAnqTzqYltVcP1billMypq8X3Fdrl90mD52ouLti2mglL3o9v+rW5NF4
p+7Dixe3fz7R0iUbGDlEOas1HBgwWSSDdJE/Mzkt0llysQt2nlX+gPADVOdNY7oiwsGyJmyKSBCs
irf0bfJYvwYWF4rVJ2y/WHeSF7NwOSabXg+qxTjdooigZ49c+iuN22NC8rJKt03gi82rxBNbfmF4
35FRZomFHeMEMcMlSo2eCZ6r1/zy0M3ZGKVH1mMR/hjAfzdLYltpt4ybaNaMfOafcZ/FRJeav9/R
/J1lB1gr02ycSCXCes73+b1PDBkAm6PBib54bBiaFZbkf2u8z7gNfgTVUT89K8Ks6uYnY+VryEcI
0dN9Knh8E9IzBDYkbHy/3DDgu2ChPJyiu+v6MsPVTuY+y1P46XDbBZb1nxfn7wY/f6zNNyMnMYoV
+ZJHp/uKDmQAMoc+q/Go+QCKBkhggKHk0Zgnc2xPuBk4TXx1IneFEOA2PyWDvKT709wAI93kxafo
xUi2rdeF79bNstTuNXF/iUNgvtkE3h+OwT3FZ9AvknidIw7KVtmycoLUMg+TNfSPvbqFHXalflJa
m8IrtWq6wfyXtqtwglSsdE4luJCGIb3iUSHI0yQlMX2RZUv+XX3BUsIStyg41PBwulIWvl6U1cAQ
xK7std2FzVSToXrAa7RNdBBkUWerJF+1kXfucHSoWc0cv5KnUXhXs3og+ugWGB+xTVGd89BXE3Jj
Tm6V0gYJXqB6Iw915Ob+ja+Qp40kpcFAT+FFk53rDA2B2z5q1Frj87vP8dwPk6VPlfwXpoZepE1c
yxyuxVqFWYI1waqbgw4D9IZJ02lt3Hc2GTQwGpKnntpxTMb6zQT361ts3AzwuzYyiyg+QfLy6sGV
zenc0+z/YLHHmPSP49zM7MVC6Y3JiStF7sg44owaf8Bu0UoNuuQR6trffGRuj3ZTN2nnRLrGKVcV
zdtV46Ve4/JCAVuN3b6/WQfeHulmPB+FpRwqKlHrgz9W96pbiBef3/N5PrhPjRHh9Vu9+e3Rbubt
qlDJZWpwXQVJpxaID+/L1ZjFtRuw+TAly8THqJmRDRkAhb1QABTTUrPYIQvJO68+7ZvW8X3/Ej9X
r6pN8BJsKobCrgJagTYMg32LhOF7cpT63Mnvwjt/2zvN/PIgUDxhfepGFIYL1NwkkyyImLobzKAh
pTezkQ/xG8LNH+/L7eoa52aoDxH2pzlfxvDC4L+qKXwZnzcXz2fkJP0r8VZI6n8+tvwNvveV7POJ
/335KptTVU3S9HOojuN96N+7So4XhMWdVYtl73t+uqjvsXpj6LxUEcDB97mcnJqqbEjkrTF/nSU4
0OdgMw8j5/bNG/DHud28AU3T96Ggy9ANXqoVQYqoTY3V+cCU6ro09xNr4pUuDV9PMgmIfT2VPmAh
jWkTvlkl/ziJm4fTnVARqQqsruFjLlSrgPc0mNWmwGZbOtCRB/IdzfGP491seb4qdF0pctFitjQS
W66m6e9q3sIn1ogG6yASAFyx5w4yet3GxHVPGTnQPhA1Ru5UgotBmg+DTgaMIbeIYPl+fencKqGn
lEd4oPIA/94s6l/P9lYMRBhaI0LIkncVbC/GwlcLaGx/turJQgMHR4xHzKB9QhbrditpnVxmACi0
vcH9GDnFMIfl+/Zc/mKGTT697L68yopZVWmmiWcMteQFtmGnVbfQ6iGRjWyIEi0/gmN9HbxBviRr
HI7OwxUhVeDUsStTVmvT8DfOQGe8X+G2vNIs6gdJoFK0LnhtFGdyWMBszXJWkoHSS7ZB/6QWVgd/
oMLgwDFFOzbuRaLaETrq4Hwg5ZADmNEk9mUXH8N6SrvZLDKY0vFUfdF30SrRZ6TehVMs2TH1I/r8
92UfPA6swWoGS6C8WHSf/IqBk7xDp9IAteKxvIaQgGqCq9JQWU2jFRekvBdPRsRMaZqg98io5C2S
MZBX6A76t+aT5A8HISDOAELy9LyMDtpcwvoIW3inZFQDH2CNJc2zsYZN/FZFgCuCMC2X8Bmxh4PP
27wh/NX30t0Eyl1pNxGDEYifywH+UBpHkSEcSYy73jTFThHlKLZh4rkcqy6uPzPpg/ELp1plq+sz
c49zNotxAEqnJh2XVbCc5C5k3jhalEwen6896VhctI6B9qNwj52DusYzFa5v/ZSt4BdUML/IYZtH
d8HeDF6baK4uzG30QDtseBUeA2dHndhEt/i7xlE3BXD2nDInMef8+ArEcyFXFt+KmcFFy1Ozsn3Z
K85rPOGfB5RWHhprTHcULLDP07Zxytq9PqjXwxXXc3VXUN3hUHv2Mp0i7kMqCO/xktNdxI1YtQy4
L/MzIEyMI8ejCRnVn14B5SdHrBILwDVbv6Nxfisqp/sIdtpeN5zr5MU0kA7TwuegunrH9GgRAPHK
brO+zqttZPcK4UJDnoZvq3dM/ZllK28M8odMoNiDFxDCmTDI+GWsTysKI6AycFt+MzfguOTqCZtw
x+8PFufuIdpG78Dvb8k2XesaBAKMngabVatdQhroj5cGRJhoF/6+tJSVbnqCbfrWlFOFcB6+ADs7
+oyR72NIqXNjhT3mMivZYzP3shn+GIde4pYAmZnU89tA1zbGQ3UsMYyEIipY/h1ArG/7KjEYzvXI
bcDWZKACRNviHjJHvBC7ea/OOXNdg3SPjBkhVMhoD74zuQeEFaAsAp5GOWM4CforP1pGNIIeXW+O
r7MT7vTWqa/vKWEUrQ3RIiRQBVhnS5hA5j/I4tOE/DXchmGENAEwtbiHa8hxY7t9O22NYB7ukm3P
eDGACMIvnISuMivuPmPKOi5o8qIJqOOux3gIxLAw+nbK3RDBc3J5VmCr2ZS1WEFbfADmfQDFtkKV
A6SLeJevhQ0ksBIEP4b0kZkuUaS7wXUfu/V1CvZ/3pQ7vzy01Md0uK1DIok6MyKn9GJi0XwIT/Fd
uq6O+Aq9ACd30xr8QQIPsOUe8YTnC554z/sF5eRMotrpGH8Ux/Nz7WiLdO7P1LvT1twEUFss3cZ8
McSu/RXoFqPdIWW5XAUsC1iVv8cYuKOgdsIP8i/m0RvO7wHMpRmIwyPau6Ka9ouQcdSW9JYMWqa2
CdaQaggJSp12kTIXjKbpE/+Rdsnmuiic5JhEM9KxZGJmprRcGZRJ0l4A+8m4TEhykFnWYnOdnFcN
X5mGfRVhpdCJnsiD6ReZf6dD5wCb2NDb89GoLsadesBkYbLhXsPPkxYorc6TmSQtlGiRKqyOhYX8
4pr9mrAYV7M4eM3OzBj9Ow1hErlHOUi6dt6rZ3ylLi81OnPqHFF12DUSwUGQmjB7PF+OVfEhh3ul
eZPNtzaZ5ZNfEdPwaYIur6xnhbrLQFlweOp/n15LOBcb6DFAyMGDIm79aB/W847ElWATSbMsI2xs
SOEuh7wqEt5lr7u6pvhiwH6DIJB7reydYYsEZNDMcngBJ7tjgmJoH6F4TNpVdTmgg29rfDLALbgj
02ITPyU4Gih2b9gQHSYfOmF19XwgFeB/M5Pd8zaZZZi26a5+dWsSRB8uBCK+dA/AIxCnweYBfGzU
Fc/d6npgciFPF0AZ9Q5mhwVfRJ5Vi3jLT2BbvOjMOdbJLGASSYkq09wANGHo+h6fhgk3k4QDgdcv
+rKE8fVSA8fv5COzgS3GucDVjLiBVy5Lgprn3X19uMyMI0NuTFdFDBjyweQ3tM/H05TgJytaa5Ao
N/IsO8hv6r46ZAcQbA0o3tj10WOr3RXCPgKl4iezCIA8m1UwK9gF9QhxWwC83ywRz1wiS73sm+Np
R1hTF++0X7grECNIsynM6NHrYCYXjsra6qE0PkXLofpfZ7vMI037mALh6IvoA/IejlvnYjHJrF7d
GMq8Q4sxF9xoTWojQE+aPrV83WSwEhW1DjTvClsK64bem+Rus1QIjAeGB4A/Fgdzssozhs/+b+WZ
YDxGy6t4O7FL0iWYrRlW+155gm2u4FKAT9AfY8JBpo26vizD4+lwLaYaYx9x+nP1PcICR89AufWl
nErithBk8Qrd/X3oYsUDr+ngptPZ/Sa9U5eQYP7tIW9q3yIvromSUvvKjFNcfN/qLV+I9c5KQpYZ
GAVEmDGva+VnOvXklvHal1Jd6jJs9wnOiy7zV3gW8aPJ0jQfAtUgyNkprt0DmQomVIRoKD0060mM
lwBbFoXtxdYRvJFOYwvzfPs/9N3f9WhfCtvJDQfjPDlHpz6lBRn4nGVmS4Tk2mwBKufS7zFatDDj
kZLNIIgdeQnGbs7QHX15CczJ5JqrHS/BEEYHGxYVH6TzNxgsmKZebMhMxtGcj74I8kgtP7mBalLj
YhTthba0hlM7dMQ5grdph8k0keb1BXnxLO9RGU7Fx8EY42TjhLapz65MWR/OL7mDt7pkeijnh0w5
kw1NBa5syduYXq+k/nyWA9OaNBPIesQyDsQ8HMpq3Eie2bzah4HmqNtXZHmRrasPjPkXww8guDZP
RTkYbaG3bmDK4dxZ1+uGZngxWPxkuIUNsWULObJVRGZIfwnvC8hbU9Y4zTCH4UgYy2jxDM82zXjS
ooVSLeMY3JC3zVgNBEFVRufg40iM+t0iwDGz2yWj70FoYp5dkHCIchNpiVt2XwXkJZ1pB7ZNvYmK
Q0Ld1kxZQsvjKP7zDX72hYA/mdzgWl0td7KR81Bykfr8mOgfSfowfAOFTDXALOKkPPelJV83gKe2
ns8Esj45m5F3cnjnfujzJjeAVyTIaSucPz8HH6EXdA2cYhw26wFgC91gLER1bCW8xUiiNC2jONTl
XTKH5Cy8K5Sjg90KuoLJ4pPhN/7hDffyp4u8wT7KWD7JftcP2AfCeq4xHyii+yvMw8E2Jd6Ome5/
h8/+8XRv1nuCYIIkqHi6qldpDg4KLQ5KSuIWsKxWbIV8YhX89O7YT+icQCDgfRJ9ODSgIw94bNG5
2QZ0fzIJcRYY1rtz9Y6/F1Rtvu9XYq3x8ukfhzSf8WX2byaHAI5fb8AtliGIchdGErqaNJqbEpST
3X/QW+Wtnb03Nq5DW01lRjxl0ljL1uSKk8z76dX0VKLuaPEWBF0haI7ZrgM3Pf58U8Yez9/Q+sav
o1S+DDdFctt54raDuH2RhQ9X4ALBKVdXBwpl4O4ifWagv8V233DTfMSeaOxjuIXxwyLylWLCi0ko
FteLG+kjAI/d75jhMhy0QSvHg3z/5jh0+2xu9oNcvRpabTY8m98QAKByb+gVTtPrZJoohyvZGr81
2A53RNgFtjQnsDIZlnUG3MzCJ/kiE54BKBEqfoLwTX11dXWehTNKzMwDmBl5ViMLpXGzUIaS0hRn
rZR3sBj2Tbt6oVqgH5RfZVjPzxWk9qG9VxpXOvoP0Ssc75K1c62J22lzBtMbssfCfAHVJhNGzu07
3e4fb/nN6ilezZPa1WjspHv5ZGEVZJ/7OYgDrmEEtrI37Qb10wRqSQDwzhDmYwzi/G6O8Mcp3MwR
mlLXm64acF1vAJuv1kBJ6GfKSwHwnlkCQ/QRVFUaqSeMm+W0DUu6rOHbbt3Bya6dNmv0FxbtHe5t
9SZ1TdgXI7daVseOerOkKpqgBK0+AUEbJOezXtljTwi3tCKFubNPoYNUrRStqHJ6+v/I6gHSeSaJ
O/ktrhjQn2bYVELkmmJeORcSW2Ldm9XLQX6B563xah4himAy2NfzOHCbcoM3W/EQzuSDtmJUjb9k
OkRNYfgvkGeVW/ztWrDVV4HWGenGKzIyKG1SPJizwnQ7607O3MOAhO+Rokb8JTaZVb8wW1LrzHs/
/8D3VX1s78t1fLhEbLl2E29KKKPsA5rtR79iiDmwTIi298GjtiXBTBMrBzCYsVZUc9Mt7pUVQY6i
tO2kuYHIK2WprKzsTn4NtZ2ITgI6g/ipTOpK9wyVbgGxh0kIbjFOiWvlFPUZntene23Gmcxp7Z/y
Y81UWrHPXMdAZNFJBg6wZXiPnvzFWZqbTziC8hd50YhpbzDvTVc42E2EbRXy1N20sOCkGqfd6SkX
rfM+A76kUdSwGlqaxh4XUcWr61krbeLMDunaDVsmtRv43TF6yFLzDtJO+9bRomd3E0qx6RU+AJjN
nfqrmxzkaHUBwSjYOGq+sy45KO3b2XhHCFiIlvbR9sSaPmCpNhXMp7ze9d2+xSb3clomE/gieGOm
hyBPbDOZZjm2tdsmwDTTmEoi6Jn/loRPRfURyBPwS7IGaUOqZ36v+JCXM7FZqsSt+cWs8Ffy8YRM
0p50u/OAReMW8fOqJ303C/jSphg327ZSd74aYQTDZ83z3kIwpTniFcb1ZLQUHTmWeWNCdpXa0k+H
GhBm8yM4GtvvgMA5lxYVRDMbubKRYsy8acAmRZ33sdANR0v3crePL+tufQJY60iJUVExqXAcR69x
pO37JEd86b0IgE0SKaLsLCQbLWTxINmh8xnR1TriKiDKbIIdKnzV0UG5NCyHP1Sfn6OWL4fOE7kz
+2GTj38PTnOwwts5ftMhhSd21y1e35U0P4m4zDWz0fp+ZNU0b3bP/txLrVnQkKteUuOHCUhKfYFM
j7RCL2eGgKIGcOXnZ/w3v9ObCsO82Rdbwe/1uqb8jVhU9hmMXl9fxvh4wUIfWkzBIvxIRYak7yPi
AnGz2bT4QOFJ628VVD59eRDNh1F04rsZ6JePyrzZK/NzKqiByJPoTcTemI1OQEZEJ39hJPssNlZ4
6Ic5wIbFD4p8UHjJXbOuMVoSIBFuul/CZHmJV1LIGZp2+S9F8RPzZl+tmY6GWfip2Ed3AKkCcWfF
oIByHVd4bT7IsHuntlpzRWQzBhaAc/XI5i6PLQY322x90VCoVEOvBJ0e8WgwuxwGkz7IfqjHyEVY
klphXVYQW2az81HRxla+kYbFvFn5jFMbt0nMyoc+eugZiNQIF7EznAOKERuG88TCoHjkukdKcUO8
WQTT/tqYWkYdNYymiY2woHMOxRvQh9XcYZT0PPY6Sj+vSYZ4sxKez1g0JDWHjNHwOC1F4rK6Y6JB
AgXQIPw8HLYfoWeMtwCjVyv/CUWJSlaoafBZwuF9CX/9gk4cba3+cHGLTVDS8eC8O7oK/7z2G+Kw
Wn1ZCiet3md1whv+/29yB/hFQiXV48VVnEmB/m4Udvt5CTQ+rRC+HFQMk/wSmP9x4DjZWNWrznmN
m9GgQLWZCUDEd/to5H0aWQIN8WYJNC+6niuDvcPZoe+PfK8Td8qdMvVTh1oSPnB7d9IpPAfKb8UY
qR98bWTmlcCmhPySVja2F8g/b0SGeLP8+Wrd9m3Kpy2isDghXbq8XFBDu81eQXd8/c3KzGqHs7an
4R0AQTTAcIsxI3xsHNVTVxBmqPcOP+8VY04w4s2qN9FO6el0BhXF7fyKLF118CNhXsvkbMDHEWx0
25B8l58PKw/r2D/vyoZ4s85dNUEvygF/Oy/0IdGaGBkleVHxFxDck4QmkuIclHPYnyUv8jcpYot3
MVoF2ZaQXzQMFfZ7KGnRiaJCHDu7sQ/lZhH0aymsZUCUnTKZI5SjBGSYWrjpi/FBPn2vgiCxAxCc
WF8935+W2zhy4yekyiRnonBd/tvl8ZM49+Ujul7bpDk3nzCSXrmnqzuA5rhoDVRthkCu/4SIRbON
EU7MSHtrfNbJX46r1xV1cM3bEQ3I9dTvnAGBTufk1HcUa2PXqf68+xif2+OX43W+knVlw42HBSLd
qbvBH+L3VZnWbucoLlo5Og+E8Zf1wCtAgj4A99c1gha4qcjxwL6xMxk0THP94zzcGY/JsEUYIE0h
EuqWidwL4uNSn/cH/KfGSWj/sLSb0oAKYOl0+z11YeUnhUJ9jekIqnrMKz4Qs3l4pSI9Vyx/2m3B
1MYywf7hM/7rsDffUx6UQiGqLO3ZOw5Wrdf7iCM+Y30aFz0/b6qJE/gQRO79/CWPXvDNt9KkbdM1
RQ2ifOEhyZbEXaan5/uA2cimCraKyvjfHvb2i4hJBs+7opF3IW7zLF1Y1gjYVkCfs0hSJqVzTSvu
1WO19diNvv0iJn2YBsGJ5wsL2+CwIAJUaXwMH+BidG2kTqG8Rl/5L+/z56f65dM4J3Wa5DXbx+Re
RnTLw+3fhq1BW1zawQrO/T8XDP99qz6hqC/HBKc8aUwZ5Z1Oqa5YxuLKHFHNXVpuaM+Zg+Mg6LU8
hjaNvVOff/7luK0pdOolASAWF8ITTucYpXhYVtSO8TQ4Molv/xOc+H1B+NfV3tQMWZGJvapxVHVd
k5toRWS568hdT9QIOsQACzsJDG91TJjHy6TvV76/Dn5THXTBQOkeRtT4pSDCnUqMCvol7stIpB2g
kMHfmYDB0dfq+6rkr+Pe7P/ZRT7XWcFrhe3y3PeuuF+Gi5MLAcQR1khnZ7kLSQIl3c/Lxj9UQ38d
92bBSlVB1pukHB7xdZUUU6oyHR80/CIIH94a8ytkGsnLrhbUk4iGGTB88nCxUixo1imG908oWYOn
/2E9G2rvv1cmf53YzXom6HF3nqS88/XT1e02wyj0RLIDJ8bqqTz/fBvG3vRbIzDSuaTQrHjnkqea
vidYmvgweEWK8QqEM+RiLGJjTNexNex2l62C2lT9hEsUZi0xfECNnyPiO2bKUJncBBcJqCKjncD3
Nd9/76x80/UEsdI0ZcIrzizsUZiiuS+Z80y79cBCDudSinM+za2KnpQGH7bfyL0eebKfg/ovq4pf
nuNL19B1+ejTF6fGOVNDCNaJ2TWJCM7/oJ4Y+ag/u5QvRwwKIQ16CcfDKLFOg0tXewdHS2Kbqq+8
UcTfDH28+TxWXv/DjOCvW32zlOVR0LbapcJZkqk/HOGBh39gfE9fMeQOIeR1R9+q76GLv455s4LF
SXkqkogvepCkdOv/IAaY+WxEpLY/P0rtU9/yw1f6ubx8ubPiJZ3014CDRfNSn5bYZagJkduz5Wkx
GOhUKLokWPR2sB8kXuWaly10qmVpbTGouNqYdh0xJXAF2g5cCxRpD9X2t+wUGL9QVc5Pz/29bNiA
hSD8Pvq7KaEzL+W6h49eecwEMgYH55DhxcXToWwdMaNCH6mJb1BEjd7Dqp9n61QziEZagy95Mj+Z
knfFyTuD2WE+JpfVxHi4JrldDvpZ2gtst5iCath2mA9ZCBTrZg1EQWGvBjOu1G7gJKr5a63hSFi8
xv5jj0WP8mrkaDb1FwS7xF5JzUYXsXvQ7y4ik4JXrfsYdJ5kMnfzEBqQ0RMo2Lqq+JScjwZlMwwL
IN9Gs2VIo5d8zwAkP+h3UIXuo21V2BLIE6m+DBwxL5OsjjsBg1Thc92FpwWxuW3lXYgl0DxK7Ypc
C3p5yF6yA2NeQhGFtRjt2jWyJOlN7Z59bdNj8stvOEpvQexJb75OItEy0I+w7IP6Re3WYo/FOMYA
GoQTaCX6MzfoUsKNcwT8omlACtuvXqRgaipzQqX2xRKbBQyrf9VLzMeqI0OCelCaTcv3XLKv5jHo
j5BXr3Nst2XxTsZWoV7QQcZnO0nmJa61PcGurQdDrSW0DC21fbGuxCV5WOd4aenUH6o2R8S/PbV2
jKg+VucIz7sh7hejRAx6K2JSLk7BI3o5/RpMEFPvgWA97EmQ7uK0ODBscC5ZBMtkRcDPItyke8zW
HnGdwvcZo75XmaWBzQaboWEins4wZRkI94VdooXYYuyi4rdG3pp98sSFvu4nXrCRvaurbmAEQibG
tqBv7GKtzcGS3MgyZxVMQJT6+A0NhYM5z3gMG4lEJRI+d3Df02A1uC0R+jRnys2bYLj9od31h2KB
jgxnIBF+PHoYPAm6Ge6fXeUpsQ0/1IJfTyc1iCTP9ynpYPRVM+7DgamcZeYrobPqDxJwnHIr2PIb
ao1AghxYLT7dmgaLADxNu9CtyXVC50rR/JE3DlEcnClK6W4oc6SpTJK0y/AUmmYVWEiyDM0LBiMH
dKra6aMz0cDaEa5K0dbAtsFroVii8N4mpqPn8/4F/eZpofr2pVhcltHC8n2Gk1McrwjpJnBiDcOz
m8sIonl1qOaUDppRGMFk8rCIqtM37pv+JmAZbPl7BFYDrXMyR9Aabq+8jbML/S8BbHZJ1Lyt3JH9
XVsqq8oHAW9YFdDiMWWATG4MWl7+v0ME/WlFJSJ9zd1gwAt0Y5eSiQHlUce2TFiakd2cGUzawz2J
nQJh7RVLhTN/CBNY8wxtrerDHL1rXfE6CIe1boaz08WDOYrZVTc350K2Crb8YUwGZM6ioG0ETKh6
MgTJvVpGjPMIVJX7VWJpz6SwZfleAEsPFmo2GDt1IBubFn8pyOt56/bF4dQ9CNjLzRE/nF5Q6pIb
cm2dNNmF6VOK9rFf8cMzltzCnpPkJ7k6J2paamei4dYdtg0uKDKMT/4HjA+CqYdvA0aA3UBlxYeL
v8PvjAo3ZsUD/2zuMIFqYGG9+Pq291dq6KQuamUEqBP4gs1UNBZCsoxaQMPR+uRb1Id0ZRoaQ1Kk
22GNoFS+djXYrS/a0sBmhUAgInoDlVw6NNzr3pEpRSFZoHH+eTv7fkb15cg32/UlScM6zujea3fQ
fuT7zpNmmP7NAk/fQgjHWC+975blbOS4Y1d8s2XLUiCHV5Urrm09dUwcmOIFrPe1jCHWq+5GC9Oe
jFiLf1/xfrnWm4YjFoVAqM5cazMhBM3RF9XAenMl5LqpQ7YglEaveRt9uN/2OV8Oe9NvxIYYiXEM
XnCas4RizZQvrjN/HpJCpKCfjmaQynfN8uSN3OJvi84vx71pJ2RFbko5pr8aIiLnKGwwqIoI6/Ji
0lst2Ri+mjEY7bP6+Vt19N+DyrfTFFnIjbgZDgq7FMWp41+xC8EeQsXm4tK8tR3pD+51sigHB1Jo
wbr8GJB8KhyzzKmuzrW4SxBFqsFdqB9iDenKvY/mYOytV77rtL6c5c0ARisvfeOfOEuxtfFsxbfH
Rh5i2IFEI+CJdv1SYBLkjjyQn18EyNB/DkEyMRSzS8SLgF8uyQohKh9pGYMcVqTRlXOFzDnmW/Ox
kvw7bjYxY7JGTLs2USaT2+PmRSDlgijurjVaKhcCcn0Xoo2FCZ89EoUoEVGlbcX0XaqId3UmgnXR
76pkneIlFu2iDgIjORwrFL89BpCmm7OlFY6pIFS0/csqrSkPk52oL4Rmnggjr/F3c8k/zn54ll/q
bbUT6kkdX0RWiiE7LLGRbRXT9og5iI9n97MqW9pLuuqdHNoL9tNWHdnixTZDZ+TxfbNk/XEiw59/
OZFTeKrJ8+pFTOTl3wXzOvmZbKLqOETjos7DYNRV0+nIQb/z6/7jqDcLdDkR8yTOeXhI9VobZbMO
fV7wWmxQcca4g2NDeHhebdKJC32ahLPkoX9S3LNFO6+szNSS1FUTUJWu9I/uRRPfg2Ig8Ohk2lCo
BnxqhPzuksyi1zhlFqZ0GMxdXhVb/GjYbIdeOUbi/QTUiDwlRJUmA4w4wYb58NpYnFF7TrELj0In
rt+jZ7YtJhbyIZRfwLFwRRbRHJJn8i4/YgaEATAe66WHswRuc1judgTWRqctoaCYB4Kkanj1FaDu
fUXexWWGUUl7fpRYGNLhxLTHQMEb29NDt9PWZbyrcLL1Z2hBf77rn6SQm1Xsj5t+szslvl8H5COL
Ozm50BWtBYJkAsbSJx74RXoWk/vcv4fZ4Dd7QyIHax+KjtGBmARso6LJP3nHawhlK+qUGpj2vIyp
bILabiYzJfMYr2XRbyhLJdZe5Nf7m+ByX8jPRfHYYhstzsJimwuLvoKNZpcVdV/vZZpXdnMlm7WI
0kLcXu4NnL8vl7saF5R8E07elPyxkdAz/T/Szmw5UiXZol+EGfPwmiTkKGVqLuklrSSVmOeZr78L
tV1rFUcm2rofu6rrkEDg4eG+fW1cXFz53QJYQyf50G4/O8of4UHa0+XjHErLi6arWDu5f2MihGqc
rMFv7FcN8DrEdAsAyl7zjZUZRJtKNl1Tb1aM6/fBwpf9XYvnr6c8xcsvH1QWFkmUGXxQk0XGxOOj
7X7FGdUlT3XV25/fqTK9s5/e6WwbxvA6kUyVD6l3va34RwSLRNP1d38acHzEjmENTNHxtnwbItS/
Ne6v3TNIPO0WiLTwJNROdGgezGfGvm5g4VqHpNyXQI9JHROMfH/+sYtBb7Z3h60u1l6sQLbkVDbW
tv4x/G5u/6XPCq+tDYa5YbqmbDWxYu99Z7EqrH2zWX19OXMdd6yxVRcZLwdwuqrBfO+7VcXw9cG/
79cXpi+9ibv90F0Bpr8Cy4V4cPInm6brqKJWNwpuuhvxY2JnSu0j/CoJc8mzcmUMtkzXEC8nNvyp
1xyy4Crsn9bVeF1xMoJc4pQdBQWKCWsP04Ffobf1Xn9+wMq05/2wGuZCcFPvRaszuT3zoWZTabAb
3KovPZCrfh894UEIH+rcvzcP1i0QxTFn9MwGZc7O438w/Qg4CtkQX7p6J4LRQ9BOEQV/44WfKU/R
/aefOd3Gl0+kGWuxNH0CEaPwBnVoKJicjTXHNNbpO2olC+YwJRvoWT1kq2KNgzbFBhGmPbI6aJDG
BARWWxDNaFXdflEHrXyTSRm4l8o6ul36jubsq+oqRcwvERKHYNyhhCatzjR3fFPuI21jbUN4qEz2
MBiO6kDIQf9AOORYn1et7TVvmninmXs1eVMglAYteDmYOYyeAiBw5fpk8Q+V/uJkFbUX817kLOhd
PizGZIfsIZQeTPm6aG4S/0HunhS635Z/JXNSZ1i2xFdczqCcYITspu1zqF7DaF4PTuKIDIJ3TABv
QjpoDzhc3o9MdzK3jAspR2k2nJr/z94QrtpqZ5CaKliIOVReChwMhUMZPOKVKlISkQH5ou0Ar80g
p1+sKDvZMBbhhkNdFHNH5NeadtetpXcYxBxVewIt3gtW6JRoibEuTFVg4Cvrfisw6f46FJvhwrD/
fUM9iopOhUrtNpdOiFlr/5fJ6H3DWbSPdr56r0kUsS8PknKjeocC6ygKHvENfBNRXIhE3x0Q/3rB
s0hUBhiGjGYr3mCJvPPPxW1+gjpqgIUCOMck1wRHZ7DzDyUK/+Hnj/Q7lf3Xa8/1qZdeKC/6wOKq
3eg3RE9XwwTgNQWkEmwu29KpjgM+b+oTpbL0QbhfuPo/q8ocx3WThT2BiPRPxsiXb0/p5TYtw9o4
Syd4Uvn7NJ+eManT2N0O2MVSzP/mbv++3uxT6vvBzEx/NM7RR2PagBM7xo8V4LE7S93l7fnyfrmT
Ju+qkbKzd+4UWiVXWuu0y1/1P6KOISoi5QhNliVNnKs4JS9IfD0PjXNni7YUHY0LzVfB6UVmY373
ToS/upMVdwvP+5+h5O+rzpIuSQvaetSy6arAu8HyMiCfoEe2biR78Kl+MHW8cMl/hte/LznLQNIo
aMRMoxLcTdxhFYgyQGBIiwxmIvu50NxWXykXLQmylG+wTH+/69lXpUhtlrY577rbe7+BPkKsPsRM
HObbjtaAyTgQVvH5Dn71uA4O6p+M5PxUbUAK6VTVJxpEZEuo1O0WPkx2TDj46LYlHIoQQgDNpYzR
JvFP8aCiL5ysPBi0PPTk10wpaE+yCjiSYvFJehqHY9avghfr1qpW3gOkClwuumGD8cTAtYoVYwXg
ONGj6vccM1SK6ivwk3kO0RrjKPCtpxJdztO4S+As7szo0NKeAG7QvzbdVRTBHDD20UiN/r5E7q9u
cbAU01etdVs4zc06PUHfmLQyyMDVU/SHnOY2QfIpn6MHtK8cypMX40Cb1r2ssaNonzx/q+/EExY4
r8pT9xC+KW7zMd2haYJKuJq4PqOdXouncsJu5MZ+rO4YcVKpI8MOMxF8u8XUIalX8ttwmv6Th+iB
DkgxiXa8PQofPdiEbnXFgPAaNvJLZl4H14rbnuvpaFLs6TDQh5AYY4ZJd+OHrhid4XJYyZWB9/G4
boEo8Xy1dX1xiyvOTBwDspv2fiJx36JkAveXvaTrqlopAjvL5EvspzdALgqNxP0lY751xTNpn5TX
5CbH8KRzohv0JeM2KH5fiDz4BGe2TF4Fee0PYqQIUgBILeam2/NYHzrS6GrywXypxF9Wcx1nu4De
i1XUNkO4kb8VsLSgX6TvRenQw5Hwn1lD2Jb41dOFlgwDKCv6OfAzHPEtVp6xaife1LQLNRwXnsoH
I3yrwzfhmRp5gcOGcBCy39TGde0lajlX4q9Ix0+8LaNrS4VzEj6G9JRL7y7uE7uPjZWP45jsoSTO
ueRE/TRWhv9RhNq26FwJb13xjXRcNPYq4Van9n8YeWfmimuYMO16G6glhe0G7xdkZ8rvUsaPJ2K6
/bXlEEnGPiavoCMtEWk/fsnhsxoaa9EoNzQemuSKInmiK1P9PcHKghNASFoSP+IxkKt0I37pygP1
9Ci5CjkY6ziCuiFtihEAsnirD8c6Yhh53eesE23TZdnakA/8AaXnS38EnYmS/aZctOv7LjR+2YrU
mUbZtwalDZveOOOB6UzAc8Axr2+ozPAB7l6XCqXfaOH+ik7qrDwmpnFQauVgnFV9rV3AgDwyO0EP
F1GZnUMqUX5Hxhk6FmtTibCqAahK76pz/OfLhnNc9I6r+NSExY3RNpkoXjNvoCkHqulZA0xiPUyd
odx06LykL0a8i8p9CGfXyfSrarsQ4v957Pv7XmYZtBFpgtxWPLpUxomJ2OUzMgbS9BS+Vr9aMI0a
DZMXiVC0KfuFE662dPHpvX5JIVSzMJO6Ko0zYCrIm971cFOCRJE/LsMqfI8DJ7UmB64p1tYnw5X4
QkD1OFXv8LiN10hdTRPS4QjmmloMHg5XNb5cN9pNjUOUeSdLAM2xzgmQYZ2Tc4YDDHh6f9fsyGT5
xp9hXKfs1SUeC4ilbltcMBdKJd8oOv5+vrOqWKIalqBpZEnM++a7WiEAvhCC0Gq2Tli8980tXt98
jmtYYv/jq52VxsSmvXh1P71aNoy9SrFDGtf503DG1BfS34TVjcCPL2YN/zwa/33Ls0SFueokNTOu
C5DsUXsjsnN/mKHwKtodNk/eZqpnxU5LqxZrlqUa+zd9jL+vP8tawlwodKXk+s1e/DTuMlDFVfYt
s4cwen5TBdVvF2cWlm56lp1qKlX9KCuICZtq4tP5tqjd9feYA6BOtt8AD412BqxsPAbEzoUP6ftV
Zki6YZGOKoD7/v6Q2rocLCnMiTrGBo8QJx8pZDFuO/yK7FwDHtIXh2lqOe6XJrWn//LfJ3Ae9pcr
zz7hODFiqzVS4yxLe9jldelcvG2qrcJwFzZHOvgSu71TNO7C4v72eX+57vy7MnI/sLLKOCvdk589
G8DXpW28DuoXP9sOynkke1lH1qsnX5d2N7xfbCqhC7/hu/T4673PPjArGpme6/i2Qe3VmBObvye1
lkajGMEpA64wFFeTxc5u4bpL9z77wGR1LHyl+TwJhML+ghcpcxM6adsGYEq4neAe9GRLu86PDC0u
HQqmJ/vTG59+3ZegrddRONYqV6+cpj7iZYa6ZWLXwA7HykM98mPE9XCwhKXbXnrcs0+sqC0jFZTE
OGME3xrbyDyUItyVC8N6pKvF1tdccW1gKkN8ZTZ46b6/3ay+rLjZmcSrJCT3UAnOWelm8X5wkA6R
qJKck19T5PeuhI2C8Qky3J0RLg9iLVxfmSc5Ql76Y81myWGs3ptg0tdpwTyyA3QdoHp6oJQSb/Hk
wqksXI7qS5efJT3tWAvVEH++9kjclbuUk9QEDwQKUW9wRnQAwTMbvPaj68WIPj3aH5bcZ7Xyy5Kr
ezEky4yJ6JNrjuhY+S/2VOSYfYqaHWxTHu26/g6N9zqpnlLvXQWuGKi7xTWwsPY/y31ffoiS1rAe
cr74CU48BJwbpad6C53b5DSM6AwFmCspSxv5wsL/5FZ8uaokFG0zRI1xFs276byKpdh4zIBG8r2b
xg6715UQX6O1Wax0LESaz9bplytDl+h0yL3/qjkMsBM3euUawGmV6zdp3Ep2jNnRU0KVPVsKrkuP
ehbkijpNan3gplVxU4lXcjaRZ5G7me5Qb1onjbdjtjEmfxZlqb+1tJ3OS1uGWBha5XHbAz1F+E2T
XxLO6Yk9CC4MdtcvKcNb6yZduukphP200GchTmtzQTQNLlyOZ3Ojy89yc5tRVkK/hTmgG2Suhced
fN+tS+kEz2OI7u+G4LSwvyw9+nmkuzRJl/VEGi/cwumRzgHAQnfo9yNTtg6OECnjeU4LJnnp/hey
iflBzrp02cQHMs5BuLvEe6DZgo0dp0Fn19zR4I3P8WZYrOEuPPX5ec7oGiG4VOQw6kYcT6Zyb0bY
TtJKp/PftLQPH5XhJMLvdaLUxUqiQPA1OaS6C8994TtXZ1lcmVmFKHnkkN0004H3h6PiL4snkROo
IDbLFaXsyQdTHtYLV14I7p+MkS/feTLolVYln3FNQwM+bk0GsFypcEDD+jif4Gc8wZhSy5Fz1Gjd
4lzJ0q1PS/LLDxjUOii0gB9QeuvKu0L9EVzhFhO6fbYNG5cjhPIYXXZWBH9uMaNZuvj0918u3psV
HLiO516v83qf1a+e4SKc9RyVyQJbSM/1eDKyDVyC6ISmY+HZL62+WaATLOOSxiGbW+WYgxPkh6o4
RwCD10O3wxPNF3412m3fHJszFiYUAcqnFGLxovpmStR/CD3qLK1TW1E05LJlk6GogXT2XsSGZi1t
K9ahfESHO1yhr3YWbn4h1KizgGeNhl7KBkkV2l4Dyl3kYDJM/74FhFjyK+AdWlgY/Y+5nDqLcEbc
DYYkEWfUTUL/svUOuMdYLmU+TbStyy/YxPl1wcdePKQjDmGt8T/euDbL5kpPHi1R4fxi9qsOt3EH
cQkazmLT1JuR2UmQOTi4LAM/vpnv/aumP7/w0Mbcd2aOd/ERrvV7ey8QYgkzSFq9lfDo16v21buB
zkuB5DrY9Y6HHHRV4R06fup2X+M/Y7ciAvTnhbXw3Qr80laZMzKrHF/4LmTHzy4MaBIAPpvj02lq
TA+QyDGAXRTkfdOg/etxzLGXg2IIMBWo19EEFq4E2t2xXa8DgUZsU68KeVdi9ubICFXQvf8aSm1l
io9jfDUqD5J17wEJQA1OLm57mLtodlgc0dLCKr485/pTNvG4Imm5xPFdxPr6qGY7RXGJhbEePOMM
JBIhALYzODcWEZTEYt1hP/ivVBzJ8mIq/t0H+/XK00v8EivHIo4v/VRp6GxoS5cNdQ4Km8wdpoNT
7VSfxAhy7H+VkX297Gx/MII2sS4yN9zZwil813/HaxwkxeeKeTxmu8eHCh5IuFnSBn5bS/p63dnW
MPphJlYVtyvAHvc2MHdpFYEPZzopuWwThcDoDza17sVU6LvU++uVZ9tC7KuWJU6pUB+5vo+iYq8V
V4q1y0sn0ZBquyiZyuzMGJ54beCphec23d+FzekbIODfn8dsV6hkORjSkTDFyauGSyo4E3oEXRwQ
8+ZP/QSUs0wA4dGnmeaJVi3Og04FtH/pKLL4S2Y7hd/1ReTpJGnNgI5sI+Kse7kO/Q3Qe0tcZaZj
TMZuTsABOEYdsY+zjVgxzbUf1C1dl8WkYSlazbYQXxK0WvDJWCYJEr6oNICl2xJGRM0mba2jp4Xo
+N0Z+Mt6mAuO2iKWihEflXNa/ZKDp1z5iGF0G9c0MtPbKDxDy8CBIX2uuwehZPypPLXgYaj5pe1u
4acsxIC5OMjTwywxzemjqPYj7dgtXTuKquvssmf+ZTIwqxkMWH7kS9edRb22rkNRG1iMF+vc1QDM
DqXiKFPb1tYvLlFYyA6ZxcwTBRBn6YV/ngLmCdLXFzCPfEmU6LHfTS8cCkh5HETAcQx7T71ZL3aB
VI4N7R22TWWrMjxC/9FzLAZJ2NYRajY9FFuP3hjN8ya2pcrNhgPM/2DvudErjT1NQRR2arpHzWPY
kqajsLz7f3uy/XoTszgaXuIuygOfPXYyIcEFuzHXTH3hexBiuUDGC2rYzkqHq7fbxfLJwrZlzqJp
LgZtOKTUkAAum7vL5Q4/YxZojmdBIR4u3aF31HrnF0drt3zGWbr4LKAmshfXVYpqwyxf1X2SbNvk
fmSOO6U9b5vlDS4DWJpgdr0oFvxGJPRXFDVnUZSqUdVfRFJ8s3cC8UpsG5sjJt3rmE6b29fnSn0r
NTfMDxmTJe2hjICXLLPelp7ALIQWniE1iUV1oWKigLoxKacYYQWBycJIomel1M805g6X5x6W9tE5
ts9slKCUWp4AuDXG7oY/yEgojq+iHXYBGIlhNNs//xymvpm1+Oupz+VRgRAKat2TMww3bF0i4Eu6
MtO8qEBpXLLRT1hORPUMIcdhCNzoTvvgtDlhvCUbmNjVRWfs7+ff9I2m9+/fNKuiGmkw1FrNIqzX
obWJ8DUA2qVNdftko+u3uCLg1rs0I/ANUOvvq84CpyC0SaHpfPURktKLm2V/SB+q+2rc18yK+dHq
WKi3ZXKn2J7/IiG2WMojpIXdcs76i5VaatqRd5Fzyt2oQEHJqkE3TMP0prySgXUugzmWLjoLdhnM
uCqSLH0612NpvckxSAGsv0mmmulgbqU/w1ZpFnZH9bNI9Y+NQpItSZIsTVE/o8GXFDnIc8NT2Kow
mMEHqcYrq9g1F0di/C80VZsqhy2wVxuWjm+7kjLtWiP67RLAmbt+gu6vvRu5sI0G497fZY6F7u0l
xWSV9qXd+FcFLicD4SEg6bu8in2MBetVGT9IAejPvXI5FRSw9F+ComOCem9i7Wp4x04BXNmdcxxh
sCM38CDdFtfgSr1qlfeHCv8WHI+HleReTHrs0gESab7JQgKz5cqbQN3I07T1CjTyIzMWgxPiFNS7
6h+GIdR+LZu2hOrUW6W/YDn+Ajar2iiERShVbxTUKvoEtlBfUdaatklJ4BZxEmadiYFtcsrLG9A0
xdFPrxK21krKV6NWX3spQFPgds3BQkXZryyY9b1doYONH2voAMl9leVrkanIewstVGAXvRMqr7WI
5gjDjbVi4GOhuAECVph1qno3oomRHVM7W7A7IkyPrH4ba4w239dMvIoK7n8pjNttybTnJYJia9hh
93GpT1X225tGyr1dmW3zJ/19MhdOMnCxA54IzR9V4CYiRGdSs5GzaW5rTDFNQRbW2mPJPJFsOJ7f
urF2sNRDwbJowoeEsf9+cj4/VFgtcOhXGMIc23XPibLKXEPbh9FNNLkYdze4DpbRVbsXf4k7LHdi
CpXI8XUbRDxHUV+DESps+DfPZnWjM7WqhfcXpqUQCbbZjhl2Zr2F0wkrFDjVZBV4ALCaNv795LZd
AIwJrnEaSWR74on1roJHFpiTSQuC5q25ElMXQmw87qbbzsXXEd1yyYhKkaH63Qn5xkzxJcb8YGs9
aDdldZ12x6R9QhgpOv6HkjNB9Rs3YbxiymwjxR+Bd6sFN+akoAs2gud6l9xpApbbtX5MMVJDypF7
5apFHQPxn4mmEM1zuZXCbZ5uosSVk4cMMlsgnp+9/GTJFzcMU7dARnzxnJEYP0CdKmyv0HZKkj8A
fLawcu47BWYu9mZ4fFTaUbRewvI2ME6e8oqPJtYyA4RVLatvVZ0p4WOePIrdry6y3F4J7c5v8Uig
zWtNFCUJAgozVvKhrV7EgvPYiOMuWeEkltEAZDGt3JuM9+4aw1j18cUdMbU28qOc4vs+7HHU9YKT
GN0E2qYJ3NgOYFNrdgU7nKHqNaqi+rl/RjMd7sNNZ1dI48KtID6W7SGsTnn24Adnr30M/XcS/Th/
CVtn8E8ZA79YPslQRP1zK7mCoqGGh2Z8lapPBp/4EF/RF1Ugd1ndRjvJfunIlrpWoRU1mI+ZzBar
m5ZJJ6juKdoZgYH3y6GpMfBpsLIs3BFLQCSBfMxGs/Jwa2e+X956obQO1XUS2ganf/yOMKCVmazO
9iYmPFjwFONtPv7SWSRe+2GdQ2BM2bGPX1VZWQXDbcZZVsJaPnvorAVfxe9z9n+H4s+hly+heDTS
ePRrfbyT7gZUnjiBy2vV+6XB0zNWgWEz5YIwFCevhllimmn5qnr21JWQ4eQJXvPsPfebHkldgXPf
ZngKX9p+1W/y35q4Y8kMd94zbFYMjC5PkLRMY6Xlq58Thm/Gcti6/30H895EEwdy0GTaeKfSkPBv
LxIq+2tFPXrxu49jAzLA8DrBTkhx+vytW+fXuGjZqAmnE/gY2/2V1LGS6JntSssWXsR3SUOX6Gh2
U9uZuDaZs0dquHBY1b7deb/86tnOO4IxDope5bkXGKy/+wBkrRXFA525jOqmyTZALWLjw2j3Baoc
AhJjJAy1TRw2yzgk8vpSrLPITax344XTwEfs1Ng6bnQc5+i0HppzeVvdi/gV4rdo7pjqCD/0k3fu
H4uz+Sq+qq/pH8aOwF8FT8Ptz2/kW9Ha1zcyy6LTKBIyC3DxmcmfqFppuHWe2m2wwwU9LzbJCzVV
5jKY1WLezU0Z3seiiVFQl3kTIg9DMnxsCJrzZ/EPWkuY481a+hh/42BpIGYjvHXVRpP2NaCK7af9
KMbl8UrYQE74k1bZKnplSD+2EbG2iq3DCmYoRLJ/vsnv87UvL3CqRnz5cJosyOU+4qitDls13Bre
BgxLZg+t0zBiaD5EUx8Q3kIlLWXI37WivjzeeX1aGkhcPBXNOZu1cpzyoQvgK6df5cFuyhYl3QUF
szaZklwv3PS356N/37Q2S87rxKtlrTGmfLFmAGtttKxMNIfJjhlBZrwAnBHjyV6WhJDfzjZ8velZ
gt7FqWK2GmtK2GJJZeLB6FBivI32k6XzaI+PIaCDax+8h/w0PC3e+PQ5/pCxfn7OX962IptJX09V
vjw4DuN20FeJQ3mVFhQ8eHCndsVusGawZ0np/80A11/hTZsFiky4pLkxfUzxUSMDta5xT/09WRPb
6SudICbjMe37IJNdN+fE9YDeIOintgJ4xfXe4mXbiOko/tOjmNbIl0fhIeoyDI8qT71mNF8LeBJM
Unf5sXwdlJW6aj8kW6DIme9RYVtr5X1hDU7R46frz6oUVlVHdaFxffOh+C2tVXXFYKDK/Bpzl6mb
G+vOh6s5bK17soGIQxMqv4WP/5vpyr9fyqxc0ev4Eqo6y0FEa+tdTXBT6SpgkLfcKRhvonN+9rE+
Ec6tcBaDYxjfaRicdKtyqlosLs6lNzKLt03VK1XKKjlXSKNV/PjS8qrCTAuDT1ozwraUT133FGhv
OJT5yYqiL0g611/SWH5fTvgSHWYhUWy7ERHOaJx9YzdK635wcXhhMq59rzYllYwbPbkzYtvbMik+
oj5aoXMNgNMVh248073nrI+7+KOeO363M/PNzwvHWFg4nyM1XxbuWDVFqo+I0sHz7cJnfye8d6hX
DOZcFCA3oJMkb8OBm4/ZJtUJ3QkjbG2Ux1Td5452uGQbpd4yuY/CSpKndtID0q71JKt+rI6ejdpO
d614j/7f2LP1wnFieuOyTrepb08Nw9aW32pIQyTLz9kvhgroJ6p/Qv9Qvei/C/vT2C8fJj+BMX4y
fac6Ie4ubZOGa3Nj1MPSRrIQzfVZNI8jWDKXgHZiS5kz8U4TUy6dak61I2HdzPw8hXqKfYb785uQ
PxHWP3zD+iyay0HWJWbHStGHnZ+dOAyrNm69WL5eCHJGu6nsWN9YDN+UTyUTqmWxJ+Ax2rJJP3pO
zasGPwIR0pEf4Zbp4c5Zv/TJryB+M/E/Y+ljqBy/muEh6J9Fxc1652KYtONyhJB3Q3vVwg/BBTXf
wRcrohW1lhaXDIgB3sQ0GwzHsu6z+K28uHJ+HKJNjgkM0ybaLvF2GTa4/mr4w/lcfbaMFRxji2Zv
RDaj1VPhAB3ORgNNtIr8/YAhIfTTc2Fy+o/e2vY60q8DxbUOgYYkVeMftjr/MHCFpl8LGLlafYXZ
73PU4snrXjbKMbgRGF6lbZm8pOcIy3e7uioeypFJJFsmN9yEp+LG9ADYanciVNfpHjbmWni6FLbE
jkFOWa5Sa2V5pE7r+Kxtzd/V4zRuHW2Vg7eXDl3u+rV92ampq11pm+RoHs2YVOyolK7wYgxX0VG4
ymQONCDlXL+9xf1E1I6Rt+5J9sk8x41ZHwa8xvGbs9Q7+fLse7uCU6KOUMYK3vtuWwXPWX1okYFa
+e+YpxIWhGw+gCiAUCCo21GM7gPvmAZsKGq996TeEcwMqANEe4ZFhZSTb8LD9TkTQ1kqx2jrdTTh
kXy0CsK7tcg8L4oc3Oe6/0bC/SX50Kdk/kvkqKu2yGNFmab88MrBr2qj7zCklFe4wjNBv9RI+b4W
/O9Aqs/3fDP3pUtCWW5S1+mFrUef821a7+grZop7IJO5buf/XQ/5y3VnW3soZ0klSKZ+xvGc3oeE
om09Ug/8Q+vD0td+DxJZFdBN0/pY2sX0pWg029dTXTKsktT2LO4ZNwuTI7NRMTbOa4/yGsL1AcvW
cviT+Ntcti19Ayu7xwAX2Pa6w781uQHmcnkuD2LKb3RhGmIp+dvDLeWdSOYAPjNWsBYuSNT8dRLh
KY+eZZvGRz5EE12AYzyQuidQrpPQNWunsF5SwwVc0j8H4q2fAEPpodL5GbAvKiWYspereFMvleQX
knt9llmoZZZHUke6V68Fk256c9synsOc2lpdhbc9E9QYaZSrIXYmLxToahg8Mos2dWbElfXMeZaA
6C/pHaed4Kd4PcswyjDIzYtEziVv8h1Ml2maksLd5ONZAxz6eXv4vgXwZRnO8gjpUtVW1rIvhbsy
sZvN+CQ4NKoppLrJmsm9pcRFWsgM5rqaWB1Vybz4aKxiG8tBpVxzbEW+TZqd2RTGEtp+it3gbjlx
3Fj+UD1IvReyyqUj5VxpEw1WFSWpPh3shDe+7ztW/0p5GVmTxp9uKy6c05ey2DnWqRuy0VNMblvG
uzt88c3LasQIe4we5PZWVQ4QecxjWGyodGWqY8RUwiFGpMVj37yK/kGPTv6wfMZc+AKMWbCVCr8T
2xG9UZFsIg2AjX2hGtyum2at1+u3CpJxB/5yq1lO3mO0WGXrhfW39Atm4Tc1xa4RZYQLiXyvKs+q
LQZbjL0hLdgqxmzqn0J+zAUndQZ6o5skuF+4/kI+P3dWrf2LnhsRQo4L+Bb5hlGpBr5YAMMSd/O1
nx4aZpE/qDfjz84JqxqWHsB0gz987nOnVc65YaJJVBh8gQ34Gjd7aWfITksdyrjpjF1VITVOL8dR
uF3aBhY/glkAjEpfELKGLH0iLQOnquzo5V8eZnz9HuzExSsuPe5ZcOvU0vfGggUnipuIRme8nwpT
a1l21cnaOYtp9++KaivJKFeGfIu15SJFcUp4f3ris5BnXky9ygcC7IQuYBK+4p4ndxd4k9hvbxYj
3sJmO9fKlHFe59U0gViU+Fml5JnMySDagmRiiy4mhLAMGfX/D5729Pn+cKdzaUze0QYym89DR13e
6PYwTc0HNthGPTtNPmogpBYj68KCnrulCrpfFMb0eMOjvrdqkoN1v9XvpzmwkVrjR9jdUjzcLHzH
3z5kKIkSjU7d1OaV6fJiVUqu09IfymN+YUL5GaPJyMlk11PXogn/+Hl0LHo+tuVtFxvp397zl6vP
zliF0edKYyGHynvINWJ9lDj3Q8iSMCqLMWC08BalAzb8l4vry5VnEVytL6OlQKJHykD0Zj/dcpye
PLhGxDw08fi6YO+ult6ytXTH099/SdOTUWgjATb/WX8o600AYI6mzakd3qP6RdEoA7XqCin5yjyX
23Hj+UgJ3FBfaTdethqeMSFfk9EDeU3xuFtJV/IxeoOtbpJ63A67aX2YD/inBW6S7kplBc9YcorX
7jW7s9ala5xgI19D6+HxcmhODiWu1GFhM4DH/+QPj/JgH+6UvUe97jd+jDfeGZ9spDTB9JdiufqY
7E/zdX58xz+Y6jU6o0nd/R9onKZo8o9v8MsLmuX5FytQ86jhBVXMHPfrCq4n8n6sekd1Sz1VwixN
6X4zzWCAzW62ii3LnzcVpUup3tIrmyX9XWA0hWAxWDCO56C4DpvtZdjL3j4zHoHFIJkzdyXziv5H
lu8vxvPPH+j3Su8vz2G21yTVWDZKounnXH4sxcdaoq37pN0xMHsZyS8IipM3rGs5vd1pt0LAmdYp
sgdR3/rZOwdUg1zcGZ1CWcv4Ww31kt7720Tky++b7UympHp5r6MGkwyMXp/yOLHBKnaOnto0GUp6
jk0oftohGuOJNZtviuIp8KXVwnP6dnf68jtmu5NfD75YCMTsykFVKsnlSqev2kYv/VpMntTOyTbt
alQPfgCr0Y3TN89E+fsRlDfDSMoeEHPipd80yf9/WMPzLkisZG2tpUxjQNGHdyhvxGSfitcM50z6
EAoLMogZVyvf9P6g2XHsKM1R/k98Mhc+pnlPJBW8WGyFANmtDrL9FFbYTRlQM8nPpgTCchiJS8qd
2Gw6gQ0uqqf+yPTRL7ykpQcyi/eyFWeFyKQ55c12LSjHUjxTF4YBfTXgLw3XM12zloHPF3TiWds6
dPPrkMJJHS69G3lh4c7bJaKRNiEmHfpZOFyQiIjn8Cw7ykGWD6G5ytHg4/tTGvu6cKoMAveUa4EC
8mRQZAB9D4V8sDBG6rtHqdZdvXUkY1U/XdotKsziSleZYV4hUetfJ/SQdu2Di1N3ClDZy2PenvvL
Gpy/CL6l8rcSNT/RdKTwNPjMP+9y7Ar6VTFscOOCWZqfUJCgaARKdAIfihhGLx6MeiWCmzf3IgGo
WVfqKr8bfnPmPSM4GlfWIb8bt/4JErGmb7qr5gFMjUc0MFf9JCRZXc4686bw9h6emmar7vi9G+qU
EPWie+NFG0Ci2IYtn4yHiMY+o4tO5xY7futVs2tf8vCPB2onwhZ5q2Tw1FcGcCZ/ZUoTWx0Vf/6C
s6Me36fxOcDrZOCOFEffGvAmzRUk8jxyAtez3AK4bszTOsG1zwQ6+TvqZmpyEyioGtyyo75Mu5ie
fNrdRzw8pmR1e+qValediYnDmukIiTnSYhU0162wHT7/kDKdhQLgJNbnAi9CFCOSC1YnBc6vrdVX
aIEaDbmrS7Dyq1V924+b6i58iSMn/KNe43YsX03zI0DrGQCH9gBReqfSQQLg/YiCKnqaYJh/hlep
20Ghl/4UOZqT6kC4EY4Ag2huUJ6RilXGJg3SBzNtZVtMf/3z1/QpQfspvMxyicFokjGpvM9DgdEd
0mavUedfYxD+eSjocxt+Q1Vtx+lQkPccCi5LU5ffn8//HXa12Tadq2RSkcX5HN/y0r1UR6Z82a09
14KEtYbigBJT2vcT5rVNN6m0Y8RgEjeAyP+vSA7wGf8/l/3s+X/JrbzA6k05ZqNu5eNlI6N4UQ4h
G/NJlt97kywncvNhr6nXsX0JrxZexlKIne3TejpSEio+66890EyaBfnJ+z/2zqs5buTs91/F5Xv4
IIdTr9+LQZgZDjMpStobFCVxEQY5A5/+/EAH0TCXvbV7e8pVLssSiZlG99NP+AcCetDZB+zKmEDT
B/f0DC4kXsiOJYS2a+92iN58/c1NbIyToZ5VSvIMbGb6eQCamy5sZpBHA+T2umyB/zxd6VXLdTyB
4krdAVNwpMKOGOYUFwUTyaCJ7gzpwbZi17C/OLivaRZO475jYW5H32WuH2WsW6bPQLYWX0dDDGMU
Mcb53V7em6+yucxTq9BrZ025Ok/7svK2Kxl/ysXFO2M/CielgptgO3ST2rwe9ZRXp/8iu9Vjf6EE
tNC744wONEJhiBSBdPzVPq5B+Mq87RHvzfzmqjn7LB/qXyK40Pu99Z9ffzv0mtRFi1tEWW61BEdO
PzmgtEaH/YjycecXoJ1XMyW4Mt7He9gQ7KDtyAus9blJInJuZ252msp1PN/K8wEZaAXPi1e+VIT/
jgQK5pRIxxwvUelkeqpzVcu3uvpil1e9hHHecFubHoJ4g/w5sU7dKjqofsqg3SLMhsDiRdR8sRBc
H8GLY2TfrNYgANZcpboLUR/W9nV1kY/XQ3zX4rR43ezXvH93lm4z9VIJfzRdiea06Py+W/O/WfNN
QdiMhlwBWDFvMxrzx+j0KrzOLd0E9Ohd5dM5EFa/gpCxHaGkvWFXc0bKGuon/YJKEPExq/Qq0O2n
GSJp6fdf7NeHR7XPTdN+EyE3RFfI68DjTcjsGwB9Y8xYntq/92OY6rrrVMfVxdz07ClQzFN3hiS4
A9sNCUY8RhIt+6a4mhSrU9PolYAVwkJEJMFY74wCcT++OV5lvwci9G437c273sTq5JwNvV7y0MZT
gkzzsvbQrOPdxE8wfLQQ9bLhrqAYwRCLSYpo1S3R8zeROk8y+VxIhDcTPl5507THdNhrFPyAsfug
p37CKKPMwSZmVJSeiRY1gohRkKiMdC7K86E69uBYJvU+jIIuvInbgxakmg+I+2zRiUUi7EmSbiJr
R3NyXpmd1vXg6vanZHALgN7FXSh91epPLTlcFgDnRW03U+++jtFecyXwbA6gvaAxH5YFHaKIiiqo
lGMLLQyAj7pvo3unuwRMnNdXs3206zvk2EtWq3Ix6BG2qN6vv03TQBVLNh19s0WiNrE0aSIqUbmt
I+EatBzYDGTnGTKZu8XHqvAPWaaDn1F/PnazSRbbSdM25Fboeuyi0FwjV+dY2AUTrcUlUV57j0Ku
5m/E/p+P3ewNmrxa4/S6ufY9dBhk+ypAhzP08m6/Auek7CLzgU/N2vHj4P8+veTN993eubISyvlM
JmfPuA581pJnLbomWbORAqX5aZkh6APfUe4U6wQKGsGS+vxF8BkEr3pbMKuNakTdzMEg5MzBErRr
QIh8xvBp7ltsTiBsWFUJabrvd0H/vejb+hikVm7aFbUgSNdVQRsm9updrtiBjEg1Ta6ooCOYia/c
90cJP1fd2FTEGDbCbjJonyTZDu8oF1JuGiRXCRx019nbwTk4y6K6QbTKm6tOaU3HUExWOaanSN09
/Fjn1DiSGjEOu+VXLuRYTB4SrfH6qd5cNbFtWX0rv25sq/WNoEAHiHLF2q09V2fekecEFFaiYPs+
WfLNCm8qlFF2FlsqWeERYuBJ8UCc9buV+q2AaVkOskfbcKYd4v3JvbwJW+WIy+45onGX5B4cHZSL
ZVhrBnMTb/TKliro7CG7LMpmhd93E7eKfDCUrub7OihYx95so2OI/ovqzqObIItxu/gdIigBvGv3
T37lTewaNLVslYkKBH4F0nWPq4syqs35F+XXcFd6HSYy4lpBtJs3cUuy6qiQe6pg0HG+E/vwaSA5
7UeQP660D5FqDdZldkRf9v2q4d8xY1s1hJOhtXMJAKauXMjs0hUG6oWrHBQFUdi4JVNf/HOCIRtt
DtGdqL2fNv18+AYWF52xKYh1hWwV9Y9ePpYZRWaRPyo4eHATc6qMAu8Z4OjqM2nltJPc79i0ZyD7
TAJauJvh3FeXSfTLatqHEaJ1odWXNRqrlXjWssaw/+5T/PywmxiXOHXTqGdu0tZPH6ODssor3tOu
9pAZFM6U3gcj/zzvWyDU0I5Jjx7tP4azgFP22reEPXEJuStCW+DamS4RAgekD8FquE9J8TLUqZ7V
Plh0TxHdqu+nej+/+ybqKU5TNMNK+O9INVe5c/g3tKH3zrArggaK6k7br97HVfIATCARgWLWzf/R
0m+C35BAVdV6Qn1YYSt6ZZZPUvulR47MRiunRAsGLTJ9f+4fk/BqrB+j8GbsL0w02Se6lL4gPIg2
7SYi5o2ZdIAqoa0vZLAQ78mmJIa5ZYufBs5WsU+LTxj/Red0Ew+tJIpks3/lS9PkVVv8aBVwjmCT
kKQxPWZr4/PqPZ0jziaKEYLYZG4Cou6MYVXVPJvMPkyPWuzLEVUGUgdlAmn0REKT+AtDrH0ipGCI
Xv0mLvZpm6SJ8nrvxc5+TI99ckwkzH9ANmvdzrlH6zq8qM+X6pq/twB/YYIAIRO8dMHyb3FLqjo6
CMKlzEB0Hz4GsAWm6Vy/5QXSJ/N83cd4UgPoXbUmSoru9lrwAQR5x38hlko9XOKMeNAj9sme3ync
/rwBqEpEzHWA6YLR/MOl7b+P/ha6dO5RfilTEoAMS+QAshCiMwfTo+meHwf0bGUxBURwwv4Ll5Rn
YCM7LmDkt+5mcufiJvb6rys6a7kqXkTT7PdBaT9jrbWJbl0VmoABCS9LCS/YXDBHBfmIeRolWgRH
235UjC9KcUvbE3JlRANBeMREX3kT4cjbiyxKQcZMy+3sa2hRQID1FyzEmAhfxliV+d3Zz4TBTHC0
t/gj05HjzCrpnOQhU5X9xDwtMCGtXlpua+/h1A4Xzvn3QIHWmPFBSH9tLrzJo3O5aWXLeq2RJDpx
voyiPGO8/HzdHch4mmA5X6xyCM105C53ZxEdU1ShvnIY3nyAeiVyGAUHKmwudekzvptB9Aso5/lQ
lLfO3qTzvTdg8YqCqeggbwKaquf/pJB0WEDRlrO8CoE5MEEwnCX1kCzX0Ks6Wla/5zALHr4FI6lh
aw9NwTaDrge0FycnYCrFt/GruYsYpBI8MTRGGPxPhs8tFCmr+6FSSp6bMTGhJIbM5Z4vEI0FD9J7
3ZNmrzJzmAEf+8OfC5xbQBLzgTpb8KVkWItvzOh3yg5of387WG5HzG5v1QP2xDhIiE1EBZeGvR76
N1uspHSSK4c4pnV7G5PVQBsgEeDcgSJQitxELmGjrRavMmWW0LJP9K43US1spjSTBpLr0aA+Vt0x
QXKEtjbdF7d0dqntpXR+aHX92ZpxK63Tym2hmePrnX3mgZ600w752R+7K0ZHX7BxgNV8NBpRlij6
wpvEbIn17h8OQZ2XG+RHPTrg60jZmpkLnWYD9UDIR4DggkqoaiKI31tVHaOySsWYwXFWrW9ezPaJ
UIZLLUQbtIV2dY9fbAYzyxNsbtFjN5lZ2PexRplMWpK58OUv8RshM9u3GYWB7DlPv6OhKFrlTfzS
bHaVbpAMWjr90y9DuJfJhIIMJhdYldmlvQr0rj82bq0fJ5GiiSqowpwVm/HmTKmJVCy1RRUWpQ+5
cteEN/JT2h3bxde8yrkr8Bq1nxzSFOaAbXexxFfKMyInZbsf++u5Y2RO4iSK6YJb1NnUsflYL86M
fOgtLHdypB2TI6CWSCegTrCvf6wcwEWEWBI9c1uOyt2U2Q3PhIxvWIeyROz/ALWqfmUmL9lBAkyx
18Tq6+9ryvxMl7b6OZEmnScJqVIK4Yrlv8Nvng0wW5cDTLwRDZcL/ENQk8mC1TnpwLzRHh41nPN2
VQ88iP7ryaR/5J+vF2/VRj+fuuxqXBvSNaJlDR6txyS9xy3P0U7ZfhAhgF9B3R+kHq/gxjdbSB6H
JFFDGYdLkLBtkENSbJBQ58M0L+F0NaYvSnZTtF9Ni0lp/jQpn2s3RVXvfIN6Rm57Tr+nHVWZDHSn
7E6Zi0vQNnN1X1WHMoM+JFERTMgEm997+DAIfmTQ6rlvd+l0BBGCN7NO3ywnuQEelJy/0oGfoJxM
B8nko8z4FKtowwT29KKzLtVBr8i29zZpMDhwfhMgue4JV5OdvJO/FWSFuIsNDrFN8hYhOkOQpzlr
OHizWPkYt+dU57w16aUEd9Q3DFyNcse3kPhIfShr3XIENlT4fKAq8wu3sC9zYVtfEOicTWzXZLvT
DYk8tTAPmg3uq/AM/ej4Wb5XMH4A+TmjHuELwqvojG2K7qSMJbXVqH0WtFwC1WV4cr6I7WAdnUxM
oOi6OKOwx6yKvuwmqpcGU/zFAM2MUIVSX4WYwBkAmMObBVTMIcRl4bzvy8s4hDXbN8dM3S/S7Zjc
R+2jHu9DA51YtBaFLQhB5Hc2kX+w5kaO7NcWBEPO1VZGfUGL3pUWiM7+9DpnzFAwERbfHz7YkuVN
zM9DLKZrnTyqPz/w8vMokJBM85bkkfZbeYMUEwjhBPBj5gr9pT8ebfDwTWxXBlWeppGHr35eDfxq
eUKkbv5C3+0ZpDLuZiI0kvCRm9DeV5KTlqunIwJ1RJCRqYbheDVyJa+6D3icUecLVaBFq7zuyjcn
vbUMo1DWgsjYSQ8Y6A0/UBAB7oMg4ffueT52+0gMHvhwq7O66wl881CA+9Fc9Gx1R/OTws/w7EUE
McDQLrxoV2kYqBI0el3BwV636m9eATx2XYs3jy1kOTSzaUWS2tdVe0wO5+GyOd8Mxj4sLnMFuYVn
aaYOTeaTVnjVvtcOh1x9noUEpA/TGT7IJq4ZTaZYy8DIDoWRW6Wgl8h5elqluOxTiIqRJ/jiope8
iWhRPc/xsLqX5DPYVbDmaIZReLYr/SY/tiHugdW+xYtXtOIfhlK+6CampcUYas1MAF8lvXRwoewt
fJCpBO7SQ8JnAAcktaKv+2HfmqduQpbu9Al6IkzrmuZo9IdVhECFbr3K/ARm8Sw50H7M6ivOrewx
RZSsfjzEsmRlE7jORp7HS8nbXblG5X3rNqvOI45UwBG+Ruxt6WvoI1YleMnvrbVu6bqMnqBhWttq
26CxUhprtf3qBTX6A0xbHyNJFf48HEeHcZZ3Pos1Dt/bXG+fu4lb7SDrvdJO64QEDfmvw035yfHB
WJEE24H5uWB+I4bevPeK3z50jTBvjnKbhKVcRgt58EqBWRODtDospJ0I2kXtIb1XvWZfvTA8axfP
GURrvf76bSR5+/j1Xbx5fBPFcao1XIoGuoHkkMlJOUhu/9VodmtWUnwSHmHREzexq671GDHRtRv/
sHxZe5T5L83BBm0FNBTC7K1wO4le6yZGJdPk9BptwhWR2fs6stsUeBer6sJabdRfRs9Wvc5tKrEH
i+i7bsJVK/fVqNlrfXuEMYJrYP2Cj+6rUqf8eH7QRV120WbaRKkRto6znDk5jPbru1XwKUZ2xB+6
3VzBgT/Zuzg7qLuSVHAPN70IBCdXtNSbeJXPQ3OeFKbAOvett0R7CHR0q7KrCEFGt5CPekC/qHLb
3yGLK1jrbWVdx5UqqRXPxsg4iA5YHKdw4cfvDfQkOF4eAHTBtxWs9rZsLvJQA5tEITbrgVHe6DiN
WJ7qW5+jFwtTTB9Xp0K5y8Od5oetC4RNuLXXrfvB6XU2EUuNRuUczZylCN5G5KPLi5E0onQubsa2
15+DTEYpx0bnDQCPOHYJXve2kjY0dTAaPG8Zvj8hVN4dkbpC7GDpb9viU4Zb9MpaVA5li/kzGo+y
QJLw3UTzTfDaVsJRb/YQiTjZ6/2kDbuWMtMrZuB0xBJYTvKh34WFSONDcD1tS0pFTh25VOhcTIFB
AxbbckbpMoTU3Fv1vVauNVIf4sGtaLU3cSwryrSqE26K6buM7iycIQRl4aBcO1dAhs75Kolnn5Ca
FS2zaJ9volg4OqpSWXzhxpOxokzuzyXi7JhC406NEkyvf5/Mk03IWVGLiHz27UkzfcFhE231TWir
45D0y5BewWFTcAaMWSMuMQ6+Qzht+z3DFu1VY8W0hNnfu/yKtxttE9eMaVaqdoVk09o5qMj6QGiQ
V/PyKsTtfFV/yo/ml6ILKizVpV0t7yz0OCHc/Q6zhI8Xwt5Wk46e2cuyqh4YOwPtnYvhVkHj1pV8
/NsoKkEJV1xtFNBG4X78DvT3sv2fy2Bva0mr0+yohWd4G1+uEND2un6aV9jN5E2PJkpdxkpenuWr
0ZfaKxy3mh+mus/rYBX2B+DQBmrr11C5Y9pJqPC12uXs7P0ucfUzKhKXRhvAFbyKHgpO87wXjVK0
jw+QLW+iZSMbTqyYfHz9jj4QgkdP+oteBePzdMzqA7ysPvOnh3bZNcpOOQzfuD0CNFNCxi6QoX0U
C8fDAL7IIefFvxs7GreB/17Ds5LE7YqPT50tr/fdm8zMCLXJLHRyfxsqk71v1FsLNbEFCktJuAvX
Hk5cnZIf6KvCjceb1i3trx+/cEGAtbflbdo1YTzFwPH1/Sgf1fwiQ1kiLY66fg/gFwPJ2i/2dX4U
PFb01dcX+earR3KmjYlKwGn9vLoN69siGMv7rOKsO+u0EwrgpQGG2p/O15N2HXLuRJXXx9mEvS1s
c1WLY2MAh4uFF/rywMjg49f4wnvn5iDtE5CoYoiW6KGbQJu1eRxOMJ25WcJ9AdnCHw6thvC108Dz
PnszMjPCHOLj68zeVrat1EMwssib4Nt5TkMBQvMfFV/0PJCK7Fyz+z1lj+gsbiLqOESWGk2cRdXY
aeXOCKnjy6vshPjsDruyZWc9Vyv5/1KwtQQhbFvSavMQ5tlafbCjJb/TXRTdGgXhs0O4W1GKXsNh
agSBU3SOlE0Trs/CamoMdlNLcjB5q9VJVnkGjXPo4n63donooIueKnizr+pJb46RrmW5cq5o/dXO
bb3czNI1d3a56jzO8afO71AHhtd7AWHzTxZ59uuCvHm0HeWZlqSkxlCdYWyuPqu1i0ECAzZAGT/G
mD0l6tG8yyV+cz29QibePPScDFUiTTNDTOemNk4lYq8eWvdZD0EhfoirY/mJVvj9+H218bZves+a
Ybeguk0UO3sDDI0F56sMBLToo72L1nj70TYRDehzkSklJ7uzjr3fOfuyYZQezfsIEdoQBUU53veS
i9eREM0vCCqvjIM3qxKpSt/rlv2PJg721nzH4dBRKoDLfc1VQ79JfcExW7Ox3y5MbGUTyTrHMfIw
JqiE1nV+fnDCi9HXrVNTBPH8lKY3ZnZ/dm765bbIHkYMAk9md1KGr5H9KPgggjjzip168+0rW0rS
cSRbUtoLtE188EEZTgyx+slxaTog1hMfjAkxmaT/IxPOt+98E+IMZRwnvaA6KdCS4fakazeSl/mV
jvfYtSQfmjW2Zvvxz96f6qZvp3d1n/Yp03yjukMxMwGKbboNbSTY2buyfyxkNEwM2zUD4Ek2JO7l
mxOKLnFB9HnNqd+sfG0qDoIH5C+DAmFIl48Q4iGySAdkinJ/wK2GRkAzHkWobGVd1w/2nrpJ8+re
VqWwYcOf8xcNb4Ne+6q6enIozydJv7KK747xRSt+WAqqPvJKLzvD17qwEnQaO6EZq2gV1tP5ZhXy
qU2bLqZsyfB1O06Jhzlk6NGPQfgWzFDj6lhl/kGl3zebT10/15vnOo3TzbM5rimUgofHzrzQ/f4q
PEpueLDuzo/Ih+LYslI/RTesIN68IsPfPFlFMGZpOnA72jkojqofY5KzH6AtRRQn+CliahgswoAj
WudNcSwh8eEUwHZuR1QkECyCR4gnBlhPfW9jd+HbJ7VGwUJ4x4q+7SbQzYUeh53ERVdYB8Q0IKel
Y6ACocD+x5dWFyguuj8ku/b27W6K4WxsInPuyGJGd553+GmsCAa9oLW4uCUtIGCHvydpE33ZTUQr
SyNWCoXHpnNg78NfVzxWSiMeAQgKO1p9VJ2T0GBWUA1om2gWqeUcqjFLfKaD2gAypGMcPgEd38vD
QZ+C+tjd45aIhWXNDE6s+SjYWtomeXOqakgtmy6XMgXpgpkMEnv4xaBNIu3XojeYQf6x3sdaqC8o
WHBtE8qKMLMiJVrRC7BquhYL4egFfyu3hWAT0GVKd5jjCW5M0dddP9Ob85uZeWHVDZeHApW1vG6O
Z4Ct2FReALsrvs5e6SXK/R80dnuzp7VNxIqBaYSzTtieXRC1ZRcwCbF39/eGSqTkPwXEQxDqBnNy
6w+JVrx9+CY/q1O7bVCiWelL5kwfVXfjL4lfDni0Ny1u3eEJtZPAFI3K37UkefvcTdgaGrWJtbXM
7Kw9vByqgMz6TlFioNN8c+6+T/PDAmsN8YgFx6NfFQI4PKbA9hbsLPBEuh21F2f+ZSlovo3l8dwd
Gpgs3RdDP034dsi3tnQ1x9cS3Yop+S7YKaLduYl9Zl9BfsrYKXGEAvMRDdw0iPzzcAxJcj0042qy
PbHspyCle1XgeLNBmy4xtVhfKbLTztwnUZCltGtge4V0Amt17S2hyuPHvhBoL/rCm/g3dmF5TnuA
odCI0kuruTLSQKr3CZI61dMMuMXVm33klX82i32FtL35yupiWFUeEngzHfZEQUp3gLdES4LOIz5N
mbkzA3R9W1eosCtYbH0T/LpYKxdt7TauELNQxkB+l38iiWA/gbcuFlquxnj4g4TCNyfjtRf55itr
rRpjVEzxOkhBVF1TmvtRdWl6snI5QaQAL9PFaOkIUUKC9qq+DX+4ZaEL8Hq1YnQnw/8NzhFdggNt
EMQYIIO7403q50PQ40wWCI6UIPjqmyA4d7FRJ/DvSdsauqRrDGSL+RjPyYq3qg62mKvVzO4EzxXU
a/om/vVn2jFoPXKzZ0E2PYwlQae6ZRod6DM+eJC0zjnpVI9VhRsSivxz+4CEjzB3X7fTB7n7VmUg
seS0WVZ3RRPnpYN2iEmVJzwu6UOtfmqCby1a7W0AgxA54ZC2nueJqIGHgq8cSN4yIHL+uKLbmz0Y
RmF3RPTcTfqmG/OyyBKlEeY4/T7cL5DRUIulvRmH2FtQGpbBpJ4mIaZeEMD0TQCrCrlx0pjGKizs
84W8oICX+Kl+qPR9sdzUid+uSbKdH/7cQm8VBSY1y43WZFtrimdeTD/WiZk+sqdX/Ug3a2B/JQzT
BKnMu0DENzFkKygwDcs/EfWjazi79VanHLSxNFa+n+fDgHwtnm8Bxjj5iJPF8pRPQVk8Gjlyc0GY
X0UoyQs+kqgTuFUaiKrxn2CEtHerV8tekhxY8ACKsdoO1MHFmsdrBtEbWJPkDw7WVmeP1nJkOhZQ
HvUuQ5xu+LzOD8Iv2YXwxhBs7q0N0bSoTt3JtLpGN39uTWAPNYJDrv6YH+l1rog4UzoJtSNET90E
MGvOHFM+T+ukIjrIn+wJMWh0DQ4r+m9gorOqhCwiKLbwbW7St35cpFi1X7+r7FyfD3iDoDNXBIi+
Wfuw3MHrLS+F4eP9O9myNcvR0IjYTmVM0z5n0iq6nWJTavh17gOz1HFIa+T7TvFnbDLU3fiY1Icw
vRGFaP21f/LfW+nn4zdLrUS5ZkRE6dvhS8mQ33nI6WTgN9fsFOy8m4O6XMWXypF4Mvv4iJQ1fpnm
vsR/AJFa29VujRutp2jdRfIR0EJfnKJnCwF7QsMvFXsfbg9Z+C/SFDT2MXlebjJO57gbrV2dBF26
L14MmKuX9jWepu23eD9yVdhu756fgTT740vu20/4oTKsKfhv7aSx+dCOvOEDMxru/bm5qarvjnTZ
Kk94L+nmp31NX7p3rkJrn8fYyPWfKsx9TW9mzNV/Giq4bYiVOp87fOKSz339pW6HnVUHyj0WEqiH
ou465LtYxsfpi9L9WpaB0pyS9BqzS3Xwq2/5J8xyoEfuzCJHU3hOTwhMIWFzZsyS7vVh2K3mXB2C
hd/t8NfUfizLyzlFBhJPOBYhSEMvw32yv+qHA3fTzG8x6gen7NweN1In302LN5xC+8nEqDD6Osi7
HLFmHgkVEhPJDjV+NxoPzn2femYPhq8PgD812rOCGgGKlg7OmvJO+Tac4gf+h0ZKG7mKfhOiVaHv
SH/gQEh+eEwxYcU74r77Nn07Xyk5CnY898xX0K+ZTKrKaU69RUNg01UKLpUbRTsqw4+z5XfQ/QFm
AtNMvUo76tUueinC05Te2d1VY97J5RVUumKG+O622lOauIZ1gn5gPeXfuzv9lNzQnitJA9oLJ97p
98WLeuWAunxMm2ObHK3LGE/Eb7njqdcyFjCBdGBQtnxV0p0lHUfZ7SsfVZPlxhr3eIEuI6amcCeu
ZxbyMf8WakfbvID33EWHYQAudeNIx+FTcWX7Z2unMzb5CryIZvEJ2TuiiH2vWZcRopIosJuoVtro
B4zH8ZReNYO/dB7mrdIOZQ9Y3pUf2QH/bzYcjdv0qtSP6GiH0W7BEj51ja/LV6f3lVtYEy3ym5Y/
yF/6EzdhDz0Bc8Id/IgaL7B6z9/hiBmPrlNc1p+d9Bp5aePHclvhQPtr1J6MryVbBjg/lhNZfFEg
ocWQ+lv5me/LMkTMuK6hCI5Y03/mNxYvWrrvrV2LKwBbgd7cD/TdUMnUvhrSLip2cRXgh5a3LmuE
tmdZHKPqQnVO/WGCD1ftysPaMJ2+z911pLgavJkrnhQBXGTUc9Cv+oux2cWX0F8gdZTaAfjVGZXQ
ca//YjwMX0LTq7NdcTneJZ9ZJya4l/qddJKCubyYbmrUGW5Z+gT5caw471ocWUq/mejluWe6pc0F
CxExvRn3hbDf9H6S9DO+bYK6VvdnJeppRGRHYAloieRXJN3f2bIusyEqP0FO8Bvokp8P3KSh52yq
BmMFkev7+hlT5d7LUZfCvSpmHyHrH8QB3s6YCZwPakkCPpr7KjtF1sUZ+4/e/zhXU99vn//8NJvk
tKuMpptGckTzU+dh82q0B9t2YSQO4dWg/Ko3qtuEF1qAo2PRfm6H4zn7Vmf3YfUo23sYY6iXmPF9
Yw3MU/0ESfTMv5izO9E99BsjtZ+fc5PLzo2SZ0MJuWW1/8ZtG2kfhIEv8tRLEDXB/JReSu8J5QLf
rw///djtAHm2i0SpVhFnxGmrLJCVfc7O/EqHzESsL0TLTbowTMKOL2OrLCSnvqboH9y+21FyZOG3
Ea1D3Tb0IwgVgRSi6hvEcqDbruTs9AQ82oD9lXOpIinnnqcDHmaT0exb43opj+pwk9UXSnGnLU/z
dKRz4/ajG8PnxcFjF/K6P8nhsSzvZMaRGKyGX0PAVSYiYEHZ1q4+XsuVNzV0uI1r7awxv9JE1ka/
McH5ucbqpgV5lms9xQj8VquunDmoKyZXlEnYw6I/T4jqrjv1Zraxdt1HvV+vbjsGwjJBqO0/Pgyi
TfaaAL7pQkjlpDtDg7wQemQK6JtgelAOcEVt0og5SDrQlWFIi1+TRZ2A9dB/9J7XhPfNk22Cgp6u
lhCV4jWceloBmDvhb4ZK9G7KvbrExxa8tMdlkYkbAu/n0z9fwSbJM400XPSWHLP1e3zMPfrdQFhT
3/TSZ4Tw8OX+hGNtJQo+75cpPx+7ib1hXU+TvcrftX6G6mPhazUK7R4SioU3Rq8CviXXE57r3YXs
yR2+eL5lwkAXljGCW2A7wa7zWa21hDff+ur5EC40/eOAHGZgdunnMn5fUVAIy7R1WT9665vgqw5a
a2gdEAaMwVdcXfw1R8B5KY6Q1NbhDsKQzO29oRRtN1FY20TTJY36csKpFJEQr8heOS5ezHqb2oPk
Rsvt+mhDY+YwkcYI+jC/Uaf/+61v59XJ0E71CBmEte6AMJrfF+ZLppdPWCLOaSDjwr7CPaFHGFcY
6SoqLoUPY3jT4NO+KPsRWYLmgu1oi1ZlDTQfvI7tDLvR52TSI07BFAxoS6Ds3h0kbAz9+GCeKrQI
RA8UHLvt7LpqzkXYlADuFPxqy1OCEP0zDo1RkB/P6f2rO0Hlkp+KXoEo0L2+ojfhJkqTYlpCblPE
B567I5sAgfpXdR653DX3q7kIWbMgur5Wqh+t7ybIjUa+ZNXKF+jiT3JMdxNJ8t7tYj/Fqs8ivUP1
1Yk+OdM1vhb2crCXY0HLqnWn7wMoKpPbj7YglgHZfdNeroVa0d5X0mWo3efJ5YKRuPVpKr+n+l6d
VjdI68Hsp8cefbpzdIF3gGU/9v0IpNIiPdWT805fff2Gu7K/mk1EV3FHLnwuQn1KqJPa3a9L+FSe
ESx0TRLD7JRLXrHPuHT35q8yLt7+eB1eFV9QypfUh8aoPaP5ZdA9uT3pKC1Jh2x4zMpPynBctF2H
nCbmLlXQ51+6+lNMEmOoD3OPP3VQ64HTf+7lZ0roEhaldKRKnsijwxNCN1opBigJAs92ai87ttwn
qzpcgqbLXjpfYmqnHOjRdX1QOzsKgP5C84Hk9cKOgiYIta+4rjd7r1BbS48yejedNwIHwlC22uMS
EPqMWew9WGDjKbE+G2eU3Clk52RfKvFumq8qgLHS/Isd7mfzRk1R6ZSko+3Gxr1ZXo+qr2R8YFoG
f0h1SLd+xqtNwm4YRjue/4FPDfftAF0ef3nQqcUphljtY/z4DSuaTiSOLQoOm8uhVfI4S1bXvw4f
1FvdbUuf+TsOhDdyfE+A9iOFjFNJngTHdP29H53Szd2Q15rtdGtQirp7ry1Ja+sfXXcosAPzDLIC
wyUPbSgWjwWOxUNyhfnZIWlFNATBx9jiACycs0JVojDpi+s6e5gMn56Xtku/j6vpZYINZnsZl3sL
HxAFrjFU0CSgVhUshuCgbNEAZqSEtjpxUZbr/sSfN18nU35d3OdomOygVSPxiXnKhTBEi77/Jisu
mq6xMolRHNoUgRzddDhcTO4gc2HuOzQpxr2WHLNnfUXX18WVJd2btHeK6R/8l//zffq/0Ut5+48X
3/7v//Dn72U1IzUfd5s//u9V8r0p2/LX7n/WH/v3P/vPH/rfm+qleOial5fu6rna/sv/+EF+/z+f
7z13z//xB7/okm6+61+a+f6l7bPu9SF80vVf/t6//MvL6295nKuXv//1e9kX3frboqQs/vrPvzr+
+PtfTQ7c/3n76//5d9fPOT928dwMSfuXY5s9Fz+2P/by3HZ//6ukGM7fHFs3Td1RTAdaDEdlfPnH
X5ny32RFMxRHtS1FdtaxdVGC/eLH5L9ppmZbjgMME8KrafN3bdn/6+/A3TuOY/MPdKSwUfr612f8
j5f18+X9pejz2zIpuvbvf1X+217AMlRZsRXZ5uNpzmv9/ybaWnGmxo5kLzcoEZZ5gj9KuptV8zAZ
btJeJwvYtOZSOQfJZyleW27aQNvJznblOcLI+Canh0ruK9+p9md8N63mYET7BpiE7kr2AWG/7scS
75X4NAzupOErs7Ph3yHm00AGPKY4DNQ79Wncz8lFMl1pWNLQiXvRKs/B0MzcU5LqhmdIXp0c7LW9
5lWJ1951Z0xVr1Pjho4wRjDGlfmVgs+PrlTz0paN/YSgYXGpSF/U8MeIhZSteSOeN09Jf9XkxyWm
T/HZGX/p5H18fW4v5G6P8ESu4r3zOcXfJ8Rb4NfJpDvsmsmz3F/U82nQH7nzpucEBEWDu6bpItHY
1E/OcrCMHcQ6mG7REqTP+fwQ/QjPl+Wwc+hDh7vxsr2srqtnbG2wr+5gv8huS3ID4tH+3Ku3y6/d
dXWB5CuupA4G2FjcXU/0jH8MYO69Mj/SnFSxHbAAI9/HTGJlRFf83HqsLH/U92W/dn0SfT99fd3P
//9k/3VVTfvtkx00L8X3+C/raSpe2uT57eFef/Jfh1vT/6YbKmeR+87U7XU4/6/D/f9Iu7LlxnFk
+0WcAMH9lasky5bkveqF4XJVgfu+f/09dE90ybBGmLn92N3RTgEEEonEWTT1X3g8U4llyZTb3Ma/
TA37zDIsDYRICuGhP5ubGv+yIMmhWaaimbIGsMH/sLU/lweaiT9tyGDpK0gXiqp+sPnPNnYVlzPr
GyU/Ltpkt+o9m6jg8OPOPtMkBvKXTtehqETlifmd3vfxQGp6Cov3ElijaAxtS0n+R4LllzDcQcfS
pCw7qUSY21Hzzd16DwWwyVtmVH3oepSudBQ9qomGttaoZ5Nnjtk4KHVHTzJ2skRab6hRSXWCmy4v
7//voVmGrGnUME3+Ad4azAFWdHB5GGFOJO/HDws6tuaxw6oWCSDhLzFPl2slfQTFMtOhDWaB48bf
YqW6tIbOYvppxgtCO8qbsOidHr5YLam8ruxETbO1HjyrF7/E475fymQtY4OpnYp9s51+ok4BhuUO
D+1HtBIgtlTchy94pVBfpG+jLSSKci2kL9G5LzmNwzLPjaGd1Jm4SmL4WQlNWwholD3c/5QJpufI
0qUEP7VW8HkvLaLziV536NkiGjRVT9IYE63N0KiIS/jGw84lFNTj1BJ90PV3nMWpC5kVUiVpp3mI
Xrs0OqwSS32P40YBVOgeWn42Ya9VzB6YjCc3SA2bjIIDkJ1i8P+JFW9a/aZJ020J5N44wsQuyXdU
uquGHDxDQNjMw8QiVPMQSVInj8Xzfb4UcHmr8e6iuZ0WB0VlQdCd2rS4L9oERvPAgTWZLc/vTFLs
MqHgYeOiYIX3UZvfJSBnw1NkP8GpOP8NXKDcSq2ddub9SAlu343hTHUOXy4UH+azmSm2UuTHPgKl
Ntqx9tgm5cmMAUAt/Vx6yIcTbIis6bjo38MU7VFc9FDyufhPk+JDwzluUy8Cl9N8ZvDdRDmg1OWN
kVe3GsPFEFYzEESyJbSRErOx+zzN7RhFUCTfDei09XATNZaHaUCd0jc+mQs/H+ZN0w+2pB0MWX5N
pFOHt0sZzq7VKxkx+Mqu9BnPDZpttv1bj9cwFa+jcv6qAkSrWJ2nRu0uZBLY4t9qSFZGkIuToyCh
mqO0wAsOJ0UD/ZSNJ7KgFM4es8FwzeZXH8ISFkV+18EDg4xOBh+oMKZ+yABn7zymv6MkKGsvLd6a
MJCHeqfiXlwDPiJZaWAMv8Ns8rRuvJmUFD0ygPaSAeAAPC3rGG824j0JcgwkseulO+oyvDbqEOsF
1RDMTbSKbSiBImL/hv9kJ7Ctkyb9dzslPl49U5baMgzKiDziPli/9sZzzIpf9VpxqYZjwW9w0KmT
z4kjdTE+IvSuq2IPOpJtAbJY4nVwZpGfGRSel/2xgWPVQr6H/ctQ37V4sh+BqmZS4rUZXowHOOjJ
N1SBOCMAwInumzD4pjBFUdCUaVQ/DSFjDpkYwsDKBiS6iMegap6SUr0ZaG/PBS7GaB0sRexMeGS3
iFuM0k2V5G7Uy5sq/6E25l3HLDBhqI28jf9DwcvJVqImqq+7GQQpoweGoM2+y8gkNDzhH1EnQy29
+j3FN9qsbXogQcNUx9vLFCQF6NcyHOBL82kySjtutnoO/17lFw3vGywANTHxV2Y0dAybNA9GOtgJ
i225L/C+CIbG+FpI3a2MobQD3Xasewxh8sji7NiNcI6zGvO2U+4VvNG2mUcM66hO4FHmxlMX9z6b
ZkgSErciMIKUCyfXdZdC7T1f3Rj02jbGt57g5O7vFcjKxBVOouob0olrzvJWxbY9K6b+fQU5v3Jc
zIooinQqr8UR31patNCo1VTWTszsgrFctnV2SK3Y+/9EURU0qj7qLS73Ngsk9kqcgacy2U7S41h8
Y9Ov6yH4JulfR4v8Jwafd4euZR3F0TI6cKwCK5mdAIUFHpUd4cxl41tGorN0PSu/nKVnIVE8nqf6
cJFHOtazdqp/z97K8qh+AGVsQ0ARzGv5rwvAp5v9+Zf6XEHi2kkMgPCorKoAS6FOWM+ds3NFauVR
m9ionRRk91F76HTRA8flCJpm4gKsGhovraskUVj1laqdegX4jW/M+n+N4M/f56argGE8LRr8/bVN
DHWOcAn/99WMOfoTgZujrMn7XK2wmiG6bebv4/SqdIUrWGhfvjoaBRY6jArFrtGIuVZYZx+iLOpE
z+msnAZ5r826QwDCGFvVMeiyq6TGzWo4o6ZQVLDgHQ42K7FEv4AD4ppwjNYURVYMVPwEX4sbZmRp
SqoWRDmpQX6PJ69N7YaHVQQ08kT6Ijxv90ustfF1NlqCm0tS6KVyogG7MwOQhYNwm63AQaDpoOri
T5Bz0TeF/Q7+PVAYxU5yowCOwJvr074ujk97jRszN+uZFCtM0zBmEzjnbnYXswVUqLdjsH2uR1r/
0n+OJPMaHk2izjmbO+VkGAdgGLYNmiVMmkCDv0ur77gqHvDwLEol14cn8+odw5IY6pQmyilbmsiO
ymxnsm6X1jkoocSOtOp9opFXycY21Y5I2Ucd6A0p6325VzRnSG9GZRQssy9Hw6cZx9nw+ctD2S4r
RxjAnWrox9P8B9Nje9Berk/217TNReFuBAajtFKkQTmtXEjZ1W5qJzwa3sq/7IJsA2LR8R9GXNPg
2Yo20piqLMG4kr0ZQKY+A+03BTuFvEZ4xIs8vA4IZvLrzZIbJHc2GVYbGU2BTRQ/g8DkKRt4APqr
Mo2267x6mwHXDQTR9vpARUuKS7fNkOpkUCcF/TlIk6f3xQxkoc5cKxKBpNYuydUtwyUkrcyaqBoa
jE/rJc9YhQToa9po0F8GTCWtYafbKtAL0aytMhtvjd59T3uzsMOyexriZbJVc1SRNKOD0uD9MAR0
JC+AcpSGyJYjWjndMrwWFCIvNVzQ5hbXgUNjju6YT7u6hNepiQcXaf6thOqblGf3Sa3AnTYfAx1S
P1bT3Opt6xs9bEzKLbwDoRI97618CWRw7FXoIikD9KwBitKG0itLaA2YjavVybZbAGOl5nTbdIDK
TRmynty4TIph061GTkXYHSyVbdnElBoQKFYXCkIpWvL9HaE/rn/OdVleS0tcIh7jiVpFjWVbttpO
S1N3KfX/9fjklimXY80Z1IdWX5BjzQcNNxqtfleY6Iz+KFSuDIQHacUEX10hGEjnRo8UptNwmEED
Fh1jw5Nu9Q6OS7b8vJIOCkfEKhHkNB6gVRryMkgM2Sasfsbd99Z416bT9e/08TeujY/Lm1YaFvok
Y7OHsPmW7JVOUd1ArMhPdiKcnWg4XPLsmmipoxbDGek3Ka2BiUYjHLcuwYjWP/N1RGgpKthIuspb
4E56m85Da/7VGFu1mXFZXXnyWqBAnMNm0EYWRFwTxrWIXO4aw7DXW4vSjxwtu9YLgREWOlTvBYgR
6MZBEfIpvNe2fS4Y6wec5VpkLpVJQyzLpY7IrRcd+zsKqU0PYiAMlOLsd2PY+8zGpdiNTlXpVCdk
05/Xh375k/6Za26bz+O49CqaOyiSmd3PSDsWwGRV7V0Pczlj/wnDbXWFwEhUhXbcSa19NfNoOfvR
RJ2+kwSf8nLa+juQsXYEP522BrCgNKSnWj7F6uBncSg4XQUzZqzV8lkEXG67UZlVelrmu6p7VAtU
DpokmK8PMOGVdcFbVY1TUadZKa17YIIUK1jmt2iymO4ApZbSx2VeCGYVzRy3uZNQKlgRI2L63HuG
H+/gBLdogQp3dYzQGaIdIOjW4/V18R/qsT/fa/1VZ7OZ9DjJWYfvBdGAt3WvQ8wYjWDIQ8hOtasL
7HbR4/m6pK9N7fqBz0KynvVa1SLkFKl2M6PKjPZVCprQSu2EGVndij6mYPUbXHqJJiOy5g5TW3vj
bEPOy62aYLqZDOD4oDXvyk/dbQns7UbkNSBaq1x2iTKi4vUXgUGvwW/4XYIF07PoWfARBQmb958a
MzWhY/GxWBdgryFVtnJQ4tvRV314cJm+KRC3FU0ol04MqsR6viDgpKd2ZW2MYdrnYBElJRPsdsGu
4F2mWDxWuSUhcbXoHUb9Lz2dBRlLtAX4lzSpl0ifzDjuBj+/6+8WqNRAgQpPQMFKiMxlW0mD6Lvo
gvsfLgl/77z1cfN8GzRknA2VriPDydPeaRBksutfE6jNTgYqJnFD6q2P0ttacLUWHLYml2gsqS4U
sm75dAKCefymdXu2vBLtKVEeBAtT9PW47JLlemUkBaZWt+YfczoG8ay+q9pON10S6Vs4eNeg9zaw
bJ9MXx5hwZlDMDO3ROBR0THP97rkRmP6YmHMg697jdtsCx9eMY/ht/wWEC4YLo8uEM0ntb97GG+E
jG7BdjG5/NNLS64SE9Mw7+I7E+o/xos+bkP3w3PVG7JAvWlus6AU5L11F15JtLyRVBZbSQ6BPbBM
s8FvaQXfegiLp41HrO9aCFsrCaaXTSpYXoKct+Jnztc1kcIFyqSoqIAezWGbTczCo+O8vb60LkZR
NTSxVaLLms5loDgbKGMmrqBKDCFtJO+KBilIV9ejfMjyfZnCP2H4cgYvJFkSmjWaQwczkCE7qSWO
6sbbcV/sxs0kQuFeXqdn8bjiptTjOpmUGU/faenj/cruZAuOPZJbKv1rkzGIS6Tafcia3VBEk53O
vy3a3eSd7FsDRCc0eROpM6yj5CclItu5TLekFR03wh/JZS7NqsvKXPCFR8dFS6WHIqrig8f8I3HL
3QCbScB9IQuBXx++iPX7LpYPZ1PEpS+zs1KmFjI9Wdr7lBB3WB5m87cKHkJS3FgwOPqHS4DLYUZp
MdZZC0VHdPSoVwfDZj4qgeo3gXYUFQwXE+bZ4NZlf1YboVveh4aBYF34NqkEOgi/rw+HJ7j91eA9
i8DlolhnpCTYV6cGqsGrkgdIbgHx+lPml+DWDeBr7aNNf1SYc4JCmmA2RePjCqJYJfBYSBAdLQez
yVwrF4FCL+bas/Fx6Ue3BioXKcH4apcsQZfLTkqOHcBz1yfy4il6FodLQFY7LqFSYBNEce/WwMJU
4XZZ4RUUTD1dE6RyQbrjy6B+micpTQx6qjAsawi0rrVhOiMohT6kRbh0tyKKDDw8mZYBo97Py28e
pzQqZF061Ro55oWOdpxshVDPhtkFNdlLX2lKsJTgUitzB6FtAC/tVI79PAFMoK2gfZNF0y3twcDu
ZEgyVwmuaVbewIMs/SXH5Bedd71K3DoybSN9rPvOqWkaNNO7FYayPUkL2EWMBHo/l7aVABAQ0qM+
U2IXitri7KpO5oiTi0D6x47l7lZKAZEf5W0jd29EMuZ9njSPPUTQrn/sC8v207xwm6brS9bOWi6d
5DYF01nFu37GBJ6TPJd/3ZmfgnB7Q86ytpZpJ51g+PaIKsEZf1l37Z1yE9/oql0GFmRC19uKZDop
OL/Qerv9b5xXLo1VhQmaacmKqZkrEPc8BVl5W5UjK7PD6q7TA9n/gA/k9fsFZDtQwZ3E628S0a79
6ALyK+88KrfypCqt5zxMssOSqQbEAshGhtTA3BEMNMebGnuoVBxoDOtQZCJwoUzSz0NzH9eiMRul
vsgOLQx7Z2WCr6DiGmbuVTPkCwZgQoACCX9dX1GXKotPUbmvbShok0AlMfswPZSgIuWF7nxYqV3J
DO91IabuwrH5KR6XF7WyTPK0jLLDaBIHLraupGwyeLzX/U9Fe2powty2hV2wrDFb1qvbFM0bVYbo
SkJMIIJmMF5ajfpqDL31Hm0z8HCUXaMsP9my182grgxXVYM5BO+9noHOkG+XGXKemXQnQX3UNmBN
JPWHqK3tKPUX85Ckv7VkAOQGLS+jfQo1QGyJlJ3afHifAZqK8WqcaQRChiGSyVxuw2h8q4vMMcZD
ulqHpykIiZCLGUAm0mOX1liaVrExJVHD6fLahLq7ohBFsRRe+U8Df9oy+xRTB6iBdTNtyLbcmnir
Ej3hXLoTAsxqoR2uA9gq8xRXo6/6NIQ+8UEp4kCNCr80iRtZy40Z3dYQMpkruN5m7aEZf03Kgple
bAod27jTPQiBuNOQCRLfhVMO+HkgEEwU2coXFEJBomTW47Q4dM0rk3V3IpM99+mmmeh9norKX55s
/JEC8ahLVFVD+vkCSYgtTe+YPuaH6jWGLDdIb41rZU5yjByomwXgn8q7CO8HEC95lHYp3NRELXbh
vuTO9aErgAWIsS/HHTzMt+C57XW8dAPMB66n6GbIE/w/BnyWe/j7RbnQedJaJNtwqA/D/DwOiW80
kTcmDIC4zgfv128s1W273jHCoFEIsIW9Q3O0CbAXlA5aKelij2bmdiF0kpizDBF0bfdsAmnLSJxy
AtgsUoCGmXZFtsNmDq4nMkH25NuxldWr9ShZ4Wkm0IvJc38mxk4NU+jkl5B9Hey6an2J6YKwl7fK
n2OKb9CqqFBMqclxYIT6+xR+l8oGqL7Yy4HkCqcSaNPYniHsJMmA6oOvmqb2OKq+IgHEAfE24l2f
hgtl53l6NbhbCYX34GxYWDYghQE+BsGFYdVCkOF5I9iSohVqcAd0aSlVSpEJkY5AuPYBpUPLqNuV
2ykYN+Xm+riE0biDuYJyfEUNzHMjg3eu61hz4HgDORim2abDKRlD5EXXflRw25Uhq9OgqXP9J3yQ
ya7UBnz71ojrNolqbJJkGwLVuWvhJtW8dA/LRoOGeEAPyq0BIHoVdMGqKtxDT/lBebUOFR6qoB10
gl1IIGrXi5b9mjjPLmpVkZpyPuE3VQbMe6sfHcTtR/lVBcXLAlV6TvLTJIvaaesi+joRIB4Br0gh
BsUFpSYQW6QspQ/EegXMW+Sv1nRGsIrjWVtRo35dSNfCcSUDoXqay4YZnkLoDZTKc9iK3k7XTsG1
CFyyTYahrZoEi2s9WSW7DxLwf7sdGoT/xekqGA7PWcxZWGS5gWM81mbXmpmLUv76Sr1cKSh/fyCF
a98MbdcqXYoZqygDh1lydDgZqJCxYxEc3l66ClBnY3bQ8LweeN2EV+aRr1AK1hkZMn12qIenvnvP
YaaQ9N+vx/iQ578WhMs7ulYSAF4xOGj3Q3Q0WLYxyGebHCLffnw77Ihv0GDe9iACT27qi05m0efj
ElE8LgoAehijmv0uQEExRcv9cgr/8/G4e8AwD3GmrWVeXZdOXDO7HrYEPPJOFe3jdRlcm0luH0Nk
uNLVAjOJvjQgzoktETDIWtNjyuQa3RBYlECYKrND2W81gSi8aK1wu3oay04lYQZb8qkC4aCwi9z0
I+X1+moRfS1uZ/eyBFDN+rVSSnAxyN2OOdcjXAJe4Mj9+3vxQrxVb1VxTDCQlYNr3LDdBHS2Byur
A0Rwhf6rgm/Gi++2gx5N+hrNnMDJb15C5b2mEOGIZluHo8NQDy4p04Aqv9kyeYKhfuHRoDVwPlSu
42oyA3AniuD9rtrmG7YrbsptciMuSIWTuh5BZ+dauLR5Jkv4btG+2HbH1S1suTOC/hjBVFcwKsEa
WTl857EmuavCaF2JdAJ9O4X7aA4J0G7T4yrq0sxf4MYTecIm+7q7vuy+P9c5nnSL/qpUaxGG2FJl
O+hQNTMql9BfFaudePwtGOTFT/cnGn/qzH2dqQxYgkNbHkl6rPDmYpD7UH1fSOKlC3OAKXaHcBDs
8otzexaWO4mkfFYyVQU7pkzRiYdyj8WEjyOXaqDz2xqXMNOxBo0yz4tDnbyMjG0XK4IAIhyUSmD/
FvjuZdauYHeK/r2NB2g6pnbd3XQm/AEq4leDerPod01kOIpOguuzfmn057+MS7BSkcbzGOMeGTOw
qgtTepSgN/nPYnB5VC/NZWJ1VhxKedNHqtuMlmjbX6j3Vl4iGoMGqJ5f6OGjjIfa0lDzA1oxO4Kn
B3hq7mU8S68Vrbalglf9S4X2eTx+rZZqzCo5HxcwzlTbSmGDteqmFtVdUu5M9IFpSTaLDFkL7c2o
wJBpjfuIPDQF7qrTz8T4DTa9nYInNNe/yqIHweleNW9N+XuFbnW9oF+hSkHYmRCQIYc+K0bbYJp/
/atcAu58GgO38CPWKfUcafkB2pQZwNy2BOs2GDK6cu5NsAAR57GPsptLKJ9CctlZLhNGpZbmh9Ij
O31nbaVN/qLYdEe9eEfAP7P1gxVEvv7IvGZj3VWb2Ze91G9fiqf4h2D8F7Lbpx/DJfCIybOm1sNy
sPr+DvrGzijPT73cfWsS/BJoLg8fb7LynQTBODX8UULmOM6xJ+f2KC+Tg1bQJgP/6PrPUi7kik8/
i8v1g25J+VJjKUN62qVQjKyyZat3z5kcuWP6g5rHUGE7Nldgn0EOGdya1rKj6BgBElxFEmySH+vu
ebEGDw++ty06l4nxakT5NhlhCgicRDY+5WYMISH6QwkNj0KnrSfkJh1bf8DdP5qbO9qTW8k00Aep
bhSw0oghahWKJp+rUXE1znUmYfGlOgQIVEjnqJjVLMitYzURQQK6GAxNOW1tFmp/MVPPjmq1qsy5
6vMcu7VwhwaOM1XqoFtnEwoVpG4Jrn/Ci1/wLByX74pRn7WYNguaj82TNaj3K1shA7fN1tVNvdTO
1PS2IZTAvFB3meZZWK6QTGN50UlUFQcDfFD60WAY/FEtPdZYmyInjlY0mxT+rizDszyw5ZIBeqf1
WAzRR7tMUU+90TidiQfqBFzIfm+ZtWB1X2qSnP1ItG8/VzJj2qt6mSJxVkZ3myzLaZx6d15Kh1LI
puXLJo7va/knTFXssUlfATO5/m2EP4DLenGnjRV8cdGn9UcPUs8emtRHyBGjJQJKxVYQ7fo3AXj0
83Az2s8DqJXLIYffqGGovpybu8RIt93o46XMCcfYkyZrk3cbM5wKwbq/cIH5NNlchjNoOc2swlhl
GK+my6OxfFuqTBDk+mpHR/rzEMPKyvq2n/JDtu22daBvtUD3yUbEKVz/zJej4+/VrRAuYWho8qhR
t564S7pvy4cpJKfrH0s0W1yRFhIywHQRETpAzRZtO8rxqYo314Ncatx/+iZrrjrLRQWhLRy/6gKN
nAFw2ciR/HXiZIjN164RUNfwDHgGdf9FD91aE8+1OeQSU6tGaUGXpjjMqbab6dsSAqgbhaCBR/CA
UewxVGESDTkoiYEED0VkU93Q5pdE9mgqgm+Ck7rbN2axJz301VIwSUDEJkBNdrWGbvtd1dyG466c
D00leXOLU7M7TvqvWe+9Mr9neKmeQ8vtW/ZsgdmNJ1x3aROvqjdKWjhq37l0Sp9LpdpUaeH1be5H
JbPx0G7L2SPYF44q9Y41vDGlgcgr5EPxhEYMCel0P4FCX1YV+C7P83LTWaUXT92vEP9GGsGZ6r8t
zU+4JTmTCgBbVHtVC/zBQPdWorqz/haVeYATyZEtL5Nrr4eSj1rt4V3uTNDETlRgfOWdFlInaW7o
UvtgQXp9XB8hbOVnM6jasukU+vCgArWqrIzouLWlUL5p4WF3ff2si/DaJ+SSfDND/KhhMnbbpHrd
0gYZboMz08AZzQQF4gfF+UssXQFrFE9aROWpd32qFHNpNfmhGGCInWlHzRpbFyfHUxHFjkTjxzEd
T3QEqxPOOskkn8a02shgjuNnBvXUfafasikSGZIE+S+2oKTKysrvCINIPBjrcDC1kgSGsiJu5sWU
dPbDuayrpjHAr11UoN/BNi3uAisIKdmJOtsfTcprE8Tl18TIxjGLcmQMUBIqtYNIR+cNZnGAOMMO
+KStXGbQJB9A/Rzg8pZkcCDXU1/LgN2oOifMGHXH+DWGlDGwOI7F0CKhfQuZ/DFyKBueR4oXg9GP
arwWNEdFSVwFmhRTdwinGk300rm+uC7mh7N541J5OlWjlKfwVJGWwmFpsSvJ65TIzjiWOwtvmbLy
cj3gxaR+FpBP6oVkjBNdTVygg2mSuzpJBbf7D8vIa9+Iy+pFFzLghzsIh80bCerjHVwBkg4qldDe
mnuHlE9ULewO7YUiW46WgqdCBdb0zbsJSlxZJ49NFhTJZlZTp5vgt14CzDPVbk/ioJJESsKi+eAO
h5SO1NQAHDikc+xk0kurPV2f8Ivp42zCuRMgzkIK3Y9yOejNvq39YaqhKvaKm42o8FmX/rVp5/JU
rod9mYWYdvUWd8stuNGu5rW+DnNuyE+IO2QXC60/A+O5c3qvTqY8YGCrRBHeefsgD3q/eeuPsRAh
cunxwjTPgnE1pGkOs1mva2rNL/NtCQrUslP94iTSc75YkpwF4hIZKXO5mUlcHBrUPLDemNofRSZ6
Jr2cLSH8BygB5Pr4d2k5U6QymvXsoEFGJLOSh3kuXWvcZnoMmVCAzCO042RBqrnYfVilBiH9ZeB9
TOOW+hLPwwLp5hU90HvQCfdDV4f6Xe9CHzwIPUuQBy5xF8zzeNzK75ZQgpiKsT6NAq3wvi7J0rGc
0K9ju95SF/Bb7/pe+5Au4/fAeUh+DzTWYg6JtrbdpdfChUgsrOFvcS+HcVQFnX/HbUUsPeC5L268
P1+TWzJpqsg4odE+6ObKy5uHVi7cVMq/j+QwhaWbDJZrjg2oBNKJKjC4KYadBLmylLlAmwT5CB2m
xYcUTrgQn9bHJN1l9I7NhyqTbU023DI07aYgXjxv51T2GZzJy/4w1a/QOI3RsK3gINRtli4F9qJ4
bjVAE8lQvbAxtkMKdeYaXgultI/Nygalw8OJs+2N/CDN/SaFYE01wOTLfBpgwRS2KMHIEZLuN+F4
Uw3fpQjVm17BRbQ2YUVeOyRRvw9aCxvHdKOVeOTPIbFWjVDigT+IXGzhWrVZtBjuvT/j6Q2A12PL
4Ek3PzVEdXJjY4UKfEpuC8Xyaj25l6YB1/QxYDV0GPsp6JcqiGR6Q+KfvVS4JRCU+KBOUXaeYcZO
Iz2YqQGniGGntdCtSWtYYWqHONc9XZm3qVV5mvJAYQSXFIWvtPr3CGI7Syy7ffZMR+02zhW7IEG8
1Hahskegv45JF21bLI2wcat8dLvpB6pUKEovboXEiR6dQh6rZRdVd2T8XVLZHQCzRwKxja5zrET3
5OZHp7/o1ptGb6u6s8NZt0toCdPe10qYd5U3VQyfFvbdjKInNADdBl8JQsQyMXxLK18yK7qZzep5
irEz8LEE5evlbU9Uw8JqgkQHL9aSDMmgWVCEPdDA3MEnEK7mqQPQpIuHeQeKZyL53UvnkHUWj9v2
LAd/R6vRcfy4bu0Ld9mADOCsd9T6EAsZe5d233k4bstHC+jv0ozhNe12XWuZmXpy9ayWlmhga378
klz+DOyDenB2j1xaourNZAHVw8B+HJfnpEtjRyEwYLSSqv05K7+LKplttZGWVQO/j+HmlNRHaCTm
Xqizfa2EkU8yaDV1IsXFi02Ws2ngtfuoBcmtKDGzAwPgOJYhrTaYP6YcgMkQPATgg10j+dUpS6Cg
ulIzqfaGMBTN0KVz7fxHcJlwnkOoGRb49Nk2noD4s8kbjICecugQbSaA99vH5t76rbxVu/IhfRA9
wl/O/pCrpYAqQ1iXJ1KNPbNqiy05VrqROVG70XfVMfXwzhuAoJdu49wpB3SdRDXD5ZMO8RQIJ+oq
4OlYOWcrI0kA7KIFJj9S0GKAG4MDN7BN2OxW71OyX+2uVRGo62JbYx3kv4NaXF/PWObCLBIsR3Iy
b0nkDL1Tv0FtHhz/OBiP+R6ytbDnJK/xERpuXiRQGb9UKJ2H5ysyY5b7aUD4qmVQcZNsqwigBSoq
Wi5dkM7DcEuqmOSpbQZMLZBT8IXT4SWeuOFWu8OjyQnDs04wcQcFuYLZVs9EuXP961+2/Nkcr7nu
7MNKQ6iQsf/InSqMZVZQE/kW76Wg2DFfPl6vXkQzyt0FrbiP1SrGjOoT3NbmzUhjINae/1mQ9Uec
jYik5mJIxpou0fMaYWE67bri6XqMy0fO2bStOfssyNB1jCkFRgKhfm9xxwCeKG647zzZWW6rW2HP
VzRzfGVbk7LrdCySsNnrp7XFF3smVFN8eojeUFTZcP4THjyXbo7nK5M756owGYyqxiD7Cu6g+ner
e78+jaIAXFZRxpB1hYVP1WKdz9I9i35cD3D5O/25EehcCqFRpFpajAjQq3w1/AXm2JVnHqivObmL
qtUTxLv4nc7icTlDI4O6KCrKc/NWR/sS2QqYuoAkdrVZAKzrARtJD5pgW11C457fQ3QuhRAcSGPb
4LYlFXa2V1cVDegs7eLAQFFCH4BY3BOskH4jGO2F7wcHZmj4GmSVg+a526myjCVugDiSnycX/ebI
rm+hV3m0brtnBYIdkQfNS0HMCzP8KSY3VsVUkqzWcMczb6VDr9sAPbxMGwu2dGgd7vujesP8WnTs
r1mQy5KfgnJZsp+nQukYgsK4ZBtvVhaiuS9foU8O3Gv+0gp0ny9UGZ/CcXkyhArsBIowQGLVYY4A
9Icq002L/llTFa6hRIclkW4iq/6nc7vO/VlWk4Ylm1ITw9RsmMpktnSYIZ8FHXzTbbz0kTnjxxPC
/2PTfBoun0xJOcudpmAZzV6lOTC8zqi9qmHA6xFs6V2zbNcOj9hC7sLR+ykwl1VR7uZaPyI7LCmE
U017Qsu5YpU3W6qjxTsw9EQ7VbSQuJRKmGJKhYyhjrvxt+avLzTzUQ6SNxXPW6FD7gW7Zc1v1xYu
l2GTRCVJvsYjowGzwhjgjwZXd3i1wBGQRvkt8Ig3NH2Skp/XI/NWNiu3At0fCzYNkLdUdb5ihMNQ
o6RDPN5P6s+k2BZ5jtvxsiegC86Y7qTaGKxsbWWyfFkFRAD32WdWwlKl05uARo0/5Xi7jKQZzaIk
7dd3pKexq9HsK8PH3IhedJRi3Qyt2vDX/5H2ZUuS4sq2X4QZICTQK0PMGRE5Z9ULlpmVxTwIENPX
n0X1sduRVNxg29lPbdbdlgohd5fLfflaheXf+TVodMdtW75n/pFE0qm0+0qTC5HgWsS72NU8JQ1V
3wxUJUBFo6bgodTszFgIqtfi2+UKsxuE5UNA1CHsHrQceqbVM4VmMw9eb5/On4GI73ZBVUhfIGxb
gLKDJv+7p4dC4W0grPShq02nAQqvqsRKIfRHZyhfVhw/llaroK4g91qeemaDL2o5aQclSRXaFYFW
eKPJnKzt3Ehk+5E+yARFllTLziKCn9L2C2bx0tYBSHPizK6tBCWSGlWF+7DpbSG31UQ9Lg9tbrwM
eWjXmnTNqLNjpdwXdf3cTXzU6AzZAQXbG0W5MC3lCXVKcJf1+Rn8iQxSvwK4tuQBqAhX9995+UEi
KOHQ9NkQxiFqY/DggcmKdAICqf4psOQPtR8esyF/jVQMLPTDQxW/pkqJfmW4qlUBJcMYFMBRTuH9
lpuCtrw2+4UQwGaPbPDOU11DbZJBnZoRbd50VsIBVBgDISczsTYGb1Z9HL20Gj2i3LItIN6Tjyh6
1UkcbstmQ9AgTRTV66sHMf4W0T7JXrQ6cqSCPmVr2CFTnZbeJ92PHJriVvKejy95vo/4r4K0Dt7m
BEziyvCZxndhkWMk6Gx1dyJEnlB+9CS1udreUb13Slo+mUyz01Q4PAItdnz06y34SXIIhvN+2+vP
ga/cMf1Iu3daPRsYsEEnbmWmmLyAqG3Rci/rUHgZUXYRn2BgXEkCdhqAPkxUJLlO7dsmPAfE//Md
wdKL4KKalq7OTLgYmkLQXicnDEMDxJjbFJXHVFs3RL1LOHVLDG/JBioJDBzbo/DGkr90KqwYROBp
Rk8D+8XqFIzUYr3wy6YU5MK55r9s3jeglUZCFuCXKe0+35rgRuaeggsVAB285CDptrTgLCr9teAs
ZgxqHjZodZOT1ZU7A4JPmDUFQ+5WETVs+0utN7168KFsSsVvVh4y+jVihO32rvlfP4LpiPTcUAlj
HBzX01V0kTzoEcEo7zAOUNOpt0kg7MLoDqUxHPKCfXQBuN2Svo+djKdQ/6YhmqhAUEG1zgi2VVAi
wxCjfA7MavSgMrr2VdNNKPFaNjhMdndRjwbv1NDDez8kOyhUwD83Q9i/9aHcavS1M8V7YfX3yhCD
1NSEXp1pQXBH+TSCc1JrmzH71FTiFJll1xkQaf1Bpj9qAYUCVd1gdn4roReb9P79mFuORbStCZQb
eNkdBqVlq1DvOjDNj4fQiG0dBOrTP/1EfAzUWsn6I8pKB7p1wNo3dh9+GtpZKoETcM3JNch368+D
9aANx6K5QysUQwbWpy/hm/VPVo/3tRWuM/mbdW8kfeF5sfPBKtikUzkAwjrFc8K5Lc1Naxn7PPut
0sbJ4W23j2/ef0Ie9P34ZjaEpkqipZPsYYjWWnXyoa3K7PxB3yxRL121E0u3MC8CgiWM9H63E2tM
0wQsIiP8NndqvbaN7H5hL7OK6T97+XeJ+WyCaLkCyu2YQ0WzCiZ6jZ/RrtzElmNocMHCRaNbbsyn
aVxtYeWFzc3nFIwMxJCCxOgMQw6uql+r8RgUv0ZooqMRvlGxsBr/sIxmVZtQFSx8t5eohGBg8fbv
uPIzcLHDBzmYsw28zr5/Y1Z2jVS7CCrvlQ5a1h7wgIU0ZU4sOn3jb0vM3gql0nZWCJ7K8/RW4G8g
Gff6PQhw3M9sC4EI6qh76oKrYOkLz/Kjv9adPRZYGNZJOAZTU5YQp3+LNgkUoIBoWPf3U/kFrqNv
IJfZVf/tytPFfhHgMkYlI6X4Z8fF0XCgdP2VOZ8T0I+tkLnm68Xdzt4Lf+129l4ofVAwQQCZnfmj
tjK8YJeAx1i6kLJAv+8/sN+l9WbOWQJcSHwNX/flrnWnJ9i4WUN+dks8aK8vXFtXvPTSgubXJEKA
XpEIRtrw1K5SsRo1uoqFjig8Lp3dgkP8Gby5ODtMlw11gOzvFG6TzJXCYTg9H3yS6F9BTElz2mOy
WqoGLZjqn47GxaKpYua+mU+mKnWgMp9EGTjhEjB4PjM0N5E/JbCLVRrOEGpNrFJKzANOyKRWXdfg
zsu9brPI17e0p1lkaXtAavw0HE9AIHnQ+PISHzp0SwF86bhmwQUIAa7EEsGlgcomasTb3BWO4jW7
kR+N9E+5c3n6amnRWWTJsqxRghFbq/C2i9X3QFkw+Hk18q+jmkUQpN0JdMwRQXAvQVtWPCQ7yy3e
6FrzQKazyG+wtKFZ8Gg6JcILDpahB73dQG2QDQsIiCVrmIeLNuUWZrhwzwyvJVRnlPRY5u+377KF
MDFvSg6YMwQpB8LEOJ47cTBr34vMyB6DZHV7oaufCywjBjUNk0D143t8h84TM2ShD6dARm5OwJ8H
EcTbS1y3gIs1pvh74ax4/Nap2mbWGW3/VX8Qu2nijh0mhEq/hirTwmPz6vlcLDdt+WK50pRdQDkd
TkX5q2rfNIaxIH1J62veHPzHrC9WmXkrGxKjQeY8nNq839QTp+yojy6Lejuz6rPIFcdKXjlN7SFL
PwMu7zWhrUF/+VFHdCEtWTrDmQ/XqaiBHSXDKQUjwFjrdguFyttneNUeL3Y7c+JI6XXVFPimef8q
2580fBotw/azhZ1Mf+bbI3LKry6WmTlvCSbq0ifGcDKqyMnHryYTG6N8S3103pfmg+ao3NkJXlHh
QC9L5ZiTgc70W7PNvGorj9muuKvvgvt6HbqJk2yTs3nPoHsfla7vQXH3cxlyd/v4/hLmsHgG4Vlf
g71qik2HB3NYmixYMNa/hDbAQmpoqSGnGJwgh0tA/GR6YByf+L3qrTiFcvFVcNsL8cr87oUF5mfG
vlGGE01Kp1AyW+/P3F+wl6VFZq6eR7wA+AJ3y5jUTqK9ZaRxWLbQEl/8ejNXj0NAoOIqm5SXw3Ow
MTDp0tjaukXirdsMI9FLGfCcMfEv05x5dBH2fdlGgXXuRf3kC+3BJ1AxqPSHsS0fQx1StWn6xM0I
hZzMxDucoa5t3avC+FStyOUYE0jVnWgh9saVleh9W7J9GmQLHZtrz+cLdwWy6fsZlxkLIbUGdx0q
6SS0tSPi0VJCEriwxwocci0SmADSHNb2djiaoyT++UAGIRR1F1Td54Q0SVP0NCYwaHYH1qb+1P3W
AZEQd/RDO2gbyyWY0PuNfpyndUjiF89n1mH4a/mZRYxm4PM2g0X0q2ADPJ98kD+n1Fp/TNEDBAeZ
m68tRI3kUdnqr0vAlCnB+CtKGlCCnooJDM+J75+dNGAWKksDqm//i8qvvHpbrZdqFnNhpv/d5b/r
zFy4bYO4rUw1OhMUoAyUulnToY5WPmS6xPQCXqAbgfpRH6Gg7t9FbXEcu9DWdXVliOKcW/2Dpp0a
aEIHPSThjRKqf3Vsj1BOV03ISEcocmVia5kLifR8OPav3z2LCvqQBERWZnT20f/RCvpME4DkxO9o
CEsMSTDHauXaHypwyRVrVMZXKTDoJvk1gtdX4S+q9mH5wSN4cV1m7IfsLiQUiHcIMirbHoKLikQ1
U3yNfr2+bdXT7XbrXGdWFZQ5R5i2onPUVsDT83XA0nXFNA/Kvpg8o6up+3N7yXkX/a9vNYs0vTXI
lpbpZEvguIQE1QfUCbf6aaoqBE6d2+1d7oR30evCulcj94UNz0KH5ArktnQfTNjAkkTA9wH9E7vR
unegfXEOHHVDfyxRn129aC/WnGUXoA2T48AS8xzGhzJFRSxYmvuYfvWtE5w9DQrMVkEXlEXnsANc
tNHSTaDoTsfvlcbvAR9dRDJptxect+ZgzAPo/jHKPKFAy1W2rlf5EcALJ3eWgt71NP7fzzd/KsgA
fYdeh3l2E9tUA0KAuN/55Vcu/Y30a0yQZa2dgUJGjU9prDoj+Bi0con8bcFJ+CwoNVmQt5lO+DlC
E0/vgFmOnjLa7PvwWUQfEDlbyHwXgu2fDsDFa0KJctJRX4vOGKnzFN93U3BMdprb5cWdRswtUP8r
X1eWhJKuJx0XX3sWDGIfg2SYeZ1Sts4TUN/NXLAJbLI3lsJF+rVfraPFx/P1usrFqrNwQHWfc4qB
tHMNPl3WomcwBtArq88DNOdJg8o8N+4yAj1CimYXXUa6THfXDQ+aCw+qfdmHTQ4PCsRvEf9gHKEA
fYqWao8+P9TdI5oAMXoC0qBP4fB2OyotuO+fsc+LszbrpKlo0kdnHqauDEGMxHa9OA403iRLj7br
teSLTz2LFSiPB4C0G4gVOegQcJVWxmZglqPLHlNpQFRDxr1RUhAo7E0RbSaAMfS9XaOTOx6ilk/j
VT+YCyndbe9CboHjufgCeTUioxspP1tAQds+KHgtTJUP1b4J9R1L4NTQ5b390eckxLMriNHZhygH
XD91aPEzOfn3yhtfTYxs5A7Mn3v6Gq4Ur/LoztqD8nnFt6gmcqg/3v4J10ObBVwAJdSwKJ3C7OW2
WyDplcKPzu1KvqCxntjDl4VmUOfSF7S0/oPJp6t2frHiLIy1JK/aEN2Kc5ladquMm7JsT1qnlKC5
5k6o6E8GWnql5oM9wx8cKtM1hv0fFvZ99bgvfsUsyNRFYQat5NGZ9isMDYMBGSVHiIB7st+DBWN6
5whuj84IFhMdgg6b2+tP0eQvZ79YfhZtCM85zSP4G9rXTxBp1BHQ44cxKIHDiqKFQH7VuS8Wm5mZ
GZtaKJqSn0X3XGhuA/kL4LprUTtcPN/e19Xk5t+l5l3homrAmlrG5JQkLeZCjrzHVRW83F5En0zk
xtdjM6MNw1it0y4ip9orXtgubB1/Z7zXNo7ywIH6NB3plscKvRNz3Y6Ouhp7t1pmr72aglxsdrL0
C98J9DCyKoy0n6gifnXFr9SvV0PKXKICYCET0x5qJCPxQwtAaNYUj7e/wtWc7mL1mR+VDDjXINf4
WS0/o/CThgsmej1MXywwe0yAJJdlNVeiM4sLDK9Se8zFNpOg+TQgt27qHhmNLW8wipYlji/SnYRE
OeibbYJmN5jEQR+Sivh5aD9vb/z6K+fih8181wJYKdACFWETvchqy/diba7EH8WQdkv2mJlGX9L0
QC7QW5A6hUL13sfM1iYV9rCP14uou6uJ0sXvmTkz18eEDAl+T+MC9uHUjuI7xbo60Q2Q/S7mo97f
ywfwDP4wz6Rxb3+M+ZzMP3fIxeKT818YYShYWqocAZzH1htRXzo+rPX65MfAN8rEbkEaIhLV85OH
KnxuydL9sRDN2ezaTFthNH0Dh+92QAfB9/Rt7U4PKLBVLidpV6sPF5udRTI1BpCtiGGSMY3fRMQd
2gBEZjabzvg1VuBSh5oux9M7LZYKiXwhYs/Jo7Wi6xuLpOSUqfcsLncaFOTDDBAQpP4JfzG1yi5b
7rT8p6SfnGmuokNbuB7dIX1VtUczpA7wS+BcWPkBRiN5Ae5mECqVlQPeb8DlyCPTd4V4Bsoa3Mkm
uKRNG2zLZxbQQ2DeZ6Zyp40rLd5p4UNjPSWgVaoG4aX9gRY/NPEYNrg0uRt1kQOtHjdG+UsfNRfU
uJpyMIGV4u/lmHqCHIm1Lazfynii6VMQteAC3HH/lFcfyvDoy9cmwi9t1kzb9PmxCqSdypc6eBPN
5NP7LPftJNz2+Z6xxxwSOXkAJFj2oHC0VUtto+XKnRUDbq/o+yIt10NseJUEpZSpgaOuUxVX00Cb
M5hfjYy+St96Hwd/IZXT/1jdjQtiPo8c8KQJxMgQG2ON2Zz/NvN+nah4lMrmRY8jD8qeuw68+tTH
wKkGLVQw12nqgUa/9RrkCQYgeWBcv0t6YqeR7oGo/Ni2oINr2pMBLIDvPxjZ76xJf0dauzagpsHV
rwg04lHfOkISm5lnqgH5mFcuqzE9RZMVMXdKom/jQX3xReBZrN5JS/EkifZcjm5hFGvWByvTD97B
nX0vIE3dtC6gr17VsdWom64Vl6+dkK9DX654g+HSEpIJaBPQfZhzUOLpXqUDRZ2X9yvod09qgiPX
DolWPvRxsucRXUUppPiUeKOHKVynBTAyPXTRxPYF5xnUGlOGQ4Jnh3mvjesBSEtb4MGnF2nh5NWj
7FJwonhCSXaGkm3KDsGtD446fw8BvEsJMBFD6r+UIYyepxuzs1Y5sEyFRu5z+aNtU9CjHXpZuZEF
4vU42vhq6yTm+EEIe1ez9rEP9pAx9tpIAjcaoiMQ7Ssz+UJz54dlyjVGLT4MDUPyIrU1CA7TGHNg
YoQbVvZogkYFOaQG/gseKjtuccBQQaKd1zuKFoZQs7uM5ltDqKuYcieQ4J3BIMXahIiyHmIQuEDs
6EV2NGPwOHSksJO4ux8Qts0fmKolWeamART+8H2UQtolvk1PTjn5MaQ1tInvc4U8dRxBAOTxMn9v
g1UWbTKCt6v1oOuhndQ/R7Br6nEN4XrNke1Joartm8khSd+T2Lez9DWtXoZBODWm5iETaXMwf3AO
IUoUIDbM/B0rbk+HteULMOcAbzSYqi368TzE8VulgvuqCtwo57uaR8e8OxAYryjaBxKVB7/E+H1d
oa4FPK4WAnZ2tNrKpnn+C7q2b1luBl5qxl6jd4GdsNKmBahW03xb53IdkBKozs6t+mylW0iUi88R
zDyAuu0aXXd6fI4m2yRdvBeNXOdoJllbKUBNqb70ZQgqlyjwelWiDg9Zi2KviNjJB+L2DdTPm736
0WGwu0pjiFvBcVLhdj1bNQpyihhzveHgxWq+t0ptrSjroRrQGTgTc+NDCDFSt1WXeGqHoWexJmXv
qBpwHWbzykE+MDbDQj/kD8/9rbgyy/iKTu3bqjf1U68dss4/FAl05LNtSjXgCeuPWAkaaGTIYZX7
PF4JMkDe0Gp6d5jAsRZtTzX/zBm9I7nq8uoZ0EEZgvbBTF/zsX0eGETL/Yeq+OkT8IYMdtWVDh80
2yrHFVHPvgZ1hrR2QATmBprhpsmwmtCwtU/3jHf22N/jFesUySks72rzJ5pf9sj6/VBgnP2dpKu0
fBDNodY+hvqhjmDmCeTcELX0LMTYff5i9S+9v0tDYI0GvP3kvYHRcIIJblk+KoPq6BoKw72/6YrQ
bTGBGqnJQuj+G+Y79UH/veHn1P5NHxsK6Famqmz9nrwTMO6DECn4CVJJvEmbY32ot2yTnYLH/1ON
9GLlWborBlaNuJ+iswVKN6uzUQz4P73DLFXXiG4xKP58T9WaLGrHnODRl0gCRcQYcHeN7DoFxLsB
6k19oa5uJ4dz5pr/TQ7/XXGWKYNPAKIyPd7a6JxgpNZP3DggsdfpZblW6/J3VPG3Ua+3OluhzuTl
AtC2SvfGvLTNMcWMb3g/NHxvZhL18eIxs8rIZTTbMxNkRSBRhohUe8i0Rda5uVTHXz98ltU2uIcy
RcGnytFDpaz1WpK4UAHLNx3Jk9OYYzRWqzAUkGqeSoVLmsjLFf8lptpzKX0naDRgDmA2lu4pmUBc
YaNtISfJxmGbQldbyzHOjiZimDjEBPNWc66QGdCftw/genmFWwQ8FFTVwVPy/ch1kOW0atOiquiB
Xdzu7tB6njB9HLBUJFT8vGTF1x3oYsVZQi4H39QHMRU2kNbUEqMXZXue7vvC2oZG0tqySxrbwJhA
H2V2kaINTuhRESE4QfuDGg6hp9TVvuUgsPDpkntffS5c/LpZAp8oKXq5Fb5HCYGLQWrrLvwCLMK3
K03zzAp4oq61K0lOfcZelN53Ys1a8ML5VP0f2+I4CkbB96dCduv7mUifRWkmYFstNLeQdYFJE+O8
q/oHmDynvja0O1WQyS72ThcXnr0TSyvvlRqX3VndZRHAlhEAnlBgsFs0MRGpPX//HzyZrlVkLnc7
s8A8gR/FJRatPX8tcRUB2TE1nULXwvxyjkrvu2g2+mZxSuHaUV8uPDPEdGjLJgbJyXmizdDc2i4V
5w8Ec2tsmmJxOnVpnzPLIvUQNno8BVd1rUbtNhUTIqjcLjj0lZoPeo0cmo0q5/Do2TIssyQH4XF1
yg/BBsJZXrIGoYyt7P6D+tKVLV2uNUfMEq1WVX2YarOkOuRZ6wR96iTBb137lXZE2mzs7iP9EQ0T
vDnaVWiU723VbjtFPaqt8uv2zvm0s1nu8+3XzIpumP2N45GLCoP2wYCrv8KEcV+ObjzGD1QfDpro
jLvETA8+rwFyr9CziDG+avD3iFSvauHv9Qrjj+ZRtKHjKxjxLAxIEcc/SbJvfbBHdo1doh86aNbK
H5Ht9dquT9Ys/8obdaNgCsPug47hX9BNS5oX1We2GUqnGyFREwGWDm5IzL55JShxomIlg9hpqszt
0+OAeUNe/eZjjHqzihlE4KlVcNhGLyplTjnUdpKNdsFOhv7ILcvuZOboZYHX28E37yBPhaz9gdeP
VAc1o7nrUN3SYF1D3TqlSKDGBhiEeYhRZIk/hwqMGVbh0BQkb4PpRaCgrGJ9Q8FhYlsZsPNJcKd0
8UeGpxhr7yLy0qbPUbMT8qGNOZSM3qPABKEK+KMnWWwdmQgR1TaIl2TFr4Wjbwc6OfBF5QjgVxTB
BzhoYIKmTrUwFajlXh1GXggRLEb0YxYPT8poHXm+a4H3dCxLbGlDLTvAzdAN4YJz/cF23jKxWYJU
sVzQkuHuUlT6UoXlyQLugN+NRrMdAfqnLV81Ueep0tijOHkqqtztI0iH0WGb8caN9G4X1Imji+HL
TIz1GHu3fWCKlbd+3yxFjMRoNU2LFLHO0RkIwUHCg8xhCUi+MWLIbMOwloQ3rpSdvh3SFCMuDkll
nV8JIAbOzdQXQIFgTTEUGRP21Iflwu28tNbsfhqlxikliDej/gLjyDHxlxyBGsAr0jQW6pZLsW12
Lak89YUigvjcyY9EY09gUNxJvItvH9iijc8voUI1Qgs8QmDteqrByQ5RcuIrb5GiQhoRgqgdXm3B
sMfDfa3kw68yUV1K20M7oFYhx83tX3Pt+fjtMGeXR6FKrRZtEp9N69no9b2FYvnAUVhX1RWJ1HWM
lkwiC5dKCLLqjQfFr31CBag+AVV2iuK54G9lxRyJpChQhrOlNp4RAnykP6iQYe0H6tbBj8zoHUXs
dQL6f3IQqDSaoQbbxJ1YRbUzVJ1rsNcuSe2Q+NuOkoPSqndZYnlJ3P5u/Oc+C7188Pcq6isBmqGG
MXjMz7y2y9warJLgGD3paXtX+uk918/BWK3MrIfUJDrnNL3PBmWnZ8W91rV3AQXlbhx+5SWemlwH
iXmhxD/BqJk5XQuP6TNggtWGG4cuQcKZ8h+3P/nkkTc8do4mp5oRinRq86WYsa18TyNkdXuFa22S
y0OdE1VZGe1oWMJrMkm8BHqxmlAf2mRtNOVeySunL1EbS9ndCKECNLbHugOU4ENh0Bm0MHLrV06o
LYytX2ssf/tNs9AehhhOpAO8yzyBre0Agz6JF7oqetsA0Bb6YniETOo9ne6YO93VvmRuL/MtXHuL
fPsZs3heoq5Gxxo/Q6kHhwO3wRQfWgNAqqrxS1xB8wLB1GUaVEOSQoCjLntECPej0whBqLzNf0Vl
Z5faKkvb9cKpLcSfPy/ni7hKY8PvzemnTbp+E8mUkZzDlXBBc+c2d62wm/sYgPbX28sumeMsmte8
G0SdwVZUqe9EEW5C1i08b65uDAIFhqWaYHo1ZxEvt4SqkWljUNOycxNluuI3b0xvYSNX8+B/l7Fm
478kRL1g4HAsvNRPBs3Apl2vo4KuUC+wrRZLA7WBH/liVL0To4AI9NJGV6IdZCN0M3zsNONLMaAe
WU+/stkFaXDQCsQHiFGf0FbNoWivPdIYRfS2Yi/NuNNo90M33lUqH4ASdFn42CNJUnIwiufhJk+O
RRetuoZi1CC3DV65hZotWM3Ct50T4KQhXDvX8G19jIxU4+gUVDg6u7/9ba8VDZh68W1nbmM1LCLM
KCuwznUvyX4ChWj34A/3dBtE2s5SyeDqtX+x3CyrCXRVpMJEioEpdtA3oOacdbYla0c2cmGA6Hpg
ulhrlmL0aYfB9WlrBsAlpYlORFxATOJXnIQYdv7MMRcTgWCxCPfUQkpt0nUs703fWrGpJBVsTVV1
+14DYYHery3auH7bewNZ0gC7+kmQ4VIKUhPCrNknMc0qi3PR0iOmMkBlr+6ieB9L5TiAJWfhsJeW
moWEcZSNooc0Olfu4OU/zMYOH//h79dBche4+c54XYY0XrXkiw3OziHUcjZSNQHrHH8ldbKVCIQs
X8gn/3ymv27fi1VmSR4kvn30j6Z8viqhHlGTVdmhsGpihHZkrjlsEJ/2YfU6MuEN4znoTmkLilhj
GwkM5Zsq/jegCsyDyMatFZ97Yzyl4xeG+ENYBRR73XwYPYs+gr1/jDjq4fSOp2iCj2uOFlEuI48F
7abNmz2m/RzJxC7S2KnLNMcKRjBBQM8zYjYm7LeSY0A9f6+Vbp/poStJvQWscqRgDyMtQhG46QsF
nPSR01C2bQo0YrWnioUbiI09TsGJ77qRPXTdZ2J2a0lQeiP5Q1rorm8UthLvLQPUfqikB81xUCbk
uOpYirVu69rFk3oYRjvnB4kGTVHLnW90kABd4v1fOvPZzdBKX9F76DEcW2s7NLnL6bhTIvF226CX
7HmW4+a132cpS+mxglKMkKtQHtGs34olnvOFdeb4X6YYwUgDxQAjELC3oAGm6S8GtiOeLcSs6bPc
MGI+q3vAUeqIWZgFUJvEM/Otr/UgmKkcGSh7nWJuKl2az1ra2ix7Q/cApZQkpscxfLb0AIty8CHd
VTLf3D4rY7pJbu1tdtMkVIuLEkpk56aJ1hTFFBVwkbb8mVIC5fFDiMq4ZBwNNogPqeWmyVRgS0yk
s2dedQAGoFwK1L4djJAwI3n7oVmPQrdaG8IJb1auoq3XQrBUngE+XBUoNyvDR80r6Nel+Jvsjuj3
LbFc34TqvFAyr5Fi1andmmRyC2W0dQ86GcniR7NqnhJo3d3e/YI/zPHNbaZBeKbK6LGJf9a1shYg
v+2EWFALWjrMWXw3eyHqkEp6VI19GAQfegyEEopLY7vQnFyy0+mHXGS0UVvGOeq8WMg8puKHVYOw
FTQ8WoGRHLV0+kZd+H6TJ98ynll0l6KQownutCPxnyEBmqG/z8DIJBV/JyFJDk67lW9GC+Fl+qO3
Fp2+wsUuY4LR/qhqQJ9EUCrkikdauTIsaNPHkAew+tVtG1k6vVk0GxStRk3HN44j26TNfasEL7TY
Q4z65b9ZB1nM9221Xa8DlSDoMeafZdSvotramvLExVL34/aGwJz/faHCKhNS+kg3CgJwvYL+ro/a
h1nzFiw977c3dfusQNH/fS1z8NF4SHEVQP3HslSnyQ0A57VVklf3LF2qHl5D8DP1/2Ub5nzussxZ
RSREfo/RBJ+iIBcEiCNHgw9kZ45KDknxkFHiQjvejrtyIY+7HUz+omAxsyQKJEcwkTEUm0f/WEBt
JcyXJsqXjm8WTSxFg1wMw9XA8fLQamWVQdQY/JgejdnS5YDT+f97mqlOP+XC04BupVVJcO+lkbSt
7tXnC++cpU82ix9mbVRV3dX0WIjUyQjZlBAEqJc0YZeMcBYwkO90RC0wxRKi49h1T1bJnUqLHKuL
3Vaeblv80pZm4QKjsoSJpEMMrkYnlYqTY1acD+V/FXmBnPt+NGiM1+hMBcjepfmU99UOHB27LM+P
vWArxmpb8819TK2FZa9WL/51sDmrip7nQoZtQY813bfMAN+YuWBzC4c1p1CBKorVtcm0QkWOBkR1
8iE6dhkGyXpyz5YM8Hp96mJD5Pt31LQ+qArVnFqUKlCTdnMCcvjkw4Eh56evgGACl8GHgqmL9Hlp
qOzaEP5luPozBnXhX35VoxhM0ZiNo9KJa1RQSLOPOqRbpLPw1o+RkfnqKmO5w7T+TtH4xqeVN03A
tIO6kumrFStfOkq7Q4QpHf0TCmRQxzYP9SDXJvgU22L4SMKl5HTJCGYRSE/KwMg4vLaOX0lCdoHf
LRjB5JE3As+fwc2LD9MWiVmHAZyoNddD1DgyLOCxAuyYP9U4PWnBkpDo0pZmgUhqwoSsLGJ3bcWY
G08d3FW348LSlqb/frGlPugHkPwjjRAp4HUBhHFHf0PBVtkq58jkjlYusZssXBR/xsgvVhzGmMQJ
C5EnGZ4ioM+aWRCbshxFkW//1d7mJfbKFDoNTDwrZQrxa5BoZgrU9rJ4M4oPNWc7OcrV7RWX/HZe
cu9YHABBjDDRQCc56QZI0mDpRnETdCyiEJK2deXotLNZotiGmnpB+TH2n7FIXKFlGB7bZIqxIiEw
2bd/2Z9X5w3b/VP/uvjsWWmIuLJ6ekQu8jokr2kE7b/eAmIYV1yfPPgyd43xf0i7juXIcS37RYwA
SZAgt3TplKK8qQ2jJJXoPWi/fg7V8aZSVEZi3vSioxdVUUiAwL0XuMckG6k9SrBRlfrEDfNrTCEG
vwxAibh09fJjUA85/TXCfWfUdUs1oUZYOk2sXQ0tts9gPCfSh97F3tioe9UErQECulvYtADyT0Do
Jho0WAFPRLcjd8q6+oCELa6sM0ryCC0wvFua8NHjMbw+tNGZ0chP6z9ZBEQpmzecFcAhA8cvR1tz
bg5BBnQneK5ZB+orgaqBDnRVTIBHnQ85TLKlq6KFpKqs2ehg2UxrrAKWkHFXumXHLWW642AfwAJn
E0/yBljqTTZnjzUzXsZ+HpwuZ+DQs4Sj6T5JDqtbw05yEntlHU12A2HouI0Hex5awB2J6adz/tbn
fNMrIcaD+uLl7yeIBF/Eo5PPx2iM7Twi9MSRPeVQ3O9C5/IIggy37jukYRm0JMD9BeaScCvaUVgy
I/a3+u9OFpTf54sRqHPCwwOCqdoqu/URVVoSxqNvlOBL7OAhUyiCRtP55hekbf8zxrKgJwuWdlNu
jiXG4M7c2a3kGtGXKtkCa4KlUJDC7sgObwDS2zIHG/7yYopmuMpFwPLFo1Jj9HjesdnE+xz8H0Ti
yef4yEjUf+e4KoShqTjAgwujLFUCDEeBXIYAfed0V8lsQeYUZiiZII6IJrbKSBMrMq3EPdDX2IZr
sq1hYqYsKFbPb/a/81olJSPU86T7+naabmnDU1yLvs9XIfozHP7vEGs6IF55o4SyaPTJvt91G/B0
POrRrbiHIViwNSNwhFd5DUbB6KfsJR8favWPCSHpy7tNtNl15ftmNwtFz1mA2VQvpmw5zLTwcHyb
OcZrameGHXSbf3aDqFQU7UB9dZI7iHP31MDAjQNHMs3TOpvDfG7hB5P6gTiL7ZWoKyTYHfrqZM+0
izu6nK3I4JAz1iEfIngZU5f1urQ7VseX93UJdm8w+DHxJTIc9GHLmuG3KWU5bIHJOzgWhcNpmFod
bC6kl2CRIcSVHiCGbhqOEwzmwTFM8z8qjHxLmB9L10nxpg9gU5HhSJT9gATRUBUa2AoyEb3OmVpZ
DQFBT8k2lzfHuQ0oEwB8GN6CKYRYv++NkcKpbIqwXEV1nGtf0d6a7ObyEOeofvrpGKsDm6lhbgYa
tkHGcqeQDip8zqNHTQpRM7xRFQ+y0CMKQamB7NEwldvLw5/bEKejr+62oxzIurSkE6gybfqm8uD3
d3mEs2idv0P80CUbWBrjjIVLpE0ld45gbl3bHVTPIUg22pTvoZEMxoLQ+vPy1H7okKV81BNzOdgg
ZAGlOO7ZIHicPRs7mAzNIohXmJry5Z9wkihpVlRw9Kk7Pw6P8yJSnMEoprfNyM6vkjukSuNquXLC
L0aoS3q2n8xgzADO07JB1xL0Q04NCO83HejSspe8z86iGgoXijvVhmpRttFdwXc8d7CZDu8wCuF7
wtaVRxviwbtFI8vvvWanXcV7Clty9msEtmLa4nniXw63ClVkrrqmCjA/zQeWwy03ZFfAJPYfDmon
Gm0JtuuodTq5VdQKWBenE+zqYckZfeA5EZMbbcgn7ROUApIjHO/8YjJdxdsmMeX1ZadToJurxcPk
B0fZW8bTr3RrwalX9gAPEcFanotjTP872vJrTvbp3DGzNWeifBU7YXUIUOmDzLzUO3Ntx4EFfwoa
OXQrkvY6m+ROR14luR6t4rAxJgjK79H4tYZN5JPKUn/p4P3ArGI334OaJpjtuYN/OuZq57AOABom
d5OP1rLDefMck8HVszsy3atZdB1n4EhJz2C+MOWeylcs31fx0+XfIPoJq+2kxzwheikrvkL1YxLF
x64WHMdzfZrTSa7qV+BmgnjOsIGS3VI1/FOEiQH/oomsMmBdN4qk1stEArJTzHSjxYIMdE6yS2eM
meBswH9K+XpSO9mcQxyFVM8wBLzrmANbjMH8R9HRhiLhkwmGJp5S3MW0iDmXv9JZ4Mrp0KtFBIYw
SJfAvtB/Jf6sAAJZKXBgJG5Jp30+cwe3rX0eVla/3LX6WzQ7rJT9hprtwShzdKdrH/jPeQNV8c00
tL5S3A40Fv3MLyeXH9HpZIlWX4HJtG6JXHR+Wd6D0GPLcwz4AVV3Ki5LjqwY0zYyWgBEEcE2iRp+
8iqXn3PGFYgLjegjqKxyA1MfbXBDua2lkgJIOFFsyubewmEB90s61j15rEd2x1sA50b92PefkfnH
oM9lfEzTZD+1xnUMYKsMhHZiPmbs2hyeM0DiC15ak/JgDte9BhOg8J6Bo9vkulO2V1LUOuGsewo9
NObSOobMKi83k1zZcV64uRK7TAvtJCpdiv/342uJ55AEJEGIRClhDdy9ahPwngfwgXPI0kbJ5Ji8
37ZSC7R2iF//3sCcZE47p5yfQEpt8rtUAce5gjAEjl0K4GxYPDTFbxmkSw4egdFlYNh+jpTbPYR0
wyy4ysEiV4LbNrvXQr+B4geJW0fXYUBEoHtG5pcYkJKw6oGRV91MqbYUepU6yAhFCpdVA7zZIeqg
Z/Snio0bU1JvSfvM5daJiNrYQDm11236nKs3DbDvqfqgFfA11R7D9n2W7hc7bQJ/MALPj3l4a/Bk
PZHUBY/Kzolpx/q0oX3rJKTekWB2ZECkghZSdjtSlvBmUZyiexmSV5J/KMZ+Yg/wVnNYqQD7+BI2
H7Fx5ElgSzP+bpbb9QTMZvkQon8cpLC3H24N8OdT34SRCk2dvJ92FZudUf6lJ0c53tJ5l8CecDQd
refQw9zqYGykFHe95HmsvS+057hrJFzWFTcc3pXmuql+g59tSwa4FkDAtIWBLfFHlzJQjWNIqC+y
z+C2lIdIup/VByV+zbjfqfuuw7sQCLBJOjr19FaD+9yEftXcRvFLrQGvPsduXKLCau7N+UDVowyh
YrxPDHHikHIP6r2rwSsFlFqtDEGCZm5T9iCf3KZQNzDi36HsxoGvxo23SJ8Ni/+HAVlLaNmY8L9R
IO8BZI9F6tRq4XOCnoU9KXfxjA4xRO3hDTx/zgGcaKbfg3JbTsBDEsUxMLlqFIkx/3xwRCQEle0/
tjjrjknGi1COsxZMdKa85BgnqnfVYncE25DB1NxeiQyn03N4jWhbOU7cfqZsW9R44JseqNRWnpFM
8KWQEB0GVN5VO9Q2j2uIVOb2pHJLlybNmqb7HgaHkfKcE4ifEfmdQLMpLF2eXRv5B0L14IxsBL2r
1jyJbUi3lzLoSDTDYciujCq/DkafVdfBBJBAL+/MRHNr8EpLcNCV1IgsQ8WjJM43NnUNs6L4OR4/
GsXv68Kj+m0//Yqw4HL/wJqrsUmdrDtSLHQnZ1ZCX8z+gVLwft5CM7QkHOIq+NPDclSD6ksKtjLb
z8qW4vQNUPhOaGVTmoNCRF6Wd/E+7K5GDRbGgwqT7QFdE8UKWeVdzh8/kuPXZwJtjGjG4ga1urrJ
HJCuGoR8H1xZO6QmMPWPl0f4eTtcDbG6n6VhJ0tThSEgiLhZlHqzw2wHFjwIXHQ0RHXijyr4+2hr
/G/AhnYsTYw2TDa8eqsddSNPd2LVNo/SEcSuo4hQKFjCNfi2Asq3o9AN8HHtsCtCQUAWZE/RCKva
t9D7yVTCWQWxKHa7Cix8oau1aNlWRe4syRKwUgP4rTh3u8UR0HQHr3jSVRQumSu+2v4o/lbfaZnz
ScnUxWMlkQRzWows5S16ijAvIVuRjtxSVnwrO1bDrKrYXJOgBCFjO8CcalvKV7XyoIxHMxw2ARSR
/91ON1a1WGx2igbddxWPzrJqa167MRxucehE4yVM7KsgWsJVSSV3Bk2BRlu2RQhudA8oO8x8Mq9Q
ESG1jTQwy5j+XJ7jMoVL67mKFyFyDoEaPDZ7Pdks+C0Xt6QevRJYx8sDicLG2rgxB5W/0Ti+HPfk
98VQBDAql7xPsKAuNqLr5U/ltu/7ZI3a5CUPSK5jtDyz5hfzXoudsdlWO30xzv0D4O9uKC3+CVBL
lVvRU/UUbXMHZse+MIAJVngN65QiWe6zHr+EFqHXszvQoixQH81p1wW4cIZ43x+BSGwbmBU+adUu
Zin8LiDeEg52Lfdvlz/DuV+DPI47PjyyDGhgfD+mZayz2DCwpdvq2oQ436TqtqYciCzKEqKBlj8/
iQfZ3MeMhph2645AALtgafB+U3mL4CG01Wc3pFeoHlI81IjuUOfC6+kcV+eojAep6JehCxRHHHU6
tGwur+K5k3o6wurUMMBijKTDqQnBuUqnLek11IEylM/yDR5u4VwIbh0RMW5+vq9hU58Ou868WWMi
NeHjaSAuHdO7dtF0hu5bWx+jO80Wv5UIVlJd4X8gM9PmvMVKKg1KUB2I8kAUFgT7RF3hBPMyCNNs
ibGapb4PT2DqgPqgbUM3td9RvjSSi3x1G+3/axOl72v51TM42Z8g1kwzj/EJy+BZi3qIR+m4wNSC
6YkWcJWGVTOcK4lhdvVyRwHlpReBWEQjLH9+Mg950mgDsB7ybg9ZfBAz6/r58mZfQsI6RZzsOnUV
MiZjgMafhhEYXyCAzyaA2VyX/+VKreLFFIw0jsolXjDi9DpY8/Ofy/P4idtcffJVXJgVkBEYAF5+
PjgZ/ut0eEvEd1H+kPLeGvQ7vQigcxdvuzoR9a+Xk/JjERXcngC/Ybq51tQejFyptK7CIvowNLdK
OzxyN9pme5Hg60/MyjLLk5FWG6Lum4xwAmUTkBYMqyPUmUbwMTttPypuVhpHkh2GNAJcxSFGa/fR
FZiyLqPVg1IyxRkH+pbN+mYAF+Dy+tNlfddrAPgtpaZCQXZamwObOawW6qkpfK3wTdj8Nikk34Dn
qCjEgPNNHeAaDBlsucId9q6BAsCCQit3fb01tMIZUgiQB/YEPfv8dYokW2bhPcTLqt7VOzyxJK9Z
uMcjkp5fq2XwGWrtrT7LED/MvLkFBbltLabjWlpLbsDzDZnkfa+DC1VwL2XR7xzauK6KC649J/Py
JiDjitcT0cvikhkurIG2iqhk6ssuUHnhV+wxgMxDpgZuyrMN5w8J6byuqpysqaxh5p6J2Gem9ApO
HF7dBvcNWNsWkHCbHNguJjTWPnfMT76OtgrEzWgUMQBxhS83fFcb447MzS9ZUku/bKPbqq4/IgNV
do1nlxIuDkyrfbWudkkg+z06obJ6bBbN7LA7SJ1h8eo+ZXcK3BPTaWcE0BfMiN2WFJhDZnWqsjXo
m9Teqwpodln03EKpZjCOUQrVOYaSTbDzfi66SjTocUJUQzXYWohnmodgzGoDvQY0z6EZksSi1tCZ
xfs2wip61SX8yjjFq23UuYn02qHXVv239CBIIpxOYhW9OAy8CaQmFZ8kYOoY+5DdFVJvwTLDIgB/
qUIE/5nM8m3AVZHTx0HYTgo06IzqpsprAKdG0Xc5ExW/DbEqaOImLWcjC+G1zKWdSQqr0rZazyyp
Q0OGdFbTvkKHbifH/abAw1mYv3ZDbZH2tob8SgUxDOO5nTdD+ovod3V8DJrPiFHUDEBdy709FLFN
C3mT98QienegPHC7Tkdj0E/NTLIm6L4r+WTzkNz0iQQQGTRNoYNpxYPxcHkH/mw6ff966/tI2EMo
NKwkBeUw3dMcpuRW6kaO7iAK1XZ5U9+IdX3omdrqdHnXVw88/wRTRwPFDwvVrQfjPkulba+kjoG9
M0JMyCgsRlNIO4RuVHIroJKr9NddYDrghVlK9hakMJhoqV0nNzKXHZ3UTj7upuahBcQz5dCK/5XT
p7K+0vjg8SJxgzHyAkmzjWBfw5AZpHxX5reVGkKocUZyhS1mcj8W7wEHYgI0xZbFbjLulDgWKKKd
STbf5q4gJpzURbVctdMEIqJfZxRP+E96O1llXnoxC616+Lj8eUWDrco8EoRRWvc4m0m764vICfBg
zhEQSzzCD0+XxzqX4L/NbJXgFRI1LYnxVRdfF36TuuHdIrvsJJ7htI7iGa0D3O+288UiX6J5rkpB
grtpkHQICfKEi3Qr2wHfTyMkfnu86YpQGmd3rwnEH8jROoE42/cvGEU91XPwldDBumbdC/YvzOU/
KwgYXl7QrzvvKiej4f13oNWCgtvbRKlaKn6QGZXHo+sMjvahfC3lO95fqcE2aCY7Gjw92XPI2uvF
Q1ZIv6bhZlIOZnvXlzvKAPjtN9oIRFDiZS23JAivDY2oilymfOmXrtafhW2m0g5ppnWzBx5sMrhv
HVKYCczuQO4h8HEregw9H7hOFmeV2eSKx0msc8UvP0O4h+/Gh8xB/kGbHjC0/5v69rLel2a5ynQt
y3MaRfjwJujNMtmr6X8Ne1yi8cmkVqmtVY2xTuC0A4iR14Fznesf2SQgpQtXbpXcKi2EYCSeK3FO
id3n9j+mdvQebh/OtCv90BN9LMGJoaviMi15qg49lf14kCHhgA5XkjzIWrENZ9G9/UvZ+sJHoqty
sYrVdtQzRfa1KIKpChTU4CUi9Z2jjQY7SHEp7Xg838as2k8N3/aQnxmM7hC2DVDztcKQ6p+4DL3M
HgySsSemxbj6qNf541Q/mHX4qfebbGrQZydOMSaRzbNt2ncvUEywmHksdP01LPTfAWfbWo1umwga
wMFnMgb3c+5pLSXWtHhpdjV0tyMwh5vHQD9MCr3GTQO+onCVC5OjSdCtbTJz0wxJsK27lwmVaUnv
W1VKbAnso7o/grwDaZ2robuVEvxSCMBN0RVLno34XZdSqwyBtSe6U7f3kS5teCAK92drpL97la4S
2RDVTc15h9zyhapYAFXRFuwDR3RzFBy7Lw73ScbsMjMkEUeVTJrrTN0pYgmK5ade2jOrQNuPbToC
YaT4MUQTruC+7AWO8dF58QcCySZwL8f1c/f901NOV9ESam5ZP3GccuNY7YaNdI2RbhbkLLgJ9uWx
RGu3ipJ9GOoh6XvF1+oagvxQlwkEIPsvwP6lxVtFRa0PknDmkux3lT3tUf8fNDxf2IlHPhJP3U6/
EkeyUfRiJzpAChDYUcROdhQ/r557yf+2rqvoqXaVnkApDpOFLUZ5J297wNQnT3b7R/HK/sTifI/V
61eDupuSwYhb7P/0F2U3WXivtePeWEr1CeJeeoYOfW83EKtrO4JWbIUzalqkVIEmOHahKAULvvT6
Aq+GCZXjDlE9MCurbHH5uJfDp6iFjPv0aOpQQpclO1vs9oqbgt1XqgHXBibYbqLcsr6sx5yj9y4h
KLQugUbmtt4gvzjjLXdHvJeiu/cqwoaL5r0KQ5qU1QUYzYovjTWcR+9mCPtePkOGoLr5geYsUHfV
uMbDZBlaPJz9BkkRslImA9WqAuX/vRpBzjFfI+U4da+KFkGeMLOqABZpfLqLo+6YKDsW+3J1M+HK
J+UJxCSAO+3wUZLIkpTGG4t92yUWMa8LVlg1HUH8fJjgMWDAwmRGWOphrgdvCrWL7WTuoBHqzRGx
9OhOmj7j9qWaQivQWo8DN1SoodM090YDjEx7kKfQrXTDqYAzGiH9nCuWBjlOve3usSefEulmDq9A
QrJU47WuDwBmVbSAZweES4iK1ym4WpQvATActHhMDBVVZnEwqxs43yjAPsmyYpfBXMJIaSAuoFeQ
hZSam4ET+AGFn5c/xJnuxun51lZhuqSQwRjLGpuLQjymrn09jp0+mt0mgoUBxPcH2O/gynh51PP3
mr+JTluFa9T6Ep9AQgEiNLiVTau6mp3mA5aztmTDJAswq8zqHKiezla1EfWMln/8QnTVVgG8Y8RI
kgSpiUIGdoQlhHGdKCLu/k/c+fdYpq1ieDZVeVcms+LPsNOVXsC5Wxo4M4RODiMiN4PqDyhtvmhy
y4+/NLlVwJ4npayJuSTC2Z9Q8QTRJ2sovGYFRIuzGRdoelWTNbxxQ4YcP+SkhFC5aeRSDtwk3g4d
YhrwdDU8g1xPUMLlsmZp6r6QIyDY7AHWa5f3z7kveDr2KkCFYUPDAjrGfpi86DPge4DVRdnb5UHO
HY3TQZYQdjJBrSknAJ1UvCq08WHorlTGLFZIEKNLPHMROeSTQ+VGMLVzsVeWCXz7qClTXP5Xo+LW
OcBIDlOD80lVveva5vK0zqb00xFW2x8SR0SneL+ECzaxaB5tBhUt6lL9hC2KF0+Sp2JyEnhH5Z8Z
19rGFD0FLltwvUVlGXwWWN5oaJGsFrZsmC6raMggzo4bgsdxKHrZZjLbSqPehhWMjSchzWrZEZfG
XMU5CAXGidJ1MFDGQ8piy1emrmkvTyi5F4129Hh5kZfDfWm41VeU+4CwrjOUOzhpbaTm2JNpF8Ol
JQShsIo/Lg92tmw6XdDVF4UZUF5A2RpflEkbuBNshix36zE9Br3xhiaIPUOdvY5/k+AtnQw3681t
JrXPucIdDuZXm4nO5/lN/PcLr2KfmZMWmxurrc/HrIL5D28EBcS5/rh6OudVnKvGQCvbEUMsWpuq
A8JccQeXclf3Us+ENVS5FaI7RHtofclnFUdrBEM2juzpUNonA5JV58C6F1oO8+vlr3o2xv09JWsw
HDVbtYWztuwDeW2RfjuWf7pEwNYUreIa/5aMShO1sMHxp1vjF8j8XuIpN+XL4JU71Z22knd5Tj8t
ODQNh54YoCyZmvHDuoLzXAYLFZPi8N1NjFeVP2fUhOkUtPlQZPMtU9DK0/3YPAJzypqDxm/TXHuN
eXSFjio8NdHdg8lMrUQbEKPcCM7tdty4+Qgpy+BRojJMEb2gjYM9S+YrdRgfLs/g3Fn7NoPVvpMG
vRxDaC5/XYgU+PKhZMktWNlcF28L2gVuTp4kH0Rp/UzM/Dbsau+NhVxJaa7KfkTv9OmhhHhaSCEV
Hzebuj9MWixIQ+fS++mAawUGvPkPpbnMM7UG92uej2CYeaoLF6CtYE3PRMtvY61KCd6zsceD0T9n
efE6DHoXgo0wvE7/gLK3kfezC7V7EPqjPyIq1JlQ9W3s5dCfZHkGFey4ANjdJyn8UsHtpJUg4YpG
WKW7DL1KqAVhhIn/4tHR6J8uL9+ZQPFtBsv4JzOYChJOoUqQa7q3vn2OgRYSd+9+5rNvY6zyGUqd
oY1rvDZKTbo4AiZZ5VyexZlq69sIqxzWFZLWS0vKgN8qCEULgpUCUyp6NhXu61VqStUiS1p2stcM
+Lu75gYudH4teEBYfvOqCvg2p1WsSNuAFamGQyvxTVlwK6w7q5ygrBFPouMqiA9fgfdkE3Tmf44r
ZGW37eCmo933X02ixTczwJ2KWANao2/NPnJNR95d/no/KUJLYGcAfGDC1ATD7fsmlNS8KoaIS37f
kVdJhkpj3ZvvEmtBmoFODNtJE6hLc4U7pmbpJegmaJqEph+FJpgVlZ311GkAjchftJjaoQ4nIVra
+jw7fTw7aVRv23QCaSi84RFzIsXcpVx2u0gFpaezIbwyqbdpdCcDBZixdzk49LPiKPDdqKrE6go8
LSf8oBbcCTWYfs8vUdps+mIILJ02MAcqOlewIGc+PW5GBpVl8JfMtaVLX7Rcjute8k1ge0vwJmD4
eHmEcxdMWGv/7xBrwa5RC9Q5NDssuVftMr4ND7UdOZCBxc3kCpQTr9poN6roQ1+e19fxOtlnQ2rm
eRFiXrREBg6eIfYi2srnTs3pvFYRudVMvFgs8yqu4BTxqdvyASwg6FVXbniTjHjtXMh4YFcI1nPJ
MuvTejruKk7XUmzkZYepRcamjGWbJHdJ+CRNYFxBiEGOepcouZfUKK1rEYb/HIb52/lZhYqxbUro
gWDSCnhEU/KRsNbtTVDVo8ExJGKX8AsHlxQ2JLM99oqtAzmR6LllwlKxb95L5TikutVJn8BcbWBA
dkXK67Go3QJElcvr9CUMsV6n06O+KkWKONZoNaSSL/P8jxYzL65Km+rdH7l9IAQ0Wyp9wCwAWi2U
jvdUMd4yzgzQ63AitYLUrmGAHGSYlV+E9FGKVYfPAZg6pQ6imYozbx7aUXNnarixqT7oPXxsesVS
FOnd7OAyuzMg668o5VZFtUfrF15VexVvsp38qasTSF9vCeSR1RrU9+aVadJkz1S5KuGfE7HM1yBb
2k+IkCX8zGy5b/iewzwxJzAT7dSPApd6KDI7eSUfe7O8jqGIAYS+nDR2EOVuNP1uTfP/UyD8jZ1r
QROj0Ie5ZoidBRnReGYeLi+Xv5loe62lTAa9ZVIQ5PhmFUPrm32yCu+V9J216C7Ddzi/4V9GoPsq
KuwsjDwYlmznCoZiKrUBDYZ62ccivZvq2xgCNQNIkZmR20YmSmRni5mTtVgd/iiawpoHWItuiLdj
T21lYk4pixyuz1YbJ8OsznqkpGRAz0jy65Jvq+4PZLEcMHE9Y7yRQkDzGq8rhAoGormtCjVtSMa0
XM74YDM/eah/17G9NHWYq7z3xQb8po0k7PSdTRMnx1VfftVJxIYbVcdlqZSA4AO/aagbj5dPVU3t
poog+DE5+lgCaakBdAmnFZR3ZQ/3FAr329GtwofLG3EpA9ax4yTGrl+3aBX0OVANyFm67s6Tr2pP
LTR1sknfSIHIWemnUhCKktPRVjUlVGK1Kpgxmp4W3iDBTWbhIigI4Kru9lPiRu2hVhI4g+mCi/XZ
IHk69KoewtueZOhkwtBh4SkDqMVqn0IqFEpt8VMbJFYJv8hBv+o72A2YvdfKvatWELTA35ig8Koo
iJjm7DIGMfpCsvK5cCUwnOUsS6xxaODPiser8hXwVjgNg2ZSQ+tUbpJb9NifO8ofc/gcmvpjTV8D
5bdZP+TVlmgvs/kAKY9tyu7zTHHiCRJKsXqEBTncxuD7ozHgCUYYC4fmQ2WMid3U8WseVRs1utPl
65kcCnQ1clgIx9ltlV4xZWO2COPRdaMlt5e3iizaK6uU2IaFCUTQ13GJHqIPDY39bWRn6COb9uCl
u3oX5Vb8uoiACUZeTv/PXWoqqNxArlTWD5QoYw21ahAdWrfYAQmDJzJQiSSX7EpwoK3UE7avl6N/
acRVaOBz3klofEr+qGjbuWl9o442oXww6s+a3wwgdFMN+R4ect1A7tTxlhSTxQxJMPNzYRFGGpqh
wecFrPz1rgWpj05VJfkTWq5cra2y/ghUWGjPv0isOD0Hy7yAI7Jgvc9WXifDrr70SId0AGFC8mcp
9Ws64HDAszN/oxAfNXnxu1NQQ4co7Wsgx6yh0gU/4BwqDN0a3JFlQnWVrdEDkqkPXK2SpfSDGMkE
zx4AQSp9Exc3gZZfydDVhBONyYcHJUhdICMfMhbt9ObPoiMYas8oYLwZL701z3a9GtRgjuebCa/b
QZdDZ3Sc37rp/fKinUsmukk1WQb3F9LQqzeTPBqKyDTiyE874NigkNcVV/KQCIDI52rx01FW6dhI
2NRGVRr5c44Ci0Kwq71WB5w+IpjOua4E+kh/56N+T1NI+WbepE0ETqkCG9Pivrdim22S7aJIIyIE
nc0Mp6OtzptBzQHSblkELTww8EzqMeKyKPNqPfbaVtuA1w7ZSKvvBJJNovVcJWMwRhK1qcrIn+bW
lcoM4hOql+RwUDUL0X1m+TbrmHI6x1X2iyTUeMOMb7ew8qhuFV6/pdZsS5/8VuzLJdqPq9ChqUMg
QXEWMxtxdKYWPpQVxNkjQVYQLeAqVMyBnJgqx4ejyX0sTR4p70hGNj0TsbnOwS6+bcj1NSdF4z1P
68jnnLzKReLp6nNeTa7JuMPCGhcYeVcr8ZVWplZArusStXPm9RCLvXzQz6XBk8+4BqFUSgYzOMOA
FEUVPzJaOmymdjQ/sg5CJUGbC1LA2avC6XirwGJIzdzVKj7kgviJXqE7J+MoHup94klu6yne/Kvs
bdyOAMd4Wt5l2U0pW2L88XIEL2xfbRV6atKWU5gHoZ/p/theV5z+y4VdR5wxYnB+QAQ159EzARUf
hr3e1Q7Ek5wqFyY5wXFcIy1g5c2lEnoDixCAJaXvegOIQznA1JU5cvxQLrcrwuAUSdEwvxqrRHBv
FxzQNeQi1wctKWfs5548F82jNtc3mtGLUAHLol36aqugEwe6NKc8inyWllAQ7ndpjTIiVeKdZuRX
fUa3odR5Q028WkNhBZdh3L5RU5i5/e+OzSoeIbYnc68kETRMIHycvy+ecJBStEKI3xSZSA5LtFlX
YSkaaJsFMsKSFP/m3T0pRdP5qRWFq8zpsVyFo8rQdFVb4uvS7wQQbtyNH+Sxuy6vKWpiya2hhtdf
y3CeUpxmX9nt2/8LOHP6G9YPFXoXzVEdYJbc9AOo80zRTTLw7eUPd64n+W2UVQBSNEkb42WUZabQ
P5LoVbvJNxSd1o4CGbWDfZdgTH35Phe27VqFNR2gkdkWqD4qtXdLAiPivreifG8CV9YMdDvyZEsl
A23z6DhGm9jcyFV3rNUBzb8BiOInRnW31W6DIdv0cCztZc3Vx72mAxkG2hvUvOba2DVTsqnn0oWN
l8XTW5U1Np5TdzG0uxXjpirBSm4e9CDyIH+8yYqjBvRZpNPNJH0kobHtq00BdARX0c0ncGDlqWFn
amPJaQ27Q7zz65MNmuOTHtwN6QNUTV2ZIuFnk4dGHq7zE7e01OxtOLX8qsxYhWh87WjwGa7atoYP
uPIrLYuXf/k111EWxgtjnqPiWYAX+u/yNt7nmxgQUtVVJDv2RNhFQZjTV5VdYgRAtzAz9Cc8+ivw
l06q2YYEiyC8CA78+lVlmJq4qFQkjxkQ3Bx9DEn0Hi2ayCqS4kakylWIADbnPShXhyRmV2EuomKL
6m59FSfLcCKzVmLnp0j35Kny8g3f/w9p17XdOK5sv4hrMQLkK6OCJduy26FfuNzBzJkEw9ffTc89
p9WwRugz8zgzPV0CWCgUqmrvbYLpsnuQ3H/7cdZjeFaLiuQ5VYYaHyeU72vlew7meGUWzWcLUkTC
RUozVQud9YiUsnQDFRuIt20zGWg1+XTdtQUuQDkEBvjRmQodANwwxmmALtWip9vrFgQr+cBlnG2X
VbZyr7JitdB7aEA4Vv8zlHpIwr9eNyQIfx8a02eG6KSbZkdwSEegp9twO6UbLcJs1tLaNb0ZxsW/
bk/g23yBRZ+BPih7nB513qiWtZWT0q5Ukc7W39wk1NLBXSgbGEf63d2UJAQuPgeL27hTRv2Q92TP
2hTNnfhgaIcSo2/pDGK3lcDMmh+6WggVuDgtQqz//gK+XdYQWYEQCJKu9Q1GnqI9gBYDLrPaKxtn
8ipfdVOvgBBkcH2DRUv/OPZnX1QxIjYsEgxD/wGMx6hfgY/CBhwH7F1kY72KDp122Vd/rZSP82RK
CqOm0W2WVLqTlPsaVcJ4zsBud8PM4l5GRSmmNwbTO4dE2mtIMUVPR7tsE6cCZGkw3qwudswM49LU
zaFQCM0ht2PFRgpv9E71oBtvE3qIVTRwJIwf0Mb0LMj2ZvR7X5OvAzM9Y/5G2M4yBEWQj6/0OTv4
tTbuTomjQSuqdTPTLdnpTrZr91qgeNMhEjLzXpyQoppBdc1A5VHnG+l1ng+N0tTRbaWE/sqP0FH5
PVyUMACX9BeMTc0HhWap3YdmCJA9hla0vJhBeMdstYH2swS+80rfz8oAisWpP8Zd6Q4MYluEqn7d
MhJklha6UUr2UTPf6wzJIrrpvRw6iQT+7YJ5/8AVz1fEBf12HJnGVEQxvHW+548rP1kG8Eq+OJpT
gNxYdMlc8sRze9yp75NQmwttiFBN9PMh246Dp7KXhVBBELt4dZ4Z4tPhZTTUsQVdKBYWBikekMMB
wrCOFSzFLlY3f0C6fekNeW6RS407OVvMJIPFzoM/QM+8vmWb1sMQK9tVw+YPSuGXLrlzi+svOosj
6aCAglbp1zVOruooQFZ8q4IVEgqStMjJ53sxN5omMsrFklytyNDOeCpH1ugqgAsOGVpzMSpl4XPS
3TXDBsPtUkRsMu+UCF0r+jqVsl2DlnYoFmgrvxmm+bhYd710MCBwMFG3ofreLCcHg4T2mOlQo6n8
Smu/jGl7Y0bsqW6/Vkubgmng2whk7/Uj8NkjCVExFaOi461pYGv/fRO1BdpbUlQPt8uKbVEGVyqf
CpPYFE/j65Y+JJh+D1UwBUZ2DJXJmqrxxN6UVmk6qDUI9UEkpzPrdqnk1qY1uyMVe2us5UfNmjsI
/T23pH7S22bfpvldEy93uiE/LfPwQ8em26AOOylGfmta/7OaHd6x5w7FxVJrqEtWdCPyc90vzXSv
9i+hLJJt/LzhvxtZ//uZ1+qGxSArB68tpAZEtLO9DLhaCISLJEUU3i7lMucL4hJoNR6GlhQsui1f
Bg/Mzbsw8i3TbgJyt57MRnbNaF/4oqFJ0RnhoioZgfHodexjbo6b/n2ZyEbgSqJgw8VRKYUIYN7+
f7CRyPt4MLed+xHdEGsyIaL5YsPvbCf5hHpaVskqqFF9JEvg0DXf5S+pigY5Gqf+4gH//gXPcav6
g1ejYDf5TBv0A9VYrYFVibJNDtxoGQkystUNfj+Yv7kkn2L3qZr0OXhdbsMOve40vGvDh0Y5aVin
VWQip1wj5DVrfARdSkOpCZwS6lP3I1qYrX5P49gzIXmXNW91vSc6ulQQaM1qZPyoR5RiBJToR3BH
XeuH2iwpTiG6zDe6Q+sNiugY0UdHO/UbPC9Fs7wXs95zD1rP6tm5l9uyNcA7Et3qgeZboFdaa9aZ
szgmkt6qPOCuEuy0INJQLtKUHWnCpIPFqM/tDkT/mgqe6iZ15kTUnBWZ4gJNXLJMiyX4aKi/jKEC
ZLxp62T21FoXLOpvLmBLWVNeYpgf/dKzfWQV9Hlqqctv41K17NRUjlXf7XWJPlWkC2KMHhghO1TQ
ty+qCMJ8BKW5JQ+s5DkuY6fDEBgmPzd9NnkmUBJm42lyFUgY1TcaoIenHCML8gZIAAxDHE0S25jk
Hy3wdTfqNiNflK7bRKH81vXL4/WYtn7/z8fi17q4r9XWKcrrGmoqcVlsxjzbUPm2lASB82M0/poV
/kOFC+bZDQU3gm646fxULtUxLSRtZ2XkZBFUo8kONKEOiKif2rrBCzSeSltXqGPIGEnrZeQ7UKiM
OjcvZSeZChdYMOf6TlziC8I9/GsruPsDEzcZREdYflukxZ7BecdiE2aYjas2DSZrrTwoS6BAwSNM
9omW+EX1xTBntwpnN9SOebIJh9mppM0MauuixP8eZ2A5DwHOxrBisb7xeifWg3pWnbLdZ+2NpBKn
BIF2vzzPSxOAfiDQNQmaPOBq7wtbrRO7VuhpiRU/l+pNEXagiSgyP8ooxEqNRuAKl0/Tr/Vzt9u8
lAPrCriCWSeuxYDjVl7rEvNmREBO9DdB6b+WeGLNJcnGAepT0ID9CmL3aDNAKAdEVj4kAKBdk/ii
8ZWLd5luQZQH4jyyxY+Cj8lErHwtHIJCIEj7xIvz7XXnuXiMflngV2SUsZy1Mxw8reWdNIO1WB22
qizq0l/8RGdmuNcOqfqoThd0PkEbBkJZyNPQ8i7SKGiptH/Ql6dnprhnjjaPCHfWkN9KKQTQ0rch
2rSmFsylwI52MQ04M8RdzLEatf0AJb5bpt0os3QzdymYdhRoibVqM3n5jJMoKclxoO2rxaInq256
Ny5B3rWE02mRoSrRWqXbQOqVjc8T5j7CiPykZd/aMgZWUFnbkf7OsPAqilJzZy7tOy30e2kVzkin
2Y0hE5pM2M6yD2RrsCnTvi9TcgOpih9Jx9zrjnJhsIYQE+hgdX3+GDJPBN0oc9FQVS/vNGb5yiB5
vQmFLzPTtlHb5HbWRCczll1wz24jEEtBXq3DVlTgINQe+m4G6b71UwvZTUvoroYcdfKqht/mubNH
tbkLMS/XxiIgyifnJgCOgbZS0ZX1qcZXzlBbAaNvPcpH6CO8k4HiZhuOpYjq5ZNvc1Y4P8jnNNKa
ClZCgG6zBbx+MYRR5D6YylxwH32uU3C21oBxdpuDkREYIbWVj4ArVh8EEqaLy4bYpg04V0AWwSN0
DZ2/3X+cvXWHz+yFGgCAeTkACt5Nd5EM/bzHulH3uQJa3MzyOuku656vO9oHhe81m9zNDtqovo6V
Tj5KbbIdoODXG5PdLfE+BhnvBO6epDzp5X2qYYzJ/K7TIDN1f7J+tlWylfBAlFgPXZGtLh3B+FPL
+wYcEXX+w2hejLX1Nz0OCV4FKgZ221fWazZVUMWqiX99GZ/vCm7ruNRBNVAOLaVePoIJK7Hh5+pk
J57kaUF2J2PqAv8klCES+geXCkDXvQLaj8lHo9kWUrRLtNydsMZIBpJs3JYQPjH0h6qEqon6EuqC
+/HzwAm3Zu4mjvS6IMWMT5fltoVm5LbwUtc6gfhFG+5AB+EpDl59OlaOCtcuQzEbAuqFsFb/6dr8
/WfwgMeYYiJMB5vuEWAeu5S8PHu//nHXbbzionxppqtYt8wU22zqrZ8O6Sa3ul3YSpu4OZTgREUz
7LpBQST7GCk4O4fmTJtWnrCxBtk2pHwIW6+mw+N1I4LD/vF1z4zQaOgsmiGQgWYrHsK9JC1uUlC/
U38wTXUL8jZHr9dNmp8qE9yn4gJaPCtzzCg+VTpM+7bR3CZ7Ya2n9c3zOj2aoCpqgLdOMl3ZKIMC
wFk/Vh+V4RHB1ra64kVPISS0JepjGx6rrPSSBE34wpt62dMYdck8AQChulbK0IFAXZehR5GP9gyW
mLKQ7iiGri3A2lLypIBLLs011B03YBRHQR7wems4DEply6OvhfuUgdJmQtmPIL6Pfh0xL8Vw/axO
EGYClSvIZ0Jl2nXyfZQEc/HDggiZvHw1l5u2ux/Idh4SyMiAr7THJX5q23dMCLuUZG6M6edlnk8m
mK6Y6Y+V6SKJccx2cEhqvun0sZo6cJ4OewsKNte/wOeOyPoFwN2A+1G2NI1yZ1Yeo6XIW3x1xQxU
qbrPWq9rFycO1UcDtCZMhr4fdA2kVTpdEjxdLl6dv2zzwHitmdXSwhj0sYTLtdoE5NPPvrKcuh0F
oelz++73ZfLw+IjVbcJ6mKKFdRz63KHZK20rZ6kGN+v3bX8Av2w4N26DZ91CwVrb30zTFy2pnVaV
RJt+8aidLXw9FudHrW+6rJTxawblsUY1gygNEAyQqF3ZkaJvPQiSSgyt0m5wambuoI3gYGzIMfWX
An+iy3ZFGJgpCCgUUYZxMdKc/TIum6nplIMtBb8M85Jfy8yv6Rj07c9QJfYU1fdJ+hgVurPgx1js
VadIQzNIXjWpHaMLeN01RZvExYbKahWkAfgpIbW+tTLOux6eGmNrjiRQjPGmN05pIsjqL14dZ8vn
Eh7J0OoxXJevQvYjH6ed1Fbfry/r8iV9ZoNLcJIubgnIrXF7hMgMSn3fhQCE3Jdyb+eS8h6yL3Ee
mGi7LoWdjoIj95mviTsIXF7CrCLqKx3WF/Nt7MIfkgR4NgRmgUDByZiq+mcPBKKROkb7HUx8UL+L
H3W2m7PnJVocKJB+Q+/l+o6IfI7LWhYtI2q2/qQyhN8T/dCWX+NB/nndinDfuUhnzktRtMTIbiNM
iwJ2aD4oYetKBPkhRFfQoR1uotJ4jFZKTGX0iowGMWF3gl8hWCxPKZ3LxqAzBYudixz81bPXkOoU
A0KkSEioo3BX9kDwTBbonmqU0dIfCjOcnGzMfNoYWbe9/nM+V7h+dweebDqVcjmvU6Qy8052wHC9
dsXHk2X54OZ/1t3BZU/Kk5qBkdveJIMtrnF8ekZzP4ALhVZSNjrpsB+pJr8SuFgxxB1w3j+06IWN
wfXlioxx0a0vohGSeDAWZ8NBIwvu2ZPeTps0V3dj7V03dvFLWxBOQNlVMXS+9JrXzcAiA48nQkCD
fJDjU1yfrpu4GK7OTHChJApLmTIdJroKtf/iIWOCTPdySn9mgQsX6lDQLM+xY8BYPGRaGhjz5LZq
/pToqOxJb0tZOdMUn5KydKZ820JTLzQ1u0LxwyoD1CiYEqw66wrdphKmaSs3D3cqwL3XN+Jzt3R1
o7PfycWQxkymcMywE6CIBWvCbeJlPwmUl8ErObmDYhN/BvYEYlnf4czg8BWEsM/YTM4+F1xSkLHL
rMA+DXN+6s33HJSDCdmXymliNzmef2Sq7UIvvrTsq9qdQnJCLhZIMRVc4BdTql/7wBf0JKMJp0Zd
z7NWn1qpDsIuaNbMF/Kdgi1fD8unV9CZKa6oN3ZjF3cFtnx0ZGdxYwdAx9hP0KOBpA3aUJUjqod+
Bvv8vssftYOzvEmR8y4vi0Y+5u2raU72lKYbRfuqaZCOLQanqe/6Lt8uoYijSnQMeFbzurJUc1of
1kytI7vMT4X1CqT6pkjCzi6j1m6Kl6YavBh9OEpzqONiDipqbFmibtQwZ6Co/6EeuDQYQP7ayOaj
lcZ7S8KwB2uFk6AXw9zZl+EyJwp4adfE+LWt5pjBcAQzIrWC0q0wrWbgtwIe+ibN0H5sAVMWHYXL
MUkzTfScADzkNXPA3q+boQHj4UDtCCpbEF7+R573ywS3PiuJlVCNcNgMqMSBsxCozmBl0R1y39qh
WeH9z/XrD7/7ZXAN9Wd+1yU9jZsUBmUNUB02PiUrmcNkHhrlm2Bt66n5fKp+meJC+jjkKQU8UT5C
T6VcfLZVNpKj2wqEj3QHpBWCG/HyJfXLHBffF6kw23BdWaNDEdX4OgDvkA2CW+Ty6wtJ1H98govO
RlVVFC3qNVQofrLJ3b52QQgjeQz9XM2p8BgPiAdZuepZsJ2i9XFxeZHzsJjXR0RMAVJR/bSle017
jFAk7EE+YbaBrpMIcPIASq92itlvqXoMu/sJh1nwUz5Rgv/mRKbMzQ5NimUU1vrSRkvWqwx6bFu6
1TDlJLfxRrG07WT+zOMmSLpacCl8kID/vVOBre13/1XCXk1oP8lHTfNGqDJ1RX3oy5tyWfb4UahK
4HW3dF9b7Mo03Cmgp41/6PG3Zcy+zKrltAnKiDlzZ6n3KSopi3UjGTMafvjX6CQq+bEcpPsEAkw5
AURomF+a6UZGOzAxZhc7eduDMHGB3Lg0dk5eDC4t5cACoqIJB9uK+t1SWIEJjnbBjqtXzxJklH9f
9qBmbU8qLFuuRz8x093S3xIDU/7j0WQluE3ZPpRGb4xAJClnjhb+u1hoyly+KaNpktYRfkCYF4EG
YMe0WPfXF3k93IK26fc1YjY3aRuKW9jKvhDjrpJ/XP/7P6MnObflYp9CSvAdrMF2nT/uH0sWkLfm
ELragXwPbQM5XyAKt6I1cTGQWSEhdK2vxgUGIxDii/+ZuJRbFBf2koUU8hyuFub0NKLB3RnHqsOD
C48vaUq3FhHB6US+yIXAhHZqPkKaDNv4F21p9BVlJ4yVVT5mp0WOd/mx+9+Ii+bx724xSIoqDwRu
oQf6+3xY7JWNGSPjkE8NxLPO63ZdiS88gdWoDiZd1sWR8StLpx/Gkvhoa9tpkW+kdPhnyfZ/rhOT
n8UfQr1s1Rgu2epeUUCnwwC1Te+AynuPmaRsC40TyOTZ4nlW0Tq5gLKUCUjRVseMOl8D22U4f1fp
965MUIsWVSyvJwLmR4PpLOdIpGoKkxixI9JVN6To9tbQOE9K36oyl0LZGERAAUgeNjVki6bSv37s
V3e89kW5sNKzIR+tGtaBLrujmHAF/MEtiYyT8RBZz9I/Krz98teP99XZavNOB7/VBH9dcBtXyY0q
iVD0ohVxQSVlPWY3TDhNmCgvk/ZlpMbrTG8l7Uc7gkBZsH+CEPYxIXm2nskoIC+/FhLryALOD3Q9
7ev1L3Q9szE/Cn3nFgAnX6x5/UJVdxslGfjrzWcjEYnufPjZNU/gIolR92DUGNc7TAHhEDNBGqn4
df0M/hp7QTtDR5vF0iEkkd4hwgUUWJw4E1XN1o/D/4iVGsO0qEJM0+KiZ9RKelznMnpTwB5OW9Av
e1kwVk7oMid7BLLTkXHeEUeD65t88fb7Zdjik7aWRUWpr02xv8J24vXQ1IOeOBQbCreMN3p+SA/C
6L3u6d8v1+LzNZoUJs4e9hy4QQcI61zX/aUHLrTc5DHaS7Ej0wXDWsWDAoYhWdoW7KizGNKgiH8G
BkuU1NephEHNk2A/Lp2i8/3gIqCUKj0dFPwyhqKKplUuQKmONpc+GNAh8Qk01IIxsjo90Np87TuI
npj1EV3SmPiLCgltpfRqo8WCNNGlcCm9Pv9lXMRCJSJlkYQvNWmxXYANq263YUzcdtmHzSbrXtXM
sgs0xq/vyKWDfm6WS4/awUrVZi2QNRm1x/Cg9bVgZZcunXMLXODSMdE8gF8dJR3wDLTxsO/ZZOeq
Dsb3+RgpmXt9QRdLWSZgFbJpaCB253FLUb3ISoNM/f+FYpbENb5VTuYMvuK0NsEAbgniJFHOdzFj
OTfLHXElTpXSiuUOnNyTiyut8BhEx5GyvEyHRFilEK6SC2tFSvKGFEsHOAyw6Yun9z7mqFc1ns4d
oRACVjw3nrzEF+HrPg/HI/c8WygPNuoRtOlofViWnZUIq2O3KxAnfFBQOZsO0AuJf7bgNxBPVV8K
o+emuXdgrhYahJyMdY8xbWy67CHymM3Q7LbjyG9BxknAk5XdCsPopWTm3DAXNhYgWcDXi4+rB5jH
u43dzMGgqdsf5U2zue6/2qXgeW6Le3RJndyi1qB0t+kyIWWRUIjbz+GTGlYbZlRuAd+y5EMCwegB
9CDWa1mBH0VOPFIdZK12o2mfGxKepcZmKL62cgeZGmBajedxhMR5EzRmZ8vR6MdSuVH0TQPpGTai
oobx2G4snJnGzlx8V3FRymW87duaQZNmEvARf/BY8TfE+SK5aDdgUDseNdbdavQ0pABkVuMTpnr3
TZ67sf41Tw1ovvxUq3qTQTOklE85eZenBrRI/qQbXo2Sw4LBoA5/3JJOef0MCV5XnY8WBbJKv8Oo
lMuK+yQ+hS1agY2fVi9MhU5a5MZV6ilm60fN/Vho3iJJwaBFkCLooWi7UUBHSNndWKFvjmkN0XUs
+rZctO1AIyo36vTXqUXpBKTtP4fONlFatZVvWTChnpRu1MQG6aHmo6sm4pe4dP+d7zsXjBsyqaoW
Yd8rqOpMemYXSngTZolTQ1k5b2a7a0QK3BczsHOb6wVxlunp4xqQY9jsvD72IN1lYyTG699rYq8Q
4MQ3BTcOEcUJLharvRVlK773dpwVMGgFbDyBFspVjJ8Ygo+swFhAyzoMTq8j5yCxw/r3rsUrhGAo
ETTQJrzKtN5CRBgySu4yjajUQwuwL51+oU5m3BtgzikUH/+Da6mvbRe0de9OCrZUGrwMmrM00oMC
+OB0/pL0X6IqdYbmppLBityGdg/NYR3yktkI9mkNOlKxX+S6HWZBNz8kPQBGSuJLtYmpmsgzDaD0
jMYbWekqxX6krWfGvVdgSr5oiqCY9JNZvihRHd+UIUvs69FIdM/wHAYKSTIMIyEaQfPLQb8fI05O
4SSAXWI8z6m2pacDJSCIgaLLlAdgsW4K9SFBoDfA+Y9JkiGQvMHvn0Am/Zy4In+5OER05qE86Ioa
KCoaEHz4CO/xC5Jz4LzaY/cQiS/uNXxfiXw8/KrKwOhUNRThfVvgKIDabYPxbhfi5c765BcikQRX
F89wMGl6rIDoFOSYN7P3QaphT06zBde8QwW5pOikUy6qG9BvoWYPZ2nxzKlfld4uULYptqbffmF/
glHXRKvjAqpe6q2sdlhdnhZ+YoSHsA5dybRcit6h2UeYazPC9pCFyDepTDdTVLzrS1j4QIZ0m7yc
jvJInvRmOlURO9C4IhimoPNdp08/4kK6sRLFzavK8mWzJXYaqqmNNwR41kDLlYEwZJnKW8sc+psi
HdgjRn/JJgt1zL900y1I74g9p98jCrIgA4qBpuIYS+r2Jdh2lGwjKYU7zg/1/Fi0JgoUiV1pOxTX
MT+vuWML7oFsr5cSOGPuR6I7+vq31TX6G/roTk3uTNY7Bflmhrn9uVi5X+6ZFcxJs42Kn4y5EziB
TNrv1yH1AsGOLQM4i0ZbNQu3Ue7jYj/XQS8DHdXG7oK/L9O8vr5PQxkqVt/bVUsE7YS8vqdLMFep
HWECOJZ+KPIhlMCYALJ7UPkOuZsshhsRqOuUQQfKaBUIIa18txoKTRTJM5LQ67PeNrPFiydoQ8bv
nXKf6q90VkAHEHsZ3bUa9J3euunJymU7z1GsmbckVcEejoFnMByNC3DWAxKUKK29NGNfkxw0+ugD
RGq+qdgex9ft0hcVhOOKkm+zafANsETGGECylOciYhj/aDGchOZIMYDkH9oHFv7ibQkyIrZQvy+k
p8TwpWJngud5QYUdlZxiozLA6efbYo4xz9HaRTe5YQqaZMlyNbB3uIui3rDpwTIerILZU36kKnQ4
TeDY/C48lpIJjcgKydUbwKt+NLyAD2aT5SeUvSZtFzWZoyr3UjvYWYyB7uJroxcYittNkpcyCLQt
B62+KyUJwp5Qi41fijGGuOyeqrvZ0rwhNdxC2yXDdqgnW6dogtCVyMP6MdX6C9zhgdSSH85bWQcJ
aBYdrNm0TbBKLQBFwUh4rMv8BRz6QbGcxjLflmlzk3fzrsLAsQJx52xwiyX5YpSp05RfmTzafSPf
Snr/eP2CuVQGOgu9JneAayLL+YiB5FtqQSEx3Y+1bFe6KO8SpD0ml/YYDQn7OEFg6t3sTX3KvGmT
ofEjoQ4DTardkqOZjA4KSWy9RX1Z+GZa3wdXgr7JpUBx3Mwg+MObdH2tYYQfwCvdZp4U/CNuo98f
aCaX/XRhU89DjcXWADR25JTld/r88/pnE12ZPJ6GtEAOyy1WhLwHfDKlnwUgQn4s78VXpiBp5kfO
9Kos5brDelYtYm2DwpnfoWsjTDoEdwk/S0ZbCRIZFrJGnIa7laP0++xLwXpvCQtkAq+3uPdkoS3E
wBRdd/uC0Wk/3GHie/N9vZYhKRGUjtCewP/4oYZSMhKpqZDgrFSa4TueHcFKwTp53Y82EL6W12v+
irdbXBpgaeNQd1O/5oxh0DklpFVxzBiWp4E553kGYgJjwAKHFORVFhdIdCDnqlTHlioPJFA9Y5O6
SZA+YebTzT1xK0V0ACwupIAnm5VS/VESsF7W77dqbvVvf9Keujj0ehYkLS580JlhpGI018PG3ObU
L378EkP2rXAoBDy77fTUTy7UZeI/AeUINpYHlptpxJrcArt60SjrhCe6YosHqVu3QmtgBmU/rS2n
R2LUYJyuf4QC/XbQxofrn/cDInLFp3hCcLTLFKubcU/UFqhf+zvaKI/DeOgARELm4WvsBZBe5Egb
kul23myW4mHIYmdUnzQ86aMOKdu0bwoFjE2QLkaTplFykQsKThnlAm9VzHmVhUhG9UAZAsMHwaCj
Pn7MoCKn2YgQ/xeL+2duwWMf5mRWJW1GwOo8xWedu8YsSEYktuwWgPOOIDYQ3mSrq135Dp8wD5EO
1Xr6YVMDFBtkcMcGjzM0iNyGBWswSWcHGSk0jzpHRDUiCJs8CqKbK5qka2mXDqbTj3d9NgJi8nrd
1fRLlfizbf0A/ZzVKxalTkyS47Rlyj2BhVwLMQgGjeTkgUrHOH+FcosbLa2z9LUvp5JTAkIzjpiM
02w9XlxZ0ZFII/9sn8MKiWH2qCgH0t6l7VO+jGg6rVPbeGHOkqsBPpPHyUEZkt1stN6UW96QV2Aa
hWYMkmOpTt9bJgE9FDsNQanu+lJFHvQhjn22VAyXkJJKH0Xr0evpKX5ZX/eolbtZCD2rm3InruLq
guvB5K6HfhlIrK/5STNvplrBHkLEpZe3OmUAJuV4pIBuDSClNPQzS0WxEhUTw6/751oOXbnGuwMF
GR112JnZs/Y8SN966+toWo6hLDYoMDAQc+pjaMNE70rxnFZbJTSdKoE4l/K4SIPdaYBH1TdZnLuz
+TSVoaOlO7PBaA+6UOaXQWpdwTZfDAwETEhEB32rQdbM43yb40JNJZ2u6d/k1j/Wc4o3f4LyF86p
q57+pbn155yZM4twafoo6hGHKtRnvPRWd+n96FrvJqS4RGHo4uc8W9x6f5xZU5swksMxwWiS+poS
xYWiyz8qB52Z4DymIHlcQsK6/0hfIL9RYwPX69aa0TkFok007HIx4zyzx+UShtUNiYypSWScimrP
IIk9ju8DCIAru35dUbCJA5GUxlkWoHDdTsauCmeFL167Z7+Byy/ALrBkWYLfsPoMav5/keZDPv4R
HxGdjn+WI54Z5JKMdshJN8swOPnQtwL7Kt5Ddv8ETdk/GTi/WKI9s8bdlRjKCgfMfvXQjDPx/H0i
YA7EbuJBxjZgkI4dvMkApEDZJN8JE9SLmf6Z8fX7n7ksS9LB0iscEHnXPubusvlL5HF9jInqbxfv
y1+m+EpmEapapepw3do4dWP6fTBOUkk3wOD6U7z7dwefr2NmSwou4Cjr8ZjufBNId4NUP8q4LO2c
5X4Sl291VPttRzZGAkVLa94v/fgvgx1f4OwrVmvmGg/SbRjojrJZPWmGhiY7/NOXzdn+ctEnrFHr
D3t8yrU+DY7u0p/AfAiiZaReyIaN7fUt/sipPuU/Z/a40DCzsYoSQ+puWTJ6C2NO0lW+URm2xWo/
tn4YzC3kZ4w0mNrrMnsRm9B/07x0kD2QEGwGBmyq2XmjVDgKpulnkm5L9L3CmrgMg1JKHdToPS1h
7ZTjS9RBUT6K3KWqtyCz9xN12Az55I6QZ4PMkifn4Aw4zObeHCrwxXgaJPviULOtocctt9gpfpMs
R17aAAWpUjcNh22cFw6xDpg2dbLpYLH8qAHHGxmFpxeho4Dkg5Ug7LvLDM9INYdO5kf2IaWnuIIE
LrmVTXXTYnjkG+upPcu3DQpdIA9xpXmx9UpTQXZQ/9AYE/GWqWtIuLb1XETs9LgDFiFEzxAZUh5L
tiTdTdK3WkqdhGLrJnBISLdJ+qUZJHsCRrYA1cgU48Yluxq7QkcQHLWlP2AX+7h0NYltKtXXCstr
5nLfj4s7a++kU7dxhuLkdce5XBs/cxwuvKYpWGQh4Nd/0I+j5/efeM6eAHJ4lsRNjYvJ8plBLsLO
ZBghnByvJ6PeqjvgW9Wf6+Arc3CJFM6E9kbsCa8tQTbAv0mUHnSAWY/zAR4B082O7HHVArUcTFvJ
/gxNo9MfcIMKLhP+URJFYTPPBJ6RblUIEix+rdnLBtygQYV0loHfOFU2+eT9wXoFVwn/JNH1UFHT
CeuNjmEwH9cBDBAru9Ob+Nr64GW4cgD4h4maKMmcZ+tdApm1RAGTfl+jDW7dV+XoZJhL70Ddok/9
tpyT97x9kFj0HI6PS0t96N5OvennU76TRhCTNsOt1QJDMyyWI3B0gQfwbwpNBc1ByFAvWJmmQSpQ
IRMPpk3t5W8YID+M0AoX5qCXHzK/nJ1/U1QGFAQmLP8jQ0QMouEHW0njTl6I4QYnQ54tbBsK0kS+
dk0A2tPoiO/Ru+UWnJ7zm/5z9fY1NSUvstsG6PCseJ7K/4OasiBB5GvaNZkMDLNhySt+Dckp2jzV
fbhd68odA6WD/QfeLrLJBTFpLjVDRwXmw6b8pJbuX5ww4Uu/2C24bYRp6UVvggScoeqabn7iEIv+
j7Tv2nKbR7p9Iq7FAJLgLaOkDurcbd9w2W6bBMGcyac/mz3zj2W0jjDf+NqhhGKhqlBh70I1FN1A
NrFkB8CUhOsow7Y/P9D0W4S4c2jbdNAtC4rEcwktPrS41x34xaJ2Z7no2Hn5IQ92ILmTRQTJ0T56
mydZKMjmamLHkKs0aJeufhHw3VZL0cC96Dd7GK10Su1sCD05qvAybO11ITyFxcZM/WYs13bfPzsL
MuAU29OA0bOc8LI3kAkU0rO6BXHE6ODzNWTxE2enIkMBodCw8gAb8y/N/OuyPJlOtz8/0enkAIEE
MwvwA938TbWcQw2G38sizkfyEyUKKeAUj3EeJ5AxhqkZbFNVobGjPubu5ivV1/+Luf2z+5v0RKSQ
+uQKIA+S+UPk9IKBFbv1LdTwHY9fr7qrB+ADDuvAxm4kNgmorxyKsPRivBJl9T+ZfgUHwIDTXFUl
DAgL4zsruwJ5wu6yes861ZOjCmlLOgKMrtoeTJ1yp1t3eJS62fIdEHPGlN1plf7AkkIi8vy4yYlM
4T04KFmSLZvVjCGz8Dn/tbOYFJhn3IYK/1KJHwXIEyMtZrvmnQlxWl++1iZ97FHJuqzFs6vGJxYj
sjIqtCTDSiCjwCqvqQEUSBlBN/VsAhAJfDTIBYAV8oB5YhlFwdnq6W9dEsHFgIIb5VPy4U2tw4A2
kxY1+61KI5s2OfuyPhEkuBa0dBe92D4aGVlQOu3O4f3O0iNjqQJmyfYIZNIEx5Lx/3NkGq93GM/C
cFKgs0Nr6i/NPwfY3Tq4J0cTPIyRdEVKG9wBDIIG3Wz4pp081ml9x/reu2woZ1PnE1GCZ2mU/9Mi
22iuVwerOASUvjSw2ftlSRLXQQTXocwjGKe27+Vg3q0H+ZSW/OVZBNfRqDOf4hxqqzWAJNQ3SMzv
NKI8K51sGUd2FsFh1G0zj0MNSWCQ/prk5euYv1zW1vmM9veHEaH67cmKuW5DXaYLYEy6BywElsRR
ihy8JAVydX2Qg5lsChIfGA7g+gnViK2CLebP6BkXWdWMmwKxiOBqeunZRQTorWBd6VWzmK4VS+aA
P05xQaL4cpswE5EMA9Vv8y77ajvoiiD3caxfXfOj6pSopoA1yapJ+VVki/MEwKb4zS7ifLcwK/Xb
HC66WCrngHrJc9o1D9kMoFmQw9a9XXtAtDssWbvbimHK1OBVhEGgBEsv3UKikuKNWCiYmVEyK41G
ZWh2JTO/GnP1TQPAYb55lLUB6u/IDyq3fYCH9q6T295SzYBuHBR7v2g/jJntRhvtbd1GG0PzVkc7
dPkKm2gkxn3uOX/ybcSHJtcy4K42jn67rLs5rVxCfk7Kl8tGd87JncoQfPdIzXZOKWxuXJV7g7JH
rOuV+s+5/h53khq77DiC9wZmM+fjiuP0qOdn6nVCUtccJeTnMiGC07ZLPtF4S5vMLPaa+NuKdfn0
+2WdnU0HT5UmOus2ZVO5pbgkagv0Aj/yBxY5KNIDChfsZf8FUOY5/3MqU/Dak52hrmVBe/yF3yY7
bRvKvbH85pqAmxyPXXnXbrv6ly6q4L1HtVJ1h8E1MIO6ABV3jWy/YuovBw+tFihj+pDnvSSJkZ1S
8OdrGTcFLyBzYM7dYvPrmUmBd2QmIri8lBNSzfpmh2F657yt1/FLcb91l0bUbj3APZNdepAuC0mk
iiNNmcVa28ljXObWRcUK/DnLDQvQ3XycvfYFvdfxtoDPcmfJIqLEwYsjTiuyQqVPoNEVPFYpKBiq
zvBUrDyS6cY24oehG6LL10PyDT9NOlU2abEYBf2ybyvKnpklg0mQSRA8SWfMqlmPkGCbL4UNzPjH
vzvBJv8kWzcwbhv325On0Zzjoig3SrL/OwmCB1mmhWMbZ7tbwEfVkMVOqywrP5fmnTgMcVqpJdm/
P/zkNYXf9oFReMlV6WdHBlzbDs2SMCGeUwbycTCZzQmeYwWeU25st9jsIwWYM2zKA6es3NYyQH50
V7EyuKxOSRQTl20zmmgZ/YhixoMCkLQC5KWELNFoYup3kWn23HvnVLOCA1GS0ey6La3Npse6iTor
i9TSjNROi5j56kzKwVxHV80tST5w0ew1VdzsLVqbF7kCs09i4D4Yv7AmclmNMgHC0IJZ/5/d6/ny
4JhR35WSm3UWV+c/usMZhHyjcNRkrAacoQv4rfKWXJm7/BFAupiO6K6nbToi/Ro/mJKDXXS+kCo4
DBqniqlt0wRafVPaqEiXxn2JEfXL6rsYMCFlU++J2yjr7N9pwQKSXFtLgbfkbPw2QdLrQVWlUbuh
1RbSPtP50xk2JYDIcIyPzbsTua1TKwUILY1b57H5FuMFvlWkMYXkxcfqadgDZkJaVdTPm8pvmUI6
krfcXuoOGgUZ1L3Omau3yn5dsWerTP6ULoGSNFFZOIeW2i4ZbszkSmFWYGltsAzaLtOKQzFZX/vi
itnF8wrEyNLaAdgRVCQmIDw5l13a8y7i9w8WfFJfZXpepVCSdrQi1Zux16S7KQie7ED9YVLPOKB6
j8qPrOYrU5SQ0WB8frAVIzFuDTRquveVyuo+soMJ3giv3b4Hx7Fxa0+PExYe1Bot0AY07wl1c+PL
ZROXmJr4RKWjmdbj9tlT+9mh43MGBAe9vL8sRKIyU3BDeWeoYzVCSKfaTxlihoNVu8siJEozBTdE
KXeWYhMxG/TnauwGw/zCcuBI36D5LnEL/x+f9x/TMwXv09Ys1atttmj+oRyTKwIcuyt+sPzhDegv
v6ywOFZfeCgzvLPjyo72W+ym5hO30Ce6xhe6bBPgVhRH9i45ACzLm1/ITlaYk5nF9ucnouoma1J9
a4s5XfmaTLva6F9qWXSSCRFcDnD7WEw2Q5+1a0KetOmrIy1lnk+afutM8BKKmmCMvd6ej5ia37Z1
v7JnMJdHGDszQRi6Vdib/yJhOtuQOv1WgpeowESdNJt3wj4uUM298osadG5yb9+aAdZyngYMRKKJ
quyt4O8uguA95hG7OOBtxJezu9CiN2n+zIdhF/ePDFtGl2VJ7rUIIwCOmZn0W4FambKNnKt2TEmG
JNOjOHZZO0uaN1tevRxI/30r67OoxfT3NVaBG68BOjCG26IKKxCyB975nPc/lmMJHoVoHafTAslG
Rt201/dVdjsS1a+nxu+15ACOa9lhZSIFv0K7qjKAW/XRwwCZH9gJ3fLJeOu2JfPUt/wFc3b+OFwb
H71w2fSg7GsK7mU2Cs1Stoo11ikjg3duiuH7ywYj/ZyCX4nLSk9jDSecvOJbOgJPPWAPqZcDh7Hx
2RNAILIurPa6L++byo4neButMP8dhGyuvAKR72VhklgqkyD4GpDOxUO8xdJmqMM5XwNVl1xumQTB
q+iN1hlpCwnzGEeOugDT5n+q6f22esF91H1ZT9oACSxmxzq9dXTz2FqPl81AcgxxoLKtFdarM4Tk
GIdx56l6t3Pz71QlzlGis5Tp5fYxsnneNiL3lIWXT7Gp4o9ymg18GguAUADSN2xdBOStiIGKxTqT
o5qnXwG+7E4qudFbEL+ry1UODGZiqFj/LyRO91OmI4jdlHsSmlkeQ6oxkWPStCBiR/Gb71h31UyP
RSMbRv30oQRZwnWd8hXtpEEvP+aANAyKpKWr3KogDAfdEwnbiJuRzA197uQKQoWLajJDHx2lqOAj
xg+W6NwfMcxhRwDIv5I9JKXShEubF62qgb+r/EgQgJ/i5n4R2YEdgU3vKE3hZB9PuMA0Jnpjq/h4
WwrX7ku/fASHdHFjPqzRBuiFSaP7/hkQpbKh188lbkGrwsWurGrqFg2SsdiE6fu7zN9G+gbEFPip
J/mc0WYaF26H2CBvK7tPU6DuHsscADCKsh+NJex5JzHRTyHzz2OJPXLLbtVEzxZyzE3sEfEyzOlL
12dubMWvYLFxFxmcr0ygkBas86AMqQ2BMzAHlirqkIPkrybnfjxz0MZ0Ej/2eW5EOKGQFJRNkqpq
WtMjFvtxFV2DweG80mr27HwKsuRbPr3Ene7PC+oT0xNJweJXFW4BduMZkAJarvkEWx1JHpjDN7U3
AXuU1T+IKuOulrjDj5WhE780tFU29JhNOpoaepxaFU1t6dZ8ihRkvADgNuaQ/ONBE0E3gn/q13FK
U2clRx1vypGApakFGyy/512xa9ixxSR03sySJEZyhz/IUE8OStuxqbMUft8yisNsHyY4Qa25dbSX
OZE8nD+vTAoHFL1TTEiidnDA6b7cgwtrV4doZQLELgXmiNN6IMEhGFXdZlxa4q6ZC46D5ZBHf+sm
ieC4gFlNNZ3j63bBgnWk3G9VNw4HP91lB/OL9XA5tH7unAvnFrxVOWot0JyyCuK00LkCloJvYqtk
CJt9H9FbsHhKrpkk0ol1kNSYjWFsSXkEsbDLrfIG8IeSRvnneZ4/DyWWQcANW6/tBGtF5RLoJPx2
ATJDroLoSU8By8zQJe98XQU+GJV4SYkzFqsjnCmdPaBweeRdGmmGcaMUmF3PNdlnk8kRfJVZFwtW
CLbc5GX4ZR3MXWoe2U0cJnsw3XhGQF4zfttI9Cq5j6aQECVLyssCL9HjrNGHohnc2eH3qKvu+dLv
01SSu55PGGxCHGPL/HQRNaGIZ9Ma07U8NuDy2Dgn2IHsf3xkJ7s0unwPzh7ttyyxx0i4M2kFUcsj
KuChmleAqe88rE5EnH1Lrcy/LO3sHTiRJpTpxoRTk01IhdTh65JdKyC+/DsBQuxsaE7bFqBeRwDc
ExPwwXgBXpbwqdyzXbGTIwgGOHbNtOYTPk5NvzMlDjHT4camE67m62VBn2uAgiTR6gBobyjLsqXG
+RPxQFt810Xb3i04Nuh1H6S7/mZDq3mSyD2bf5ycUAh5eatjaEmxAMiwN8NmPXQ8coL1fsC0ce+V
B45scvX5cbrOg5K4Mjcp06+Qm8cFtfCA31xYsVznswbIHPDBoas/y/aaZca4XY2TKLsandq0uV0e
exNgatnenB2Jyz+fWZ2oUohpCRroWdvDHHPAeC2L21+rhymww/qx8jCAmwdqSEOsMfI7LUgPYF+/
7oB0J3sTnI/xJz9DiHV9Xk8jA8b9kZgmwsB7XxcbibtLtbe0/J5ho4vlmluOGJwnatSn2NPHVuWa
M49qTyVDF3ZKdg7q99lIvg9Mjwhw8Iz1H0+8/mHwhtisTKay0U2Kn6noBBhYrj0s/mXblmjCEDGH
a7yM5pQhCJeJ6SWAU6b97TQjrymIn4Nrh3aFC6A3tx0a11QAjVVb3pyowGvKd6mm+FwdfYqdmnFd
ozUB3FHfTW49NMekGiTtp8vX0BDbns1YVfpK4WiG8mdbgzLNUdwxf7RGYKWTIJUmnZcvniE2PLF2
BhSuGpGAqgrWROIQnNvekqx7ZZT50LOJ/H/s0RC7nmiDxlOdIwwoYwNq0clPAXDl2CmMsvWwxw26
WR4quS75+rITCo5tNoA/YmYUGl2XXVUSvwe+dJfkGMlPJBnD+cfwyREFN6aTuFBIHpfHmXdYupzc
0Ug8ktd3nfVKkUXPDfXaSQHJ+C/G2+cFlK6kKyTsVec9nI19GM10VEsEOQYOfEMHZ6UYfgb0VwNz
VXaXL5RMguDgZkXJSb7ASDGZ6fWFP/YyGlGJBLEDEPdNzkFYUR5t+r1qeVjlc/hXZxAbAFUMXH5q
4AwdiKS75NYE6OZlCeeSVnwCDH9SW9NtVTA8Oza6OW23B7btvCwcZDhLs58wnvl3YgSbI0vcKNxJ
nGPcALEMrA3qL7P5eVnGuat7ehQhaKJon6yrrjvHqXtudMAajNWr1dvBYObHGHtl6/gdBI5fLguV
6U+wsrIZu9xgyL8zJfmZYhCkA3ah3UjU97n7ifhzejYhTDoaWBlNjPkdE2CyVg5o0DJ3VVF2Kb4r
ZHWriUaGGZYT/GGfJsHlM55zTifCRXYRDjbof735i0S9rir0Rpj9XGKHGbRSsoOeCy2O5miWSomp
qSLaZzdrjZ05o3NMr+fQOqC1fLXMLv867uCF3oBv94EtXPnLbssvJdft7CP1VPp240/yrhSDIC23
kBQVi/PdSa4nu7gjUxBXmPHQqdeh0lQ1DNvxRNJ5+CghiBXDU8nCPWSDQ521gGSjdZ5ZfIWnj9cB
E9vYkHeon5nou7U3qam+MrUFq3rRuU7xMDYvqnOfqeO+UyuvbfKws3kQK4nXxwBm635Qmtx0Ddl3
hQL4MgN8Syn+NaCjALXIi+9rU+wGbdklTc9dfVRiv4wLH40cv6fae6/p0UB242y5+vBlstL9DHZe
gupagVnnaX2Pe/qm11g7n+OYRmknw544f7l+G4PgNZZFsRxeY2qxyf2M6gckrdiH1/8nF/hbiuA3
ZgO9P7o9zIDpA+rKHcvMyKglpvUZNOjjBv+WIjgKrchsntK4vtNJ7ic9IW6bqFFD3hpzKYOYzQGp
ptC22msTAOruYudPhRIf8hGEcFOTR7Ezv1m6fcdikwV2YzQ7exzfMzo+mTqIixOUvTr2VA6/7GkJ
x+ndtFTAOfTvS8EOaZddl5rTuJYKYCu73+Ov+mNHXEB7YJu5XQBSklmg4c3ZlY1wCZyFbXaXm6pr
AsQlXDUM+F72KbJ7Lji0clz5Wo1GcRw1y23mOlRStFQAJErV9xg4ro4qcWKfMei2D6A7xAKAqWVp
4v5Br5owJcssjhaw1EhbBelSPMwApE/GAQATMbTceimgQqf+lg/35Vw+roUN8ND40C78jhhpZHPt
UFSS8tTZfOz0h+l/Oh1VM7NCbWYHW9jp0/RtPLLDRhZVXGNMo/8a38reMp/70IImhDqBVVB8WW01
8HqfAuI1hwVgUs23tvZBrOI6UeUTMFaS9Xp5zW7+8YiGIFxwsaznQ2Fmc3F0anawKWiO6RB04F7X
hne1nf3LZnYuRTvVreBWx7JnQ8LH4jjZV2aOaT2aSC62VJuCk7LUdWiLDiLGMH9iuykyr9hXflN+
r4MRi/srd9so/WrfVZI8fnNLnyLGiT0LbsseJr1WpgkpwbZxlAD5vW98g32zq9YF/Zjk+sgUKbiv
QbFInqdTcSyt9xKKNMZeokiZBMEjNDRTuKJBj7P1oNopcF80iYTPWPB/2p5YUWTNqswrdkmP80Ay
N+/zx2IaQZZTuSp3IhAIu9UA/gLaHQw+hGg+HIf4niqpa+TctypN8ozeLOPCFxSXGexZ08pMhw/E
XoHvVNOVPaPJPDnXTbG/fA3OBtLftiIuMWQ1EgcgTcL3le+1+oiaiW8n/9NT4kSI4FYallVc7ysK
7ZaepiLDGMNMTWTucnOHl7S22dFJjgZWhALgT2AOM471vgZGpeL9ABLsy4Y7K3WVZwveJw5ERGU1
VFNvpwG+ktqF7nKzwWuV9i9DZQF+yALb8NwDh1vp40BrlRtDIRwb2EPsqSlittZ3gDVien7lWE3q
cpKNEXO47lk0BSw1JxFt1x8Eq4yutQwo8TSNha0dvhvT5a5ZsL9IuxoPGT1O9vU83sQDakGdtezZ
QnXAmMbPpdZ5TlGFlWEHUxnvqsLWw3WaZ2/QW0we92UOPnAyA9uiwg9IrcRdK9SWUpX4hU3COQP4
Rlp7+fBryZUrTJK7OSlDBgB3xtNA1ZIrrJYfc0W7Glj71Dt5Cqo9VHotJ5oXrUfQjB/j3DHcyQCF
S8+I33KnD4exKQPLzp+n8eDQvnbXlbxNaXudMea1VTKjhMdfR1sNWPyjJslDtxaverf6KCcFY7Hs
Bmxr5oN2hRmZKEMJhuhG7zZAzqzn7MsIwhUb8wJa7WYTniN4bylV74EbxG2rK71gXmJNr419XwAC
o9rb5YEpA8aHc29sFLeeJq+2kG59iUcm2U86/4IwdJA/20RFzVLwykVhFi2g/grMDaESbYGQcQlU
q/IMrrnx0QF4Nn9XUS67fL/Pm+mJWME9z7o5t8CJJ8ch9drB2y5GGgJQkoTprRbwUIY1fTZ9O5En
OuuEKBSMAXBdRhs00/dENV0WP00Jd+v4cdBXSfg5/wD+LVCstfCC63qswXVvBEZD4gGA8gbPErB3
ojHUSULr+Zh+Ik1oBqllrE9mRsZ79dDcdl71dYOA4/sNF4diPzG/n3aZN+2k7ubTLs4WoE7kCqkg
aOYypV3azXpAzotMMH1R+1cVr3rM1LplGrZ16CQvEuORfExLcNwd01o9Q8PvWDZ7m6sRtjOBXTg+
azTxdagZQ/4KBXGpBW4u+tARjBlUDMuuDzMmX8vkuGbPFGCSl3/V2XTgRBWCmwdRRQ5uASO+ncH3
ZCkPCwbNL0swZFFxi88nkUQbdeByrmpy16ld7i1a0wUJB8MI74GhsfRgNwR1cjNOv2gzF66F3WnX
ABCq1xXleGtgdjvq8OR2aUZnP61B58wxopCtL5UTUMIO6mp9T4Hu5+q6FnvpyNvQGAwa5GV9b6Xg
he/5IzfLCY6JWeGSoeNY1wSQf2s3hQljTykdZMFzu5eXgqfgnuZqzTKlmQ0QnIA4+DrZ0dUzMWgL
anqOPTosbqYWOgie7teYbauk8Gpnv+pJjiD4qaxWEzrUSCMrvpuYgbAkW1uSPaccwTVpBlAAaAMR
JALAM3DNY1/DFuzHzF52cHymSuxIu6xUXWwOFWzKEA+RXdVvQzBeV4fmmTVu/kj2bI8Gws7a6Wid
mfssYH4qqaOf9/z/0aguto2qQSMrb5BEKk5k2YOfLdW29r8DG6M/KvXtPKLY6vgjoK7SJgYwc+df
vkZnO4m/UyT9UzcIk792wZAiYQYtYrfAKdy3Po3au8kbvDlMdqWPMT8laAPFeVyDLNiV3v8yK3Di
OInw0e2kbq28K5xju28fhxXM5/jmVpJ405hJPvfZr/3bMYnDMqvdtKD4NOPbnI3XE9ev2hwNOf1h
nI96jtXyPt/N+T+mA/4zMIjTMwqcIWmqBoGBlzdrvfpxmfkGYEGUIXHr5C23K8lj6axzPDmmEIrq
OeVr2y2QWCdXjf0w0zQkjiTQ6mefQCdShNDTMrPRSwIvP4bAWv2G+Y4wnn2HuvHB2CVX09c8VIIJ
U5ogXlBd7RtmHBk4p67b2+ywIAZfNuXzvuPk5whBpytGY+pmlGLoCEQ8EjQguC2vijflxj4ARxmW
LREoM6btK5yEIJRnu5Zl6lY8MELgvnzpOlcDC2byPLoYX/R0rO9nJVb5ltf8WXZcmfKF+MeyrDZB
ORHfOpjbtut0T3PAh5ieYraSO/OBjfMp7vxWrCWcU21G2mIAZrzvWiOkSv8et0QDP5N2a/DRcTsN
z3BcLA8Ab7kLh3pHE+MRqy9IMUDNmd7MrAUpU4WdUyAidofJeq2UYW+p5K4ELnpmoBfQjy4bDozk
4ObF/6F+aY37ZCARsBwDEmfHBBtAauW44Jccsb1qdNzXsjggQL5wJxAwjawPelL/WPr7FPRHtooN
znWOmrzaXf7okptlCWpHn9dicY8ApQ1vae64evJM9G+XZZwtDp3oW4zzbEHXABAwR97SUO+WgBsJ
6CHdfo2yvggvC/u8Pvund7KEqG5mCcZeGW4xHn7AAXRCesj39ZMa4IELBOVyA6gGrSu4Kw4daC39
+G294aEMFVtiziLTX7tOIDtsOwoqNWwP2T/VmAMX8D7WJZdWIkdcrogxFmeZWzEltfVdra5XBNZj
4g3qcCW6rNkPDMwL90bEosbL10Q1RY1vF8sGKmbq1p3z3DkUQzIawbh+w2yvKJdjXSmPNpvRxKnJ
3WAu31bHPKyMPMZtj2aCknyJTUAqMxtNoS5xWbZOXwCkcTC1ESODy3KV2oCnrEaflzZe8OAhqOp1
Z6a/srp0V9ojnmYRENg8glTVZiXaPxhqL95L7X2eatfKb1ixeqiDAOYZg88JvzNUK6jK17hg7hIh
y1vfaBFZJFrjXwV/Vcbpu1PN4VqoD+PkvOTxvLNS+7rg1j42iocmARBGZwCQRrvSVPzgyngx684n
gOlE9eAuzrA+qHUvE6MPbKgOefEj07RdvIL50qyGOFThC4DX5fbkS4x97qUzvXEYgNm4+hqjkhTo
7MTuSfoh8gamq95RM0VO0FZdpJWqp1At1OsbFUjazbDPMCDPUe5OU7DQlSiMcM236p/Ufr9sLh+5
xyVzEdwsaQqiOPX2aJpNP8/v0LkFpPWyX9PDTPfjZLgjxlf0CaR7vRHYE+pCdeP1QONtYvDfWGsw
jsaxRL2INRkcE9stfPPHN3XmAPkk/2pnxwbs587yMy5BwlTOu8lKQqf8gVq0aziJV9ZYDNfxTLZT
8Ig8LHobsNHcp93ig6rPnxJ0NVKvJupN0d1mzbvJsQqyhK3xlsl6qmfuqWbqKMJYQD81CRWU0ZQU
RSEg8Bw17XrMSNgoX4p69irMS11W+7kHwB+Stl9yEsUHx7LTZUXaQCKAk8MBAkP5qARGREJcnRUo
jP+Cch/uAMeVuusXiXzZSQVvT+weYzyqBc/3ZqBUdtgAYOld+x0kta1r34+BhW0l62GVFLvOJC9/
HFtw+5VjOGqbpsWxaytvbkCEUH9bwZ6YG8leMR4rGjWWrA8hCZ4imVOKh3WlUwS2pmJ+NT+NjHiq
IssDtzzv0j36pNBywF4NPqjxaN2zW/DIoJyGif83IBHoYeED7TyQfMMzyjwt/YjcS6vuxOCPhsjl
oBynl/Kav+oHIwQCOHZdAr5XH5dwfik7l/34L7gzZAfeft2JBVtFXqZa3hdH9T55iA/ma+ZjMMxA
mPHHQPdNDgYyGfrCpsQLShah8xQ7tfQ6R7ELrR9vWZ80lNQH6wZkim6OHZ7L+pWoV+z+OuDa0dbe
HO+XfPJ6oERlrXM1rE8xiuw87680A3Va9X8rRvzOw0TE89kcWWvO2AmYyzJanfWoJ3BHyMVojYep
0b9WA5bhlPTXmN1USF2t+pZzSS4o+bYinnllGW1vGqgNty1wExLsQHD/snJl8U9EL8dQ7JRrDMcE
LBKJA1rdxdF2ZWxvjl8T0EVF1pUcE0L2ehQ9vDXlNsHGbnGMp+F1yIoDq1ZQm96Z2ss63dCuBwVq
e9VjZd5SALFaAHJ4ubLLa6biDVl+UZSfOQjVejPx8+5a4yj4JQ9LAXYBNG1r87rqCpmiznjq01su
Yp4PtFi4kcJ9pdd49ijoCUQbvVG8B1dN7nVv2DmOYlffySrasrsmOLQ1Hq2sBuX2USXFYWgexnUO
GHqgwMn0eNbsJfYgqWOLDJ5sBdzCWMEeDORDwOaOFg5+sIE8riwy7RZUpWgh1eZTYsvQ+yXxQVxQ
KWtmjJaFxkRc4ZL1IAXDSn3dhZcPKPmMYiMZ9CTY79O6AriMX0tr9Zr0uYi5C3YCicFIjiO2iFel
QYaDljAwZw8NsFyW7IHl95cPc3by/CR7FbvDDpA6On2CzpaDfogj9dv0nBwI9uz0wKrdZI8ui48B
DcfXgIM83+pXmC2jtzI2gjNu6jSbECf/QF89kRKsoveVGR/oj5nEsuL3mUvwh4TtF5wEubrLJyOe
Flw+NE9jFzFm+Lot14G41Bq8Mqif6wd6tEL50/RclfYP0dt3PhGNbrEesxENpY0/F/jEXgk2Y38I
9bAM0sSTZRNnot0f4jb7PRGnZlmiKg2+aKPcpfVhXCzP7tpAN1AK0Qc8jtDmXWRlgC3dE+L5H0IF
H5OApqnobVwKEHrvUwtb8uhF2436WA6F57DCrcxVkqiduYd/iBQy0IWmo8kShvGeeDxknebRMfOw
prFPzDa6fEtk5ilkSF2SoIXbqcjPigQ7ko9U55LDyIxETIiStC/stqm3zoUC4qKwiSy/eyv2iWc8
y3fUJQcSM6LZ7jtmTXge2QNo2c1wSBqJlzzjvE6/zqfkp6zVvnNW51h11yve7Msd1x8uf5Vz/fY/
ZBh/WnphGG3atdbWqcX887HfmdECCoM6kkVQqSTBe5RAb7H4DEk1edfMfJfM/EGxqVv0wF2bmJsu
u5rad7oqm6uRGLkY0hTNGeyRw3cAePItczpMj5TIsg4wl8fL2pSYhBjWTLLGjmqjSgumr/u12q/j
IvleMglCY52Yg6ZmXYZ6twpwbocFAEYILh/iXD/q1CQ+hbPaIrrZwM13AWndfp+AOEePgN7KXCSA
XhEBtAANKvTxM597M/Dlgjzgj7Jy5Ge6L2yFn9QfRM5qVrE+zpF53Wsje6bTFDb2Nj3E0Wi1LRBI
1y5LsYDTmg96ft2jOl3Yhcvjm1h/7qsXDnCTprkpMEtE5yGsndjLMTeyrIvr9IlrGvx5wVCLqs7X
1Lge6CRpLEqCpciBHS8m6yYNrnUEjSs2sNyaTa7S1SGiqJtm3y9/NJldCPGxYEu1Dhn2Q4rqfXDe
x0US+yWuSISPpUOx6POK9y3wC3xFm3Yl/QKySInOZKcQIiCLNboCJ8A5gifNW0Ftnf9j3H7BpoSA
Zw82Smcq7s/QvCgNDfRSNp97OYqbYjObdJQtY8PxUkjRv2WHUTdcNb0azDtb3SsoRvzNh8fY8Z/+
O+vsvnIyxAibPJfrMa0kj99zT9OTW2iK3emyMbKppXiKZE77M5/3FfmyxA/1mD/0xbXVaZgyy4K6
1G7GDa0fOGtl4SqlDJDpsv2Z4gYjdjZibADk+G4YC4hb1+CAUJN12S4HClPcXTSKyXRIgfxB7RsG
x9YccqJ6GWlzdzFsia1f9g+muDiG0t9Q6rqSH9lge2zgLhhGAmOu/dF8why3pHyjyxS4nf0ko1W6
wTLmBnZSFNHWY1JvDKDQcld7xa6Ku3r9y4a2u1HdNP+PtO9aktxmmn0iRgA0AHlL025M99jd2RuG
1tGAHvRPf5JzIrQ97FHj16cbXaykrQZYKBSqsjIDGlT3oe4CiBqYOzWTvOqErE55Vktr0hokTpUF
CH2ZeEMc+nwAWIaWgW5xcJUaikzqemCxyOrYCy0qGSuw+ko+SB3IhlZRylW5ziq7hcIEeHEgJHkc
8xeTF14ud7M42UKF6lLkuNZ7lnX2Hbt5xvwKcZaHEFSBCx9ccbsETEzQfbJv/g8icwq/eccVntnT
qnYmGUQCwTmlH0Ti0dvaK0FUYLr13tgOGHRHrqiaaleuUv/orePMso4IWJ0gbbfwaqUAWPGg3IPF
a1fvrodQVYh7RzWcrTG2WJERVFdAPFIlbn/bbdtduOMSxVsguTb5huPG3iqMqjZ2cdkzoxxBtw1n
DtDgVxgt72M8avub6Q2pyqv51QgqL/JzBVzkM3zGeTB/B/ifGQ3xmEjqCS3eEepPXgK1ueI7JuQ9
Cvaw+pRvpGJrFefunQfjzJ4m+skpKFLvEpCi2PEYSxT332czCViSAWVA3SQGSK8/7qNOWTjkOe6n
xh8CAiE0TIb9f3IyuZ9KlwYEemydCvrx+df7Y3XloESOdYvXjHkMHSfQQzQYhvTeFC8KJ/mkDvhh
cavX2dITi5sc6QqmjfwC6W3dAURTAUdq/NKn17I9YPLpMDJFuPyHE/FneSvnJC0jvUXDDJs6+tRH
p/Iuf+FB72nbLNDenJNqP5WfcdnwM09J4gQlNILUL4XQUTkvXRvbrwLzB6q5blm4zS9U0CKlnLPq
O66uRZZYVDcdOzsy+2msAFcyAJadVfV9lZXVjZcKq3KYRKNPK4/EkH5lfC2BO1M4y+IMl/WjPx9t
dclpkpZZM+roYu7N3+1t/5wEpef8NXrAjUQQIVU90D7DlH/wztWlN4TlMKchz47QW9gbs3Vf5j9K
EyKSJL13xtQrMuElUMkeh34LAo7ry/08f/p7tWsYYcameihnuGhYNn5lxYDP216nk63dFzfETFQD
xtc3dw0gzIYmngA8QrpmbZARepjIVyzoM1Kg8+1c82zFvTYDzoEKWZ8ADBnuwq486bx+MlqBGRBQ
sjRFFiS2/gVVlJ+S/y5NcOQNWuqyugMShDcgQ60V15SuiEDWKgJ1nSw18MmYGK7E+Acol2bdNw8M
XU6gIwAN7r1YC6DCJQFAy5bZx5NaQERxfNYcXQUaIcM840kVQ05wQC9e30LcPLjuT5/Nt37Y/uVX
nEWg2o501hAnw0qHgPoobO9rpFfRg+ONiHv5JnpqNww5lir2qTx5FYMMmbVjX2F5EsWLZRocUyCB
LYp7exz9thKK4P55bfvPwVkFI3O2Om0MwenQhoepeXHE6EXyR6WBuqLsACnsd0OrOqyqC8VaxSaY
yxuHwI3YAwd11/0ydTbi0WE9aA/Ex95ulKSDn+cef9a5ik6y4pNeRnhgCaMOqtLwtGHy4k4LRPRQ
Q4l2BJqb8ttmCvIaF6rGPKEnX5yqV+RAKsdaj960EY8LsPribbDB8BYB/WHsW5GrLfKtGZIvw4PU
Uw14bgMc9Fvy5bpfK7yLrfIj26mpls+4Fcp0R6YkmAR3K/I2Cax76P3rxhZXvXIFrWnPySidyNCW
Vrm03AFgocn63baHjv2+buezzvX5YV2P3PRGZ9bgfMhQGv9OUjxIoq9mSX09i7cYz/alMDdhdFeR
wQNdgDdNiVdZ23C4tXXpUc1Bk/umMtC/LaKfyCnvakEeCrsHEC/JIaaz1DAG5P+VLh6v//B/yMD/
9kq2yqymrkHR0jFx+tBTSuzTWH91mHkncHH1UwHIGJLVZYY2/5U41I975kciVnwlVbK1RhMzIIlB
joYQ0G96nwTL9IqduotwvbwtgFTJvERZzlW5xvLvz8Lr7GBgFqwg2dGydxofAFoLbCfxek3VBlLc
FmwV3yrTmEt7ubHkNO3i7G0wAAconq9/R6UDrgNaNld1J1HexWQBtLSKIEWg7gruNqT2+hYIxlzc
JJh4iobvscgDkmOasGGINYU3VV+sAfC+rL/rnRswsp/o0LnC6RK3aG5D+iuWP/IMkzaZ6surPsIq
JrJsMuumW9LdHAVp0JXQ8ifLn8s4VQW9xY+vRII1S3uqzToDiAHAHV6/Zd1dYZpeGe9AN15IAGnL
X4X2IurIw5zWa1V2njCJ25Nv17+S6kesYp/WQ/2TcDzsdfnY2ABvJv9aPXepJxsmZpYoKDEcc5U0
NHMcRoWG6GpAyG9oJ5f2UBWtNqGsFOnh4lAXG3pmaXV+JMTnKtum2bECu8nsNIHITU+gYRZV8ymp
alfX/qeq2ZnJ1UkCQrCuwVKPMIEMm+Cior3i9X5xVi1M+JoOuLMMZ5ncXD7gWVDIOB+qPkpjFPyR
a7E9huzd2v5x3Qsuq0krK6uPJKwhlFPlRO8TbbL3odq8W15F2Q4zXmp178sYv7K3+lR5N4CMKO2X
TNJuMxdM7ZvQT7wQI9TV6xiUfiHUkzAXr7+V0dXHqvSZtOaERQIZ5Wvgfzxmm3zbexigyw82xJ++
qYo7F4nkyuIqBPIe2GBC2+ioCZBnFEkgi/1U30b1CHDgK1gTt6ILrn/Ky97kyuYqgNGSOGZtJfGx
N4BUM50NmxYAv8jdhjb3bR+d7BkM/BKZFnVB9+PNWrKzoTPmRh0Hgk3b1CHfayymbglePh19BGNg
z1VsuAmAazJTVPkVDr4msqcUvFS2tbgeOVRl7U/1rqlVWddFmPu4KesSmBaOHIgt+FtuazdGqx0I
/7ftv5UF/eM5XZj65GCGcK6w9AqABCVortrWUN0aF0FuZWf12pxSkFqnrI6Okx4FJal2lt69yg6c
ZRlJ7kwyPBZiz8LfQGS6przrGOSp21/c0DaOEM9zpU9eqde3DXR4rzve5eN89ctWkcru9Sm10Th+
5xQPX4fIo7ZbCh+jhODEfyf9YeRRDJsle7puW/V5V+ErGRmfc9DwHEPZuYP9PatUPGGX2IzV6lYR
i+gaIRPtMsjChtuqOlDnx5xKF6o3/gBVXxYCWSts9PXGl+tru3idrAyvolYesimMKzgWuBX9GR1y
Oy58Y3K71uXt23Vbqri8pqFPxrFrihmrzLkPyq6Fd1ls5y10g4q/FgJkNT2v6tOtwlUyWYY9Z1p0
5JyifiuDolcsSmFhXQZLId4QygxnX++YX2Qvla16v35qwYICsmFwiJk4q09Es06YcYZdi+MMhFNy
186K6KIvediH3MaymGFxDJlwxnWyngirJgqBv3pEubnPXxmpvrB8qF2KrOG2mMqDbPS7JsOdbaa3
NEeqY/SCQ70Y7MU2TTdRDnFvrQ43eht5Wpn8rAi7b6rpwEBf5QKYqXjDXY7rLT/XsUx0iLlj0nf2
i7OspXLA3eHEyP2jNNp0CQOiJGl+ROa0a1EBNY0UaWDZ3tSt/ZDLbJuMb5Wt/9bnuXFlC2UNIvpT
KebR7at2J4xbx2ifcza/hbQFDKqgN2bUZ56V09frB8BcwvTFPuPCgfCQZYCxdJUPO4Zhk5wBxVEP
VhCR4Xak7EmU+bYwk1NnT3iZmH+FU/trBBuMRHuI5T8Tjpwsz41ffRVvK9MJSFr7pKhfgVTctCnf
GMPXdKp8nVb+OBS3E1h58rK9nbuvg2Dfcp5saJp9HWeE7HnAKHAvgsix7ys2u0nUbydn2kxZv6tF
c0Ll4KtmxwBZpwqqqMs6psWJaWPO39AphMrfMbxn36ywAQAajLQ7je22bDb2lm9SDHK5vTts4p0N
8tmv405uMDjtFoedeljj8hR9tL+62bTJbq24l91pqtPbJCG7MlY191Qmln9/tkQrK/WqLJoOQMHd
/NM86EH90txodyHf0oO5EdArVLUAVCZXV1OfAHoSpVhVO3Jf1CgOq4idP0mgmAnqVnw4bnJrPaLA
a1BeZBRI3L6ZvibSdqsivW1sqnhdvUexj0eDMR2HmlqWTm1zrcfF0DmIIlF0RzKJL2QG60hGa+Ya
dVS5BlglfSkx3dJGpnmQAOB5nVGEQcLNX5MjH00Nr9fG4qCIakWe3Kaj/WpJhrkuy2/x8Dcqcl/G
dPLwCs7wn3SZB6VRcbCcdDukI6hJrQmywPStw5ylCza8AzO7H6YwazfFjKwU8kRQjjKmASOozi5p
6m0YQvKOi2ed5Hunl0h/7UCMx1QWL6wGQWMc3mnoC07lKTOEr1vtmywL3S0mbrkaCxwQWYUYWRXT
9Mg6VGDldJwaYrtMmjvAsJ6iog8E1Y9JlcUbaojsdwIeYISuGgwNxs+uzTbRmP2ayt4OchMig1Ca
qHCDR68YncbUaPwYNfTNtkZIjLEJPBJNj//b7oOpKm7SJLwlOHUO9Zw6/lJktc+JAKUVULrE9FiE
utSEmX3zDtrJOcaoEMtFxxXf/DL3+PjJV+clNqwB8pP45Fb2plHhRVPozeWPGSRytKv+dRIHY+gk
6oYJ57KM1S1qNwm2OAYfDnR5Nfkk2K/rsf3TxZz9/avHWD7beVhyLGau7mKjceOx2Oggu+0T19EU
98iStVyclTNbq6yGYgy3qSXWkqeap9fjc1SLk5Pq214bj1XVNy7UrPxwqp+vr/Ey2nzYw/VjqgSx
fGY4sFtGWCAgw2OksHDZp7A+mljdkKATwrUWYRv1h+KWgLAY4plR4IDj1U16d7ptX8KAK+4m1bKW
W/ssbg/IECe6UCU5reOCkDrVpML5LoPox1WtLh/wK4HGJa46aFrZnpAA0nSDWxrmfzSzLPRsIaaw
ZBjbi1/w3KP5XTViflylManardWVM3Rx20SLEyQo3tACCZNUuLfKwuoxhIqVYwwVfKBJoAxuP9uc
KSKPysIqGDQNjWyKAsmRiS9J/ZKS5/92UFbBoLDHhs6LR4k5DzBQEkHL7rqFZQ+uhIA1X1AVNmjA
69ijbDrF9VtvgooKYpVFpvgWn7xMGXOIY0FJYimyrkHg41iAmqhgxSkP243j1PeR9rWb7C21KAJ2
/tKIfGt33Ykkij387Mwgx6eoS3KU6/jqG0VRmjTQaC5Ps4F5/eSNt4nHoO5wfR8/yUuxvjMzq0+V
ZXOcOjMtT9T6jlTA7Zg8aKbjaROkQPPW7fox6Nt9zt/yEQMa/a88sfdJ9zXnt62l+zx9AhT3rk2k
O6inb1V7sAr04NtsctvWy9NAyu94zhw62/rajeORGw2QHWhTGR2EJ5J9VPduXhRfeMQ2HWtv5uJH
aCqhXpfVoQ97tZ7vASU7yVMg3U+kdk6GBf4ZO7q1tdpLIwO7hangmZGgGYQ7zI+UDzdtBxagFMNq
Tuxjvn8TWUWQY6R/Bj/f9e94SU9uMU7BacNwvaMVsG6zCtH3TOshAhJ3ZtClfDdEyKaIHv6EqhkC
1Zhs40Lze5I8NvFsunIEETxrgP2lhdgWE/OTfnjtUwzJC/O2w0wbQvZNHs7IfpZilwMBZ96An/ib
KeqHUodeTfSX7UhI2iQ32mj6upnegYA3u4t+OwNqc0MBlhLiDXp3aLTMJ3kP+RXQKKBuOhfc6+dq
d30LLuFA71tgUmi8EDyO9ZW3lFrWdYIX1Ylq4R5wFLiqcxqMDeOvaZXdxRXf1x04dPoJoxyVigrr
knNyMW+bJrENnTlsncF3JeS2eypgHuDGtHNTDQmCtF5l/DvXX0IwPw667oFs0Gds31MjyGR235hW
YE/GDW1+Uj1W7Mg7OOZjlES6yiHwa+m2vXD8fLwQuwRdD93A84iNVpAlAhMqYJ6xMv4QjvFXYWiH
vuAbMmQgrRLRk5WAQ6oyW3BngeSkohN0EolnwLdTWrutbqKs0HnROHuOPQR186VNIOyWPE+gntcH
8A6WDykGqgYoFJSiCLL2tSlNDqjSABr6ChPbjt+FQNMS8InMGCmsnJMJbeO+vqUIM+5okoc0RCOY
5G8aj/xoLh6dcEKh03yxw/wlE+W2CIu7eFZpx33SofnwOn5vWJ9lDsUM+rswwdN1NgP7UICzzPTZ
k/PQ3RKf7FTTnZfX70drqwteFqlo4xDWDJp8ac3wMbYVcPBPysUfTaxujzrWQwOJcHeSA5QX9prj
zkAULQP9Ube1qQ82Utxf3gLyVRZzF6+68Lo/pY53PMrZZg6l5JRoSXeywnnX8weBb5nVAMcO9WYK
802moVFAtmM5Yo4LkE7jr8Hhrugf8MQGk9iNFdqubmAIAC/X6yHiMmv4uCur8yDCoQ+7CuchKn+N
GjvYERi1KuuBA/B03dIlpcyq3rPg2s42wSrA5RgSmJK/7XkfVh67Q4c23OZBugHqIPas3nfQsjWD
2WObFvOhqnnsT8rNH1b7XvU8+wkd6TgXoMo4ldVwT6ruUOmnGUOcmbD8Mnnp5ZGK7gtNnoaiBAH9
62Qp4o9iu98xDGc/wEyaKKz7qDvlBiAxkBkTx7QI/U452qnwOH3l7VkyFqFMsFLzwZEHcqCbzgvv
7G21mXfcW+ZIAGOpHwjm4LHPqk99maV83OclbThb5tRNXThHsD54hhkY7NHwsw0W7AP+beU+RF2i
t8grn1Tkg5czNe8+Bvl2ByGQ6utyajOhdThbMIz22y60Ys/U86ABbSrpb6L+NnUqdwIheAV68qLc
WdNTm+BPomcOfgAdVB/AgJH7pNeOk5Pv7eZW8G1MT8PYHkaUthUHYnnjXUaFPz9W/7hLPBxbUWOU
49RvdGtjenSRAcb4phePvnYoN+rmxz+cwT8mV8/OseqLSWLyCB+m96MbutOAfhvuFnS+fUSMccXG
OhleiZ6Zign6c4/8Y3q5As58YuY06iHShnLvptnLrdgOm0Vx/n+rf/4xs7jmmRndLPLJXKJMOQAi
MYU4ZYqQ+fld9cfC6q5qMK04pgwWqMG8LvVp3ygsfH58/lhYHV4o6Vh8bHBVoZ53F2VI5J10N5uq
G1H1RVanlApZFHFdIiAH5HePIt/g12TX3dNdtMUAijeHmEHhf8VkZwSJ7v0fOJo+D4d/Frq6fZIi
bOx2wlaCVRFSnQuLROklL9Abc0233GfBBLkzV4WSUFhdz4QjLk52yWEVUnHHSKAyW+luPoa4fxV1
pE/eyksg/HuBa7KTFGB8JxbtssUL41a/M11w8exRQFZcLAqnXE+IW9Ic6LS4fS7Ax6FtOggUXA9X
Kgur0EH6uBiSGu96UKvvaRwGsn24buEfUrQ/u7UKEZnVGJDvgokB6qzFfkF8N6dluG3Be1s2srMG
2ZkK7K00uwoZXegMU6vjI0FuGJgTZ5sXO8HtB4DgEP0XUGRzsPGnjuHXTvPFlvoerOZ+ldaBUTe3
Ruhsrm/EZ1vNDNxfjFgOpetBVFKiEpUuj5SIMH9IcRRaBQhmOdrrq+fcwiqGmYamR3WntbDwNvJh
Vw7MK6vYt53Ir/XRF5Nq4Ea1plVMc0YWWvXioOjOug4qxX0tFR76WTw7X9Qqnlm8yDItxqIWQYX/
dsOcm1kFLWY1RNoZLjLbIH6nfQut39c//6e39JmF96hydoc1xEBviSD+k4cuiHbiUHpT6psppq8w
zrEp7tAS8cD2s4kPYNjSFaHks9vn3Pqq4J5M8cj1pS9rCeJW5p5jVIkUCiPL577igO/Pz7Ml9kNT
6/2IRDgZIc7M0qCOn/Bw9xvnVwba4+sbqvC992fBmTFbkkHYIw54iI4VqaQ7dXJ73YTiQL13Mc5M
VJIWjuAwkVrUt+2/sjDdxVV6a2rf8bjFuJwiVn6CeEBp60+MWL/PhdA0Us1he0owbAWIyMKlJVzM
IT9Wdgs1HNyhE/hPU6hnFuAIKaaAl0VQhihcQXailqjGEO6W0nA1fhp5se1IBpbovMPcUP+c5SJg
aFRd36RPiwrnP3oVdoCIq2U/w7GHxu19vhGYOenexN5AYM+fVIoun392DrJUAr5Cc02/FdnS0DmH
j4F9y6JsQyOlUpr+qRv/MbH8hLPP7jhQNoljmJDBFEgQeu/YftFlILdW9D+Bl5aP/sfc6qaifMxQ
xUMQTQbnIcZcWlTt/6dP9MfE6hMNmt7l7VKJ6TU7QJHMRwrKTPtG68PbyejcOU72DR5NQ2dBmhHh
iamqJarPtropUgaktgaN6pNlvMbiwYifri9R9fevrolw6hLbjOLuVKSgXUAtOiMqKXrjwi8g9orh
Z+BIOUGhcU3cbcxcZGSMpyPRh4cQjVlvzkoAWkMwbU1dFbs84YeOCzBkpgiyRqMfqBXGm7xCDXpM
rR516tGfCOV+J/QQ9Do0dZ1evKadvYGA1qNpQAarlO0dKxK85HKxbRvQbibsxkongTlP8NlhONmc
C59DXjSrIkXAMxZH+BDBsUSM4kLVHcVUx1m3z2tjBPlbAs5w7nQbLqztOKeBmceGV+fOLpuS+3FK
jpolHqo021msDnTZ3rQYaBvt/uiwRxZZQUEAHaOGXznNXxblX9phfCwYqPslEoRkcgHPQU9Jgl05
d0NgaHv2q0HHh+rkBKqogYY7x6p2ZZjepqJRHIULP1kWiBQMklf4CUC8fDzbWmvo7Wz01VGvN6Ri
fknizb/0xI8W1vc8KbKiNMoJFuYkSPWgoElw3cLFXb6ysLrLqUzNWFawkCbaae5+SlB2Q4RIEddV
VpbTcBYFhzCrHaYN1bGZTm303RyfS4CR/9tKlq91ZqPUk1qvKL7G0gIWBo5E8gxFK4VXL7Hlwqn/
fPP1rTp2ddHMAitZtGMb3dn0YnDNhG80hL4mfb2+JoWHvT9MztZkWDb4lSpYSwD4iycjKA3F979I
S1bffxVL856VnHN8/758s+Z8V5tQ0d12Y70J2V+p9kuxHpUjrELrUCSZk8muOtqAXSdtBUVK2/gW
xWF3Z1XRfVIVOzn32x7zAq6Z69TV5hAlt1jeoNHsh/P4qxHJpk2GY9j2EONuyM/ZQfpZTc9aCSrP
ttuC7H+fLF2zim+a8pfFNOna5eCGbXNo491MD7GjgZzV2jtj42UxQk+e7LIRhCUl3xst3XLMv0/F
m9CanREDjdoxt+GNAkD7/u2uedIqejht7+RGO1bHjO+ryN4NlsdJFMxJAWGFDZtRBSu5H6fdho4G
JFUfLEm3sXOisbVp7UTxcxR+8N7zPve0CeU3o4EfGKzCIHPlFaJz0RPdkBZzvlzb6lWvcL3LDPXd
9zBJREGlROFmH0+saTq9kaFpfpT24BcjdSfReBIsEs3UIT+l6DoWviaei16mblpngUOsXcub0NNZ
CDZR0Onw9q5Gr600MClqhm6aFk9tVGsvCTjoNVvboQasgqBd5qirn73y4UwKFrYxPlx8mzwmuxkl
0t4bfy+1BwyCKiLnZcGaAUmJ5xxnDij96bqBXrWjE5IE+F8rRQqux/dGNbyCZPKO8P4W95NfYgyr
MNF8jp3oOe3osbPtXRIOj1kNzlqB+QvNnA7FHO0x5rirIAEzW4OrZ2Jb247hmSNoYSstbd3Sbti/
rVMuP55bJuqRwC876w57FKOjL5KKHOP5JE1+iIttY2WKa/idyG51kj5YWd0ukNzk0pobctQrSDnr
90Z2K8sSuECAW7oJpMsiqA2UMLX72WwgRprfWeV3EU/uYEFRHgWkFOmWbW3wbAfL6e9Rn9xqTACM
hIaBDSWRHC35HFSFteWK7EUCDS4j7pWTfZxKRP+yHo+9jlG7+m2GLLku0crNQ7duRo/Mx8ZC97hY
ciAwekDF00RjGLMn842T7Dg58WJHarnXQIU4jG+pAUpPgVNfDxinkfcZCCL00X7qHERBngGkzqjV
+AAEvLVCPNDa2I+C+boG+ERd7ENt9PMk3gGA6zrVPeo0geEcItM62pWOVpb1JR7tyAv1KHS7yByC
KhWxF1bm15SHfmWRh5AW+24k0FgFFiGLnB953ezEBHEkCnKQROa5SzOr8ItB/uzLozX3ioznHdS9
/piGwRzgLS1mgzrsY1DgFQej9GgNy/SVReZ9Zm8sgOtydN4I99EiDBjQI3J4STPDiwp9rxMRFPyb
NZXBEEFJJX2BsPi9TMDMNhG8QgDclGpKr6WYee1nroJAkZk9HkLGcCxo/aMNgQFwdjSsULnSxqce
ojMIoECsZHl659jyKRTyTSTJW27OJzDVgctSQ8jCBdj4PcWcAaqEGPnf1LijStMMtDI6dJ22c+bo
qxMT6GLK51i2R8bfwOTe977d127H211sMNdk00aaUJ6pHZCyVr6hfa+gQFNMxTaTxsYUGFfWfNY9
y6j1cK+ZYp+Uz4lluriOPQLhDB67aMj5bfqSmuY20WRQ6s3d2ELdopsRedNTYdmYAEi9UOP3QxkP
flhBiyJ2ggHDJSU4OtOZojvF7b/S8S1M75oRHGATLg+GDjXbO6RwixzOiVjmEgtKuOkkXU1Hy0zy
zCtNwwMtzc6yv2rF1742NoV+RzHShApg1kFwl1Iv7zA5ooFJKX+Y+Y05VZBbNlyn/CXnB2dqfYbR
QNo+EOuUZmAfyoyNzB8NoBlB+eRabPJtY/QS/YYV0i+r3nVytPHBRFOcCjBQQc4uyvmd1oJdKwbZ
3PW051J1k1HqcEzLAOZimBj5/ejUOUbHoZ5b0iOqgn42FYfJAD8TAOu2mLZmxnwnbQI7lId4ityI
vhppsZH9HeUtxGqgk02eSvDu1YZxS8wnZ8BoOid+3PG7opk8s/tGORgWv/TyyxhZbttbgZUZX4Dw
3Uor+Vb3zXHsqeZVYaq4wi/TuY/rWkXeup/6kCdYVyKA7g2fOYZWx+H5+u5dJsEfjaz6ChmTNQlB
PX8cZTBScp911r8tdq8+z+rpwCDjTXXILuEwx14ht3VHoRr2XQfHR7On3fH6ej7J/D4uaNnVs1xL
E3mKwIldWwTwqre0vTN2Yvtj8DGJYY83kafvYjtIPV2xzM83EnMZmAvjmCVaZZyljGY+M5Yeu+R3
M+9KpLzXV/a5O/xtYD3YlsxMpsVsp9DwRQCyI4rjFQGkxRQecfkIWzbwj53VcSJsREqkwc4yN1uP
j0lykw5AD4wcCku6YlGflGo+Wls5eZiWU1zkBNs2p1sjNLe96KBHGR+trttSOdx0Ur5oEabGGUca
lTICKV0N/xCMFv7Q3KVheEjyCCzCqQvtXVdPhvsUhJMW+9Gy5jnrnMarqPNNb5zCT9py54BvB7jJ
nTFDWjwnv3gBks0iViRnl+C/d7f/s42rg4XYQ4p2ZOSIm0JH2q3bGkBnGHgeKs9gC+SyuzEdoD8a
XXMlU5UePkmkP27s6th1WtjhGonEMZGPdW4/p5qGPQPaMGcC+zZ4NDsl+ZOsv4QixGTL9F83YHUQ
aZI2MZGcHIvhpqhLP9Eh5CoeTRltdVpv9HwOeH/E3OIM/P31o6Jy4aV4dhYDipTaXVtr6dHM+GtH
cw+iOIB18Nu0oJtxUA3hvwssfsxXPu71Kq0KU040q0UQDcdix+sKjphgAAm1xHByI4ds5wnEsu3X
0pg8S04eZ0BQN7d8SQ302s2775meQeXK8pCu3snhWUd+WdcbIzzS5LmiJ9R0ZGtscGuzXt+WBKBY
qF7Keu+E2aacKR63oKmJ0fuYtENu0vu0/FZggmfE613kmNpKDwV7zLUZ9CIUg5SxGyFdKU3UARzi
8flFTjh0lYsavWfoAMrKNBiyCocPsFpubReos53zB4yYj1bItraeP3MrxKO6gArgf/t4q+RP6ztM
pDX4eKUdHYR9m8Zf62jfEjCACgWHnSqkrmN2XuZUajQ9WmXljjrfj2HQcXN7fUGKm2FNd1VHIKi1
EgiGTuVPItotHVX+rrKwCtkGIbwWCUK2nh2AsPYYN/zra1hOzBUPX/NY6UNr2HJ00iMPzWczTw8D
iY5VHW9b0/pv339NCAVeSAz7Gnp6ZAwD9sO8qRMdbAZ9QJNXTFf+R2urKJUazWB1KD8fNVsgsRVg
9k/QpbRC11xoRYFYVMRF1bdaxaY6Lyuq15A9HEESiBiBHuWoSEX+IQf6++5ZMz4RLXVYriH2tzng
PE5ytEjrhvOWNhCdy9qAgBJ2ALNuWt6PHBTlY5u7JOI3lOt4MaFXycbddf/5JCLrDOV88LGD1cZY
i9GBXkQbcjqQ+66vj82g7535oR/erKr6Ncwq+o/l2F5z1nUEwc/Xyg4ZZ7a3NtZNu1smmvUbFdzR
+NSO7ViYz7dsG2/qj9dMOpu5GaU6OQ7UWmY+IxAe/YR46E0ZWaiQAN/v1YMT70gS1bsoK1N3ns0Z
yHRw16KHcht3qZs0DTCZaELNkKKWkM966QZQjQP6qmEgoQ63YGj4hjE/1ygHbWfY8c/StDtPL503
m93w6Gnox9vcQcPJqvFQtOIfowREPKT7kkhkiEpw6bKoi809W/Ti32d3ay9Y12WZoOAOavcxxChv
eGAvon6Iz1vjZ2y6jgLG9emJObO4OqI1+3+kXcly5LiS/CKagTt55ZarMqXSrgtMpWpxAfed/Ppx
5sw8pVDZidddlz602joSIBCIxcN9ykEHmcrg0HvFpDEo6v754cRU09d35K8krQiEhmDAqBPQlTWO
hmZePAwAyjxo6tv1myBaDRcrKFFbZuqyGkirgjy02NQRVFOv27jsAM5WxN2AoRjUGHTM8pFspXGn
uSjcr21fc6aXyHAoC0hQBewIHRMiiLx+nxddwt4zy9yT2lbMoqmK5WnjsRhbZ0KMQSl6RspLT276
6a1XRjBa7TBVobSY4cgUFDY6weT/CVtw5ZDyT+7ImkmW5OVXIGpKUrIq5QMoj1BPCWyyVbPwpmv3
er6WSn3bmI+xuiMlmNQ700siuk3YsIr7h8YCi2sMyGA3OmH5l1aDCwFynYnyUAA7HZlBrj8qrNgq
JVhCx2zdNzV49G1cPuLaCKQSWJQseFNSeBTPJAHaIy9VL7EVTNDb+PcQdq1kT1cLt6eqE2FMRZE6
H339mzAZ3EouHDQOnwkFxUgHzeJQBrQkNrRnFUUrOZodLZ8NR0kq04lT+kj79BXD9Xcd7Z+MHrSN
LVX3fSRDcy3HdEUF/xPP8mZQtNewi54FR26JMbgtB9CDmKqFkSNMgHIfvsjZPEWpSo7o7nthP2Iy
P0O0WzygB26Mb/q4rmb1pkh9E9slsH3pdTmzzXPr2drYdZgzJ0db2mIkyjUxC6kCvwVADaQ54yAd
H8foU4069Kl2A/s0rB+znaJyrO0mI3ElIpzfuXDLFdTkFVmTVR2aJ9xu5Cad44q05NB6BFKkrt2v
mA+hiaDbG+EuWS/dDBEy+vf5CgPZ/pdRvqENxtawhHTvYhRo3tlHIgwxOqizgfXdJa37X+gS6IKF
ntLgs+dAwodOlbohByUr3HR4QfFfV/8qUx/1CRlzUdHcrQYQpYBV18fw3m4kdmCnqPsDHtXVv1rz
NqqPg/6eJvhUMwgf9UY6ginBLyQWSLa8GaMCd67XWq835gaC36a50kuMpkXaDJBPZdU+oBCFP9Gx
9zrLmDYEvT+AcOP2jdK+35Z2lzxOshY5SQpYUK0pN5gP29thcrTDYl31gEPE0+BNeUccWapvc6t5
NpP9IjJnDsldiP6oGo0bE61B1TB8NoVBGN5HAGyZ8WtuNC6bt62su7MFRSW0LOr5mIKbHcRNiLlC
8ETtrSr1DEXySbzQR6mrhGlPg7bTuu08JrtiRhV+/gjJY9F9lJAgac3sqQsxjtNa7mxI+yYD0UST
yl6VDDujXLOuMdDvuLch7GbJt3KmeJMK4p0eg51W7tb25FakdhW6anVUwxvlp9KBiVGt8p/tgNm5
AWr2s/VL0yHJXfT9JoQAE6iOX7s5Q9tmjG8ZU72R6D9oi4K4lbpaqe1zow8yfXasefwcUFDVs8o3
B+lTYeCdk+q7If1MK/ZAM8mNh0JBQ2Vns8avWLdvWXFHUHFodNAPxSqGYRRzz3J7q6il7uhtmgWq
2uUoEqf7GDQgwNFlT0SWf4W1X+D/p49xsNS8mlkUll6qkpxfmVOD8Oz4DhFeyrGuyaH2JnBcJ0Hm
TkDEyX4NvTdJ8CxdvqBnUTD39kPvb1Qx7EkORt3uIeblQVLA7xTbbzvbbRKIFc0/62RnJD/6cCvX
NxN9uO4pL91WNDzNZToHcbipfA/eAHgY4rlJWrR7IOdOU28eBRYupNQgEwJcBzrpClqTnOPLSCNL
LIzUQ1YzJ1SgjvSBPs71VSz/D/6pObPBV0JB8SVlY4pVaGmLQHo9m70voXvR6++WNd0m0V0BHNR1
m5dCqvOF6VyOzWgEKpouVA965+h4qOHSQYWRYK4qs51JdaMf1KnRl3JsLxO8rYI95Xnws6ybKhbB
dJFSp1Vbp6wW0QtBmH2pYvlthVw6I6X5GBtZ3ELZpvfAaOiG23xtr3I/X4k0wS6UE76ZWs7p+bUL
4x50QZJyqKA+SAo415F6YVg4ZigiFLh4xc9PC5c+aHmBbBgs3Ac0rp8wQwDZnHF7UrAHRFQ0zXAp
Ejk3xqUSTQfK0arBHkb2eN/1N8wsHCLvEml8rE1hsC2yxvmTqE4sNcqwNPo4TX6Rr4jP/H6dvTQr
vKaQ29227+oTC9Ib0TpPkJVrd5DLMJSc1TnRYDqpvRr5aurkmwJT2xAmylwFFdAn5Kz2Sto2+yFz
IdPgdc/CgVLRxeCcjdGniVnO+BH2uvPLB8O1tQ10oKH+lGVgke9XBA+5U/wUuILT+OaVxfPpBSI7
xaroSI6015kzMgmsm/FgHNJ8OIK7rwZ84XE2Pvt0OyQfs/LSSJ9E/pGU20GBsvNejV+rYW1BNwKy
4VEkebFW+1EVejEz3RKI/NzCf0c3JNE9WQKVbNjDiOrh6b0xZ/RmYSFNIT2V/5X3xMWMk9fOd2rh
SzRzJWhTN+FBBvGDweKNxhAKpoWTsWNvPChJ6Q+q5QLtBrDDc681XttTp6m383zDoHjQNVtq3DDt
V5qZTi7tu5q5mWk7eRV0dM0I2CU2ZX4/h5OzoDei+r1uD515VPqHKpcd1pYuQU9ZAsBBnt+6cXCn
rPPj0vABnfUrCZNlg+mVivraxq91s5dAEC4tUZTlzPWzYb7QGETYyVo2f8rkh5pR18xulMJak/4t
jJlPyFsBkPyob9WEBHmseibGJExIxGPk1NFDjCxVKKi3cMNkcpj1ok6Zp6eYJKKQ5lIhkUlHLJ8M
nqFWPwdVW5mDjslLfQiuHxLB0eTBOQ30nVTcz/bIsuhBqW9BqPtAEcRet7LcsmsHkXvPlWEkgw6y
j0MRRu4Q3pvjkRQHkE/VVulIiAOvm7uU3Z/7bV5lQCtNJlk67BlvcwAUoQHF0wWgRe+1l9kHLDAQ
Kp8Jngq+HKxVzBgAJ0BA8QS6NpICfeyho4Mx9bXh6aAuvNMw1eyGH8n2H0/1IZ86c+a8KkCFM5Ok
MkwDaOLaJvjdKkHmejEe+4qWTo2ls3fQNEppHJbFEXw/CchrIglOyAkze+2IcG9EP1hxGQ4wMd1N
k2MhcCicflOt+p3uy5kvf4avzXHaCb+baGncA2HqiVl3y+bp9/Z9h4c39iFq6IYbUC++6O6/GD3m
vhb3GBRDnOtaAYNaG/qGOqCtJYBxivaSrzNMhtqGsQkTA1T4RjjlhyXBBm0NmAgdoDgdIDsfRTsp
uAA8F+xIShnscQgpaDXf2OBWnScQPDd3cSFUiFncxZWzwqcHZkgjDbMK6sE8ojsJrgIaRAcLt2sZ
/BSWK0QL4+JNvceoDUWaftSk+GhhxFlBJ1yea7wgk6fXljt1r4oM3NKzar8bDHocuX0cKtx2I3mu
ZrRYr3u3y7/HBDUNhipAXsDdlBBqYSO0YZQDNF+dcZGXl1p3obAsmufrli4mgrbyZYq7HHM2jmVK
wvY41msUPqBb4NON/Si9qzpKNcWv/E3UrFh+/O+f9ssidztAJYNx754i4pbbBZvqkUHyGqi6alkB
UJOoAyUwdwofzxzbgOHdEvzoCoLuUtpWTaB/kCdIPd/ENzUyXqcIV2HrU4dQcB6ISAj+5p7+Z7E8
0YhdNNSmMbZ3cGfVtcAGBkJiJ7sDHYE3fsqDhycDQ29C9oPLj/6XXe45jnU1BqEz7PbVsMnxWihm
eMwNwekRnNOTJMDZ3qZMSmhawIpldZtRBYlSDEQ3hHFkocMTfcbFyZ+ZAkeUUtQYSjvoMOCEBthW
oVWFfkXstzvT1XWne4jRBHbnv2xPlCRefkG+dpNL3OyuzpBjwHiNKzL0z6oIsiX6XMtGn60uzboq
LhQc0rE1PS3azhIJynEluOuXnerXMpY9PrMCJ5eHbYbPBcl44C/W8jpzsZfgPHhANVJ4Bv8mM/uy
x/kWNQQxH8mwKu3OgC5dBfylc5M0nubGvuQ3Qf/ZvIKaBWjag+5qP2UBr4VoUzlHI6mDanRj1B5L
DIGM+noosvUY31/fVMHRUDkyIyPvlAYaxng6Zt2fsgZ1rPWfWeDKPWmjA5OdYBlJou9rvduQdvNn
FrjnjxhTDII2HG+mv8j9rQ72m+sGftdZO0VE/zkJvJjMPMg9atIN+tMn0eDcmx0Jgwtb6tXr0s8e
qGMF2X3+l1KtItEDIDgGJ9Du2alnc0SoCfZmFJOM1UJ3s3Tiw226gxiJi8zNByZfaPRSD+rsWT0N
TZ4ZBQcvtAUYjIJkLFznQQSRmbj2Zh/tCKGenmiF3L1W4OetYnniEqq5Y7kGwsExpX+OUEIK8vUJ
ucs8mnjIhnRxwPHbiMlxVc29yhS0pEUr4a6sLlWFPuc461pfrBjgX1Szt1H3Z1Z4suJStQH5a2Al
nuLdUKw0td2po+BSiZ5+XvplBHgsL7WxQee7+BG5xd28s7zkHnP4DnD1jhI5UuKJQnTBM3mSGTg7
dzRmCd7+kzuyN0ONaCNLD5bizzgZYOf1BPdacMw1znPkhaLOpMcxJ9sJQdVJ1CiQVuNN7oqCdMHR
OLF8nq0sBhqONSHOH1YFCPBG0kDYNX9eX5DIyPL3MyMK5Fv7aIQRs6kcVv8VSqqjzNEfukONe+4L
shwMWhDITka/sncw/UHS1CvXiuq0frQu3eiNOBj5IAhJRbAZQcymcc6isvPeBJ4MzkLZJ9k7VVVA
Jz/zUHD8RTvJuYvCGspBNqXmKLVAmWL6JFHUTWUK+i8iK5y/IFQ1KglAlmOZk10e7VJT3tW5INn+
Xdnq++vFd3mWTtWQLHGTCb7hJCcrSX3LE1SZYuqrys94fM5sFEzMJxWt/AagAueWIldzjcTRPqaQ
rGy9W+kVhAqS9z6tBN7sb0ph//HMfD9ISYtyGk04GqnyFkGzbEU2KWTNWkfezr6NqrvoDC0f70oK
x7eBiCqxSNeXwM5+LtNHGqduJte+Xb1p445UorFyUZLKw9tAXFCnZY35wqUfhGpHGYzr2J1dAE9O
lQ5X1FQQWuTSjaiqUzoxWKw+rRWJcT9DH/90Qs2tDws7nmhLhV+Rcz36UEnZUOOQGTeq7eCBlU91
KlAD7/UM/GtL40L0WojeKJ1zRBRirESfYNRm0qawKwdIHy+Ps0AfQGos547Wpz5L7BVt3koN2he9
5NK2cwsLqNRI1EUR3Gadc00JiICGgeBYQcWirSHb+dEJaU0E8Tqvdmymcx0PFmygE9H5Q35qtUu+
/cgUB9QTbv0mJhb7/booiipDjEjRoe6DYcfvr8pgD5aaFxRDoqRx4n7TY+7BUj+B1QkGTKRVGHC7
/oz9vsjvBrnP2oxTo00SnC/o7G9scCnbogn/CxfkuwnuW+nKBMW+DCbMY/xD88f1IrWWbcwtKuNO
7ImOxoXr8d0e954oFoX4EYO9xlc7FzomOW7kUnZvn+bZrdHwFtMSXphc/26Ue15KwNyUHGOpR5bT
G1l6pfm4q1MAM2SMLAzMZ/G6kN4r2jsxa1zALdwYhPASWBXaPnOMARel2idlCHZ8JKAgCetu8VA5
U5m4JtiWrn/0C13zb7+WT0XLplTnaQJ3bbKpN9NN6C+fZHb7Qyauay2B3fcX4LstLint+tIarHpo
kNB1fruBKDoY87Zspa/AMq/8F+3s333Dd4NLbeMsMusKE7ONuTQf81ryKml0coRlSpiurm+i4Kry
TOVsqM2y0Jfhcih+R3rklOgh5qAyCRsMfsu+1onoEYSfjXtqisiIYkbb5WTLQX+feMDi3ing48Us
uCiI/j34+76LnCeaKSN2XcP72frPvgSjIf0lhdqqMDKBB1puxrXzwXmg3qZlU1m4OZKGCr5q+i00
hiabOEaEEkB8YGW6pRhOvP71fqfZNL6vj/NKqQEKJkVpYFbex1l8A8C8P4U2JIxURx92BRhvMkNf
GwkTnJsLFY7vljn/1CV6LWU9Fqytmnd4KCDgrMxDVxKwnHkFBILyYt6Ft+ZWH0Gbnv28vnCBwz/N
B5zdDj2EMAoEGJBQ5K9zLbt5K5pOETl8PmnGJD9pJyh+QTm3RwWvcYcSXPDzaiEiVC3f9oQ9IMGi
+ARaIVaGiXFs6VI0Ci3QxIXb1sH4pe3Et4vHZ/fCKEzg1/j8ubGiJmEQhoQP7TeNukOhEk60Mtcg
IcBM3Nr0+kFwdAQuh8+h9WSkja3j/rMKqBWj9Igee7JBPYuuACV151qQNF3AIX07q3wqPSRqy+Ia
G9sHcreSHFADrE0fxOvAIoEkZCUMM0VL5NwOJJTGWGlwPCu/Az9e5Cr6vVn55TFDy8CN3SlQARE5
ZooLQbT0ThfkogKvx6fbalJYfX16xjWM4U+HMtHdrrJuOluI/17KvVf8Hp9dd6gA2+2S9s4sBdwI
V0NNAIfN3apMPMJkDD1hhjGejyBPuO4CficL/e77eAnVIa9IrEaI5ZWu9kyATbLC2jQMWmPDTo4O
bByDgkKb00CNUCFgZUjdvoo9moZAN0deZyiQRh+DxIT84tyKZulEl5kLpQCP6qMQo57HQWlXVq4E
4yDYgFOee2Xv+TQ966kBFK89Q/sTddbwoVaMe2WwtoxlHvSo53VcSQgS08HazFURbdqwYD9sg4FA
tdIkJ7Vb8K5Y0S4GCeYMvR81id3Wvlep9MoqKJZghClyxgXeWdVFcmQFKUDUZKmvPYwNTSNhNkP+
ZVf0vVHUlULvGvMOWJskYe5kgavjZTSf7eyFTTsMtHqmDa0vxDAsXGNKNqPvdDgaQ+hE8Wo00Bv9
x1LF348HXyXQ9H6ieRqTI2oVGP2NXKOX3etHUPDo82UBQHKque/hyXrjY4AcaWqGvio9dZW+itIn
g+6jTHThBGEhXxmgQFRi4CQnRyYBxhw7Sv4aiSS7BN7rNHhw9riqE6NskhATphlEfIqNyt5aKXd6
I4fKneSOqUhYU+CvdM5dRkaO67sET2bZQzipha+0ts3A3KaVveufTBR98hWAQQclVCzhm9Eb+6Vb
JYHkzqtqM93/F9UGwePK5/eg7oO8UY+yJ1n1HvFzD4TeBwU8qYh2A+lWFbh90Xdb/n723Wqm93VZ
wVxXPY3jXpk2IYR80/c8NFw1f7y+kaJvxvs3oELGAhrNh8QwV631Jo+KBwyiM2Gq8rolgSflIZ+d
2U8jC7sGKhUQyK63JUiT/8wCl9yRPtEzquH8YayjLevbbLIFu7Wc4Cuumh/iHo1qaPtmCSan21Jm
DqZQ4A6vr+JC+/lbmMNDBCNZU6CZhO9ff0w/GNBKtiMHBsZE+11808Fbryjmce27GqKoLgvylSjb
En2p5e9nB1A1mZzmSwAbTdJxYF4L0a3raxRF5TwwsC1nMxlnlJaWqLw7JB+JZ3mjO3jjYbgXD3Zd
PuXawoynYnKDl/zTCcbJbDtvjhbd2/3WtFAlVG4BfBa8JJev7pcdbufCJre6gcCOpkEcqGwDSgcX
0YkfFxBqqz/nYRKclgs0tstp+TK5HNmzjwV6kGouG7yPjV9uOtc49MEAwG5QeygA+2mwCEQRxKmm
a4A+JXPMg9N4SpB503P+yCBhUvootpROiCzhSRRBi/Zj+S5nP86YLCLRssbLqsTONBRuNpE1SZsg
tBLfAI5YtpjgE/xNRvu1IVwuHZK67DUa4vrkYF6soFEdJgGKfpu5VRyNEi9RgZiWKERJ4g3VAisp
XN38CaIVbxjLyR1By9bNsmPmgvEQ0SHk/HqkszICWAaHQ05WTQoh5WhlsvAxGz7/1e362gLOqUdF
M8ogLV1KM70XQ2p26XA64PsDUO1QBeJMadnT3/3i/xuEqub370whyjPVMgzq47hKDMSgRnSow/pA
I/N2jgzv+gIvu+Evc5yjV/UQHU+1QLaCFz9+UZvMb/NcYORvSrdfVrjSnRQWUt5LsFK/DL7koIXm
LYzUuC1ooXngRHJFcOm/yXC/TC6RyNl9kaZqhmZdhb50mB9L2fTLCKDN/sNQVoYRg2wuXBF4FUs3
XCj8BbR7ur6xi3+69h05/xUrkxLVM76jHZq3pvWwVGWvW/gbz/+1RM5flfYUIe6Fv4LMix/ulgaV
5H5Ah9DFiIJQVub6nVPI8vezDR1qSx0wRd4cwzZxMCEZNBMk5RMQOfWCrbvQkzp3xArh/I6V5WHR
L4ey9SToLrv/q/8yz94YOp3X7YtXzGsIwWrXPSxqS98XKJFosuQaVi0QfIFm1SlACWyMe4oxVUY/
OmkU+FfR3eN8izQltZqo+H40Yhi7UV2DvvUzEQSLJ6jwlZPIT2KDE7MfWs1eXNjkG+/9McKYxNIW
AFzyQQsSf2l3Vb4Q+LrcsGt2OddSlYBRNxNuQFXJK4T9XqcoK2rmmA/+0DB8VGNuptZ3rCi8YgSB
a/VrgJjAn92Rk5s4O7V5gzgC3xSJFEggn6B+4Vq3BnJ4t38PXW2NfymyuPiya8vmHE+dZ0qvlAj5
2iHaM2WvNZOjSZ+m9YNKxToFBpkk64noTiVBALKXfwhWLLLPOZ6pIFC0UrHtTdPu2zp1F6I3SNYe
NNA5lLbpYBRoFVpwiJjuhpDTqmy0l+u/QXCwT/f7bNPrtreiJMQWWGl0N6ubBl0iK3r9MyOcP1Jr
UrMSvKHHTrnTjGY1yIfciPzrRgROj4fhFzJwnQYaGUc5H1cNSLsVQ3ZyBPJdLKKmFJni3E+aZaMd
d0uqQO2tVmQ+WBzdPm4hEiqi3hV4ulMd8ez7mFVFqoziiNQFev4S3VIGLAV56+KnuWd+UzSf17dR
9BqfErUzi0rW1KMxovw767MXMXB+PLbRz6lCCNBuOjDRSVHrm+nPOH+zGgFs8eJLDA5MGZ13iFMQ
zg+xkM1GTYAQIlK6q5Vwq80f15e3OOrfrvyZheVKnq2usiEciuImJijkJ0ja3KjJeKv10INWZLfR
DmE+HaIxC64bvbynZ1Y5RyM1Q1UboPCFX2/35B0IkXUX1E/UCV/EjfCLp/PMGOdVSrqE3AOWGDap
O2idL2nr0poP8iTohYi+FhfU5BIb5nSCoSjPDyDKuJlDIRZ5+eLXvtey2LPvFdZTzKIINqzstoPQ
hqLdd0TzSwPCA91Nn0crXWs3YxzdQUFFACW7GN+fbSQX28S23XUWQPig31/PVR9U9BiZCIjlFdWJ
wNblCPHMGOdTsphorAuxUG01PC0QDQQ0Tu83m8RBMifETJ1mWa5tLBfRqOncsGReSvyISCWAtCLq
YDIToi3H5FXdL1N3PVpMA+h2QVntk2fqSoJrcQGqh+Dxa818uJNU+qCXSxOk8TFt/ERu0miVlgCL
JAFb6PsBU9EcEqB022DywQUIF+raqR/5/ypjP/shnN+xKJodk44fwrrH0gL8t9mEzSeGYx017TdJ
8S7wB4Iryoc6U2RqUWLDH2irWQE7lJveZqD5Ya7hjH50kN0SrOG7ZCvqmF58Tc7Wyfkh1WhzpR0y
ZDrEY7ICMwj3QI2WAnQcUoZRYOEcqeACn/LNswssdaUsYxJx6Qsv33ghVQaJoKc/ibOCy0WQs+Vx
DsmeDbARDqfzZH4Ylouadehmq9iFdncG6T1wWyGEDoAucMJAVD8UfVPOU2mIiEcN1DVHrY7ephps
8iXo2TH26VT9KIh1BK8YH+sovTRprZYiwZPUTVllXqiC1t4Er/qUQBwrdajyqzJEumkCf3/a/rNP
aQ8gtj+N6DS0X5ssWrHKu34xRHvIOSUDg/amvCAcsw7uz/zB5mNsh5u47gWl2OUkXPF+fJBjj32c
zjO8LcUAdQZ1Lkgh7VoqGnwXfCd+oLAb9MLUFjOtWu2k7JHSN5lMa3m8k0/cjUDE0tfrWyhaGRfg
mExJy2iBtkS208kmNBdAJU0EmYvgJJwc+9lJ0FqIhUkDjGTx6EzRfQw1juvLEJyEE9jv3EJuFlO3
BDGlbtw3+Q9MSmwK8FpVVu78mSXOaRhzPRdqC0uMTccapzqmt00m+VAnuG5IFAUqnIeopFaR22Xc
A1IOs7vMSUOebF/1DnBOnjgOFDj7ExvJ2RYaUzVEYYKP1ESSO6mJ2zR0lw5sVyq5182mN8rxRrDE
i4iKLw+scFEMRbuLJEszamj2bGRBNEMBLgmdVCIbDcRn8m2p3sSz4DiKDgvnNvSRIDSssLHKlN6A
bwQ8b1up3FMhcc6psHTFb/CozbRqGk0vkwVjOoGpUZLcuonvWi0D+edQpU4dR5+FOoIwpYshPQcm
RwsIvkAPQeExyr26mqO09jqqKfupmGS3CqHlkdvF5EaQkXP7ejK8OLNuyQiSbFDbEzin8cHMJ5Ce
Y3bX0ZjVPkC/8qjb4G0pGrJV9CaYoLwFQhkLbALMhAJaCaonqM3Izb6lqCv8HMa71oJAPSSsdDAd
otSvhuVaH2/10MIU8AMIZ4wyAZ2J+hnJChhaKNQ4Qh8CYNvMTO9ypYmfdcn+S2PhtEoH4B5GJusg
IV3VxWNjaCP47yyIlsSOynZjKzuYC/Nl5a1tCnCZa7dmV2bQ9PFr67mVIj+fWme0t3U23LY66NvU
YxGTEBxY9qaq2MYuoGqujcMa96X08gIaIwANTFsrgXgiy8DRXy1iQLHaOGDwCmJ5DMwQMBhSrktj
nL0sjJ6SVrvrjM500gnYXmJJdzQ/ghtaYoSgxBOvBede4BBVLoAc9a7QQI4JR287Rub34OjBFMIy
YZXqgZn5k5eumZDkRODrTyIJZzdcmbT/e15sjLqAHdinSX5D6+frixP4ER5lm0qtDr4YrK1utozA
ZakvbfZrhMwCmYI2KgRZ5QXGtG9ZAT9+WkV1A77QpeThyUH6y+wd66m6AT3gMkOyC28nL668P84B
+MlToDKtVF6SkUwDZ5G0UvG0dcZrCjZXU8pcSxX1BET7yj0HcdcyqEBhnScV2oP1FxhW5j0OzxrL
IxslYB/Msz1I+4KEW/C8is4rl9pKTQ0g85K6G1he1suOKgSECp4ClXsKzKwchxzVpGMcHgeJuW07
QtLsYOczSBXAtTTvpjLzakPQb7y8MrBqKxr4wg2eGqeo5M6oSqxsyPStBlmlSKTK9zfv+JcJbvPk
1BjHOcZJ0VaastUDeS0hT5XyneomPgNfqOhGXM6hvgxyW9mqfVjrDXCuqQ55vXDfd4/ZXKEivU3q
2FXNBpzIOthygXrTkn9OPrlcxy/j3OMKiRHT6DWsFqpYoFkN4q3tjls8FsF/J653+Vr8xx5PllNq
dq5HLYCByQAdPcNjIOoCNifQrbu0LANS1/51/yb6njxTjjVqeW4vzltbdcN7vK5OLHj94PU5ML0O
Owo/qOCQ8oQ5aSNDU5AtLtUzP3p7pfjyGkyeHoU6V4xKR+3GaPRcX+blx+JrX7ncf85KMK+V+I6N
yoJJAhsHUBCZoIB7GaH2dVrMZeVnT1IXQzWtrrGyPkhQ01jKWKgWY85I3DcWbSIXuMtMIqxZPpsR
p3dpUx0pGDWv79nlwPJrzzgXbVul1Brysmdtdcyz9MZmK5LHzoj5iOuWRF+H8ymTBOmZasl8k7bb
YlAmAWDHDu+vGxFdLc6P2H2iVGC5QqpTPZUUZA5Ws610oKyLGEjrp4XP97pB0ao43xGWelg2CzYS
ifwErr5MRWO4DK4bEZwDXoxz6nvDZGgAo3hXHck43tgiclqRBS66qzsjbQwL+1ZNxk0qyYB3Gn+2
U5by/d60sWmHRgoTdVKuZ4jY5PlKj2qBDxAthPMBql0VXWTCSiZpt3NJ97FoxltwY6zlF5zdfwRN
fVaNsDBhkC7sPlj5KoPf2pj+uv7RBSfLWv5+bgfqw8Wc4qPLqrxvxhdIEgcS+7hu5PKE0pc3s7j7
r4RzBTFOrKYtpc30WT7G9KGSDk0GCDgQfBhIjabUu250uem/p5j/8TkW5wm0nswQIcTKpuaHlPZ3
pNhHoeyiVr+hhShfX47Vb8agYAu+b3TcoCb8fRtb9L97dBWXKUTzRfNB4+GOLv2A+tN/0XO43OM4
s8YdDq1raAVx4SXixdBV/SA7oS//kN5QDEmdwpvWmSB4uXhKzgzyp0RRzf+dJTGraT9Mq5oYmzR8
vv7BLicsZ1a4UzKDPiZOl1pVn4CVuGF3+LieXa67yVo3pnHTzJXLTHU71cpOnyE3Z9f3aHMeplnz
qQzo2Fg8XP9Jy0Ze+6zcGSKZVOZKgY1WjeIFiKYmHZ6uW7h4Ss/WzD0lENXEWEULC4rR3xfsoFnV
HSMf2aR5tkYEV0L0GblnpFd1rWcExrQSMhXRM6nJo5C0TLBnfEm4y2tDGZdhIFtT1tkiftbad3+0
aXw5WC7LoQVvL3gz5eQV/FCpjZIJHX4NE3KiUkRcIloQ96QoWlRotQFr5RztUSraFYp/fT0iC5z3
ACt82WaqMQMAubOgfE077d9kc1/HjC8DZ4mqaUmFNcTl/LODzCype8HLeyq7Xrks/MC/blFzMAZ5
Po72BoNgTi/LENGdUYPqpGQXqiNUltjzjAqVXTCvtsIbCpZcK08CuQIreO7XNUQIrLxwNetH2QHb
V39U0DChEqpX+TGKb8YO1IGJUIPsMlbzbHc4x1OX6qh1C2QdAy6dr7iG28N/72IgymnkLTH3IKwc
XM6WzoxyvsWK7dKoZxgdAyqvlmxpwbD3bI2WogdCTsEZEy6S8zTyGFsjWzzNMliKDvX4EPsoyWCN
VuxEa+3foSfPFsh5GwZxMTm3lyBp1Lxezm6TKg+sGlruhSk4ewIvypeT57auMOONtRWS9tOot3JX
v5gd+TEb0Q+jWl2/rctpuHLO+RplajVWNeTmfKwodYn1jhLvMsHqEDt2r1sS+AW+LlnOylSR5flJ
G/Mnkqj3cRCcCpEFzvOYo6IxugBqQqr9Con5y9a862sQvDl8FbLOkzJrR1ggI3tMhiDR+3tIvlw3
Ivoky484i2KNaZzaJsEngWC5OzSZA3ZCp6bg47YEH1+0YZyrYGacG/YpIqjzd0Wnr0Nzf30tIguc
XxjylulzF+G50SAZ1N7Q/g+fG76iWFh4NruFxYQ2NfjnQSyi/OHB5a5+QSqFhjIsRF15L9vhXVQF
13dJ8MV/G8xvjV4vF2aUJFL+h7Qv7Y3cxrr+RQIkihSpr1pKqnLZ5d1ufxHc7rb2XdT269+jft6Z
rlZqrJkECBCkg4RF6vKSvPcsH0HiJQ3O/TZ7Dba6jZfj12Qg/sBYTV27mytFbOrVsKgks+SnOnsd
KlwAQPytXfJ7lNUdo41zpTYKjCJL807rP7U+P8785es1+w9Hzu9RVrs9kLUeJwEu2MF1fgOkygF2
AJb4+D/xmq062fKN/5omfw+2xPnZnmx0Q8yFzmawAeAl8DpN6Q4Wrw4ow55SjA4w0JakG3lgc4ar
RFCZRRBAMGU55LRdRH5VzvLX2YYfmbjaRspc3qu/57jKBoFRR0mew2VAL/TXICxuxThuRMbWEKt0
oHWNXlaLqlGQWkrT78aq2Uhpl1/nxu9ZrG4GAxxY21AVi1Zo7/T72W985i12kpsMla3JrPICI10K
rwiE+fjRHTWnKq6Xl3KHth43rAbmG3bhbdlX/ofX8r+nZ67oRVnEprpb+vfUm9yW7OMKSrz/xxeM
cisvrxtv67K1MU9zVegaC5rrhGCeWjS5CfDF88+vt/JGVjJX+YKbXderCQKvHmZrrtR7HBg/63gj
yV4mk/6OjDXzkZOh13NVB9Eyees5jMboQz3vqfJkQAe1Kju3yvxYvhl8+tkp/U/4KRwjsfwb4Wsx
29Uyvhewdo/L3DbnLfLi1hosH+EswfREoSbQYigqxZE/BOreVIynqPxb6NyzNVinlJrHZgY7z1Nt
Bjv+NFfFxipv7T9zlUUMPpgpoxiBRsQi9FELjqQ4DIPujWDp5lPkAtJqjc2GhOJWkK4ySwgEzcxK
xJAm4e1h3NNs+Pg6Spf/wxdHgLlKLH3Fqzxd0mMUXBcJf1DmyZFp9gC+iE15sCWFsTHaKrk0Iygo
QYJlZJF4TVMvGoLXaFPy6GIP8d/hoK3JinNNtcFYtjZm932KfqYKTHMWkpbo7usmftIH31Bqq4eV
rTD/1rXqX5lMW8P6ZZamtBywnrzOa8BdgTjN2y09i/9Qhvs9yiq3UMj5dZgc3jcZ9DLICzzJXBP6
H5Vau9OwF0CqxWifptCKNU0giUcb1vSHQue7NgLFB/IXX0eRsYTJX8KIw9UWnnYoQ69r1OgXqXpF
UB4BL9BCHfmh6YLOChvlfo5a5lU6hPEA42R2l0TfVaZYqmRwH3lrIEAVK2DuicHhTWvV2X0Dp1l2
X6cnJn/wUljaUDlDVyGJGTtsuzS6Bz6dJ71TDp07VuRK18EokpGDy4zTwjOT0NopZOuO4/CqAHiU
xjBzhKCMAVs6E+U7KA6nFRKlrkKVI9kFIXcN4y3DYoaRY/aVEzUwUiYD5PAew5q+AWgFsv592bKb
rhzhR9vYvYQFZmnV7FtTKRYoh+8pFVaXsa113VjWVdpp5k5APAa3QbRk7qL8WEeKG8dwyoTb5ddf
8HLt4ewLrlINCTg3m3yp7L4C1aNPO3D3NSeDlFbjkrmwJyd3ts3gLt5Az0ZdpZ8xkhDzjJaEAD6l
Wb418ilI57to9gzzBkSOdtwqFS5L9lWkrlJQkIxNHC4lD1pFt2kL8TcIb0TVbZluXXQvHn6/57a+
1BRGxs1qARMl+wECrbP7L/hE8IDVhTLtbWh311suJhvzW99rgiz+/6yfiP4o4ukhMLSbbMaG6/5O
w+FseqscVEyygi0pFhKU9/veaO+U+keypV5ymbtxNsrqPWSOWtagkYdXV24ulOh9WoS2SBGde5Wp
FtOvI7Gn3XWiK97Uaj4pG7vpfGHCULiLLGAFvaqqXQptbjZC3CiTGwn/4gF69gNXV5xhysikacu+
IeVrBHvpqvrZsxul0u207v/hYKuLTgzzaCNMsOZdqrrSHN06S45cr45tdprS169Twlb8rpLPhBqg
0YIBd5p1w6Ums4NJPwyltpF5tgJ2lXhoFjSRXL5wWfInI3ysdPEig/ew28JrLAH5xc5fX3WauUlC
svCrwnf2AfUtqIKmxwRm778gyVuws8vvXKEDT6RqTGNrBai8HSXVeNDgyTa4/WOxS73GVV8VbwFA
s8evv5X2S6PoL7M7G24Vh9rY1UGigE9tkmyXYgugVHJIckQhoKETPRjlBInA1I4qnFvmvldCJ09N
20SCnYa3RPr4w1SrfFpLWw1Ltwk6p1Ff9Gp0eJzYEbmZmsKqqre+fwXW2m2mG2X4oTJiJ/FsqRRe
VB1qyEEL6Q3dZWNoZ+R7EPsVknp0r9N9ohxIQh06dU463SXlaYpiO4fTdPnCzH2UuFLdy+iHqoU2
N3+m45HOvgLf99EMXd7BQhpuneLQ8MOAWn/dWB35DDIUyk0Fro8ZMHeRndLYiUW8GGK7GtSp5J7i
jgfhOCBzNdjCHocy3amw1SjSb7pxbLKTSiAOLKB72Qe+GTTeDCJtr91SDY+Ib1p6lcv3STR2qz1K
AQkDWNBP6MqUTeCkzbQXM0SUmPEx9pCsz24SFW9yNlqz0dsmEjzpXLWCsUdzl/Y3cfuc06ehKH0O
wUaaLm0V+n3sGktKw2L9eE3RWomGb6y9E83o9NQ4ZMV9FCsWNRrbGJ7w84ap9IIQoM0xsxfYMwlj
u4nNu3lqAMgD3lf0woL22H3fCmE1FGw+Fslv8Ol2J0NmAO6V0sqS+lirz8TkXlvUJfzC2bM+64As
Rj+/jsqLW/ssJlfpaqhE0iEoQYbWlasmvZ+FtKZa+v2wVQK8XEE4G2qVrFieB7Jaume5EtrVnrrR
DvBd2uKGjw3egFj4X5DqLz40zgZdpa64m1jCFsGXrvH7Y3MKYKaiNv7kEGzxwP1ni7m6KhFA5Mdq
ESqcx+wjMG7o3NwP0Xu76QJx8UQ7m9XqhpQSxgiD9ucJ7Bo3Nnor1a9Foh1q/lFCdPjrWW2lybVq
mDJjCfOlHAgh6x3o5V7hF9bs4iPa21TQi0fa76mtLUfnYeDMWARG4756qSBgXyTf2Kbe9cWD5myU
1c2IC21ECRW08mq+adQfLTgDRWKZ/bsW7GQ32wQHN8ztrFxNYDW51f64fJM/G351ZeKQWZB8AbpE
UF5pD9oOHhfYDDOzSs0ZIK4JcZttgP7GXl+bkHYBPE+7pVdKx7e2RMJvrSGH6Nf/7s9OCNM1lVNh
qvBpX+05o4ySqSyxuIORH9pE8dkg/saN5HyI1U4zwLsI6q6HXmf7QaCu1JNiBwVTK5q3fGouLdr5
SKutFioQ/QHKF/j/4So1r8yqsczxqQTDcWOXbQy0Bg6GUd8FbS7nU268QkccfJm8tGvOH4s6Gl1D
nVOLRcd+CI/xMAxW2UrqUzFeyzp7aNsZcl4/dHAtv/5VlxLN2ezXfZummUoWpviUcbxP2TfZ1iif
X8MW1e67rS7qL2jD+n50PthqU4KxUoMxA9G9WolGGzbKRQTuQQ8pbqElwD8Mlp6nLu/VI2TkrDq4
b4L3Cj8lxKtBFVdGW7ilJq4gnGfrJi43IPZMUb2HCxqex6VfTMxjIFF/vUIXj7XzX73ay/mQ66XG
8d0W4oRi8Sv+ffFPyfejh/rKtpnRRYQI0ynTVGHoJqfrI1tJWFfIEo0G2IIbgx5aeg/7LuJ2oMVX
BzbnjqSVreSOIHB1hZr4mOW4YkUWpBPtABw4tYj2DRTqsgCPThN1tq4kkKzndh1/RMp8M9f3mvnj
63W6HN6/f/Xy78/qzOrczWZXQ2115JDURcLtzAn21ikEwLdUSi6m1/MVWiUgpiWDNmhYIeBeClw0
wkOhuUUPGv+IIknpdIadz5uQ9oslv/NhV6lC7wIzmwimOE83PZwmMzCutFvoIs8JuMOjxZQnCemI
dtgREfox9JKDA4XOZ1F1L18v9vKS+OtO+vdir+WMhd7BNqTL1ZMwb3NIESvZxz8bYN2aUYZQUh1T
LWAqHQrUEXFQfj3E5Y1FgQUVXDAq6Go524qW0TRhDG5qcHocAy9mYwrjruZaiR5jc7ZSrXAL6GC0
8y0wGJ88iq1ZjzaKRMswf1nL3z9jvZZ4bKVjl2ItSziHTtmPjnTWHKvWINi+rFqnJbWTTYnz9ewv
bpezUVcLPM+5brYSo5pDYZt5a5fZjRqBUzh9+3qgi6FyNtAq6bJCCE5DDDS0ulsavZttIeL5chh/
tYKrDCmDnFaVieqt1Nmpj8vPmJTlTdgLqGQCxgKNyF1QztDYqPDYH3RpNVEtrVK0z1ME2alkKqAD
0s94FGshEizv/EJjt20BAaA2c/tGINNmrY3qqCXK514KvNEOMUktmXQHQVRnpKU7stpitPFTzE8M
j1J7Mw2cLrx5zDNYECTprTKYrm72u67Vr5UQ+p0FilHdqFmURK4wPtK6+dakUJ3XTMjYjXtqcoiA
PJkQXgPZ0Wh0h8Z4wo73TGuuhYQpMJdHqvBjF6KxCM5ll0CsLAEQBZyUXVdBRD1t++G6amJfE7d9
KFGWJzYzblT9pWagqijCIWW7+zsfHE5ClIOWS9ZqDUFOzJkYqXoyUF2H7LYdbJVVL++Y3yOsLmfT
kJqRHMH0hxOUnYMHTR7zZnDb3uvDzqIlVPFa7+tJXbyn0N9DrnJFA/C7vnQ4Tqp80sEAbjRymoOH
rOJ2nmcbK/gL2vPXgP73aGtwbtTFGQHHAxPUG09PEttA3cWAU2PDbCy4RZudpvd7jZAdmnXg51y1
4UOUfIdmhVUwHNrVbE1hZVGh2m2TWkV/DblpVDWuNP15hha/VRPcWeJvTH+OkFgNqT5mrfnRjQU6
7eK6SKsrhSdeAIMAzSwcGKrtv17Py1v29wxX6aeMZQvHRNz7svQNLvRWlO2MPvQq7U4i+g11y8ji
V9R9taSrNNToNBpSlExxixqdxb4s/Wn8qOD54sRHLPCvc3sHRGxhV3Kj43nxfYsD5l87Yq0fwcyw
V0iJsYGgdQYFQJ7SG1vD0vpkV4JjPkxvmoxsRX3X8+EhYdFGPF0MXmGgGE65Bqen1YWOFTDR1dsJ
6iJZDzdz8zjlhaWSuxTaOzrb2CkX8/3ZYMvBc3YPk1k/NWUx4JmRyh3VXiqV2V/HzvJ/+MunPBth
me7ZCKJAKakYG0CWotyWwYHouOJkn81cbQx0UWGHnY20SjSKZNDeFPV84rJ4HEiwywht7oQSwZek
whXTwKe1gpxRq56LBxqMV0mTlJZQdWHFUctdqHl1dtbqFHIIXHELWfuq3MIeXaponP/KVW4iMMQo
zXwEXxbYjzm/gy1tGW9Jgl4O4t9rsSaqxuhwjP0I3Hh2FF61WxBBuqeCFftfcWculdXO5rQmqWoD
HAzaEO/vCqIPev5eRgCK6VcdUOU0gL9P85nBw9OKzdQyw2DrZniJzH0++ipZqKksMnPG6Gws7Cy8
DbmloUZ7UmMIsTfQr6Lwxqg3Va039ilf3WOgAGOYY4zALqAFELrBssy2YovOJkjednGT7zU3cYer
xN1qGV6+DJ993mVbn20qHOZKpHJsW+DcvaG14Pu6KErzhSD1GqNzse3TdvEMOBtylZZIyFByrsh8
MqLc68rrtPmODqyc9BfY3KL4Nwh7niDfPumtx1AoT4LiQwYVtzjJ7kI2ewSfomKysbLBLN2vk8zW
j1ulsdaQkwKdd7y66wmqJmhpQJctNwabjcsZTJwW8lpfD7mROddlrXhueSI4Pr9eO4zOsHbbDOyt
bbVKaDJrCek0bOKl0rrI7sH+6+a/q7NefiSffd5VWgoGWUr4Ts4nBQ9xLj6z5rHsb4PxTdJ3tPus
ZvwxDvMh0EenLAfLpD8MtmU2uZEa1zWvgal11nOcfIpo4Z/zXOOGHGxJW2wNsrrLjENQDQlvQeGX
zM8D9PrM0p+ksXEaLev1xbG35sxq89TjYo003/ZoMZTfq0F/mrBHagii1epb1D7phdzYBRshKVYZ
CT7kiikyhCRADFDj2anBpnfbkkv/Oi2TCoNSphtrvRVNa9AErPkE3Ke+qy3ppZ7ctXsVHmp/r/jP
xO/BVlmuV0kxRh0G64VXjuzanHpLEm1j1S6HvmlyE901Q3B9dUMZBjrVgDtNJ4XvG1NzNL17I9pT
Xf8o+2anmj00pZXdJLWPJhXfklnzu7yz5MD9v5FRzn7Haru3NYnEqJPplMI+qmmujHGLyH3hLqZr
pop+hsBM1fXXS0TYUjUc6lMO0EVdBTuqFLtQhVnbvFUqvnRE/THW6uN1NYthFT/Wp4TK205qMLv4
TAfTSiuGRioYYFrvFRE9ioJhjYnfdnyvztHd/7ymf/yKJRucHZSjYvCkhtrYSTDcB4tXFAI3btCX
wuePIVZnD8qv2oybTn2SzQ4dW/6qOSkESj8E+peNMxyRsDd98H4xfFb78I9BVzGb1cOY1ENZn5o4
CG0jNUpHTAmcFDsYx8JxsKoUOxLKrh5LayCqqw4cPN/H6K0m7gBNTfjHZbw/TMmuzcpdOv1MyUuQ
+QO8SmmQWAO/C+rXmD7N/XOrBnh48Q8Rn4j4DDn3qBr876H/x3RWoV/QsB8jeC2cjDn2Z7xna74l
qH4h7/8xxOqAm4jO1GD5TAU1wGzeD6zxB/HPwm1tNAl3cSULYwxiaKpjFLqtbLVFLuT482nQ1WW3
JryP2wwjRPj9iQIxjq1u6MZCrV0kIadFSGggSbBIdaOMeFpXOUb2N8hGf0xklR/obAAYFvU1fCCk
3enULnt+JWW7M8et6unWmq2SwKz1BRXLp4fenTNG35nSb8TvJauJP2azSgJaWE3jMEHjY9TvtQ7e
Z92r2jexZQBlyhrDRWPGkaicdBN0wwvhRYB+1OmHxoyjOecbd49L5ZM/fs0qO9ShITvEdw3IJNz/
0AeEv9K8K9TWKmPqTF23z3BHDlG9bObQM6TH88aXYKegZQFJxMSh6bhT4g384SVfyT9+1mqXwz0i
C9UC32GwCUjHN+l7dtvoR9Vd8mVsG9QlKHqqe/E67FMAMuqtr7RcgL7ImuseAqPGPOtQp4J76IAj
Vre74+CJ/YTEhsfxYt21RVrZ+hTrfkHclXOlgSwDTKnW+k1g9XtU6HbcFafysXOFNZzywFKPjSf/
4WzXPo1h/nvo8mZ5Hsqd6S3Qmsr2B2srv25ssrVlI4110bXLx+0j1dMMKAum7tdn+dZJuwboZXkK
f8El9+kn46CcwisgAiFuVnEHZDRX9cEc3oAgbk1qlaQGpsdFnmJEYhr+QB4GWJ9uTOpyuqUoBAuq
GnTNPxjysB24QIAwOFrb+ivbtSCtQ5NSz5zsXViFq+zzF4AzNsZdcsBf98LvcVcHSS/hCRHoGFc9
DO9QTgzvKVxNEifFI90Kr9V9M0FGLXOzcdNUaWvKq3dKpIzMIMvQ6O64YZvbFFiNSjobM7zwVkG6
+T3D1cer03Rk6bKydWS3z4vmZQRH9Dp0F6NpKG3ffj3e5cv17+HWp0wU6H1VKLAiNnK7EtdGj/2u
Qr3e2FSy3fp2q9OGDwmbgi5cEunoEDhoG4NfEfDvqNUgfo4LzzB/AW1XL3dbFNStj7c6W6aYxKNS
YGwlkHcwZ9/DQfLabOT+69X8D4nz93KuDosM8NfS0PD14rg7NjnaaeFst5na7SKjRsuXWUrwMaMD
mIg7PX6q4sqFkiuKjLF5b2ohMLE92nv8b6hU/RFUq2tkOczd0LSYfgCXXjW6V6qt2u2lBQYpB5A9
bhCNqas4imNoJaZ1ogPQsVcmYg3dgYl6Y/tfKE/o54OsIqiLW6h+l7xCg6U/6n7v617kd5vk1K25
rIJlbljeJnqFJJP6jMXX3cyh67/Vnvr1bl3nsvPZrGJFL0Ue4K8KnLjZU+NPLfwc435XhTflDEsz
me1Ej+7sCKgtLe1K/wnpIZtFpS3R5Q6yF1ULDjG9guGqC2nmHEKWM3uMOyBhWi+AX5gW+7L9nHjn
RonH611g3Nbo9TdmtHVmX8pZ5zNZhVdP44gGnYkk8qzaaHwdxC2MMXdyn58UZ8tZYiMIfnEozx7H
RoXjDXbq/JZ63b71OjCU6U71txQlN4Lglyzj2TBxnKTwj6rrU5o/hKG5H9BEZ2yrk3UJCHUe0r9a
ImfDRHqEFzAx1ds4f2Fp6AhOHCaFzwCBnQrqi6q75yF1izJ3aNtcFQX+TmLwidDnCzhqxqm+b7TK
LoPBm1gAaw3Au+PcGoAFpWnpwJKyHFOUkrcIFZe6NX/89NWBqIYQj+hnozrxDMD93NCeKW1dylvY
YgLfANHRd6OGGV+A8M4b3M0TSHEH+rDR+tz6UKsDE2AEWg86PhRN0JMy/ZYezWiLIXcxsZ+F+NrV
a9A7LpJJVKf6c7wlB3ro98aBgj4OWfsjHMXD3gI6wo3eNu/iF+rpfyzzKulpo67nMkfSW0jrmtV6
kRN6E5xYo7utsX69kr9ISb9W4SwaSSnUiWiFftLCdzUv3SLN3+sA0G8gSC3TuC7N6pjctkBxmkgu
neFwUtpTfRXrb5MGbabwtsWDLKyPknpBWzykvXB0ICIhySXfhyR8CPTj3BWWCQH7tofxPAgGtSIa
K1Kp3cneUWTbgW4wlC6tH8eihX1O/YucCY0IM9VOap4+GGrnbNkvbH7fVTKeIawcJzWScbKP/RR+
mZaELXNqDT/TJ26Xe8MHHcTPxaHw+OPGpeHSA+88tlbpM5g7kOlqpE/iCW/wauQ001behGXAYjWw
9X843hr6YcQ6sEcM8q4Z/D9JnB84xZ25Z8/Agdq6su9hEKRwKAV/6GVNAedOQJ7N3Y1ZL/vyi1hb
S7eJWaRRrWFHdQ49zI+ZE+zBOrW5p9sN0BlAnW5dArc+Mlm9HsIyqZMyx8GeN899Cx/I4ClpoQGh
+SIE9yWbbUr4DbSbd9Ci1HQdnB10/h1dZtyKIuHkamZ/vQriEuDyfHuvgRvtmLRZooz8NsiSwsri
aJcXhjvp4kEYyUGbKwvcHjFGN6DoPJTtO23mF1OdrC6cLcEzR1V7IPzT3EXJGNzk9qbvABIVxzgN
raqebmYaopmZXI3aYOtUsXuh32flQuFBe4yUAGc1OyUZnLKHqW9DQdtJARa7H0O3MPpHQH+Ok3bV
zbHb9K9C5vYckBOPYSVVtztJDaeF0TvwHvYY40WUNBbJYyC+ATAHeUuWnVUW1Q0kgKwwPOVh7Mxd
5UWydXLaHuUMqhSkFMakv9cDOLhUlWuWi/3JZ8CpFWeqU6JnMeuFrSX5y5wpO66btpjIcfEsgA+W
pxVvDW+casJ1s8yeJ5LYFf45qzQr6rTHbgLGmmA9ghL87MDORemEhm6hGbSro8CGaIRbxobdwZ7K
SLIHCjfv+KjdVz1/a9h0iMj3EqKhzSitoUakzmhAMFSe1U8tSXZ9+aOPUYYa+D5pin1DYeVgzDcJ
Aofm46EPh58CYDiSm/ugaxxTrW7G3vCCQn+oR2DuEIZw9u5UL9QVeyigVaWl3kTDnyKWNo+A/l4K
Xnpfu2A0uT1XLC1rrcyU32GHvYsrnoN//9aOrR9yAJuEMb62ZPqZdLOj9r0VpGC0mQDqwty4Rau3
gs1D9kZgM1pSYpkZpAmCxqamg8V8aPXEq/sZjgBJ+FODF5yO8YcQaNQ6xTO76TxOyENYh04Mc60w
51aQZU8FI29ROO5akt4kg+IQRV4FsDNt48VScfYlSmOwALDGaboRBbkS7ficxcUNAQdz1HMgu4Ei
y/Iyt+rJUYfrnHWepKmbYBWH5whSZ1Q9iAq1e+DTomdl+GRptw9IeKvlcDOOuh/h1NoF+ywH5rLk
nVbpPdoKHpDDezprB7OY7tBy+B6h+cvzFGfIPGJAVEbAoZ95fYyB6xki+s6bBCDuxXayAMwyCJ/G
DjGmWQT35nworYLIj0oxXSUYbY0bfp71NxrOxYi/Tom0Y/YzgS9mm+86gRnVReiU0rw2a3SK4ExO
lOVOT45my224xFnQfge0XXNm8dBo054Z4XOXPDRmcK2ilSEnZkfA/7cwETCUHyMK2VF45C1Mh3Pu
pvBmseB+8pjz4Ymk0jbFDV9qtgwNMTK/hXSiniqygzJwO5TMqZI0BY0QiEzGr/IkvTOS2JNxepul
xF+SBtHBGsrDqyCt7KpF1cHkR3WK9jIsniuedTihSycvUfKN3RjgR6OtnUkZrWR8mofUL3vsMZPg
j+VBRWcuyPsjbPeuxiKzuQohWj2+qrLOBcjBbsNgl8wCmKUeXEQgrvXpLdAfJlm4lO07Q7VloVg5
vkE0DYdC9YeoOpKQ3Kjl6Mex4uo1sSR7gae2I8p3wRSnQNaGnaEdFOZOJvmOmeVtwSSwqQ/6iOOE
3VSBusvn50EAdy2zvSLB8NRqjxbPYXlXy8+aUivJnAIvp2SYDrMinT4P7QBSNYE2O3XQ213/baDE
zxa5/oQ/oUF4g4Xxtb7zQoO4sgWDLYEdTFgBZFLYHMTNvlKNQ6+fxn6yGXBcIxDCHQO0CPnYSD3W
4kmHSM/nwJv5mFmG+R1l7t2gHDrxWcJlDTFvJVW5V5O3sZS2RgQumcJu0gemHiGe6HWJZqtV5ddp
tmva19j4mPrIimnvJNodVV/YVHxQ+kwQ/rKAEP71oDwG+QmtVl8dgcyUbhY8E67EmLZ518m9jmxT
Qzs1OdbdS9OqRy2M/ZZpjuxuovoBVQwvDIWN+uJ9rFwpaoFrXe+YTe+3evNcRzM0LMCDH6Niz4Tq
Gbr8JnQVhUGqdVaqoA8ONyGwbqjmJ8HtJIg9p8ohp6dQ7a6nZp/H0xsntQ978jvCM59kTyQGirqo
PmWgfpBZ7BuUUy3w3nZ9V/iDnPateDXjax3VVJCuvUJBOJfqh9pHh7i7JgG9ymPympTfTWY60Df8
GJXsYdZUr2S9P4XRno9+BfaJNFJ3jEIrAsLapInFOhwOxq5FTNH2rvrB4qsAibOeryUVj5J1TgLd
FYhl2Qz2O02cBgBstS+z9jqUMBrId1MzX0WmfiuS1or1+ZE3UQEHdrRZak+pwtd6kMD7t/cTSrS1
EdzQkNwVYeIRwPpI2rkxmj580SAQw04x0RJl3b1Bw32ddY5B/SkTu3Fu/Ngw/ToxgdWoXCWdHTEE
VtBQR2kCL1Nyi8Aoz8ze8B6zOPPN6TCmbySr4aih41YBP7tWf4sUmJrOxc6otF1C+2+BMR0KOvqo
WEHNsrFaE/2NqjnIapcAWJpnhqe2410C3vEA9WcG+JQiAqso62sYP9xkaOCiVOrG87iPYrnn9U3E
j5JAHgK21wSZmCaalYfVT3iE7eI2dGdcQ6MaaqAxdwcZo5QLVBYfIeI3eKHC3YhLL5yGmxQFJRix
Wk2oH6IgBoftIUMOVimmko72IugRCTwTjqQPnREU61HR7BzlkT4ad3nHrgtoVTflq9opdo5dziq6
y/GOG1xoj9sx6e0lUEdldHt82KqJ3KURVk3X2LM7We1jFvtxKq55nd0mzTt89OxmkFcJKi9Q58SZ
HwPFhcQRqtZU4AnfR14VP7QhsSXw4mWC0lvWuimchQjF9wCovzCDq1YgS5UQBpvbh76ql7uJo08m
eOqxXDaMX88JNOugzJoBSDLfh3DGMvBJJnRg8llzGUWzHE0yrX6hnT/gwqjLeEd13GOhRqq/zWz8
KMv6WXSAuQE5qpEZGb2xcT+6H0ooGLLnJPpoJvhIsvkxVJfee8YfdEQVZwx2eoHVRiD+hKkVF8p1
K1Mn69vnFvcDeEUcBg3/QTqVh7itgRMqYXlKEI7Q8OWqP6t7A/wtSGtYjQqJ2dEV3YtS/TB+sZdu
IDlv5VFxJ5v+LqlbNxIvcU3uRBxeyULzszFz4pKiBShO4fAaw/amJInVxbql4EY+zCbEAB5UBbfL
aK7xtizsQeLM7j6hxeeWijxxtbDTUbE6NfKl0NxJevE0ukUXOkEGzlk4Ar+uP5uZsDMzguIymk1J
gSv3FD6QuXahkmjnIbnlLP/WpeO+rgxviRGWZ05HNLsP56OWPUsN4EJg4oei8rKavDT1e69FV7kB
cn7+mRr4DqyEJxiH3AG19Qk4p+5KN5G2JbVMhVsVsDPC/H+kXddy7TiS/CJGkAAdXmmPkXTkpasX
hq5peu/59ZvU7LaOIM7BbE+/dIcUrSJcoVCVlYmscOm3Gjl1kWwHtHQKZMKpuniL9N7NzzT8U/Sa
FUzYCtOEABs0b1gbljyktel0Weg0ybIvcIFefqNs5e3Pnqc8Y3SXDHk6JEjt9sy0ZqUs7aV7MmLp
Xq6D3qr7l8vmtgRPvryI1oTPWRIC6Y6gztM1y5uCsUBWvBQzo2WVj+i1GWS7jJ4bDTwErZ8h9Lps
fDuZZDBdMajG0DbE2a6bhFAJtsHI0C0LuOf3/fDnso0tyDcG+GmEyzWgL0HDUZOMW9mfbTT7EhvE
eK453iGbZCO+sorCDSxixWijvhPlNbdX89M4l2yoinCiKhuRyOqvOrTc1giLSoOCm/1gqqLn7Rav
zvlQeXIisJN1I+Bw9GTWeIFlA1i11w4itha3tPsUT5KFSFY8/F49ZEAXG3yBJlCwo6JbiGYh1NW4
afwulZpd6lA6ydbXIRUpRW+nlP+eE57MCC1GutTPOcBQBc5339pSdZ01flYOvom+VLmOfBb8yNlD
M2ggGNkH7BcyWDdpfBi1xO2An8piRIq0qQVk7aIP4xIWRKmirCoLlKeN9zC+CxGpmihEaDko5eTI
bcEa1pF/dNw/J4NL61Yz7YdqwWRUGsJBdbQkJCBo86dAhdUY95fPwuZ5UzVDM9b2PcYngfqB6MXU
9tUJqCOTgnTFAEHMIljfzUzTmRFuFlO1kUOZRMbtonROy3axUgrcxnpiv+WyzixwcyZFeNurCXJZ
Gu7oXNesGV3JsfmqB9JO72K/mTL/8sRt7owzi+uYz5wkIpyoDasYqxQAJlM8NiSKHeSGrGoI3HFC
EqapgOjPiQjvue2ezyxz7nme8cerFpnShXZumOd+EENEXlnwbD4tqebkEXUMCtaaHJGDhJTP5YFv
7ximMKoSIoM95uvAiwJlGSZrSMag+JEhEuyRvJoKITZqe0k/7XBOOuomqqEpvjrp0ylV70oZkznG
FpqSNWQA2FOCTMWi+9WQ6TZKkrsyiZ9BhIbYriEe8LoOSoiFkzN4c+hm/3dzsG6Os8UPswnwxjir
TiEe/mpiACz1Eo+6d9nK9rH5vxmgMseWS4ciqPQZ9R0yaDZesm0wCixs3kXqpwUO1a4F6K2Rm7Q6
MfNJyrpjLh16tfBY7xf/oNkb+cBPU5wPQFarlOYCg0njGUDS63IeBBtTNF2cD5DNqZsGLapOAwM6
f8bzUXibbh/6z0Gsn3C27kGXNMHQYhDyId6R3kFnWBEBEWfRlwWEDaq1OJGNn6xkiiZE7/BOfOkt
3O2Qv2vLfSg7oI7Qfog4yNYK1Hfv9/lZnEdoOrUH2Ydanfos8psxQXIR9T9zbgsnmbN/dGN8GuPK
YYSQWS8TgghNm70GSbTZBJqkWwT+9d+4uU87nJ9BorZq8LpcsQazi6D9WF6HV/V+8Pufoor2ZZdG
PySSz5aVDU2LnANcWlzfKGTYI6EBlmrBgERGOJ+RLVNjKBH2jlaUSEJFuyR7SRp9d9lnbDEYn58z
vjpfRSRJiByUJ/MtjkZoMCPrgbx9bUKTG/4QxWG37x8MEUpz8/BpDK8BqsIv88TJo5w2CQtZeZLo
VTOVYKUTwpfW8/ttl5+Z4DZEB+DLOBO9PAFLHvQhKMt/h43havkETM9j0V31SFnR6VgGaBdooNQm
CbzlJpKQnH0BdyUhzzPKpjmZt7UL5KeruqtsC3NbrwZcn1jRnSQIPzf3zJlBbs8MRj3FvaSWpxT0
XEEJilHpJuhEikSXraj8PROnrC9lWSvRlmejDnvVp1e1IYoBN13n30P5BlgcdDJGtCDlaRnAOMbq
67yueltVC0deTAvtEDtDZ+NVJI33l0+EaHTcxYOKhoJ2Doo5pKU1MHbb1H+kThWEuNulzbPxcbdP
WfWFSRPszlXTh9iIPICADO3cr6F+biO4PiIndFP/xAUgikYunz1V5m6lOJwmqIZil6iNhaDtFGYi
UZfNWOxscOscnznIKm3Nas7xSihzCCLtUCoGUxBFJYfFuUsywa4XjYe7YZgcjVqZwpeELWpFKdJR
zLm8JwzRpuB8ib6oQ5OiFHqaQmTLtFLTETICwS6R4QmX/M+W7tsE9EJFotqAJ/8MqiK4GpLhyoyy
XVndF+pt3Rs3qlSh8MGO5oA7fjg27bWh/FaVHnTct0BKWBCOtVppdBb1FvyBP9aZS0IHRZbsOkQv
jdb+mGb5eWFeQiBAn1TIRaXgrCqtMD7lbXs0832bDk5aZ3aBPlg0pqMsGB0lPQQniEL8aG68nOVP
7VIEXoWOiKB51M35dowxKgmcX0gMD6+gY8eqRfGzppfXgcECgIQn1Qbc8a7NjLuakNsafB4Q7YMI
mDEEzhowTwyE5g+Xp30rTlF1TYcsI/rlwMbzdRthXadibMrkrgAxqRk4Unao4l9x/9dlM1u7VUVf
nozGPCajsPDVTIdssxFCyf1U5SEucqgPx49t9GLq1UsXAhg9ZKLAcLNt7fNmUPkIgsiVMvVopwJG
qNtDely2ehBS4mpwJL/xUVa2inEvyiRtA8DOjiU30EkH+6DWqsYtOiMOE0LP2o4c+Xb2dE+s8Cw4
MnxgUXR9GeUdfMCCzuV22Q35jbSI0NebR18njBoUCUDzY57PHM2QmaQyy9G8jeMcsfJ9h0TL5c2h
bY7jzAS3CSstTesWYIvTAlnaQUOwQCed2jUzntMYp7AEeT6FgEVYgFhVfmkNcrMMYIPRDVREcijA
O2oHiTGwM0t2YcaDBc4jmy7qUa76R5VO+968Q8X3WINz1VqIR1piKzGYvDo5nx2AgJGOz7NjVIw9
ngq6beK5mkGZWw3hQ5bmLQ8MewBOuYnArZagYxS5e2l6lxMN3F8ooOPHDQBbtPBzIEYGtUitymS/
QG1l93HlUOJTkMMaKGVdnrjNZiVyNnHcJaBnPUNFZMJFWqkgxPEbDR/XHOl4q6OcV8tOQkDA24OQ
LfOjJXRj5UqjXh72gutBtIDc9RBrSyaPWQOyo+qRJDnUl0NP+FzdPltno+VuCFmN2xjdfyvKVc6s
tY1euRk9UL5a9QMKzIILSTQmLrLMMhZrJB0R2xIgExg5NGRasVC7y2u4ZUZVZB0FX0aoTrhBjWBy
GnRdhsPIf5f5QZWoBaTzZRub++TcCDeWJDfmKVwwc53HThMuGyc9JA+SHe/7q2JBZ0p3DSpnkdXN
u+VsaJwvLPVk0JcphlXH9CVPs/Ae8FFeypHQn+wqthM0MM07Uey16fnPRsvrHTaK3o5FrOqwq3hr
U0V2km4ABLNkp7qbj8JmtO0lVBUiKxB0hL7x18tt6Umw1Hq17ksl9NX3VXBYd1B1/wXGsmXtCwNm
8R+O8tMqF0SjK3sMpb7HxjnohzK0Mg8AC3uxwVIAbCI4l1ORm95C3WKDgzFA1hVN5cUKpTqXm4Ug
ViAkOUjgOtcgVB0bKwV+BhRF5Mtq+CpH6UELs1MRDfY4q2iEilhgxybtvbrWdwbRDkE4u/jprYIL
pZ0ApJFGuGz2ZpbsLUfZE2ySLq0W16hQ3yvcNOvBoJu7ElqMkqtMqxywq9kdkEhSRkBfZTyCyH4/
9/kjsB6HsE2gQtC+94a8B9EVoFMKEHPabpGQBMpBlskWultrsnItSg5uVXY001Q1U4NWsKlp3FlG
dTdt83GKb2MG0nSwhUlaAOCXtELPp2kBTrC/p5n+O9LbQyYBkVCiXWM2vDxRr2YQiqnKDIRnXNpG
B6ArYCVVH97GyOeythT0OG25hC/fyrmERiWhRJFtvFWavS7J9oKeCkN+WQbzhg3hNcn1vWLEThoy
wIckPwGCrMjZLRAdjgL4lsBBrZv1SyIBTAaGhkNLVNASajJ3gRhRQMDeoaJVBiJr61NtsQIn2Mke
iCDhOi5b++BMumSNW6e6KKY6ywJ2InJ0M7NntboNzOtF/60DZJjinjTJi1I/lhGAlkO3D4t8N2Te
kr2qZXYtJ/JxKctDMYXOijuI9B5oltbVjJvGhMBR7lfhcAf9mF2W0LvchHNNKruN4Xwi5RrEhljU
fQiVFRX03hOyIyca3fcgWGILiMVfx+IZfOPXc1fsq2avZr9wBfnFclyGu1l6KWu2VxTq1PSmDVr8
C/S9yesKFCmZCThjfCiLzJ+mAcCCBdhOQvx2DGdwnFXWxNhVPj2HiunmSBgJvP06Z5fmlNtPRJuH
OZgVempk5FvlwFckUBjNitUw6ksAv15ew+/7l9sx3OVidJlK2tAAmKysnd5Q3qj63k2QT06bwC7x
bqMqosUW5EFDtcsLuBA2OxXpj5BIdqUkEu3gdXwXxs/H4lEVzEGqpOzUH4K3xSNIRCXqLvpgDG5X
zmDLPAG7bodOK8o1f0+CfZ2Lj7ztWYjeliBxV0jNkOgY3aIFzg4NkqYzeqAuOILSacDtLroNvveA
c0a5+ycy86Kamwk1kA9mP/BNjpbphD2IU73iZ3oFoICTuAGQbJDcoImQlvfbrcvZ57I7y1RGgNvK
2ABTdCUZpjcY8xHPccHCfnfqnB3ucTLUiWxMgbmOU1JdsCQuzGr2PVpOTGqZj5qLt4Zih3ZyV3rj
VXajeuIO8G+RFPcN61ycLTApomggLdxjGNwCqcqU2In0l4q8XD5U65m5tIc5LwzPh74k0Nt/1FLi
w9pSs3ZjR/5lM99elNxoOPer1QvEQKRSPU2V7JqAMRelKKoWmeC8UZU0MTQfYQJcJJA6hkrKLArA
RAeec0CREaCYWYPVqqju6EQBaAbAX23tqWc2oc9DIgseJIIx8S0qCuKvqYbbO/VoL0gC7VA2jcCJ
fy9VfF0aHntgBn0y6YRgUCUeBEHvJhMaks3MpyO1uhqCoMWvosZd1Q8Chy7Y4nwfCm2DRW5iiaKy
KkE76mHQTUdO32Xjx+XN9wHN+r7JDY2aqg6AMM/KmdJCinu5Z8jJItZYHPAmQSUCxIJu5Bg3YeK0
DvGU6/o2O8Bz7TXgQsGIVd39B7033wLqj9n+/BTuvCmLOoNkpsEuVf+KtGPbjTczJOakQT6SqvBL
nR7HBTDB5nekCfgQtr3np2nuDDZB1CRqVatAtMTIZ+h/aoB2CASKLs/291YebojcQeyjqhpHaWIQ
ab9T4tSCvO3VFP+kFXRQFcVJSvmHLrE7c5lsqgRWJld7baAA+asxqjdolYiBKb78TR/kIJd2AHdy
gRCMQYw9sFOBthc9uNUn0Dya+3GUrVR+0+fbyLgfitsw+S2ngNUzp6hrK+xecfTyUkNTEcDnJVIB
oZ+TqzmV8JRVkQDa6cCLNsp1DxB/SsGNNV/LCrQynlKCzG/bWCE7lfHdNFz3BnohgCNFg0FoouK4
D9FkFnXpn0FpgbnVHqS5sRlNc1vJk0ODbtvLM/D9hfx1VT4C5LP7ZG6lHmKgMjtJJLBmrdgh524r
FdknIbC6Mki6E/x3Nj+jdOnHCpbrNCe6gEXm39ysf+9B/t0cNcheLgR7cDwYp/JGf1eQnTB+Rb+z
wR5uwwOze2cKbmZzF+2Is4ZOohTFussv7ASDi2Fo3CsVnKp6WnT1uhzeCJkQy3tRlECbXdCT+z19
xU06F7AEAVuMBY1Ppwq6SH7uJuCwkN6XO+aDm+NadMlu3+Wfk7veJmdLHEgQUgkorIEF1ypASl2G
gIT3u5a0bkAkMN+pflR6lzfWd6kPboxcoKKk3TTqLaJgSZWudWK6al9aBGjyaMmPivmkSn+NExqi
ka+YTP0O+Cz4hEEJ9pT0O60t/HnQDqyRvC59CgqoZpkvZZIDfY0Cuz1XaKtBF44gHBHdCAbnhinr
0jiPsQtal7WuXNtzZgG/iHKLcYL+yq4Hjcsk20j8/sIb3g1fEzwHXwiSV//BnbB9y3+uG+eYoZOk
p2VcqacB/RIWOQSNtbZUpz6kVOdXE7bFQu0iL/3B9H+2WaoB9B+gj2OnWHtdcAWrBxriFRX8pWbM
VtFzGDaZ3Q/7Po+scUbPB8hZM2pY8iLfQyVCEOgI7iaD88/F0swsj9EDE5TPC+l2TXwI4lJg5N+8
X/6eaJODckm61NKlw4N18Ohr60InFBq2VvaAlk1L88s96LW8cU+80kGKUhRnbUc7n8a5lGEDccdp
kBCEqL7UukZvS72t26GLFpupgkyUVNtGDInSwJ13opbfj0DxgtfjGU3jnIAQroP3b936Ob6vbpXH
2h92sc2ua2atevMrzrr9iQvYRclFlFingvU1OUcY9qjkDGZlnmaGrISZ3EeJcRqNEvScGWh2omCN
pMcAbbsKHgao30x21gBvW+io/hruPFcqkDqBaQ/p9NRI+xLtj0UXuGAIOsQFdWZQ76N9cwyp3Zc3
mnxKE8hIAOiwz3WIQodSejVHaMTPND9J/tR0PLSFKD8hOMZ8XbVGN1/bzYMJeMgdhfftlP93Xe6r
q+V1n+dMT41agdeac3JIJYhb/gciSIII1eRcYzWmEJcOMnZSgsUO6euCRqASqaxI9uQKrASjYbVV
jYY/kHhlj5cvE9GFyTceFLIcz1RZjSvWyn0+7eTbHk0+qKWip8SOXwT2BNGAycWqxlgtSjYhjdKw
wTWV38ZgOOrqdnXNruYFrb+djZsL3KA3Rdmhy+1tklMUIXO7VWe7G0MvTJRflz9q86wwjVIIlqIH
ga++osGYadU0YR/Rwmsg/INS5NgLru3NzXpmZP39mfvPKFNrCCKYCHp0sI76eShSz918LJ9ZWId5
ZiFNUyjS9QQBMJPtMX4LhpPaIV+U35naa63v/7tJ43atocdLTzOK8ZCruC6PufrcA3152Yho0riL
muUqKasajzdtitwKfssUgW62X+Nns8ZtSErrlM6BAkcdNpYyM4Tq1yhdoFGP2kGbQXz1Fgf0ZJQi
dmjRcnE3MKuMkM0tlgtcPLaio10L970ODEzjGeRAE8Fj9Dvjz+rLPgfKpzbaFqOczRTvq2RfBD+M
PrWXrD+aZYukG5WdtiBOA/IecNpcR6x2O3SMDtpjF+nHAnJD/fych5rTyLuiNl1IQmQqOPgadGZp
il2mtVc2gxvFQoiJYAvw2RItX5JmKRkc1AkFFIccwh1oM5zFpzPwxcSCEql9edPRTR91NlPci2UB
dA58X515IvSRZpCJQfxcN7o9Ku9aRxiUGeZdFM+1tcz18ALaZhMicANCDHTtIbeHNu9pADxeqgBJ
CP2J1jJKlJoTrUpKhSaDVutJMvxSvZKkX712pc7FYYmONK2cSjbxrG0BiGr+TEPmGHMKuV3DSjXg
gDURl7doarkYIdLn0ogrnK6wiPw+HJ16ETw/tx/BZ1PJeT19lrWU1PB6rQv508bup13iMbdzF3fU
99Vb6IlShqJBcV5wKOgAuSsMKjdaFzoM9igLPLng4H4ctDM/G5nowGxKHNwKtCYduDXD28GorDBB
u3J/KKP/L+6DO7ecD5RR8wjrvsYUIhpTobOFps9Uju8vb/rt+sbZSnF+ECSJBpvwYP3f6mBry6oV
gWe2d+p9cgQp9w9RjCw0yXlAsixxzvrVu1vVlX4YbxKntMFsayHxuQo3oKFdcLTXv/gtKv8cJI9a
AFJtUlOC7ZjsVw63YZfuFzc7iDBDgj1IuZeHojITHdXYIQW7NsGIL5X/6Pl2NhDORalK09RyT8xT
M9y2eMjM418NGS3BntiMTM+scA4ClbwIDAtYIPnQQOF92KED2Zd8/RgKiTLXcOHSynCOgshxJSkT
VmYwniJaI4sieyMoXrEjHcGo1q++ZIrzEEqrFlWtI6iHHExjTTkq4eADsDtXaT8kf0LhthMNjouV
qikNoMNXmKdAQb20Up/VpLUpDe91VRRVbKcZztaMcxdmQ4exTLBmLeghLOmUPaouGrZc5R4C7zag
MvEPdSfOqYi2POc+dKVs9KlQzFOVjC4pEqevRSIhosuEcv5CTmf8o2Lhkr2GfFGNhVtBQJ1rBDeN
lTtivViRi1K5BEYrJ2khTYhyESOdZpB97FqIeETP9RVrLONALLHStGAmVc55gAjIqBCLqqdSGq5D
yBiXoShLuv3gMQ1DVlSDEl6Z2Ci1nOTrxd+6LXJwYNOzuuVhVSePoYnUpleVeZyuxdMpsst5LbBN
aHJdVfQUJNmtBoxEWnWvfcB8wQlf/873E/45Ps5voeEnbyo9XJPeiye7ym46qvsMXDde4uo35T8L
cj7N8b5LBwdha+YmEk35jeKszMmIre8xk3uy036Icjvb3uTTHOe/6gJqZUoUoaykOHoEsiPlBogu
gG0Ngf8XGeLcVpFMSSatNeQS2SFZyb2FoNc3fu+zZHd5xUQb45vT0luzX0vJYK3yovmKghXMEFG8
i4xwLqrQpiowVUQ4FdDLXfOXrkeONszu5aH8G5fxuTycl6KxmYcTGO1wuCgFJgk5R4S8dgumDCsF
S441+ZEr2hPbTuNvozzfQdhNdY6+DvXEuldVisBFIkq2CTYDz1UQa9BQGdYzpaSGp2VQniBvDRhR
IjkXbLt/4+c/B8O5iT7NdTwkcV2Cb9MOj+C/fYkcBiAtHk2gGLRE4dp2mpp9GuT8hSYl4ZSNWDLE
OYOlOJOnyvuxcKmTeOv9MvT37W/UyTLIAayXp/CRux1ofX4A50EGYqglXUfM0BBjPEjOoowQSnaG
OHFzgmOe/E7K1IpSEUJxvb8ueErG+ZJJbXVI9yKOHO3B+Ret8cptLUbXiI4F3ynZRQSVcLxjT5SO
P2tFandqNv8g8Z8mc4MZIF66H7rydyhraLMi8qEtc2Dc6sKJ40fBCV0P+qVB896mHUw1HXANRVe9
q/+F+MhLHO0e/JbuqpUKQkR2ACuUCzInwXyvf/mSZc4FDWk3yEpSovozQTAgm8KfHRncUM4r1EZA
Zrx0nmCs28Hu587ivBFIdBADmAhgJk97zd0FIXxmlfvJTSBCBjYiW2BvyxGZ8qqaBbg9/i63ofox
VXOdFbh67fp5hhytVdvNT9Ua3M6Eenzq4MUv8rhbr7pzm9w91SRpP6B0vm7itQcRgtdgz3pAf2yC
K9IGRag9uZ1t9E6nWtKP5GkWeqxND3L+CdyWgu5wmyoZQoAYfzw2BmihandBH0VrCmK0tJa8LWhk
9RIFCG7aKh5UHaC1GUBdqtI76HJI9apZPSLzM435UQ6eqxCaBFKoO2QAp2YeTacoycYbs5vfg7SD
HlUBAsWf2SDv2ul9HF7LFvx+ZmmgHMPwtsBGTlWwsqODZ2l3LLhptRX1YYA8bunynVIgx6+7fS6/
6FR6TfHYr8lDXLdgPT0uMlQ5gTCcc92dFAJMeedUiwqaKfVK7n4F1UEC3dUCGYxOpegARhM8uKZc
wyj29YyuHvyv4KUBo+fsamuZt98rUnwgwC7GJHdDDHzq/IBh70s7M+mu9YXqllHKb+nS7kuSa3Ze
ppUFDj5HCsGLjFK1hD69UX8xMbERgNQd2Pli6VZGBI4OYa3z9ORuam7LqHZS5W2uf+YGiJ6RlMmM
0JZjZqnLg9zeM0BVTRAdjoeMHdOA2EH+WGnArMugVIuG2KnrB/DautPQJo7SnhpN9i+fD8HxYJwD
yJW6lVRoX4DKFtyj1TsZOsEJFFngDrzMpmYsZ2C8mjDwk+VaGhRBz+96hHknZipEU9ByS3TUV/H7
s/wXS1rQGWt4qhuDYktdDNw9wM/iQGrzWJ/ZWUd6ZqeVSh0NsYhpVD+7jW96UJ+h1yTc/Us5ljzU
sf+vky1X6MQQebJNmMX5MDlPpipKOeYt6vXEZ7+mk3mN5LeT3gBF8z5d5W7kIVLw29Sb7Oa9sFA0
2Df3uTfuRK0vounmvFuuGEqYtHj1luVtPxlPWaZ4ypjvL2/MrZvpfLScA0vDoQoCcw0gs8rOqx3A
II5cLQeSFHd1LLqWNjfp2dJyxyCIJHOmKyZINTQQgwKBFAnKHVvh6vl4uGMgmdEUUw0W5mRHpux2
mZ0orR+TSXCgN+tH556fG4o8UYM1JTx/sg93+SH1gQSy+r0YQLI5orOblRvR2INgVxoQpOZz7BbI
AU+SA+iavdL8Xd4Lm6vzaYl/TEQhFn1QcIdL8RXtiVXEf1028AE0/eZCzixwOQ7WLbVZ95g0/Xq+
z/aaR/4M+9bO35JTcNtZAMel15CTd0BdrFrTn9jBGJkgr75Z+j5bOcY9M5Z6UPU5+QhV0A/zDAbh
PYVkcIAQfxQCQjZP8dmIOaeJCxNtJWSd03a0IkyqCWWBRcQeJbLCucwBlA/xvGYicprbkPq2GyOx
y/n35eXbjOXPZ45zjUsbkaKm6/H1yWxV++hHCy2sjzdu6wUWej8ckWCa0CbnBhW1oSpUCdfAcnSb
zgWkljpox0aX4/QX8YzCzT1RxuADn3Rpn3JesU1SCforyGpKwwsFJT3NC0RIxQIeWVI/VKnKdkiR
EyuDWg9YKeWr0MzAGwzZHJZEL12MRJAB1s1CSvymix0WGJ4JLj0m/zGn50kBwXjGrEEDUM/ww/TH
0Oyq+phrr0ZCgeh7IEaPfjUwzKr7FjIwREJZUX/OdMORpR/BtCtGtFu/krwBXWDi1iUYv5W9rvwE
O3a8sq2S6yQvnFTfo13eUphilZBTCJYCRNDvWviuQq9nSqwheUsBxkXsuXRvDKU5kB5OIFwH7dhN
AwHrJs3cJjxG8aFu0sM0oMtwICCnDcAby9JrmaqgXAZl+iwCNGwmAs6cuM5lX8OoLoNhAohJ9dGm
9ZSg32Z9SUD/z04OhS3cY+uJ/7bcn9eSzrmlITECMqujecqorR/WOz70h0PyDNZqJ/ZEORtBfKNz
/ieboqpou45idOGOoqYd71UvOQifR6tr+ToqpihgFkXLJGghDH5UjZpHeVAiXgueZntFWoZ/Urx3
gapBQWDt/WMiOTLyPZr4apIbmlxJkZFP8Ha9Ht6B5XOfmuaxz0ngpMPyEIIpBGoRUEb4oxi7Wa8z
KwdO2UrRD6FG4ONUwWTcxpJTVcbVtBS/NI04xTI9K/XidgwMRLS/MSfi1yvbcSIdkkVyBS7u+1b4
OgLOX5MuY6hNYtJWd7Oq4ZVPMa72VQwPtL+iuuTGTv9qjnPcIclSgA4Al4fkKvolMifFRodrW+z5
qoRfi18E4/t+x381yLlwKhM0E6cgOJYnwMuixzqC6qUGevxAonczFKYh7QUqeU9B6/pkpkd9bB86
+oKu393lLxF9COfX2woHfIqQ+gUxd9C1bhkZgrXciDa+jpXz4hoysgZbq77RHkV7dJu40Y/C0Y7T
LrzKr5JddX2QDiU43iHhqNnZIRamKD7UVC6dQS5KDJaZzdPaDmG+ga3GXbNtya16NyNdEdkgglpb
cWMwNFvmw4AfQKAzO0R3hiDI32jo/DoTXAwZsGqOtBQzIa/iAG64G/215p7aXQRtDdvEq/5DG1Sh
1uVVFm1wvhuiTFgcTyomYHV2KH6+pL5+1Tpo5DtELnOC98v2vgfL60DBgaNq4EpXCDfQbJhNKWGA
9LV6eQyQFRlndEeufT5p7lw2tZ4UfmmJzNjaVq1TwsvEm+mgJaqaSaeONbtiIFaQSzsGdv7LZrZc
6rkZzkPk0TzQGULlJ3PMIZK8PHX9b6ibIfsS7oxQJHi6dSrPrXHuQVOiwCjzEgH6dFJAv1Jrp/9u
ONyxN2mdjNGIWQtYe5Chb6c0ix2krhLcZDX1LxvbeKQxMEd8rhHnAQIjrlmSGOsjrb0pvNTvLNNq
bsSPNNG8ced8JnNYUwOJ/Kx61NWfJhWcYNFm4/Z1rPWh1EGZDBK7tSVXz6FUuct0d3m6BIPgi96G
pChpacBIyl6GuLZqKvD530kujS/rwde4K0jY1PN6Ztbbtb9ZJTVHr90jWyXEXogGw4UiipaFdQaS
OjCBI/WdpXZLny5Pl2BNeAl4uQ1lyVgHkxjQBR+u84p44Nn/74yswzxLhpXxXBhziB3clNcmkIEp
EpyyQezLVjbQI1gYKIytjZtgWuH1leMwmIdaRkeT6huvdDiEECtA9RxMfr7+Ws374kY6NGjJ0QXp
mvVcfHOiZ3a5VTK1hhlBkaC7HmyFefGTsPhIQDowmLOjMPBaS9QVDHVzY5yZ5CK8EUIMZTDD5KAO
bmDWbg7OCYgpgCKigUzElB06+ecY5l7WQRqYQgqgAXOViB/yO4HiehTOPoNb2Ja1aQx6QYzceA27
EDTzdxQtwFLrtwlEidFKARiPIkHAR88dvDXtegZBllFDl6q1u+lJzhTBJti6O5HdBaOpYoAtSeNe
QV06B4zBYZ5Y8Rix90xrfGhdWKr04/IKbJ6bMzvcmqMvKIxDlORPiESA8D1o6e9MEZbjRVa4ZaZy
GkRZvhinLrlaaYrpi+QWO3aDxmS33ivPQFxDY0zgprdX9Wxs3KqCJGOu5ypbcUPDVbQ3fd2en5Yd
e1+b26A251cH8pM5TORYRaNdf3/mJqBtCGpR0AvhHaF4ka3t2tFNQMyMfqvRkZ24s1EDy65FQfy2
Qz8bL3ed01KFk9UAme5MHTWB7EkZmtzqtPJmyXUrKk4Ut22YF5CfD2u0SgrGvek+zsxz9zs46tpu
YpJ5Wgq8mlIIBlQF2h3LP233MJTKUyiND5c373cxjfXcnplcP+lspiO9SCSTsHWFV55m7UhQH5DQ
XgZo34r/0THhALHGu+pPIwnTiZvx9Ll5LhDQ9Vkbh342Trphm77qJl71ou9rJ3xc3Bbqx8IX6nek
wJfx8rmY2ai6MalwjuRD4PcAwbWe5P8nSMLNQPdzYvl0xdQBUA8aargFAvG5xaMM5FLgksXWvq6a
t8vLuHkJnBnjfFDbg+GHgCfrpFflTQy+cqYKAl2RBc7/BCAAXsISJ6NCirJn+oEoIpzWRm7069pw
3gYUVySjxbo2fo/d2IIQc9ipSKSXe8VF/t5XBDiGjbby1SLUGIAe0MHJxh24Qe/1ujEn49S8QrHU
kV7iO2hFeyGEZFone18ZQEcHacRrchx3SN6LRMy3A5WzD+COnwop0oZFIXoa8ZRu32W3RYMFjl2G
wL597Pz8VN1JjhCos303fo6bO3b/Q9p1LcmNK9kvYgQIkiD5Slumq6q90QuiW6Om955fv4d9445K
7JrC7s7rSKMsEJmJtOc00pilVQSzm38uwKPmHsN+KKc6KUppwyPZF05t/y+Mb3lyv4VHSGSXqQpd
R7zwp7OpikrXCgPZ8wLdNd8sM6iKL9vQ14NwGGpRyGuyViYhTaxuyYC12UVWv21PoSPZ9SdWE22C
lVWsk143wYv2fna2lYHIgWF0us6lE5ULyzCIk8TUyWoghAwjODIfr0u70PWB5p6JW9lKFrI0bMt5
iXCH2aZusEPhG+SadvUXJoj97OW6vIvmfyZu9SC3qlyOGkYyAOr8k+g3tBWcR/T1Vg9vao5FkBkT
gjUptRoN8Ss1toAXeuK8sIAQev00ImnLn589eoPcYKW5kqRT10b2oJYgttRs1RjB5FTfaKA6vC7u
ct5+9vVWVt7qCRqReoLUatnXsENk7prfbTHzsrkuafmHrin9yq7nwuDMrAChkhuJr8e6E9HU4oHi
asF0F2DW1lTDv66LFB1uvYyC6VpW9AOuTilB5t5ve9AjKmDxlEFJPOm/2rzYV5JqLXycAskCE1/v
p6Q5bWqaR2BNd2FzFFNhS217tvGge1hL/390Ov6wOWXlUoiEQafB1IJbpcJ8T+XH7LPsbmXAe8/y
Zy+xTYhFGcEZBTe6Lssl7VRmoAZFeufNXteAadMK0aSsX0Ah7dYYfjPQf31fJtJMpxTorcBM1iCe
PJwqNQ1CsAVHhqWp2ePcqk4avRagKmLk6fpJL4b8v21EWXkYKVIyjdT4uE17o5s/ZLO0wTF6Xcbl
5/ZMyMrNEKmnZTTg57fO4GJ/2TV1q3+pNaB2AL8MYKhgh+0P2lYRBBqXE4szwSuPg5K5IqkMHgfr
psdKVzAEW5Gfc7zFdNKNTgFXIwFnuqEvko5RNFy6ff3kFx/8M/mLmp15vCxE96zRNfMU94qtVvF7
i4pEHPaHmhL3uqjLYRwzlGWwCtivxsoJjRkAt9OoWcBrtnzB52eN3Td3I8ySHgZF9yaQZpfpc5w/
9bnqDKAoBF6Z4MD/8ED+/SvW0x9qqADjoKkXkMXRA3Q/IG9z7MmRr8hGNGV1WXl/C1sFNmiG63ob
J8EtA7Rt3+c7PR2dFIMLgk97+Rp/y1l5IBxIr0Azjk8LEprPokSEzB3d5qdmm/2Udxz7hqAX9YUd
ZdH5Fk98pj5My/pORqSK1lN9Q9zMrXxFdheuRQXD5Kk1OYWX+qQQqJJIrPqn2AFoGESPdPOU6C+B
rB3mMLjrZUEwIPqmy484O1vRGXlZpnA8JQArpBxMiSjc84zvzVrkBZbr+f48/76+5aeciYpUPTMT
Dissne5z0cnQYY+DN7vGRoz6vJjZNWErl5M1nMgzUdGLjaUDAqx91MbvbHwYxl88/pk2zxPRBWmo
0OhWbqaWyjYY0MFA0A22crQoMr/H6i1YFOzEEwU7ogOu/EzcgbNIillwi9laLNOzbYY0UQxB+Q8B
zn9vTVsT7GRph4XODLFvvO236SnyixsMB1lkI+ILWtT5n28MZEx/qgeRCyzOU1hZCjinAPQA4fQu
cCCLoV4TsXIgfdNIcprgLP+dB1hS3QjJLjBhvMArRA/udY3XyMpxpNnI6mB5cPtX2VtQi/TM0l20
yKzuYRLOmAr0T1tz6dRx0E2JBp1vX4EjZic748200ZRzjRfxruh1/dPIynHIOaMFi6Ds1eh2CQLe
8hTH6a+ZzBarXkryWIaNwINc91XfsK9LXS7jfvFVVRFbatJ5DWhqZm0HvnVR4Hk5+Put9Sv3QclQ
mwmDMrLEGgGNjxZKfattwB+e+Zj0WuLs8V0ZwSGJ5VHhsI/ooCtHQoM05IWB3h22z15Hh9l1bhW+
dKQwcs1u7eLUV8DMEJYHRSa48ilGIZWGVC366pVb6iauAfbrTe1iFcCVtu1T6muCIPv6G6d9eZ+z
NwGLiTSNU8M8Zem2Lju/DB/NqnMFdr+4jit2/xWfnksB4MJMRtwmAfCI9LFMOQ4exnt/iLdjBZ/w
y0bPRIHGIUxDBUgnZfWqmFsDucP1w4gErH1KEJvAXkJllfS6TSjYjmdN5LcEfvIrxj07BK+rOosL
+EkgvnkoRCJB6O3AT7YAl/G5rTxeP5LAlXwNvJyJi0c6DOmI+BFAjNgICZ0q2JcyQKKq9w7kCJqW
H2bRdNvFKRr6d5yufSVLZ0KDOQLmOoPQZd9ovEEZ8CP6Efm6vyyEs48ERCki+xIp+8qpKNoARssc
8euApZs6/9HWRz2W769/zK+KwzVlXzmPqFX0PkMrDknq61wAoi8+DpXhNfO7snCx6vojstpsJ2VF
5BZlCAQ9/i6r3OtBWkDBujukpSVzbTsOua0GmFKNGBZe9XSvGZGfk+xniolZC8A4btnWe4C0HCt3
yiSbptX4L3V95Y+avJMUoCQADEvfTwuSzjAI/I8ovFkDKoV81uVURZ90mfzvDok/eKqnbgLh7LPg
8tfV34zLGqEdIKrCaHC1Wf8R1PCyRH6+fv10ud4r17+Gh8by2BSkEfyDgVWtsqhvZy14oHDkjb4x
0gNgIoGykE3PZZc9yxoWsjjFqqQGyvi43Nda4mf4S636OVVmZCWzirWOoNubemH3FXdkudHfJWmM
7+aCv/MhRJdbJYM9Rd3d9YOIDPRrGu/MQMEPlk9NiAB3hBMCJdVBd9mJb9DmR91H2upOvK1erssU
vPpf+KdnIo1ipnycGJw3VjL0yZXaAZS3010ZPQKLPRRot/CEi8qciZP0ds6U9Ku6VTCLo/ky75V7
5UC84pZ6LcBz0ifRvPI/1GL+jmzWwEdMTmLMSZjSSZsar8Acu6y0TkYbhwfepNfAX1S2qXqXg1xF
mYXVEcHL8jVzfHbkOQFWIaUoWi4ROHTSzh/GzdLYLrb5LgotLnr6BW/Ll7mcCTT6WS47A09/lFrR
cRnUrJ6CX3W+MW40X7FB1HbStkZjBZ76YjpMIP5SIKdiAocRU2aa8tUAPpMedljoJ23OTwM+9JiF
Tpo2ViS/yLGwOHIpLjgXtfz5maikDtAhRY32q5VN3CqwuhHYT7qr+PlRe6oTIKuIHrSLFcVzoSsN
DrsyyOUES7vNAlCap84cFraBbc4iRx8PK30gj4zi2S3azqoAW29HSYcHJnWVwLCo5rZa41834UXi
2v2d/6LlRs4+Q1MOE2ENPoOKJdoBXT1glbexcO7okh6fi1k95ZOEEGwCHx70uPtsjktROnmSf+h+
7paJJcbfvvhOnQtcvergqK9apcBMSPsFp9D4bLtkdupeNPUiUtnVm1ubMq8j1GtPVfZZpMxqgs+u
i3xNF2xuXfK1ZwdaP7xBMBuzwmEabfXaYg6uTUKHhx8zhokz0eCywDbWb2+RykQNGwmVtKY4hvSt
mSJBanqx7Ht+HPqn3uVSPrZKZyzj6UuTS24xC96CGGQABivbRJj+h5O5ruqiL7jKBPKyaepKS/iJ
IguQjXQTFE8BuZUnYlXyIMoJRNJW/mUmYaDkITdP0276VDywcU83GaCGlmoG3xeVm7rM+9/0zUWX
t/IxRC7rOlWq4LYzlCMDJHEbPlz/kBffxPPLWzmNUJ3ijsXRUhfqHRVvBL+d/f9QaokWgb8/+gzr
1rpuAlVBoypdP0hFqNWjLOUd/LTsdfepZ0BPMGn0pqKerHpkk0BZBJry/YAroSujlhsemlolUyR0
0X2xyzA6zawCExbiN+GbA/5T1LohWgQdAKs1k57iqrdTTJ0PUoxsQXCib9q4krIqFnZjVBQS06aT
ltkVssZ0vFGbwI6mG9CwXdeOb/q3ErWy7NaQ+ARKXnpi3B0V1cXWs39dAhV9s5Ulsy7KtAi7CV91
SRnN201jDe58k3ILEAe70FuuS9+Zd7INTlmy+c9WbXnf+qKqsuiXrKy8yGpdaTtpPGkgOZ9fDUBh
MgHywPexytUHXRl0zTr4+w53l3f2whrQnpQXhCuxs9Bdtm4XoaEy5sAZmfaiuZivV+WP8GAle2Xp
cV3qhpHifFL0ZOTscwRdtz33BDgu5G3M+V1Zhz7Pxx8EbHqYz9H4I81dEr31gJtSp2dSxXuDJR+k
SPwuVJzrivDt7V39ukXrz4IXUArFZt4N00mvNlL1lox3wAy19KQVWM/3wcOVoFU0wSWgQrIBTojs
ALUC7AfUpiM7eJT81mbEMh2Riovc3hr2Lza7mJctLr33EuCRal75KH9dOcDqJmvoEIuPRzEOn+ik
6zWIMVRIkVGYVuNmR0DkFXfsdhke0AANhK048FuLHkrBJa7XImJJG+eshb8gu4pZADhUAHYF3f4J
4p5P2lsEqTZGsIa9qA0rcFTqylGZmiFHbQ3BVI/2ZQsYeP56XT+/JVN/qs16SQLQ4KSQJKA9FA0I
H9GADSr91AN8s0IdXJt2pcHgiTX7utTLrxf4tMF3CQ5nzVy5x3GKE7WkEbbGG8XSpdSLguIuajQv
0mqLYehGkv2pGu8Vzh6LSJQxX7zPM+krl4hNrXGUFRilKUHo8zwDGnp6GlJBy+FLE7+5pjM5K7dY
pZXK2xDIdlSZHF0e932SOnI+3U68ddX6tq4e6ipxpirfVIWE1U4M2mX9XYPiOdXdhup/GZLiKw3+
fvqYNvWmMvPNoNNnnm0n3QBxE1LdGLQt5ZH3rVNP0ifF+MyUKR+0MvxYHu8CfXxQ66C20rIBIkzF
n1WiH2pUZJOZigaYRN91+fMzZ8fUZAxYwrQTYLRVCtjsIrTJDEDOPhW8rxcN4+zLrtwqY6YZqJWi
nWh3X2vg2EW7SqCii21du7yVQzWlgUdzCiWZ+8kGSevbAMhbFuNFyzIXGIyODtQirQIJatpaQAe1
YuXl+k9YJFz7BasQr5cyRcG0GTvNnLkV1ayGgeX8Qck+pfSZJiJusO/NxsUX/P1R2bovHJMhlrsy
m078wH0TlBP/2XQGzrSVOKKk9Pug/kraKt5TVRZRSY8nIKBNGF2KvfZDvme3mF90gM8JidI2tcOb
aj8LErtFN/75szKycqqxaWKTJtTpKQyJrdUxyI12+YAsIec7U7QB8b2egmOaFHN2mB6SKVZ3/rSJ
MYxJFiSSirKCdALjnlMdop3EMebS2waQ8tk+3vWYJhRhn12ykHO5K/UdwVQ4mbUGuXVjNcaHiX7n
dfW89HScS1ipp0axEdBzIE+OeeAHVLsfp/tiGP2CAg+qwDp1z7dyLqgxXFTSM6nrIkPF+rJgMr7n
st/BvhpZ7U7DgCTZcJsKPPglVTkXttLRuIrSIQ119TZEESPNTC/Jy93Mpf0wgW1YEtagBJe2rvQz
Iw/aoWbqrWbMfluR2urQD4+m+AkNcatok2M3aD9qdXKmPAcDgdRaFXBArLDNLakRERiKTr96pDWt
nAZsyKm3YxY7DFylhOF21dBvWG7rRFhJ/k5G9qetrIv1EsjRmTGEFFQYYBbsInKsixpEgE1wRN4N
rsYJvM8RqBrdpsdkapQDAoQPD2jB9Hs51H05vsma9iWbAUVX8Gr0Gy7XlmbwxDZqGT2RuT0yFXR/
RhBIllr3nQu49sIex8SdjIM5FY/Af3PNNOG22ZmuAha2VDKPQ5K9YPaI20Hc7sP4V9b+StXANoH0
xFGLJdwpwX6hzk6QoJcve1MLaohnRp0+eRlGzBN8jnn2APzAStbvmzI7EA1sE1pop+OjpoNh8Fcf
114dvJsRRraj/kQk1HyoPdOHxIxsEJ/a2nA3ENMiKb2bSsXh7eiYcmVNEfB16hw/pURdVN+mya85
VH7G0zbtDhKvdCuVN7UW/gRd/KHuA1CYwOVUw4YnIZgam4OCsNaLzcJjwYDVKEAIW0M9e0Ue3clF
eGRGtZd7FKMoSNnKzdTedtJT2vcbzsM9LgLbe7HHjQiggAD2iyQMniPHHdPHpv9LA2lGisHQFIz3
4HRsRwDuGIFTdkeTvVx3RV8tjrVPN9WF0ZSaDHAqK59exAaZtb7uAArH/flm8JvR0k69k982foEc
tAdD1mO0BZzpRr1h++ml+qKjNmx+pwgjh0vvtqkyBf5eBxSftnL5Gssm3nFlyf2JnWNcE3mmgZWG
pemOlsWjQW+aG+1TwWhjz2zRwyqSvnL8TdBoATUhXVLjQ4TK4VxTS9E6TH68p5x6Hdhirn/9S2Hf
+XlXD8GUYWahC1SkRzW9l6LS6khxYpo7lZvrgr6XzBcH8fvLrpfd8jCmxbCcDSyBR6nZNh22kCO3
j0qnRmodK4DOrBpHpoIt74sn/P2If1V7zgJbU5L6ko5YN0iLxq4JFgLy+RTWw102iaY3L6a352/O
KohWg2rox0BVbxfImQW1vG1scDBiE4Y4FF1sKlpTu2w8Z6db6Ws/K0ZbcC5jORVrfV6yaZ4AwfKr
ssPXYLfg0s4G4iQr2i6wRNI2trVTZw8vzYt6FM2NyF8p7TdLVqim6YquAa52lTMZTS6rfShNpzTG
VmpOj6HSfOpTdgSbpoQG2IQMquznG1nPWrDeTaCKlDh1KNhb3QFY0luM6wBw9TDwO8Z3cn9o+CFT
3wusNkibCozGbd5aeXzU9WMT9JhN2WU66J172e+YM8QZguybtNrr+mRnQEBsVOnDpG9zwWw6a3dN
N9oaJqfq6lFt1d5mWbwZJ/oYDzyxCv4iw+eBmSrpAKNfgMOpBZkxlEXzSXcfq7oll/JNSx/CNPZz
5S6aflY1yqlVbc1UskibWWkTWvU4uM38UkY/GzZ6aZDabS1ZSgZSpVp3C3APZfKxTFJLwS4vKVs7
RqZcTIUNgH3HMGonQwm1Jq99cUSZ2MKGAJCbVY8ndxX4pbvkqZDeJnhGNbSnFv/ost8Sd06AhZa4
re0+ow4vjoBUsamO/x3/OUgqGyxTNkcnTKWY5umo3RPdKrtH3cCSDAeGv9ZhrymxFYZ8T+mcLttG
PPFppCG3fijJqeebABuHBQWZXPKUIq5p5Harg1VT4qNVhVvCQCqa/6TmrgtHj2AeztByOyMIb6Jt
iWTrujO5VBc99yWr2E7qkduVKbxWnL2NM266puA/FWyZXnQcZw5r9S61bDRLWYLDasvouaxHuMbB
Zl23MzoBUsP3dtXKN66itW6Q6y6a5wnkCuA+shYOjsFfdgRHZFTauyrczboYHp6dbQlmz5yiNig1
KoA4G6WFr1Nmy5idH6tfuV7u5GASXNflwP9M3MoxFEUgSbkBcZqVb7t3oM36yzY3wN/nQ+SI6KqE
T83KKY40NlMeIP1f9qplJ9qV+6Xx1x5E7/Vlh392sNWDbXZdEw4BwcV9QZqh00gs/Vg5IwD1Wl+C
Xf7bT7l6sHlpanMCJFmcLf1r8Dn208vnycmc5PT/mJL6Uy/XCFMd6vNytrzZpAe2Q5oC4Q5MUlQY
dZELaf2ZPesre541Te3Yoo4FYNOyMHRCya96tFjy4GmC6xv1YyttWdzcX/cjIsVcE2mTuOZdBwQq
tFHDWxVkLZpb3chYyy2xcizq+12M7gyVmMw0KELMlRWMZSUrVIewVHbqtti1CLAzvusGw24U2SH0
XXC65bN9e4/PBK7CkYCqLVOqdPqapsPb+2La+iE+gpPcl0UrxxfLwuaZsJXR8SJJaF433ZcpRHtE
IA73dF9xo5OoBnzR/Z/FGatz1aXSRDOgz2415I7jZyfjHYpFodVl2z6TsjpQNiCJlVVUK+qCbnuz
uKm62s7Gzu5IepAN8lYNsc2aassTvpfqsgR57wAmR1E16LI7O/shKydDkoLMjKFLlqqNNZmKrXWA
EM1PLZNcPEdJe1spz70wpb9olGdiV54mCDogFSgoaBAl3iZoKxgpOjTy5JBGRTZ8O3KgvOdx7mPQ
QuDlLl7w3ymhsd7aa4sBsIWL3ym1wgmB2GoCZQWAjgIxXwW8bwbyW856L4/xdjZ00qu3Qf/EUbto
QzSEGrYxVHmylTh9TltyM0sA8FOj50AOwFCVOygC2KHy1ikvYQzoK+3/DBX25XT/mw8b31hhsEg0
AM4ePkm60etxAzYYQSFO8HnXKM1EoXJl6si4O/DnpPkrUxxp+LjufEQyViENS/u80lu4g1q5Sdva
lccfXVP6/07IKoypQtnkpIhRdNKJMyN6lsPRkvNclLsuqn5NT5bDnoVLgxnpeVCiINthfZSEzMtA
mpyEdeeASXcXYivZqEHYkFJrlGGa6eQ1k3Ibsf5UyGZrqWb/luv1g0qGPdO4K3WJ6Bcun/PaL1y5
xExJ+GxqbQdkQY/7UOPZSVxsONmpeSTYF4k8EVzI5fD4t5qu3GMrj01impN6yzoFKUDp5QaWP2Vy
0P7vywEri1g5QA1Mr4FqwEzTLfukO2Jnm2Cn29XN4NXv6QakK+Kln4ve78w1rLxfXlDkpssbI/cv
wZRtpeZlnEBaO8flnTE1VhG0GxImWxloDf9Gqc11K2fQJiXORnxYHbQBWo7q+JBjj/ffilnFXK2m
VWa5xORhNt9RbBf0/V1tkO31w3xncVnu7iwsWN3dJFWyKSUQo/rkk+3YczRbyUbfF37gg69ndkef
RFbhZA/Jq5jDa1HCb2ZxJn11i2omDYURIlFUpxDgCLum3+fhLu+aQxqJOqgXPd5vWV/P+JmTyAtl
VtuAd6ewJH6bbePwjhW5K/ieFw39TMrq2oZoHLtiif+BED6fZop1tMpfYOJT+aBJoCAqhVXJy5HQ
mUz6p/ur5LQMxwnvheqrn7kXe5L9E6MF9xRID+KdrUUjrtzZ1685+45hOZCo5np3qsBY1wzYdIBf
HeoAXDmeorODJuxLib7p6hmZm7wNQgntzCjAQHq1S/QChRw5dzVAOKNCyTEgveVx48U9PGtB0h5s
OoZLwOVz/Xa/r4v8aS1fcztnZ68rAMEMKr5047KdbqkHNFgRSdvLXGLx2ruK27vda4TYuvnVv6A2
7mp3gLkHitCwT4BsIOLEvVyZOLv61buCmthQABKqw6Bzvm1Bz9JbzFb2y6gpw1qwbWR26YvWBARW
u+67ctZX6rBYbYEJk0qJPMwJK9NPNR/3ARHtfVx8289OuHJQQLhLqzrM6MmZCHW0RnLHuLRAkuN1
YeCTpN4ISu6X4/kziSunJOegDUg01p3ym2Cj7QO3t5KtuVP3ouGnr+nO76YEOiFqArOZ6Yvin6nT
XBK1z6aJneSwHdHIYD8So6jdICoxqJJbWfBYohGlzZUFuDMrnW+VGbxOBL0NY1vT0QVH/CcDu5Jd
qpgyAms9b1orHio7wdpSLs8Z4sY3ZmLCQY6tMBhvBjXYqLJDNcEy/8Vgw/h9kJWFqnJAIr2TkFyO
QO1sjzmwUqpZcfr66boF/oPC/5a0ePmzT6aXWVqzrxfjBwfsW3dDgQNoOI0zp+CffwK2hTNtRAnt
ZR38LXRlZVSpuZn2cOpE289TtumqRwOVliEHCUeJ4aD0h4FW5PWTfodw//I1v4WuAriMkNAo+5yd
1Ghbz8+0/pmYiqeiLj2rxznoAH21i9PMHpPcwYYM6sz7bnyXRn8APSUzZ2tQcoS2zx2w/kAmk1m8
kAWmslzrNf1d2WaDDjFwYvBdKhLe66qynTMRB6dIxMoYqUyHmtaokbAQxe8Ac9iiUbLL3uzv7/xF
iHKmUSk+C8nahJ0yfLeCzVY7Mkua7vN8ts2KCD7ZxZla9Er+a/NrImJeFWOcGHTpYMpewTwjtfLM
U3pLQbbeWQv2zDK/3L7Pil8W/oQHrbfFcK2LnVy5OmMVM5AJUCl61mMES76ZC9DKjJHTcUFvT3B5
xsq/8VgFLiuoZ08mKxxtPsgojly3EtExll9wdnmEBTKQhCEhSbNtr3xItNwluXddyOUy5NmdrZzO
CPCG0gwoBoD9yZ4AFrFUz+KXZX8p3IX+dWmiI62cTd2HqhksRjWj7t8TyYkautXnx38nZeVd5Ioa
PNDhsROtsPIJr0sOGla5EdzPPzymv9V95SIqwutMHmG/ZehLTY8hTO4Nee5k7L6TE0sZHvoqsso0
EggWfcWV34gm3meRhvMppWF341tOAicfBTNM/1BU/ft06wJV2s11XylDfAcU/J9TOTojemms+GTA
qpqWkZeS/ShJahuGbtVCsiDBq7uuROVlnPVBg9Bozn6YdepJwaHGuHiEAY1/pSzrglRPlDFoe6RO
XCv8Xn9rSt0ZC4GVCZzFem45bQsz0VpoilH9VQy7sHm6fgiBnzdXrkI2IqnBWjwmk+FQlcY4GsF7
1D7ItRdrXLC1cTlH+q0XK4dBYwRhwZK8S3r0krLOJhW4DF9UFntAx3ST6ef1s4k0YeUzZlLNA1qU
PYgFJ2siml0hNKHsefi/gwwsUYmpIzwGwa6J1aw/He4ICvuoZT02BFRvRoe7GD6vH+Vy0fdMwspj
AEmwHWtO4rvaYXfKKwUIyQL+er/0JE20R7ATDObSnahedjmLPpO78hiVzLOpaHFnqKYjg/uLutHO
BCBV33j/AYIT7QNfVJLfAteBhx7JXYuxv6X4gaxNGu1eyXdjMFrBhKLLBAJa+f/zHp9JXD36tRTn
KRkqego0LwdYBUarHcHtLf/Et7jiTITyp350chmozVJP+hqxkU6lF3rYLXZYszV6q/RFoflFr3Em
b2XVSjB12Bps0BuYf4FGe2Si0e2Lsf+ZgJUpS6Usp4HaxndSbxymdt7JxLQZPmBfxDsASDlhKLvM
fBN8x4u9wTOxK4uuwewyUVbSk1F7RUrtONVdwhQ7TamjVNJhlpAYtsNRMk0rMEULg9isFNzjys6b
iBY07GCFhRKdTKUpLUPhXtgfQ3Y75+Om5MARLWRQNHAPEz6Wrj+btMJK4aMyG9si+xVLH2QOXqNB
9s1pxwvu0BkfLqx9VG32NMJoWa9vYxBBB2OFerhcb/Rw2mdh/5YkRmiZXbMdumRXocYgjcZRAR+D
0uTPY9Fu5WpyIqQbpD9qU35oi9kKIm1n8OlxxNBPXcQbpE6buABY50CcTD7NAF/J0RzqdeoaWOBS
ywCDi9V9rgZA13zp48HV68zjjf5YKi32BjEf1sX23MxWmbXWULx1PRC2wV0t9Sc1xUqolt1T0AxM
IFiS5f1IvFiVbNkI0TpGLjZNfshzux0UJ+ojbBiTwYkL6pq88+NprlDIYB8s6Deyso9IYnf58IFJ
GcBtglyaPRQRqGh1c1cQIGAmI7iwg6e4jJDcLwTThfSQgCV+yuRnqgI6DEwaaqF5Tfs0tSdQlFuJ
3r92GIQvpgPjYGZSQg0Fs3gf8nrbdwxDWjpwjElpKSVmUjmgYYfMAiCaXWGdkM+dDbLSJ31Q/XFu
fcDYunVdupQkWO3bjnW0YxrzzR6YCWCknA20d0kwuS1VXK4B5bFWH5Qk81XjkNH7Xi78akpsPfpU
quZQSaBImDTgJXZWNmIlqs7Q61as1LjlRNvU1FPyW6gXG7aBmZ0io7RZq270FB8xIsONMkZP1RBB
FebseZD1Zw0EC4kJfvDmKTM2PTH9AHNio3pIMcCoFO6M0bTGGCyzym0KtYkl3HTJPCUs0Ay64/2T
0RNbKYHzHRwk8rMtxr2aTJuw7t0ITCh5F1vQYScJMICjfvBxr2ERM+Syi9G1npVIebE8grKbwXJn
nF4bTbW64CUqD030HDX3U3Oqhh8SlFc3MDk8BJYcNZsyHY+Z0vu0HZzc9HWmHo0C+PUN5nm1pzHr
DhhVdBrOd32XYjIZ9oG3tkpe2vqmlrojgHj8TM7c1sh8M+cbTjJPyworCfU3qfhVDr0rSwl+k2wF
ErON5i+pzyyaPA/AHCeSa5Q+BtpsiYNTHOs1kXFD+gGMM3Rb5J2rD8qxnLBxPdZuKt3NQfhaYSAP
HzXAlrLaP+TaS1bwtzx75mN7nyWS08R/KWrkSDW1iwBtvjcAwn2SCEt82U2YS5jL7e8NEJNLyruS
g3OG/aiBXdvz2O7CyEZH1QrD16TYkTF25Z5tUo4Sail99ADIaxNwbpfkMDH5kJIfcjPaNJffKqX+
GMzMGiW0YKbCHdTIzqt7LZntjLafQ5A6KXszlWPG83sp+GVirD+akOQMzX4yumVSsbUxZyqZyVOF
jpFUqY6hqF6rKJYawKMYWJRWgM8XYE7IeCt4s1WbV0i28na0c6LbbRHg0U4wLh5UmzzgjhHW9yHa
0dGQO3NF3TAl20Sa3SkdQDgIdDgyPbK2cfQwcjuDO8OkWSxClxLIEcV8g33bfUVx2HpfpTc5az74
cNR5ACvBJAFIVXn5MVB9o8g+b8JtVLLMMlDrzuubqmw8gE9iOGeGyiSnRipvB8JOKfWBHGFR+S9j
inwDOzgBH8DSymWrml4i1BDTtrkd6EaulI+uNnfYO3U1U98rSuBMw3ZWPEXOQNHTbxQDpH1lHwE/
O7JpQj+w6u0kIM6yaZ24efqc8fehqOyOJzd6K1loqg5K9TqY5Pg/pF3JcuQ6kvwimoE7eeWam5RK
raW60KQqiSDBfSe+fpzq6a4sKjsx03199UyRAIFALB7uWSPqjn1V2ldxBsYggAI3LIScsrZ6ljOt
MI1GVtJT8kwyJ94Y0KukQbUHNPpXve3Bj2O/ytvrj/LyN6/ZXL3Jhc3UDvX/9FSr80ahUF0wwLBd
vV23cill/mtpq6fXNPR0MFrZOHZJ6jaRFKRJjybLz6m0DiCGD2xaPzJuP1VVHghMX4g6/jK9ir1z
tawiEwrRJy0q76iierj3jmr9arPeneVnnvwAqfBtkWqb1Pav2/4iM7q2u6v4G8WBlClqZxzhkL0y
Vt/L+odUcc+wqTMwY88A8VkaXThuFdDL76U2nZLB2MrWb5rOeHJTOJH6ODR3VbxDscZRKOQBgMiX
tc4dMZRiDT8rw0tILMpYlpj2yi/Xl171WRGKUcyHs6UKYGRe+1ltcz99SEJDcdUTvTc2MXWooPCw
nLRrFlddRlkaUNDtcET0ofYKuKQSkOUsBj1rKupoftfxNDBq8eem6aukwSjszDI4N47kNC1M0nA6
OJcG2IleRjASTB5m4EJI5k22Z5Z+0TjST/7Z3ZaBmOrzWyyOfFNWENPYJiCH2prgHlxFicn5V4oG
TpVg2PQQ5BHTOojMrHKKKptVuSdDerLNyWtAXi0Pt6VxKMBIlefT3mrHjZZWovP/DdGwWtzKo8Vq
blGDJ/+gtWiAdlT39FcFP30j3SYuKOd9+5Ruho8OKSlzMGYkqJh9y6RW9lfejejF/4JJI9m4sSzp
JrVs5/od/+61VzZWrg1qqFI1x216sm56f/Kgn3PMQ/Uew79gJc/8KrS37P26TdGyVi7NLlXF6CZc
TlLIfoqMRa+0zXUT3wdRV8taua6+Snp5WMo90JdNXDyP3SPUk92l7c8ec+D8f9i7RWlFRJn8zQ38
bfcbXcOU1O24wGNz1bgpc8mposHJBxooEGgXrPHb47eytXI54O4nE61xKdIt1PiGgx2g6T1sDK/t
XcwP8hvqg/GwfRdVSb7XWFeGV/6no1ZjZgm6zXVzP5rZ/QxVAIR/s5YjxTL9eXxo9SiQZmvfZJr3
X656Vc4w+Eh0SUaH1pQdjIxOChQ1atB/qPfRAFSwOz0vWGTzdRYuW3ButeXfzx4VrkqkjofKOBZy
GizPGC9fAQoE4zwY0ywrsLXPhBOHJL9m0wiInpxo8ctURsF3/wqk/npqvrZftyAApdiKtSYa5xJF
4ZT384mo1VuRYRp27OandJzvio4+yXKJGcxKzt2ZGjX6zMW7kg2fEGC/G6rmtqrn0wz8qddZVZCy
6lUxPs3xZwNEKm07byCnvGbhFMGhWSPTPKWVMRcpnfq+v7Pz4Sdt27vUmt1W6p/T5EdujLtUHr1u
ppWb5+hpjhMElS3txo7J21Dv6ZJfWOZt371y9iE4C5efhT87sTqIRdZHlsIZ8OEgPx1vlGmjEgca
6bUDOlhAP+zRZ8eidBE97XPo0Ynw6ZdPxB/7q7OoWukwKbUyn/pRchr+Wy9EcJLLd/yPhdWZi8Do
2VEyJKdEf+X8npjvhirSExPZWP797Fyz0aC1WcCPRMS4ZyAiAK6nVAUx9Pcu6+rUrh6zoW1kFSdl
Pg3B+Gwu/Psev6t9bWcG/ZME9h7pZ7yzDvwToeaDaOxE+RZGr6yvnjnwdHRUn/L5pDvARsmB5jbH
pWXIXHbgrrkzPICCwnI7bxeswrxjL4KjuhzFa5d29ejpRcWBqJvm08J/yDHoyH52exSddmUgvep3
1619sRFds7Z6/qg1G1oy9DUEvxI/7n7FRbw1pbQ8pDx/bCQUYYoUdSau7nS796XU8o1Of2nG9G1u
pp8cCCqNamGVGKi2ZGFulL5sn/Ji2MoEFbvY9hqwLLEIU8/2PrXuGws5qK0FuvqcDRlm3az0GNfd
Ph3Bd9Mjq6Y5Sl4gEkHGMvfk9/XVfqcf+/vjfqVvZwd4xmxDnk2xesRQ3U6bqD/ImBeRMOGT5X6p
PVqkCvsF+DdjFMFKoTMveaOuqxheNNy2ecigVlSjDpRZwIVV6jHKIGdtOjaVN7nt0Z6dpKQRxHbf
GUFWP3r1egN8nNh1NGLSPMi2Qxxauc+91m1rB7qFQaw4+bY9RI3Xb9UnSTjxJfBcX/31sy3TcnAT
o1aiHYk6B9r8oyYi2bTlRl05gmtQ4jwmWt328M2SmnupiicaTDJyDZrq7nGEoqbgDAju1xdK6WxB
IFfJDE352k4ZoHIMvIPJ1I38xpszR3IyDAiihuPVIbupAAmkhSfOUi4Hf/9y1l+x9tlvoCgsDZFZ
p6dORjl0TPc5JNLBHqgW1un6ci9+PtWQdSgjo+q8HowCYYTak6abTwWyaF7PzkRFEfTFt/XMxMpf
xyRXK27g+xWH8na+xWTrUs5RwSv9RZmJ2ld3W2//QfJcgi1UcD8Wf/jt+JyZXznssp5l8F9I6FpV
9EGyHqlySttdYXS/KiBMx17gQ0QbunLPTWdWcwdqm6OK+ZkZvBaJSND6ezdzufBnK1r5ZF7LuaUV
LD4VEdvG8460dhjZs1tVuqdVbVgUzKmUEykzP5Ywo5TfWExQpPhe0fn7N6w9paJMrLWWSRktBE+C
4ppBi6Sv0tzhUT0szdXOVz/lHXh5N3TTBqNXb0Gm5du7wmeBiMzwO4hn9WtWLtCaesy2qzhiGGsH
hAcCLKCZ45AwAIiHOaK+5EWH9Gf/1y6PDV3NIAptHetidhJQ9jRKHubpvUqNMGoEfV1ZE5lbxYbW
FCUVWiLxqWvmA3TOPXDdnGg5OQ2oHHo99kbV2Jg5JsKTWn9jS/sH1aJsBPFLNT2DR8lJ4f05QJQ1
lMhMCbzx2Y2eGmAfYWmAzo3Xxtyvjdl2DJSBbY5eS14Hg149UBSEtOKltqTPbpJRiQLAx3gFB5Se
ygdW5Q9Fjv+3D8vC8Mr+PR5vug6dJJROu2rw8wmtEzZuOhnAzQLngwJXGcWoxtdu0yZB1aBd1bZs
r+opOoWZr/QvIDf4EU0lXtUiTMZdJRmHbmSfoBJ0h7EJZeVUg7VowMk2OrdAOT8CUZrMIi/Ogqaz
9xzT8BKKjElC3xNuvNIZY6Xg5p/RARutxymF1h/QUMqkuXXLfASsh84CC41U3LCUOzxhz7HtF2Pu
q9noRlx2bEgtNKq0QUc2cZqBvFapftNKs9sp1m2MXldSf9JM2hidTyNr01W9q6voMb3F8U1HUdi3
H0yOafnaZ9EdCsAO70OwiaLHaPaPTfyjkGxHKkEFYOWPXcZ9gkn+GhwDvMLcL/QlEqvbZE3yrpq1
07RsM/JXXW1dxF/AFFZuvxANTalnQpOinoqdaqReV7HPIoqerz8VlwONs3O/uL6zV8lQOzXKGFzb
CMaGClVBjFobe9AEPZukcIrmqUbEZClPisk8TuT9CLqDWnqYSEhH1GboD8MQZRyCt2X9UCZJo+hc
4clpCpptGy4SPXQjprK8mNicrXz1hBFaDrxVKnQkwBpVYsw01qjDi/frGyx4OtbY+0HL58SSI3ix
2IMakFcMXPAWXowrztaxepwskNfNYAAESKSnjy2/TTm9i4HdLMPrKxE9UV+jSWdHpUpNTZIXwM0Q
tG/aMxIkMPfOAW5YA4o6Mdey4Bx8ozdLqq7hDRyTPQVR0YVlbm5MqXCmMnPnmPp9C14nFCGuL1Nk
dfXsyEqHuCZCJrpUDRYi+oXqgGyEz5vg+K35zdQMU0czI/OJ6ZZTxEML0AD6cxzgA8jWNI21V5rR
72s01MGO1SiJP40vRXNEg3ZoZtF09uVfAxJV21Cglm6usnxIYyQ8tgrz2BtzmLRQRcJcWSF9XN/b
y0f1j5XVlWsH0uRKokKuOMVMhLZVhhD6HE5kUMGd+N6T+woe/lhaBYiZ3NQpRhzB3FXNbpEmu6wq
A5q+Gp4PuB0qQPII1dv//4z3yuzqLpqgyIFEAyJvpsXbRn/CbjpFsesVX07A49hvtWnXlaZ/fVtF
H28VO2pxVRJrKlE8mW9t/tm2uyWvuG7j8rX414auwW9KC+k9NsPGoiS0tHLUUAoV4bW4HNj/MbO6
fWM+gywVylVHQzW2dYnWFaBTaAKooNqz+xH8aoqAluZyJPbH4pI6nnk1MylpRxGZH8fyLoprELqb
0LQ29iqUQs1OKF0rMrcK/JAC1pwNkgRhy0WuBVkTAMjb6kUOF6kBxWmerNt8v5Eer38+wc2zVs+8
RId86koN+4rHPYk8jewH9TTXokxbcBTXlFVjRY0BA0zGsTQsTDGnmIRJd2VVC0pYIjMrRxLPYKxQ
BvSepwKS6/VDYgAWxv5LIysfUloN+LWzyDgqExQozF9lZLvWIOAqEq1k5TFGtU9nQImSk4lEIGKe
Ov5sSb+5/vVFt2rlIMZanTSlRE/AksHTW+V3KdumuekoEXXSfD/pVJDgXK6oQr3sf9+TNdDeBAak
yLtiPrV+hKE/h/nyXltOO8QJwYaFYUfZ1V3t5YsGfxd7IrlVwbauofZ2Ufba0PfmsYqBNbsrgDnJ
ahHqUmRk5ToGmmaV1rfzyZ7vDJKFFp09g75e/3aX+2lnW7nyGL1t0T4FFP5Et9YOtOebaLNUVpgn
5ie6XIY/s7VyE+YA3shIx0HRncFbCo4Zdcreg4ANOU5u8nu4bcIMQktQ5wzlo/TbFLip7zDWvx9Q
e9nyM2+sYkCiZgqiry5QdjWUh/SX1HLk92XIKr2V/WxXfDRfGrOKM+/lu0IIUP43Ye6fo7vyLUlX
IxeXvgLAbjszn8puBvwENFEb+Gdk5BMmCAf/+lcW7vzK2Yy6pqcKxBFOFizk7Qfk4TzZeqotC+g8
oGctxSk0sJRXyU1bW7c1vS+lfSzrTj2EEohkSpWCPAdcGJKwNPId4b/6KCsfReVJrnI2L92J5LZ9
A8oolNwqQzmGgVGN3gOP6tqv5lYRlsEFz5a9clyq1FlJPmNXlvMILQf0cgdMadehfI/c2lExzpWD
ahZIPlEAed2yumaN0LqxteV0mE/KjLk/1cuA0q0d+p457JEBY+U2kFgAcjJ1IpHy0feZ2b/2W123
cBkZ2aibyyXw5CDfZJ4qY6fl0+Iyu9qBHPuNSK/q39QB/nnq1TVrrD0UUyobfD7V/uDNfuFRWIR2
3bAgWVwryANpG7kdVEv+o1quaUIxSFWhWLomFFXasakQrGMqqtfup+mZMzAjgm4XTJFtpm2Ag95e
v2sXP+2ZwdUFl5QebawFoJCn9l0sHzQNdFTDzhYKkSze8luV+szQ6k6rtW2M3WIoiaubXE1vKPOu
L0W+uBZbltHqB8uQtd481hvy3GfqQnBQbeVDEUhoD5mmAwELFzTdO7C83Ut3omLp5drsmdnVFkIm
M2WZRBJkA9IvxY93mlc8o8/vNmEsFG6+uI1nxlbbWHVwfEkLHuieAxSY3Ja2KLm5fONsTQdnMjGI
bKzeWAuM9XMpNcmXn6GAKPjTxnSLZ/lkh+BSoU52IwSMLKnMt9NxZnNZ9tlTx+x5ms28B8O1QbZK
2jm6clOgz8izfQaZj5lBMNPINq0NYBJoSK8fHOWrCfTN/NnhXDn1LFPLuQLJ+qkuE5CYvtM22hXK
E7e0wJwGP+7lMJ9+jiD07qvM7YdPLQLJnSpTX7F2Sv07qSI3N8hztNwgjLPbGYD11NZCva+3Q5bs
iJT40YixdyArShqmknnop+qgJHejXL7NCRhZCYbfdYs4s15sIA0QUEl26VR7sZ7tOqpuJpOHNO23
HZhYtPkBmfWmQym0xXiE2ZteZBnbKe1bB+MPQT+ib222RzOS3E4dbyBQ5oDAHGMgR1XG7LbtqfOL
BWzKkIdsSA8ST53aTsHJwF1JaXfGbDyMDM5upD6RqAyKlG6TTLu+DSvDPGAUy6kwqJm3ys4Ey3iH
4RkrulG0HVrhAyo0JpOdytpGtN5U4NUwhtsIQjWEtadpqncz4YHSY/KAc69WwDytP0CE/TZXCpQE
UsysqYcKfeYh3swwUo55AN3JTZZ0zCH0Q0JjwAbjRNKTu1IzbzGB4U524cZlAlJz7Seq2E9MrdxE
P2rFBy7nMwqoh6Kyf1O0O0F6uxnU6LlJpOcFeQusoDtmT5QBCwZadZtae961Wxm4V2CAdlVle0Pd
QjJK9iUWe1kMUKUxu4n90CX6ZwTAiat3851OutuZm6A3MKPc6ZvypTBs36rT2yaSGw90+dwd+vYW
4wHg8Y17EGvqGF/h6o+WFf6kJ4c0HX5yCfqdc+90IKRJEvWogxMKigJL3k9kwNrxVYcGg/2WjN+t
7rNSA2s6AXN381G3dyoBd5w0bcb2cbKZ36j53jDmD9prB93CpsWjeoKG8xPvyq3G7SBGPcbsodYJ
cH3Byw+DQ0pAszCx9dii5ZV0U6CApYSVWuGYtDoMdi0KLJak4Nq9W4U0LSjvoqJG3a/5AajHoXVB
wJE6Gvw1f0PT+T9KxP5cc3VBsZ55GT7kKdB4qgR6wemhjHQ3U+BQOtqfWqq+Q8Eu8RUd6UtsOz24
DpxZw1cb1Y3dEUdSMD3ST37UzGCjkOnOYCQwy86rMeZQiKpYl0Pgs5+6qv1UNJFUUqHuP+7Gz/J+
DJeG37Crn4a9tm293uM+GP4Dsp9BxB2KIr6LydyZ9VUyl1TliHmjJD7NUbnt2GtudzelkJlY8PXX
iOi4b+tSgxk8NKNPX6mb+Ghq3i68niV1RIQ1l6O6s0Wt3hjbqjMg+ZCGL7O5s6+5YJvCpmpLt94z
wKSOJOOmuylC0esm2s1VHpclcjpNKl4Xo1V9sx9eEgZ+bmUUzG1fDA3O1reOQ1SwSlHWIJTT91DU
drpcUAO6nA2eWVgFH4M5xlZn0QVGOxzaLtD31pbf51uZ+9UOQhYb5f76yyxa0updNrqh6qPlk/Ho
nZCAyb+u//3Lsc7ZilYOqNQ6PZ0JKrkUpcdaQ4Jb1W6qQM1iHwH2xWVIVcwe7+4qkKFLGRKeuA6R
AW6u/47FzBU/uMZCq9QcKG2wTrJLNmyHaVII/tKdiPvqcqj6Z7nayqtIc1qW8oBO+6JIumgrsZBs
ew9CvODZykXuVnDu1yp1KEwaSjF+lckhAhgkO+otiSsEIBcMQxbYvgZ0efRLR6RMNUfdYRrLSVEA
EyqxCjzNWs1uLLllgAYixbpnH6TdPuTtb8eA+4twAvlPDq1FECerMpAAa4LZoWyMktvFcByUQ5yZ
Tp4J+ZAv3os/JtYVxVFS2JTVswbmtAYoh9nBAC3KEEh0IGh7xNOwSwJhnnMxvTozujo8LVOGZmxl
CYpVciAv+LAQxFEx5AX2fZBv68cyGDd55ELT5frtEBlevu7Zs53YxjRMttYfOS6pWaoIdhjQCMhE
9DT3r9u6eGbPFrlKfkYAwduMV8MxSqGAkEHPiN6YGDa+bkX0/ZZ/P1tRq8mRXGYlrLT3GIl1Kmhx
Xbdw+aqfLWT16PBSH7mu2cmJUBfwjw2ih9xZyAyWy54cRUNdohWtHh/Q2ZVtSaPkpBS/rbFyukrA
K7y4+m8u8mw9q7eHKWXCJknvj/PIHUn/OVYvGPh2bXneRjGmxdVI4JNFK1q9PQOm0gYQbw/Hrnwt
+eiXhQj3KbKwenz4WGXDyOAoakAhMJMG8SbRKbh+dTAKtzpojdXWUkMWds2lUxnd6b8UA9wLTvGe
PteKJ4OG0qEQ6nDn++sH8PpFApv335Y7VW+SogIRIa+bjab6StxvUCy+buRyTPevU2GuK3Ul07E8
aKTcjbv+WdMxS1sE1ANyiKtorCwvSuwip0ZOhiYwRtcF9q9/QZOsvEWjkAg1AnnJ1A4kjf14FGEh
l2P97489ZKP+3sY5s/QYkjbDMVE0R7Z+jSMwEPE7JAAwV5KH17dTdFrWPoNPs8w5DmQJjF1qlC7F
7L3ypkAB7L8ztPIWtikPjRR1yQlinT6okP253bE6daH9KPhCl/3gn4IZWfkNQyvKKClxDlsfSa0Z
8A1Ut5w4R/l46RqJMiehvZXbSBNeyJI0SXftaLpNAqFyYh2zbobK8yEtBjdGqcXqB5QnQDIBAF7O
BGnAxRNztuCVV6FTYtiSRskx7+cwjz86Y59PNUgBc1fJ//+UOUt5/o+1NUw26S2dqinIm9JtsjHo
Q+1KrnEAe4VbzdsE7Cr+9ZNzOQc5M7jyKwRNYspVikohQuUyfvmnQeKBb4b6kHz9j9K3M4vK31cw
jyPoL1JYTKNdDVF2JfkVD6J7fvHqnRlZeRKAD3S9H2GkMiKn6ro9b7hfpn7ViiKDy8jmM1MrlxKZ
dsNHeSkhx+SgNMuC5A9Q8tzTDNp/GGcDT89LKlU/GhMSTuTT6qowLUAAUYKJZPBG0C8wA/zohe6k
FTlQTI0SjPoS5ZN1tk+Rukut5gz8sU9lgd+4nK+d/faVh0qtWG3LAcx4GgZU7GSjN51LGGZHyQGC
jyBVCKCQBpKHHR0z1Pqeegh39ZgvEP2O5ZR9c8tnv2PlwKIkzVlL5P4IMGwUqpvIm3JHhdoogMu+
MPK+GPucWVv5sCnjaZYSBMCtP3S7AWPr4Pe6l73xRoaCuz8HIzDA1iZ2U1+MPLz4xp0ZXzk0Pe+L
UpNbVGnM95IlhzK2BR7rYqhwZmHlsWRTgawkRB2O3H6bCKiYX3n267rbECziq9x2HnDn5ViYJqLH
YtYCOumQR7MF4JXL2IQ/y/iCgZzZSHmlFwT0F8eugNSg/XNWSZhgWkkudm0DHdamDfTyNp7AiRF/
XF+e/EVdd+VArhGUjQ6+yJnb/THRhps5rymYJqzXJkpeiBkdSqp/QCbrE1LE6cG2rCjs+8YKNQIe
nTYHglyj1oPUQkJwNpMMGqmGdQCTRdhLk19EUoiZPI9Z2puuyI4EgrmuimUnJfJTqoBIqdYOuflK
tTJooUoKyJPXWuSWG3STx1MY6SBl6UeHGD8zhtHZCuqXYxbo8Q/Mk9mcOzbSq0yrvMgYN3bN/ZEh
LDiAZxbTJfjr/WcUvaWoZ4EbCALmFUYBZDQH4GKK/I6lP+NZc0ceVNI2ZpWr4a7nOqRTKszk3cRa
mDYfUw8OJtMlbeWUkJWRECeCoQEYmCcKBi0QsAKchVp3dEgh3sqrO47KT6EdOhZDQ3XfKeHYSa6l
/qRl6xBgwnn5zjTUZ5KbDLp7Y/1MNNtt4nuiPktD6ZD8k+Y7EFl6Xd46doyiEt2r8mc1qw6XMOaH
oXopgh6h5XCg4qtsq/QfVIk91fpUIu7M7S3mHx1dxrincqfk+2F8m9JfcrvljDkTBCbnPJClF7nf
VsVnl34qaBKPFfGN9iOeqtBKkU5Uh4YGBKNI0lg4aqJ58oj3ZDSCWdkWzQeBZiKdgLLjkzf2mxks
HHrVAEyQLkqD7lRpXjuBgb0rA734gc5HaJRgwM0ce3LjuHBnKXOrKNsnme6qkPOT9XcdlE69bgcK
aPzNkzFKruCMC3zuF9fH2f2SgFWVLRYPx0xKXNnYawOmL5o3SdnUNvf6Hm0DjCIBSuynYF25blzg
gdcKxKOkRVqZw0X15LFj5D7Jn1Vt2DTSrYoHWipUgb3LmN2zhujqoYuiXE6bAlOHFkZTO9DFsSmC
yvyLbXW+If0clRISlM0mqyfBNl92xn+6v6uXrc7aYihM0KUWGTrmFOlTLm2H/Pn6fl4Od/5YWb1o
rClsRbI6ZBoAP9sFNALz31O9N5ROsJGXo+E/hlavV5lhbKQfINfX8+PAIJ7XQBpQBbUX7nieiaK4
fxOf/DG3esoIKQojsvDZoKBhemawgINwLj/ZQd99JRxHEWJEdFK+6eiNij0YHCoK4Jbwc6Tzg1X5
hdZjfsN8s1kZgJPGBemfZIgePOViEPSvxa6V9fRmgnNrBu1oP/BgDONdG8i7CASn/xc43qVzqWqK
KivEAn/kGkxbq3Qe7Zmox7pNPGMEeUdhvMhRKYhFLuZv53ZW5z82wCAz1Ujp0eOAwwVxHII7RLgB
4Eb2oXgS0aBcikzO7a1uQjl1qjWaXD32EBsaJy8vRCRIop1bXYG4bhtSctzovD0M7SP0cCcQSF6/
zyIbq3Mvj0M3W6QDMDJ+M4wHS4LwqyX6NMsfWcc4Z1u1rnrrSqXLkVaQo17dNODf7suXfL6JMZVu
3QzKM4ezotZGGj+hJun02Z0ZYSwHyr6kazG4/yB1NWaNFeH476VrcP6zVhlpi8VntMeJMU7Qrd3H
O+AzHHorhak/v4hGZQQbvWazziV7rvWqJcdoyjHm6BRHTOgE1z+m4EiuyawT1mLgpYQNi0V+oW5S
Evv/nYXlF5w95W1GBksqcVwkkvpJtlcrEe39RfDs+VdZNvLMRDkNWmmRjBwN00K4VTg9popM+5hP
kCsuQVqaJU5n7TSQdPLyUQajZlG8SRqkzdo0LNlmGO6M2nikXe9Obfmqjj00ukQ9acW+FFic/8yV
u7FBz1/3EyphUwJ11wFsMQjDkj6DrDXzkU94Rm7eDImXJcSL4hz6bxBlBr+kMu2ZhcHcUj21+E/R
vEtMTFXu7Hp2JfBQ2vbkt0rsSy1oMm1MvkoR5KIj4xUV4bBWupAYwDMo6DsAX+PQ4kfUY9i/BzlY
FlQIbpm9Nct4Uw3ghR1pUPYfTZeEklr8mPkAHFKDZG38oZIt5l4PSfIQ6b86G2ozXROwAkNwkxT2
sxlYU+NYWbNFnzXgehOqxDzM0+OENlGlxw/a+G5iWFT3Sx0C28UM+ilwi5INA6+nEks3iqX6sYVw
NiUuY/w30e2byp7CCsODZHhOaHOIeR8Qxn633fDYjrHXmvmuQA2grkp3ImUwVUeMcx2b6N1SpHAq
QcaRKKDcsR1mZbs6Jc9Uphg46E9mGodz1bjcgMq2BBRxn+60aDrVRQMSfv1dVeqtMiYobP2yyvtB
wyDe0HgpHQBJoxiBNW/M4Vkfu1CLEmfufhBL8kgO+JE5HSJ8wiItHWlB/mhykPDoqWzBWmqN2w6c
zJTfg3hlW4KCdoK5ESjeqDFfco7cpMlOIwEUblYrx6BP1LC3o13ukgRyyj1kc1gbKpOE5z8FLoqF
dMI0Fx9DkiQ7tQdkako3I0m9qgPbHeqerACRLQtn9qu2QtINuwbiUyamikkPDXvbSpGAqLtqbB0Q
GjkpOGDs7CMailBPgqEO0Ha777VF9Xwh2EQnNSt3Bpn9ZmIeicH9CjoE+H5IeCUt9NORqinlXd7e
5OYJWtdu1Njg/DO3ZH6Zo8cRVKU5GA4L0u7NHGMJVv4612xrEsDwkCMVGVhn4OmN4jGzdkaTuzIG
BHPF9DhtHSp7ueZT3XimsxXgJh3iSHF6GVLlwJiapfJIx/Z3RputVcnuzPfcLG5Utfic1PLQJYnL
qjsgXRyKX5DmoD8j6pbTdyKjLMzo/ayDCGa4USTm5fYv3moPMRKghN5hiNUxFYih97ZTyGrsaBB5
pzULCibfS2Xtp1O5HVvzvpCKx5gZrt4OOyvJfJXHvm3UD8CPn/ISbGAD0L3pFGCO3GtqDpIV2y1a
gI9GKJ9PA9u3U1m6FVUOJSbhK6VBYohMjkDFvjchfPFIqltQv29Sltxyzg+1nNxV9pslA66Zg6GW
P8owotmBpSC37b3ZCiFJfMAELiZfUHkf0ufrfv1iMHruzlbRzNR3gEKCURLREyYmnOzB9HXAeXDB
PIGlpSD6PRjQTVC3gb5N1Zd/P/PvepuxeFZqciyK4Y42O4DwOv0pl596qfe7qIOAGECKmom7MOiO
wlM/rUUoLf1SSqqCXOyfP2L1jsWprPxDgDBXXpMOdKOa3r3mE0ndwRreox7BB+vahR+3fKlYVHhG
2SN5TmTwGcf6vVFJpUNL3c8Q/3WE+NQc3WGiD/2A4TT+bI7EabL2YMzsNaLUTxeEYZIfcuWNlf0h
zSIPgXKYFC3EsvDRczCXqXnvGNOE8sH8nIxRGGcPI6pBYxvmFvMsbm57CeAqHZJdGNUfUdBRbcvt
2LCHvrJfsh/Xv9NXZrz+ThohpqJiShGpxuqBkxaVewk9EeD38To9TIdleiHeqBs8FpvOyT8iKG3a
O9NHzQxDJS3mfz+yG1GWdCmkOf8Vq3PJpEo3a7D5ngZe45HZ4J0SHMhLD/m5hVWUnQMyaYDAFCBp
S75FgL0xNCucR425SmuExjSGiV0JSEpEq1pF3dyMWTuYmXzSINMOLS+DCYPbSybOT/gqjGoyvUxB
F4Ts0oBIn+anXuQ1s7dAd7LbdBl1v7EFnf7lRKxPzLnJ1YnpZi3RpB4F51oC9xfIm5VE8gn0cE0c
0Oun81J14NzU6qNpBGpsRm9ADDB9wT30egXsZqa9zcxdmdbBdWMXR4fOra0+l1JFLKlR7QZqB30K
tKTtsHjVPtjPyEOJ9GTu2t8cqu1JKCaQEXxGY4UDyBghqg41qxPPSicDEN0UyXMsB+HKVzNWWZA+
ysbYpD05mgACDSSoEcr0rSHYQ8EHM5Zc7Mzrl72eTVIykGNdAfSUI7jAEGoyTv9D2ncsV44Dy34R
I+hBbmmPN/LqDaPd0HvPr39JTcQVheYl7uvZSos6AAuJQpnMnaIFlwzs7dufjGWOumR8P52EMMM7
pchrS08V0+8VIy3So6A2zyWUx7bNsb7S/P/F6vygLAeodLZXBQQxRbEXlYbh8CprRdR51tJIiERS
o1TqF7shIOboeb8iIuzR18wbbRboBqSgwEjNYyQ2lKdb27TaDq+pZ16sHpB5hUJFmjli379IY7Un
COfIoOzIKN71vLrLHeiIeDE6NZhL8eW96l0qcPJUiAdV5XtbvCbc86TeePmpAL2/PEEx4MKl7zoC
qLx/S/3eTKsKNF1IxyvyvfULaMl8w5ugDkSj8LNdNWbmkAyg9X7WvQfEMjmPLHwxoVvf+yWA53/i
4wfB70+x9t5kYGZpLdH7EXHKOeA8xx/5Z817/28fjYKrsQOXdTpgdKUCw3Iw7rys2m1bYB2t+Zsu
3CLmhyJOKxwtNXET5WUCVzf/uG3io9d66/hSSKjmgqQIBQ6WPHEHmdOO6GtEHPocJPdqBEEtmDjA
3Yo+lFG9l2jz0xy0khpCexuE0zD8DpSblukmmHyT4LnPY2uAmG0XE0Q3ItJa3Lcga4EHGXcrfcQ0
obrn+cc6QFWodrdXMm/31kIokFX7JIl6EdqAYvUSolCSoFAwBiZUXxkpr9VxswWc04nXyiuhkuYr
YAjTIToNoelCRAc0F1r6wL9WnngIpOrsDZgAqe1I/hW2j56Pnn3yzOs/xf7n9rJXM8/LX0Phb+RD
zIBvQUiTnNDjBZIUsAXNpJ0JZlwwd3SCJssrU3ZqFbAUlVegqqDO1r96ZilHHGa9uQB9tW1qKUgC
Cwam2u3GbjJ7zgOzFZxXabilhU3aU8dKRsoUg4QohluyGdu5GR9yM/yN7DO6vfLHRDY0Bmyu1naX
RimvGpKghqoARgv7+pR7qMYoxYHXA1vgJXSITtdZL1bnVTdvwj2kORiutgran0umb+++6sSm7tBt
ADVpF4KiBhkflWR6aGQkG6eYkddfhZuFNdqTwqIrOw9BkaKBGj+4SEP6VvnE3HZYlhXqJu+4uA6S
cW60Tf6pkG3xvdEQGwasrYLBYinSV/8cZakbRo0E96I9kGZ6FzQ00cWF1UoFIzBhuaVK3d0QWxor
kiVgsj5le85QTrEd/uYqzCo39mjluIYsff//LeqB7quFW6rzJi9uBsnXG7zxkNoPC81pZxWT1tVZ
nbcs76MuONkfNE/1y+6aoZV46irDkzBNGH9PyV4PR4arMxBFpU436Ne0SE1BbFONiqX0Tg1C+G3H
Y1mgjnIhxmGfKmpw1zFcWQwgBU1Y1VuG29E3Qy/FRJIJIEoYdCP1tGuEWT89KpGzYxV31jMuny5O
F+HQB4VmDAWt5HIi2A16yWP1F5EaaEY9yPlDw5/b/FssMPBwfQ91WRd0hf9z0jqsuUyAsEZ71SLh
lgQ3QWletr/S/BX+uMaVTwuU01UKOFvlSgruoN/ETRa7kjvZbB7a1XZCaWGHusGaIhB4MUPfjN+q
4C9GLzbHI+mZvldq6SLkvVSDZiktsUtkqD20icxzgbpMXreXu/421ImoEVUVwfJOIRWvjZ0kzQ+0
ztEQAKOBHm9EJNAszOC1mE9DTgHduAYvm81vVk1JXPXXhXEKu0ie+XgGYOK7N3vMxcEoBDh7M3sc
L8NxnoxrXuJ9e/Jv474yq2f9Nr2D/MBGJgeqU6xpj/mE//HlFz+GwrR8KkmcRcA0wn0bxOldJKCl
LGSnQBWqU6AH1Q3E2d791ZZIaWGT8rZUFeNRL7s5jhGc7lf9O7AweqvtxT06In9O5jyYxO/mAj7B
9It4kG7/yLvwMXYw4O9u/5bVo7X4KZRDJlydJLi2gnspHPzwLUTpZtvAeoV7YYGCWCHlsyCEsN/d
85tbDCrRQkvuiu47fvAwyJVTaC9c+pbHB73Sz0j/sMq4qzf/wj4FwPLgYdqeR0sGeiRARWdgGHKM
jXkWTXucSXTbyi6+gVSHEXAwnJwmbQs6PGIUH5W2BG/4TA0wvPTOebWZdazGiNWc58KdNCqC6v1B
lyAB+e95io/glQdV+WtkafvYDPfNIbqoTmKHlmbzUMJBDcmMXAUT+LvtL81wJVomvc0bpUo1uJIu
QIy7vXkY09+2wFwpBVtDmeZd78FEb8YXqCIeRTcEhznq7HgwHtI7Z3sOpP3Cp5muhc+NDl25OQhj
Yov9gRl+RdO6NU2ui7kC4ED9yknB61bWULFTfMaa12/cT/+lO1Fk4ily032subPCXf0cuoqrOdWZ
BQVMSxQs6XlfCKoAl8Wl4M7zyt1RcuObuGPVoWdQ2cBcjQKdSFeiph1hqM1/65ATRG3WySvoRqm2
kEyM/O4qAC1T5dTxKHMy1jPVxQelD1itdjo0oiRXBK+Of2WRn63e8Etr1ENDlb1aQBZbwCS9d1ec
eRIO8x97TJmbqRVarMLUR5svvZdLe9SRUPI65rwuEu55YkitWYLkWDQ0V7ASEEXy+8ksLtpP9Tpa
I47DC0gOTTZLDHPR1I0uS3rQcmMf3LtO24Vhfk4bzgrU3OiVCQz4mHhHvynvHfMR+orqNdbQTZOw
tmLtQC52gpaW63OPn2oFRZe4F81pfBFAna2j8XQbg9YixaUVypugCj1VfIL97px5+ksDR+084vhX
h3Fph/IjvyKgLZVD4YMLN4NIQrNL9xqE4lgKLKyPR5c2e0lqE4FLwzmrMisywNhBQxQm54YCwSZ2
iz9rCylv6XVQxMpBLGCuv0Gw3e3w7tqzg+3V22K5hVRoBzmIPhMw5XIvcCekGka/uF0jtaM9VMF+
kB+r/BZmidXKb0kGnZEmvXgZf+R43lXQzVxPp4a0dpvvSyJbXVY4aBGwMtKZvVi5Wcqi3mbhlEIF
So0mjJ03bwvEnpBpyiwUv/bEzveZHV6ZX30Ng5ebQ4VFuVyMoBuANeBGAcQ4gAId9BRQ+7l7jnRo
HYShmFdvj4q1fYBWE5kLy3R6SWjBhVoEsnCXruGl2M+UdnNnsc2ZPzubtxQZrTlGYjKzh/OJ2UBK
umQ0QEmFgM8KQsbP80B5CGkh7hKDY0112LpGa8+K5SKp40tyxc9Jpgh3yPSAcEcy1Dj+UaNDMIkS
DOUJ2PT8YXtjV/EPWVdJUBTkaWiZV6nKK7D1i4i/oJShJ+dcAjkgUH/byqrfLKxQQYLoj0KgcThU
k/pMwACraZhuEf5B2cVpq9dtW6tddfLCGBUohEHSDrhRZ2jCgJVwqs/+bsIYgsHZiaP2hmqBNMoe
vnUDtDDK63hMUMxkzViy9pU6l9MkR/rYzfuqnZXQlsn3TmRwV7BMUIexq+pU8YkS3CP+n1jYqRGI
tpI3xmYyvhx9PxZDUMmKgu4zVL2+Z6f6QCzZ5Rz1nO11J3eJre2Vs3yNXX8PViRvN5Miq051QF/p
XzGtLD7sR6fLIpMoyANBRU7FbwnOWpFCo5aVxF6tUCxNUCcwrrOiQJX430d2yJvkx2Bw4Mz0b/qh
vUJ3gB2MMT4jfZN2ohYnfjZnkQa0ytaPXPWLhL+2P+P6df15JhTq9oy0qtS7Cr7ST+gciHlLxlr6
vjFE3neb/rXM6h+xdogxiiXyh0RprYbVd7UedC5+w7wRi8+nkBrSKOE0u1Jv9y8YVOoe0WEQtAYq
BGbvhDfBru7xTXpp7ulVhaLcX3XYLH4BBUNIm0ExAzrf90nA2W8A4/lob+8067xQ4FOEXE6GBovU
hcrwfQ91xGuXJphegsWEYYy5pRTKJB4Ck7HFfdyb4YU/5MlBqiwJ3DGxW9nZd/VtdLS36R/xp3SY
7MiG8BjjF8x+88f1uNhRCoP8cOAbTcJ5UTTVKT3PllnarwwL9MUvcYnfdgXKI2kf2pVCwHXEaoua
HW9jEfQd7wlg5YTCQnCvdM7x0Wmm5bzdgo9h2zVYK6Gwpaw9JS+UIbjHLRSG+d6YGkav1Vr6aIFe
NCtmVdWdKGr4GrKg7yOtMdFXbopR8Ji3r9trWY/HPj88XUqKQz9VvMgL7hz2LB4Uu4izY4AuxrKK
MVHv7SB0hjlt4d0r+HchQDeE0NgyWqTTaLTihjuRoX/Z/k2szzj/f4EvQZ/3lT+nkqYIsw3DTzlG
B2nGSgywviKFIaBCEUpvhLMgMzgak9W7kJFGOZl/7OzKkDlQbbNgi7UwClPSOEFzJwdMEQBbAkEj
sPY09ZqzvX2rwefii1JY4sVCl0kdbvqa8OgR7UwVHJ3aYNTdS+2DUpDVSLT+dFkYpLBDmqIqrDR5
vmtn7vJ/n6uKHV1KcDSxGvYkBjDT9S4+B99mHCMgA7OeXZwazIYigknP7Xu8SxzICB7VR/Te256B
ltzXny1Cff8suMlFMVWIGYE5ej9nD70HxRLPCVNp+s9vrAuyJEF6nWgKEWhCriAET2mQgYajTH9V
2Rshj13JcN2VwPiLDXo2SdaUBDRyKXdVDOGtsqrcaDCmrx3Kb9k1++HdNKt1CPRPLuF7g9zEcGbn
Pz/4jb9i7dffQGVC0BehpUmacdfmZ25r9+yJgKLdrp85DDmD8Uw5NzbnBpfxo6AznhQzRPUi+R0h
7tx29z+xEj+E4OGjyjrRRZr7h0uGVPe4JLz55K3pA9Bb/SbSi84xGhVYZijQr3Q19EOhDG+8L1/0
2EPzV2XxUWJzYOXdXtGqCy1WRCX1CpFrYiHLw9uA4kSPbRXBugti2m0rK20mXzduBsgFzDa512Zg
DwhvcYMv6Clvfce9C1W3UzDqNXGIREBjhGkhKx00s51+bpv/8xh/tU6BfKOAn7sq+hAV3e6kRRXG
wNGojcmdTFIttXC3rf0J9l+tzV93sdY49cIuCBtYGzx3DCSX1yfGV1u5Sb/aoNA98bky1+QIjvgS
QrJgL+3A5NpGtvo0HUarBCd4do6+9a/K0/baPuS//jiKC3+hAL8ZoilS0iy8VSjjtpDds9J7DQWH
yJkTed412EU2gPgfHI7QYd1pKy+Sr8um0L+VQPiTFjG2dp89TRY55s+aha4oo7pArPxvnllf7H3U
MRafspKHctQz2Jtntdoab1XptR0GhsN80PNubOrH6VmY0WOiq1yOQ6iF/j9Decc4m6WQW+Jd0YoX
GMLQOgpJrTZKHIKRHmS0fifjs+yd/a69qE15zdBwDfWKhruq/V4KpnvQukP9yme+lcbSrVGng5Bl
l66RH5tSBI7EoBhgeAYDST5u7sUifB50sFo3gPjblN7mooB3S2pk+cInvGfmRFvkBif5gWGVAZUf
HrOwOvA9yPkIvtCZtEbwVO1bl7PBR6G1tn7uQQMn7tCwC9J/0AFtm2atl4I0Tg+VTGrw0YTajrXg
qHYFRjEJa4EsMxR2+Wk0DfzooUWhQJtq453GkuwmeYJUdaL+SioRQpJFsfPbX3INYvUagmvaFEHc
ihhDkuzUVLC2170Sgn09FBS+KXKSawQT8jfwaBdN50g+Op6Dts4h0wl+EjyDlKY7N6X8BmKYDn2E
sYjm5u0fwcDYj66T5Wf3/QlJZWw+9E/DAGFHyCyLiH888L4uk0K6foyyxpOAdLMyrWpOu7xHfa23
RKtwuafufXtBLGijdRfDTsM8o4w7qrYlKJH4B/Um7r1dZ6O/dZe/hj8Y9hg7SBMHySLP9ZWMgxPs
o1vyHlnIy11ki7iiVbnaD0RQ/+2TfaQlFp9MmcIeMo+4FuPc3yfjqRdlRqy60qr45ZN9xLILExkS
RYmY4JPVtnyoOrM7zRIPMWR9hn8Es/wFrv0Dy08Y55Mmb6nAy+NnfBvedIyp1mpqY9TTjXXuvv29
GCHMRwVqsTQ1LZOQI4CBuO5dpQsMjcelBN1fUdmllbfftsZyDgp0IKIetaAkxfEq0J01dobOGlBi
RYQfrVuLBenDUJBUxYIwGGhltwI1ZPQjlU+Ny9JFY5qigyVVlftcJT7Udh3glBXryaFT9MhUNOFN
16q3QJScbPIvuO9/YJhbZSAm444SKSQpIeDgSwl2s5ffolD7RqJDqoYPZPy+/dVYUaFIhUciCJLE
vID/hy+9XXgGCm0Oxtxd/8ZbKCZaigmBH2amYYWr9Muxo9UH1NZX0sgHlGSn6IYkGEawbe0GNn9n
OnCufOx3YN3kLPA1/R+65ucBr43YSaLehpoE0ZgCNGs376wdQHyPBUtu/oRWEkblhHEmpPm+WDhs
kkZarYKs99YJGGEq3CGtnO3vx4ASWjag7BQx5ifsI9KXZ6++ZG1jSs34sm2FtY75/4t1lCT0Wk5I
EbdotVNjLFVkcj7Ofrb1TSj40Ks4Hzi5g0N4FYRkJFPMRAPCUGcdeveqqh7yoX2Gxxj/bWVUYDJW
kZ4RH69zkiquLtV2qe+2LTBQ+CNftNg7Ca4WdBpOMleh7Z57HFX5W6zqz1P5Kx+KX9vGWLtIwUZP
9J5koCC98YeZBb3ZgVgV/R+sFimWP1CgIfFlqEbq7HVqbfjg8OsfttfBCm1oEYCiHyB8xH+ENjM5
fwL5qvEmG5iccwo3f2WV/RkLorUAdJLqXQ+22FvFl4aiTkagsPpq103IMhGRDSKKSu1ZG5UTlHlG
YEEE9qTuWUgY337+tn+eoP8xQCceS73nh7SDAT27RhhpnwYoeYQzg0VhKlBqUhrvr3JOnxYpHJWI
Nvb9yOt4cqIbm4j7UIb8EJ68bTm9MxyCsX2EglI+8gTCpRzufj9x6nFqjTEswgs34SnvY8JWTO5j
/RK2d6EurqMXPKViACqQKgexi8dieFq/nT8XTmXAeFVuVL6I8MBSUPjSMdYSHMUusvymYuDTSi/8
fFF+mpr3ZQEfvu9LlZwoOkgkmn1T2ulz8SP+jTcTuOvntlmyb56jc6SaGuMIrt8sn4YpQE49HAFR
4MObmIErpHV60NS0Gms6ZB2wPq1Q+Es4oR1DbgpvaoZBsn3RfSPFg1BeLqmVtr+3fYi1IjqmK1Wt
ryPVv8nFZCce5pJ4iFgp4X7bzEqn6tdPRoGwkKBoBRY67JySguOF34fCZCj14wRJJa2UIKAomprQ
m8rASPGxzggFMXUbc6SHjBM49I2s7yyPY3G8r2KMJhONl3RJVOnJDNAbx1kCno8rCFaNrJxeetXW
+xe5czspe2l7BsCsR6cLe5T3gzwwr9sMn8x7TuD/+SH2zeYo+Ibgjg45JLvYCh+TZzACMb7hql8u
DFPe30heGogcJOmSffGUqhBpyfDaza76ce5Dq+zkEnYmd8js7vd4ZJUMVh11YZw6FH2UjZEPFttb
2Zw0abSbpDZUX3QZa1yNTBZmqPPgiUrRgz5cB3t4flFOUDd/bl41q7TyfY5bNjhnd+/4lwnShVnq
eEh8qCpZDh9KIZci87eyeuQjxtN3/QwujFBHQZyQMeiTEG8LMKPPI1Pytca8Dofq2vYurp65T0P0
JIUYyQ03YOb+FmoQj9DnjDpjLQxvoAcooFWtj0orITbpoidV8Y9ILhtjWTvbC2F4Az0gUWt640dp
FNz6rnDiSLX8sXNi7kdX6qbfyoyTzVoUdYMqgtTwsgYnyEApV5SgPOXPYt++b69JZuAVPQZBoq4L
OzUPwASUmtAveQAD6sMYj27NDz+USsqMIE1m4gVc3mMbWEQZ0agOmkuwoex0/YifdgoqxBqR+C3Q
ObSpVxz0D4mT9d5BHEFD9VgqniXz7xPv3VrQNYxVD03FUys5XXBTJyeJjqPwlEsliOz31ZzS1n5k
KdTVJleI5cPYDCeVzw5jTi4D+TkGTjXtspL7m4fowkspOCsDbyjDLkfWTgWpcfRUiyw5NNYHpTDL
rwc1E3oZLw93fnvItv7D0+zksdrN8nyF5CASDQ4sN2LAND2rIRSa12sNnm9FcSdc4sgyBhZB8cqX
oiOjbSKa5mb7t22vklheRSFYXpQg0fVwImW32cuygbZLU3+FmL2wG6zA1Itdfpi5gZJj7wy2YOdI
x3oPyd17ze4hBvM1J/ypvXLIrUD/8hu/Y+UX573+4yWw+NoU+HVKFRfgHQluMhl36pg/6EkHmrzM
EPSKEXIwPjtd6o+EUvT9AleVVnBuk+3KmrgJS32IZYR6Z4BLq0DNNw5upZceQBxk90pwCtGBtv1d
GVBO04lmot+3XYM7v2kkMxdDoyWscJdlgoK9NvH53lOi6NZL71r+XOU//tsSZvuL10KUoL/Dg77u
jeMr0I3kFolYu8RwLp2CEoxXx7qXlNFNGhwBLDcB3gRdG1roVWLk5lmbRUEKz3kcuJwRn4T8vmsm
t1dZGj8sC1QE1JccdLhJEN2EjIOULejoaxbyrmc6Pw/jB+np4pOk0HUNwTc11zghMbyvn1vfLM8y
t9Ms0ChBRBocKRaaNvOrL+8kRnSynkdZWKegIMigXt1wfnRrfiq6UTzVJjRi7PDUoc4JHCpcVuy6
vaV/iGwpQ6+1kYgbN5I9Q0whN8WxhpzW38QaNAVx8tFXQGdrpHIUpFGGl1cWeDLz782+PINFcLi7
YDhyuLtgJ3fdSo+s07vu+p92xa+nK4VOs6wGcH0SPAhqbkUdZFqndNdq4d8UvhYrpHAiGjsOddsq
vmHwCS9xJ8Nw0DZSrGPq51oopBBzXS68aIxuavkz5TRjxDR/MFrbRtad4dMIhRWhlNSgCijjW1YJ
VtCI4G2tGJEN0xmoMzxqwtTLtayDSC56kkB5einN1OR/DRhUhx7OEeWE6Ii5C3t7aeuRx+fSqBhA
heAC5/tN/PHAKM+xC+VXmz+yrvL1qPzTDHV+9TisupDvopueJlYnZ6aCpgSIWmcBZyrhy/aaGP5N
z2AMk9IWXIytrP2rDiKjWHyB7PJzwNKtWhF0Robk073pAQsF8vVVl398s6QzfN1s3dStz5hStuqT
8uIZzUEz8Pnc7HmmFWgZr3vGpirUOfZibYLGOc4xpKtvOah7ByvMZKPoPSviWBk8xkGjxy7kOmr0
hsMXjF/UbkSqIrkSVuqXcc7oqYtREv2p6eabcoqQpNspIKXZdg3WMVOoo8zHBdhysx6RCwRPtaJG
M+VcJocAe2DmT+0TuKJ9FZFu8H9QXVpvH1n4CxUJaIMiZnISIhtzIobk1ObwWhz/vT2hPf7AWCrr
GFCIMhWjkEMoI8L1MqDMjIYkOz0Te4JP8lYCmoIAXbosn1wZsfh6JihAaYIKs9Iph6fqVfo5C/Mm
p3mqzGoew4P3DmZmkA3xTr+XjyjMnqGO6TOrsixXpcCmD8S26fomuokqb01d7qDDclf5LKIEhrfS
kxZ1VQ9FxuFW0PRbF/yQiolxezKwmZ6zEAS1GOtRRgyyX1bBApfhKKt15E+3pAk41bpR60KBoyQo
tdTdZE6Q1wxIYUtt4WTCZUImZdQvg86Ufpud4c8X3v9cC/QARtKDBq3xgV7CdSapKR6D2JR8Q3/Q
zfgEpc8Q4/zcXr5EIRSYjJaxvyz8pocycj/PolpXkCvCOFDiYT4XtO2R1R2TRw7te73VXXzZFF7K
J3kXHJIzedreedbyKTAKJHTvjRzAiLSgMkdWvTNBQ7GPhPw9zvdBv9s297/E8J/bTeEPz/eCQELc
V7KrJ+i0aq4lLivprIK9A2HggTd67LpidmdWpZWBRR8UpovXQyO2LZKLOJKp3xyS1onJJZPfY/Dt
by+RdSYp9Mm6WIQEAM5kFYV7orZ7oeMZXsNaCoUuXl0Hap3XeDgKgd1Lrlrd/aI2VRYH6XpL1+ex
pAuhNeR2uaIpA7R0DRa68IzQSMH5YkBn9BdexcYuKo34dXv/GJBDM4/xpRahMIlw0EM3lw8RMX7c
d+3B1/yLnrhhW7jx6LHu5PkVsIECdE1UVCFKMDU4hpiSH7X5cfmhsISZfDTIJ+igZdMWMK4IugAk
RVInBylOXhSkDoRArbgozAavsP+2nbO7LtxeC3Ku6+Ihug2Odpi5QnqHc9lULwyvJxSOeF2BeHcA
gOeQa4vynTeyJJQ+eBGobyTyRCGYgNMlQafL/hDNDvoxwDtrQua1DUYIYMVpYmcEyWMJFGqjPJ7H
gpMsOdQwKsRhpKwY+R+t16nvRaNM39IWMiJ4RoElW/V3fjrrvBEHYhFnzleinZ5Da3PISqNU5V2m
CmfQd0HWLx6hCaIKuy7Pjzrp30lHHiHl95Jn5KxEU7YTsjGGOAqXmdk8fFX65VkbQWXYIPjuRLNt
/asfvnbdQ0dsj2DQIsMfMbEb/DPw74oSX9BFaKacbHJjYpVtldqEe0mLqDGmGiF9lzESjWsB6HIj
6VPttRGS75glgLp1bwun1q2f80N2HY7yfjDbU/EwnUvNqF9Ve9sVV3zki10q+SjrTRuXchLf/Bz8
NGG29wkri72CjF9MiF+9XdELENZ3U3yrR1zWCTSRfWlfDPmxCn79t8XMiLI4V22he3wArLolpHKF
/JKpBeOuZG3X/P+FhRxp5yyRRVxY+e8u1g/qELA8Yd7xjSNFn9okVKcmA2MFwjuUnvEMgSLZT97B
kIOtP23vF9Pr5k+3WI5Y6HGdhxmeiufuFH+f43LU+BTIEz2MV/8puQTHqTTAZ5qYrOZnlldQz5Ca
A5gItY4gJzyVGJP0296ugnNCCCuFMvvX1oZSl3808KgPTX58m+UoeFswSrPbeQ66apzMLRnWPrqb
t6xRcUDaEl8Mxz6+lbbwMz02eGTFu9Em0I/BfM63zEndzow7o4aw088Go692YrdHVv5mLTO6PHR0
4bbsCqnutSxGDNvb3T6x0Nw70zuW+2bmFTrrBeNOY5wMuo4bkbz0qwQ3Qc+9hv1TMzHqxCucEhgv
/Lxq6AquJ6qZ0oo4etHe39Vm7oIK2lX3OkYQsCiXgxTS+/bxWIkGvlik4MQL25IkIx/dsla2pXDf
Ssex/4uM8hcjFKKMPhoNvSyPb0nnenHj5kXEwKy1iPGLiT/iAJEv+hS+UNsjZG5NsqvPuYo0YmO0
Fp7bYGScXPaQ6lp7yxe7FLqoQ+iTCWJRN+WxOlX7IIKIOMZTAyfE/AF6YKvUSi6oEDhFzwjGWc5I
gYs8lbpQ+HBGMZlMovSWx+p3ZLojhSp82faTRHQkNB6Ht/p7gMpDtxsO1S76LpjyiS0NzloTBSyV
5ut6AFngG3gejQoBuFioDPBimKDLnSn0xLypkdFWkt8i8HSBvo+VVJh3fgMedSreEIVJ4cIa29aA
l84Ceb1oBpC9MkJXOEjn1lIO/BtvxW/s0g3jNNP1T72fcAQKnOZC/tko19D/LvX7bcBg3Gk6BRgk
7oRGAyHgDdw31sjVdpKiKEDAQKgwHJx1pnUKNpqpUlCmF+YzLeDJDo24Q35uECtohmd0kPs2evCN
bi9v9rCtb0fhSKpmVTDNMSp/AAKj/Xqm3xOZ9X1WVKJTuAEF06qCpkyEQSx+9o+3vjR8G/qsSL1k
SIyOVmPKtZk8pwz/Z7kIBRuJVgi+wqPxWyHI+nTESQFYRf68vY0sKxRyqLUEoZkAIfcgXNKUOxbZ
o5SojOoyyxUptAg6IWobgYMr8k+zLGY2Zoc+Gu0cbLjby9kEDZHnKb0hCexjXhgi6O5at9Ga3ZRk
jAuMZYHCjKBPtCj2cY/4/lvS/e6n8L/ELlgC9UIBIV476CmuC06yy9DbJTHLs1hLoJDBL0FO1XZT
dBtlzUBvmJHmDOxZqyJ83rZYBIUI2TT4/ljjdM504sF0bH5BsRElJ3GWlm9cFokha0UUGLThmAW+
SKKbPIJIpTylXc84jcwVUTiQQYgk9xRsmpaKh1QWDlV7jKP8yE3XODpDjiiUMjMUwueySw0/mxjn
dBtjsaMUHEy8MCVjAByaHw7QODTDO2lAf4ckhznZwyWzMxcKnNvHaRMdYJRCB8mT9doTcc3Lw2So
5ckbFKsgDHRYS3F/cRYKHtRR5BJPR9SJvnsQTx75cwHyOWQ3TDT+DuYcVPfWzJqLkuy+/8Fi6mUs
kmYR8JRUhaYjvizvg9IIGlTQ1QFL49v2Vs5b9b/eV6AmoXBjhFZmGpMBeXzeFXjPGCp+x2FQtCle
+kC7koJ1K7OWReGIxPtpCpcFjmgcNFbDk6YPVt5U1+11bT/usDAKTZIiLNui/3jcDZYItlKIN0H/
Z+ZjrP4PdOqMo/4RCi+yBKDVgOTjDI+QawcBVWllxd/Qdywd8uMsLmyoSglZqgk25gKsWN4yaBP8
8ib0pQcOMTub06AsBgnMN9CiMq4X1lejYKbwRtLXE76aV6cGJnGQfTwWo8xCM5Y3UmiSxlOQYO71
3zQEcRTIT/f7snyOnxsMfs2KF2mD5ucjaF80YmgPrEzfWpnnyxbPP3CxxVU+5ErVIjrldq0NedhD
d4t++qCs90BYVH2HYjpm9qzYSUxWnxbLgSi0aUSoVVUqMjAjKnbD5NmjMLG2l2HjA/EWqyvLNo4g
eIf7yB3t4h0VygD6VPPWotMCNOffomdWUXszxhJ5en6fb/MJ8t1ojsc8nI2h910dRKYcgcAt+sU4
8SxTFLLIYLwXVBHOI6InV0BfbWBEmREjm/6jRhNubg3+Prj7j8mZFd4xTgc9zV/GWdkNE9IuQaZY
/JjZee8bHeYIGStkHA96nF/u8Jydwo8kheAU7wi8g9hpvxVXPGpO/Fu57/fZYIfCLBsLxWfrP5qf
t2HhPuCob1NS43BUUDuRX7i32DcaFUy383XfQo/dLZAM9ZMPOYO/6Gtdnkx68l9WJVmuJmTIQxXT
N2FpyIRBabjGUvTFBIU+Mu9zOkit/kWf+c2dfhNVUwcHxJmzFXs4zIJq3e9UhDI8auuspyPrdFLY
w8kThn4ahFL1CIUM4dAFLIxhRWv0qD9HiqJuEgwBBAOYYDwPDzfFKGreyJJnVeLtfuRsKSe+zQ3E
HALdLXlixV0kWbzY+IYfM7b845m6EX7QJAATIC+dRA993WFx6YbU0OqrMmI0Wnni9PZGZB0KmEce
3W4e0vwkNDy/cCByeas11NqFYJ9XDtranUbbZaC0Cgd5ppNxQDvr1BIYInTobcBLRZ88tEP8qIME
Ns9LIxpLUyuSOxckD4UfGnUsOHJV7xO13tUFFBn5tyHjTbXOTF5XLen/kfZdy5HrwJJfxAgQBA1e
adpKatnRjF4YY+kd6Pn1N6ndPdPC6dO4O/OsCFUDLBQKVVmZbXx0gA+emh8TGrtgYqgnPVhAUkOM
pwU6qNihgJCXmVZfwkLcYazEi+zY66BNZ2XTm4NdTQ59FaHvfODNLq+HjbDDTQZAvlOBTr20XJ4+
6ctj4ewxYQfNF6ixO8UhE+jRTFUGksQ6yBjzIYbzpUtfCxLvqs4+WjTHxIqdQ0sFmt/RXLv6SDFd
iFQ8F94yzp/aERztRowZlS91/iMdFRVnReSTeRRGZ0zsDHqc9/X8pA/Wj2h6io0uVgQ+xcmQSRTY
FBd61rTZ/WDe8Ml80sjy+e9im8yiAIINDchevAxH4ebgnu58sZ9fasctbifMeBzsLbkZn/LMFZjx
+qmC01yvlFJirDtwFlo1h81ZUmMf11aE5loeIOKg+sQzYwjiY/lWvqiiuWpPpWBuFyGIfKoUFZal
BHbHjVJL1aVTmZCSxtLQ6sVpYYJtzY1lgVZk2EXbCYhB0wu/1bcAYai40BU5gEy1EOvxbOc16kYJ
L/1l1HDS3woyuw0I7a97jGpxUrQu7IY1mYHXIbj67nrtEFOVbpIqGTWklHDUeDvSHKNN3WYMkh3I
2Y7sPvbTU4bx0xEFPue13kYnJ1BNNCp2UaZemEKamCREuYqzDspf+wJtiR6whBE0Ydd3UWVJen52
va05sYZq+mB+1wq6G/p2U03ObVURxVVzvWJKCZPSw86K5jFK8cHW11PcB8PTyj7YburGMx90b4XK
5NAsosRVfUjVIqWnaJI5RgmJr+y+026H1vraWD8LkGa2iapk8B/dJPQADceyiSG7/xyRtGc2etX9
odznpafvtLt6N5/Ck/jUY/iVHiF7cxsuirNwCbmKzOm3XekwYCy1bUuKLD/Xf8Vc3MSNCET2pCFD
pcY0+Lw0Bzexp4CaupuCpbntHsYi9UKn2JfD/DNtXnjkuFY+uk2c7XXKTrEeqq6R9bz8O9n4/Sul
81TbutC0HGl6YtSQ3gJmJPmcL+Wp0CFFLG6auHYTVQv/P1Kuf4zKZwl3F4s6Ay0Vto12BGLHQeob
zZZ7jU9Qi9Ab1xruo6c/C++/zUoHS1A7zBoTa82T0DOc2K10VU3gcgT8bUI6UEVNeoeaWFlffarQ
nur7xr8eHf6juvnbhHRyOuj+jIziVk6ifmOMCeYebmx6z9s7vXqeRm2Xhki8THGTlMNWZyS4bl/h
MGzdgbNbOS+qCv90RnFM3ETxeDvqY2Ckum9rYInr6HGhIKeyU4XVyznV70VLNzOKIGgRcD29r9tD
WjluA8AXGM+uL0318daYdba0jJrtrNc55t4ilDC7bRPFf7kM6TUlaF/UMSiC7g0HpQV73JYlilNI
Ua8vRLVbUuiJs1Hrs351dONnHN+D88Ud0p/XbSgPsRQ5KoODYCs20En8pZ2qxxa52YgpatR/I9R/
+YG66vEilfPLszizYZrz2MEPBrx49iuHQbKdhFtqECHqttFG21xfpcIl5JGcqI/Q00F56D4SwouH
Q7dUf+cSphQxSGqa9QJKtPulebCbLligwJYxlWLqfyTT/xwged4msasUFxICk/iuRf6sb40Ncqdd
fTTI1h59+wDgpJKoUvm5pGDRx5jW01tsn+k6Dzp1q0MUgKaEfF++tjFGNZSP+QuzB+eXrjyPgx7p
MlcM5ZgCee6Cy2t07gg9MoO5E+/wDganQlocQ0ulBKZyFDl2JLWJQRHUoTml7kyoO6pGZi9nTL+/
oBQ7qq6sNZqjcVZDDWcqD5o9QCgTCO7wDyhhP2yiFD7qAvxlBkOXpaWY7RHMDYXiifwfnYjfi5GC
x9h2Pa4ooN6jr/pmesrBHrOCe0Cfg7CB5pEy5Vh350qe86/pGtBw5mRESNTLyOvtbjsNeaC37d1g
Pc5QpaIJiI3zzNfFXT7kPklCjIjQ/aR/LsXoJvnLHH+5HloUQVoex1mcLm6LAbeNjaxnSX/V8y0Y
f1//zogUXRZSm7FWAZjetYGF0Z+xJKelUwTJS7Qy5w4jz91oVpKMU4WrYFnuRpF8y+Nxs+S2i5Xp
oCaKIdvLXozkD8aBP5j9d3SpZ0EboLVa45ZMNri6C+/6/imXtn7Fs5wAY9rjPBoCNvomiKqfrQ69
zmg4Jpjhzszu1hnBLYyUPmnZ9rpplX9IESWZ5skUOjx2hcjrtgh6I92lya/rVlTPI3mUJjc66lQD
HmLxfgx4ApxdFJh34nWts6w8p/Q1P0RPKrirIphZUogRnRF1TmpgxMC41ZL+Pp1/oTLiOeDO+sv1
SZHGcqKlqFpsI+i105cI0E8MLvKgC8zD0m54EWAka/ZXDqQ/q13/E+NkaH43sKbkFgrLGgswOwQa
JNUQrSoHk+droFgIruR1Dqo/LN/bT6su+1ohS24oMHjuOhvCfV2RJatitzxfI7p8tIHFWwEjGDnw
c3/p3OGVB5OnbTH9AsZaRYq0OsOV2C1P18y65ky0rfEJm8ELUZI3Ma7BU9TetWKfo6u1gJX+utso
Dp8thRYtyXQeazS7BzbPmzq+gViuG5fh1+tmFFmDjNk3BoxbCw0royxCUQki3zNRrERlQgojGpnM
LF4ZDZgWbWnY+VamAIWoLEiJCR+jxrItpJZTQwNBvlLL+ss1SNGizHrNjkuUcGo9hNr0qwhV70ul
U8thoi+LrE1RrWl/gVQXjSAcpM5FCATdrjfvk81fFiNkoH0bRqxuGIasmJl6nNd+Eb1cdy5VaJeh
9W03OaYh8GHYFjMEN+vEtrUfINoatJhi0A7tk1Ptck/V3lb4gwy419N51vsFZkuBKVCRuBpTzd0r
sjlHqoGMEA7M0hYOkYbfrcp4YoBPh+Yek3duw2yF9yligcyWBu7bpVxmO7uvNOLXY/s5NPSvOVWJ
xqu2bf0ZZ5lGJQoxOSHeSsuguxQKgpoyCVatRIoFVBCjzkfcSKS8a6viYNJ9Vb3lGUQnSjT48nRj
EIgKTbE7RoYLDFI0L0eOUhxTiWGpzptMUUZnWs7T+sag23W4Jt9EweA2/gRekmKTb2dFMqW0J4UQ
YfeNzkPYGzar0DqKjckp8XrQxZKdVe7jWxVsRvU5pYDipJE+j6Abu5/z/ltPrae2elOcb4UJGXYP
Av5Is2IctPmwdkM0F4jnn8Nu8PiD/inqQRSv9KC1RHrlKv4XDH82jNopYFLg7o8gGnbgdyuae3oD
1ZUi91ZV0GXkfbtUllabwPzT7bKJBw/43RoDUIVvbnTwRKW/ir0xu86NuXVQWgDHRlS7alV3xaGR
wfkaBMSceb2j5/K+IWTrRIXbRcy//jFVVtZvfXb6izEe2p7goVbNuzgxwJYXuvGs6j6ucfHa55Ni
jIj7WMzp2tFFS3UBDWPtmsdph3MXDMlt6tben8F9/0mCZUw+EySJx/UOipsvVq9DZWN/feNUNSYu
pR9jwcsCb7S1xjQG2a7BhFeyXdFb0zbZtAq4mCIVlWnL4iqOGBvhDBazMEps31Xc2ecoeZu5semY
2IhIRS6sSvK5FEn6Oi7KqX8/c5Hlir3ovGxyY+JWKZijQKQotsiKTtbiR6HCKxXPX4ijf3RLh+Vt
1aODtuJ9MQxYbXmAeRuQvagYHa77PyNSb0bToqzWBN7yE3tcNOMYteY+50q02PXEgcmI/U4sNkr8
a291E+34UX8tKs8uXIoSD1rwoZu65Jg4LqYck9pXpXwKV2VESlsoNFtJXuIS6g/2U7jtt7E/QFDX
XQdT1BpvqrVKIWXk8Mkox8FgLZQduy8sP7AIj3vae1XJVZ6i+oBSaOkyoy01G62NdyAcHqKmHoQ/
xA7Vw941b1fyZIjiFo+K0389ooF/9qODNtFSkjGG2RVrn6Gpspl2nYsb4TP1V8Vl5Q2oWqccbsyZ
OFoj8ncAR9pBzUorXGBGrfs6mILOGxo3j3fq5uU7Du2/YzeTAf6mFlcj6Lny99g9H1YlLZgNR7fw
kNm7k+btkbgtO+YPaIY4r+LNIe6MYa7OKzGpiXFhtRLVf8AD/194Z0SKTUvV1BhtZ9m93oNiMDWB
GmtcYqRbTO4HbUKANjO2IjQ95zurd5b5df5RTj/iYkejL0P1NXduB0dVXH5XAbqyU/KUgK0X+ZQB
HYUZNweqGMJnB5R56o3Zei0gmfcMXWYAljMPHLNut6Jh+ftsBvEJbkADHLXGLgwUjrqetn/9KIeb
oMRxHJPJ7Iz2GOctsdCZaIPqqwZiJLc+TTvbwzh5vBX/q6K3yiT9eDZ0EYelKGAy6r9Z1l2Evqli
URdP39mipICGjkRTYkR+XRTwI3hfdqFPvxjv6ioR3mLEVcI51h99bR+lqEacmorBCTFrd5qDVS3z
2Xoe/Rt8T4B+ri9PtX9SSCuiojXa9SGb9F+59TbVv67//8tNubPtk4LXgui8pBbW0gbhtvT1Y4IH
yf16E63PEmwgByjMUxhVfTMpgDGzok2sJ2gO31i/0udkt+wsv7jpqRvv1mtIBT9T7aL08gIvBeuq
9xSCIDratrfYr4olqXxCikIJJBqjIcQlEO/rfRFUW+dmwUDrylgQKW/xy+Hl91eTe9CjERV2BwJD
3ADdvvWW1/522LMtuePPK2sD8zAqFD30XyqEH+jLHCJgvyO/gYq1OKSHEGw2imP4jnG/cibkLjUG
QysrmpDVsK3Yd/fDU3lKQLv9WiyHlTViHdbH+CBNfJKBDcT2O7/eH6EQ8aaCv1wGlJ3tzfqlzp4x
zZJMZmPzBPnicoPrKP3c3xYvDPKL2q15gLh3QI9OHYiXWAVlU/iA3OCeWccHPQH77ehNGLrDXD0E
bTvXBpVw+qbiH72cyZ2tU4pCNltijHDgEE0b8/PK+Yh3qV88U5f8LwgIFSdIbmpPgz1Sup5YM0SE
hRLtrCIhU0UiU4pENS85NXMUn9itYXjM6x/627WTkEIyxbUPYnHFrSq8KjdRikRjz52oTGDUdCeA
wwHmgDDMjWYiH15f88r0WxH53kmpzpxzZnQGhRAeb0CX+3HiLy0G4Aa8fpH5V24xbtXFg/cRjGtH
UwpNS6dnRblC3fIbfZPsjM/hi/O2andlB8AQy72TunTfBZCb3a9rjl/ig/3VPFSb+VgpwuS6nVd+
itwCt+KO2CXNcJ2FgL8hFQPbNh3anTY+1nqquNsupsm/D4jc3XbQ/ertEp2plhpBmBXeTIC3U+I9
VGakeFOXtWU4ery60ICJRvCvHvJT7K9YgvzOCJJN/035AlBEGrnbzXOrQIN7zUD+j00vOfAAVHMb
I4gPze763Xax4HC2j1KgoZAHpsTEZTNzHI4s8dr0rZk/QVHUy5BqU5Xk+uWmwZlBKelJW1tYeo+U
bvSIFx1zH+KCob9sE4hBWhDNa161exW2+vIz4syoFH6MgS5pua6yN57RdfN58pwRfjMkz7wQz+XE
DxA7CAxWYQpE/1SUlVtjSkUky1fHaJ+E1QWUV6BYiyDFmKkSpgvfmyFvt2ybc2ZyucBEtIlbY2zS
0+jcpGBgspvG4yZ16/yrw0Z3iri7MMev6mfIQXpOqat+wIX4z7jDmW3YxILG1BrXzuKWIcZ0rBIO
UlN8EjP2V01j5uuxB1Zo5BbOnbp2cImO6oNNye801vcMtGg6VJC6vYaHk+nbu/DQbldqANt00c9e
qxalF23Isd9pT6EnUJQaA+XDaf32Utj68Eskh8ynJU4JZLdOTfljGua7gvtNxz1jhGpRWPtl/NhN
S1AtmUeFfQSoKDDbm1Cj3gziO7sk/vUDuQbsaz9HctUwCmtr6rAxdfKW8n5raponKF6RKdllqbN3
ND+xxs11o5dO5YdNkK7KcjTLodcd/cQ6K3bZrD90k87cgYkXKx522dy4QhDgJ0AQnhxEOnqAF3lE
mNzvdKd0kSF7MZBcip91AW734WdJub3OMFAGLQJ6GmbdG8xPXJDbaj51LQVmPXe7ZF+kFDCrSmFY
dSKkWzUd5qZJaERPZhvEFY5jrMLzKbxOhqjbUxnPnWX3J5NiRrewdtryhZi6byam4tte0s0530S5
MjCa01xXC6Gnsqow+ma7vCl8I8XEU6x7fceDckr93um2znBb2M+J8RCL6EjmW6fp3X4et05q3xAb
5Jngiy8Gf5o+QSLUTcT9MLWQkweeFON5EAD60QJoL7JD06WPhiZaf0q7g8WS16WPt3axXbi4FZnt
IrndXneUC9f0hyWuIfYsgk0WJv6SAREM/JyV8xpB9ciIlcSvF+7KD1akOFlOcTYNA7xi7W5Mtcu2
k6+59uvKcfA+NPZtOqypZXFSvQcupFYfLEvRMpl1XcsaWBbh4hna5NuT5VY1QViyAqeo/iQGccox
Z+lAVVMulme2mVk5HgUIzuamxASZsYWMm5Kq5eIZODMjfbWutJcQ2pDkJEZguxfiFehMF1AVrMSi
OAQXHeTMlPTpnKwgKLV05GSCr7tKc6907uxBJbyhX2hfMn5mRvpOIcr/bOp0cipvqAfJMh9k/SAQ
y3fqhsbFEHVmSrq2+tYuC6cQ5MR135lQiBhjVV6w7v+/rqIzE+v3OztVqYYRKo1hNVNXB3aF/nku
9pPha/kha9ANbg3LDdvabW1I+HAwznRppPBE1XeT7qXBzKu2qnpyqqIlYKED9hK20Ts7uB4/VJsp
3TNmxmhUzjU5xVnvZjWOdq/CGKlWIl0pK77IbkDvfaraxx7YVUxMG335J/fW7y8mV6Z50Q+iKEZy
Gg10mMQ+x2f6q516PwFnPoE0KCd6uMACQEzTcN8x1Rree/xX3O79WX9mIgNpct/Uhn5q8+4hodNy
nPL0dRz7xc2zdNcVPXJSDJcGeUtBLmPOXluEX6IG6LDEMPrAbuofZOrroxC44JxWhF40F603lobX
g3NsFxndHfA9bodSRGwAw9iPmcvRq9YjTK2anyPTPkSi3aTAbOtFdWhY92jmucvyyS25HowkuUsZ
f14HXMc+CsBTnLjNUEKv0HSZjim7zO3LfV8FxKi8nulHI0x8h/ce1Us3WsyfyXpz5j1CHenbu6rj
AFPEP/Ii8uYh2VRi3pNluO3NtyKswO1Z40o1EjcGbXTGl1sj7irfNPTbIhlOkzn4s8le64w8WMvw
PGrlW+s0nTdly2E0bbdtmSs03RWotcymcIu02+iTvhNj4ba94elJ78V5A13ZX8Cr7667i8Lr32Ez
Z9/StofWNns4JFRSSF77xrITi7rkfPFmPvN7Ke6aTAf9dU0JxLwqVyz6Hi60E9ox0i3PGsSt3Rmu
EdWBmYrHrlreMl1zy0JzwxCBU3eOAwt3xdji9fetGr8tw67mhcvGEBvWBpFxXKY7PAhdDZAlhmmW
iB0bcbShQ1VqB8ru9fzNiJk/auAodiI0zX/0AsMGxq9K4+7M/YjyoEG+3MyZm+X6g1VZj41tbkjy
rOfg4u/v0jF9K4oOauEaZC3jOxoOW9wjYEkYb+0emaHxOqc/kgINOe04Qvwwqx+HAXwNAFSnI1KB
GdQrd4b2WKQwXDxo0+d+gCREgsZd1bslkvquOYTx6GrOvpsSENVHXpj+sJfPdpEfrKYJjJZ4gBQh
iAej+Noxe8OKxavmzuXt7DcQxYUfGnHh8rj2aPxlKJGDNNr4wNIf/fhTq5/N6Wep/SRoblfrCVit
mN+7gm2G6jWx7W1bzzc9Buvicmk9OotHBzKuh3khnzpmQIOoGoeg49X9OJXPMe+om3DrvjXTN2jF
nSZqP+ux6PxoHN1Uo4Wb9vyBltFdbLADKZfHUIymnwz5y9+58OriZy4cRWk7jxVSh4UNAavmTdXw
TdWqhGBVJ0W6bNupGZYS75uTVt8aM+alnacZUePv1iJdpwKUB3Vv4DqlRu2JWndzbQ6GQcU3dgnW
cZ4HvU/Zn+0ZtYqmQuhCHmToN4WTf06YtU8WcSzMGBrZKNVFPH7RisQ3w/BP3gJnsUC6aMepqJxe
4C4PiePr9ZYvvddlCiHdi6/030ZkVidD06qOaTM5Ea59ArD6R9xaXqxFzyXmfcw2ua0XYxcL1biI
wkneEW1n+1pMLCt1PMRP8YBAzk+Zc2urdFZVNqSsnM1iiEmCRKUBh5PxnUHkYOYKmNOFfMskxKA6
cNtUN9+rQ2frMDIWDj3gkicuUk/TCozwBNc9/VLH4YMJ6Uow+FSF0P9FouKVe2NTBCWu3heA/ND7
FG/1bb9TEYpceM58sLhu7Nmi9AYcezE6N6eGfukzM4hyyBLhztNihfO935pShvTBkhQrUlSrOjHx
5dRV4TbvcWWMYPgw6c5sG68hg5cOxqahIwq6va836b4YFr9RDRCpPqIUTOZFM6e2wUeclsIXJviM
VPCwC6fswzqltJzyEulQ1qFy4YhgxoRsXXHXnr/lYBWDJLebW8k+HRUgxgv+/8GoFD+WuOyKKSrI
SRe1m+IlmoBZCBozisxI4S0yC9PQFoXOsoicCvbZZD/TBX1FzKy2SuSUypCEfCOVWRMzyfDwGAGv
M5agr8ShNb+WcaZ4Gyh2TqYM0jOtGpzCWk7C3sW56fP2Zo61//8r7PzzyMVqlAN7HXJG5FTrk1u0
QDXYNUqPpcLM6rxXjphMDmS1jjXREYc5aQ2kTiKo889pc4R0odtbXHFlqT6RFDlqJ4EMVIqT1EV+
1APrMp1CLjySPl8Piio769/PIhTJrT6OAbc8GVHp9lrrJyjyF8ghe2DorptSHF2ZFcWsdV5TClOj
jjFitkBwigRgVt3w+SYlA76c5YJl7O+MSvEiy82lX0I4IAiztx2Zgjm9qZuvU9G4+uz4Y5iDlSzd
XDeq2lQpXnSZo4d2j4/HDNvT0sVrGu5a0w0LP183pIi3cslYFHFh9RQHOZ2AQKh+dLWqDKJYyr8q
xfNYUkpwZzrLg54+WsOXjP5g+qzwDdXdLNMCgRDPXBotJhB2MzbmTXniAUD+z/OG3BRP6W28V6G6
FJGJSeU/FEWsdhnXGGh8qSwD+eBr6Kgkui81Uc5Dk0xdYqPUEHcM1/KqZxEm3vyuvgBs7AL+YihD
gR7zZXQA4FC1jFXfTYofjTkztDMTeAZeQGljBUX0w9YwZa6so6p8cP0lZxGkTcwQb2cTOQ4JwRK4
H1JLEXgvfyrLgliqbXJHHsZMUwYp3IIuJ8upXSe2/Db8OmSqcYjL4f23lXWdZ+sQFVp8rT4sp3o4
UDIHGbkXjjfN24FqwfVje/nj/DYlfRy9BYlJKfrlZC/32dLusupklXWgp4qs8PKn+W1H+jRUW4hJ
dII41JV+Xt/1RveXn0ZK+AR3YrDKTgivGOcAwxTpDhWniqqzarukGD52RjaAk2o5UWtwRwt1KwH1
wDracGVxSrVjUuSO+z6mzMSOGcLyIvoJ5fS/+/byECaJep2CrxEpMr+l42MG7G8KlRS9U724FadG
HsWMeTQOXa0v6G8EQw4UXPNQ673i+69b/++c6B8Pkwcvw3io+r7FflmaA2Zowd/qSPONqt1HWr+1
jGxxHSfaXD8+qpVJoXsxam70NlbGBtvrOND/ggZ9qyncThEQ5CHMCDStw2DglJr6TZM8zUvu53Hs
zeXnZFE2Ei+0tXFR/N5IKSQwIGBqKIzD8dD8ndEM0POHyviUpDd6wfwlyQNtKV3RE8VeXk7KftuV
QkQrqiRcQGFzSspxY0MyqknTbRXdO32zycfIL9MoqIuvf/cBpahhDVG6dCGMgjrWrQgQHKijOWO4
u27m0mE2OQNYSScUhO/SMyclCacp2IpPxSK8hs94etsKH7m0fecmpMoIWDUXPvJ8OZU9eTHn5tbg
LWr+VVAmYjvlg28O6ZdB+VK8+Nw/tysdAYOmemjxZjlV5vQoqP7dyMuHEPHe7SsL1LgNBWKj+2WF
2RM6gbtypl6UsU05qni/VHu8/v3s1oyI0bUW+qinSUctvNtNc7O9/hUvnfbzpUonA4onc9iksGBE
KCmAukdsnFbVDL50xZwbkY7BQPTazmYYgXi02yfJJklbr7bRAgHn5vX1XAqZ56Yk5087ltfM6rBj
WXVDktvY4du2/8wT/pALzDEslcJHzctOalvoyyJ/0mXlU9Oxc1osMc5B0R6Nefa6/pYJfQf5yeHA
RXzqR/04djT1q9SqnxaT/ChT50UfIntLhRg9xPjBr7PO7yrmsa7dFGOy0cRi+TyCDPzsBLFNAu6c
1ip10iy+nVczCGRs34nQZtANuonreFMVGH/ryCYqstgbovGGVpnnjPlGD9GTEN8TMB84Vu0aEAGq
0dBt06e5QW853KTkGR+odCe7/Dbrkw82pc8xTx0vzMtXjOF7A4FsjMMBkNNdE6qp0/hnbvjPJsrU
Ko1RNTakT6HnUjmHjvNtuhRgx5yD695x2RF/m5FiFoV4EG+yZDlpU+k5VrwjPfDe5TdQYyuu7ssn
97clKXRlpKgn/BVJKIhITZrji8x/FIB/m5CiVKmnYcYI9owWvTeOr7WmKv2wS5e0CXWd/+vbMmvK
lEPGZJqximla4ZGQW+6ebDCpx0OzWczMy/q7tvjkQPKZTMJPxl8reUvlpD+1VG9dKNZ4fa37S6oF
oPh9XshNyp6McvaE1fpOCm6wEiKc43fM2+6dQvOsBo22GS82lE3cuXwi088oJPcRWscp9H/tNN4N
U7hbGN+DYwhTs47x0OGN7mm2xlyToUe1dB1kNPVpg8aHIlRemhMxLTDAMgeYUUblnA86YKJLrBrX
QnWszLswiv1wMIK+IX6e1r7op6+Mxwzcr9EK9XooYrQmQXSO56LfiSA0QHteryLdY1DphTv0Q0AB
4LCW8VWPIPVBlwqy8vHyAKDRI0+An9cVqcHFF/P5EiS3RNeP5CNQM6eaxWB+B5UH/1mET1XbB3Fb
e6H4lPJ6I/ijUWYeix8TortlaR70AkKNnaqgfQkmbDq6bYKuj+gQj5HO45SyYQ7HwbgjdRQAVOBO
Y4nCVb7nJAzGDPLQETQ0ivvKXAfoYxDkl94EWikLLVgrF36Zky3vAS4iox875v56tHgfkpDz7/Of
J+1WGiKtMcLMuAvRzn8P74RuZ4ehi2c/agt6+XZueTb6wnZRju7cRVBPLkw3jVvN7ZumDhzBDhxy
1btK60rPsPtvpdV8Hgg6xVW6I0XjQYdlP1aYNqIvtO22IcMJClPuZza6wzpD9VPPv4r8exs7L2hy
a15T5hvC6bFvrQ14+HdigLaJpt21MffbkgWagRlWwQORzq95OG1JXT0NqYNqCLiAZ8wKTdm3Svs6
QHcT3YqHuKgwEBL1ir17r9f+a++o7Zi4fygHR+7H1KVtIJ9u56NxB4AWZCxAJDTEm9l5SvgRJY3A
aZE2pS5LbwRYIJb5Wxht2uY2zO/1rvYrqz+mYfJqz3nQmKant82RLujlC8xW46XAoBHMmwp9xi7d
I0E8ZAPuOgqgAy7dE2h/vDyv7q3253WHuBTUnbM1SXkM+HcjXllw18Wut+3PTu8UIUZlQMpe0PSo
SwuwmbtaO2QtuSe0+AOyL/N8DWsCdZZSFqU9QnQePr0OOzi/zF2x7TeA2XvUpUc1T+OlG/fc3Jo9
nZnT6qEXml0Yd0Wd75qyCVJ964DTOOv+AO91vjC5v9NzG2Uf5Hh3pr3vsm7jVC9arbpzL83DfbAi
RSxwpdE0jBrjTufz4trQwDIXtqV9duoBFlrqcJdE6auz3Baatm3179mcu2GeB2bPdpTcOtapA6z7
ulteIpT48KOkODVPXO/aDj+KHOZPE87bzL0F07qe5gFHeCiLnQOelXUm+Q/YQD5YlnKQxNB4wWuc
8pHYz6kRPrYqpPwaJ67EEbkvFIczkpNhXRt0R2q0nuwwOkz5p+tbeCnROXNTQ4pWo4iqNgvhPLgE
8yTbkfFL1D8vi+HWNFIc8ksPhnNbUhSpmR5FYbTuWf0p49AQLBYfoQVzJ7nXJID4sF9J9fn6+hSB
Re4Odaj9A5WOwFJq38bMxptD9ca7NPz3wRWkwGKP9dzPDCbWKVqt9tON5TNX99KjPmFIVTWFrAgs
sm5ECi0xFK07447yu6Yud7ZDPV6kW+uPKlVn30tuA0UQsKEtQQhLBuZrabONIMvDCkzJdOZ25Cqd
AYXDyz2hNAvNKo0q407gzA6xuevSQ2aXCulAhRPKHaGsmWiXkXb9WskuO2Rbc6sHVMkCc7GUcr55
UoBw+JCZfYvjO21Aw7fSeYT7FRNiN94aj9StGdX2rSfh7MLpe+BWTQ1+UTYPjE+YNxtviuz5r44T
k8JFnmZZTldfh0CFP2jFcTbow3UTlyBd5+eJSWGicBZHFyXCBIjVMAM0+oDAubTPg9KatyN9Jq1v
zHdxrFiaav+kFKTRE9BacOQ4wk4gLBO5ITF8vVB5uSpcMClcpOHIxxxIDziGDg3Eo3HMti00asly
pLvxf0j7suY4eW7rX0QVCCTBLWPPdnu2b6g4sQExTxLw688i78WbtP2lvzrn6qknlYq6aSHtvfYa
Nv+bid2f+/CiDmkUBAmVgf2eMN2b6tKbaL+dsngbx1dm4lcOpks3AZMSA2RwbMCWSlfAxSVWMTJA
fs7DNWnnlUP90iVgbIdkaCe8W41ub+DCnvfN5t+b8NoKF4VF0w21pnKssBi+UKaX6Y7/f1vh4nzo
zBpB1On6HXoa9ap16XLNVfrK3U7XL/nHiVC3mV43GV7WeSq3/XSeKPERhRbDaq6R239/ne/PO9Mg
NifQ8hiX5nKjviBhr8a2Xv2ojNwrJ4htM0+cjEC4seFVH9cuwm+H+1iOGjbaLJtdWvYU3TCNGU2s
kwNO2CJUkKLxBNLAN2WcwnKk7nwRY8NrfGcbIhhSe8+FSWDdoV47Ol3ZMl8CnQyLmjb6eQINp2Ni
9vH345aZLHOLO/px5QFasDIaLbd9hGeEr/x+W8HCiZ3mTeXVN9eKUfN3EPOfxeLl2hdnZmqYU5oM
mn6Urb6z+OTl8bwjyRAwshf27A7aUz0RDzoeV2PJno1wQYvh8WAeLWOzDJBfF7CbM1BkOrty+WHN
nz3w1rYuvNrRotiZPa3Xg7bKNq32IKdQ8in3O/C6NPD/WfkEw/m9psW3pmEFDivcifUup29y6H1j
jD0NIE8z/aybvWbYXl48jcirnjvzgQ3anmZw8BMweYYHct7WCHEYgryHCld7E+2rYwk3RY5hDpw+
7VMvkfD1HMIpM3xGwSHXwP+2zWghQ1D1uddr4Cnymx69RmbDPirP3UpSfFFtY0n8VdG7uXNIl8mV
0AcmMSq0So/yFoay8i7Ozg2tPSqlb6WPQn3mAmFcqvRVMX7AqvlW4wckdKITf9D0M6lBhZzKYzJ0
x4kWG0HBP4dnq6MTn6v3wkTeYdkhtBeRwZNwudS2S5qGeX27gPxOU3Eo6SmFtI6lZaDF9UmaiP/q
zGDWyyDNRGCb+c0gfxKM7axMP02jwrTlsZv07aSepJGHxIIligk/fAJ3LLP3x1rDg7Dcvr3TofDg
4odUP438RlOPY7KLafFaIJOwr4xbzfnBKnUWU7ZHpxqq3nFbOw01G65R6XNnvfYQqJjFclvozZHK
N95pO5HDUqNOI42B36p3wWT8mHRYyU+hAy+cSXwgKxCvug3XbiQSmAU/lDEH9v+ZqsUbltcK4us5
tXG3/koM6tY5Ypr6myZGg4bQTx084yV/l+XgCgM0lqJ5UMjm0xriWXEf5mUR1LzxGTlnDQBQBV8J
2oQE0Y1G5iF4JiwIJsUVkpKTOznXrqTcbwiLCIyWe51uNbhtc/EobHoc1bCrIBA1lM9aAwqs7DmG
haSJFqTJDI81VWSwh9Zqzuai+3X2jkIOqrcqGHMY7AFtsgiyitJ91tlBl6YRFAteAQ3EAHDGhry8
SZ+rlITddKwMZztL5jLxIzXyiJVnUzhRNb4WPGw7mFXiHIa5cVjbmWuIzpMoFEuMhWvdh4AnWKrC
HXE19JbhZuwJ3tcRs3LY/C2eLCJqYbqTQSJyl3U75UgIG+G0WY0BctOBrRqAMbNtpUvXNg0/0U9N
N4d5Ai0EXR54N3ntgOgN03hsU90r8HNrFlLL2GvC1pMrCYupDLPyI0OElqyQz4S0iQZyRl71PqR6
x3Gytumobpdx3qUKM2wwZzr0/P++Vr4YAuFgY4YN7NnQmePol2d83No1i1NLP1IXKGjpjac8KCPL
j1+H1afmsduL5x7H63ivu0XE7rpHvs3g1nOldf3i4HrxOb7o3WTnzMn6OVaDq9Rr7rtbvFSt29zD
h3+r38eHyVtN8ypgje+T2l4v5L5cd5cf4QKBSQSixvQYH0Ec7IiH2a55BznZz7csbCK1qQPzGmR2
WUD8Z0WLEK6DUgj7kb9vtE6pLB7mab3RVgcNeCcgfEbHTvX+kyoNr1p4JnAezM/XrrTf8r6LGw0/
/H/XvqjAoK+zOmL/vk11b/F7T9zTgEerFeq1CIfLYu/ya16UYqB75A5pJR5sdZMjeCObsyvb+LI0
/r2Cwx2+lga6bV0U4ZkmSdU2SD2s4jG0Beh5OCmX0fab6vnfL8y3u4SA0cZQgKAau/T4oAtTRjpW
6wvTYerkFa+tlwQ4nIJ2CXU/9687SVpfwEF8Pw64m1I0boTBW+TvjbJoSVfZUP4fm7lGeq61FajG
DBw7mf7gMBEgOMkFoWutSmAGB8flel82WtTpuTuVuicxWXO0zDfoB68xqLUsr0yd3dKM57YGLlRy
0OMTz8IhZVuIGkyMSJ8cDxYjGOVASAkPyWXbY7w+Np9OPHp8miJD++Xgmp3nbC8XpOII5Hbz1G2S
XwW7ywksHSbEWjdR1d8O2e2MsVQNGaO2PFm4KHKo9cbxNNlVaMz6vle4DR6ydDfPJcbHv3pYoXW3
QtuW83kq3pacB7w5NGbqUhMBs42M+tV3FYb03YH0/T5GqhzDBSH5B3z5tdzZLJhfczsD8+c2KdJd
tmhumelbapZeCzh1MGAQXbKAK1gaQ4+c0LcB87VUR+JiLDd6DTyGGN6MasPID0Xa7Cpk0hT9Q7w+
oir1rPrDGU5LSUIqpi1NX8DwzjEvIQyuJxoJS+1+MBDWWEGsWkALMCb7GJ5OM6rl3nBxkbtl8ZKS
rerMEHJHlFlvymGuMjpvzn7YFYY/7SeV95w+p/jahuWP+E1Qjqh28kQde7DB8ZoYpg0oovIuknJ4
6Zr+2cLYghaHVODEAsa4IJeedacexXgJASHFZNXhhWtPdZAPakdm5lPFoGTcUKt0M+M4QZbRmuWx
zT6LVRM+YQop7ciZtLCEskcfIPLB1ZUgGrY4cITCzzWEhZCdjkCxptgzBgi7659dqwWaZp/zWWwb
tuPoiviQB0NX3+tiwuOujz0ma2Vn+xJ4cpZO2K8QBdeTX0GCkrUvhmMhSa3xSmzyyoLedoTBYXdj
kYe+T6OFqhDP1M8s6BljeHnbD1bz7mjS19qb2dK9ucn9OkbFA/lMRu4RnoREzfYW1isoNI6ya/AG
bSpeeOnyxpPqRpHepXCCkTOQ7eapqgZowGIvpc/z7LgG3aUobinKdUOLsan2aGC9ucSxDW/gZXQT
cAtAnaB43xJpBURCwKtWqQlKa3s/L2fB7ZBZH3GiQ3qfo2VAskL6WuG5aAjdbmQWaDBxXDDEdeCV
XqXxUREVFd0PIxFuVzsRM4Zg7pUPWrfHQNhZzMmrpfBk9W6JOaBduquXe1oJd2qciKRsV8hDr5pg
npKNpu9alDslP8JX9FGZcZQXn7SEMJbgEwqEpWPwXNbUN2ZYSkJcYo372kGxo0bQQTKk9S3YCgo+
AXtMF72ePCu8X/pyJ4yjEKbbD1kkHQeHAEDnBPF3qN8otGCA6IIhKSFcYi5n97qW3AzjGBSsAraV
ulqTooGotkyfIjaLUNcXqLgRFU/GD/TW+Dt4pQXwvBa2a8jWIv1GoveDl0mOdwWi+ESL2uZYSqht
p9LF0yKjDeuJT6meC2q4elt7ZvKRa0dr/FTabpTYajTD5QADBPMj5zfz3GxwSujmhuswTEICRdzE
mL0mblkhkcp4QqR8kGjJhgy7rN50iQ1HIe12qo+8JDscuwhvM6Je3mW4b+bkvAyvM4d0OIbFLf6x
sscXpJ+UFQGzFWSazW6OncBR/GRiu5cNBs12uuEwQhhhIoDzg8eTq0OxXLIj2JlQII5WhnKwQOT8
C5HLhqgrkSxXr5aLzlarWqR0Wnw+6l3Yt8nLVFZuNuIUU3AYNfeFg3qwSbANKhyNONX7Zk/aZyEe
+6z2zSrzMuZcuWN/YxkXtQknsK/ScddxJMJcXuccWVqWYc9Hgbc/JUgZFmhnSxrUVh22BchKcX2n
YYStGfGmX16WZQJlqfMs9Z5AOD112C6wOhmLJ9rzj9yGPIa+6vIoGDtP0PxoQyj4ncMyfxime41v
Icx/JF3uEqP0zIx6PJtCjk6gTxBWoJm+SG6HAmm3tmeMzr62K1/pCVCle0cHCUe396YaXmWGLGQJ
ltM4RYSzGyYOGKDhpp2RkmFknyNc2ApGfIoUz9k+JvYSEtJ6Zc0Q7FuBaOO4cY1AW7Xnpnlf8xGb
a9hokx5p7WeDRjspNSixflC+R8ipb7bn2F5e7UxP0BDSrRUnHi0ar3H6KE+ORY2Zv4PKxJxDMMK8
opS7hp+aZfjoG0QipNc4lV8QKvAsdEocVC+2QUD2uqgondFWJtoiddTPEr6adCPuYwxqFq+6Y5vE
v+a79E3r8vd6F2UlnD6MWg5Yb7UUtrz6LPzsscIYYM3tGp7TkN5B6u0tgQikHWhACF6djbO9BpN9
MW68/N4XMGA6Z43eSRsBt6jiET6h3lDKR85ptRYsH6ZdEvG79lh6OexV58Pgaa/VWxMVx3qPZvjf
1enXShuPxDINZnCdA7m7eCQEqacaLcRyXOjGYrlrwXzt3yt80zesS7CVvGUb6B3XnuYP0JPqA6R6
FO5MaEtvmzDZ9SF7QesKg7dr0Pr33+a/S10g+ZmRjNxucAyYdqTqxu8lu/K8vsEU//42FyeNtBDZ
l8zzclz1S0nnjo/xbnXcnN6H/eCOPuzifDMBpu+r6yOsr+3fX4tfSs/BVSsEn83lKDHCsjy+WX3z
1jip+ZbCQXF4FG72koXXHusXctTaTfxxvF5yItd+bIYbj37URtyRngRN5qU/5Tvbn2+aJ3oWJ6Ay
Yf7Awul4/b39fyy/9rswfAOL52IHmQ1xjA5MNDzzYTtGdQTj32DZ54/StVzbhUR3N2+AjaTgjVxr
e79uKXx1x9LXDYzr5XIGmnOhx9kMFoVJ3u323KIiuPJ+rKfcl7vrjxUuTsGmEe3UGIV+NG+WECgU
cjDgSLI1PRFU3jVTlm+fpWna3LAIjl6dXDSGSa96geWWIwFLHKC41bryJgvkHg0MnOqHwm1O9bY7
wXdmTdG9dhp89zj/XP6ieEhlouvlvCzHsYdILv3ZWk//fpyAyr55nhhtWaDzWTaxLvttqxV8kVO3
HHO79BYUyfaMDBXgeaUDP3zNcwb4/5bNQeZ39vik5W9t/xPGPKC/wbk3Vz40SNEUq7BN1I7NuLiT
Fp0oRYd2nAqYChVPSHvy5/wtzZTrlImbsuGWqNeRHBwQcNAtnqxx+AH7xGr8bJvRKxsLlL322bKz
fb0oHxqnsFW1J01+gxoxhjvwUPR3IrbhZjs+p4MNeSzMg2zlKhugsQ5GVJ+DTU1g1mIeTBSfMX1R
E+J1+vklq/uwFfFTp5ewHRKuRqU3F2WUNm8GUF9kmbn2EgcarTetrjaDlbngzW4oHAqm+I4Dn+0r
qEDgJE4zL9FENAqQBY0OE4X00AyvisZIX3hvJQsWUgc1LVymawDS9SPkB5EmBXrIxk/k8jygU0Qv
N4vWt+RKfLPcit7klfRbUPzUBGEuOTRWgOAlt83eAWKCqAjuYf9zKt7n+DHrWVCI2IMjJVi8oyfI
R5IMnqNt8c+5VPEQYXbSy5PqjYjXrI+3FZr6QCbAoCzht/QhtUq/nXK35GBGxm1YwYSmwxDAuI+L
TcrnrYArkN61j6YeElBcncQB+RqONBgJZJkIVwdMyh0XFdmm4YlXk9IrRxgqwOWJwOrMGN6H9pjM
v6RAV2OPyMiAGVoxeh3Me1BAhQs2kKYNO40JZEIgSF5phzhP3D7pAAUgvtl5JRX1y3rx1YQYGDWB
n4sMvRZrLw5K1yroNeiAFlT01RufhhsyI7R40mD6lMMU57nm1ibOIb0aA5nH/phw5VbTaVnOZbz/
XciOLEpkF4EB41kNolbRdGe9FqoWPlSLHdZKRRk4yrnxk/IKNklapHq+ZYhuSVbvGfprcM423pPS
AoBrFV4BnMPW7mX2k2NmB9MTV8YfEJ1Eqc28GXkcVgV/KnDyl1YcTd3vRyNsgLKbULEPo9uXCf5I
uPXivOcKhXbD7kA5Qhj5mLi8e62XGm2r/lQXnWv16NshK9RjI9BmOK1LBTkCnvDw0Hem2xnr/N/Z
xKo/oYbyFbtviAnmc46EwwmjpM+hqHxH6p5Ybi12u8QzimN0pfYjyNtuFpOgH14LC8zNdN421aEz
N0k3wLBA32gtZoPZOe5Z1IOiKhVk8hVgEw18/M5OIr2oA2X1GFI5rnJeWqUFU9aBkvC+BgTCxDwZ
qr1T86BBUW81D52GyymP90uxBG38s4DvZkuStUAPcrj5ShJQepb0oe0q1yH1u5yTIE/AVm+2NLmB
mzaskNpj1xxKYNcOCldXFY+2gbuuvI+h4Jj7Yj/L6n5Wll9Ut938PKVpUI7cnYpzmg5+jxO8rk5l
Pm1Gp/KH0nClDUtTWH9lCD+CDzNaM+QoL9zLh9kzyPoD5ujzR9/B1DarJbjxW2N+1ywQx1ecIIfJ
KyMYPj3FyZECdWmqJza8Odotm+egJYM3tnDELyFJmoZ7sG7dDBaViz3fLBm55eb7amTmwDitTCuv
ack2T9UuU79YK3dDn96opjo1GTk7PDsuBiaX2HujGTiNBRQTuGSOhnKyXUVkKHWQ7A0R5RkSt+HQ
zXQ3brOb0hyCqYp92O2B5vjYGXlACC4AQhGr9ia4OOYxfmpOYFiy4BEmpwlfmRafJfxLMgJmgb5L
sl+Fww6E3Ceq2fZC+NJod07DfNPxHSi9yjjeac59VRP056CsFqbXqMHjAIM6Hm+Y3BcIc9Tm4tgB
66qq2Kv66aSpmyWfgsqm2Ck1wBHuL2RLWHKKnezUNCqcgSUm3QvtxqgwwdCGfcZYCY9jyKnYsYAO
IcVra8t2a6DFL9Iyoh1xx+TXtGhRKodTWwyo32vX0GMgtr9sfjvxe8RxwG/Q8nnS3KSZ4+sWrM/w
g1Z5Cpzr3KrjYL8n+a/Khp1Kgpmj7o0FTpr5pTVEuMBVTusMkBRYVMJZlY13Uzm7zsJCu6NAKiH3
KE0gh8nrtDy1y0up8tu5O4mUuibmnqn9tiQtXschmos7UEROEr+/1nS4HJxfDU45URlBUXIgz2Do
TUhxWBI3y4lvN68cgtKm/oSu/lSW8z3NHa8SajPPP9MRWUz67KvZCfHmHxvJDozAYAK/6pSeaP68
FKdZf6IFuXXY2dG6oEtaXLxmCJ3TIa4cgBeG2zDAc4npp/NbgTurtzEk7c8cRoOTPnko2UIDk01q
nCnrjnq8W9QHy5gP4M3Tsf3TEvRwuN+OhXFH2BT01ZszW/vGWo4xxtlZlrxZmgEJg4URPw2JiWNq
HjEkZ5BSJcC4ij0c7HF9YPSdARgin3MNfzP5qLf5BhC2P0h4A2rP68SwHEHvbTHKrpVXwpLEApaR
8s4fxbSZWRctxjEekdk0po9d/2EDA0Rm6dDjLzubwQRkVUIp81gnTy35YPj1CM8Bxznwi9sbGlj3
Dg+S/LXBT1ba2ZZ1txzPhdmaN6Vyv5pnKKUCqkOZVWV+hzBPgdbHznfljMcKvUynyFkIHrWsvY2h
0tUwp08tWFe3Z7t765zYyzUGxdbbDIsiU9r3TlL7Ch6ODSqsDlhWkdhBg2iaZT52MWrRnuyAzExN
uZXWBDsUJEcsJ60lfps9oohCRaDumF76wFBeaxzu/YhGQId0Yza9FrBZrlHP6Tucb5AKAcoTpX7K
1T1T2SOwK9wVP5gaUQXtgZECmt63AmMmCpQdZ1SmnRc6Bn39YkKxzawfeX+w6h7nWWXhbMPoNTHD
zs6PEOYEgrf3iZX6FYYegzX6QOR9B/ksWvVg4o8clNGwQjywAd7aDgCdHEEpxDjldAeHktiApA5F
zII3NB5fKG82RfO5wGWvExx8i9hbcIWO8xKgNQGk3bsLPt+gU1Qjx7hj7kAwCrB2S4wxCw97nPu0
nE9J+dLF95RLAKsH2WRe009hkX5qduxNi41B1zldWuxIK0roE4c7RZXAIlBhLy8K0ws9zKBOTFGj
akoBs3sWFr+p8QkYcNmygemOgqsjC1nnroMi857MWTTKW25oXt6OUSwWf2Q4qhkNinhTTZhn2zG0
F2cCqXMybtqxDGZFPLvDt0TygGGiggSbwlC3IOKFA2aatKBbWeSBwbXQkgYqLNyDgrsD/MhHbfJK
8EwyG8RKe4WFwwp3CrQYHgRXnj79BIcLtj1AH1d5sz0jeQtiKPj4W2nqNxr+H7a2Jf+5lD/t9pdh
p77ehzUs3204Dvy7IVkBgb/bO8a46YCJBAYmGq8LTILms106yTgfi22yMeEJTKMUeT3X5uFfSJqG
9fc6F8DElNuVVVk9INDf68gN9r2XbsjmarbK1x7ur5UunQ2KpGxnGFbOgK8mv/nFN8LXPPAifP5J
XHG+DutcEkEvvtrl1Dte1MiEmeJYLT8mYsGPUwYdzMv//UN9UaRdLnPRiJspaQzWVjPgQWh6UL4F
FaKDNQ8jdli6uPVN7Haedj2L9trXu8DgrC4f9JqV67pGaPjDtnlto/h2jJbnGDFDi+dEZlC8FR6I
Wj5Fstzsyyi/mhr+7UbF67IiHSDw8QuUxVFMb0WazkBZaGjuh82M8F2xu4pAfMU7sH3+WOfihSgb
YRdLhnXIWUccEC6n29xTIQSVwI6u4Q3fTCuwGjUJajxGuXk5CK/msZhIQadjjUAyHsbHYZvtYr9H
Tp8RwBRfBqttexJeNab99i35Y+ELpMNhgxFrikxHPWLICBQ3uWdELcSCLmZyQYZEuUJdOWrIV3zw
7y978RP2RZvJFIO+I8h7OMsisDSiZIcs0FDeLHtEYcOUPIvIzRxibO1rZ9xegdpUu+Jx+Lh6IH27
rcESAq6PeBMQMP/GfafKNlVBwblyNmOw4naxz/zmPYNfvuFRYHZoc6744HyRH/1+hf9Yc/1R/sCa
mZ5YZbKu2SGGrHoFRwVH03JXuPVWRtpt7mf+1f387UP/Y831OfyxZtWZ8Kwx+gmgLBytcBg6QXkQ
IXpIfE8jgDxvI0PNv8aR+QbJw4/9x7oXG6wbmoonGdaFbuIu2Zthvjc2w3P+tg4OFqzdI4F5B2ae
X32w5MpW+/aw+GPxi53GdNMSNnTTuG2GLZK6VxOvkGyubqJ1k1zenrYOHA9+oXiJLym8Np9lmlCs
Y52brf0kgHW3PgwU7sgq2biOdH+zaTkzwJ0xHBhQgULz94859japBSLRjjG8/2bUXkCvdo521DRE
P4yvjv1mrs7Iy4EWljdksNrWMAWkxc+2Wvwr99HXgxIfw3YMYsHRAHyvi88yVAtFrtZoHFV/ELT2
bb1wpbNEbSwPoMIHjqPtNYCTjL3JFKJTIBP//gTf/Mh4GA7GVQ4nTL+8d0tZQthfmgQ7bE1Qy6P1
R/7/KF2+IrYY2f6xzvog/niDAEskBODMuo79ucpyADG6cPMG5ACG9r+/k/XdIfnXapePNSliWNAa
5DgSy7emKlylJZMmNmXxAdpdgFTjIT/Estmnxdlsb1rtUPJ7J4XzwIvIC5+gK7Om48gfSAdChCO8
Kv6FNIutU0rPqWiE8Bh3yQAdTR8CHAi2rC1xmKCmrZrXNJ89pxCAwXR/4D8Fy8AKhkWiE84E4ruV
0wGFdz7qW6WDDx2nGkb9ap/TfTLNfqxn26zp3aRt7pjJXvV6lVfWu7K6Mzp4v86mzzVY7MTC5+RJ
YoSppyKCyC9Elqo71G+tCdJFhg6eAldtALNqJ17V24mjtpluqdEFOUTldVu6Jo6PmNreAsTU6VC6
qs+RQP/clMgGdnw1SrfOjlYNaKIX/lQ4rtR+jLYeWsV7DwyoNKXXGMNG5+gM1UksNAQH3G9Acm8c
JBvn5w6gc6y9sLSLEqQuWc1wGmIY1/JTPgawO95a2U5kpj9oGHUB9QMrtqqBTZMhstSmBH2LgTIy
TQq4ouXqFnwNWjsC0DvgN5mnNBxZ7DbDQz1GFsMkHcgSuOSwwQT546dVvyY1cnDI4rZxGtTtfiJA
ayjQA5hGa0ApauCeGVBGRPsFxVyDJbRrQBTqlgKCduaZ9QcZQEpDOxfPL1IhI6Bt/Q4cLqP/aZnb
BIFVU34vR7VpsmnXKoh9ChAnB8CcAGlavgUFMVzIzZQCJvgpAO/GYtya0JVb+N1MzoBs5e6QMxcM
LE9AVNggkRlkINfQnuGVtqkl7JnFk+qBxyWBpQF7s39pINbEZNOAJKW1J4wrfaJNrjDBrNqJ/naU
QI/vamkcNGdjOZYXkzq0Yiuk9e0I31bZq5N0iqhfpEvxUQTOnHy+L+1D2hRuBmYZs55hco09D6Iz
3YMt72Zl4U0DGB8S6K62mRYgqex9SjEF6PHY0RO35FHqKwMcVJ6q84vuTUymKwXSxlIAeOmPeXk3
MjsAtSPoDMejiPIZl01hn4b5kSEhgRVA0UrzgJBqV82AQfo9m1qXox0dUEY5LAaJut8SDSFp0CyA
QO8oHW3ujKHP7K60J0FPXQH9xGZK4efAkY0AA6cU05vEbF3A7UGPBCPCxUZVB4zEvYQeQfMPy4nt
aAMlg4GuOTlmwwAefe8OTVjBkL+J43cC+/p4ARNRsH0MAjyUun4y3y3dcal+pA50Egn8QuInsoId
1m0NCh7vDwWUHRU2WUchoqCtm04sokOxNcr3uYVLnFAh6OcuM56HPJrwjbU08aVpYirhuHafwatr
xPv3msrJG7QEx5Dhm0TzBiveCVBG5AIWVIE6r3rWMWuYpsQzyxrcLlAMbWg1JDyxAXHJd7MAKQ4H
UIMzaQGbfN1U9Qxa249K4k2PK+wfAj75cwYblRkgho7hD4R5YZ7hCk4rcOuJ3w93ukbhDyF9JvKX
Gmg165DPDv03rXTAEscR77GwmNdOv+LqY8QcGayxV06Aveid2yI8o5k6eAM91XjDi35nE4RXqgjA
OijO6LoM4pJ6i4ANJx3hHaEizXxSpj91VlDmjl/EhS91JKsAhK0M6SYFbg6RBrBDAt0PQyrHpSOg
HhHFcH4B9KcPD3zQ8R90V63wh+pgstOC7T2BwqpIxFO8HuylS+Fdr8AKtNtrt/s3/cFf19BFqWq2
xDFtYCC/SSDEg98c4uyhz8JhHM0ba3O9uPmGd/L3PXtRqZqdQeLRwpKDb4T1E3Juhgdx26V+gUq5
9mzfjNrUHwKkXGBIGMzh8pR4ZTh8gJaoXS2cvy+1/ltdXNSvdsxFjYaNHJ0FlAnT2YPyfWOpzyv3
/dcC8q/HfFGoUiQdLFM8oqCrPlJ7gXLjmvX1l5A1NB1/LXHR0C6jZlKoY8mR32DveOMTPfQnc888
8QDz+fOKj6zJhv0hiUYII7Qz9aogdp3gJ0PQYbHpvP69DgowYojfednVVOnvOoW/PuAFNFRlxTi0
BT6g2E4HFVSv+S6LMoD9ke3TKAdE/hvYQM55mF01qP1t6H9Rwv+5urM6Iv5R3Q2ZmQkZ6//ZdRJa
gWJb/Grfmq3ho33A9CsApj0ESwDUs721N2yPWbd/Nc7122IWTA4w4sE4M+yLzT+qRJVNuWaqlFVU
2HJrlrhhlTwV+s0qEmOTfSfnJ6O3NhwsfWL3N0gCdK0EgZTIO2qdetuM4Akba87DNXe9b0gL2ENo
cIC8oKmjlzws6eTKIObvUtsIi+3iOzdr0HT/A1zfcHlOomnDPWuL4mEKUBiFeVhFwoMrflQ94rGF
K5vqKl/u0qvy98b+40NdHFGiZrMtenwoEuWnFZwa/GpbgcOFrjowjwrZ3/yc3MauvWmuA5rfHpBr
KimnsHRkl66O2TzX/USX9YCEdAEBx+2u9soVjQPf1rWg27zGc/p2i3ALDxo/AIy1LjoDveGQYII6
g9gdx+1weTUWonDZ5EPz7qYZIn/aYyX5ldCBbwhy+O3/WPbiMdOkc0iaOMbRss7GqO8yA2x9zJWI
1kNm+BHr+v+Qdl7LcSNLGn4iRMCb2wbQjqbZ9NINQo7w3uPp9wNPxIiCOI09u1cTMTNSNYCqzKzM
3xw7eGd981Yla4SiT4OwqYIAVA1NE5ePbDZmETNCma9evQs3xfHP8S7/ZTpzk4bgf2Lioa0sKn/6
nj8sunjguFYiM0qCOR55u8wJj/G+3KXf6nvAVfFX37Xsys1uKxdm4j44p9c0/zeU2dkN7r3ODKxb
bdZ9utM//KJFcIhB4Xr94MtgFKuDdtVcgVzZCMeG3s3ldPSXctv7mfqw0iLrDYYiAPRgpblbpJib
rtsmWwotJ3TjG3zEeBG7+cnhG264am/6a2zPnpBmu8dZu4AW/CKtfI7P0wODCfagakHlWZDKuA7K
kumF88OPtujW9kQXmtbZVrzxj4KNk7ljfBN23ddwuwaF/Xsn0OLA/h0hOF02/1JujTtLMWCusvXp
MCj7Zj/3gavVt/73Lv9zmUWDAUdrKRkslunT2zF/UtXGRRjNvfxpQSIuaw1NpH0uKhbwd6yzl82q
SKqUuAl7mlUDspmScB6M7yLOXgHKt0WXYyid7UXFc4oktTmPN7LlbZvqIJoVZnPaTaqm14P8ht7r
dc/oTc2QcTcm8SqUk8c+FCB6jrehURyt6dbowSqE4h7GyiEoIlvRFTKYGJHY4gc/nG6SqXgN9fGY
SgHcmmjLzeS+NISrilxfTtR20VupIQYhmHddBdNbvZ+4D1WDel/pwZMMqcAbI3doBagJidP3uo0m
ntNMMCqr5lnCjJpewfcYJIMydq6CrBxGGdxmSncwv+i9fAhHYTsMqmOBw0iwpgmKBswBAAh0AGhT
bGKm4FL+fQy0pxQXMqFrjhFgmqwobmemd8H/EdZ2GnuM5b5BMadZwkjZUpK92WvXQa06Spy+6CHc
amhsQQp6pZ42Oi5teqLZFW/UGIKXQgYoOha2lPV8hXCLSacLMcZOCqiLMsRj7cnSuCgGlSt16s6D
Pyqk9RFzFnuynqeg5K5VnVIwFJKYu0Jg3k5JehtJMRp/ryZ6mqHJdWUUbWMKefKCkbO30ZXgWuyn
c4v1RaUJEHQGJwKDaE3edZ/627hsXLXs7FKEvZNBNQ+lEtyV7nBCnn09utKb1PFyYoOc0+NohDUO
7/LUgfQm3UiiImmagfP34sCL+Dt7RTYG5/nUtTvzEB/+L6duuczi1AV1bMHAV4jgaGWllcD1cWeK
o71y7Oa/5mN9uVxmkbVDzDHGJNGCsw9Y7KA4+c58DF7Ca3FLQ+Trf92RXi63SF58p9TS9Eji5Qk4
KF7P8OuZzImnhG+L3JPWqpK/CKTLFRfJqTRgnE+xHpyjAzd4GwbYZg6VydvsLJE6wmF1xWW8XK64
SFL9AEMQ+kdwTiA2q+60B0gi/lSZXMkOSOsX75ah1kpj9q8yaLno4qZG4NTFagzC88yKqG8lVHj0
U32IWbFcycLLkc1yqcWNTTDqsIz0gQPgC7YEaUwXn0f9KKs0KaI1Hei/Gs7L1ebj+OECJEW6AFO9
D87y12n7XtU/CXZn64++6vjXlovnCpY8r+UB18MttDBx122NO+VQvgl7/Rb63OUDs/Z7lvP7VkOd
Qscz+DweO0rbTfU4utLr5KhuuSvv1Sdpb+D8PNfaM6Eh2gOXkdz2Gu0+7yo6rh2oZZm/eDvLIQNm
qu2QTwSjWjxAOca7dE3ff21nLXlGchRU6hjzwJkJYytvzj18vj5o4O7BkRS3lV9eS/6LCiwK283L
b/svwsjy+RbhKVIQnVRKwlPtxrfRToY2wkD23TZc4hV3G+whiFT+6jx/5RCby0DlSQi2+4TfGi5z
0+h2Ed8Ah1mrelbC7/JeHQZqNaTz91N3o0u23fNek40BHWXcK3fySpSYI8+FYG8uIlM1WkVoWazm
kzYbwBFVBmgI9dVsra0jrz3YIh7B6fQa5Mc4trtp67nWvjiobr6DlLXt3GSbObnd7BlG7hKX0eem
2K0V5mvPuohSZaB3FK7snCQERq3etv60EfCJWAO+rG2URXzqxq6tfXEYTzGyxzMfcYjxM+i7lZOw
ssyyDwQCOoGbawRnrZodhzEPqeAc7C4ft5Vo8m4w/SHWcsi5SQcskkXXCT5Msfffi7v+UTxZ87b5
sELuF02A9AjboqPjTpka7HLh9fJT/AVFWgSNJXaiik3NhNAcnKUfg4PWHgMCh346CRiehjO4VLg7
67B6DV57e4uQUaRSnKsaW77Z9i5wke0M2ej2HZANdavutTthe/lB1xac98yHl6n3sabCog/Oggb3
sO+2YRGspLu1JRYRozB9s2JGyDNBdRVElN79Naf694L5QlRaUo4K3MBz7Cqls9JkYNLftJaxT8Lc
Khr1qyiqXmQ0H7JJeg3l4lX1hpfWqr9nMyQS8UvkgAzpSYqHbako25oBohffaWJyl8emXeaGk3Q3
ELmt9rHpv2HXcod+Qcs44ygaX2S68/WIltPXQf6JC9AWk/afkXgtI3WVJVdeJ2zUjohhbWa/9Fhy
xwDFnsn6khrl/YDIg8pkt6gxi9914kuUPxaZuDHF68rYF8WvIG+QgkUAoUS3Sx6u8W3dizp22iXU
WJpTcYfsPLetRk9Polc5HrICmbQiYigvb9XLs7AIg1KrRC0bMyKBdk51h+wUc+uSyuXKcknfjvUM
nUHhqDv9pjj3L8HZWoWRfb6JVBr9eKuDDlns0z4cMrkZs+gsNmiUQdDDuvvySfiXdPN7icU+HXMp
VnENjs5a3R/kRHkRs/CqyvYwi26SmFtzJSbbogzghfn7SEiuSzM7amLhtP2wReX9tgfRX8qTLXv1
QYHVIbbnJMjRztG+X/6p/1JP/f6pi8woWJJWJoUvnVmYbjDg2314J28C+IprxernOfD3UouPnypc
ovHKiM6SBXhL2ntZvfeTp7JbNWb6qw32n332e6lFGuzFolaRMMHcJH4Kpe+G3rlFXbi1Z/wYcL6B
PDWhrME8GaCI9doDjrKrtG4OZgK4lxJzMxqS7ZXp41TLuzw5Zdm3JmSm4z+Hkrk1hZc6AFoNj6V5
TdUnESyFELt9AZy+uBeBXsf9tx7f9KQEIOJ3+1Q9Bjr9uPxOzL4GhXpF7bZRxeu2fYvzh0J5kY1T
6n9pw1ej3+vttxjQQAOxLi1/pcVhUu/H4Fo1ELVvwUT02aYHAOKpT1bho+4z0rjwt4qCL82pG29G
xdzWPtINA6p+d5r3VcMcw7v1JIU5brLVAQFUySFnSiLAHAzjbRQ8WMl9Bv1Db6+7BBE2ZUYH5JiA
fRXM52yMkdZhPjwy32VQratPJLRNPfgbbXwo9BclyDaBd43UBwYGz5Hyq+lOLdRzCa7jgMdGPWKY
Bm8svolxM9DgLBY9VBjzWOJ0YSjX0Woj/POeyD9fX547xB8ykVEleZGGpXkqXeFBy9EotBG5pXqw
XoaXWecq2hfKbiAA2w3M3ORmbadLn9ebv3/BoisDm1UMqoKtzry5dxmVM5KNmk2zGbeK2/xq9yun
+PNL8O/1FoWMFMWpGqWdcpIF5vUe4HG7UjxXb6llg9sxDZwUAglifIDg+pzvNAT7gmaO8pKm8mGQ
FWkzwnopdOHl8i+bz/Tf2fT3D1vcmBS1pL2Ck+pJM0EuWNJu7PKrHmhTqhr7kB44yjkrM5iVMPOu
HPHh66taUHtWUvIusp/ejILA40Wkt2jl8fbyw71vpEtPt0glpuiHYicU6mnu/qnGi1e+FtmrD+HX
74fHqL3Pkx9imMyikPdCW9NHRrxXp5hw4ib7kVaBq6bGa5VP1Z2ae7NVkrEG7lzbGYtUlDdxVOIg
ppzSoLcxbN+0aN34kX8zxTPmxTxcfiV/oXYXkfe9YfHh7QcIX9ZtQnbVNuZZ2TKWLbbdVXOEemKH
r+oe4l97tTZ6+JeL+e9ttkgtONT7cpr56kmTQRvCH06ErQaTqvN3fSW5VR5fjehe5mluOV7dvkRG
v/MFwUC2B+68NxkOU203LG5MJDwvv5G17bhIRaFlxn7i4zYnAlYKvHMn10dZP3nqmvb1X+OoxatX
FmEvbpsJwagSittm2po70R2P8e3kZE55Ezw0V/+53o77yTYPoa0cZ+YBRGf6nIXtO2u3Aelddu/C
4Xgfk3/YCUIfVXmKM+EZ3y+tQJKsHQ6jl14XYuQi/cO8I99FHbm48rdN4Nmd19+HKmVv23LVy9DE
RaeMm6tiJvuxAI2UZdswL35piXJVwzYMUnRzsS81keevvGhvDvd9sOcDyya96SS41X0J/Vn9rsEN
rQJZBk3RxTcbYSOwngqirIpUbUyJ9FVn37v6Tsmw3cwQ1RquogbCPkQplwPuoHbrF9kjjrnZJpfe
xj7dS6EFFiy4halw6Mf4blIi6LDDtZIgzqUO9z6j386LjpkOu5geYOujTlucDe1LgYAPokb3enX2
MSvpi3tv9K9DSFz+d6l57inH46RyS5yoNkJ1yI0T0oCuZ3I5lfdCNAbMO2DBej8CIXRxAXv0gtD2
pl1vVBtZo5nhg1dR8l2uyXuj7vYx4oChMdy1dbYN/GgXhJkd+APivGx+9ZciXgnil6JTN5V3rP1r
T/kFaYskn6M5G9tjHDiE8I0nwxRVqNVxl5PyGzlOcUQIbQ2fqUTkljFobjWeK2YDlhjZAf5AklQ4
XXQVxt2dLzRMngAHctO+MWNakZV1FzGC18bIluLwCXUCBxr5vVzlmNGq1wjNbvJqtXX4edPinyCh
LJKkX5bKmInWQFlgnaAUMKyeAcrZfrCpeKA7ucLdmrvXWjxcAr8RFRXjUBeUU/Zaw5xIjz7KotN9
6cDzvUpxKqj3a321tepjaW7ioanVRS3VR3TIYOq5A9plIC28Te6UMOHttV7DSo5RFmmwq8zALGTN
xLI459YoOGr0LCd0GgpI/KFzOZ7+xQJahrlFRjMrPYzr0QzP2nA72rI93kYOCscP8hc4ymjF7YNb
nMH/F+Sutf2zSDLBlGqJ2YzKSZnYvgo6vj8bxoWXH0/WP78j/96mi4RR6DInPhaGU4TMdxFcW8bE
3HSbwnoUC0h6MvPcRDr5fd7vez0DWt8o1HDAoV7NuLecIRRmDHq2yypkHVvdx3+7NAZHlv0a6Gn0
pZaq+7TEKsPoEAfvJrTqxMKUjp6CXketiOPOKHtwrgpyHFXrlpz5sM/dqjBv0hoSZ/lkgY6mVnFy
bgmR0p8i9JErqz8M/tuIIOII6l0EkRi2sVP6XGCAM/vx5AjxDxMFvKDudui67HOcJOsSCzFRcTXZ
Q2z7Wc6nK7OLdhKs2JwZsILgpRgYN5PZ3as4I5VBNKHnhc6hbh2FULTBoj3DIMexC2Q7CpmFAnZZ
fcja0fbBkA6WicgLtRm3FSMYnQLBazG/mi9DtfQ1plbW0ltZTXlsczsD8Jv2UGbnGBGUUE3dijm5
N9u+K1daRKQE3Ot3khsoeIUFp2waYY+At8vuExDqiOEAnr2tRqToq9I2h9gFB+tUfrOpnlTAXnRt
jPaHKJwm4Z65zYa8qCbXsfFWBpmreMWOXOSUHYjedtNNRyP4ViHgkehogoCGTdBF+WqlOBmmiBOC
tUN3VO4BJerA6PXRiY1ZK/PNtA46gFnZqNxWnmfY8IBBKgA4SZG0S7V4W2qIVwOWzpHXi0HEGVHi
tGppK3KA8AFTDHJxwj+LFvh79lYUbIWidkYVsYWZnzttJHQY1BHDNb76aDq+r7pah/2i/6iIOUIH
xV7o9hl6B4ncbhLr2USKEeUJpxJKp8F7LWOCH8Y3g3WdQa2Qu9047tlKTsP8POslENlcN9XMAXvg
5rqCynh5EPJzMiS7ETJ/3VkYH35N1XE3NeiRyhh8SD86s9oDcd7zYdTWBN4AuV/N7zs/PHh1fNVa
L6ZGuwtqsSid4+x7niK23h1yq97yqTcFealWYlvEVdEqb/VyC/sYtCBtkL5kkjg4Sv2l085pG34V
8R2KJfJhtaW9xI0q2RrI+jVx6pbo5CT5k8wnCCPIgSrJ+Hk0z1H1VhjPdZZtIowoQ6PCnXqtKf8v
3bV/Ioc6d74+VFx9pfsIDs2RkUun/KztwY2/wPZ5xwMPhu0fOjf9KTPgCFzkTVHZWcsEKyFyydBU
ra6XWt7zqWPHhBr01gFB9zpZuXit1NTqnJA+PKiQCoo8lfTXAGBRm3S7DAB7MTQb3//vnUTmEcHv
d7oI+kaKBydM2ujcThniLMNtaUgrT7PWg/sLMJoMpdXEo8S0fO6KzuwsZVfczojQtQntX9TyRfZc
2pa0gijlWatIZ7Nr0fCv/dINCORxorimEFZEKMBH45uBhMKwPj5fYvMWqy9Nr4JExLCvSK1T7VYH
bH+rx/CI6I15nWw2urXR4SjPmxOK435ErbHoV7Lr2kVxiY+TpFnXMCS5mjfCaQQfV95811KwkoJb
OtNbL4PhFvdoXV+tXYjeN+WF+5C6KD9NORkpkDmdg9JeDwTwqhXRKCkiBEjhSI0wP6Iykm1Pl2mo
9aYNZwL9XbetBkLNg5BNdtlPV6MeHom2R5NM0WPZoVrYwSKaEaXfev1eis4ddBSUnWwq7E1rAK9t
BvMYJOFWhZZkKvLXrkPsSEi4F7SuUhYHmQEFEwYmDVm8s5TgzTMfuXxAVBc36pr76Vr5pi2KRR/h
w6Ad2YCAY/fFg27nwQGVf2eWW/Qg+JYAJ0AwUb/VK9OHlcb/uy/rh6jh10xppHCQzl2z93yerlv7
xvJK/NMWgUkWp0IrEUc7W1RACOvH7OLvxlYsNxEogfJ1shXb/2F+lyGsey/deRaMz+7Jdts1ZYe1
GYS2CFxDQQYURH5K9to5A/jz8VcI9Hp4TGAwFK53kux8K9y9I4Mfka7froaaubd3YcO/W5x/eN9D
pndqJvczump0W/XIbkcyo9/6PwM+r+aE60T9+QxdWFJftEDoaeWtX7HkbEMqfpuvd7PoQnJfnVFM
Wwsma6sturxeWERCqLKaeSPbwqa2k5N5mDUB1Ot1Zu3K7tUX4cNCoA/JnI4koYXM9BzkElfUoFc2
rz5/zw/fS8ChemikVjo3DYPPGFak65vN2ktbe45FkdJoYjhMHqvgb/qmP4cuWj1IRkzPeN5g8RFu
rcfLN6q1mL+E8hZqo1OTsOLsLqJ5m+aEPJttnCcoM4MNDm7T+Xayo+Q/Gc7ltdcednFX7b3Om2qB
Q5iM2iaznGxUN5dX+CyemiK2WJIlavhSvAOZP3w1XNonEx9J9aTu2mfKPvvm8ft8IRamDRfGLSC/
7+qqkurqqovdCBK1ikQklE65mx2M1xHPqes8c2JANUhWbhVxn1nAXd1ul5+Cm8uP/Mk+/eOJF/tU
Tr1a7gee2ATbUmqvapsjma6uVGVrqyz2qTIJVgtJczyp6VWa3Pryc2SuHLjP0KB/PMn8Gz58u26A
TqW2vEUKP1Q+xNvZ2CxXaU5Cmkf0wb/FDuFhTQZ37ckWm9LIBkURpUE5mdNBs8ytER4U5mGXP9Lq
sy1SodI3QmV2ObMRy9pL6k3bvQ4F0pHI//tdtxuq4CAqZKUOLUh9lPBXgCBRjmfujObKKfxLnJyy
84/3vMyFaLcrZZXPBbYOe/9d/wBnj2ec6kdnjjn/h3P/x4KLHo7vKzqmLXT9YGrA5KfpZnQr+/OT
0PJxiWWqa7K07KyQ98ugkdnTdVWujY7+0lhfvLb3TtWH7SkZeEyiKKCwPcvnGewabcMn5IyQFkaX
9BgiaS7SsLVRkze3wg5tUvqZ8q1wtca0mXfkIq3/8ayLaCMG3VhwGxlPlb7vIOB3ntsq7dEv1zbt
J723PxZahBYaLWoW+bLJE2Nxt88eZtzsuOVecl4tj9bWWgSYySiVTq35gKWAFACqo4Puv8kBeka+
/pRpxY3RtWj7V8wxqwjXlHQlc6yEgWVapJ841bnoKadB/SVaCGR111XXrhy996b6pU+3CDadIGVi
OvCUaOTbiSL9ErAlKLMU6UzY6lYuIMalKXdhbna21itvgUF/LZ92WvazjUDjZ7Tp9UcLA4o4AlDc
pjhi3Q+C6QgDir3YVUiGtotGLIeGuuS+0tE0TYPgmzqNeBlZZsiMCDKqEnv/PXr1j62yiG91Ugh6
IvP6CvwnxPA60DFfAdQjrrzBtc+0iF36NCqdJTNGy4zvnpg4mpZhhrgmD7OW0Jey8KMl+LEfJsop
OlQHhMTTvXaFnMrDDItND6MTKpv+lD4ku2mNL7sSyP6iLZaaMtOupbPXfJMrbTvE1cor/Kwx9vFb
GYtNWIgtyj4BFWBZQtHufWkfj5YOdiaFFCRhaZ+0N0G416RCAiRDWzqxruP4azccQvN7IuHP491l
/Y1ceVcBIo+IWQZysvIj3wu1v0+KBql5JvOIy+4dbAkvN6qe7p0c75opu6qq7EaNR4RFjYdJQJu/
RSYjbLbt4MVc5qMbA+1gubqv4fqBP5Ag+tOpsuvhzi+AoxcxfYGntr7qsho5Te0mawVHnq5lKPqz
96FlvbWz4hCaR3WSuZaRH/t0a4bSVQVNTLOGnVIjgi0cjUTft/HIhFKhbZDtu8nYdGpyX0Zo6iKy
ParYJjVEzOkBF/qVKPXZMItv9/u1LPZ/3YWBUvS+eFL6fpPSwvUDBlkM9xP1e209dmG657NIhnrX
0W32CR+XC5nP7vQff8B7R+1DFlTzYkKEtJ9OjSYjXLxLPf3gK4qHxLL/1kTCEUAonRuwRAwd6vg1
rpu9jr5wZDGwTUNXszKGAd+C6a7REUvTUQ7o3toqoY1eHsII6Q8a+pd/8+dH6p939t5w/PCTPamX
BrPL5FOEl2GOjhBjj8srzNHtwmZ9/2ofVshazxL7PlZPhc7Aup5rt+xrNGGf5ONQCnLx8nL/Ep5+
P9EiMWMgqGbAaycSc3ZQAne6jssrhKRL23PmtraqudO3pGKYgAPwWvkxV2uXHnZ+3R8eNkiDUgpG
U+TKivDRP9pZa8t8Hul/P+P83z8sMzZdXhlxK54EJjJVecy8yA7bh8tvcm2RRSjs+qGKcV6TT411
4wX4ZynZIbTyte/1eXHz+1kW2RHwZVdayRCCCVCulJET68fbAkWsmCRdqz89pOetHv8j83vUf7n8
iGu7fxExskmhyeBb8imrDpY47MFi/fedxD9CwqK8D6s4KzzO94nyzE6TZ1lcO8GfIVg/LrHEMObA
O5IIaYNT5YwusgV1ZffwuXezsUfvWKD4Z7MU1H7z0ikVV12tuf/lAvfPJ3xPqh+2YzNiZhdIknIK
nxmm7rNtesMc0tvPjVp5T4u+36+hJVY253tP88OSUwmxJNB1rk3D1mciMYwzFXn7/9oe7xonHxYx
U1VLppI8Gw0jI3AImLQjLy8hzafoQsRYYhB9uZT0vBvIGQ4GBj+hIm7NQx8jQNsgX5m5MJwazcns
tXvnZ3CTP7bNIoZIZt+3sWYk5zJI9nmb22Md76EHA/lEKHs8ZAB7JPnnyHzdGEyizAR7uwHYTBal
flh5DSuB813E6MOrloc+imSzC8+i7iDE+zaFm/Y2dXuUs28MV0AcAmP0AbTxXXMPNnq/1in6bLL2
x+tYhCFKyUxtGm08DeIz4mL3OXjQ1Ko2VhLuUXW9txplNw7ZXgiPk3V/+enfC9dLm2ARh0Zf1NO2
IG34ueTKcXSqx2ZbNDFSnmmtH8axnX6ZSOjhXguc+rYXEdAYvvhR7Jjd8zxUVxoFR5MB05uGYaoB
Of0xCL9VwOLifZieNdpfloBeTDK6URYBw0LtIj7Ipel29aEDAQLRGMD1vgM0kdVgtkecRPn7ZNK2
hbGKh2esjDJwUDtq82RgfRcFOkgsDBmjxyxJjhkmMR0G96VxX1Fy6tgP9KodR1+s+maIr+r0rS33
Y/Yl85UfFIxO2BQ7Uca2w3+BrbjpkFXrvILrSgQdNNqWzePlV/zZNPPj913Om+UoEfypt0TIzbN0
abr7MctargfDlcCkLrLmmMEa6D1iBmNa28KLqDcevWilr7kWNZZjbSUrARhhUXVOBwLEVJmYxYq4
oKvlscS8XWy/+BU23P0ZwyT6g6l0nkUapA6przCLnMxi4IecweV3vPLo7wIwH89wOlmpFVFLGgAl
qcW3qbFX+VWXV1nLNkvwqt60QRxahIraHRxLdlLXO0i7/NB8i7/QoQOnqq8suRKjl/jUVs08pPlA
yWkdNvWasWXzNgJoWS6FKw8nX04HS+RhpI5G0HYkc3QGfsx4PIwhry0UYbKjv6pBvvoqF7WyEeRS
OdRs1llsyUwdGS54sGXCWkDlVVxANf8Lbe5PJvsfT+JfmMOuAOrHtegkHvH4sfMnw80P5XbdT/xf
mrn/1CVLtOGE3oU+iHpyrsEtBeVjJSrnHkccLxme9KJ1c699UEcLW+K0c2KoeF7Tb3xgsJc/6tr2
WYQESdFaA1Hw8FxYN+aueAhDDHiCtRS6cvqWdnlj0hdeJbKKj0VN1+CjlSh4gK2piKzdst918T6c
ctNX1MCXOeX/GZw2JxBbkKPrg/VrXSloLWwri/o5SyNZ6TR/ngF2B2mT76q9sZOdGCH1yx9p7Sws
ASfw5sOik+j8D68jSsTPEuRb7C223sn7Ibnp1l8d+a3cjJcIE33q5EQtxvA8cjeAI4rF+M9BuklS
JnGesvJ8a4vNgefDZxOSwFKwNg/PZoTMJqWs/Kss7hX0rTV5d/lV6isbXl2EFbUztXKU2umEmZ6N
xLRtylnuygWmXH1fGhutMID1mXUOYpxxDjhVpy+mBIvg9Es4yQkjn9zfRQWmc2re401H28hU6Gyb
IljInD/Sn3012+gd/97b6mCye6t5lNMX0bz3ZSeqE5htQBpcvyvdTqodkPaIPiMi6tXDxjKVs4YN
a48MhwCOD9p7CYZQ0wJkj6HuJa9Khpen7D16euWUFm0/PTF2rQLjLYBbqQTfdCKkEALDb7ay9q2W
i5uxRkoDb+8SQWah+ZpK3UEwUfuSnkdv9dKw9jEXp8IcK68fJ7JE7RaHeNPb5hFRsRJrFHfWdkTO
QrFBXmZnvvXKPlorlLUFcCIlEYZpMFF6jOiXVoEtwGXumtT2vatEOgjJjdq9KAqFe7i9vK8kc944
F+rk5QRbGyylajJrpO8h8YW40xLWnanMdoNPwMvKqyIYn/FcxgGuZFSfw5a98YPnHBXutqWfkMa+
ujHSX2Nb/xRqCcvx6EZqHvBX8t1mCl60FitzaCWmEzR6clt7jZ2psXEFAyg/QgurbUx+bgWh23qo
1iniAF4YKRVDtbvkOZASFzgyvmBIEPkJfE4EiJktNFJwFQuPmvQQNKMj9l+LyNvG9VsfT8/K8CVr
0q0Ub3PtKE8eZZxyl0jJCSurKqp3ChtUsxpbrHNEgDVHhRgpKQhFB8KVB4be8vWDic9egmMP3kha
iDAzklxBdPRqlHsT3W3B3WrguVOEsMvG8QFiy8EOx9xtVNdOAHS6yviA+X2P2nIrvIK6AvvFMMSr
bdWP3IC77yTh+do+N6VpF9Gzrhe7Qh3tOWNWlWfnYfXS1l/kvt70GOkFHtZgzR2yOptJLcC48ka5
kujaL0X5FWUofvr4tSc4VaCXZrQIW1sneQjcuGZ4Jh+kuObYPoTxY46clxbJEMzxh265Ax4w9equ
xizYYQ5re1RfWY/pAdrYyciffw6QdXlRxRal4r2p2kGcOjminSO2zhZfMi69TYdMsJZ221wOXKUL
3NrUN1h1C2EIh0a0O+0hM3RXzAvb8wxq99fZhFGHezQiWy2yMpZIBArcP1WngT2GxxW/f3zocsTe
SnRdRWDQAr2r72i4I7Mjgqk7d9OEBPfbymlYKRW1RUTHErgTK486CtOrTdtIbtdizEQHPzFvSmO8
NbixF6iAKxhCRYrm6tVKb2s1FCzivGd1dazwFc/BYAIcP2U4pA7NtY+NaopTATydXNuLebKdhv3K
w690DZfg1Cof8dtM567yYHyTuv5K7pJdpaeukUd72XgahvagtvoeFPhekddmle9//aVANBdjH7Jp
i8AwAhPVdEoEZVNCcvaVeN/3wUPd0rnvDB8mJ9np2LYoKvahI5hAqANyEO2/gtIvxFIWdOsmoqOC
Rbfdpj/jmVmk1W6eGtuq+6IMpRMH+CvBj4YzLaIK2AGMDxsgeZLqaBOTFHJRM6BOI2uMR43jCNNE
BKAuBOm2aydb8+/zAUPA3hVQ7MuKndGOrooHXYeibYCjWMCETqsRQrfcxEL1yfPXksWnARvpBF3G
CktEeG7xnkp9ylS1miFHIYQUWBc/s9mNBjxAaR0UfSOum4fMzZK/vs2HNRfldma0Te9rsnYSz/nz
4KD2zxPuiRNntbFB6eM4aCvuuB9TTBc2k2Zf3pqf9pQ/LD/n7g9bwxrKuhXn3FzVj4I8bgRPWVnh
83vNhyUW7aKWaqXSJCGhKLZe8+N/kItcEvdIiSGHscZRX3uiRbUh9CBIMhXusqJX14VEoA5WIsl7
V2T5zdDfBZQmG6amL8XJYKQISiWW+inBprktPc+p0Cpxphqqc8uNAx6E/iWPImHnTbmFSmUDsacf
r1qz2hQ4BBgio0nlrYLkWbXeJvWbbRCqziBglWm8FOXsXptuOswMgvCHqULjkx+m8Uts1jepcdsm
eIjnB63dRcIz5ABcV1Gfz7TvUh7flSKOwJPIsS474z5QcUPM0nEXZoiBxGkJHkur1iydPm3Oygpi
EhJ+3WiLLiIrfqVVb2SI/7XHWX8K6KMbOabDexCQ2TKBv4tXnbF2Wj87OR9XnTfCx61bNxjCmJJ+
UlHHTIrwYNY9A+DmpklOvYHgTHnSaVBs8tyE+yPDzPki+rCGetmyPfyjm1x+DH3NLqPHy2fqs+7w
xx+2ONLYXuRSmxfGqbfu8p5rrRruE7xPZfEuL3dajsNyqT5fXvPTi+7HRRcH2TeEscoSvkHtzuz0
8Kj2yDLowN3Tbc1oaiWlfSYRYH5cb3GqoxFk4ugN+kkLWsw/jOumVAqAKeE3szlO049Q+WFo7Q84
TfDWkoMcG4dEpPYxwwd9GEG40MGt/4e062qOG2e2v4hVBDNfSQ45SRrl9MKybIsBzBn89fdQW3c1
hmeJ/dbPdgkDEGg0uk+Askb63uoDHPNiwQ+8FAbOfx8XBhIzGmCNNBtoZcH3GEYwSrcTLLlgA/Jv
8FaZYJKTYMk74NCn4wSKS7YAVBeQY+hMASIC8GPIza5h3vOHYy8Zx9nmjwqQDFG41E5w7cEjJokn
B7Q4p0Y0SNC01qFAIbUfSn4DkZVSRx281AFbvZ2LejP3j2VNj4MV++s/SrDveSLIZDT2nFQylpzs
LUj3j6V8G9fqXT4o/pQb22mEQy0TaeCJvgIXfGCxIndEARArMWV/KIC2eWhxAsISkMiH+n+1alig
g2fbigeztOYY673Smad4hrksBP5a+JGvL+OSZfx+u/wdTfnaf6Z0CKgQ0zmRGuC1Zk9aqMX+F5Tl
+Ty4GKXBR0eKDKyaXsMtEhLIrQicKpoGF5B0aMWQasY0yq4MmP4s1+joTK/ra3WptHA+DS4KSa0c
z7o1wi3QgBA8MM0Z2JHw443IIvoiskm9mMqcD8cFlQHAENjFD8qpTJa3NDRYssJtYdVa1k8D6j95
uM2lTFoAc+PQ+HJ81Uixtz5lwbryFY04z2hlGIN5auYbRuli1GPHP9fHEJxkvnJB9dwwWAbZkcZ8
rKB3Go7NGzJ8C2IQoTkdklmynF41BbDxS9Se88PFvxGT0SrRQZTm09STylcy6xWqP3DZjbPjNCgv
MOC6Kgu9Ptq2Rj3YLb/3aQ8MkhEeBoMcLNCm6wn3Sg7BKqc0k48iSfDoZvZLKE2QFw81OPgYvaC7
dRFNfLYpeJbjOOmazWxIYDJkP+g87iGLFMCU+i6/gnWQkW7+whNPQRcBkQ3xoqvpFUJR0UmU+Yp2
BpcQ1dpsqwbFicuNzJuNgNDKt5NOdPVc6oicz3f5GWdXz5gCwzcOuFm1oNstHqxw/NvEYBfWojx7
PRDyvLbBBB0/bJHg2WC49xAjL6eP9X0uWjEuRrFEyvW6Gs1TJTfHsYs8OcxQBFUFF6NoGC5KkYLp
tf4pjq3CAh75ORqtBRGl4YKMh6el1TUrU71GSJ8zmPlUppf3N+vL9Zs5E3f78dj81oi0VGf4Iqb6
EbJ+k04xmvapudA6r7s2VmCRTpDcodwnTabi16x6URlkSShozD3UaPv+Ox0LZQOJXL8Y5Q/4AjzF
JRIWOk26k0/AEHSowOV56jPgqcN5eF6fgmCReOh/l8lzCFgY2AXQ6mPyiAevYATBlcTz2RQI4um5
MkIWvFdR0UIhT4b6RJ+5hQGNia7drU/oYs/p7Djy7LYCqggV1aAmS/HwVOz2WqEssCLqxOr9MCse
tjeuQgqRHClYH3rJEVYSFYOPN1OikIwg3ytHspntjLoSqHUa8kt4AjysjyW4kXhQf2GXVcha5LtK
fijRMpShQFhUhw5iAyqaCY15Uyr/hUhwvrJcjiT3OSWjqRsnNphuqOY+pew6w7Zen5poSy4b6iye
holcDK2KLdlEYGUQYJCzzfoIwj3CBaCQTZPCUAi+zXXZJbO8J8oNJOU3Bjka2k5uWg9ecoECwvz6
wILc3ODyJUI6NNdC5GUmbDRliV1LERja8KtcRKHKaWfpAo28i4j4s2/Gw/1bGGJGhYxG4dxDHLE3
N3H+URDILw3PtTk6jf5SApdF6L1WwVaxHj4S9bkqLJRQ8GpL4GsGAgd09+FSaTwkKIh7VRQJfuPF
3u35b+TebkM69andtws7Ds81Y4Sb+qJinKCr6qTX8R29EZsUC64gkyu/Qx5ghrUhvgTLD4l0H4cS
LEVFB+azVboSEXjKQ6tmfQs/lvi21PpvRvudNNNm7DW0FODfHWqvZISNYVq9pf3oDNatMYwfddMd
4Td5M2nNqx5CfqeWPqICyPNQS64gWLxBR2vbDYtWcB15TC3fjUba67qyK7r2hx3+LAoLXa/YVWvV
S2btZ56EBVRtetlpWJ1fVWa9JRTqu506A3Y8Nnu9jQMjkma/n+fGHexYcNounmfTsGzDNrTfHYmV
Zkgs2KZqJ4jklBBCZ+1/QfgoZyNwHzMfM1uxQsBJUV8/wnUnMPMJQMjWNaGBuX6CLx+os7G457XG
8jALmYoHL/oAd90DhHVQ29vB+hK9qjmYXRkmP64ZRC5QPwHUZ1XYkN2WglTw4vY9+xXLmp/FyNqK
bFkO0XpjED2am72cfYO25PpUL15nZ2Msv+FsjKaT4RtcMBPtWtjakMLX6/dFUa+3RSSDi4C48w/I
3ywq8DzmiA8oB/ZpKh37ux17/TXZQt9nQ4pAy3ws60byKkFAvlyqPZskd9m0YyaBNI5OFEmPLPoo
iydllO8b+xah2pOy3ulgflP1yTUz2FFpW18FVUq2HCWrBNmDcBG4S4lVM9SMoZwNaM7st9fTESpR
6hEuTIiEvUfiK6RO4F2KDs/FTOJsBbg7qbPsPJ7MWjk1gE4p8/sUlc7EXoYIjs6dbxbVLq/j3frW
Ipf8TKyzL84bC8S4kvq6QPszkvWXYYAkVUIb7UqCiL5bVt1NWZZB2Ex34ASlOz3SFKdFv4yaECau
deWOae1Rz2H8yyKIVw3ZTwt+JC5sq0d3Duk7xAcbty8iBPW5ngK5k9JAJiq64qkLxe2CvEUpIHKJ
3Xm0J+jyDu1jUlC3i0HjMau3SW1/ALr7zZYmCCyPr+Uin1K0DGbEWvFmluyQaPY1aQqvVWy0nktH
hmVx3d8Qo/eyWjogl3fSNvmRxJbbye1rHpp38hA5bZMdJbX37LD6Fhno9oevMXnN+2HT5jKccdm+
TqB2VR2T6cCGjxyUohIEkTxQ1QMdD6EG+uP4PVIf9eJmhtbp/CLTkzwFMbsNZZ8MJ6nzS3pSyYMK
nn7TO/1sQz3miLKLb4xw5OvuNXj/hiOazEPmyDN1UqlyhwknnFEgS48SemxdVvjNeC+xh7F+oNLB
6q7U8r4bZMfAK62A/NpoWC7DWmlXRhM09fPYpN5QzA5wnYr0ZrRQLUtS4qtGKEoWlvj625X6tV15
s4g4loYIwu4LxHI4apv2dtF40N/soPTZuxgwIwi0vHOEmsdJM8sNHOVV86HpEBaMt4qKagiiUbhL
pWeSMmk1MqB8Sl8Bemoj8lBbgsLMRW7V+ZnjLw0diqdqPUC0y1c+IL0GiiCEu65hUwAlh2bepHDa
1TdI8QDDFdViLpcKz74bd5uUaMgYUtYBXtxPMHSe3RSodKn1yvYRJvKbioB+igMC9KxfJM8hwbla
dNwEcUdwp9ncRZMkoRzGNmKstGUuvOEfKHzBH9CeA2y22zTmQYdMrlhBRjQsd8vADFBn8LQwT2Xb
we8a5tkSCD3he4YUbH2GwsDK3SLgmhuDIUGRgKXKgehj7XfTuKvr8qAjQi6d0Ra86ipQAKBXb4ry
PoX9dq9DjQvM3yg6MCiHJgngWa3kKl2Cwoxpua3y3CUvCg44Yxokfp7CsRYcbNER4K6hulfluKaa
ferNg6b29zKeln35vL46F9lWX0eAyBz8rUCrAsWIbCnCUxCdKTBU0Ry/2cBnpWF51bbzbU6vEJAc
LTbh72g+wQwvAdv0rapu6unV0L/j0QvxQGhxAaAj+HXra4B+wK8Z10BsCe70yOrkN2h1ojmufSQH
spU2sMaLAWty2ofGZY5wVda3J9rWv45blCwtQhXjolcKudMa5iHghMeLj8wmmzxwEOp2h+zDF4Pz
1x8HROZT91AtUYhRkch26NlruZsjZRYs6/qVQWQuuhJrIvY0QM8V0LQEpu0jLFKXlIoOLspwMGEW
HULRenKBtpzGKQOSCS04mLDrAEEo1gfUwoDUEfU9RcvHRdV4KCQ2dGl9osQKZssNbVuQlgr2pMxF
TLPrJEPXiHkq2k1swN2ghR0bXsuCbyRaMj5CxppRSpG13E3WbWI4cFuNrrsdRFWg2Nd6WXi/mOsm
vuhTCS5FInPxEk1xUFQNvE4bz4J8mebOladLbhnY7rGAaswE9VgHCX/iixJv0bfjIl5l5zK0wnEj
Tux6UN9HeFcLFlUwwmcZ7OwFRwu7smIZGz875t/CQHPZFXyb/9/3soEavEgXdPlM/5ydEZ6Q3ked
1BoT0qVmgPi7+p1q7aaH7G8rhfdhawguu2WF1kbjgkeXlFkq1RA4Wjovi7XQCAWX/92J+LPK/3fq
AiYsFx4nEs16jvA45h+V9qiA/q+J0JiCugL5LJKdfat51gANaJCZpEd0qloAZFx4SCzAT+xFdM/c
/KExUJJz8NAoLNhqwOl7EU8UHQjRnuEiCsWB0NB0BDQzHW6B393L9vv6thSNwEWU0rIgZ9wgotD5
FKWqQzJROi0agQsmA8t1BS7L5gllMk8fYM2SJKIX7HInru09Lm5A/Xy0mzRE14+a1+BE+jLkQ1hV
nXK1DfpG2Sj6EQAzEJJu5E4RnGxBUP5Mc842yzSrYZZLWMIxhu/9sCF5QFTT/6PvxDPTi2ZqqiZM
6pPZzI+kJYfWEGY8gi/Fc8/tErRvs6A1+NPjBo9WuDPPW5BXYSIyxo5ND/J8bK6ELAjRsFzggKjJ
HBuVtiCVFvknoHzhyfK+GLwuZn3lffMTIP0/W00uiIAkXs+JitXMzbJxig6yCKH6bX0Mwbbg2ei9
FA5MTlGxK+lzVzzo9mHue8E8LgPdvqLhp4zK2d5TJwgCRnO3CBZUxw7CahCe3bXXY6C+D6e/EqtQ
2qdQhb+B7qhn3CXv67O83C84+wVcALHjUCN6t6TJe+ODHhYRxNozg/KH4siOJ/JcEu0VLpgAKmEq
w4SAaGnp3tSQBI93ggkJ7rFPw5ezJc3oXEGnX0fyk/aSI0fQVmz0Q13f6/XPQnkk8f2CFFR7rPRc
ByW0T9r4OtMyCBuV7jDeR3EFqM1JAk9m/ZeJNhSXooQU9u6Jgus8hpNTKoH43RPUf4WlT2U9mPKk
4BnIK2aWyQI0p3cQoAi+tx69kfE5I+EFdxkZ+rV9eD6wxupwnkeUQTrf2Nf7vzyTZ3faQDE0EGkw
CvJanhFc0IW3loF2IkOJ36b6s4nzQvVhFyqCG2m5cFYuJB50bMJ9qJxspJN2ftLhsFuHNyP823Or
O4yy5tba2x/tDZ4ITNoJnSh9aYTAdYx1exVlDaMViK8JykYg2/6ae2WNWs0wLajxduufiHxdvC5K
QMvrbZa3VYRsT6TXJziMKhddNL2xbWqhRGCS46h0DxLQufW8AyImAPX5tqa2h8Kq4K4VPUN4/m8b
6XUrS3jILdLwizpobaA7Cx+iwHRh5OkVtwmBdvd1R70S3gLB+rcUzZlLZhKz6u26WoxdgkU0s9uC
hegpW9G9KwilPB14koicRAzhZBifZSNEL0UR9MVEdwOPQe7HutNpA4zCAB2UOXqrWumu1Q0g9t7S
6L7p96N+Gvp9PT2hz2mb6L7DqmF9MQU9JcLjfmnXAOapKvaJ3EPepvBizTXczJfAXbGZWx+nGTI+
/4KaL1henriLTooc5zOeQ4seAIgzLnlfZC17SMbhqVC5oyO6ii/eDxYIDoqtWpr2aQ12fnFl7TBq
Cuqa4fDGlKtu0FDanTaC9bw4r69ReIRnOsypaUkw+ms3bMPeCHUjKMpMLly/DrU/TP/iFSSYmM5V
xFp5LiwoTGon2nxXGtiF59W1IlKcu3jqzua13Ipnq9dH9gC+GXgR6e4vqdoGsMEmCEXrd/GpcjYO
l3omaTWUMMLFZAy0nODScWhpeczMZ/hyOdag7sdwH2v3U3Koe0N0IEWDLx/3bJLGEGVx2yDvbQrF
L2jzTUohDBTCqFLaJ1ELt5XOzUGBBdkUcVUW9TyWuf12K57NffnQZ8NbUmZbTVEqoPr5srY3jS3p
nwHXdJJRd2fQjtVo3JnmrVReh7S4khgR1LUvR6SzX8DdJ5S2S1d30LB7uyNTguHhr5Yu3WkvyQ8N
Bp7Bf4qzZ0NyKWvTELssox7gMBpuZPZiGaW3fiZF54O/MBRT0pUUZdshvJLmu6w8KOlpfYjLedrZ
LJbjc/bppkGKdFvGa6YNyUECDVCz52MI2zk2jI90RENUhZNE9ZTFe1vaq0SoV3oxd/v6ATy6c7Zg
t9oZYXWaKwkdztFH8wzt1/uRDt9ktjeGxwzWTgsAPNVHp6fvuXIdW8wlINKGzUNs6XDEMqA8kF6l
RnSNk3BV9pBACDcMBr1ah+BMTbcc1O043Vv2TTTBt0vSHKgv7OwxP8TtjZ3BVHgyfbAHnAo4MZIa
m9Dca3HqhHAEM6WPNoGCEBrE6awLzo4g7PLQULCFaqZ86hYDTZPXOzMVKSF85ogrp5PHhi4fOFHU
uD6p6XiXI8a28XNGoSkf35h1emDRo1rcjLa2reHFbkuyC4GPUnowB6/qT5IBGepu38I2RZH2Y3ZL
ZNwK9fcw1lH0ydBfm1B8v80grFDLvlVBDQz98fFnBxNoWekEmapos3BBtlAm1dZUYp2G+mpAOYHp
eOX3SFThICk4GIJ74zecaUQkGtIOXBWYX3TgbjNHuy12i2QlyZ3a2HbLU8ZF1jP+KH0Qh//s8PPY
U7AhSKcVCC9S9M2mo6N234xZc9dnKdp9XNgEemCQCYxFTsaQbLr4lUD9YH2Ey4Cbs/PNhUmpUit9
pghi7UZBJWE+dqf8igTVExxTvHhv7jsYM4kq5KKPx0VOO8lHFlateUpA0SAmLj7ofWQx6jRp972i
imuZ7bYS5cWCeM0DTy1JSgeiA1ObxOO2mG4S6L+FUy8grFx+rX2tKI82TeBc0kMFXz318xUxDLeR
v8tzB3M3ZBh29VQZgC9BuIm8q7Liz2SCqvwsdNkS7ByTy90qo5rVYkRQQStpj5zmCom3R49kD3/g
wAaErH5e30iiAbk8LsqV1LLpghFRZCh0BGyc/PURREkEDySFqWI4UqPWTtFHtpvsAFWve8vLINP5
SaqELwaYBu4kolAIx12mfnYHp7UupU22FIDieJtS3c1ze2uB0dXmilvlsp2Alg0l++bWzuZvg17E
h1kuDVctbd1R5xfBMiyHY+W+MLlsTolrvB4tu0K5ePDauwSJrAPpl4VfeqoOzYZ5bIeWa+RHz/+J
fHO2tbl4JBsyK6CggkLOODsdZOp78w8THpOLR1WdsayYKfpMt0ZAt/UjJIygl7UgH6OTSIJVcF+Z
XByCRYdW5gsqF0t5bIxdmDAAbkSigqJRuBxOJX3aKWZknfrqx6zabhW9avXrFNPN+s74LNqt7Axe
gsDurGSQ0Us40RLKSfUAhv9PBnfs9hs1fQ0lnHaakXkVe5XZD116PcvXxuiTSEdK7ofTu5npgTne
1MxwrRqeBQZUVG/h0vkiJYBFVr3ceZ1+kyswkrZeQ+lh/ecLlsniQtaYxFFhdCgAV6l80iLrxibz
j3F6ShIarI8kiFUWF6tgzkAqxcS1miejqxFwR0QNRFHM+JSBOosZNenjudSsCs9aSEy5cCGFzv5B
eW02w8by2ZZIDuh+69O63D79Op4WF6g6MtcD2FXqybIO6bTN4MmpQ9sph0Tbva5o6EOMz6QC2Eu/
K+XRpVr4PrbKW1s0Gz3qTgmsKxPJ3ipTt4kaBVXTGhl2mYr0skXLzwWwxJCjbGwzoJzQ3KXQKetE
pFHRs8niApU5FpY1sUpBLU/3tccFHqlBc6K6K+//m7iIcrbsfMgqGklvZGaccliNZ/IDKQX79aJK
0fkIXJwiYR8zOiHY2gYeOlW2mcLoebLZXRNGgYz8iU0j3IE7gFitxw4ONesb63Ix72yGXASjrNXj
psSVg01zvRiLsavx04ha8z5dhSBk98cZNo+OlvoQnfcUmOzOfJes7103O30ncmi7DBX8mhoPpR3S
oR9lyG+gkzep7nJa7kBJDMwNCYwTCX72P2FqVAf0kcK5zQ6M7ShBlcspT81tfpI8kWPkxbNhywZE
ZXXbhuT5r7mGScyixTsPGf/Uu7WF8yl40F6mfZ2NwAUJuwRBRbPU6qQbOab8TkNrx6rX1LgZLVzq
AIDHKJ7OoqfhZdTh2bjcqS8pnc3JRtCdfKP4kCBJsaD60LTsPtQ9vYESip/NAFmi9/xvIB2XQ8LZ
+NwpRfFhSmt1XB6MtEa/G2yKEUI0hgPVqQdZWOa/mKWdDccf2dRUbVaA8ZkSr0eFAzYmgd7qjl2b
UMAxgwpVcMEpXWbw2/V/NiR3Stsccjt9jL2j4a8HbQ4sV7iHrg1Berggeyd5CxoJ0DNQWdqKOsSi
9eULRTUE+sDb0KtTJckPUwTp5sEKpGSXsFvIcXiVKntjYm8sGXqkCczURXiXy++ur+nzpZrO1rVU
krHB4HsGp1hMu7zSbhaHSimAU7mwwCgckEsjZilmsVJhvRfcBuTI3P5n7HUO2Ru+9i5ubVx8NJ/N
jwsNWttq5lyQ6lSant3A1gb4cTjAQ7sw3yTht2ScvMiI/PVNdTmnPBuVCxcLPRDZq2yeumFv001D
IeBUfAdMEab3xaOhXcvq4qbcFU9dZECXVHcJsNILxLtOXmkI5wZyFZm9a4T3ljRBAv9BBy0kT1o4
0AdkAgB1DGeXpFDEYXdFcpeqLzoRaVJ/1tB+PxqajI63qpo2D7GZexBi0kGuTlkPSL0KOySpn3XH
6rTBaar+KrPedMCfJe3Bjn/MMVzZ8/3QvNUwlp/H42TvwupVo/CcxxTU+kdRgmoxPdXhowTBd7Xw
UgalybZ0hhYSfsmLpcE0fYKiZjFsQojbmLAnUiVAouTBVYufSQ15LuluYnVQ6YlX5c+1fKdOhTM2
zyMbXGoXjq0fZpB9mAFvnXJTFVCg7HYNnl2tfjNJo0czZcvs2GfsMKIMS++m3hZUMgQhjC9x6WU2
hXoL5TuYJviR/UKT3h3Un71EvKYr3QxV6PXNdvEFcLbXuKwtNPO6rxSE6HDetZ3qmCjdEVjYU8E4
lxPls4G4u0CxtCgxYasOqp0WGHjO7LOH5NouoeUN6+Jg3sM+YJc8hPfRQ/fN+hf99cvvg7NfwF0P
gyyXaZGAJs/GHFDip9Z8rO3KUcb9YM2bmt5PzHaKcjcqHypMJNNJ9/VBFqyDINngC2Kgbtm2nCAV
MMPKz2dfZqK2m2AEvhamKq1OVMms8EXZZrYOFrMFc7icG3+tJF/pMnNKs1AykM84S8O3daK9spN9
dVME9XZ9fwrH4iK+3oIl0FWAfS0Aheqm8IetBsfl8l9wsy+DIc7mpf6aCRalSSINnWXc5gVqXXdy
f1ycVZaHTKr79VHfR8lmuIaWH2KNYFEv49vOBueifqpbSjWzfMmK2w/CfLYBN3GT/Ezvm+fOSXb2
rbmPvyl+s5h6p470Y32hRduGyxVRvuhjPNGrk5WHfp7PTmwqglbF8id+vxH+TrRNLtaAO1yh6o10
hcbGbmT3StEHPfPW5yE65nw1i3VZOYzQFsSGaY7GXvVqFzen5KLjtVM31eSIeRefHhVrM+NCS1RX
WagvGweeJJ75YnwMCYaB8tzNX3n14vY5DU71Q9sosNg7LLpEzUazduH36Wn+pm0LV4SXFH1PLjMl
ZdfYTY9MSbVpEGe30O0R5CmileZrX6YGzxgr0SAG79Y5XqXu+JcXxIIaH+QrNLtBEBd67ghSbr5m
FdYRHZMG3ZPG3NVyDpvPzjELaCvjRRxar+u7SXA98mWrvp5HaZRxKgiYV0B1H9JkZ3R4kMqCsyF6
q/HVK1rHyaToOBzyXllgWLBotJzpAF8jP3oorvPXyI035qt2VW5M1LME0UdwNPkylsTCmk76ksjX
3/Oiw6V4MJPWWV/My42vrxBncTFmVFIlk2QcE2JDbnqbILP65NlEwQCwGZigTbFB7+tfMKMEp4Ev
TumQqmHUxmlgDaxR2gp+yYIPKFpBLr+hsib1NlmeCnQbjuq2N7cxWqLrKygahIszednNUStj7xc0
dWMJ3V4tcSbzeX0UwavH4kIHTMM1TWKf1+B0rHDhqsEihSKSLhXFD77alFEtr6ocRUm2h7z8cIJb
nys94WXiAsd9SDzbk/4wZPGlpyxUZiuUkH59njLIZEOB1tFSkK4gzYmkM+kOMbhfgtMlSix4Nndm
x3AdiBP7VL3QJ2UfwpWk8nEvbZSdPngQVtsPV8mp384CKQ3Btre5hGaMlaYdJtyFPdlGFXRCppf1
rSIaYPn3s5q7laesGwecq7YBJlZ5TNV882cjcDEjU8MxohbOVVPWTizvbFXUbBTEeJ6brVls1rpm
mUN3V6AWJ083dnM1qo/rExG9gGwuQlh1qU4D7suTxHQ8e0tvau9JDN2ErMYbH692cG9bq/ZkOVDA
zy6615FsO63dzVHo6MrzBDVBlvSHIZL8pDZuMiBw1n+i6Gty4UVThzKNlgvdonYw5EC1TN/WRxAE
MJsLLelMZ8le2kBWkThQxwbDGQGsF3Q01+dh8GzrlGRjY5u4tUfmWvmwlaYhWJ/H+p4xeOayKYGT
rpeIIy2k2iXUraXvVhdt1UqwaS63Af6+Mo3feMotfOmTpFyyWXnffoNlvAdZbzf0Ww/KqnfZVtwE
uLx6X4Ub7sU1miTG5HAeErvfyJCvHm0RBfUf6nhfY3CBiTCw2+dYRmX4BEGIbPahGQUTmtbL6dEG
/oX6IvDQsnd/T9G/RuQiVSKNk8UYRmSk/gB0sO7jDQwaVSM7GHnhDmX4nw7T14Bc4ErkuKszMmsn
GUAiRp/KWt6sb8LL9/TXCMsmPQu+CU2jbrZAYpss4zB1cyCXyYlZYD/J6nU3GSYKVzAn6RJvfVzR
BuECGWnReIMeLEAhShpATdGHdPH6CP+w7b+mxkWintTQMEv7z23vzh7cSfx5C1ZjtSXB/IFnXBC9
myKVjn+I0F+jctFJ68BkUkeQIYgaOanSwIn8PVEAewz3idYfYiD5xwlWX3rrJNF8GKFc0Slwz5iy
ABqFga4e21K+VZuWulasHM0mR1sA/2l9cS4L3dp//0yetUQVizbEYkvV3cxcoPDYhniZH6EuDVuc
Dt6nNqjrYGei7d3cZrfsebjKfzQ4VP/t2fD1Szj8AFhGHZMr7IQy2ZWV+hDVj3mrCnKMZTutnFye
yjTPNrGTJvskg+1jUqBK/NpD0aBvrW1LiSCPJ4JAwfOZehZpNJIQ/pZHO8L6h6m5tAoWZ+QF8FM+
kKcRRqooxheOuMMhOFs8u2kOK5UiTi3P9tYJm11eCVbzH7Lur2/GxaWZZgkze8Slyc+/QZoFDPbt
sK22Ad2By9h6YmbT8hfXPiAXp9qS9mqfL/Ei7u+S8FBllWNATmr9WPxDpfBrYlxYmlSFJkOHTDE7
Njt1G20Att+Z+8XdRPh0EU2Ji09RmU6lvOS9sPQKVLgYKl69hyA3NA6KbDs/yce5dShEptfnKNod
XIAyYq236mUl4cRba10ADTERbWC5eVc+Fk9kCutch4QWNuDik2pCsmt26SYPElf2pf64LKawjSka
kosihtHLoxICZLhYZozBkgg0myjQYU0DVoobPa8v4j9UWv/eKDxPymqkVJFjTDHezS84ARTw960V
oMVyz/DG8OGTlHkylP/mtwq6DlCl0u7Wf4LgO/KMKZaC3WtPOIOFGsOr42nSbtcH+AfIwdccl19w
lhvYcUsIWmAAoyo/q6K4rtIH9AFVkjl6DbxiVFwb2tFEQ00wruBg8KYJtcpYWU5YW0gZyS4tg0VG
YsqdxU4eZZfowd5Pj2JyrWhYLsT0RTmV8E/CFsrQfKexFwKIFYqIU6LYyRsoV5Fil7PyeTjGTZNs
mofKn7a11x4hWRsf2nuU6DzBiopOBxdqYhKSkGWfrPM8cZUNCH3X5jVcilzmAZ8T77X/JO7zlV/w
7LqwUZWyKBDcyGh7en8DzVrBpAT7n2fWFW3F5J5gBIjEbtT+o4PNl2DZllfKShzjmXS01QxijGOF
a25cfJB8cM6KgwZoAqS4g1IErxfNaPk5Z+eNzkluDT12xmi8DGXmpbVIEGnZwmsTWvbJ2Qh2EtW5
Ubb2qQyfQxlyj1CAHe3cixCj1tdOkHDxLnlMqVGoDZEG57MOAG27h2NIZ8l+kmReZOWCWHgBxWJD
cswAktkmhq5+wsXOJia3FTT5MxTHpO3km34daDfdxnJk799gkn7/Tr8Oxp2mjuQMfFXDPsGgwc8L
csAb5n++pH8dgrukVdPAg3LGEEUE0VBZdWkjgtD9/oV+GYJ/AWQGteksEwnNuoOVb6fpRre8Iqsd
RgUFmwsv9V+H4i7nOrGYuvAMPtPhpTOBBwaMP4HLGwLgILaiWunvkfzX8biDFM/S1HdpG91M9Su8
irTsKGvB+v6+8Lr8dQzuKE1zRnKrRxkdwr8uVAivm3vyTt6bLR5zcF88QaS/dEUA2d/P76+DLjvz
bJujDd92VJKgHgKdfNPO7yA2vyksOaj6yl2foGh7LGt8NpQJmcAxaTUJLMnQacM9hb72UgebmLpp
0vF/LjL/OjHu7tWUvqn1Gjogi2KxnbgWrJbX5yM4tOoy37P5MAYF8YRiD4bQi22lU6aJ0EqiIPSb
PzkaK5rS2hZy0DCofOhywlAI9/pSaiifzYf1CQlPFRcjdFoRmc6zBKx69SBv+mDA1cR8Ay67UHzL
XJHetGAF+aw+LxQtGYflGzVSkPRJMMSh4NZYfvKv99Mv20DjAkVcKZohzQjj6Q66PNBygNAnOiqi
14JoJlx8sDvWKLRqohvVzlPAOo0I4mQiCu6Fbuyvk+EihKyxVOoaxHDliuUByDcAN8IsMvOgBQ0R
tn3rKf5w2z4ojnTTb9WdYHssa7W2lssinG14xRy1iZSIFblSBkoKXQ4FpaZUCaa0PxZ65arN7M7l
cNUyyC7/4XHjc/imG7WSTtgs1bBv2HsH8OD6/D7vp7X5cSGD2v1cmX1onZIadtOscKwZ3NgxZx7c
q0uYKLMYvgT9KdPJPuujXVsDh1NfQU/AMWGSoZiaBztB39DGzdgO8DwpbgaY641sN8CGxdG0aFNW
zDGnq2wRvFUBB7Tey7wAvyJMBJO50Nz7da/w0UlLcjbBFOEGjy54X+deV5DWqbLB78t0F6r7PhlB
lYYvWgULWYhm97221+j0s20GvDOl4Y6Y0iYBdnF9lQUXjsalOqOSTZUMZOapUX6C9/iG9r7Ts5es
Ej42L9/ZtmbDbEFW4fX563Y11UaBBSju0+HFVF3gVv3lNd0/1gYYkDPUv31bCZStSOPoAp5gWfmv
cblYEDVWG4cyNmq8M6Chabj5LYYkh/D/SLuy5bh1ZPlFjCC4gXzl1ota6tZu+4VhyTIA7vv29Tep
E3fc4ulpzMx5dlhogIVCLVmZfu/NHqjcUKFbqOv/e2zN13VX3oFXrYCCecdOhf3K6zBBZ/L6p7v8
gP/Z2Or+x0rBi3malCO15pBbxTECLXVp41z79mbMJaDTy4byZ7VVuNAnrFRsA9shIAJRP2zoSM3R
CbzgkhfiQoXu67mtrj00+0CtT/C9ULgGC3geJhuxUzY1kC0yZqELGnZf11rdSgrIYAepFQVYPut3
AYFTuG7nocUjq35vfOIZoXaAbUD8zXSVR/Gu+P99cfzrL1jdv5yrWs6jJkJfWQ+GPP+lmJiXJenL
dVuRfb1VKBFZVjpoNmxFtx6yCrnaR6z+NMj79VUuFM2+7MZZMViLTOuKvNaVo0LcGY1qbaP73abY
lG/WY3OYwd3sLQzmkWdvtW9GKFfoljiZNXRDY2qO6BnGQ9MfiW17JOMe6WWjOpfDi3/dhTVSQ+kz
3a7GODrOrfbI9K3Oh5eBVEFO02CuKx/UMe5AbE8rnFstVrYdsQ031YY7xo3g+pHLfsrKy9h8mkUc
Iclrcgw/FUi6hMR0ZCus3EzEMqLW08BOptJCL+bFSmWcVLKPtnItbWPOo1Ll0VEvuW/PWdjZx6qf
n6+flOyyryEcaMSPbdYZNrCzoFJ+0X42m9lPguq5viEbNSxCcdQxht8+Q8TSywAsksGUZSe58jZZ
RZqsjeFCk3KZjd86s6zA9G/CjD+WuXInjRU7DRij2SmtBnfMI+YZSbttc/pNFQ/2mJ+sDrCSLoMg
OWpE9SPLEYTk4JXOgHGv9mhKuqYtMSCZR1/jOczRNiBkg5TM2BR3C1SsC/O7hdxc/ugu+/t7zPj/
+6drUEc7tGXXzZpy7MBHCUJD1AeSgjq3M6nDXgWnE+skie2/SQr/LLmKa7IsbaNKgfXGO3tfHzGn
4Omb/C5yl56AInmFL+dPfxZbBTO1Sno2G8hAF/qIZtMjf2p28mac5JPRNSs906vBARkk/Cjh7sQc
cCYQv6+b0FRvrem9ZYPLJsUr7e5mcGSsXNf9AVVXHicXoyVq6G2cBs/e1CdzW20inKr2brsM/elh
W97KIoHrVxO1j6/BaarWRGkdPFx5Xe+HGMO8fJLka7Illif6LF0bZxJHtYIlkowiTeMu0f3rHk5q
iisHk6jQjEiH0vnk3kl/lWG0W8Yg+p/5Xo5nl+1n5WqSYk4weAS7bxyU3xzwQVoSY/83BZA/1r6K
WphipKVmafbRui13RjBvuV9iTn8MYAa+XAbmepBE14z0eEcFIhgAIXOCBlQkUMUUN0J8b0yJR5Q8
RfTz+p3ZQsMsUDAOCFOMTb3j3/CwNs/Jx/yWH/G42j6E9YDKKO/BFoG0V4T5LTjSkqOsa3Q9gaCf
5nT2KzDbR9AsRvQLeqiQ6+wAJZVBT4M8o4EhLZdIbvXnxz5brUFKyYiF09Wx7fZHq27qTIp6kX3C
xWjPFoFKYmTZVqcco9virhndOBSbrAAHdO4D/f+AGY/0Bnx+OnhLVNfrp01/W3qAEN9ooJOXapdI
vPVnifns16SKOVkYJV8evr+qXROqXUkoq3ZJUlz6+e9n6wi9wQBC+4n/M/bmcQqgrRX7y8xr800N
k5MdGtvkUUbkJ7uen8HI2bLaWLO8jloH29PDxmtuFeoauyVvgnwTyOXDSaZZKd3pyumAiTnho6Wz
U9Xa4QChyDhmExRhihuVGSDUgAJBzD3Ku42mRW4alX4yt4gEqjen1nx16H+pdR9cd7syw155KRRo
m4otjn0U6mYu2gAhXmgLU5LuXwCeIbnSHFs1bEJsuh6M6PQiJlqZLcfNT5oXvSTMBQxi13vZDrVa
TzFdI2w3EXPNJ/M/mtW/uNOzX7B6wrIiAolqNvIT18GLacf+FPW+Bvnn6wd68RKfLbN6xiY7ExjD
LKKjmVEox2f7loBP1VA3SpRvri9lXvSBZ2utDKrUc2diNWiN7JG6VQUyEmsIUswBK1rtzxUmsshk
e4lZbQuT7WK13ncq0Hugg9jHgIsCPAmeq5z0jjuSpnZrRn/WWv+LF9krRllzl2rsd18OPXMTXdFd
0xq/k6zzML/cN0nY1E9Or9+YIglbB3QPxN4rEITWotvSOjj5qxiYD1X129aO1P1kiy2rQP9WIfoy
rDAth8bNGZgahyXhTu5iYlAv1nruQvl78PR4coIWKj9eoeaYcKsrsdWh2aFCPPL6KV7/YPYaf4xe
qShHJeZoxyl+m0EdJ069zm42o0Jl0KOLYce/PhgIQr56eJvqRqFqBjst6ghsyz1kca+R/67v+7vS
g8qezELw9/6WUZytt3pRlKhRHJ3UaG0qhyGe7zT6kM6pJDa8HLmdrbLcvDNX2he66ZARedukJWFc
0bdBPGbGqTSKgPDpZRgPTXW0wTSelfnJdP4XD3a2+upe03bWFZOM0ZHpT33KjgkGhpouur9uJbIv
t7rW6cSLelDQtK0JOKCbnQEe+OsrXMz+zvaxusw27WgMGhW0hbMfZByDTsO8fpxtrPEIpku/Fv/I
Nuh6BiqeCspIRtiJUXRbestVCPN7IVPnuPzq/WtfdF1WiyhVJ1LC72obEhoevYHm7fhaq+ixj5AG
wDTcs9BANM1kPZgLWKYvb866nibAZ6S0bYFv5rh/NT0XyiaxG+9BWxIUvghlJQyJQ17X1ubRrHWa
VOgQciXIxfdBoUGvGgDSogM6DxKLuQCB+7rBlTthRtNNloaGpKCDz6GynhItnJD8KanlNcpzan+f
IV6apkxy5SVvqbPyK3PmzBlIbJXjTDexs9dAAjtLEumL4eeZ2aycSjWNhFoqgiXeJzdV8p7RBDUh
4pVFEtgahmFr7hujDBgmPdKVN2mMsqyrslaODn+2U+gbKYlXTYECTEhMTG+AunwMwmSN//f0cV+/
5crBIFWEUnhPcR1jyFCpnauVtSQI+0ty7d+/B9RZ+Zghq1ojoj0i0CEJEmbe2yLfd6QP29YuQRae
f5DcucHDd0dI9zC23lREWRiBed41OQ80EI1PgKwK7kXaIzCe/tTvi9h6G3PFFe3wk5Xdhghx0wug
huFOagVNXIQPatxD7tnyS0N4NYt9Hc+saDYWrUOttN1W1/0osqBf3h6yydwRvYEwROd1QwelzO5W
HRHTlErxjdB9bp70SX0s85syITdiAF2NBSruHMPo+XfbGf2qfTWGDkQy3LXq90i8J3XojNwdjCwo
DMcf2QcrmQtVvygFIqGrvbqYghh021X71DRvbPytCBDHGKU7oSFe1CaEqCyUw+mBl9kNyldx+U3v
t7Z6tNF2TZXbRWSphoA3/lOL6kj7mrADr28zm7sm+IrZRLCwvTXm70OquVb8azILr7UaVwMPiWbf
qm3mX39Lrr9WdF205Ch8jQwZzmm0H5wxcstYRgt5fQV7XasErwxizxbv4YzxthlM804aSTYhuYv2
egQtTokyKRYyQ5E+1mQEVTffkJyGSf1ttOzHdgTnIcJWR9ckIcVl+NS/nI+trrIi5kxFX5qY21X3
9Q5qocML2FJCM/aGUNnwOzqjxA6atl/Xv5okEv08j7M4iqSaM6bgZj/pqGMoo+Un0eRG8WOfvF1f
SLa/dQmHz4LqUdIo6GNP3hTkvo63EC3lapeUKP3ygPnAREo8+vVHw15XbHhckUExFftYTqeY3w3C
dk0mibBlR7h6EWPmcN0obXYyjCdODphh2AIh5gFuIomeLtcP/pjIZ/Bx9rGyeYJuR9LiioV6OBUB
HobxRr9btDOim9E5COl83+cY0L/33va6IpNbHCy9A75aH+ZP4Okq4CX31QaJUQJIgI3vl95V/vQ5
OKn5GSpvpg/UwDYPDJduNCg4GjcVAbPL/1SLOzuL1aNpYlbUmDS4GyuuXa2eNi0aYEP01vfKS8Sr
8Lr1SlzPunKTl5k12lHJTopmBWq/I6PMuV1uBZ9taPVOkrIEI48Vo20IthOxdR4hYJr7KapSTaj/
pvdLLd8+pg/9Jt2IMHu9vkHp9Vy7n6y0UjYP/JQe2gMIvx4xetduy2CAeN98Wxyr0keRRhZNSs71
81DOLJopFZurvIyOEYcqAWh/3dpa3uYbu/9u6b8MvYWkyG4ELzYbDBe8eH4HhvxBil1d+uxXzPyz
lHT2O5SmGQ3LXg6f9xvNjjxSZd+H3gkYJCDtYVunIOJr1GdSUYnfvx6+25+V77OVa2VIDZXBQ1Ea
QWJg9PMiECCGsJHyzVKOKYmv0la+ylKqkpZmCbCncKPNsFkofRdkzzu4ZYL+BXGWF+9ldU/ZR17+
/WyLCk1pTnnLT8Xwc9JeU0tiu7K/vwrbEfhVhcrw8dIO4trzEA7/LBHXVr6mVVqSC4g8QvD9l8V+
zWrzT+/BYiVnR2T3wmjQUo7Qau999SXaLCCQJtS+FQfMo6AvqkmzjqXNes3kV/7GFmNjFVnPT9MY
JFEPDnjFpRPGxut3wpJdg8Eb4wcYNjxnkNWkJK/yJ/HT2W6LWUlydDGVoxp1GFTRwPrr+OCil+Qe
kqu1xvNHVd/RIs/4qXNOht0EpYG5ba0Gr2Mfxr0kPb2MJPjjv9dChFbVx8Ka8UTMGI6BCult+0qA
oj0Vz627SHhofrtJjmiaDFSyT8lxrkd51ayltWHhS9biubBPqp26VTpIFpHUVMA++dVECy7s2upx
y/qwV/Zl/MA+aW+B07nTNzTf0BTwJV/tXXUre+tlG1w5EGGWCRcERZXEzrwY5LpZfG/JyCdkiyz/
fmaUXI2LPOEVrGXa5enzUDzrzrfrj+yFGfPzhNteqxHSuFVZVwp4wtnaNGXkjtBgL9F2m8ZjOm5U
5S5JdTdO4i1XkoCUvyeAkfUiGIypcCcdcrr1tM8wWdmWv0oKZZ36HamnGCYAY2VWpckOZOWTBNen
sVFwfb6BLX9nbsctw8u8iw7FewuyDBp0aFz1m/gWSXMQPaTfwOZ6Kt97aclJ4qnWUwQs5n2FOijc
75TtUAba1Uhp7fyFJK2rTjtbH11DCyFi45a6zIdIzX4VF1kldwTvGn4yUErEx2EpODWcYIm52Xdr
S/cIj0Yv38gUHZa/e8U9r2cLaivq507P0ajgaIpY+xzBftQ/MfoRzx+GXvjomkheIYm/XM8akD42
E4HdnmwKHeXuR1Hhuxb3FWDimSEzL1kFfz0v3LOs6csEl5pWPrYXzsgmEpBp78x9gVlC6XC5xIrW
08Fm1UW6WgJMlu7E1rwZ3QSZNQmsm9STlWSXp/Pat1v5K6q17YQgUjnWzfBrJpAzxtW1k4diisMu
QsQFNqzrnoV8soNeW3PlvphtTzVnwMvrXL8vZhZMihIQVIqGyP5ljQtFuog7dxjr1h10Rlxt4ulO
L/ZxNAJAy4Wv22RrRUbn6nH31vTaT0iiP2VCS+Cdql2ROb5alhv4fmc6OPFGrVIILGDGJv1Rj7eq
9aa0x5FhgnJqXJ7jPe9KiKXd8+m20gq3aXNXg2toas11MMGn46amFfO6OfdZr/oFCOvpfNdXIJWM
gxKJQGdh1jn60VICreS9xY+VPd+1pbaznOK5SI/RtAVJeDiaGw0iNnOZu2oJTcIRGDKtceP63QSj
P02UQB+rbYSpMEFOTnGwQE5r8NTNxZ3ed15JAGh3Jtc0QWwMROjInzSd4nAqj1p3ozX6I9lS8gGu
rKBD6W3qOo+3rZtDsw16fF5tg74i7TH/DVS89Y3nBxMgFBG/mimaewaIQ4g7lcqOkxfg6jHdrLs1
zSDbeGjbsCJPNn/Qnd+zqfp0hkQs4IS981GxzQhOdz4ITyl/lP0bRsFAP20FhOxsKGR24H7m7TER
D4lSQXn8pPK3skHrd8y9egwa0Ft3lfDt+l5VA05tl/B9asxodzwrWQTlPV+reTjEg6s5YALQjbBk
wq2G5aGJt2PxFie9y8HWy4pvSvRKRtNt2ENv3E/KcOvM1aO9MEOK1Ku13wZJt2ZtS6INSUhvrCLu
nPZtIjSTnaL6V1uCuevX9fsi+/urt63i8aQkFE9KTVESrXYjk5BlSRpB9npOpBxNR0t1tF3p0bgH
I3Fg3oi94zm3Zg20rAEiPlkyLcE72OsJcyvtxsSsAQNYOr3LUGmU3IHfZ/TYffvahNWOBPk+vS+9
skKm6dcwHUUqPiwrJKyn0CcQKJqxwNE2QfVSPiVbkOQFi8Rz89S/MPBQMj+VeT+Jw12PpfeTMCjG
g/ipDYfa7b+RsHpAHb1EYx9LQ1L23rQhNOlqbn+rSDXIJYGSqX2NHK2ydtB4QMc7SvNtpew048Cr
WpZfSN6vtaAGt+o2nwoNzSnzHeJIzzavPceAfubwPpipmxVH07zjSKiUOXm4fluk33T1oLVotv9l
zIOngUgVLxi03N2P1j1gICgYAV2STgNJKhXm6j3jTTLmuo1iv5FUWyu+6+y3fK53JdtK9iYp/Zgr
VzPPUA0q2YyFNrPm6tvkufHBXoKatDQGkXidT2zNWYpB8s5MKnCVH+catEA680uVhte3I1tiuSln
S1Abw7yVQOe7nk/KcJeNsjFGmbGv4mGwcjWxOqNHKrLEH8x7Om3pLG3DSL7+WoND0aYmb2N1QTQP
QXEHwXaMLr5SbwIdehIqp2mX+bk0bpMc3lp4o6DVyDITNVAIrGw6hgKsLrM2yfGtNVILpVDqeCkk
L8TryidNfwsVZ3R5c284Fbs8EI+gYIN68z+yC2uVvc+6yKDjBeRF3hE3A+ixqf1/tsJyuGeWFwl0
d6iCgnwx/4Qw1qYdCskeZOnzWsehbfVBnTlqpU0AaEftsi3obUH6jTBrb4CMRDstNPYUujiRixFz
L/2YvxcQiJHlZrJavbXyGUoT113XIDkzNsOL8qiHud/cisz9i84MGJrJzQ4glfca7s63cjJJmUO2
VvGLQXI1nUs8BmnnTZ6F9BN8UhgO71wB/dGfzm/QsXiMS1932Q1ZuZdaK7KpsuAsxYSqVulppSzh
lt38lX+pclE7VgVIEitPLH1xysCot5kiGzaVpZ9rQYeYjnlsGGi39v0INocHxQDsVUGG1DItsKIf
3ew8t4YT9BF67s28bXSyuX5hZL3mz5Tu7MYYg861pkNdXCuYy5wcxNNQ/J2VElp14mAb5EnoB8e0
fxWVJVPMkNU16Cpo0aJcrcByyU7gSjhEP3LM4oCi2Ue69AMcSGHyNB3aTSO5wTK7XSuflk5rlTae
25N1n9Vu2wT2xggKMFSLOFCJG9+RAAD+3PuHFUS6ck55irx27gGSmgTUpCYQkoy7nNkSF7hY/5Uc
fC1oaqgZ1asUb2PD71kxu4xhtCnmvoJkrKMPCp8fJSa0uO1rK64cUamhKgrap+W5J3ezdkoVzZvV
H0P6y1FKr53S0AbQpAD8jYoxjKZmk0kn4iWVKrryRbTnRsUL/AZNgFQ5dfUSbSQIIuZ8N1a3A/gB
ylTWLZV4ibXeadF2kJfLUIw2x/k3y3pXt6rjkPyITVm8s/z6aye88kcJLdomY5jmzCfuTznQXz0w
po7tuHrleKAslEQIskdurf/Qk3KuOgaAnen6o7+kcWL/JD6yxOXv5NV5sECzv533S1soOcadrw8e
jtiO5fzqEuNaExBEOpsTugyyLk2p0V84ALJNAjJGvs3v5fNRkpNeq0IkQ2NnVoX0tZs031Dy2CWg
GtAFquPU9pVcldxWyVu21oYo4m5ohhwBSzO89d2vBFfn+u2UuIO1/ENjpVGdRg7gGpq5hSGF3eIP
ODY1otzWzsS3pGVVWRFgPfQQ26XVqwVS4R4YkVENYz/yySYKLRfKrbH78zW5XWimxo1AAD0uEDpJ
6UZyNdeiEADSU8MQwPuN06NdCOh6absWTmjoZEzNsjfMXnseICKL2cEsgnmM7k0BaM+mfCoesq3Y
W2DqXaACHGgNZHIyylDZ222vAqE2H9q66CuQZKCeC4dQ9/VR7xuPCstHFfZJbSoU2ZRdkqYf161K
+zzBKy5pjaIekkiJR47imIiZS+kbZ09z2niT07t2uSuN37mo/JwZoSHa4oBuEkqbDYOcTDJ/VBT+
Y267jVKhCDrQVDt0rPPsRP2RlRBzt+5EvUzXgap5aCe/iaNwxmBHWQ03aX5TKBoU+kxfGPVdZavg
eCiAxOuyp8qaPqziKSvGHUb9vZk5vxVDIR7w0M8zAJqmWgPNggBrDOYUQ2WOnqIqiToliZU3C/Od
mhjux7jJQodbIKcRT43o4NhqiN9M5XwoWpRa29FVurbxuDlU3jjl39AYqve2/dJUs5sp3B8GewxG
fQJ4jt8K8zXW9gW0xpQmytxYN/w0md1S5LOfo6sT9KbmUuCZWiv2LVa7FBPQvd57jV26KdkO5J7x
zHWGQ6qh+67YaPSQ9qMbU8z05m+jxbcNT1F/Ef17h6lwWmyyTKBADHSbwcHg3QY9G32CFL9hkAel
rZfrxYORO55wMKgLTYQSakVl4QmzDpQUX6PXA+hpt8UxBd9NVxsHYmzZNEOU/dTEIEWahBcjfVM1
4k927VdG5g7dm54fafJugSxCaLNn1RC0m9FuyCvXAhxWMAVDNBOK4zo6+TZ6jFAFaXtxoKTGrGYF
tFFhvbT4kw65rW0M8oJ6nEMYVhi5T20agFL+Ua3aW2qiEeWMkDyMq5Oe5u+zdqeyo67fdEa+NRiw
Ml0G+KDqmY7pUTMvPKsDhDmd2jBjhc/jBm3Dm7n00Xzx83nYacrsl322jaLqTilR1m6fh+ZjYu0e
Or2bEfoMhhN7hnEodRPyYPoppuKnqmYBGbYNEAM6NwOm12E3p0Hc9HcDiTe2ZuDDnpwZ1YHOdMmI
13LiQdFqoWFUpQutiK1RbZqRgxYszCBfGg0PbVWElBy74reeoxE1jGHilJu5+mSHgMpoM3CfT6av
dvspOln9KS7Bh+q8GB31enVEnIUrA0golvppaY+JCioPXYfnZewjMw/UmCF62CkHVnEPMsANZhup
l6hHYI6CUin3LboCGp1ubIiN1vEUsOpx0vDAghE9z2G62VYnB42cFA4mBNuN2p+VZnmmknut/TYX
v+1JPMzwf2UlXGOO3QQNioHUYLpuvbrBd4c5TUkeWBwq4SA2rQkmc8AFOfaBEwP6jcleD+rBEOfr
oek+SR6EC9zfX7rea4mOeDBy9Bpi58hr3TPV174mkN60QIeTi4Dlk3EoSPEAoonAUV6hrhJE3e9+
AH+TE1Yxf07V8a3u0AuBCYvwujOVxABrcHq8sOzlNvKRSLwa8UsnDdAvVhd1XQNnsG1Ssi5jToMi
mty07CNDcynp7lqV7/vqfcDQGlRz/J5WLhylb3e1pAEhq1GsZ2DyuDNAl6ovNYqR+7PulWCQm+7y
I7tXArhg4VkYe/OGQ/I+W279Q/imJMCS1LrWszCd2fVgJ8XAu2hjt8/ircVfuka7/2efcJ3ICrXG
6BVm6UzykliPvS2d6ZFU3p0lTj7L0+dWz3r0+ZTjUDheVd0PkQo/DflYsw2a+FvjvKsKqi7tsyWY
LGG+aD9/UEXrqRfDGaxS5eim8N3CoDhuE9SVilBeb79Mzne20vI1z3bZzPqU9BnAxU1AQvMgmMtL
V0A9JwvG7cLRD2NJwJmH0pqFf9qU93JCgc/m0JXQ5m+UMzUoxHsbGXTSA06kPDgcBD32DJJczKaB
GNV4yhOIxtONGL+X5ocDTV8XXKphYj/lObnrY5DtO42fDy8G2QuB6ltaedF8NO0EzyVEV0zmT933
kT7r8b1G6MugZ67a4l01mUdK4kblfkT7eKzgtctAG7+DscjtGzAyZch7rOEEOZ/veT0DJN/hkJRO
cXObO25ffctUIvFOFzOiM+exhNpnnyRmUco0IxWnAbo+JJrD3NG2uvrAR3rXVebm+kW67DHOlluF
0xprBMChMZaDcAvkLxaRxwzMjJbbbhtvqdJgquwb8VoP79NW/3V9+cv0hWfLr0Lqkc19W3EUVZe5
OcRTr8NPFWNJ33G9XvIwPXKAzRFuTr69Rd3zN6plfhogEvhVHSJXdctnDkFRSQp38X04+02r7F8v
WB4nmJI/WQJmgBDOGePd9X1fRvX/WWPd6ygKAYE7iJmhAdXu1ARDH7afEd9cKBcAathG3twF19e8
mKOdLbl4vDPDKss8ScDDoxwtu9w3SXlgVhMiDCSI66+vdDlROltq5Z7tbhjFIlOMOmO/q27FZmFY
J4G6LSSFk8sV3bOVVm56UsmgRwpW4occa803YkNvoXsXLIzXMkzzJ1L6b57qbLXFcs6OUI8MjTig
coe1Yt6d+MOmeUAJdUJLZ5kn3y/PK/2dv3S9OzwmT1bYPud7ee9Zaj0rt12Mg5231Aaie1fc9SCJ
Ql4f8rDFoGtU+2T8D5RHpN905Zc4Bc9u7OCkU4QU3eYvvkFty8BTd916ZHa68khI57SKJgLh2Wz4
yYgcdzpp6mubdP9woZXvKSYrVs0EF8LGkGLBIdiZg/xCAez6x/UdXWayObOblUdRUQAfmygB4Zag
2wmInZ2hvhjqA4EQuV50uxagqCR5BlMXugGtn8eRl6v7ItrbaEmrFIkExLysGXUVOruFrXja9IE2
giR0k33idXukUpucmQzOON7pITjdN2TjbBYKMind6MXo6s+BrLsgkLEpDHQiwLSoaZsmmXvPnvMg
pXdWPnwwagLwC+XAQ6UZXgzx2+uf4zJq+2z1lXvKqwkqOl2G2M6bwzak35LfkAcK5ptURcrs1kGz
y++dDx5IK0jLX77iQNatkEinZsKB2UOhrrjLAjBPPc5eDYjKItEplYaTnfLKXfVxBKZvy+afDfX2
yfLYvvte7AAjBSWMJJC4nPCdHerKJxlzLWJ1eclBHPhb3+luubO81B8eulvlIQEDeHUohdeDSU+q
bL5cn2ununJNjslpMoPI8jjlxrbTIaOuxX5Lu5Bn0a42Mf1ftA+D1kgecUmcsO6BxNSIQb2MZRGa
9uohc96u26lsWyv/5IyCklZHaKZt2BZq7Tf/GY3d8mGund7KOXUC2JGyRrijRz840I29A1JE8Lxc
34wu2c26xTH3ILJqaiFOFZIOT9d0GL55MK3soXT6O31S3MghXo7KVwGhlIyPN1VaPebdM2nmm8wp
nnqWPBaNabuxeDKn8ntld7dQlwtIY+5VPfvGNZTy6mX++kRn5kYQXs9HPQDblZehK16yPGyp8w4t
QeoynZx4SwhwU7XisT59Vs3/qRPw50KsOylVmitt1yBYQL8uAGmaV6N3lCUWGgF7Ph9bmdbw5cr4
2YIrt0YKyK/mDq77kszVqGeGDoicK4/7WDt1iYcpuwQ4vIFJvq3EgtZNldpoFDr1S8oSb7PmZOkf
REYEIblr67YK7RoVDMRw2VURuxxj4FC//oe7WDkwlMbNxFgeaXWwNindp7xGPTSRBB1L9HLltq07
JYmGoTUyJTirMXcJ/TWC/ijSXlgJ6vVv16+czCWvWyX6OKJApcMguhreWPdBcsR9xytfxEcZKJvW
U32I3vgZqJyl4zuyD7ZyXlZjZFHXwiYI2Nv7/l2jXHKSF8IVill9k4IOz9RVsla7mUFo1o2taR5J
zLmb1ENgRJ3b0G3WD8ehuxu6ASz1LBhlmdSFdu3XlVebAylABHpjDR2o3oQLUcKmEArulZ36dGj3
vYXqXk3A59zeG6axnaLd3AwuVV6sbHKt7qauqh2rv3NVCRJlRLt3Tp9Jh9o3GUBMnur7WJd5o89R
+6+G9/U3r9w8Rqkmve0z6zhgTqDrfgxlu+Vqix4HED3gMey7nw3q6BXSiaSQTMsv53Fl7fVQXpn3
bQ3yNyjUgmZQ1HWIOqVnsx5tBd030t7LOxnW5UJh48t+16N5RVTlnVIYOoJZtoXoxH38BEJjrwE6
OPMwQ+S45D7bLdJIw1bOGvl38/+6+soXmxCN0wYKIb54MGGEGx7JLvffHcnXFXSc+VkuSrOUcbu1
xL3C/CGgITpfvgXZX5BwPJC7pfO70MCyUMbP/Hdn/3XdZedn69ZMFwCEYWcmQndMoNxUaNTEg1Qg
bvn912xm5Y71jEdZgn4YStnoqC024rNgEZc31R3HyLLwZXihC2n1162t4kgFTBxzEg/iftErXRDP
+qsCU7Fc2633fG/urvtn2Rdc/v3sJLtGMPRdc+3IlWNZFX5a35QNwHzFxgCt6vW1ZDdw5bFstdFz
Eun6sTLsx6q1tgJc1pbu17XuO0a/zzT7+fqKF0ozX09z5XC63uB1PeMDDl59UHhgoKScb1MXyjxo
fYHAbSNZUGIx6+k5yMxkBR17cd+HKMloYMLtXcMtDi0mEKBPEP73dcIvG1yPzg12QYVTYINqkocC
Y05qGlzfkuSurcflzIJUtZHCbyI45eqvLo493mUS05AtshzrmRnOHe21WcexOVXj8/z/SPuu5chx
ptknYgRoQHNL10ZSt1rSyMwNYywd6Am6pz9JbZxVC9vb+P6diPV7gQZYKJTJyjz1rN0YuUQNQGLr
huA1qma2CKO1eUzqyHNMBXVVG23K3wX4lBJdVn+UWcK65bMtkYgQPpbY0gq41jwkvki1oTbkvmOt
Q/3++meSOHtxcMmINdtpoMN+TJXDnIJySZGN+cheb1Euk1Y81ZQa3n7Vkp0PCOrDKNT3epB8ld6j
9W264nnFKaY4ilUnm1oTcZXzi7B7NPFdg1l+DSZPg1EXfXa3dlpXp6fBUV2SS56298Dt2g8QPMdI
o842C/hhJY/vYh4Z4PTSQZ+dQFw5Se4XjbvQqnFj9HfAL+Qm1i+mPCvtKeVA9SZFuCoEmaCXjfVd
aqoe+GBd9KND1YjvzM65Uft2R7OcBzSPvioIHa9bgywuFYehyiiqNAKuymNNFF9dajehYZtNXjI3
zzzrPNP40topKo7Nm2RlyS0TR6IyYy6Ugq92v59e4QNrUKtAvznyaWD+wIt9l++cfXSThrLKuMzZ
UyHeSbscbCppMiPaWh/OfA96kRzvNNk60tGrC2N2nxyvOBXVjYvB5gGXYWXNyUF8j2H6CEku9wnQ
migw8Zs/9PWikCflyKWG1dc3EdmVzqGM8vD6x5O4YbEjpCZxX2kQjD6l8ckAMCgpHhtHJiIi8VTi
sAstCCsXG55qMIwAwGWPT86fxfrisMtSQgq5LyyQ2cVquFCwBRSNZyyoAC6/LOg1OsDIXD85Wdwm
zrm0zgz64fE9VFxaP0Xd5z1UnDyab6lXhYq0RyH7WMJz1hajFkcaPtZA7s36WxR/idJZ8i7L3KA4
+TLFMemVAmY+hGvmUuyjIQBvzy52s8din/m2r2+GZww8H3RQga0MHMaddqCKO70VR+mrcKGa8OnW
ifMvzMEEDJLI5agqQ2DmOGhrfJu1wdnStAWa0Ep+GhXwe9k0KV6bz2zvLNkSxu1Xs298dfhKCjTm
gJzqisbtWoLq3OAyM3KH4baK97SPn7jFfEOnfscXPwNrdjky1wEHZ1VCwVwbgVqrAguXr2hBJFkd
Kgu4QMAzNJKBHnHD6nIbD6mnL5anqr/0AbI13aPRAWjoQIWDnIakD5Z5AegNRPe0cZvC2luT8gxU
4227lhDAhG7VSwBSSda+lgVaT+ambX/0betTzHw35ejmar9pAW0x6I2SqSHPO2AhbyHVjZJRG5ro
09eDl1UPizqBvBOieg0aciOGhTri5lMV2KUCYinFrSdMsjfbAe8YSEAGrBUvy64HWJGV6OOlG3tS
g7ycPTXCSPwChrlH3kOohr4O07cJnI5zfEuaZ8LunKz3ogwoBp56Rf/TbhLfhFSB3i+B4iBUiMsd
HR+baJU6zGVXTxIriDNJaUoSM1VQCVkjLWTXkChPN3/FWeXmP3R7P5ugkMX0AN92c4H3jWAgtfMo
qhfIzyw0zTUX6EUZfYT0BgqBCFs0O9eJwk5sBghhBMH60M0HyEEcTNCTU2Jts6b9FkWA0xG7AQK1
113HgnjwuKSPI4FWRDwFEebBymnctRzIiqnZzB3RbpTSOZXKOHpOvcxhU5df1L6+7WfzicZN8Gf+
UezrcUdrbToh0YSG4j7OPL5pvPJl7ck7v8AQKp+p/GcL99N3Ett7yWiPS1vimWnnQ60kmxmIonjO
vamoJHmFLDAWR5rSKlNzBfSv4KobQ4hQ09J4WPrGq8FUwMvBt/XiW7tk+7qhwUi+Xz9ZyXMqtvOm
No25U1D9aI0q2CQicGppkqxW8tKIQ0yzspCF8to4rsFj7Nw4y7ZkqSRh+pdimaNihEUzwVuw/oqz
hCnuTbuLkGuieWdulB/wJJgLg491Oz87tFu6WQKAkILuFvNbAFaMsvDqssF8rC9UXuKRFQQjhtpx
0Epw7IJuQ9F3lPaeARb0699svbP/TC4+llpj6LOtppAKVezFSE/mSvwLknqHA7g74ZEZHZ9aLfDH
oNEtFUl4d9lUPpYVXNeEEdaSj+sOe6DNwfBDZcG/7AwFZwVmnQSSe2SNismebOxNHLvVqdr0mF76
PWNQAuVAa8fuZLH/ZQv9e2ci5lTB+LRNMkiWLigI5kUVJtYhryU+THJ8IqzUsqG4DDowDSCN+gaQ
/7teJt2py/YhpDAq16PCiAmcfWyFGFg42opduWo+oB0ala/cVILe0iZ/iJjtVbMVsqXfpgqajs0S
jGBNie3SZcNhTurTsvSeFhWBU02zqy7D1lxuDG25RVeioL/Gpncrq21RCtNecx0lihh1PzNWmVt1
Lf7cTx0gi83jdcuX3XIR09ph0tQe5xnPJ3tMaiMosx9ddDtl8Q3+7XYAksrvFQMF1jdekofF2hqt
EbIh+zYhF4+U+xwM80rdJ6DoScMptyQ3c70CV26mCHtNmkKvm3Y0j7yOw67HyFTZTsDTt29pBSR/
ZIIkvZDY1QUsyPpUfVjvahVn7sCpy66tB0TybDeAArW5y7flYxJC1moPot1AczMIqtovmezdkrgh
EfTaJi11rFj7q9a8+J2r9+5w8+B8j3bavX6ab82ttq1/FapnezJfJPEUIja/nsyRVkaHgkA1eNHM
PbXtUBRQZDhm2TqCzzMiI0kAOpyP6Di13R6opwDCCJuxdhXMUFBErO6qy5AEzKsk3/UCkd3n7yp4
Q8aJSjC1lJ7eAZaNG42uugViL0i3fJP42j3qMQ9RqNxFr+OOetoNIAL9W/W9+y4jDviXxOn/mxgV
KcxVfbDKMcVPaTFQiamlPCgmF+kGjTzLi576vYrBziJMcl9TPU5ckLVfv/gXJrDPD4OKBOcLychM
KhhbFczgw3cND9DqTby3oO08Fh4AQSDo+bM3nRLBn9p2uSTDqOlHypC9JU6o5l/4YD+AXUxSf/2X
AsDHCeufL7GGydkkKfD02XeTn6CgHCShAwqgKTBDi4JBXYZRvFxo+1hwfa7OvEZSZagwT2p60p1l
X1RdMLTApCP5tVBTMeLEl3zAfyK5Pn9AwUvlpOxU1uvpKe7CsQFRmqMgB8WA36q8hMhFu60o0uPB
3qu5dtdYuuQ6XX9+KVlv+tl+1WGpR3APLse27Ly2eIqII9vide+P3OnzEhjKNYZKy+bjuE8PwyvG
Eg86WBdXLHpt41umG+4vgbEFrZokxJZtTnBTtM06Epe4n50Btu38K/2PLZYPcxGckTooU13HiDnZ
bGwiwKA1zDeP41ZiJZeT8b+XeS9Mn30lJ7bn3HRmBp8HlpTHtUKEjs4B3dKNcy8b9Lnu3Ol7Yna2
GLMws26vPgXDzf6EQbO2xPSIRrwue7q+rwvjzZ+s/734fLZUa9edM4y43qtKwrhfwsUHTAxcMPOz
7lcb2+9/kx3Y/RAsHCOUvD3tO5W4GMmFf/dA5z8hwnuiZ0Q7TloNjtYCmcMEED2SIbMJCoRy17e8
3ud/D4XoewX8bDm1MxSQLsG/QLj6Ftop7jw/2GUrMZjrMQh9fzbOVkHmXNCKkfnYD5gvWl4V5WDo
KigNgRMCOaHp/FAWKgt8ZEYquBJSRnqUzDjJVU0ehIrMLyDLN/rNk/qt30iRxhK38h7/ne1RKco4
Bqfl2oXumBs/FIf2pwH2CNSIkzD3mJtGbuJ4SecCap0g1rv+IS/AHj/bruhc7FKv51JnJ7N2NoqR
u9ZIn6dReRl061cUk50NFThCFX9QTzoa8Waub5C3vbLUhGweCHhHBbxNYF5Ui2OkAp/Tqr6Rh3R8
IDw7OFGMgikoHcmh5zxYatNfovQecfO30QBcAoPQlmp7NEMBpLX21Vhto9r2Z/JwfZv/goj6cD2C
h2sUDM30Br7q6M2/oZWDoWTueMpLe49RrJVpnqQYI8Ik6Bf6ey084e4C9zYABvBn6Sh9T4LOPnjU
WkqKwZ301DA/BvlBqdxr+rfr2/2XFt/f2333WGeLJEZstJ2K9xhGvAcdKsS6lc2wkfNjSN4mUSmg
rrSu1Eqcq1W+mWSdZJ8kT/uFGcBPFvo+9HK2F6tO9GZRAOghG21fmK4emt6yrYF78THNHuBbee0G
gwm3LSJ1Gebm4v6o6TiGqTvA2Ap2g1ex7JJ2YqdmQcoFagoi7aNcbhd+rCGizxInb1jewgVku0m/
Rd5+hEiUi1Hp5EFBuSfkxz/el4g+s9oRhSaKFIvxEUwM80/DUv5TM+9sX6unPftw0EDRtMTQtGMU
JYdiANftLNGWvjC4Ats4W0IIrM2hyFu6grC6YKx/Kj8wyg4Iae6B1QHM/VOQbd86qIBSV4dQUYow
ewDFiMyHXn7/z37FakRnG01A4QCK0/dfsYBVOPXgBr34qw0ik18pqGnQYzzZofWbevMW/RTcwpPM
q1x8Ks9+ghCARwPLUuDW2anilstLa9tF7DafjXBEtb9r76BevW9KGS/axdthEkMnpqrZtpioR+nC
1Hl2+NEAP5im/C77SZIaXgw0zlYQnidTbWhUq4i6yy7z4/SHYWpoizWScOZyAnq2jHDN7awpupID
HmCvWp0Wlmt0N811IKALUHFPahwYpuHVvPWNjKPZVbs5mB08oiK0UqYIJadWFhpc7u78/aMcMS9v
53hsqnQaoBNV+XrWvmUj+oLpfaSQwCofatb6MSDEdZd40/DQoIRqLdTNEO7a4NkyBs2jCQB1XRsa
5LVkjx1mp7kDcWPrjrQFQBDJ4lqJHlrZHEren4tB1NlPX/PFsxthTn1ZMKOBYUCVyXpZRazfa/Qu
uqrSAu9lcMfZaoKjGTTIlBktmxH8JlCtRYLdgnRw6b5H5GXhzaY2QNuE/zyR3otxWrWqSAzo+kVw
RD3btLdHze5U52gZCdqwD7X5JDnRi+nM2R4FH9NpYIZxOjhsbTOFLZDJhT+CS91n73plVnVwNmbi
/8chfDjZs6UF36IayTw4cAKQ29LD9q18K4J5cnX1IQtNfw2WGu6C4CAFNLTZtl9Rxfclm7/uBRwx
vR9oqUP5AeYEKOC3vCf+UtUbG8wpKlRvdHUB4YkTpPYPZVBCB8OSZeTg9j4rDsVwvUye/vJ7fXYe
QiUgTQq2ZJ3Cj9Vogbt+2o15egfExeSSkf/i3bDtCxuhu12BIIYfoolvY5Xu6k6l7pKyPzQ9wUOq
WjslZgwfrGWTC11GTf1x/fQvppZn2xV8I2oPFXQo0UQ08j2pq81sVG5kDkHDnDAuXq8v9q7Y8o/M
8mM1sUbQ84qy1kLQ0AP768cPFShWnju3vZ9zd3xIg8hf2Xe7hxz/ZHkkHB7W0cQ1QcOMgInC02/a
eJWxgssxOiJj6JTcc7GoAOKQIuaDDkNcDqM2+krCJK5TctpiIk/NpLLmdf+2BlET58gne0tJqE7z
OlIkuVgX6A0+XW0xj1/iNKvSHp4zByB530MnAFrnLru1Nytsrd8O2xyoNfsHD9O74aV3OeD7mtv/
AqcSPgUmb1P/v4EozixAcDcRyQc+R7js2qY4gIhzM96v0wKYuUUdXopxXyPEa/YmpPuFBvmNpqiH
Y8rjIF4yL6rux5yBUsXwSudpMqZ9S0GchR4sWI7sInEB59pl1tasIBkPpo/KOA3Ni1qdLB2jgK9d
AjEFFd1aiONE9bDj0e+Cvo5z5JnOY2amnqaDLCJFzA0Rhtb6rc3bCNEqj8CANmVuq/zoIW5hda+Z
w10+f3cwG6WPjjs6gCe0MyBjT1Bs7avWzfCqKVru9+3TpH9BvdUvTGTa+tsc47mDN66WU9e/tRYe
PbCoddBy7dME8j41+n6WMYUDNX8bhKFzFbXe0kQB4A8nc/5+/UbL3KVY4RhSbs1qbvH1Rt/qIUoq
4CjB7eVh/xy5EaxoI3swZNdU8IkGadTObvBYLk33jep3Y0K//OGuBK9Il1ynpIeVTmG/qx/5ofMy
3wlaaBOyxe037K56ub6kZFNi4aCnIIVPy5YfHS0KssiGRsbu+grvYJQrl0EsGyzFWE1dV+PqTTZ3
mQE45Bg3vyaqTd4yQwgnSTXz1VaX9J5F0Z2ysG86dIMNwNatUG9PbYaOWf9TRRaUTrZvLN4aGgDY
nm8N9JmfeTN4mPQgvqr9srSTtmTgY0PZq24Olf41Ab0OMZuXEYIjdv6kaG8Q/AJjK2LZvICGiP5z
xU4DEYGn1mswIDUT+7mnSAhg7MPyaoHlLtYbb2xota1WRj+Sq4d4Ke+r3Pjajt1t3m1rk2Oe9kYF
O4HSVNseANAmv+F5eWpMhh9zrMfZt9rFn+rBnRkcXsRltrPaxrVjFuJVU4VEdMbwJUFMy38bvzWv
fSO/khDSbOpNjmojRO+PFE1217Dd/0Gc/WK35sPDihWVqEgNICK7+ZhML+UQV26Nx8abNPAOEiua
9834pmTxrWZtaHXLlHvb3A/894pAbMfbBT9bgdwz82wHtEvjG+pZxyn5lSRvigYJNsutctQw2ofJ
+qqQrwo+g65yNyObqs48iEo7ziFPjyX/TmfDBWl4EJVbCH679fwaW180pDFMBVby1kqXm0XZNtbP
Rrnp7Ucl17wGnlXJbN8un0brawroQxM3IKZ5LJZfKgAAyej24IMCvLAub8tlm+dHs9e9BNMAmXIv
1Qy8eCUtQ7UMSmxNF2FJpAPcbgAq45jrOuhqvHSsJBWOy97zbAnhfaobLTcmDcCSVT+lOwylO2wd
0LjQfX/IfdDI72XljMvp1NmSQnw7x0UPGplYOzqP9AcN1S2YsL2Iebr3v0y1yc5Q8NW6QRljWYUz
5KavsSZIzcq/7tcug/DODH79DWfpaK5muqo3cNbrdEr/E4P22wGt5eqndmPLoGqSgOK98X+2VtEW
MVFGXO51yt34AtxsoHj8tdsYzytpWR2AsHLPDskNClLH5qb2Ib7+h++fqA3KJo1nWqNrR5MjS6nn
g0okcfplXMrZkQpGAsbuDgzIy4yk0DzRRx5oXvYDQHoFpctlj45bkL+pd3kow7xK8mBNMBdT7zua
OoiPcyu9ySkwKMtJI7uJSb7jRbM825/wvjumYzTqGhnrIDc1rVsHzvG6VV5cwSKYKaC6YRAR9NCk
S1EZOT4Sz61boyncxlQkfIuyJYSHhkRUZ5WGw2J1cqOb6Q2Tabxdxmyd7WK9DmfmPiZqPs5GZh51
5bulYBRVD41F2czqNqpeOBgdNKdCXja5k+FATPm51W+mvHAnAq7wSAO2Y2rw7v22laBNUskJX0a2
nP044d6TUlEVDar2R9Boa1DjiL+CGXhXbUyfvw4YP3qm7xLv1I+PsoKs7OiFLGYpgZueOELQLuY/
R/NQOYBwXjegy27tbHvC2+BoTZq2OrZnbMqn1blEWxCxYhZYTum1/tx/hCxnSwnXPWEDddLVo1Rx
emDGDnyIOwYsyfUdyVYRLnfZpRFvY1M/dnOgOhh0sEBRLiU5uuhCzvYiXG1bK9NkcRgaSqjHoFfP
N+AfDTDrAZGS8XX0NT/bO74qCa4lBiEWNjoSWbUCCOpxjpebPLI2uibxyZdP7+9oxBT2tVRDPBQM
L6neoSo8Ai/Ge9eWDr6vH+GfpvD3MiJaf1FnpYFS8orWR/c28adkkwPPhMz2xxLQb87dFJSLC8Jf
v/wijU0kexSR+0pOyMybVj+ad4NfgxQLpAIrjmSAVDj1ytN0N24LGU5wdZPXdiy40YEY6B4vMd46
YPaT+alHJh+9QsYwJS9TGySo/pXbKPvSgf/6+oW4bDQfZy1416ldyEim9bUr9DuexYdE5qfUy7fh
Y4n1J5w58IIqjDpFRI9NcpqU353WBb0eOhgPipLYbfrJHxmarmBgnib00ezTVDa/q1nbELrAqUtw
LNKfsxrA2c/RZuS4EV+B1Cjz1cNmjaIc0Iy/lkDSOBCBqdtn1NjlWZHMsgRnajEb7PPrUUOCAaT9
C1QydXdg/wk58xFci6RciWmnlVMlw7FzDpoDAuToPo6lTHkXM7yzVQRH2nVNwRsHp4gCOCIzcA3c
aLt3nTLp4J3MRAWvAwBtwQAF0o6QDTrqdqg6/21c/mM3IjVXnEGWgsZYogv4c32/IjZSj2K2cEU/
y9+6y93As/WE7lVfdvasIkOGDf4ldpJD5wSQVMXrwsVLtixguVt9v37VpZme4GXilLDcGBBxZjtz
3z6t2tbrLqEjM/ur+HDmdZJR2Mu41LONCu5lUSwdBAdrkBJQ3mAWuwSpImQazBvTCMbUhYC1FPEk
sReRKaszanD7T/iYg9nexmy45TL+9H+JSf92aaIWRVVgJG4CyBTTQpO/+MzvwJ95UlVPCQbPfIWg
E+iCwev/wvZ8q/yMFlfyKddzu/JgiCMnc2lXtjEgjlFBru90GzPuATsEOBZwMj2+LdJbrrNghoJD
Rt+WKAuMTMbjJTlmcSCF9o7Z5jowCSx+6JwCnBZWINmlbAnBYBk1SdavQ1nGhr6SQN+2LwbIKavd
EoD52GNfZGntZVjTh72KAyI9SPryksbDOii4Wekp412zy7CWTBNM8hiIox5ZXKSMVrgYVRSY43JX
tpslk2E2ZecnPHWzXZpOs744oz37Zvo6a3z7h59IeNRSGseGuTpnY6NMNxEaPCjnOCAaMfHysBdl
D2ZPabt29fjXrF/IFfphRF0MgBEsyu7BC7nVN/UBum2yzUkiF1EnwcgrIyN5bALiAFWh1B/5PWAo
2f2SBKDGw+z01AP7UiibKNEeOwqa/8mlS0jjX9dPWbZf4QXMR2NOWo7vaCn7bPbJhL6kATXxGnzs
bFeXziZTJEtKPDeqB5/DpDEy4qGpirWp8pescrqfblbRSWcDtc7ElYWJ18/aEIsV5hxlE6fZcNSG
fkOMdBtT9G6a8i4zJYWX6+kFIJmfd8byLIIwB65eNO8SEv/oyfA4qi+6smvt10iXtc8vPvYa6pma
qts6/i68gY6SzkqSIp2x76LWzRHUb9d0ZuWq7ktM/9Qbp8FkojSTuXT7z9dd//9ZoGvz2QbgsJ/f
H6n6pxqurCT1d0BRwTIau4gwpN5gPTrxYp4vKTicgtlmbDEc7ZSl+7ZQgmLZmLN+rNIosKOtVWa+
hUoJqZtdjV67xd+uXxTpWQvuyAKUj5ctuDcYMd0s2qUTGjdgHl1QyLcH4JfM7zq6DKRHVzP5moBF
AINge01DF2lKZV9g3e210xDclJFOOtd5OR818AUxoKvB3eMl6qtkz7JDX+397DtrdQI5QB2F0tav
nklQ+gOIGn7g2boh7rilT5LlZGYlOKMkibREX+Hr4NaxN5SB9hfz9Gt6zn2H7EA2Ow7Ay/7ZYWqi
P5pmbelYh8Ns+O3SvjSQPWl67/rerm9NE31Q07RdgeAAhLXwrHZ+U+iyoOmSJ/+4IJroexI2L6rF
DAo1pIdCRVuOsheVvk4k8mztlHGyWbW4ru9KX+3s3+1QE7FjvFAtkKza6tGwDKACUI0ayHeuQVto
GAsoF/NJd7lhMa8vljfHZnfdVH9djPipcJQw1fp9UnWbrHOeyAwJvbmvACZAm4zMmOBr75LOBmGx
80JY8mUoNX+aMlRthmOUqLarW+abkfNTn5DTYgNK1Rsug2aX0e7iUvWzVMayLNur4IHSijZxOmAW
u8iioCN70xr8pcn8PEeyQ8f/Mstx/j0FfzO2BJyC6YyZLa+EKgDEyE7pZmUaZttKmghf9yeaOCBm
WlRNrayaj+CfdM3xjXQUOmOylO3S83i+JcGd8LnVzJwP65biQ5phX1aYBukXUMwABBUCDR9MgRr8
hXa+bqkXG4Pnawu+hbd51TQ2yFTADu2vyeJwA1pBwx3ftTM62YDmxfL92XpiybTRQcEK+DdwnWG0
mXYDUBZ15K45KiZMtB/5PRiCt8kp+zUSV5YBXAp4ztcWagAMvL4o1KJOM0PvODG/2nwKNbN46Ksv
109V4tXE4TFgKTRgR/PhCMla8M1qngFhwOtLSN5dRDqf36CSZ0lMUz6jHDT4o4m/aHgU8PW8FTgH
vIP5Pwy6XCxonB/huvOzl0+dizgzS47WUFG1fpHVfrEkfmFZLhr2vEl3TuVsuHPqtZOKQRh13nUQ
bSQy7c/L95Lq1MIfiDCEL6kyCNnkNQIth/iRY3u5nYDibnP9iGWLiFHroiOkQf39qKS3uY4sxKae
Li2OXo4lPrYifEez6JosyiIdUfh3KGPuEgjxcbA2Z13Ia3bqoJBUArMDmtEfap540SglYpH9AuGb
6lAr6NW1rbWWZ+Mb1GbtzWh7DNTQGIZd6yuEexlYu58AzXwmhQe2Zmi6ylzD5Xfk4yDWz3FmWks+
l8At4h1hcxMCxOiixepOXb7vzJ3iWJKitOzjCs8Ipo+GLMtQT9Jm5vOo8ThlrjFJG1OyddZdn+2q
YajHmZEK+NW8XckI1M4rNqtmD7QPNtAMo+8ADNlZXvZ0H2cpvCjV0KI9nQINNKwwQBXimFXut5Hl
Qx/z+iW5HF59rCS8H/2cjfWSA0g+jvkz+g5hVAH+YKlBzSEy2nffTDD+jm0ueTMve9i/lxUbVqZi
cqNtYbOJoXhkLsB36Wyv7+xffN3HGoKTqdXZaqN+vReti1QOQM6nFfmxDnCCAG8KLKhJSINuyZd7
h/Od2UukVzSJC7xRkER1aYNBlWY/2L+l3+3iAerUNKkGwUj87bNdGmmiqma2mEfSPcSa6jr59+vH
d/E6ny0gXDBumgzoeCDq9aLzW/srsWaX8hOPerdPJZ9KthnhkpHBghRshnHClA4uuC/cMZKYuWw3
woWK1NIcwb5gHruOeclIgpYwD/Jm3mCMB1DGSpa7bHtnpydcK9LHzHDSDtzFeea3JnNprQRTo0LP
5omVkQtOLaip3o7VmwX6SWt5zfK7OlUleczlaO3jZ4jXzDEUG9NSuAJNgJ4TfgUNmj5ccfqrWl/6
lDy0Zlj9ZJB69dKwkTRp10P9RxZ1trpwAVudW2q2pMOxJfqNzfuwr/m9CZVGu5i9yFbDmstINiSW
JF4/fTQ6omiwWuzaN+lhwOTJ9Xtxcb5RO9uV8OBH1qQtU4WUF2MjpQa0wvxsbiAV7Sc+xLBT07N9
KGan97EH9sYQuPSv/ddUSiR+sSl7/jPWkzhzNJ2hxgtJlAQMMclTw/bsfpVeVAKIWqKOY7p4myBU
sAF+VnIAMtu2RNcD/E6OHNdcyxn8ebllfuXVN2vK0R4wFRHIneo7OO6aJQnOaOI98Oor4jIHainX
Bo+VxJ3G56TGKdfE67U2KIbMq6npFhOkDRTFU/K7sn5jdgEtgC89Ab+F85KwxmfTC8CvIYGWcz4s
972ZHyLaVaB8Ht3rpnKRHuz8G4l+DdpFUD3IMFcegcAtrW9Sp38mWVnulGHooNDWfdE7vjNL/Vs9
9PdNHTR6wjwolG5HMMwRngDbAMmXdAlV6jxOWubOeeIW85uaJn5NLGDsUvBItgCGF9VTrxYvc+eE
i6G/FV1helNWba25f2H55LgkiyzXrGOJ716/9rVPI3hWyBXxgfEZn8Y+GCPbYGwaUklM5skuBrln
t05wqO0Q0wpZQnrqfQd7Qc0uCWucl9/sWJA3UhKGi2BKzYEcswlEu+WIgsxT5vT96CwGwJR2fIeC
6DrXZ9cuYloohnvVfWK65WG95Ip0pOmfZ4rhPoPYhumYhq6Jj7vWgeleTxFKW7z3xmz+qUNkldmT
xD7/+Sh+Xka4VQmZMs5mgtoz73+P09bS76aKfpvKsC0k8d4FXNzntYSrYDTR3EW8qVGlWElfwba8
j0KI8Ppwjf/3EtPntQSTVJO6rCF13qCFHm2y1zRYZ135a3JYfVPcSUzzn0/O59UEyzRMUBkvhgaB
TxtpXvQtmXfX3ciF3vmnFcRXvM0nqtYgMMfZ5QekdTNwPzhDzNQ1LmbBwjlsv3W+uiEhmhSaG8VS
8LLEIEWI12QMS0Xavj5i3M0B2+cIuNw8/d9x9Z/3ufqAsyetrnmemQ0G7AbUlnTuTbeqizokqlmY
8bb20KiXhuuSjyeysTZaH9dZvV6BlnyBxiZn3dP1rydbYf3/Z5uysjS1k6WrjzWH/5jveS6j5LkQ
Cnw+N+FBprFJwCnb1igl8aA58NhjR/Oe7Bz0q3wzXGVtjRiuP5BKTKy2/dn5f15Z8CBOWizKVOH4
igjUW+y2amd/aWcokiJfzoK+VbZl1we5k55qcNRoqb9kg9/z09ydDHRB1qnvPn7QW0l1QOLZRERX
DHm5Xivwu9hYHS3nBjUSDEEZvlOpQYO20vVPLL2ggsMZkwiS4EVdH5t21RWsfijkubf3VdVhVEfx
e/O1UEEDDq6HFKM3jJbuYu0LZ3bbDKye6cOY3ziddXDmeFMVS3j9110oEX/+SIKD4koTqW2t1Een
zLype3TS+6SwMRi901PYx9RtZ2iXT0Cl8iwH/IWZkost8R4iVsycrGgwgdg8Gmn9xZ43aaw8MlkO
KVtESDaiiGojUXDPlPHFqskdQ6DEBif4s8O0BR81mKxFyR2+eAqzPtCCZtPeDPvFgoxEu4kOiuTo
JN5DlEk0i8hWxhpXW22Ku0ndgDZd8lquV/TKFRaxX6o2z3xQYR1Qo9mrae1HihYwJfJ4ziWbkS0l
+CkQ9UWgpYYdUPWeDeOTTR/T1PpBpYMwErckCiYmxjBUo46P1AV5FzrJA223a29kpaHJnrs5TCAe
6joRhovDVav4vwylf7pzooyiYjuTSlfHqNXFKyX7JMser1uizN4Fn1Nm3ZhUKfZokdxroxsr11xu
y3yHbBXBd0RWbjNnXWVBinFbmaABzVFSLm/y2+oWMEjVW0HlMpoVifsWsXpGljlxMeL00qj6sij9
Vhn7ZzU/2C3iuEn2iknMUoTlmSZY0YoFq81L9FqiaWf3s2e21T6ff1//ZheSik9m4QjeY84AXq6S
AtMh6LC4ztGeXbARnqb/R9p1bceNK9sv4loEAaZXps5qRcv2C9fI9jDnzK+/mzpzRjRMN86dee4l
FQFUFQoV9j7hYQFGTdMyB4fa8nP9EjhEBJIhWieXuFAxYRpP2oQZC/bgo0oRjyBWS0EcJ0j7CHwW
36iXat2s1yU88Yyh6J5541Dtbu+jSALnSCYiS3OcQALtdz4N9wx1qtsShCe1bOYqbJtJMjWNWTIA
S9tj4Gqao1+Lu2SPJMtFOVDjKaqdGeOXKKt4IkQL0UFxbyXak9SMAaVyNdLvLWr+7XDGNDarBsFB
bXSs/ayOnA9haMj11UQ30LuZ3SWneW84mBUej727vGsDxHDO7W0VHRznTvJZKs1KxnUWdod8+E4S
EWfhRqZovSTKN72AssSISQpklAhhaJ+9VXUPgy6OUQayD3A6Y/LT6L/pMzoxlOBLAGroLiLIJcmh
zYDAZOnBPlQ+6WVh1QqzawrgacrAx5nGfgP8ae2FqMN9SRJ5p/XKZA1x5d3eoo2c7c8r4AKZ1kwm
tQ1NHApxamoNx+BxyS4mX+EjUtNhT+2fzbk5ZN508sXt58t//304QPl2m8APkyEfEMq+j+XeA8DC
Ds5oH76IqVluKwP9pcmmmmOmd/C7I80++QMD9Ywq2szFp/26HKYYmNswiPYObbMyY7VROtVnqoHa
6Du5wQJzsbRkkiPR8FQubVGr5G8eYx8Sl1WvJDZNphq+HiLaboAeMEkOclWepJWnJiUWppEspqMt
ZMknhXjdguSEGGA6wstoUt6ahAgM7jd+7ONzOFeJhrq4LiIMoNXfZmQW0aON6A65M+UeumTqdnag
7lINzt5GIYT4th/7kL38vtqKKhlZDu5J46qi+fUCTInZyTDvKbmaI1+LwmKfqSuffFcEM7wd/n3I
5fynGaMtrUyAIp6Cxpfsk526Y568F/XXLd7xlm5x3jM22iBMQwMlaHLV66csGpCnQH+x4h/rVN9P
ExFo83ZY9LEuznsGRtyFMzXLaz+FZyUZHjqqXwEdAwiIOxqL6qfvyCI31se4fuYonqUprpCFZBfa
WVJnDUj2mx5KxIfyJD+Blrn/E5MFw3l4Dl3An9gi7JPfvFz/XjDPljqZRpUlsoGkofaNdJoXSqkL
zsa40NyeFl4BpLHQHLxRo3dtdNSFnV3bHupDPheuDbQzg1jOymvSPg4E+bfCFLy+qMBGGBeUzQx1
3GTSy2vXlKGlKQ0GJ4oO1F/DNe/RuNKw2KnUyNYnXzuOw+j2GI71T5MGXFfJo2zfFpWtFK0NddtL
GnHzPHem0XdqJboYZm9YoCe+GnRCC2jTuHLVI3vux3ehqZe7ZE4T1zCfq/baIk/Rq1eQsMTA9BBc
aaJ95HwilZAeyooYr9i4QLt//SmU072vfm3THwx8hT79oc1vaKSx2uEiZfsIWHq6Xwlc4TsMwS19
5lxhp+i6FDY4zVZtvIzV3twB+bMrdTtSKyekxypQgRAOXdbJrhxQnlwgocLnIQuvkgSinyB1R/Vk
mue6qXa6ajimcaQVkmwtqNBH/ViWwLghgHszQq8fJ4GqiDaR86ZyZcQFQBbM66SgBmF64CASnZPA
wfCMsaTJMsDz1LD4r9pDfhjPYP3aJbvxQcHoxAVY+pjui5wRVahHgYaIzID3paiXN7NhGAg7qhxI
9NBle3xknxVPh1wCTpUEkHKiKeLt1+2HfXMOVSs7YIVq0AiWn1rTvG/HFzTxCoYntr2YylRTNlSM
dFHuOsrDcNDSBo++4FPwmN8nR9OVXhaIfRit8FLa3MiVMG4jwbMbzXIWIA2Gkt9Mw508jxYefbYW
isgmN++/lShu93RK5TYlEAUkLzASedT/RKZHcPEE/ehSEZznpm5+SONvo16pgqlUpeKqQBl1H43g
cWXp7aMOiIop73a3FXJTM1bSuCA8ReeEPpV+cUWkb80GqBDU56AKD7elbJr0Sgp3vwRBPKEPBWvK
pt4KQQWlTJ13W8TGfB6eEysZ3AWjFEoetkxHb3UjuUq5CwaAM/ZjZk+V7tRtc6iRDignsutmRVD0
Ey1v+X0V/9GakrQvsbzljU5n10+Tf3lMnEvXDCOVoBjQ9hlkpy2wD9G5FqIAdnsTRdrAuV6aD8WU
IYd97frC7brWyULfA3WX6D0uMF7e/zajorPWNwsEdeqnmeU2ay/9nO+SIdzn+ae0/6IAvyEEBtcw
uZ26IBB2tjTObjn9AYBKwfFtf40hg92PUpXI3OaCdC4dZ4MW1zz/0rAc3NkIEVKUb9rU+Sf7+yGJ
29++8Ce1bLTiygrqzumzTDKnp//k/lQ/hHBuGID1kzRKWI4KEHApOBb6l9ur2Fb3DwGc651YDq5E
omsgvJncOTaBTT+4t0VsO8EPEZzLlQc2FBFTiqtkXmPwIMT9vg9QIGWXshG1Um0r/d+y+E5/qS1i
PUGYfS3iA3pXHHV8URAg3V6QSAjnZ42+B2ighjSb8WPMkXbKbaR8BZu2bMovcd/Hwb/fzys3xNAC
pKFuAi+LBiCZAH6l8DJ1tArysnQUSS8VEc3UCEznl+Z+Q1cZzVr9irZGsNFLAGKvvCFI7uRGEgVt
ouVxXtb380kDZHiBHr8OwBzlfbafLul1GmzlvmY7Zs1oBItdE8iksZP+MP7/bfbLBfOhJ8sRr7ZX
KdWwJMBovyaK7Katl4IOZmIC4/3NNfYhhXMRTCFN7DO0iMrh7I4o4TLtkGJqQK2ZUyFbJwelBXx9
a1YL79+pKOc3zCyfszqH+mjB50HuvSw7943IsAW+4z0puNpEtWgJDDvTAU2FISJaOWiGEJiaSATn
OyJJVqJ8AfVr60OdssuYDYL63m8i3b8P6b1OvlpFRg15LnOoIvirwQhS2f1JOyw0J5mHesaX2+ci
0HseGBVoVyByodC7eHjKzdZOfNPpxlNK72rzvgNk8oQH8m2Rm2ZtqoaiIKDSicrFUkEy1yDfzpGA
qS9BLuMlhIqidmiEmfnNs1oJ4mx6UvO66Fr4eQaQ4m6plpYCt7EZvK8kcFYbtlmopoFcXCcNgwWo
sKHrulUCW4GkGFDtOp7EtzdvOxW5EsmZMMlNKQVWVPHXfHzm1ofGbi5oZNwH5+SsWQvpWCNbpqg/
Y1svV5I5E24KNTcTMhXvSW1mp44R7xK7cZiXeV0vBFsQqQkXCPhN2cysm4trNF+jCGDZ8mkoZEs3
893tLRUJ4kyahmpZjBnUJAsuWTtZLFc9kNHbhcn2tyVtBh4fO6hxuUDgGkQdYmCUBeLX2PwWGIWn
xpqrpRkGxZPn28K2SyAraVxUQIto6suZLFca29Vn/5g6sdPvFdRiMit5WXAAFl3RC695rQQr3YxI
VrK5N5lflmlKOujKjFHmKJJObKGPqDJBh9J27W0lh/MldVmyaZD6As1uAdANikv9lr4uCKiaV+6U
2NYFmypaF+dSurqjEji+lmv6SOLkoGjAxkjd2ycnErL8vroAjLChyjDg4Biackd2bOmDkuoCrRcJ
4fxIU2P+NAjghanyZ6lkj3RBtCxEBySwLY3zGXTsMHreYClZl4KeMwImbGQb46krM0FsI1oP5y5Y
AU7ETkKjWqjcx5HqKCgQjWbo3T4aocLxzoL2Mc1jLGgEZQjgFdBZ+cIcdDEvGML5TqeWCMh/g1AX
oeGHjvONqxi9/qtO3wK/jWoXEGC30uwFVHIjVjuGrj/72WLXwV5vP4/t7KWs3A91/lTTzFG0p2qk
+zLeR+F51CVL76SvpGjvgwp0t0R9KttUoFqim4JvdDXRpwNQaZzFQgFcX5eGIfqwNLkoe/1eNOW3
mNwvD5PV9nCuJmWDX2cjXI2swZ12b4oRuLcPXSSBczJSNfRqacDoVQMsqNFrnJB/lLNYLYLzKxJQ
DkatgIgFFRBw224rW/Ub2hxNsGxRm1yUU7qjYFIQTVeI1sb5mrjKq3CWoc9FmWCy6FQgPf/vdo9z
NNIIdFXTRMCyZJcYBR7Lvz0fzsmkYxHmfQJ102Y3iyu37TOB2Quci845l8kYAoNJ0LEuOQbAm9Kz
nWGUAiXYoMVaDN1UVEMlGJXg0etbU0/kRMVlNtjEW6aO+/qJFk5xyQ1Lsuc7/xkvMzs8FdflGUot
MEeDbk2/Jpbv6kinqUK6ie2e3NUncXqJ8fI5qdEH+NfAQWPPsgXVbIk7qPZ41I/1XbpPvG4PxLfw
h3TqAMsoSqFsDAD9vC+cjirDNPcFSVH4MmLLbGvLHCdXzSunIMcEQ8W4Kg9joewkqbqr/W91eUnm
506OD7XUu/1EnS6lhz6Ij7JSe2lFAMyRO4j59k0YeWjn8rJmsqJad6lvgiQ8aH74+MNAbv5I0nQX
dSm6XLrsiwbSZ9q0AtXagDD4eXWcfaTyzAxZbxFSAL1g4aOH8b/pj0uYdskOlZfvtNrGAPNtq9zW
6A9d42wmNvU50zMcrNmzgxK/1KriRYngTv7NbfkhhbMbBeznYU2xtix+NeJPFSZSjRq7mRQnUvxo
pGjvj3ekp1ZJPoOUITI6wTIXAb9eDh8fwF3XDXBS5Mho8JaeEltiGHsqlvkBYmVhaU3GIY5EEpfj
uiGR57z0yzbTSNLBiNVTz4C8bErWDGKpKohFmrOc0S1RXICvAtRVQ+568Rey3R+yY4ytRUDSXxZu
xiVd5YOcx/CMR5NapiBNIVAgyl27il4D40qFcAMsfKZySAs360RZse3b6e/j4xuPBnMAP1q8tA6E
oxX1qSPF/9IQKOfhxi4PGUaqkAAJv/bd6AbtgzrJoohIoIfvLm4V0o9TRcjcwxAmoEsswJ2YlCwc
o7sgi96edLCsp3eKM+0bgpy3U7Wi6qlIKzkno/SgiegL2EF6UOwF8TX5IbcOcGfPzX3sBo65J1f5
UZRcEh0f52Tqzp/jGb4b/dt3cVy7sirC7N5MX33cT5RzMJiY9COM1qO6AqSXOAXEFFOtoN+T8jGJ
qDWNpxDZ/duuU+TV3pmnV4dZ6o2vqiEOUwFvr7/TwI/kO/lbZBeHwonF8HYCU+OLtjqQiCWVQkVz
c2+mCO8L18DEuWBVW4elyyZQEBgjssbTe8hFmSVdUvzHm8juMjSmx3ZYgbUHYy5O4gC9x1AF1bHN
228tlVPMClA6dRkkML9DfJ+5876n+wmMuu8OrN7ttfyQzU4hCrWWkJ13nWuxnN7k5qBQKWmMhaho
qtExY5HvwBebXPDs7iLkRtSd8oQ0SWtJX2Wv+zx5CC0dyRF1zW/p7/o7uPupiPJmlAxsegwUL7Jv
9+rufxn93jL/lRj+UqJpTkNwWSAVxJ7LNjmy4GUMrpKaiy78xevf2FeefbmTldKXaVlc0WZnh9nz
NH+VWv1Ap69TVjhK+2WMAL4c45U87wNZ1G8uUGH+TipbWUVvaIqUIZrlF5euhALbF0ngnoLgOml6
qYe6VqAVNCVHrf5Jc/f6qJYvWDmXyYjbRlNq45pr4DlQT1L5eNvQt7zJWgBncZHUB0EqG8uF90jK
bteyL8PYO7eFbFaa1lI4159HepDRAIqtaodEvxubI5m/AUfC6eYnI0L5MH8Geocg2hOpOWfVrCzD
qZhMnA6tXM1QPKV4TszMUZEPub0+kR5wdotGtmQGVhLGIjM7DmMvjHzvtgTBMfFOf1anvhk1aFoh
3df1vJfMp1wVLUPkfvne0KqZVaUo4QcH+/3xAWQfHRw2e+bQ43hc4NmnvUlFyiHwvoyLHaUhmmNS
a5B6zO76a2G/83A9xY+Zg75BW1S6Xo79hlPiu0OD1EgaicCkgmnAuNVjaeA50FiT1p1rE08B7dvt
oxMoB1t+X5lwOg6qXxc4uhS0GRl7TOZcoBwCRWeL8qwkkArQBipoeK9zKu1nqXXLMPDMKXFHvReI
2kzmrSyZLd+ykqVjTGiKuhz5tWME6lTwtAVfp8HSy7+y7BETcDsJlZLzHVPSA9G4hsTaGVwZVzJe
xIAOBtk8QWDQAwRS3ifymyjPINpUznvk/mzokZnhRaM/NeOlTjQ3Dh7ieXJvq8cG9Ase9B+RFuOc
B4iNlFQu4Bv/k+wD2TTxipf8rXRnuztgbb7jixLXgkBD5UpPGSWGbvZYnIqB6Sp7S7oAgzyZ21en
GlD+2fSn5pcCO9+0A4LpIYURZpgmd1kS8B0HYRwiVy6jqlb7QF8VzThua+dKBmdr2ZinoM2pjGv2
afYYBolNVCTNhwVQTsyf8Z6B+8WTrKRxdle0atHROoDdaZe2O7RG62pSbUWowpap2/TyzmffqkC2
mHINw0sofdeir3gEWR3aLOM6A6QOGrPH0aootRPyjabgp1Beb+uX8Cs5i+1jPZRysLH81UCAWZ3Y
Nu6B1ENe+9cINBigu5G95bmZ2uOVfqmuEShz7VASXJKbV9hqtzg7jnyw0OUadgt3pWVKWLHyEgp5
JDcvk5UUzmwLpGZbCTyLuMKAzgXapPApzi3t3LrMi48FMk727f3dRGHRVxI5+x39IB+nHjq3cND4
R4Cbn7S/oGJDQUC9eXX9V5Qp84N4BrjC/LiHCfXDqdEGYP+nxyRETnJ042UkbxgEZ7b5uP17cZDI
JZUaRZoGRe+Na3fsXPVz+b2ykf+cKKrFIDBVPxUAXxa2Ftz0FBDKBQRlmORBIC21/u5MwdfCgoUh
dsb0oOnUeuyQUXXaEstPqFUMqgPc8bvSjJ2YiYjaNvsr1uvnnFYr136hB435jijbHyRiz6/+YQ6s
eZeB/6O10+N0wsRF8D9sw+YNtDptzpnpQzv4fSDlwFr8NsiyPSSJFz6Raa+xT7F6NwWeoT3ojTdm
f2gSWvmDu7Qt7HaMDrc1fDHM37o5HAfn5pp0ljskOXL0pLtMex1T5E4BilP0jZWXuXVb2PZTYbVq
zl0FbYUeo1CFAQftcYaSGf59ggYaI7gz5WejMw5DHdqYA7wtV7RIzjuZRWa2gwHTyvXAmrpmb9Bv
pDfPRPXm/uG2rM15xrVWcU5Kz5Np1hK4whjDdM1Oupt37AD0Nc1pXenBfyeV6/ZERIywORi1lsu5
qj7wizw3Bv0uVrPXCDTbXo+8I9UR+QJaOuiMY58WR1UevmfaUZ6LnT6m5U4yB7tAi6AFjsI/pHJ8
ksvpqKGyFirKKeo0/zAQ0KaVshzbkTk/dmAuvcxD+khD+Q/KjNMQ1JeKRLkNxLjTYEqfsdeggO5m
oH2B3L0Ga3FN40zkmG9eOCZS+z+HqlNZBb1c4ipQ5N1gfgrIQWX3zCAW650ifxzA4ikVgRMsiG+u
NGe7vqoPcitk51zk3LCf9wtkFTKTOjSaZmn6LYHzmcu+FYKAQ6MqwA7NvWwYbpcA3tu8L1URP5po
BzhHGvs5nva4NRByJXYR/pCrh0L5dluZBYbzfoOsVqfnxVxINUrGWTrspALha6ijIjjaih7adOp3
t8UJ7ob3aHolbgSV+jgEmNjKaLkn1OsbUXVXdOe9P0hWIrpoNFkYImBq3zsuI3fIH3XQSgCNxpZi
S/NPoqYFgad/9xcriUE70qQMl9bE/g+DlpY2d4BUVOxCjMEgUgnOz0mxHHd+Uhh4v83X8J12UHbL
awEHlP5ZfhoO7U7kdraOzNBkHXUfw4S6cSLVxkyn3hxxnbe5U3U2qWTntlJsxv1rEZxDVROFAHBZ
y6+l07jUy9HaJtnDPcDb3MgTjtBuGfRaGudGI980m2bEgiidnbg6Vvk90IvQKv2plpJ9hNoDA+JJ
LcS+FC2T7wUemKKNWm3m6KRZYGOQH1fdwTM+Gx46ABwRDdmWVq6WyTcD110FeMEGs8rERAa8WgBY
26PUklM4Cm1uiSN5H7mWxXkqGs1dHugAaGC78ayeQgd4xV5z6C9iGKHNmG4ti4vpzELV+0HDLk67
8KAcayCQowJ3MQ7GdyV97G3wurrDHhOZs4gDYcv41pK5iM5gHUZkMfh0najvacm0m/zUa0dD4CM3
UwprOct3rPxJDoA8rcuwwgYQxQvNIt37h9hbQBpkLwYwsdjGRQfIhW1mYw5JVOg5+q4+t6rptSR3
0X2BIc1DDgR5IyGWOoCQfkLvZ2B1AwNO3T6MqKMAPhk9Wln3TFhlYfLe6dnzBNCGTk0sLZ7sEai7
UvuYYAotq7627IkFukXzp0rrMG5yjoPQ8jGlVunfBgC4VvHOGP9MI9XCxQReMuFoiMD439t2Vntr
ooO9jDBXeO3kr7EGcBPzqJm6M2NkMgkVzJF3llKihyT8J7Wx9aFyPq5Jy2zsfPi4+KB6yR2zG3vc
l/voXLvSrvCGN9MR3UsifeUcXRk0Q5nqqOrXgfrSJOnJ14dXjKUKHhibADOrpfEFKSRs/K7ssLS+
s3AvOaAIG63ukXgSih4YmJ7f1Naa95lduhhctttH6A3z2k/zHwuv3/xFcJssy7rhjPiylVw2Q5TK
qOj6RHGCUvX8LNmljf6gJWNtp4TZGDIFllvwUrHGGendOH9LVQIm3dFJxrJFz3j0Mhc58FHYC+1F
hICCU+HrWug5lou0Xbqw5MrWmvowF62TF1TkRRY/eGsbOD+J8S4a6MXi/ytY08h2Vdncg585jLWj
0s7nheazzO+K0He64bVo0YmK4oHgXbZo9a2P4FxmP6R07lWYW9sY9iTLVlSxY6YxGxigtqLclZkw
mBC4Mr47A4RRQ2dSeE8pie3Jl9xW7exwzizJPDUxmNxw6Dq7TOl5ykP7tu4JYqX3F9zKu0ih6adD
sgChg5x6nnKnoW+3JWw+sNfGxoVjcqWQHGBwSCugTyjap159mjzNSzyRnr63W/x6dowYqqJRnfD8
tCmsyNcYssxUT1OnzHI3UHJAPGISSxrsGO1QGJixWAhN8j+nBTrOpS+hjhpktTeyy1Q0Vqqcuh7e
Ho14QUocItdWHBXWXEpWM5rXZJJtE/ColfaZxqlLsspN0qepfAs1hLYVILzDJv7iV8S388TQQabm
o1CLrk3Blm5rzN8LNbmXZm6mit92QIFroumRIPbT1ZOanOkc3hnla6NpuKHO6vRFhLWwbRwfcpfv
WmmLgn7dtIpQOqDotAxRvQUN0c4oDS8Z6lMKLYrhHW6vddGOG2fKo+0NcdzKRbCAF2raMQ7Qdlqo
bqweaTg+ZJEkCuy3b9uPFXI+iJlx3dJcya81sHJAy9FX864sPa18SMIvoY8sZPtUmbGgm23zCWho
H2I5r2NmU9yN0gioyV1Hdv6u2y1U3A21kQg9g8dlJ+LE2bb7D4FcxNYkfq4rAwTSSLYlA9byT9Lv
6yVxAdo0j5HkKzi4kGhPHcoUASN3RRK7t/XjN2+Uj5Vw7mXOtNnPCFYSH/RvugesE0SdKjI8oMOQ
HFGVTmQBXFDE5lQeG4XlmLt56OWz2eZHvTz5ae0m7bWZJ0F2UqT9S+SwMriko5oWDjD0skWfXA+l
kD6lEYZ/lOeiE3Ql/SaK/+9OKny2v6vkqZEZya/qoD8Y4bFuorsp0XeZbhxSejSl5CRpuZXVFzCC
WVrr2zS972pT8B3b4cbHZ3BOpiNGbmgVMi6z/laNhxHTLTV7va012xHXhwzu+Vc1UVMrKpa6JETp
6T/oYpknqg/etrJfKCgJy2QNiUx2BRCJpQUHaooiZuGhcZ4jn0eFdCEUEtwYGEEb9/53FYNn73Mb
mTO89rEjhMe7rZUKn6AHH40xGyGc5EJ7tzR0klN29J17lCh6RMgLFm+xF9W9blueInP+hNWtWaLw
BH/iIxgL/CMSS1bBDCvsence66cmuL+tJJvgaR8u7BfmSZkEddcbEFk705+46eLeSu+nP9p7IBu5
utu6aJNqrPYTcIhHyQXJsROJn0SizeY8jhF1A+1nOb/6beDSengcJuU5lMwdQ9236t+YSl5m368s
NdQTS02bz0p8lrTwofALEAPWlsEwssDA2l313kBHtMEaVtO9mv1kT31hh91oVxOS7eAIC9oaFH6a
17HOrnrDiWQgsnSG7UsThkYBHxL6EYi3M6s0DyZFG1UPzjZiWn2R7kA25ZE8cruKHCL5vtfBHW7c
B2HjhdOCcvFYjMSrdADKK0AL6+YTKf29P0x2qg+Ptw9OZHac12ziRJMR8QEMeGQO6BH1iTm3JQiU
kU/1a1FI+yqGX56jr10+fB3LIwbnv+rGSZbqg1qIGlUFPpFP6Xfo96qB0o8VZSfqA3WYHAewT91e
1GblfqXv71ft6rbxzXzOswntWGHVHfXpPFTqcUxBFo2UBx3HXZCfVZDA+9EdId9mVFK66fM0xzZJ
JRfIRHYlPYVgJ9Y6xdZnzB5Ema1JuCBVWRS+LMb++6jwF+JNfcxyjPViP5q4/RIX5z5nVtwAXFUS
hTHCTeEcbJSRbM4lONiFiCR35tMY261Vl8ea2BE65wED9qZZxKaudMhQUjOdftypTuC0sUDpREqw
/L46niLLEFTVWLTWUS+o3tpBAY1bKWjWFxgPXxvoplQrBgmPKKXS3aHd6Z1oQHODfcuQ13q2uLzV
QgIJePVNj4X0wHa3TIda2sP8bUL7hPIDDSpgNutBz2Oh9WmpeFe95Vv4DsHDQqRCvF9FKFMxho9A
hvm1DQKAqzXPMruk8x+3zUq0oZw3mqTWYAjwAfLeELsitSVnleAVL3BHfJ5em3WtTSgMVyetrZaY
Rm/VPQHyoUZbm3TPU7j7V2v6JVXfxkpnmvCw4HbfM+2edmR/W4JA2d91aKUjad+TBOkwPMTai1TC
qfia3WqyoNlPcDbvxr+Sog0NblUgMqE3M7MN9XvcMIFTFUSayvIFKwks0Np6VHD6UhcCsy0/RVLo
sImh0RWdYr5875sYp3i+vXmGQLn5aYoymoc8A9sU0Cv2/fwNg1pOEUTgBcUVLmu2mpdAve73tJbR
FVfbk6JahTFYjDwAt98CPkSmDpZRRzb1n+XioSaJJTVHGEtXnCr9XNHAichnE7yIUw24xRmNGSlg
NHcyumMyNKcj5DXmPQP+Tamid0UB+sJCLF9Rb0C1VpE+F039tZjjXdV2Vh41qNG9lGNgdyh0AQmL
WVMr2Wb7OZrOZXJO8hZTtbmddyWunLe6/QpserwnXwClac1BhIlM4qD6bvdIwbPOtDUkKNPCtIK4
ORfG/CilUgqeFkmzm1TG1Hyv2JM5OpFJj0Gc7FnQesoInMwxHW09+E6N17jykV9PNIGhirSBC2IH
gmKMKkEbslI9RmFgtfEMV/coV/vA13cGup/7ZBaooMiUOHcLNoSxqDP0Oyu4IINY9Zjq5minuK1z
m0ABK6/+Dt260nRfK6OmVxev7skYa0H2FK3U4Ijcycm+uGsWrIJdsMNrTt0hpda7iDHNY4Pctp3g
tkwEixY9jBTO7TZpn9SV+f45AxJ/6B1yFt5Yuov/kHbNYaE4F10pRHC8fF0BWBwkT1XECgtoder1
b9J4HvczyotIfZw1rwkBvao7SPLYufQofAveTl4pfB0hrLIyywiFeO2xJoDYGk1b8S9pBsAV+TS2
g4tJSb0QzYxsthetTp4vEBRos2zwnl5CJHDcOXiDSocfGhDnFcxtBV719p1QdP2KTnjj1kPxiyFR
QTQkexl3g6da2WRzlklImvWO9mDsKIbWcy9wo13tKp5qZ8//WyPuxq3xk2BOtUiTM0NJaHqVI83R
2ksriyY2NxRpLYHvl9aCcRiohqWlB8ATIz8xeNNZ2Ysy5oIdVLlUS6abDK8wJb1KhXLoMIxQYIA3
LgAvQJ9Q47TCXpQ/Ey1M+fk6VMN8QnGFpddxuk9z/ZQVn9QRKYNx2DeyfKwHIIqYopB2S0F/2k4u
qxtEOaUETeLX3Jy9arh2bLDr9tWIAqfO8K4vkqMPjs7IJ87Yl/s2VXFP4QKSg52hVC4mrgT3wNar
4qcv4sKC3CBxE0lQIeMSngm1UXjEc9yt78dD6uAWaC4SXhf+U3NGeTt3TRDnLSSVouPYSjz/9B3c
m4IC+Q8kJXr6PoGzpHIoZg7xvsmtySmPybX5/yf3fpLHXYBtEwXRmELjSuLQbrBZtyOYlL19FW1E
Pz8J4S48qkVTNQQ4biMzd7EJggI1siLmWyrqB7dFbdytP4nifBDOsMtKnyrAGK4fqPFco3xpGN5t
IaL1cP5mmvQ+S0ZqXKcitqqcWlQHa1P1EKDz57YkgXnyEGGG1qrB6JP0GpXAL6IUdVfVnpM/m55Y
1fynHnwhQA27LVPghDTOCXUk14dJ6kF32On2AGBoucu8MdLwtq3tQJtsuRPx3QocuMZ5oa7UZqmP
KunaJ+jEATtQUoj4KwRnpnEGDtp1UzdmeHBZawBB1iANR6xBk5AsEUG+b72n10rIU81KphZ3pMyx
HC+66z41bgFYFuqF9rwPMR2+2HN1bkMUk4gbH/2TuHVrqwrz0ycs27EK/mQ1DRsF/vR+Hk9S9Zrp
CmBOZkAfkl1anFt0UDNdf2hkzZuVCPOKrUBxRUrEmbwSpH2TRjNuskx2jajd5T0iS+klYZdBxsxA
aDi3tVZ0p2ic5aMLQTf1bMJNpn6r5ucy+iRHF934QeRXTfdGSboU0WfQEu36wvAk1u9HqHYpaRil
DAWvWIET0jj/MDfMZwi/pOvEPifk2vR7zPAKNnirjL8+YR4HbGpo0SuznF7rRD0Hsb7HmMY5C9Bh
iYdXQt9IkVhljVL0MAi2ejk7Ltn3k2TOQVBiot6dSFDv6GUoHus6vDYkvg/Ml3F4vn2qAv/HU89P
GhD9JBYG96a+J/9H2nUtR25syS9CBGwB9Qrbvpvk0L4g6Abee3z9Jnh3xWZNq+uuFHqSZkLVKHNs
nkw0fMlAzGjYKK3m1iL5zMGiPPi8nb18fDpRiKRoOqgwfr4dwU/SuATy/VgXmOhRbKhRFFZipQ/S
bet88ZZtwajJm+25lKxgW7+XZSxUkFEhAHs9PaLk9ytrBk+NN8pMkZKGqzISnTZ7iQJkqGJTmWFY
mHKLqUScuwpYVvgQxdJeUZfZ42nTy+H79XP4Kmj/eebfP46JS5AoQ4qVtOmxj3dBm5vpADkREiOz
SLZyqpoCfEPdhNZAV4PM0+j5m7f9vTpjzRqEwF0c4kSWmq++lXaqk23yu4VJbnL1TZ+Yw3q8rx6v
f/RXLejaRzNGrM78MCQdllX6bRzFeyPOnVz8IOFzF4BPHXJm4WOnHkCDDfqWe3HMHFFFqNhTT0l0
U1VAt5NoIDNqoEfVHtEgUMwwRacGsl8Jr+QoXX6V33vE2D9dj5qkHOG247UUmeGz7kKzGLC52Hdj
d+GNmx1Ncaccw4du6PCwwpcf6vfqjMkjpKrUroT1XTj+cjfxJOT0YJ7lhKucZdjCKh1xE8oZbkXM
YhNxykoxPEGarUS8URGyq3myHZTm7vo94C3K2DsaqSJJY2FR9FumdRJP8WZH5qqMXBp0PjcAbInV
mMtKAu4Et1wzkwd1QwGeyCx5LTjaocegM3zIf7Hq8uuvXHK25JrGkParVbzsOZc9DcRtqa+aShxZ
yTLoF4+mklTrVv9V582+zlVOT/dvApW/Lg5bj5V0UHQP7fLRDrBckZk5/lo1i52+IVtxy7uml1rI
P/aYsWNCC0690YcmDv0aPHoX9dxMZjAeNTDw9Yr6MrQobg1lNkHo52tHv6rtqsd0X/gmKI8tSNFT
DNabktCc9AhjUSTlZKK8y8aYulb2S2EMUBxc8AP/0VlbKGAM5/qd/uLKunbsjG1T+5BA4aWkR1E6
BtL9mA7m1L9pkNROh8yW5idaP+Vyb01NZ1aQk2tBPK6IjiqiVBqhyLtK6w3tV0HkO5QcaQdFl/BQ
5f0qAdFoLa1iaOSZTX4zkxcalDdx37pBvFanj+vfwXMNbJVzEqNEqNLFWT9NDmioXW0FoHtgLngt
0VWc+KZNQI3II37/sjTX9o8xeJKoTF0cfBm8aLSFwkw2CWAeUmtC28kaMCyUbpp1eNCsfk+f4w1P
KI8TpLClzTqpdNWvU3pswWwLGTWZRKY+etd3l7cIY/maECy6aofH2cPNJuPeaPdaN9xcX+RvItm/
TABbroz7zNAlwTeO5CZYFTcG3j8URH/VHm/PLueA3wsxgV2vtvEwGAlFyIx3HAA9MiV2G442RqI4
z1jhuGOWSI5mzSilSgPNiJreJCR57bPOlHrBzoUFPY1hQ0hXqjR6xfCfo4BzQS1QkJ/EX4GaeJMq
uRO5E4FfU5XRzCJpF6YIRtWNHGLSRx43UNHzBPLe6SnqAAcDeLd4gcgXzzMdVpHU21AmXhO6kWu6
ob4GgA5PgJ57bIwpBR47VoUKpjSGAOaS1/arzkVhzONVRXlbyZjEqBbDMaa4hbKc7odRtOYU0iyK
W8TVVq54egSXM9fvS8IYxrkOe9rkiKMy4RAbuxl4zGE2zLRAqaCt7cDnVZN4sTXLWif7oTaFDUxJ
rhiHNvjMuncaoPqo2C3ZBLgWrY6sDnegiHn9L94DZ6wY6ZKplVNs7TBlJnQZ9zR+rKeC4+T/piDy
156y7EWhkZazSHLgkdfqxnjQVqEtQ7BVsgDbOtSOYQaWuhXdBVZAT3pudY8Itjkvckmfrhhsltuo
JOBpl1HrPEb5Z5dN3kh4TC6czWR5jHqaNj4Fs/mx930TSHBPQAu3UHi1as4FZfmLEipnYyoi8QeL
MmKT2SwgkIoS6wfGQsDH09uiXHJ4Jy6HTYu+DkRndIrE+GdKTECdLvVgKsYBJqPdvba/qk3kGDYk
Hu0F4bv0d1TBppvBFW1xkQC+ve4kLu7t2Q+Qf/6ALuj0IlERrujw8/1zNrtkcP/dEox30GZ56hU/
oiBzi5xsxkSVWpsYBbKvL/PFkPTHRTz7FCbPp0HRg2WUIM9HbKmLd5NwW+nP7eDWsySYI5JEWcgO
TbQhNWZKm5dEjqwYqdSsrMVgWnfKttMNOxQeWtGrsgF0Zo5Ad5mvHEQM1upKuS2HTVJ1EDPrLHlu
nMwH/FT6FEXDlBTMVFW+BSilrUFRK5c6N5Kf5QQDnuOLkJ5y0m9EWEArE6QQoKbSuf71l+Oms69f
DvqsMJlDjm0mAw5ysNodOBaHEFRjittYHYoI6AeHr9SjjuaJNojaKgvfvbr+Cy7agbMfwHiTUWgq
ecgr3KSssTK1AYLh4foKlxO5syUYF5KPEEMVlxn11l4mbGJ7RK/oIGWmanY2jJwVAZdnajxtaN4b
YSoAQxIX9dwtdGZVtDZ0z481b4pbTgp+SUhE0s6+jvEZOQgmjEjHCdLpgNu2j4tnWXpKo9SWBuGt
69/mHCwkKUCRcbEimmyGUNMNq4eh7x0tVG0ygF2OW3O9mDd9/yq2HJpj2lqRi07/ypuWJH1wVVde
cfMmziazYgYyyKtaDFChdTlQOwDI1u4HsK0HIHjbtkMe4GEqgxm0ZboCIBpTgtVwpxjgyNFaf7CE
OrwbFX0vqr2TNI1bx+OOaOPrmL6XQfCaalFo1TJUw7se7wJYdaj7knlVhUO0CVo0fOTWK+cUM0Z1
CmijmwkVgn/yUNS/xJAnBMl7q2z1tUqAzvGVUT9Kx9GW7NQlgSV+pncCqqHCnnriLqCmZC06srkF
WiteKHY5Mjo7VMYkQ7QjpyHoGEBW4G+KG1wrU/HCVXXHT+g4ZkFnrHKR9bEwpDALFUaz23bbZ7X3
78yCzpg+KRiWIXpEQZMF+opD05iN169aEzQkXrWTLPoZcWWTeJ/FWLssTOu4LfFYY4IqZLqXBR6w
h/fwGGPXRHqlxQMe3oKxabx2tTBt/Rd1qq+M9orfZFUXMAljJAXoY4+VGKxF1OjXsj+TXek3T0Gm
D2akZxgQnkPRxAyVl6jSiywDvNak22zCRFwBCloSJsHNUBh3uVAeOiNHHTvTlD3EC0EiWBFQChYp
phBbPfrsNA3AuEH0vTTQhnsSCaUZz/1rHOeAwIpyA4dJB6dURDyBuNtViOFN6EbVdpcLN1kIAfnp
uWvmlY/2jyE3L6punMQ82KDEZ0EozBkyeVVRx8dgfFzETthI21IKrXAo3DmOPdnvzTL2QuNWHSPT
Lw+Gr7pFhSTEGDeS2G2pCAsb+Z9pVypWp9ACRNeYQS5646GKMH7QljeGGN8VpbBRdHpoMafeSHqF
EcziJuhRNc1sxUgCU4E484hOBy3RGC1HpdpFxjCas5S8iHWH0eeMOljC9H0gMpOlGKREuwQi30KH
0hl0fET0IpIEYrudJCbmlGCKn2byPm/7Dfo1By0B/pWi+Whr/rswe5X0WfbaCbJJEsbzJZgxXyWW
MmYmnrsrib0lKh95tSEJGIFyLfZK+ruvD63xOETgQi8BB0HHvUny+ygI39GDeAt8iAmBY8dOJ0Sk
HbcfdLFCalBJ13RVkQ2WXtNA70NvEwRsuHFAZJR3mAg2J9SW2nteheJyFf9sLea9yhDcK2mOpFr1
0qcO3PCNSd+QRmDW+UjefbMAgoueQofn1y7B8yTtbGHmGQ8VGSUQmyxi4ZNHPNkCeGuTP6YgjBh2
sily54cuG3cqE0nS8Y/MUstlchqGelsFJ2MA633buCTD9c/BkUTxxAwVfPhWn6jrshQHU5zfONZ4
2clr5oQNY5KsBhPsTLHTC2FMtU8Sp+nsaD+4S4+vfJke008IX/JK0Jf7fN9OzVhQg2cRsNATnYQZ
BOGNAuTX9V0RhqZo/BKmj45mgEE1lqLuhvozaA+Coe+aaKvq+W+ITHnQqTXFcraFFv+ptv/dhhhM
jtdD+Uej1aQfC2eQwIoi7VI7dCMrTU3MVNxGu2Y3oxLNu/KXu2xn+8GkdvUwS6NYw0WVabKtBpjZ
qt0bAaof4srvHuRqOwwbYG4OzXQqhO6uRDpj9F7TpTas1wvROq/vEhe9Z1rh3Orx3k8AzZN4+rOX
L+zZD2WiEdS45drPEI34e/W37gab4ZQi/JlfIpcLHeXcToMJR5KiTnNDwWEEr8GD/JKvS3Tx8kfh
VrUD0COf5K9pWt6ynODWYCIUXa7nZEgQBIlSbhdEMzMDMSqvqnzZyJ1tJGPkVKIURi9iGRBkeNkD
2Ewc6W1W1xQAO90ZQcDTWuWAYTr+4+PEQwZj5to5agGJxmVrqUk7s+3NRboySrwQ/QLE5KGXlWbJ
VU66XCw9+2QmN8sERQwbRP7HzBddqqiumv0mcKJUl7wiG9aplq+iJHQwWcgJO78KW1cMHcvCoOdV
AEqACWwJIeS2JkAsgxoN08IJk+dc2jY6+tiQOM52g+pNxlM23UY16hCRp42VOSRPxfAmGo1FdYqX
uVKpsCXtq4HQp9dAowdSqAbcwbNmDWiCDFp560uvvfSYV51XRuvCGEHPU5R32ZR0FkmjjWIQxTTm
HYVcE8eCLYf3x5eeeRTGknQG8WnhI+829vqCMIcgn/9AKjDHGHbtTDYlZnMsItC4RbbKGdO63Mg8
W5yxDkbd5rBkqXDUIIOtlIYVy2+K5mrGJhHSTegfBMRDqCwR+jIJGqfCetl9f98vloFCGoq0oRXu
tXI3ugZahwiptgbmtkCJ+sVbxx+EvbTZumEQ3ZAlXWfx/Lpfx9mooiuuSZ9jfaxSQCDDNedElxP7
40S/F2G7XNnYlpMUYpHW7m2kF9a8ldfZepHzpGteT+9yJvPXF7FwfSDmE/S8EXvNtQNeAReMjWMf
mY1SAfIoWWkC7nvOrbkkZoZiyveazJU18iJCppKBsLop7wl5hOfFpK5JpA8qYZ4xG82wqh+zXjiI
ehfboJK/NTQ0WrRsFwqCi2kplNE1kLCrGrFH4SaPRasOMVoB1VpjEFeFJh3ysMavb8oScPJCWEui
+maIGeqCrfY7LMqdIewn8a0OpE1RP/7LA2RehV8TOTH6SYCpXxQFQOyUmBnSeN1D+PzJiyX+Jrb6
3k7GbY6+OJNRmwVMiKNMDcaOm/qjuKGHRbBd2MC+f4hue4BAMdrUJi+G/nKPf9zW7xj6qyd4FtlF
rRz6QVYIxwTcjVFY3aqNsg6mAENM/YjQLgSiIkNV19F1NXPRHIxWaqdVTlUtKVSI4Yj8PRwMUAn3
FhC+Fo0by5gmWJItSrLQDtDsWQNrD4A9kJCy8hIkauNTFp5iA0moVFkGAueYHvwMhk/BGBlsYKmK
NkVXn6SqKyifixCLMJW2L95LCRijUUbSQF9tBhk0Uv30ppyeZz9APLqqRv22lNZCKltV/hLT1J2T
3g5RwOup5gmh4HXDYFbDZyPfTPIJVMSKYVhzpNqz8ix3vyfpsUkUe472IqibRWV+EMIZrqPezEJx
kIAo6WNkgMkLMCeWHJIPKfcPGMeytQTSexXhlH0vtzDODofxwGHfB5NQFsGpcUZbtSQT45iCU7p1
5QhOj459AFJhE9cicBEXWKEjPPOmpC+GV2c/gUk55LnO81ZFjpVoiRPHN2NTOcbI4a65GOF8L8L2
2vSKkgpz4xg1LD4k47Hj0fhfdnRnCzB5gl9oUaDV4Dv3fTQQxmTrxw+0vinrfJfLqimnpZVGESBE
vR3Fgi3Rf1TnPvsBjM0stKbzG7ilo9HdRzGKDL2J+IRjuBbDdOUts102rfAlsI3BGdTpKwTjTTUL
3AigM6OREbVq0r4tZLMogHodTxnGAGIltfNWerj+M3iHydgzdfQ1nYz41JYCW5ljfr/ihIcX7+RZ
2MKs0NWRkvaQZIUDx2BoekyV3sRA5/XPuBzxn63CJBaSLMi0BxnjMXmIf0HvqT1GN8T2c8zUNAXQ
Hm2DygbgrtBOdnjqXtzFmXSj1tJAbwNA/1Wveeh37a8cee2CiISlBaPgiGkegFf3PGd0MZw4++Yl
Wj3zBtM4qNNY4JuLrLXV5iEDz2czLBTZiScaLwHBvOUg8u7tYsb+uLdnqzJmri2VqJQSfKyGxhYY
68AIo7uQejdM+jpbxpNst3sItaJLu+JVNi6b2LO1GfuWgolkjGLMxYCNbHZnO3GyPQhIXtD+seXT
iPxKgKexIEQJBi15m1u8/PXy+NT3L/hKw872vB7C0a+1RPiafIS2eIdGELmbMdNaHf1tuOG5/Ivw
M10VFYj0UlkS2cHuJArQToW8BlAFv2e05jfhDEMgEECAx/go1dVtqYAFg87r2ngDGigujPdEyt2+
IPdDIyngIi8V9/prW+4zewXOfxNz35FqtkOWlJjD9E/lBCuljnDDINKfeVMeF33B+VLMHY+MkYRa
GAcn1etewXrqRZbmFacYHaHB/Eene74ac7eNUEXfsUblbEIwKYP/VH/LPN3SPeJChyLgVmF4G8nc
5zwVcgHSjsCLaaFVDK0bI5iqi3s6pfb1I9MvuZuzT/sj0aEQVarjXDkGVWHRbGFRAjXuSN9LQV4N
BTQfMh1shrhXca7uME7yNvr5s6j7XtXngg3qlcxSumkhni1Gq+3kYxLkhlOV0j1cNTX1yC9NccT7
k+r5eVYQeqVtvGmr+s4XR4I/oq4SNDetArRBXjYVGglQeBRE+TBnGLEQkxri8fOQWbqBoUjtMJTd
gwLFwDKju768FZonzC6C6k1RRLfRK5D07bJaB23mJul9d/a7TZTlm7a4TWdA2JS7wle3ZHof6eg0
o74yJuQjg7SGW/+V0uA21xMXYsBqR6x8ehGVzg5B4lOFbym4AoqUmtf3/5KfPd9+JqYJYtIHI8ir
jjpmGTpjsPxsfX2FS372fAUmaJEMMoZGFVAMUED5qEpcPert2Jc5b/8i9uB8neWinVnAOeg7pahh
kGr5N9WQHk710YhmtHk+afMgJD0QJi8a3FAFaPdEXgCCAARj5vWOub+DiSvETk3VIf/qJ4x2+xEF
JozeqrekycwfinVgZe7wGIicc+TtMhNnJJmsoie4oGJB9CkZ5dqQ3kkQOtfP8qKbOd9kxsLWep0O
KkmVr3kUbOB9eFduGzATQzt0jxvE86y868mYWUy1hSKQ1hg/z57bSN90icApIPE2jjGtuZQF8tgC
GjsFe2jbOxKYduv44fq+LT/zimNilXJbtWi6eJQRzSY+mCZK8Li+Ax5rjhTxVy9yXhxnNTYRQicz
nYUJtSNprix/Mrx0itygbp0pdQwuKmZ5v1e+jYUXNtoYlNKIuAvjN7I5gE2+BadGOn9puaTcSIfj
mlis4RijLqcEmJiVw9ytRMBL+p1iPBsocV4/M95dZxOhTFdUdHmBKvKDmyhFwOLrqVUFr4MByMrk
5vW+mUNznk/Q97SadtMY0tP1n3Axrjx7bqyCIhGEisglnOMiyCG/ZugAm9LbohLZAYHYdEuRM/u1
EB2SW3DfhHvxhYca49kztgmsx5jcK2ugAxd9Cd1tbvK7ACLIqLAulQM08VXRTD95D/9i3+D80xlL
Q6uuGoce2PheqG6yPN2CtXVNp3AzaI0ZaZ0r6oITlaAuqidOOZ1jElTG6MSDOJHKx8GPZQ+WojcJ
dN9i//v62XIsG8sZAlKNuc7QdD8aKuiQ6iONeNHwEqRde5hMEOcD81unPsYqy1q/yankyICkLbo/
GmRuobW8ISE6j7wqyeXNA7ACdVcNZOGMG4bmz2xAFE45YphnpQqbqt3GYcTzQ5eQCcAk/LUK42QH
0H72cQZ31/WKu6ihDfNHSeH1st7M4g0kBdtpV8Wxo6re9XPjfd/y52dhhjS0PcjwsTKqTE14o8eq
NagcA3755L6/jrn7Sa51kGpFuD9GmiWBEW5qU7sCz31a/E6kYQOyrjzIOLf+smH9XpS59ZHWDDoC
NUSCU2VmU2dDrFpIO7D+DzzLetlBfS/F+NxCRGAe6S095jsymT7octTP1PVtqO2iTr7uIrP4VW7A
+wslEo67530l8yhCQVYQwKNdNKWg3cqLvQLGq1rX9gKPwfv6RVFZEmMSDXSqVFyUKYREWPlbzVcz
T2Dob7Lw/9tJlYWSxP44zFPXKl+JoWAiZzjOj+GR3kKlb6e6tZeCY+2Zx7t72XZ9r7qEBGdvIJL1
ch6SWjnOzWx3yu9JSDgPnLd5jBUBe1uVa3WH72p2YH22Sv+uAG/E9afM+wzGiARTMjS1ghufDK+t
ep+nI+eiL/f4Twv8vU+MrRBmsYlE5ALHiCjrNgzuiukpB6Id/QRHUkWnMwTOihcxyt+GEfO5P48m
7xoqCQZMR+UgbQ4eFOj8gOBmG1dANdVQTeonE2RCxG1fhDVvSPn6u1ZFxoSkhl/XRIft1yUw4T2q
EUaVRxRXs9lqA16VUfqKPK5tL2NGRjnFFFbe4PyIsBUbHwIHamFpU6muuizWgfmfMYgeaqlXy4Fv
TYlBUMwIRrMtwNg8GcJKAOfwqiUNIAGkKsyOBpVd0AItM4rSQTQsA6+1LlpaE65TXQBAySggIqSU
OgLceAs+2Xc6zrdVIcZ7kKK+593cYoeLO0nrDUuPS8P2pwaBd+xXVgHM1z5r9HYFIdPUmjU0jkd5
XkN0YzYhqDE7oDxszMRvK+ASpsdCkn41ESQIhz4qUlPJIAs05eUislLfR0MYbkWiOJEy516dGOuI
5HYpJtEjpnpLcDSjnB3X0ls9T3eVio4X2nO7OK5BdoSuARlfOiLm9kSikx9HGTrYlRWDHy9rUzcf
WhMC8oU1djo6eBq4GoWxWXX9E37pPTBZsd2MmZdqJYSJRAFDs0HxAPIIqyHRXsgRmjUYZVZygB/b
R7VSC7OiOJ0EtUTL6IrWUgJ/3ZExN6tIDD0yqg9Ujz8aDdSIlb/HPq2AjHMHIXKSEgdHNBRuGrpq
u/lOCJ6ycbKqD+OxVgBHnJ77MEvMLpmPwRiA3rx8qUnjBWK5DwrhvVE0a9SKXW7U4lpv4te01V4w
lLihhn8fRMaqTPIa9FpkwaAMZliDZ2JOptVUhysFMmYkj12xwpmPs4FQG5C+dRPhXycQGM7Ng1/3
HMN3sZELOAMqqqqhq+iJMQ84M4JO7JZRTVt6X0RKBOQWthp7ykH+NVqGqTjTSs5M/zAKwN/aOqeL
djH2OFufdZBSminNYCjHun+c23mdRNpn3YGnseoACMgeAxJaY85Z9KK5/2tRjfWVSZi3jdBMypGC
/EzC+RPtYx4oZ2+vf5rGOss6k+dWXQZgRvmjnIB7QjGqS18nzQpObfgpzVw+Qt6KjKPENraSTJE7
tVBwF8zEAbQaspf9Y+MuLRjy5q9GS3UzO/cy3yb/qCfyfZk0kXGjXSpEsiQjPFgUmo3f3c0Cq8WU
uKMCe1+C1AV0DuDxMnOLNwZ8cfLxfGnGuTZCOhSzDke0UPMj8RgOzT5IzHYlHYLCHDeT3XsVTDZy
V30NVZsoNbf8af8vDfk/fMTZzWJc8FT7cxapGWZ28udGnzy/o7dK1fheJICOjSiZjZKhnYavpeGv
kWmW6SErJrPv7RKcsmJc2CHmYEm1Kf19KG6qGlEq5vszY3E0jR01qeVj3ljwrbkN7NRQnRrc23p/
JDmoZos9ScFZM+q2FkM0WlRg9WXMrWyy8r3KK6AQagjMPpCwsNMd9ffU2OnNYJYZD8LJC3WYV90G
Yz/kkGI9JrVb0MnSBx698MUn/FdGBvv1027NeiDqjYHHFTWur5dPxnyXS/rd9YiNF+9+IVXPIs9G
xGhX7jcLdjlYiYDhJY6MTKV3Ie0Ox2jKLuTnJ/DmOhUY0DmYJd4nMq+5UOIgGvRSOUrKb0hhrYfs
qYt5hQ/eIsyTLTAOEU2kwLtpnrLkI/Dh9LMbzjYuv/SPV3F2WMzjlGQ/VhMB27jIJM52BhnIfqs7
C7Q/feEmKRet4NlqzBvM+wIDRiNcmuyBtSY6KG7VfimVUks1/XcAQasIjM/2YC++DV1Dnk/jxKVf
t+rs1szgpEt6CltUg0q0Q7VOQEMQEanTxnihoELgbC9vPSYOxkRGXLY18qMFvKdaXyDfGUE4OlwL
4mZ0FKcG9EeyIBZAeSLynKf+lSGcfSwqI2Lddkiu/Zbuib4OQ4nD8nZxhb9sqkqZz+ubWVYbCMUd
x/EA5lZ7AokDZwf/vKBUFg2qYUTCMDSVMEvQMEkjsRXjU+9mB3BeYdJ6cKn3H4bmf9Be/bkaE3P5
gt8SOtPotJRZBTODEDi4RwG2B/eodA/lYy4/85835OeKjD2Gvh3J1LmJT2286wuz3PleCbcc3I+3
PmjBH4Qb2R3WIM7gI+z/PL0fS7PzopQYWisRfGysvI31tsdz4Bzen8W5nyswPUW9iho5wggWtnNw
km3jkXUKGKLhFkfeRv5pLX8uxZhkZQz6Kam7+NQ0D6XSbZqRHsSI96QuBOU/l2GM8ihUVacGfXwa
rNlNfTNfT06/pttlTkQEenFFjuNrDoq6FwwprYFuv76jfxatfi6/HOnZk67bAGQcbRufjHK2CpQ3
YUGy0g1IzTs6zrtjJzWJglmwQMWHLgTaQgsS66V1OdgSMYcP/pDmBRjFzy9jyhVtMAFfbcTxSTHu
5yDZ61K6GvvMiY18NVF1RerBwt+xRBXk7WiFz//6aBlLEwZJVlIReztYmNyOP6YDyp/ggzoM7jL0
M2zlXf0wb7o1Rn330eO/O1jG8JRUG0t9IslJCnt30lrQXefrePbdlEtFfCF0+rnVjMnBpFHRa6W6
HK0ERtbipjzOW7DxWMRUrHCbgRsv4kODL+DzfyzLDn3NPuQe6ChE2N/RriBsCeEaqJzdgCTPJKvk
iHaEfX1TeV/KznPloZ9OsxD+75EWmCB8TUHGvsjx9Q/i+2Cj0DB64qriEARwnqnBGKNYpJEgQV7i
VC5saUZqyUnhiHO4zqDief0bOUbcYAxSLNVEBdl7fKJKaBbkVFchZwWOZWXnsFTURikN8C5CDJ9R
3VUnwa6wcde/40Ka+PN6MLHh0OaGAMKoGDiqAuLj0Ji0Z7cTVy/qbC06CcSe3CxzJ9mW7d7pu7fA
Ahczl36cd3SMHSKBpBQUuKCT6gOgAeJYAV1NCTlb1HIaELx9ZexNTqNiijV4LH0OXa30kjy1x+Th
+rbyFmHsSqb1eg1uwfikGZOpaV5eTmbB6/RdYEn4eXaMRQkERSKJqIawKP8Jc/uVbgHymJuq3f6W
kUzkHkD3K/kAOhAu6JLzjezgjy+BuEAso/gEs2aVwa9ZO03y6vo+8kwJZUKZQFHUMgr86DQfyUbc
Jy/JfbCfPgY3XLVeZPu3E7Q7Eo5X4HlFVmq2isYGJGN43UuWO3gAsYLvdeGGkx5qj5fVcr+RsSVl
G5JGWzygsU8OolONTupSZ74JX7XSmi1ge6wqsebB0rnOd/lf/8xDf9wgygQ2RAiTIRcQBkMFYYfa
FLjUMGu/W/L4whZOPLEonjOijLXRc5TDCh8bm4M0AJUwjNNbgYMWhbbXkVwUADPsIBHo/MtbxFgX
cMq0VMlh5FIMCkDXfdyBabS5b7c6cBz+O6zq9Ku5C/8BVeLP7WVsTaxP4dDViOaCtjWLITEjcggi
HpCeZwfYknUKUcBambCr/btx0zihB6zMBqQbIeaooYECpuKyMaFS+9C/YrgZA/W8/eV4Q8oYIiMS
s2KOAtjUu8nKDoOHQmOOewtk2oKABvWv2JpjzPFd11f9o2gtTpGQ0AnvRu5fFznaaPy8fm8uDIif
n98fBWsyCmKWxWWK5zE4+Qnypo3V7HPRhgxZ6C6uUdgEFkQDToXdfnZvxbG+IW/5nsdBttyTv3+m
mij/zD8qkoop8PzJqUs+AVnZRXV1l0btIdcwYoq59eufvTina6sx9qgTaF5XWphCufO+G2B8csiL
xg85Kc2xAykthuSvL7i8+msLMlZICVWpUusgPY0tlBEaGFqxNtXp9voqHDursWK1dSlUTeMX6UmD
wkq/1sgxxhmOMLDNCZKWnZndKRWkVf7/FUXcIipDWVUnsmKIzOvo224sygzWhwQ36fDQtDeTsr7+
bReP7HsJtvg7JcGkxXIFu9pjcjoNrWa4DVEal0TBjPOHKOJUoC60uX98E1sHjmgOeqkJd8TYD79H
t3bFjeJSt/OijbEGMB4cUgCWPOWoJ9L/d6/q59LMY6CZMOYdQdyBYRMrJrlbggYUmm3Xd/RiQHq2
o8wjMDIMd6kBTU7g+rayjNyLCsVIJAiooufrK128/WcrMbcfiYQ8FwTZUm3co/Fg9zEGJxLeJbwc
05wts/yMsxqGnkO+M+6xDBodoB5QEjjepagHbh/J5NOyX35tZ+sxPlciXScbPR41BjQeqoO+Cpz2
EQRXq2UiVrFqTOPmUPzkfefymP6wJWfLMi63lagodBV8Ybzu19I28DQP2mMuD2lxYbTr5y1kIvyy
mSe1B6vWSQZnzTLWOZugpTwtWtC6B/ZGDHIu3GQjJ3u56AnOPo+xJSSvSdxCbfGkVsTOxckKfHB6
ybrZhtUm4fYpOMt9RR5nl0YhYkHUwohO5dOM4X7QH0VOgM/swCi8iX7NG/TkgeIyw0/t4/qruID+
/bHBX9Dcs6WNKAnCrMN9XfqX5WlKP1KQ+7eg+4ykOxGaWDaPp5XzEFkW/EgyFLQeYacb6df4P6R9
V5PbSBPkL0IEvHmFJcgxHK/RC0IzkuC9x6+/bO7dDrc/Luti9bgxG2p2o7qquiorsxa8elK9NiEG
Ei8mLV8fUOb8iqLqwLJYUX5cVr/uRDfKW/f6yVErsL+fHZxqrnkqCCp7e/6YrBSjsFTxg7rb/OyZ
BPoifU7hgidf8cEQHbsKiuYjOtumyzxKbAQri6W0CDpxvWXOq0CSSjM3Fdd73cc7ZTfslL/UHoh3
J2UKnBeph0EvMwsJl5BDwx4EadMKLnwldq5/KiqM8hzyLcZGGm2BNbCHpur1gDtBGBKazqi7gM0O
ogQ/p4fppUxsMFvOB7LxcrFTcGaNnDvJ1S3epGFJjkVW24lZAt807I3xlwLRLwO8sOq3LAfqW8wc
cdmIzRMRlh88WwBOkqVZy46gu170l1aW76TmmKkRgaulDpln12hWvdRS3UiP1pP+GyNgDOlqYCQ0
27U+ROx3TLPbBK9H5CjPxPcl7iJPMD+2eWHNCsx1cE0Nrz8bRntgqysPdQjsA9SpHIpMhLDdk/7C
2f0XuqVLRubGhvJFrfxxuB0p4nDq03EuZtOUGtLgSI4wZhxgJt/exJtWB8JRacM/PEE+bdmWce0t
Dd2ysERxpHCjcNrrbmFbQe2n95FDVq+JXFrhXIyyDZMZg+QRVWQoDYEyNVbAz5bnt3EZgwYmX77N
epXfKFX7IkjQRF69eXldGxCKj9WHFIuL3+ai7FVrh6pR3ATXD4SyKM4ztUY3pCCUKI5t+s0aFrve
Fvf6ClTk5VnhhVGRErFTWTfWDHSQVJWB9oiKosfkQIoXkUB1UNGEH86q+ljoULhHpTtFI1bdD+Fw
7B206hk64WkFejHMDhjK9K7vk7gn/JSWLKRKlKys9ZXeCMZ2yIYuKCciX6M2x09nJQoU+QRIOKFG
G++G+7Xcxd0jq+/1ruzrvasmIN121cgv76nJIeKW8pNaXVc345SleMfrn2KpeV1z18eJDYoMou9C
2KTK5TRmoxjxmsEdKNuvVMcTfir869/qwiDWP7LB/xnE0oukNgfYyOJLvnYz36bfoxCC4tAY/IBk
KyjU0O5Z3dJH2yBNABsNwWBKXD3yW3K+qCmjbo5MIHYZpRAocCp3fqmD5QGItgf2pmF1rjc9Iz36
hRGwf+6ec0nx2iTVHOPSa/f1D3PP7iQk5D3grALRb/3iuxVqhOOlbgfnZyZrUBqMRGVHAUOFspa/
LFn2aa3P178rZTncK0qIwEJkNTBRGeymIpoYUAC6vgL7nVfegyd84lk0BAlUVhXtmhwNsDGp1h1Q
2h6jfW3V34JKXHYiOeW1mttuVZTmVIf1l5sKnAQjGExpVRLiXmtcT2Q2m94qIgtFe0AETPXO1D5a
7RWj1kSRh/g4Gldo0dtB0SIDrksFB3APaiJBIiqNhJFpnOOIRwge6oKcHSNdSe1WHwt7rg5N8Xrd
BqgDYxs9swEl7qyiGYG4GSMl0JvbcQToDrTF/WhSsYxIqDXORQwx5A+WFbET6tWB6PXOctjukKq4
6T3pjgjT1jivkKDf3dW1keOFrAdRFTRHEDq7htcUUFLz+m9AjaD8Bl3ABXNdhHugjpRzD2qW1hEY
T/JjO+muKt9GN9JUB/H8+8++HOcfwFgmaXGFIoDZf5hG7A4DULwYE5oWkzDFU5C64ig0drnPjCTp
Ik3p66E4FpYRCtZ4rNrJ0cbuLY9EW57eM7M/ZgsKApVddos/jfPe8DyQm2ylHTaetNlj3HrJmOy3
KSiip0r9IWY3y6ijzvU05M+dvBdVcTd342LnddBPBxUcPALwzLP+U9XNu8iyggbKFHkJEb61iUDX
0z63W0bcasJqdPGf+xwkjMaAr7E4DsbjouRuppVBpES2Na9u1lGoZCpm8votRdbqtdFUOQrFrEqG
+Wmld6aD8rjeg/zPBe56L4Tl5G/v1y2HevXxys5qVcjJIlcILUFzA8EDeOQjAzQYmA+6T2aXgRnx
tr9vDxNktKkeCnE/dM6zYdLIbIq0LY66JboTKKZBtmjHbeUI8+hd3ykRdXh96XZT16Rc8EHlXrA1
CHf1KsAaUJEZIHVcxBAEWgH9UYhYR9WTeanpSimibVnaHF2Nbd+U+tsUj9CoQkFQNA7rAj0VdfwR
J6+RikeKuKB6QvHLUg8VnXOAqgSamrIt/qqeRKMLkWsXfca9FVRe81JDFY/weqRRcW7PNAZhBpVe
foLn6b8kXHjwVI8uyOQr2/D+0ljJE3t8S17EmHJR11MZXmdaHkTNmlIs3kzgKus0IKgJ30BEfF4+
OjWMaK4XHGi6aE7d3S7m+mdFHx78qk1DuSYyrGbdLM/E+0eJvAhSlgAiEiU8ws/xcilFlk9VWnV4
lKg/t6a8XSs/6yC+3rSOMVDRg7iDvF5JlPZNZfUFggekKEZQcDCm2GxPIvmJ9OJE5nQWpMa50kXF
hFPLmnKXtq1X5crOmKZQEGYwLR1LTCuUOeiiYsVbKnK4lTpTLpEatVVI1gjLM2Bx9Q4yTTCtZX7+
wjjtVB8aDcNd7kLVPbju4k7txCvBmYfFYjgtwbhEjkb8/i8KzcyVj4OnQ+6DejVTjs3gvIq8LHon
d2VxuuMznpnFAQJRQbFrnCqgoEZEscngHIoWF5FQd+hJJ4PgotZk1dVNaeYY/2ycVL2JUskljpJF
nmtHyaVURVSq6aLCVIfPxR/QIpvQJLNuo3vJyzzLrYlreBny81ViNtjVOTPZaU3ntmVPPGGHgWjJ
151tNzVApbCya3KooJOqPhJ7JKLv/2BeO4z7jivMZULYF/dsUXDY+8vOeKl+CIG+A8/6O1VMJ3wA
j3pNrLqZ5oglVtIvtXgrAHkR9MKfJt2ewLfbma3djtS4KnEjechr0UVFDipddFlVAbPeIJHvQbYs
Yii3A78sYTvEc40HvS6WWuhKhZshyNBBeEce1aSfxKejTpFzMeWo9KJWZcUREJAmHINlVzyJGZgp
NPDtjW4fag7KHa7urW/toSQKWZSx8jIEgFAUbVXjOEGPG0iutBsx+ot+9XrDQK+FM+6pPidlqpy3
McRWnuSBFemq+8KQPGF5iJpbIaUGEMmtcZ5GH8axRtEA5ulHwXqb+YphL4Ydh9ndHCIRdjuUeP8L
REtSRBAiqIYKpkpu0VgUtSTXV7y8xe+mptlSTHWRLmK0zpfg/BnWjkEsiNpY722+jPGMu8op74sA
0U8M1D1uhSuJNuiAM9dEDbtVbtrJXm+moHyiQscl2z3/KZyrK1sj6TR1A8QiHMK/5NohSHWgiBcu
mczZMvwLbuxU3ZoFlOai9kOxpnAWCluOABqh527kC8HifCmu1LSMSiPXC/pXbHhAAn36MfXQeg8T
4AnR3iVVMk41JT46nS/IftBZtMirTRBXAwaTg1bKBsenEw9T5Q/RO4oNIJQA3bHwGkdPVtS5ljjv
y9F4LMVQq3TPEG7HGeWB5KYzY1tYWz9O0GqTn2ZoTMbNbT4X7loDRID/t+hQ7M/wv60ixLpaGYKP
OYjMJGede6fQMlvtJojebA/gK8SQa4QSQKkmbqNrjqbG4YoBcqt05xkJSL5AQgoVl9QK9KjPwxmy
q5YCxhmQLgEGTrwBLk5CnR2Qyd0oc4iiYjFRMoMklODJqEF3spcAnhxjrAQ16Nxd7bzxQMTfncTx
pPC6g2b+98oHMrnrhupErcg5CvGa8juNfqcSFQCoBbhLBJraOALTKDM50HjvEgeJUR3oro5ZQIA8
JeDbdtSw/MWc7+xUeSy7oc2WrBXY1exIMDbMAjJC2ckr4wMkO3zyKUd9Rh7XnqSTNgmazFoJ9Wv9
o3xcF3cO6gdDtJmY9WY604/xefueYWL/gUZnXYrkZ/vlyxOqAN6xVhYBq98s10pMJzc2MDWLRGmC
+JZ8aWLQa2jO1ThWM45vpBZSLuX87bo9XiwCnG+FbfXMY9SjmciScKqCMp0HxYXiC1QiV1/ythd4
feIBS67HBeyp2QYBvCHxMUezcnMrN/PLWzWEeJyPhjQ9wEV9Ku7Cp0aat3oFbHXc/Irz1W670ikG
SqTgYnpwfozcve6Xuc2nHp6ewa2qyZHLfYWB2NZdvGh7groVMgQKqXDxWXe+KHfXV6uFl5/RyVhG
C66szTd7aIMlu+nXOlwjELPL6VM+Zx1UXIHQqJr/ACU9W5+vRvR4mehWBZiPWAXTGtsF6IcmpSBc
JtvFFZfJVyJ6YMoSWVZA9FNPh0YE//FsHZLtvRihbRjvR+jXyrXiXr8XRJLAVyQgoDqboozBmax5
btY+qNfOM2bFXgcKL8As49r22IPz7AL2hZzKigADbeQmEPVmB8pMUBzOaLHBWiHBWFYWsTniTvCS
qdLWgJsoQQYUr97YQod88SuVAmdRi3CORROhZqPNA1o5Y2tn6Loqn1r74/pXorwJX2wourEfhwjh
vPe6sI0BryydBHJ3TmRLt6CsdxPyplOWwTmUuExSpezglJn8oJ7vqlPbyHJGv4HoIgrjvxMRHMlU
7ZSIBbyIapEXgrRUcDCdfCPUsz3PFH6Tcid8qWHY6hwD2giq29yCtOodJuJ1YuJPFTAJWX2TT79T
JQdfqhaaNcU1R31Kvuggy6W1dNqSo0bVhIa/7ZCThYyaWUNSZtFTtuw7Xbl3fL2hT9ShGQv0xhh2
sOrQmXpOOlTj2CtH9jew0a6OtNiZZhtLCHSb92emy5ceMnBGiUOJez+ilaMXmDMYbLP1owrC1BB4
F7QUagS9A2vzk+FTiyy7l16u/4aLk09nDpyvSCRWL4pKieHmbAFpZbpW4g4Q3mAxRsdM9323U5GJ
C9CRzBrofUiFqwx3vT45ha5CzQhPC6jA9zsVSnGV+Ki1H2lGdWcIL8KP8UbFBC2ijiV6IFvSlJes
7qFwVxBZyUV8zPlBcM6qylJVjMc8OVbKEIIxNKi0XY6ddXdNjjIikFUW5nqcqF5vwUDrt2se9HLi
SZZlw4EeIqjlyEYwyvEzmMA+hHmyBXzL61+L8AAmlznJaSVOVYfx7KKZ7aL9vS0P1xegzIGf25S1
dGstrQdy7dvk5o+6Ix2YQhmerD3qR5/NW+uKICiqcre9B3UsEZUudofOPgJPvavOU6cJDKaDlmPY
39X7E+NWGzDZMVbttNAl8rrb9c0KdeI2EkGYH+QUqz4ZBhkQrAXF4xwU6m1fH2qrtKf697yUbqLM
xEuUCCP8KGeUQVwtqwHfrfoG/IKil7SDXRY3UtFTAF7C01mc4RiiXpeWiBRfDW41X1ycGNINL2Vr
gwsMVOeKA0pDS7tL/Sfyk1K75IJlvRVj3gB+hfi8uPVjvks9IF7/UpJjn1R81j+Sh+w/DMSdGxKX
jFddP2+VgQ0j/7U749OEJMeQE1gVamtc8r20fZrIQOAc6+itTt4KPQmq/tXaiuD6rSSeFhZPLhjp
JbiGJRaWrRQhYu38XgHfnCFBMhcsfPM3HLCdlCCKNJDK1WDrTWeI9UGSTqonypauV7QsnoNQ6/QU
oGUk4+yDSm6Bx5vmFYCYlj7ETJ6vb/26x4Mu+j9TY3UtF8Hq4fHQ53FrpQr6KP6ji2/xDIOt1rfD
UuIlv47iMUpnT46qXS1Yfo4Ceq2Ib1G3EEuyWPLviYclsl2fJfzFBDzrkNb50ZjfCiOQIenRVSMR
0aijYz/ibJHJHNRmAYjjKDZ3CyTcU3oi7vq7DByj/1wCWKKmAY8g62Ya9vf6sYQOjDfeprUDbV7c
7QiSGphRk0a3+rWjirgXgTFfdxzu65+rG0tqFkqFXvtm/tBE4R46i7ZUh/r8PYHaWtVBB335acWb
qyNstPDkpf7Rznd5+ZiB8ei6nV53BZbI+ZuxA2dvP+IkcjFUjGKHEAoZR7jzhrp+1Eq808FOpWoF
hoERYgqY/s+MvfBoPPZ+GWIS0Ud0PNRAzWV/ZrP8gCyUz8YmMbDDulsc6B1BTQ+8kCs1ik991dMT
5cxs1zGrDI11yBklB4Y93O5eeFTAafs4aHaHCi2jT8GcjTBTJ0vcylOJ82zloUya1pLKHMhDiG65
hcsEjKyHMmjdNuz2seAiK8gtnzJk4qKenkVn62591eIRgJOt1t9D8gzw2nXbJGqz1im8nC2ggza2
XGQswN457UON4t4n01QdbmkZN2oznNeJZ71rZL0D0Ho5pCATUz+IzbBiyBXfebKfs82Ig5FWTY3O
dOcC7Pr/XomDV6OvmbuxT76JCSd3mmM9WzBu1Kiv2dXeCqcIMWMBgpga+Wj1W/AyoMiBl3KKx/4+
xygNuThx208J89niPca7zEZCO1W6NwPDb1+isDtotyxxYryzgivvIC5LNXGpm8D5mHweym7Q0ekE
Z/hkg+U9mHbZm5rZPRgMqz0YY6ASR46TXE9Sgdf/pz/vorLMIbKIifg5dfP019b81GXJltLfY9YQ
3oz4qKfX4Nm5CkK6FiL61KcrwRqNbOiy9Kl+JuXN+InYVZshIR1jyr/8PdTAbmh+76Re8tTtjO9Q
Z3nFWI6L7gzxAYlnnMXPyE4NsBO5hO0NbvwITfU9aEz2bbDdMPlMPZTvl9/Fo/JjCIpflkuNI1Hf
kctuVpA1aFECmy0McKQ/6RjCjFUQwgt3Ut8QcffiYMdZEsAP0irSnCoDSmOn8l8flEH1Bq2btXI0
4A3CNiy84raDiEpFRQviZvJztE2yNKAvA+wAzFAOI/4RYtu6q55WyZ/AOaTgfmKMZlV26J0SLpAl
vVdcoMwlPnK0NUJSAyfDUgDlpgCeGv6I8Ryh4nmgqFPII+ZyGwHyYhZYIv7icJnCKEgwPVMHwl3u
lGG2SyUwflBNoss2pEqQx1FNVeY/K8o9mSFB6vCoy3Vt6wwUG1c7xRqec8x75fEQ/qcz/VqQfe4z
h9CKUGBgJJWn7o38CniHy2oeYNr70QUUCvFykPxajPuAa5+PmY6RoOOQr04n7TKMfF3fD7UC982i
tmnHvMMK6fxSRBgApMSf/qVY+7UHLkbI2laIG6tG9x6ELC3nr2md7ffqDo70C4JQ1E0ntsRPOzfN
bEmSCKbJyY93vT1iUM6xHKYnoDnlkyDYIzndfTkO/r1Hfu65BrNdOiQ4RaA4nA2yhKpQ7ceIQoVS
O2P3/cz2ZkUD6lvEMhIe01rsYKySMAeNWoJlVedLLCNoE+QiPSby6yz8ajCmkIDKCwLOFhuaAMGB
oVaBYfly9pwnoSE89JgNjNUw77KfpQF2/fxeUB9mLb+Jx35niKJnxWi0iABaFqvbT2jbgjh9gjZl
HtsKitlAedglKGwaCZD9CLXjWQm20fisReGXMTdusfzON/lNHfOdqQNiLyxuqda7WUFeM4Hbuhww
7Z3tsnFKbCtJ7iI8N5R2OGrQksg20Sfuy2Wf+vWp2QGeH5A8xnLaL9H92gJpKNW7Qfs1Q/wkLZU3
ycju6lmyYyO+rat831Z7GTfWmFfbTCVPE96lzXxV9PmxL55SMz8sS7ID/qLtoXlSzG6e9Uct0m4G
bbdU/pqWLtj2n7Wmu52hL2PmOxDWYLQuOawQIS5H+Dih2BuS/r0WxsyLgaV19Di7leeWCGKUfbO/
n23aFEHCuZWokk3mbkyb5yJT7mr5hTha/CP/G62+TpbzrOqoDApIEoC3MYMOr/B4awnrPqXg15bg
/OkA39DWAlwDRoQfNV/1qnu83SKk5qtv7cUbcyfuxEN0lxBVxn95WX3tjXOzNWrFsSBEMfBq86v5
mnpMVNAKgJJn/X6qAXhBURBC1crXcpzPLUGoWE4WatSCFNttnu3xX4FRV85kVPaUomFstWHUvW/W
/H79I7J/+coJ86PeszQq4HREHc6Qfna61thpBmFMUIesyW7TrJ2Zqgcj1Ql0wb+kz39vmJ/9toR+
yHMdGx7YY28K20BwikN+qx4np3vVQTmhABljU/nz5dzua1nOIWM+bhyWDo/YdpNd0zgKw+jM0HDc
Pq+f6r80nb4W4txyNyZFXbXw/NoTg97gaXkLBpMEijnqveFsHzniG4gkff0jvYfY1YdKVLDJA+bc
no6mbrVGOGBwR4ftqeLSB+ziaEEcjBjxqiHsQg4jUOfL+Z3OMCuIq2DbrISsOoU/gGNKddNAfp59
4eHEkS97YH9oqCoWu5DX7Jh3RpFZLVWElXMZc3R65xp9u+/LB2Mq7KaFDVcUPuFiYFGRxRqKblmK
zN3ZpBCnYuh6oJ2kZ33M7XrtbYhnIakdh6ORPxtN6m8g/1ni1NehsWW24Cm9bmYXg//XT+AzpxmA
BXGdRIwMSWEzTZ6+6v6frcChXKVcl5ptU9EJGT6QIzkYN6F8/MVYdbYJ7k6uibGoZg9c6yAJ/mjE
jsVqkJUOpgLzWJogCtt+NLPugrRvF4+xK5SprYuJ1ywPWUI5COpEuXubQ5Qr6nsJzcK5cgykLrXY
Eb6PWoK7mWpSy2IzwlLnEmq1r0JJ+J7LV//sQLlLuLZ9qXUVFmD5tJzbcDzF0/JmxHbjza7oprID
KggRZJxUT/Di9T9bmbuEZZzi+coy+dmcgPJNfm/mcdJus7b+T+j5s5W4xAAUaMMiCPhO0HS1rVj1
ssIK/8z0uRSgLEpjLXMc4zAfhOXn3BEThRc91tkWOP/RlnjFxQnARpOMseem9oak8cbyfUoTXIHW
S1tKH5awPD7WG9MmLIuCpEbrar8og3nq3T86Mz6sz02WNx2e3EdDzXbCXO4hD+hdX+IylOnr3Hju
Fmm1AD8TGXwv3G7qh8i1TojW5YWueV9+C5+txbkDtU42wGEMEEZ9yvsurPz0RX6OQzbRV/rZS7v7
w71xvqGQCx08lE18tDAviDkJExKmdh6KqAabjwLhiC7Xf852xzmKeJOjRLPkv4aEF93rvzPeSyXQ
9t3dctffK629HkhGZCJuqpyTECsDzDtQJDua0bGJPsV0dcwm8jbIBtuJiu3Koy9IotPXyVO/hr1A
cfQRAUflfEcXSXrdGNh2tkh2P6n7Lcf4Uko5Q+q2cf6jajarh9Z9fpTlyR6yx2lWidvGfuj/5Dxn
34/zIBFUiqxIgQcZxmZXawlGNY5bNtitMbh9/XbdNont8AwudTIUdTzgtTdbkB+Q9pH2cn0B4rPw
3C1pbMztpiF4FEl30wHobwmesvZ/ljLxzC2LMuYGRvWwSpd4mJ+QDcrAqX1wPsOQDRmM9UiZ9OZu
izXIlj7HIJu7flhEpD2Vhc4e+Ji/WZUkgqPV1kMS/5rU4rXR1H3SEh+FMDGetEVKRUVUoTWLaYgn
VR0PZY28bMOgai28rj1BnECdHOcZlrwUgNrEpnSwOi5a+Wj26IJFv64f3eWiwte14SfvIP7YIlHG
MlnYyPaCx5ly6I4FysKGh9wSg1Ko8bvTr+KFKn5ffuefLc35BGUcdDFLTx53CBlHJ+tOYYzGpVrP
py7FFd/Ac7ZYyRghHUOCVISSrzp9MOzQIHKiB9FTDit7jFb3yX33wUZ5QNq+334BDJM8KO/WO1ng
JYyIn8qTrU2e4QtZnBnCBGTi3+sX/SiHG+goJG8Isr1wtN6TF/Xx+pcm7IknWJHmQZ5VATcRr4eu
yR1But3+9BnIk6n0hZ4umY5FmECbjoNmmMr0hj3u5wMliHHqAF35rPx0kiVnct9kSEqzEKXY2QPp
j+KPAYjhhyfwnjmTo37Tn+oboACP6v3mQA7Un9/qD/kOItM7yp6pD8ulK8nUSqzSCCbw0Rmglvze
zOmdbDyaIiWTSGViPKdKrA9CEkunY65CNlsEzuxdGbC+9XhfBTJhOkRyzvOn6IM1GUrZFwBytWFS
fDap5ZtjGCkvg6z5Sr8QYYnw5zo76TN/vvbKUvYpvquIGrLsG0nlWdt3oafK4dTjkGdKGYR6tTCz
yepCi1u8L09s9pc5AcVp9pPHMDiV075dv4hE7sCTp1TGVmxLBAKprPw+9MkeD2uiMU5YIj+upOVj
vaHEiluoo2yJchsIfiD5vkeV0RummngaUpkzP7eUJICNiCusEfz6+9JDk4Rhb8R7KVjd2MFIbOzX
HqXhdRkt+hU9DK5SIqeiidiF6iUA+o7s9ODCB853sN9mtz/mbhFQTIeXv5sBmIECjVSDl4XQS0E0
GhAWHQvtZikS16g077pl/Esw/lqCi/l1IgppbEnxcflm7g0R4KzlYLo9wOjCXgT5/hJ0j7Xb3VIB
ktoad+HGjU0rJnN+jPJwTbMAXIvEY45agYv1zbRtdZmzCKxtjqjYsTa4xOFd9lJfh8c9AHKggos0
xvfJbiDTqfnmvjkq6OCDbukzumndarWTO9PXmVYghSW6DEVR/16cxw0OSm8W/TbBk3Q2CP0emFov
5GQlRk6L38BUocpQCNQP8abZJx45ZMNKj/8bCr/W50qTaxSlUb3ECbIKHXdw2TWe6AOYCt5oKs79
S83hay3u5imLLg3NUMWnDGZ8SPzcsW6T3fSLnvy83Do4O1fu/TA05aAWMh5aajC/xqBMfSxUJz6s
L8k9ZnKORlA86qWzbd4UAGIUGiHQKP/t7fq1X2bb5+FI0VpTmXE7hEpxLf1J7TqbsN3LEe9rCZa8
nS+R1zqwIFXKqpSP64/6oXtm/DdM3BI0NIfNi2fkLlSnjbiUp/B4tmpbxOZS9zBaKX0UhherIvKG
f4kMX9vi/Eq+mUknqqhuMPSE+iP7HFXbGDC5zrSmFE+Yd0w5l9T2uJzqfi3LOZutbKelGEc8nWa3
lLtDvCpOlstElkKdHudvhCgac7WokmME3dMk/6YmE2EWxD54qGAeVdBREtj3gQyapN2n6M5n1KOW
2AaPEdSMqAAwo4d1G0GKlm4hiNRBEc6JhweqLcYZuhVhzdp6KHwNN2W/vhWm+bxVguFXU/V9a9qX
elxvF2lN3XpyzSlZDq2IscDVMvAYRWYvQ6uz1w9m2+xy+WbovEW5XdN3RUl8tY/utQj6hf2PVo/9
MtrsSq+CdRUWW4lQ6k8kq3W6uv/sav0uE42nrZVXZ6xNTx3UzW6XNLZHuRudZH64frOp0+X817bk
dd1lMMUGgg1yuXnZLPwXeMOXizwR35zdYqlrBgO6cZAtaJlWVZnebMP3P9sF556kHhihVYIhQvrM
BqGrV04zkbOy23IlgPFAw3GLUEXppvi4ya0vdLmDV6S9Fui5d5PTbD9rs3aXpCBWpT4P56BAxiLl
ogHXbhouknJ7HBLC+P/lrfa3M+KlOwwTo75qLsQnvP1sus1JqbkMV7e7s/5/EGTUbeP8klQNJeBc
BRSHzDsLsCQLyao9RKW7DOA/T5adBd1mxVAHu9PiQJ9fr9sK4bT4NuyyrrPaGLD4VkCHu/1liGvQ
qkS7iDpVHrM2jZJQRG2fIPuX/O7ncJ+4kz0BG6pOdrGPfSrpoXbF5TyN2XXTYA7AyEEXWX40W/VB
Xs2X60f3LxWxv22Fl+QYagXcna3I4qUCfE8byD+jJ4b/MKmyP2H4Cvv7mdNI0fxSRQSwYzHsKqML
FokChVMrcD4D/cIIAG2k45P+qiL4Aljj/+Fxcc+lVJnrvM82ROCi8aFIYy/yQ1l9WADWSeZ3lJo1
IO1WCnRK5GoK5zPKWeilThzhqWIXOmx7Kcu8DDWQzVKInhS1EpfHCLOZbH2GevNg3QtmF2jbRzwP
jgE+6OsnST1feGmNVt3g/TpzvEchXQJWT/i55BPg3cAHgc5rdNcNOqwWVMQa1bJnSfYtvQsjcwW3
7CbYejK/r8L3tqn9RUw9OSnx2llmux5fr//Oy0i0r1jHN21npSiXVsPZs2svaJC9L4PBHt0URDRQ
F/PIyRTi3vM9XFFLI1Sjxr8A00O4uAKE0WOvAtWn5BS7GrLoFNsNcXH4lu5QT+nUN4hJYpTsIjO1
pWF1iXOktsWlJaBBE+VSBjkRGwIDFrX0KtMG1QGIoEFCCTwhA/avWlCKREpLbY79/czvTMY2DkYD
r5DnqbcOHmh9iL1dujSypemGKEumofH57CoZGBtoLExiA7+X1+mhzRKwvK3vpfTjP5zi+VJcULBq
YzNKEaN0TN5MMG3xxXrLfMZxu7oFiJA+1YNAKqBfOsHzRblPt9ZqokADFUQRyvCp1v0PUm3sUip2
vgL3jeoiW2cFPDmo57V30qHbrawvc0vWLNjx8Cnf+TpchDDTXtViHesw1VzVyT0TIluL02PEOvZJ
cgA2V3VtNWY3Z5bXWHpvTlGTHtPhpl63t3YwnuI+c2NVPEhqfDtsqpdq6FlM/nUzuXTXzrfJxYu0
XLqlUVvkmPUIYeAFQ7qLrRcj8dK4SBV3vg4XLQx1nGJhyRhVXPxo3Deh6hgfKAQ9xXsBOAZlP4bJ
AWzvMRi6qK7WxTrN+eJc0tnqUotsImd+0ro3akws1miyFXDN1Z38pPkFwJ7RzeiqtQ3B8LCb7ZGk
PLxUADz7DXzmiUpRlcxWh5fsznpSvmnf1lf51TpIh+hm/eyEo/DQ2RiXuhduwOR//RsTl5JPR7Ne
3RRFxyN6aUGGDnYyg0J/E26NV4gr4DeFBgP1R0NJnErG8JfM3nkRxjWub4UwVz4HzUpJSvoVp6j0
+zp+K1t40fz5+hoX4/j5p+JczCxkdYonCEt0JV8BNV7kKqdaVxfELiXxcJH69Xw1ztEYkJxqxArV
NYCk3N7W1yAtvMwEHZht3E37xQOlBHTenwTX9BiSCfpljtg73YLOBQWIOH2oK36Il42b0qyRJVVO
jinKDnZpRneTurmxMoYgmLNbDWN1IEuYIwxigJ1KyDcPatSQ71ZRnaikACRpftaqoRDlt+BcdYr1
+1I+65LsRYwEZCqEuzGujto4vkCn0clNH3yVYTQd0u4+a8ZvSmWu1GOMebBrW+I8XD9DgLVvYf1q
sHrtvvkJn8OeuXI4f2K0zAG17UMnQ2HQpiqYF7tA55+Wd3q6+X/VJcS98Cm5fZDc5wE4ylxofL0z
Sk5yTpDaLOfpUjyczMHA/chBgJjuJtkbl+flI94zFPvioUoxugDs14/xU/tx/doQV5PPfvNE6UEb
jKVn7d0QR18ZeoCP8sfrq1ys2p6dKZ/zarPQVVKJ69K5kwtffqJfcKs367YP5Z1sd2gqUAHkIifS
+aLyP8Oz1giDia4vc94QKQpkr3Xi7xKoJTDzOfvlhHRbtvMn66gdlZDY8KWKyfnaXEql6EO16Okp
4UkfG9C/j/7wymhx6eSecOO8Pl0ZF4okpP+HtC/bkRtXtv0iAZpIia+acqqqrME1+UWo8iCJouaB
kr7+rPQ5dzutzp3EdfdDowE3HEmKEQxGrFirggJDj7H+JY0mp9iZy7LVherGuFgjOV/WKuylzJS5
7v5ffqV5qT/kmItuAqsFpgcR7hMDb9d3UnVAVzmWNsYETCXIAuwu8+1+9lrops5WeN2K6vZYYxYL
jXGux1jY9Kb7p8Sxes43Gk7n+EPd7rq8JoaZSwPcvq678nc0g1lfnHQJagboeHqTmjgVqiN4OX/4
j5E1rzCtrWUYWsx3zxUkdkXYtVWg2LTLceu3iZMTnOW/uFRymSUg5W+DOSQA5whcu27w7UQ2omOa
tcBp/0v2QZP9Nrvy67TTBjpr2L7/venn5/pIgAiArsMQQAnxCz2Yh/Qhvvubpt253bVP27Uusxo0
C1YSdpUZ4DeodvTyi+L30lZJTGPrY9tkmIDs57siX+5m27nR49objdkTZY9mwhSYsQO6b6bABv6X
EP3b9Mq1TZvzdqQZkrRc25UV5uTm0Xx2h+xmwhilZhU+G+hXYnPfylM/HnZzPUZVonu0i3eZCqmt
Olortwd2n6ROA+htldxymvtm7YTuAoJgHRMWKd9eP8kqX1llGxByEkQbOVoqJhjAltqbuR1dN6Hw
ebbKKuzaJJYUCe54Ue87+weV8db8mxLs+QldBZamN7ucLjGoVjSxHRwMB+uLor1xfR3/YFTjOm21
udBAvbkcTVGDWtvxTGf5cn23rn/+f1ClUXPpu15vTuzdJkRqH7U4kg7zKLqVRaIoiV6EyPzetX9Q
paWG2XZdcUJeo/Y4RyewQ7ERr4mGFkfY3HzcidDXtzTxusS7vszr5+4fDGpLNRG9MLDMvpNeTHjY
We1f3Z//z63/wZjmYMAiJwuCVlV9t9p2a3RxUCZ/I8N7voWr4EGHpM/p6bLpsw+t2lNXkUCqNmoV
DnKIzZRGiYNtZGQrus+WqqTaT3/DPx8cv/dpFQKmsdRcKwUb8iK+LtOdARUD2oh9USsyQ5WdVRwY
Cu0kJow7Mzcnn8VfalP4VQ4eSaEo3qi2bBULqK3Fg6xA8kZIv+/bO17Mm+un9/RTr2zZGqDEhgJs
BgaILCorDgh4by3eh33/urgz2BhAj8m0939ncZVwWCJ3QMmVIqNvvvCSgVOsjsps9BKgEdPaCLPK
UaxREe5+5Y1nKU7J5qTMhpPIkVt7okd1ubc8TrXw+sIUH+tX3n1mxkp4g7sf/pPl7VeiLU99qjgO
/yV1/88B//XsPTPBrdy0GueXtthpdLjbGJAsHEEMdxpVrp87xT2hiqq/8o0zeyR3BzNlPTTOnxbM
SQ6b5paA5AJz6GAAoxiTjlE5qzfsHRfI9c1Uml5FC3Nhble7ExhW0FmFdhIosU8EA1ML04vj56hp
hGagA65Nn6+bVnj3r192tuhucLjdxEgkCtF6AMz6Y1v6ddP6cdG8/CtTayRPyh2MJ50AFJYr3mle
7AfN3k0u29a5+eW6KcXpXPc/hlinmdsO4BdrP8oW6ejcSlP10czr0eQfiB7NKZPmVAT5X/Bt6lfP
BSCOzknAWE2uq0gw1jxfVl1PIx+AP4/FaXa/8+r37msLUMMnkKQQ1fQLy1s+mih7bzeqNrbKFdfw
GuHO2tLU6Pw3YQsdjw5eATph6HhUuzIsnlQvwf/yuP2P6685oSydpYRb2NqTdqIRlGDDO00yONAq
TXNPhfxVXAtr2I0wxGA4E1rMYx5N7dGYnF3dp16KzD1t+2iwFRmO6lOe/vzM50g59lmenwrlXcgt
5ncN4EqOebdMoIVRdVIVzyS2xt5wGZcZO1HtD52xSYuHyihRSGV+wecN/MRvhkNp7SrybGf0QCrI
KmjOfR5zz3TZ63W3/BWyr1zAa4YETCeOQyFxjvrI3k836EuCxi2+IWH2hW/N3mM7ZfNa4aXrhkhS
ERtpOT4u8WYfbXq/+BoH3/AgjcRXpZ+crvMr61u3QOY56zR2alsz494EZ1Ap3Wd+op+Q+XZIQKQ2
PFuA2YnkDpwjijxNEfPWzRGnMbXFOoWjYi6iwg6dUUXYqvCTdVekdt0yXU44vqJLQkayu7L4zhuU
uOW4MfkHqwfFkhSX0xqgo1lLrbUcx8UpKq+ncq9rJToB+aYgbKM4mipbqwcBKMS5tcykuGdE/9IU
W7c/MKfzzLaE7gcNykKLFiybSozLQcqs0gHmzeZblv6IjQw6zlJFOHRKd6+dpdMPPosSWsnSVmvt
4r7hr/pghLpZQ1mlOpogGm7beFeX3xGzoKacQEnC8N1FHp1hOEKlJ9DZg9HvJ0tidLrf6KisXt8s
1VFbBbABTZq0XYbipFQo5zcyVYq7VWXgdBLP1o5XZloOc1Pcp+5HCqT53H35dys4bf6Zgd6I47yJ
8bVFFfsD81qeK4K8Ig9f9ymmjLAF/ArFfdbp9/p4qKbpjnLFMn7d+lcOybpNES+ga1wSvUAOAnWf
x/lWbzzaePXTabQz21e3djCA4MM8iGf7Jnmn20xG9bOqn6da6ykGn+1mRfslpnQu7u34vnDcz9hB
utwmisUqHMJeVTNnMndIt2CF0R96Ud1aXeLbZReKWvh1bkXGwoN5tv9lsWXdrTDLeJj70izu2wZK
4ib4qad82vR2k3oAM+wtZr0vefZ1MJ5te8ssCK8mzj525KawWSCTMiKp8dylqtquas9X8YpadsYX
NhX3+gCSbqJvE631uzn+d66+5mYgtiHsosQxbhvxaRhf+35SPAsUvr5uZOjGbPele3KUavxpaZUn
GZqk/8rd7VU86dvFkInENxxLMDfHqVd1bXjdxC8Nj2uuuAop1CE2hAHxQabZDk3OfHdmoKYVGMRt
hrux0B9FOhzc3NiN85BAm7H5ri36N13Tdg2ltaeZthbgzVLtZyiE+YOLDohjvhUiu9E55hHyBAMQ
lLK9ZVNIk9FyR8QdS8xbArFOb5igjzZS3FePQo94f1/2r2UzeVlW+gk5FmXi6daLkLcscQ6kwyBd
P94N1kNb1GGSFRu3yHeGxKxBMsVvTSo94gJCYxT71o4PncGPU5dvF5Ns7JhvljTz5ThHrT6hAWwk
NcyaX13b+TpXLybF/xx/LevZ6y0RVfExLu5mZ7gZly6oNQOTBiUKsM/Dwj29Php6FeWd4VnF06Cj
j1W929ansMhbuUCKaE7JruyGF6gAbXMyhqmDMZOx8htZRqk23M6Fvq8GFV790pHEG8M2bMOwdVB5
/RnPpphKspx0lWneHVjnk9FVFBsuee+5hdMvOIuYsTBdM3fQEbIm17fZS2maoPj5i4mFcyOrEBGX
PeuIASMN0Aj6O1UJFKi2aZWhjFU75LIEW3DhBLEOWRKktted6mJH/HwJ/8g0wJbaNv9HSMzfuwfQ
qnW304ElnoPHZ/tIt+3X4il9YO+qS+0inOvc9ipoCDZm4IIBZo3vSFQ/ZV730N3WdWBAmpNjuBd3
3B4SRROkxD0xQe8+O3adEhRwKS89/xWrsCJMPiQNdLHuDSA70ubraG4MIR/6TgFguXoiDV0/NfrO
TmTVVQ5xdDwfdIhYSrEZlrtJMkWQvDg2+Z/VwMqqHjrTfJ5YgsIMZmf6BuwT2MJ46Dwrv12aO9Kl
j3E7BC2IYMdq2l0/TKoVrrIUyeWoOzoqKIMb+zanN23HfMrT4LqZiznZ+RpX0UMvx8mVEwbq7c0E
pJW+ZyI6aQmIwHG8HEzTIO8O46jaVUEPmft7a2NH+laJLL30Fj3/GasQs7QWt5r6F8dG8ThstDC/
aXZg3AW4TFVjuJSZnZtaBZqmS0wg5rBifQ8Zjy3dSQjKir2qTnOxlHFuZxVwKAE3ad+hItyEYgd6
tOAkPpweB9Qqjs7DaRfTZ2Ut6qoD4siuQtA0Tk3fuMgdTvObWeHl+xYS2Tv3aILxCxhdwJtPGCsV
cTg5/b3rfOJ8savwY9sz683MQV6U50G/pCGqpU0Rf5raeGPWaeQ0btiWY1hbxaag3ZbP6AK2Ihxm
GXZ5JPTvSfnVgjaUkFZoW3o4ovWd6bsa8u62LIO60Y+LsQSDfUdGidrvY+y4XmEZUAV/yG0tJGW8
14xmN4nbfH6sS4Gc5SjIPYhbArpMX4SgfmsTf+6X3l8666WEuBJEA51wpMNTM003NEufJ3fYtymH
fgzmlE1k7LXuCTFH153uYmXpfLdWYbKRtJ7AzFHcu7ck6IN6dxKyqENzd2JVJSjbq/Lvq5cfSE1W
8TLJmSukjteIGNh+xJRZzxQVgIsWDNMluu46zFqT1YiuFnZCcNrj4kcpN6muItq8eMLODKwDYjyM
SB0RIRr9QWvfB8luZG9A5v1bag6KhEdlaxUUrbFz4qFCiChYt4d+mQeSgkfiFnuZ21FXLorzoNq7
VfDTkzTJoG2CSOEOoRZveqLqJV4O82e7twp6lC1oWNaoz5Cn7EP/ieZetvgQF4VODPPNJ0A/8M7I
Na+4YR8Q2H7pNyB18inQilKRJf0qK/4jVBCd2sTFlYqM9c+7e9KWHhjQrr/TnerQWHoQ20iRUZYy
Ggi62v2TXootWlv7wkQu41Y+ERb3ynSadl2q50HFhjeb5I9WC8arRvrQKxsDPtWQ8tUn208hi1ob
o9eJyvKICUL3ao6a0u4OnPdHjTn0kEz1N01T5STuhSvbdkzXshhlxNTpao+1JktpggGs40g/l6yD
8qiTe5rzzdDtW2kOmJvXAWfObuJCv9HnhwVamZQaP3W060zjS8zx6mnGD0g8/piSOPZco40W6HUF
bI7xMropCpAZ6M205VMW9H31rnXyZ0/K09BtvRXj4nHrraP24C3NwQIJgSB+mji231DtdlkAV0lH
e2fH1sfsjNEixvc2l++GbF8smQaa+Bjz2gdt6CEVTiT5q8MLT3TFp7MgWaRmF5Qp8GZxZu31Chqk
qfUCfh+w04zU12hzt5RDsIBwBZjnam8jdKfUbHzA/p5iibmexRrTEG/KFyse4bVFX3ug7R73edGz
7diBuIwwurPTVEAijKfRkhphjgVL2ZAQXel3kZfbfPqbxMN28L0cw3IN03ZXYcXNuQZwBZPHMsP3
wBJdr+RN4IzFcQDXVyrGUKO6x8d6HyfdD93oFTWL0824cgfbcSxc1RYhAHeu3KGIuZStjnpokce3
KZ08zUaLTHy07ccSu08DeCSu3z4XUoRzg2smxLEneNPGtjy2xkuDY0jfGELB/3+C/oeRVeqsdfYg
kwlG5gKPH+J4Rv2d8VyxlEuttz/MrL5el8qMZiORx1+K16gmcszeeZhKgk5yFXXVTkUFddHHf38t
sgrVizEWzVzAYGXsU1575fgs8Ji8/oUuZKh/rGoVSFomUbEW2Lw+LW91bZRRA71rnT5L7dPO0sMy
ZGlk2Cr22wu33h9mTwfn7FGVliOJZTfLo7CNoKh1VOb3AKFEFvl02lKxxgt3nu0gVhrEdChhZHXF
2l1j2sxo5XFMRWjSH1KoatqX+sB/mFh9qwQKkLyhI0yU6SE33yo5+GLqTlhgjUA42tnGYvEsw/SH
hZjQLViCRlVou7inZ8tcfcqxTd3FXXp5RH7kyxkY2nYOJH3JuROlsaoCcdG1z6ytvqBlUDYsUyeP
gCb7jjv42nTrlnp4uhT+4oieWTqt++ysENtp+1ZM8mhYj6VmHTVJPd1JA6PNPagjxcVybxVOeN3o
RedzUZs0TKLb1hooodUc9Ke8RqikQJEvHVQQZZAUfzEujnPz28wqqFRzmlh6jXNDU39JGeYNf1iW
5XcqrbfLX+u3nZULYK5oakaCPWx7F0rl46bBAyTp/WnMFXfMZWf7bWnlCVXiGlrRN+i5NQ9D/NV2
Hq5/mIt32NmOrU55Y3a2FDZ2zIAWJtcfTSPK3oY2nMeHflZx7Ki2bXXIBbo3op9OYcrVopS1AaXA
W5UAxNVlcH1dl733976tTnmq92M9CezbTMpAMh7wMvXa4VtXJz7XmMKa6nifdvnMp0SiAwY+Snk0
y35rAHtH4bodaTfXF6Uys0o4zMVss6wp5bHJXpPCQWpjAWSueEH9aoT8I635fSTWSAY3kbJ23AKB
j9t+3fMvbWr5C9f9Oc993md7jZgfyVxmwWy0uzpHEb9uIQhmOeRba8WFZzHtLqYtnmDV1nKoE+Qz
L/2hTEEDlOobu2BfrdrYC6H7GLTsvIWzuxp4G6cpoCsshrsur56cyn2o6K4soFXQLc+5uElj/hPS
zW951XhjmvwsGJo4Y/XYIePW5+Q7ACbxPEW1a21iLQuvb73CD9eICygMjeBYwaVnj1XoDujuIEX+
dyZWwYuVpQbZOhyivn4nk71hrooYUOF/a2CFmEo+6VN1isIydKDGFRu6Z7LncVgUNQXFSV0jKkpw
OUy6hrV048dQjts06zzNIoqr7FKZ12aWbTM8ANAitE8/48zv5ja2p6HAV7G0fFPWZLcIdJbaMjCN
A5nMoEjHGx7PQdxSnGTVHN2lM3FufRXORkZrioElCb6QzyWBfMLP6wfiF8f12hPPDayC2EwX1jdL
ZR0HI38VVSYBsLUjkt9DJHlXN0VgYrDWMctIpumxF3GYiPoJE29AaozVIanLT80Akx9NNppRhzWx
bpmO+qx5NOp0lzN+M+MGdvq3Mi49mlRbh4KyMWMeaA+2TjpuXfOxA7uCm96Iyd6RUexoAjyTJW8t
CNu0Zh1mljgKx9xZvPRsaK/FdAshZ7/U4CCiam8mO9s6EHCZl2jI2Eub5uFYmYlHZv4XIfh8r9Yh
eG7ryhbIMKSBt25Sh3x5LzD0e/2TqD75KgJnsTOlyYJPnuUYWLY7r+9U6fUl1zlbyPqRpwvWLwPH
jZyScieMIWzply7/m6fkuZXVK48LImbCkW8uzsdsgYW0GyK3fi95ogicl2LOuaFVVBvcEqJ2Db4L
cubIaNCDDQwZgrlKYedSZfY8FqyfJW1ixAPqRPLIb8rdwHzIpIIZx+fAcEMy8M7cDmAJHZUikpcS
KKAtsEQ0cE3y6ylzFoIsjSddO+fWUcy9n0jHo8QG0JFvet5vefuRYYzh+hm8+Do6N3k6pGcm52Vy
TW4n1rEk3HPymgYV/z7qP63yYU74Jmdb4B8L0Dhv6GwFM1gwtDlR/IhLLEbY7t/rXoXeouh5XIIe
5Tjv25OgMwDlny73NAMk5E1gvoHa3U9D9i4mj4fzVn6qBuEu+8nvH7CKvlk+shqgBesIVAE1B4w5
YMK/7RXrvGgFtSXb1E3doWvcusUJjwGwMo9pMwMNcFuAJ0Bn0fUvetFHzoysYtfMwQ82zdQ8mugY
WnjJ8uShGK2gt7PddUuq5azil1llFKF8No/cwYQ3RVKlQ8lVORxyqZ9us98rWmPwzaHhcoCNo/TH
IN/KydfdECET9EBO/KunzTbyO3ra+mdK7+dXVddEsc71ezO3MjGPHVxEVi9dAzXR6sgGpVL0KXb9
434+W+Uqti2OMYOjC9+NeLof/zS24/YkH2v481MeqSixVUuy/vR6NG5SaRWGeYybT0ewIAV5WN9b
iifGJZr2P77cKriUS+PaE8EJIccRoHjNKyPrdTzISNwRaCacJCPcR1UmdYmM7w+rp8WfhTSDtUWb
zYgmhIsAwjybrBKRiygKtNkDyV47Qzt2ckL30FBkqpcD2dlHXMWRyuwr0qM7cLSesscJeHG6qR7L
J1DoREPQ7UoAQBZ/hq6BG/2VQP0f615leC4pa/Qk8FGdqfXq5dUBxEVa+a7oGl+UqkbcxezlbKmr
OAPwqQPhWXxbyQCGig2fp1IxLa0ysQowaVo1tpVY5rGBXotk+7ZUUQFfaoid79n6fWriBaYJU0MM
mw5ak+4wdBtZs4NBuyTS823bPul17tn6W6xVIY8hs8LwByTSBEa6HAaWfg1MHgBG4CmbOhJ4ta9y
OHKeK6L6xczg926vn4xtbnYyRi3sWC9pUA69P86lJ/VDgqHGmh949fGvYvsamL9Ywi2c2sTW2zVw
UtTrjNiTjYo/W3FZrR+R7uJkPDMm8zhaGbou5mYBilBQHpj0L2pTZ5fI+hFpzoUlR20xj30xbbWp
8VxHD82yvK+0PtBGAhZIO7y+h6rFreKQtJNZVtI2jyzez+MQJuPoTcYxdVRPcVWcXVMTpbrISVNi
cfYm2brgHDokG4g4vJU/9Qi0L/7w6frtm66qM5/878qVZa0Cjs2Hxl0qhmhn5TeWtmyGmuBiHj00
zQ+1ARVepkVl4QbX91URFqxV5GGJy2U+IsgSR+5T8qUWmuLiUn25VeCRhGRd1hG8bZfGTxsekRkK
5BXkWJUTMKc9urKHa8h9XVV1Izk8IKNpDHY5vqfpHGpFJz0gDsK8V0jqKjZvDb5PC2lOaInD41Ie
aOxAXBVt3iU+O5sRgzoOYzZhvxrkZ/fvHGd12Q8Nvk9eblju7pr5OR9+5q3zk/T5wWydUMSF37Uo
uS3ktdO2o7GlufDinj0PtsU8qIf4orW2g6aCl14CSP7x406f/uzH5aATBK1yYR7L9FmzxLfFeiaT
Ecwmbujkp5U998sb1TBzUGqbGASqbWNFpkG2HL0GZtePWrKPs0M9fs4t8QZdpYh20aXO9m7lUrpW
aD1NRhNq9rkImvoHaMjDuXX9yUk7H8SLnsOTHZtVvcaLCeGZ3ZVPLdzBP2mH+yUpA5Y9NK3uLb2i
G3w5Tp1ZWfmVzeWUAjd0yuR1/zSSmTw4j2N7AJK8CybI9uQBuR+z+65QlFoudojPzuSap2fRAI/O
WoSqzjYDc3qfB9QN2LKLp8F3gSHKkgdNdp4jHT9p0nfAKRS5zOWs9Pfa2apI0mdGNvMkM48txaN2
9gzn22h/mKCNS7p9X9UHY/pKNSu6HiuVZlfPCnNB966CmN8x1r8YJN2g1xqUxApilh4l/2oM/KYz
gbcj2va6ZfPXc/Yfoe1sxatHRmZoaU9BI3TEMxG7PGe1x3rMaMZDD2q5YqygjgcCiEnDv8r5vqUt
8D5FeRgrdhfPGmrW9hRmUgcAFXC+KYGLakV6iEf+XdeWyecddEy1OvZii4rNlGhPGi/enfFVuh34
x3rR+y3l2YboeCyahRtBmi/SYufRIOXRri1wMjeQJ0izz6GWAN2Uogjy3P1R0+WOZEL4aD+afk0z
CSYg7Waypmduz4/5hCEAZ2q4j2uiCZYc2r1VXYNbH/07NytHT5OYwjVOZZOl139k7UwQzcxHYVaf
rdtBrt0Snk2HG3DCSa89gV7anj2UqbEDRjIgBcQRDJgD11in+yn9mXf9ZgCrM2cfJXNQnx7DQntL
2sVPgdlwlidg0b7XS/GwaNRj6VJ6bUO2w/CNNUnrTd0U6f03nrO7eQQNxmA/xa0DLJsVVXTaMQ2Q
zEw8cXwZTuoEY2UofkgHauvTzMHGwEOZHwx+l7ZZhfmFMQ9jYd00Y31rG2Xg2u1ujo2tyCEP6jZA
B+eLN2Hiox0AwLK517Tpfc9HrxQgRe4M6s1V+7ZUXyaB+ciMJIkHnWcAQ8h9Kk7f3pJhko7PswAH
kjGRN2ZkuCbK6r2PR/T3Kteng+sPTQYuSInwXPnJrAUN07Gnbh64Im3AoeSihJxyPxEAiILtj36v
OMir+gfMdGxo/qGl1rsomi/TSe4cMDSPMhRKbNsjk7hLGrKzc+CndPqYFdoWMjaeybXQbcxI0ump
mV/ckQV15byAdPuex9WOtUlkTTUeuKYZaLkRjkDU2IUngR0iQwHO1KMxf8Ob25PdO20Tv0nIyyxK
zwDJvtZ+rzV7b+E/JZ4eXDTHZV5A/w/qElsPWoZMSpe1l9RvAARR/c4RCw6U8GNxdEX2PBXGpqb4
u+b4UXbjxu3SoNDkTpRZOJrk53W/vnBTANyJrrsDqmmD/GqjnF2g1tIijgJIeCyWFqC6lyF2PKd+
vm7kEmr6DyursFXWksVjCbQvXl07fp8cin1zi5JgDU5jIMICVqEgqJq7Vi1tFbBaOfdJpZPlWNpx
iKEmb5HEp+O362tTWTllaGcbqBu81a0eVnojQPKH+tytM8nwupELad4f+3f6EWdGwKZrzAVkyY6L
dUOJ5aPt5V+3cCFH/sPCKpFKCtQ3OYMFBAPHRf8YaqeVe+vEk+LuVu3XKiVq2xTM43i6HUHgj3Ex
SNRlTmgBCXV9ParkhK2+CyTiAAa1UIDLR3BSOZmPTpYPDLqXyv3Au/uysfcsEXg4Mm9g93Wb7rNk
8Jql2OYCGPFZReirTFpWH5EMlGilXqE4sTs9j8Fv2Xv8hW16HxzlT0qljBP6+9p9vfqiRUNM1unF
iHpuQsJKZtzva+KT1H4EYU5Q2D+KwbgTCRgtmLy3QaSFEW/IAul+1iOFSBiNSIMRQmH5RiuiGXGb
xQAfzWZoSudlWnJU4KqHyXq10dpDtL/rE1wNrkd4+dDp7wb9ubC9bA59/cUxtIe52BEHbcHKjQrZ
HRJNA72WuYSSDJmv6fXrlMmfLEPTn3f5i6EtgNkCCjBiyltxBC/1g/447Kv0GCxIPc1Zoh9nlKCh
Wei30CmFbIXPwMmgb9lOVcRUedcqUyZTQvTaEPpRt+KItPtYupveyg48V2oXnkLp6rOfr21dXi9L
F4RPWq0f2yC/g57vYYF04YkRl73kkWocRuHM61q6yVNt4QaiRr3ciZqhmbRDwFWEpkuu/MeSVrdH
7NpLIaZWRy19DE7vjNH1kiYCE0LQQyeYOwCZe1XpaQC3X48irrP+cobt4HbETCuxCAWcdzVjQd1x
Grra0G8bDGG6DADsfMcHsrVrY9PIjVaQqMjA5OrKbwWkfKQ9B1WSAY0owzwp7sqYBeWJxKk/JP1n
FZeoYH8OVpSZGN3uB4/JdK/nr+XwJNi7Xh5iQsBZ2T26bh2kU+3nXfpWGRhC7VpvhGN5cpk8KV/c
6kDNJMoncKX03e2ITeeQOrCAl68qBoWSJRjTys+Q9/BmudMyemMkluemwyMyZ46Uy6nfZLH4SG4x
uNtGuT4j7pW+CxwlsxrPTvqAxvHtKdmGbulT5aKNUX+M1jctPmQ99xi5GeMNc25sSTd1UvvzmGzR
8Qg0jNBKdwT6SA9cfJixf6WAsOdyO5ftdtGgdwS9Ej49mWze6Ox1StqIxFVU5vIWzNjgqk19GzfQ
0N8VXL+jOFIAnWXZl7YAFdZSRxmeH2S5cVsjTFBTke7dUALfbn/XGBR/kVTbLUZ8PgkwEYWGLNWo
A22GErHRfomLt7j8vhTAfTWNj1CHBNAbrMIraL+vJ2Nr8X3eaWGZ3+kmOlCkDcqu31bM9itN+ksS
abspc6KZO5tOCOSQS+C4Isj03Mus3pdmWPPsFWnvfTaOOwNlZT4Znka/NkUZuX0W8cq4a5blkMon
u2gQbrun0+jTQERg2YlHjWgGC1wH2nHSswOEnL06w471oDq0swC05E82ycKl/IypuS+W26xD8ihJ
0I04F5rjj+SlTiq/IIdZz3xQBfhFL4PaNQIE67Bkzc3pHix14wum0f2srXcpZ2+Vdj9SZ9fk87bu
3oblWdTFKxLVwTMb8kj57GmVHrIq8ac2f+JN4s+i8U3tyNypAw1fGY1Dvqlx6oNFpCj9OIeFLRFh
D7GxhCx2tzzLPhenipK695s+3bnU2HCD3dTjrHtV1jPPTJoHFt+iBnmrL+yNdP2hR8FxrvpwInVQ
zWVkYI6gc4S3xCm2oomGGjMkRRLfc4ZNTtx7jJIfKlqGE+0w1aP7TZftdEwmEJP7aXZj2bXn2Pda
bfqugTE0A9ec/JDpO0sf2+6JMYGp/AwZQu5b5mOqO8HsiN04YBCjuWWledfOIurnbNN/qR6yFPxM
2SNtfowxzuMMos3/Ye7LdiNHkmx/pVDv7HHuzoupBoZrrFJoyUgpXwiFFu6b053b19/DUHZniqrK
qEG/DNDo7pQU4aQvZuZmx855iI0XvXureeMWKlIg5qnWSk9H4UaPLC+NDyMYxzL00GZ2zWuvh3az
vLdyy87rzgNWxk7K3s86sTahFgy5CtfAhS+pFdeUD0pYOaQMplGxiUYdJZ08Wbo343jFSlxU0RAI
lYBKuePK45hDWaKXHVMugjH6quLcZGOELf/CQhBzZLKtdfqWxPC9El2PQjhGHeNig3z9S5WjO0g8
VCxZ6fJzLwMd2WZOUXV2ZZxiHm2GWgQKLpq1Wbk5eu0TGAtT0rYWST2t63b1DMJGc7KayHYrXROE
HbnZ2ZqVerrSb4bwpshbN4xql6Xa1ohGu0lztOex1E6UJhhi/LC2HClHm2Oren1SuaUKIneeuoZ6
18OICuFB9sgrKt9kSWDG30Tc2rrGnVaONonyBDIAx7R2uNevTKQhofFstzEOYhNujZlTqwGL18i8
Ct2EqJzeddl1q3fAunlyNKzilm0G6Osxu9WqNaluwxj4cgqmgwegRDMz9/IpgZY4mmjb+I7WQBCr
9FvD28Bkt5KuruuutcW4r4TPIPomsucSykxhFrpWpyOxUNg8/xrm466ejlNnfcvqK1Bbo9cmd1kE
CXEDNp621pVKKX6IYCq7Cidmg1jE0YR+zNOVqkgy6JvYCgI7Po9PjFhO1Zn2NN0OUudCoM+v8VgV
exoHyNpDASO3oKhXDg5OJjqVdMC61tUQumLE0rQ3OpvcSmscTTlmEi77rerTsXc4JELSTEA67kbT
uV13T91wbyEZIeOO38MC0PE1Q1XUPDTt6DBe2sKI7XQq/DDU4N9QFK3iOzjMWOfwlEhEjF/mazfv
5Gu51wKmaDZSMzYksndKFW2qCdo9CjgGzckGT9VqiMVBBpuEwNuLdkRWyC2m6oC8ky8osxut8obo
tmWRXRPYOy1d6a3sch3tUaHsjTHyMrMfDHd5kvpEDTrT16FOr1uHIXxMk4daQZaiSxym9Ks6Ud24
GRCWD8daEU6jTz5VwGNbPbZV5RIc3jJJ7DzkgalAwzR9S/ohgPKdWxkGMhMdMllGELNWsqdo2Bsd
GpsmkGEIZV2mFjrGtrnFghEkPxNHswAdnSnUsTT1qiGgukhm98sdHqmOBJAeJa7efAXQDqwMsUux
TRXlVe3eeKOA7/alK9oNVXNvwA2NFt+EBuhs9ZiE8iOS2q5S7ZWqcFgG3l0zHq4AanYnEtuyJHY0
fTGRDOmTF67VnpGh/07hbgHcYC41dkg3FcQ/kPCaKLrQMrvMGqdhh8baa/2pZHem9GXuip/0nQpn
xrKHMEr8kEKrXX/t1bsqL/yu12yh6YFQqq8Geg+joXczK7yGT8XiPsqtuY7aB1bwbcmsVZg8yUnm
SSqYR5CHMvPak8orNOMcZqPS5JpLkRurEC0UdRnQFGc5kVyikddOFRXIKkpog5wSJGUgJOQ26XBt
SM8VWlt44SLC91AP6SUUVPPUN8ZDa8awfQ/AJLtZjZTThNd9TStkKgvN0fJhYxbjRsTdUR6fYkP3
eXIvWZM9xalnloYfqlCXGsJ1FyIQQvCQo4esNDqkmLAxzMJu+Q1rE08LX4rwSUOqsxsh3zXFG+jR
oQOQrCUIaqaMOUM4OGP6wkVsN8BgqQXA0vm4KXI4o7LySWrCVEFImSdeoXVui+JmIpADJP2m5kAW
ZsKNortRxy3uaMh0p46AVSsno/liViCI6CyfA3Ft4pH09rYzrmICyDA/llq3j2D2GGVOZrzFVe8P
k/BIc98mmmuOldOShzHv7IwanhZ/k2bOuLTzJqO7qtGRoWeJU8+c+0DrjNgk0fiWQEt1sBq3ibeD
/Cix6mZqx8wW8mBnTHtguuWN5BDrV1ZrIalpIIA4Nbj6og1kozXsNSqCnrV+hO7xAfyiRBqvNelL
mqVfai7ZWpJvYoo0H7O2ddN6NRWB3Bd+pu7iIt+C8N0nI/EiAkZWUNkWeugkEtLfMYEYHtomAUQX
4Go0NZuUDDtRgGrwiTSZI6NGpqU3cpisk3ZL89HTKNRS4sRrIJg3ins5iQOoXR9kMfhlmgaDZa2b
VAdWPdpGHbJ9aew18EcN/KsxwSvwh9B4qoZqJQyBSgDqfPGwjjCXHJi7zkg3A7LeFGS/uEtgAXQw
3LRuI4GDxgLvBKw0Q2cPN+JVnU+HTjUDpc59dBnZpqWv5RC6XA3AsclrLgdKXweNpAFRj/2iAjOb
xRWw2sW9ZuJEhOOOqW+FAe75icPkXYFheqWV8h2HwK+ih+6YCpunaKGVuyAGPTwQichK9rbUvKrj
/a8vT58qBvPdSTNR3VMU9MV/kmxghc5BSJ8P+3Rt7do3vs481U08yUt2fDts0Fu0m/YsuHQphUDR
4g68GHhZHsLpzROoTw8whZUjUFKIqhcjXnNrWjVmBU4jgXsUcbpUcZkGPWD9TkJ3QG/Sa1zUXd7W
Qa0qKxOEOEbC7mtSO5Jkupztm6GDbS6dQRVAQItXjT6O0FJWDUQxTezUYdCbCIEH3AhwgZPpKq5u
9bbcogroGMqTId9Y0GOE6Kc9DHdSViOyhTOdHvqe2yTNAhRVbQRQXj0ezBConxp1kodMf2IRjINa
bGu4Ca1P3Ig/pVK5DsN8V3O2Ka1XK038TL4pqLkalScuw0hRE3DE3lPVL4yCsqaNnbFOHSWubdFp
qw7V0Dzb1khcm3dJxaEu9TXXKz/HHm/DFTYHQMzJbXe+rz3UBndTpP9DuivSryg4O9X0HOuDLRvM
JlZxS9CpTBXItqDTXLqmdeUaREMBHHscotFa89gx4Zk89+IhDCK0DqO8h/bRUwHSp7i14M18lZId
M95GMXlKNG34iKsKDi1IzqauXIGxdKNoYmum4IEYgCyBW2w1Z4jhm7m5KWQTNBTJFXwexJZwE1Xq
FZdvUgS7gAQhyTg5E1QU6x6Esda0A9A9N6ZrFh0jqGjyMUawDu46fKGi9+geLFfq+CpBiTob1jzV
VgwNqAPDlSeSfa4emvI4dvxLNPVuDmPbWKUrox6WhdFWzxq0h09XKs+Bae5sU96lquYLKUc0knt6
k627KYSFvSKJ4SuocWA0sORjH0QUt8fiSkayUgJ9lq73u7BE3E7GDW/kQEaEBEJyLMt8XyS+RmpX
E5DPIrrDcJWZzGatMgNWIVwl46ZqrpspRWnpaKboEi9qG52KUOi80SRoJUGOIifPY5Q4UDCao0Sn
AIXmkOD+GeFExBqa02mg82NNwnVch5uM6U4hGWDb544C46c0q6IA/i2njpzxfVRB/bO6VdJbll2r
0zoBSzXfKUz/Vg711xZ32GwYHSLQka05rJm+Zs1DiDRCxIhblLtEPMx1jqZp7LJ/jSCkocMHUnEV
DkAQhboXSWgwqjG9EqIBtG50cJ/JgPhvRcEvEibpNTEm3PUbyJ1WIAOD9oc6fRulVY0Gr7CVdjIc
gayOrhFvCoi1gVTJKeAq+iQGWOEg5Jeon9aF9I2TKGj0N1bJTo2SHx2PMepgI30ucXfC+2BXIZ7H
ovNup6H+NWXI6E1P0/htGqG7xWI3pNlOsZiTsi2uhY/T0FyrTEfzveIaKKtNWudYXL+RjMq3JNPL
ZMNPZeb00Tfdqm111ACdknBp0m25uiEGt5M0XaVK4bNE9ibtLsZ1M3+ZuU/zXSNlHiqjtll+MUKg
gmJq8zje1yVA5v3NJHZm+Zjz6iBY53X0Cbcrd6pkX4c4VhOiQQTsaOb0IJjmF+mOkhw3ZmObjX4q
vY3T1dQ85YmxmpInNGjZHLgFjkYdeMEGf8mNozw8gHfQSZHFF6DIvOA+lgnspRVflNhLljZgAS+G
fe+U62GXbYy1tZeC6vpSW9syi7kcaJFfjCYC9a4sHcCkipqkse1QjZaiS21in7D5y2FUeK2fijgo
7oLOC21WeJ8O+rXfWie+U9bVugtWYNa5wBl56Z0W5Q9o20khYe18GQF5u9L5HVc9hcQXoFVzpvzn
bPPynRY1jTHPSM0EH0D6mSFDgCrs5KaZ5qSI51iVuqS7yHm+xNS8D4kaFFWQ6FDOpEU/TaOuDIPE
QTm6b73sCtbSbYIsiP05tshBfDLLv8lv3VWG53AvMSL9RUjzY/BF5cDsTJC2qtmAwedUdO7CLzTf
1JN0q7kA50ElxDFOyGXu5UuAk3l3fJ7pHyMvSghNzJRQVnKy5y7bRavWmVZ4aTDA9S6//Rt86xem
2VgkvgvZqJU41Odpln1ImG5zamf7JEDguhM7XB4gsSet1Rdp1W+rC32mnzL+izVe8g5BIDYTtYyj
0npgkroq3WqPtjHLQzvwsd7UX9IAbEqHS50Bf3FC/z3HxsIQjKVp1D1NyH7wIbTd3UP7zpun2ESM
s0N+yr9EVPJn1QWwM/xrLxsLkzAQkSqVEZF9LRn+YLxEKVLXEVnJyP/+2ppeGmlhD2gUK5rch/0+
VJHoLxU3ovtKf85I5/16oE9lzuXaLUwCaDiVLBmteeP0nuK1wbDKggSltdIbT5cm8NIunV/7J2OQ
DKoWa2E87LWAbtDWFahBvOIX1Qf+3Jr+WKdF0bqohCTQOIyNoT2D6MgrWgmtY/SCMVX+dJEs2VCU
mZfQXHLTs0TETcaRQeqd8Ka8n9bpdfYK0iPXgpZm6wby1+TLXPMad8aWBRBr21mHZosM3AWw15/d
n1Ad1mQTzbMq/uvjrALoaVXjSPs9N19C/TCitvDrTfKps0LWcSFETQ1iNwb5TBRSqZaW8EYbYM3G
N+l5fJN3KmTkIYWHFNSDvlde0BYEe2pBuHhuFrvErPkJ1To/gEX0GdVKMdtLL6IWTaWRpJotjLGZ
a4rlOkFhwe+v5BNiMtWx9oMne7EXPaQ3xgXUrvFpghejL9zIWIFTjejlsK8MeuhTEUyscSFzdCV1
EkoUJbmtwmzVKmsTMGwdzfAg9UW2Th8BW3hMeeyQGV3cJx5HJsbQVM80WhtCI4YGLmqV26r42uNW
IRriGGTOkl2T0bgPK1RFODp1B7pvR9SG2ZU0XEcCdPJ66NdzRshC0gf/K1nMBzGtW0Tyvpq+lhEL
6h4AP3UMlOzJUNPV0J0S3Cp1FJV4grJ5JM2JjddmKtGXX68lirpa2Lt9XK7TSd1MpbFqJcSQzQWC
2U/tZMuFXPhFXQKIQ5KwkADLA/F5HQZYRAh2WNvsJnZBi79rHxCQ4JpPvl4UW/h0YHUcVN2gBqHI
cIDbZnFQIoEskoGDgtT+kd9Hk43a5344IfMDQRRxb761IAjzLzmqz9tnJoHEyUHvkQG05+J8FkYl
yJSp3T4ZgabMdU9vvzOV/tfz8P+i1+rwHlm0//xv/Pu5qkeWRDFf/POf1/VrecfZ6yvfP9X/PX/0
33/6z4//xCe/f7P7xJ8+/AO374SPN+KVjbevrcj5eUw8w/yXf/eXv72ev+V+rF//+P25EiWfvy1K
qvL3779av/zx+wxN/6+fv/77766eCnzMZ6/lc/zbXSV4/MrK357Kl9/+p+RP7Jknz7/t8M92+WWv
Ty3/43fT/Acq/1TTIR1ugdpu9tL96/wbnfxDRopLsRTFMlVDnYVNyorx+I/fJdX8h0lxASQGPiKr
holgop3Hxu806x+mDOtnGZoCkhkgX3//12N/WJkfK/VbKYpDlZS8/eP3hcelIDmgGjgaZUPWZwa+
Zb8Ia0I1S0g7rgDyEUjbTPVXcLaRExdC32pWIp8QzJFT1SnDwRT1cKi1YXIK8D3odlOM5PTTtH5/
vg/P8/FUgCwSsCrDUsF8hmdCQWThlDm6mEylgfR0XKndI62nl0hqp4MZETxOl46HvtKHA5m0bV9E
DdoFRBG7eK0QGlOssYJE6oYDBff2sZAGKbEnsDtciDCVj0cIzwjfo6mqgtZsQybKklKfWmYBVji5
8/uxlE+5HFbgBOVVfixlFiilXu5AuE+A9iipNw3J3pRitKWSwgrAbzAc2AQleFeNmWpbtCKncOjk
e5GUsoLWKj1BbiJRxV3ZsNA3ajncdrkKVfB6QtnZCcf24ut8vCvPrzOTFBJTky0TcYOKzfZzHATM
RFN2jA0+cMGYsVLJUcAZgQrfklwKV0ZMcFsSWHWQ9iProhRZjBbOqFGAz9DS/AjqgvxIykHfgmT1
BmjR9JCOU35MQIumrfQOGXujzLtbJkR4oY3gYwhHoX1DDMhu6WAXRa/AJ3FMLuUDClSVscqpAOjO
MOt71PqtwGx6ciqHBq+j8toK2knXt00WXZJdmWO3Hxer9/FB0Ad3BqZ19LcsfLHeKIwl2mRA+rmn
Li8oBsygbbptyZgfe9nEthRdmR8vnJJ5ST6OK1PFwprpFoq58jlG+Cl0RZ3Y4KTXLWCt2/zYpiDW
RSpP6a/IpFTAN2nwJuOIfGPYtGTbhFp77I1Sqhza1PmRzofpwhPNbmPxRAiJVMRF85OBN/HjJqLo
ok0MINRWBSvA55+mULOo09T6wkjDj1qGgqrFM+xgoGZgSQym7pKh7K4ZlS89y8eAe14U2SImJdjP
Fnb0kgocZFm9qoZauKLC1Lc0HfDe7WzOlKG4uBKf31tR8N5zGKopGhbj43u3VqRbEahQ1ug0zoE8
5PkxnU1QJeFQVOWo34A7RqxUPTeGTdKNWCjZoNYb+h0umc4/eRQEpKaOG4BOdUQUHx+lBJfl+6YY
LERVbWPpW0npYZtgLbPj2W7CQOGHNMbhNIoCRQJtxGJocZTav94Pmvl5FeDXQLmuUQPuD4Wcj08z
RqNaTiGXVrGW6cSRI65tkRXgaIzVht7JuY6zUlnWcJiGToPZYdZAkOithkOW5M1Xteuna42JUbi0
0ZIbDfUKZon8qM2Gs59fUUOjIRK8FG0sXLuBPHLrm22ifuF10ezO3kCuzPMorWq/H04GepIt+mD0
7UDat8qs8re0EdSVa4rs9wgfiCcFgB40bJrdKPRRDgkSygWT6x0XUbElyji6atJJPngi6qvz9gU8
HlusM1P5VEEU7lREGtkoCnQ0UPx8xBogb8uS2yweqXs2FCIej13L6uv3+ddjyydDoaxlib5EcYby
/7sBPW+keYrUPA01W+mAWzK0TLtv9fYg0Ad8c/46Ai31VaOjlec8n4WSwfZkDCtPQwwJoA4mOcSZ
n0D4E2hRqq7i+avLs4ccW4qOgkKMdlnEyMtIsXya8gTzlgwN9ghpKVzvbEWrUIXKoqGW+ClkwvDT
2bGVCT7AOkFOKpbInNcqjTN8XK2N+ClW9SAZADWUgE0gztkQl1VGThZIaAGXmgiuDSJGeSN4d9hy
1eRHnY4Y4+xew0EPmWeCTu5Yz/HG+0M3IGIQbqhQKbalrDioMASTXYy0WbVGKJ+oyvoDCpXZyujJ
ZHMxs3mZqYTmzamQaACEXn6U5jCBcDk/QlOdnAaIEqPYW7bfo4hWI3jCco58SJ7HAAbFON3nw3Ve
9i6D7XHOS3j26+eve99xEBomJxKP2BZ1PMzTRQYgiyKT7HJDK551gMlPeWhgid73ZaygoI5WjTlk
eT+a0+xRSgqgiE06UwrKnhtoadHyJzBDoCRyHndMQoNCcrNFz8r5lUwQ4R2iCGHbeadnVahvs8EA
om9+ovPOOO/3DHwMbsUqPMB7/GLGyFFANWWedyYVlLrj1M9epTCGQze7MGtS8BeC91AYZeGhLfm0
Nc97oY7nzTSblgngQCzyfMjOocHZDXKBooBmUBOgBAno+VQAMQbkaXaHGLg66FMXPZ8jzTFthhil
lyqA0j17PK+5ZMTmCWLRVoOml5CczCqkATg38FBz7EEiLEHKGsmXR/BHZUoxvepjddXHWeqxdmq+
oMJFTufXPT8hnAGwGJIEAuazlZzdjxUyvCmF3ACKfEmLOdFw8yXoXYKrOm//qAcwdjpPSNSXKDZZ
ApnF82rlTYkPK43AWospFpqLU6y9qBMZDrEwQSmP1qf+SpcrzF4foTHIaADelXKuHKQCka4Daa3Q
9Nr5SSr0UQTnQ3teSCstyy+dnKjP5/Dq/DMmEkNbnU9JmVPsjrDvEQLzTsP35yqpKGo+Cq700hwq
auZgXkWKJb0wVW4A60lIJey8s8ZXQkpYz7IuvU6UqOHwCRqjIMID0Gi2FaUwzG8ijbS1VWgZQECl
yiO7nCHEibCC87RUNYNbn08R7jF2P38NmT/bgg4GdhpmB/d59ftsgty1C/1y9otn20yJgDU57xWz
TjH17+ePNQyXjDlU6yF7eMzOMSmA4XhTOFusTa9E4wF9CfBZVQYuBuf9BFU4bgfWcuqep+l8V5Bn
h6+nUoZKbQz5gAoknjhOoi0BcRu0b+05YHsP09JazY9MNTea0imnEaCqlQao3tHUEgxah+Uc1KUY
lMNXuK0u8H/zttO3poDrh1OfMP/n4PM8P3kLXgj7HBrTs6WrGo4/S6sWDnc+pBDWxvfC65FT36p9
6Cssx9mhrQlfPVvsWmRY10IqW9TlcqOK3bqIm2sUvHvn/fWj0SCnc7QBtaPhIBJNb/3z4oUxCOzQ
wShwOsJmDDsUFzRmupTlhuxqlL0SxeghADaREIwvAJtdAww83oR9xmtf0kvq0nDQWv99hoH9MRpv
qmKxbhOkmwH3mWdieveus/2HriLszvl5zjEO55QC5Aar+r5pmYJVnw8smGaAI6oTqXBiWmFO59mE
mmh+xIyj6S4x+YF2FOc2M+khUyMT5VZcmgAUwfaNpqR8yPMhdlJqMAg4oXzdzsapn+9+50g7TVPM
c5NOYIyshjS5yuZFOoe8qRljyqPUwl46ry2NdMB7mgLIc8AEMduNGLAG7xeH8+OKWpk/oubySUlo
MjiRldQO8n+W24xNGL27yx59w6ndViPL7YZGycZooNgpV1DrGgqN7knIM2/QlDGIzi713c6/W6b5
3vjuUmUq0jcS5idJDOkNm68s0+ym6OxqQ7VCo3wIec4d0QEMbTm5AuxP64ZTVSCNBOz07C/my081
B3VaZ8Ihd8Bst2EvuZHc4l4gR/0O8Pr2lFeTtq5nyVhJH9Znm1qfnYGUWpi9fPYOJI+Gw98JmT9W
o+b4HKAeivhcVwxQnC95DiqsuFIBlbI+5xi6vqqPaL8V2Puyir1/vifPB/ds86Jsgt86W9oQMr4J
ukMj7B1r4Nbzr0PWRV75/FyqaepI6eJSZVAkVj7cg6HNMkCwQkCapa/kE9xtgZxgbm7Pj0l4CUwe
N0WTO1ohIQ6Z/d1541plNUf1vTWbs3kzGgWQmlEDXAwupdg+Ksja2Hc7DdzbfKr7CT8/P///Kut2
XxX4z8f82sc83T/3yTODGtIb/+VfBa/VnPlql3/0IZH3fyNzp+CyifvxXyfv9slL/zT+9j84SfnP
WbrvH3xP1EkyUnWgw5YtZEXnjp25wPeeqTv/ClvWlP+VccPO+J6qU+g/sIktJOSwqwmYy/Gp75k6
/Or8Y6IAfKSaMmQt/oNEHUjxiEohTCCrKPKAJ31RRmoMmrM6H6PH1htcGVA4pXcMd1YqYoGpO5f6
3IxFauPTeIv0NG+kMCoYxoPh901ctgAeapwMIQOQxAxVAmCR0e0HPCU6sJ3mKn80t0D4Q17SGf3a
o2vT0YNm3T4Mt7Bo6Fb09Z2x6fz2BJScHx+0b+U+d6in3pGN6purFurjtA9IDxSlzUy7FXs1h9KF
B/y54QnlxIB2MhxtN0C99lEpnOIARPX6p43xJ+lHZVFdQS7n4zQvjZPc56pVUSN6FGzHnum+v9GF
HaEv6Bblgcwu0PQJxTRgZdFP9tyDT2eDWeH+ZKEf1ZXvGHOBN0/DTeuheLFW9vhAr9toUQGCR35O
kR66Ijeq5NcP+boJPYJupl101fbui3CQN3zA/98Mz3oOUAz65P0MTeA7IwBWJndUQNT9Hoj2Df7c
2qnX1rUBNDgY1Vh8mxylrXltPou37qExtpPm6c/R0bpWrxEuQ17D2KLag1fIXQUZCQe988Dg7ehN
vBssW43AsuQ2K0DrFMVLJKdqPI7pRgXEl9tvUmr3odM76Fx/ANklrsNgZaQ2oNFoJUZHE8RL5+4e
1csf+zfW3AxERgfK2qpUhyt5jaa0cSe8uVA2yuqqcga79qCR66bKSiZinVHJBQriWeGR3xVOV0OL
hGP2QFJkrsvnwZcpiurpAaB/kJ5Y7E4GGWS6F6XfoqXHJ8yrk69y7PS4rL3NQiH1XZt6Qj+gJeGg
rsIBkaSdVTa0DGzDDu2ivqn6TaLextVzzDp3LK7rdta4rfM3Co+euz1dJ809wuMqrUGvZTM5YKGD
LhnhsALxpRve8aMZ9PepVwby62Q5fX/FtA3Qhqo/Svejsa6mreicIgyG5mCa27FElbC8G9QbKxns
qb7qk1tITnGIImXyoccaWNG+zXZjuzbJ3qxfjNYDhSIicv1tTCCMgq9CUQxZYPRqODGY46IgRuRO
VuVtvx72xXXuoGWkv4kQwwIu7Kt9kEB4mDm/PiAoPsAL/pTo+3RAFvUjBj3joUe/3qNuBtjWlXwT
Ftt2XEPvU+JO+BSp67KHqqYtxd9eUAL1qRPv4sS2OtxBj6WFBo4tA2A7RlOVrXxTDS8JvQEBvWeu
wTsqHCtBngeyc+paw91oWkHhjmle+Dqib8wWbwksRXcXkUA02zRysRWTKRiAsgQP+7XS2qPu6jsg
lXuojsUwHXd65gBfVFQnwr5kJu6ySNpAx4bc8ry30dSFW02NrjO7X1dzcw/uwMSW2bHv0e6E5qMm
22XSU5mtW8VWTbcxbiPuxa0vzfww4R4/1W/lmwRbvlKgc3VGzufiCf2BiuyKCs1vL4O8GZK1obw0
ma8Ynq5+a12or7mgk0Pb6RAkOEtOA4Oo+Dj3xGHtdSweO7HPKuAbV0blaRnuX0j97NELgzRPeYnl
WF7kDt9XdQ6BkDygqGovrH2PsLeHCgzYpv0Zm4SevFXj9i7i5NUliPWCd+m7if0x1pJojyH3NJlj
GT/O1D/kKfGiTXGTH1QU8Geay2pN/diTHcUGfwX5G425y5rX8mXVxRbukCXNBNpf4UrDIH1IvFny
KhR2u+6+WG7y9cKRQTDy+cT89L7z739K1sdDz0Ft3+PECDsM5Blpdg2oqbxB2gBFbVu/4MQWUKTP
E4yY5OcB29HSLYjZRZjgDimjM13AdEOxxxW3vpFc3f31G86b45NJoAiY0eWsUHmZA5cq1imSRqJH
qHP56sryel/zL2PzF0wg/3qvH+MsNmk9mRqFb3l/r9mdyKvw0NndHHDYkQMY7NeLaLJFcez7Xvn3
mMt2AEg98M7UlOhx5tPr9+gXsbM1mp5uLh2LvziCP0Za7Eq5FlKWjphFkIl53brZh+6zHoBs/vrS
UBfWy1psyE7mUSMzjKQFAHKskqD34xW5eND/4pz9eKPFPoxMMy+6EnM370P0Qzjo8Ipd0zED6kN0
9lLwdnEGFxc4cHKaBaOgzJdWxoZfDyuynpzQZtjyl5r7L03hXP346UzLLTNDM8ZWTNdhoK4KcCxK
wd+QDP1zu/xjChfl8FJLR6uhiMLpnm5aJ/XZFkgjp1//jeN1aasvbhjwAN3AON5p3hZij0YsB6La
nrK9tFCXJm9RMwMuhbTICc+TRzfZJgHwTvYK/9IwC6qOT/bCWtgLgWSSAAo4emTu6CgO+vAz7D/w
ge1AUWt3r5F7iTZowbG2HFJZ1h7RqzfB8OLVZt8GrPteWaOTz4Oy6wV+4YsjLcxFzY2xlTRsdrLh
62JD18UO7dxQcr0IVPr1vgBh+ce9DsveWw3HSOm6w0gZzIXml5vSuXSoFtDdz7O3MBhSOUytpJxn
T9mwdemHm8JLPNSs7GqHFIs3zBHTJYKVC/sEyPCPL5gnIqFyjhek+3pdrNLr2tMDeEusmz3aq0sI
rItLtzAeSBCS0iphf2e94XefkqzjVXV96QT8+qBBgPLji1E9zlQ0888rF60yrFwC1wW896Xi/6Ud
srAcYIyELHarRo/lTnFiJ9lA1SNIV3VwMbSZl+KvQw2FLExHrprqUGTaPNJsD5Mb7PxDvtXswQMR
MtrVXy/hWRew/c+bcmFFeDag+77Aywln8hEau/LX0p+9s3mm/AEg5ms0T+rqPwmqADP9uHadXo+x
Hp1PXbIqrznYzjSf7y8N8+dO2rJkYBiAXwCG5uM4ou+7Fv2vs8VSAGbF6n2rt8+zuvfcI+79+qX+
fOv/NNrCapV5P6p6jdE4SODFbXpHd2ZQuSDg+Y9fbGG2yFCaU8Kt6FEJ2Nrcpm7hJOvyqnBBSHIx
Hvjz2OP/s3dey5FjSbb9lf4BlEGL1wBCk4ygSooXGJNkQmuNr78LzKoaEmQxpu7TjNmY9fRYWXbl
CQBHufv2td892GzrUgfDKAWP0TB0PauwK1fW4sqzqRzZJ2fkl4vg3Viz/UpLGk9KcoH9Y51uSb/s
Rm2tPtBLzUfLbRlPbHFxctOaHuDTyns36GzTqkjZF7HFA9YOiS6CmOLVupoaZqKb6tok7Xc8MVWm
7/PdgLPNa6jrwA9MYzq9zfUE2kIt4MjbZCs74e7PXqR/lTz/3yZZtdhm/znrvW6ekvfZ7ul//TvV
LanqHxbCYySnpkbsMunbf2e6pz9BSacoCKgsyYDd+HeiW1L+oJ8bnZNJDzqiHpP58Weimz+SFRXR
lWxYKqBn89/kuWdzGz0fMrI34ZDBjqTJs2nWhIGBC/SYHmTAuJV5aM1T82qWwMLxcpLOWiKKA0wd
0YV83PDaUgz9XBZiyMMdScloSd9jQo9Eb0MGs3VOLUTXW2n77uUff8/b98LW2XP9HlWlO0PHC0Hk
JX4cNfdHX1QwGcUj7d4ITLsF5/X9CNObebdePo0wOxqNVB4sAUXAQZFexZae8ADrWylYfT/KvEr2
aZjZcVgVYhcKNMkfoFY6wRXpOBvIgKIeTKfFq37AK43XSM10Rd++ZPuPmrL4/icwI798VEufKjVM
1Em7/T76ypW8NvTBipkd+sprtdXQybfg9R3V6u1RptvKw9TDy8qFhq+5rAi7Qof362+E0jyX9WBr
pa9SX20LM0NUBVPGqvehWjhiBhatOksCY+N7IGywIEyQEPXQ6ZIpcy51u3G4kWJpn2I0H/mJkxQl
4LT0aMa4JQUXNQy1tLqvXNkuYtK2SXsMNLoLo0s1GrYS/5JBAoM0dm8X+RWA7XRBF4fHd4IZDJRB
i+ttnft7pS+QiGT6PiC52Zb1shm0zRjdeAaNUdPf/0tUzrKoXqhJv1bFagNfAHLDtoutvTiOy8FI
DhUeawElTMmMN2o2LgWpOEr1fWa1q0irDwVtGpY8kpildqF1wmWRKretlz9m7WGImucSY6Lc8x1L
f+o7aCz1vaoOy8bt9ymmeGLs7xolekp7dRlbCf39GIYPz0FHolIOz/VAsjuSp11PwRnvSldpYBjV
uwDAkJl4W8G1bgJTvpF9tAzagPBOuxcxlBqU/KcglhuYEE6f5RtLTW1pPKbljt4TcoGyei40wVpT
xGqRacPK6zMIAhdieYdEBX0a+fOrznXci+JXHUPqkIRdJ8bQinhTpXyFF+I5Df+O2j2M6q86S1Yw
KXV9SeUNPNMOI2e+QLLBzeOG5uEazkCzbkwcawR/m47qld+vtZ4W90AqNnqdwwZrjKfMhJ5QmDuL
FhUrhjAm9oGdZS4Kdv2hCPKtpReIMOixoUwnx9QIcvdXrHub3ARfIEdnQdgtjKaBXdkbjly0Drzj
e0yUrkRf3cqeb5fl+Kuk+ASWGjwAF04YZJJV7ANN35pjYLckEVukVkApDmNDM02Em580UvdRFPrW
BVsLV54e2laR7eTypwRdzTdeZZNuoUg49pnhjK4aAoLJr43wUR+BG4X7KOvhcxpOQ8t5lyaLVNGO
QZ4d+I24Ey20yz6Em5MtorXwmrt2eDEIaybobeEtIThcud2N1dHOkliX4PsjqiIwUAz1UXe1rdA2
Z40u3Zoq0k2fOo9tReOVX2Ttro6Suyxu0CZ4OiV17RmT9EsXIcyiCcpnIRxUGM8QdIa4b5cksxd6
jyX82F22RbAf0JVCD6KiZaxUEO7JVDbpJNaxt5J9g6KdCZspiM8qcENNoy9aKIzwZFnJW7rZY+BW
3SpU7/L8OVS4breKHbTHMQnB/7baTqDcVBhI+t19w7oZB9iAlen4pecUgfkSNPJ1OzyUYXwXKdJz
gF+h36ak6/m6ShOC67tIg/Tgqvkqp7OnzfzLsRVANEBXSlqgNUoz7nvtqTLDSzmRM5t04DOqg0Pa
jtcUXPB6aUGESNsw6+4z+qh4tvhZSax+URWPpvHsatUmbliLg0sz152m7IrKfNGH9IckGQ+BHNmq
TknJfB39Cy+wNln45JeIwYSM7qwJoQYGmy0r3WkAz5H3U58jT+eHm6R9DKVbo/DX/mAsCz39RefS
WR7XD0Z11Kzg2Up026hu5XYrt/W9H1w32suYxss2dwH8gPMAfWdCK0ELXi3U/jIL5ZUhu+f4TC2D
nKRW2MAOMSgko87Cayf3npShWMeacdQb9dnwjbuhzBzFGFaDDEzDpfViFBwj8c4mxLmh3pmuu07K
G/5SJmt/CATJHimiRjlSsl++fnSjiJKb5pTmXS6mm7B4NizvKvWWYm1em92P0bvpUAENsnoWaOmS
Dv5F3FlPyMwPtQnZVzMOtEKkkPCKxvhp6c156/eLRChWvXH/BuTyXiSkpI5UWBeBK1wTMoKGd/X1
0J4lvgwSV7MVdrrMuIeKu3SVo4HNuScCk1L1pSuxQKgQAn5JTHmTZ8LCVOslioSdYuR06VlnUZPc
h/ol9lz3IvpB11LgZDTXubnXOlrzhJcmukqNcovoKseAibpWehOKI8ChK19O9pbUXHmN5chYVw+i
k43hXir0MxSOlJ2GqfBVPxWKtwqHZgvrzZZ8HDbhpA2jdl0lL4KxF/tnsEIrr+Zhgn6lJN5CzQq7
b9RlawSQYPJt0ClUUSpx4xZbLIsBn/0KcEhTQz4VZmkRjqaUosG9aa6yyo1Va/TqwsyBKFnFRZ5u
RSs6M8EayXop2wK/QuuVda2R2Rq3g2atijpYi3iwBHl7NCywdqmCujFgBsQUSdvevJOybE9u5cLK
KOSwwnv5cZAu5YKavTlwWhkgwbpdB6hcH8tpjiJhxXKiTxugg7BjUvhK8BMzTd2SZsAHJKY+uC9B
71VyblsCM187CCC1WGtZVOw9bOcGD8QgQMcYHkvT8uuaZFPGv6A1c5mgOKFjZyElv8gj2L3WASW1
9qNWrH2o+2ZGfbmq77RYugJN+iBEopMGnELdepAFJ4rZf732yuzdnzE1zdBaKla7FIp244JuskDs
+Wa1blPTdjPjXBZofWqhJmjmplKqS9O4xB0Tigmle+GyGtfkxneNWdM1NS7cuL9IJJG9U16wOS9G
aHgm1IXv72rz3Nqf18X/uqrNorhMUqqgcLmq0ZasccRgsLTIHl3UIZ1jjLgS8vwLGvJPjTtLnP8e
l3uAZeo6zQnaLB6XSy80aslKDuIu2FAI9lfkfbfhpn39b+Qtv7zcvxts+vN31QBXop4S6QxWOzl8
hRQWDbEqGJeaXL26khHTOuPD92/2qzDGoLPAFOk/+exRDA6vxhDNTziQ87XQvRbcxDLvaAUn4qWv
woqpTZB4kH5EwryPzxYJYppqEf4C43D0821u3VXJiVy2Ngv13z7W+zFmqRpLNr3e6PrkUCbNOc3l
N1iOWchGxu3om68yvMpkvB20R5RWMHOexUF2QDzuLDNcWjFQ+8vA2pEU4Rp5FeI5UanRLodxWrXR
UwDsuUC+zGlFxYnTWwQRrIHdxEthYSFMMdtuGVf1KqXEX1aezaa6EJPQaQREH2q80XNVt6NWBWxU
J3amSg86NHNpwv09oW4e9pg6LHtv+lub+kfsK+dJdKLLbV74nN4P5VWLzLREy7Kqz+KddigFK2nj
5CA9RxfaqliXd/G+3sf7cTcuMeWQbISmJ777rMudprLZoLOV2yj0iVQ9cbJ4WTsU6n+E7QIRjmVr
e38V/pTQPNshvE0kTQ8uJMXFKT7DFzPvw1PPQubIiCQaR+r0kJREMRIqaPdeik6ZF8pfTL7p3TK1
RYYzldnLraPQS2qlSg+TsK67QHO2Sreqcg9xiqIRxkTUH6L22oWXyp7lLgDocR09VZP94mHR9bHA
aMxG6T+X96mg9UX855LDmLRcFNj/iap7bOK+3zW+2Kk+DDNLEgSaX+IFmSaHAneSQHpVwlNOcKdG
mOUH5KLsCoLn5CAYxGgFijLhVLnhi72dh1BFID4kr8gXfdyScgGrtFJkiKkmb+2JPG1Udo58lpws
fk2/dpZUYeOjrw//MkUT0XB+3NkDvHTqsYoPRYGPTKfXAjcluNHdzybY1yog69bXLg1XOrHkv5oO
VDcMoOcIKmgI/DgurWxKq0lmcqA1ZQmhMey0pTKuv58M89z/tMTZVP4eZZ77N7nSu0bdJBzOCAmd
ahFdlpspDxZv/L9SrB+gAO8zYHNZyqfRZieJ5sWpmSTy9Nnctd471TpcYRC44p54JQRULk/VSL9I
E1l0kMt0axuypiuzO0DVW2rZei3HCgqrUcEQSbzq5dQZ22ARlmcAL9/e579KIv/35NX/21LNksjm
+8+5ZuAA8YRE2FbT/3ufdX77F/9WWOtkl2VVM2SDTuF3LAQU1vwRn8qgR5W0r6Rx2PypsBb/YAEY
NBaDJyBpbTFd/848i3+Qo56WpTg1FPC/Q634LzTWb4KAd6udNtXJ91uZdmGda8ZcmabS/lbSLmFe
IV8Moh0yX9AkXn4U1Nfe2tbuAuIMp+226x0330+U4HGVodebqJSXSXA5Qr/tCXBtEofEp7Q79Qro
BFrpdn53ERBk4PewrBJgrkDGhpso/SndNf2lEd0E+VmkQ8s5J+dTa+eDbtGKdrAIwAqnLVfGYHsJ
jg5bL1mJzW7snRZhdHdj/qxIRxVOpG0M6R76SlLbYnKJilcgNdaExUrpbbVYDt1q1EAIYsRZ24p3
l2m3w3UdAUW+hoNvByOXp4C0rbqptevBWo0q2tPlCAhNc/Ju2Y1O8jNRDj1pjCvzVth7d/+3dOph
AosABvhu6WBJUQeV/59t+gIJ8T+H51f+++YVbECdlcOHpTT9Rb+XkiH/oVo0qrBeJOkNK/JXBceQ
qMUYLBdNhw9gosb7eyEJ2h9cMEQKNMj0tKnfkkPnL6qI8Qcd2vxrrCGW57+s4cyLoTJ9EKasUA+i
mwZF4LRi38dDUewOXexGqFyBq8PKjdSFED4o+BwY9FuhFED++1MRcD6J79+9vC/KLMrswP409OyC
ozUibEw5rJwa1qjvQrrCZEJEvm4O0bnkFmdcKDe9EtmARlY9FPCB3JkibCygSF6pOb6XbKueC6Co
L70yJzQuLiy12JjkU8dMpZFqtCebvqbNV/FokbaR9pWI7wmWRq68AXvrIK9djX6wIqja932xNmL5
vDa1tX8qNJtf0X8/7DQTYLdQrpsLLxujcuPaTCvHRCsuuNgUioByDTLF/r2h/NTigkZ53XZ9jwT9
yqzUc07CnUBGaWh2WbMMtMCmxX41NMUJhOTXU4CQWJaIvtmjZ9FDm/hVrKR55TQylFnYT4Li21X4
0vObBqC6Rqs7IzRUPXowAcN/Pwu+HJ37vEGRk2NDMsWPEzAJQklRg6JyNJoI6I4IB5raQA8kw6Ws
SAtFpboSYffnIwQvTkUU83Dt7bNMTW4iegqVQ2U2B5Mgysa8KSuHa6qdB+2Kfse1Xhk3BrYiiZYu
/GxcYfK7rIA+p0K5bQbzLPV6J2rqpZqk9vdv4y08fHesTb/HUoHqsCdIdLZNpKH3y7GLY7rx6Gt3
RA37h0k2tmgPua/q+MSYGJzJ3ZOS5MtCFddqS6rLRwm+kLDSpI2SdtrAcsYhOHaj/hoUkLwMXGl0
C9P6vHmJVcwoEXQIizAVN71Gtq/JYzupGrKEyXBr+PyTP/RQhgv8DOSnqPS24thvpUylm7O0i65D
rkCnUIO1TDHIr11M6O8Jw6/YbbbiUJ5FI8lAPavGRQd0zs44l0hD/zDy+sEfdXwWW+aPZzQXGruO
00ewy+r+QahUDwU+NeS4r7HLNH/GQ4noepTQCbUNPRhVuwsEWcDBaDwVoEz72/yFwy8y6f8CxEFI
9/GFx16eu3I4VE7oPbkeHdP1T6E8VxCaG+dBfqv5NxQMcOZ89m5k41mqblXzMrgWUMF8/+WnPrjP
P2S65GPSSA7uLQB4l5iqijAzW0lkJqb+McpVzSacemZf24kh/gQNBUgbkMK6bOiOFnP3WSTLnNC4
mOh3cjm89KX0BGPnOjCCHSSNMz/c1nrw3HfWIY1pdEo76uVwjcfOPCsV/egph04Sz7rG2zd6cqVA
xonb/MIoEWkpMM7InJCNhILfUlXCdoKGZOD/SveY1d0VUs3d988/zz6+zXwgZ6RN4A4gJ5jtQplU
D7RpYqfTFQbRm7Upq+FC9XBZUbw1+8dK6oZ12wQOnAxcqA8pFsuSN9oe1gLf/xR5CjbmcwLsGqEk
gSs6+dmckMdQwUdFr5zAImVMb1HnNT9bXTngTgu2u6bCVtPxIVYPfd3QjUT7dGLBHaeg7qmYcmTs
U2OeQd7ubaxScqemWtkq/lXly9QRshObhvbFQYpft0gEShKVAGr26vyYVsQwZurUenmHUUK/CFvr
IpbVpZhrK0zB4Dmb+FAZP1vRvI5wn02E7NosBGFRuvQdWQaaLpNCl6WMNB4AIlj43sAVFi1n6k1X
TaY71FR/UY2Xwajf6ianUe0N51aVL2WcLdpU2XN1Wmeyt67ZKky/srUiPxaZ/FOtaBIr8ws9MR9j
eUrPC9UjoL0FNKZbQQ0e4sF6QvqIs0i8FEXI52nhHfsqXleB3zsFu8xCwDzSpy5RxhTSo6yGKmP4
N0Jy5mXpiXCeyfbp809AIhBBEyDpc4NN7uctrsZt7RQ9ktYpcTDivNU3VNw8ttAYTOKiJMK3huBS
T39YmsA5mTQQAGFkLM6hxNPS1EjrRu/OWpxVKL7fSgrPFwYvYkx/0MCNI4pFzNWUYpe1gwMK59G3
8meRHjxI8sJ+kIdHaoe0G8V2SpZTh4wvleXFqOkP3I5e+rr/UVOgyT3lzpfrm3ZtqPHax27VUPaa
kmNzyxCRZndiv6479z6X8hshH4l1vOpcx2O35z5Xixb3uumUQ/6/r0bj0OkY8rLiz13T3Ppjt0+k
/Bip0W1tlHeKGb/kgXhIrsJWvFIzBYjaRWRgByRp1KQzVTu41F0bT7iiZ9xxOTb8Ib6Squ6XkB/B
J9puqryqfoCTQuHdUmZ7qIdoabXSxrD6AwCzi8Y37ynuR8oxUfszL6Qbnv/LU/Wp5WmDJIEP3F42
+LR8v+Tfagwfl/xbFpWOUkh9n48BIFxVHptaDWm/XicYEeDI7EHqi5JFiZpBV1pCrWuzV180obop
9OEuFAqK8VWGo0j2ywvVtV5Q3zf8BE+mqtpxuT/zvVLdGkgj8FtSaiglaYlZyBgVD52SbQFiLN3C
vRX6/KbOhh/i1IhXX2mNjnxazB7CxPoZU00MjNjWBeMqwjhgoWoRxhbUi9W30npScyjk4oXrxwe5
7TeIbdAcFAkmSll5ycSjhCfYTarddQAnThxZbzH2h5dG/MHENXWkvAbNzrN9x21cSSyAZTioxO7b
AJ+CnJ5IonJsm4ql0Gj6An3EY+vSF4hrkpMVL2rh7SxcthToexRua8k9p2PngJuGJcjnXp+uWQ+U
XQmVZVwh0rHdG37IJRjf9ab7pXasPWQBh9gyTiXRZ9lQWXt7GnIJ1tQAbsxBbYqg9IR6JXkDrbIT
3FswDbJrK2DTCVeIswZ4+uHOdGvwMz1WBIrti91SaDvn+7n4aTfnd6B2Q+4mMhG1+e8Q9T7PXF2E
/21ZdpJi3NJzQcP9IG+fS4yFQtGggfkkb336WPOPaVBVkacsJumT2aGXhkFXA6CsnabOj6LWXnQ8
XWs+quHkvWjh2e1uC/DVOomUrnzgKHfiJL+BuviCrTl+pOvvX8PnqznvAcIht3J9gvbN27s1Nyyk
zDJqxwrPRPG8o+gpJ8PKx6yx63eyGezAf1EPKnGZqxyjxhV+OluFs7jKT5ywc2H5NDe4lBO/o2Cj
kj9vwwrFEhZHzTcpcFOsJXWJY5chJGuwVcsoLHZdjud9CrIcIUOPqk4V9Ouy8M6K3Lu2Em+ZpDeN
kJ/YtPQvPhknPo7NTFgoA/NPFrnVWFKixuClom22mtz9LKPE9q+/TCp6/xUTkz6/W+WWgmzENH8N
luRoXaJxeqrFAieJM1FRl3pmrcBs/Gr7epeIYrEQPQCJEik1ocV6HgzGS5zwN4n6bY/uYNFKsYLi
zbyow+RSG3GcxFZFLzEydTdFpP3UB/HVG5HVmTJ2c6nrJOejkDtmlO6p5GPe4QOuHBy1N181Vb51
DWyc0mxQcJNCJzSkNiYmePVK2rmk5sqC7PovTcbzitb3SrHO03Sq6ZsevfDtNhdoz6zACVlxES9l
LTOdWNgCbDqBcp73uzADQJrIU6qR1Qnvddo93l3PlUThVlJLEO4wNknyZNuIgSMa0sJbRGhplH7D
t14rynmQmOvYNJal1OEpr152RWdHmbo9sTqmQPDDctUBW6vsvhZfXqbs8PH3aEGdGkNejWTI8bvO
lZXMLaSP7RFas9cvRTbXAHOt5CwNN7FxY2Lehy5ykYSPFfLAce91Lyd+0af98+0XEUiBE6cWMm/N
Ufx46HUJl8HeuPXdW5/rTbtWgx2yBjM798toESHPsJblpeidpenVieE/r1F4GzqYTZFsFrXXOVNR
ilNIZJI5OiKRolm22162VhJRNn49uQ1uH2/VSL+PevGo98PtZDikNbQfjv1V0vaXQcXydT3qw/6K
zWg3qZrX8EE3AU4xmKw+pFqy4RBfd0G1hduzwnzFdoMR89t25eMw6FeNXaUDfhTdItVR9lfWmdvh
yRnIuA4iDWzLQx0bt0XSbJsUo+zWW1NFRMwZ/4obfFWgLG6K+sCNLcz1F9GtDnrN0CEoIpyQotS7
L0TpFqX9KlXSxyEM92N3Dy3rCr+6dQtSQDYHNFzND01e6sa47gTxPAqxOSxu+s64KTrjpa7zp7yJ
iWkXo1gcSheBKxrcNotWWZo5qmk1C9NEEtFmLmnlxr3sougaKNa4EItu3we9iR2T+BwI4p1Ax3zR
FTsfYM7oBgbWWOZSzqTQzmvVxzdGWpSy9KPzEI4mfujUIQ5d7pCLtiJw5dUzFjr0Ogce4WFEBC1V
zVUWT7LNp9RNdmAc4YaoGM3Jnnbi5iJ9zrNMk0VRaZIwKEeTcfm4fPQy4jqFo7WjKamC2E3IWCsp
5kxwNGSUTmXenHteMSCEJPlTo44y2YE6s9/iIF/YjdbiF1nrNdkMxFUELUQyFDcLtLRWc91nLSGy
4AxZ9UMqeFW5lyxu3NakLyIbD6Zg7HyBMoBR/uySTWI2N83gOv0o3ZmR19gh8sQI1oSZ1sead+m0
poyqUlZ3EA0vwpR/QL6OwDe9yCajMeqdxSKr/RbphLUrVMX2MHyldw2hk2tdVy1fSnHLFNlg4EhD
f0+y1SnLbq9IRFIxud5Gis80GT1EQ6d2GjlFjABIDDb4XCPQtnaQnDbkJNa4TUaevq8zBY2slFwU
LTni2noxq5RLSd1fDGULRsxgaz4v9ewmQtWGordd5lov4isfPQZyhah00yTlsojhNaSDLWQyISg5
4AG1cikMN3kAVaKOWifQEs/h0Cptz7xyFZAslVmcI5N9baztdBHxwboUio8o1nek7DxurwWLINLT
d1bUX8kgWQor3ng6GlCB6/bAQQGNbjlijFa0/T7QdQAx1tFoImXhS4RHGHZjqhliyafwT7qvPmqm
tYk8g6RkNfxg31s2k15N6tdtyyM34u2FIUqbXDAe2jAaMCFEyx8M54PRCYteFM70Jj/TFG8zZBxl
jjCmFwqsCD0XlnKdbwL0uEHoPij9wHCW8Rqa5bmbWjelgdAvCZah2aDSVO/fdst/Vf78J27UB/77
P9ZI/wfSpSSLI+mfK59Hdran/1y8dv9ZQ+h+ffpQsJn+1d8FG0mzqNigWrcg4irS1NXyV8cN9U1O
fvjBXI+BufOv/EWBp7qpEeRQ3ZRgDE//HkmFvwo2kjT141DAV7hFAG8n3/QvKp8zJofOXyHLZMon
MptGQWHeV2ngzNbCzMuP3U7VWBCkqVdIoLUVUcu6cCYr1tKJL/KlCKZn3eJuMfEClPzEHvoxTPnr
Z9BFZFLQxTJlFvzJedGGicLPcCOIvqFr4mOWBxLVlhBYsaxy+6jluj2iiGJxcnntTgVsU0TyX1eg
37/AFBHgUCpD8/aWFnt3JTM89Kel2uRHQKeOiTAWwTEWs4hgfXnT62D/ZITglFa5d7ybOMffY7zX
R3yUfHwaeZ40hpRgZmbX8ey1pjsSrdB2WnBfBkh1Ksg+NdRMiQHJrlMKs8+PciXbvZT8MMcsXgzm
/8fXNDE/IC1BIxcaq4/nITfuQTLGPD/2wi4O9aU87gSvI6dnOVIZn0FqpCATb75/jbPmoD/fo4KF
AKewIX3q5s7CUR+Gkar9pOcSlxXp/oW3n/rIE9uw+6UO5RQwmbzwl6csvr58r++Gnv783eRREhIi
WhDmR6u9g/a86wJxaY7DiWTixzvx5wecLRK/hd2RyDxgH2HtW2DgR+vCiZd4aox5BVcZwra1/PxY
e8t8i7LUBsw1ODUa6EdrXS5QOu8j/0Ts+dXro5rNPimprMC3HOq719enGRkhw8iOUd/brtieYa+w
CLrn75/t1CjTo78bhcaClNuImx2ZQXZtSBvZU5FtXH0/yqxP7u0rKZQdqMXrGvKU+VYWC2R6+jCa
pqG0ylu7PGaXwoV86I75XbOSbM/OCFlvo2vhrL89rUn+4gN+GH72AQcEbUOTB+wmlrloSiRddbP8
/hFPDTGLFpNSm5R+zBFJ7iGNZ07lWc73Q3zxregs5QxU0HCJsjX9+btvFfM3N12tZccUXY3SXHRa
4sTZqc7Jrx7k/SizBZUo4EVDnxnRYGvpe8ztXDgxtWeN77+nw/sxZt8jK6xRwRYrO4rqzVh3SBO2
UkVXGc0HpsAFWPph1LTx5d7vS9k/qu5OvcHZR1JiIOYSlZmjRGTZDs0qUQVb6I0TlbYvXyHXGIRd
GHyI87bdzvJNNYsVXmF23fcD6Pb2xFT4cgQ6kElLkUyn7evjVKgDbYjJmmdHl4sBOqQmHE4k5L4c
gXoXeQ8Sc7I5/fm7ydYJbqnVRpsdh0kYRXwwRa/fz+cvdwVsrf8eYzahVdKPml402XFCZamZTaHd
oEmAyOGV9qxJxOqotBfZ9IKKe/Gn+rNU/6XU+M+pSDqFKxb1Pf7543OGltI0plzxrZQbSZNWvtou
/EY6MSO+nHjvRpktqoZsl1LURXZs6RgsveTcDKl/9PIJockXN0aF6+LfDzNbV2HjgwW2cKkVdxok
hN/ssXB3Sp49/drZtfDDMLNlJPakiIwqz45wW6bMxlbBZyWj/CBGp9xXZ0Xr398HNDL/ITUOh3p2
O+tDs9NyPc44OcozIsdDcOlCLfK2kw1iwk5+Erwz/fr5070fcXZRM2KRbKCXZMc8bKi7bAIDXing
4/RKApWdhy/fr4JZFv6vJ6QPHzGoCXR3nigxpSjQJVYa3czLyVNcX+Qrd0uaZEvT4k23Ha5P+2XO
hP6fRjVmxQi1JPuL9cg0qruO6NJR7dRpb3rZro/6a7E2nWkBtk/aD6r0zXXb26f7kr6aR3iBTbZd
bJSf2Nd5hSexrjJdXe5t+nibt+FCwC9HC08EMl9tZtQ4FPlN+EHu9OMirwUPQhl3kGMovWjtj3SM
T2xl8/WNJgDNGfouXZFNynSzAdqxIPkpmNmh9qxV2ZIdlsitVNnmxFyZFvD7uck4vCeJSTJ1aXxa
DaNZKxZX+uww7Zh0xY57JVhlzYGCYGQ3E0dzJYTrKDm/zv3NqQv9TCFPWD4bfbYyyCUi/heQNU2w
CJVukKpYqFvSTNt414iLUwSsT+fDNJ6Oao1OAxmp9BwTQU9X7kVGTqsV7odMiyL3l/TQFVeGiJBp
YeRT/d20wjxfkC8Y/FVKYkw7qzpZycDrhelrCwbbAt5Omn/RVF6xl3pZLJb5yJtc1W0Q0vYcdhhj
ZqMEibzq/bpcf//N5pP87SEMDRPSqXOBm/zHuddKyqjVRYrHgZEBcu7HZI/r4K1Z1eTappaQ74f7
YibSCMJkJ0uCbcG8V0JK5aQwtDg8uqA1RHp46PA3E/nERPxyFLDglHJhTuhvwtN3twMgfOlgmlF4
lKydJsVLv06Wci79+1WFYlJDJML9Yyoef3x13SB7itUwCqYaTqVSKxaOJS7x37+xLz4QGRbs0mRk
UWzC0+bx7lnUUZWS3rPAJPgGylGvbcZ8yRUc1XdqWL6/VGMjv/1+zPlBzaQg0UVMghwUSfD8VGsy
j1toUdXcfIKNtNHh4umr6GTDzhefiQ4CfuvU9omT1uzwpEPQNzuskI9MfdvQdn3mLtp0PDHlZpW7
t33BJAWLYprwjjTD9IbfvUGsHyK9t0TMbLYtZ3TsEDWEld2s2iX0ja16F56bFCDXJwGDX2yHhG4G
ghLKUZQbZp+uc4XIkrXEvZjCSsmRq0WtbqzKFi6mjlrvJcsXmo7pbUaEGdmn2mq/ervvR5/+/N1j
J12VCNGYuhdaY26o4SIhoDOw+/X9VPliFNAUKup2UZ/sUWffMGokrDAhaFyEA8oMqwz3XpsdYle+
+36ct3k+O1s+DDRbbYkVVV1hjtWRJqizUjfPajG8T8tgjXpsJff1GgrIAp+u23qg6UuhSUmM3NrG
kMdx3dFutQx6QvHoetsuuxH9dAMkY+Wq1jFOi2XfxPdQuJtGPo6R/qoKkWPqQLIbMk85Ld4+uQ2j
W9S6axv0Y2uhcu7JxtpS6eGm+CXtIQzse9e68DtrGcvthSRYJ/aBz5MJD2PWpYLJKKKIecQj5oms
japQHdU8OWvDqxwQRo42OQ8L2/Kz2+9f91ejmXgmi/TYoMueO896sFDqIKzKY5EnKWUsQVkVAH4c
Tw7uQ3A0S0tB9ff9mDMl+LRQdbKP6Cx0A90LisaPMzbza6nFqaU+Ct2QQyuHwl+Ml4o5bHu9Wahi
iGow1/EqA0xR6MtecNff/4LPk5kfwKnOsS5p7LqzyKEch7B3lf9H2nftOI5k234RAXrzSiulEZVZ
6apeiC5HBr13X39W5ODekYI8ipMzg0Z3A42prQjucHsvY8JwuzfNwyxIrSvBDc6XITb0dDsUXfvX
6YxQJijvJhD3QLgw62bo096CNBz2hkjVjnBkiyEJICQc1ML28NBNdApQI4f7KS6AzIA6c4ZcoFEC
zwNy9KAcxuLPDCRtnDWcTXZnODgxRDDCKBVrg1ky5xKItqxqzonyAI4JsRsFaNHbU0Z/7PWUGfAm
RHMfaDPcMFkr76WO0I0s8vJckA7IENh460bs5gSIJVmASEubPsDv9IuFBmiOoXUDT2DAw9Hd+ewj
X+yigId3WV/Cta6NNB1CNHP7vcuk6uP20LbfCVGAK6KwBRAh2ANX0DqYSw16flYBIQQNZbZgQNe9
y6J3Ow6DkaBLDH0qsGN1tBJNQK6Zl4AaJZYkzWN6bj+Sl/4I9QNn/Anro7wNUN2iEgjJwfw54Rdk
nvb7dvDtnoLYgHJhXeG+DMTg9fLWIjLpxTSkZ22RFYh0Kb/WqOzBOV4P5jqa/kxpJ7dD7pz9mE6a
LGhR4axlEVJiiW68WsXqiaqd6k4ZksydfxbO+iw8Lu4c5LETQRulsEXOymO2Eh04UvASFTyHcDNE
S4UumIu8QZ1aqYQlM0KlDkejv4vq2imT1r09PmbZbaIwO6agpYXWtLERluvqd2YSLmvP6y9wYrBE
yx4iZFBoSaxQT94tNbbX5r8cBavxb+JoB+A+i+CXBsGuyNSfFnHkZD5vFMxMLaMkFKJURKGQgLQf
dwBY9FPPS7e9r07fAlTqDnw+hbmkZHAinDQtXcM8Lm1syN/rjNwJQgTU9XOvRR5+ws+8Se/THOYm
a3Y3d21QJtAig+tJ186cDZNZcJ/ZcflrmDG3JrrXKlnMcDatu7RXUdOzyGqDqg7UgzEdUafl7dG7
E0APcLjVoyrG3lJGEIrbCvMTKhQ0XVIjNruAmsfttOdFYXaSsq+zGtNohStBOVR8S0gDfPXb7SBs
be9z+gB7RFMDRCxwCDfTl5h4W6agIkD2tjqpd4af+gBGTj80zRaCFHKx0ztP4JrBdOqbqMyRXQIH
kpWGHsNCxxSiRwPnYHanlaWU2pFsAINrtGOGS2YCE6Z0yqKHEoT6OtQ6XRGDGQ341tNIBp3FOZdi
qIAYch8F1iQ2dQrJvrj+nfZjAgeg3qwhekv/XGeCFzGEMqQ26+61hQCRpJprCyxaJ1EDoUxumrci
Xq0zTpcRQkt9p0P6SEyS8a2ZlyiU4YZgujHahc8NakOJLRrx9Kub2u5l7FR1umuaSIOHZwVJKAtO
hSe5T6Xmh17m0BsTFUHq7sVKF1dfzyf9uwp9O7iv1A041CXJLGDJzeV1MitDfhqifiFukxmFcDRT
o5TOVS+0OlQs2w4ORfGKzf5AJjkR4GYpj8OhWYXZcgslWuFhaKhtd48P3cLmUpkGEb8jm+BUSKQ4
ga5Tl6zmYVTLWPh1O5OYiwv9pLD/BhteAUBE3jzhzUIi5mhIcxgVf3LhZ9YPDikJPmHlLjFYG9ri
3Q64s9lBL1VEqR09WB0WedeHjwCQfZRFmQaPnRQVg6MF4NTtCDtbC1xSgPvXwZPBvZK5RwjJKKZF
lEJfq4OWcQdnUTi6CkljW0BVYqf5eTsc+zTAFIKeimMURSrQcnT2gtTJg6wrUr2GQ4l1VwpHdIYf
el13BulvCRbmWulerX4UJpy2oLh2O/p2sNfB6XRfnOVtlZjF2khmWEV1/1DkJHNItlgvQ2KVjjmu
0L5f65mDHNjucbg8oCRMm6k6hD+YB4I0FfOUmaUQDsuBxMSr9L9KxNuut4lCbyiAESESQOTsi8uS
iZDpYKuFS167+fojnnitwG3uf96BQFbHw1XbaHvlA14mA7TjwlwH/lezoKI5BQ2JbUt6AT48iMXl
618LfTl0KlC+QuuRTf5OAkW1XccltLTf7SI4USrbDZCSg6w8T1BNvJ0buzN4EY3e7C9yI1Jzs4xW
2QjXvHD6FcKJCtySvxxExs5hQGwZVBssOOYkShezbZVhXsK2Tt20Ja4Qf60DSLeoqwjMqWPhjtzB
ztQMVXmBxzJxZ9P4DsP4Lyc1woAoBM4QGAv4RNezJTV5NcR0IDOsj9OiccSq9qLFvf1NtkvnOgqz
XhXNqKD6usBBD4KTtTaBkSfbg1j6Xw+Dp6GINykuCXiSXg9mylZzlldDDzMFVPEGdL6qhRXLXB1v
x2FbcJ8f5yIQW2gG9mAphaKzIMZDniXLnjzR0w7No+B1YHvbMayU7czntVH3ZvEyKjOLSaEu+lTl
ybnTCqdO238sJF6ayN9vj267uYLzS3lHJoQocGIxKZEoEdQa5Tw+ryK45AkU5ABTtmaQnypXzp9u
B9s5R66jMYMaNG02K7jGo0PVH/0McmFKIPuOzDVUYl70//pmF8Ni9oVYXmYSA0d8hg/oN5DWgOPQ
fdmAEFwT/bk9KPqbL+oi9GxEwcrSDUg3QIKK5V2YsTrVIzTCQmnWoQdQ2isPPbRNBUSgavEqHjXQ
m2d2BwKUtRnh6hdq67sJqc+ohfbeMHFeT7tRLBzz6A3R3YhZT3CAr6E/OcmhOELhE7RPVZIDskRf
3kzRzQUrDQVriBBtNtMVMuBZBBpJCCj2vdW+D5bCQYfufBBEoLw1DZ1ByBRdbww93JibZoYWtdR1
IIz9BiyKM1V0KphPTicJBRwFwhWbRQOTqZo0JdTQB6U7WXkNZkvVHwSBvGeogrcFBFFN4TAZDeeY
2HkT4UqC+t7nasW/Md+oQTWsUqCAih6r5AP64s6HLIgfe8+kpm6P2nceGGsnKSjaGXoAeIqB8cTM
JZXLaJaukEJUgXv9qEkvwnS8vX529lcMCpJUGkBRIiaU3YKsSYaURreGUNyIniSfHDIgUOXv6NL4
S2Unh/mRL7G2MzCsW4jBoA5HASnMwKLBkPq6t5ZQk/8APmmKILyCpXB7aJ8FXiZR0C3AJZIW/qCt
wnyvgSwLAJpQ62zG2s2sTva7eVxWu1bJT/roSwYzQHPHReMEbrkZCIRlDTV0s4Y9T9FR+asnYyA+
GY33FhxIYIAtsCyTws9qQ3QqaAxDAt9T4vwZXRe/7EpPkefRluAxu65d7N4eDlvOo1udAUAG3fEs
eDizz4AKu9QwFBnEW3/BTaX3KujCOFWguuk/sIB6q1o09mzdXw76F2HY/4oMfQWUaKmME6tjaJgN
KOsmuDuL4ZjA13fSQ1tX3u3x7eSEgYuyRD01LByG9L9fXCalURoVo8HwIJ0JBR5lStC7GiBlaY28
5uROKAr2hsqMCPw8JGOvQ5WykpTg36whaO7BTBZHTSwvbXlwzc+rKZOAkIbHjkspzZCyYoaU6aOJ
tgbkUGkrubqDNIkf35kvYqgeIxdI20MLrtCPHgJpsYOm23OWwIMnvVMmW/j6fQ18V3AnAOjBUbk5
X5aoawVdLdcwqn/JyE0FpNhCUTlb8/Y+g7ykD2PcCyHrxd7VCzEe5wgAyFDOMlc2YqcDR3RUQYI1
MTSdK960vWhQ8SS8ESGoh8/IVvQrfN4a87+ERuxBiBtqV8BC/QR+zzj90kFns+tTNNpK5uVOn3K2
l20SgUCH2jbu8yp6CWzsvCnNtkCj+TzMAtimhtubMOHl6YRtj1N8Ler/ogFvTl+r16kqzqaMvotA
zpZQHTS995Yoev/qwrsOwdzWKqmzltFUsjBKpEJ0OnMYtcAcl7h5UuJ2nv3b4bbfjIYDb0aSAA7Y
XBCMXpOXJovT89zIHhjTZ02S3zI58ZLs5+1IO2fbdSg6uRdbSoKFDi0BhIJPQN8exb/Ui7UK8CyO
fIi5i77oyiAmcIGr8u4YIf0KEhUgEJun3ooNptOrcTpbBREgap6vnf4KEWbhI8/Q6H2Sq7aYnvMa
63WxTb1etT9lmkJYP4OzJcqCI8nww0boqfYUA+svaUlgOGwmWRNYRltKztgYMAUo0z5+a+RqHcB+
NvXXNCvwCM8gnPIigOJVuAMMk2EmAGG1t0TrwE26PcO72XkxTvl6gsVES1VxNYZzgUri1KETw9MB
3q4yfMKLCMxNoV/VWF2UaTxb/eLAJ9MVetOt4DF9eyA7YVT0rLBxYZlRvOD1QKIa+7SYlsO5QqFX
ei5QxzUjrsoV/pDr4wDQr4sgzEtCiUoZGhv5cJbWRZMcCfzRv5YqmFzxCDoptwIx51sEH3txNNIB
oB/FH3uHQkZJDK9IMH5nu4WIvUG8L08ghE1RdwU3EOrQ7F2L5FGiD9bYnBuhC6z0G2BH3jp/3A6y
s6yArYSEIFpMuCWwYCa46tRFFskAhEOsMZFh5yG5mTnDicDkXLZ2EhsgTusTnYXLNyvuYkWwt8lM
QM8hkNbAFUIqCjeTM4twDszdOPjj0akC7kMTGahvucCsTk5Je04V+XdCjSB6beUgbNm+N65vwBri
sLLQNUHXhr04yjBz0IsUjIT515DbEFmSRls7JCH4PaiQH0V/eZheyAdc3uOQd9XaKTpcB2e3iIEI
JEol4N7lJbAK9UEs8SOsVk9ROoerWQnJAjAL2rp8BuP3Ty+UnOONripmMSAn6R4ia+C8f6o9XxwC
Cwwqx4iIDVhoheTp4NxB1RYVLcmG6ouJbshChj8ow5ge2l08csHu96XRIWkn60AUXu8rXbkCIFZM
oKfpAMhLr4IocrbgnZ0LrwH0OXBvBthzU55AL2K12ha93eaDDD8WtB5FnpD5ziiQO3j6ArUKyi1b
jp+kpU+twazPo56LD4lFBh+V85SzB28vjzokfyBFKANWCkQ4s9Vn1hA16IRDxTiFyFwtqSdzEv4q
3eCXuvKNtFyPz53MuApIh32RGYommIsSzQ3FRh613o5c4sAoCkx5ONnYktP40/t6Jv/A3sWVC853
26kmAIaCYVJICP5ij5y4iVR9XUB8g0eQB59Kv/ojPFuOHkqObKc/tNTm+XHubJ94CdMaloxi2aYd
QcpsmYcBK6GLOiu2c2KWz6UCVxdLJVAawP+L80X3cvMyIDPBgpKPGnRPq3PTGbbZnIsujKGKc/tQ
2EtOiPdSjSQRGCxWC0ZqIVaKnit2t/op7/9aKaegtZeWl38+c5ia2SippQmCApycIF4Xg8Va2nMN
YXhos0G78/Zo9qbMxHsRbAj8tWErqCuqD31CqvMKZbms0B/y5YfRSc+3o+xlAhCOaKpA6A9HAlP0
EbWVqI2MOYvXQznmvjoccPeHBZvynwwHhxvYpVC2R13zeok1ymxE8OdAymXCc5KT53XuH1Z1+HF7
PIxoJQUOQGEAeoVg3UG+DMLS13HktZ0lPcO0QYjpxQTt91n2CAx1hF+il3mxh3X1bTUda7GT+zaY
DihH/18MuvdyBRVc1Gnomw0H+vXPyHt1FWM5jeCvM4O1g8h/lOded8nkoFvhFa7gJo9LDO4mVFU4
U723DgAgNdBvp7xk9qVoyCQbRrwxzssgQ8TWg6MdJ8Jebl5GoFl1sV8aENdULDID8zALP+ShPaE+
Exhjx2HK8QbCfMskHXIVcFDQdfP8TibFt2XgGfmwdBnkCwChkO9D914EiIRFp3fAHEZqhw/1r1Iu
8fQzCaRgdXS/DiIeCn+73K6jMWlRTOVgQdWc0u3F4TEt1dgXmzJGm6cbIMYNXRve4bKJiHUAvCgk
uDA+wBSYiGNBRgBk0ilMUAN5GB8MuKqrkyPUXub0dnUU3QLaTn7kiZydZfPxPgPTmi5KuyqA/9c5
Miej1U1mIoVi1n5EmfRayunr7cW+WWRMCPoTLtJwnmQ9F9RIDPtpOJkj8RpFP0Er55CmgKk3Qs/J
x03aM/GYuZTWZhjWTAWwH0qEs2O1xmOZ8BAPm7sIDUJZw9D6AaeGLUlaetKViQj2wGp2/mit3tBr
cAUMoYd5FIbXWuIdNNsl8BkRJVeq9IIjgFlm6SJ3hWwIUghlzwCVGJRFWi9+QSfDIS6Pj7GXFhDz
h4QgZbyAtXz9zboBxQ1gj8wTYKBnZRKe0SA83k6L7YUKA4J3Ck16EP0gyXkdIwFdOMnnTj6NfnGi
FLg0BGDMqz0rgIHhN9S3vNsRdwcFtj/QTZ8VT2ZQ4mJN1rQiYJLDg1dNHSP+fTvCXuqhyf7/ImjM
8VmIvamPemae4nJ0e1gES3Pkagnvtcuq6kA4DlN3EYe5DwD2FZurSKSwVKGiUeDAFBy59GtIJfja
U3SIX8sD7RWrB6hpQIC9doho8xiUdLquHmrMj5Cvv1/RtUrca/gR6RHWdP54IEchkA/d4facbvso
iANqHKV5UYgM22gQDCtPDEA8ToOjBs1bdeqcxjHdAoKBtmlHNhThGlwONPd23L1vSUULQajFBU9h
yYaNBfF8q9eNk0qOOhS3RFBoap6k/04QCMlQOSBwlreEOZSKcyzCYQgt0Y2KN6H6LemccsLO0XIV
gv6Ei+1XHaMC7JhpgKd12M9/c6iiCe257b/fnq695QwxKTRPoKRiQVKdyX1NFiNrbsohRELIdhQM
wXyvH4U3+MwURxgUQ5NEUDjfaGdFA22m422EagweZcyKjpd4bDQ1G0IVHFYCKz3KbeWMi6Yxk+Y4
GD/t0yBCAZz89fxJQ0XGRRLKk4aTuTrVaAkVHxFefbAB8VZel2Jbf6HiQpBHxf2bKtawBwuRjLwC
Q2QODevnlFq/kRLFLHsalMZ1VDgNTXAn8BsN080Ezifcmc3L0JvdC6b2Zl0g9NLqxBlEtF47/c/t
6dyLAXkIDWsZdMNNJxktKGPBs1Y8CVUIorFNNJ6L+86SMlRADT7RBjifmVuvDDHRHq0z8VQWo+RG
7QBtJkubvHaFq+PXB0P7ZrRYR1uTzA6ISvhar2UlPA4QBYQBmF3lEif9dkeDMjQYN7KFkg6T4XI5
gKE819KJQB/RykvYindukXCgbnuXC5Sj0K6GnDi6Y2zWLYZGolnWpjDvYRTf4TG2vlYFdbxs71Ul
+6a0lRPh2rvSzsWs3reZxHm27w304hewydeok9YRUqinCSbkKQStW+kjijnj5AVhzs18FlrauhNP
cw1jlL5x0MOGBm7D2ZZ4YZi8gBlYpPZFop5k9UOcX+IE61b5djv3drb1yy/GHk9iPZf9NGfqqSmh
NR0PUBju1ujYS/19KtQ8ZhlvRHRZXxwi06QAfAt1tzCZv9XzW1129qJy3Fr3TpCrIdEfcREkTWC9
vAjrFFJf9I/xof2t4ppLguSkDoGC/VZweboIu+MC8vazGoEaMnOpFuKiSWHaDspV/b2OXjSIqso6
p9ix81QAEhZ1G0iSUA03ZlgKBAtUGZzDsJUhWBoXSZALYwClwRCChHeAmImOpC2Kdzs/9mbzKiyz
D2baIkUCGapw9Acvhvc1CiwWiOTwVYWmhguHW5dXod2ZzauQzGwCSLYAd1OJJxUqu2Rt7Sm5t4w3
zsB2DmSqo4SzERhMIFqZLRFMcbmq1GaCr6ri92HqdnDZgmIHrdckM5SLOTO5NyqTsmrQDITTxufe
eZGWSySvEpmMMWwK7Z5YUG202v6gk4ZzUdvLk8s4zHtI1vqiropqPJFhhGa/QPLfYHSmiSMn8c8F
lrXuJEE8aork/pkzpTubiQn/JuAyYftM7Xk3K68q60LEkQy1dc+8K7/3oXKfvRJHCqpj9QIz1yEE
Louz5zM+YygDot5Br28AgoItAa3y67jTiG2SVFUVdncC5H+Pki/YhZfdJb5+nFtHe8zQ7aIv3NpR
gOd6vz1smo7XNzu0SPCY/lf1Y9MmSTKyxGmWtSHU9lxhLh/Stb8bJBKMaR9ELe+9tM0joDjR9QGU
E1TqTe9wbGZJ0TJDCpV+ssUOnDtJtS3I0d8eFZ0zdlSYVgnlaEokZcFf8gzbM9g61yfAGSYTcAVu
K2RnILA9wp8MBBva4zKzzFO9JEmVxdGpWMDJlcTDYLyWo+bcHsdeFBlTJULLHm0ydpmvZE0Ajh+j
U1bI0MZRlwP+KTv5QL5cL0JhEWobVCsfDUeNuRSYaKSk6KpEpykXR1fvNIC81uwfiOFwAtGNifky
V4GYa4Fc9cg2s8YVR4TX9vKSRPBOSWUPXCK3HBW/6zpfhTzL7XncyXLI11CPLuxdOhr+12tsrVqz
6PtVhhR34tdF7o5K/JDhGAcx0Fqlw+1oO9lH5afQr0LXH6RKZnPWOgCRhKpSTh3kr6QZSggmD9a7
3SdRCf53CJbjCwrxhM4BrZUe9bvOmaD//mL5wnN7Xx4mv3uQvNaR72GlTUpb+X57eDtJeRWbyZVa
VVfQAogCNh6cn/KnRksAMOcxwbdIWEPGGMGk0gFCNDZCR/1SDcDID+YpeowC+Yd6N/21vs3u/DAE
0Pt/7h7NM4x6HuMzlUtOggZS9f7q0CsSbHsAF7k96O3pgF8DeSI4xEM2AW356wwaiVR10jJI4WK+
d615l2a5D/Kw3Q2cO+3O4xfNGGj4iMCKg3/PXmrNdpXksmmlMB+c9ljiqW05au5AHxZv7f9kWGhn
GhAMgXA2ANvXw1p1Y8yzWTNOpWH8U4gJKu2keSmE6a4YY86lZS9vLmMxeTMX7TzG4N+c9OidlD+H
+seqjJwNcwufQ9agQYgyEgA9GBT9jhcXFbTG4zSP9BUXo/gZFPjFUfwhyAL5mwU621GHrr6X3nFl
BffS4zIscxwMZTFVbVnJJznIj8Kv+UEkjnaY7y2n9tRfUumlhz6IvyXB7azcebMCCI/aHBw86HHE
NkUJjODipELtbPT7B9WbD6M9O6Ai26INW1LO5O7ta5fBmL07VcRJKnMEK7MKvhBPYMhyIux+vssQ
yvXngx55BTzn53gmr3pGPdyNXCreuX4ugCbki/lugY9ImcuYdNgXKTPlaYpiAGKqAbzL9cD4pge6
6ZAYHlLw8swwq5YDbf9ACCaY7RW+cpc9aEEn26tH32O8Nbl3WF3+HmarWQdBz8GJHcJee14qWLRV
BnDzDfT/LA9aPPbtFPos0DAn8tXwmRUjjS2cC1aEix7Js/bQOHCvuDO/G54cqh+qrYmOefwVEDCv
xCNEEGy6DVmu/FgHAsq1tunNYafZJa8qzIr64l58/VmYJRUJKtTqYdKH0noUaIfx0HozUOd85tfO
leRqApjLQV8BeWiQz+8fHzrsFZOv+m3wZXoeMx7mVpCTJpFm0uOzpq8JmoDKb2XgnMw7713MmQZH
d1zlwErYtKzqIa3nHjHosxDo9aA1/d4ePcUx78UDrDGfSM/Jn71d/SIkK/yJpgHUC9p2DUX1w1J7
24Kqftr8cztJ97bXyyDM0TFGGZ6beW+cyEzuK215nCr1Y5SM12GdOBWY3U3u31O44W5Gk95nnbSG
WgIrIHkpnqqy50Eo9/e5iyjMPgeWddcaEEYLs7/qU31sj4qbY6eDUx0gfm9WULmEq97HGxmzzzW9
lBUwXEACFtDTKXtXmTjX0t2d62JUzM5VtLrQxPQzCUWUOAalbaTKhzHoB2WwnuAwwTkudtMChnvg
t4ni9pkHjfQYj7xkCI2qc5Q4DrJUustK1Vdhq3w7A3evZeZFLGabTIGiqtQkH0Kiim6CC9Kqan6s
Z77eah8WvDKUZoUZt4bGbZa+iKX6n6yzi/jMdthnSR5VEhnCunlKxGdQK2AbKXEmdO8+gbc5vIio
zBk0P5kvGM/mEMtmhmftpPhxAmfvapLuVwFOUuv6BDoLdKDS9qnLcq+T5oOQmvdlOnLeTztbCppM
2Diw5Kn8BrPaFYgXpdJgWqcJB1B26q33pedUXXbWAu1jobcJAMMW+t3NfWdZk2adsF8emsJ6bEjL
eenuJCfVmjVgcgO4zgbeBRyPUnSlUpzWCo3AYoYNpjqeM1Gr7ahdOVP2WaRlTnE8FqDYogE6A/A3
s6FAFr0xIy3qQzmQ7/Q7CaSR7C5yLUAJhEfUOh9aBzWKQ+vfXhY7n+oqLLOn9IvcxMKKsHr3D6T4
bK2C4ezbfxeDyclkia3WKrHK9aK7X5rkUeubg2gknM1rJyWuhsIs8EiYCfT9ZhmvdsPTlTfkpnd7
ILsR8HSEXSeeXJvLumz25oy01k8CmGVSdE41LkBm5y6D9sG/QzBX9EURoQGc632oPs3u+lDZ053k
q970J3Et1DFRjs5PHexZqm/1o3K8PbydhL+KzaRgVyitISVCH856ceqE8s0cLX9cxmAWRfe/C8Wk
XSSVkpW2MSADDa2uz09t93tMDoWSv94OxPtkTO7ljaKumjrK1Mf5Xcr/thavh7V3Z7uaNibvUlJF
ypRi2tQn9S4/Nydyn3nQnj5IQfaigVzx2H1980NEbH20xY49e3OUqO2cg3p1ivXlLs1bALZ6zgfa
nTdTB7SJSu0DP3X9piqKQavaOZJOAgzrBdM2Fh7+ZzcCVJZRr0dLYlPizTUzK+oRy1XJyFFUs4+4
H3/f/vg7pXmIO1JpOEAhqeAxc2XXo0nAnWnC7va4/gIS8QFWsg/iY/U4m370O3mPvs1v43P9tBzS
R5UHwKSpxe7oF8HZi3VXSWo011F+0vr2t6m0j6u2VuiwR8TnDHM3kkGlKKj2scVWyyXwbMgyZ/Fp
uWuJLf9NR6f2m0cDnibOCNM7r0fnzK65L6K9WzDw3FRNlfJ7N+VtOYEtuaZN0qmEDeqv2Y3uuh8m
TPiehB+gU8N4SfQrX4D7IO+as1M+vQzMNtrrJJukCH6CYe+vvujlfpHBNdEBq8CBVRcolvDkPtSv
wmTnr7wG4V7iXgyaLbVnWqFLs1r2YQXuZG2d0+r99vfkBWDOAHmarDZeV+mkSPHPqRJexjTiCfrt
fjo0yVAPBV4W/UdmgWsRzMFKGMKfepdq9zcO1O3A2Gs9WoIFF8QrX7mOvvTPZFYE7oMgg6vQvsLx
yyzHok/yTE5TSFM9RIHpJXg2lVD4s5welgE6jAP+9W7i1WP2dmgTYH1oHONCjOoicwhouPFCDEab
gH5anPTcH2s/91MXzGl3cvXR7gMe3m8nP68iMmeCWY9yhXfMdJJInUpON0VNCQKwrrSHfpitwjXK
DmD8keTNq6IN2uzeTqGdawRqipTqrEO8DR3f6+2bqHq5RNkwnUj3E7wL8EqXUzo8Q+t2/GNBT0aE
JtjtiDtJexWRSdqllqAXmIjaKVJIAk9k5VE3CY9usLPRIYgFBBEaXRgcm7RJLuetlEqneT61gLFr
RZAJkvefjOTfQei3vSgnQo9QiAYVQZr1hw55VNXkicDtrYPLYTDrQI1zWGcbhXSCTbKdqK/diE7P
YLfxt4ULitqJZVHiFcDWgERtHoRZqeTyUC/iicpBdOiH38335nF0oOrtNN+bs/Ta/pnerd81JwP3
Nhj0biE6Brco6K2wDdZaIvPQmVEdLoHRuEBvHGCERquQ5Bgd8sJd3/SDeODRzbbDxbMMAE4cRlAa
2gh66PmstYuYjEgP+ZhCHtbFKvxQa9GDffrsZWt9/Gq2ICCUcjC3BtBt7LtNUvs10xq9DAs41o3d
fWl93A6wvZVfB6AL7zIdx2zOx1YCBCZ/zYT0vYp/r1L3qzCebsfZKZDQQFCRBRgPJt0sPaVVY6Hv
4B+HMnp8sN4hFoJ+S3oon/iNiB04NJVRwtmDvKToeWYF9OAEQuXUKFDnRMneSlw4DvnrQT93vhEU
NehuNsTIDrHLU3v9BORfn0EQ3oPiC20m45/s9yp6se/zZqKIIuOX4VNolua13uRKXh+UAa/Bs92x
rsMxXy/p4TTSg86HXmvkDu0cWmv7TR1LztuXF4b+94skSaYSPMtSArxnhRhnYSThIMOFB4IrvGW9
PdnogNDSpYRZcEmZk0UHTcRKF3j+tB8L2ptDAH8+jQpcQMzmbXXMD91PveUwvDc/JQ62aHeQMgSB
8PABkom9skRSMcAR1YTRYS/dz/nqG2tYiulfzjqgz9xNhsAph96MAHhjsdKDuipdBHjW/6dpzfeR
a4BLp8JNKQ5Vjm75TskOMwrqCODEgNZtav549sRKbmKBqwFM2rzmtah8ArsS2hbXUlhrcwqROxsK
uB14edG1h78xz3yB6FLfV/p6Mg03Xd86MXYa6b2Ae9TtiaSpvZnHizhM6hvNvBINgOJwkQwn6eDR
VlmcoeyEgFAH5FwAvqJmKMw2YpVAYicK3D8gV2vnVWw3MacIuPd1YC2tGfgbxgJxleuVZZTpJE9J
XNK63N/sEN/h03wMLrUozXzh5faU7e1OIB8AKwQiJ5BTLBfAHNUE2mxagRuyHiRnKEIH/cFwFJAE
m9+Zz3vK7KwoKsRGKfYWWPZsKsg96dMqk5ZTV61OVvwyoEE9dDrnK+3O4WUYJhP6vh+tOFNGeAIA
yyV768Hwlo/Ri536DnxATt5t81sFagxdDB0wDOz09L9f7IVDsU5rall9CH3V1U7TUofDIkALrWTa
8mio7u1vthsO6wmkTpiDb3ycU7IAg6dAfioqql96Xhf2mCcr9K5nnzTm2+1gO01Vao0HD05gVDE+
tru1loCwgN0/h0Mvu5GOfZ4kj2lef2SD+YtMIlCGVfl9WGKIruSctbAzUhh/U41fVGvgzsEcMquw
LsqwLO1JyWMY84Et65QplM0FVAdg1yd/GedOBTFgwoV6KJ5u7Foo4yprQPTRwhntaSOb7HQqbDXi
aU3vjgrJIlIsIOaVue7ryjyKtUXaUxUTyTHE8WcfjX+nWixsIF543dadt6gGQRT8D1ZfkPdkTxeS
1DGUeJIE1UKQFEKhsBfJHybQwFZHdDMfxtgwx5g5R+cnCPV6M74OS2fhYlGAXxQnSU0SXLiiQHzN
Dut9c0e8+p12l4U72e898tIdG5/4w6E6tA8oC7zzwKM7G8H1r2A2Uz0Zh6VSqgRH6+hWz0MwfjL8
YmcEFuHrHxbBqF02dAAgRsNKe/RRP0WKEmOm08zNhhjCxLAxqjC8mDO7O9fZ61DMBgeB5R5ywQg1
+uLfKJhOnyAMIHn0jxqKX1RoLwt5m/f/EpW6CmNJgprGXMViEw0woa0xQBwV8b120H6SJ+OkPRZH
HX5APpj/Z0OxdY+zB9GnPJtLkPNAlwK2oehVMV+xMKZBbcUsCWHx4j0S1LpJYASye6oDjfO62h5Q
2FMvQjGLE1KM3VJnSJgeIsViBTky/XmJvn7qXkdhrhFZGQOGYLQxFgdAWG+o7DkCIEujB+GN9ZH4
X8dh0XhQrAI6EtKabL02WkBYT2CqHarV7zL7mAZOf2D7CL7+85nFbtYovvVgxIfajL2km6pXYg6P
gM07bSbfKWOccz7TJy9ykxJwfwQxBEzrjaBrg9FmxoxUnO7yox7Ux2y1Z1dUfUqhFJ771JF+JG/R
r0V14MH3bbG/TovGkC9+AM3Zi/1NnxuxUSL8ALgbAtqGNtnAOY52OrTXIZh781L1QCgoCCEHZtC+
NHZlOTAigH5P9SAu/gzmxh34bdEzj8S7+zkvxsbsLlA4S021aHHWW6fMbGxitudk/UeJdTfqeRNJ
c33zJSGjQI95MCnYXXOyqqKeWpqbgXnX4fZJwVR8zNb21MVk4uJpYnUDfM92ZtZq1mB5ZxhhPIcw
YLFJAtPyLnVNnpbl7uT9OxDbhTEqRcJzv7ZCA5qLZg2x2lm0Yefs5PXffio4d0/6KTazdxGN2ZLn
zmxVgH9hAJR1g91HEbxlI3PlvPY5k8deAhddT4SRjkmV6+KQKrM3VwoMHhRMZAUPpNv7/c6YsMvj
AgbJfRgsfa6Li6XVyVHblX1phrGypOGc1IrXFPXMibKz08MIUFThHibhn6zc11BAV0+eMzns0t6V
ljdhVeBXwGMm74wFxhjYeVGvwzOLhUtrjZLC1YYoYUuSP3P7P6R9yXLcurLtFzGCfTMlq5VUjWxL
biYMy95mAxIEOxDE198FnffOrmIxile+k70HinAWwASQzcq13A2gMl8+vF0gocWcqw5qoFvqt0IU
g7LRodLDyogaSbGjCL0+/Y2VdzkYFNBuZJ+sjqMxZALObtbOY+cnaxmPm/smZpJRRKgeNAZR3URF
dRqqamNSuigsiZNr+aSLEIXkw/dYB8tj6DZ5la4LK2heqzTtyCaxGQuOjNGUb0vOuLWvui5G1XWs
a/6LD9qgLdzHt5/SxYi5Uja2MNINGsjrG7/lXclLbtdHyrt+LdLU2hql1y4ctVu3BJGNgeYRtIDR
dpiOgnRt7fZ2za1TPmIsmhvdgwjE94o3u/ubfXuk1ZQQYCWKTgRpyORxgZK1PnZlDqWmutvFDacr
qy2+0D4hYW1As+++tbm9A94O8AHoYKJQPpkaEMRzuK4V7dGiJqGRzT3phpiGgFbZfUNz26fqGAAS
oBcAwrnrjyR7Z3BcDbpIXPOfHOlAN4pAKUoD0+x9QzMrQtUaLT60+aDsONXdJGTAac8IwBfO+Di0
yFFNcyH9nVkLJiw81UzByB3S7+u1jLafDTKWMUq5mOUq8xhUHuCianxZ/c1ikLnAG3Q1ADfZNR+M
61ljivjI7MYJXSIlKAaWOCFmYjbVswcwwkI1FbxskzDeZkVcOqZWHZPWNuTvOrehJ8ydWrMe7ALM
bI9gRAQ+vOilna+zNAF9RAiZYavdiaKz7DVIeJM3vdRqtBcN6QQvMtDsf1yOMeuwSwgCdjfOfeA6
6dCXu8FijhYWSUay5/uffua7oJwPCgN8FoU6nBydwh/zpkeFDoPqKDKmmvNYCoYRaCEXwuoZH4Ou
NA4oarXomU8LErKlWqb3mn4a3Y2mg0ylWlKZmFkKyjvAMwIICIDPtB4X4GXndm/pJzACs1FblUTs
UJJccK+ZuwbfHLRPUNGBivS0jt6iUxUrdRg0p9vIx5RzbRghGZ3VCH2g+9/mdssgrYrKtpqjQ7V5
OhurJUU9ckpskPgzJCKHjA8Li1myoLb0IjoZjM7OMiutj7r+w7bPKHEsGLgNINUSlAYuXprbMpRR
jE7Lmso+JdU/jIe6G3U6Kjb+b5QgF3br9sPAlBoXRbsWt+YUvFu6VZIYdlkf7RjDtSjJjlm2zkYS
Je5STjFTPIAtOBtiFET5aOlc71vmaxx4Scs+abv6j/bLwFQe+AEfdSfqv4NvbDvu2Q9opFdv9x3i
1sOvzZrXZo0cdAEx5M1PgRH2Q/akaZ+1PFh4TG8X9860pwLJd2TelAHS43WFGjGNT33Ur8d1Gqlr
OkSXEUgTfVOe6ZqcisPSJPjN2pRVsPigMGIDnfcuqH7him2OqAgSiyC4NB6C6ptJn2x9iWTvxkWU
DfSkUP6Fh2B11/sX904XuEMPVr+eFRGzZRwK6RhbKzbsPers5kJmf3O8JvYmjwTkKoU7ZkZ5FvoT
Ss/InhYc4rbtDAuYkwTzKJaEOFP9gotd61Or4bFex0dMb+37F2i6hSCLjopd+rxUMZtbDFjn8IgD
To23fOJ8feppAW8okphqeNU7+ruUpR/ed/C5D4ROEeAptg2E09T1OO2SgJUemGFtmm4Ditu7GkW7
tlmfrUXDtNV9e3Nrgl4qWujv9K1TJtqe9KrNneengpr9iyWB0ww8Xn00DMZHurSiqgYXH0nr6oQB
s1udKzHu6uYsWndV8GLh/rstjiszqtgPR5iRJiPQTjUhoBufrFOXhdaGPPgrj4RCj0RkRHRNt8IK
zaWG6NwW4rLGuYJSqHMjIJKC4j2mPT4ZtbkVjrEH7QJjqRo9ZwQNG5xa5Xw3zMuW7HSvN7CDvfAf
Ma+49cr+08ddAcrbqCjik/vgHr/+SHVH03zQKT2DYPEYN3ZodOaCH9w8hvhAlyYm1wHNiwokT2l5
jlvMkX7mqTuyEzRwnfzkDIzK12A0sh9NZ/O/UBEDut/HqwgePRDoTW/XoPIh/Nj1xVlyzC3m/Qrv
4v39M1Q1+ap6g3sIfB5qCkYR6k5ZBvxRWj60bwm4ubs9TusjWDWe6MpA/188O1vnwVqLA/SV3Tz6
C/cAiwcae6DpgDzV9BbENHpRxnQszq7G29DzyTfQtP7FVYHXAyADICi8m5qBW1tJVTlddXYdMW60
seNnOXr5govMvYKXViYBmQlCzJKbjJ6DrIyculr1Pk5wlywsZu6eBd7KR+caUCV0ea6dnXkCaZEF
Z8/ESfOGaHTNtQ6e74r/ue8Vcwf30tDk0ZBFDHA16CfONnKZqv5mLxUybnu6OFRoUaGhAgI2wGom
55ZCNQN6yCXUCkTc7UwPCgW9N1iPNnHSdVe15CnvPICwehMz8TQozk5A5Pb+Kme+GjgaDBRS1Nt1
cwc2pAEoKeHFuUhfbP+xEkeRLuRpt90/HC9A83DAlKzhTWk5dVNAjmPIdw4RegMQfAvyKNt2a4Wr
sYZoqctySzD6bg/mlPCpkg29dhG91QeBt8bFADL7MkSFFg7RsCa7DnnsKT6bZ/OL+9n8pj10z+Yj
+Rzslw713H3ioXT0/3/A5CiUflfIEmyO556AV495w4NG9M99QGXEoKgd9pbfrbo4cBc+5tzZAAUz
9KKR5iHxmrisrye6B/0a+zi2RrXOUALYtQmRh9Ki/U+BNtpfBImK0hcejErhTfElzXozAUCCnn3y
NSfPLV3wnLkjiKI6oKSowaEgqfb5IvooPbOI8wyVl8Y3vo58l9IPU1vgCF5amMQ3liXomBATY5Np
BVpdEDJEBgRtIsEXEQDziwFfFNorYAmYvmOeRCNJCDyhNVixWo9GjJqr+4d57pVGZe+/JiZ+Z40j
J4WblGBlf2P6p2xod4lxLqE2oZXO5r6tueWgLArAKArqIMGa7Jyf5qDcIgU9jxIpVmnxJ9tc1Hye
WxBq6biGkR1DTkL9/cIBzIDldtYz3JBxscq8Yu/IQ2LGoavFIYP+5l8s6cLaxN2kk7NeQmr92PUd
KJ1HLXns87L4aP0aLne5psnGxT35fxsnBKZYA0DKUn+hYDW7beARwAiXpUKniR/E9ZiOWpz5p8B+
w1BhWLvtzsi+VHq3z9lSu2DmBUHdAuETIDvIsaZM2HWZY8Q59/BOdtW27PkW5EArCka0+x9nNre/
tKMc8sIXtN7WeAol6FNZhB0Iec/jkZ6yZ7LtgLdAJiwRoxUkLA5Lo7Iznq7KjLiHQOqDx9K6Ngwm
C7Q4WGwfQfkTDjVgjT/vL23JwGRlfV7HRh3jGq2S8RPttb20+VJBft4GkH6K1uq2zSaq3rVobZfn
oeujsgvCYGnOfebxwTb9a2Hy+NTg/XDdOsVZNVorlFb3ubOgZ+3pGag5UD5ZCNrnFwQQitKsRf42
OUajheK171vlucitf1IaPw8J+/hJVXBxR/E5AeZ/U/cdaijrtZyemYwhdNQWWxnwpZr/3LYpaDM4
f4FnRZh07V25XzlFSgfc2fFR9mLloopeNiQSwVK6+x4aT9IcdVv/19TEke26qloMIQUn2g99dzD9
WDfBTRfXX8FK2QeRn8baDpTRoxsSGvROqA/UBCdl7rBnOoIAdOeMwLSHvS/b6iEleaOvu2bMMDGQ
dk6+MYaBZ5846zCHjahSYP6pJHb8GsdZMa4k8PDtumzBNLEuU0uKyHdYnIDorABYpdKrOHgKqgFt
qUwfjefBHpIsTIHjWtLjUJ5xbxsmxw1lGml0eolKYNbrK69m5NESevuY2AkAeGBV3Ne1pW0zDwCu
pGULd/Oc39oAWSigBfpw01rvKIk0S6mh6JCCBc0kv9BffL1/n8yEnwAZohqAloVqWk0WOGikjDNZ
0rM5QGWtJbuY03XrPuv0G55ycO0vwbFndhQ3I4YJ3/vfN7x5LUrNdtchJ6Nt5RxasJrvqzJpj05D
u73sWgENmgBVUYCBI1+m/Mv99c68QOpixrsKyB/q6JN32207iCoLDVdBEQehLhL8joZFqWYtcRvN
HFbYAUgbGu2ALEwBGKRCNSez4vKMu24t0Sta1UXzOObmmyjF4nivOo8TR3U8xCNQ91EZ2rQ3bNHC
YaREGmFv37liN+Y5+CEj7UGHYkCBw7XwxM7tIyC+kLZSX/MGisFwfdvEd8szr/yoNlhICDjJsqVu
x1y1D1EJ6EqANgImdtqCsPxkcLICV55aV2WCLy+sDv5KRONmWCUAin0zH/vdfR+ZOXZXNifXrOnk
Q9OlojwnmQjr5psl/soAcgn17GAae3q5NhWRbsLKswl3PAy8T75AOGZpGXOfCA3t/1qZHO3ApaxN
EOWfmRDh2JADbX53wdLg7OxmoVoE6k2UFMGbeP0mybJuIWcdk3PQ2utuaLZiWHr2ZhaCiBGjYOiY
oCY/neAwhqrzoDeCmoahPbFCVGGNImOYSot83KuRPqIk76PXoFBG14sxPaZ5gHgjiQQCUQ5/JLcj
Hdqu9/1rzqkxh4J/3kehFN9n8mWawGXxYPb5Ge0Zdxs0K+NLsdEiCu4uK2JZZK6yVaCFS3ZnPpUC
kKDzBLjO7UBdgzccIB2Znw0hX4TvfsO00ZLQ9qwNSAQgBXNBBD4NgEXqp0WBS/7I2zHSqvqF2X8R
amFO1UAEpDQfMddz/ZFEZtXIAJ0CVb34twmKQsGWmoOzq7gwoe72i/whbQF5CAa/OPPunQWRPHAv
/vjjDnyIoVhAAXO8mVN2+6x3gnEozmP6rR1AwhAvqTbMnRuA2lFMw0d3kX1fr2KsxFDUAmFvPGYb
jLFF3pCs08qL7rvznBlFr6TyHTQtpjOhpKJQey5Q/CwNDF+MdacjkG+fzaRYGqOZy+tQo/vX1OTT
a21M81iivp/9AealWPlbe52vtCgQIVf8qTKCnEL0v5hFXVrjxCEqvIFBDlgzwPvaN/sh0Xf/GbvK
/0CHBUTzwYPrh2SzdGLnzSqEoAv68JtgCcIUXQVp5uJcpd/S8h/ioSO0gFiavYzA9a7uOxCqgh3k
2ksIaTlGLhA5DFH6pfnSnCqwI7qf+WsTogW+Sk6LswEzkRHYBv61OInBOK9boUsVqxzMB7Eyntqw
3pYHc5/tjag8VyuyKg4fnvhS2IwLo5McMJWtX3GCJnXP+1BWP3B3AZyNiZYlTdrbofYrSzfd3aYG
2gtPmXuyIKT3pK9HFBog+NXshl/N6/DUnjE1+rjUtp71FLz1PiJ565a6uAvqIJPAzJ2Byw4HPzkL
xR031m/3z/rcxYgwDFhfFFrRBpicg7ZGSUD34JB1n20YCMey4uOxER6Ofy1M3LEKsgC07lZwcnor
0rS23nDLjjf/t2VMPBCqK347SER4oF5dc8vYJqnz9b6Jmbra1Tom/gaItz6AXbI8E8dZ5wmDUlQl
2siV/rqpnTwSRrUkej/reQqGjfqDo1L3yfXoW0HVlk4VH1Mz9LegHwtxZ0AwgoWgvXkFuw+IbP8m
ZMLF9C4toKpFk3UO3khtLwYOsTa0lxHyQKkefypdsrq/nbPXlIPWOGCINpCIU1Q2b4XVljR20Bga
1gKcMGr+xgNFxbiCNOYh+DgRMo4xUiqE6AoBhRGm63vRYRww1BYGde7moePII6n0eCHgnPMSwHSQ
R6H6CoXYiSOC6L9y9YYmJ5rX2wKMJU4ltwzIV0jTPpft+PEmCUagwaQFxnWAuqZZYlNWCYndEjga
cGQ75a5yF8qTc1e7YqZFHKAwTu8eehE4BaUovNFtyZkXprHhTdz/ZHnphYZbFL+CsYxfF9xC5WKT
vBeDrv8anFxI5SjMKpUoJxR1fix6sU39gyBgj+faQ2+7jzIOngWPo7waD+iSrmn74/4vmFkxZlMU
5Tkq26BBm5w5b+hBUScNhCRASq64JA+JFgNi6L9a9bhEnT1nDPAWtEWBHQOgdWJsZNwZPSuXR2mb
OOMaXtJYJUOqNOYbaQqijG5REmnmzkf14l+jky3WOLFtq7TkUTOLNcGTWTULd+W8BYBSANRH8WKa
Q5ZDZiAaLoAAL75rLAtpvjR8qQ7rxE1wZSBl+M9Rm25c4WWtVsrYhv6xYrLK1vE+OHahG2rbclO8
VAux/cyxBlc7sF0oc6nqzySPdDpRxdnYOafAeRuDOmS5H6qAoxjNlZmmm/suOPP2Y4YddyIiRLT0
puUEobE4Bu1+frbrNzeTD6J8TvP8830jM98IK8IsMipMwChNe3hBgrCc13V+LsoyiegwZvsgIOXC
6z+7lH+tTCexcmh9dUDXQDmkfMTEBubFabaAPZn5NpcLmVaUvNLVaWtgtzoIHNE4i2T3Z5BfSQAK
Bcj//J92bVoEzPQBGCKN5WdSZsbW8eudHKWz/r8ZmbxUAStQiO6xoh4j/86zLpZqtu+Z4uT4ILED
PxMunQB8GWpPL671Xo64ZGTgHwECZ7/oXtEzuFZY/RJ/FNEojZZmemcuuiuDk3fRSmXTo9tSnK2M
/kkdlEkCtDl6Epptu8inOnM5qEl7oPoAq7+t+uToUJhNh/3L98IM+6Mi6bZX3hZ36380FpYwH7Nn
SalQq/ofIozJdhYFdSqDtPAKUDHa1sorX+97xFy0hOrSvxYm+xcDkW4ERPUhw+q1+1Ks8CrICmVT
zQnJbzNM1zpbY9z9vtm5dSnOHSQ3aFHd8BaMTs19Xyv1o9n8QiuGDW/3//05r8AQOxohPuh9wHFy
7Ya6y1lgN8Q6ZgGL3Pw1RnHGGz71fGn75q6hS0Pqh1z4e0Jck7R0tDHs7T6MD4pm39qlq26HTVtR
FOjCbGN+ur+4JZsTp5AY4yrSykzPLiLqyNK43JAhfeppJ6P7lubKKL6iAgVKIlAfSn3Hi+VVfexJ
y2Xp2QmtX+1Pa1Vv2VsHieF9Fvmn+kvNwuqUrWJ9wfDc90POCKt4FsEGOrmomgbDQg2pYRcWuPtT
a15RXq/EPx9eH0q46MUCcwLiWLQnrtfXM6+qoPZhHZtf1Wv1M3mkK80LnSNgwlUKWp58V26ylfO9
X+qKzGRgSrsZyVeATEWxjl9bDuzaZKwaahRTsqO18TTIM3C2Hs4taJQi8RNSIrhZVtlSCHB78sA+
DoANUKEBoo7poCMdqyRuEQeemnTtUicC+8LCt7t1T2UBLK5qDgS31iTPG0XZZsMgyanT+PfUTZ70
XN8hAvjwKQAiDUkeWj5ojdzAxDImLCYHlGky0YVg4guryg9zzhduKtPEh7h+0WAHQS2m5+AhOAbX
H8oIapy2vCan8ZkDZ0gejTAZ1sEvOypW0EYJXUB7FZzcR5OJrPqd0UWULCozBWrX7v2MyUm0hdR1
jQkCdRXuAjradVvAbelD0rasDtvecevPfqXrT50udPoE/qmUrbjVkGzlxW2gn1Ij8wFG47Xp7AB1
zazVYPsQSqiEr4uQxQgLf3s86F+0ziMQ1u2KoA2ZmVX9StPrYHxymJb+yADZc8PM4nqyFZ09alun
Hzm0cQaBR6LV/e7N46zSX1ONlmxjl0acbd2hMJMoB5vcGKat1mB0TxuYlb11FR/0sKR6G2y9XqsA
x0rBHuZnjR/pFeh69kIrdEBxfGZ+B32PPTw7dlWQE9PaRNuN5RgY574e8eS3JoXUCKDC0tl3sV/k
kaazrg4tpAvZywiyoXhjaINlR76FGdxXOuZlvGYEcosRRj29Yl0w04rDERstQxcvVBrpgYTgL094
fCK8zgqFZbDJ2mAYll7bWpoB0tBACvu5Suqg2HPRW/Shwo2Wo67SO+02QEUg6MI6Swt+0jQj6zaG
39m0DFlfrUYNKfhnqZu8hPKh2f30oLxKzoKk/Us8arrzBSyo+sijlpcppHXSwU2+J4kQxn7IhTZm
ISM6ZMhCokPE94QRbj99Er5k1o886aBZZFGlpSjzQhqrwjZS86mlrbNEozqDxMUJgcgWsKHIy/Qp
c4xAmD/GPuajoEX/M4BCmZq5wa9T5yFbLTZ6Zw/khTn194s3CfPhVdJBMvudfKj2NkqjR0QYM900
7oq9LAn1qADo5uBdmJuc/2YAYqRoWrhAHLwxg4QxBljLPPtjWm8NpjsCq90uvEpzN+jlhk7OOhmK
MnW19xVuhrXZhsXqk6q1d2uUsGhIVtp+aZWzJpWatsLaKW7X600FZNzIQIJWoTri/5MMOQuBLw8t
Vg+r+4u7fdnx2iG/RjNTUXxP68Jei7af3Xn0nENSe2z6UPe0zSh/N9XLfUNzK1IkEwBVvCv1TSKz
tEVubTRNdZbSGVajhJSqb/K1w5ZWNGcIbWC1KiUyOsVF8tobu3h0SszY6g+sYStPWOu4/efDy8Fq
sG3KCobNJq8qZ5nLAwNxeu+N33MLH8jzKQvtuvxy39DMQwMdFJRxgI9GlWX6fA+GiEvdAG6s7Zm2
ERXLVq40fltFekhKuUYz90FrjSIKnPTzfcszF4nibwGICT18VeqcFEOakuZGU7Xx0SUhA612ss6d
reJgB5/3jvarJae/PdpoTrxLb0CyVZHVXjt96snUgzqze0qk1xd7Bo5rI9RQhY2jwaOrIM/5uJNG
Q+nOb/yU7xfWqwL166sFgRhuTYwgAWN0MwIOKp5ReBLrVSMMEhot1QiRFj0/eijFW1G5ykgEPoXu
MY5QULtv/PYzA/2MsS6UI5Gs37R8LaKPlt9LcpYU48E0L3fAEO9k6jywutkOafpEch3KSQvedXv8
0T4EMzBq80AN3vQpaWnrtGzT7Ow4VMERnXPXBL9EzR5lY3+4fgNbaAKj5oqTc5NEJE2KGTavIWcc
T4jsDGAxQ1wfsDdJxF6XS/2omdqHao2iGoHJU5CZTWsfWtEbcQxI7ynYyU2yM3b0a+1EyVOwVbOG
YF5tltT61K186UAY7wJ/AKSLDIx4myDlvnZgvSGF2bqlOEhDc9e88L2HYPT9pcavykWmZrB/wbtY
uxL0ujZTY/ZZr/VCHPQHM8JrdGp248Zas8MSXdT0KlXrweUT4H/AVSEvujZEm2y0HOYPBzc3wEKE
HChNNk2wpN51u22o8EK/Ff/VlSzvpObhIsANel4NxyL9VAZB2IIg+v7pmrEAKKYJLAV6G2BFmHwY
qTFqdTYZj4VsQoKkpE5e7lu43SpE2shIoM6FebUbXVipmU5TYlTygMA7si0aDuJroter+1amNxT6
TKh0BXhGcU8Chj15RDXcjnoZx+ZR6CldFVqDm4nE31vNOrVMbPyyXOL5nVsXuu/I/NGgvnVp4XAT
HS7DPgYOgvFqbdB2I82lHv/c97HRSgOXqJoAfR8jv4ghKYa6zVrLrSN4olAx/J4Gn+5v3PSeUxvn
wInhXfhA+nRaLG/SopIsdw4GQE5Q6K7emg5VwmoknzXbHHb3rd28nO/mAnTD8WDD3rRUXaeAlbbg
dTsU8ZsZjL8S11ijMViHhgO2vBHTwpGbNl9okux8BjE+p68hCWuzBfbpuY/nXPyMyYPqxAkMt1Z9
ZM7vpP0xmn90OS4cremjPV3q5DJifh60TuU5YCCs0/oRPLx1Gw7gI5W7UfgDJoeNMt5ptd7rUWZS
3VmwP+c6irfWQZNcEVmpv1+4jiAAmrq94Rx414KFJM+3VKvEgpG5RaJ+orCsIKO+AcfxMvNqn7b2
sWrY2aiN0CrLYxp/rhL6qNc5mHL76L4LzXw6Cz0v9LBRMfVueNnc2rTQvgv6Y9y3x6EvVh2G8utF
fdmZ3YMZkA0DCKxoldXPuNg9yqVVOUnOjyVvIinYsWyyT/dXcjN4DQ/BzD8gk5i5drGeyeXrks7M
7YHII8h+q9D/U+4IwZR1SN+Cl/TYPSRfMCMKCtXCjYw89H7fNz9zZSJIhxIVOm3IcaZHsWycDjxf
gX0oHR7azI5i8gbcQ+iWP6hYYgicRnEAAoB5C9npO3XZjR6HAG+Ui0aHfUho+sWLc7wzfwzys0rJ
I1gptm2qh1bOF+Kqm2+ojOJ5hv9jgTdRR27XidCFKY+ihO6xVQIzDD6KhRMwYwRFSrSSgMBXy5t8
RGqBKKcpG/PQG99d/9XvFoLv2X8fdT3MxuCIBdMJGYuY0k/dwT7E4qXOfqGW+DcLgD6Q2ihEAFOC
ryJIm4a5qX6MTVcLeUUf/LpvF07t3CoAoUCzzcXrrE8xNfkYMLuKa/tAZLetWbfpwPV2359vLgZk
Yxcm3ufNL06sP1Y98ApBddTLxxTQUPD4hUBXLuzWTT0cnnxlZvK9iTuYbqLDkxWldP2QQ0lprdTL
FWWoFQ17yHfEqyX+oHmrkFEFq5SqIzvm9XUEpg7EnLbRHvkGBOufkh0mS4AYSjd9DtvjKq3W2t5Y
wBjM7ihqZYq5A5TS06Ye0hKwHta1eSSZ/Zl5wbZtPFSXluRw53wDaQ+04EFlhqG1SezWF00nXZfZ
h9xOVyP1w0H7ft81bth21Ee7NKHuwgvfiBO36zOzsw8C1Lx0lZ+6Xf8NwoubYLXE6HkTUMGUouQD
mgWZyE1tICccA19dah7zwolIRiEPpzdPqeAPVTksEY0tGZu4RVaZQEM3vX3gDtmbQ7Kpm/qgey2I
Zc3t/T2ccwZA4JFUobeAe1V9xYstBHOWJQCI04+V8cXBTLVJftTOy30b7x51lcBh8xRdzDvwCO+7
+hEXRjpHlwDm4LIr/wAIHck0NEAmuspXThlme7GuzhjcNLMQfP+HpSLLzBN1ZXvihjk3ZZp5sO1I
dNTMfJXUoNMzqj14JzZGDSj20IVG8vv+km8CqMmKJ56ZGHHfmwxWMcEVOhrZth4PKwxbMtvamsHb
mGsLSuFL61S/6GKPC53Wrt5m7VF/ULk/2Vpb93+hG38b6k9Wpn7HhR1U4TuDc5w5KO0+jcNJ6OPe
dLTPAvyozvCQtymaK1koyN4V9raJl2oOsw77ry+5k8Zl4iReN9LEOELog7kCGgpiTZtx4dW5DeKu
lzktbVAPnV+jwweE40ZS+vui3lpjvTJkHQW5CFv+02NVGNfPXGZfTI4kqygOTO8jYsnHmPu7LKFr
N7MXPvPcrQqiXN1RjFyAuEzeqcox0Wu0WvOgF38g/BQOwRKr8Nzlo/hFALtE2/FmQLipM79t1Y2g
ER565Q+vMcMSPEGm4AubPGcJYET1OuACAmrn2pUcrS5kjhDv2Obs2DYgFWEgiNX9nZk/3z+Oc7t2
aWmStFVjW481L3Rw+n7LxGM//Ln/7884JaohoDdVVSogHieHr+tMymunNg/BOH4bGw/k3FaabYCY
/Ys9Az0Q+tuQnsRHmj7eORkkWiSBdYiD1Kh2RS6tX/EgLDS7CKgRQ1Yk+tIQ/OzqVMak1M9RGptc
oV4dJ1XmBQYGALPVGL8y9jvBOPX9LZz5RCqd/a+RyY1ZDK5L2qHTjhVmpKPKbkPueWwhXp1dCQYP
UBFDeot2+rXHWcRhOW9ghPrIvDjAqPGJe8bCUuasBAr/jWEYlNaDyRm1A+bb6F7j+R7Z5x6KtT6X
e/BELpiZ2TFFswTOKFQTUcSfmOEF+M07bo/HdMyPTgBobVFV/9z/KnPXPYwAM4yGGRhepny0TirS
oRoterSfIVEGhTlvHRwMqKqq3uoSydH8ikDopeipb5MuQgEU4BA6ORrV94a/auzT/dXMfBh0rhQy
EFyxDg7s9ecf0dxqUtT9DrHDD1xLVl3ZbLtqc9/K3CowzYYJZ9RfQb42uWyI2ZZgtCfxkQz15zQZ
v9dat8R5PRNfgOgYBVG0MeDOU4CS1eEaMjs9OGb9r7K3w2GoQ6cWYVBroVl9NZam0WeuatjDjQPm
cETc06pT02oC3CsJ5k07zzjbIkXsZDPtq5eSdI3JZ/rt/h7eiF0jtFfc1KpEg3kDFDOuP1ULXSHG
9Tg4Npid83/KHdsZcqXmqQ2MzpVmiPr/No+8bNWelsfo5j4huK7U8ClGzcDBfW29sGvPb4lwjzyz
Q8JoWMrX+wuc29BLC+rvF2EUFCMsblEXFkpDbAs3rsMuw8crrO4ZrJsL2P+5CBy896pgAlJAJQ51
bc7JUp9agwaW5F8Q0LVWxcn8Dq1DD/CSiNXY0XxteyF7AWjjZC2laXO7ifwPiFXFDgEY6bXxpLZk
lnWNfZB68NIY9KdbVGs24AbJqqcAcVNkpt3GFsGzwds8HGkVpWbxNGbNY2qnC3fADeJUeRZ6Lnhs
DFCKoZB6/Ws4xKMqmyC56laq66lQVHq+QqwKpNiGrrMT5evM33z4cyNxRC6MvUcHfdqkJ6XkhIN8
/0B0/pmCUirWtb0HiS6aLyD6Z+64K0sTx0rLHFMeNtePPBCfGRRVWOytCV0IQ2fc98rK5CHN+lI3
B1Mahy5hnzvLfLZkU0UeLX9YrViCgc74DwY3cJGqaWoLqP7rL2b5MbIbdzAOYujHdccsvk2HVHu9
/4lmrlQQpip6ETw+imfq2kppioRwVQEaWvcw9ki6abDPMhLqtbk3ePcyjPzrfZMzuwiGZfS38F8o
eUxHxZxCz6CrbRgHO/iauvkGcM2oA8IGqdXHvQI2wJKufB56p5MANfcqT7Sihkxmh55W6f5iOiUh
IvzdX6wIdCUgF0dvf0YiATzcY4wV6dJ/BPNP2NExbLix9e3931jChB14WPBATHEiEjF3M1Ihj1Zz
yIpjbVtnQiDfV7QL7ecZ78PA+H8NOZOgoexqy67pKI9FOaDS/FTqb/dXos7KpDqiWAjg2OjbK8KD
a8ejmZOhiIW7wfTH7qUxLfHKKDcfMx64p5oWxU4bebC5b3Su9AiQADJJgPzAnzR1d8tMSx9D2/LY
mxXibUnYLssGPyoSlm7zztT2rROsBiR+XHQrZ9CrA0N6u8lcMW6dstS3g0iGvUyL+uMbDjiT5aoQ
ChW3aXucgMrAHzKqH/pA2xZ6uzaFu7D6mYOHyV3kQ7atgOVTEiyIOLhCEDIeHKuOvBhIVd/ZuKOM
uvLn/X2euY4xLgaqUMDNsNPv8fXFO1/LOoCwnTseeMaiVs8w19CvWbs0bzcXp4Ow8D1Bg6veBJ1B
hvIgOKfEQU2dAjXab8mhC8s9ALIv6cNHx/3xhqoaKDAmOoY0kfVeu2za9y4AAIY4WFnzYDBDrF2L
REVeGQsJ21yJFy0YvJxq7tS+yayZj54uHVT+sXUf2IbvmjVfx2G3TT4ssYhFAXKGlgwYn9C2m4Im
3BLjBrqDuJ3bedj14FWBPKdLKOC/Sxn1zJ0C2SaA1NVoA3ZQ/f3CK7ycBGNn5PFRJ0G6qfKMb4Ig
XWpqzPieYm8Bmg6FfnAmTi79ymam3kMW+pC58aZm1nZg0KASo7NUMppbDppyUOBAuIy+6sQdSlkT
zLtA0M0lwtybvih3zG7l+v5Rmruy0LhVNjCZcatOP8R6XPaClihxDj+Lvb5uo3yVHQBNjYZNuvN9
DLssITVmbgrYRB6PmUV00qacIXnAwDCb/Q9nX9bbOK51+4sEaB5eJdmOk9jKUEkNL0INXRI1j5So
X38Xcy6+tinBRPqh0UCfg2yT2tzzXivRTm3ZRvWYqb7W6GHqWM9x3v6Hnt2VMP5BL9Rixhh9R+m8
nEy1McPJLhlYZ1JJ+2fD3UAZVLhNQ8cA3Mek/4UQlZVWD2OlngCIRXezk6S+3jZ/7WLWw6bNMcyQ
ymamNxTxX5FIuwUXCnyXtG4xqH/qwErPEn9SHwbp5cmECFkGzajnMHVmJ2ceD40RKcUUlJ3yHzzH
/90ejqJff6K6M4yWkl49aVn33AHmzwfI5jkf6HGiy+eDqatrE57VZAK7tXCge/3kRW62PDT6ovhD
rv6kIO6RWVr+14QwBNLgcjliOxgfhJMlqaemGjCeT/YPvkamGW914AXlGCgHDnSStm+fHrfDpARe
FOpXKDTj34J9YlpGUQQi2snQ/hp2e8QGRtBbs+SLbZUSUO5B2RLtfHc9MVPnXVUTPdVO1isLrP10
yPMH+itu/N+cmiMJ5jd09EK1D4DYCJ4nma/cMI5X4oVH3We1MS8eviIjS1DXTYDQ7rZh3NR8fDek
lrBTKzQNSphGS1dRT2X+mjRJ6PUv7TRJ9GNLCK+HcIcCriUR4rFoUfyuG8U+67kZmuyrsnyzlN+f
PshVWCG4xZkqel4r1nyiyxAkqKKnHYA57X9uS9kw6VdShA+SDITEqA2wU2986ZL6yKz4FQiBoaXL
OAo2TO2VJP5LLkztsGRpXg1sPnk2dnVKMk8AFS1poI/p4Jul81Rn+iBR9w11u5LJf9OFzKRQwF+r
mAg4bfQ5nV+29+X29a0VAa0xDG+jhopxLXQErgVg4KPLHX2ZT3rzviQ/5hhgtVJc5LUx4kL4ugHW
H7GoK5xCryzaky5mJy/+4c6OHxvJITV+poP+VDTOMWvZXi2mnZEAlakEgLFT7lsi642vP99HHRrj
M4DpRuNDaHUmheUtUwJqMbsE5BRQjHuMbyevk/ZctLKqFHeB19b3StYHv93FZ7PLPIvNlrCTm34t
PAf08N+TJWq69B6dpCDN2N7yDoktSaL1rXvWkaijKId+Igbirz9mi9W8PvVSeGYD5FLqznvQ7grV
z7Ndt2uP8WN+TIBTlv4A4Vl67Kif7M1H1Wd3nzeSOD76mQCaw9PDUuz174gND1U5xdLPpUp9qt7V
WDC5rbYbJdArEeIgUWNguYCkuGFF89V3Dq2RYgnVV4LmjvsBXfd1P9tNv+T0wFsvBjEDnA/wGtcV
R2yrdIUxWiCM6x9BqYtdzTJg6p/b55MJEWwN8i9PnztnOlkx8GXiL06vPsZSL7C2Lrwu/+9RhHcZ
22pMpsqbTikpMVh+NGXH4D5ffAeXAoSYIF1cPedMrae5nXwbwwQ0PQz5ycT2I81etW4Ib1/bRoLJ
p/7R7ebhMAyaEJsajKIJbmC5wPJpSI/aV+oPPl8vyF9loyirdXYUF1Vg32I7Q8U6CEbar7UcvfYC
y/r/XxZfuJncx9k6lPmDt+ux7p0E5Ws3hkU++L0klvxQb/FiscoOYAxsSyK8F8x2N7TljGHs+ZQM
PxywOgdzBmaW0X10cyOoVfIw5H3o1sofZhfPt+94S2kuRQtGJi8SpoylOZ0W3fYrvTs0aSf5jDIR
3M5dmM+2Vi0HZE7sPFoJLrAxkjsMDbqSqveWQ7g8CP8VF1JQQfXsIm/Z2WNE9Ru3+9ppy3s8Fl6A
5x315tBKvPnWq76UyP/3C4md7RT1lMJ0eMp0pxCAZIzIbOL6P1wfkEUAjgbdwNiroJhavZgLkGqx
yNNo4TghFG4USVVv6+4uRQgPe07GbtDqRj05bR/WxH1oq3RvtNodUbq/piO5t0119zjVM2/gIWgV
TtRbRkM70jnnbOl+ddWfztWB8joCFIDzzPdhwjK/oCxgvSeJxjdUET1ShOPIpbCQKW4rTVWH9r8y
Lace8OuFS//Gqvv39oPa6GHBkqAdy+nXMMcgcuI0NvQunnA69Z7c9emr0Qf0oQ2xXhrk/aF4zpKg
qQNZvsadsGBC0H5BRGZw7CZsgV4r45wrlV4P8KDZkdyRe3Iojxq6sOnh9um2LpD3e1CJQw99hWdX
mTGQHTzE5+NMAmJhRF82Z8B9oXgQE8ae75miQiYus842TZJR5xKwuIS4MQBVu++6oMnpJGwLG++X
Q81iGwBbZdBEweraTTsQ1cPDKlMn83W3+12Z7p6QUmJit+Rgihi7GqjGYm5LeF3qPLlkznCiwnqp
7NK3l6+VInEhMhlijEZNNZtjFH3NWQ0h8cdEp7cm098//fnxUdBCQnEUBHliKMiMTo9rqhloTCx+
a5yXWcaysXEQpC8cuwMIJGtUoxSjvBV6xGBWGR00w1n7kmXulzGeZHXRDZvH8ySg/gGjBzPeXA8v
rLdHEgoAi8I4W4PmPXRObs2gJh70c5Hb/Y4xpX01ZovJUvUN9cbIjo7BayzvrCs5rEox+W/i6mql
D5aKHKpWC4YRKC+LHtz+WJtXiQ9lAUoGdWwRVNDLBjJONZlPA8U/+Tj4Y6PvEe3KBhi4AgtPFmf6
V5BwlYnb5mAgg+2he/qY/TEenQdl8MHNE+hH41CWQXM2duadPvjZW/n19iE3PyMWwtGiQ2q9mmQ3
h8bTadVB8a0i9Gr9mzayY1db97NH9xNTJLng5p0CMwwDfujYYmTjWmsae6JejQWUk63/iBcsH7De
Z4lsj2xTSbD7jWawAQxMcfm8oaCCJl7CTob5W7PaIKMAh/ZAWGvLJG2F2ACe5GQzIITEPqdgBKe+
bdBP77VTQ1tfAZhdn6iP5kSCpP+bFq/xjNVk4GQtJeBtS1VitbY+noPNYazCwFmuiI4cN+3BiIKO
NBhJMFyjh6jhh/NihzVdDsbUy+qoG04S3gkVTSTTiDzEvnRvLkZpFVQ7pebO7ctjyVyfIaKyxibM
FYYBTeOYkvfbGrrhMrFNjKkFSDQwNSW8jgX9x17Ra/B5Yr1tp+FDhPASsmacTAq/6gtzhqVEL23H
aj71xfA8MvVucT1JlLillYgS0QnHkCvGXIWDYOJ60eoYFbPJfVUWD+Fu7bNc9WvEpbevbCsZA0Ab
KHIxpoexU7HerQB90Ka5y9AxpWEHpEDzL1KyQxYupW/6PfHrpy7AHcqywA2FxGIeIFFVdIPXcybm
xJCMdu18iim2HzCFYU9f6BKZhemblsRsiqYE87RocMMFwDpjju0jjrz4YnFvYjVXz8tzm3de4Rfp
MLy7JjYF/FzRxu+3b3RLGEACESACnxArW0J80DYF6ebBLs4kpeSLmgyzctBzdf7SzaM5HW4LE58Z
TgZYPWSzMJDIz1VBUWqXTQAUSstzQS3YyFwbs+wOOX5Po6FkCq5Wr7MFAPhKM7Z+PjNSmiGlJIdC
3f4losryXwL0DmCOQYmwbidkt0hjUC6Ji+KcAuhlCTS3qoqwQ88LVrudMG0HKGNbBnS5dXz4B2yN
YRTcA0fQ9VP0CjPBhsCcn/u8QSIzle8YgEHFBJM/RR5QBcsRVmOYqV9N8fjD1BfJDqaoxPzQ0GLk
V3z1D12Va/nUHG0rXvQcA/Vm3+0BAmBbYU7qTAvdAURcIaHuDGitHBhQn9dpoJ7z2BA/gC/aXov2
9GawzJ4NZ5ZMhxZggBWtd/XUSz7rxgmvxAgnLJoE5DcaxGizuS/KCJydgW2hHVF2T13Pdp9WIkzz
onUDABrMaYr17jkzUk1FaHgu3MKn1ruytN+MKqyMWmJgxUeKuJbTxkBrkJXA/Qs5XN0YdZMOnRW1
7XvLvqtq52eD5Aut0tMPIXxqHD09vvonCKF953a0NdOn/F11g/hvGiQ7b1f9pcxnv11ffVTv/gNk
Iw52IVOImup4ntlEmR71KvLutiHTfUH78gEjYk2QGIaUyEr0hh+HRAcYUyNgCV9hbJijheFU2gML
er90obkEQHofOSCrjyIXeBvnsAyT/ehI9HIVTYlyBcX0llzRG8LYeQibYwkoN2w9Tnvnfvqj31mS
WYHNL4mEEruxGBLjY4rXj83tszEBODrHF22O1mO+i8PlBVuWexTM/ew5BsedpHwimlN+vEuJ/F1e
uizaqqlZGlbEqr82BUAkAA3L4asKGL7bT25VIvqQBA+ChgPGzG1xk0wZFlpVeChRbDWAbywqsCj3
o7H4Vt6wn2oSV4HOmTEznf2TaG7+0+sKT1JR3ATtAQ7t//0IwZphvB+OGSN15+V3bfta2KihqfjA
wE2xY1F/V12/1wLZPIZUqqhDGpuHtnWWc2UvdPCdKabfgSeT/UNsrKwwz6N3VqUCDrwAygF47rqm
DcAAljoh093cCRZM549hpxJPRg/y0ei6TPTEryJonBq3aECj9BVN99NO8as9movlCUACzXg2j9YB
fACdTw/KE7AhOitwDF/9JatVbhhJ/rC5nURKi2LEtQ7O9ZIypwfsbNffk9n0aXWX2VI05w0DAueJ
rVhkH2DNEUuU9jRiVj8FRUla+95r9tTs07D72uwY6lBoBXAODFnhS3RquNwrkUKZqLBMgrElFVwf
Rfqc9l3UF+YB8MuNX2CM02z1UeLXtjTtSqIQFCbA2OErV2Ad+Au8/Pqnswdo9ZEZvmOHS9Afy8iQ
tXRu3yuWmq+/njJ4Xt2V4EzpnF+k+UGWz7tQg6+qYdANI+lIHq7/fl3XSoxpTi+yY4NG3dAA13Ry
Uy0LEvB+vEqsFPeVt96D4Es1I8+1KeFW6gcNCTZ7vR29Nw7womG2S0JZ8XVD9RF+/GuPBDeKaDIf
mpHkT+rwVlnNrkJFJW9SSVK+Sr7EV85/xoWVL/siy9txcM7AMj16aRIUSE/amCJFyRXfohpaA/mO
jvZBUUrEXeDLitt9aln+0rJTOww7T6P721e9cXRMrMPJYU1GQw4qeJ6kw9yiXfPtMw1oBbaXKMFI
1HtPY//cFrTh4rCGhklvDbVhoOsIJk6pmpnx2dBzQupAVaqdWUSpTve9JYnSV1PB/L1fShKOZOdx
nrIJPDt8Kpg8GHfkMO2VQ4ZNexiXw+1jiSU6LgxUdFie4IvDKK1ef9PMYM7UjAOQG2e3DAvHe+2x
Hs1YfN9XmHpyY91fCizg35a6GmGAWIyxo6PKcVoc2NFrsaOlAOYzVThjBg3BcB6M7DD/wt65CYzK
HTq5ADIsTuoD/MWwzw4M8BDprlf9VqbTGy8VKxbo7AIMB80LXdDpInaRMOQuAfGPhlXJYp+/NV85
jzeQYQ8KVqyC2yffUCPO5YJmDB+GXWEZkXYaM2ZnydOgpntrMMOifwdjcVhn324LWhlUTHpDV4G8
h3gepS3hYIYyq1mfaUXUlDVIrrConeYzkYRjm0J4YwlhPPjpRJ87LG1dscnJoyXNhtDowcUzmKmM
qHh1Z/woF1KEwMfRFoKVA4VGswH2sfjb0qRBof7Izc8i8PHpeKww4Dw8p8MuzLVWzmbfGFYR55Fb
usQHyOYxVgv6WQ2AEKxuoPzhcLgCMYKw7AZB6lQAhAH8e3cOinMA0tZGv3Czzu/iopJ4vq1vhGox
upoYzALWmxAXaWTM3XHUaJR4rq/BceeFdFpzZYVRkcO0Jm+XcDJBUQ+o4ZJxnio3SsfqYWnjLhiL
1E/r5bHXvneGh3VF+36ZXlHURcwO+JV+jmy1TIO2QtkhNyUNvHWW8PF7OKgd1mVgqwXzUjkNSmt2
7kaq+2pY+CVqiyGlh7q4m0Bqnlv0ccmcY2NL0qD1NQBHAP1CfF8HRRsRlyUt+roZCkWNGiCHjRjq
dD0lmGQOYv0cIAWE3YDix54N3sW1ljpAsEfbsFkioCqix5Djcot92i47g8h6YWs7bUJxeFEXmFeY
pdcF5dHb1sutuKyictKNnTYo7bHAMmgA6LDquXI766jFmYHmfKUjqS2r+b4q6ocG/4nF/VtDxwed
6b/Mxj1PxmQc5rH9QVQbtEhj6t0DHlgPDSzCP6Tp3Pma3cnSxbXu4+ej1sjX4IH7L87uFCnwnKll
lJFrlffl4Hxt+v77Z+3stQjuYC+CokJrTDfuyQIo9fPAmD8CxPy2hA2tQqILqgkXGgUaGUEC69R4
iK1hiQz2NNqvA30zPru9haIgkA9QkAWpLu/eCyrVLj0pSjVdohlod4ArHxqZad04BKi3+GqYxzd2
xA4LcG5V2rF+ibz0xZsBk0+eujLZ3b6p1bIJ/i6gR1A95+4Vsrg+XHwMY2zSRlXGJerq+N5mxUul
mzuTjWFfaaeqMXZeGx+b8U53321SBjmGI+lg7csqfcMagiy2WJ8ZvwZah1gHgLuaSNdROLzAzTAR
2v+1QJdJAuMhDlk0dL7x1yQ+9pUOZG99VyWAmqt8kV/ChVjhzRpun2oTG8qI5eUPrHE6uzrt7p2q
uKMle+hGTZF4tNWU5se1X0gUHHQxulPhJVCfLoxZML7H92lQP9dv3svgL/f6t6z3hxfzgUix2DZv
GIzTH1Bs67EdcCQojQLQ1GhUWl9fVH8wqB8jM7mtV9xdXKVz/Ebx/PhOFkIp0YVO1sAGz8IbZzrZ
eXMFCKXWnwFfOMePGf0+YUKASGdfNz/jhVDhUjEbUiWlt7Co9fqnzlC/Di46sV7/24YCWUssSTvW
phJnRAT8sQ4GGHfBZWZ1nBdoBeCMNXhsaIMc5+32La79FiTwTXoP3hH1VyGvGWsgYccTPpbbGr6l
w0OSwR/6AgUrO7wtavMwF6IEk+kkuoJlRxxGS18M/VeOvcDbAtZJGleJCwnCdVmL1sRZobIoPdr3
zt18h+nPUN+rWLqRQ6ysy8dcmssn4+DygXQsSFOxnz0pHlx+ggpGOUwHWmLu0zAwP8/2dc0e80I9
DCCgzIHTq+TG8fZpN66TD95w74CwYxWydgD9xbRUiS836sDRQ3HBkLHLbolACg/XgGm19TZijJ7q
NGWmGqHFizn6HlsQf28fYl3VAlgj5wlAKoGVGHQ8r50DOoG9O4GcJfI6J+wS90DSnM8whIgOA2VR
7kxAOyi9eWwm65tVpQfWjweaqpLLXNks/jM4OI+GKTnO43T9Myxq9NXcOyzSc8TFE3kxujNmZCTO
Z/XYuBSs2WNiDq4djGnXUkhtGv1EChxWDadyeCm8rxQUQ96cfLaAAAEfcN/IZUHZLM4XTl6ZT1nc
LlHZlEcQVvpolX+LnZ/V5IZt4+z12Xq9/SFXqoKYHpu+XCqfzhM30KCkCCTytIycpZj9rq7/dBTp
2m0h61CCSwHINwceApaMOGpD1QKApSqP68CzEHrEdx4yMDdRkMaU36v7u+rzpQFBovjJHItO2tiz
yBryAymeEuWnjT3w8bPLRmDouDoZv9+LIKlNbKZrlV5EY3anAo3O6CWGfq3h1wIEDU91RVFtivar
B8h3DZRb/mL375Y7S9KtTUXgpGEY3UHiaQpRa9EC3ShjsPLL3JNHQ2+80Bt7XZZMbh/nXzGC36JY
4vSWuYOpfyRnEK6fxzfe3sAMm+07h+EF627pD1ldTnY2wYMpIAOY9BZCAdILMqdyUv1F72WYpWs3
9qEL/55NcCwkLmIsb1cMWq4G2ffxZL1M3wAbyFE938yX229qbZO4XvyfMBGUA6PqS6d1CkO0BooN
fwTO7TEby/H3iH7DF1fv2n5/W+L2LWLICvUPjMyJCEpLpsUpppFwiwU+36TtTbuSxE2rMA03iKlk
THBhWhjFTOHVYla8rLTGZZFDHtvq3lB+WOpjpbU7VHhuH2br+gA1gpMgDsC0uhDX2/EwlsTQlqgA
9VeiT77ZH5X0qNqyjfYthYdVR/XQ4UAE4nAMzVW7mR2NRR6gKTKT3tWjHUyykftNKRCB+T4H6Epi
5d6dErPqLBMcZ8XypNP+cekACFASibfYvDUevWAbEOmzWLcfY3ek1eyxKGHqcRit95zVL1hmSv25
7ySufUvdMECoouUO/qhV/QdVX7VMaoTsmrbcFXq7qwpZ9LBu7nN9u5AhGNe5meY+dzMGmPpsKndu
ObavGYj3St9p4ravQNVtjW5YxENRvTi6mWJ6cVHG4o+6ZC5GHRqnmo45oTXqp4BG+FtUs2uFtzV1
89Oil4AkHBW4VeI7ldaceB36bDn52lVTaHTNfgas/ueloJJgaR7qFqg+ii8vngCJzewpSib1G8lt
63HoyjZgZl9+OsbhDWVUFSwYEnRJhJeX1PZEtQ50jnHu3meO+lDYqHxNc9WEne5+zwf3rSOqpG67
pbiY9zQ0PBCEiyKY7dhmmGKhyRTVNnmYnfjkkuREZ3VvxzJnsykKDpTPLvMyPtfri4igVxVl0UA9
EHnldwWEAJoTh137t5kKiWJsPRCewABXmvOEiV3eqbGMxMAaTFTEbyhM+Isi82hb5phr3QdBOp89
vz4KIWQGShJlUVk9qaUZpK7jj73mjyBDtF0ZXPqWol9KE0IDLAmRDCxHS6TT+DEm/XM25ju3U359
XtMvxQjBAHGJErtTw6KmZ+RQx6l9aKD775nSDcFtURtZErcvPEBE1oBZV/36Auext1JMt8yo5ZgH
AH/vsHIb2o/10d2rvhLKoFo242ygRWLgFa0qe4VVSpg+2UuNaNQ8YOxM6+9AYG5j9Ky7U57n8QUD
fFaAyRGp4C1VtDCJCJgnFeClYjWibSuXtMNYRKAc1e7ZPH9DOiGbN9vSj0shwoebla4bZ6QRkU6+
9oT4VvUXzGy3v5jsIEIIN2P0ynbBshcldfKmEfYdxKQS+7ee7+FO59/LEqcnTJoVRWlNqF2G1bE/
A+u3sA9LfWfA6wRAgd/XexfkqU9tVP52Bx/oNIAgMyV1zS0rBc/K2yuoVCPqv9ZMTs1NFtWA8WAG
wOgz4GZgyjOn1Rn2U3JimSzhw7luU8xqabMITu7oGs0Bc4OnVLMCS/k04hPPxy7PJXxAhUI7l7Zk
kd1b3wZd/dOqzaupfZYk60OMDZfM1yrwuIUjMVtNm9lGBb6Nd6n6Th39vpio5BttKiPiOdBwoWHk
iI03XR/Ai4al1Ah94SbQrcd5VJT/4PdRpUT/nM9iGKKMvKjKClyW4HLtzsybge832b2fy1gHt47C
iY2wq4kxBczIX6tbAqY0F8MuNIrJ+JOaCLByJZd1LLb0jE+RIaz/mIQVxpIA0QuuZADzYqAq6Epz
P6oPAFH1cra/bST427iqYEPH0HjBUbBWAKYj4eMvdpFq5syyqEswdY56lzb1e69JUNyYZnVHKtkO
5YZA7kdwfSCaWWNKVp5WqNRI8sjxfnbai0We0d4OTPDAlIspeazbsji2CbZQwP4juCyqxGa11K36
BKjzfc5ALW/E96BS3oPkZm8yT+IiN74ZrA+/T0DqcCbFa8XIsxLYECmOljsgtScgHE01f+q+T7S+
u/3VZJIEFRydZmo6x8uiPgaiY3oy2fNAgUaIIdf/IAjVbFS64PJXbd5F7QHzgWXXaNSfk+6unXJs
2f5SaSw50Mab4pXP/5MjfKkmbpgDrtQsyqZmmYOMTaavFbEn4x/aujisrVlol+Jfq0TMUjrER0q9
PIE7ZE+GJDSKf+yZHJpJRqa1HjWAKmAcDPkrPBLYu4QXrLazjhqy2UZLk6OzCGKgVAtLanlgZq3N
ih5HdcnVoK8G8jzWZsd2GOHVBwBxtvTps18RJX9srfJ6Bxo4YsYwxWVHh5bO0WB7961HNH9u22dn
0f6W6mBLVGb9KSEMG1FA3lWxkSC2JEYWzwBRQ5yYsTgJNKWt/mkK1ZD1jddvG2KA4gOmXYBQr6ZX
erX1nCFHa9ExXgwTRb7pruzBPWtkQS4Frtw8Ex40R/4E7ovYA/MGSwdPB2MRnfJHJ7N3Wrv8c/sb
rSNCuC50UQxwryKZFIs4GKB0vcVF1cNl5KEx7f1SWQ/Ula2mrE8CrQQsIVbLOb+jOJCjx0pb533c
RK07WqHFTGDtlqnEqaxfGWZD+OwX95HIUwXVr+vcVEdHzyO9N4rRd1Ay/1ksXnvGohzwpO14MZvd
Z68Po4pITTA7CJ5DLFFd295iTBsv1/PsCfQ82DEs/Hk0fGxjS5R73dFGwR9tNrguA3UMXOK1HHdA
CulNVfbkZq9mAYJ47Gz0RtcHxCTfG5OcSv1PObgnqgOMgHRAgKkBFWsB89q302XfTe1h0MagX37f
Pv9GuoQfhseAHQPMMq98ncMKDJ+rafbU9snRwTb1UH8rWRI4+YKR95z+VgaDhZi4DEFsGVjF8MT6
r/UwDYFpEiVUFOfT6Qf6TIYHjCQsJKPaY1zflOmRNpsSfY6AbYF32WH8pdFKiaZtvRoNpRdU0JAr
Qq+vhVSqy/IOs3HRMC7HNB2fmDXeKaYs6l+/GhQ9TTS/UXMBM7s47YR22ZyacVNERd4nWKpu3gug
gnxahWHRsHSIxSe0lgDsc30WBHxJSkfUo/slO8ZpEy4MuEWpjK9468owxM/JJrCitvoufe/FJrNo
FdlF7PemBsJiDJxkEn3clIJtd6xDYERpFTh0RVrXCCyLiHlfTWr6mAjzKXUlEf+q/43BQkRbiLkA
KM+X38U7q4vWJIaendum6zuY5aR/Y3NnnuPJ1p7NdsmPrHDGJGDK3D0nKvrHDqjKD27WYL7g9hMU
j8x/C04MvhMUHtcbs73tzmAgU7JznjfuT8U0E3KfWGQAfdBk2rWkvbAtDQ4JgS0f6hEMEQo1eoeQ
DVwxc2WEIA76a5ZdGwx1JmOm4X/pMkX4OBdsCzrk4PBYOfTYyDu7GcBKM7DROVOVxA8ZG6vIm5Ll
Nc8q857U83BXosT+yaTxf5IRYcLlwryLiT2ZBjL0Jr7u0o0M7cjhaaa9RFHFp/0hA48NTh3YHquJ
UG7np4po2Vmzs2+zWrSvhV3XL7dVY1MIf28cHRUFE6FOzGrwVXkDzc4O1bO/lkX0XYLwSVIYFkOi
j6N84BTwFvgqJCoapdGJDSnjjHGModZ/A6PMCMzBzc9WNWrvdGzy4PbJVo3CD6HIeVxcHlpCYrG9
1wncO2rSZ8UE4KuLTxZ6CShyK9KAMtlwPL/pPNUfZzXQHZMG4BUZQoW0xf3YjjLgsM1HAeArkBxx
Sy2a0CFru465NRTGBM2ZOz0OYDKdBnV3+9Cbn/NCDI9/LsriOslbNF6b7EwTZ5cCBahrJRJW2cPH
tWI+AzEGRhnw9q5FmHVaI4wrs3OP1fuohGKddaXsjnSwsTlju82+1hIAKzSuFcQgLLtPXCuRONfN
h3/xG4SkTDHB663QAvpkLGYRlMS23yyXKW9eoscP6lRijYkWyNFcfSIkvH3Hm5/yQrgQPsS0Kkea
4lPOzZcZJMRqt5uli/ebHxI7ZSbANjD3LW6bkBbR1Ngo5JyPav6SomZxrw9zJ3n9Hx9rZUE5JQQm
pdGbEUvKTWMXoz1k2TntpubYxb3+bU7H8n3SuuQdBNOgBTXyX5jZ0ak/1tl4quCozl0T181+Sezm
h8WKyvGRIrCXtp5t0NmS8rwMqhmmLjOxOmnryXkkhnrG+AZAKG5/ilXQy5URL5VnkGh34W1dK2PS
Quvwx+FlXU8LehXr153dZYc8rfKwbDzqKziZP5fwD7MN6piMKd4jcPu6UI9zEhpLrZwmYuTEV/u8
9Cs3fU3jRJLlbn3My18pqGtt9HGCymB29pxx8nXP+sJoKQlqxczm4ybw8KAJSKU9j/+Gi5efsHTO
QQYOA9N7k+cnvaGB2Tc1tNR3KuapAQVraix5h5tP4UJ9BFef8hUY4hE8BXV47Uf7S21nJ1eTIfJv
uQ84WkQuyEMdfO7rsw1OY8xakWRnkI8Wd8gSsetUtXXY94p5RoPpndnGJHkaW0fjCSLiXSwl6bZg
SRWcolKrIT+PY2K+5bTWpv2YpOwX4LWSVGJUN4XxZhKCUhxUHDXPWEWIVpvZuXSTpPEnNGxn5Ilq
e8pz0stagFvWk/t7DCEhsUcKdH2drGxMBXj92blRYjtMy9j7jsWk+ID/K3v2Mj3ejYoGVOe+XbRf
tx/s5kvgRXBAQIIv3BCyok6zFEo0A85jMA5ps0Mm+8mBho93cCFBsAhgpB8NYiMyq2x29DDJrgDu
QmJ2tk6BOhK24ZDX8cmJ6wt0lKJZ7GqAPrpm8q1ryKCELmuHzxJS8bPAzqP+jU43EAIEvZ8TxQEn
OSIYtQGbQW9NPjHAGfL5T3IpRNCGyQX1+WJBSJH2X9zSu7Oc/OdtEasSgHgQrv8XxkklelKzGTJG
chxZUAEFqdjb373F118zLOR2AKUtdiSUwT1vaTrmLACQydfXoHHXcusmH//nHtLSo5h9Hwdjp45u
9Y+uj0rQT24cDnE+6n6qO4Pk0JuyEe5iAgM1J90TbGOt5awqdYRizVDau2VSpjOZiBIoqJJkfjZ6
1bOiTcap0wtd8km3fAFfi0H7BMBgyHKvj12pWj7VtMMnBafYl6yg09HOMnI/p2UTmmmppOHtD7xl
v9AOwsoV0Azgf4Tvay6xMmc24jEd+13Zwnxw7voF1gRvi9k+179iBJuMdexBxdZPdp7KPyzZa6T1
u/Z9IJLkTiZGqNhRcyymPEeAV/Wtr8YOdsXGsAFpYq52we0TbV4czAgQ/0x0IA1BFLjeaVfaPS6u
Tow60OLEeCR9ASh4msB/3xbGP7sY7AFNCSAkvHm3goxL0qbUywJZmJuBDajRFjVg01wcKxp7kaW3
y4uzYF9rSu5Sgi7HbeFbJ0WZ+qMPjpfoCic1+qytTQYT0IwmiqCVQuM56JRpeh8B9/lfHCpKe+h2
oS7O92KvX0CJWFSLJ2hKWafarl7qbFfVKMIjeNIlDmfzYB+TBuhRgz5KUErEWZk+N3hs8JvgDQy9
IT6WlQwbctOE/m+g4X9ihPubai6kwP2BQPJO88vZL17Lkwf8fNfvfPOhRGOv9GW731ueDqV/G9NP
uEpUGa/vUVmmuG1qi5zrQcX0ZlHh83l/bmuGTIZ+LSNHmNUmrkPOTK3+gDQm1LLk+baIzW90cQzB
DxR6osBscBEWPejee0yBezLIQEg2pWDYjoPvA6nNEYKboac5sUskUzqzx33uOOW9N1LLjxsr/y9K
99GFBy4IFmz4T7lwqFlhVraSx+Sc0RwQW6jhd0rGseiUr7dvbvPjXAgStHtqY0UdKo+ce29+ccbu
zzJnMpigLU+J5A2wgUBIwh6yoNoutrvboTCR6zL2EBtY1Omp916Y47tiV5bvlkpYVrbMIG2dDC1H
IDJhyAANGkEnemK1tExsctaa2r3ry/ir4QB46Pb1banEpRD+Iy6+E1C/nWwAAOo573UQC7hYdUps
jMOxl9tyZIcR9KF1UkZBhUnOVfr/OLuuJTd2ZPlFHdHevLahGQ6NNNJopBeEjgzae//1NzEndkWi
e4lL7YnYF0VMEehCoVCVlQnRVzSTZTcvJ8FiREY4X0ApLUUlFt8JV0zstQ0A4zJo5P5iJSgcoyWM
xMnkEfdAwiqMlTk6aVN8kbLQbZJUcHgWrDAsHWWzYf+xwUU1S46aApIzEWKp5Lhp5mHWNSxdxY2h
/Nz4UxiEedDsySHZiHinVvfwyjQX7GK9qaRqgGlaqwfLQshu+lHU4RcZ4VzbAqzz3/VJKmZ+yp9x
9uNvPhKjx8JoKW4F7sRKejRo5SxHJ0NuZb9tq+9KVtO/8oQ/RrgEWm8sJ1KHMTqpEbVegf5sg3Ce
RKif9b36Y4UlTdcnFMJ3eNVPcOq42JUZPQ8GiEfub9daQsluUKaCB2wRX/zNhqJAez4Nj8M8KK7a
KwHAEPvYSi3P0iIhc99q0MFcB2rfFsjt+f5mP4d1XKVNhKKeL6UejbxRBeVbEkgBuPvVJ6nezIH6
/0DGigyzvb7aS/R3LZUYNUJqXO60XWgcMLsY3N/L1e91tTgu0iWYoEIe2cP1pvBXXsc/nOjRUdz3
8HBlgotzoDbu2ynH/pWo1dvKppZFDxnRIrjzo6lAR3U6FtEMqRdNseeUIvjcqgkNEtMoIYC8VOUC
Dd6YDnQpYMKkGPGRJzeuRCXHBfD6faM0UDZiPhoVR75IPcbFPNo1vnf5BiqdTbcNffVr77VB91z4
006kibjqXn/MOVx+1Wh4hzkDMwclYSuWoQOeHjNdQJW4vnH/XRT/dCAkGdu4gJWuS14LWgRqUgse
mOsXEDSR8T5htCh82T3L6SApVoLG5bgxt9YmesqkXVFslNP8JG2bc3HOjyrQyc+NoDe7vrg/hrmY
Onf5ZNlpiHq/3Ke+GVpRMBbS9DdW0LlAJowotGCoogmUAkuKem3Xlp8bGgVFN3x+NAxALglQWgxj
Id02F/MtKFqZTYOvZJk7tWhwievefQsrvYVbE9wJSpNO19AoQBjdN7/r0M9Mt4IMnJ9u2p1+jsIg
lQK5cJt9uy23jz+KYBznC1csLlgkxbehNHO6dk6VAmmQjCQl98t8FGRBy0vp1gLnCsMUpmOXwEJk
6C7Gs7Y1ynFDMvjgetrc38rlwYUpB4hkmVUeUEa+XUyt6BMgRinyLSOffZMOH8qh+Qr+HVEdavmS
wBMchMOgWmWC7XyEkJBcl10HoEPbFIzYiYkqZ6r8Skcl+6qAnDcErJJYg+uY87eH14jSF8ZBAK9l
LJvcdiZxKBtgxYfPqxH53be2ZL9ZaT1GB6rXcr172Bqm9YCUQfEZgyg8oVI72y3orZCKQ11ArT0G
LP1UUrtDY0myRFcu87XbuhGOMJgoEeQZZIZ/nyk52rggP09ODsaR3jLHbo5SVMubPB+qY9bL02FI
dVBw3F/iSqMZSwSrIBBUgMSic37rNVCQMnvJ7pKT2s/1FjBK+XuTzF3lQaMDKqcQBj9mkUGIFw+T
Km8bs7FUt7fzsHz8pDAJSoauQpaJ+dLbH1IoLbWcGZVcVn6BOnTihUP6HUjgwVPjTgCVWEZoDJox
MUqmgIrjwhmL284OB4rKFQlr8rO1qSG/FollpIIAyv4O91EheoNeE57dDgYtuDdQRdvYRnMpPtUd
+Lg0pFUvUOyWn0hkzM9OWrWBHs5J0NZaYvpqSx8vskKoA9rkQCQhMoAL9HZTx2LUunFEg7so5i9O
pvRublof6Sx/LptWNCK2sqk6JCuY/h7krND0ujVWjp1Sad0QncYucvZEl2SXzE7+ct9jl1ZQbGSA
PxmqQriXuLxRTaeE5m2bnUZFAk2YRcYs2cZp3WqCq4k3JLOzDbgfbgcbZ5+//Oyc1kOWpsnZTDrD
DWfpZ2Q/LAnHG+GOX9mRxjLKGjMDpGYDufm2CaPcB7R0e3/bFqVNZgkEfJiLwaw40EGcKzRzi7pp
D6owdds+45B786HfYYjug/Uk++lTdE63j9Y1eZNctO5A7DXGTT5fHPmlH76jbS5Yk8YdLxjAQw/f
B90QMD3wMSMpIxCvxiinQ8PsRLblhs0kloF0HIP2g5hwmb/43s05YDQHDg4x2uJcz+jKaURCVp7D
2tjC4aByQ6rJS9UU7Cbgu3MLFRxpzdCKxmMXUZpZxsgv/NHCUAEC1+3Raq26MqyyLwFAB8oqnzMy
gjdMraACkqvWl2GOu6d2sIyXLpkjAsVXx/aaXvkL7CgSCwBlNMxOMIL+258xN0btVLkzXnrAgcLf
Svpl7gQPAz6LwUoxIAZkNdo0zAL3/FBH3aiNFjjmslGIW/d4S6Oc47Zy9mD6DEPv1JS49FDaRQ/5
di1jaw1mNgJTOBvmJYrop9LWBLfMci2AwDvAVGMECQBDgwuIY5XYwL7Z5JTqg9FtaO5kpheOVRR7
dk9KRXCX85cN4JkIVJADRWoGen+VW1FUqfYIkFhyViLdLaUZetiDq+Saa0NoPie1W5k/m24WBBb2
za+vuHermLMHARpKfSbPJyvFYa1G8VxeTANmoRpyHCfz6Bj1t1GN9oIDz77+whjbS0wv4H8a54Al
LdRB71SwgZP606zkwRBlT4kGfi3UF8MESChldmOM2MSjqO+wus4r01z8tEGYQCNpKC9jaLuShimD
btfmujeJZoNXDTno3eGYYVSOD2oymTDuMiQEqXW8sSInGNvsMA5g7s87wRW34qAMoIKxPxw0tLC5
AJ1AeRI4pri8INfXPXu2QMdfhlD0rLKv97+cyBIXwOq6TFBgdIpL50w/2yp8KZT+A7J8Ec7iveLC
eQgua4h1gXWF8f1zn6nuyzzt6sY5S7TfmJkdZF0WQLL5xe6PMSFuS+agTj6UoKI17HYXD587qZhc
kvdego6pRmp/1ummcWbfmnu3adKNlfe+KhJeZ79j+TuRVuDlCYQOT94pO33Y06LNL4NmUE8Le1De
Os/yQA5EbbbyRARHZ+FVeN8Cfww6NpY+LYQYJbBth3aTkFNMldprqLoLaRMM0/BVqnBjPPi1b429
X2dXJcpQrushAQfDqYl0L3MO86D7quzfN7K8FDkrfHLdSI5R5nF+yaRqmzT2kzQUv1upPCRN8ZQX
6EjLzXeDKkEyi97ai9zQxAwhclxwxoFABrWD28sDVVEHlRfHOGvwG0f5jqG9x7fwxgK3OAufKq3x
Ijpp5DxF9cZRn0qj2NzfwsWpZMtAkwbVaxx/VBdvl2HanUKj1DHPQCNt1XHf6JKXK5lgKeyv3Lj6
jRU8h26tJDFkKgawpp1GJySDiwkCcJzGOnEwo0TLYpM6RaP70IFChQkgzuwyFkREj7Pi/kgTMcSK
8XBWIeG2kwxTjBSgls4DbZqAluWTXMaZX1s6ON3nTnDYlu7BcL4Y4wPaHy9rvuvZ5q065k6dXQj9
kCrZoatEoiaLqjD05m5McJd9B/CdkYFe+VK+GT/ii7bLjuq+DqJPilddyq2oxbq6IhD0shoB3nh8
pcy267aMgC2+VCZ6eHo1BGFrPMxEgDWBChiAEkRuUAJzH2lO8qnShrG4UMXYULAZeWOWgSk2NP65
7/eL4AuPRFqGhBqDkCCaYt5yFZ9ayLrNdljCI5U695uyCGrHkYKhTQ7EVg+ZOrzdN7jcvluD3K1E
ZahlTxCMvygSmJiaPNnlkfb5vo21w4wWAWpHbE5nMUEKOFURW2GTXMrKaV0nSXQ3HGYo6qThw+6N
1TgYIYWPQx7B5g50bURKm9OEnjX10tGgaQVP/PWV/Pn7nB8Y2ijlWlbQczXvyrJye2sTzqLZsTUf
gL4fmAgwkwN/UG99YKBd1hiznV1ymj7rMyZTqm5naR/K2QEbdPlopgULKFyy0iWD7/G1EXg2LmZV
yy4lskc9+ZXIipdRgQesBDkUXwy8FIH7BesBey5fuXWXFSXkV23rNENP5bOVOPrHvqOY9KuMEZ2O
Kv563+NE9rgYZIx12dphRS95MZWubZbhoe0t+0isbN70VDSqteIWKA5aeOWg3wacFOcWrTpoXWrG
5jmxS3fqE+wjJGbwBr6/qpWzCuINFn9AxwpEKefdPZZQhpFZXfRMUr9Z4xyp7pT3jRk8aoe904Bc
xVAdYKR8DjFFMlhnTZWcDC0+OF3iAie/vW9i0V3BLQGoO+p+Cq4hvAs5j0gQDpy8TpsL+PYMza8N
YsdHJXdK1RtSFCOnBImm1ivGp8lqG4hUgcN3qC7hlELbty+gz1MdtTINpDSlluuM7bQlo5KI5BmX
X5bxqeJkML5ODDtx4VECeQ4rK5JTlCV+EpufszQ89FH76f52iMxwz52oGCD2pGvkZJEn9NWCMIVI
G2TH7ltZ+g8Wg0OuopQv403F0qGrU2jEkuEUWl9eYk1BQn/MJVVQI1l0Nt8/6x8TfAeG0lEOIZdR
XuSn/BP93j83pwx8XNkWFFmpN6fusK89+R8RrGZ1/wBRRBOa1Ub5N8uY97o6zUV90ZJNrkBhOp/A
CC7CVa/snwZsH2OIwTQ/yta3+zeYRUPrZMiRBRxTFEnGUMQFt6yFMr1RRtuOw+dASpozYczd1KJb
ll2a1B+8vHeHV9MDp/NOfcmaQPqWnvIg3yqCcLmyMFTH2UHEedTQebhdGEY/RwPjuflFUr1x/m1O
ojfDYhgTfgELwOIzNlVGPXJrYdKGSnbIqJ0mqdUDdDN/0gKKskUKYZwOnAFbczAgF4VxV7ds9C9j
qvReZ8lkX0C+ThBG2Wpus35FB22bjSc4AIcAmd3+lraOwhbZinFqwC9w6FWiq5t8wvT7toPndpso
bprQn/DMUfZkhtCNJ+m0mgS/YumyuHPRF0U1EV28xUwsnfOwUCaZnvUYGozGE2gpXHkU1PmWS2Xs
58AZoHWHDgiP351AAdOiZeGc7X44SfU5LgKijV5elAEBHStob17qTDQgufYCAOcr2MmRiVls8vx2
g00JJK3USvGi3xtv3YfUh9y7a0KVy9UCpgj2F0+AG3tsq6/jmgWitTGF/BiuzR06dQcaxqJ25PJz
oXl0tSbOaSAek8y4FJ1TacyDh3oGKlLt5MxeYkrDy/04zQ4D76DXtrjDAnY1u1V62TwTqUl8RcFA
llM+jymUbYnuzkoiCSrOSzdBExAlfNRoIa6GFtntBuptnKNUWVhoH1CoC6IAlV8SrfN76x+S/JQr
lOydUdAwX6ZoNzb5mwJjtDnp0g4l6LjNNnkYmh/izBx28hzlQUZ0VIXv7+qKQUQeDPMBXIcnFt+p
SCUJrqpAcrAF8gYi3VadfGtSUxrdxJnkyp2J1ooIX1cCK8heUWpn/RF0O9XbjQ3bbJTCMoHMYYXh
V7Xpctfu66/3F7bimkCzsnsDtEYyKou3RnAdNppdyellrPZTjSZ5sYFWkWD31iI44jCaAhbiBR5x
nJUKhMgN3vX2qd/QXeMlH4gfbdunzg935RYyBPfXtHIE8FxEwII2DqZ7ZS4hKg1o+bVODkBUCRKN
bek0nf0tlUHe4xVzVkKJPcTk7w4scNo/j1pGyGThHxASGxwWXGI6juiZgZ+IXlKr/uhkg7O1ohxl
IWP8adaD4dVa/vO+xaVjMotongErZULYnj99sowYXM/Sue7jQCOzn4XErRTDj7RcMCW8dBUkshgp
xxdkI3E8EpWgMFho5kzOtj5St82Sye8M6MiXuW5v7q9qLZXBYAKCCobfwMvKExLpoLkH3YIRXvoN
2cY/Ki8rPEwv6jlosNz0O5TjvPqXTg6miAxcYc5xGz9RykMnGaSwjAOZn6rSi2KoqAJXTZ+nj/2P
FlPgbuOFG/lr9JlsdAjXfUcDzytCt9sJ5RnZI2xp3EKTC17LKui3p9GkCRAcKozr2/FZ2/U7RGwP
We9WRIG8PCK4WU3G4AbSnGU3ZgIXrD5KinEu8GYqstQ1otxL7Us8W0+kCO5/zaWPwhgjYjTgoowK
+XZVE8akZ8Pqk0vqEJcCjJZp426KrAMYFh6uSAEXAvofVMEQ0hZ62YmpzBiFtpWz0xfhhsgG9M3T
ahAEmOVJQOMIXGBITJnslsUtSJ5J1ktNa5z1DIEsAi1X8VLZokOwsm0A+yt4sQOjiO4GbyWyJXUO
E+PsAAZ5SsZwAwDK7yIjH4pcOIW5bgxOryLkI/HiPC+pckVtqzS5NHns9nXhTmXm9lV/yKn0cBzB
U5gVkYGTRZGep9Lr88Yx8C43zmlhe/Esf5Fix6Nt9Xrf69Y+EoIinEFHH2DhdUOSN0VcT+EFvchL
adaZmzZ0QztFRJCpLDMg0NOA0xlML3AKTATd+jdivj4NeAqcQAblWxvt4PzT5m4xukrrktiXvN4D
ZbCvZscS+ULoSl9Fx3mZKjBBYLz98DNwxvikeZpDtTXlUkZLXnVp9a0WMRos3QMGcKqYZ7CZSC4X
iaOYpspQa+ckNMF8gRrTEzCmaugm49S+1mGPKbL7n2/lCmAU7eg0MAbkZbfBjKheZ01tnMcfDnoq
z6qnBsqO+PNp+NH5+an7mWwagWuuLROT3hjxcRwktDw/TW/obTpN8nwCl/q2VOenNEp3uj7s1FLZ
31/f8pMxsCnGrG0NYLaFyBpU+2oH71rlhJKwqyu/Iip4vi39//a6Zmu9etjEWVLCJ9Pw0vSz5pEa
hM51+KmZqjq4vxKRIe7F0dTE0ccEB80B92KtRJ5Oug2q05v7ZlaSyNsFcWndGFdEkaRaPzsv9V6D
Blnmads+oF5/pP6jUxaM4AJQPAwWspFZZOG3u9d0qk37uNfPIwiwO1Rl61oR7Nv6gjDrCYl2lExt
HqdQ5u0QZqNML/qWbKdgOPa7MjDd8oQq184S+NvStbEgQEzeGbHh3ewrXrlDV5YlHt2geMzGDo9P
iiKo6RYQZqai4sRSs4Pt3ZUpzvOSOI4TqmBd2jl9S16nV+lL8rne2S9T582BvRNPxq2UDplJoCcZ
5TOjUL1dXYFKzai0HdtKbQNyzrn0u3KT9xt5n7rOlhxG08vVTVP6FLPOgg+5TBlvjXOOOUSEjniI
0ks1p34/kJ1OEs9Qn6qmDyLwgbdSvr1/FtaOHDJjGT16aBjqPGCoj+y4h4gsvaD17E2p6kO01msz
wWtmJUSx/Pu/VrhNTcp6kM1oVk4pnvKxBdhrKAjyqxY0SJEjaTOh4Mb1Pugw5CAbSugFnfTWS6P4
a2w6Ah2hlYwezwgQgiMlRPEaicetb+TFMNPaKeQTOVbf6UH/TlM/fxl3vUv3yX4MiFt+AP38hOFN
YUa/ukAwNKA2gif8slMhjQ1RRixwCstqSwAS9EhVPV6bR4SycDGDLpQVsrnbeQ7LFoyFDh68uP6t
8ksnqhKshiq03liBl+E3eHiynscS+q9pdM5o6OnKt1ohuyYc3XywjqZFtyNRgsH5OI3o3Jeg6Rtq
wc28GlQwr4JJAvR9WLHl9iuGuSQ3ht2YqAtiRAJV+g3Zm762pT+nZyXI/GgjGi1fO2RoZOHtwkYY
ljmPgUEuTc/mExm/KcqPRvthy49DijBqAjkEhkTDc4/f18RIqrS37flsoOp4yir2nqiV6WAWoagB
seBrA8wBL1tTx9fD02/RwdHx8hpyrQzP/Sa+dIH9jZ7Ci/aMFl0OyXDf3Osv2T75lH9MvlabHhqv
wh1dyZRvfgJftwtJTbKK4CdMT/1zFyR4Dbpm0D4nh2ZLg+go73XqF/s0qLcAq+0eDZpghGKCRmhf
Mag450FOkSaaI1fWuauaIzgVA9mpLl1RXR43g3IMLiNGEryApA1FNGVtY9rnYs5d+JdbQvjSHhP/
YTNotDKxZQyysQGF2/PQlUqjgIETwjXh3Et+DvXlLWigkIdnWQV07H1ryzgGUAHOAao+eJFiSunW
mikVsjROxD63ITTem3TW3iZLT7/ft7ISqm2sBShspMUgQOZryQ2SfnVSiHWuN+UzMqIgOmRoAaSJ
F22NrbnpCrfbJ37+C43cxxsBzDYCDGbMcNz5xnVN6DDJ4IM6Gw3OHmQ3PuMMCurWa9uIFhb2Eqd+
GcSKogCAp5psMEzKvyo9frNiW+AXfDKC8TXW+4McG+jFoNDH5XkjceYIz97kNClPzqy4VZJDm612
VagoSBMEuZv58/2vxtKA66IVs4iHrwO8OQDhC8H2uFGBTqRqdiJ6TXK3Nsz68wwhwi/4lKDHllCx
CQPHBHe4wCkX7sIsY7QKRFWYVMbX4xIvCXMYkAMk6an2R9QJjc2AnvGW+JUffdK28nn2CGoYmxxj
ICKgK3858Ka5umumxxap0OU79QNIB92wGKbfDeYosF7JqH/e3+EF/PfdGstsWSaDEgOXiRE9jK0k
NVJcfu2+NTC1ii6LGwWSp7vQmzvJGy2wIyhWgf4E49O9iaEszOiL6pPLLw2qFRmJNmZFWP+R+xm6
FeldD6W9k+4AXIbRkBp+RfPknBWS5TYylGrcGC2E1/vLX+41zIL/CY6C+IOxmNvgUzqxSZrRhEvX
mE9sFQciJL0SWQXaTcoY/IUxtLMZGB/kb/zkYD4USYoGZHKSADHR3G5Sil/2lGpebziIs/eN8Y8y
VA+Zagez4zAIJ3clETXM7Tom8SlSUjQ4o0JKA03pkIoWLXSvj3SKREM3fAh6NwkAEA4qtAww23m7
mU7TGx2kd8GwXQ7DLtSi0XLTuKlbwdLW7CDhZZ8MsCNEpFs7Y9s3BUFaesq7skdZDAzOb0pdx6Jb
fdWOZiC1BpQGMhbczaSDKBY85JhKp11c75UuqQKap5oAm7JqBakvdg/3uqNzGTYAxRjNpSCByoxQ
erKlof84Nv2jUsXs26BvhTMO6BTGsbiXSjtH7+Dp6NQ3vdS5cl3Ir1GeQej8vtutrQZ5Azg+VFyz
eHndfhtQTXV2oYOChYIUJXJVSVVPCXqEAjPMlW4vhnf6IvAkgR0cdyt3bvM4Kowwx6CxPddZFiCr
aCq3NIYmdG051UTmVg4TsiEIZaNzAhJbnpq0aOLOypw6OWnQx+omeztGKKZYX5RZJDfCF3yZF1xb
4s6Q0YDYjJhNAkRi79vWh1xR/FB5o+U/xM5+1lPqSamIO3vlm7Fc773JB7FavjQJCkbZiENMNE8k
eolk8x9LelRxF8tCWIfzQcSKyQ9wd5qeaeGIqzY8jaykkPQ9WMHSrO8OXdQ6XmSFRPQmWSYrkGrH
XDTLk/Hl+HttwqBDOAwpPTVmbIBsRtV3LcbfN3FP1MiFItlRoxTUhmWTC7L0pbNAxYjNpb832JEv
3R6BXK7NVmsd6TjP4eTNc34w6hGEnrQDkc8gmvBatYYaFKMwQAuV7wvHrQGN8FSHtaSEetaIR9oz
60vlboZppV3ZWMP20SOOzAgPduSCSBfQ6LtdXzV3jp2XYChLW2eIfB0Jy7S1IYM2CJKw5dKQeYHm
GB5poo7Jp+xpPQ1aNGA8GsRBH7sQJKVmDqJ8ewr34zyKrC1PAayhUmoBBob/52/nihhZZRVtBBrx
YTzIGF/2QTvb/cXmMQFlpgf9LvRyu3lqFTeVyXidRqXqPxhy6YSu4czDw5cKw/yiaoM233secGum
bcFd2BUdxtjz8rXrAaEfHfXH436ACiFavSjboBfGXcOAyI0N4DDYsEgy9lCzUI/UtkUjDmuf5doK
F+nRM4GDMboTMud+DZJtj5LQEHjamhG0JxkxFWDgFn9kIT3WlSN49kClgDC2jeW+zc/WNMsioadV
Q6aOi4TNyIOZ4/a7xEpmTWGNODircn+KkQ/WXiyr0qMAHwjiAB+tgnedDbBhbOPWTlGY41BoWniy
1bo5K06ufm3mrBBUzpa3MKzgwcnKrEj5+LIHaE2GqI+N8KQidXEdyQ60kBggERbhd9cNIewgDUO/
le8wmF0E8r0E20apmp9LvUUYkLKG+mMRieap16IOWNGASkRShryPC989uipS3c0h2MK62aucKjtP
rWUFk6FJwBfNY/Tp/jlaMYiyI4YqUNhhkCwuZWpna9SSqQtPHTF1b5SnDg/dPAo6rYzccaQimgZ2
Lm9zJ6B6ZMBMkTfhOpbZ77lq1yTxZOUx9DJORl3twZT0qczijTF2oYtB2o8TIuD99a34PCIrCh9M
UW+pYT6bc+aEoEw8tRIt/FqHPAem7c3HAysjsZPh7qCFXcyrabUyQO2B0JMRgdlpiMBrqYS6/xdL
uTLC+QYG4CqMiTv0NBhm3p/nYlTHIzXHfve4HUDm2JADMtwFjyqovuxIb8PwVNiJnfldFSXqxulj
RVA0WjlXwJSxSIEXAS5zLoSrfZgwkBQ99f2XKprc1Cnd0nmwW4xYhGcN8nWgCNAA59PLAvyioww6
l1OZzx9Qo/0c98rWckSajatrYYcIUYKVjNi/X7k1ilNg0bUrehrbpPMqo57zwGnnrHNpOw2vf/GB
roxxZ4ioygT4XU1PFS1+aEZS74AMFeXlixUxuBigLLCDmWd0YW5XFFUDqiDxIB37SfOBy2mfqAXo
t5mEgrOziEBIkTFjxaa/gcJYYBOaOp+pnA7OEcpET/hR2a6I+4uWqmUQtdGj/W/MUqPeAs0hrAuQ
LX5ZcdEZdev01rHJZmeHsYIMGFf6qJreuxUENyZmC14AHlI49kCyN/JkHfs5q45A/pMPaaxSQeKw
8omYnLwBHC2gp0vftosC0+Aj1mKVXm3sCnTJEkcAg14EULZhV0a4qCMZDSvWw4gmzeBOsdwqfDRE
cxY4T4MyWuzIEhpuRPlGymNYCarvaysALxCSXqYDjZT+1pMz2oJJacYKSnv4osfgYjRFWPG1L3Ft
gv2Eq+PfDR0UW1tmwkrctBxcTfmkpaF3/9yLrLB/v7KSDb2VOjGszF34bHflayGPqQfRTsEFsOhJ
Mvc1UA2F4LMKqAgfNPvGlNsugvsOXvJ9eo0OUF6pjtHROPaB7DdkEwaiYaWVKHBjknOzsZqJBciG
dcyHQzlO3iC/hb3qNdKjJBr/rg0QStScgWnj33V9olFnSLCJmC3rXLz7XpqilLx61h59ibNNxKEE
RJRJD/EvlBg0ZWZtNTA0g/0nH7ZDcrKbbNenIhD/0sGBAsANB4A2qOAXggkRLfPSSSHaBOR2AJJJ
lG429z1v+XVuLXAvB7NyUKiuYaFHJdyckIk2T33ZYHxNAGpYXQraf4B9wyJKJ7cuLilTP5gklY6Z
Uv7qjOTs5CJM4fIU4bphnOpAQMEMjyxXpQm1m8YkR02u3ZBErk4717Z+398xgZUFZfcgRaYNpYAj
8g0I631MYsl3RCQ3q0ZsE4pSeDciV+KKIbFROtbQEnJUqnKnKweprn0nqwUff9UKnlnswgT9BM9K
Z2IchD21yDGVW49Mn5C/e5olOC0LWCSwCOhO/LHCfXmnaRMMumbk2Pq9r3vJLvWjxP13SAqA/Bf1
C/XJwwEV027g+0P3CV0DqATfeltLpVbJZJ2gHyGBoAuCiHUwQG/3viusLu3aDHc7xLLeFk2iO0cN
ONrsY929d7i0rfVEL3NgAjdGfRHjxNpHu7bJ/v3qrtD0GdUZA0sbpBeivRj0A3k4DcUXuzbBgsaV
ibmmPeTJ4BdZaz2jXnduikyQGiw7oZwN7o0AiFFjap1GjtNT951gUvaU+sVW/6qcIiCcyshrX0Mw
0ju+/XkQjUSKtpDzyGxI0z5XSnLMwZQV1c+m/asrHi78cQvkatNyCmITKRpxuEyQH2mbWBbp0a2E
VHwmdJLwH4o/PMAojswQOiUSOUp2/RHVcb9KUkEK/z8+0x8b/O2Nufx20qh0dHbWmYITGOOGh9yv
vHHnBBgr+82YEtGzPtlfUNgUna+V2wm3HlwR6AMUN/kprFZHGqznNsIgmYC2UeiTUxSpF2Ir0wkj
iUOd7luFHHSrfQttmrgmbTempPqYATV6c2c61QeSmD8Fx55Fj5tSB/u06DmwCiUST57EZlaNQWtm
GUfQk71h9jSfPg2l2/nStvDzEX1s0eNm1WOvLHKfIZXSsK2VghyTeVeEX6oqR6HKEm33qhUQ/iF5
gjj9YmYQqIcwUxRE6u4p3Zd73Uv9GIigS/Zc7MNdtpF3zv5R9gV2O2A05T82+esU0nJy32Ca9TjY
L2m5KwfBG2HVha7+PneTygn4smu5wzGcrJ+g0Q7kKdklcrOZqC5IcVay69u1cF+pyVoMVINKFH7x
Tp3tjwdzn3ggN/A0L/3g+NajNRBu85ijXgXqaC4NJ81gULUyrwonYGZ6XxtEt+lS3puzw91z0O+M
MNndkiOZzmM3+5q6n8bSS7QvlGauBVkR2XqTJOgugNRJcNhWo9zVB2ROe7XGCfPqVIfM1LH+oRQY
bdOelZ31sXXxOI7c9pT50lcRsEq4Xu4CtKltQlS7+feAFx+tQ+iDNXjbfCrOIpT7+vJAFoDzhuyY
byjq4G0k2YRYYo+pawGAZ8uiYe4F1vzfM/bHBnffWdNkyd2Ec90Exlt6cTbxBlSbGGedvckft+qh
PA470SauH7w/Rrn7r4US/Iz6LC74tnUx2jo2XkWeSCiaf1y3gx4bkAGM54BbnBzViRV2OAMm2zxJ
3aRp6E5Udp1iFAXI1cDP4Ex4YgLAxRccOiBQKqMx4BdlSF2nbjYjkV2zMLaROQJAX+zyMt31leWF
c/UEiNWuqrUAhPCCQ7EaqK9+B3cetUiDAoAD/wTrHkRTD2DKeZ7Hhwea3v3mygx39MCdkIwahtaP
hjsE4KymDUDM48446W76qv1WjuWvbCM6EKvf88ood/Z06NxHEBPDK876rrc/QgdvuPSbab7ejysq
638sLvErO1wCOsiRZpqkQlzxjTModtTfI0BM1AUSlbEXR960sdNNuKstT3rSfsu+LpxwWT37Vz+B
c92S1ozgB2ef6p+k/lfUieoHIj/hzqAUq3JpSzAgD5/r2XQ1G2Vs6t/fyfcQdWcnF+CcWO3V1sIV
rpylF+tt3Jfn5JgN7/def0o/qn7pIUvciRRZ/scnRD0LhRgISvLVLCjNmWbpwFWqoAvoDhSXidvL
rnyU3qxN8mQFTeFmII3yMamRuO2wT7eiSeH1JyDqGf/5Ddydn9CoRZU7Z4tvfpMtyIy8KCB+uave
prf8VG2G3Sx4UTPPXO73H5PcrZ9TdPvtocYJydUg1PDyVGY/7c9EB+uILiKzWXfSP9a4WNODLy9T
rBkXVDy6XXSoY1G1W7QeLsyUGrEqc4SX6uSCGt5GKl+sJvJlc9jk5pf7ziqyxUUXOe6LOp2QTWjR
dyUpA8x9uRnZp/AUOy8EJ0O0dezHXKUug9kPutUjTPdFD62GF236dH8168+zK+/jIohtkBFgJUTo
5HXeqK8ZdJO96MmGBvyXxOt+DIWb/Gw9+0v+y6auIoIzr4eXP67BhZeJOApNbBW5NU23oV5vk2ne
z6HojLE/w/s743pHHQzAqwVfkxxaczaAqBs3wj5rcMpl6mty5A6D4VdkgzaT148iZOPaNcTogGWG
nAMxB7eznTU1tWKk5BgOb12repNhe47xZpSiV5fIELeJSqnQXvo/0q5suW1YWX4Rq7gvryQlWbYp
OU4cJ35hZSW4EwD3r78NnzonEsgSK7mpxI8ZAwQGs/R0z6jncLYv6/aQ5R+8uEF6pxxuH5a1r3Wx
IjnTit3UaasuQ7nA6A5TH38fPPapJJvXeTUNujQkpVz1DOROxeAS9UO308Jyl9/Hx/yQBkOYP1W7
9KO24RAXFEwiUAHpk8ADoEUPcpHri1YUcTGmnvGfOtwYksD6LiJ2G1Dz8aTeWcd/2MkLc5ITobGp
tR7RvWjS3uo08Wtj9An0ym9bWQ3bL1cluY+eq60iNAgQoZj342N5p+BVOXi75EjRDvw5Yeqo+NB0
obW1nasn5WJ90tnX1DzunF6LI++j/TtJ/P4jc/3xu3XKj9lzO/vGS1351ctWZXPNXYKUAH/QysF7
Lr1r4GXLsqKbvUgp1H06BCnh/3IFLiyI3+DCIWcGSBNnd/QirewPFFPYXRLQotjd/nBb65BO41im
sVlC9AFUnyirV+c+20KvrUYdl1slnUBmexCRdbBVbTjsyufu1H2gBwXyyNZ9/bO4q/fT3RZsfdOm
dBztPDXttp+8iByL4xyyp/6j87188YJhb+8BDKUNBvC2JpXX9lIAIsAQDJoP9MGuv1jc1rVm5t14
8qraV/PZd+tqI6sTv7f0vEBOANkcWm2QYXWlCM4ckU7ppQinwEu/y5quPFTd8Dgkzn2X0s/Ma7qN
QtHKoiDQgNk00B6i8yI3EF2HK9QZkUaWszqiaT3svHnsN9zHyrsC/BfcIuibwCciI3gnc4yZBVB5
5ExPE8Jf3kSm9XnS7/76sIuJJnA5IdgGrkSkWRdXyu3Bsql4zI1Kwn+k1aeObfEpL3cLmqvgClEF
2SwQOJI3YoWamgSDyBGCC7ADibmwv96qawvSE1wRPQWDveNEZm3se8tBnsQf8vgI9uMNB7SSK12Z
khn5Uy0vicOxGMG8kjzQe6f161/Oc/MqOAP1fYtqethE8K9befVilFVMCAJ4iJYi6ulAgUnP8mCm
mTkx04mK2gdFz7k+WXv9hb7xF6E/1IUx2VXfWOHHfo3ZZBRQbh+U5aOCHjaQw0D26jiUMusmilxF
T+JJiwb+rHDdb8ajvUVQsWoDbkJI9IiJFMlFmXPbGqDD0iI1u3P0zFfGswfi8tsLWTmPYhLJsoD+
FzhHyb0bZt15MySHwY2DZ78I9GRL0Xh1GWIiBEQygixBeggJJKIA8oeFsnzVyQtgGfaWDNXSOwhV
EzRlUXsHtatMP5FzZbZ7PMKR2mcHc4JCWN+F6MGEzpY41DJ6h6wGUBIGkFmijSMtRhsSTa/LYTwV
RpacgXZVOARwKozXuHGdfBhG23nJNSgdg262RcZHvFYPb3+xlYj0+ncQn/TCSRHu0ITCqUftF/bY
iU5j4Iamb903n61A9dNNjs7lmwK0P3rPDsCJGFGRSyJlgYHuiehqhDgqrXy9iXkOGs2qn/3ZSVQS
9kVqxoEFfZmtms9CjgOD/yBLwVQRKHpA/PieM14s1oNy+YAv3kVJmecHu5wj8F1G0NxtfFSCf8U2
MoyJuzRkzBkD4irV7vZ2Ly+I+AVQzcaMIISF5Wh8GHS3Naupi0aX/HZ7+mNQN+VKxbNy/WgLG9hj
UIkAcixXYnMGwZExV7sIVGPUN5Q0Rn+/Lh9ADsn80nEa7tep4iFsoOahtVr2DUKY1sa5Wi4UsSpm
t0xBUS5gaNfHKh0ZJO/rTI2y2u39dOC/1HiLFEm8btcLhYn32Wv0B8BjqF/bqEsBgHbVGRgN9pwY
dDfr7uSn2lQGnYv6UmYamF8xNxpLS/cgmNcRnIDxSYjaSq96n3lT7vT2EJl6rD9Y8zjdE5eaflnH
1YlVvNmAAyw9HnI3fEuMFkAFzJHDvKYXDyO68lHWufkuL2rrmTfe8GyaSv1y+3SumQJ3Bd4IMYG5
4EnSMNmER3DoI6tFwTdpuzjQaG3tMg2sqH9tClsoRuAMOPFFb8etmNrWg95HXZ6HBqa1MkPxIan2
L1aEuBn0gTVwFl6fEO4lqu5kWh9V7X01f6bm71HfmMhYif09TBAABI1TLnjHJRuZatReSWFj0JKW
+UPj1GejqZRDKyb3/WJsDLJvXIvkfqzx/im2J+OJlbn5VnYeamuKrnxV6zI7uMxiUBXlnG1E8YvP
ikcGRJ8qcM0Y3kQ9+HoXXCX2KIKCOrIMCvrE2R2g9mm0pfk9T7253d3ec/nmg5kEAg9/aBGkW6my
pBjsmbpnDJIdqth+7LQtrKb8hPzHBPJ7DPQIVyeZKBqFULBuKueY8Qe1JAFqVb+TqvQTLdN9aKz9
uL2kRRHl3SBghiBzBrQRbYnrHWw9cGQnXkLO5OidvS9ayAHyqJodqNEOxc6cQ/Jy2+L7OO2lbxMW
ERdADQiZHUIp6ZulDtj52wTqTTYdjLHyPZPRad/3SZ/c1VbXOXs7Lh0eMHyL7F6rVTsJLa3SK+hA
zJjkx2xgy4OmgUTol5FPXR6oyTRSyKZZZnoXx2rxAxg3wnfEUrMfZU+poCY2mzFyRq6BbyBx0fCB
kN+gBM7YqKVv8Q5c2sZcF2Q/tjpNNZ+oGSjLb6987dtCHgS8wjpGZMH6K2316EIiulTdc65jir6a
2rr0+ZSiTdHUzaHIEt0fDV5/um117dACHgm3LjgfFwR+fY6hrczKvbOezu1+6MAWKJRwN67GIs94
/6rAj4B42rIx4y6dI08Iclpd3J+Sz/GbttdCetAV3/qO0CP0AudQPiVBCw68E7pCkbFRmpMfrnfj
4sHEPBVor+V2OstZrqNZMZ55RfIX1LBs+8GFkgX6MjV2fKeOVrHF3ry2r+g9Yy4O3KA2Rv2uvyYr
UEKwCsU7g7brqLRsNyfzP3w6zEyhRAHRrKU6dNr1lRdnFXlilfcArmF/NP92hlDsHKZUkWUjdlMx
SHG9iiwv81KfsQq1d04FiXfgjN049qsbdWFCyuSLGAFpwSgITuuonejrqPPn20d88VC9r0JQBCCp
wWyY7FK0rPHaWsMqyt8gWLknP0joGUclKHzynH4tBTrLLf1hq4W1yDBku+J5ugi6Uw/CNKaRxuc8
6fZ9kwoV6xemapHH0ue5fwPV296GTI6hAVFFhnrnZdq5IG7Yka268eouo1ImFHqQf8gTS1lpFlaa
26CoI+RtNsev+mQebm+zWI3suPEs/c+EdMV7OmG8a1DAlzhk+7npP1H7hcCd3baywuHmoloBHjo8
RnCT7zCdi00tXdCiszkjZ+NcHZ19em+GNihykoAF6SbYcMVzoGaAiSUHGjx4jcS2XhjLUh1tF1KI
Wwxqkamr08CFBp43tRilTjHTv7E4UW6R9hArQ/wJNmbk+vKQnNt5YCBF4nDiAyQqmuxJVctdWfUf
STPtSDbsrQqiYcnID5pXHJUk3gi5F6UoHFkDCSqIjcUsIADz1wsuCj223RG0X0iQHvsn6FYAEdR/
nO+Kh/5+CpEYA9oCcQnf2XBmK6fnyrDkaVKD2XqqNiACm4tdPng7Omi+SvONQ7pyD0TnDuUmRBeo
1kjehttJ3BqVYp0xlRDqtvIVEeEWtGptKahqoO0k8m2wDF3vYawlOiuoa53nFKJNsfGptTxfofnd
7cOydjZRZUVGhr+oUUsvDOk7tSmY65xbewwteh6MLGynclcb89axXFmRYE3DTIDQFkJ8dr0ij0Iw
xolzch6CYYde647mfn2wwy5MnmIfgSfU+fytScH3fFK6DFdWpbPInbabM6UcTpRBOGXPf+uBHViv
0N09VXfquQub5xhkPH4P7ssWl9/ccuBry8bLCmk4FBQE5d/1slsQ0zG3VJ3T0Iwf+rh7NurhSxXn
W4mUgf9HWii4oUGVg9IeiJTlulumtYRSRE3YXjXAFFSQWmhU9gwPFGixdtMd0TZMitskW4T/BGc4
6okgw5OuQdaMs2MrinPy6J1Nm6cZylR1wz7bxuTT6fvtg7qWRODZxQgWJi8QAcozOGpWEIrhfuc8
uZh2D9S8m355Q4zAHTwtPGKT/YXZeRtAgZs8DlpvK3cJq+0yQLnBeIPmqaMfEOIbW5XhFWfgIuQV
gukooiwYEgwjK2euqNY59vqI1Ozj0G4W2Fc8OoaEEdejugamD5mR3jQydUwQXp1Hm+5VZBYQGr+z
tfYhrvMgs0BloPdAKpyy+UOF8tvtnV9xEZcbL3f3zYyRrpjV4VwYvxTH8Atn9geHBKW1lWmvHqg/
n9iS+ggFh370GDfeGeLFfmViaZ59GLHcfnD9dOuxWAsCrhYm+b5u5ASHW0gX5NqXvNUgDza5NoAu
1mA+1zpnZw+ifUGaKWaQ5ZNzaAZTPzgxOGTYZOkbhbEVPwH/i4xcRU1HsB1c+wlqJwR5uM5PWROp
M+ot0ThupDDiQkoXFq4e9MIooIIIR3ZFOtPneWTcOetuF9oa5pd0dWeg7R7P3Fe979VWhX4teEUL
D4Qb4I5F5iSno5qSM9xnsz3xnfHFq307UPFX8e0Q7SAj0H2vC50h2IKVr+4lRKbAbIqga6FMxht7
8rwaDzQUypTnzCiL0zSb2eeh1ulfEtfg6cRrhmK0oAFEpUE6s1pX1Ywo1XAeIGkKDoeJchBNDm2y
v30LV9wMPpvg+0FeL2Spr49HXhpG0eTEPRepo91nDqpgJCm3qD3WQrcrM/Jr1VWFFTN3PM/JzgaL
ZBGScCx90Je0d7iU80730yc1ZIEXNltSImspFowjVMZLiSqxTALvTHbcoUw7niHTXn5v9yOG+ugb
eDohO/PV9sedBQq4TbLTFf9mY0gE0pQiE4D5650dyokPVhP3Z03rJ99tdeMI2tDqqRsa7bVrMnsj
EFo5nGiPQTnCQIHfWujCV9nUgiOhh7J4re7ytoA88ZjhnzLvbh+Zd1UU6b7DEoabBLeSsWBUnuwG
ZNgW9rOCYkR3cs7angT8TSB9MPXrKzvTB9rG1/E5C6hyfu0PTYBR6sPWoPaaG8DEKSrV8DqIhWSq
qgoFunI2kJFAAErbCyTr/JAekqO61/dW8E5YvbH21U0W82uIFRxUOSXfXhleVrEcFamCGeFsfsmB
UhzTrcFwuQOJy492LSr+jqB3XMRcEzqMvaqAiLvsnhWtOgxddwQLSuim8UOh2WFRJZ9MsjXhuOYK
Lq1KcReqqZPN9c47j3GFOeQ4LUrqo9i5JZO7FnKhA4XaNiIuXEw57Ig7G3EHBoaRxw07zObclYdu
7xymUPXzsAi2hvLWLiIaXvCkqFuizCK50r5zeFW1iXvq9OlOKTAxrnO/bPVdTbf6J6umkJIjjcNO
wt1Id74njk5sauAORip9GOPscUjJzkRV9vYdXDuH4N/5nyEpI6VukUOTfnDPGnTJ7JR/SPr0m5pu
4YHX1oMKHrA4CEMhayFt3dC1WpuQTjur+SvU3vyqfo3LN8WeNnzX2tFDUUEgmsCdvvAojjU44Fq0
zTOxGcR7xvzHYOLw3d6zVSPQD0KQD7lN8MlcfxxncIzBJX177vTKG0Jd6fRPc0fjdCP3XQk3IVj1
x470bWLR38pyTzmBcyEYOMo/9tNoezs+Y9ys/3p7UWsHAS1PTKtjIhEkGdIXAkGqCmocpp2TQcEF
Mk3iV3k9BKW2FUWvbZ/ofqDq+k6nJ1UOlLlnuZl5HYrxUM62U4chxCJb6Ky1E+eiPoF8XrA4yqIw
6K6wXCmBu1AmBtbUz1r2ZSZf7Pn59ratmBHcg4hX8XgsRcwoi0c3aQx+6tCaMupplwyfyJAiy0vD
25ZWtg3ZG/i4AOgArYAsMYaBXt6QLtXOdZxoR7RExyNTem9/28rKMbiyIp3tMa3qitsFovwM0jMY
ERjnT225sWnrSwE5NCbo8SjJjtTMmyGG0hzKYNAfRRlph2X9vL2O1e+CitF/TejXd3SovMqihdKe
GBojGOEqUDB6nYyyUz6ZRdYkmKgkzcZ9XVsWPA+qtYCeIKSR7ivVFFqOdcdOltOad73V/kReupXt
rhtBFUWAioAckKLBxk2gOUiJfXbAnF4nmBXZup9rRwCYRozVw/s4CwRPUxST2/VC5L6sqQ+RF9S9
eOkbRnq4/Y22DEkup9FzZBOuyU6K+Vtllc/TF50rGy/CmhHMc1sebgSKW3JbrMkSSCKnNT9hkN6n
7VvR57ti4BtWFnOziLSEOgjIFE3PAT24+GwXNXSj7birFGl5clxyNEc9KA0kW+YcVJ33kCWW7xrE
TxJ+Z+hDSEB4d3sr1/KiK/tiGy7sE8Ini02JjeravAfMUftSIm4P0rf4Z/IIrNOzEaSDj9FNthk9
r+3w5bGXTFuCDVWBZuyZzu4hGWkwufq9vgXbW6kNwM3+uVySYwJACIWXDFkJOpuGPzOFvCaxl4Ra
nlTcR4PXqH2WZGXoViC1uL27KytEleBPui5d7EIptWHSiXXOcvcOvXHoVLrnvt1i/1y52niB0ZYQ
HWobkhrX35BlIJ7H68xOiWl3R5JRM6iG2NvdXsyKZ7yyIj2/ZW+jEcpwvdXsmKM7nPFTMeOObz3A
q6sBVRQq6UhfoQ54vRqvTjKwpE4G1G5p2HuvtfPz9kLWvorgovqvAckTtm4zjAk4Ls7QAXhUrOGj
1rMwsZsf/z8z0s1megKuOhPSngYG/tte+Y6U6nECWOH/Z0as9uICY/Ajc3qh8qqNJOi8SvG1snkx
YmXLva/khEIfBr8zAlgh3H5tqEGvNuNKrZy0ju7H1Aq6QjtqPDkm0C/oNHyrDC1GOIt/WR9q4yAU
fe8YXZsFSMVprIlM0MD55k1orRES1OnfB7EIxEAdCLg1nL4cWCS0hS5D7TKIXpSPDoBpPmBEr+UY
b6HZVy8RmNCB5jaAQpQLBi6tPNYbcLflFGgT9fPsLdZf8mSjg7FqBq0L5LYAdS/SwLTJbTsb7fGc
qJ9wEJInxYKXI59vf5pVK5gvsKFgLuof0gkfU571RQbkSDW8Kp62T92zNQEHr1X724ZWXQLSQDFq
Aicn911js1eTGpWgs0aGXZ0ramA2GglvG1ldjQMgHP5Ab0bGpJiVZVYpKGTPplM/KHYepq39yaPN
i+L+QwCDOvUfU5IHsgbWFrYeI4CJ951zAhoLxJtbguxrbg6TnxCAwD+0iqT7mlWuVlC7ZSc0cd5I
nKdBGnutrxblh9sbt2VIen5yrwNAux2sM/FsQNGg4aS6v4i+5QjWDoGJr/MuzrEsZzaEl3Tm1Dw7
WX10venkVvEWW/faGRBE3UL+XMgGSJElrYH1K4zeOLs6xNHcvi991nQ/ipJ8AsRs48CtLgis8JiL
AJXJQnsOg6VUzUStZlaf7L4MXLQZb38Z8YmlOqnAWv/PgnTOamdyYsdpMSiAbiJ37fEpU9RDQUDF
S7sU/Ax8i2BgdU2A1IIoF1Htogasx4Cl0Gy2zk2shXlsvk1qsnUQVj/ShQ0pEPFKdDygfoZwpzGh
vOw1X7UOk1oqgmaLVT9vb+Ha4baQz2iiFOotHLY2gnXNNDp64hhKL1W19qF48oMq3hb5y0L/CZmA
EITRkaGjHbwgGVY4gVQmeCDxBimfSD7tuIl6F+32Q24foFHwFHvNo+Ia93n+NNfajkJBCGO8fquz
wC6Vx7jTIPyVoQH1OXazqMDZLVJ635V8wxuvbQkmNeBb8FzCJUtQTGJD5gtj187J7JsaVW8FgnwH
tZgLa1eYxFA3zK3FHRCBQM3MgooNinPXAUBNwLHIAAY6j3lvhFOdR6mmvTat9jAO46thU6SZdaCk
1gYl90ri4Lp4pl2B6VjqllDXKFOXKNCp07UQGOzQsOgPE+gVUKZB2r7ovri9t/Fur20tVgh8k4WO
AjQcr9daZWCwRGnVQaPY9hlU+IYZgI7p5faZXrukmAUBmh9MB0LV49pKXllpZafEPRWI5Lr+jpmb
FFTiv5A8jyAfQEEDI5vokEhvgl1y6rm95Z7EtK2+AytaWAbqsT7WoXLcmr5eOSEoPxoQvILsI3yO
5BAKjGMkvVsb53RWftHcM4Iqtx4g3ggYGs+/lbV+h8r8nnD3++2NXPFEkHLCoQTiDrmRnLzzYaBz
baeotse5T8x5Fyt96CVu2PQbb+w7BFjeUNw4kJuCWVBopl9/M9sBqy0DXesZ5YEJXGkmgDD5L/Z1
fvAwiJj0hwRTWUqYbbwga1uLGTboBQAZjAhc7MBFduHlRjobqQoOM/tnSVLfsn/Gw7CLvcKfSufA
2YepK8Pbu7pyPAG7caGYipksMWR8bZPbFs+4U05nB9jXZ41X3hdLn9jrbSvLq4bTAkFubCZM4TNe
W8lNjWG6M0XvsJq1Xa3E7ANoQbR9Mtvuhgdb9H/FfBkE51GChUqPaGZc21IG1ek7jqkWBYJ+JzNo
9uX9+OAeE7QKvYNyz97S/dZ7Iq9Ptim5kiaNa6MVkzQzIC2K+tI3v3U2+n+3ie9GUFqAABEKposi
WVk3lgUF7B6DnfO8t6AB9jjqlR0optpsmJJjmXdTEP9GjwYE7wvZUIpiQaWnLfbQgx68q94xbn/W
mZqHXMtZkNN+44DIx1AyKAu1gYdUU9Db6CNzNpFwDCo6nvqGjdWPBDQpOJjFZIOcU4N/0x7QBMRk
FeQreq4ctVrL/Nqlf4nBeV8Lmk54Q6Eljpbn9QG02qkHnLPpI5tOIO/xfHBx+HVXbBz0teVgTBPu
UGBjFtNbBRhnNIs5XaTXbAS74hzvUGA0/FxNtoTgVk05gDojIkCfU47Ua4uh/t/DVKf2X1BmoX6Z
xPfTpP4lDEbsHAYyoaUMIKluy3637w3F5hZGQ5nKX01rzH5BAIdsaaSvrcYRIlEmqsBoCEkOIkem
kUD+s4vMJg5LqFP6mW7spy6+u31fheu8fEXEai7tSE6hG53JnVLYMQo73jVqZYWNUdBfQz3x+8Ir
+QYefXVdF4O14lJfPB9axZQMAz1d1Gbj+KAlyYOWG+4OjVD9eHtla+4B+FtwGmpI3RazGDwr1AJn
r4uITufdENcAwFZxtusaNfEntPoCzk17Qw9idTsvjEpRTquChpUOvIvm2FKOLC7qAyamppBWOYCc
hZZu+MAF3kS0ImxgFoDIgrPAZb7ez1LvlV4fYuxnaE87PdC/QYVrp7Yhan+JGVjB/JLu2y2ZTzkS
lq1Kp4ZnYz12udJFlfWjItChnl8zwKhn5VWvKj9xtrDNi1ODZqVQCUBrFAwmi54IhzrRyNO+jZwk
rx+HmgO/w735sadm8eP2sVkxhYlAxME4OyaGCqQviKLgCHRBwaMps6BErWnNgSgKpIYzxd64ewvU
CbYRpUUQ6qO6BFyWLNKVj9ByKVOFR8XjvDf25S77iJj4o3Oge/17HGyFbovDCTuI2wSCV4wIy/Us
hWYVRS+dRm5amH0A8hsPESJh+ReoPIIJWvd6jO/d3s7FmylGSnH5BAXYSpORJqA24bHaREo5H+Nk
POvFVqN5MQIpXD4Al3jEMLCGgEB80guf0ilgL2Nz00RCDhpFGYHkQ9Tt5w80sk7uUxr0u+GxBosg
eSx+dd1BAxArD5O99jEOvOMWJHPlcniA2qAkjhcPdXEpjuzreOBZnDeRVQyutleU2lL9yrIaNSSN
zj/wklVv4F6zUp9Dqe/b7Q1fYH3fdwNjaCiOAhu/qFg1GNlwtNGssRv5c7PPD+rRBR9JG6h3yWY2
sHKkkHrgSGHyAC5Tvi3N3BYKYDJ1VPDpNGL43J8zDYSt1bfci7fqscuzhKki0RkVK0PwLH1nNiq0
BrnVgPHkwJz6fZxtFTJWLeAMgV8F4ORFVBS7Oi8BiR5OTk4e7LQB+rnceJaWO6Zh5Bk8BwKwAIir
5LBVTIHbTT4Pp5mB5pO6YEZV+Qfb6t3AcJs8uH0aFsBIoZYnxoKRDUOgAojz67sxNFXntoCvRKTS
fmh995g57k4bygdaTz/AGzL4eKi4XzAUgmuGLr1q9Q96opyKrDAPhLIn3OyHsuG67+TOeR5LAEeH
8aBa7clwKf/tcks9az2Ic4GT+Dygu3m4vYRFovufJQhyZ3wXuBFpx2jioGbdYwnNl+TZDFD2Mn3j
tXkw/eybVvjaN4Hp9MmvLb74ZZL2vnd/DEuvnFV0VZxqMOwAUbAz74cDammqP3w13gQrXhLUZ5Ao
/jUhpLAKuRpAg8WVkmHWtcJ5WbR2GbW67edMD9XhoxNX4e1dXZ50HTxTqMUIhhNrcZcgb6kWXRKX
UdXbr6AGP0KeYqNCsXxJQbuD6gR+4EYtkHpzG6skpkkVjfZLmf2qjDLQxq03bW0dgG0ixsPAFUbY
pXiS9JXhlLZbRklchEPe3aNfsLFVyxuLdSAbwwstWErkcYVRL6mK+Z8y0nMy7eG3lR13Ae9lTW7t
3LJwN55MucIizjvKEIZACYhOjX59ZVuS1E7hmmVUz/18zMFVEvTUuB9085wkUKDU5hSIupI0O8/s
tpLqtcVeGpcum2PypB4wRhBRzQU/nVvdg6Uh90eUoncqgJZ/fwoRAaGNB61DIaN2vVTX6Jx4tMYy
cpXkU9720NhEvrixn2tHBCcciRT4PcSE4bURJ+/aaey0UpCb90dKQfaSeu30L1bAhQIQGoq1aGpc
WxlVSDwblJfRWCWZrzGj9wWZ/+39WrtSIHv4rxFHCi1aEEGxdmTwSNaOx07Ydt96w9pwuMv9Eu+E
wGyBo33JzWVbjaPmNMOVmkc8DQi9pkM1pPnz7bUs8jOUmS/NiJN4EbXp4PwZaoXgpFFMCSfxbky+
D84UcELuCghK/7U1PLcIVTBZhrKK3M/P1HoaiJfmqKtAxQjzOdo0HfW2OmYYbyLF9Ld5oBgDEgNO
/3Gyctm+y6bcaBFwR22XzI+WlwG+lZhfkySJg7rX3Y1PtgCNvTMgeiKRwGQV8EXSM+81tLUSqPBG
VI/rp8ydQINBXHPvmD31a08noDzSvJA3enyguTHvGpLTYJ6IuZHTLA+PpSIKxyASypoYyJBuNM9M
L4NifQo6J+uTy9XZ1wvn1+1vufRR1zbE73BxctypaApPgw2qa0mI+e8WeFn9jaEm5I+6uhUHLA8q
Ugo4fxBBYrRroYkHTfU40T1CorT+zBy2o1wH7drvGPOztbmVLy2Zx0QCgy+JdAlvjupKi0s0s6/h
1glYgiowuAKsBkGsLskDd2zHvcMw5po4SB3MvjR9fMXQtLamada+IRwypoRQHQLxpeTKGkWHLFuR
kwikkXdo3wUGuJRvf8KlIxOoUNFVx2uHKpd0TDDEOVgqqM0iLe+a+8zQ0l3ZNS54AJUtLNy6KeRj
wG+jSizD0fXOYS1GI0hktBYGHuudNT/HGJy9vaCVPcOC/ljRr8+kQwwvjlNYyRSU9LvYuS/YtDWE
s2oE1SwDswL4IbNUJSZtzdgxCEpaWmBqGbyYRpV/+TSYRsAjhvgQdA7XK5lmu249dyYRN/DIDP3B
s6b9ds94dS14KVFIhfCW/R58X1xi05tBGcptEnmJmZ754CZhi57OxmdZubsm5qj/Z0V6ZMZ4znlZ
4bMMvXEiuvrIOyU7aHa1LxF1qF5d/b0nxslGZwxFdQCTPFfaPjYA8Kb2OolKlu4m1Qp4qh71lMNl
nCc6fRi7u3nS/EF/Gb2tyHF1tRe2xZ5f7KnK4zlrE5NEE+idWJUf9fnJorGPpx46jluoi2Wd43ql
4uJdWGNEj4HxwUpN2v1gCQRwbac6uYPzcyDlD8Boaeiqox3+w0UDs4gghATuUJ6c1ryqGGcLx7Mc
x6eiKD6U6hb70prHAEoOzKTgMgadj7SNijmAkLdu4fAT50Vzmg+aW3/O3HojRli7AZdmpP0r8ZbY
ad6RqKaE/yypBU0taJdvcVlumZGuQDMbOgNXAYlA5/bNqI3nMu2f/v6beAD7gsFDR9VUrmMq5tQN
hteTCDHIuB+tNzPP6f62jZVHX9RKUc/CvCwaSeLsX5w2GzVfYjQDznb5i7Hivkw/JpV1LPQtJ7v6
9VEnxcwX5lYhlnBtCFpnWp9NFIagkpfEU9AZc1htdi9XP4uLlAc4ARjyJGBZhvd/ohbeeRQ33uLK
/Ibhgr8vJWB27cKG9Ci1nMxkULAU8AyBOIHuFb0P44J9vf1pVncMFYv3TQPBoRQvKBBLixWo60Wj
2R6H3vsye+q+aZKtl2l1y/7YkQlh3cRBDkwr2DG6+66w9mbpfLm9lNVTdmFC+ipkwlhmzmrcSeMD
z43d3ELkWZ/vBP/ibUsrixGEN+jYCHIdRHzXxyyF1k9SYII2iq3pp5rb031mk3+I5K6MSJemb8qB
pnacAAvX/LJrb2fp7afb61h5c94DVuBtUOsGHej1Omq0vErgcLBjAPpSM/uq4/tnDH2FvvPZcLxt
beX7CA4rBI141REjS9a0KgPknCPPqcBUMTR62JI+pODZLtO/bVSi5CMqtUCE6Eg35Hw+ZlQhhYlH
gOdj6JHuoBok5GSLYGnl7ggZbLDFiawNN+h6++YZTHupBu9czNCYAdsLU+jBgte5vW9rXwloJLhO
CEOAJ0J6a8ZpUMfOwatJHRV0xSxwc8WPk2/ciP2Zmv9wtvE064CaYs4EvdfrRfHJVsHPjkVl1D3G
VD9M7byRZ65UhfF90Hiw0aRD80dOUmreWijPIvqA4FcD6ILtJyCEe6CgWZr2nn7v/PYm3wrysAq2
hvzXri5ye1DB65gQBtvf9fJsZY47SPMheVH1A5nq3wIRtfHB1mwILCVGWz1we8pVYGqVwPAS+FRl
/s3sN6+fwr8/EUIhRAyyAUUm0wZkNpRvSZ+KE9Ht3Fp5GGKj2OcFyQJQer4WhHUbsfjaUQf1BBCt
YgZhUUclYAhV8tJLILp8akfozAKp1r3eXtXqtrmCwhYlOLgI6cVTVLXvuTelJ1LTGaKC9DOmKw63
baz5IOTFyCrE4QOW4frzq3k22UqCnYu1+Rvat5A/dvknVM0gAEDzrXdi7eYKimWBOkWnWEalFYNF
HbeykqhpbMtPefyt7doInE95WM7TF3fcin7F5bxChIAEQRRjUfRG/rfATWggJmoA20ki2pjfKzUJ
vEYLvGSMitTeWa3+PNk5KkfDxnlcK3xc2ZW2tWrKiQ4AvUQzO6qT9W3y+j3Xqs+qB95nNQ2yNN27
rb1Pi61Hf8U0IkoUO+Hw0XYBzPb6i3pa5jC3d71Hmzp+Rfhd5XhB29d3BdWhJcp2htcELEt9PD6/
bx8msarr3QZ2DXAiAwz3wHnLvkQpJzsBm24dQR/uUz/k6n2Hgo5v8CLI58nXKGG+mbtb7nN5huGb
BbUsKjyAO8hc1LFGG7do4ypquBbYLvPTUfNt4PSI8/n2Ape3HuNTOlCVBnqd6NBIzrJRkIJXjlpG
MYbNP1mZM6IXbbLsdZ4cthXwriwLBSUkILiWyBBlbBZmc2w+TXUZgQ2ju0sbl+0ZqbNjhWTdHywS
f/zbxaHHL6gn4QcAQJSDuILrdYcAC5niqL9g/kHxJ2B8wkLH8NttS0vHdm1JuImL9KdTUIYcp/8j
7buaI9XVtX8RVeRwC3S03e008Yaa4JEIAgkkJPj134NPfWePcZe7Zp+bVbXWzLIMSK/e8IQIXaz2
W8JERodrbc73H+rtCqvzR92q9aA7RzFJg1D1J1i5ZBgAbD5+jIuLgNSA6AJ22LurczbhFAzwtL0z
oyq3DotvaVveR8Ym/xykAW0EZBgpIpJFAHvfvq+4msZIUNQKhUpC1D5Ni/H29F3GQZlBnPdKWvou
SMNWYJH8sTFkB5dpzXuLGke6EPSPb8vAn37HXNVfGMrIz6yXvMp4GSbPbVJG/9pAwKrQGYeAGpIt
3BDLafhrT/R1ANF9jIFum2kYa0hxWQpK3H1rX1nn3UfDOqiGF2FjCNZg+PR2HVGDiNIHWAfZAQDe
VhpzuaXhdAVYiTIeP+g/wRC0d9TCS08HMvwQ4vHXxA7WA1kw41SfSWS5URZIWj23+H+iG4ApguMg
QptsiKT1L0ObFigAEsw/gLGyg+1Mq7rLmhabC7+modExKuQc2Bk6pETkAhPUcAsIDkRp0snpNX1J
xtqzPzs00eoWSvtIfmwzJt3BjFUlNhL0X6iR+h0uu3aAFk06m6Yn2z4eon5XDnPcwerF7aDLjckS
tKUG7cm8xyyrz6EqFoosGLx6/tbwtpwPXBA3uqUcpgwZ+tFduauFT0HKnhug+jIHRXOVKqfVfVYU
kORK5zAhzp0F1J+4r3XhnkgsnepUlXACSP3BR/oE4lvt7FB8UefRMEL9AzRklHxQDeEif6WXpUUT
ePLOMk7np2QMhi/dGKsHiEXNv3nJyfdhrOhnAREIlsJy3YYnht/4Kgs6wOBy7iyw09EPiyqPBLOT
lJS4pTOnTQACmbRxZKrn0nyd667BLASIwPPozgJd9kZhKg62KYRIk5b/ZDZFF7KOyvDebkj4qS2b
8IcuOD9xrl28WniEPYq6KPtUwsXmwap07T91kPArz7FjJvYJYm1O9wDHoOFW9FMmArSD8LPleGN7
A7yDPObFNzUmTycz0uDO1XUCF8iypOye4XCGz8xXDNJjQ2uNNxLefDptje2qPXP9Jr6t2AAaXCuk
0A+N4zXREWSfr66VQL8vrgt+gA3KRM6kLsIuLW0JXjMwiV4FDbVgENvlu/bnem6G+iDbUD413ARe
rknd8KMHtfifBW5+vuujQS8wG0HzSvb9uVeTV24hgjlAMVB1c1aiVPwqKhvu215boQoM9dQ+gmOm
f7PYVBUwB2aGvXIB4BmobbP7ZES4zIFCD7al3WD6/jg11SJgAAh8lbbaKkgqoohC4w1gw503Glcc
YhoMdBPOkIJ7nAa/0UBtBZo8J3Yrp61vRhl9pQo9nZzOSD7vbZtCx6krJ4/+DI1mf6grxQxUgIH/
0cYjvW+glalrmZZjKF/adgyelAnYOaixmZ8do32ys8dpjD/LCNa7OcrGjlapSxoXclSSsuEhMhiS
5gN6L1+BWNcuyOMkENsGGPX4hsKfgOSiVNLKrWKaxUGq2Guyyi14uZ20wiM4ddzVNw3cYtGEgkRt
G6SRTXh05JGsQ8hPC+Wij6eQ0lmwD9I3BiIJKp1cpoPvXRtW5damnQv5L7vq3Y2iwPEebRzQJ2rV
tHseLAzfQWe31MkwH9Af2cDruuOMZaDWy68VCEd/islqTgOZkiFzazPC0A/4xxoMwRr2wjMt3BAb
hzYwy4XrLH1pA5TJfdpaNFS/sVHIj9qvcQw7Fvkmi3hspoyUiiY3veiKjZXMY+46UxuG6TgQ2qZ1
rAa8DG/u6wz/IHMm/Lb6FGhXFDSzeQ/mtU/HzoNmaltYW66qCOSrqRu9ncMrf1vWUwGlMy9C+953
9c+6ioPfTNJhTk3ii0PCVLSH3itGxlQJYrJxxFB/H/NWpJTx4HEZVIk8AOwQsYIlI8Y4COI/AHoE
ZIxDVKHa17U1w4zBIhy+0nZEHuomGCaEsVlY9zqpE4Ov4JQHynsV3Re4gVqSDeNkrJSpyf8OLGs9
bALulS4M4x1mID3f1aTGSYA/BW9zibKvm6FtJnv7u8fm2vpeQxXT+8obu9V7IBhi9zD1TsF3bRzO
o8nsCU0rN4sq4R06YdefS8yiXrRrBlTyHRvGpuBbu4WAET16nvZfBLQcizSgJnTSou+S3w0t1XMB
LmiU2loKClmW0EDVucYgMJ3topnTxbND5v48apGWXpXcepiswndDF82GuHzexjaUZeFDNBuQSENu
/VaANKpUt75+YMEMV9R4SCy2KRoYL2WyoRT9oTGC5oGIKIHY+CD4w0DivspatHrZpu9NNdEESPOZ
nATQAucKArOAi0jTJrvShYrQ0ZQNqW/Qimr1bQ8LNrGP4ymAbPqIUezGQHKv3jNZWNNx7LohC+w+
jLaAB3bWkQUkmI6Y59nWrifMC7KAwBziWQI2pD/jJDnmfi5jyDGHhiFByEwXh8lv7F0v+GO5BWK2
WwXFd1XgcP3xuqH18z5kGjc5gPpH0o6ufxcTu7HTqZCThJ0fCjPIO0BPmyPaSgnm/R/X1EF0aGar
HF/mop3is4KCW3Q0CwszaXs/OEcuG5704Ppsh1XJtCfeUM572SLOH1U8O92+F66Uf8pB19OUjbhE
pyTvnWTUU0Ynv/iWGIzp/5QjY2pjhjr2Nr1n5KxwWclk2FXAAU15U9mTzzOEU5tlpgZvYgRGbE5J
XMXQip4qaLNPZf1tku1obivBiiAtXDmp3GbCTdLY4MFwS/vIXTpV6ocixl/JasqDHfzQccGaWOmX
2BbDM1wiQQApMcTcRk4jOW4mx8JBsDCdykREzKEUkRb7cZCqO7hdPEOVJZ5Hgr8oPDCDp0KoNCrA
WLkFALV4VsNEi0OoogShkCsr4x5Ykru6rvvhHAetE6S9KsqzZUCkdKGVY6cebUIYHTIoCKYGSpcb
VD+ByNzWa9uNP4AJIBJ7trcgg1u7wDcN25S+W+66pO63wnaCaRMS3DdZYc8It2W1AHFol/B0IG0H
N2rRfAdIfLwBKL42mfanBFRmSSadmaZUUGclFM5dhfAaB8QKZGRQxzbRj9Ak6htYONOcMWKFd0lY
mtvWbsovBB02vjU9Dz5jbgj983movhNW8Z8EdkxPgTvSrUR4AzWa1dHv3rcUuuS6mN2cDo0UkJLq
7RsqibhVFgsovGirYd8jCv4Ieiajm3qAI27KmRPczEFhvcBk00HATzj9JUvVDpl2kYKFczd/8U3b
fIpC9WLDOuuMxD2mKSJWU6WRDMMnK6gcL+sSAEDSCHqaJ1uy7qErk+RT0Vqk3rZTQ4ONmGgc5Bop
0DP1nfKpIQk7+9Jux1RFQXNbSTP9JIaO8OTrMVHPCOxCyiyIC7iCobM+y1Rpi4Edaiu18SHNCqHb
wBQHA84UuCIoJdp0tOIJbu5NRbvbBg217aInBw2EMnipYiRBWQP16tui1dEfTsDKTHkfufvElvUn
xxq8Z7eNPODfm6bdQNAJglXMbqIKr8k30yOBoDnda/zw9o9nd469R3TE3LOHy9SARRXcIqSB7ddm
ELP5KRvH+iVpye5pZQCGnJNh/NowJzQpo93wALav+MIsY51NrOcHEkftz8o4LnIoxylexMTbOndH
r67yphzhS0FmHjQZ42iABCmkA0LUTqOqDEjzHDflMESo6GVnBLTyIw7luhEaFiwHE1G9oOW4wI16
5PAZhU7qhFQdxowp8kjqpH6k44dyycjKiua8Mv5BxAXZjzEFQ3/CMxrMZHCtQdIN7Ejd2OH3xmkL
eoNu19A8F5r11YZg8FACDVGU8yOmty6yuWQqrLTFWXsE0EvhgyUoaB4cAcnbMmfJoOxMUTnzvLJH
fdsgHx/SgPj85Idlf1v1dkgRS0lyUwdVEqWyLATPYBa993xFD2E13sBvHH5/oeL9L22FEA+Cy9hX
VTjmtsNgykorx4qKXLC6VVAd822DUK6RwkrWW1kQwDElw1kzbSbBjJjzyDiIF21kTW6W+ASO81QK
c/DgfzymvoVQnUajNo/Ma3Cd6dlU5zpp4y+8GrFP1NiJpzho0NiHUVd757qagZsu0evXU1j9ErSs
HgGDBe675S07elqJOS+j2jhHVEfh82TxaN77fWQvF3XfpfUkqhtuplKkk/CQmM0Wr8D+8Ernh21L
+7vUA9DDcY1mVRpOvIIajwKCJx9x23/zI5bQTTN4FuuznvKRZxNsJws7HUbHWlKlqLX3BUOXLy06
a/Q2vtJmyDy4SFYbiJ2H33SEMqC3IR2QminAZdOGLaw6m9ARctOD4d/kraXKbuskrA93eobwUCpb
hPgvS00uHzpmm2gHH+cSYHer7IPUY30/pf1YzYv0v2Tfa9q4fyRopTdJCUbMAZIbzjOsAcqXYp7M
g6WYhVYuFaQ4xKy1/VT7s+sBSVou9w9p+EFbVTSkRFRLKkN6z9/A+CY2aUdavh8hspEGiXBupj6a
8qlG7yYFxdeKbhTqDX6n5sAhJ2+ucBnNbA78X6Ic1LSxii5ge1Q8xVlaA+7H2mrEdzuRQqKiaZuT
ryo4CvU0RIB2G2nS0CHqTyNRlZw4JDC623IIIJNa4uqVjx5KcOipO2PyC6UaMymUS/jnobKg/4ny
2c0bHIsNeggJTKiVQVJDcNRy1flxm5OAxV/MEA03POZJm/J2jkXWsnIAKdpT8jCC3JzktiiJBoEv
pkiJG5DbFezPwtyum7nNUDNOt4CJwI/UgqN3lTKrLZ5kCVGibC6RK0Avtgh/4JayDriGy6yppu5F
ucgH0qhUR1645WJW5o16j5YpejfoVBCe4hwPmAJSUaOe6nG9XJnLOW/7owumF9qFAMlDAcqGRc+6
0Q2JCdoEteOepwf2o9zrnbgbI4Disnmncmtndu7evgGukV/zB3/bQsLCYFG8qt4t05+FxPO2hRR0
bTKgH0jvnaoKU8uZjzSErmlX6X9rY76uFC1zdaiBLhihNa5iCmPLYt7ij2WzfSeGvaX41rLdKzKJ
Fx4IXSoMLBaxcQjVr3piuDmcPgg1vdcSBUMf0t3kwubHq0N38y8t09cHerPSqi/rkDmA9y8vzuHw
2Li/aOnkI5VX2qVv28vrRd5p+8/DYIe4Dq0zXIb3gMt/D2n7bwj592usZnPoCvhqLn3rDJdzlDtR
Cp7s//ExVvAAu4ydOaw4vY8Be0obhXtrMsGVpv8rNPGvNuWymf/6Ipg9v93MyMuFJZDg3defx1we
ohut8vhb9TO5C45u7rxYVR7cJ1emp2+/0GJlAR8mePKB2+6gn71mMeDCROvPadyz7u4d/Xto/5Gt
s/x8Fw4PEKJbZGfXkiluo00xlr5/5hF5CYX7DKjYZmqtbx/v5vW863UZyNSDhoO50DtJWDriSqya
wTlXjXfWPlIZw5c6V+pnRvxP6FR9bXr/WuBbzzTXq65gPRZyTavqRAi3OP9P0vcqVZ7LIeeln/kg
NmWF21T59reIVv/YO19WRhCCY/tiZfGO4eJRXPvj0A8n5th1BqzHMwy1kDZ05L94sRGUbkCeh7cV
sNVvN2WgS68mDrRTQ6+OcieGqWdvvNzV6g+3/HMpzB5Z/zVI1rvR6fJ8UPbC+At7ZhkYv11WMMeR
uEjBF2yLXeyOT8R867wWsIjwgJ5thgkzun1lLuo5/3gnXToQkL7BbYYz8R5k4jQm7t0h9s+sRkGp
HbFNQmhdfrzIOzbt8vFwMQGfjDkp5iCr53NRZyWVxirDxuSwc92Zfbnz02QH2aJv14Alb6/n1zOO
xQCnehV9xr+/fZkgStchMKHDmVjevig7OB504YmOxVe3ugZYv3AQ36y12i8m7DyUJ31/KnvUQrPK
GnY7cC8D/RUFBUsL7/vHr3K5Ef8TNf//w8WAY8fgAr4LYDyp7X5weI+TwKERAEtYJ0MyD5SO3XHn
Gdy9XwJuz18/XvXtPf1+1fWMzFWzx62xP3Utmj6J5h36k2F87Ec4L3y81DsSzuteWfYLfDgA6vJW
t0/QU7tJ9OhCWDjnB76FbWYGjyqzkRnd/Csr8TWqAH8EDBTGju/kn5rOMaUZ2v40R02TD5PejLT+
EZcSVXZxLWpfOGsIYUjhMGkEdmdt0TdLz9KyAQFRG+OBeqJTw8y/5QevnwrMRzwR8H0RBCpXOWKj
R63hVQ5PrOFnHSVp0F2z+bjwGGDVQHzuNRK/dybwgslhBAajXneehxAjg2sAhAvbDYL6IJrBiwXR
Yo1Sbko9lQN2x8mqPwnB4OkBWAVprqSEF+IEKAZADi9Oe4Dzrc5ukcTgZRRBckamX2VJWT6EFUo1
Rxd5LDrnyhX2TqYCWw3go8XyCZ1d591rq62wYz6cKk6g3B8hQN64G5r7qco9DEjRqYFDknP/72dp
ob46gDxBigvAxbehkPgSHCS3Ieegcp+84kE6bEcTwIBqNmNWGeeBy/PRHk+dPd9ofk1278JOebP8
Ej3/Gq1PDEpgtPXVWbgz5rR2VCTe1q3bTv+zvh9QIwtyBGaRMBhcy+INlUo6v5XOuQ2SI9zKH4zl
3GC8d+UbXnyepVBBag+k7poEBRSg5mWEtKuxKrTFviX+NTbIpRVwdmPoy2KG8660HEPDTSuT6cw4
u3WI94fYxRWUxYXDhRO1oFQAl/ffQY1HfxgXevBw8rmoN2NB7RwGsE5uw8Eu+3j/XThhACPgUUAD
waX/6rX51/dvYK/K+2qezg2ap6Dz+rLZG+RTm85VRU6hIf/w8YIXXx8yRCT3cLUBmOjthovMWNds
jMKzkLa8kT7tcwZU6JVVLj1WDBocCgjYwSCQv10FF28l3EFgghkln5qeIw9W9NYr26MKh2vU/Ev3
IfhP0E5GVopzvO42xAYmFrLApgvSMa/3wwvLZBrt2k31vbpS+F18MGwJRAqAWt/RTl0MNweQYO1z
DX+zTVv1Q67qcttrp8kSzC/yj7/WhVwmeeUgLY8GaujqqmoHlzBWwUgNZJEdjm/KAnw0F4zpX1H5
T52G12vxzVrLo/+1FUfMJahtN8E5AMxdWSCCKmuroisb/t3+Q9MEmDnA6mFnDJj48ud/rTKRRvUw
R7fP1QgQkVOW4bmy9HQlG7u4CiQhlp4JMI9rMGAR99CdK/slqldZoUlGrolOrFpceF14ENCPbWRh
r7ITSyn414MIO+krOcNcsv3qYnA4pvpHm1dPyWbqN5iaiwwe4nueNX76r0TT1cpr3Z/SRYsXdAh1
Dq2iyRQHGSJldTF91/ZEr2QA7+/k5TGBqYSeATQx30Hsg4owCxf2cBrC+gssEwGVZZCQn26iEJ6d
ktyyaN4S63NntTcjmY/eFGOQTa+kvO8i8tJqg0j+oiuPCne9a1q0iXsmxvDMPD8d/IdONpvrVKn3
gWS1zOq49YHfN7L14FsOkQUc6JKg8Uy8eEC/14MAqdtMgbUN56HRO4+xoMu92u/Kuz5WpZsrx7K7
K/HmVU3wTTWz/EpQo/kf32oMelbbDN90VHoakBPNmGF6uffU37I9SvvFU4RALAc+y/MGM4cjPU25
fLVbvxph3/U1Vr/F6tTOMaTW6zocTl4PWIJssrnjKZ+SVMYak5LqOMpnC/QOIcnGmod0CoNbW+MM
cMwlWzR8Y36PcQHkPdrzULMrgL5Lu+OVS+XirL/3C7Z72Eq2cobkb3lbwgh9Vp8kZv0fh+J3kR+v
AK6EaHmgC/EeBGmKDgg6kUQnuy33oIAYCmjXyDa0uRKHry20ykgjNF5LcKOd82jYZ494+0bPR9Qa
jy67Znhy8cUtUrchkgHg0ld9AG1KFwM+mE8kVXxnuuKpKsI8qOufH7+6d7cYomSSxAnKFWSg8Zq2
aURpEYPZ3MkIunGLp6L55Y0YMGP+S4vPH6914ZEWOssiaABkBLp/b88LMwBATQXMk1hddcBJ8iP4
FX/Aorlyj104EW/WWeVRGDTZskyUdRoxoYwGvoFYRN7HYg/YcR66Vi47YB1xDD5+vAsX2+I7Cjyu
u+gxr3WfgyaA6jMwqmdBMQsexC4C4OHjJS6+QeiJ4JMBTw800ds36OB4K24F5lyx/lgm3ZaDyqVr
vfkvllmQvtCGhQhttPwaf92fmDMXAOHZ5gyTpMxm476ukm2tr2yH5ZddhU93GdJg26HyCaNV+ITC
lQ0JCIb6KtH3wIwsOvV3tE52ijn5xw+0ate/ZgRv1loFyTruuwGio+a1hedn3ZHUebeLc5NN+SbI
gEkbt9c6eRc/1l/Pt3qL0DpXiElhf4oj/mMYKoznYZqKSc618HdtodWugG5qQiioFGcv2XmNv+3c
P23lXSm83qmMIrXBK0SDFypYASgyq1dYoBqyqRbRWR0XGTQoJ5SnMcOMNau3mHrh0+2iay6FF58M
MhSoVLAouPhvN6IoFhW0DvF2br0sGWHAU8Vp41+pvy9uxMW7CEWlA9fp1UZswdQwrkzQNpdAF80z
VvEOIPjB/unaEOLaUquXSEsAq+a2nc5lEeg7yJyWe4/41tYP9LRLqHdNh/Lixge/GErSeLTw3ZxK
Gwo7yWLqT81XsyX76qtV5EC5RpCHN5/71NMbugHC79q6F64V9G08KJhh1uygm/32w+lAOxWRPDpD
2GtMu8qH7ceQj3P3eZ7tXddbV3pFl94rOJIL/WL5juvS2agW2D3ehefJ38ouSCHfngdIygJ/uBJK
LmxJaHpA4gA6BBCdWzP/gGaSxrR1fGadKTLRRSINC4AvjFXsPg5ay15YxUeshOzSDReGxzo+lmig
cPCC0eGzf9Hpp6Ou0u2WHuFHK6x2YyyY5coyjmDzZ3IX3gHznt9EO29TbumVPPDCB3rzMKsNAa/C
RAEkFZ4Kv0t1XW9a+afnJZh2yZVAdfm1gV0UQ6lv8b57u/WaRgyzpAn8p8yXln0d4sf/5rP85+ev
+ies04GgXgXnkdba0668H4P4Cu98SVDW32VxzYWSF7jF7zt1NVAlHIO2s9VpTwAkBQebzJ2I/N03
7qggoRhplfUTEuIjEH3JlY134VstyvNL4wsJNXws3r5BX1QJ3EC8Ad2GONy0SNj8qDjwwL4zk/Kv
JGsXPhcyDLTXAISG3saapNWEDOUptFbOrtc/OeOYGzSZ//mLLRTtpTGEAV64pqI7IpmiGejfk92X
kKmegEAuvDb9eJELceHvRV6HpH/lTDyoW2HhhjlZ9HbwQQaC07Gcm/zjVS7V/Ig8mCzZrwiedU98
SDBDdkrPO/e5vA22wV7cud9gELxz8/IsP10jtV14KoQe2N1A/iBAu2Z1bN3OEPA8tDhP83ka7Syy
n+3hWqJ0qbb3QC+AdDNu3/c8fgJ+Ee8HFZ3poT9M32HflPkoncVvd3+tSfhqm7s+Wwlg2yh7wDBB
QvN2c+sm4YR3CA/+DvkE8F5f5n3wGGbV1v7kfBl2RR5s3K9ACm/oY5F2Wwa7mE/0mOT1lKqbf0Mq
vealSzceM3sIiy7Xytvfhtpz3GjLxGeXlWljwtQOrEyEV8auFw408nhcjT40oXHMVgmOTCxQgCzm
nlvxEIZI2ILTZN935L+4G300pDEeBLoDX3QVOCxf1GQKKh89Gva5QgCxag6sZeNdmWRciI8+xp0O
RBzReg3WXjATKYyUhVKnqbcPvgY9D3nOE/qwz3ErP8W8fC5ndOw/PnoXjgLKVg8lEXrMi7vJ20/F
nEprFgrn7HKotfuWC26V0N54U0198/PjtS59MEwo0dRDPQnN5tUHm5O4HDi4Rydg2nd+fCsda8fL
J8t5+nidS53SZRT6vwutTgOhDg05MTAc79PiYdo4t03u3ESPwIrvxJi2jxLqGU0mrmTcF4L+m2VX
YaWf3F4mM5YdQSgBIJLZ9ZWvdWmL4EMBm4cB6XtnJEeZtjflpE5axXTnWYELtG9T7WLNN2gk7iIQ
brLJHtSVAH0h8cVwGXsTrWdQ+tdVEgEKOax6FH0z6B5p0tHtZDjsrh35c7b1d+rF5sqK7+EpKI/+
jtHLZvrr5ol6ANctr9dnz9SZf3Q31Zb4abQJ6iI1KG757hru4MLne7Pi8hL+WrFAVtLxJOhOQ0z3
tdxE5pqY6YXDtqS8EGnF9AjOd8tv8NcK3Gm0KryxOAUFPUCod9uVbSrVtTLl0jKQLII1yBJF0CZ+
u0yhfU6SKdRnUKCgCam2KpQbvO3Nx8fsQkMK/i2gd+IejQOAb98uw5Tdgr1Yi1Mlwie7BkNPAcIF
9qm8n+PpWCfWaQIsOWDXHGwvxBEsjHYb3iLE39eV7WxTVtWyFSfYg+RFYsGzPLLuwGE6O1H76b94
SPDtMbiEDcO7i9VmrOipT/gp0UWUdl3pAXpr7npCtlGssXJHXsqR/47H+Rqm4+JjYpQJa4AYY+y1
WnYwyY46EJU4WTYu8jrIk/nB8p4dcc3B7tJ+WVRRMCNDBmavZcBZLUVTNKQ4Ra/oqJMvHwZ6TRf1
0umCVAZqWTRuPGe9KacY9M+695MTUsh0HmmagKrw8be6GDPQDYBaKTiLmJOtGislhJfn1uXBaYG0
kX27BSciyqatu5U79eVa8edcOgB/L7eqyRZSD8FZC07VQfwADcRJu0/Ro33vYAj3edy4+bSHa7RO
ASoi22l/7Zg7F6LyYrKGLjdy9KVP8PYAhtBGwMZ1cM57PXxp5y4osnJs7Ds19jYw8JYTVY/A9VvO
Y4tO5XfZFz8sXhx8IY34YZO56W50FbrhPiRzDyYnoPqPRkjd52jy9Vcm9JfyYWAcnP9B3MTvrAsx
zQkSONB752IAI0KAgf0rmTcxBpm13HvlTdL/4OwREePjXXFpd0ObyV+k7tFzWOvocxCEQG502hMc
BcHCD8sTi8Egg4XJlQe8tMPjBFwp6ARii6+hZOieNLEF5gxwqiR3SQDm6v7jR7kQEZapEwR1wDTC
WV025F/3h8HHjlWHFUDsjcFPwV3sqGJK4d2NgRiIm1eaDpcSqb8X9FYHapDRrILQcs78q/+QnNlp
PMgzpyl58A/z0baO04Eeo3vnyroXPtmbZVcHS8Fou0iWN8mDtrmVUSwxAA7Jbp7ZNQPGS0tBDA96
3qjTMb5fXfoeG3wX4xvn3M9gRKpvDnRoajf7+LtdOKgASv9nkVU9BBJ0BT42807e4HU7z2sdSGKQ
eCdg83fTGD3+ao1vXelNXWptozEA/b3XK+SdtySvwA7Xusej5XYGAYJs7A7WZsx03vkZOIkZ2bpq
+/GTXtqhf6+5ep0lFDPxYC3WBOBWO2qh6mVd8cmjfz5eCFbB2OyrkvfN461eKgkE4lmo4pMupLtQ
/IP2hVvU/uyFtbhzpK+8XA794J+b1ptoFgTGPs+WcuxjADWlu6T3iz+u9sLuxlNhUG+hYRyIzwwx
9XmOeEDOsXD6YdPMBjdWBDgbzxQUnX9TA5L/pvOM8naFmTCP7ieIbEBAoYkgnkAL/4fWnVPuGtaM
UI5o7NFYGQHuEYJUWg/ygL3S/bSs0p8ymHzYTz3ApyYHez4khwksdW+ramQX277RkQIVu2rqU9P5
g7OD/lKz8YyHdAOqI33RbooIh3SbKPhM/Amqub1JgEeu9n2pTX0IGLeajIoRnq0SARIE45A2XUoG
txInjlawlys68KhJyTS13zwJIm4GRRdKnqZKzA3sGEQLvw4qMJbrmGOJW0hOhM7e2BwYK+RMqkqr
WSoQTRVPXqC9Z5lsCIfWS5VLnR+ujQ4bVCKa1s5AWMZdg9nYlGwtiMRipF2Jwski5bbzFn4NPHji
cQ2WvhUrGmVVYIMmWUEirXvwqBXLL1CnK17KHmogP7tinH5AxqXTt35XiGLryZqW8FiAtz24hB4h
u5hV4ZxFIAokT6QfTbkDy36Ydh6P2Ag5mkSohyCiDKzRSMn+rh6J2xWZGlhU87QlTM63yRy2VarB
6IOmgiSjzAz84NgWNGO7uYPmxNxvLAkEcd6ycR53gdMG1T4qQEmH1o1uSvtWJ9FobW2vgUSBw0uP
53pwXGSMxgLWbxw5UsnSXjiVVhSCZUqCTj97SOFJCgEJ5R8sHuifOqn4mCkRIP2jgyDAqBJh91tS
eqbIoRkAl7pSRvW0nyarTo7QlunrbcxEJW/HjuC/68Ti7YGWuESgdCO1syF9X37GAAowLwKZPhf6
EHSk37hHphen6M29sU3gpIk1RjXUfSzo1wAw7TyHqvbuuOOSuEidJiDJEb2nqMUkcAIhWYcTHNFk
MXtOzpTUNl4K5TAY6qi6i7gKu3s9OlGNwRq8BO9CR9GfLf7Q31As3G+QjXL9day44Nv/R9qV7TiO
I9svEqCVkl61WF7Scq6VmfUiZFVlad93ff09zAFu27RgIrsHPYMBqlFhUsFgMOLEOWosBLJtFKKZ
bbK5y4k3T7kQOZiqhQTJIJbxspFSDD1uACUjgdUTIwgwbhr2g79oQ/kzaTOxcsu0bR5kjBskjlLm
6VuP4fBDmEziRwN88YuxjHHnmKOkg1KjaOTFnasQ87D5AhqLzCJxF6cP6EGOm35ugvEECiNF2WqY
iKvvE9Vo/g7oBRdIaErI6LRxIutOFBMMQt6Oedd3FVJagEJA8YZnONBRl9c/ytZViWls6ZSKlWMG
qpO1oRsJAaeMcR3DqRnoGuFpB7g322qYB7PvwWhQ+mXwCr4ju8qIrSgPUc97Dq+UfWGJ4q/RDUIR
mX1BCnNfibUgSV+dmgXqdsDQCEBSLuhfVw/ir5aTP61uIKaWAEYGtR3KhpcbKCiIpG2jV34Ta3Y4
zk4BITDyX63Qi+ssS+ubrC6rpS+hGQ8x+8G0BfGnGX3e9oXrZFPCJAbNBEVIrqE8eWmkinsKTe1U
H2MLh2jOMSJePN82sbJbFyaYdWhDNoITo1T8BrPv6Zw5Q95aDUjSbptZeRdcLoV5xoi4SrqkQZIp
tr+mCtMeQ+Rk+pHkCFOAjY/1W6GA10b5NZe8qcrVJaKCQMEawFqxPZQqFmcZT3zFz+jdUKJv9zeK
Ocdp5VWK9f1jhO2hjJMRq8NgFH74MTmClTmlLb9rnuROR75s4VqqeZ6AMU8EUWwUJRCRgOF194xr
2xpbFUwDqTPoyp0ycBL1ay9EHw2iEBTbjUrTF5bwzNXVrtH1DjwXpz77FMHHVYaczbuORZcGGB8c
hjEG75yU+xJBd7XSAKMpjNRSSflTASPIbU+89oZLY4wjxvHUpBAAyn1McN5rJHJbIf7om57zTlyr
G1zsGt3Vs11bpC6IRqRgvnE0PMnJNsJj94z5ffcLubPpd7lTHUPbOBQeD1cpr26ojk8FnDz+l631
KGChE3vQrvqaJe7bj/DQHk3jQbDJHUClrrJf3HrTeOZ9/BfjN065id+HY3OMn9pt6d7e7bXyBcL+
Pz+F/tSzbTATDCkocSf7jYOZAEw1j3vyMDmodTm5nQW2loJRyBY3hQvYHi9Ir9w9+NjAIAK8j3mI
Kwh/J2thKOVl7GPC0i3e+8miQ22THSg2qr+b5KjxKmAydVb2xQK4Dxp0tAYGya7LBVezqpmxRHSf
/BzepLfhTn0RXsvJMu6JUzv5rn1u/0DYah/eo0XnVF59KDkX4Np5BXksxCww8IYLntnyPutr8NLh
F2QZlOJmGzzTnGi+doYQSgHt/GqzE+Ze0gsitMDfRj4QTuBfaNW3ETRuqcrVWVpbyrkhJjIYbQnW
l6WR/Rzi0MY9OM5uu+daID3/+5lgEKLrjbxY1/06E0Ynr0vg7TvxUerzTVYW94qeapwqweqKwB2D
+UA6YslWd8wxa2J9VIcTuFysWf0hiy+3l7Rq4IulAhGbTv5e+l9J1CAIQE97iou/lJUo5HVk13BZ
CJB4KtDKPCZImOd/imcwuMRgIQe3s4dW/jZ/Me1+Ez73zujIFkSZHV6z+fpDXWbFzIcys3RYCiz2
pAgPea8dEjWwctWw1Vx7GbLv+/elNbrHZ0Gr1rIQbfg88NFMdQxT+NtE6R4MMZyraCUpwqC7StAr
Qt/tWho2xxgThtsX9aT0xocCrju7rszcbjNlu6jCLs6D10TtXpQsfyqi4rUfC84vuD7I+AEUqA3o
AtoPIvMpezD/Z7NYj6cmSe4x2PqaNtpga4PCCUnXnw/s4ACyA9WDGVls7uWGdgFoGgVUsE6S9qvU
fbQUQcKrWcTcFj0PZ3J9+V3aYg7AOMn9CJVgJEdz7I76L6X3MaYIHT9O6Y0G8stAf2mHiU3jpE3S
mLSBH5YYTwiycRcPyh99qHon1eTXYJq27WLOnlTIr7eP+NpXAys0wbQxPtoVlBqzs3oimuZ4SvTM
tNsxKdwukcPNgKqKe9vU6maemWIcRJ36McCQK0p9EFiOwJ6b1i9d2p9akOnftkQreVfbCUoNEY9R
wAZ15tZawGJfGuCt9AtTrSxBAbG7agBQIksv8QD21lr0JkmsOeF4dX0YJKTy6xiEY3vebWIauank
pR+PsQMCZa+vfoZ9DT4qY3N7fddxGe6C+WOgdP+HCb48Ag0gEWC11EBptoTOIMcOxn++fS1fmmDC
FqjxsorEPXovxLDSoLZzbcLUCiezXfW+s4XQPz8LjmQ2ajkzg8KXAZVBOSSaHDCCEjvADMG/2jOQ
ZFBVLsQoxpScCjH4KyM0R1OwDE5K6rdKxbGxthxcxlTqDhA7QFYul6NnzaBNpWn6YubIaXwYDH9W
pn8RZ8+NUOc/27N20c1sifT6lATjIZ3Ip0Gy2soDrqgdbzVM9jm20PVTATLyO+UPtPTstnypTR51
ydpRPVsN2zBaFBAyCnIcoDXfvoddcQCUFBwOmbKLtPm3BmoMgEZQi7x9gNbukHOrTFxPowhyh3Jg
+jWqcJMWoUwe20O6rcbjnPJGmNZO67kxJrjPST60Qw2vCESvk4HyKd5ur2alYEA72FCCA/sFJdlh
rsQeLAsZ6dsKfeV4W9ttDUlfB4zkDkEXWVKd4f22wVXPAFJExFsMlDcsAVO3gBxDyxflpCYgylui
MLFVCYSeyKBiThxaefTRtf1ji0bdM3dfegiwjFCM8vO/5EH8UW2UX5NoZa86yoxWvZPvqn33Ijjm
8/d7ipeGmcPcBChQ651g+oP8I0lyKx6fjJ73xOPtJHOYjRIV2RgiNL4ZvQSzF8qfAeGgBFd6sljI
1wUPUiukhkwoR/qZgDC/q/wObb0UbSA3fsjtJnOa3F3sygrtyjbvQ1RRe/e2n6x6/plluvqzb1cR
NGqkAN+uwEPICNP7QG45mM7VDTwzwbhHXqhL2wdBfQL87QgK5JjqwP4VyoUTdVcjxpkdxhvqWuiA
qzBMP6wWGyBSxR1SyIeZwg89KUsL/SceInx1ZaBngXgHhvkVVr9JATM0tAwS5bSgtCEYmQ22Xqng
Te+uvhswyvT/ZpjXUCqLAxbXVJjeBSMx8L8zOB48CkYBST+PGWOlxQzoLaCIaBJQPbSvSHbmEfNc
DcJYdYoPxhKHlm5KFFAQqnpndpJt50UP5Nuod1iEChbAbYAIKCzmZRYgcJHEsggibMCIAnQ7ebAr
aeUOA0gFxCz4TKCNY02EwAHquVbRem0FRlcEYJ/UVvizO6CRtIPcg/oGWM3dgrqY9h553z5jF8aZ
0913KErNhYFONcGHK8GvxJ0rXvHECxPMMc5yTRhSwRhOgflakJ9Nvg8GTphf3UJTAkwFMD1M0DN3
ZAqBFC2cxOEkyK0FicBNgeH2GumAqG2h1YfU/fH2tq2U8yAnR4VcNFROKMboMjbJuajVYYuaaus2
u4BY1ROmVe10F23b0/gncrnofroE5lGCrgs65IDn4a5mBZJUIRDapDTFk3IyPNXONuG+cqsPSPbZ
scMr2648KC+MMeFKzzEGZkRg5cA85771AJfyoq245S1qZfYfHCpni2J2EUN7ZkxACe8L22lD/squ
dBByq/ZaO9y2CCZ4UoJMVezc8ll2EjfzUt5K10LKxU9g0lQgIwRBJqjrhR+zCwSHYAvu4hEreYwO
6SY+BY8G56G3dqOCWhBVN9pbJTrL3SGV0aKIdSn7qhduA/A+QYXgM/UqN99lj/qP+kl+zY7SPa8A
vnKd4mFJodyUfAzibJcu22Dub5QUgFIiA1MSEJ5JBB457Vosgw2IQODhDAojtpeLwaqyMdua1tjx
FvObXXZneJHde+G+OGjH7EPwkm31UByjl9sHciXI4MWEWwF0KOgNsTOuUgUZi6jWdB8aQVFpWAJ5
CFEj+G9GmLw/NBJ17KpA92UgH4khgiLDfIBG+e62mdUPdbYWJpo1gLBg0qSS/WUy7FTRN7neca61
lcqpcbFfzL0tZp3QhS2coXblPc44bYJ4JtBavdP4lGUvszXn9rLW/f5sXcxdQ2AvbyAWdKJUDIBO
WMQOXdNvthlcY/wtK3a9GQ9l5fKmrlfGlS5Xy1xBirbMBbqYOpovot09A1pj5QcD7Emh09sQ7dyP
PqQf4n3kgJj6pHnGW5dZUAU41Cf8G9btfeC5KnMOCwFaKFqPpggYBneoJH8UCzl2yvR82wz9a9gL
A9OPADlRnirl62uc5UpjPvfiIsvDCZDyzNKa5qOFVAEmpAVLEHmZ2arLojoCMmyAqq40ZMNohiQV
Khp+0+tO3af3wBtyWrOr20bnUBAxYeHrpXe2HikaMxTlzOVkmvsAdPVG/g49CM63WbvXMWtNUwm0
6vAoZnx0SPISshehCIoDaRPZymHZBujTgfhlN3jVCy+9XP1IZ+YYx4xkMgBctuhQF5i9MZ73kpru
hUpWnChtiHPbI9YP/Zk1xvMGUhptbwrLqdsED9oGQI5NfATFTnYY3MCSLexqBtlkzp6uvH1QaKej
PBjRQ+mMueS7UmxBbkuW0zCrEzg1xUFxUsotbin1mP7Scj3cl/Isc/xlzSUxHgVKf4qzRXPo8rqD
PEsHtii0e0l1LzUEAkAR5zpYyTqBYfx/CyZTN8mTcIG8FpoIWpn8rEB6PJXz/RL20LkblMaSu+Sh
1atftz/i6rIwpQFgO15dgLVfLqszhA5UcHF/KoPE1tU3I+OMTa+cM7xEABhAgRizPOw56yfBBIOi
2p2W2RchstZCiBdjdBynWFkGpTY0qIIxUEVsDSg3RjBhdciBRH1ILJQJEZqkiOMCq0s5M8L4e4zB
tEJeiOQL5r5rBiuroQrY8dxg5QwDgQ9YCkBsmPBlHW1ONKqh2ArHkiieYjZUACJ0inB2l2z+c/vr
r5wlHbMXyHJQJsa8FbOiuq/HHkhdzc+q9jPr+nsIXNX2QtX75v4BHVfZ+RcGERGRrorIWVmG9rDp
SRBkLQx2wzvG6Y992UDZV2vehggwTgiU/bhtcM0x0MXBXJBMRclZ0IImSJ2EZ057mnXVipY/kcoj
6PvyLeZm1AnSM5AnU9Yx9u1mBqkIFOvYnqLYIp6xJ/Z4LB+XnbQVfNUp/i42DYaRq6Jq50Q/5s3i
ylbxYDq8jGjt/YP70sA/YHTCEAfzOed6KUWgPVu8s6pdeGhO0PLaqC5EsTbQwtvqXvg++Mo+2oLp
EcPTPHjGCjII1yk69CgRQkf8ahq3lspgVMy2PRV30x108jIneF+2lFxyREVF/1G44iE5zlb2wE+D
1m4jOlOKUWpACqn5y0hWE6izNfk8ngAQB0Fx4FWb8AGZSfIabBdbsZeXAuIdNu/5tXZcz83Kl2Z1
TZvLLIXZqntrtBdT+uhFyTI0Tt105XLAFBClN/miv2X7zEIwQnpHDlW/lvaSlH1o0M6AGGVWv+AM
b2eI537/3JzbY3YTYihpKRWK6A/TgULj8unzvxlg9q0fQiLm6iL65aRYtfI4AMd+28LaAwGRDZLT
6M0D4ccObJtQfO6bQhmQpv+PSaUCR2fq5p5uU4iu9pk9qIEzbrlFAPrbLyOCqaICh34one0HJObS
J9pOHLPA1DIkRiJwKlta8hCghuMsbuZmR43zwLt2QYxtITHRIQaMbPmKExdCRXNTpIufqG7QQJQd
Urogr7GzMORs6XU0hU+gjY3ODhTZsbeXC6uDBJCKpm5O8TLHP5ZJ1B/LVK85RcSV9YCtDcwIkHHB
dC7LjJAME6ZVILh16vTax9TbMTPg9En4Q5xjDtTh+ko3IURNO1WovKEZwWR1YdaWKWAM9UkQBkfq
XvW5sAR54WzbmhXIMBAMGcMGgACX26YIUg4F2mjxc1O9T5vSDSUSQ9p13nA8nqaIjOPhvQTcyxfw
HbNTl4YMrZ6zRkH/oerAINX8UTAVFsrZnZL9jZLGmhvTak2QlMi8/Gul7gV3OLPMeAYGgxrRRJLi
o1I6ulNug9vVMZwWZMlO5otOg7Iib+J9pTwEuhDUhzQUZOn/YaoOtO89Yoih/qINcbpnyCZ56XHR
LZAzuPJGdpqH5iV5kT4Lm3fG1z4pOAUVSiWHL8smnHVbVUo3dskJmBGMPh2N6CWCNNft77ly3FCB
+scIPShnb1SceQLNTjE5mWH5aHT6g7x8v6+DLTwzwZRmp0JqowaB8tQMTxgCsVqIMQcJ5w3AWwf7
yMBQLpoiFQhrhgzvGDSEk/vbO7UWMs6XwZxjMgeVLkV9ciqLP5Iw2nLwSZTKrQknXqzcKRf7xSIE
cimQwjKGyy2n0RVdaUtF+w6YItPcwRWdzK287AUT07z+79c76eJoA89m6iDzRZppojTCHO1lkVHJ
L0Xdj3bLptnJLhh1D8uh2UpeeZc8kk3mzofgkWuXniHGLmigNDytEIkpxfulDyphoEhxaRagARJt
2SY2NLPvKdLYsMZnfEouF9BVDKPgszODjLPUdSJMGGArMfdZ/0j+KKA+Cbf1x+IUG9QX7M6tiFUD
SZAjq3YaL3Bve9L1F2bsM6601G2AscW+PEV3yU7aqLa27T8h7Zd6wd2AZ/gmOKiiVf8ynzmGr0LK
heEr0q1Yn7JODYXi1EhOj3JR7/c/R2zw16IH6aihjMp/NKxapdR5OsgwgFhnYqic51GcGXNxEsVe
3xhy/1fIlMXLMQHIiWbXGTpdIOXOQ/0EhD3s0E/QGdNQklk/qrWyMYR+N+nN3ajPR/BA/wFR0CMG
3xzITD5DLvKhU4AqR32nVdPfEJx/rxv9kbPh8pprmxJuDwyjg/qcWXrZzaEZLPA080lCCyOxYndA
k7T6Uf5RPgFj43nWVQ5P139mj0kDoEaaJ1o8FriuZhezSNC6/BV0TvAs+ZJHnyi5k+zn1/4VsrvE
dG6v9ioGwzgyUQqRoUVVdnKib7U5M5uhOHXjIYx1K154XEyr35caoM8h0NSy8HyxNRPMkgYYaUZZ
fNgVT9MruZ/v413iQ7FsC0wHFFp5F/HauiBsgfSKpgFX7W4S4w2hp3Vx0rvmLoQAL4buOVt3ndxg
785t0N9wdg9D6hx65ZjAByqB7MdH7RWk3baOUFT49X30kHz+q0WhBARVSIwVXtWA8sDAiI1BBp/k
IcqakS0nPKzPyr4BIIK/nvLCgLaYSdjqIgunZk56HwOwliEkbq8WnHT06lIGqTQEfUyCxiSYztgX
ObRyxz6dIhnCo6mNcV9nirWDGDZuETb2t70bg5iowhA6nALw+uUXwgw4QltGJow7ZLYO0Xc1f/u+
BcpdhXkbeMOVxomsjOCuCvXstIgFRsyhMvp+28B19YRycJ9ZYLwsTpVaUMooP4Uf6r6AVv1G9uTj
bKePvRc5v80BdNl2vZM+1AO/Rb9yDVwYp39+5uKlXiVxFYgTCOuRnuXPxYjxeMLJA6/KjcwKmXx2
AK/OnFST5JNy+TWIA2hTJguzyWL2Exq3nOtmJdpCMYOgtI2KCbniHwrTBnAl0or+WCkuBhx/QY/r
DX3yV3QWtkC4a1YnCk+3v+HKobqwydwoKtQO5nCCk/QCQScw6k0rKZPsXzj7+coYR5mLKBjnPOpO
Wh54gjDdS6BZuL2QtaN7boJxh3ao1JkMJDsFgnxcEq9SJ0vQhqdG53SOeTvGuMTcJ03T1TAkkV9g
/MFYc8vxg+tXIrwO0ilInlE8Q0GGyWDrqAYTW1SIwNZImxGHKfdkCIC8NCeKCOk3GqAL2/xkVC7u
XZ5e1vr6/jHOZLN5PMtjRo2T/q4bE0tVecpmawnrxfqYhLWds3nMUpiQPXUvOdK2CRywz0/b8Gge
qcJFGVlztadJBSejWQsaZzvLFp4aDWLaYQ13b4y2sEZVD62p6HddzK0s04PDvELO13gV35tiSaB2
NvlxZqmosJc/w/14P+1Bh5gASRTYHSca85ZGc8ezeCjnQg/Z4Eb0QdkBhhQSH8Gd8FjpCidi8Oww
EWMMSW20Cz6e2L+UWgsKgd/LwOOUXnVCYHRQs6MUZixhbDdHPdgucMgUeXD6abRK8m1yB3rIzkww
57iKaqmY5HryjewTsmpWMb6o2fPtoLS6V2c2mIOcZ1K3BGBP8VvMP+kks6So21e8Oca1bO9iKcyR
VVRozGm4LE7yg9S6C/S+EDMEt3aW0Unb7eKCrWDDayNcd5EMDI+BsoJSCAMByzI5VWEt9BmavUAK
KJu6tZadtpVeAzxKfvYv5gZz1g59/hIonOZ/XgY/3+SOIdm1um05bc6VRAR0xZgcooqZYDxj5cFI
gWoNibTBnySr/CvulRLQmszJToaAytr4u6ptvbGi7eDFm8CunH9Rc7j4ATpT66gNDM2LC4osnTO6
2iaDYKdgt5sOuj1gwtvy8DzXx4OaA50U9MLQu2LL9WJUk6qoYC4edEuf/nQgEfqu5+KvhlojlYde
4Q6XG60RhqQYfDX/O0V3agrZepN3EXyF28sgCSuSjoEfsBSC55+en7OYFahFCc0JAbyVNvFyYk1v
P2XUYaMNaHnmYau5owN85wMEf8QtWRw+e8PKC/DyFzBRQF4McQwT/ALg9X4Lp7QFl3MMXoBh32RW
9FjvNOhS/It3NfwUcEO8l6BtcN35A3JwKGtYVb2+3WStUz6Sz+YJgsB4omEYWZqtdtf/aStL+2w8
rnl6vzLbjvIzZX/CW4pcgZW61kRsNQNqXtmkwJv+rF/S2upfBHuwlf14F22NbbbPT8JOAjCG41pf
EKIb5jXmsGQg+er7fCwpxAjaCq2b/+juZLcrrOEJg3K29LjswSBJlW53iRUER8mWne44Hni/ZO3r
n2+ExjzClKLMEol+fQpErTZ0rtIJX17jneABSw86BIgXc1Z/DbAy0HT/Z/NZqHZBlKgu6q/VR/eg
Zt6l7vKaei36zfNgiwcuaya9kG9tN/3zs0NmDBBcETp87eA4uyq8Oz+aroA8K7HEQ8/vJV4/Yy4X
SIPXmT21lMoi7LGpGaapsKXSrzCFSPNWePxNdXIUd8ET6i11ACyONgsPiHc9zMXsLxNTtKYF84qE
5S4mGpnZJveqQ6FZ80ZyAeD2Z16HcSWbvVwvE0K0qG+bBjPVvlb0d2Ux2UMTQ9GhctoBHrQ8Zuix
z36U3ZvhQUMcHeUQgJXKrpdNFJvbb8dtVGBkDVPsYOC8YtpHjgFgWTGUJyJ6ifqr0Upr+jawjO7w
mQ1mwZ0wkb5O4cHdIlmF/DDEEecF9AXiYn1WReIEjA/a4VcN1U6Pc7ms4EOUWLZ4zx/DrYEhzQc0
lh6tziKYIX83dv2GchzkTnqizPq6YoG3ZAR+/fuIVQhMYiAVjWoKBMKPunRplJvLYSgz6QjFB5B4
DKhE4pn0MRWic/vzXV/sMAQSQBnEfGiasHgY0saNmQuV4OuRuIfi6GYyfvw3C0xKCsrWIJYDWFAK
jL1CkcPLq27hBLnVZWCYBzcbdu5aclmLBSGLBXi9XgJQrGa9laQZ7528YgUpCmqCoJlFDY2FvNct
BkMDoRSPitiAriGEUGKi8yBK1yk8GLehKoYSHTruV5RpipwIZhbM4lHt891ciJs07EGjyKOEXlsL
VbMDEoqiodhiN1I9ECMAvXaclvuO/CAZT81uJUwpqBn9Y4E5tW0Rdmk2gg9a9mi5rtuhHbedtoM1
2aqJHH3cyVvB4dH+XCO8QLyOTBW4ErDfoJLPvE3iZsmUKR9Hv3aJ17qDY+xVzWrxLgD2fR4x+NEh
z8t3EK3QPKBNBkfYfXvGC79BBbce7STgl7BDGV0+CWolZuABUgtHqKCnqT3cPlVrXgKCIaD28F/A
WpjNXVAmTPEGEI+ZEryqav+GaWJAkMz+8badNTdBdZqyzMNNrhhlpmUI5Boym0eMBjqdlFqNGLq3
TawkKBBmwzwepSNBCGbBLIFY4XNJC+YSMMIiObUdavQx41BSb8BgwyfeS3J1884M0kWfJQzTPJVt
Y0bacRpAelrESWjVgdpCC6ssOYFppbR2uTj6W85sLcIcGEkViUdyrO76H3TcO9mkXvnZbIf9vNH+
Knbn5U+E35Ze+XTwf3A8oiUOeVG2Hd5oczN04MdBWiS6jeAU9b4tbcNRv9QVzHAXio4o2dwDSO+m
y6uUApLAJ4MevHTdLm1kMUvyVl6OqOoGRxj3OnxX1Z5filPpkXvpcbyP74In86dkazZ5Rdpr/uG4
1MoXvvgNzBfWa92s41jo/OzOPE1O9V7bkaO7nTt9aHsIyeBlxxsyWYEfYN1g2QcyGef+OoUgZaH0
TUhHXqSN8GYsNjpS2SZwRDBpa/s+sJSPctPgWcHz55UvjWCHxzMQbgDasOEGwLZYzrpAPIL/4Q9R
q61RmJyx7XUTiKhAqqNDqzO3eBWAat4YiHgEmaedFpll1p1z+6PRkHXlN+CtwtSviJcii+oeumwE
u3NA/LANHDX5rYCfjYS5pSrf7rGA8Ah1Pmg2oZYMarjLIylVIzAqtYKD0e+SwnCV5lUioIY0Jy8T
OZWia0cE5yQ4+vFdMBh0Ba5uGpCPY2xBOgpL86vvzaPSJJg+n/LN7c1buW1Rm/maHsBlQOnZLhdF
ppyoZS9hruW4oAWrONUpfMA7cwc1+Tv5Tt1Wx8DnNWFXVodqBrBRyLzAf86OvJuIod3Up8sxnt06
n5Am11aU8rrm1LcuHYOWnf6xwnyvITEBQgBpvh9Xv4dgsZa5+h2BOEAYHiuwyHOeAtdueGmNCR2a
Wvdlm2nEF1PxKdFDt61kN44Way4I53K4PlQwhcAMuAcuPtCBXH6zMl8iwRQRMYIydlsSPUmBzPGL
tS8ENgI09xAa8Lyhf352/YxqPIdDROZjmssvepY179A996a0K59vO+DaWhAasAzgoDAmwbRYhn6U
ArWH1l6dSBvSEn8aOs65XfsyZybYmqfWkAnvRFM8jhXYTofShdIkZmaqjTzmnNWsHqdzW8xxSkAX
vtBa3VH09B41mdGudopDR9MC5esGlZ3pU+COga8sEc8XXJ20C4eAwZg1QGCmBxNiYF00dtV2thIk
kiWT6Q5DUfff/mIXtpg3Zp6i0h4JsgHSLdRMpI+x4eSoKy4BA5gexEbiycTi4lQ50ytRj3XfyD0t
1J2wLJ3bS1iJDBcWmFwfampZoota6sPhgrsmjLO9QULiLcYkvgMNI3qi0ff/cVmMpyuEkFKIetxT
oWRPxlMQ8sgVrnlEwauAE4uaLXDk+AuZUyuSUMjkYCBI3crH0QWTeQR+1NEeoHYa2e0RuuDBTrd1
j2z6N91TIwvSuJy9XXVF0CCB4UGnQlNM1M2FOCnGJseAqRihKm/M9WGMptLRqxbljzhUOC+N6xox
XTNIwmkwxNwT4/rLjCZDF+FWRtz9DKPXHMVSK0hzR6kaS1IKBzPZrTX2vEf9dfUQdjEkCXQ74EQY
zrmMkHPdt103QGWib+tTXaaOjismrGZbWIAHN8sPrSh3t92WY5INZF2qCrExR2AeRaMLAyq6uFeD
JobAQt6/15hDdGUQfttFXSW8QtfqmfxntTqzy300YGytBE4rMpet3B+jgsd1t1IPpRsK2jY8TGmX
kLnVjFyo82IBDCLZpcRKt8uBOOOm+jD3dMSL11tYdVMQLIggWoAgKwtwb0K5D3qkRD4lKdQ6YdMq
6NuIf/pp5iQGK1fpV1EO5PxgXkcGeekokBYf5qoViD+3sTWlo1WID5BV3t72jdX1gIyOju+ieMHm
BEswpeaSwTfyUn7pDcWem9yuCzzuuzLmcCStrQgSigCEQUoLWSoTZkoZRy6WkFhB2w1iHuGOjMOm
WWZOJFl5AyOMoDr8xTeKxxFzxJa5b/VaiebjaJunmljhI7zCAvqitLMO+l2D2+/UbeaBEU/sLOH7
qwSJINpe4IwBTwX7rqjqdiqrsZmOIyF3QWbklpbMraUu/fvtT7eynRqmjPC00DUd9UHmQs2KkUzp
gGUOkhP3y50sJBbAri7HCvUzJh2GKrBOKfWBNr/SiBImaUkbYFWPSm0UNSQ+wPvnThFJdKvXFy32
glzKP2ooIe9RhUIMi/q8egiHuRif4QmDvB/apH2VQUqCTtxSxpLdNWKruZ26dLu2n8LwsWuX6D3U
J2BW4lRV7+WlxxBqlSgDoIm4YQ8Qn0f5u6s0KacDEXPmihP4/J3CaALNUqBAP1udSvrCIp2Rf8SL
im4ruH3acdO1EvTqhySL5Ec9TxdiyeCqdNq6WH41SQzApBWB0157rpTpcdYqFfUSTRtN/E1F7Af5
LCf2FAkgh1Ik6IzJjV5oO21I6sE1SN51XqyrQeHd3vXrTANzBXjZo6yH9vfV4Y9NaHHFYA47GfHi
kmR6L6EPH3eaB3Is18Bww21z12EaAncIovBbGUVtNtZM3YgrghgDlBffTUhYNJzL9tpV0bDBScTb
A/Uh/OcyluV52MiAMvZ+FC5W14AvZpasLudNda0tQ0Xp0ER5DzNArDKbHtcRphiRAQ5obOakdVKV
h4S4jpcY+QQqks5KU+QO/fOzB04hzVCL0bvel9O/idECP/0z0Acnj3hFlpUtuzDEbJkQkrTL9bb3
DQMUfAm0Y+oWFdHw229CDSUkFAtECKaQqypIG4qFKWeychQEZOXB26Jz0v6VdYDOAyhgkHfjYci2
llKzTNRcjxQ/nE+S+FSrkT22nEWs4GMwXocpY/gYpK4AkLn8KnMsx3k5K5KP0bPeMZP6R6A0m1GU
Q2swxY9KkU5ZSCBKoGWqVQ2YnsUnju28UUIr0qSnEe/uacx+CgvZD3W8q7IZZacpS3k/9Np9dECV
caUDe00HQ5lLHfOfVDMeg6GyB8D/o75J7kcPovEHRKXf8b2xyfbFkYemuQ4meJTQqVscbNQJ2amK
sYIgUprH2tHogjujkI/FOG1Bvm3YulBGdiVUvCR37Qo+vzTYoaxar/JpTuIZDcXXpWlwL72a0VMd
HhNjH1eJFZbHoL2T+1PRa/hEy3HqMyueoFNRfHRmYjXK23cjHB3ABJYbIQhlU9YNO0Xt5g5wZz+J
iuchTr1Mi3jvqOt9vrTBPGEmKQrTsJEk31CgaQxGXFGP3M70xeVvbvBi3bUnwRheLrglwJYITq5L
l1eUBmOlQiv5YYppBGEKR7sZIb6eCsJpwQAhx3OvQyvSNswjoXaEVPuKQrZWUSwlbQ6mjSH7rHMS
WqHGVYW+jhWXRpg11aSZhqZJJH/GkMUgFFZhQCSo57UK17aO9img14FsE9fr5dZJkxaidFlg6ybB
GjMBcNzKFgTNVgvOy2sFgIMVgYseUnzAvQMKdWlKT7Q2kQTgPOMG4C8CMHD31B470Qo94ZguGwXT
iYErfxvCfWmVfsyzSyojmRRKCqz2bfi6pPJeWHqOP9Ac+jIrhAk8f3Cfo+uDeumliTxKpLqqwLwS
dvN2kPJjHSauWOuqHbZmaJdmfVD7MLEgRhdwkpXr5+ylaSbYG+UcR1MKCjo91ryh1f62aFvaZUKg
L1aBBrUXfuXZxDtvqwfgbMHMfZySDlkwOiI+EZdjATaJNjJ/3I5Ra/HjfE/pws8+Gxj1CzLgzekb
Q7TYmOu/z/v+KY+kZ+RPx64IOG6yeg7+j7Qv240cB5b9IgHal1dJtdql8tJeul8E9zKURO279PUn
6HPndhUlFOE5L4MBDHQWqWQymRkZwQ4zEAYmbgjuHNA0VUZKsCRkwUDrPJoheApTxgH86/bCVvcO
dQT0JvDKXEyFh3XhhAQpPGaB9CAZnYNNso/bJladAhwnGKRDDxKH+nrvFHQ+GMexEuRQl0BWgxM2
Ox9FLJcopI8fkgyK+m7MBHnt6g5eWOUCVhZ1KZT7sINy/FaNhafJj3USeYrxdnt1n5Jei+N2YUi9
Xh5w9pjSRJQJZlJsm66802yqealU7bRwgrhn4g99dIh0vKKyVtBTWl8k5tEwkgrtDoNzS1Od9DTP
ZyXoZ8Wvh9HNURhLphD80CKq3NULAO/mf01xL/eGQhOxNWolMFoNHCRTf1+RkbpFovi3N3RtTRga
QwUOzFQqrs/r/bSGuJMqNvfkzPk3La0MF/f2xpnrH5Gei4pgK4gDxjHx1xoXj2mbTOY84+th/Ej1
6sr6pffa85iXr3lnP5eV9DDO5l1q5BtlTs7lBLqLyEgqd+yr59vrXjuJNppbto6aP7rG3LfsLZnO
VJ+UoByN+9YB5gxaNy+3bawdxUsb3EcEwUuRFGOiBmrn/OohlAvt2fmgmeE+DKcfFDkNcKeNI7iQ
BCvjAwDKPUWfOSGOYmH8Npren2pdsLC1O4+N0aLdDkj3YpqWia/O6iTBOysHcvO2sa8quo8No3Jp
ar50c/HDnuKnoZxF+fTazYBDgQzeAt2AsRCOUJxIQVsNt20GCIU1mGfFaj1KY8s36oxuI03d3P6I
K2VV+OyFSc5TirbJxh7g9mAa06eZTg960gZGV36A8S5zaVHtEsBoPAPPYRfF+iebttuxM0SVibWI
cPkzOGeC+K5SyUWPlctN6ib2mLplRR/tajrcXvBqRAB2ik0NI5DyJIaDU6tZi6WdbShaFDkTi2sh
oauOzu6/GLKgswkOXWTw7Idc3PIT6VDt0gbcVAXxUoUe8zwYa8eLolAQ5FbmZvANrb+mmFtdmDKM
TjOjBI+e2p+8acOQ/+ToeK2bu4pn7yEIt7+9ttWvhc8F9hdQyi1GmJ06t5S2i5VAI8aLOWEMLYV2
RqsIrt11M+wjKahL4uF/vS7Q8M2kUvH2QWkcakh3Wlj66GwLtm81jmEN/1rhLncwXpjp1MP1BhVC
wHIkNy56Qr/tDkIkQxu6kepkLrjqBSF6dXGILuBWBn5jQTyuqSUZTAiQBVS3qQcV5jstSu4zCtXo
2x9r1eMvDHFHC/QvJiokuAvyIXsdNe291IdnowaXrBIK78D1VaHKBNJJG3BFzutlNU1mRA8lsPJO
crsh+j060VPfFA//ZVF/7XAuH0dyDBAkTlcXlQGp58jN2uQUd9auKZ3vt22t3+tg+vp3UVyMtIak
zwD/VAA+kK1zlhp/kIFNrjnTzLPn5qlQx9qH/+ZerI5nELjpaLL1+ibOkdRUhUiTaSVmX1WXPqsy
F+e9y+Yuie0GcfpMoUKB4QC6Ux6lCFMJmJATsj0tr9xrc5wDGWavablKp4A6b7Mx33WWLoiVAgv8
QUeRLteNJp8CJ8wAMSqa7SSbon7R0ggrTv79itwyMtOpLFIimqBjC96F3yPICm47ymokAQAUrywm
N8ZX/VC7l1SlwOOEVhA/zh3M4kioUya2EXmzJU/bIaaSi76K6AZYO3UsUQEmlAlo8vgOVe91O81Y
6o4XQmT9svv4oMQiqofVe+bSDPc6UeZRD7UcPAkdPdLX8pBtwoP+LZ9c+5yaruYlLhUCr9e+Gp6U
qD2ggY+yMvfVaF0V3cC4GQbzua/vm8QQfLRVAyh3WUjkVgAJ1CybGWcUCWX5SrW7zBR5xfq2aWAq
U0BAt4QC5GWcxXqLJeT3CS6YD/sPg29CJUAFZFbbhLabHEVwWRb/uIckpgmg1arAEaF/xzzmIkTI
kMellTVg0t6hZwtx0mnib4mR3KOn9iR3YS7YxbVFIl9l8ieI++iYc74RFb2kICOeoS7U2V4m78le
2UfANJkS5vw30jHdkGdFcAt8JlGLZV5Y5d53qeQUWghyLnBzgYm+/Jbts0fG/m5s5F8z2AWeWi/e
mpZbCd7KKwfuarXMqS62t0hNe5Capj4bXR5uS72oISFgqND4S0VcLqumIHGJRzmwivDTa1NpHEbZ
aGOJWfWn6GW3tN+i8uV24Frfxwsj3A3XTKVijA6G4dstpkL82a+fgRFp3/rQiw/RE5MVTh6Tl0KI
6lhJTj4FPP9dHXe8W1TC7MgAYScb4bRKXzc9PIo/x60n35Mq19y3L5ktlHFeOfWXdnkUu6XVIMyi
KJ3agEAY4UMmyl0FC+PB05KdVMM4ggQlss2tpoLWKkUm3mc/hrA83P56Ag/RuaNHcNjpzMrAtQJx
y2y+n0PptY3099tmRFvGnbVBssrWjOCIjoOCbw3whRu19On/ZoQ7WINjjW0VlTCSNecqzH4N3fR4
24Toy7DtvDi7jgWymHLAOlQIklEQj2inSX7LI1HevZTUwvgTE6f9f76tc7nwjM6+mkqfvk325h9G
XaWDj1n7UO9EzAErmYeB2QjEeQCWGErkek1prNoFjbM5UPTfIEZ3i4FAbATHFoJ1qrWb6u9f30NW
IDHB/QSCHx5IIKW0sbWwq882ug4KJfOut/UBhfkxdwsif7ttbcXBLYXNCUHLAcGeB/pYEJCL5USj
Z2Vq5g8pNX0wdIFP25hF1EUrqTVwpX9NfRZoL5xDccI2laFuclZ37UH6CVkTD0MJj0w0KX0R9f5X
ThRLazA7byJ5A5bp+qu1beZEo96CeaKTWq8kxfNcCKF5q0tC9oHxeAxkmnCOayukVFuiDbDSQmtN
8Ruv8Jwn3Xd2xXa6E+lgLD/V9VuBM+aYYz5qVTEFISj6ncTYS+k/fTHtbzvEcuOuO91clLAtIEZR
2NVPllloitsAz2m4hZyaAjdfWw0yGnQUUF0BmI0rQKh1HZtGCW4u0B/36gsBsomYgnAkssGVH+ZB
iVOTva406WdryZ5c+rJoHWv7dbkO7oagc6haJViPA2phcJAQb2znzdc/yaUJ7nYAM0Yzzi2ecEVr
uWZag0ex3N02sbpT4EMFPRZo7vEYv3Zkxc7iChhmTLwlPyzMWcolhtwwhH7byupeXVjh9ioPEcns
uTBPc9P4JPpHUWPBVq3UEyzETmiGqcBHLrvFlZ71FdUryGhBBm2swm5rafOhmmTqpVoWxA1518Zm
3ju5eo4yZ0fzIjqYJN91LRXR2y9vQ9S4UeiGuCQGS9H3v97UiUh1UskyKGcgb2r9o4d/CiNyrVTE
Cb+yrZ/zKCh0gclvMY3ZKqpUtU7TAw8N0DmewZj72d7+civ+oWLAAXqSADDi/9jfL2K3VRdqRcy6
DeLRep17UnlabzkgJOy/fmQ1RAMLXU6AfPAqvTaU5SmqQbLeBJg4H1p/xtBI6cezFf4Gq2kkQsyv
7JyGWx0UJ6AwB2ieC6la7LQaaLB6FEdad6w7r49fb2/cMnvAYCUeF2B9BzIMMOTr9dRQTu8dpTZO
SZNuVHl2cxNyDU7lyV11V4LVG1MrggcU+9HXD7crk3wbRx/zas6jug8KM3HcOGs0Vw/Br+E4k+wq
RM92Y1KJACErDvKpm4d3sQZUDZ9H2EoOQGo1dQGwg/dUk55JXO2MrBZRVa/bwQINNLmWU411GqYY
ssaILNgPNub0bWofwrk4yV1deVgg9Kj0dK9LwK1rjwWtvDEcf1dDNG2QU3lEFk1Arv0cMLXIBvjM
kavxcVMdlWS2YwXLTo/a9CetXnEFuLddaOV7MuCnCi5/xnXGj8ePM8nQBgS+3AZCuTfswc2S2tqk
TvUAXoZxC7UZgcWVNysAh0g/2WgYm3fjjnsuEyShSdcF2SyXNqRxNVl6b7Kq/0XUUP3ZdxO4Supe
16lX2IWh3mk6BIL9ImMDUHMSzvIu1iIb3CY2IfKz3TbRq92iYvdKJqgECX7uSpxl40qg+mT4IJXf
oMgKVZp2dRfEE6ilczoom1rvNrOUke0cDk9f/xwa1EyhsYAvsogZDeqoo1UOXYCBmHOYl2AekjJo
AxrFXWFVdw2IvgXX5tr6Li2yGHMRfDvApxulieFk83520n3Yv9lS7UuTKEUXGeKCVaOVZBocuw3y
LPEypQQHTQZ9hc638o/bm7h2T0MWzEZyzgQxFiMndabMclMDxSk30MyOq72G6Y82VnZWAlmRWL2L
x1d7ys5Ka+zNjHpNPviDI4Jgrbwj4eT4lnB2ADMWc9hKZQJ5T/G4S+vGj9r+3BAFs75P+pDv9ELd
Kv05AbKtzXK/bYl/exPWDjZ60bh5QFWOuXsu6SonMEtBilQ/NdB9w4Mol3a2uTf1cVNHIvDhSqDC
YB8m1DCCsMLEFxaaiQYLmJExb6PnqqvNszfKw+b2itasGIyOEcPgQELzZFmN0cZzNJVToJqNR6X8
lJvJsbCzr5vB1KgDSSQmgrMgXMnkNnTIEKoBppY0N53KkzqliqvblchNVxKEK0vsxFwcPUi6A9iC
0jkmo5oP8AP0zzFKDenb6A1+qLo6chNfRP+1cgpN3G9I5kAnhISY/aYLm5QCejsNvXaqR32T95jA
SajnNL8gObe9/bnWVndpiX3OC0sSOjql0db6aQCpXdy8mp2IoH3FIYBbN8CtAKg/0KKcBXkYB32K
5zZAyi339iNkfV34oUBHamXHkJiy2Rq8+YFi5wJk1vXoi9Y4xTGCSUN0X1JGL87Mzag+f3nHgMQH
Dl/F92Ho4esdK6U0S2Wl74JQJkcrN0+q8/WGE+7ei9uM+/yOVpmA29EuKOcW3A3ZnWr/lowqFlya
qxH40g63FINaxjA7WnYOT92rtZ33pt97zf28IV4NfqyvEw9cL4s7SUU/2mFCcrZzR6d9nEnpjrMt
WNSKQ1/tHZfPF1psVbWcdkGlSTuHFs+hUPZlJaG/8mhuHVI1NtGc2WowxpIbYT46N99N+nMsAehD
WzAaps1tl2PfgUvnrwxya9K7mIDSXm0Dc9wUUe1Vylst7W7bWDlAVza4A1SMjRaXNQIqnYvC1Rv1
FGoQ/gnT6FyWseB9smoMHTQwV0NObyFriTmKrBx6EzFVBauO9Kdxuq3e7IxIpDS0+qkuDHGfKrLA
3ms1owb2gQ4A/2lMwm2o6tI2JjHxWpI6wAhmqr6dVJCD3d7RldIggh7uQtxOKByju3QdKTAsUthU
7vUTo9JBaop+rrWxdhCO+jGIGSPZv8Y7yYU1vueCAcCxIg2AKIxcltHqWkjgCq/9CR0E9UAO8Td9
y9SqwqAme+1hFIqaq2s/APyskDdWcG3wjFCtZRBiaJ/LzQ+ggHEgJ9G72m64bzqMugsFbdYWjKcJ
5qFQk2e8Ydfbq+RTTEqdqEF0T14ZrO0BEuAbyDz55iHfj8co6F+jPXb7KGaEXUplgx2GTSN8Jq/g
fuNCZ0lzjALbAxK3TRboXv0cA3vmZT+w2f2h2WVevWeCmMkmfzE8+6cG0rLaK87GR+kRPxMcp5X4
gGktzMPj5kOpgZ/Yk1sjteJ40k9hDVRaHvlDN7gEI5kCh9aWX/jKDhcjpKmFXjWAzKfkngTDBj2d
Dvi+2c9ST96GbvujUzeOyOpKQL8yyp0iqQqbcVTgVsNk4In1vchFAj5r26eBSRHVBNTwUb24dqR4
jOM5HRHxhvyByrE/x9TPElEetBLzIGMIsUtwGKvIh7gg3rRqhEpEIgfzkHtjDTkKI4qoq1L1Ie/G
n7c/1dqS8PjEiDi8AbgIbtNUM6EDANvGKeueQFm4n6bf0tz4t42sBFfQ00D4iE2lovnBpSmyTii4
PIw5qObsXmlp7NI43ERyqnnDpEgARcsfEK/d3ra6goUAMZNmomAH5ktGC339udJIyyeTYG30Ncw2
0cw4xLcY7yxST31XPMXcqhCkFbVe1j4f0y5GOZeNeXzWSy4SZSfLijGT0jpISb8zehT51Y8OUS5s
k71ggcuPZ2NxiC5gugLIj4eXE71PlAzTF0Hxj36cNpAB3/wvUbj6izxAchCzTpJgU5eruzbJ76kR
ZmXSEh1qAB5qeGcCxs8mzJ4qUQ64asjA8xPFeRtPbnaJXGwjMcaMVjPeGzV4OCUz2zXFN0fpvAp8
Ibe3cRk3sKQLS9ypzuLWqs3aVk6jDqrsSHH7+Pd/sIDmFQayQa++mN7CIEdOUrmDgllje2YTenIY
C47YqiuANZ8Vm2woQbLtvNguYx7m1kQxN6ja2Avn90YC33gseDutkOBhq/CWBrgIPWBUMq+tROiL
SppVqCf5GO9TP3tpPA2MjqGvli6gbl7rmS2q1ICJOAKah7WPBLZNgM/wOkTXif39Yn2krYC87sDY
pCttuweFl5a56CDXT7e/1No2IuqCphL14mXBDuQwKi1TowLGsvHm6KdTDVtlONw2suLaGAeECpmN
agCYM7jb0ZmHAuy12MUoba39oKEiCHG3h2EAiXNTCXxvZUV4TYPOFs1tJp3M/n6xcSi+9GVP5DAY
8uZAR9ZUKudflV3+ur2olQ90ZYdzwBg0HNkkzWNAIoirApwGbAqKqoKzujKZBfgBbitQCYH5chHy
Cr2uxzLu8qBxMpke5STSJheya5Tu02Ks3obG1OtzqlZVddKIU9O9kdGmPsSdE2rbLy8ZbCeMFATk
B0u4p6lNdlp383xq0tCtQNNh1SItjpVdRaEahR1cnUzamAu36qDlcliCkziBZpNs1Y9DZgoO9dIE
Hh7AiGNUHepAGE68dpB4qtJJCkFKNhkuncjOoLVgn5b+Drwo5ONYvm8xaYZrC3re1pOpdmVAoX8m
eZoeI8+fSlAtgyq4kt4nLdcVkaOwguj1K4cZBaUPggZyG/6QxUCmxHb1WY1rD/KJoX5GqF63T/VO
pNi5kmhgTBvIDgy6o+uC1uf1Amt9TnJ9+nzQADiwaVy18MKD4zmP6n287e76FxGudGVLwR32vzBq
qGzzqU1bt3FaZ7IcxFrm6W3nylkS2MpPmbabrzq5o0MBBaVgNEs0i79YlKaS4z5ylBNNZcvNlBo6
WFMqqCksgxQgsroOMhRDBlEDj9Jrxp5adjRNQZ3qw45odelmXQuUliUCTy8ssWYxqowgLWEnij9Q
EN4r62guowe51fc1yU65TJ86VRAMF58HVtAqQLoLx0BqzXl8U9Vt3dGUPGgljfywH7dgIYYOW3Ff
q4LLZOl8sIW8AuMrGJ7B8eVsFS0mKFOoJAT1u3OOvufbcS9/Hx/VM/2WuMlmaF36dtsllvUKmMSN
gnxGwx4C7H7t7z0x1dbu9QmTzC5Ca+ZCayPbdb9MN3Qp8cudqPe+tkg2OA0PUcGpIfOfLUW1oAzt
IoImrr2bfdMDfUp7JhvTN3bRnY3S+vbLCSjyd3QnUIjGBAGiF9dxAdlTGFkTjc5VM7kT5kdTxzPL
1lM6wQlbuCS+G7TD0UJlHZxFAzUJS5r2kF8PMkzFvddZLO9HI+6+QSyWCt7/K36JeUY0Cz7ph5D1
Xn+4oqe5nTSRfU7S3lX177GcbVuSH/NesKbPsHAVfnE9MwV7nAE8hhZeSXQaUo2qRhC/Ku/2ke6b
lyR31QdU1c70YbrHOOU2ASpdMGO/uMwAm8CsKAhKQeHPJA+uFxhOc0HARWYErbOrICMGUV1f4PyL
i4UhMzDCouLM4YLhM1HI8DRN17YQ95lyn6B5UBaTN9vzcTZwulO3yqA+FErbXtW2IyRuBebZCq43
loGVGPYKHWUkH/wKbaOkZW42gXYuD/pGeZsSd3xUjsBgeeWfZk9Eh53Fj1sG2ZZfJJCTXhRFNUwT
cIuylz+M36CGxR7S8Y4cqOIP76hmyy49p3+IiAB06a5YKx64QPew4Mbfcg2wI4NNRuWMvOEQoRCp
xI7b5B+SnX75YODsgWZKBRsnqP154pAymfRhILNx1srkW1OET2Fn78y62YUxSNIEn5ClA9yOwhhe
UIhmbFqUiyxRUmstklIHgkXOL9QjzXrbxy6EDDzjbt7Xd7Rw0w/D8p3JzZ+6MxF2DVcCOJaLIMAo
OQGO4YcZhlDSQLlUOucBQln9oXuJfMczdspmfBErq64E72tr3HunNOOpnet0wHBB3bvDa/UEKTcY
7Hyb7P6Xrl0UvJdxALTIeCVCnwIsq4uSLypdsWzWqX3ui+6xNkqvTNJ3wWdcORgqaPpMmc3ZgDOd
/f3iYCh2VY+hY7bYRNmbfQVC5eaheJzfwCK8tc+hOxz0N+d7IVrb2tdTVQvEsSAIQqOeLykT0ppO
C61fGLYBj+7+RH7rDttoP/4RE9+v7CRAfOgtA3gA2DIP7xlzMtBc0kc0d855We/LyhGVsZYRFS9T
5M3InDHtsWCfV4zITIdZt85M4Sl/zjAxPYGqh7JLfXf7o62sBo8cDMVCqAzxk+fEjMtsrvRcMs+o
UuIJ8gOx5baBZYmEtXGwTyjEsFSFj89ZOMx95zQOKMdoUAX1b7yBh93wAt2oTXEYX+XMS+7Ie34S
zUItm7ScZS5Q92ohDU1RmxA5Kg/yR0p8407bt3vIImwida+KdRLVZSCzMAiAFElFGFvQ30dlPtZZ
lhnB2Bp+G33P8mkX5+Shdma3TN/wHN7QZnQrxdrUKPqaqkh0cyXNwHPy7y/gtd+UrjWcMZVBHv8q
PdcH7T7dksfw2wzJtyToDuFddGzeZEGS8UlXwgVwlB/YqxkT48i7uffeIBl6gxeYEdgne6dulLsC
FY9yE+/GPdBHPhPIpH7qmXfqXboDu/jd+D3dicLAiiujs4SSAOjIGC0Zl4RHcQGMa44f4UzPffug
tAJNiJVb6urf58LbMIFdSJ5s8mAPCGfTixNPD6jke7a0U63GVeT6YNetd/v4rNz4V0a5q0Lu2rhR
KTWCCUV6qoSe3v0Mx2YPdQrBR1xk3Tgtl9vHfUMNfHxqpiQGNKX+ydTf0lCAc2B7ezUrNwRsIEdD
Sxeng58HVqrWrHJdIg96oXuKTJ+VqdhTq/LziDyStPvntrn1Jf01x47r5YUUynmX1kX0oE+1N86o
Sdm4hBJRwWjt/sGykATbmJmBuBi3dQ5VYhOKoRHunwEKgLj4fBujnhYmWeKtiE1xJayhA4AXGAY9
8ZxecLo1MvQGGwlD1c1x8rR3a5va4DJ1Ox+iio+xT84izunlNuJaRxEYfLVIH5ZviDmJFZIV5CG1
m96tSA8qWCl6LaBbdPt7MWe+DiPXhriAbUxlX1ZtFp9TkBcaVbPVoF9p6v+0U+5q4LidpS9LUjDm
6YulsaVfeAhkkKVcNlCXiLLviXWaskKQ2y7PLyiL2ZA4cksUafnUZIpmaM4lGds75ZcBKhkvs7Uc
TMVOd4wMCFLe3sEVV8Qla6IlAfjbioBVqJZZOGeRHNBXuCLoVnq39+g3BksSp0JLBCjmGVAHY30I
6/OZeb19dpmDCMfso7OCziykUYJhLA8WHusugJ+bOlfesxySS312kkLtANV4wWqX8QT5ESpxoHSD
8tpCoa6vO70x7coI9EeoTX1ADnOL67XYOYnn4N6ZfHNv413PqiGiQ7FUWcXakf+BTgTvBTRjuUdL
kUltQTTES+2Msq2nUK+OXHkESbRfeMk5fND9flMHgUG8hLrdc/oDVNzjqfTS09dvPnSkUVVAaxBk
j4skTlHL3pDaBCl2lcReok53BCUBgScvr1cYQchGWxWg9oUctVPaqaaNtnl2aucHqFJfbOJ8OV5j
zAO9OpwYKBUtiGIBj7djNcfMTxI5upv2aJlEZfjUEvPltuOsRDScEFBbO+gSs2rhtd9WNtEbvess
IIcnlzjpRstUrxqfbltZ2THUVAHmhUwoEnke1qPUppaDhEg/4zn20EzSadDm/3DeWc2DfXc8uRYn
gCaDYlZN2AT9tvfbQ+SlkSt55UY7YhcfdUGOsFwRogrMoMUDyUb06q73rTG0OS30pAmq7sXBXLf1
ZQyio4EXFaAI1tFi2snXBtK2VRwyZ8ZZGuRXNU7fJVV+vv1VVl7fsAFSRMYEDqE4i4v5eVUZfWSX
dlD66aG+Tx/Yfc1GoMGGonmZL4Zvrm0bogT7PkgRwed0vSpbAmivBQ/DeUoHYOEBv/JUOoiIvZZO
jS7359fBQ5iNQF9bUWYrp5hwCQMj1qEkYvpx3LlZ6Xw5DqDMBvQICvk4oSiYXJvp0x77N5RGMCeZ
FykG4r4oni0vzWsTXKZtT1aUkVlRAy3F2zeUXAOM82b8Yrd/bvuCyBC3ZYhotIaeDR7yGKhuo4Mj
qb4G4ozGppv/myUuRZQL8LdoY9KdozAe3DTBa5vGDSbahuyFdqAGv21uxeOgPf4Z2vAaWshqYFRc
qulU6OcJNNiOW1Ep8XGddSKoyIrPAQMvO4xbHYUfvnKH29m00iQvz/F8qFMIX9c/Z+oI5tZWvtKV
EfXa4wa5hOozEIvnur9Tmx8yxGFn8qhNkuAbrWwablAgKhyoZyyVHHuzHUjs5EWgGncGqshxJwg9
awYAHQPfDtpgoGTWrhdi6FPo1DYd4AQfXaL7ci/67ssMGifywgL7BRf5bN4iIdPmTAsy6SEp6Xtu
HQe19Uj0M0oeaGl9uUp8bY65x4W5EEi5LkkLDX2v3A3Vj6YcvUKLwLosuEpX8loWakAlgeoihKx4
oCYB75aGT1N8qk1GXu6PP3tXd+VtvqlfhJWj5VMf1vCywnArDC5kYDsaklmum/Is77Rf4c7ZgioR
bzoINPqNb7qKF97FfnSSDsNZTGu2dqYujXPuXk6FNadNowWd/jyYlR9DAKtot18OEFcr5FxxLIwJ
uE04ij2k4GzfjtbbbQOiVXCeOBVOjAzPUoNuIofOtHx9VFyjFtRkVh7D7EuBlhQhCP1lXoRmiPs6
ao1iQDOGPb3zbfXH2aDihJs8fwQzhiBErIWiS3PctmUKJMLSOdeCKnwDJbEr1XfENN28E6xrfff+
LovbPS1VGqshnRZAuNcDFcM2K7qdMj/e/kbL59P15rFfcXF8IY84VHOs2UHTz26d3hMp2qTJW9i/
z8Aa3La1GvtQo0eABcEpBhiubRm4e6IahBaB5EDE8Lcp/bz976/uGMProg0PDgb+JnLKuYSajpEF
VQQM8vg9NiGuLBrRWwp9IONBSq8BXIAsFfjd61XURQsJQRnqafou3uOLyK6TuUl6oi+J7WYvZKcd
lU2xTR+BMtD6x8bYiVLwlQovfsJnkwVTfJgV55KjvA/13jbxE8grkxkuHik0lqOztQEwb5M91wGj
FhON1a19PXTJ2dAAE13lC3eDMfdNo1vzuQwbt1G26G8L/GMpVYCtxesPUriooeEdyK0LJWTajoMM
qbZDX0AWwZ3v6TE+Ze/Jh7qVjtOh9HJPFOnXvAYCvBiHNJGXL7wmS8beMKVaPuvZXdw8GHLq6vnX
oVdYGobS8Gxmk+5Q3uO8ptTpPNa0O48ArU0jVGHkmGzSuTxNIW1dMtQvJJpjv7MUr3Tmh1or/dun
YyVuwWGB8cHrHU9r/hdMip30dRJmwaS3pltk2s+OYCqu1dWnLh1EzIIrWQhYIRiRASYLkRdy7520
w3c0U9sOIFi1r2hR7Num0r3Oku7pMGqePMrORlZbIRiS/cPXBUScTFCGoM+pIB/gCTBIqg7gPWhU
HE/nPdsXnoTWGQZPP/S9dbi9oyu1rytbvKphOui0HOVZPk/H9kCPkke9+WhiUIj40U5gi135y3Wx
DBtqXBgY4M7G2KsWDWfYgliN3x+qI5sP0rEynPaTaGUrlS22sr/WuFeR1VVTK2nYRQZw0CtP/0c9
1rhe1U2F8Zx+wu16L99jPMkHa6Tb2G71HPvinvyaF7FmFjC6JjRi+dJpH9aSlemlGhQbdTduy0P4
j/oBhMnG9kevfU0gOP6EtGzjHEQ00mtZBXbgr2l2nC4uRiMCiDXpihidQ8yfPUJqsd/rbvxNVt3W
wx3pmSJ5j7Wb5cok94lDZS7bqMKm/9tDMO374mQ8Nb+sR8VDMQeTGcQfH5o7BcOzgvCwEt6vjHNf
PCXYf1oSO6imeAsoxB7Otr/twyuR9soE9wBOZivVyTjJqO1bPuT8vMb8pX69h8U89/9/N54lrTey
qurUMg6sIdqQ+Fja3cbIBJnGWgHpygoX3sZpLm1twml0iB9/TBvTo0f7Ifbm3YhBtofxFB1Feefa
7oGbiIF3kXks4vdQzOUU6XIWmHaM3nFmACw2pMYGA/AiaXWRKeYrF77vzKrWK6TNAk3LpHdiDvdl
3NaPcZ2LyjwiS+zvl5b60AFoo4BQQ4YJ+vnFId9nIurwiIxwR9nWJ7Pr7DkLhg6xY2o8Sel3ffVy
27vZ6eQCNCQtmPIf+n9A+nE3/JQ0aPMbkGZg0qJRk/iaeWzCfkOSn2kuihUrpxV9dqjNYQiISTRy
+wbGXrlycqk9A0Pwoo/6i9pE3u31rOwaTLAiLCg2WN53/WliPcJwSQJV+Nr6IxWJWyhPpNvetrG2
Z0AksSIVjIDF49oGNO7RBQDde6AnxzQH36USFPG+B5uCNMT/YT3oD6k4Q6CkQJH02pZWA1+m5Uw6
Axgyxt6JesWkU1EOu5Jm4Q361wy3pNLUadLPEQnsH71vH80Pxv8+uuNdvY8+6Lf+FbQXQCAr3iAC
fqx9sEvLXHiVtVqXbINkQWd1yvdZGievCvfKrAyi6Le2RmjrMR079IJQXLzeykEvidb3E7wPog7j
/bDT9myWoD9CHNQ30GeMjt3eEGRb7Ofz5+vSKLe8MUoTULASErRtlJfQyJbG7gVCPZbxh3SN5mzn
ZBg+iERU5084ZQ3kDA3gJja3PXZtk9nUPZ6YGA5BBfx66Z0ejaSP4Kd1/DFaP8r5B1FFPrRqg8nI
syrekrCq6/pMxxNPOinhvE2azmvqwnVkwdlb/YgXVrj9NFtrnLSqhQZcZhxLHRzVstaDf7MYN6Mz
yIJ9WwtYGMn8d038tVwOUaQCHQ95zPSYhTgPVPR6XEEgYaDrwgQXsGSlAbEnxsfO7dbc5Ydp0+3o
ycLL2BxcZyO9SqfuPtkne7p1fPLT8PHf5y/TpqL2ACVThz3z0FniO8IR7m9D7xBkIsX0ctmnUEz9
ugMCxc1mqzCThybMtQNWTQGCoBghs7Wqam/L4VGrndjtGvDi3ba0lgKDEh61VtgD/pd/MY5mRHut
pQQpMKpPmG3E2MY3/dy/MlXzdJf/+i/20B5jm4Rq/+LNiEQDuT5QLQw8WjzJlUs2FCTfYK76LbuS
rz/dNsjCFB9R2DA0uvisZ85/rAYJr6KCa+9kYfLwztRbCQ2ZuTxg6LA9RiEB/XaVQqgVkC5R03bt
OIBpEiJjUODBIBZ3+EYwbnf9WBsBLYFyjh9kW7C2tRoRGo3oC4OUGDKJfIZAw3GaOpDrnodjEfRn
Y8/kxzEgqnRgMJ89hsfLkaQGvQgksFbFubLMAs9FTjfFZkfyFJb/h7Mva46bV5L9RYzgvrxy6VVi
a7El2S8MW7K5gwR38tffhCZivm40b2Pkh3POTDhC1QALhUJVZWb3Lh/sg3PM/PK+q8CO0/uN255q
aA5tRQdvZcYUSRd4CFAXw3KveAhqWe4qmsoj7qTqZS7c6C9qc685dbPf4M5zSWi9DN+778V359tt
L1rfaQD4AdQy0bvmG9bKVHc9wYBtmN1Jp+hATt1O/wAU5zBvsh20uf3ivjxWu9tWV+4IPAT+M8oF
u2F2UPe2bRiNHpMld9tRdUtVYGR9aRjDQLUReLer265m0hBzNI0n+VFrg+Kh3yb+YLmTByj9w3Io
nqZtFsQnQ7Slq6tDSoiWIsasr2qNtj7kjg6SW4Ry6wQ95H35mOsI4tqW3hkHA8S0brEVhYNVo0yD
BbPKmFbmR/jGLFbGEgNw4WRFD0qO6wIa7cOyCFDbK/cuUFT4dAwnhpPPBXCoqWcJSo4yiB/21nKU
xvfYTt1aF+lPrIQYVtJktUbQBF7NCEZzZkq2VGBGMIi2BHPP087ex9vWVzwDcrOusxfh0VdXhoFE
iMZD6vkK0o9ufamT1gTUeG7cXnruk7/ymAVUtINrHwoDXzjuBiL3FcjAqVMguHWlPcnVS4vJg9l8
avTX2+frei3IbtEKRnwGMvLqbjCyzFkcaxxOgHl+zID16XWxq9PpgSj6V8HGTBD6zJR6GS9B9ilj
QnUeTgXEJLRyH1miYuy1KzALuFCBWLABG+JumzynjZa1dDwpOv0OKP+DMrYCr141oePLIwqiCcfn
xQ4ZrawyZzmEvJ0/O3/MeXRvf5F1C+C8YjwzwLJxEU+bszmvamc4xZXjZdpyaAvRFO+1Y2GfPsVT
MB6ERiK3T4OsVTUm5zE5adeeBUZEBTrslYg0c3UhaHOhS4/n09VDVC1nGyzCqhzG2YHIP+JMtFMr
NzBbx38WuPdZ2rXpUKcaJFOADJVfnKNy1B9ssuk31V6+q+8jKJo8iCZ3160CsgmuXeCiTR6wHNG5
joCwqj5HoJsPPIvo1vZ1YG6TnX7HiFfGV1H9aCVHRS0MFGFwCCBYrnqKrbXo0IFWqs/mr+anwQy+
R28EoVLpJ4/W3vi47YVrLsKQ81giAgNaOZeHtZGV0o4b1Ggr0B3pB6uPXUf0vl5zENSQkMYAKnrN
60H7ypSiGuqlWrU8AsByNG1RO2FtGecmuGWkuBhqK09VMD4WHlhcvaW5q4mIZ3RlIXi/Mj4PhB5M
u3CRLa6VJe6TqUOWS0dfjmzVl6TE2Xz5k1xY4Z7kdTbZKbUMkKZGfZAb6C0t1FPGr49LoNuLByx8
GywouGEuv3wiY762Gcb2NFpvY/04JV+/Bi7+Phd8nGZp655h1vOhdI0iAn8BbUU1opUvgiFUEMaA
982CHAb33aUIyersxJAQb+/qDpCcToRWWQsDENlms9iyxpRqufxGyRR86EwDXdupArmbtks2NrB4
+d44sEcH0uGtiIBpZVW6Atb7z9FK6+p+U4kpN7JTgB1MmzZ0KYJKF3Ehri4LaQAmU1HlRUGUW1ak
L43ilDFEAg7xL+lkH8YQbDjISaFYHj0XT82TvEsEU28rjxrQg5wZ5XxOXyaiDtJET5aT+33R7QwA
i822c5XqTunxput115Lv2nJ0JyQPZhG7/VRt4rL1wfHr9QV5nYTMjMzo5bOZ/Simww00H5jEOB8q
WkvO7NgkJ/DmaGA/RZk7NAbgdKcjMEon+7l7mX4B1lAC+SLakZW4BRQhat6AomBf+DSj7vN51FNt
CEfDHB0vNzvjF5JsINoRiUHueTuyrPkV0M+MWQdOhUL45ZE3wMGxFA6UAExS79Ok3inQHb5tYqWH
jGY8qisWLhVGx8zZaO0kM0dbgYggih4g7DnlGEO2tsWOCKVxV3JaPOPAn4eDAtpHvjUOCI/tLD2C
PuZvnEn3RoImRVRAHPubYFHXlpjEJPDpBmadWZ5+uXFOKyH5ydU2VAovsnzVa7040IddiankbxSg
CPK0TN7U+7Htfr2RCdvwDazPAA0Mnyd2M01aqmhtaGaNa4/QNhbUqa694tIAd6uRTO8gGyDPpxLl
0pq+VPXb7e27dvJLA9yFZoLj3x7kuj9R85vcj4Ek79Vl3N02IloF+/ezKk2t9m069cp8GskfbfxY
qufbf3/FsdkqGI05qkGocnEBU2qpSeTKghIJ9bNZO9R4wZsycGOq7emaFJAYoQOjUzpaZbZZP/6L
eTYDj2MFh+ejFO1zu1102iMxtNz42G/tPVM4m/f/B66jVXc/s8Wd4ZTIkNOTjBbY18EH8mna188S
6oZIfsmvyLU35mv9Pfb/AQaILT6zy22xUxt0gZf3J+1ZPcQ761h9tx/sxE2e6A92zw4/bm/qqs8w
5AcGcEEWzjNC5FY3VVE922E0am40hUspan2s5PNsSf+Z4NySxH3aLzP0ayw9Azvqc6JoJ7w5PcWY
/aRPXXVwAsgyugqBhE6BaU8H1NuKLUCsfwaoyzvu8mfwAazvwX2sRfJpyltq+JjXUkp3jGZ5AvrW
UfKNlGjJ7FUqisZB1kcdFMUiKy4fohYkEnvFqRQzaJQ5yd8deUzNXTEAhB7JY0n2qSpNmd/FIzAg
8zBTQKWnoX/pzUnvDoO5dPJ3rc2wZkONG8vt+tGMAugtRaIiNHMPbpFMvhaBEq9piOxw2UWfddOU
JxkNq6beGMYJZFee2Y5QWNo3iNq3fec6qOHWRuIJqjp9RXOgctp+loBkhnJit5Gd5NjF6b05itZ0
7aLgPERzBATzUKRACnoZ1pZZKWuSVjTspehXO0EKW6GzIC27Xsqlc3DHXXbaHGy0uGGW7Kde/6pR
TOtmwWtAZIM72nk5lj1G+ftTH8d3tC0AIu4zzU0ytJNvf5jrHcOwJWQgUGXFsB4wHJc7NlYkxxT4
ZJ2WZjdGOe5r0bDCylouLHD7hTPST9TCfvVq5Tax7RVO7Xbgx7q9EJEZbsvSuaT9SJB0jKD7nOQn
QqHZVLzcNiLaLe7MmE7v6CQHz8gsDW91Pd3JOhGU0lbXgSFYYGnQubnq8NnoJeC1ge2i0QMlUDIl
u1YSTUOsruPMCLcOvNijuJfM7iRpT2MTZkIY30pwsTF++b+r4J6zTUfTpC2d7lQ11dbu5w2Rmo96
Xj5MCoTuICQ2Xts1QDWgyAAcMitBXrpxl2u25ETGBAIh+e+8uNRbQMD/zcDkHDojiWtupj/p6etR
Df1RDU80SLMCgcyrMHZqZeoZ6icnJDjJXOyaDGy81PwHz8abC5VJE50JTPFers1eBpkWdAAk0rSG
LR3BGF1FDt2oVWvub/v3CsoGK2LEDJCCYi9dLrsd9Smqzai1TjSwt5qfbWTi6f68sTf1vR7OT7fN
rbnhuTUuXE9JSTTADzQMX6NcqKCYpmb+P5hgfTmA1BnygKsbU3k0zcGq2jBCg+upTiRzOqRDbE3b
r9rBzYPSIFS0kPZe0WXJc5sBoYHbtC77nW6TII6j138wgRMFYJoJODFfYTXSvG+VRtVPXabkbqzG
R0hmCBzg+otgsuWzmAo9NhNtg0tfa5qsSEASXoWmLm313jokRSy429Z97OyTcD5WTBhvsQcwi2X7
+lu9GXYgSPatA6O9Ip4ItyC0xq0ob7puXGZYY5PTuIS2UiCfgN9y1R25F/Wh18IeDg8m2lAfxnwU
F/aqNJVBAR4ZELzGA7tKgYPLvSTrQAyOEV6R4Nha0GMckApubzQs+HJIM1vqSE2rOyEbdTVjNxuR
2wjJ2dbWdG6FCz9GPo0tIkYTSrPquL2W/o5T+S9GGN6AMX3GmL+oKLJqEAQnGJBgskf8Ex7Pg4bS
OoV/SKAZ+GUAjmHUjW/Wb0YkCEAs9+ByYMAx/jPFuaJUKUvTl7jPAS4tjsC55ru8nrTHKFHnfUdn
+n77CK9+MYZPYIyJqI2wpZ89uyPcF1abQSKubLv8zgF1hl8rZvKzjoqvV68wiXRmirvi80TvqYNZ
ytBUWt1fLG3YRnEhUjZd3UBGQ4NJUUbuzy0oi6qsyzuCEqBe+tGSB9psuotuv5rar3/YujNL3HqI
ijq/FMGS3uSuHL04yrd4/nPbxmeL78ofUJwCYTwi7BXMYsEbqHYUBIs2MIO6ctHw3S/f+m3hS0/d
N4oylumPG82jG+2gug2kO5LdEBgB/oPoFfuiBGOtjAIuPfB72zbWrtgcHcKQVVg2ZqIRK8unlM3S
eCxalh/6TsSlwmLT1drxFESKgVLkVYd1WPRMioZ4PuUDKZ+IVYyYTqBgY5dpujesug060/zTVBMg
bURVv9/e+uuL53Nwjt1roLe82nmnVSKliWkblhYFYUuSPXa5KsjeV+b2L41wPtQXg1o06ORgKAID
LfLiGQQ8Na7lST+rxJ9Kv6zdZlt8rzP39urW9tbEQws6ARo47vl7QaN6NxAqG6cJ6lCJS6XSeTTj
snuBBEjlWaVjPjkR6d7idHJSdOQKMwlu/4K10grI9THsZqDxg1SZS4RyCSypsYV4MGIA3rcqNwF3
g2v/6Aq/JkFSsoX/0f/l8Qd7YNpnE95XmhU6BOsxgbw0oZMOjlthirwos/cG2rqCHV67NACqZyJ2
GBkCFvgyspqGZINZLG7CdiJuq0uuNs/u0KZ+JX+M2bfbm8n8hD8qoPfDWCRmyWGPu+ahKDhmNVS/
Tpr+XsavxgwpHxp2ACR1SQqlYFFXbS3K4qGBsSHkfgYyi8vFOXOLEeexakKzsf0sNpaHqUZ/berK
/agUz7cXt3ZHgYkVbRYwymCUnf372R2VmplmT6RHUq5Evg1mxgydroLsbltZO+9sUp7ly0Dz85c8
mRRpZBMrJ5l2vmo6PghZBCZWdw2lIIYJhuggjwxfppwYqNTop7ZFL0CVZpQRi59zpRj4f5LE/5cF
/WeNyzOJXJp6qs/qyS5y5U7OrOS9UcZh8w9WLB0uAKI5GY3Iy48zTkaepnRuQl3re2ghxUO5bDGb
mDv724ZWNw8jCHgJouUGpMmlIUMHs1dcOjSM7FoLtF56SO12uzhE3mhxJQTIMg++OlGYhwEvINpt
Bi9CbHRdVkqKGYVJAjo7ZfI11KF06ae2dL4G2oVkVo6kQ4/z6/hfRGN2qkBgAvAO/+C1M5vKNlVo
OE9yExhWpz01QzI8ZpLcCWby1kLUuSluS2UldvIcc9uh03ZykEet78TT5M6JAVCh1n+LcDHd/ohr
hwy039jTzwDMAyg7qnRlNkC7pajMEgCrbEfURVAOXX1gOTjHIP6F4Cr6mJeeorXYPhtyGWHhlP4Q
VX6PYjn0dspKOelkQ4xvtH60iPJgOs2WRIJDvhatwHaKWoUhI2h9Xntn0aqdyzjuR5WGSuJED3M5
ma5Fu3HXqXEpOBKru3lmiv37mSk9lxplMXUamhEysDzzUTe//b1WF4OhCUzpoYqFKcZLC5oWL9VE
CA21tMp2VlvRIM6V4jC0TvIPZUYwtf6vKS7KV4D3UOosdahJvbGd58z2Sacb+wbofP/2qlb2DcPK
GBlA+xmVRf5qVtJ2NuXFhoKQmjW/q2ywHopYFWUaKwGLgWXQyWDav9Y1+etcRIve0NDKEtmbixij
rkM2/MH8xByoGlplgoxjrUsEcROMmmJClPW5ufPcGFjJAv1fjCmXLxiy3WR+0XrTsEn/WKEFbRX9
vXqv9qyukf3JZbQ6Xbqjv8sT8ayPr28xviU6riClRuGYy35UCF1Z44iD3lLre6nF25nMok4BO8dc
iMbxUoE9Aa8UG/S7dM6EZnFmLgkNSRNtow7MxXWZq6/w0nh06TRWQUHnKXUhuxU/317eSuIO9T/U
U9jBwOwHj0XpIrUFBaNWg+QOHLuVB650IM6kn4oXe7HiOr5zJxpovPanS5PcWZSKrKjrMYvCOqt/
Rs74a7YXvyqGVzpr3u3lXR/7S1PcWSStEVk2uF5OdfM2LXf2/GBMgti18pBkNsB1x8hLrgV5VOgE
qGlsQPQqUd3KMVAdT8DkkRb6UV6yJzvtAoUoR3Mxg0EqHrVU9Pha3U82fwLcnHIN9uxrRU0iibXm
xnnrpGrr1jE0azGE8DMaa/VftvTMGpcntWozL3k60nAaI21HcUechroFHWqZKsHtr3d9rWNn/zOl
ccl53xaKLKlUP02VtW2Jib41BFWbl76m7pBIAsKt62B6aY17xmkSXhiY+o9CB/+XRzLkRkr89Xvo
0gh/1FOlaauuQDE7yt4Up/gL4P59rsZfvu5gBuEK6ATg4q74uh0UMKM8zRFR5L+SY6Kqg2lUInKF
Vcc7s8LFxtHWqVUlKXAJJdj048Ij6ejp2RhYUrS97QrXIfJyQVwqlDRaO4EODS31+ZeSP44qxADz
Z2OqPG14dvA0vG1u1fMwSM4YU5m0FxeixiJNo64Y61BPzWSjNaAKy7sMbIltZJczOAYneSPFiSlY
5Wq4wpNMA0gGQZefkzfiWhvbBjctpUVYGxFx6yG6y5r0/fbyBHb4g6VOjlQSe0HekNXW90FL5f2U
KWCEnbRJ0JNYPVW40nB7svoXP9qCrWsXzaRw+MLLipHJy/7LtwInDqMJx0giX37plU7tlrrWT7XZ
jF5nGQ+OQu7qudvJ0fxWV7FwlmbV71EKQVIE/B+4HS/va4dGcWlFeFKNnvK2lJ51TINhR35rj+CJ
8rQXAPHQbnkStUBEZjmnlNREbeCraJE75t00Woc2bffxoj3TNBfpZq8cANDqGhjvAkUf6Ei5i7OP
jdmWplo7jaU9BrQ1+40y2FBVGQz1pTSV6gMkfpEgaq1U0lCMPbPKduDsHYBRHF1PQW53GjbKRvPb
x+lo7hnL0Oyn7/NREmTqK755YY5twpk5sBASuS/rOnQ6yBGqx6VUBb55LSGJ+ggmyUCNgCACfkXu
UsmSKgaoGIyuLL2qkccObr+xDt1WxCy0MtKMHA7AdgwPo9QLtN3lYqQJPOlQipJPOGg1TE07VXLp
6Gky0H3yRnWhEvHH2levOvj6v/z+ttk8wiceDiV1vorWdCOo0c2oCo15/gkVZMiNm7W+M5b0t4Kc
rshUU5AarJwFWEQhDS06oH34Bl2nD4Pa9w3oPhVqgdwLRG1L9sPQR+Ngtb0gxVsJl0D6YfAV1QzE
Mf6ZlVmRCtxkG4UZkYI+fS/RugcDgsBX1rzRgj471O7UlSFAy5rIUo26cjLNPrCGaFdlIo2ItYUA
YwEdD2T6yAq43C2NS5JKUt6cyFAEY24/OIV9MDJH0FBaXQkwCow7G6NPfDt9tKW0p7LkhMb03Evv
Vfrj9vW1FpzQvASGHjclyhNc/EXoa+YqiqMQ0wcYyjS7xymjT+3Qu5lGfNJQwbW8sh6G+IQcMaRP
AIxUL49WShbUHCUcYnP2SGV61Pk6dA1NS7AJAwkDZlQgAC4tEEeezXl2nDBf6oMt0c5N9OXt9q6t
HBmkhOh5odrNsKRccM2Avs0LFTx10ggEHpXqw2yPtps09qFuATm4bW0tlqNAhict6n+YrOCdoI7T
SC3qsvpkOgORQrtNNhDkAlIOggk//w86Y2tf6dwg95XGheTUimAQxGKg9XC7B6ZQbvoYhh/wmG1w
J4uaiCKTnCPquWUVag+m16FI9ySu94ZEBL63UgREFRXxAEEO6eiVGmVbkiiSc20+9Yc+SHd02xyb
oPcZm7p4E9cWhBgE+n5MCLCU7dIPo1TvZIZDOZmY7DJkv+5FLAZrXnhugftK2hQnSTRFatgqj0P3
PPQfoESjiWiAY20hqKQA0ArQOVPhulzIUEW9KnVyGsbVO6QBcldHai1w8c853su6DRNmAj8uUNlo
wfHhtIMqkxQVuvypVqgMLtkkz6mLOfVyN/+JH/Nteki3fQWh0tirt3YQhRp+yG92/cee7Kab8vX2
obt+JV38IJ43sTbk2pG0Mg37dqH3ul3YXSC3GhSjJOJMwC05tfzRpJ1kunYxoDF727yyZh9vF1xg
QDChtcHtOgZDHb0jsXpK/9qP81/ljj7mP50n6Vd+R1xnWz8NT92fv/1OiFa9vthQJLRlIGRNYFWv
0qwaLOZKWnU4iJsYMdSLd+02387gkNt3QbsvDumz5YtykHWjmBhDXRT8OLxAfTTQ1qpmZFxKnLau
FpNgzvrBtUxpd3tf2bXM+xkEi9k8EuSRr9gaIRhZx3SeU1BvxjvtmG/zvRJkB9GYwvWZYaxggDAB
hoCUX2f/fpYOg+sZ6GedKiepe3PUwdXo1yeJYcFAsxoXAgTxPmPdmYVWy2idZSauoOGYx99orwB3
sLm9WSsBE0aAUUKCg54X+CYulyFnsjxoRJYxaNkHcpCAXbz05GcHilFEiJBcdflza9wVAP7oPotR
ZcO3mQN0q03TBT/KsdqavnkCriL+MYXV83y0oI+8FVVSV2qPYPVBAgQ4Fvz/St1TIfE8l4sC5kfo
29ZG4y9OvKnmNMjjNCjtk9aCeEoa3VIznhOpEbztr2O5AxYcJOCYusJP4PtTDeqNs5UPkEzNf2oA
vA7Wt6Z4lUoa3P6kK46JpQEoCO0lpsXC7XFGsx7lGLUM0SZT3EprQsPAKMttIytAVHAWycC7In6h
kssTwfaTUo1mB8pEdsqc31AcKr+n28EDwNq3d9Vz8rPfiV6gKyf7wiYLqGcHAmwzXTtJmR3mJUYC
Urk2NkjRG1dKUgDtl2HxSC7n3mjUgKZC01K05rWdPV8z9yBIktTRc5swMlZlI+eusvjtVvJSbyiR
YaguYIRKJgyca0f0fNn8PTEQ0kyVBMqJ0Rv8xS8DxU38emdAFLYR8sqvf1hgMJAJIImSLW6Rw0hz
Dfm1BbLb4a0dfWVTbxIadEf5Q479dk8OlQPqMtHhXDkdKHcpYBUGEyPyNy6cOnYc1eBqtiAD8JNY
245RJin36fwh8NuVS1cHhhYqzQgFaJpxdpD1GuOkQ/Idc1ceE0suA3LXhokHRuGtsp0KV4Ls7w6k
rf7XyZKQk8Iiyg4YklX50psS6fLUSWBlyyP93ZIBcjHqxYMyaCeIANcvPoeNsuC1D+gGeOi5mJ7W
E9HjyFbQdDgiIdsr89OkxXtV/6kugy/YUPbHuOsWU7moeQHzACA2L/aTdImi9nMk3ZuPysa4o2C6
fp8842+GEoqobLPiJKzSC1p99FbRheM+3iwn8zyajnTv9MmdE9N721own0ef8i4SYO9WWn2snP2f
LZbPnAWb2SSlM1pg0FxO0wYZNwGrB1AB6gPT+qAPce/Ou0U0PbbyDry0ynbgzOrQLYMOSFocRvc2
Aptb+NMxRwu3MF0NDNOxLyqTrlTCLi0yZzqzCFaeVgFZKA7E7E6+GoCbFnLXBaTjup0CbCEeoKoL
IgPHl58ErsNuIs51LraYi+d6oXSGWmGx9vdlI7+0W5Z71LuucPu9ioRf9AAVuQ8X2tI2MVqdmtI9
psp8mud/YrX9PaX666SaL7fXthJmzpfmcLk9Jq4STKaDtDC3MMRpLDXRXLWNqh9t06ce2MyGndWA
h9pFE0gkeCJyIod7l0K7zJQMC/uqb8cXA+Tzuac92nhWMcbEeCN6T6xk9o4OUQEEAaTDVxp2Os37
sspVJewmPRhTSC529YYUX54hAp3lmRVuUepQmcsYTd1JHkAZ+Jtkk+B6X2GbhwXMHbP/RlGRn1KK
K2IA6ogTLyfeHIzb+MB4Qt3Wo153JDt6X3oF4C7+8IK3yy5qPO2ZUYlIvohjdoXw7vKXcFFgsnSM
/BsgmZ23dHYTvJUfEi+PvfQ+x+wg8OPFEzm0D/JOdEJYAOVP5PkWcMEAAoKz04wwnHZPmoFy8c/b
x2LVVc62mDvxU1ZAr9FWpXup6CUX9Amgz0pnb8Z03W1Dq+H7fCXcWe+7TFbqDCv5FCq4U4N2Oxyp
b2wjt9ipoPEUDfD9fyziujVAhw15Eu6jVXLjkCVGIDUfoy09QF8VI/KtLz3OPqiIg8gTSWmsf6z/
DHIfqzNlkEBArzhMoOep6i9q/SrYxLUAjYox2pFQ60AJmYtixoSBVVPGJsqPY6D4TJ6weYUeileH
xYF4omrXZ3vzyv3O7PFnHBipkkKRJJy9Yq96mv8/15/u5gdUrHEFQxzP047ab0pBa5B6TuKZqUsC
1CozUDGaxwQIda97bx4lsQoEM37141CpYeOFGLf+jLpnF+UwLahg5rg9DMkICYRU/CwqfrdG+qea
ZdAsGNVzmtgYpjT7k0VweTalaLZs9fic/QQu/xkiYilpg+OjdI/d9A5SZjA2Ck7Oqled2eDyngGq
X9kSg462rI49myLPPwRetXYN62cWuIMiVWBPTigs2N/Nreot+/4x89PvwBhPXvkNgDhU/SR/kATx
fTXT0VHRB48i+t5XTwxIpvfN4tRgZn4v9tE2Purf0wBMFXfJX6bQOzzWP+NTvxNlWOsbamM4VEXa
b+pcJHJiyy6UukXa31tea/h6XAg+2VphA08L8A2wVwUAs9w3o2o3xIOFldn3TIkpPZj7wTW20IC5
/7r+A66mM1Pcx2s6PBkxMI8U3ITATPKLOo+O/VfgIStvigsjXGQraqJHGl7xp2Q/+ZJbn8pPNj0l
IAexdvSqO56tiLuT0PrTmjgalDDSbbdqwF1l3oGKws2WH7eXtXZ6gWdGvQTOB9plzhGkIZaToRyk
+zjbyeShTz5M8/22iTVfwwwyhF3RX8YoDrdxg93J5tQ30n0EHTUNCHAAXW5bWFuEhR+P2VYIPlzV
0NRcKoy5HaX7xPqddY1bdIAAW4JZ7nUjmDZAQrnSQoxBGSsrHXSKwbcCzchW+V46yu+oWgSPvDU7
+EvoVINFH2gvbrvAbaF1RUmk+7rGBa1qHzUaipqaCfyZ/Rn+5rCZOCkw7Si18qACNZJsgt6QEaqT
DMnVusg2hpYPIEqTgkiTI7clChHM54lscs6mxIkdK/E8oTxt+Fn2TurHcRy2ylxhlHtz2yfWvM5G
r5Q1MmQIErATdnYzTpaUEJJQJYyn1MOMnRtl//KhUDc1MdemgzqMSwxyu4Oizqy2J4miY028udkD
Ie7dXgYfCMDdB5I1PDIY2ggaaZw3OIleQvOmgTRHHI1uNedhRwzUg0rtnkq0El1HvPN9moM/YGob
UnYopV7uWpy3uBAMu8D4Tl4cZClQPT1o7819hW6sjQqK3PrkkXii++gqUWWGWd8JBT5Uh64m1J22
sig4sUDavW/2kmvJfn9vo/MzppA2dpvH8pn8ET0sPgdqzs/A/xhFDonWrH3NpY2wlBhFaYJY7q+J
2r/6a9yS5+wZZT5aec2OtWjjd/Uo/Sj9vvMkMYKVv1P4H8D+/cxJo65PE72jcqgOJtTuijsJGBAa
28+6NhoBnZNN1pWgCcH71Wmmdw1XkNt2kiB8XpVX8TMstN7AAgE4GOOKvPwZaIBYWp1QChoANKhb
t1N9UEftQEjmGY9y74FAXd8020nYfuUPKQwznl+YBwoS1pk7nq2/BM+SaUSRhKJANLtlUG5/myWS
BesY7S2UeZpXy3O22mezvAjS5wYdUTyTRI7AF0bQMGCgEoeVJwG449medGRgEwFE4N5sNFePBlwe
YIqM9GDSMWKB3utijqI9Z8+US99jnS1wKTOnR7eCu+GN0qyWIh77kPRvNH+d078E/611Xv8aWd5L
orzdDiRXEmpYJLp/4B7FqDv6DLwIk0o1EB+Dw/1+tkwIY0bQf2lpqWFGSTlUcvLmKAPoGNLlh53a
D+Yg+aOq+vVYPs1keOglZKIKbdylkSc/zWJfzZbRS4ey3t7+ndcBD8VoNDAxG2YDScF35OWStJmc
Dfr92NxRpXelXPN78kOehuC2oeuPjv4oegogYgVlJo7/pe81mTLmuULVMLZi8NJN5JA3BfQXJGmn
5vSkaXSHQuC320avHR6jdUCOwtNAlQuNkkujNtHbsUiGOYybYXJ7u3zP5/bXbRvstF561qUNLqhQ
LenlvIyUeyu1Sm9s4p82mE4xq+xNc5+4SNQ+IF7Qunqmxf5t0ysfDxw8Gur3Msru4Pm4XB6a55Ey
lEUUVkPqTwnkrlXFa3WUpvQvZmMAFWGSC6Ebbyc8X/g5667N0syikOAqOnXrgPEuBneSM9juVxcE
mSELYiFYDSag+eJ+2jilkiJ/Dgszd632sYqqg1G80mjc3DZ07RjwCIRgNEfwP5B4udw5qSBG21m5
FS4R+ZZR/c7QY1EE4EMOGx0DQ5KOGTj0YAEWurRhjmZr1UmWh4NSNbpvFEnXukvWZtmroic6qhh9
FP+EsLKRBsh05XhL0Xez3WWmUi/wFP70fY6xqezNge6MghHby99ia4DOSm2KF72x5MdcT6OnjoCv
V+4M520gOcZ5jcEujoNhjbkgp+L3mtkGSzU6xJjKgh4Ktw9TQeLC1tUxHM35W65bs2/YiyZYoMgI
l7hFGDuflUoZw8H5bkd0dO2ZiO7PNRsgTMCMBGI7QjcrlZ1dn6j+KOmYyWOYZc1rX1l4WmWaIYiT
V6kZ2y4gO02Mg+oA0fGjwcW0yEXaNNgu0PCSiE1HxeDjDRKo5fT+CGzU5Jebdve1AwGr4EVgI0F4
DAHfz30km4IUsbSN6F5etL2iLC9ZRl9vm7gqvvA2uG+0pCTp4qxy7kcP84btX22j7dh48FaxXPR7
kP4VQXmSHuohEPFyr/j/xfI4/09M0k/LHDv3nV3Hy2OSO5npgz8vjqCaLisjyPN0u32YZ8wU3RlO
04qUH6/q+Z+Lx4sCBxB/6mq6M8OfVCnBBmd75F6VFIxz0OwxdPW93qndtte80XEliNjU8/arXNWw
jZybBVSMEeFJza0e3GaVZkag+qkKJwuUZGz3rTwZz+BXEwn1sG94fht+msJkLqZY0Q26Ut8o5rxB
N9vowtnKoI2hbyKIkfZ0o6jxfuh+3Paola+Ks8J4YjCSgVuYS6TtpuwnjYDV30irQ5UUfwldHqGX
+9pqyp2jDcdGKQXBTGCSV49Lqn5qZQgOhnak/6ra5pPd3MQ4RBs3j7R6i7qX22tcCTqo6YEHBxp8
KjQOuRQmqZoiUc2uC8f5hzRAXg0M41+1wGTqoWmMDVxBQw453u6NA+rFvEiXvyA2lycXRFudCGK3
EtmYvgxqA3BHDEHx8XMZpgGFj6LBzKF96O+Xo/mga64VzBtzU2+jJw0P0W+313Y1OIPJ/QubbHvP
YrYM7rfBqGGzxWkjm2g/HOP76SDD5LwzZYF3XHs/RviBKIFgFIavrsY7LBWK9FWRgn9FNZ+zcpI8
02lf08Z8AEzyT96mgl7atXNc2uNyz7ZsqlobYkBLk2ZxCwWPRiAl/mlRAIqpwDszUsvLLeyq1iKk
BjRyLM3moOsLCAUJ+Bo9K9bvbD2V33I7VmdBKnh90LA0BhNGzGJEmtyHIwbNklp16lDOoo//x9yX
NMeNY+v+lY5aP9YFZ/LG7V6QzFFSSkoNtrVhyJbMCQAJzuCvfx9V1VWZTF7xuVdv4wiXygIJAgcH
53yDYrn9ttM65gvdaHdy6KByxfvY8LSicsuFI3h2VqG/AUA3qPQXwoMwKHJMWlgYOheRnydQu02a
YgntNKaY55ESL3gyyuQFzS5tbLUyi0Pq6nu90oMosvemovwHLwMaIQZykVujAnn+9RTRQVG3agqg
EPL7uLKlR5zy5+e7bO5VIHGM8sJoBqnqk1fpVQsW7RYtDnlor9FHVPcwDQWsSk1+tfuF7YxaPIKI
CpYussnJ2zhq6DitwouDU5tf8VGeUUypPBxK28/faG4JmEA0wnke2pMX0MaQwAvJrOPioHKieKWI
90OsLrXZZqcN9XP0hEAavGD9tGlFWzQl8oPQnS7QZfmOFKVap42iL/D25uLSSHQb/Sqge+1MMldb
k40elQbsFyvwciX3QJoNSK4EzIYcfbhwLM9O3slok+WgsGbIUUnFeymmseJCr9cFI/ZCdXvMSKf7
B7kMHK6Rj8PZZ3L4C1uDAnxn5oeGjN4OBgxBISKgRsNNZWsLcfaiuzauOyAfwA8H7ehSUlUbZJdZ
ogc3pyiBoAlbxwZPsCCm34RmZ68Vm5Nha7n8FpzrYFBTbVPHJd2EZs4WvuUFQ3J8FlhpjhyNDx2+
6ccsWRuDwcEhsOGyOxjNKs+s59lPHb3NQ9Ypt1YaMQ8iedrBsZNsZTUxffp8e8zNPXqA6JaMjqUX
/UzSq6kcEpUf8kq/KSWBj6fe7gUOvqZX1IXzZ2YwaG2gcoT+CbiEUzAz8JLCYvbAD2ZoJmun1op9
21r5Ewzbi1VYZUsSGDMnz9l4k+Xr1q5ZaGAsHmKXPFZxrHhAbL41lXtwm/KrqVXPFY9+fctgTBQm
x2+KQtVkzLBoLSOCXNwhyzroqjFWDQkADQqrFo6DuSTsbKQxKJ0kRKVqhrgpNRx4Dvu2vE7vTNzB
RNCXXvoqAwps2NJBNzufuA2MegS4guiTjUpDIeokZfzQhbQ48s5wdyLKlK2gObuvuUAvhw603dPW
yhYAYxcRFsxAGOpCXAgsCpwbk+OizZgQOLj4AVmG/la2VAQSyIMtob3y+PmWGL/QWTgaE1rQN/Gb
5mRhUP/I6lLADdns695P3eYBIoBfPh/jYidAXBd6vijFwaMH94HJXUCF3B4QRhgDmpfvsrcS+l1K
Pb9GiptYDxXvF8LezPRBRhr8IDCUUff4iIonawW8UJWHpKeH0Ip7b+DqQ9UP0PrLxcIWv4xpeDNg
ByHNhNuBoU3ri1Wq9UXppPQAcojUPdZp6LrhnzBtExuWsjbcFjKNtYwK6WWQOyx8FPY60xNZm/H1
r8/yybNMtR7EkKQ5RCvoAe3a0OfcqRUPveP6TTIq76mS4e+fj3ixQ1TQfkEHB24M3geolp3vSdVK
OLWcMjsIUttrNYnqKDDxB1nbLEThmrlNesfsPn1ItWYR5TxeEiYrF7c/dKN0oEZ0iOeejy7BXIoz
qaQQVdbBaAiLJn6w7ch6S2DBIbxQUWTowZ7aaaDWaWfRBgi35jErc/Vba0VwF9fthLOF031mOwFA
h6IppmYkw05uNkWjdV1hOOmhFyLA1ntOskgsTPvcqkOSD4d0CAGYgK1O3pwnIOnTWAFNJtTEW9kY
xTNRFQvV+8TsSs/oIt3xG9uou2Aw2sYNukaIH7TFfWfhUcYYOP0GID5A9QDhavQcP/8Gap3HIdzB
2aGNrNJjihRHS0TJLlXycJMSMXhdYpd+aMZa43VItRea6x881YsHGMvhH1dX9IbPHwDSN6CAKSY7
xCVJvxELSHCa5G7QVzL3uQwB8om9MiyB/2vD50RP7MBxK5hnZOkV7hehBzUBw6/7IQ4gOklX0mV+
VUEhZciV8F7B4tvFZbKkqP+/PDZAx6g1oV9PJsuEo8yQU6Gyg1MmAQyBjjnEnbycJXTdK2En/LBN
0Kxw9foAgrevpXUB2fCSbm1NaVaFkkMnrbBSvzZ7uRrCRF87sNX1ZG96RaNsTGlAEsJZCDAzYRUX
MRcSvKjHaxf6/NC200PTyLNDrGcbvdde9BjYxUyaS1KWc3FlRGMgrkIdDoX/848adYksclayA+pH
bbZqKTeEL5M0eaJtyyWMk2rnxWlo8u5EgpCFNT27vVBucJE6w+MRGdz58Oj196bVCnaohwr6vlml
qrCXpqp4KnmhZUGXabG96wvZa36XNc5ONQGGx4wtUetnzk1cfGACCR7lh/jf+YMwtbQ7JlN2wOWy
WeWEywoEv06sRdyRR07cJZbaxX0LOBVoH0BtGE2PUXXhfED0I+FXkLDswCw31f3eDYH7C5ksVsjN
3KsuZz0E3Noe+sufnySzcz6WLUZRGBCp7Mk+ZpE9SPCb6AHO1EnkN6wK32LTynaWwmrHI0RxYKvU
2OVjk7TWD70PuyOxsvR+4TnGpTWNJygBW6h2g7UKRa3zGaA0JlGd6hRKMeqPLlfMfW85yrZVRbe3
cfNcpWCjXkdWNMYQvbZXdqdm38sqsReeZOZTjCgXcNnG1BqtuPMHKVNUjWhP6CEfGUqeZirpM3xB
q+eYacCulfYQmmAPKtlSpj07MMA7IBKgIIjb2vnAveEmajZ0mIE2I187JzT3YV3lN2EZ52stGZwN
RSa+RMqcGxU6w7gpQX8FItvjz09SttJOSNfmCj1QyfRr0lTVox6xbJfaVu5j8TXXIheLZIW548vE
Pof+JLpX6EmfjwqmqdO7DF+b9pGlr6jRvhallOuqGaq9Ukrzi6hQcaiE8iPOi9Z3skLewlchO7hR
rRzCppX3pWN077aL6BiAH9NST1at0ANXGE0HNj5uRwt7ZSYMf6QWUPqdEyNAXwH2H/jjoNAa4Zcp
zw0hT4aahQsDzYVhC8Xg0QpslKychOGkUlpqlgNWQuKgbhkXxjpq4xCodaYrvqsmyb4ooGinwgxm
9/k+nB0azRFrBJihFD5Z/YKoGWEG3rEo0zDQFBiW0yY17jt30K7gDlJ7NSXKNoKWz8Ihd1kyQeY2
ZrXAXkDqETTk8zUBlzkuGtHQQ8Tt/l64qmS3BQnhrtOkjvLSRihO+E7rjAgZhO4NVEOfw7IMQtoU
9ULNZO5Tj/6EuFgjIqEZdv4seljULqojuDjpDnuyzd4Qnut0nePjgK4Wbk1zpw0mG8AubIdxG54P
JmnWArVD6YFQt/E4dCOuYKHd3vRl7jxEzFkyDpn7xsjdgcTV0Va59JtSBInKHHenoYayk1UTscFw
oQeRbPetpLoIClwnOy8SmVjCFcyl6cCREdzqXVxKp2Kvem531KrwrhDjtlzPKAkczyK9A1jp84W8
NNA4CSdxTXPC1OhrDNTEfo0UrzWahV06OwLASTh3RoDYdJeKNo4iqPTi5ISaVFz0QRMv4T3ngjOK
WLA+gAsdqMeTyl1bKYD66hhCDEoJxw4Z27lv2CTexiF6Gr5R9pHpm43mLpFK517udOTx5yfTlztd
UqaFkh0GwmAN0iTDDjjBX3VsAjEG1WVcZGE/NdboJyt/gKGEg/fOoKZiyiGIq0i85WoplggIcyt+
bGOPDQC0NaaNRMfIhHB5Rg9xiinztLSwVj0Mc3aCSC0ozYauM0XrUNQyjNXn63D2EyKQ4zwfGYLT
VkeoptR1kbwechc2fyjRGdlLW6SEeU4UpceBgmHdsbC5+3zY2TcGaAAAdShIIJk5/35xptHc6ZsM
sgdKG1Cuwd5THuOEvSKd7/yCJb1nlcPx81HnIhkY1qNd2VgXmOJFiUSKZCZhduidHvIRvcWYAfc8
EsUrWdMy8ltJ0qWletmyHVeRi9sw5CmBjf6Az56sVd4YcT+0Oq5H1FJRr6NGDqEMt1l3qTSv8k70
K8MaMt8lJf7o6v7BKewWpg1h4zsEHiKfT8Lc1IPngEvM2Gi4aH/GWuJ2go1T3yck9d0sohQB1lVA
WAIN0PUFTFMPDosB3SjS4ek/GF23gNcFUBuRYxr3qEFj0LORKAGZt+eVMDfA6sAHnNqDX7ZCDVy1
0H6m1BgWzsy5jw+iAs4xGysOSiLnSw7y9VWc8QwfvxDfQsc6SLBvfWE195FjVAuT/BH6pveFk9Gm
jT0lU53ErWn2oasRRn76Y+T5WbfaGpcYJSDbpRgyu8zQgR0LHiPFf0r8oK5NVacHPA+KscCntPnX
XofkjKGt3coNA6GSLshLVEQi0aRXoSIB0FfLcEtBLlvIlean+u9HmXxkIbQshVksorOa1DtUmjoP
NPUuQNnVvNZKV24/X1RjtLic7DEPwuV0lNs4/7Ru2xHp6nF2kHALVuDsqy0JDs7eQwH1+2uI8ZVP
NvEgUQYvSwyBHnfqJZkSokemGWuTFbEPpy5zx+G6gt0dGT5qL3wlSsEXFtXstALTpuIaqsIWbJyG
k2cwE6bYuiyyA27pIzk0HSzoEXdWfj90qdgmLOoXPuTsxKLSgdq8aQHzOfmQYZ9CvMGNsGfaetVX
SPiXPt1cJovw/9cIk10pwOmpEYKyA9p+2ZVW02Yl4ab0wAanWDjqLngKOM5RPxtF4cCHGWmF5/Nn
yzaNk5SgLL0iezX3sqO7Tvbhm1557Ur3m1vrinwxF066mSlEwQAwy7G5CFzXdG2iplGaCO+HAV/0
STQ1WZPUXBIJnJnGs1Emy7NqYCqTgIB1UBrGv9gKgdKs4rqofhtmtjCPs2N9SK2hN+RemBixQtgg
NQsUgxr9WtSgRqH5paq/KuA3fi1IiwPDj8IiqH+T5JIVbVfDNS09NCbO5CTSfOhIf/3lwAFgH1hs
o4eRi+hxviJUhzYgDeFV1Co0b1QnhxhqPTgLYPO5JXA6ymSNU3gD5CRFfbTIjZWhepbZLOzTuU+C
6hSiP7p1qAlO5qpSHJWnNk6bvtK2eVYEcZ+tm7xaGGbuRUYbVlwn0NN1psMUCqB7dYzOimFHO6Q6
QRzpCx3OcaFOQjm+BX410D3IraenmJPrIo5jXCmIjUu810J6NV7ZSUmOtOtC8POhArJkojJ3tR+p
nwCEjZq1F3XlpohLBEDkhY4SZ0c77rmztRRdD72c2/wp1+P8CyrqsJNTkBVvUVtj+7Lq5ZdWT+2n
z5fkuOQmEwA3DoCByAhwgVLr+ZJ0Q61sY9ZmBwMZv+bZeYfwlPPUWmdGy59JGotozSNC8F+NUrH3
/8HwEKFFiQ+b70JWGdJjpHRiHN2FZpeBVsaSX6NxZSdBoqTGdUyl8E01rSq/bayf/8HYo+YS6naw
ZJ7W+rSGK5nLcL7RyEgeUdwRsQ+N5+IK/nP92m5U60fBB4qjIl9YdTMLG3EYV4IR8YWr7GTSKWRr
Gqh0p/AOjeK1ZQ+9x7ViSVRmdhRQ5KDhoWuADow/Pzm/QZR2IW+B7ZOFiQ1kD4RB3XJJ0W0mFIzI
kr8GGX9+Mgi3csUuDbyK4XaRp8fuN4jIWV7S8f9gpSCXdkfAEqQjppepLk8ltg1ijtMJ0nhZmJJv
SPn7XWea7TcT2+PRkhzwbGgnL9TA594RRfiR3QzXaeyW83e0GVOMrkPSALWljnskZiFyPjXSH4kV
Gks1oUucP7ofuC+gFABeK5BKk/hNqphIPbTSg6uH9Tema4PlozBdaF6fasOVjPX2hoQkBUmjz0Ig
/8O8hDSK2Ti5B8CS81SBb+QDexl5ih2DjMkbRRzjZrD3HOtuqfs+t8xQTMDeReEC+P7J7DRVkemt
o6cHtdaVVTuUD4OesNXne3UmTuOz/z3I+POTZVZKqlUmmHaHnpbJipS1Gq37ujVSVEOLiGygmWpt
P4b8rx/9f0fv+d0fQbD61//g7z/yQpYJPGomf/3XbfHOH+ry/b2+eS3+Z/ynf/2v5//wXzcJrC6r
/Gc9/b/O/hF+/5/jB6/169lfVrxOannfvJfy+F41tP4YAE86/p//rz/8x/vHb3mUxfs/f/uRN7we
f1uU5Py3P3+0e/vnbwgHJ7M//v4/f3h4Zfh3VwmP2Cv/x/H9HRH1j9/41z97f63qf/4G/z71d3Ms
4ICXBF10fPPu/c8f6L8DdQB6LJhoiOsWYhvPyzr+52/27wjxQNbhngKpAOxN/KjKm/FH1u+gzqBC
gBYIeoxQ1bV/+/frn32ovz/cP3jD7vKE1xV+8XmVCSnWWG0Z+4YAw4ygmEm9OiVFwxuZFvdFN4Tw
uzekXmVXLaVUNh4pWbmzqzpiQZ4n8T41s8gzcV/1tSx3AihHWbENQyz0J+9MFqlm5gMRCGRHZ4MF
Y22HrjTroGl1KdINXgndGSeU6BFJo6wB9Wg4qKnOVZ5nnJuerIusXzU8M/JinTlDz36YILMUNmTL
ambJ4P84VTsUrkjofcXSApxVYNkczxGutXF4iE0M8mDSeX2Yk8EbhsocPM2uccdlYVQcXXR+10ap
D7HXKi4WaZw1IMIAdhd5qqJCILYgUQU8o+MISBxleh17Ti4jqDUmgK14MmpzyHBqDQTZRWZaN2Yr
NB++8QbzKrdzXlEhrH7CtNvBM+lxH7QiTeWKt9XIrWoVmD/Vdo1sXKqwj/a6PCa513Sm/WSRvPtO
E3gKmIx1Nw1JUgCB9MYCMqTpcnD5qlgBd73oI+olwNj+BFKJxp6a4Q7hwYupeIK33EKVeiKf+7E0
Rm0PdNnQ0UaxdbI0NPDRm5gn7L5d62sepGvrrQQ1rPPDapPgyUcV0m24wrEs3ECiLLZUiZ9gLi6f
YHL485Bpve7gCZSttcrYxtok22S0QONBva2Zp24s0F5vu2CUSIshIGzu2m+/Htr+14B1FuQ+DYD/
X4Y2TOd//Tt2zIS2Mvn+WifnYQ3/5N9hzSS/o4WB1Ay+CChsjUTPPwIbDuTfR3FOuO/gTyg+4FT+
M64Zv6MjoeOkRlF71EYexQL/jGuKqv6O1AhlTLDmIVYAKZZfCWwfRj8n2TouXKjtokcMrCT0zlFZ
PD8GAYuIsB2ZeGiRpQ8a2+auaH1ZJI5Xkcz2HcqVtahr4uuuhH5Rnf0AxTYZEUiVTxr9NevpbSlK
v1RKz0Y6tTV6g60T0LxXOB35uh2cAa5nGV+pVWzsTub6zzh9GpenmQ0eHyQsHaVppPszJD5ZhroL
j7X0oYTGsJUZB8ag2ZC79gvAHpAJrHnhtVLeFpl7x/pig/Dut73ycyhTiD2nlRWUce96LJF3maIv
NbT1yV0IjwfGgga4wag4MIKLzmc3QwZSAWmoHEvIF4LIeQ21C0+v0GpK7Iz5fLT9crryBh1WfT30
iRpo2aAGos06D0rKJqRV2BcVLXiQXshLDmxcgNZAu81qVnoyK/wEDXzHQvxOamfdinh4alO2j1Nk
5sxKq6BkRKwVS743UZts6oRQXEDDDMXU9hE1f8cv4n0W3RGzbD2WL72/+nEuni8vHZfBEcuHJPdS
97qTXTRYbu0cKyW/Cl2t97qY7ROSfMf19A56g+l1W64Zw4kmAT2BZx3QdDH4PVKFGZWUDZSfBvc6
N46wx1U9wGTSQNbPbc9+GiIPPaLna0uHM4EtdmaGIA9iGai6xZqF7Fim4JaRaF822VEWP3qL7ofu
ymhqsCx2hfkYacKLSn0z2GqQtE+oWXoVXGXq4Uevw7IzibcwcvIVo94p/V3foccZI4gXd3n7U8Xd
2UlvZK3AxG3wGJNQKRbrobhhNvOi/JnLLojsCsXcF6Mf7srWoB5PXZRW1SswFPZJbmwZHTZUf2+c
DBRQJwCB4ido8ODruGpA+GD7nWNvZZ7IQKb9jeaCbhi96EXlETcJOHtM2Gaoen/IwnWKpV+1YMZY
9caAs7WX5U9J0ezQ7LuqbOc+T8Te1KGbo5vrjtON2Vae5Q5+i3whLkPPDuOtTftb+Ko8UJGvGscK
UKMNiqH1c7e87usADSA/qe/iQvfijt72EP0OKM7oaytlCyVH1GKwMc7XDdhtKJ+hdami5DjViUh0
boVdItyjphd+0yPRAFsYAMjXIf7hxmg5q2bvGdz1ix7+zwXfxE0bBllD7zKnsj0c+7Vvdy4WR00V
KBMZr4rZv8gUIhBZCghh67BVmzXXbQw2t6q+CEt6gBWj48ti4VVR9S3htk9hNKWXj2UTQlZQBkMD
2K2TrksGYGWYrtH5WxXkqQ/ryOsc3bcUmIEm+JDJDQQIPA5yClSl0pq+U/ZiISdM0oNl0x13dm3S
154lMpDHw2GNfQC5DyPzhKasbOdL2yHUOk5CPGiVcK9knVc5ReGj08k93PRXIpY3Cr8a4nivqy+4
RHm0NQJus10WR3vUOR4hiRiqytFKIJpWq+GjnlR3NpxlTJeWK0iJvxLQKBThBLUDqf00vhHc/tIa
zE9zzdO6bEPq4datu9xLhA4RYgPaJ3mkJYFqCgrY7UGSbB2J5I4P+ptNqqtUy15MkkqfOXaML/XC
c/WmbXd1WwDcIq5tqshbF5hWv6KxcWjDn66J6SbDzQBmWpH3HZAS/Npy2X2WQcO5St1ViTMmr1SP
loADlcQXyFELVb3vdLmjRryr0GsOO7YJs0e9IOuFs2U8+qZrUAfIHhVJ9JeB3zsP3o4zgCONltSx
XaPD+9bejTkVZLTDrxSfclEIedr/wmEBIcQ/Ol/QGgCp6Hw8M8NBTKljH6tV/Ojs8eo+/25AWLY+
lptflBeYDvbRLjq5/ppO2hCncO0ji0e9ONi+kiUHykleCqUd1IxRXYcSOagmuKBNcguQzkqjlaV+
BBcD1Y2nCLkpbwcArsR9wfkuJPELtEWxIJKrUGi3BeyzG+NK6G9VrmL3hRQM9RTGyLa9Cxu+1/tm
BbLFQiFg2lW5eMxJVavRdJYC0a3jO/PH5qjDVxudznpl2qMAwpa+cD997xYqQJMaxx+DQsAV+LyR
K/ehVnQy/yLCLjAht3TUK77JpYmTeqG8ZY4Xj/P1i+n/e4gP9a+TIRh2KGrdhX609G+yaL9qUWev
2tbeIHR/IZr4wRp7RSO6c6v+R6YVQPk5vhaNJrWm/pWzDfhrHq2yvduTH2HYf28S41C4/THv5btN
t4Wue26qrl0qPVNFFYvifEn4OuvSteE0/dbCeSchoFSRdK/q4T7v0o1WM5hEPDf6m2akd4S7L3XL
dmZV3eXZtRjU14LUX6heSxxr8b07mKteXEO/B7fo+GFhg18eMucTNGmngfteQgWq0o+VE/pqLzzJ
G79qxNc0WUu7XCGCbVy9gVK4uXVLCGRYzk3aNX6o35XiTaKavvBAY0T57ItNrpJmiYRZbbEoOrZK
+BXfGavRzlovfdSiVFywd3xVbNxgSYxjblzYLkFdDzKsWJGTyNPKpBnJVNqRGis7R+bvPOnpEqNi
bsWfDDKNOCTjHReomh8p8KZm/SClEnw+fx8clOn8nQ4x+aBZ0mrAdxPtaGg5iitg1gJKHIFNkAHe
6dGer1JEOWC1V65W+GZYrym8FxxoQQ0VdPxpf4Qeyjqs7QAmhkEDCl5dCHRX9a1p8sBiNyGRGw6q
XtSqR71XPMPuWr+Cp17IvsWDXNHugbCbpCg8AooK6uUe7iVeV29TpUEdJhFlwAV5UZJ8IYjNxtrT
V58sHVaYQ5hVhoabxk+WN75lMj8h+0qjR+KWnqNmqFNZ350291TzmJjWJqVgNmX5Oq7g3aINQalp
T1ac+FpdbCirvmVqstBGnI20pw85ORDSEpQhI8cSSHdIh9t4Re/YajQUjcsrwxvtjTrzNgqWbCln
TlZgCFHpH3Ud4fYzBd26poSdI2mw9Bz43fYN9HvsdU0PlrJLne7GcsXKSNmq0VXkeYJ4zDT+KP2e
VX7PLqpzsQY9Blgv6mikX5CjSwC9GSnxCOGT9PHy3bHaRCvn0bptV+k2fAC0JYihPbgQUsade7Ej
/h52KjYARkIIkalaO+rWTrVuB0goqMDv2M80uUOorirL+3wPfmRFn4042YNOCVAtYLbaEdCrOw6b
xipJbhT9qxbXX/S69yCRsas1WAPV7SaCs2oKnHWBrDBULLCp2Dsc4NZ1216pVYdaVhZYUR6k5ZPI
k5WpDFi9tvCgMrOwfyZVvD9yFdRcAHMAKnPEV5wnX32CRiGYVdpR9jyALMrKtcUa0P2AstTHrbP2
osrwIld6EZexRxR4R9RV5Bk9BDq1+MYAJk6BW1vbh14xLDXe5nfOyeONy+vkLK+0AnxZl2FWheol
VvlgiPpd17UgylI/qrlXKdJzI76W1q2FoNd1kJVQ2Qqt4FtJygVy2tyGws2MAPaC6tRYPTp/HG4i
FYCUmnaMEvU9VtedhSwO6CFcKF7gK+1Rp/XaDGVgTUkCUeTrQV0ihU9502MGdfYMk4g3OCavIiPT
jqiFbCPD9tOyvKtFuap5fKeH0gWBK19x+z20yW4ACV4v1DXusn6Nbf/5op8pQ50/yySwUW4BIBFi
PixyXyfgRfYwDuSob1evdqvfQfbQH8JypSrXoZXfpmnzPTNg/ePuCoZDpgfInpkL32jmuAXkF5Ic
qLug9jhF+2eFpcoC0vRHU8JtAWfOoqDm+FKTnX42wlj8OlmT9SCokqBociT75rU7jrcjw4MG+aY/
jF4Ozq+1uP/43icvNElScoOJMgKG+5gPL9x4BWtiIXRNURTTEaZCb5FlDgzif+qxjKpVJQcvRg+k
suonJ+WBNnZ6zDhbA/3n25rYuMlmYRXNnBGnEzoteoRcOEXuhCouIs5mCOShf0xWYVBjgeAWqMLW
hMHCbUn8dYr0vHjtyUaKc0B+hx4Tq2zJTwWGDsPWXpn3XZBuUadcFJv9SPQ+WTdjP+903RghLoa5
wLqxMh6h7U5B/buhOiycLB1qRomngdicZQ+ltoTImgujZzM8bpqTJdvQjEEXBEOjBPgaXw/r+K05
0vVoF2cZKyv3TJ9sF8lYS991crYMI7kAgl7qUe6dTXUUuNgrPiq8TuHpmy7QArlFu0vt/CUGxWX5
GWHp7y1jTU6NyGw7zitHPSZ9fhNFxk7J9456Z8vvhqMgZw0XOOJL403oBkWr9gYKYFhJybUcngaj
9gV9Dg109GDomDN3aceONLaLpaRDdmDU6wYAbrKUpJqZsh2IeqyybpvXYxtgYwwo4AFd2hjSgwka
Ku0soHmzEPJnw+vJyJOVBLHuRFWFqh5hf7Sjdrt36BIb/rzn/JGSjFjZv15usmzKJIZMPJrlR43H
j6EFlkiWrpWUbey0OUahuhB+LlPFUVoCTPeRKKtdmAjoLFJG0zj1qIZ7ln9xtHRjoxCdiK8qEgmw
PzY42Nafh7yZbBEnE4hZIzkFjLypZpBppXoFdyP1iBZwYHdKUGn1Ou7cq7izn2PH2iq9gTpEv+lD
lIB5ft1pL3V8a0sNFAv2tW51r0cpN6y2tKwfVXjXMiX1pd14LQIKMwtIw4SLYWRMb86X3dlTT7Nq
23bigSoNll3kPqjll9JIN7F8GVD0pdjUJC28QW1W4PVdq0tlycuFdz72NPUitSXiCGOHIe61juup
4VJqdbnwzoeYHAhlq+AY7Dr12KtvNE/9xnJvB+NWGOS5Vpb0G2cyb4wGrOxIa8DxPcULOpzFDWx5
kEZkQAs2X2zRv5ZMHIoYPrSavS9qXLHNL/3YBLC6Zw6B9KY3fKdR/K5fuUV7U1hf61T+8gY/f6zJ
Bi+VrDBhwYejIo5vu3DYoD67EL7mdtzpm082OAAVaI+piXoE3eBJHdDN4o4v0je3FbcpaX1Lr4PI
WigLzg6Kpi9SQgczPk0yqGI0kgOaeiw7siJ5tI7S9HYwMbeMbCqigNyBZLVUnj/f6VP5dWQZmE9T
g1gOBOY1/OX86CUFr+MIILOjcCp0aqtdRAffcuh1IXqvp+Q6ieASpRNPSPhV2Pc5CpLomu8Vyda2
+J6E0hfFbU7ocw8A/MLDXZ4j5w83OSj7KA/hMOKQo8LJ0Yq/6ilfuRAxg1W3Z0rxMyvgS8ygOyXy
hSNzpgF/PvTkzJScxgC+m+TYQWuf5EUQ1UBV8mxXs+soFauuiG4qTd+ndRtkKb+zVbZh5G7gKFOH
kOs1DrFN1wlUzSzGfQFNvBZgI6koPl8y8R4/0UXYA6aKQDAXuIMp/aDlUVm7LSFH090Lx3iAlNOG
xnThTJjJR8cZ+XuYSfixjbF8oKj4EHm3jtQnHfqWpWJ+I0BPt+jdpZAuaex+C6fGwOrgx1G8NUA5
fb4kZsPsyUNMMouiRBFHagOWa1nfCRPiEFq8+nyI2TBrgbE4KnHboJKd7wjeScsqEwyRaeEbja71
Kr3GMYj7uu4V4VIBau6FwBwB2hXCoUgqJvuvB6Unp2VD0F3CdVPztZXYhEELTXwvPo5ueMk69D9/
wXHXTNfL6ZCTXQUKemQzrSXHErIaPGmuev6WOu42JQsxbSavRzQ7ebnJJoKUIm+GcaSwXyWDPxqZ
j4VF129pgOYp9YpXfZWjSrIwq5cJ7/m4489P7hNW2TLehhXeEDI2uX7b5vZdy+4TG0IWNrsN44W9
sTTeZMnI0K56mEPgPXOKQi15ZYxuI6IHdV9/o3azotRe+IhTneyPwH0yt1MiYMKVsreALTgOrqf9
LO+U7ymsv2ovu0bdHMpM79pa87LldujC6rEniU5TUxMqnBi3WmVoW2+SqzSADjJ8d9UjpMh84CAi
1ys3izzEucPg9IUn8Yc0dcjgCk2OcHC7ApfAU4oUeIz4/3J2XTuS48j2iwTIS3yVTVsmy7R5Ebra
kJS3pKSvv0e9s5gsZaGEuw+DwXQDwxRNMBhxzKOl79hkAE7zjfI+mqvp8vl5+aCMhO2ELjAqkItE
zzrA1ugPQJobVJFhGJ7NujtWeMu004OLNFcOYOgpVjwKejbz/AvS6lArH+QM9I/DtAfFiWeYTjTl
fuNHfZTsXv+o9XRo6Ag5eY0Liu9z+9Ua+ZdkSvf4Em8evhbtFCSaFTBQTHDaNoAgHwatBQWigUoC
hNdqv899kskR0o+XSStOqTbtOmejTPbRnbZwIv8ZYZ3K903b5ZOSYXe799x5SEe0bJyNQL81xmon
w2VpqgTK/5eJwbV2TiHpJe+YuVXr/+g+uf6U1ULJzs6YXqQYpjW8JHFCqQqoidRRb1UeK4yNjbGx
Nuu8vVn8E/MZM2c4SlQAtZZrGyNsfdDyC66iqy7MTp2A0b8UmYwyvquMywywXq2Vu4pt5GFbX7O6
HlH111vDwRopdPTN5NzQTfWtJWW4uQ6vttrqOjQsLketw4R1YfrsROOOx+gDBXNI/SwAxmAjcK+t
k/8TuK/GW12KTesafapx9dLXyo5I8UAGzTN5uYiugR0G/ekWpbYuKPTHUpmDMiPEy5vOz0YU08Fd
RHrOC1+t8TBvs/2gm6epED/TClwZag8RAPEqIAPDvHHHfdBcQOyAyLgBui7wsn+j5PWym9pI7G75
3cDd9M9ohT/awaJuHuugnfd9sBHgPrxoCAQmYQ6zcIHWx9OYstlg1nzR7gW8t8rBW0rZvTczf/YX
51MeGA/qMY0/H/fDqHA17Oq4gmOdK6wx50ueg1vDD05xtN3O+3wQSCd9sOsW8g+eKoANa2shz4LY
vTZSDNNkewMQ/KzsPcv8MyhTSJE14wU4eMzhnsG/wa7GL7g8yR6m2gCchQr0fJXaPRQDHP565pfZ
N2zi+xK6Dhk/NzKhscvbCIpGr3VqebM5nrU6i+n8Yne7DnqofjGcMsv8zVh/HDgBEbF50obDNE7n
idQ7e2h2RmVG8EF7hdDzDizrOzScoAiogPrVoMjTzMC2sbxDAXx2okQ8zZ0OmYX5STQo2xqqLyzj
JYNZV5eOvtVpvZd21ZOYbMTaxO+yLNK68rvefxedvmewt2Lye16ShyEvABtsfFXJj4XxA9JYPnV/
0F4PVUBnWxXyWEMI7NEu00aoDTt+w57L4QEaDIC5FEDbld8BZfCqmkOxzC7kMS2G2OlONSBNKimf
FdQj+0w5WJURp9o+B0KQSnfXT92xUyG59ay7fAimhAJFagHdi06KZ5GsP/W0g0aiKnt074fXvEDS
mrqx4AAHakX1QqRyhOlY0IHaSRS19KYaQlEFeq2eq49/4M6pO2NzLzSDQ/Q6v3eVUfUBn9l1IIMG
hWtCnMVKHs1Z+SJaayPifBBDYe4FPgKehjZ02lcx1BFytDKFz5cqtb0RMMxhE+/9waGBstLCdF1U
IiDM+f5KSAvDLekMipL0gWTgF7prv1lHMFDErgngIcHi+q6PnY2L6INeIxxir4ZdhW4IwFuEMQzb
BjLkuzoCtSPzliCx0DtI4/Gnzet1Of+r6wLsdFCN4BuLyuwamV/ltpqOiT1cOKssT59zX6mLnS0B
2aQ5Oqv6o60nwWSfDDQPGpLEZmZ4Qtr3alk+WtI+1XkSTYpDPdsU0dTZd8RMIMqCx5EiZo8y26/U
r3xuoiGfl3TuJAH7pDN0RKeHgis4HzBbdJVIKOq9olexWu4F4NeE/hQ0/wqfTNzLyUOh2JsB+YNV
xqcvUoXI+vBeXUVkyEJkcMWyhkul3PUtMO+CAws9n6uqj4vh0orhsSrhyUg7L+X3sGggsTIe6Wi/
5O1jbTueS4ANV4w8j5KGmkcd/y9fn/pHRpI/WsJVFHdmaKByNzQMgPHhtAWnEyouqWuEsmi+E/5D
lUdomkOOrIQ+QGng3gF9R4FkRtSkAqiGTM2gCt6Ocdo5e5dy5g0UBRgY+zzZNmMeZ/ijxgGk2K4Y
JP7bk1ofWJN6hgtegnksa/dsKzQ0RQMAivRzdfZJFyUm7B1TJ4D+zB4Y/bJ66+sS8Ow2ILW7JyMW
frCfqxYoFYCcvVzSV3WugkGfH9hoHYs6jwf0uVl6j/TpkuZxC1R/rZT7sSrB16gAX4WTm1nyAxda
YCg/aKI+SkxUodGTA+Db2GZeAS0vaTQ+lIh2QPTFrL5QCfT4WBqxmf9O6Bi4wPa1jOwY2fN65l5m
Zd9ED3yHil6TZ2fuhNM/h30Fec+6+JO5DvgFPfC+IpAsCyq1Pup5iYe5A11a3qghtD88+JJ9l2X3
h0w8qHvVG+rmNSlsv9Sol1NLCVWqnUpSBV01x5r7JmfEYm38UhD9mDjFqwOYhgu3PVW8FK5xTt0f
TjOfMpbta1mGxuiQUCMgfmQqChKjk2SAaRVDkNOJhAwZetgbDXATuJX3Du1jpeWKPy/euULrfhpF
1vtAyx7L0ribRX00OhqKMd+INWR97JcaOFQ+CGiLCzp0+fur7GdiTMsNxW4vDeRKbI3EAIjHg8w8
PmmvYyL8ZlJfknELnfdBZeHdkVtlI3Va5QgzOHKdnkSQdHqeB9s37b0qNL8t8UvGYreRmnyQd8Hl
CAIB6FEuT95VfloId87tSRsuveHXJ0B70Anu/NlLAqCFvwI/N5xgOnto4/8h8wJDHnRRWLDgKlmz
cspRa2ybmsu3PhKoedf6Lq/1jcvw9jGPhcQlBSFkGwQllNvfL2RulAXcA7vuwvPRc7PBn9OXcfhW
Ka/LI8akT7mNqp8FHs8IX47sPs9/ztB/rdq92/VnTW7JZv3F+767UJYfBA448G/o8t04i0I6Skdm
XXcLHPtp4hADtYZA5RDCJXkX5Zp5l+YjLHYQ4ZSfNAXvYAL6nImAJ/SldtUw5T+l28Z1Sr+qsDhq
VX0LMn6TQSybf5E8x9JAH9ZebYkUraCCpGl3sctfbvYwaVtl3dvHxWqEVcWOoNVSyJ53FzNG1AK+
NjYDdud6cH8Hpn+rAvo3u17POXrw2NzYabf+U8QYO0NotLuQeXpQOfMlMkjUe6N6sVp1aUCVI2i9
PpnSMzZHS40HBYGXTkNAygeVli8zkFydVkeQm4x6DQ/Gfoy06VK09S4RSJ0XRdZsfCxYdZDKr0J7
+/yU3hzSZb6uPmAVFxQDSlijlrQXqPH4xZQHfStfwF4Ihk68fj7ULTBkNdbylLkKfWyA5yZRlfbi
9gWE1tkB3JQvKk+CMftKml9lZ0BTpPzKuyraGPnDfQdtO0h2AIrvrEMRgMkczHCrvcg+hyx2vxtb
qCBwslM7BfxkujNdwGJKZASw0XsbQE1RqfozNdX/75twmQEI7CF/htotyCDvZwDQCacmydReTMDM
VZ75HbN8EwCuz7/3wzvmaphlOq4mOrcNGCrMcwu4mvlEjS4sGuhvW5Bdzq1HIb45yXR0kFV+PurH
Z+9q2FVEnJwaLtuGbFEASWK5KJSESrgQXFSscDB1/lYp9yaPXE3nsrmvvtNuHWNwekwnSAzI7oPS
BIRTbH7XEpVuDvnVd62i1lDaTle3RnthFhjn4q6e8tAEPK0df9EpjSwOqcbW+kITcdbbJCi1O+ga
+hCVDI2//KopdDIefj7Z1odb+upHrQJdP6Uzm2utvUyNHph2/aOff+utFlqURBVHYiOGzAcoNy4p
ebCaC9dYUOZ90GsVOAA/Xap4xJzAi9QCB5DhdrqzKsefkI0VRjzJg7CygwpSxICAJuavyWyERcaC
tu2Cekj9RlyUyvEU6PpaJVC7LrgiCmiNQ2ww5LKji9e42AGw2jffcz55wrTiBOBMvToKd4or1BRd
PfMHAxxWUCYLnm6c+Y/2xqL+hfvGgRr4uuoja9ExAomgS5YOUSmUkKLVMECH/vN1+GhvLGYWYMCi
q4n22/stqBJ0YuHR0l4UFxm5Fie8vpst8VQPNBr0t88Hu73iF4/DhWkLBzMVzj6r0Rwja+u8r+Qj
650cGBQUfvWyPoMEeACX/KXJwcUeZwgvDHZ/1hsKIXh3X7vptxaa/wFz6p1KZAhl5nPttI85M/bc
nGAOtAVCWIcCCCVAiAYagBBkhurXjcFKPcI2sGF29jCk0ClgYx32Zv5ad9OD5fbc45BVQ03sBO40
KLPV7Gl5nzw1qtxiJKx6PQTDO5BpW9ToYciAf94vD5T5gfHMZ+W+U/EymoExcseT7ZwqECL0sopQ
EYqkgqNgjRvp798NdhU1/g6NvBcS0YudDzSb3w9d5Sm0Thib70v6YyLWvWPxF9oi/RWNn05F2Jrw
GKGoPVrlgeTspYL7jNuUPs3frOJgildNvKVSw9X0K5XijqP+73++nVYh5OYXrsIncZWprMtkulfS
lySfAd3f8sNYJ8n/DGEg4wRJHGnyasMWYBJXJLGmewCLXq30eyd7LwFWXGSvTaoHMj9V7ZNaP0JQ
22/Vwe+hXlIaexMPzdlVfY6l+vybl7B4uyr//qDV1agqkiRuZ+KbNScW9qudkzPsOOqh9d3yWa2H
jRv/5iQsO1CHZNd/Z2C1DeqcTSnJyHRPrahWjmMbUtiudgA7DQ08CMdIJ1/5NEZVm6KaKjd24ebw
qzVWgE3t4G433XfhFDKfh6gXocGIupYWtvGwlRCvwR03C766KxMc7B4y0ljwAFUKPw9scNaD0Z8C
3et/J6G+Ae35eA//O72ra1CKAeIVgwPqcd7u2u4Hzarg8x2zSqZuvmj1YEeKMaSjjRGagnuMIZvJ
7aAgv+ggfEC8fBVS2DD6+HzQrXlcY9XBN8gNPuDgjB2E5FMO4vqO0jaAS3iYCCAd6tfUYY+GMfqQ
DfWQ4geq3Nw9y/H85LSswWRQmoSTvIII0QZjAKxoaDge4OromqAsfs59datMsX4jrGd7rbYzzElh
dQP2z6w3PuPfq5lDC0nsivr7DNqb2yexZlC/BwZqY8b1jW9dhao2KVGw0DAyAKmRsYPKnoy7YNm3
quc8FFuKmKvE4eZDV4FoaJKioaM23Tv5t8GeIseofPg7Znj8DOaPz79tI+itSxWaOjjS6QxMKrYv
YOGRPrheYmQelO9BPTXwb7KRn25u4FXgSaU7adWErcMNvLyV17YSaE5yT9Wfy7IPOeBu+XSc9OQA
D9awsMqjLcyNC25d17+Z5FU0MqkKq4sZazqZ0ZR7pr+Q7oGM7+LRZxcjhIUVhK42Aob54alZzDp1
PK1BkF9FjKYxs2LMpumeWdoXOA60UY36Lhvyw+j2e8B7E4/OeQDOKSwjhlCxxVumkq+OoX/X0uZl
qAAx5t3O6sgMTwQzkgb3M9OMC6bHDphXJbwlRP9Tbftw4DTO7DZmsDEm0MayqjaWw4MN1QsuflHJ
fGVOgTOEbIPjwPeDnvriic8/SQZaYgtntS0Tng/j8b/fvo5bTtmDJ8V0XHfJF9hf+TakHj7fzFsj
rFK6TmhqRwbMbudYHrO+JlJsLOAatf6fbXP1EUuouHpXwk8XgvgZkoRSPJjKgzSgPI/Wo9ufGhMg
pXkG6GzPnBMURwO3QZVZSUPWGGGSFl6KDEZrEq8vfrXsT5H85todzR/b+ifX54PdbSBoPrydrn7q
KmoNTT5bxqhO90YW9aWEDHGJbdeGytTGWUV9i/KvXT1vpBWrx9XNBC1rdD1BQ68s1l8IXnhwiObV
NmNzeP18nT8MkFdftkqcFJMKNJyxkzLoD3TSitx58FxGgy6bQpFY8efDLfHo5qq7Gm4Vr0yI55K2
RjzWsu/OKH1jenOkAaGTemN3fXzFXY20Ckr5JHHN1FiygiT+rJthCrkTl9wn8gGmenh0Q4wegTJJ
6NbIH15xVyOvkiU75wxSLsvRCQ0kZ+X9JBcchK/EbWxWgbsRfrd2ySoOZqhHs1xiBZVm34hzot81
4s/nq/bhzQZZA7RSjIXWstokTZ9UHAW16R6g90A3vygiDdDD86mJazsfI7plJbjs7Ntt8u+Aq20C
NzVRkkQgNKjgOnd9lI3jxjJ9/HK8+qjVBhlavQOSCGOgbrmT2RfSZ74Gj0jy1CffpjGsKQ0K+HXZ
2RTN04Vn55LnXjW8aXXjN+PXzr0fCumi9+b6lvx/qqv/c/b/nYHVJjKtxklcRU73kNaNWuvZFZOn
DRsB5qPDD4clw0Z3GNr06+a43stO4XBcue/FFwYTJaVow0mnHhTyA9yZGxv1r13au1W1QNzX8EaH
jq7l3rzVHarrgqFoi2QMPj3IhmBWle6mVNX8ShMHh7Fi51T8pebDE7xCfV3nkCNjCRgMTu5POQ1m
NecendDgAWhDM75qbv9lzrJfc1vtemE99ZAxykr7C6xyJEAdALYM1ZvkKloDlTVHSWdBXc/0x6wI
R2iEoW5xmLhEN763R5/YVR23JURTmrK4yziKZxvH6KZOggOEEhZU9mDNABDRass1IDo5hPPqacKL
hjia73bVHakgzkVH6ezahtO7YSiSkOHyBW2H+S1InX03HWF75w8pQxjRNBCz7pjyR4e0mY23SquZ
4aQhxwKVR6BRnHXzDtWSGJ/uGU0HnIL2yHCJc1MGZoXLC0a//kzOIu8hYtGgMPgNb8mHwlW+zjqK
13YaWA0EsvjToAyX2jR/W2p+gV0O9mECPLhZRnDGDUdcRbmZPgGjAw2K/sA6dadVZ6EchZZEWSJ/
MMcEyR5oOBs6rtCYsmBiZDdTUA3QFKwsJP+TepSUebNd+MDe+JpZHAoQBNql6Q8XnDhL6T0ognhL
W8CfwznWiFHsUWMXZLXPl2YJKO+2JjJIHXKQKpyaXd1dQ2Tp4FA2JwRCQrp2ogTU4VmP27kPoMW6
gZE0boLb+7HWYFnaAXJU5bl56QQ/wsDtT2KBfAaPSODFjOag2+afJcl0QUnz4P+Bsl3j7NMeChvC
8gsiHqGQ4VVZ9UMx61+laj25Wn6aePeomOLZqtwTVZXMg4UZXG6LM/w0drQYKn8gfUhGLTQqAWE1
0/R1G4ABCXRaVGnpVk3qJmNaPtICrxI9eGzqdUkKpjcWLZliXFJnDqA/FSV6CdBGEZvK9OjUBy35
YpvjRtnp5ipcDbrM/FXCNBjNPBWMmZepyzySNCdeP9NebIGdb8LmapjVdejSqXdzaRgX6HkHGv+l
uM1bDXxB1i2y4NPgU8W4G9X2kCs0mixsaClshC1mR0TvH2xdoCZn/BlIjpTOPkM5Z0/aMSpKmIMX
Jn2c1BLi4EpZehU3oyx9argVKIntOcD/DQbUgmc/TbNoNArPqu8q2e2zQfNnp9zpblR16In2jpeJ
FAJBb5KZUJX7Jgp54pB3hPpeYOl0X6tKLDl6Vh291AXUmMgra+4sBZqHrQF13a2++Yeb/mo/rG50
w6KwJUy4ecFXQqAlBHBjI7puLf4quKpjBqb0MoJVndURrFJWeoCzXP6HQHH1Hat7Wa3BQ0pnal5Q
XA9Keueoyd5K2n0Hcb7PR9r6nlVep7iinmvoe150PYtSggaClZ1MITfC0e3r/f1uXr8lS+j1AHzl
AhVOZ6gIqQi02fAMP10AvuwYNoihJL/HbPjSaA8F0LxNLSHoBtJoITYVK5dX5U0Y/nd215WwmReV
nkAV5TJIxx+Vb3KRMHRRwFXL05TYkMGtfUINnwKWSrLq8fMZ39ij66rYqOpZ65QIH2pZnSvrJ8gl
G6Hjw2sGziQm0iBkXet2mYANV03Ecs0Q05eqAxA5lFSMcT8X9Qaba93FAlp5icD/jrV6XpsSnUIn
d4wLc/qwQ/8fRuwHFGpCt2xD7qieMbqhzIxA4AELqdvARP3TSaEfVZ0b627KAPJTSTjYQdNmEe7G
ja7R1lys3tQmTOg1LdGNi5zUR6DLvAxZBoSFh9TaSHNvy/OrqVjdC6NItJHX2OIQxAfdyYUOu7XL
DNtj0DZlivCyDHFvbmKFoshTIn1B3ezzvbWWRblZjtWl0cOsuTOlaVyc8n4A5ytrDgb905bkTrOS
cFB+mSCgsrmKubbFWtya6eXvr65FUtdEpgqG5vojm8nRATxDNXI/gc3exld+GLTgFoDnBBqSN+io
CnAIEzneeIHBFtTSp+qNpHwPwPFh0q3xeSDtt0rPYilF/+BKFAipttMlB5xx5nfQ2DrRMmEbP8q4
va/hf4r2sQ4jV/hb3qTdGjxk4G7Q3rsyiQi1IQbT2RyGAFBxR2cSSGyx9AgvZqPEVekeHVU9MibI
Xa+UWeBUyYNq87gQ5gsweCj+dLYR6ZP7fZoaIOUVS+yBRUk9hnYnNNEaPCQyyA8nflY3aSDVZJek
UPrXhITMAExewzKHOLhb57+ByhlAeKx/KRkwQbm2ici5fXAQvOvwyaDBIYT/nZmrlWe1Cm0DS9QX
QYB5ggUIpNX8RhWxm3Z4uqfgzbR64Ljpn6LM4s/3wnITvo/lcB6BUzKqBgZYZ3+blldjw565GkvN
6C9CRzcOwqRjp/mAEvxyoZwt6gxwCq3YWOoPTtn7QVfXc44kl+UAfF80WvuOW174IA5p4oBpoQYa
sKnZqON15cIIp3rKzK32xgdBF1wUJOXw4YC7pLvGnXZNpuNPi+oCkrAN+R0QYSDQmNlFqDUFfB50
HXLPidL5vV6r3lhYXmqIvTmKqFvEEdT+xTKruIUajc+06cUebDVqJ/eRFtrGaxwIjdsFgof1gnGA
TC68QVYJk25C9Uyp7PpiKk1sQJjbcZvzOFtfutotw4qwn3wg56Itssgep2rHFAcCnnisOhDyTirs
ZoXVoTrPWZC1GVocsh1OKVFPoGwkJxhH3FuS7PDsasJ6tO5lZnqwFAUihVkvDJX4Tph7Mh9yJiE6
NkKJxPVVKz2a/ZPCUJXR+YNVq9/bYd5DVgBiCoCha0A3wQtD6fYuKB19lp5nCh5JDe2DEc/2cQrx
uIuzpr4z8drlZRdplQKUyIiHJ5SCqBvUeRMIoh7SsfPqfjzKGnJjAm8r1uChRd29mhXnWRo4jfKl
pDwShXaACVakScB4yjlu7Xrad9YLb54a0gYayQ+FNYcFxFJqYvwQqdgBB7+z7GpXU6jtifykkuKS
jvROn7onMbYgoDpQh10U82mS+9awM1r9vJBUB/ex7lR48PapLxeaUZEIZOpDg34OshFj36c8GFEf
EGjoWO2ra51q6LJA4PyBGb8hAIz+lhGLpA46FWUchRXnQYP9QNWZsICyH7TOxns/b170yr6rOPrS
UAfOgBiyv1S6FZcVXD7KZNdWzrMOgZBCrXeOAzl9he8UOByh57DrJglLwW9ZlcdVkd/z2X7MHdgS
6C1/yAm8MtRUsyM3yTuY2ytpnGkM7QlT2NCQw5tz0hU8W1ka2KC4eDb00T8POiu5XmhxILxjJha+
ByjAN1xXHSdGdn1fXQblaUz+4NCFcqzuADzQFXKfiwbqE3mgNdSnqLi4xXysenSopnMBGP1IL7Px
g/EGbgcoOhRxI2RME5Co7PZcAsvlltMBtuRgr+jpj6IEyxWx3FMLd5cwlM3apYRexSln0nP0Am/6
DH1jkK1tvM5QN5HkPKlq5MxdqFMSQpAjG6VXaaUWFw4rghQ3p89xYICUgQ+u6N0hUtty4+Sb7879
f6YI8q3Q0ARoB245q8SrbmWrdC0pse87CP+Mp7aRs/f5Oqwak/8dBGJExIaDL8I/fsRV9B/yclRG
uFlfbNQfOirOvJePRfY9N8vA6QGBy45lUXwnlHu1e+EyAfvHTTZ2wwoY88+vQM0aUg2God0gUsWU
tkmT4Rowz/NX2NnI1zpiwZiAK+HlX7pgDF3utT5iCRZ5q0O51uT5yxe8DrCry2hsEL0JR4BVD9Cz
n7/CutLLI/S2kj5wfKDGg/IAAf75xXwrz2zj+v3gXQfuDwxVYXOM20hd4/Mtp+8S6MA1lxqAH9AC
4jKioR0YdgBaWZiHSmDutihetz29hXD076BkSUiull2Z26FzS9Zc8hPkIyPtlF20oH7C8Tr/VTvY
F1/zt+6cBEk0+nqEXwGHHxExVF83ns83SS+4CZCBN5ebGLyvdQFKheX85Hb4Jb0T0xxlUoLj29sh
VzYe0DeVrtVAy3G7+mSAjbk6jLQBFp7uDNCR+9CMtukWq930T2SD9i5K9bBBAbz6/ThOr5OhVdLq
MtHnBPXB2WKHuWQ7q7Z2GgVmNJneiqQ8CIM8cdYFiex+dEnplaP7A5Qvb5LfHUX1zF5uvDRXINnb
X7ba5zBLl6XpIunRc+eu6NmDhXvKS2pIXZTpdGY2lKHregJh6A+kLr1U1JAr4gEUy3ZkZJFr1yj9
zi+JZe9niod9D2/J7jDMMiKgS5XuUppHPcth4Vy/9h2LG9N+7JPXvEkP8DNB8p7em2QIdeiyqCyQ
xXMtLT+vXzM4XcjHxnks+zfFyRxIQA5+C61Z+IIAOow38OCgWteBmWe3hykFVdkFnNci/twgX/g8
JH4UdgFSg+IPiv+gO60egDgUlTktN5Nw9xWb/bHLtsLdErn/Tbn/WYirIVYPvcLRAWQgGEL6Mhzu
nDTiIQn7cIK6jw/FXyXYQqJtfdRqU0K8HgkNH6pLr/CLqIHWVsbn/2XebAP2JWiJANn/ft9XQw7X
Hi6qC3XvErQTxi1RreU33s7avwOsZo1kDp9ogm8YMz2qixcgRRnMvRW3CgEY2bh8VyI7t1fS6rCM
Kp5BOsWV1IMEW10gYm0E4y4DDRA8eefQPKQh7iJ1A8Dnvn8J/h0WMgB4ymIe7dsGhw3NwpGPZoUH
EVzcWnqS7GU5XZX2ajanpq189ObA0LtnWeWN4EZbLbiRhuuPwgpRMvHdBPQeYwxSjuPoMBITVLg8
1hs6Gm2QaB/NDqxPmzbB0FV6kGqHDLbKMbUnfUdSqFpIOKNDB6GPXMg/J5q713mN53Na/55c0Hj0
tAPwzej8lKE5p9HQwls5LJQ97KujAspqJc8OkhRBUuOpnIPellD4LtRQeWGeXi9oZ1CZ0U1yuvkx
axm4l12K/yJs3ulj9XNs2ldbQtS5TooHppXntKImOPvg4s5Qfma29gfiUq9NpZ5pihJ60ZZodmmy
77xJH+TJntF14T08VHpEXs8WeK6xKpzQCf58v68a0/9ZqgXFi+F0vJxv3mWWAY9w4JUvvf0mEgqD
HIgnqLC8ygFBqkc39YgKo0NNrb0sBWTZVc89V+64bu0U+Cz0zAD4VR5yvXydFPUHadXCn8jsGQP8
Cz//rX/lg96dHQs4eRP2aqYBos0tx7jXMr2Hv8ul4DClknqQ5HDRyZ+det6ju+rXA/gijAQ64n6p
vFYijUG9Mj04CCDxrTSyI1Mij8MMxRiqjdk+RQkMJRfFBlebYEPCiEq55POxKO9681cKEGafw5Wr
h/kQVkHP0SIb76huxk0FTsUMKfEZbkD1H7caAyXNArU/crWGIED9nPTyYsDfCFXY0CXwAeoNr3Gh
icDZ/Vh3ewExcolagaf39iPvhkdUm19Rg39QAUbwxmZqdxpOD1olInSLJoQT9CJ4DzZu/lRCzoNn
bwSSQvCAfIZFUpCTCidjs8Jxc5Ax41DZQOnVRpvyhtlq10aB4nGRQ8BZ8ZLpWfTFwRK6B0leOKAs
5pIdemx2rHXVxmKviivYmO+H/gu5ucp05JThgYxX39/rRX8dYjx1fRTnX/XdFrl0VUj5Zyx83ZK5
L8j+VdRvWS9UoWBj4dZ8c7QKNf+EnwCEwoYReyj7NSjePkLqeac73eDZU3aZ0z7SWWKc+grd8En9
Jrj8CmuSAFzvH46cQXXPjGoj+VllvP/5oahygZmKPHMxHnp/PaHOP3KLjzm6uejOJz12dbdXla/Y
MyGqOHm/mDChE/ii6VDSVZ9BGfVBieB9ckcdsnP1ZjcO0I2s2P3giIAA95CoUILSzLcxUT1QiuPP
z+zNlY1VvP7BqwvImpJEU3OZX8yWe2Nt+2q6JUi7Krj/d1KQQEGPlMC4b7V6i7U3xfHApIQdTER3
QCQ8d8HszyFo5Zub5cMvwu1m2SAIIWauHrQw/DPgttaifVC0fi1gANZ9+XzOVo+pfz7oaojlJ1xv
/apsKEEJCkm+Ebn0nikB5Aj84oQXJKxlhyOFocAm8fX2/bqs1dWwq3mElqsC2lCTXyxP9TXdq2s0
5yDXuCt+OyGUTwL4mjn6EXoGPPXg3xd+/tnGB8EGpRQUCWBoo0HWZ7W5zZSZsnbrDD1IsmsLwJlB
Mhuc/EiH2QWJFulYJhsRWtCNyZOfQPCERgrBGfChFAZDvYSckga5g1s+DjTzegpZjFwJYfuge64V
Fi0kOOCJq3m6Ncp9okNmRcMIGVQOew6/HjffaDqtBFT/LqSBy9NULeiBLB2m9wtZkkUvYIKVYS+P
jIKqZGnaD2GKX/bs1HC4kYdshpaCRnsNFwW0OrrO4yRD8Zikh6mZo9YuxoAmgHjnYHyEZuNk8JBk
r5/P/Mry8e/v/EtngRw3KsmQmH3/O01ppQ3Ezv+eoFczHg4s7oN6X8BVK/s/0s5rN25lbdNXRIA5
nJKdW7EV7RNCtmXmnHn189DAzKjZPeKefx8Y9lo2VCyywhfesFVOZCe4HpLHZ6v6JVz/R8pX00Ew
u9vPHmG25tVQCBI3VHkE4W0MC0o22SM8fUJG/+QTSiih6ET+24DYA9Ywto64joH8RJ+iNxWOb0PV
b2g9rpJItwu+s5Ij9gC4CL16Jy92TRufIqs6NjqBsPsmCUuMkvMCwP9+g9RfaP1MNPjZl1blVMmi
RI9PoxncFe4uNOSVhJGp3Par7z/WZWqOrh70OzYKpHs27GybWh0OzaOrJye9Nt/kOKbgOtxWIzgu
66hPV1cUYPb3QxpBDO5zN13FJRrXeuzkmUgrtnkYzQehCv8uPNaVc/HssWaJzehFaTaEZnKy3J+t
hhjHn15fI01li8XRk1snF3AL4DpKPJTuMNQI7lzjtPAM01ueLyK+gUj7DW15XtH5Om4l30pMT01O
uYVplM7nSHJvlVUhHmiTu2q5zg0JHNrj0Eu21y/J4F5bBDTlFAuFWLijc+SqH0hhbyZ8md76CKxq
JRqvCepNCJYsrIGlgWbvui45VOKAQr9v7Ea+bKsZWKD6jhEtlJuu7EprUt1AexYUH+iq8xfqVmlR
e5FA3jN4eKR/DiiRSfVDnA+20O0Fq1oKcOTLL8iA5kSInbTlzdlJVOWKj5Ac9S2QfkjG/8n0YWfl
/svQ+bsIvcfeUzD/Mm0P0FkXCTuDzk6YO9hlHnK1O43tfenBZspPI/FzL25E8y4czYWg5srrP3vI
2Vnlhqh9K91Ud0x/GK3pNBKoRFFfieKvhQU9XXmzBX020myv11nUG/JUViXl+CC4KT64LiKOZXPV
PViPPUXm5/6l+ANmZ2GOlzV1jWBqSrNAKkoySMXzT680bh/Flpr/i7/HFVW1nblXbeDJa+Ke7ZKo
9rXog/FMnbxOxH5yTuv1ewMqu8xS03FmcHPlR+r/aqXgzuppdgdYQPvyQ+MieteZ68TKDrqMKJAp
25KfJ7aaJG8U5DditBhdnldc/53stPFVegumjLW3OXsPqeh24lhnOdGl9Vvftu/DGitZExTHKk9u
MQVB5JCeDv6J5bbHf2a9VNm/crCePcAshBZTwA26wgOIcg+Mx3OMbEn4ZmmI2TbvZIgJvRLnJ7lV
bLFB0UevFo6shSHmtXrCfiFLjZQhMOkxgV3EQbkwxGW1iyWrgr7RJZCMCov3fMkauWtkaWNOFUn/
uWfJVo5S22yYSYDYGZ70o7eJF0psV2InyUQkX0aIRGPMOd5DS0JvEBpOrEDLD4HxrI2vifjYDG9U
0CHiFesxLfHdxJQHdS9crHdyKLyGSXXMMdxVxwPFjrUi+Cshy95UV8ZbJml/o7PzsXCUXJ6s03MS
36mTnZ86z1uiKNOQqefQ6oGzeaK5inzjh9/+aRqIBqP/7uMjGBq/G5TMa8F/SqinLDzB5bHJE3Ar
GljLqni2zW7nBGZ95vm8KVgcdtlbTqHi2hpVve2pIkjhEOR1tgkz9dXCPrPtTJrcTbaVSVBbrEyr
TnkxqbssPNW0KM6PWLQEiM11sgrwK9Zs7ftJmrXC9FSd06/axFFWhZN8Wh+c64pjHqncOFFtL3HW
r6zVr8Na4qx3ZVSZWrghx12Y/Oiy8E8kc4r14V6LUYZDVavHysAKwUcqHapm4yFIPz1QBGiH+0Ft
f/8OLvfm+bPMPswg95EelbyCUJNWWf4iwVr4foQrOfr5ENPq/JLSKsIw9png5qc8/QF+aMOttpHQ
6e6pRAeJf5Qxsw9aErw4tUfzFovh9fdPsDRH5fwBcpDJXjQFFlX2RwzeM2q73w/w/TqyxOkBvswQ
y/BEjkxmKGT9MUo/rOBvbS5RMZcGmf7+6yB9awlyyqqBQHF0pcJW435Xh0v3wZXL//xzzQJMQRDq
Me8YZ+izrSuBG8t+FN4fATWJQcZaY6ujSJg2ESX5u1g91F621EJgIv/vXUlKej7RqK280rKs/JQV
SEMCqAgKc6vVxzpsV5LwKiF3+/3nu75CYctM3g70lefnY51GSAr2BpFjv4kN30ki0L/Fk5vpJJuv
RqA7hS69ZsKjEcnPaj0uRNrXDwT6reR0JDDi/HRUBGnsAMcSVFq2bqwslM4csLITt5l9MqnnK+O6
+pNslnhZV8pNfOwvI8/2pt5Egx6mjNxIhzJxigNqtivYP2m49/9OdZ+CDnOVL2zIxWFnO1JKO8NV
W9aYZXlPbviAgqHtt8HPCSk0CuY20NK9AYTWKKmzV6WjavWmVIV9kFoLWcfiu5/tXbWlCR50vIGa
5MIR4s0UOsSm7a8CkBO1uAe4MWEYkqWT9/pGQz5vAvHx7ec1r1LKVLn6dy4G4EVGEHwrfxNMTubi
blIpEFZLGuNXD8IvI87CSUFoa2gdvPa81Wwa4hlIlYWtdO2iB4fzfyY1u1Ij8okoLNlKjbbRJg2P
/ohP9jrHIL4VPiv2bjNGuz7ytlWvEhfhh2PmThCIPzp1PDbi0mV7iRkgjfnyQP+4gl+OzaapOx6X
00QOaqdyuWYSD43m/q0e3WMcE/j0dI4UgxSz2Ej5iD6rhUAsiVaA5rTUYE0Wp+u0ag5yle8tsThE
0r2O4IJknCIBw/F0Q7gC6kGboFjiqoZQgHKvUyBr4cnvVYQSdZ3e6MUeNpZTeMYGI2snjaOVpZd2
7D4B1VwDVtNwOFR08JroPJuFCg2xeXUl6kk/q+DD1Pytj8prXiRPFD9eFj7a1avl/360eQWL6igk
qoZ1EWKpiOoX9VBnXCmpXbwAHrsVx7sycEpbPi6ZhF4/eb+MPDt/0FssS6Xm64R7oVwpK+8QOAO6
0Csa/I73326Af1IPXxZDFCdGLrsMJ3kfSResWl1Yyp0XNoA6O0+weouUYTra5J+dI2LGZoedja4A
Ee5Nu47QiqAyaFMB9u2lKvplunq+1GcRAnarWJJ0hCFugM2MZN1Uxd94GJ0qyDbY/9omssmm1P/8
L1fPLGDwa5RW1ODfjIF/DevqpOwswLLH6f5o/+Z3yQqa5VJqLE93xEWY8GXpzMOELKiCyGO2qUVX
Is0cy/QgiQ7Muke8+NYynmTA8mHf7JqQ0oVv3FGV3bbGn7F+qErPyTv3ptVJiMafUQsPJe9XAGjt
EiXjhTe09Kizc9dE6FXMDR61XOUeCsF2tOZxnWrV4L77ilrfYkNlcWPNzuHKdVUwWqx0nyayhAu3
Iw5beXiSUD+vtGw1DNm9adzr3g+PF2RoCzHclZLO2Vqcc08HqyujqGbKDIRYnL+OjKMotRAFd5IY
nGDfOnRFOHj/BOJ7AqqiMOudJxB7FaAfdJnq+cIj/btP5wvGAteDVCfQ3QsrPa93AwRbeSSpPwbQ
oVqsQ7IyWotpgltgsh31gx6/WVlzQ6cKlWndHjvchBR1I/f3QSk+xkH6PI56Qd3JfVBKGDT+Z9hb
9GdGO7NuO8AcoUkgk6uOlsDoha/hw4JMpJBG4fjqKSBexEF91sLRsK2iesDp5fT9Urt2w3+d4+w8
7Y0IOYrpJNc9a5uY4qoz24Xb4mrV4+sY8+BNVGkYTXFLvHdLW/zrqw4fU7KzE1iYZBesfXzKhg31
Os5xqnQkDsmDuftP6pTTdC4+qTxBscFsiRcCxLWVjaE2UtiIcnMT5MZu8LJtW+BJX7Tu55gr95Vp
wP8Qd0Gu22ZCbFdpmzZU/paiy+/RTS23NJPUTTsUNhAz8GuvrTuguw9UVHAU7SCo6SQx6yjwEcLo
PoPw66v9uof02UY/9LZFrp3iHEz8jRLft/q4tZL008xg2fc+P7KxC6DBjtfuXUG7DRK2vfZY5Oqq
oWjfjkCE5Gzl/tXewrr4E9b5ytDTTVwVthzGpzikjB2qfzJLvR+DSAAfPtLRhywH6akf83tiiEdI
F7vKvZViWsUeDws4XOfOaasHH00CnFh6z7/N++BH4qXbUm25WptPWhk3MjA6jbZM63f7PLRsWJHw
en+JlrQRJbxUfPOPLNfvtay914n+2VvDxgrdY9FAq4nre7FD3lDxPLy9BuRTO1Hbi50HHdqj+OXm
ruNmGcpI9QoOQZJDRUkB1PRS9qzKxcHM78WRhx3dVTCaMEF2uL+CPnJtY0RqM68+zED/E3rhQfTu
QBntEJt2RMm8Q+4d7ug9rGVI7LSBh8qPgZn9+X4fXUFbcE4oyIHDUOfX3O3Pq7Wo536hZrDWx520
Ue470xk+pMCWgFbL64DuqPYTweusdbJnwsrBX9+9HDgvFqGPIBkulzk6HeCrLarBeF/NrrpayfW6
rLPy1CT5h2ZEPVlikGO0Ijc7wTrQQO1WQ99DPehcf6tJOjAPycVJqi7TNTCMg1md5KR/MZo/TUGt
LbLSbSTIXJ0dOY9XgEUU6v4OlzWDLpmOxq+XvRo+kHF44Xd+EP9Iq3attqPiIIX1GpsJkgl1e5cM
6FhqJ3heG9+tkMCq943Qs3talE5q2rRFmnLjefHBtVLdoZCa8b7U+xjpn0bs7yJNcuJU/Ru67jHB
YQV1Ws6OhuSbgCFHJi7IFcBVeMqYMXg4gXXeYSGSqQDNE++x9otPtdFIKcTu3S+8U9KV4ToDLVVb
FtZqOBtIQa+t5Ra/ldbURFY7ljRlkTumMoxrukO/mx46hiplO08tPttIyMAVVD+wSTI/EiVCVqzq
vS2mY6iBqHqMrU7zC+wtZds2RIPWitLbOsyPsaZ99m7/Iy27g6SSVeUI3dk48O7SAe0uBc20Kq+e
M1q0uuU7jfkrQ6snTOHGlUIKvq/QVt8v4Cv4A1avScYhwUakbTwLANQYO0xTy4uTVZDQr5XEgRYG
6PFJX0X79INjGS1fRFspLogtEWn2VC2VNS6XLY/AVcuBMT3HXExX1QMpboOSou8h2KWmLd4qRxw0
HrxtsxG29bZ7w/e7dvxduI63S0DUK+n1+eizQLzPtNYDvj4l9pNPVLQ2u3/dAGE77KNVfBu8ff/G
p014fhcpU57JkYHRDTWVWSVVsYImdlU2KcoZYFzDt9TXD6OhkQkKJ1dT1t8Pd5mzKaYO70+SZLyW
xHnvoU3Z/XHclKfAWBVYx2TerzSWF1bR0iCzwNVwXUWTk7o8oYBtt71me5W/8kLP+X4u1xbr2WRm
i1Uus6QdceE8ea/pDcp+bPIH0s/8frL2Gregf/J1uwY0PdoBZchdsvDtroSr09vECRw4LHSueQWw
x40r0aSqPNG+Wfc3CFPot/GTibXF6GgOY5aFnTzFt/l2KY+5tmy+jjxbplKclxAPGLlyNSfXHy34
72Wwt1rOmKz6vfCiLwMm5onqNMJIqNheeAJ7KbFbmU+jrbu1skpX6Gut851y6LfpyyIzaFoe51uC
TU/jlBaHPklIzyLFXq3DqA/xROqcKZoObPmjcEYw6PnavLe2iMxs8ldMEe69VWN/P1PtSh5+Nvbs
vQ5lrNdcZc1JNzFhQWgiafSfSF28Ams4ViqiT3kBppfWBBy4cotV0udgxWv++0Hti89qKMu1PPrr
2vuLJoWt9U9VnDnq8FtTA2x07lL5vgomMEK+FYPxsTI9kdSxA7Ie7coB5kfQHAKhhm0miVvZE//G
FFvhWVarOOuIWKxiI9btNmqyN11rjlED+NyEQWWBC5fKfq1U5qqXxsCp0iFFkjBvKBbJ+wpbXVsF
4RL2waNbGiX1q2ARAHC5TM4/3HQufKmTFFmQ9XLPh0tvsrt04+5/A7s7gfxzlo0PrxzUEiJ2U5iF
KhI31uzglOvK6DIJY5nJZwDfBswObe8lPQ4bCQynq26XyqCXW+58wGn2X2anFuidl4nM7KTPqPyT
hkiYx7V6HFxtbelL2f+1QsXZ/Ga7QCSwBxisTbsgs38WJ3PrOoo9bsA1PExm6sdgS41/eFffh9Xw
5JIUL5pLXisHnD3DbDc0XhdjSsUzqNv0WV0n26nO3N1MZeblvXetpn422mz5wMxNirRlNM3u1pAR
HUuirdA6uq04GV8Vj8DHxSP8EkJ6/lVnZag2iDI0mZTmFCeVI0L9G/aGkNpJR3QjCs6g/enlZjt2
2cLldRnlMC5FWi4PjVWsTavty2qywjKNkorlm3ZvBN0vfvzUlsF7OEL6EtSVhYcC5dUFeOk/Et78
aFXpp0toZWOsPMeb4TY1eFVqNXRQmseeDqqrin8z6DJrvc4wBaGc3Pjg1M0ANWk1fsw9tCFTRbOV
ypJJSTmYBqPyd4YY3GSSSkBcldiL+iKCAdlvWsI7qUbDjn5MA4m2dH+FobXpid+r6Lkp+CM3dfja
WCHquwO4EWvVlNWxS/eh6t9EYbzLk/ydstqhl41dW4WbwtJQuiXbwB+tGUSk8cDfjom1clN3HTfU
B7TosfPyrSbLuzRHPd3MN12fH6qBiyOOynxtYSVLGI4+YfaJrpntmiB+J52J+JcQW6u8/Wvmxrsn
oIpLLgRec62ZAebsIfCGMoF/IWWI0EFOTB++v2ym3XP+MTi38CUAX8EHuaBKxGEoehkw2pOQUE6M
SUji5+9HmNl6T1CksyHmlAjNjwIFCj4+Y+t0333UT3LmTFCwZuM+9a/hUT+G5IHLB8flNXo+7uxw
DsYs7oOaqRlPIbiafp/fTzLw7qpYFYGdPfvH+nY4LkmNXrkTzoedHdERqVFtmOUUp/Sr4W74dCEy
u/cKF4IKkmfpwrsW5375gPNAxRD7DtNn3q5RPPdtZdf9S9UsiaFfrhIOCh1iLewNiU7z7FWmQ+F3
0hC02NtkHEeSjRjkbmGZTD/jfCWejzF7b2GUgiUKGUPdmofigMyWPSnCZg//gcvmdG99N9bsXmu6
Jh1iCJP0bhKKa4NtbMadsZ5qIvJKc8I1BowLXOsr6+J8frN7zOpchBk8xgTL264IzyYVe30fKfRq
C9yPV+FBWNh6l2vjfMjZZdYIRWWkhd+eknoAjehvLIw2S9qbC5/ucqcxjgEaCZtUi3xudo8UqTbm
Ro6rpZFVq9AaW1us3P0wPg+j5wh0Mvqh2zYDyhmm/iIIybrS0ZLyzX1QvGlCbbeKsnCzXS5Ymc6E
RVIEauyyhNC4Xe2m+BtSMA/uIi+6Edr/boQ5MrAeoVLhIhafGmVr9r3tM9WF1/qv03C+TM9mMQeX
ulmZdG4ARahREOVQG/c9LduRBK8ubbXTXbtAbPigAQG9iwvZeKSeksMW1euN1RrRJsvRnhnxVHOs
svEdLW9uRcF49dT0yaiTj6hIUX6v7byL040h/GP6ZZtuuEtMaqGlJh/HvtsF2X2iifey6sswTftf
YvoCvPe1FF9EMRI3o5jfWWZz6ns3cmI5u4sRT9DC5o8SuScSgV+jZmzq8c3iR8Z9+Sgn6coqDqP1
pFTNjRniEozOqxzqmybUnan4m1Iz85LbVIA1iEiU0NyraWk3frM2khxXu2eAzHbhmhuhjR0jHlaW
Ndim3tjo3G9cJcZ7iI4RQiRSgD1o1f/E/uwke8r9UDd3sZj+auqt2CIpeysn2SohUzCxmd6rZo3V
XInwWabTUR/ce0h0d1nqf7i68g6H+4j/BUIMjWqtMnTxR1MqfkY+qjeh5Wm2Kzfttu6t0UmVBHoa
6gQrbSxoCdeIx1T5balrtgnVsfOBxQjpWhBFO0mCjyJLNunYvCU6RF9gspNiu8vVH3f3inmXB9ir
SggK8n8UhKXF8VgM7crM0dpSnrrkRgVPbDQVYQzVDT+B/STZdSPA3m95izjphJS14/YxcN0noAR7
vyp3vfVQDepB8911Vcu6k6Ms//3Svdx+53fg7KwrK0/NrJw7UPM/VBTcKt/+7waYnWz1iHpCKXG3
l5qCy+Fdoj9+P8A/ktP53jufwiwmp9Tq1774L3rQD8ouvEc52AE6AZGzWrj6rqRZ01gmjENE2MQL
IqfpaaFbydTf9PYDRBfLO2/WeWhCWg3elTpbu2wuX6ECXWq03wRlU+MaOJYDxR0lP6oG7qUGGFDl
GDfui6d27ylNypQSm+Oa3stAHr+APbr6gRUZ4BkaQvQjZye+b/Hyu5oSHsXBEPNiDbW+7z/A5d2F
XxWWXRQFqMLSJDvPTTS9yFIpiarTAI1KopnUqCQM1v77US4zoPNRZkHHADS6yJCeQ7s5dHSY4XR7
7EqIn7CQlyN1jdPyphHk0/ejXnt7EJMn2RmZaus/L88veVc5GhEnH9agabkP05/JYC28vMvqFdNC
DIL3Bw7JnEPKR6/BjbbzqlMf+xtyHqeJxH0peTiNvVMKdhD3/x/M6MuAs90SClFYKUg2ntLYWOmk
Ejp8y++HuJKaMylDn1TYIP5f0P0aM5G9HDL6CTXz1EnzIYQrpeAr4W0RVXHaInR6NJoFGPZG2r2b
pWgDZt96mn/TleL9MMgLT3T5Gc+vZ/l8icZVm9WBz/WMWbaj0LkKpCUdqsvI6nyIWaDqD42ni6kc
n0qk8OLRuFXVykYl5RjCoPv+/S7NZvr7L4syiSDLCx4BTUa3qe9PZbGAYlgaYHZmG5T8ZS9lgCLU
CRAhycry9vs5XK7789c1W4b14KFA1vJFpGijmRt58ndsH3Pd2g3CDwEL7++HuzyjGE5DotYE/I1a
zewUNFW/gdhOlEkXbj2S60+gLPQN/sthpll/+TIDRuV0mFkEdfaMMLzNuWwP1sIldHWlfZnLrI8R
9kSLgsIgTTFszaLcx6iwtajiaslSc21hKH1GIkCAp/RiVUEjYaxfE5q6riqts/gmKZ6igMi2adbJ
gDufUDgCgiIyyUJivLSAA0K/f6jaJfDZwmecXzWUCUbF61iYo/mSYutgjir2Ygsh0dKkZ4cFrV3R
j8VpraD1GA538iTfkYM2GdyF5SJZ0886j11kEwL3dEiqskXb5HzBBNg9CwJaLyfZh6eQSk7LKwSc
EG1kfXyrzGNmZneCJD9Efo+er7CT42NY7BVMDyyVfyl+5nG2RqcToMZBMeNNbdwUniZjytqbuJpY
JqIek/pfmNIlZjOLhCOK5N/XouiUWXiLbD2y2HH6IMH6yMZtUIDXSNv2BYa4XfUI+HVbURt+QaXs
d1oiPGaU8JQqeJPJIKrBeghl/UcERTTt5MpGGf5d8T5blQwSUUNb18R32b1pSiQ2g71U6w8hUrUJ
yrSxB/+esmDi0dDmGDNcL9hW5c8+fpKpWsTZUc2BKvOv5Qg1HMm3LYtaZxVsRxgckQYvDxccP//0
heey6/Z6+Z4hN+pWjq49GnG9i/tfYHaea+8pqwJHztSd3t0F1S8/Vd9G5SkwwmNQtZ49ImcKe9l0
aqHYhHK5q6T3sduGCC8EIxzwPfIbKo157JHqd8013jyA3HZMFFUN2o1FOSIwDiqYRG3Syc3KdWPS
gQk+x8ZcecZBsPDG0G59V9pZXWWX0nMeibdyH29VbXw08vihUp/Uvt+45dZr/Zux8f7WfXCEmfOe
eAMmXdq6RzM88eS94kX7eqh/hVhrOFKZrBNROUipf9K631m9S4bit5rfDwJM7Tyy3aS9I7h4iYuS
TCn2j0k1riwslrEJX09HHyI86HI+WWX8EKKruRoU9TYI5RQ9SfddTW/SeJ0NZHppQwdra6GcsMlT
cM2yGzfO4Jl4AX+YErzN4qFWpHejNU7+ICHyIYd//RL9IpbmhyK/6026hSG1/v5Ev3JHTf6YFMV1
S9SleTWtw3gEQPeINCYAA+ANfVcsXFH/GKgXm5PATDN1VIcvmu2yXuZ8JIYoO7rSjeU2hzjeFZPg
o0F0Jtd7MXiGj2+3gb4eEvOjsj5L/VXx71hyFMRZ4Nau7xvbbTyYeogGumloG3n+GkdoLit9s1ZB
tNiSPsqHPMNHZOEVXTkueUfUoGErIhU79wFRC7mVijYAJ49lXNcXayvId37rHgAp7hIX/Iswun8T
8N5JS0Yq6viapEG9lmPckJQfQSnblkEmXdLCrdDBCIp1lJjPgttsxeguKD/xf1nVQGHi+KkTnjW0
daP4vlPYc2mxiYR9nf+VeqqD1e82uvWKe1E2QaeXR89V1tO2HKJyXWcgvrDzs7SFc/xKOZvDlU9H
rYvjVZ9DQ7y6NAB8DkihbfpV/ZxI9/mm3RmOapu/FUcyV35p99hYLRV6rzBPGBhxWlWfyrDqPyGS
L2FApullUZVosE36KrUPMjtM3v3xH9lD30T3ufqm0j5aCnKuZcIG5EdNYUOI1qVNSSLFSWiAJ7Oe
vN1kWxjclmt/126Fxdb3lWYfKJRJHdqC6jnJBZ3fXJkXtkqOJvip3IybcRUdw1XiCK/Jvtj4j/5C
J+pys6MaIkuiMVFvdW2ehg1ZYmhwxmAQ5fUu1NOdqC6kl9fmM8nIgn3TdBWRpmkvfflm3dDVZVeR
2Vfr4hWNMvBv4Vuzqm4gRUYbM7H/v8UGIYSICq01ka7LpOh6PqCU9h4yPF55ytK/6OPaibzkengZ
yJyPMMsT3AhJty5khDFArNqH4MUprGaVg1755vuj5jI7N0VqDCa2W1RxLyzNKTcXXpg046ndlPtp
lzWbYr/cDrg80M6Hmc0og7Un8p3GU4VcmJyER18wD5VeL9wtS8PM1oJpYJHZj+14QhgisMZ9W9/4
br/wyv6J3pxfL+eTmcV+Sei3Xory3skrmt+qUrgogUYvSof7WmKiIdvUY+igK9IcpKrKuU+0YaWE
SL4RUH7GAxqp3SEfObeDDFKoqN74CfK7aQXU+N8t8zz2zbMV32Hk6uhPeeLI7p3flLY5xje53O5E
K7cFYyNo2k4FYmjV0qNsdX/QQaL6YOqHmD4SpWikr3Vq2mLddLdZIqFjlAQudA/rZzFYsHjE3t22
CQYq7JGuk9adYr71SveMnelqDIZ1XVGr4RECU1uJ+r0yierUr4WEdwUOQX5CO2XAmy5HbcEPHdoT
68qXTnlQv2nSjx716Fx/twD1f79gL/PP85c/SwjVoOP1pvWI1Odg97KwUSucXkttl4bNJhn/pMJC
1ra0pmapoYvvmduF3XgaEBPPiobY4N4qPr6f1dIgs9SwqOj4+CbbEJG2YHi03LdiyfPyCoqNEwsx
YlwQdP4w7zD2YWFKuTYM3KrIDRI4/+MUrvCdoz0Eh22Dq7QdrLQHC67a6vv5obPAqTjfNBohmY63
mYVJ+myGdW41mh/Hw0nXhede09cmQkyhJK2lVnnQuvStbOiM63fIGNqNqdyNvv9LNOpTUJvHqDVT
9BGzH7ERPIo1Rn2DBsTdDLSPsSzdHRlOXvprIXlO0oc+/ChJawJUFxsIO5aP5N27kjeWgzsAUqox
dnwQ7WypWA+lgtz3LfI1RqtuClx+olR+EVqRrRZtilIeVvSfdoqIvGKUmdDtil1VUIoVB0ch/iub
vTu8FWJ145KE6YP7GZf6xnBvhVTYZBh3+6VvFyivl5X6qPblA03eTVkDPVFBY2v1B+eVXUuDbSVH
CytBFzSI2QJhVLqXWr9v3NugfImaeF1a6kpEwawO0xvLxwyh/tmM2cZzkUAxo4dMwB+yfEksHzAv
aIaaJoVHU0dLdlmrHDVplzTxvpJdMvt3UW/vsYCJ7NFTbrturcvFDz2P1+mI0KxAD6RCfEFtyoMp
/e3zvzrZqhlVTgHLoUxcMrpXIf6tte0xFKpdLP3KkaEbJTCzePY02bCadFWjWLB9jsOgxfGLJDbI
D4iZgnj5KACZBEa7bvJi3QUkO5ifhtavyCLUQhV5DMmUOswBG9j+WLAP0nsy/NA9Za9Lb+P4VLf0
dUErm82h7fRXgzdhK8kBRVm4Jpq7k3PtLdUH4trsU5eznZTHmqOFr0ur+cpiNiY1b9OEga7JszOB
0nyCbUsvngpqKZBlM7u9sTbxxrrzkEPrNpVwgLflQFVYyAyu0GtAe3wZebaNFK9StKJqReBi7So5
+nt1269okK3anXWcGuzZ/i3YqjbYcc2Rd/Hn4k6+rHycPcE8Rk70UciR2hZP8ra+MTbeAXncPVBH
B6Lu/4CSyWCaYSLeIpEwzoFMWSmnGqJ84ikQGvz7XhSKHN9/yyvJ4vkQs9vcjVxs9AZRPEEhkeBu
WDUKPg/WCVtLmxW9SqCpbIsbc4M95sq4yf7622GnirZ/W91D010tYvOv3XBf5zy74SZyVRjwRHBE
08zu/gaVnT7Qn3SSbbXxiAZiogISs7WyzrccJN+/j39YoflB/XX42druIfJgoTKytruPoP0UuoIt
rTg1R000RlRbjLWCFcjkGbIw8vSmvxt5trbToldCZZp4jUe870SDrR6au+6nd0h3iu+EHLjjTtzI
KwxGlu6nS2jM2SqYr2q/CVUEjlkFWTS8yVmw7SttBcL9rjfvk+jku5YzFPdtEq7kTl2oVyzMW5n1
4QIoI1rmMW8BXcCkDnZDID6YsXvM8nbB+e1Kan0+z2l3f8mWFM33Na1jnspTu+kAyCSHaksOjxBS
9uw9/Ge7+OoEdTDliBLiNTHP5301VZQxZdBBFe89UX4A8ProN+Q23ZKw+bUwY5IqtUxklyA/zN5l
PlhyGgmcTm38s3e5HRVlYalc3Z5fRpi9wSLpMiLtRjxFjQKu6cbTWrvFJBOQha2Zw0FFjeP7jXEt
OKQuwIuDc4YW0mxO6FO3qth1w6lSns3UcCpZxkdnSZD3SvED2UzEQiexI8D/82EShbaeprbDKcuP
QqV/6IN0GgTtPkA0e8g2WezZAToXXXNruGEJg5AmRu8fulH48z+Y75cHmb3hKu68AaNZHqS6MaXE
HsJm1ZfpwsF/7Tt+ne4sjfdQditKgemG6lqrgZ6GLy6FPVH/FBIfapu+0JO5tjJ1KHpwYhC6Qg/s
fOf9L+6+azl2W9v2V1x+pw8BgunW2bvqMHWQWt2tvPTC0lIAcwLz199BOawWpS16+Tzd++IqW5ZA
AuDExJwj1Kjut0MLC285gqKH/12XNl9P2yc8GXzbDM7oQBEqMFqb9tHJt63BeBc4FOx9f1deGMxC
8glijgcOJY6yzgFy0dymG0jSOUHjaK6yMP6nX/nJ8NPPT4ZHp7wbezR5ALGAPXvxTddaS9DHIlwo
D342kZOQqowPHGgOdbZwfTCIMmqEfAmZaxea1270c67nU4CcJvJHejf74IakMMoe6n6XWY1WO3sI
YYuXR8H66/X6/D1+jDLb5kOP0lKk1JgvqdqY6ehBM30hciwNMZsqH3Z6ZkgRq5IpZPibvCmdr1/i
E4X093M1PcLJqgeVoahDj4S0US0R2MYKyahn2rHYDs+xLXbxSruiHspyDt/jvtABx/IPPuTT1Zpt
+0aqeqp3eIIRyrps44NMxLtvhZI5LSJUuHSCfhaNT4ebbfMRFuFcqrA5oIPXvQZo4DmS1d1M4jyM
uZBmgY08MpSfrzq+n+dZVugnhVokCt4STtqO3kJrXvppgAlGODnYZpul9o2YK9NKlvQbb5mVQQzi
683y6XY8GWG2VzIoAQeBialrmidVuufxYP/vBphthVaDALtf4rqQ0fhM0QH6lxeC3CcQmfezNFv+
oFTCTGnwDmyleuiwyVCQlL4FnuYMyEwryDaa5/VLslqiy30aXU/mbrb+6GlJZcfxaiIiNoMXojRa
uv6gR4tp+IQN+JCGoxeBLghC7Adyu4b2YkVqxCUdFbaWXvkZcXtAJw1UJ7OQW35wGLR4owxLW/zz
V/xrYH16sJNQoomxDlNgii7rnrmttPa5j1akv1Oyy6+3yaef8I83fLMTORmoGXJdqjScIELoqFNA
GBwXGg2t76+HmU70LyZSp+/fJ4ukwQ9FKV8WzWrgigfb3Q2oblYOuZ+In/NWtVRSLXRcPuklGVCJ
Q6+dMbDlPtBNikge4YMZkUslDrc5OmX+ADByi9sT7Y5meqv26T1sZmU4D4J1Sa6+fuf/MLwKRCEa
MqhazvYpCUTNhyInl21/l/B8Q5G0YtJuVEVt4F6iOGIAqmyEvD30qkpiZQANfP0In60uKM/AZDD4
7X6AevoZHZpKbsklLaAPp4OnBDOYsIqXYs1n3wkMEImCgiZYrPOETu1g2Zj4SJIbaVgHnfJSS0i6
wImGACJhsR2V5SFoV1pW2kIOz7oBoIBul9YaRA8qp/R7uxbK0QhKm4h7KRocytGfTtQ1/FPcPsOP
IV0kl/V1Z/bANavnAqWJPsvOWZneGjRax34AiEMiUHnyhVulU1u4PZN7/aWLyFNT6bhELl2Up+Wb
7+mTl55/o2kS+aPRdORSFtGzTNxCje2QAVgEQwgyRE9fL+WnxYjT4WaZGGuKZIgNzHHrgXe9btc4
lixpS9c/D1CCCQMwsPhskHbp80ZlmzcmGnsowEtJ84AjHtUGUMdS/efP2NNh5mUGahSlahB0LxKJ
eFkGf+dyKav85JB9N8RsyjJtlKmQxXjJTHFhVJrd94odxOjtTfYYLSxR1qzM6a5tw8Mo5KeybisL
9CfQAphxLY9SuCnYxNzjkOODCVZYwiSvwhYEPM9tubxvO8nr9euy0DaMI7Ebsg5EAPkop2rlBAXk
e0ELuw/85r4SBKXaNIIXrgbNSEmVBjeoQCGQQ0/NNbhz4eoVVZ6pP3JYEnAtdEz856/30Gfzga4X
CgITfx+9h/dRuJPUpoNX1nAZinQjmPAQHBcizmdVFVQ3fowx3TVPDhQ1qNOwNejwhhtoequMnehq
Ktd1cNdUH+tjsh3WE9RqIQa9NetnnyN8RXUc1Bo67B8cbnLWk0yg4n6pg6jrpnSl2dkV8FiSB8aT
cDKEokXW32cTejrmLAOich5mfeljzChCUey2aEPv6yX7JIK/e6vZkmnBKHSjwFs18uCJAK8mwff2
9etBPjmd3w0yX7MxZuDDGHgN6rDOBQOaWtgrN6I4C+ldyxWXljp3vx7007kjBEz2qc5ivLWWTzZK
qPldWKp8hBgNWlOwXO3+ydSdDDA9wMkAnEXAsLQS3krj+6oZ1jyK0V5akif9dIVOhpl+fjJMpJap
AfX58TKLHvPyJoohVrkEA1qaq9k+G8PIJIGGVwHEy9LM1yh++Xoxpj/w4eM5eYnZNjNa2pl+gJco
IvU8gQSYJIN0nN+aNHG+HumzWwOovwDLTZYJQJPOgjKH7TpTg2iEj1jhmDAJ97vzVLiEHWKj3fWB
UdkihRBc2D5A5wlQyQRNfwmO5YRc8jZciFfIxt6/OlMnrXdKUOigKJKaczyun6PFCspwtZd7dpDi
Ol+HrM68TAdD2g/3HTP3UQvJX0UbfU8wqByZeXqMS4ji9QU06RMJabmmbjF7wFSmQIR1tASeOOC1
O1biSitlHBiiv05ryLSUUC0luFNYst9Cp0uC5mJWQy4mp8NKTyD5IZQ9MGilpRv+aEt+Wq7bbOhc
EadXQyrWWttcwYnoLtWVeFvDyiMM49cOMlS2zKCELPfqVjWSEZwEYlpBXsK1Kdkbft5bYVjlgOB2
a6qOndUn2h32w+T7hxYpZD6eAKDdlUJJLalv0XcuIQxZUdMZSG+AVT4cISmmBfkBNP2nWks90mhs
1XDZFZwkrjYI9JL96r6qwK5sUcAFaa4t1r4Jvl0aQQ+rry0TztbwxX1NpJLZBaUPgzK8BJF/1OD9
fu5nyarQSkA1onxYy715G8b0Kkm6FQLFjTYkuOQJ6QypJnQ9KmTroq9baOxgs/r0Mchkl6A0q/ft
ytfiYw+dtNDtQJPkhgBf/5YYz0TZjEbh6lV7CEvYI0XNBXRVoXWluSplK11SzuI8dUF6HF2dDpte
k44iTo41XAusMWl2VdXddQTQltjfVYFuByEaQPFDpiduW8egvsAPN2GOKAoLcFinryE0EFnQVPd4
MJwNTeGWBbEBUNmOMYG/6D2ZCM5cQDhFdmgC9SVoT449zmWtu44lFdDGwR0aG7KP1z5+syoiQFSA
xdRzQFopTjToCiZJa/dmv+7C+jwrUlfP4I6eoOKDxCatS8cEcbGSxUPJOltHRmJ2OzHJNpr0omLC
adsnjR66psORnAESs87TcrSY8VDLzKshM9co6FNLwP022UVVw25LLVzZJytNvhvGypJYtQu6At5T
2o1mPAumr0gefpNKYOt70lgAWciDgmeXzM0gINXcjnaM72OI1XVCYwAPoGSdAjssAfjD1WNVwVjU
Zy5vNvDtXVfRzkQHneRgXdZnVVF6ZsZs7C2nzSicgwlkX/hdT59HP3CRzoCc058xGaBF7R6uja5p
qCsJ8Rj62TYDOXKQHqNcR3S5yCT8cpMHTi5/r8LIpuBjFxxaIwQGin67luoKUtuJZVAgCoR8Jo3n
UVd4SRpbLfTO47FZm3l8HCF0XkKmZwxWafSAr0byiR2BAV3WBB6CxXmO1r4s5NsEjqkgaDl1VVhy
9M0PHitu2n5fWaTgZ9HgO7yABIjoIL1IjmrGXD8egX84q3pcl1Xo95VuAhFCneDjeMpgMgQqLYib
57CCifCVZCDRNPusgtcVy50YTS3sp3w4bzswcs0anQp9pTXPnAde1HaQqJgEt5rzCl29LiksA1dw
lAzbHFCYvHbLwDgv8nRF5BsDfno9L1wS+1ctqTytjAHxv1dEtzYbkcJ9dZeFaMkq7EKRh/UAaHEd
UkfkCFrjupDh3xafg1No5Wpjg4Zbw003AEtMIC7CztUbNR+8W/Y98aWVRJTLSNnAOmiTSaWjBYFH
WekNNAZki9tdhwgdrOD+6gLYbDNRWwIEdzX27XS60aeenqorxnYmvwgKL+8yh8X6eYYpqMudJvC5
jhlIyodOzldJ8FDVxjYlcG1VyV6UmTWhOmgH2IVuAz0RRzdNjTYv2pBKKp1PNHKWXSTjHh34rdJq
RwWYxKF5MMcI3rtiPZbKLuyINep3BPzmikWroXiA+cm3YhzwNfjFd79NXI6rfk/O0vjGJz4CjQG5
zFe0zJxAviiks0C/GXJcmdm1P2nAgn1D+Y0RbUt5O2S3FSYJFq7QX38w+x1w0A4FPCrurkpdskny
HHcoTY0lFEZdOb8PpbuwDSxZh8l9XjoEfxdy2y+mgpS8za7NEQleCPwLqx5y+LNY2vgNDnN2gxaz
jlwTguRrdNvsIKeeNCk6EjCGhepKvMJUSdvQaG+DqrgzTG71keoYJdtSNYIZ33PiB3YFfnUuKZc1
mM+xSO4CiKbw8VFJN7LCIXjK4XuWHTXGLwZjU/XthWzGIKJqF21gbnLzrGeZzVD0kutjxuEa1CNa
5rS7yAsF4pGYXkdvdjB7t2JkkB0ev4HlLWMPbRre5GFxVKPvMngjccu+1zVzu2K4FSncQvrUuE/G
Q2OUULNqAZ3rxo0aCmdInsMAjFfeeFXFvTEP16FB152aOiRlEDcjFyGp+E5VIJUjksS0QwVUPKip
agluilGK85Dtg0J9pFlXowNKci8ZewaUNNRmug6nSwEJMR1bJZKqb4oPF5O2Ow9Eyh2l0p/TEtnd
SPBNwkQ3zV8ztpMNKIHW9aZiJs5FuO+a5lmY0KMJCx9H9PB7NqsIb1DgdNJSwKf8IXzQVD/w4qIC
X9do/V1hGGjLgm9lUyNLwcYcNZDjYZKiMR8WwYH+KhmgTEtqHtlyhRINb3woQ4ZQYcddFrCLRArd
SBofQl77blV2+h2t09ccWNrVEKmT4r+Irpq+ual4IK9UPzSWcsapPHiSnr7laJANQg0WZTwTOo3v
c+zMVAoIIGTNvuT0kvWhE4eH1q89PujbgqBwKZ6MAl0+uQVRBZCpwXe/zlpnN6QPDzBLWisBUF0O
Pfo9W/F1ujU2nWdu5bNF1P1nyagOWIuuIPmiHyS+Aq2qoYKFcVpP35v70cGBAzCcwzc4aqmXuDIs
JxavsXPg+O+vdzLsNP8nd5i0GxkPIMqwjzbVBpTkVX3GrBqw+xjtm8WXnN1mPoymvB/NoFUBgSWM
NglOwhWaunyLQO5MDKwL6gRu9LKkZPb5vKrI72VYYn8Q+YR9ulz3g1nvqX8H7VxkIyqOyaWGyPTg
H7YpLBX/GGWu0jFCp0YH9LHew9tQR47WKbLTqoesuoYf0ZmaHRlYJ5zV25iWMMPbG5L/j76Uk0eY
bdQkhBZC0wDxyDtIQqbZqgRYqSwvBCQvmX8D7Y5Ugb1DD6QrzIbR2l26T30yBVD5MuH7O4mzzCkV
bBzMzKBlsy9iQGeTuzzaKktmLJ/tn9Mxpp+f7NZQjUFD74MGoXaHAd2OLwm6zItJb1v0dIhpP50M
Aa6t0Hof+RQDqVeVgGosYcc2pmJTIb70cH/Tw9GpW20n1EdRKPY4fGNpv6TiM63WfEOh7QSshAGU
Miols8eQlZSSom72cVXZTcnWhgbL6pgd4VHmDn11kfIzGTk5KpVAiEFa/OejHnT8iIK7MQBL6hQV
T2ahizLJbIcBYTd91ZClhTTc8vRej+7y8b4R16rc/Bwy5Pd5/zHinKwb8s6QC23E9iUFaIEh6J9L
MoMfL/zorxhQK0BLBO+k67O3GmDZGFU5jw+6JO4bg3NwIwV3YcCNyyIBAJe17KLWIUhLqbo3GgEd
mDx+8SP0qjALD6Pf3uX+MzP8bY3sDHxpmzXeWH83VGnNhsHuB/yXvnSkXn6NJfCKNLIpCMW1J7OD
TLLDSQ0+AadJX3PNxL3zLhPc4UzZ92X1QI3RyevsjGVy7RJ5DYiro8PEEhU8O9duM/mblqmrEcIt
gwTyY0FdP+q9uO1xa/SdnnNXQJWlCG4N9EyCPrWFiV+GDFLYKqtY9+/4kD4NWvIcDcUZkGprOpLr
lkCGv4B0JolBjlSpRzhUhnrwMwlPwMTg2rEVITI5sIpgp/6NqS2zo8a/MsYJrN0WryzdlwKKnr5y
0cuGNUCcZs3GeNvnETlrILkDxUjcsOIouInDoHdUOVto932I8bAqYFAqBTwW3wqcx9/v1jaF7jak
2OMD1IftAgg7XMNFf/j6k/gYGWajzEpxccyyIdX1+MBWgW/JrgyObWzFwBkrW9aifQph858ViAYD
7/2rzcpzA1X0tNUwqHDjR8xdag83MMaAbhKYMzclfNzRt+gtfz844golB0A0F157aXJnJWKfZw04
SniCZFNvkKZyNwROssc/R6A8gJVcQWd+6dT+EOhnrz37UmNkmE05zfXY36nqg1peLrzVwgDzcCMS
WQm1GFtmUoHLFBe0snV/BPU/uQDE11HhQ5P9rPvMH4tpIt2ClANgmbPFbBMW6D0czA/+rt6QNd91
nubBMshdeLlZU/bDOLMlC/SsKbiOcfQ96goWWdPDpBQb75cSumkZ3p1Sb8v044VmyxQgcOSliYGm
5Jis67W6wjDeknDR3NR7/kJv+KuT4yhREY9oinFQLfbkyob1GdD+qV2QG1hn3yZreW3Y0EGUrGKn
/ZycyDQ21G1gkYWjELeQOQ3Zz6pGi7gUHTp2X+QPhHJnYbk+2YunI8zvOGXjAxQZYAQpsLSVdit2
MHf6HtzSJ8OK8GqoFC+RbbVpC8xW7t2Ys2xR6mETD3p4fOhoeGYkuVdroW3KvVPlF37NnVopNxWV
9o2u3Q5GfGYEYK+QcdvIVecGKuSA0Wi8LBO4ThSw4DKCg2YYVoo+S4y+Xw+aNYPRhpmJ6xBNQ1sk
6pmJogMgpagMViDsqbCnHlQfJXN65o+WX37XQPMuUwViBWSbtMFNTZ5aXJRRbvOKMLXU7tvEhq5R
ZejEXoDTnoKmxIjT5eKY9hl0iuPLAmVcJ83a+oA7FnTzlRAqviNKAaEcXUQg8llZHeyauHwieg2p
U31MUBdJOpRMkhfaxriOLyJSl6Z6dsUiktSByw4LP94CG1Xs1cB02qD0wHpXUStcC+3op9KTar6o
wzFPtnV6S2SvzlYMhKIWIDdfHL/ecZ+E9HeLP7uG1SLXUsM3o4PadrYSwZyGQoZ4/Pb1KG9u5F/t
sWnfn3y1KRVsJC32dZ8Z9z5SAxkySho4axSESEMqUDkytzkM1UoghKymdlPf9CK4dkBexw5Vg69G
ZajsvGr5xkg0HQdd+BArKExwIbZjE1z5Ra56mkbvavmYN9WmMr+FsE2oVyVv1oBSrRr5rO2pnUnP
cvZC2h1JAeuO7hW9tGr/lfKzOnlVfAJ5BMggc4gIrnrGN5H8LSLQ4jDqTRc2a9zMLa3InSBL1ikt
7KbFTofXSWGou5oZTl0MW60H7rOmzZmUdAeWJl7bBKi96IGLyvKBiOFxiKrHFAyt3m92QCIIXMGS
m2yga1kpvo/CWIfAKZv+mFvJZEBljFbXZ9s4QZm6N1dfL82cQTUPavOMCaokWhup2AG1p61kN992
vQ3OeOBB38rFnSa2pB0KomBCwmHuXN2ws8xeonF9sgthRA2lAf3NdHkOkhqCuFNNyuMDMR4HpX2r
PbJ46SZDP1zNpzPqZJjZYdj1VK1aPUSkA7MJws4p/OHNixbZi2YDpHuB4qjtW9l28pKUVygvA2+3
WlRlnY722bfw7ilmJyXWtehg6zg9RZlY4Trx/G9lv6qtxoFUqlXfRGjI2RByPy4enh+uku8nwJiV
0PxYEOHTCHQulAU3YhXsk8JVVsAjr6XI/UeZ24/pNmYHS2MOVJJMjFbrm1iXgCr4Wbfk37MBDfJs
AJ1RXI+njXUSVwCHT3roB2MIJ76YtNNFbqc7wMZWuTM2jr75+mOZ46/+yD7+ul7MM4CiMzkOCi0+
0JaCUsuJRct4EykHGW7UvQ6tTf0hE5uINAuZwSeJwbt7zWzlmNmhRF8hSc2bJx3+OrG6SHT7dF+e
XJ1myzX44whmEt6tRl3dI55mXwMviI4K/onLhYLKsQW9/xoGoIu+HnNAwHxi1dnJKFeRNrYEWT5d
JdeAzvurwuvvdHBlQSDlBzjyJdvlu8WncefklWenn9kHaMNDaOSQ1dRNwPMn5auWdAsVlKW1mx1+
PUodhSowSozpixvUbRYKJnOq0h+z91fyPYdTxDVSKY7GyUHe4oCqHG2rnwVeW7i1VbnmKkJ9yFqq
hi8OOlsyCVKZPZQgcRtM7GIzucEHKIY9t9Ox4Q7r0j/r7pYg0f9hn/x409mKDSSXZD3DXAo3fwRK
BTxftMlufU+z0FS3sgfu8bt/9NH/GHO2fhwXGyEzzG562ztQN9tmd+hvu+l+KbzQGQIH68h0qExO
CiTgREHc8n04I3oa9G1etwcmyCupu+tCjcC2Ubfg38MXdQzRXEWOhPwXMmOBU0Lbw804cVCJPTRU
OSgSNA6VMaVWW5f7qk/RRNVtKTIOsHOEHrfBL4wiDuEFl6cA5ZUqsuzqj/Lzfz31/4e/5IffjzLx
7//Gvz/lxVCFPKhn//rvXfhU5SJ/rf97+rW//rf3v/TvffGSXdXVy0u9eyzm/+e7X8Tf/2N857F+
fPcvblaH9XBsXqrh8kU0Sf02CJ50+j//7g9/eXn7K9dD8fKvX5/yJqunv8bDPPv1jx9tnv/1K2qg
J1tn+vt//PDiMcXv2UEVwpP5UfyyEclj9vzhV18eRY2/Iqu/6QT9K3C1VOQ8k+lt9/LnTwD3B1Kb
KhClwFXz11+yvKqDf/0qEfk3RijsEiAlQaBSi+gt8ubPH2G3QBcKahLAPVJZ//XPOXi3Wj9W75es
SQ+AJdYCj/OWBfxIUDTDhAgS/gw89FQYkilsOihODtVK4jWOF0rA6h4vfKaGIDyjimYE96gYgu+g
p6UNRaU17HPvcX14gGuiSxQIpbR7qapuwx7AFP8yN1urS19Yl1yUYbrtovExjxXotI8xFLqyZDd0
0FEG9pTq0bbWywutz9a+j/66TwBvUST+XTVvW6PedRqHy3fhCgC/WB0cAiXxVPlcbbOzfowdI0MD
E+bSEeHnLOovSwKwTPRUowRWdu1DmiLPMuOjmkyArE6SnF5W72hbQzAm2+Zt8qpFipsWb1hgNzc1
KHoPr4PBrVai30o1uSIF+1ZACdsoWhNe75UjS4Au9cpKbfQLSAtaSJ/vOlDjIq7vDGW0G3W4L7sz
WUafP+z2LAV7O23NGy2pbhgkOUKVf6NKdk1A7A4KaYvmLEXBFtegKvfvQVKDdF2eXo4croV0+J4K
87xQjGsQKHo78g8ywMVmQmJoFFfnuCo/9CY09kId9d/8vIxwAnRR8syH8JCbQsADZARHPngsdVB0
qtrRQqh3kNhOm8gp6bkyhq6pH4Li0BXNQyo9diB+iFw5ti1acx2Q+ZCMbIEPIKZvy4BtpK3i9Dn3
SEtCj0vduoOrd84BzCHNTsrRS0e6BiiNGe7HKPcqRVhtI5dWFIbbAv56MoxFzaIBqEbWYqspDqzU
bGwAZxDpRSsZGy33N107XLeJD9gOOODchAwdFP8f+kiBfKK/0sa9HjGnC++KSEI1fEuM7HZodMBL
RDEgRQEopoVppsiN5zAsN3oPF/FegwCjHOfQMP+jzPZTIe9/GlFXj0n4mP1iNdXLY/NL/vrLVf1Y
IyaET+L/hfA2RaL/+jN0fAhvh8ckHarHX/6nhl3Mu9g2/d7vsU0imvybCl8GQ8HxpYH9igP69+CG
Hym/AesJsz9NoajP/whu2m8TM12B7xmk0ZRJ4Pav4MZ+Q1I/EWdg9oBujQoxgD8f8O/ENjzY+7uX
LhM4PoCGgxiHR5kV7kFFjgceSBw5GNzJrMnoML4BYyO0xgvh9C6kZbBRVyfT9MdTvIuoUyb0I6BO
wfr9qLOAKgSF3row+TGoHL7OvMAr1urRPPZubf8N7YYPWcRsuNk1Vyt9obMUwwFgI12155ODlfBI
ZPPVpCePy/xaPEMKzl14TazSl685u9iCk18rcRoER7zlRXcL6Ak5m6xvtCf+TC36vV4tC6J8TAjf
v+y8YpqyrFebMQ2OnQ2AKZpqNQzsjnxrwrIL1+nLJgBZz/ob2ogLs6zOcrWg1hQzqHlwBNUIxrpo
GzSxi0lmVy0wE+IqdPzUUkorWS1VS6Z5/GI7ze9KUSu6BPiX4Dg5hYZbbTNlo/Jy72BhPefEcjXU
fSVKMI62Ix7EYKx8xd7cjMIV8JTb8WWqkyzsoYVPRZ0+4JPcQzcbSaaSwbGcnVsdmlWMPauvmFfZ
fwNpszST0wycjGb6CGFGhnCANdzAUeQ831Lq+dASsiDs4Ojb6pK80Lv+pXpBPrCobLMQjdRZNEpY
FDahiS3Ue8EhO6QuTNJhzRMegjWFeyB3lrisS+87C0SNDO1+KN8Gx5p2Ety74ycKP/ug671BClZj
k7nNCPk4kAgX1nVpK81CEokikGfDJDgmaGp38kvSaY4ULJDJ5opu8zg7hyqEcpKwYtqwk19nPlpR
Y7VrsQtX8QYCynZ2TK/Rk0Idky/hCRZWct5DBLm+yrqqCI4sQWoIJ1tp6ctYGuFDuIGwpzxghESv
3QxkfiBsv/72FtZIm93nU1XN60BH+M592e2qm0gy7DEYrK9HmRNi54s0JQin31yiIUWr4EV+nJrI
PSzq3sR2IBh+TK+WQELTfv4iUr6J8J1830irFX9M4uCogmehE/m88Ae3LyGhkhVeaERXX7/b0hrN
womRjim8h/LgaPi46PBsBMALg309yNIu12ZRI2aR0vsCJx7AHpvivHcUh6wDBynFiqxkj9uxI23k
9WIWszSZs+BRdEXcQJVx+rqyzQA/XCBn8XWldm2V5+Z2krTo7rr10mn3EZf4/oR/61+eLKLW8oAW
Eb5qkMMnEXUbZLy1omYWM2+4BHsCVM4BWAkNkG4kzRHB968nfGlVZ2lNavqg3lHM9wCZAaCE7GGp
CfexrPz+Fecs4qKrc6lvpoOASPdhGYZuSbJXqiiPYUR2Q9O6atkT14wKwwrbbgEzs3AqzOn/mZxm
KQbmR2Tt2wZUDKpCpLAPYJmLxApeR9Ja1UC/VgPvfzWzc/afAaMxbmB5j1pZOVHsW7q2MMLS5tGn
xT3ZPCQVhaGV2LQTzLQ4ZFD0bbcGnFXLK+4sVienIPxFvJnqN6ejRVlPdSDGp2RUt6iNWuFRd/VV
tA62mvv13C3FUX0WBiKmt0qXvuUu0lOzas8aL7+mFlQWl7Oypfeaffpml2a1wfBe0SZcN7veiu14
E6yhcLgIDF44hfRZplDoUssG+JvBIxpy/4I+RyMDKq27X5i+6TT7aqnmX3XD4DlrviWaQDoclLXp
Tlz6+uLv9BmmtfhisHnfTVYqlQPHEBxR1JLjyNHalxrGdP3zwksthOh5xy31tVANp8sQV8EqkUSy
0Qo7MT1cvgE6zHHkDTeS6G0pT+3eAG4MGPQnVI4Sq0b7dQ0vRXS5hWxlckachWdbCKPGtCAnX2Kv
FCVsofCxT81XYdpwth1xbD31uJJCr5UWE8p8IaX5CNR7H1jfcAkng+qBBJfC8W2VIZTqgCVUrabO
dr6pL+XYHtZLxspLbzn9/GTAVpGL3ifIOMKguWYhbD+AhN4sTOWUIs23E0WPQEfTUyPQXH0/SNnr
USxKDFI7navCXiU4TkUF3Za9WAEIcHSX77vKZx8MzLB0gm4rwMhv7aCTN0s7pa5iFmiHUW+lwthP
T4B/RT2uD8aDbIyaDqLcxAjVD6ZhUpBoCMulYANvGMXcZlnXG2eKChQpSPICBOmaq2CVak3LfHjH
54D75ARuAw48FECto6k0lOd9lRLDBddGg1iXqPLQ1k1BerfxFUlyG00Ai2GGLCgcxivwX00JI3uy
pncsv05kYRqeHlEKh/mmMkoQLAMRQVVHt95W5Kfqf/+ftjymq8x/rgnuHpsqrMNGvKsHTr/zez0Q
JT8VhB0GEzUE06nu92c5UNV+g/o1LD0mD0LIb09yMSe9DmiOwPlB1bDHp3rhX/VAaI7+hiodKoKQ
zJ7chhDjfqIgOO+4AcYHG3KCYiSAxwRtj9n3mnelovaJ3tu6nFd7Dg8cF6XNwZUG2HKGbUTXdZLz
nVJNjr2dCnlqfxRW1BomIpaxN5sErApcLlrUlkET/p7k0Ks2dXhnQtw7W8dlkFiQKI5dJRFHP5fC
A6iM+brTTB0ajsAAncz+4fcY8K7UOAsNb+8DRSpZAf0EJVN5hhNIpFztoyAagHfLmJe2xHcaAlVK
rURJXC2CSUs9gDIdK9bdZH4lymoHzo8KD9cwvq8UeB99/UTTeX0SqyhA2OAsQI9DVbAPMM3vY5UP
QcJSYQmiO8kzW6/hJtqJ86QCWN7sXusUotgk/v71mLNjcBpTRcFYNyZFRBXb6/2YGfchxMn1wslh
3lWnyQto0t/TWrqicn1BDbGQP8+TzLfxQJEwyPSK8NWcvWNGSijkKkbhRL4GtFfkZHp7Ob4RylH/
UyoFKPljpLYbGAU8RfHwBN26JS25+VH3+0NMxXVsZ4Df51VBPmgRZG54CZXecFgXavWdThTCShtv
m4jaZqP0NrK4s4wIRFrVuPWrqDxnGapdpSktrPp0Ar1bdRicGCjXY0qwC+HY834F1JjkQV43SLqz
CO405gVrJqEvzbTGunyUGvmx0flrKpOFtG6WaFEMBkEJdC112LlAaXG2EnQUOSEtbxwziVU0wX0D
PP3+pabla18uGjLDg+fDe0IWDsOhbw/WgTkX0xkDqWdlrDUO7jKg8JpNBMUqE6XottylKLU540TF
beSwsHsBEAs31Beig+2W4h6ZsuGOFfp1wlSQ3qCJZSW0OcciXgi5h7J+HX3XR6ZdlFnIXKnJ5PMR
JihIzoxdYLZsBVWi4v9Sd17LjSNtmr4iTCQ8cAoQtPIiVVKdIMqo4L3H1e8D9b87JUojTh9uRR90
VEdHEkBmfu41LlNQIIhp9yDSHur+2KEaUSNNb+FJge+2p/faS2RaPfJmyVHuo0PZxIesUEDQatu+
VFdSIAPwKe70GSe1pMlpm80zrE9VfrFa41dsR8doqG4Npf/T94m9geerrKre/NOUMxQXYbSOHCZH
cxwat6xReNAS9cU3m6vSask6J5X2QK28NJUFSWCOxHoo29egtHe5NhWOVOcSYmTpcZBlVBLq9iEe
NLFLLOa0obBPoR4fQCBQT/WmspWHAcG0qgxheUYNAFEfP2ltVA6jUo6eKkUoyInoTwSSeF1b5qnF
WmiVmHXhZAJnYsaiMNWzufSURjFRKi6TbdlP+R+bAbE3yBG4VOBAbi2L6LGL49TzgWo6csvfTSjw
G00EEyCWsnVvVM+TX3s9uXYW5iFS/tYO6Y5wPbY4SPnPvhHv8qxSb0I527Sd/ituBjdhEOxUSnhI
MT5w8kSEmwapmL1vAGRPZXh46AOwURoab1PZ7qDXKeu8ym+bJV9KZvVHDX5vU8Mp8uDt3tOWwFPB
LlFVMgbVCxEsmDs6IAmJTmAGr3MMnX1uaijWkf06Lyxk2+gfzah1/TCu3XnEUiA1mnCNt/GtCJRw
Y3WjujLLOsL/2V7r2RjhDjFE2yRVXeQWCyeWwA76k40sBFm7NBlXbaxJrhRAmeiKpyG1Np1pdSuh
xJg5qGEye5Ofq44ZChPVGj5a24ebaMYHrygWX2oa651mXXE/9VxLs7pp40DwE6w9thT1ShNYdupJ
zUuEBYZAEcrSfej1RaE7KV5nnlYo9Y0ZBLPH3ciUuKY9ZSantNZ+ZdPQrRKluUWhEmJM1z6wycd1
m9W3djrlXj/dWgoO37rFRygstFIB6g4Z7uVG111JkuaVeFgwpe9cU53hM81asy108wfWyrMHE3it
lcvnY7rngG4mwBYQ4EXdHHtbD1y9RewjpSuIHyE8Sy3rBieNeL9lJLRNGdtgs9LpW9vUAc5i4e+g
+BVB9+dVqcCd4TM08IhAzIs86lw1koJ9Zr9oShFsWqV81npZZZavqKtQV/c+NhhQtq574JZTkV8N
Rsin1Wx13U0IfKR2j9NenFAE9WbqSiCBHAX5nWbAYjEU4N+/jsAfo5GpEuuxukKj24A1saQFf1UL
djVgNpJCKFNi+xZM9w78/2tcV0/KaN70lrSeA+POUlOsH/P0OOfgEbAd2IWm+uPf/xJDERrOTSSL
S/ny/pdMSReVmd+2q85XXjpdfVEESOty1L/1pWyvMstsHJ8d6kpDsQMXwzHVm0Wtg8skqzinF37P
uUIwtBEDWjcGDppsYOv2ZqX516sx2G0aYu/2apbp3So+sikKllaleFG7GKg6okt2IrZ6pdyN2Xjt
awkoEtImId+akd67eRcD0bfFDTzQQ1FUW1PFbSNCbGAqjDW0Z0/yNVcZZg+hoqsk671KFJ6BFNZq
rAICgWUlbpciKsDAFoNThu5oqQhpi0riLvXxculU2zFMLXBjKf7u0yZoLXbTbOLkpMduPz5ElZwe
5mDU9kghPfZh94vgs7ZUHwZGxT0UrKIIVcvI6sonrvlfcmLciqpYa0SnxrK8aEq2sflHsw6mPzwq
hnRVT+GDYvt3ma7cB/kauY21Xea/++A+zeX7grioy8ZDOdbrpkh3auNjKyNwZEZuZPY9OZ0RjWp2
oR9fJWHIGKu3G6+1kt7xa/1ICxeF0bnElGn63eT9aSi4sluTqd8wJc6YRAej9u8rMD51hVV1OG3k
3lyp8+9WBczLXUUsRuy10YHPtbh0dz8ttdxXpbI1a4CAI1JOrVReZXqxHkEW8NH3GU7ubsCgKRrQ
A8xmDD3loIv+6QL+q8LzWGT8c44veQe7+9/VppvXYgGy/X8BVVkauf9zWfr0I+9+tN27onT5P/4D
wDPFf0GWfMvYdWjqS+n5HwCeQVXKVYFWvPEGNqG8+n9Fqfpfwlz804HrAgSkBn1XlHK5qhbWrXCd
3poj/6IoPbs8sQWkcNORrFcRQwcNeN7fmSR2WF3142lplamrFFow82h6Iut2I+3i60taym+9t/9O
1/+zoEHVRNkNaOc8jS0FqqJl1ownZuGc9kT5aWVwIcdcc2QBnKGLdrEWX0eacFO/vSl160FqapKt
qq3AOGgPZV2dag0AW5qmBPBoI0fplTDGY6P2hTNrxbYXyn2h9Y8pvA60UIZ2nTL8RnFoTjzC6l3R
k2CRRR+qUPVJJxbt9DxE67h70eokuBJS+FoW7YuiI+Fbmjk0QwTxNti35Sgb+djOdltd73pXmfQj
NZ62rXTz3reNX3OFLmOkNYhp6qZXWVQkeabsAxj9Dkk59pLKKPCnUwRZEeMl38RIVw4V1CplpUIq
paicWq6ga0+aW+sA1xqDLlsnQ48z1everH+lUv5U9LNXmpPkTmVqO20qdQ7yKzUkcJJO8G/j1pdR
D5DHX6Fa3KUQyv/a4Z+V/ktVe/YR2blohizWkjaqre8DXZi3lWyM+nBK5+hbXEI9B31CGFvNzWMx
RjvMkAuH9FHFj/jrpd/37N+2j4zfJD1BmJGWOF9ZyqcGLIPUn+xm76uDY8l3kXZBZ/7NQ+r942m0
DdE2XAizimaczSDaDF3N2Ir6Uxoqtdur7XUbD16btagEYRvNeYEooINnrIcXBF9f4YptdXv6ow7J
YzygTD6UzcMoibURh9kmTunv4Ldcu3o2dbgZYOuVqMFP8KxIYpV6v6mmIHAKv71XU+qtvr3wPGdN
g+Wl0eFS9MXIabluzn064yDCj7SMqtP4a/DUq2ifuMFuWmOgAo/6kkzxm5Du+7dnLhkQuRj3E/nQ
WcsYj06pDBKrOPmpQFCmRomgycN5nehpfN3kaKPOnTK6WdO8Dqa2Knz8x4p29jDwWDcDeixIE5Za
elNX5Z2vl/dDp62lSduXWesqQrWAeBb3sWVkuzwwfokhjj36as/IsYKbnZvhEOXQ5ApfXX+99bh0
zzY9z2Xp+I+SVmkfrHTqAk2gPpmKkybv2973gNP8E2LfodnftdTe8M5n747vY/KlbFUROOS8P1h2
YWWQBdvqlEX0durEuMvqEQlOigG5gTcX+DrcJsMps9zwJGu6lbX+VAYGlmP5NDt6oFxJZYJofNgd
kEuI3boyjc2Q+KbXCP1eLxSPocF9gOJbISn1LqwG4dQ6RP5Yn9zKak5FlQKV6FDkbLgbq/KQd+0T
4o7fulGm1LMhiw0JCIdJy6hUehI1HX3zIi9OiKofFD8qMNUOi10zRfd12x8lWgil2YIFVBp948et
7ak5GNssgow4Ih3nZVXS7AIps9aBipulyDovzQBNdK1aeqE6IzphDKCh6WUgJ7HOyuaq9+MHubNu
0tZ+7dPmmKYBlJAoPERz2a50ZCMcP62eDcgqm0Zkz11Sh+hSVBhty0qG7BhKYeUMGnqKcW/WtcpN
zCJ14kWNCtDILwRqf6YSft9GH6Jmhw/e3HT9QbZDIA/RZO2lUkeAwdZQZFDaP41ikNjPU7rxG1ty
e9t/TpBgJ47q3b71k2+KhP2nXlTxg2SYNxKxbWATAOoOkNtsEk/Jav0mG1OAfaEdQLto+p9AAGon
S9ANUpDHjdGF1Cr1oVZRw0uV4WEyxEEU4TfJivJdMpi5W4zK09wmd1Epho1Sq7yuIPC9eBzFJkmC
bRnGxdYatLtOdKbTxPFzVRsPwNQNN6iy4pDm1J6tTFlaUgTm/QjEeZZ+MJMH5dHgSjFr/xfN/D/v
+I+RxCSGAP6nfWehkHK24fOluYevXXFKd4vQVbjqnXnfgCmxLhDqP8l0lnyDIQBBQ5UZCLw/Wvqg
zajrVTmZjrXJHgast9qtckydapetw8QxHr6+Ls5IS2+37rsFz6rBKM5ELJUsqGzqq8kDsbmVPOWO
TeVMq9yjv3ORJ/UGnDq7P5Y3tuCANQG++Qy6hVGnbDedkZzmzBTXYZR1aww+s6e+bY2tlaKt1xC3
bLULtoFAAlLpMadExiVvinVZIr/KiactpEvirm2sb1ZWvCh2VrtqLkya9zDZ53RCPzW4bvXxuoz9
tkRx39BXs1aDgTMmd1GK86xQm69GUymuZrSZPBUVISvkis4H9MqtHJun8tEw1KsyLK4CGmtBmagu
wkJom2SpvkFz4U+eRunWtipoeXZzH2vUrgD2q72ZxOVpkuAOa2W9ThTd/86Y5KHoom9BOegeeFVr
t8DkUyW8GZvEtcv6McDwc/Qlsj5jQGG0T3Ivjv3Axd5rkXPIb4vWRL5W4hj3HdzroM8fxox2Rz3u
FW1K1vXg19e2qL7ZMzrFXQTrw9/rVb2to2ydxVl0Wyn1VuuGyBk7dJEiQzIdkAw0HAcFrR6/QubW
epQkJd4ZHRKyQhcnyVBn8ES625vllWbkXmVoyBQYve7YcudZ1pBdJ5J01ZnjlSHydltrirJCF6i4
rpiPum07QzvpKGJxWijk6F7va3+joMFqIlXrSuOEIiVyXDJNtdC20MTVZ3Of+NTOWLXMjtXUFb7W
0oRYgfIyGxntSEQwaTSbnlFGO79TD1GX4PiJxWoWSy+JqQfrgXa/bZQxXK8g3llVHLqqnFMv0HmK
nTSf9ymjFup4dIUA+WHEoFs/Y6X4k1rlc7BElCpLH3whdxDpg2arz729Go3xOVK1ZDfF9CSmHkB3
xsM4cSX5WzVVvmUSaDcHdE2yDVPpaW7G4EJ4/5hZmkiI6YI/yDRxgN7fDzTx00Du7OgEcWCn5tk6
iIsrrAkuLHMGpnm7Fshklink0qv6kEYUaQeBdzCj07RXXJRmcbrXkPejnXIZR/fxmZZBkUGNx92K
jMhZKtYPQRBLiRScFqWU4Xt3yk7RtbiLdrM33hhbZdvR1bmQoX9y0b5b9NxoIcO9YKgqPzg1nr9Z
gMbJxna5hzbGutw0W3HhYn8//6GOXN4mkxhqa1IzMqf336012pzcJVOPjQjuA4VuVgZteKwcy/xR
xr9bo/jZoUb19eX+6aK6jM2hqX0Ci6jrMvDVOlKPXEyPk4nVwvBgkzwU8IKyrnSrzr5JmMd+veqH
V7s8K1GMyR9jNwFt8/2zzvMwSKLQ5GNi4UFr7VOgGLSS1wh3ucsQZnMJialAenmf9bIkg3EGa0zJ
bQLL2RYSc5fqjaUrxwLgI2brf1Cd7qhNkfDNatwoSt3H+svSt4plPpXJtCddcemEwH8qgp90KBm8
5JDSEgTx69zMnSJVr/RQeUHPLFv1NCacVkDVStpki4uJN2oDPBWpie7Y0UgzE8K2qTbMGxr6hkPr
8loE82HI5uuwIQeue4JWDXOPWEd93dMa95Kiz5xeC5EBgJridV1Cz0xpw3U31zcaIsjxYD2g/bBO
K+vaQCSVoCb6g6mjrdWp8SnNLc+WM6QxfPjNWsCUJdTdPMqfyCPRwOqyLZ3oZ7adO9gS3hrdlVb4
PHDU6C7Sbt/NqHimHx5DWdPxjGnVeV1UKKqOqTgos3ZvmynysGZfuzG4g4PW+htt7GgFJJJBzueb
6bFHY5YeIqFA99PrIGu1XVwqd1UQ1ussyWwca5L7OJ4VMMaEpGjCjwaOIGolCorEUauAnUEsjhFo
74EJQyt9rN2oWpr5ClhhPSe5LJHx9jopeog7BmJpUx0RbdUfuyp/MtPS37Qo2SJyjv/I7ItXpRa1
MynVvsj1qyw06OqH3aIp02aHpjHg+JWhh3UkE75GboiA9ZMeRs2dMWpPAbn/XTOma1kHYpdrTDnG
OFnzxbq1kmQCxXFFMOnSuz9DIqcocTftZo460wtGeuPVKK3UorhN7dx30Mm2voelLG2TRKXXOgza
ppr9a9lqv1dVPqyFHl0rhe+7QR++hv7wPKvab3Tifup6/lxAmtznmEFcWf4A3UOSvktmfirMtkOM
SL6m4baypvJ6aKGah1HwrNSRcCpjuJ5iU2MUhnF3DqwuC+XnpJ4RxdZL/VQY83VZ8F7jYl5Jg7kx
52it+UXh5OxUJNGD6kZGat/tZGXda4XGtRvsq6zvnawU/SJBvw3RpH4sTexZNInoN/uI9grMYbV8
W3ZRz5jVPLSZUTzQmvphRGEOb7UEjJTPh8Sw6PuWEa39IjrNVfU4dvZmlO0Z/wnjypri23xu14iS
erLU0oyP0kW4uLrKm3JX+XuhoV6N2oxqPkaD6lqEZZQH7R8q6fnKxG4ItWQZBU8bvF5VtNFuyuSb
SUWGPhEc4guX3HnQ4sbhNcKZE9ja2Chgvb/kRqNLijmw56PYC843mnfdq7UKvhurhQpEoyk8XC4P
3mNH3qII8A0BEMimq0X4f79oYKrFZBbWfFRSbUkCy2ZTTNroZen0aHblXhHxdVskF+Ac56sylhEm
FYkpwFLQ9TuLXcPEXY5XenKUmuraDPLrGX+KETnFrkJtvAt+DVm0+/r1ni/5dp8zDAJFAGqCBt77
B9WCeVYEYv6A2U0n7SXmj9Y6Gg7IS99F7bdOu0giUD6LIAzDcOBAzGyhVb6fz9UDUAqpUI75VQtB
cNwGV5jKeguIP1hbF1qT502at8ejS4O8geCNnre6xqhMM7XPlGPtA4oRrqVIF/bnUrb9XWKdr3BW
1hVNlhWCeQyGCZNbFrYncv81CYZTWVr3X3+rt4HhV2ud5aR6HqtKMvKx2pW89vfj705fIbXtKr8W
+Z7qtoDTsghAXurSf/YWLUaHMlNMa3E/fv/JEpEkitJY8jHyqcnq2v9tSOW/UxJ5O3LoojL7gPyP
zIC57Ju/hpOy32ZBPxiIga7VdX/X3ADTldzSq73kCIwJFWHvkirRJ9/OEGKBhxmoXrNJ3i9Z20Vf
FQ35E7rX23z4o8jjPo6vcvuCkO57VNg/t8nf65ztEV0J6mJEXOHYtfZ9kE0rqko3wjayKO8qwsTX
2+TT1WTEGLgrONn22QELVSHPxaKqOvlD7aBgv+oreQe//3dZMc3Q9Qtf7rMLWvy13tmHo+krS5Yv
y8cmx77FyqdN0OUHW0qOXz/Xp+vo+Pa8Aa0+ZLu55JvULqF8tOCINCoKBRDuhXXxgvokmedbCIBc
OuEGQNf7XVF2HRhnkYqjNfSx007mT7AOtVOIEqrRzL+hEj+AP5mOlPV0CROGMyLDumHS8wN6odh3
TG6O2YRSZKUj+8Gexl525TfhJXfkDwXAEjCWKpWeGfgA7Xx6JlVh1mupGh/pi65Tab6VU3Ur6/23
VJV+9+Nw1TfpTatXXi1be2OInVAFE1Lnnff1pzmjEREglx8CZRUzFiDVyqJW8vfhNcCg2LM8xEdN
6fe9aiVOZTYnQFmOJPdbuSt+DWUJFjE42peYdh8aa6zNZMbg7qBBjszY2X73mehJ5oIxC3f9avJo
H+1tEn5nYZzT5Dilp0t88/Mdcr7i2Y5PA9HahtUnR23TomVm7BbF0cv1+vkyhBbc/mR8LRn5Aq09
u3ZzrR+lvJhklvlH9b+40tbxXt9d+HjLzz0LK6jC0HygjFTND0PfcehVdDNS+TiPcbNv86Dapd2E
RwuIHVcLCj5chWWPP0wvsoaD56iQQOpt5Umz9PL1b/nkjKPBAJaVolagVXe2j6xmDPVAcMar8VZG
+NN+UMMLUVT55H5kDTrMNEYtxipn+yXSZp3eeLIEGkqYbq8jKhy+GO68DTZYw7hkCdeLK8CijYvA
57xv/9ChwzVkFXtCOJdU+T4JrqbGWEwHH0O2eW5eSv8OBdSmn48ZjNeQBmc2Pnz9Uj/0mJaNpDHr
Q6iO4Gqf9wmm2FIGRRTzMRDBTkqqmzYW19HcNptKNL8BkSB82ac/Yyn8NWVJvcJF6seFn/DZU9JQ
I6yLRSH7vC1jZoUe6LM1HbV7BAucyOsb11pNt8kVEojraasPKIw6FxZdvuT5xv570bNzmoQqwzHw
8ywKyX6TXFfPMzKL2YqB/IXg9OEqXt6xJZBJWhJC64Os8iyLxB8SYzpOHW5nkNxvtDynehPipZEx
hmn5706mR2uRCVQNQL87ZjRgP9QaVxEmyBee/bNN/vfPOUPBZTHjDV0ypyOIgU0ofyuGb0q5SznQ
fbb9+jV/upRMbk3/CxDA+ZDBrtTSmnLCYVuMB0NtTq2frtUhvw2j6Dq2QJD86/UY2uDaCMbPQH3q
7PyGdOnhFKDSo0yy4rQRMEpj0goQyMFLP+fTSjSmcqGO+CRTtAS3Et+VvtcH69IgleuxxM74OIvA
Wkk+NnuT2Q2rWp1eQOFe6ux9UpVhgstUitC2kEPOUpA2UGdbw4fu6PfVraWHQOeistyUArmrrrzF
ZMOgKBXW+us3+0nAsbh96de+SeGcy24IXamQFZHGt7gGFG47rJG/2PzriM0RebfOcln8leqndpGb
YcY6Pttx1e6mU+RlLrqSdKg4n8VLmjiXFO4+uwR5ncv+RBoQ0MPZO50tKYg4EeMRCCOiKYZbvUab
bIf2+c9La30WYjCIhwqzhG+apGeR255kI2pLfTwitwbCts3WZRjlKynPSzfscAQc1G7H3GFd2r6+
bmbTi0r/J2N2da3i+uhmUvGkTAoiXmmxMVQNAZ0c/AiocSTATBtHsqJ5sER9ZWOpt7Z7Ydy2dVrt
064QSGjK7YWN8dn2h0sBr8eG/fRhjkj3Lx7SWBdHu5I8BplPaS2O5kwejiTit6834acfihSfbI6M
0kAU7v3uUDtgUBhSiuMUxD3mx9Md/kArRWLSHdRqcdO1gBkyKLq5oc30TVsMAOr50hE8k3t/K9os
MGlwtCijlqL0/c/o+17O7bYRRzQIK2ec/EOKnuZhKkkfkM+lWxY0CaLgA3jOVpkdmD7lFmLIYySN
r/QEDsClcxTk9IBJqKWerLmIr4tBCXcX3tcnofUfkpsAe0XFd/a+hkil9Z3o87Hx1Od5la+i75k7
vIyu9gx0fyXBBLlwG35IuZcD/Mar+2fJc6ehOs+GAOnm+TiQLWGhpHnz9hdIQevNjCFZiZ+XUu43
qMtZLH+35IdbHy8ycCsz2mxWdzcBvnNKZOM9kQGURplir5A6AtmAd0NFVj6aZRC7MO+g+uAA0gwj
fsyZ9mJM5HKWnx8ZfFureLavtdFQVtJsgL6ebCDpNlg1U0HCKhQMNStM5Vt71S1S2+aQ3o0Sthv+
GN/R3r1hfpGvKpOf8vUnPY+oSzXFBiRVo/VJHXp2VQVtSlepsZNjEm8lOLWL+ahlnYD7OApSsV8v
dn62l8VMWIgyRRzVtXkGuTANHr3rfJqO4o9SbLCpW2mM8f3oUoZ0ju34ZyHGnEA7KKzP47ZpwqrI
hJ4c/fyXnMaLJP5O7dJTMlRuVb2Ufbqa4m9+GX3/+gE/4N3eFjZMWQP2tqx9Fm7mck7stpCTI3Xr
5BTwEUoulqIrdnJ/0qf5wNMfMKPchH35qhb5SyrKCznS52eURqRCjYyz09llQmpYxFYpz8eiuCm7
39VFjOInC3Azc1sug2TlwxjZXKJKmc3jseoN4WByPK/hYRb3mR2Hu2Zut6bedZ7ZAXw1khFsQqKe
5rlIsHaMpc3kB6jGRJXtBXYdrbqemjMS1o65yYsR9POq6pINBq3NbgyNdD0otrqh339JcOW8+tOW
Sx+YG61aBiv6eSYJmk1NKz0ejypXLNL7Lh4mnjpcEmtadvTfV8n5MmdlgQ6vwe+HdKTeHR8rOXMy
CZ+D7AlY/rpsahwH6fbDPaimbwp8BCav4C7UC79iuZU//Aj4gopMOcRznN3aYzT3vlJJwzGeWlcD
RgqK15mxmJCFWKlGueqnyMOT6cJZ+AApXB6eX2zjY4i/8geEVaH06E8MynDMe2VTJSVWknE+uWon
mq0NM4kJqgklhKaXqLKVpGh/5gXcEs5ltCoQbNkEUr5UFLLtijF+Nso+u8pHDk+tM0KdEFEt4xJR
5jps75WhPdb4RrqonR1pE3YrMCqR48dm4XUDlIS5zHMHSDSJjArJIxhS4ZmTUe4i20aeNdYyLynD
yo0S/3uoJdtCReM0qyYYUJGxUqdgxJNB0vfZ4qsZ2tVrIvTcLWdZdTp4R441o5Nu+kBC8wA8ZI8E
KkwW+UmbrBI/aB1zjlL+TVQ9ml3xaMGokBFt9ZhJR6vS0DAHr+I/Zl4NW9+SzF3VjWgjRy9hDJnX
1gpHbdJ4pajRTTDT8rIrcmYluZcqTE8DWQ0eaqEBruwkRzXMg11DHJvSdrouFF33VNV+xln9qcZ4
lq5sGK54iGeh1bE3J9VV6ts39TxU+ESjEakUlrzq63RjyQsTrhE/gp66J8kFo/RqMQoyLbLFEFZT
E+b2dgr1u9kvmtWgS4fAl5G6qOVtFpArJUNxXUCrQbBULehlpr6T2BieFAIWZSi3MHJgggF6ntwk
bJFGhTyNucS1KlfrNtXXvlx4k6Ufclu8+JYKxKnjMlmrRnhrlHJ3U4wWUu32dK110bNvjn9CqWq9
KcBUQYonnMgifYeXPJwhE3LnbIjut25UmifsiMCrGZUTZM0xRFk/vuzv9jEGWTS4lyMASIQR1Fmw
ayszA/hqB0dd4iYkbTjk5hA8KoE/7sygAUHWzo9VW9eHaZqxb07UH0OiqiuFy3TbArjis1X5pq6Q
Ecmrev6hVFa7Ngf5VkqpegE2AiBMLHypc8twuwi5XqsJSB1aoe2aqPKvAx1+kBExL/e1uDpwovDR
npNopVWm8lvPo5apeE4qp9lh5ZTlPOyzvpOetDZakXWu4nCcL6Rzn1y7gPbpFlCqkNmdV5uI481h
FVr9MegM7txivJk6JsKAV16+vn3OgxR3Dyn9ovIMZR1P87M7L+yaLm7quT+O5i6vcX3pLqnhyZ9c
qzwBJBk6fCqNmLNAOyidIje22h7bqqOzVBrRSp6hXWnZc6UaDLUbQLpz2R0yS2RXqNox9J/9yAO7
nDvQU37N5kB01AfTGXVtCYrJcJdyaMHrTuOl2/hjJKL/Q6QzUewUGonR+xpjDEY7T/u+e8ujVXwP
8LG+Bm3noLu+DvfKBWzUeVuBBI8hukWrnpySDvVZDq23ekOIlZsjUMNDphmFa3b9ba8ihtzU0r0M
NtRRA2P39Vf/0Bpbll1mr0tFrJgf9ldC1lEogdVQeRsb+QrzD2aWi/dJe1Nv7NUlxsEne+D9estr
+Ku9UAd9wnHTm6Pl17DgumFrjZBUhzx124KAjouxuJbroV91op9cOVmcwE01d6aoNQ+42+Poaw0t
RDpjWMFgt9xoLMcTFD95a9TzJcUCoAwfcgGUEwTvxzJM9NfPU/DJDHUBBbA+2vHQbaJ+jLwhEK9h
Z+Csh2UiDt/5qrCCK4Qz9LU9JjTj7dB2h9ReiVm2173uf6PB+mcS9s9RjcRtDHBTCnN/LVt9t6qH
cCsSqrM57P6kZZRiqG49mGM/rerQKJxwBqMm5/qbHfMMDFYYOyXtZqeZ7NeQhtDen6bX3Jb049hM
lddDCV4ZKhR2RfrRxs230ccdvTHtV1OJ/kx5Cg1SieqTNAYV+LfuIUYVYx3m06MmgTIWvv/cF33v
Dt3kUZ79huetXbdSvJonmCBGViYroxjiTYsf9ibwjX4F+xqAmR2O+1xI5kYY8jfuZgjVMZwVoPgW
xG2pTvZ6PN1GufU7GOO1n0yupGBnZuEn7SfJY53rB1hff3S2I5CKJCLpU+HbTvaVqZTfpM4fV5Ml
jgbsCt+/5XQS4QM0mvNp2MoQLtwqzJHZ9eFXRC3KCZIZ36rQyLg4/GyjiqA5DLHerucBn3XcrtFO
6OVkncslaV3bXBNYU8jY6A2FhAG0E4ZbNFEBDc2ViS+VwpnQ+k2sls+AbCQXMaHsKcKmyRt0BJX1
DI+o2kwfadFhC1XjMzcPD7E5qSC5MlzaTH01AIl0dMwCQO+U/UZq+YgarC8nFZW/1gzD9dM6hJBc
xfvO8q1fohFipyjDeKGE/bilwZSAnYX0A2bAepOS/OsMIiI/qObU+4+zFLxGrfZjUJFcqgtVgXin
Rl6b9n8yyEBON1XHr++bj1GGpRlmmdAhuVjPQ0AwFCNYush/1OoHOX6J2eBfL/BJQUmh/Ka9gYQP
9gdnQSaKhl4j5S3puAwen2Edr5kBYneSevnrJWm/j2+SxQibVI44Gn0YV8UEJFHy5xjv/L28rd/s
DS8PGz99KKIR22wRsdHP51ATyp6Wj1zOWyxaFASrjeSRpa3VxUzxAmbgs5ig/rXaue5kEipDGXLS
iQn9yn6mORNiJYoCwUYB2+f+L/SdP24LPBT/+/nOtSbLPm+SLs5LmtvD09IoC13werm/0la91x1h
k8WAdS80Mz/7eH8velZqKrGV+RJUMcBrwVbd4sLNpLjdXGo4f+iZLq2bv9c5SyTyLrKUzuTh9Ft/
020AWUPpM/dMui7KJMof08Vlrf/D2ZntNo5l2/aLCLBvXkmqtSxLlmxH+IVwdOz7nl9/B7NwT4Yl
wTp1gEI+VBZqW2w291przjF5JmnhiMrV5xwyh1m0FQ+K1bLVuNM53maGHZ5zhfwdPOxOu5YbO3GG
71+/dv951D/XzHOKmMqbjVvYwML4+cNO0mfgC1NVnENREdxRiP8kntJinipOIia5PGPuH6u15pYd
Jxmma++jJz3HafIGiAWAFlLQfar1S2gpu0ITf+SiarfZdBpKc9N5M2hggrxhBVrNYMdaUj/B/QBL
aGt1/zRqBm6ZaCMO/iYJ450hZb7NRzOcQ4u1jSQKj3WrnAQv2KEICZxi1N/00teOqWw84Mh6aUU5
REXCx8OMKsP20I2yLfu6HXnl3hOKb3URi0wG6r1Weps61Z/w5O08vzhOowncRhQX5VhYNsaYN7Z5
1fUkrGxed0jGZqGYE+QFS9mXtbTFE4MRTFqFyhQ/CGVK/BPRVma+k7RQt0NL+KMOVM6ZNHFNCqSv
xmsqqr+9UHsQGgFch1p/FGVT09ANd3FtpbROy+PYpLC60leRipzYEyyDSvKYlnJiZ524NczwvU/i
RzDe+3H0HUvpN11IeHMuSkBysk1X64dA1H50Y/8jR7hWauATfDS9SZe0btEJp0mRi2UwGbwnUipR
rU+Vgxwyp/xUDmpKAgfoD9I7TSogqplqKQvai5ZJ+7bPLMegvbYxa7kg4kV5SSKKKSVOXYPMFyGo
Ars3cfkFRY7LKVAr0qrZcSQjVG2zbR4Jq7Uec0VwKAKR67QR/BjayWrQmYuy0V4yC4JNo6rfIlFy
pzipFhGsp6U3oVfH/Pcr1NV1WBL5IaS1W4jgPrL4oS/UR2RMEIQ0wiGtQnDzuMrpJUvkIPlyuqxS
P3FrmCwnQQxqt67RymvYgHcZDmDHGOtHJQe4E6nYa4YO7UEr6qcskv7pAOBeyjnRWkagL5K4PGem
EK30VvpdTGa08FSD7oWej44c6sEGC5WH99awFmNELEOiqDiMDdAkaW71dqOM+abIisyZpMRce5VV
b4RSeRujeFjTGKIVE1SM5KZkF+eIgWlCJzt1kLs7+tcbWzQ5QuwsKiYVmFYXu1hU1EGENrw8d2aX
cIuZu9SJcFdRPG+6F9vIDFngyM1/rr+o2FFBQ3lFeS5bk0YfDiQJWT4Pt7oYjcjxasgc9AfP1eT/
oRpMHF29J0K5brrzhf3rT7j4LnhF3WOwaspzJUkQVPLz4OvviiKQOave+dTe+AR9WuriogalkJaC
VpXnRP+Z9OxLSuDobevi4rCVdN028rr8b5mrsyDs8w+cb/Vf578yY3ISZmV5xk9xUKLgVfUUdsoW
OzYWtwX0Q9zbpneMMctBoaHV2WTvYja9S6X2apj3FJj3rvfFlwP8lT5EA3/OJLxXCTLZ4qPLLUdO
j19/o24+wVSfBGvPQrirVkobBqZGw/BsyPJ6FMjCm7Q7S/zTBb98fCkTUQXMkqEr+37T5WJs9rzx
8+kTUsC0obyr+E1H3Neu9Kps23PujmtvT1rsQoNt1tj3NGM3Ogna33/DfL3/ur1Fx8kgl6LyLAbN
QROatVAYlY0u8kVPrbltGh5Vsfz4+uLeuol8+meJsMIo+vKE6ocZIbyeXpxBlr9Msifaaml2lGII
mkiL/nqxG6ccjE7/s9jlAdXTppwuulWcgxyeHweOX2LVbNpRuhtLML+AF/dTl9mJ8BjywNCW/3wt
I6sjfXJ+VbzorWQo6YWVq9Xio9ZEq1iRnByoR8d+PbJF5Y0wd9uZzgV3fu8/h6erP4NqaZZwQi+7
LGp0urEdGtuCsK+gtmsfVB3WrFqMfpR5/rMwZFtIFdjJxtEY+02ahAtBIctWl761qveQZScQyw9C
1dM8TAccb/0mFOWlFhscB4RlbQ6PfWDikIp/f32jroelGqoO3F+cf9EuXso/u0jMxkA0i3Mj/pmE
zg2iFvyTuKjTbK9G9wwFNx6LT6tdbNyVFU1pD/juzPhiia5KVael6d+ZWN5aBMsYzAx4PKAk5y39
r7erzqWMQLemOOuaYMcjOQfeQe77Ox+GO6tcPuGtGNMnKKlijWGZyj3AzF84jBZf3x08OtePN6lc
Oj13bOioqS+G2Y3kRb4ZNfm56PL3Xs8tmOrTs5Hj/Y5jmAp8JQ6pahwJF4QoLUbAbKWPfJLiRdTX
v9UssOyokBdhWz2FPQdyfISTM01oFqMwPUJclZ0mACOqpuTheXlDkDsJDXEm/JC84MVoYbsNAkic
Zm7ltEVSbeVYX3WEwqxUL8DeZDSroieEWcArWKdRyWCEINahRVKdpfnGLyJgolp70FTzGXvhrtYS
3o90OKSy8MushfBhKKXSzS0O9aZcPOpasVPMilQbvcQl1fl0njFs5Qkzl1QajzHv306t88aOxdGA
yF42LrIbGNohJ7Cx9QdbCYO1SdVozXtPlebPQ2h1W6qGxhX0XHQU4vwSU+vxnRmRK2ARdIJepngY
px+mVT0JQ/VU9QNTqCEJ10CqPTecxlckSdaaDjD8Rb93SUj2H7yhPWXz/0kaIZEcLdUd2zrdSFZ3
gvX6NhEtvhBDT7CNJnLyLq+WbU5K31SQLjJFtBVJLVR6qCGyhTphmIjB0j1qrSyD/tbG2Xf0L4e6
JjmmSTh4NF3E5MwP7TLVjr3ZHNKg9BaiGP42IrpUzIV/ZUKb2JZYtfaAuWHZK2ru0rX/nZvFtm7q
dCvDlnzE8/ji6RNCl1h6q9Iod6omHBc5bf9DkFf7KiuSTQ61wvFk6Sxlqsj0xBxcs1LeAUnV8Ebl
B9mXJFgHcb/Wc2Mt5MW+GeJoGatWsZjaTqTLph+bwkuY3UXBS1zE8pomuumkgYkpAEVeS/LPQ1pF
o00X/Q2FA+r6qGamapXsQiGbZtHUgl11fKS7CbjkvDRIxsOgND9omJ6HCYunnGTvehKvxyI7ZIG4
5o6/qUbIli+M35AJnnxD2muxtxZS9WfmacdSil6Mvv0JL4VQEuLhEVD0ha2Xhrk22ZqXYlnWtlKG
25HEFruD0OrmAspMAujs2LTeCq+kRDOE5zBOSPho3+ZztxPUzAeLVMHd0IBphCm8EDHB2Xqe925c
GMMhGPRHq7eg3JIU2YjBc9ijvLJ0wV8BS1FgHAgLQjR5Ekt52YYeSPV6i33oqE/mr6qQH4LY3DOV
DnZi2XzkSvHUyUnhiEoXb/jHqppow6flVOxKjdfFYEJv+32zjnFSrrph+Mj1lpvhUQAmtHebGjfq
OI4fKXTAsujeRfh6jhLT2G50PVi3fa8v85zBc5SHPIb5aAtKWjyJWf7oWaNhF7HQrMwaaHYcaBtl
ElysjT2jyXQv4AqEpx2vw0p7iOmI2JFkKnC7osTtyRXdeWH/mIuBAGTWKx2BGINVX9duAKx0lw++
fAg6b1dX8X4qhHUSpn8CRY4W5pRRh1qDwqBQC/0lms71YHjxTimCyQ4aYW8E4/dQGDc4QF22mHBn
8TK5IGKNhTXV8qoeu3Ele+VWai3LiRVv1dXWAovu4yjGO7rLjISDQl1EDXUMDGjJkSy+g7pQtzQQ
vD+6FqkkbklrSfY7V/erc1Q1dMJS6kcGDOpOHDtYLyIbdFSPyseUgGbw6KNrEdcnScV21Rv6xgs7
k9U5Ew10lMXScBEzqY7QTJBRJSlfG2aTv8hjX4OEtr6nLW99O5rt2kjjRysUV/CINsI4AQFQmkNv
dR50ZuZsXYjZcarVZuWNg+7qWdo8Vl6UArCAO1Fr1Qku08kSxENKQbpGrqsu0QVajo8o0k797FkL
PfzwY/FHQRlHud3gjVclx1KzxGXfWcsF2ORykE9hK+S2zH/lRi0821DuLPoWPr7xITi0fbBFuzFx
7ElzV6qLba7AUfZCa1sOyVmpIEoWbcDGltFzMJLoZUysV+y7tZ33tLmzqNHdxDcC2EPVQJKAsMq5
4XY6+r9yL3f9KDoWeV2/ebKX2ZY6RbbvCb+oUpxezIhB99hV+mg8xJGKybr7KfAVWwx1Ly3LVnnX
vClzxV4/CUn8Q6xkGhzQQ2cQdMgkpHyPxX5aFgOhCYGhYkYX+iOIFzCn+mMyEIMR1JIdN7ns6FUx
LCcpK21plLaeJK8TSCqCYO75UjybkDF5X/e+VBb210cD+d7J4GJO1/PCioFS52cl6pY0a5ykaPHT
K/B0Q3VjYofg1LklB/DYhukpRhQchtEh9oA3Z620yEmXDUSmSNpiFj+M0k/0NMs+Sh/RFOB8V9Qn
rUqdr//oW21yjjNMlrExoGK+dAaXbcq0pCxz2sjCTzYr6Yf63XLCDjYUrBbHc+4OiW+c02gQcSo3
qDcwxlwcoNR4CrRO4zTYFAy7ZuY2o2qFsRECB6Qi5iqBPpZM+qpFSeQJMdgAHoY0ZX5k8QWTVneu
wI16xUBDIfIPSyQZ9aJeGS0JlUjjF+exDxcSXd9Rj0nPlVaZgS8b61/eo8ERUPP1ZDkZa6PS11OR
3ykGb7W8Z4ITPWgLRypj9M+HZBRrochmw43IpUXdKK8cThbewLDMi6E8604/Cq5UPLd5sC0Gcfn1
VbhRi858GKx3FKJUwhddFSkaDLMfrYRhYb6Kyhotw2tYzw3IzdcL3bj7yNbnwAn4hjMJ7vPPzDyp
8RsREKsPM38ywBhMFndXuvMyoiK7OqfjhcVIB3AOTRpDoM8LIXjr+xytF18DxCkVGBWnSJazG1zO
llLFCdrPvZ2ipNIi0XTO7blCu19Iqx3n5T9pBqW6h35d99C0jcmcDyKCtQ3juNvRCDWeq6bo2Xb4
jMdl/Q2+MNNOSQeLUMYLIeYLYklb+kqu0Y3SAuLZsBqtMlnBnedgkjWrTJj2DUndtphaB3qymxg9
qV2G+aMqsIMz2N0IVpqtTTV78TIhd2WKGsfQo2oZTZ1sj36R0P8N4hfqW/kBJrfyTYo4vVQx1ZaN
zV459lGRLeWIyXDXp9UmzvvnTivKZRQNwqYzmteyrsaDHAJY6gQdZFNTJ2t9gqDHYNiOB6zsTfBq
gR1cVPpMCzGyaJMQzbeUQ/E3k7xX3Zr26ZStNX3vN4riyFFByVqIzxA7TYbSSrRizrv0ou7N0neR
vNNQFOnhEmh/xxdRN8zV1Ah/6koF4hYem4EpedGtI8RZXQUf/euH7yLxb27joUSexfjU1xJM2Iu9
J0EalJFYmNDncSCUGz+Zedrg8R7hSQHioKNHE3Eru+I6cZTz14vP/9+fGxKzChrJCJokkc7Ixdqd
1NZVWQV8armPlv8jGLx1brzIjLpVXvWvF7vukn5e7OJbJPZVD9nLT87WcBi7H5LK/D+b1pH/NECi
yfzJ5YG4s+b1HjKv+a/Me371/yrzxVz0G81D5l3pzSKXCruF19rnEPfEeymoV4r9f27kX2vNf8tf
a1FVxiWkyfg8Cm9DlbFhosPUtGXS6gucrHslQPUFRns5cUSpPNVbgvLcC8MG8cL660v9H2THxZ1V
IU6gC8CGiYrhYqvJfEWq4hEluDb6JzMdjnIsPup+c+T0uZEEo7NlOd0acvIq6AEBFaU+2UnZLfXW
W1SNtU0iYZGFHFgSRJ2KTkK8ElI49pIzhtOmK8qfVLoyIVAzfslIl1FbzyqQck3OewtZ1fwpDFHo
aIEqz7URW0a6DMeJsALNeiz8cFXo/YnsBYhVvQ7pVWufQ386N4P46NeRiG0/WTMG3MJNeQ2KpqIB
QXZvkOAsqNGMoXSH5u3P4DLDAWqz8nwY3LxsBGWhx7Y7D3V2OKaZI3dZ6yplebDkSLJzJaUy8KM1
8ceTXYxo5IHxNRijpJNMYsAkZBg1G/MQBe3I4HJ8DNoGwAzviC22/d5Kad8AnCWGvlTndkvBabaG
CKxEIYvKR0URi2UdpScpaois7JL9ZBjruKp/ZbH5Pkb+t97rQmSkquykU/6BX7tEutidI4oaeo/K
sPXLgSnRyLZZKg2sicnEEyT/ZtJ0NhWhXCsZNbsftdQgeXqqLP1PExSmm3FIKyRTWGAP0J8H0/+W
WpiiqmmRc3gpIiPbdXJkLPou439niDPoWJ5TM3Zmlq7zXvoQS41hHnWTnVX6XhWtP/z9qGz6cNhb
wySvc7Smy7HookVT5iDTjeqUwH2w4TRvS6unnRCN6SbyW8QwGPqP1QwBLT39GzKchUdcQekhUZXj
7tinJiA2SE8OQtvNSP+KvhJyUblCr9ilJiNUtXVyZdRt1czXQ1P/tETzqJS6tyLI7iggvluJXDNb
4GiSj/qvPMnQY1l470clCxahWH8E+YTE0Oh8Jw2715L2aIKpxil9XV8XhvWkxPIjwoG9p0uU/+JZ
jmAyZlQt4HrKnwSx3ZOh3dgBaavzVotoCa7hcMkI48FvwhipApa0/7Wp/ca5bbZAYHhGgk6z+1L4
HtaZpGZIMYGYzN6/Et+1teiXXKine0bDWz9pVgzQW0eJdCUGbVMO1KEQgEfYVBsCOAmqrDfNXSra
dR2jczST0c+qKGjlS2chYW+VHmeWdcIea+vVY0w9d2fLvD4FGiKEHjSUaDevb04lAiPDMxGcEZct
5UW5qt7o5MzUZnU5Sy6Itwe/eW/V6y8w2HmgLBaTCY6El0dshg9ZUzSedarkQXOaVFnrVRatRI3x
fUVVbBcKmQ1aQhgB3CmsuDGRyoWS0JQDRWVOjbauy+hopflBB9rmZnLa3TkeX9/imYuPoRw+qGpc
VQFSVGO1rkvj1Bja91EqlhJtoaFRHUQFvKckjsh1s63iw9c3xLoegFH+/Kf+ASNw9RSnMXr3PPG0
k2dORJKy0DJL2HCNQnztK9+dquZEhEPmklWR4aaS2oDWUVw5JvB3V8Usgc+f8JY0KpYoLWi21da7
3iGLH9RiPygUtL02IVDMfuaWbyyBgOkLWIpbqx03k6Y+14GkOQn7t+1ZzcoH5utWYfCeVwMS5sDh
ew+FUKI3rsulK470fM3B9NyUEC57ms/JhhH90PxAcio0DoIR/swmb6fHcuakY9Uz/Ak+QtDNNo6I
Z7DQ7JFmt6ka7dhiIHZFcOXsxP420nxpEYkoHOvI/DBiLyFpxoDOWnmDo2Vz2ktuflhx8F77+r4Q
C98NvKZ3mLK8obk56UW5T8dyM6pGuR4UwTzLavt9rOo9WSVub1WWXSbWtvKlP4BNxEXoyY8RHw6b
oQ/A5/jABf5ILdpJsrGWa9kEYWcRAEnSihm0a7ks4YEX9HlAaMf8VgQbRjEMztfPww1RFOAu8FmI
q/F4iZdlGmCHuO+rITy3k7f0tWgXju1Ha3lIh0e69NYvAqTWVQSWOZJpBWt7X5VcversIoOJV5f3
/p7rPQmBt8ZQzJphn+ql/rKOijhOdcgwxkk/eqvZe7wpfwPb/ienm8wposLueTSvz7PGnEdGbsTc
rmDY8/mMmVY50005jM6agXJD1cuTNOgbUSD7R2rH319f8evFZifHHLSGKf96RiYITSGXSRCcY2PY
yFEUu0buf88So18EJnqZr1e7vpyspkv8/RzXMU1d1CK63khVN+IbEWpOm23aPU6+LN/bb69L8M+r
XBQhmRqN/FjTP3uP5lZ7MzfhRl2ab757z2h3++do8EAQ22BTv6g8aC0G6BI9/1zK8SKVd1LR/p8u
2L8rXNQb9O3RCLas0MgecsCKLunz17fkhoR0vlr/LnFxT7JpiiX4ksE52ZjasjqAW3WMRbBXv427
qrbj+8pH+aoi/bzixf2RvWhgesBTMCPKDJP5JYSynyNnF4Eext1Q75t3Ca0LWhEV0eNlARyYUpIl
hcRDByiejJAqEd071/DWLwLnytGFIxJ5qBcPgoA7VJ76zD9LkxKuR8PqDmahak4AE3/d5iBJywCw
fJiFr9OQFg9BLw4OhwHTUSnN7/w1t15pA38KYRtUhmxan/cPtOTaWMWRT7lRMCFUtPcmmn71ffDD
COo79subTw/uflJzEOQYV0AaCAMdMWiGcOqd0Zl2dM6B5zZ2vmN05IgP5Z1h+w1Tyty++3e9+U78
VYBreKzNrGO9bjl9o/jOgPS64QLW+ppp2tYCkb0Yl9NC3FXbcX1v+YsM5bmR83l55fPyVRbGZlSb
wikaVALmEga9naINCzUe0Hqbgegm4+itg4kGG9aqZd4S5wcvt3cZIPbrMOgYuZR7KycGjHA7lfC7
aBdYGbpUn9pJjsZkDQU43wBNe2l9BJaBBW09xFfDq8iJaKsQBWnnsbKtBSV2rVxBCSk2+kcxBfGd
zecKlHj5a+c366+LPYqBF9BI52L/NFdEDz5Ma7F3hMwlw+y1sJt96qIYiCC0Lb5+oeb35XNn4/Nl
vnifSj3Tu8JjYfLCACIfciZ0IXP4r1e58aJgF0IBxqGXl+JS8jJa5PJVhSec/DT+qNv6tZXobSrM
TzuhPn+91nUNYLKWjtoLTACRcRcfdXyPMrG5mnAC/Az4X0qcKW/fq3LwmbO2z7RO77yZ8725uIQS
RxaycxUg9OZVc4jGDsGLA/euJGcRyjwWra9/0o1mGHQdylnyH3RDM/7ZG/56PNocinVkpfO7n34o
S+4P+ge+Hc3CzG3gyC++e+8AcWNuxJqoeailmBpebW4+HZDWiHzhpD3JDlJt1U5X4azX4x2xi5Vw
57bdekQo5QGczYMDHpLPb0Ct1QlQFN07oSVad5msc9sQuA9h+lQ1hGR+fUVv3bO/V7v42peZ7mu6
IHknYhWhkI7fQum/ZZDySkuwwxTGueZ81y42sMwitpFpoXcSUnkpaPUGT+by619xa9ugzY11XZoj
0HD4fL5oNA8FtZdHEO7H+s9/8kfGCMuVzVDNWAUP49raye/+0z2Lz83L9++6lziVzIAOboyid0ot
61lvxHWnC/2dPePGzvT3b7ukgiZTFcDMmrwTZndvOErx1mtOd67fvd9x8Y0z+kmL/YzHYPYvM1l3
+Kq6kbaydAC/dNEafD2gfO6dZm99yz/9totnQ2QyLnse923Ocpn9WKVDjs/D5BT2sCpW98Sv9y7l
fBn+2j5iP+i9sWY5P3vI6u+5JjhlfPz6Wt54f0n1k02aVsCgryCkoe8lxujVPBJjtFLah0kpNoa4
QeNwpxt/eyF9Ri7ONObLefbkl3nWVo13GlCZ2FYPiS7opg8dVUVZTneRfDeuHfMc7Ck0AUX5qk4m
YYlNqyy8k/cY7PQVMk0bHwYpvlDlHf8g4TWzDvd8z7c2fNzmAKxo+NL11y52w1iQsw7nLx26UxK4
/triCWkQKX2vcZbaILOwCbv3pKLEJV5/ymSwFtA9ZuoM9JfPD0qqF+YEyM06WdaQLJJZF1cgm7cF
wVtY7TQgOirfxcIaXA1WoW3iT1v6qg9IYTR7NA7wGxrSvZdGjE1VUgEdCYmwjYfwe06iFzoAcrw8
JFPLakCyIcdxuVCqpnoUNXovE8pIF0DErpa6wQZoG9pBrB6iOvvTtQQdmiGDVdKCt6pefWsF4Uw4
we+ulp7qTkDqkv6B/Al5oy4WrSYdUqHi3Ieyx0P8qBnC4xArp0iolGXfWxtIModalGK3kg2XRvWu
F5Jjr5DgrEFAoGvA5LVKgl2mZuJjJCc5gcb6O6kte1k2JEywqNTJo5UWk+o/ylKEcCb0Zd/uMsn/
kRL1sAIKSoaHLgsLwnv+MLn5IBzte9R5Fk2w9iNQ9e5s5r1qB/Lw0WhoR0I5IkjA8vCHaZhXoDgo
LuUwB1bZQCzUSy+RSUcoCJR+RTwkYHlviJe0299JnDtHbGUuIKaD0UH3m2LiCbqxWofos/tWMZw8
zQZc4mkNV79gegzkP5IisJYCdtwBu4XTxv0pDhMJ71eqPoK/mNaF76t7ZuHqzs/p9GWk2wmgw5wm
st5TKUs3ZSJ1rucjK2k4AjlE3Oa7aA62FRBKLcZB++V1+U81HDtXUch9C+SO7VTXx7VPWvsod4gx
p/Gpq5sHdZwOmhL6R0R9e07mh6qES0lY2VPpGdvWsNymkvYK0rWjHirGpjHBA2ue8DHWJA8l1qnu
6lfwJuD4Iq2xzbT4EVblH7+ZYIRCBgrr16KZGPB71s80CCs79KsfYkG/DwvLE2FzD2HRvBhocAn7
rgO3iCZ16ankwSlG8SK08JL7kmey7+RZbFkhtqS5SFmp4icrR4RWlSbZvhiBaDXyTZYZvxtyuxcG
3oNl2XnKYmRee5TZY1Y0blxJSVHbBSWPUL5QByhGZdRpKzlmZgadYPqBSq8IHIoZcy1G47AvE5Si
SYZdeoD4lY65uapjxFscdjunRbh1brqJzUJCDEd7b/pNDOR4GK2+5lPWkfDYx98Lqyfkwkj6Fd0U
gdMxOZsyE/N1rvaWi1OrszNf0h+mcjJclPeN7csm7fEqfa8GrV73gUThlw/o1RQ9H1appaXrWC1b
UC1q7wyyZ2Der8StznTM7XU5cQrZpLvrxbQWyX4DWz7xTmC26W2MZE+xFXBQF7lmSTkP0ZJ0aeiJ
5kQjKU8WsP+F6deJU05MmT1J7e1QY221IEtlUJPfHk4SfcC8WJGZyH7kxXbUiS1G99w4jHXxJzOK
cBE3BW1hWrvOEJgvcWRtGK/tu6Y9RojTpmh61aTqlfgIUq7qoCParCFjuyfgdKCRbEPHQWtnVgbJ
LMN29IadXKWWTabWx6CFC0ZH7IdekjqeVrJ+NOHQR7/qlfqTPE6ZHdFHJ4IDJyNSkQcOs9Gy94z1
mFav1sAVkgmMYM8hNgFwH27baEQmIkEDwhO+rtX0ObKUH203gnWgk+GiaO+YA3byh9QXv1HSdY+x
2E7rKmnMd/4lbW7N6letGlivuRmt/amxDn2d9y+BRH9kmpJ9NOaS207q9AOtzJuQTiQ0ayV4MUtv
19S+/cY3w5eoZ/ise/DeU2UouAItPuemW3my/hY3PcYFIq2GUHgmKQT5YDWQfuOXFuAjzVhmvtye
kyCSF4IVtEtR9tWDJ1PAKwyiV7NM6pDgI+HuadofpY27VdtlBGLnRr4Cmj1shzDzGych+PxbJTfC
IjaV9lSMmrySayt3rSCJYDKp9Jr6X0XCJNKbRHr6k7lEIUpoWG0uLbMjwKxIX8AnhU4tkC7NR+Q4
9dJga2FXPwVj+VSLwsGqzNYupwHiEsX9psqYG3eN7DaR+MAWyAsgTUTv1GF855B7ow0/n5kY9VGp
0oi+dBAmvhnXoyyYp2Q+XDjiq7yoV9GSJ89JBpe0Rvd/UdrdKJE/LXpxHiwtPQeQxKLqMTgTe7/S
BTtZpk7+c4CHWNndY7YSdurbvfiCW/XKp4Uvzhe+BTraK1mYLekcrskTXom9Paw7W7Vh09rTywgZ
w74LWLlxzmfgNp9psHSAN73ovBJtI3RVLpmctyFmfLSrbq3a3om8mX9Gkcbh7gl/rhw+NwWQGqIW
QQbH+3/VpyzYRzzk28KpbBHBakWfLpWAY4RWZskRxXNmk+dorZosxuuWt9lWI8JpUdf9aKe9/uvr
s/mNp2xmD88sAeb6HCsvG5VYi/LR0rxTlNA8NMpjvc/cYd3gxSN13h4WiM8efiX32ha3LoI8DyBE
E6HeVQlcD60fmPhpTo2FtsBUEaygTwYMghsPVRwjPlIHGcNG6r5LidYqo3IlaU3uhkS+3bkE80+8
vCHz2QxijUFj49K0xuEybS2Ub6dsFx2K5fDQcH4fXpEoOPdaJ/NTfLUUYEOQkYzy0TB9PkWbVTNm
HD+8U9wXSzJy7GrwF6lyTyJ1/VBzU/9a5qK5jyc5Yd6beqfa1HeQkHcdkaxfX7XrjeLzEhf9BXMg
+NHr+SW9EK81I3xORdGY/T3fvUkwsRzFd4q7O79JnQdOf1WqgaR3qFIyiv7yWeKM5il3HNt37s1l
y96Pp8rQ4pLGT4yHP8SC0p80MDVfX7d7q8wvxl8/I0nGDDdxxSrqr4LzshirtiDf65BcV2vcHcOk
0Tn3VHnUPq9SBobU8223TmCwnnl/WqeW2wfVCF6DqsZyKfSPptHe+2TN9/zy6eZLReHNSfU6jUCj
YRyW+WSdlCr/5pfaoc4IGEWGtJ8T7DCCCp0dhJhwJKVX7lzXG2tLqiwTCIAGT7mK1vIrqzQFITBP
jRDvYj7Yjt6Y302hCxw/RmiuU5PAnUj3Sjje6fLeKMnpsnGRgXkwo9YvUxjEMe90nUi3kxH/M+xJ
G1umCrA5Ob92BqnkaUMoWe3pK9Nvy2e0N9ZCDrjpsZ5ZJ0o46ycxHMq9PfbGGwPxmYEb+iRIXJdt
RiM1g9ArO+PUHzNy6x24W4+Ck6DbgleWu8NLeJdXdm/J+d//9XTHnJEqo25mT4u5y4t2iyjjTgDR
jRfo06+a//1fS+ixKISmNxgncRTdQfGgGHY4Z4x7DdTbP4WnCRI1BNfLr0IfZErf9IVxQv+XqDCE
hHJBJefm33AEN2R8lQJEmnvt0xuSMhh6CNf//7IX+8OYgyWZ5Jqb1vTgZ4iAd1qrPeOPeFVUTkSh
mD0rngJxINRWRCK/GXV/RxB03UabgbXktIA25kx0qQEbVWSgmYIOSSObvJn21YB8UZ+Wnhm6//Vm
yE9lWsaEBLne5Xzk/7F3HttxY1m6fpVaOUc2vOnV1QMA4YNBEyRlJlgUDbz3ePr7QalMkUG2orJq
eieplGh2HJhztvmNWKplKZMAHxvzWwKVrDZuhunzr2N80FEFmkfHCmgVOtjvdDJ1waz0Ok6MY7QJ
176yzFfhSvvqXfpfhjsaql+yc5LiHzyhiFtx3SDdS3QGT57QpARJNlWKfjQ1srpKcGojtGGL/Rvv
96xIRgMSYhhQx5NkYpiUwJykRj6mJMhgAqe1gBltATKwWyg4kci7v6/NxGSEGRN50tyBfAcPRBxV
HMpslI6z1NXkSnb+rLr5RlmEy3NTn/dvgiyxNMQh+NOENXRyhplhreaaNilHuShUeKUdLonTeF2a
uXfAyvC5UhME27tI3g2tMW6QdlExFGjOvAzvbibR0XtULIA581l68ilI4gJPnTL5mEfN2teDgkNk
1l8CH3Tmfr7bcL5HMk1eA/mD6SS2an6qtZlytJR7sU2XrdCf2dM+XstfEZSTFIoWCPTVNlWgQE4H
MY8MO06ru2EKijNLeZd+zEsxIPtD9Qa0eqq/0KZTD/4zVI6aWWWuMrSYxIA1gtnhuz7Wak6E/GRl
VGcO4ncbF2GB/fLMzPPWd4OGLmyjPp56+djJ5SZWMUEKPbu06Nok0pmdS/5oiWy4qKPwMvCAnLx8
dagaQxrE8lEDmC/kOj6jlhbtWrm/mMpecOMS4ahxMnEDGcoHxYd9k0a4KtYAbWpN2iae+YwnbXas
09DcNJIy4qYxIk9cqt/qtJZWTVXAVtbrwKH5yNxfAr1vSp2xHXBfPqC4FThS0JzJot6bn7FVwlJh
R5EpUN/ZK5HRj10wTeIxk+7rRlmm4bOMeWFU30/dOqNfjsR8lZ+pJd5v0bjfaKqOIjLnGLXoyUuW
5Xlu0rWcKP6rjbXTvg2NrW+Amc8qhKpNt/xsv2E+R9/kqichT8/ZUo+NciBkszRXkptuu8YOV8q1
ulTX4yfj6cwhdC6c8jZrEf2grgODcLnVLMPEQvx656k7OQpRKzi0M8o1MJw+1exMBTqTPf46/gd7
y5sLPH/9VdJU0F0URpPwZnNTt9eFdkaN96OdhU7VbC9Cy/9dF0VTmq5v80Q+AlU4aLX1ApHfQ3C4
OQc9+o7ROLlvigp1kDNBAjtxmjIgd4zpV6nIR/TKv/hT4G+F2Ls3xSRb5TI22ZTyn8UMR2osoEPH
Sk1nlPNNVcLy8AT1W+WhyNAl2Ya+pIFGfXclmAVibK0Sr8wxQL86Q4CC7v0qEfzCGYREs4O+2ZkJ
ZxB4r1uxrmuIHl2JtIaPlloWO0UReM4o6j2k5/aTEdC/ThisOI2UX0QxXVxcjzyn8rNNbam7Ts7v
jDLcmP5IhRCjV28V1nWexsu+HXSo0mW60JFooIlsfo1LpM8EOtxOpAsHZA/SRaOkuoOhEtwbsdwb
MdLtBk1Se6ynJ7nQbrzWuvbqbo0M+DYJ6QfH2RBiJiIEbpxO20K1VrFa3CBo+hSZ4lIMLR+1dsXf
e1hmU5WMDhLRVzWGwJpcf25Gc9eFwjcr9T41Yk83LpVwS87zNeppsTMm9Tdf7L6YvrU2lRG9umh0
EY0S10YeXI+Wt5qyFEQh4mQFKLF2oucdW3KwijIydz8MX6qqPPqVlm5hY84d+nEhmdUAQVB2RLH9
kkRMbVJLf2QYiHYMqmJm57X2pAnbrE6GAyoSu2YM803jxdN1Xqn3BfzGHTj6aFsh02G3cRksOAvA
AaYMJyUhdzKp2bdT0y1+/Y59cCTgNaVqEAzYRGdO9duXTIDE2CDKOR3H1lMcRnTCNApOGqvdtVqN
T3UNjqoYc9+2tK532qzTNr4vLosUNTF23dzOUUe307Rr1km/HUxV2AzecBGPnrJrG6uBOAiMPtbK
9JNXpeEhl2Ntm6Vm5ySSER9yHQH/sQzPJEAfbB1YB5FdYuGlK9ppFTlhGc/QMpWOXomw78CE7Vy2
8EGEuQU41zyAzt/Vqb6oFSLyz+IxbhiY1Wb+IKLidiYl+SgI2bgCyswAHnp6xEio9Zi5rovHQJZt
uUOBufkPI5ycKHWeT4lRE4HXapuHxjKX2zMJ3LlFnJwiQzKiGTpxpdq26m1ZHdwp94Mz6/hgLwea
9PNKzR/i1VmBpcYwioYnHhv5asApIzVuxfD21+/KuYXMn+FVDBOOowxxSjyaJbpcwxA6vtfpZxby
nvE7JzNUR7Q/oKnBPH8bRfY0UAKtJpJWQDU+Bhv5RXUSlwHuJwRZrAeqimW+DNDVObMVfHwJ/wps
nCTa0iD2NdJNPArjshCVz3IgfemGza+v4fuRCcwEMMYw3ACSoTB7moL6apNSjLRH1PzpUTRztQnR
GBOrcljiGZXbYpwICEJN962fqCtNLeR9hmK8gwyKhmKTupD1nFRUNTN4fME5DsU76ziIsSLSupaE
xRZ9wVO8ZTqFCD/5Q3NsS8TMxFJKXMMX2iX7gMbcu/gq4uRMjgshXkK3fxCQ4+zCTQhELSo8RNqq
AltTVGmtqNvohr8UZCScx1i3JUHI176YugVyS1VIf2Jov5SzG52ewOcvsXQ99zC9Ly5ULEdpBMGI
AV1+2lJt8q7v/DFtjqnEyLgSIaN2hb+QjIHZduFkkfXCbGHrCxGIwfQ6TePPqMih8mKpV2Ii4REV
jAc57L79+il4/ybxscjUIR+zt70D1teJLHt+GTVHFDccY1wXyVln5netVfltiLkUevWyekGmt3lM
CDjEq+E2+py4+ar+Cj/O4U4400O2yGLbXEfbbHWuH6a8r7MIDq8DYDuURMbDb4Mn5CplZ4n1MZFb
ZNIiS9zFZvgkauWL1MKVMDTvykwReU1qn5lZEq0zLxjctG16NBwCSBRScNC0+kJ0G+QaXBmfmGBY
TCXSY5gBGWhEpYLTyZReYdJBZxvSC6kDRVGb7TZHOsIGhfVcFqhywS1YBZgEgU4QjoJePwnmNCy5
/sO6GMX137+vEIjpsTCXR8f8JJlANDfz07Csj3WOVkbgL/tOPbMJv+9bc2Nfxzg5sQQ/TqQpI8Zs
fZfdSm7pBK7g4LSwNbaQc9fWmYgfZO9vI54cYGYbRJEYFKwK28p4nVxelva0lFwE8gI7cAE0MezV
FtmxW0/X8UpbMYXdFvEi+EpPXVwJV+eAbR+cEW8/0fx+vXq4087vxDTlGjRuv1BX+lZ8yDghYqd0
49tpy6dx8stsdW7u/NE7ZTEGtBDgYWpxyocBvBoU5RTVRy+MLEjj9U1sdaqdFW1jd4GOVn2vIFpS
wqJHteAcqUCbn563VRSrpscL8h4qyjvoYo5U0YjcTnX0OggPvW58wnhJAz6kK2tDQWq9B5ihD0ph
Cx0i2mPQvMhVdGMFEZRIU3yMovbKEJvPbcEJp6JMtu3yzFtXiuIvQyNe1fJEoywDvEJVsBTN6KLq
xcod4GZUYbv0KSIEDXdbHW1kpLGfmEW5RdHvgTwsTMB1QUyHvdR3hl+9DL5yo6bGN64joMG0uRYE
sVyGonaQ0e1yYYHferJcXjTmdI0Lg7zsm+6YclycOwE+2Grp5rKPIpJjIiFyshU1ZiY2pSdVsBCN
z/VkxzBeQrbA4Ca+Evcd6NxzT8lHb6iCVgl7ABSCmc7+9ulUQ6QimpSQ4qpeNHtMSudXNHbQesf2
Y4N3x/JHzP96HP7bf86v/ngK6v/9H/7+mBdjFfqYfr796/9ehI9VXucvzf/MP/bXt51812XxnB2b
6vm5uXgoTr/zzQ/y+3/Edx+ahzd/WWRN2IzX7XM13jzXbdJ8D8Innb/zX/3iP56//5bbsXj+52+P
YCKa+bf5YZ799uNLm6d//gZt6NUePP/+H188PKT83OGhrdp33//8UDf8qK7/jk4WlEmAOOQys4Nq
//zXV0BOYDQsU/2Riv32j4xzIfjnb4L4+7x/05qfhxukaNrMSatzdHP++CJMJuwNaZtoPFXSb3+u
/M09+nnP/pG16VUOwKz+529/0Bxfv9HMjOajAtwzM1AYZycPZ6L6aa7jknMFPNT2H/SFddkyjFSV
Vc67pNwqlwUaDrsm3OmHGu+2awVY0xqztOAi3/XXsmb792062qJ5EKeLGJZ7fYNNHIAFp402zPVx
gsEadanW5Tp/qSUHnjeUE+ETrZBlhjMwyvFVfCfVmzi4DiebmVGmuPpzmiyGYzhdV2AFKz4CrUWa
sdnGWEIzXNAPTseNdkQMjioWuZEAKwvrW+RaN4Hs9EVyDcJ2oWrVEoJ+gWkASDm5U+xGvzGFqxST
Oz24GBF1b8FgmVdCPCytWnfoiiwS+N5G9yxqiIrK0wKIdGPd+mhM41Dk5v0tVnV2noMo3g3hpTaT
qr3nMLzXEUPMbC3dSeksYrdO2mWsHNB5wmx8E6L9LaKgUa5bYVkgUiBkOxi69tg6iYiggCtlENtt
bAPxY0LuuEiP+nRIpItKalYaQDrpUaL/JIgXYMxQLR9cVAdcdRZHUQP0Or5KVXKB9mJxkNqbmktp
bdRgYcSbNFixVoRX990DJr3dC12fvnIzEwMAV31EfeZhwv0psbd3f8DCZHWpSPeApcFsWc5jdY9I
irr2lCfaz8EjeseYVqWb0ZUu5G/gKregVXehq2SOtU826ovlrUc7kS69dpFfIBm5Ula4Z38z99HD
uMdK0Z2uOmMPyLm5G1Zy6oTaPn9KVQfRj6PsdquS4nETGitLBVz5aEmFU182F/6wrJ/aTb2vl+hf
rb11T4kCRRHFGndAe3Ihb3Mw1w5CIhHTM3kxae7o3RbkCL4jFq5u2jLI1BzdsCcvXMLLJfXeNTGk
lpzpJPKGKE75a1lZa1ctFsd2eAx0x4xuyb/dOFxWxd1Y71B6lg9oUAfXKh3AAZ+BJf9jgVUM2mvs
mJ1y0biidPfDP+X/b6y/SRb72n/9uX2921ivHpKHtxvr/P0/NlZF/d2YeUq4hjG2wfH1r41VkX6H
JcW2qpL/UgJQkP3YWM3foSFQWzJ/BOCCUilf+rGtyr8jHYLrKsWQRKsH1/K/s62ezCAhnCECwOAY
Yj4zEYbHJ+cvbZbQlNtu2kmRdy8X1qqvJ881lIcxL2wtDm2gzd9kXLvsSNHvm7Y+03w7odrNH4C6
jg2ds4ueIkP5twlAaUk9XmaRujOQ5oCnvLIapXbqvtpIwMa7BJvj7BPFsu3FwT5Xw6+eigvLq7v1
47B5fbicDIX++BBU8gw/Lfr3MHjefghvUJgflAUfwozdRpiWhhzcmXG8BD6w1Ol0iU3tqqEPCLm9
+3XseX0/jzXuLOkp/2UkagFnejePaiYUXou0LXd++WJVuIcW03oI6b7/Osy7Jeo8ehzTZONzrfsO
PqT6ghlLSIns+viTlGa1q7Qizg4iR8n0BJhvwXx4ie8onstosZwJ/jYbnxeJgST3FvgQacL7YgDb
tTbUmolx0Fjbhtq4mZcuih1QkwHBBADpiYJQ76wJiY3Mr4O/u8AwYklq5+6MgfrkaX2d1xMgd4QF
98aguJ0MHwF4f4fi838W5qSHELZiElAsVPu6fjTQNc5p7+jK5tdB3iboXMeTtcxF16tarveY5Vhe
XO39uraLoHH6s6iguUB98zzOIYB2YNwg6+ATTgrYRhnyoTG8Yt87nas68MGvTYqACXC0uYYrcaYL
AE7lo4DW9ycEdc534ifZDN6NPSY9Zci4Kb0NktKp6F0kEewimO/0cV09uYgy49uQfYYz7Uh64kp1
swDdvkhE4RKFt6taoGJQtGXmZTgV4jtU+TiGBNlRLaQVyjYkPCluxDp5XDNVCyUbdiH8Hqvx7Gb0
F6pMYw2FyqAEwaZdWWqEYD3EM+YPtQmAlT/Dov8aDfAvrMpGJmybSOPaGP293Ep2aeITNYlbSfRX
VTVu8hptatyP26JZy0iTheKLJo87TGL3Xd26avC1EqVVUksvpT+9eFFx7UnFw1BJsMEm26+8z1Mq
Yv4L6V0H2ThznknCUEljnlYcFPwTLb+1x6hxMu2+Fr70asVcD7x/q9iyKKBxT12LN7Ls5fshe2pQ
rh/bYaNpj1MMAQEH4NxiXiRsSOAda9BtD15GV7S3OkzxyuoX4Rh+kpqXyii2Q4PeiFxIF8IQ32ei
uZNzH/hrzuoUTC/EBEaLUXwaW9TnhtRRhuozVkSXCM9TOMbtZaw/J12EzvMBrRYmYndGxViN02Vo
1wNsqVbZA2xa9VXutMKG9buij2ogkvUag5gYo2O9vaMq2Y0D/lTCVwAeZDxky/60yvRxUYjJmbfs
pCX3x2uGzgaYwlkZ5x0+jGQKLchSKfa03ALcCbgXcoU1ld/eC5mwbtNDKPNXuZ0u6G5s1LF2fO25
xyVSkOLHuvmsIdA8d6tVQbmS6RGUIik01ob0fB3Nyu1QEJaR3i5MXa4cSyYHFUtbgUKlZWK8aEzf
LbybJJU2fRh8G41+K9dm5SrGsA7T8vnv7ymMmmcCK1Owd5YcpCVhi3pWsc8sFjg5RtW4v47wwQ5M
bUhuwcWEgXAKlgkoEUe1lrp9piykLHDkfo/N7N/ff98Embvbr7bGhgmJYkV5u0/y3AaUgy7mUSjO
6e697ZF/fzIsrEu+nyTsVaeUldjX0wpXz3aPdv2qavO1Lj9F3RddOgexO6EtvI900rYbVd8zZZ9I
mm1gE+jdJzQuxQ3Gv6tygxX6wrgS/hbw9H3I+T6+uoToJMaw8MJ2b4hQFilrJ8wr0n8riIpkBBLJ
8ju4mTjUlSmhpLmPYLXVAS99+ECf7syh/z7dQXtPE3+Gkd+uxeiR6erUtN0Horwg/fiiWw9YjKMr
yf6KXYZCacvyUMU+8xye9Fv/vIo/I58coGPdqXDHWKC6sh5ltLXddKUtJM9p7GoBdsCJl2xzHEiR
m58Dj3z0ps11Bjo5gKpJeN6uuhIETS8kVq3RdJ4ngZKIJJwNe3Vc4JjMgACN5ohu7LlFz5fzJGvA
KPxn4JPsJxNxyw1jAnfLaiP6TotiBgueDULzfimcVRH48D18Fe8kEdLxR1ZBErNQ5aWKilWkH9Ly
VvCUM1vXiRLQj7v5VyDKrrdX1ItLzZ9aFpa/ZP4CqQScD+ng4ErWrJmLLSyQD9BcHf1RdGHDu9qZ
DzAv5P++sHO19+adxCtJQ8WR+Opq9iSNV/0yWMfLc+Kb827yLgxy4jCEMPRDt+xtGKtuOlmPuZ5F
oDmSsMu1c7Nqeb5Svwpx8kYWNVYkUyc0PCL4Q3Qe592iOtK7QhjQnhPM8nZ0PdXJQ7dyYmQ71ucY
FOcWefJmikNhKILC/jZA6wRKZdftGZTYu2qWBJ2pw8/rOH+EV1uo1rSUYEPckj33i+RLvUpXKlyr
9Kq8RPXzzCb34UvwKtjJfq14UQJXIGj3knlRSE9SqrgDKtjmuZoAkMqZe3dyuBpQkAMofFy5fpb5
MfaIz64U81sxfbZKFJhJaZLoRpKSbTYIL6FU7H34L2prunGgrtXGjKD3mo5fFW5D4y7H+0PTHlTv
th7yxWQZq1lDufFMtx4ru1aPUn6pifThsMfQgo0nfpnGJ973RRTfwC23ZZiCOlmqhgT3SMN0sBRX
VKatPpgLQ073vfjUTOsxzzZh3K6UuN/kiFIrRbqOJjDdXnc7DTufUteDmmdV7NDmLquspSTfBB6O
szDyk7q7bpic2rHWIk4PK1SuL31D+BI2/aorBltihBXk35BYWAlCdy/09aqz5FUV9S4b01bWfbeb
PJuqfJWX3YVneE/qINpJ/jSOyqJHYKXoEBJtboP6sxj6+5y+5Tg8iIG80skMa8PapPG0UxJxUdUr
swkX+XBRmBZbOZ3PaTeIrZsk4SqIxwtLatxmuJSFezxO7LZ90hXE0eo9d4qlRVsj7RyFN84rq6XW
gqnRtVk4xFtZwg6tuq3EbNgcpXXZY/vSDNUi0+N9q6mPAwKhUxfgYq99wa0dUYP5Zoymhmngp7YL
3SbrN15DX9Wz7rT+k1e0m0B8qAugbJb3yfSixZjmiauEkJaxlw3U1Ikt8sxGQjajuGw1xCO8+BtK
+U4c6ctAiFd5awIWG2+7QaKTHa4G/W6Ace5p40KZgoUofGOaZ1v4zlQK4vLC5STiMpSvvHQ4YMuB
D71WOF3/JWjKpZZLF40RXaTysQ+ax6LUnW6oOxs8VmqL8FLTvt30g37Q6Tn1A6l3lO9pMLldHLm+
3y9zVbVjv73DltgeLf4t19cyjroyE/ZhxljpzdLy1IvS31TjsIoAeORBiq43eB9rxOxDHV3TR0DE
UJcD/rFdWO3yPN1mEVBCISqXJv72mKglu8nLLme7h3UjD1vdAzmXbDJVWrUA+5rGOsxgzdTvL+rm
OVVkKuIWa4TeLcBfj7iG5dtxrjGUm7j5Gltf+mTkib6BUoj8/tcyCC7EbrzBuHZViunSSuNHL39R
uwHXqnLcFj7OWbr/UEYiWHaESLpsp4CmtQ35c6HvGnCL2DEvglZzQnjkUSpdd/W4K0T1Ivc1rITk
Q5bqq6Gqt207rqnNlxn9+0k9ePJzFG1DdEV6MV+rUXmtw4qvjWTdGlSVvuQGSbeuvORybKd7QVJd
lI84W8dyVXcKgxlhEWqa28G8H5vKlqx2rWIQHQnrWI7WQ3/ThFcTshD4zSBAUuRXgqKtPDNbDngz
BBmmz6YEAOemwCfJzo/ltFdj1FR0ypxoH6vNPEjZN8m0NcTkwpvSZ2nwHrArWmZTcNN6xhM2txcZ
Ts1pEeBMgbK96jlGSG8k/pzlgZ1x/2tU71HlZ/ij0y3JopvWKh09GneRJ29TGYGy9MqYcBjL27Wk
hnu/6Hhuzc5lFrct8zuhU69n96eeHXKgp294KYp+pV0Wpl3WzAX0eGMI5Vdhhiga1iGJFdcQBHvM
gmWVA/fwC0ypRNoeTJUCnKKa/KoY/VVkQCcHS0rBXjhanX6V0uBQ41WczyzjsGUcI6x9/gnAB6xQ
pzHiTyOOfyluMbWQrlURZaYK865a3/ZFMz/0wS4rmQSl4DdxoUNjxVV8fWNiNxK3T0lZ34Wg+a1i
mYvLPDIPmBTPPsY3IlrqyfSSd8kGrZG1Nl72tAGlWL3vvRuzjBwVwQylihchYznPRMWkQ7t9Mhai
ss8EpAh05N5wZmuMB232S6PbUmXq1YAfvCgMizC9UyT/kCT+DuEapx5xQimEhcFQRknqjcqkDtcd
h7oOotJ0a0TxYsgZqplLs34BfWIrvbH16BHBGbDjyXLU8WvJVpf5PnYLBjL5wTqqogWSZqvW7N3W
wx0qf7KaZCUxobGUwhVCGSs1YzcNxTIzRQc2/t4IekfBj3xg2aFZf9WUzM3SfjmJ2ufUoACqaAYB
BzGLi1AGVZAB2VOz8UnxVIy0mEdh1J0w3glrnDrNZdq2h7ryHL1QnDLBfawSlm1LizrzD3JQ3A25
5komMz3Nv5MV6p1hVr9Y6kF7gZ8ZXhWdtMec2sVBYFn2iEDQv7KCbK8D5O7z/JOgHXT/ZeBY0xHK
aeLnihYPORuntuLEWnGsqRy0LHNHqTnE9UsrSZvG8q/r2jr0TclNilbROFvPTauhzVyp5ciat9gQ
cnth7T2UQky9wS8vQUWfrEjrVmHXuUP1yCu/xP58FiNaxCHQaqHdGF6wM+sjoh2YtbljWLhBCWjE
Y8rXyssMhZ3QvGqYzFldYhd0icYSZfX2MOTjekiaZdLHN41xp3ot1kb6jTRCRi0DdwrSo1HHy8JL
nbItXUX03L6IbrIRpYLAwoXQX0dFdAdaa6eYwsYKwwX0wL2ELV3FZERHilJCMLnhuM/lRTIEj6ah
I8Xdun4yHE0lXaWdeZFrXODA2KtozKQth9LQqU6oYyVoGscOQaf5G8a2Xxc1B8k8YC26fcjSM2PE
ppVJH75Mi0CH5dYpnNefrNay5eiLL3gO4oRL0AJ7ZeQ8kj5ZireFoOuIRg0snsSE/bHmCZxeSrmx
e79Dw+U5CT/V2VcrelKDwMnMrRXGS8N40pEzNKMjaiiOaXxr8PYo7pEwsk0MOobxQokjB1jLmbT1
49r8Vd56UqVmuhTKffU9Se5cf1df6Btl1W7S41kOzIf18KtIJ2WpUgMOUdIf1RM2kl/9ElCLvxCv
erT4q5WCBMLF38S0/KgZX0U9KU41JQ87a2R92b66LRPbX8Nk2vHIk4VVdvzE0DpztDODtA8LxZ9B
v1/0V5WHWXRW0aqUV610q+ST6w+IFcTGStB34VTbpnZjBMWZXo5kzBfwfVHHfAU+6HdS39t6JzJG
YxBKvdknprQfBvxPORstGSeXwABZIJFurUa4TigxuQOvWpk+d/FjAWpUoJ0f1m6Z3Zf+5RhcaYkJ
IQQJJv0eJkYcQRgHhaoDk9NuU+2QN/6SjbKov0zxJ5BRIh3goB6vxYZuKsYyanjfai+jLzmNJR7q
bGV60j1577KXpwu/kBb03kmaEgfMusSIS+PVoXGtG0sfN6bCupXFylaBbxh6ylbiIVQmLXOyW+yD
uY60qXqE2eXORnbH1vp92Y+u0axKslITFf5yWHWJvhmoeoZ+m4wYn0QHHc0P7oqtGea27hVXBVE7
RelVrAtuoUG27m9DktyYl1aOMo7j+zDO7CT5ZnmHQcOIPdwIfbVLcW7SPWk1YjwEGJStY91BydOb
XRTe1DKNAY13HL05Lxcv7pR4Q54akL9bzEn9qLQjcVhlWbkpywq7aoas2ezoelASDEfVyBkVDAtR
QOsFYBvpJkAZaEAoTYwdsb82gt2AvprJUGXwNr11lUqHvAi2U56taEfvNBPW9NgwwqtfPF19Sc3c
Fcmdk9m+19j79LwlVVqEVrlgagNPaE9j06niF3wx3bDK3Vx/4naHM5Sk3VVeR/mB+mlfOKE62CKA
WBwNNuOAYo0/LkS6xvSgHCNdB0KKxHbrpEm99JV+XRo7pqi211VsXud6yx+X9czhLSh8FPjfe36v
Xq6kbEG1SN+bsdNycsFPAr1ZTA4HEcRg5cuv++Uf1vWvop3sWlNnNLnHNBHz8F2L160h3mjVY3ZW
4eTd8P97t+JVoJONCgdVtPkwpN3Xi8EV7HaVXPorY2Uuq7to9es1nQD9fmyKP2N9bw+9uoQ1qK/W
79kUZ2J1dCUv2sFBP9WdLyJCkpgh3pzdiD9sOb2KedLVSryCOW/6I6a0j7fxCoGrQ7UKziir/B8P
CCf9TPABzHzS3CqpoKdI4pZFm/ahWKar6aDTb2VncfrdOcj4x8/Hz2AnfawA1Sw1jgmmjynKQrXr
a5IzgEetvPWZu/bBcNbSIKf/ua6Tflblybk+zuvyLgbanmK8Q5puag8m4tzx7SzRVdyF4g2wjeTr
WS7+h/26V8FP+ltNohmtrBC8Q/XZDdcSBaRrugI4MHBYJDAbZobnHtRzQU9aXR14lbhNeCfgnmAH
xYxiGJZnruq5GCcJ0Ji0Y5pKPu20x/ZBWwO0fUZ9fY8bwlJfx0f/7GDgw+QAAAYDF6TWmPK9PaZj
TI0Vr6C9G22mfbzo1pwsK3V3Nt/6cAzwM85pEoJcgzr0cxtZs/XVvE9CHNh1tMmzxbg7B4b4vuue
Jh+GOIOkgNDwmJ5cRisdZMTtgnqPovW3ePCWcnkYVMzFYVT6GaKP4M5Dya2l6qIIFYeSViEBUMaG
7kAMVbM9jGJ/Zif4KOM0wGZZwBIYwZx6NOhVJQpepFZ7pfe+xP6lFqrr1ow3Z56gj/Ku12FOnlJ1
0icxarWKsQDc18nVMOKek9umcIQ7nM6WFftOc+GlNkgixC0ffx3/o1WCxv0z7TNOpiJ6LmNFPmnN
fnaVFaHPq+LVhNjXr6N8+JpASWIqYRnwoU/ub94bvY9KBymtlsLool1rnXkTZxzdB/nrzxAnR22h
oQYozfnrSOupUBT6s19pUqni51r4LAmXERjavkFaVVvk3khvcqNH6VJs12GNFEmhLiUFl5lpGRjY
k+IcFZEcgmIaZs8IHdNC0XDiCVJN3y97hX6m8SlArkroF72qYLctu2mjO2kufvr1lft4evzq0p28
8OpsCQKMouFkV1paBlc4NG3Np/5xTsPXZe3ide/8C+qKZ27ZqYZZ0ZueVQ5GwwYgb/GqwNoKRaFs
jWzuPXDlOeZ48+u1ngt5csjXIRz3RKLwMaWaueMimM6dtx8/7X89JKeH+xD3maeKXrOPR9nxhi9R
Q8P6rDDFfGqf7mbI9/z5tKsnp3oehmMp6azDuyg2eHY9pxcWSpi92x2G5/MT1I9Tllfx5uv6KiFT
1TjS4C82+9naD6CX422MRWJbsyLFqjyTSJy7hPPXXwXrh0DKfRyg940qY+6FDS8YIOOMOsqJysaf
hffPS3iyK2JOkvm6xpLm6ZvvL4HmB65+pUApXzA0wRXNsM/xq87sIN/hba9WlliZmOgVK8u13azy
nISbobpK9a+/fsrP3q6TncrQ86KMa+LUHsk6lp9bUGuM2hEnokF6ce4oP/dWnWwgyjhkEeYozV7o
S9tnRDAmZ3b3M4+EdnKGFDLGHnnHFhUgxytpsyvzHezIfyfKzxLg9DyOjCSIzZwSAFkat8dUIw9F
Jxivf313PlzLqygnD97oVSXKl0TJa1Sj85sEAaW6O9Ph+fjxfhXl5DwcTS/WrXkt4jY0ycaVNekV
jmAUGt1BtP/zok08eehiXy0laSCfq9xqb24lN3H9a3WDXr3THYrrZHW20p7X8G4XfLXGk+cuk9VG
zedMdX6F5VWzVxcxT3pjJ7a2bRa9K7vV6l/YDT+ccP+Me5q5QjKPMzaldl8uRkd0JFfbGTfxhhn0
5bkK4+NX+VWskxOryeQoieb+pxw4BaygR//r/yPtupYkx3XlFylCntKrbPn29kXRVt57ff1N9Z6z
peFoi+fOPs9Eo0gBIEgkMlOzqDANboRgBEa8Waz8y7p+//ymRZryfRBWKSJeMGS3fQxPBFxqM/Fw
8w0h+OWU3S9Ddr9g6lczyGKV1HnW+hAFHvEujhIkfeOMeC9g/jV5j7fTI16A3PqJRbn7Q9RxwXd+
9mCxxgBk+EILHclDmudgJYm2qfoctpotZns1+oz9ZxX9BYw13yZofOl400qye7nfeUCtpngnEyB+
h/erXZ29hK14KHn5WfO5nedtJDxsaiR3dOFtfj3kFN/yFMxooUECbJDldQLgD7OaqmYS/1STwih0
yQyqEI/rGBHrA0cJMfkLJvRY4R98fg+tAEOGBldwHxU7v4KKp9qgqdMbRSsZY8q4kzAdjjp9RVDL
6GP38ynqR/D/bvhtZ+OOBBQhWwiP6WpUMpQlMKx3czJU7iYHuIWsMUNgyNHdEp9HC2/RAWDAjnJ/
OQWDYHgldYAGE7OLYFScKfx+rTFUCCrEflfUB0980ZM3IQaTvgaVlCzYtphf85UWzQzgQ5UdcMhF
JJsl6D9GsoHYG4DSqH2KIp31cYGZqNWt0KFcxVx8pdj9JNkc+qaFrlm5VmLYL4RGRw9gslY9VPHj
qI7PCeFdD8ztUsZvodk9xZgvi+OtMMwz+adZ/zzzD0I2AbQgv/R4RBHz1Jgq4TqeJrdrh5tOkZ7E
6LFviNGLquWpuMzFdy3f7sRedIcOmAQhveX9ax709ZVykwyyJZbKpi0HQEiw0QSXEv1UCcN9zL9V
gnxV527ji9cdd9+WktHJIDhToQ8hoxeg2QFuvhglsPnodRKeprYzOsAZcHc1wyY1qhnz0aCWrqNr
hQeOuw7fJOEBuCdQdz9wk7qtoeIQKPP/vEXH3ijJ5zQjfSbMTKLTrhUvJZccYh091ey2ryrMPj9M
UulEQ+io5BZkck0BRdvh6Hs7KZRtoXut+0dRyq8IBhXH8IsDRrHK2m0L7oJx+kiKyfRCxWh1gFP0
YhPXwGsQHv3UzKxF3ejDPZSszDDUjZib0GfULDQsNh0I6SK9Ngt5MKswN5PiVcu/fTFwVIDQ40Y3
SBgeI6V+7/vW4JvUKitidH5t4OEdySA1yhYNxyjGU7S2H5QTN2Hu0r8rNQFwyl40h0I6TUAYiLEA
7Q5A5+Jqp6JjHfvSrvNTtKdfhgGTE6Dg10HfkKTX2qBC1gEkbMOEmQQ8R6T1Tqk7FhBt7TaxDAbq
5MYwmTxWOYKhsSYnu+6PaNcbH601vHVHtkTpaswvzVHHtpZMoSqUMNeb4s7b1dAJ7/bxQTMkM7Wi
GzbP+GpOg4y3hsEpyIyBN+PXaNdFrtfiAhaBx7d5u3D8V+kkG/k2d6LX/5+I1F8Xi6UxKqUFWYph
/r6sD2H9XtSdrUEUhjkltZq/Fiui81fURVJQZ4BtCZMlF2jhFoxb2OqzwHIdlFd0cdw06KvVqALS
N8yAmsQJd+I1OQ5mdqq3qdMzB3xYq6I8I9AGZQBbdn1QplPePeXVHSPvz3+APvUXa1Koe4RXyk3Q
E3yb2hacFnPZh+YauTu024funX9Jt/U9qKDd6lWK92w/XKv8l9apWi6v+0TiUuyogNlmP0DzC7in
WrcvL5JlRfzV2StVHKqYmzdRmKEGJhg3TYi3Maz8g3uAhgYdLl39jd8Nx0jkda04x9RoQmSpdzGR
0hixi9a1rSdGZUhf/19K7f8G19kqtbgiziMck1N9IH69IR5asCJr/ygmqd9tUMWoF2gcGLUFbODV
TPSJG605j4gXdnTyDG1f3k0lWgqVy6r1173/vLb535cl6aRLEOIa64M2zFPxLS6HrJiet+d3/z+b
mH1nYSLCxI0IgqjZ/4mR345H3+4waZCd+jt2cbe6HigjgZ4S8nNgi/rVmNK3mtKUTX0Avon3IzSh
WeRsq7dcUD7/1wQdz3ho0D0ureejZJaDzRw0tzxwQRroF7og0opdFvh9NboWFqkYHgWw0AQKFlWA
oS1qUCaQJy5gzWasPRQt10W5ecfHgD3MVhonPoEKPHIwz4N+a7oVTNAMuKETHP0rFkZ8NTsu1kY5
fgRF0TGqsJttmZseQAtgOrTSKgXAqzDqUnQiDmT5knJ7OWFRPEj/CbiFXdrx1bwSuqSbvRIcEKGF
cu0rcqqNv1MjI3Pm+yfItQTj0NnBRjyIm+Q43mZHeaPuq6MiM/X9GI6rUFGiC35YxTpOCTV1O0BB
RJ+pRrBaci2WTBUJULANlazFkmeyKcXB23eLka3Q1AzPyACMN1lvdOsNsIVFqmLgwQHUEr+fN1l5
HhxMa1nFVfjKmdk+PSQn32xucMN7YelTi6spZ2GXKiP0QM2CuIcrdxCaBrZfQBNDyGozKTO7zzKn
Cm7rEFRG9XUYxjeBd813EyCS6raTG1dFNa1KtxoECGtcdloIGyoKMHth6Fz2QdYnp3JVmpdDF8oV
Pnn1KUpPUi8b/8qASlUeXIjKo23nZAi9sHIX+u+X//56VX3eZ5qaPSBQfauFOWWgVJsFWsXWmhmZ
ZsyEt+efuBcWZIKRpNT5yy8OEz2R0wmQGtyhW8wd63iy6V9LjL+q4htjbYykq1KJiS8AaVI1rC3Y
Tk5621wXV9FVeFQPyVtxqnaYb+QMlXErYniESiUlpdMJCNMRoTzvdjzI9iDddnlZLAtUmlEzoSfJ
j88NDyTb+c3Tv/v7VI4ZkhhT0D5WkGIwYR4gqYDSv2yCdQCrVFbRgfHNQdBWAyzAPVcvc50Ekptd
fQCe5ap4YLkca8uoZCJ1aKX2UQsnVwJDC677/PnyglieRuWBMVNaQOyRB7oJ6Et93xEBU0I8I9tQ
XKC/nXh0T3zKJVFMoO/+83KN2e/2FlQFIJS0WxApjDYAymAo+MrxmB2b6lUzP4LuJBX3Lv4e3AX/
A7XaXLb8Vhieswf4t36JZT9tfNICmIfLHgD8p7++I3gcHhtmBbV+G1/YovKGEEEH08uQNwqrtWe8
67RRr0NT2mmbua75Vx+UZkjPpXIYMY4F3IccmKn3mIFxmhBGt2V2u993T4YaKRCFIKCloiCuJ14K
B9xKJLWy8Xwsep8Y0bqRwEQTxOGVPrLuKOup92yQigPCp3XUa0N9EPNPrfoW8ODYhR3A5zeXd289
3s52qHAopUTVcgF21AbQ5ARNekFjpZD55LuweTTYD3J+ZdYRbB46VVA6nAu/0YFey6ZmVdXrwf33
amgNlUpV9Bisa3g02dZvHsCfu3JXuoFFbMWFmGx6X74ENov3d72oPhulvF1R+ijhx5/I8je1Ow/l
zmhy1uXxH+q7sx3qjCyzFipkIz4VFxj+04CXBWvaTpqBOR8sr8AD8g487ME+tYJX8fZfuYlInZVZ
MeoZlMTgjuCECOoPURwZXsJwRJr5adDaZAgrnGUdya1Ryq2+/7q8hn84ys4bSB2XftWJgOFgA2sb
+qJ24mic4bugcnJm/IuHJgxj1xhB/HNILOon8ER3GMjErmVadWj90izIiLXx+6jbXF7b6jw1gG8g
OAVlFV7eqVIj1fBIrw/pvLbmwNvxZCDQLBCwnGqHf86+e0uw+X35VG48+88KqbNtal89woEOUolh
e57wxYt5y6LMX3+LWiyPyr9SrkwNhtZQdeyqbXc9GPepGTx2qH0hrmMHN4nJOZd39B/C7bwqKgMD
dJ0neZDgkehuNDUQ9Zsl3v4xteHfgyXoBFbArQkMu8kwu35On81SCXlMS+hud1gpCMyd45xOZi7C
H3zrZUv/cG/725JOXVgwDOBrmOxD6j9iNgAiyxowWphZtIHAsCcLjx8OUO07GSrs4K5xqlN9HTus
rLaesc8/gipLsqzPa1nBjyA55n9Fu8GAN4ajLi91NbfIIJTTeRAaABv6a+1T9bFIEh4OOs9zD+KV
ricMsNHqMhYWqPwIyE9eVREeFDDntpuqfT/qQAH+mXMszFBRHqS8LnOzT5JmFwydjUk7d0w8y+du
0wKjLwOG6sSrRgT4uxIYS1wPiIVxKsxlNAvLWsTjdnCQPvzJKD71ffmVfqnb4ttDCZtfCw941/At
lZFGWZtLBf/Ekx6SHTBc8lda1aJj6RtZ/HHZR9aL1sXy6HjvPEz9TtjbKYsc6MCYfETMyHsfkmdF
4SBd3hqNf1VW71FeHFSJhVdYP50W9qnAr6BR1XLgCsdFy78VDqE9GDEQfzwmen+0r1k3rfVX8LNB
+sGiaeVEb+M509xUW4mzsqvcDL94zCzt5GfOFY3mATNinqkzzirG56TfMZKp5zBngo0OwCcwDN+N
9JpCCOry5/ypSH4rOherE3+Neb4dhVKWsbpxF1xLH15sCB/+rWwWTnyTPhQbDHkfmzfVkFwRCKZ6
WwHpAagN67POXnPpZ1CpJ/JCNP/nzquYgYFHTh693o0w31JADjVtVbtPGNeh9WeixcKpVJSHA9Hq
2Y+G5/YNSl83w5NmjaC2nXO4iyY298JqiM4BeGmRVFpq0oJrINHz0/bqC0zv9i96/hg3nROAgPjy
h2XFiUqlIfCh1rWqIpmPu/ot+4S+iUNwJoefosUbIOGzLttbPzt+LvSiqKoaFZZdngfV0MBcJwyH
Lgktj4iM4+mntv19//62QZ/EYBIYoX41F1B2cF3dk32Md+Jv5WPAITx+zaBVzyFuZQyvmPvFGPau
MSfZIIOBdzHGctcrLfn8W6gD2RMCQRQSfMuZu0k5dFvBEAB+y/ZAiqB/PzzkHHPKZj1IzjapWO3j
cNLENEBfTAMvd4qgFLd9V2PE+lYLDj1IEC9/039IfWeDVFRCplDUoijEOXrX28W1YGC0Pzu0EXCF
GiiaI7sqjXYWZge1NcM2w5/0+d8XdwIl6Yekl/GtSwzAZt11JYU2Y3UsE1Q4ThIGv31IlR1EF9y1
DmrI1iKnYSeYUBF7Ba72lLIu3iyTVFB6edn6pITXzG130UYKANs5SCdOkl2Y7eZ/8FOWRbooiHXg
9ubCseEIoFlo8QOpNGaHIgrMSsnNRnmGTKXZJ5ntF2DRVmtbT1+SYmAE7+rv+OmQ6yBO/o1Qlle4
KeF9PPT5GLiJoBOXFgyPWWUdIwsTVGWS+FpWZzIyuo5GvOY220QwEJczqsGzKpt39JvklvuudpCl
4SyZ8Uz+A3b9LTstzFMZMIhiH8JFqG3nvsM8oB/ihUN1AM7aXnZcxlbSBYnQ8ZnPSTDUg0FKg69G
TDq+ObAvrIWuPXQ+AQXTfByXdgFO/v41tJun6RTfl47cGNEXq+G6fhqfN49uofB12AxSiTVhLSrq
LH3v37SRq5sYDLDL6/IOQ4vTy7/bRyq78YKYlvkMvxIwxR6hudwENcsn54C+tJHzt1yksV5u+Cib
YKNz9OcMJG0vsZ1+/UVJh4V9quD4CYz+nXU+rRaPi/2kclstQ95jQjwcOnUjiKBt1ICimAbr8g6y
Vkels8rzOsj2oEngo/yWui+9iyGj9NkojOTBii26uzKi4A8C/2cbga3cdBvpBvB6M7T+hM1zkUNU
KofIfsPF/dzxDv0jB76XYBqNweNYRw8rvqhc4VXgTh8HmJl0QwAnA0gnm8aQTuG2t/Rd+Mwzp0wZ
SYNutJRCXNZ8ied/YbrzwZUlvv8rV6D7JmIQTe2YwxUU9TYZwI2cPWS5ZHB4hL1siJUqiPhrSEWi
OEAzGSuBiieUx0Qb44EOJoHN1kqvawSTwXq5Zu0dlSiEEexuFcrpw0QehkQx/T50GYtiOASh8oQ0
6XFKOjhE+Z2ftEfxocQEYGgSN/Hx6gpCP8YZsn49OCcIQiUIlD7QXihgcGYsn6fvwSlpNrvwWrTE
TWixtnC9lFzYo1IF4RWlLTzYg2rMvf6UT0b5OrxH7+WHclNiliK/ar7CyoUAB2NnGTmKUAVQJWh9
MDVozIIeo37kbYDYsjsuNVDF6kfgyzyjuyGywe99S2J0wyTWV6WyiZJFHqTpYFsMBzsXn+IywUiu
ZKhCC/FC8L54k5XGteH3ys0gTxAjuQqC0kyBNio1z2nEQwi2MJROrtDjfwbfQbJP8+BFIl+RgrFb
cCISGQMQkLq1pTC2YqIbNR8DyQ2ctvTYiQnDT1mRQOUtHvSPcu3NR2a374LMFgCrvPy95r9w4cDU
qNdWuchqXZ0LgSKXIaMRWj10XLpOM5XAqUcdDMseiA5T67JVlntq1HVOiZOWJAQLmxXoMDjtPY4P
4Y4zCbrO4bXwNh2TmwD6M4z9ZIWhRiWznmsqOeN+Drb+EVBby/8BDsy4fcCf2Jjz9bpAAe0Q2Lgl
aE/9mjzBMyBXQYhUVtbyRgKaDfP9tZCz3kDXg+5shop2pUnweEPg+LIrzJP2iQMSMYzV5xvOrC3Q
DZ1ABspFdolikuFA/3A+nG3TAV+1kGTz5pMIl1YO5HCYv+PsBg8CGPgAB96xh5gPw31Y20oFuq5W
AYkhqIZsOjkxJpDvQwzRNkZjw3NHq7/jDdAKMuf+1vPLealUOE5h1uW9BLPDR36STcy1xDYeJ/Ec
CgJNzFfwBtNh1zPA3yYlKj5B9RkCnA4HgsRlvJk+cMtyQDcJGW0rmGU/+3vwSv9ZlGjzs5IMrQua
QL5Gv7PjfFSz0baz0H6xIf14pW7Vq/EwPLDhn+tf82yOOoy7Qor5TAdwPE5Bzpdv6uql1ENWyln/
eGcrVCgmaQdp9bmv1O8g/lWqxtxJqvZyC63L7BTtIXLG2sf1j3c2SYWlWHNhHkpYmOyKiQElNZeA
bOydQECst9KX8Q5Emg3rJYe1m1Q8Sl1Ut1KOj+dPqltMX/qYGSC5txkhODve7wfHeW1UCJICuI9u
gJkhD7dCczt2mptUADPU6FoH320DCiX9MKW3l+2yVkeFoJJ7hZI22FLdO9YKAMrCa+DfXbaxlk01
XiUY0SMEIUB5yqhPUz6kJYQeixNpBGtMr8jcJQdf/GVDq6+aS0uUg+itqHNClYHZYweGFBCQYijf
HjZgw6++QdrujHcVaPjcPwEALM1SLtJFYIGqG5jF9JdRkcqs2+cuOqX98+X1rfn/0g7lI6MqYDQ7
hh2Fuw/7mxLvX5cNrB4+SwuUO9RxLlWBMq/E6R/Vn2FzaDwDu/ajKQ4QL8hlWHf9VUYyTeAxBaWg
wpZ+iozFI8PYtyUv9PCPiv8MBExytkYLmEbZvZH8o4nx0NcdI1zNxZjVRFkLuqVlKlNGvdBMU183
hzJvXpJeMjXQ9WJOG4x9uVEJnJFiYLhpfWcIPxg7vQYAWJqmggIg5RKjxFh0G2AkYIiI4QFUXXHE
UeJol3QPqn7Tim7acmbOWvda0C9tU2HS8WWlo10FYg7y0CnbJP1O5c3l9a3VwZjHVWdFKUVR6YI0
4aBx1OVhcxhksNPKjfraRVdNeCtNUEGPdVcU+9iss5vLVlcfWpZmqXo0TBu+wpUCDAJu/9i6w2au
m5Jb0DEx1re+hef1zafjwmcnURoLtKfw+drUboH8JLHvJCwZ9H8IjbMZykH9TIxV3K3ByIGXNs57
C7X7rHiRBcH1B8Xmk3yfD58BGV4mKB4z9nJeAn0iaQLhNajd67Pk/a9LlMu45DMIt2IvR5t7T5zc
jN0OzxSS6b1Dg5J1us/f5oI9egaoyVMpSAXY46bo6Mv1RsagdVhtxPYZPUZbmOIN13qWLJe4eIJ2
qWJd8te/6d8L/pGXXnxTwA/kQhLS5iCVnEOq6wSyYjqrbcMyQnnonOfkhpszbBFZk/cCNhSDgxjG
5Y+3Hn7npVDuCe3YTPGVojkIQ7YPy8ZURGig4SE18EBMJeiGFHq2N0wMn1nFpy18RqH8FZTPOcdr
iL+5QSRPZnEthZh4NqfMyB/ADupkJxBjj2BbdUYrsft9u1Hty0tnbfD874uvGECUIQpa/AQ+VkGt
gVs4dyRqZ162sn5SnqNDoXIoh8+YewTfcYgxV97eBgRPQtlrGScGBF02fSQZJP2QQCqPirSsv5MG
kzlabTF+BiNIFar0UOT2Pz8j896kCrPvbiqYSYVnB99qCvCyCt9Fijl0kKjq+nOtxYzdnpd5KWip
kkT0tagIIV9+AJgaFK3NUUugIZWl0AsI/+2WUwlJATCJz3rYqkht9OAmUvhvQb3KfdlSxs9aHwxJ
2Kjp3p80EKDJYGr4iP2G1QNl7DjdvqqDCBTePH6F2lk615tqKIFm/Q2fwUnT9CZSMCA5jhA1yZ+E
GNc9CcJxgczY9lUnh869oMrAqf+mn9h6eIqsIGVwKOOvTMMwVfIe1qyO4Bysv33bhRHq20phpIth
LiIhb8Bafw9SHhuDus1mvieXn70GHA3rSYC1LuoTjzEIKVof68o9O2ruhvzERdeMkGEsi8apgxJC
DbhMwHUkMSAN3lm8Da2VzpZfwCp83ctmZUY38RPDqrJ6vJ13kwatk1aP/bjg4b16fJcKhZUFhZEA
YFelL/Ks6g2hcDW7q6atAOBb3n2XJW936i4rfSfrAPENvH2a3BBO37cimC2g2FJheMYP7qow2LRg
3UhBxtjqYEz0IVUAkuu0A39+XFptdjVAalOHgmap9kYYpZbY6TZ4MbdKNhmTcKNovVHrgIUOvl1F
0q6Vajw8KU4pgBg4hjZGuAsS2dAJkLAlRNLbYU8CUJHM7Z8Iwk0S2Fkx1scLGPHUMEoLoR1/J8rf
QerbrRc4KQ8mTh6VHw/99BA8GNFXHldOjaI+169SL7IGdS80QN4qQIao73FWv6TQC2q97tDLmlnV
MWY+YjNIKqOH8IQYgmSzq6y4fGqqyVZqcG5j9tBruk+ZA4u3wUsSWMZPqXQch0OfKmaZx6bgYUO7
twHorOnYZYU1zDz8YNHkAV8Ap6Xeg6wHSfNBJLg1pvEWajR3dVxBYwQlT5eB90fdF9pHAqHBsLuP
IujK54WbKe8ccGekLo1cQIELnfXyqRBwFPhGKiXQtBiecvTsVU00Ze1LK9Jj493NMjlSXkAYQrME
iAl2EI6Pvn2S3sjdToDwiDCNmyZ71jJAkaOcdW4wAu0HNbw4JQvVL4rcRxDMlFvNfeEkQJGHrmxE
p2DTuMDJn5ivjPNZdCGfiHNmXdisUDSTgkME9BVaX+mt9uUPpvCEQYDYnOt06B5AEN6EojqkRlnw
ClbUz/++MF4KiQZyTCyYcG9R15tNUDH2lLWl878vLEx5JWOmWmrAEhIbLapUrQeAA6ImrEzC2Eaq
8oiqHLMBCXJkbXdgWge1L6a8gTPEodiAAQCgQzMAWZv8h8lZgtaZLBOe0MMHFRhrsqQHb2os7wjm
6Xw5Bm0OC0q57iVnK9Ty5GAolDEFzWyGbiUSTJKNBpfFZjS+QRj1j77Z2RhVPsVpPGqZjCX5QWWQ
EbKbGrGjkiGZsO4ZZyvUQVq0eiRoLaxU2WuUfeXF1pPcy14x/4nfY+tsgjo4C9GLJ8+DCVznTC/G
DK/4lHHE5EbO9NX4Kkx7hh+uB9TfFmk0Y4IROrkqwfqqeXdifyORp8srWkVqa+LZANXTGsekSDDt
Mvv5aM/dAX+now9C3Mzm31n3+dVO1tLafHwvojcGe5TSRNhAiBODWmiGtjVPvptvfVMEsTTz1Yu1
fVQy9KapEDoN21eLNwUqAX5ioaBYFuZ/X6xohIyklv9Y0KD11F6pHgsexPBrncp40CKHTnaOPUNH
0+i9R03wjUFh+QHLCpUQpkIaSMfDSsgDn69ldqlnlgqZ9YlE+0LfYxLMhFiUEwuDEXq3ObDPkqZv
VB8FecGiBV6/9y28ksoYSYeuYyGgKG4swRm2UHdLjo1RW4lqFCcoy0An0BgD53IssLaASiCpPwpJ
JiInhqAXlOTEVNVbteEYFyyWw1A5RJE6Lo4VWFF9zlSlwIwSVu29XgT/N6Y1WlmVCzyJi+dMKPmj
FaPd52UgZcdQYy17bg8cW6aBtQ5qXIEkbRTcqoHW/zdbqdGip7UUt2GWYZERkfYlFxqjWIL+jqV8
ur6XM0e9LPI6eHN+Db5SazotFnsQ3QZ2g8atBAW+ywthWaDCG7gQSKsHswVBsjxtNCW/sS+bWB1v
h6jw36ugAnwaWrABjR2c3RlNGWO9syh9YHQCpO4MCWjxmc8G1BQ72YnsxM333bG+r1zdGl1ieajr
WO9a64Fw/kFULqi5XPFDdcC7FgHpYAhVA9RancQSP/2HKD/boaI8lxovkXUsPNjyu8EK9zMCYJ7T
KUEjhQKLreu6/nQmQcYOkuUygZ7srx7TTnkukhDlY2XVCUQPDd6MroftzKqnvRC7/CA3+XNwmuwB
QktXvuMzC8vVGmLxC6gj0COETFGDX6DzT3gB7dEHUcFe1abbHsgjf3gYMY8cqqbWpmYLXHAEoWvh
6AedkZeqE3ofeqc+XvbA9Y7e4jdRcSQW3KBEPn5TbVeQA+FtyFKqghN/zUo8kA6OzV6HcKIBhkmG
869iarSFaSrAMBGCQeIJpjtHAtgd5I8glYyP/Lax8f5x3ZgaCIpLw7tlXZRWI3thmIo6sDhyepnO
RwyEcdUK0yJFZ13eV5YJKo6iqEqUSoMJr3wflZscUkyXDYjzX/itIF0sgoqgoQzbLu1x2SvH5D7G
+0FzJWWRyVecKQ6hyXOhm2kfaX/AgWBE0mcItAcndUCsYpgBAu1BAVVauTEGEYi+HLriA+7kdWr7
2ovU45UTowiomZgN0NmfLv1s6qT1Q6Hi43LemGOd7OKNssfcAQAxeHcAh/2n8FAA/u9e3iump1EH
r95qQh8XP0ZHOzDvS1ef7+PHwh6d8r5zH6C7xYI1rKe48weikTB9IIxVkcHoCMyP+ijPLEOK3Vo8
5qvSq/5z3LDa5EyTVIpTwama6SNMFq1ZbPsjhjzDXXz0cyOGDLjy0AIG6/wRC/YijiUqrZUSr46g
VMBL/bMFRioDYqn71FQtYac5wwObVnz1jFpsLJWywH5FwrrHKgeyTYUOSEnVIP0Lw2cYjipR2SmR
SRPpA6xId+M3nuEODVosbpWCMU8wIVnBb1jtMebno/KS0mlaGc4nVGlLH5IDtc89dxJOcJmfORH/
6s+QAehmznSvqghtnV/PxInj8UgFrk9k/8GSDjPTgbeZvxsCglWarqbEhS068pNRV/oMtkQgbANr
JJbkQDN2L1vctKkgg22B0tphLnFewm8JZ2GWin21DIVWrlCPCh/dAWEP0J9qxrv8CGzxQbJjS7c8
zuQspuE52C4YpuMfpLBNp0ZYrw9d9R3kqwGgDvCi6TQzCwHrvFk9Ds7LlKjQz5s6ELX5cSwTIfmK
J+ZaUuyo0x2lLEzB501d7h9CMbcT0lj91B51PIlXYO8m8VviN3j9iSbIOH4VcmUJWWLGpbCLR+Fl
bAu37R8naN9WFVpcb3wU4Alb2/QKdFCFbz/HfXFM7Fy5Js07PzVG2ST4o6nhhZiaURI3Ixh55B/E
sgXYgmx8KPq0+WdWsi4e66XMYguoPAQ1GeAAwfkOZ/ZvRxuK2G5kZe+gCL3xjPlLZ67CyBIy6yNT
uajgIfzrxfCu3gTAZKfsu814zF28vu7xKzaq631joMclm2nDGdB5sOcnYIIuPxRobhUzv+pslLs3
qK4MEFpvChdj/0+ZyWr7/BS3l5yRymYQ7daaSoR7aA/yTrifjPQIeIjDf0RXmoWkNpvP7OyYQZkJ
UVg/sX7BevTjQiqLqqRL9MRYlNRBycu4TXU5WNGzbxJsGAl7FWskny1Qn7/hi0Gue1xdoi24st1u
k+DJu93+DwxCq3X8whL10dUEfHRlC0vcPsuNHwah7l7Zo/KK7qA5YasfcWSQ0tScZMdZrOp1/ZhY
mKe+JalJFw4FzKNwvdd23VVxFTizfkh5UN60d5+dylZP3IVF6mDiOUhBqwMskjs/NL0bCBuhsMjd
2PzoW2C6cGWT98wRFJbLUDW0nKE1NHVwmSgxk+1ktZUpbNDMASE5weFhdggbVh79hyRy9iLqRNR7
1Mhx+LO56QTC0dqF5jmadTLQ2oMJ5dUKJ78n2G1qXPbf9QR+Nkwdj5qUSbE4f1WpLXED+x5AjeFp
m8ErzcuGBJb7Uifi2PFF20jYVxSmzyPm4J18ty3uhs1wQxTI3tgRNMLNxuW2rN1dP4v/XiM9ZAbc
GHDSGLY5ZFFqZlxrjmCr8e59/SHvGeXGD5jot4ynCLLMo+sFaCy1SrVS1GwS5wackFmlDhX4prHK
ojKHGOO9w3XGPfDhfQ393AH6wOBFsrMIOqZp9KWBxaIInrpkFIxK6naaLBxAewPlhGYzSUCZtFul
qQyh6q1peINoIKTrFDNEY6MDXxTJOxMI3zzfQ4zJaYr7asCThnQUU8zcjGDyL0cj8qatVgmmrFqR
8qAOt5MoWwL3nUESpUzufdDh6ULpMr77ajxpCtF1nQDJSvflo4YnVa1KM7rbQ0lilq+exb/MoscG
505HTFwkLnNOfzV1LIxSdQnf88UY9wpYSlrOSqPPScqNPmIFzypNCVgN/l4blfz1RPKFJIeZPsdI
kPoSi9C+9UYTFUwutYaCmlMTB+hDPHbkAVIgLpnGLYZTHQy1GxN36FXgYf1bNJKMPtUNcM8bdXZf
k2wbe4LD+BCroX52TboybL3+P2+X9Yg+rWymEGFFbfid7WfeBAkHcQQJGQjeMOyuXmkWdqlv4Uth
6lc9Aj/Zit/I4TfRHWf+lCJY7RXkd1iZhmWQ+ipE4wSvyxGD405zh21pYuZll4PyVATlBiod+/IC
Wfs6/5xFQ6biukziPDyJaNlJL8ECmlS2nF1NTcdC7qx69WInqSN4VIeiIgTPl+1uNPF8uSF4T4is
ZoOSyikM8sgzCVTWj/2FTeoQnnSAIEgxH4cHHMRO7wMmAovgP8VZyGeGt+9kI326vKWrOWNhdN7y
xZbySt53AtiSDz7m6tR+tCu+ZnnJag2tyNBDFgUBMrrUkSsEvqomZfkXVGLWTNRBIWjpbu5wW5Xx
5dY/3NkWdcpGWZaSoi1QhooQk2tfi+E2rlmXgrWL32I91MmTQiG0a2usJ2mCjRomrsjf/slX+e8q
BLrLMyaE08p5x0pI1hEc2k3LQO6vfnfQtEKuAuLG2s/k6uK7h6TmCrThEEr6dZt85MiLl5ewSoOm
LSxQIaRCQ3AovGmuYlEPvCiHcOd/gb0et7VoAxjWSwbKE7a0yLz5v5UFC7NUFPlBNHgZB7P8TnJa
3BIqm+wal8XBsd7uVhUIagmSJIh0G0wOi9IL5keqmbd+1mwNd+CXc6VdZYgGt2XxEqxWVgtzVKaV
+kmBhA7udwKUGHX9ldSDJajPIheavUr+6NsRRdYBt5NV6Tf9x0LJ4xwa6fh21RZDYk/1iWySu8Aa
bhQXwhKildmh0246FtHDqlsuDFPpqAQtoE98HPPT0Bt9DnyhwOKsWH8sXtig0hHRh6Gu9P8j7ct2
I8exbb9IgAaKol41xeAIOz3b+SI401ma51lff5d8zm3LtDp4OrtQQAGVQO4gRW7uYe21KCa27kfV
Snu7fF+IjQbDbRz0VEsLQTnwR6CN8f4utVvZ/uae+nAmo4owBqgxwNuYjlfF/BiJBcag/Umexfnk
pktc2eTcVeBrBd4y7CkdM0vxXyc9sqrxj+C6b4YCn1Y+BktWDgU1xt4sdASfGLOD0GruoJya7SLc
d0wY3pWPIjprwUn5GPxY2WMdUWdcCnC6N3cAqjslVMEuL0lkgbty5RAyYDYNzLpjZitQE5sob5ct
bCN0VpvGBTSlKrVNjon6j+OgYt5GcntbOUo7DNMe/w6hs7LGeeQs7zKiyNgy9XaEdnF1jB3/EO0W
tWT9ESXLw3+5Os4Vd4XaqW2KDYwPxXV0FTvLRHTnJO/QXrWE1gTH/OParw6EZsS5UZa41osyc5Sj
5VzfL+zttWvuWGQND/5Vefbdy2vcjEgxkqliYJURypOqK1M1BvPMMHTaP8+yfAxDzVbLbo93WwCB
+wB3fnvYVqa4rxdLhVIHE0wtpXyQnlyxY/zQP0x/isAufqLwCBTBhFkRm+yNneKmrpFcSY5IxWQ7
Sl39DO6jAjXdtsz0F3ZTumP60tfd+w9NjA+rgyrnCYTUjS2qK2z39oEuo0RGui9/lGlXH3fsRsUo
QniX0Yt/yLOVyHYFH309PcYecwYPoO35GO5T4L3tvrIgA1fuhO2bzRO2+hGcQ5gMI8mjGs47eaoP
3TX9s8z4N968YBogeevUj92VqKwqssl5CL0dWhBxKbBZaOc5YbZaBGdfH/aXz7H2QQf57XitFscd
LxUra7QAi8sC350kPEZqAjQnYCp5n1yVGeQ3tVNe+leFpNutxuxhKlx9QiotX/mjbJmZbNFehy5l
dJx0aquTv28NgOUhBdk3GO/rc6ubTadR252s/sxDYvlonGdVd6NOg5XP+JDmkNvqDNabAKqcGGBN
chAjjfIVzbUDMWNbm+5a/d0vFDvUE5uRAxB5x46lDgD7tt53jtki7aykF1MFCl49U/DqFZgCb+LH
KnykMqoAD37saf2VYfxW+96Z06e4GbyCAR1bgwocQZXpw0cBLt7Ed7SW7b71KCmvuvo6Uwp77ND9
9NEfqeoAP9/YxwA2lr1/lcz60UTZX43dBEMEQbbLFdxANuzNMHYHRbWLgO7ibnSNsN3pGMkt4tca
VPu6CWK+1svamyS6NaPqkbKf0QyRqYkB0iVZsOT2DbWqqADwH9huQo7TNLnJwrmYTHY1H2p/OJZl
YE/mbZ/GNtDNVlpjtsds9wnR75TIxwiCZsXwiY0UYzS3MkEECFB+Lh3UMNwZY+om4c3cp1cT9J2a
7qppEVW2k5Ul9wkwgAAVjL78mgSnHMeBjDLQggU0PtsbMneHvHoOgpe0oEdVoSiu/JBCdT+RJ9U0
HVW5Zj29NuGsstzp0l2G/6mMfzQ1skt2lqPEyzAzX6fRQwmJ2wDSpYBDntg03tVj7M516ZbtHznv
nGowQIiSz/dtqzps9g9dPT9p0myzJIdQKLRJoJwZ5weMe7oRGd25MEDujskE1PjMUtqVVHamqLRr
Vj4Hkkdz9KzmEacrO4A6szJvgvxJiu80PTr3kXpdY8ai9X1bL1Qnhf4xGwIrrIk9Z9WpwSEfJ9C2
QbbeNG9qSAuk+vxr6lNPL650LTjptWaxabLbJrNriM2noW5J4D6o0I0D9sYoMEOvVx6dqW2UYExP
bmddv0vYdZAXIP5REZ4VA/prsj1K0lNY7tLR98D1w9rUBeaktjL0e8BmAIWhkO0pVPjMhRCUPcYK
3YVV/ZOV+dWiuSGHxS7Gj4mDG1miTq9Juzw18fy2ipWXd615JwW2Lvtemf0mGHBUKsVRMS9BpVdN
BXHJ/ISfGWJ6KTJtMt2buXKMfBPwaPWElqtd9FAmRr2vgV9K5xsVI3NTDWTX+GPCBezDqzp/15Lf
SnDuJ/9G7Qo3jN+yQsLcGciWatDCIMrOfQSJDYPULi6LTvFdjGKnlP5NXSLFCGoPZNpOlKZAqkKF
d2A3CQ0tQPWcODlFfXGVKU9aODtD+YxgzavR6tSHypbpm4+1xSx2gz7ytHw6VpNqqeQ8y8VByf8Y
8DO90TiN/AogsRN0pyBXLB/VRYLr1nS625P+ZFACwHSlPin5HZGeo8K0ChX5He54wUqrR/F+Spkd
ZxmwNtregGav3uTOFCv2POlOUOC+9TFYlA0Kfa/yjD3wYjgHM3mkXS1K2zYL/6siKfdYlEyr5XKp
xcan2dO9BCIis75rn6HSbI0uGirn/KcOaVkkjNLD5QdkeR6+Px+f9Vnu+aCRCsMKHmjTvGX+W0Zv
L//9m2n9amlc2BGlTRtoISLl+LD0bJJdDQU8cetv+7n9XAaXf2bxmMRVCTORorskOJiz7ha+YK9E
RrgElPr6/8bF8lA6ZnpTaqDPqURsyZt0qGz1onNbRuhEUcHEi27cYwgM3jWz5HPksh/Ks+niJjkN
0FjJTfYjw7CDmCB5s+q3Ms9tpSL1oaHPiFwqXBQdA0Nm/lOB/G8+YhZg+kOpq4fVPvTf4poKopnt
4szKNrfDZNIrhUxY+pJmL8UZ5SoE9KVyPmYfnkWR4SYx9XqrubSelmkgISFFbP7Pgj+DKBsyq3ln
/Epv6qveNq4xCA8hbROz/8RLHLDsDL/meJf+bEDFLWS8W+LQC3dR5hJ+3W+j1pw/qjd4bPYpJGLs
352T39VAH3SimsZmZerzZvKJ/2jGklkGyPJIZ1hRAdksBSJdyqtEXsdMubnsBv7Nl/3XBeXTfr+Z
uoYufoCdzd/w+rvITR67V/9Gc/vH/I+wwyHwax8Z/CrxqKJ5UqQE9uSjmjlR4IEqGZDVA94sydOP
iI7nXftHlKprAnf3sQ0rs37TZPXoY1PTxLeVDoAO8k8FN6HmikOnf/zpLpNlEJ7oiK0rK4q6Q9tr
d1MQOUEPlp5BtlNtOGh4742iXSBB1oS5epCyQDEyOMwJJtwA01FCZk3Qw8jq3K6AbjBm36ENnq6W
2D4iJAy2Tuw8JrqXV6VDZ8UFgbXg0RI4w498c7XSYC7aPmV4swo1OMrD2SexNRm1Kzg3297o89xw
zjBSis6X6qU6UDlFYNoYvbIVo8NhRXRDfjHpd8d+TWGzC1QhJHYTuLK6IZwnHBNGdASPsK3dDSWx
mfQ+QNYu18F1BJkocwBelKoWUR8vL1oQDnxU6FdbG7G0qaKlulQrAMK28mHMc1uR7mUgcZnSHcdO
cDs39WtXXdoPZMLKolrTIu9U7HKKvKidiaubxikwZaQqulUCAC6r91XzFqT3yYSrgy41BqXtyUfF
UHtWqvl30D0PxRMpCicvHvv5WccpbcCOpuSRK/d/9OZX5f8ZmIHUUPBmiM4h5zR9KGsO/YifDvaw
GPO1cvHQaX8j3sVQLdJ0E5QwQC3Ac6/2Z5RDKQukAOBozGbP8nAsQNd0+aNve45PE9xTFGUJVfoS
vEFUfWUTALp4cic9hCpeYE0maiZID804FdzibTf5aZXbvSCe2ZBm0iKYbNpm9yhjsvXyura/z78s
8Lyguh+wKg5gYVT/dMrLOJ11DKxftvFvXpdPI4sXWX2fXDZzqk8obukYHlniBkymI1QCm7FVHuOj
qIYttKd+tdcYZWhWeoiPpRz7ZPRqQ7VG8qZ04FTAHL5R/tOkk6WauaWMzGFKYum0cgSLFnw7xmUN
oTJkahXjR+SnwR1Mu77Xfy2tLJRTatiD5FtLLDEv77K271HK514vP2u115Efp20uY68b9wOxC5o5
0x2X2rcXOKL0RHAr+MlrPRnzNB9hrGrfBn/aleP71FVOKcFNodhhQCJYnhPBzoo2lvP7fiejwzvj
thvKk4kCQmCIDqxoWZw/afTSUMIBn66tNTsjQAzMP6Hc6tIoR84fWfEEXmcUti6fmO2I7/PLcS5G
8VN1zmZcxYTqXtTfEuBLs+RXhqrfjBLVXxgzVag6wSBTeO7DaqgrcCiDwCscNWeqEm+UU/AAaeAD
PiezqGu9+WSurHGfjCos0+se1ubMAP0SJOcblO6Suy6mLi1rt5EVwWZu+rWVRe4Tqq1qJlEfY2ZM
tXWKsl1z101/NWe8MsJ9sbot2QSJxQ/gDINoDikfSpQEL3+pba61lRXuEWDtIEv1hNNIdsFexpgP
nAgOIbTqr+R9Hv/N7TKpAh4FwN1QW/jqP6ooyYg5IESW6n3jv1fhq2A5y1/wzUGtDHAOatTNvhsK
NFy0m6VdljrFLjhnJ/9DZwz4OgFyZdNbrMwtB2XlDxWziCkBFdHJ72ubVLFT9gfBijZd7soEd7rT
MJSgfA0v2Ct/oqy2zQKzn/pNYt5XevnSpNdm/p5nzXHSjFNRCXGpy19/aUO5o65FjQlJH5hXDVuH
Amvj0D8LPH1pQGpPSe2Mg2McCw/z58I8bjP+Xy2dvwGUSL4/w/bSHYQozJ4c9B0Yki153+wvb/P2
jf48mNw1ULJpVCfdxLmpnBGznbQ8a7No1nS7I/a5oI8/Xx0Xc4qGsPNhJT310EeC3s1wq5jWsND6
5tCoQ++AHOSb1tVyF+PT/lX0l7Dx1W/gwiUj7WhC1eWD7kDnpXiKo/3KWwtMGaBXeiIelLfyY+KJ
yi3bla2V3eWcr9beKxJtDBNXPxl/hrHpVuOr3/zTKaML3UerrZ4TpFc+fenbGykNr43wdzOq5z4t
d80kPw1N7XbmeY7/XP7uhuB68fQ8nVlrWVxhO2ZkPhKaM2oAHn9f82IMRHW/B9UlNbU6o7QLI7Kl
qvBqtdyp5WxpNXjO6h85kOGQadoFtfmuxo0r9RU6JjdKM1pxc603pt1P6AlMiqNnT0yHtCpJwVqD
Ipd2UuoffXSUW3sK7lKMJwzkKR/uTfOQocuR29Ic2KEB9YNEdWOttqF95UXqHxVMTN301Pg3cTHd
0qm20fpzMvID1G9S8DTN8dUQ3Y1z53XN0e9BohVcBwXoxamX+9TJ6tY2s98q+gusVPdxdm+YIoa+
5bpc8Bq8pHLdKjGKMNhVsqsPuccOi84rbO0uf73twYDVoeL87xA2KvgbcKjGl9Epart7lK7pIb1K
ekt5Gq9Dt4NAy49C4Cy2UwBorRKNGVBe5Xle+66gIORCMFXCMQGGuc+O7PW3vjN30cv/YWht65Ux
ZUoUnSmmApzc16szKBULuwUjXiHqbnt7YXceb5eRx+QVYKhbcQd7E+SyNsm53gBqFk2/tAZGL5XO
C0oYIu36XW/L6J53rlgrd3NP1xY5DzxGY5TEPSzW2NPqDi/3Y7tnN8vL3T6mZ1EFdDPwwWYaGEQg
oOn+GM5a+SPaEZan/VJccgYXebZ+lew6r3+rf+a26CXbel3WtjjfN/voUbQtbA3FLxIU7mQUdoCQ
+PJtWI4Bf+nWVrjgqpsGLSoVWJn0xtXCq7L5oVHDNei1XDz/d6a4MIsE8USGEPfOlEGTrStWbF7L
mF/3AVMbRDMSm3MEH5kLKJWZRni6zzQoSJ7JqNTPQBAolbpXinnf0uoYVs9zAI2sIXgglYHuKlx1
iT61Rara8o0nH23dPrKjmTwUUnktZxMYBAFlVo5lem00e7jCsyaJIrbvMSjAv6A7VWSGERdGOadk
SG1bBX7VnUgzH01Mc0I82WmpbudgtW+L6jqJ0aqvYyfV0cthuafEwUs8vlz+RBsXCj+DGrhTOujn
TT7WBvZJnxpp6k/yju2UBcKNBsdD7cZ3fm/hGRLDjDYXvrLInYquSLJoKGY0rgCvra5DiIqHDl56
pziQk3T4ixl3rJApUCYkDKqefIGgDjXSmGzsT7Ea2gZDjzSnFkEY3JVeVRRep6VHWfk1pL6NKUsr
JygcQPPYmAQXb3urVz+Ei9EHGXLqkdJ38CVst+x0YffPPQQ3i0PhxLf0TvBpvwfGXxfOPQhqkZfo
f9cDfOVcWKoLPgG7P1Yn5SwOGL8/Pl9tcS+B4kt+lfVYmxbehX2I/oLooH4PwRYLuswo0Rk1eNYg
1YfaRJ/jM9YOkBngfkEO+mdRZAXY4fyfB/pfjXFn1NQxyk/Dfjj58jGa9lDSMXtBNXfjaflqg3MA
UNQtNTOLezye/i47hp7WXPc2xKQwwZ9Ggpm6Dcz+V2vc4YvCgI1Ghe1bGOPqIP2QJNHuKkf15OQO
okSYjoyc7l08l7l1NIClxxgfxfga+eiwrp7QeQyjXpG17pTl/zTSnao/XT7n33NPcDoiuqI6QJrG
NwWZnCSklAy9O3X5k1pdKU1o50h2kXFetrO9jk873JlIkkhtlQJ2otqb0WfJZmF7V2SCOxJBP0BS
ksBEfsoxNTtBmxPKbZiFLg7Vw3jOwRx1eU0bmM+vm8cdi4J1mtJGsLiMA2RvoewB4tmiC1r87lSL
Zl7mgcc5fBSYXRbyNQj5apZzTWzMirGo6WK27CEi9WE0dohmLavNrzUXrLb/Fz2NrR1WFZ3qGoH+
As7L1yBZqjOiRxMeH2f05NQqvXH/G4SgSK0tcOw47wJG7K2zqaqmZhroCzGwnX01Z/ZKrAdz2Z+U
pLFH5W5iBFS7pz5/E2zolndcGeJb9ZIeaz5UT4dTYYyTVaqVM2myGw6g/0Y7VE7rP+DIs2TSW3Ia
3dLmlhWt4H0j35uhECoxQW2JXAf/8INHpV9WqRq3HchdBjtuQH3FWi8af6gSc+gIaFiA1xX9Kl+d
z1qtoYLiDQBbakyFmofvpQPbN3HgGnLsjvIvDdF23wcgDIePSnboId+XSrYzh/GRttrV7OuY3QUA
U9UPC1v0golThs5i/qM6+1bO/hnBoJyNCNOnq6qTfwk2fOsgaRB+YMwAjZ0mcwdpkFnUp2rdfTBg
Rc0f/RRDqRKNdVt5i5rX8SwmAP/4iPytgbqbjExERtjIJ5QB9XHMWAL3YBxkaGPF+1p/Aw21EhrO
HN0W1W3YJ/vLC91aJ0F4isAJy9T5Z7eqpF6q/LI7mfN9XkEkYRQIyi0bxS+KEJWoxuK9Zf55AJO3
rhQFIge90QEjbmymSLZPRqfJZqcVYlo2ozAorzCqGQq4B3nBsYnF1BwGxN2tE1ALzdrqqMDhOUha
vSHcQVHKFjUDv9c5FJnoyMgVqi1nhjsrLU1Zp2phB4RbsP8fhBvm1MVaapvfCuMKqkbQg5b5kYWK
5fUUByMu4M3o9Sf9lBz7XwBB7mRPc+sEwfx/jmHHylYWl1+0etuNhnQzyWe87dLgNr1vBzUSceB+
Lx/C7Y+2ssM9jHMVk1qTJ5zC3EIsO1wD5HrfPys/FQaekMyL0ZIQuLPNp3G9Nu5pLFPkk7qKtc2/
B1dx+hvU6hYJRwXbacw2hZSqImpSbYyCLBuqUaAIlpIDPw0RRRJ6OSXe4/olflDt7nZGLouqValZ
xbG/QkboFFC7MWyGxnWGvrGtXkW/JaG+6UZp5+sPWR6c1ZcF1l9TjRQ/JD7RY+ll58jWULlarkcg
Hp7ber7Wy15yxpU1FTjcLpNhzf85geOpOpt3yFUQ9oy78o8w6Nm8j6tN5k/tGEtJlMAaS6z8oEDC
crpW9tkOdVMou9MOnAot8HTme44qz9+cK3gCDQSasg5FLz4fBaMCJtCrYDi1L+A1Jm52G3o5oITM
St4x73MvHhPc8AtfLHIn2Q8QG4zdNJ0qcBGXJiizqCl4JjZqrMoXG5yPY2EyTuhZTydSAren17Gd
MZSwa0MCxKK/Depo12ihp2KEpwKjrJHNf5pQPiaqeptRcGsZoeguba5aldGtAXORafKlO0mV+hJi
SIi9CkhAgZk1+33ZK200arDmlQXujrB5GGpVSoeTkXgouR6qfz4AqfuiOJkLMyI6NHbqTlfj2/Be
jrY4Ith4O7/8AP7ajKGs1XSeTmlfOVkQXRXqWa+npzaHWywTkUfcKChAgw6UvQZawfq3p3qIa6Or
OvBSpodoPzwuM3+jXVr1nbwvBIHzRoLwxRR3ZFOdznJGpOkUZwicm+e8uJ4UUe98KwX/YoU7tGZT
zHITazi0kAPpi/zcS/G5MughGHIrD4yd6t+wKo/sOkv3xt8E7dhHxUDlTSGYN+CyA6YnaqgmH5Ww
3sHcGUbaS1f2llQ8cUQlja0KwNqavoTvKx8754mRthGstU4L/Miu9wj0UI45NF4Z1NYPnafYOhrH
KKSLbG+cU01XkZqrYPBFK4RbKDFzHJ1KGU4VqMCTeDhNWm0xlYLRNNmX4X8OKFPQc9FgB4VVXeFv
PsmLIR9ZBWEeoP2mXHaiWgH9eeBevv8byR34iDW0I3EZEHVxQUlBE58kVVuf2hgTXRQKiSGGgkDp
EAlFlzd82RdT3HXABNUk90ldn8ht/K6dFna8dr/Qv2BaK97HUJGvni8vbqMTuxAwLVPDuoE4mSdh
ShvfjCEGUp9o+V6nmCOoCqsc6lcid5aSQj+w6SbL7J8ayf+hy51roJiuzeHLqCZuwkYn13o7r7u9
3+BTD5GoHLi4Ni5twM/DyLOiE12jfEyNQqrmV+lUo4KwlEq6nX9Qdspx4acBUlrIT7PBvIXtUMBw
YoA6HD6f+9iEjTUby3yxNzrtoQRaHENDUF1oHEQLdo2gsLaOkLJpBJ5w62WFZfyrERPZA59Wa00x
Balc1h/km4j9IL4JOkJMLAaYanRHN4scwNc9+ElRQ+rjBH/b5JVpLlBC/GKAYxqL9lG6G3/X2h+j
NbyuA9EvsDt2GUsWk+YfaRlCdoi46N5bUh15sjn/DBt2zaAjRCrfptmvWXnoa93r6F3QtOdISt6J
7zsm+89hc8vP/dws7jNlRjhiXglXPyq116Qkv1KAfkn5FqXti6lJiqX7AMmiNX75tmxElEsOi/4g
jCNJ5h8SU5egUNzV/5vh9fvBk3biTjbbOvQrM8ufr1x4RpMA8UgPN1BE+8LP7D47ztodS1DyKejP
Tgjh3z58K4uc55b1UULZBhbr4IOxMHeWMgdgTPACI0JW6rU788coqlYvn+nbwfs0+1FqWi20DQ0z
DALs52Avkla+W+LGFbZkl6kDCsHamt8KYElF6ezGO7X+jHz21cxqGhohzE4d6uDkmpr9i68iD6kR
e/hE0AEQHBrChY+9PDKza/F+AJpg6dp0W0/aUYkKaF6x+4p2OwJmHRH2bfsIgRpoIfDXzG/8L2Ru
0jKA36Tm5Mj5PV0CU+BX+uA2mxKrqgWDA1sxFiEaokVT0+gCT/h6ZktFa6GotnxK7Zjl/dFsDi1m
YVkU/KzjwB5GxQKC4JHk0q/SzAUh69a7uTbObfFYjA3o5bDF4Vy7UkUdTfUu3/ytRPnL+rgYHL3V
QCpnmBhqULdXFNS6dNqpQ1DbjELsEcx2KFTWgAmXy5jyTYyJ9wm+T/AzNmLzLz+Dc9VocQ4V5kPx
PgXDDBWK6MgYoD71bSz7+6i4GmjjBOxXEQ/PtMJk8mXzm6cKFULU1WVUnvg69yTPlPmwdsoLyTHj
1yAzzx0aqTLqeXo4Okkz3122uFWewYL/ZZKveJttQJsikeqTkuXPVUxfSjVx9PQ5SkZbgzCdWdUH
0wjsaLySQiCk+vy+bCOnSG4FP2QrDMSDY6K8zpDV85MfcZUnkFLBD4kmC7RG5g1m13IHeoLQjJMg
VW0F7/pso3LqimbJNk/3yjL3HAxlkWVTFmCktTkFzXuFEECwts1TtbLAuf+xbVIQI2BteVjtmgHE
5u3NnN9W1PeC5J8uRPjDnrqYvRl4VgW2l7v57Q3QTbTuFV1F+s69qRLgL8Zs+MubSv4Z35UryJpE
kBkBEwr1AsWahVXGzVdnZZHbT6rWUw0ClOXVmRFWgjUP2ISEWL2FQZH6wKzhEAMnLiw1bn5HlPx0
DbWK5T9fXaRPupBk9Vyfkv6xko/LxJhgLzdXtrLAeQc/7Vjgm/D6nQ0MIBiAMyv1IGqIqVVwno4u
upl4ToWlruWHf/uEK7NcNGYEUWWWERY2etWb/JZ6vrOYxFhGbIHT+69qawRO6F87yeVJUhQ0qk9h
sHH9nfrW3kRuZofPS3tbWnp8+Q5cJpf3VvTxuGNaFpFJhwom2XTDYsTkVKQXsmkBmay6IFhUymfP
Whp0OSa/6pOhQpoRqGN9FKxhMxL5tMDr1akpUVM6wUIa58jJR2cwwLLUN78L5OdppriZnEPS0Azd
y3u3eSxXdrnYAJriVaqryDGbwrCJBsEa9TESncJtI5BIQHdSRTrLfSCMFLZ+M+Psz73p6CGSJ7PE
BRBNu26HyiDC/P92OO/RIlf1ywQHQb1V7iOM5rnaCWmpY7hm6ih2vGcvrbjns+klV1Y5Dy21hTb2
Bqwa93iB9tVOAjd8/rY0B8Ttnn+zRgA5AOVYWhTchY4K7Js2UsRTkVWrlg7q1GS0VAkuMsDkKQhw
+9t6h/avqGa/VWtFv/7TMnezgzlQSdUaOCqT3YCBH2IlcGO43SA1f410BwXeJT8ITsD2oVUxH8ES
JXgNt+/h50/gDpIyN0PNIgQ5JnxJ0J/D/PnyddiOaVaL5I6Q0Y5GjNYl8rud/jI7uIO3gMa9pdCA
CewFnwAB88smRWvijo9WJwpLsmVN/XMw7qVclJBvte7WH45nTA5bs870Ahbm35hm+DGdU5DFyRCS
cPon/TE8zq+XVyTaRF5Oo6+gCq6OOCm9V1ALWIDG1kBUuB/tojrPblHirfNdbdgJ7C4f59tj9/nx
eC0ddc6rtGqwUGQ0KLGqjox+NuQyZ8Ci+7127hxATtPkqHrsKnSFIPdtR/Cv08mXiUBaC9EbDeYX
OYvRWVhLIRlkT2j9lrtQsFjBseEVdrpEKzHxjEgJRXIvTZnbI9AX7Odm7LnaT87XoA3amJOCBUX5
4AUUFFd660E/wTK0YF9Id2FZ7EhTeWPDvBAStZfNb78an9vJ+Zt2yiHepphYoXZHFd8eDQQSgagD
sbiMS2dm+fNVnQPFKUUbY1hR4T4lzAW3EMVmOECN3GO8cxTsKRHZ4xxMDrxNVBH4b2Mwdt1s2JMM
Empfs7WxgdIY9MFzzwCDVzG9wS8cc3rN5LdOTvZRe5zbBUMNuVQthaocCH4j0ymgyzL/7opz0d2C
lQb9klNnDHt/UJ0KwytzMO58X/K6DFxPINXq83MqFW45jXaXhfug0PfF+Lsklcck6WXUHuQQpINz
eK2WjxUmZgZfkKyJzi3n7oJQRTW5gG8YihaK8qdSTp3L50aww3zlaphKjPaksECyq2KudgSqpLM5
Y3Mzt1XTw2VrIu/KV1emDNRZoGetTzJoy4BSSB3Mo02aNXnFw6KbAwyd0NMIrgZft9JAsWsaEy6/
tJ/sYLbAnUb2gQvFvw/0EwWSZs+Eyn+bafanOyDa16tiEiDb+hhWU4KII/SdumZuqxxk8P9d3tSP
/tCFW0mWU7S6leWsjnQg2NT0MMygCiCFPUR2+kpACwcdIPLeADVbecCXhdYIuGK2l9F0yESCnqKX
jB+QJnPYZdESDhRoY+Gq7uHUXT92WQ2BR0Q5ra1hkt/B/PnlDRB9YM73RXEjt5MKLzFKR510Hqjb
MDgmOLqCq/jhqlabHCqNXPv18l4BlKAWP8NecBO3K3OrE8M5O5NJQddPsLDMX40ORAXuyyuQXLsE
7KmiLEO0HM6z6CDg6WcF977K7jsT0uypaHBng90ajY3P9Xxr4NatnhXz8licAV51p+vYo6/+4Iae
73VO8D4AfeAGpSNiwhXF3jqXpvWhupRisJHxYSFe79B9lNlVBWba3hq86jCEV6kbQQPu2J+lv5Gi
wLqZBqU7PMffAd61nqCIwGCe7DQPRI9G5Ra7hXArvabeBFrExBIteTvRwVAOsm0CxSvKLTnS+zZQ
fH2Jpga3fDD22Z/8V2+n15q9rxOorQjD1s1Lt7K4xHer+zDJGMJpDFj0S1tv7fxAXCgId141WP0z
cWZbxuCKBb5M0Vo3HevKMOdY645MfqHCsDQYTlk/j8rPhVI1er3sVLYbASs7nFeFxIumNz3BdTwt
MBlI9zoYhtSAjxG9UJt3cWVp2er1VuKRp5IESwWmbIvmkLbp7r9cDO8iST0DGPtxPsA1e8JY4Hk+
gjH1VlzU2vw+qKkDxARRB5RCv65GJ2SsaAZv3LJ3Ket2xgRSleS+rt4Ea1o+9Ldn79MQn6k1bSMx
0sGQf5bthYBNkS3yuqAMZhectdN+FrX5Nj/UyiJ3y1SJdrKewGk2ruL5gIO0tvoKVs5d81C9Ro45
WGJe7+2QaWWUu2hmAKxYO8KdsEeleQn2+il1QAX0UKqvszvchK5oqH3zZq8Mchds0MbMZxFWiUKe
NY69Q5vKSftAdCZFdrgLNnfBmIU1vl/txA/+zojBFge86vDKOgRmQMG8gIu1MI5/c92gmUIUigY4
NXhAYyRX/RDOA4rLnQ82StVpguSn4GxurW1tg7tvRjmlWRjBxnJSYs3KHR1U0blFnfBpcGoLMtep
7lSyJWoJbwI/1paXgH/lTAJ5JlkI2jC8uvkJiPT31NFkq2XW/4ieRw9QxEpeyyPODWYZBEHS5ju0
ts7FMLXO4kaifX3Ksh0ooTG4+JS4PuTWe4SlL5hxwrwYCn2ictvmJVnb5ZxOMjTyBGQjLsl5cKe3
HDUbbPU1ewkATRM33rccgQ7FFR3DI0DE8R2QWAKDSG6MKBJRxWHpwisulO7atEF13aQaURjla5e0
i9usKuCy1d3sEdu80qFbgFEDj93Ee/oc3Is2UWSQO7OY22WzRPAMpX7rTt1gaebL5WuxdSsohFw+
GJTUb0Q5uTxUjGYT5u/LhxbcHI1WWWNZuZetbOYhazOcY0lgRJ9DmGGVNyDESx7kfHB7f/xBy1+9
n1pDizqw+bPNgAMqsussr2+CVDRfpIlWu/z56ibK/4+061iOHMmSv9LWd8xCi7WdOSAgUzEFVfEC
I1kkENBaff16cGqGbJBNtM3cqiqLRGQg4kl/7kBrdiLlm13eHjnUmBPkXgWTno/AgaxCCDVSXJ4T
HLXeS1BgLDiDhNFw0jDdNemBFwb+FJ+KsLHwHcCbSGbOn7oHyAhactCZAT+bYl0TDBZZ43RNR0ZN
XdqR8qSDkF1Tb/gExDbgPVnZ3K+87sfNXZwSrVK4pGmxudlgBacWmjyx1QMOnucuj5D6L8TTzMEt
/fzHJy4sWjZwZT1n2Ef5xL9qDohIALXXIiLhaq9PBn+Zhn183MKE5WmgjTNUSHetE12HW7pBlckE
iz2oZP/Ct/v6kGByAqQbvCEuMbX9SIMO5V/0xPvASgFWatHwWSM2+DKWheT2v56yTMWA0pP1lsdT
wGwE4XRQsV1qT9roXnK1hp390gV8fNYiSMrLWqlE9izZhS7Zc3cDQAP4joudQELwfo+VGTqrfufr
U/n+BRdBUsj2MAlxKnsn+ikTxYst9Yf2YCB7Bjg5MoW17GDlvS09wMwELoscDxQzV3DE29wpQv+f
mjlgo3dqhGa5md6sQhzZ7n2+DO9fdGHbZgpBMTnE7qZZA4WIU5bswij3OAPU+pnfVbxVGFavXoXT
bOqYsytnJ5YbKxErN+ULngTDPc1Tq+trIDxwgyclI28W4n+ex/8NX4rjPxfT/OP/8PfnogSLfhi1
i7/+46p8yS9t/fLS7h/L/2M/+u//+scf/MeePtdFU7y2y//1hx/C7//1fOuxffzDX+wcHNLTqXup
p/MLCFjbtwdgpex//tUPf3t5+y3XU/ny99+fiy5v2W8LaZH//usj/+fff8fY5AdjyX7/rw8Pjxl+
7rpIXtLH7tNPvDw27d9/5zBu8jdBFzCYaIB3VdHYOOTw8usj8W8K/CIySgyiMoLB33/Li7qN8GP6
3xQJajOgA4LkjCZDtPD335qie/vM+BtuNMwGYDz4CMBx4fd/ffs/vKf39/YblJWOBc3bBl/nj2dL
BahfRWfW0ICiRuXiU1TDigtJrHTjZYK4OMJiVA8j2ctFUBdIyl63pAflJNROBK3rHTJ+9VAEViuZ
zZOwhoMTmZF9P+afl7I45lpnTPKUDeNlIErtcc0mVl7idiM4s0XtoclNDo3xuXbA6JfjxENuh6Jd
BW2L/Eijn30MDyHAQdQgk3bl9J4fVrCQizD78wIXzj2ejULrkvFtgYLVaZYRWUDr3impYarcmSPQ
JukJSK9HjAoxws0NX3jDmjlYGNvPy1h4Y14HuRcvYRmxHx1nK7FzBPrxVULyVyiVXIOZZQTw2gML
94eT/evs/OGssID6uxe0cMqGwOV5kL59/864CJxjoK6OoTQC/aUcyhX5llGpps6c+1HsCfzTuFWt
NkJyrpCxdPrC4cOj1F+tO/DFXPfnPVk48IBPdXGSsbQmhbItxrUcffZQ91dAsjeAXJUoW1YJHEmT
OmVwx3MbSYb4C6DfZpFZuWHOncvDECaQbczsZLA1u4T8TLkHnxm6UBToIwopENICvgDW1r8AW+DZ
a/tud9nufwgdOWVohhIaPRfGSJtUByOEjAzkj4gI9RPViflLBRCU+CAk5zp3ZvURpX4RyrrUk6ML
XwA2GQEXM7sd1EGSk9JsqYZLnO1lCeovG10yMcee1F4abLmYBDu1QJC8KTISgsV9JD1avucwP0wg
LbmZi5v6RgMb3M2kPaSJVap3nYIB5OFInWYr7pLr4ijQiwKAP/hhQpJDHP4q2Gb9Ji1JFjtAVc65
xbd2vRFUoop2sFV4LyTl6IfOkJnjvq1IrFnxGe2BxM5a6Lu3NyAJvObbfTnZRQ0wSkgyJzpp9Bgl
rsL50PVS4tXkdUF1/+ngqIuJozyV1ECU5/HSGns+vovqayHcKhnd9I0VtRdROea92QiwP9uYJKBH
tnVXsjJgN0CHrEYbLiPx6DCKPIuPUfGtoS7K7+tQ2iuZPVRWFO3HwtXCq77aGqOfh3cQiab69crV
ZMv85vAsa8GNKkMIRoLtnEZbMQe7S3yw95hS4ceWON9L+nXcmiCEtJExJFcc5qyD26S01sosizL8
5+1cxGSjzhUGP+IethYAvTIBhUJuccNr1yqk5E3FZhYasjt8T6Zox/3QuW03vKYk1+zvd2RRHfi1
EmijyrygYQZnSYeoxYDCCEk/XowL2g+SCW5IyISR9FEgeHNA3sSr0L5F9vf5mQsPFiYCYCoYsoAH
E+JdXXsxROloDCEsh+OspHbKzpUku7U6HeEwYmVfMIt9j31Bh9KEZv126reNOpl2IR306Whoh7G4
nYkYwf7w2zXRQvWPEfTn9S4c2sjrYa0DJnFJ410WkCSzmH4I47rK74bcAVWvUnkDmWxOtNrBNQQI
fpkjRL2plat+NRLg84OYmoZ4nqqtimgB6CYbrCjS7IgOF53CHNIyO8MHC2UZWSkqpa2p6Ici3mHI
TrCZjDVNLsiL+XqfF1v8tvSKz+7FjIyzz9yGDtbDwdMLr3SH8fn7IyIyf/Xp0nw4IgtH2mLC2RDa
arx0GP/KbHUiNHvB++lsgIijbZVulbvAAvM5FJ94lwrWlJKuI2PiRykUwCymK5eiw5PauZvQtaGE
P6bAn1/OwttGXAxNe+hwXCIUFGtf8riDcMgoto3RMmgrwc0b9Oe7zVh4UG6c635WcXYn3sUgNNhj
B87OCsjXeZVxaPJtIrhR54bnIEU+CT0f1Noc1Wr0G1SNwHcaPlYgWY7CUxrYkFnDj1u8lVMvd6U1
pXnxS1f54cUtXCVfJ5gYkGHtGJ1uKPg1PfOxl/tw+wlv56ob2gYpJ1I0njD7ZQECQUfD3TdhfexA
2+QkD70cLIneyolauVDL9oRWRU0qs4UJbGn0DHy2JhFBIkP2WmJ4lqk017WZXgVW/Ari4TGyOAFE
wMWPBHiv/3Ixi6Q8CqNJUCfmExRMCP2IrwfFAZ8iiL5bu+SB/ecIhlxqu7xNH43iRUt8cbjTTdmJ
AZxZ7+EtSnSfDvQSfKZObWhUYJO9xOA0qOpbCBBLaLD1pE28JNkJ80ONqeL1tvfXTun9uCxhZ3VO
8ybSsBEVkG0q5EAaX4R+Neg5EldvicajTLcJQxskS+q2TDw5ZGWt9Dl3u2RF+PzrJOfDWhYuArrk
cj2wW40oMkCc4CoiUU8TUz4Yyi0DT/Rekz3SXabuKgQb4NNorcYwp3u1I0Jq5rA1eb6bhsDsOVPU
nO8PjfJlEvZhfQuX0EpZNaoyolBOstXslQrXQvQI3qLSGQDLT8ptrPzU6hP1+uHYxXs5h4YNwINR
ft/FB8Brbns7t6f4xyy5Uf9UcpeEe4T6XplGiELRIQbUsQTrtWY1JTFAblvKZ+QNjWTngp/bqEGr
z6Owmad9Jzhpfownu7cDaGLzZg7pI7cLVkZXV1/IwgnkGhQ8UxFOIFY9FUzgTpRdTVlgAaV8EFW8
FxPTOWnzBM7/CreZUUNsJ6g5NsAX+KA2yRDIYFAAfDIxEdvMnC+gkPr+pSxoQz/fnIUrKJoevSWj
ZalB2XgzBEcdTbpVlftYiggbymczC3p+lcQwxm5rh/VeRYZDkgQqjwfsLUCIK2talBc/r2nhL4RC
oIla4lLJbnYw3rIrEDf6zV/gBnkzm9/4prcg/kNq1GFsD7T0eBZT9+7LK6MjXHTOnwE4ssVbCMM6
eu+3so9jk8h2myFN2olO8jweSjLc5fJxbh3hEUXBS0id4GXl7Xx5ZVhFBoUcERqRC2+ktJE8B13O
dkJy1McxPCbAu7Q46Ke+JDq1aLefEBGCV14weUcNzAogCTcyTI5aquwGBRIeM5FdQbPX53EXA9K/
XtT78rRFhiPHihZqDTaP1YHrnnQIuCYCxU6abiKZTI8lEPKR1ZtBZCrtkbG4IhDi9lLuItLJHEG+
GFb49P2mLYBCn1e1cE5iHc5Qg0W4kWV2B0HZzNbqt8ZlcKysQLbV2qPQzn1UHd7L1h4ufhX4fdgS
9vmH8zSmEpUwmszuU+DmTuTUwRYz8qce5wV6qXTNxqw9j4UNH56n0iTKtBEnhPPoo1ahhLDTJHuo
TcFhFh8lZGObQYx22OgpkS/g2nVbyOVpx3ptfmxB3vR53xf+ZxQbrcgMfHV2lfIe334EiaNyVOWj
Mvws8rNaKWZd/pzQsAZSCxi0rIP42rTHrDNERu+qaVfK1sphYA/9dL8/vI+F0+HCpFdo/HZEI/4o
QpMWehdvkQFI4wR3AnkAcxnfP/UNlPLdUxeWP5rVIYo0uGLcTaiVpshYz/yMUAmg3oFU+XkaryNH
i0/zEFoJxHPd3KaOyBOM6xeiF+m3anw9crD+uZ+GXlK2ZJQtYyUw/zps+rA5C+M/J02ajQaSNAD2
dX+yK3DwlxbmICTojtuTRSUL2tCh08juygZ9Gc1+ePLCxCuhmDUaK8iOThs9FtG+j2wO9rU3MdhC
6AOaV1ukRK1Na0vTrCFByuvUnC3YMWqSu7XiwteFzw/rWRhaXpNnqqVYDxReMD9MwRc8exypbVWA
XRUt8Y4Rnq2N1LxBB785J0vtr6qTWqUqcU6kS+kXBlFQDQwdQM97EI8iNtF3vbahc4x4euDcqrsW
2qM839eyl7gh58vVnqudbDqCGbKzBOCiQGIrl7ZQOlrpGFYpMEnwPCvMut1IGAHnoZq214brXNjm
ySFRvBa0VLac7ihS8MELIWC6chUWRCqfrMKStVGemkw0BgQYKGXlbsODJ8+Ssn3VIz03DVtxOQ15
C4ntUrfz1BZBLoKq32oBZXUdC8NcxAkd5eCXK20MO+0QEGIMNHJ0PTUlJTd1+ZnRyvWnCeKt5xjF
uOSJBoX5/dFfu3RLVbKmHakUtawyonopuFs0gDFYKUDoLbRCEMRSqyRM5mrtzq0EEzozlR9cxSgb
BXYgYWdcfE2hUUNQTs3OZX3pAA5WXK1zQKoi5w6jlT6whCnQTEEhDXXi+KBxPzkA0gA+D8iwXUP3
fl0web+ASxQV5J2DcW7xepLXnN0E9BuDB5BBQN0EHebm3LicnaRERZCD0o2EUM1uJxLnNrgIkWkm
lha7AXSv3XoNOfN1A+DD0hbGXCt6fabDW/W8AB5eve3pIyT7zFA6zXJkxkztYX6Qo9FMURJMISAv
XiOG5PlNkVqtfJCoW1uBqxKluYusZyqRIrYztA8ohAAUBdBCCu71LCZhVpK+nAkdBHPE4ETb3Moe
6kJrJ5AZs++szsLst/w8SlRAXiKmFiDViHQpb0ugSSC4Fpk9JxtAkYbOhqQx7yMxGS2xdme61dS1
OsKXLcIPW7twA5HGcWHDsg+lMxMQcSV+lXpz77aG2wGV5PI2Jg5CWL/iGSZOKA9q+SNQz7GCAGIN
p7gWzS4HjZVZRvOLRbOtpZlR5kxguZzM8Nzrbixa3BX4/BpTR+yCPhRHRJ+TQZ4P8rs7WbZnu38w
uFXr+XV94X2DlqPJ7QCVXql480vziKg+2ckESB1qj0+9KaV25g/PQm0iFdOkU0tgOABwHMma7fi6
P/lhHYuYWtHzGdhY2A6DYbPrY9eYxl2FIg+cpAaKoefKj7bCTWRXd2COXI1y2RX75sQaC+OtDuqs
pn3BnEjgFifYrdg2eDtBfTvpTsJ41trjGF8N5Q0laCkLmVU4sraByA9VN2hPlXudeuG466bzoOkr
Lk5eW90iBm/6UMkhSM4OTnFLs03RUDPSzuV0EWRqTsWxKo914iiSFYy7qtn23Z42W5CDpZo9Osgz
X8JN0PlB9pgI26B6AO9fLj41qRvIjDDgnnkFUNeP5XaYLjq8eYYqV1tDxOjSCIchPFbgd3NWm8Er
/sJY+IugUItMn2DTot3sKA6IOneqK9pokJPA6jpTlqzBkTCGA79Qh973blJee/oicO/ypEqCGUaK
JVLdDE/d5OeWf+Klbd8fBP5OqK/DgkJh6j4ZE5PrT1Xu1VbNtabugrnWDEsQtME+Kw7zHcjBADUI
DlEBmpJ2M9W+GDwG0XbIzoL2oy8vrd3VJX7NjRLeJ+11qNqcdgxql/MNddfFV0r48/tvuBZzGgu/
osQhD/IE5EtoSTqgDc0w8aCliOscplrEqnEzv517e9X+s9vy3W1a2P+sDmalEd8M3WDXR7qRffRb
gG0q3W7Vs2srNt5Y2PiBV8dUad9MWOuPDkftQnYaHYMls+FPr+gElT8b0r2w1jEjwMegMGcKDQGr
WvdAQyLBaSaM+CR5ABkxkTEd6tItYFm21m6pm2no5tCfCtB76A54NYk8fqtYmoCpmNHNDxQNLsMs
erO7Dp5qdBOAZrTmq+kJNRvJhEwOuDhu630GbLhA0n7Nw32914DVAN0L1ZflhCLUuYWhMOLxou7h
UFM4j8qtMdt+kTSzutevE6Q6SW9jDNWS0LSSBTvsjlO/WrL/k9P2vpCFCTWSVAybKvxV6NqxXhwF
pgIW6ATUi5c+5Iktx2T88R+d8vfnLoxj3/Flr8XwHGjmQe9avO0S4CZw1JEIt4qpoFJBaEok3RY1
c3WWT1zb/4URKwqV51IM4iITNwSLB38gD2CD2/YvHHRJ68DKSIrnOmhN2ApyT7iW9DqPb7NgO+T+
2pic9nXo9b4bC6uWKUmhaRNqU40N/FFvldcJxieL0IzEg9aetHAH8j6tG82gAOf/HqkBYBGiIyfb
ARpBgW6OyU2pInnxFcOX6X4qD4LqU5T8Is5UX3XORi7NU6Zj5KApjilfpDZO1nq1tuWpWfWbTHNp
59bGVlOgYerlM7okvc2LVkjG6DJ1W17ZBfE5q6/E8mrEVVHvRZSPXFW9mgefBpbyo5pAdjG9SIC/
BP19nt0pweEgKzYDx69nbn+SJL/v2cJOxtE8lR0HT8CG0cbWFnVM+VqzV+vXFWjxwIURAQthT5j1
fQgtyWTlJ97m7uISWtN3MsYlpmEfKGQ6gp7KVXuTcj8qkQwSusbHLNzGFQkMk7fYXGRKesGsdJLL
dg6P3dmKbOWjn4yvkkr+gnynsnYgFrY4iZQ8Gig6V9Vr4LaVJ91zoVUaZoQRlulhBgIq4cy42FAQ
buiOCOgc8oUGbM7OnO1y/Qydwqmz8oQ11jELG5sAq4nX9S2oeBLB5HmzeCpjE/AiI9ro/UbHb43c
NrO61AGFZQ0yCMyrZ36zqcGNVJggNpENGCRH7Z2UXiAfwczliklYu5MLjxCXWgsOTVZ2Yi1DnmXh
IxbKmWhBT1bOkxRy4CvedjH7/686xPspYi/iQ/Y7xTxYzMCPeYH4D6e7negyiF3rS92F1498dhD0
Z7V+jhu/MQ4Y7J9RMm7cGhuHZDTw8uGWF7fp+DNoHmbVFwVfmBFYJG6GhkECkbWDaFaQC2suqow0
FXwCPEYz1WsNADZJKWwpO4rtaTNnG3FVl/WNX/OzQ//3d1visfVCUcKUwsnEvuIUj+pkVXYqmv11
zua1W4uT/DQm0exDwxT/nuMfNdLZHYeeD8oAw0vsNJzPqRqBKHuBrDSUkVRPXtWF5iyDyNTLIqdH
1TJyVo7C13XA95Uv8oo51FpZaOEdMuh9Fqb+IjyBBgmlmecK+Y3Nb2PZVPKVp67u18IXZkqVRZWI
dIJZlPpYGk4BBBsvPOg9lpE+DOKprK4ncKC5VeXEVgULSJQUXdyx3UmJl9PRbFN0ls9cueUNTyi3
meG3yUYXgIOKtrhq0CCWDoF+Hc5rt2fFYiyh4r2YYxh45gbkQoMtM6qT2NIyHD6zlbw5QvUGIiwI
JeIbRDMa5/EClmJ+/97W3KqycKvSpAQ0brGD0HIVd3qxVbh93HqB6CoxFLW2EnQOwz1jRKA/k/Eg
Cb4+v3Lo+QBM/heY4P+k4P5+jhZ+teXCQpVnBJkd0r3utYMU5wxvl+LPOYibRdRYQFg83mWk9KBw
AI3BrCeR6NYoIGV29DjXZgdE5LneiFv+zlgxPn+Sxr8vb+HC9DHoy7JAFNLYbWQFgqs4aAVwKF6Z
wpyA1699He36LPeog2YQKvgLUp7MkXxnIxaOJs4jo5443DR06AZbAoCyQy/TMSp31h0tAXm1x/cu
4Ht8iTGYSAdmydIN8l+em4XppwGn5gGlLFWmB4b1ATcYxpYIG4lGq7++lN2BzbZPmP1pExvZj5rd
a5q9mtyu3aKFO+jaYFYTIK7fmlWJJ42vk3if9WcRs7AITqFzQn2FtzW3AB7t0KPYQB0Qp61sB3vv
37yUJUSUmyHNS8s3w81EpisXqLfuJbLG8dmQvBpAAd7WfTaDzPKbfPDTYifXW6nbM2YT8B10d5jO
WlnU15n3vw/rEvDZVu0cGhMWBeyaxDkY0TJVd8ovSn2tzw+S/HO0aLwPJ5+xrSFfi3c9YFm8KWmN
LUu3SvGMZM2KatDZmYUzrEqer90mdWG+U72Qo6RD4qyP5ujMoVv2bsy5WYX5SXeWfU7ZUDBVVr48
OiMYQ85qc5cm26y+jPG25Lzv9+tP+s3v+/UpwxH5OlewX/OVDLFX3U8zDFgin3dDP5qvJPzz8z8J
6dbSia8RJtr7oxdmOEgjtagklGig9VqCgRzU7EK3bfKLnL8EY2Zmwl4kJetxdLagPkRDZOLlyI4+
HErtUim3bXY3q7LJdG3WFX3/pGr4vryFVRbkXjUwOsnKdphLREpSM+iPpbiilThpZSaFJ6RPAAur
togQan16eSW8UBd2N0SZvkpyvBom+9heA5Te+5TMZLYzC80uQDbWXsli3u9TnKku7Gxr9HMaiHgk
w0qnRyZDHd/JSDx614jNtaL1n3ST3rd4YVCTNuz4jnWTwJtR+iopDLvT7RASM3bEUK9VCWpCFE3s
ylgJRP6kQvf+6IUJDaM5mEVWv2Jo4xDa7/VjqVyF8SERLzWHYE66S7MribuJ+TvQqJsyGFoSA4Ze
8ND3M+56W89jMkPWsXvipFOavNqiYgOWBXTG2JyH6Cw6hVOC13+EsB3/IxuvDGoF0l6QLop413cN
qeWLHO5yl1uJEP8Ey/Dv77ZEtkxG1+k6HwwX9dRbjeBnSAmvq8O0ZwxEZo4nRwTcxj1nV5DGdpju
AmrfQCD3dpxsV9/yivN+q7F9SF6kWC+BRofbZOc4+iF4UWXX2mlIM+BjQWc9Ahk3eFnnDDxSftkd
19SEpBVPpS1sripTPuAqXOWBjBaahk6f7qMCSs0OoxdqHlGyM8G4gKmQ1zk2mTz5/BaZjp3gU92O
CwulJlbc6yD9NpUbBclmF02kE1jAs75hzLR841mXYnBJyfFyouIFVjozjsGIsoCiPqfdZpR2U3Hg
oa1zU1toITaAOZy67iwbl2i+k0kvAYxIX3gOQ6Z0o6WnVHuo4tjMUg3Y3l0LNjNeORTc7Sg8cfIV
P55mUxKe1H7fgZarH17lCswamNpQayIO+4JiO+ZnrfDk7AnTMtgiUA4PVoQk/gkjZkqESUqApJLY
jSAogILG4IsRBk4b0PwBHRH7gk6q0I2kTYTMGFQkp7KeLIx69AWJ06OshU6IhtigZNsG5NCy7jTz
zrDS7IxToIgn3mLotH50Ew6NZYwHcNGGWhzdGrObACSgl27YguQPhTiWNUBEvsu35XMGwGTkysOx
RDdJg0y32QC0g6AME0oxQXk1mYiB1BLNJjvL9hN/nhQgK48YxiCBulFLO8Z22XFlBu29RjFxE9gF
+mqAugs2JiQiweuAzMUj6bTDQRjmXdpAkae97ztKBkAWzBI6b7hp50EyYVi4dD8+idFzhEhx3FbA
/EsnEJsD3wUI3CugDnXXr4VCX9eu383Awr92Na82LQNd86fkVghdI9gr9/XP5jS8ZDd0Dxt7axQ/
WfWoN0F2P8LsHpstf/g+wtDWDvPCj7Yql1ZyOCO/Z2Wp3uxboNjax0gicgnbvplQTQc51VUZPIyS
qe77e4oEYzIxxF8gE+JsKK3NoPG+Ab9pddNux5LwrYv+uZg76rAROXfOzFzypt4Tw02T2NDvovsY
eoahzZQuIlLmL4Du9bUp3icIFqBiuiuV/XQUf/SCnd5xhm2AUSA1q8DFKY2iU5z4CirMP3TDlR5F
aknF2ygXdSSYCJT7AWkBVGUVOroS1msLh097VUpbDsnxjMYaLJWEa0RqoNHR4pD8xtFN45VxoCWW
caTIVDG8vjYetOYXtUUEIBilLEc6IgB5tEMesKpYtRtAsJ2+vgtBk5TdTsK+ni6FtqW459ngyZ03
C5u43Q1Wc11YsnHS9Y1Yb3LwtcZm3JCoOwTxMbYGYOfREmyFHz3uYs0KZem0aeuHwOY4iKxd9z0Y
fDQri1ZGRtYSbG0RZ+QjnctGfaujy5umQR+D2i115HEzo+9dj+BvOEkx4J7zE7il4zvFDUBU/1we
eAyPYuiw8Lrc6+R9Lx+UECUx7rxWVlz12Yt4RKikiJMbvHuMN9LC7QBCBL9JvgtApSQBw6uZXGgC
WjE4/W1gGqhDqPuaO+vTGVvHvdQoHq+mmV8GoFBpgEqWpkO+aFHfKkT+Vw9VfmDRoORVMtL+2hZe
MU184o5rm/B1yP3hgQs/zddarmYZ8lom1BQArkKyTMTklNh74XTioDxiyWblF1CsUg+heC5EuwLg
/3uD9TXY6sMqFinRLNA4zQVjeMuuNRHMLD+y8ihREBeBScF/TgU35v1Zvxce47fUYy0M/xq082EF
C8vNZVVYV5BlvUw9GHUsVMrA4gBkI+Dko89TD6OYOX2Mx7scUGprRlHUiVFF0xDTUDvCjJHhUiAa
+nNQ7RNg0gQ/Ka4Kw1e4yzRtc+k6zJBF1G7qxkDvj+dCWREG/np8/sM3WBr9Kqu0FJXGiwrKF+25
x7DoPF+MxhKqTeWOwTYhM+apimMIYEgsbZp0l+rb1sDoujRupMArppWIf6Gh9yu3+bCkhXVFvN8U
lFVvmokDwqExpxoORTvUqlugWY3C+u0AaEKqY6Sil0yhPojDkdkjrtJXjtjq9iysbFwmPfh8YWXB
FHxMebTt7rjSH1KXip6WOSDpZTdNNsER1e04Aan5XuwuYYXwcy3afJvy+RRsftiXhXFEj7dtk+zN
OGJMHwo/9XXBHZE2CNDwPqT8OUkPJf8ibGV/qD19PmbNKZ68utjeSZkbZ24ETI3d+EbkiWBI6HWT
48yw8KnhdKXdc+7K9fwynYCANmSQFGh2LfVq5D4ImzBGcAy4cSZuRCJljgZ6R6sCh3FxwwPxKux6
HuPGCO5Qhiv7fRNf/3eLWCrY5EI9lWCxGTCz5U8SPB6RUQIsIg/lLzSkLDHYq4YbkgZZo1UOflGs
HOeve2/v2/A2h/Ihq6KAFfVJgBU0thLsQRBh8qGD4fIEzUGMSomOUF8UAwxKMgnL3Or5xJKLXZSe
8g6kGLeFfKBwZaVgd9ERlM6dAsDuDVe+ALA2I8QegUiM95qBNm83E07B5LQng/7ZMIPE5Is7FeV6
VGLjY0CdPsbkj41GXMkD4VzNk6lrminO51K4D8eXFNOxTx2QcLFbleQ/eBG6AucEuiBV+qSbXSQh
jUsx4i+t09lx73YAmIG8IDzNWyATKvTmX6OzRELhLh339LI2TPily/r4/IWpbgytFso+4dncGkje
KpKha5CjOwVZe+itSUhnU2u6UlyZw1w8h3Tc/AsjjV+NuX9cxcLcGuMUGVqGVTDIfoXBM5BWq7bR
eBPq0uB4GD3JsEbWKQaYwTQalCbqAXXpTFmxbF86z48rWVjZSCiSdMwo3oelPIs6oehPu5IntlYd
ENlqLNnJNwCWpQeFxBswga0Jtn9ZVtQhPSTpIv+FgijaFfnMT+qMbkq7Q7C+B3Clb4nCmP0l9MqI
4Lc75DqGw/d2G/7oM3BCqzXoAC74bPAgNEIPafUgCc5/BF76uLZFgMPoxbl01GaEFrNTHoeXwqVE
O6mAh5mhtcb0v7oVi0hmGPoh5WnBXzT6wBM5s0BLYs5PUXUnAQOpgf5DBYKphUM+dSAKlbc5On/a
FtJQaKu06H9hPh+cCegHAzYt7zUqrRjzLyftP27I4vpQXUrUscUKMXZ1aLx0hxblDsTdRu0pmF+I
ryXgIVh/RU6OPQoOerFrq00EHcOC7goM/xemcIfeq2hrb0grPgQUn7BpcPBkYJysmy00PmCj2ofI
7lEHiYjWsTkzXofq53ANuH4HCM9TIWzSTfuq77STQLpr4JlI66b79Rzvq5j64xde3NSe78BYlRsz
7gdPKJCBltKQpv+REID8XBD0IAFZG7/+2kh9uBKLS0mZAG2ZcDPMQwaDgOYhEWGOkVl40+CXjAHD
mIjGVJbi3oqlbayCsMNeMdXsXS4DjY9ffRH08GFdiD2Pw8/qgAK4i3ov+KFkb8JgElSl0gfU075/
ps6+2XfPXAQ3ZQ/1x5JT2DNptIfWbE3gzrpkUyV7LKM80OZ5TnOzzh5KFWD8JLSV/lDUxUEqSrCY
dNWxkcKjbACESYddMQcElI6OWDanxtilUnMPXU8bFQ6r58Cqo6Fa5Y75MdG8qP9/0r5rSW7l2vJX
FOcduvBm4koP8KZ8tX9BtIX3Hl8/K+scidVgqaGYiVBIpNgkgERi5zbL3NMmVx9gl1oKsA6cLap9
kdLdwHUm1HrVKXgJg8eWBWp97IwhAB0+cGRAM/Lg3MYQk2KBqQ+BZtqL84MEqY7UwJGvyv4zGNiR
CeRfmh6oQiszCbDAoyQdMuouC2UIVtS6yIKeMjyHAqSfkESpdRwZdUL6a3B0L0FpFNHybVtw2tPZ
yi05EdfOZbKPf1r4RT3b1XCkHAp/xvQkFACUgeqKYoT+s6x3TxAOgk+2YqC6JsKva6nR2nZfqg1Q
XR7PeYygwsPSFyghCOg+ZAbRPlC2m2YDAQT2aTbk/0JJ/qa6ytUeXxrYBCBFCW11+bx7vZB1oSfC
YYT0CimswEoN6O9FazZmN+co11ddHisZfNOoAcf/uC8jtbzj8HGhXMQ8RYXeDQ7c8GWtVr/ZsLi+
5uJsCRIlEegYL7jWc4cMyMZE4z/LM9G2mszQFlwBHGyDfRJcoLxs5WN8xoOvdRdXH31xgLTFHMtV
hnfd6jly73cMYLzG8ktVGYF4CUoV1AYnevw5rNzEo14//CKKhyzTclUiI6CmkDdyaAOCU9QbDFAa
YrKiTThltTC1YXoTD8/0Gjd/9aEX8XxouWmWGewyHrjc6YGgD2Jh26qtwZu1lWOQhrxnJbO7Sba/
fuZF+B7pvhXrMsNXNTmp08q2JBhNYI5okOzAeoS8TbTJwZGdobhlMJnKgNVH6zGwWvFrAU0YWMe+
rryGlROFW0R3qZX8SWzwGsRt6fCvhF4OsDUm/mDCVSZI/gRnsHLNlQN8yblnWiUPmAZrL5caZ7Z7
+FMVGp1rmOxp2QF5HNuq0+pVV8LppWN0Ve1JSSIk0YQvXJ6Q4U+FQfo85IXLkRrj3LojIzyJaC2s
PO6tnvTVW1/2AMWRZrk6S5FCQthWVzpL6SAJgkKzxudOWSB28mfynjl4PIVW16E5zYLyZq/cxsqq
84sIx83wOYwkrHoekYTQ6ODg5lA+TLJaSGexKpi+Q7syuVgL5kvbGloQxSmkUEkQUG5kS705gmim
QQ4FE/g68RRdXNMSXL3mIp7lI2CLE0nZmT1TqNMDsNC6cEq/iNrHdI7d/8eV5SGIy8gsxy9JWgGn
KMxcQUUvdaj3zG6IhLEqbYu7CYapqFfX3uTtjOzX9RZNZT+r6FLKUbAPsQ1mGmcmmVrv4dVqjZKG
8RCmi5C7wq5W+UfmeWUb3RqJwRXk3w+72EZJHg1xxeIz4q1iV7i9zVi9wWm5G+hrfbX/EKR/XYts
6atPthbwnNi2pCaPdtUrR5RTkOQXm+DAYqq5LvzOkgj8e87164rLvYPTuJyUnD7T+Qe/zZ3RKSwB
6OvkvRAeRf4MIcQCQ5dRVkF+a2EIBjWxreAbqQisBeYx0kFCleynW1hvg5r0EhQrbeHVNVkcXPTA
dMBnBYgmFbIGdPg7DEHNIrYGqAwZYgTtDTKBhcPtavVxO4L+WpzF8dU3U8B0NV69oFbwaftKgYSA
3NR4Ql+GmwDdnl+iUFX0Zg2SdhNUc73pFqeUPzRRG/p4LfwxFYwWyDMfY4yhgzcVTDfXlU1uYrqu
L7jIvSH6mSVZgQu26NYdZZfXEiPWo236yDxGkMFhvqRX7AN2zXvqplbarwsL9EJSJYlyWCCRFAE7
Cz231BXRPaysoDbz6VAGFlQiQSVMU5N4lMiYtEHDX4bySnmcJIcPTyUEVUY0vqvBy1q3K3G+zQZU
Y9c7ZitrBIv7xddZBV1FiySbsajaaV4B8MLNRCQCST70lohWQwqlkVWu+M1W3b9DkEAvwkLgT0M+
Z6iCeSv21SDWythkOqTKDVS1HnrRbaO7MvdkdjMbrG+OxSlpsSbRYQa3Eg6tax8G93NAhk/x95UQ
Q0oI5QAnDtT0al3gwF3TQTMQT+ioPqTPiVHdy5h5BqBJqtyRR29kgqSFic3bgBmuEt5uCnxYep+i
bSwb/payRRtqMSuZyOp9LnJutvKZQCJVHdD24g6MqBTc7/S5SZzO7jRIwtInYuWGjq/a4XsGGsPK
9Qq5CQ/7iyCE1ZpFjWqIAabHQx+c6BXAxvApNBQ0+tY+hZWPXrio2l5F/zlu00Dh8A2yx9kk3r6Z
RjucJZpEMHetGLuwWf9z5BfoRXATJwa5OYn8UYwpUqCyk3axAboXH7IAtTepQRUNXJWdD/jTrNew
ijZnRiMU9QRWePjtHvRY7aXRqi09qPIAKQJjSNTEw6GRASgrwBB1i1/LEMZLIEH7CpWeCarGMJos
8U8YkcWj58brceOByDzKZsYPajXQIEa42eQOfKzXHcSXw8943nSjVqIhoBXAzQlqomyKUUM+2dtx
rKUUtFvqqlGz99CAAMHUZ3pb3UvzE1sDB0V95hT+5aLMdu2MsqMiUO/VWufnk1SgFyG7ZkeBpRKy
12hrNGtkJecGtEsMNmRN6C2wrDRwmzTGDT1fsfxcLWQrkx0afgWvYHe99J+YY66Dh1d31SKyp2wu
8DwJsOkTQEyYWbbnbEuhhQld4BxLZq6ma7fz/38dm8Jy0BXSbJHWIVYCIDQQE7o30Zg5fHiYhWNH
FSmyYUWDGWkLEUkyUd6uoRBuAqYVGtbJMADnZDhXf49PUp3OHSciQUXbBmZBr/Fh2kUuEFRvrR22
KiEAYpRwpJ7LHZjzsBVaKwPIUbD8uK5vYBF4+DqRBL9A5oAoA+++XM8+a5h8EHxncuYOKynqrXB8
fbVFiiTIJcxYKTxuvBFdv1LxlQb3jEVo9OjOGrgqYTgUmnz6+cKXYvmnx1zEkNinwy6ccWGC/WVZ
S1Lw/UYIn4JR7NjqIxJh1esRUtaUn4DsGYksLES4rUb4GIdTv+OBuMOoX0Erdyp1gN+SGmKn0AEJ
T+2kVnewwKPtUTLSbbYiJHZTYPh60Rbfa+BXc9NLiH/SWXQhiP3Ye8ymeQgqTYbQ8I42iMRoosWT
SiSRPgAYC0IDQqybykkN4ZUUVzXOMSHHzzv0BufIaoy+APt/Wt/FtxuxXC/kPLnHff0k7Yn3SPEK
RSHQ8ACDfchr1RmMAMBKExp0PGgl0B/bohwzQYu1EKQnXsVcV4cQaa/SQA7ew3uTA8nhBRZhQBCY
oBEcA7OT1cYDVrtxWcufgKqe30vIS4Ij/EQ2EMQldfoIpKT18+652RH79QbEZeoXdoIgZRxaMagg
eLeH8EqiBS46RLrfWZSLvpSGQxlZxc/XhUfZj1+nSC/qyZKq/zpoeQiV7SgQ7PHkLQDcVrAjaUKw
K3Xqjt3K2+BNtCQoVgD/JxvNfX2O95IpPWZ2vWe8ODETV3yY9dnhwLPq1Pi5Ff90AD/lGNXxKOC6
rfww3KP9omgQu2lOuKCd43Bv9+2d8oiCgoGx2LRLoEoMkFl/QKyA2jhIoq+N1UMzGRhEPQLQEveg
mNOW2wB5jnnEsb+THkEetC9qlajBK63FuQn778iJkQzr/j5t1AQnigvml9lqMnKdOxTnTuzB0EvL
1dYdXQyPoJ8FrQ2I5NWa+Mgz2gQDwNYYCZFtRgABJcoG8m5TQ7cKFCUrCC/JW1xoHL5YX/N3yVvz
Fp1bSe090QHofYa8BGSuMohGZnq5vYc1ADC33EHAITBgYMlUaHWp41v5xqGgfZnM2SI65sq2NKTt
jF/lLtl09KNkpXbsFmZ8ZG24sgByTj8R8Q3xTfSk1xFMmJ34VpjNGe3x/F4O1HEPOK1ojXtxx2il
cUGJ97aCr8AkqNvikVOLhxKq+YURmPXWPyG4ZJjfgkntsND5Rxd8H5v+ZrRLQ0br/ak2FJLVa5Ch
lzSxRSSNTAjraq2I56bMASr+KwnrTcARhm40I9OSRExLvh9cFM2JDZugZ1U/ETRndULhXbKkb8cB
jwU0OVLoBPhqzOQMlBzR2rl1+yT5df1FiRNQQiMNPE9mX1yHbTj3WjEihiRoE0rIqXCiZB0iAizh
fAjSqz9/mf8hJv+6/KLQiQUgAeKEQURotXqE5n2IbdZD5XZ05MAU+I+JdkpwxkOviOxCBAcc5hgU
48qUSzEdTE20KtPqyszQVff1eQQIOwl0nj7PjclT2Fg9obU1b2vv7QKz/T1Q/7rxZcKRDOPoi918
rkJtaAAeSHHuzzoNUT9Mi++nbeEy4a6CC2rYqYMliyYVm9FsQe4D2TDuHLtrT51mu9u2tQEAIWyF
oIcH7xilVYsjdC13wRYQjE5rc3c+jrUquIDh7AvRavbdARpNp+zA3GNnQtAhw742J4gxP1RObINu
Wb7UPJHblXg1FFQl0aF6MLSgHT+SMb2Xusle3gn6zy/zJiz4ei8vcqCSq+Bzlg8YeNAWdAWgKKU4
jVolatB+dLXiQPY+NfveHECleOmespcRqJ8abdPmgcV8orvHG2x2HfTYpt2Y6SJUHfCtQk4Y8vqU
V1dqiTnd0winS6qHBHdTaYNvFix6UmYZPEZmAkju2vdJ9v9P73mRaXWs7w9jgAmWYk8AqWSG/1x6
nalgSqc8/39fbZFezVSSj2mNaJA8IL2CQKN8N2oylBsyM199Nnnt2RYJUVEWhcxP6LISz82+Lu0g
hnBeAdUSoEWjPFGl7DiNrRoWQNNHRyp7kXAyCdNDELsMSrGo3oizFUc9DABczHYGuwncAb7YIUY8
2MHw85lM8Q7tndf2kJ6DrXwkFvacJ7u0BQZUi4GQr0teYeWetEs2idZ9hc5sJl6JDY2TCd0oj90T
hqw2I8md1WSvNPdxRx+KArwWADQLh8NHqEYQifKPfYwuEAstpPR9ZL1ywooljz/v8Ztj4+s9vkjQ
ilFKsrYf0ZnJPxo8k00Hyr7eY6aEvAt4FBfRMk2sNtel5r0FdZXPJT10MYlfuZHfW5USDZ9jCbLJ
NHry9OJjo9gKtXzWzmf/hTF5g/EyDXJVcWfOR6LxWJipNZQW9Ld+vu6NCd/36y4+iIZKab6WSGtq
K1rxBkpUd5IJzzpwoRhb1GmHQoEv4B54k99QVgGb30BfneiuPf3iQ2njCULwEZ6egxoFqJfVqbNE
Si3QQABs5Z0kGEgYKvyv8/Pz38CufX/+xUeTyCjy5rTGgRmifTJCzOMMZ6NSL6ivBoBgaOJbkMrb
dTgNUP4a6WBPzW6Vknvj4Px+G4t9CDBhIrQcxk7cGTKe5uhkJ+SWsIcyZIz8kEqdeRRhCqjmE9xE
+A2BKpG8nnJkLXYaG557DngYJjF0X5sH3lCf+HZzy34ACynJkJMAqIEi0gWXnuyDiFWl+UAKmjp9
RmMnYpxU+KggZVfvgblDtmokUOfQGyhmCy9xs+NFuw7Q8gTMWq720xld/yw+xYyDxhLcPEs3o9+V
1a7OjRrl+70vErKUTgsY0ld/ApDipxhBCToGp/qRY21IkGMSZMQvymhV/cPKziIpw/ej5vuVSbi+
6gb2WZFJZTXhyrypUKYMqHCgUg2aSBC9gZQ+hOmrRi8TiPmvvTH295nX92sv8rA6yOJioLGr5Xto
QbYO6dyIRKuM2jYAodWGj+wB/mh5oKKA1EPRpjoj2q/Nw9iV7/oyG7paAwhKS2Uql2T1EdU4d2Yl
/Q4sKx7yFrtqNDMHsj808AOWCHmfUU/ZLckRBCD+RvC7ARPKP7k1c70bQf/76ixibV+VTRkkzQyI
JID2F5+f4si8tbMevzWJKdWoVeQeORjlSID0Duvv5/eBwPc7WERdpVK6MmJxBwQRKGd6nG0AYNHl
zu4F0qaIkBFWZ2gB5g+IeQ+sDamxjl2jSK3dxSLqUjkf92KNu+hNoBr8BpQSTKlKFeAxqCVKqKy+
YDPbOIVkxaklQohcowMwNDV+zWqD/T13+b4gizAcBdk0UhMOgClyomIHOdUBPEsRJnpxpENaD2eg
XoJXHduRZCup0dTOSMxieDj8SRozOLS0diJfpjI/fcCLmJyKYd1EM45GojHlEnPBwOhQ+sL9g4dL
CeShX+XWnIGJMESXgys9XOQGszi2jMq8sSNGjYoZ7/Oz5JHW6fzGmIHHv0o2CIvoBBSW+OGbCACv
uQHhLg2pvio+9tbwKLmFjk6VR7pVcMsJ1eDMv3wA/gd5GiiJWXCL0vod6wFitYk91iYtSUWHrbiT
6BCxt2g7hz5egqZh51R7MGY/s8O4DT3WC86Km+JfXvvOb0zWvr2+Sz/36juPx0oRYw5LxR7BmzNo
Dc3pXI1ceTMcBhOP8ZpCGok/rYTYlfByCYNXlxVjJZb5HsGduE3kJrqU3bbIXyVoQ6ZwyYKyMqi6
gwgyxtrmIPvxh71x2c9XV65rmur4BPsV4GJS6ItQ3TJnm4PnCa0B1xkOeuGUpwq6kbD7TR6jNX7j
DdDI9yVfhPgsFcqZFvDxDqVWbyABA2FAdGRS8OeQCUAKy+vWpto32vLfr7mokkF88FueAqmrpFDM
n+h2I3ebnIZLZFk4DfUhTDB2sxv6MFTbQTxBuBbi9wLEpk8THD24lQL1Qnf5/SXILEtgLLS4pMzL
vh8PaV2gvIJjOOZSkQtnbFDi4E1Qf652O2+HqF9XWzx8XcO8vUxwlrECrkZOVCAO56MCfyQIj8PQ
ZKVWvUBWf3q8xTEFts8sj0pOoEh0hrZk4QJ3h0GobPVOZ83oO7IO9xaaY7NDrG4ko4c6gS59VaY/
6wB0tGqEA98WOBXvoFwTCv0PG/DXeizOsKKn24ZWsPpEw63RmEd+0Gp7MEn3b+TRKWypta/udkr1
65KLA0uS2zqpGVyygfMkD50Yf0Bh2aB8L8xgn2FIIqzUBzeY7GTL/7rk4mAao35g2QkvgantUVdY
wOEoAJgQ+AV6NyUIdhHrCgrUWQa0Q6k3rvOy9D1IdhBgQsrLgO/O1k95JMKa18u4TRd0KlCiOQTY
YjScK2+KdPRF8IawYJIhdpDzNaTiLpF3LVR2JZSB97WsolDPGjNhc0jQWL2gXWyBw8ZJ3uaXBKJG
lKo8CBVm9W0EwXfVd0oD0gpt6kPtHc5MyKuo6Zg0+gBxMSgz44pT4fiBuhojVrfF4tQsBylP5B4L
RmFtApv4FWCUeuGatJaiMysv6AaVUWI4QZLgOEQrMn/586tIPMnM4PPYjOdWeKufBBxw8AYzgbzS
qFOA9CrXmtc+fplg8DPv8N3iczmPjwK+V7CneYPO99Cfy7xUzSBoP+lMamAqBN4cNMZW4tWtJOfb
rS4iSJ7KLRd1A3B+hJcUh1aOliZtALEz6pCf6awGs3UrhSdecVByt9ElS4QZUWrAagR9dOvn0/MG
U+j7yi3ii9DzTMMqzQVcgaSu+RLdeTM7TAkGGch0vVfbFQcRHLVFrxpVaOGkNhdo4KGzYPJWMNxF
ESp660LetwrObwu1CC2yEmat4JeYvrpTZvSMWni0lezK5+KEIcwYqgOAB6DKo4/P2DVw7x8cpeGm
i3sWEEIUde2pk93Yrja9f5YgiaKOVuGbggIvYRvCDuu0qxsot++LuQhNjZB3QlJjMcnAB8q28DNU
CfuAKGP7Xo2m6TpX/8aJ9G2ZFrGJzvKuLPmKNPyAioFq/J4ITw+m4vro5q3u38t5ujiQvl1v8Wm3
MzX2lQxcQGGk6BRBFBrNP4A56M/RAR/Ld6eXHBq17xhcNlvJjgHIN/lAY+5EN3bhDBdKKrq+zZto
T2gvQnkXEspuAVjxM34qG1UezBagTUR1hJkIkFnA/KjUF+OKQFNiIXmTBljva3Ay7EobsodgWOSq
AJ/hLZJkDJsCVJX64Aj3cIg2OKgUri6BsLLkS0y23whiFbM1WfJsV25mYJ6ehMQMIK9jQID1gJiO
eUu4n4oNA7vWRBNojAvg6bgjIqXITTzAcLhZHz0JinOYS8oalL5ZEyAH2DqBljZaClAVr+MLHg2y
4FgUL3qqRy15wuNVZgQIKb+6k26IZXzbvUvEN9WEvhCQUECMDSNb8OTBDk36ELiJG7l4DIrRZJip
PMI2+SEPwKyLXeXAesInbi04V9DXCYxCXmex3Tjxr7fcEgM+l1Ed9FlLIHuBzeksdggctAGlhAI0
EGlaeCQSNitninijrvh21UVuTVUFPVMRliOG3U2jArpE9Waem802SY3gCDBVDt9zIFJ6jz8Ar+dK
luRmrKoAeDCoKJSh445h8An0QlHr4ECA0Q3gdOrkMsiVKd6ZBD2zW7NH7wGWb4OZjmjQq+mWTMtg
GJEZbW0JrcrQauYqZr2hTBzy9bahYD1swBsCnYqV0+BWtvntmReHU48cJ4ZzDM5Rs8G+hDxQrw61
2W4w0TbRNhvKTYhpVmQWL6H+2UOTDjQEzJmlDG9FLQD1VJFVVD6YR+V28NbgWcyFZPFD9OEXx9XA
RsAl8Tg9A94M2DuAFv0tLYPJugV1dzIlRodC1+TWaJA2uFXMoXyLdcnofwLYLLWaXTyo/QZ4onFD
AXUMJ3koNkHCQO8JnSUEdKH1JACMEgcMU6hdgR66qzZ5qkLbiQ11fH8c9IJApGP0fFeD5gOFqU3/
GtvDBihmItg/egAWpxVyK5Toca2hkt8071RNJied1kEgGP9HD4K003qzl+8BfBVhe7fvtjjTwsEt
N+nThEE4fGjBRLUhA/E13RHYuODEmxb+qBdniBkmk/LX7CQuH6vsp0DpjI3TEH1NzBrh1Lovtq3n
m8kmGABtptyy+uwtrnzNTFgsFroN63j4JCU5QCOcAxHDivJWCdkXrONPb2txhLdNO/c4oPC2phyi
6+A+ZjGSnj58xRuhTV+4S7k3UIE1H1iEASyWWpqNBl2cIX+kSxCasNCNgptLPQmTVRpIRtRdY8yc
k5Y2FV9wg772CLewsuQeHtk4AjCxKhl8YZGoy+AghciL0yOlIRPvNYl9zlszhwYyh6fnoAnGjFYn
z2qfGH1vpLBocvhpQyUWMptcE2GCCNVJ1h7ELZcBEznsQvxQA8cOJgCQcRdrLfYXbMt6s5isXDFl
yFHCYuk4nNJDzBJzoNHfB/UDOp6gxT80zVEE7FTSK0BDE7Or4ApnCJ0OsQiIjyixVRZaBLc/pjC5
4ZiMn+F4bCdLlO98Gq41Zo7UJzIrKKrTd8VD3TjZq3KGab07fIyv9Ss23WzM0HHQyeWiHfjvcvcq
bot9tyl4gw8MzqU3zT5EcqLPoJeENqZwxTnCtKDWo3LHE0VkcwCvZke77EMdGkxkpQz86lWAJ0Ce
jsZPFuA7WYUsl1rUukIdckhPYNINh63QqGvIdt23FosuZvLUp3YqFKoSbXvOm+SPvPpUKkiynWnE
UdQpxfSARDur7IC776R32B1CvhYDWb3PHJ75VCTodwGflUHMv1J7FEk+8NJ6alHUGml1LSnnF4lb
PbR81HNIalqTR44Jd4FD4SLig3ieubM9nGITlE6rgV2QcI/p9MAZCMQrYLYbs/bvB/AilYu7tpik
AXchiroPsx0V2OacUyHDEhxbqPwPJs1h1q61H6FTbvpNZENpZTsjA/okzk44QWYjQFTpzMbhDLwu
5RC6uTs4iqs8sD1oRB3yCXwiT4NTizo/mFnlAuu+YtB4q0P07RRZpIhN1Q9CB5cjnNdVY8Ibiwhi
0K1ewigd+GRnOszyDhGQ6E+WL5EpJlsKeobZygl+A9j4bT2XAvNTQStsQSii8ha1FUZVG6xm+E4T
bOUj1lF4LNyAQ3u293B+JHpT/Yl4tjiDEh6xVv3L/Dm+YEZNBFMCVZRV5PA95t3Yj6cwtUprrTy8
Naq6XruLrcRVJTtUaVUIAXLLHmCxntM5G75mHikhQFRBoHoFb8ZdVUa/1bv9dlmS8l5d1o//ldJe
UqxEq5+breKxKAFRvhB2adNYYgVa2FqD69Yc5tuVF2lW1yR83VVI7gaMXgOPhh4FGlsDcWsi+QWt
96cJlYALPAy0d9fW+9bM9dvlFxlPQUuJT9HI8iCIavQHAFuIWh1r+i6cJqGL4I4bwVYCFbQp9NfE
zkhbdWQAAR+BA4aQKQw2FMDavNjNLSjXd16lmD6OA5hQrA30Lgn4D8epsEh+Jjb0O/QOAAJX1HwT
HgbQb2dbgOAh8PE0zFg0fnB4aHFu6edqy5T6VG4KYLRVqDEZ8+uwqTYoMLwqMkNXkA0km6zHshDO
VCc72CfoEM1WL2pY5nS1V06O+p/ufZEKCHFDTRdqfvk0mhjnDNIjjvDUVCB2NcLVHThEcF2eUCCu
77G1JoewCO9IaPsa6gj0OXQmQNgBMLNgKAqdEyzR/egRRXcZsqSmZAB7YgTvgKSA61KZvA2klf+W
UdoqtnylprnYzl99cILQ5HGfYN/VGP6hvtB6HjBQIuBWmMCyo62Sa2vp86VQ+uklLAJzFLMZKim0
VKQz67awF5i0HMIripm5dan7sY6zRMF2yY7UW4WpcKmSgtVr5W34NMFug2iVIAw1agxBZC+gLCRY
sg2uveIiJ6mMglEF6PSxp3wrHPzXn1tVa9tfJJPMqyXL2biLCh7bvzcZYBDcCerfHSiWBfwSBHN+
n6CWB1cwPIWHymmoVChowk2nia0erxoGa7ze4r8hpU2GZ9BUn6H6aTGfWYRzKGKI4nQOeh7ijOsX
SKF+vv21SLNEhTJZl0+MgkAXw7MGVj+cnoj62CPJMSvgv2VIR0GWjlIhAt9G+zbWKr0jcjbFMxWK
wEDC9RtKtAWcLoOTYreCxlEwC2ufk0fhkH6uBRt25YO9oNqvVrut4s4vCWodrACo0UFBSOnObe0q
+bYW9xHn8pLO1M/TuIUJK/ApRp1bAOi0HxEQM6xFcV6HOqjgUQ0XTrJqwXID3HAdty/6Qle3N2EE
JbUxWU0HOGwUTjpBxYjm+LkeeNfKYnFxSAgpL8xRgx4bA+H+2iAt7QGSZiZdmplicMED5ztoV2Hf
oeSa3bExUQsOHzXa8JCHcFveg4hLRbwh8OXohDZHreVca+uxOBtkceLHHnCPc0Rt4ALThifMifpO
U8A3YI2Y1dCJhPeh2sHUfmgxCLArp4y3cwg4yipYaPVTXUT7MG7acub+PNTdXFEhBobbSezM9QE+
H7vdEFtRqU2iVrkcTjAdv4KTnuj4duZIbueINm+XEGl2uU/xLdhDE7rzqEGD6D6CYw2+eGNxn23g
UM9rY+y1WuDCO7jaWSLLzOyc495pK0KVjmKgwTcJNyr46KDWwiQe1HFWn/t9MJjlPW/LdnSQzXK7
dkYIJPX5IVyLi3og6dlE9klrV75PHR9W14jTM4g5GK3THkrdqPdgieWJ94o9ArwBoT/4WcRP82aw
oGirVlsRyYmJKJ7ZDFY9J+3yHCqNqIRhoSLrwwZAdPC3uo2Ehqpoo3REw3F8ET47PGWlZ/vVlsBK
61RcnEASlwQotnDspRv0bnhtOKFjjybpBDxbaTLeDDk0A8ohwDygiZaZgDzDeSp4gbGo/XM8vkGp
+1YdSIvjJGszeJjkuJW/2p0XGTESQqozgPHqz1djSYrxw7tcauF3Pp0l0oRwylu1E3YO3LvrTQlT
1B2NCOLjzQIxQn8mruJr4BNCA90YGL0DsuWkhE7SntMogDHof+GYunpri9yfo9IIyN9LySGju4Jw
MaJlj3JoS96GB+rLttri5BTefP2dkIBD1k5dtFxFmxWcjvovnJEuChs/LdeiKojohBp5CqUbbyG8
n6HtKIk4xjUwUwmihv2C7ZoBMa8tdvwkG9mR9O2C7egG6EW402bMdQbFw2Z+gdZUpHeNxttjYfDQ
rnRESNQcGqIuTpmRvGpucZF6+u3eRZmGADuHM+oy2LoKIHGj1IrQIIC05TGsUHr2Tm72j6BFbYCr
goxXrBWf5SaSLvq+Eg3StVWkh0TQEytHv+l9NjrRUjhzGp7K8Ey6OT9vxttF5tUdLgJLJDUdW0t4
49CuBJwTYFPoRskfiGhu9iSqkoshDSZ6xs+XvaEchS/u6rKLj3/0Y5mbO1yWyKpAnbg2wnfuEb2N
g/+llGA/QRVu17utEZ9CO3of0n2A/5gYLPx8Izy50A9vaDnAiauiYYcSDYpuGmEeZxbg5aBd7ECr
UkfTOwIGEakvcTMozPmxKoiQpoNqcJsDbKbFlB7N7hC9V4kpn3O7fRwCbVZhviSh30vytwREjUxV
AMRBY18XQEvTcFY00KQPtCHjoXWcd6vN+9vTx1/LezmUr/YdE4h5F8tYXrDzj4SuituQ74gNExFF
wnfytmaTegtiev1Gl5OZRJKjiA4QQ+H3AJKOinqUVpv7BP0U6Oa9xzvZJtyri+zJAWAkYb1hcrOQ
EhVAj2We5ViaJEZXT01PQ82HLCLF4IJeodHbYVtoGZT+G7Afs2fxTbn7efcwtxdaYnjIo9MCoyyF
iFMx7ymWqK5ReKPdgHzqlCXOIGvIt8Bek0IdLr+9ib7zKOzbEhJRWW2zdKk2PuwqBjQ60MclU0u4
6bbCduZfoAXKPEODl+U+cv/MBdueepzGx7E8oCsJHTtw4fIKU9F8G+lMrMsawpf4ns+7vj7Sk4NG
ODI7IwTaqrUq3kKBBMeC08TsI3+Xj1ZMxtHV0eefOjiXOVWHQ7XfyW8od/jHASOmBLIXyM/OwbnZ
E1QhpVMbiF9Lh/5U4TjY9tDsUzEyKIw4BZfPf5pY4C3tStwOky4AuT1pmFrVFCaY6Jbwes/rSIIz
wRDNtH0pWS9DSQkZWoxUICdhrc2tbudsv97IEpw+B7WfihwyJUGFDh4pVtLkmWJh8HUcKm+cHzBS
noSDouVftDlCTLFyIWJiJiCtiNv1014mAfS3AHN1P8tNKbHKNIuk0M73szkyOx+qm2ghx/6xSryC
xZcwqGy5mdCQ9NFmrjbwU9bgkU4ySxZTPkmvHxUALMJNqrgdrIJGEF/gWzLEhq8AnAJO6KDm2Hpw
qBk+4FlSbgNIv0EyPtongOvCzkM+CuIm4a0QCpiSx0yCyvJOyQIyZsASForxoqDm/EPbP8F5V8aE
3hYaTWb9O0osQRKEJX3sCvkhil4o5nmc9kywzRo7CA45u6fAQxsx4IrTHZM8BHyqFjCYmXh7CjZp
cO5iMxwdGFuDzvrzx7f6phfJSifSDV9IEFeCaAn3NRk+jJn71qkrG1IXusRCVRRa+EA8gV6JNSYG
zVBxkJEEwI0JSLh/ZXb/8z7+n+CzOPz5Vpt//i9+/16UUx0FYbv47T+30XtdNMVX+7/kr/37x77/
pX/uy88cFfLnZ7t9LZc/+e0v4t//6/r6a/v67TdG3kbtdOw+6+n02XRpe7kI7pT85H/7h3/7vPwr
d1P5+Y8/3osub8m/FkRF/sdff+R8/OMPlmQ2/3P97//1h7vXDH/vrsiD199+/vO1af/xB8VI3N8l
TqIRlYlaGk9Gg8PnX38k/p0lkmMMgjUDh3F8PHlRtyH5a8Lf8dMcrSisDD0hpFB//K0pusufsezf
OchQiDL0viV4UtDsH/+6t29v6ddb+1veZZA0z9vmH38sUwD6/5L2XUuO41iUX8QIkABhXuWllJSe
aV4YVZlZ9N7z6/cwZ6NLSWnFnemn6YnqriuAMBf3HmOaQ3iqhBwcdL/BECfXBhaFlwjKlZWDdBCE
MFgLckiRRAchwE+LCMoyKJ7yfmL96mewplHg71rDSWCVu3Vsk0JZsqpvymDwRCqfc0euIauJxh8Y
BwEUbOp4YTbZwqH6pkm1WUj0A8/IXeRtWqStIIZ+OahI90m+bNEkc/kuN6LfdV0unbY52oPyODwY
7RCi7/5bylFXcl71CMdF3R8duac52pdt8Og2X3ZYJYuyh3QiqVOkJfmTAnHVCOJdBzHDNiJPjS1v
VPCk+BfICnuuI6EAT21GcrLwuvahq+8bA3DGVi5rkS/rJr8tyMEp1YFX+85uP9oueikze5fwcM9T
/9ZzydEMgZDU8cgHbNulECavQSIywnlsF/vA0V70JN3GokJ7NAI1JIUjKjPQydZeQq3YBTY+Veyg
v2XWoHQ7wPrVDesATwEfN9zI4YMWIDBUlp78VrG3yOEWwGpYl5ismHFPwFFcQOeYQEyRKBQ8lVrq
pH1QMf8SpLqN40GhykXLR0ApywaOVoOcjQl1HNu89eFPmKJFn9qzqmyPriTtTLowrkJdpQ4A1AgF
2qR1MUtsms4SAwe+LeZCogJD8KqD8BSw2bW2ok77ULc2IGxxbyzMQLNEVN72ECsAAIqX/7XF0H+W
nSEMaQjByHeJ/GTZCa9qPSPxkavOMysB0KGDrMtzgQxxYW8HeXaxJnvQjUuISTQv5RS1cSg/nV6I
4/Cj1D+JnDCzU4SnRYPc+JBJuOI9nhw//3eLT2/pf4Y43llZ5VZcg7/vS7gHTGiT3wzC2uFuKtkY
v+T/MxQmKZUg+BM1aiakvhlned8JqwHn2a5BzE6B8IJ+Aar5S+GUUyfGOJcYxxs91qImaNww1rjV
7cxXFL5VMtNegnfyPID986UPH5MZRBBQW6yPeJBMPNrOyiTj8KMvZ+S6VhtaI6yo7TaFglO36SMd
iA44L+ZaXq2gbfIoInMHZ8M3blRv0ukm3msTv0Efa4w4bZ+4jW8Iq1DAvdvdLGDJtirkg/Rg2+V9
Zt5L7Xy12T4MH/v6cH1ZXZ9/ffzAEEx6ia9FwmKAOGEyIPkLdHsE+89ah+WeuCNed3895Bl+GpNu
CqZwg1IhORxPfj5qVKbhD4qSW9Bjg9rOA3i44D7xBY5I5Nv/H7DO8SvqO6BJcW1T02BMjhJW1yaO
iGGVZTnFh0kPTTmxNy/sf86xNRleUwQ3/GjTKN6XsmKGRK6IdBvIXTsCuIw0/21lA+P4EWe0WQIj
yHNfKmUpWAoABYSigrtKIX4IW8RtdQfVlAWbktsY5mZ0tv2IOdohuk9xG5ipsoZWRHwL+skMegaQ
K3F32QRE5KxPPxrfuHKRB6DHlxUBnGMN4GmNIkVyUEexbCGGpaNdDe6Xu+QPfOIUuHDmnQ5xXFoI
qGhTXnJpCc2+y0o8HyTMGEN0QCSaqcgorq9/fLMLc4oUD1cVyPBYkaMGgsxICbw/xmnr0KCK3Vc3
67epmR2bIIPDHOHQMylQcKCZ/dTI/Kb1QmxOL4U4GxBSntPsNdquwzQlABSjOA9DyApKgH1p5V0z
I2SpQb45M7tVi38b/oJe6OBR5Wxj4wv2Vchu/A8w/4Cly2eFgzaibz91BX/nOt8KGSzgXwuj2G2V
Niud2GseAQeWQrWmrG5aER1zDSZzlJbOPBkgbJUH35NGy1dFkKPDm9xxuG/MkIAlKB2sAwX3RdNb
Rwa0Qnz/JfYiiP7kr1CQTaHHR2GsF8JvpxWrrBgagt0AkUggBRTmAxc+D98NJwM+vyHQoXaASa1a
qD0kzl3jvwQ6kPOoaIW9efRZ8ObWUA3S0G9XkGzu41fHcVcag7CZE8O+CAgPArOCpz4PDolN9gZK
GjID3gxCvdXvRg8WCYnXTZhuWugmRlAKAzG/Zc5Op786bRegoooMawnLCej4RmjO3rnlts9ezF7O
DDA2/aNjJx6cXvuVFv0qUb6o6vDRD6NX089mZonhgmWZSxsWeMmx79JtZnu7kMGOxKuAfyuOWu2A
gp/A10l/slFXSzPoTuL/mwLGZ8jAQmHC0Qgy6HawTbiLHt1b7L6lyJr7Q5eWK8P7hA3p1oOnW5+g
pgJYIm98+PY89jS+paW7akS3KrUAqDz1Hkp+l3mwtmpr5H4eEKdxgcQNi6fMVpJUUHbknZp18Qe3
Nbgks36TdwnQb9XGsLHaMn8hHGgytmJhpsAU9f1c2O27Gxevnui3fuOumwj0TwAhaIFOdoGCIxZI
Jyv0ZLToiMW9qWr2FZHyqSiCI0mg7hRmN55RbcKifBAVQClOZuU1MOUpFk0IInkrtG1sVyvDqLcK
PYOoa56qwl2ZjWFFAT92pvuo+wezvgu79OD5e1AndP2+TyF7YW+T3rmFaEhLYug3qm+rCN1mG9V8
tH2LJnq9jAyrpCsVZJZiq7IsVmFOZna2zlEyNZz0UJDottUUtF0HMxfAvfAv+94OVuObzDWKhenf
6G4IQkuzCMwbbj+FJoyK+j82aOgapIFRKcH/OMmn3n2G6W3UflZQNkAfiGA/FiGUGLP4VdMNNA+h
HVK+6Fl+0Iy93y2w3rXqzcireQBxuii47bVbLwV+hwFcFj7EOKB9ZxtoEAgL6FvTWkq3fO1NN9G7
rtHFhkMMjJDBJdqE1avizzT6zcDoRc02NTcgLupA5CXtpxdCEAQNySYE1AGMnaTaaH03L6IunJmF
3HTM2foh1IB854sr6LRlNWamhKAqvLKEgoibnryx7o3SV6cDWXgfF3Da1B9rKKl77Z/UeFOauZB4
paR4SgACVvNo26mtCnRYmD5TSKw15Ydfylkg6Z0IQ6B1UP0LAlQ3kIkEnUQFyV14hZzTtJxHwT4j
2FJhBgihSOK9buuvpREs2hAUisZnUI471sFH4B11N1oWFGU/gPZICUL+fZWvuHx3VAyf2GIWGjdF
9G6D36r32KP2n6iFOyXfl9gecPNs5CGHWCRNABVQS63eSKEfYdK1Fw56uE4HeGKxA3h35ZB4GweQ
KO66OzvN1qwzgLBji1RzFqq2V7kDeTS10vVt59g3MvqImTHn4iHvLJ69FviTMJhTFFs1V1vVRjqD
IdqiTO/cyGo8ttDpLrOLdWIcuMjBDH+t1J+4uavxvuXyw9acpa1XoGCstQYusmzfuI8cXyTSZnUL
OXCC+qYJ9jY2aP8RACabZBvTvdXaF1TvCgpvM+imylqbAxtU9fpcc7AOYDqg4dEHz5lFUkEgN/EP
IdjyzYudPeQew5uRgauNI6QOvfvcQzGOU3avKpQidcDmIY4O/OytE9XVjMYeWUZNshR6cmsY5d7R
IZ0VeJvcwLe2abZtiOOvNTfrNrULmIsNXHpdaOB8tw0c0wOYf9nNLkz+aF21lMWxlGAhgpXgFx7c
kIGjDQ6xpz3zMrNklO/jlsxph3qgoDCQCcMmOcQO2kH0UFZ0nduQaI2yspjfoLTtfkVGZm6FLaC+
KWO8WaF4p1BBIFjWyujv6g5QroCh3ZwzkG9MuQ391oRZYG7OoX9hBzoFjO+eNtlalLAEBlC1fbNT
qzKeY/tXlxj3LApXoYaDGLeOLwJgY14F/BHzGOXzjm1zhmd/d1tlEE92YfCBA8itQTyla5+ZcERA
R4/8hq452qXbsAzXBnqsfICFA/WZ+N09D0CuU3jfEmX/Zkm/box+qVoWr6C2DGBo0NfLXBUTKguX
EnoO20JBdJOitCVR1zrtUuh+UngtQY7YzGErewMyxSqCfmr4C7rAEDJLJvK1C2+WH+GGdP/ktR/m
QSW56SFN9La1gYoDf4rVW5jTpQexMq3aTORrF7K109GNnit9UQWhAzVGq426uXMfwVsUOhrXY1x4
oXCuw6cAjwhTl2oUAzzjvqO9qyydQOUggyTqtGD7xUz+JMYo66ztQuSFUSsrQj0Z3cpHyXSAP9XC
dMSagT+aqCfSexB8A8gMFe7rIzxry34n9yfhR48kn2SNbAtdWWxtvkIEFFJz7oLccsg4GmCbDE4f
9O16zOFtcvZ2OQk5ei85muyimJsSISWQOCA+7AYnmSky1fBxroUZPZFaFFs1VICVlVQPEdLaAGlT
6/++PpaLm+zvElHjMoFvd4THMR4N5i3kTw0Iu0Na8A/gvDiXISUfH6Y0e8+6ET+/mBrXBqIyL/Co
xfQN0jZiFUAxFAk46GB31dpZgkX0nEK/I58BbQ9f0sPQZp5Pvc3+H8sGLVBq6Ioa49JezW27inIl
LSi4gGGmbr8ZQpDurpMjWnC1BV3w7gY+9v/DrseD55+4o4/qVjaO8w5xWb0IuvtOwXvduv5JL2/6
f0KMS3pwp7Y7VDSl1ZaPeflAnc/rf/8ZVeE/H/BvgFHdA++etqYmFuYA/84/YRrWr9h8sOwAVANd
/LUBj9QBhY6EOHiELND2+g+4vP/+xh+1s8LWDFuYAkjLBNNOg7bBTHoQkhhIGm35GkV41dZNPA8L
Z3098NTMji8kp8wrzZPScjle0fleuH+uB7hUtMOB/Xdowy84uYM6g3RhaiDrbmDHWcFqeVCT57Pg
DmDbafDD5RPmb7TR9ZBqgRPSCjeev63gIT7oLCoo6PLZYMbrLx/vpwqjUxM4uisaL29i18PKcfNy
HsTPkFxd/csZHN0HSWXj0FSRsjIoXdBFsu5i0A6Gy8DdsWN/dz3c1IBGV0GX+4WNpALbmear0F6J
Up9Yc2fAifFuG50YEv4kKfiAQxZE5hkOy3oD3QUAnb/PSCDetc9/NaZxucxUtGngGy0t3TBmELqa
yYk7Z2LZjQtjbluQ3qHYRr72TgFU8tvbOGMT9e+pIKNDoiDEIJ6J6lsqH9wG9rUh+IEAol6fK2PY
8ueX9D9b6BuTd7Jh3cKREDnB17EhMwmIcw8T3QFK44GdukrgvcoWPcBZag0MR3ELRa4NGoozMfHJ
Ll9nf0vF486sRoht+jayoBr8mrkJHUwU/L+16/b6Lu+X0KBfxOupyurF1f836vim8ZIy9RMo7VhE
pFBL3nVaNzG/w4FwNr0nEUZXTZnlddUlTELwfWsEbCuRC4S6XNB6ykvsDJb1vc9OQo0WTBSERW50
jbKoPuvlGjQP51d3H2/Bw1vYd/pRX8N6GAg3CN9Hy/jXcCRPd46mxju6YWgVN6RWGK/dQB8H4op8
kAQqoJ0zcYdeXrgnwx2+7cnCbVy3Tl2Jlrq7te+NeTaD61EAERW8y9994GpSqOeLHduEz9q+mYNi
FIH/OtUWnCrNf/M/Tn5FpGskIRzZpzwQKN4vkQ4u+xsNBinqkGzNP4MG/7Qd5+Vr9mTwo3uIkJB1
SYuwbF38iuD+CXrLrVoP0ZqbKeTk5RT7b7Qx4I/4SrgspsM16+6xrDbwVzjIPRSnduYc74bF9TNp
Mt5oERWe8l3dxWEw3BjazJ27aLMjMWvgWh0vm80Ud/XiUXsyvtFSwgu+gLFohieE86BpxjwC37zO
ptyvz8g1ow06ljHAPViaaBUrS+RQccgRI3pWGmwWXW/f45YvPMBggazudW/RQ7tL94K1gT+vUenz
YRPcGQvRPZN4H0NiouEWc9/KHOIS8UPGyxWBD73iauJbTE3NaKGxOGZp3FDcpdWaefYKKuxxmC3/
pw+uKONAskrKRx/c1MzEbjt0PvuPQYRksM4T/Sx5Fff9EqqFGxlPDOvyBqJQjhPoTer0+z462bcm
Q3UxHkozOVSg3B0E16pZ5PlzHM0kdjaOCeOANbODJXerddZPtLq+oYln18JJ+NG08syMaRAjPNnJ
3WAFEYBv68I0YapIMznQcTpZOkGdNvn3Mbnut/ZWX3ffQm3uchoCOWyUa8MaZZN9SWqUjDEsLduK
kC/NlEx9uIsXzMnMjbLJNsnKLEswnvSj/RCDFBFdtJvmrbwhwWowoSgekzuymYKxn4flMBtheGyj
Jcqg0/3ztjFNl4Y5a/HmV/nWy2G+pJGbPIdAtj+RkV8oL/wMNd4Mum3DOTHAaTQD8+8BukF4Fz7D
tCs4pDdQuUqX8EDbx0ukQ5v6K5xDRxlWdsX8+p4c1sXPT/nzVwyf+mSDaDTwnZwJYcWxeWxhcjB4
d0EECv3BakNpMfFdh5VxLdxwDp2Ei3uUcXIe45xB16r2jK1diSel3ZAOPPCQp/MeWPrrIzxfrD9H
ONqDZQN+n85DPLTw1BcQjUO5+99FGO09oXQRkRZwQxNIv54i+SP/cgyjDafqFNUomksrIu/S+FTp
878bwWi3aU7JRWlgjmT8mUCuoXGziefh+QXz4yuoESFLM+MWnj4YQUIOIj74qaW1T9cHMRVilIM7
RqIpxQLkpJCBcw046mRyn+XL61EuLyeBZIFTblAx/PnJCvYymJ1KhiTCAZAwgkpKOgUjnYowjPMk
QpPEPA6RHFmmduDBh1RTKq8XnurDx/g7htGWgBB9oxUaSvpOgNYOMFA3JrdnRdAuk4TvbbcD3QNc
LNdeUuhR6ugH9W7ynDSQwoVq4v8yn0py4JOQFYwZmWGmbNImEbe8DkYMerOu0nLik11cGAb+7gF4
JYyxOSdlOhcq0IRlZFgbcE6E86UOkPv1gVyeVUo5ATLaQCtodAwEnm0EjllzC3nI3oMNR8bJHK2p
W6eTt35uOeAmcDzFipeWOLDFTTemzgH+n7DjPaOoDZhsxeEUryuMl4/1Mn1NR3LrFQX6peo+cvDA
T+FHmmcfTVqtYrsHnr8tLLPTV7ndDRhbu74BbKGG3aEBQSTjFQvhAIQOg3Zo/4A+46vnRWA81RVA
wM5WD1F1A/2JlibE/OodZdWfPitvsYyOXZIdRQIorKGmpGEv3Rynoxrtu4wVcQuYQmGVhK3Syjn0
kh0ZEEu+Bgg0SbpZGU15Z5yJzIyncrQV7b6rqc7i0sqArljFpISORcS8uSPbtyapnmpeoo5shgTa
NzkEj6CSl4K6XOh7lkMUy3hxoJ4XO9ohpGoF+WS3DCyXNHtDQQ6sst8rli7hDbhpDRT2Tf9L08CV
ZiEU9yIAjxhstXR3n2X576IP4EokyZPjQcQDnktvgSDzIgTK6PoqvrBXkCqjdoY2JhHMHC3iNM5j
YAC80nIGUkg7LyA0abvG1I68HAbELgYqJcR3RxML5QBcB4korUSvd4nmvNO63TWNed+zcgE/719+
LF77OHivK+9esuDY2cWiFuikA60FCH3k3+YCmAlPJR8CatwV2FMR/DQyru9rJWcOM98SvGSdAAyb
3rvjwt0RdMA9YMu6gt4L3QzhP9bscoA8WooqyhZEZELuWpNuokpuNBNfJCVfWQenRlneZAH0jWj9
yLq8n+lQdk1s9SSgzFY72jII2KOeqocCKPw6NIKd8KdeMsO8jxInoRu4dcCpMJk0R0d27MUSCo56
a3USfmOQkGtCbFCP8Rs3YZvajn9fXwcXHudc6FzinQYkh2l8+2md3ELgmDiOYwed1QDJw0CzmKV9
vNNZbQBlX8DhIj44lFiVgMeaG917GiQl+26mMW/iPDszcMEmHAat8EMYweIcpQ4VqyqVVLDvKErz
NQXaLmn6ZQsH6qrwkxnLiqVr41eEYBNEIXZdYwJVt1EK2JVo68XmPgAOxgX7GWf/DJLiExDiYeZH
X0aZlOuodjF4yo6XMvMVVNONprPAmdq03Qeyv5kWfLrEnpiIC0tAmYzD1Vpwjh062jNpw9vcLWVr
JfKoYTk2Pp2J+NhjuRMwUq9//yHjOxsVUzgHMOmMjr1yjcauu6I1O8tj5q1wjQ/ofq1R418ARxQC
iySXSHp3Oqgs1+NenM2TuKNMtFBu2+fDsmPkrYQmNrTAgZtDAuJ7E1n7hSMI0/nPCMfLytAT38Z3
rYCKDoD1SeeB2UEnWltfH9CFbE6ZEurVjJkGp2OdMrwxu7bIUmJ54tUzHxtICF4PcHEcJwFGaW/q
JBxkeq/HHeXMgvpWi+4C5/16jAvlBf5jFMbPnNR2eZ3kddyi3wcNTuhn7QahiTjDQ/y73jrxbS70
CX7Goz/jxRSNnSDDoDhYtkYULeC0s+psSBhC1bLW2dbWu7tIbX2bblRkzyAXOQt0sHV6+PalE6P/
/kZnm0GBz0aYwbEFR4dvHdWh6yc4fIVZrEzZQ0qoeQlC80bl+a4R5Sqk/DGF31BtCEBjqbnw6ucO
wG2wn3L4aiM1BdAMfqXeR4wi8qwAOC+Q8Cvv+SfryZoFEfrDBGAuzUqpedsE6cwR4YrVRxWu8aiZ
acDMcvGFM4UkG98uPwoGGn8Zi/lAYWL9nZ5EM14hFN22jtw5LH+GGovlN/XMraptjxTl+pK40IcQ
hAORgElRaqBK//xEBghomuG0lVUaxibQARZMTOjSlwJ11YovhKfe0eiJhvMYtIasfKYDmLjwwNw0
73oHyaIDhSFFnrwSwquMZfAvf/RIAQPCwpv6guPTDDQLJfDmoeA/EDwEfv7WKqpL1XvStwDL3rl+
BcQYoO26ubk+J2cn9CjMaJ1EnldnLmRQrDhJYQqaLYjz6VDsSgW5xzad2CQXN/7Jqhx+zckNTT0k
OnGKozLSxNIAqkDVsOMFUPH6oM4cT3H/KvMkzqj4IB3HcwNitFabQ5kZckwSRtCp285LM36vZQVd
dnvuQXAuo/2mFFANg1S2A8whkLOHjmmfee5CFHWqtnpp+EOtTkiKJJJ8l+FPhu+xOuyY8FuL3dd7
oGLu6Yv2AOjowYYiagfblhkY8xNBL8WE7yte/kCnAKc2OpYyaUSZMNLWcnSyEPbWhe5OJY2pGR/+
mvF5I5HoCCR8BkY2OtKV0gqQ6lRrZfkHZT5eDvUsd/ib0T81AKZLBnMQ24BVtGVTYx0LCSfBfGJ/
X6hdcwV3djq8ySF0MlbzqTpdq/y8qC1lBjOmR7d1663xin+LRQdk7cBHeM7y6BiY3kToSzmANMBT
ArcYVKgz+Ty38cwMF7+VaxCIh5ZC2uxBTffxTxNL+9LlfBppdIYVZqX1ppe3eJS58xQY1jAB0cbR
IHQB33o8MyAMDHreKkHGKwP1DqKKnEWJ3Beq/cMFmzg/Li6vvwPno0y3Y14X2hG+u518aeVdxPAK
m1jBl/K6kxGPl1YnWJQmVaFbUh2Dpti22lNWtB1UItBZDeDXBiqtMr3txEQP+cHPFT2wug0IxICF
xrgcTXSjaESN2umsfNGv9EW4KF+gqg5FY6hgr6dIW2eSkARY3JNo42JjlrWUZlXeWBz67PUB5ewZ
AdYcnvcMPp9Mbz+0stnwrlvqMcXrDRYsUGYwlvNQ2xMQO7zwyZDPdg11h8HdSau/nHrvAz1peksv
O2bqnso/12fo7OoY/eTRlk/wtEC5SKvxXQBYh5KtDq0RgPGLAhYh5Pf/EgzsfYbjE1fi6OZIk9LU
HLMDSQJI/N6BSjCFAnomoHoPDEYZT1Zmh19//vn/BhxdITnvCBQSPWK1fvioRxHcs26E/IDj5E0Y
yrVQzZzne9PAdakBve+3Lw62wqzIyMLl6TIK81VWtms9gkEPvmLWtY8aeOOw6JqB+bTiLgwaunwO
9PC8A64kTfRt2/FtGeqwwL6vErXykmAjJZzG22UOVSQ05p60sF4Y3VdAoo1gK6+E3EAFAxsj3FOY
oJR1ry1YFcNJJ61AHoB/m30baxM7/kwhl4xShtGnYDH308ygIXrueOjgsJmljxBJg29PA89lfUfn
0H59Z5BsIrPqRTxdXwjnr/xR+NGHsVPPlLYBWrW/ZX+6w6ACCsXpRXqk2JneagpicHay/ww3lmUz
9YKFuhYEVhh42zR9CSm0/Js/auoGOdtN33EUY8rQoQExLoHKpmzcMm19K/M30va2HsoXJohUHijW
AvyQiVk8u0ZG4YY/P0lFItSceetqPpDCQHomDzBBhbwLRN+X5qFeFk8gN/nBzJiazfPrYjjm/u6q
0aEa5Ybkkac6K6seFNCtaQNWhVH/12kmoiAHgaIHykHQ1Pg5OKb7UQPZgRZlbW/mVzd2/ehHEzN4
NoHD6WfgOY4jyUBvYpQ4p2EtcO/VpZVWLzL+RUJ3cf0TnS2IUYDRIKrcDG2Uj2vL68mrY0dz3b5z
qvYrpWQWw5T+erRh15wddyfDGe2qUhONhNh7Z1XFPoHadZME99Di2NYKyMgC+g9x9XY94tT4Rksh
K/pCBl6Ock31XAa/KgOsIOOzz6NZ0quJ0V1cdn9HNy6cZByStY1CEmwX4ayHMH0QzEOpJnKziSXx
bQ14sqfKoKgSoXmoOMD7Ie+efDbRgL/Qr/mx6L5rHicRTHBR6lplBIcRgYAmztekeWz0cqU5cFDQ
ugeTQJ+rBWKkoLd1lVSLjMG0NTU2ogwm7oGp0Q4vgpPfwus6rHzmN5YDkXKq/9ZEPTGfE2vyezZO
IriUtLLp3Rr0l4/IfbGpnGvUnGvdUx3Bucp//VcLcgy80f1ad+OQ4wlT/Q4gbWyn1ZL2W8hq3XBj
ez3WhRcqviReKRBlREUPteKfs5ehOM603O5Rn/nQCLykUh0H4l3cwWktdkJIV0Nl3yRbtyiflP/C
jbuo/pQ5nVEaf6VlvlUGmSCFnd10w4Fz8pPGJxoFGtKt+t4yBWyqyg7MwXuROFAwYxNH27C1zw4b
tBwhWIfzXo31i1Oj1dwA1SkrK/Q1g18PtT2Ymye7VNQHDooiM5F0V8vrc25cPHFOwo7mvO/CgPe1
XaGRaB4NowANhWo7lYDi63Ko4oRJe9OZydpO/F3huQczfUl8WIYnkMXpOPySdFTxnT6/TSv2YvjV
RnZy08Tg1sJx8qNSzu+Whg99qR1N2ClRHzyXIp6i19CL7xIk/niZAO5jkmFfnuyKzmWsb0RTWr3W
P7RJghzUALOxvkl1mJfZDyz/MIjY6cEmduG9Ud40Rbkt22WGu7AJ95WEVroG12I0jfqvun33vUdq
vKUghgvnHmUsCH264PVHbrO123rB+KoC2+z6p7i4s0/GMPoSkB0v8UrQK6Cx7ukgweEWydA4nDdF
vilRMjQdGOxdjzn8neNFh2I2KoAM8lrm+BmZoeXjiFpUuOHoDPwdD1TaznUnFtmlTQQ5ETmIieHV
OG5GJpFWeW1nFhZTx1D/GDo8vNyKbuKsujSBnA21JDqkjN+KoieLQGW5XlM41Fi2jUaDZyN10/Z+
neAt4K/zqliK+Nf16fu+vc7mD6FwhXCIDY1fYIL06ELGcW9RrVoRJ73TcnjqeSEQF4FcF82B2Lc2
YWRbaBArm0KYXJxXifuNEyRcfNxMdA0D3uTSJVYKmDqx1cIN/xDnueHV/5Aq8JNAo7TLp51XtxL1
Fe7rG4ivzaiHihkFs//6fF5cjidxhi988gX9mOuGk4e95aWfHuyb2uIBSt8Tg7k8a+i76ZAJH+Az
P4Oo2lYkyWUGbahqjm4IrN8goobatSRTnqffN9Z4fQgCrTwT0Sg/W5Iy7oltiMQyCngcJnvakBtZ
WkS7yVJnqcPNIKflMujcu7Z5yTp7H+hLYPLnTBW7wg12HVm7MOFqw+pgxmTTCbqFsy5MaMNNFmrI
2vwbGzYUioPISLutqT9JIBnCaNOBsh9kK7PfcB8wILGN3EdFmp0Qq4Ltavqe4LrMdXddlrA2E95a
V/UhYtoAB3n0kvZLS/Vl4cJVJ4ClUvxQlOWylPLFNfKV4YbbnsNg1zCXEAgrdFC367xaap/2fbqA
LPRMMw5h1AOD6MLc4RlSavNG946NDceBpc9XroYLtDAOosNflL3WvN5r8GX2Q7KNZHHj9diqU8Uk
/QKeG9ccYcwwcTRw8s1QOFlcZhHEPZRwOwtYpZVZH7T8KYSJF0/FUdEOZ3+/crTgYCaQjTHML2iP
vysH+vdBtBYViBiVt04gxF6iGRR37hzUbX1mmDd6kh9zr17X7Sopvsqa34dRtGrwVTQYmJLOLucQ
7ICYUnoTsGzmofIIfYDZ0CZqvqhzUwcHN4vnDPaanjIPccKsxlFzmlTrQLobjbNNpQ4RdkPiPRNv
WcA7zqt0kBGXRW3PDbQoFKQ0WgeVTyiEci18tJ2Vo7aJu5MFns35h0weWgC+ivqh0T5UEc6rBgKk
FoPAXuVDgE15H16zTpptr9J5oa8K93flfWhqX/HfBjWPtn8bKfmQwvkzdt17kf6ujBtXe/GgFax4
sYHSCwQPkVnP2qQkSJOaWQprEtmGK7111jLXFzmHApoq499Rnizs4NVz1ynASCW8F1yIzLuanDVe
d+c7DH5lcuZG9DEm5kHG6Afm5JBVPUSfX3CLbFXiH31oPwQK8gZIeYv6Gdtg4oz4Pjp/bNxRKWB0
GYeN0TmEFYD5hDFM44oVuvZzZfNd2KbrTrqQl+DlYykaB3odctsCppgFpbmwebk3zf6ugjxM7Pp3
WW++Sqx4T4dOonZUXrU3be2JmMa9IaESAuSQM/PwX9eEWqrwZwUukoBmx5gmb2Ubw+qoaKEjoe4q
8qkgF0Iijtl1zaWP5mOZKmi3/G6g00GEO++BAqxaaJfYdyLwFqjqb+yu/s34V5w5LyVYBwWgE1GN
FhOJZl0lNteP74sJPHIJaJQxBb7bd5XsZIt1tmO4Wt4kYOrKdfWngYtP9T4Q5IuV/seFue/SnLsw
D5y0iDrvcuAKNJga9Eo5M4FE+nmo+5rbRf+Hsy9rjhY5s/4rjr5nBpJ9YuwL1tpV2krLDaFXC5BA
siXrr/8OsqffEpKLz33hCHerpYQk81nPc06ASPkUmHph8UA5oS0owBBBnSsSDpkkHSiUlqpBeUtV
ecFtffMos8VnWV/AZTEnOI+nyhQmlh/1l97Edifu5EWOim8V2GkpwHhQYQG1IfA6X99TU0KVG0nI
TzV0k7UKCiegGiTRcFcF0XVWRm6cMaAiocnXNJtKj/WFgPF7Rx+NbXTMFNlQAJvVPo/A2ScWQils
Aa/n4Kjs3P4ORKJ78NjsGcQ4Qb1HnMwznVJaCCC/5/hfV/0cET9b1SiBqQqSmD/UbuCnIUa/URUG
aXl1Y6zYJtqEf6HEKYLbVjVF9K8A7hBnUYLUJCXRBUZP6XCI5ccxeazGZ5QoF/bzW8QDO4MFkI6g
go9u5GwZLSWNIQYZWs3qTd8hLi4Li1Z/oW0+NYtkUTZByzFfREGFXCp0SqFGCWmt6LoJwP+9CCSY
rtjcZJ6vMgveeCkMeSehOV8iXRyQH6MWs4ryp8nbV+YV2LP2BjBHnRL7NY32ZfaEK+uFqPPLA6Sw
a+aMaXDojfA4DqsCaKiAmDag4At59nc6gWnLQUgAhkMNVmo+1zWkIuYjQk5P3MMELQitHguPr0G2
+t6uXjsvPGZgVA+fDC+5Sv3Iv2wiv0chs9UnW3J2knmGfmycInKWEaWNQXsTlMVR16knaNCHpKDv
GQBfoi+JTt0y7q86ESJTIvh8WZ/aMX0PyKFMU1eEBM/A72QKbp67UnIKsfWJDpJ3bm6SconX5cdT
erZls1PKwC5HwkChp4YmTgIlWqGM3aHhC153+jPfT9DvLzM7QTQiRZSOGj2Fk/cUoTFYZtaYgose
7x5G4cJy05+7tNys2BoaRlqEaZ6cENOmcbTLwX/UtJGrlu0qKcDyoCzyxP70hqZhAv8JVmt042cb
ORpVXYJlF0v62Ul4zW/4bf48bs2bdgOA8ehWh9Yv7kHiLy/V1r47DkBnzlae7W0nj6NSCmlyUkpy
L5LQASOekKIGiqZxEgQuWJ4xmMRdAV01WchWl4/9zw2qs+Vnew20BWA9gxl/ciu168yNrkwgz0Zb
guhL9LxE/LCwz3NOAb0D9igrTXoKxj2HvNkoYGYP8G1EReiRLtjwyefOz9HZ1s75BWRQayOqHehp
6AMnizdlnHmXt29phcn0nhkNuU/zUO0yeioGyFt3o0WzJYLU7zHMl/MxJxbIB8CV27xITuPVsImO
YE0+Jdf9ij20m8YxN4gsAUpamW+XX2zpXMzjmTFV5I5zIQb6rFqJfWzn+X1bMjdOi33Y+yQGUhX0
zUFC1lrIrsVsmLLS08JT/OS6zr/gLNpH+0DXM4LLEWLMYgwPhggoQS96JGTA9IP+PStWI8vcsEYo
H4CCO1lwSj8Z2PMHmHkFreJNPhRDcorbm0JAo7ovwk1Cy+vLL7q0zMz8dEoY97IQ0VMEpvbhOizv
Sr7QAlxaYmZnMHWZqbwOk5NaQJYeNHujCLo8OLDLb/JDHPr1vM4MijqSqADnc3LSbztX9ZBuouAB
TVXNytfspj1Ad/J+6bR+B6TAeQNpDAYnqBJAVGb2mQKgmbgcICsEy9+x7iRoH0F5E5QlTH0fBQWK
2TvZ3GI0xzfDq7jUVhl5A52rO0IGsiGDnaBKAobqtRJy6IlAiUjLbR3UHVRLfRCJukZVvYnGHvJD
VrKMBPvRipw9/ezrD01PlC5FSGvsKbDFVuoJnzJuA1RU44lewllSy/7RqJytODsMIJ9CamTkwGu2
psOhxY6RogFZqZD8unwcfjx1ZwvNTgOmCjDM10yuHLVlNr7F3W1SLE6G/ehVfq8y75gWSY9Bu0BJ
Ts0meRFSL3qCCgJUYX8FUFDqXyDUV3qQ5Cu9Zc3phZ2ct1FZTKOkSWV6UozMTnXdUuJfoIO1ZNCB
Xt7Kaau+ebOzl5z5GjGJZK1NJ4wteat5+qD1mEsQZTuXNYjTcNsEh1iXj97lVZfeb5ZC69BNNseu
RYTJb5K+cQcFhKLQPM6XZOQXTsq8fyrxUFYyU6Qnve0wpxi4Ii1W0riElFs6KtNjnHnsJBrLkrE+
OdUot5li7+QxtxjoHzLAzpNgSbrwh7fCPKSI2RpUB5DkzbYv6guTxCRKTi1A3EMeb3tRvRIAGL/8
lX7Iw1FgOVtnMjFnrxXpA6aJaEdPWRH5QXOPTndBIzdPQV+Z136ZC1atk3VsMnD7NY9C3FokZXYx
LLXBv3de0Ao4f5LZBoMiIRqrHrlCLdTHOpO8OHpgIVtDDddjXN4FVLQ5fzNT8IPI4kK09MNp/bL4
9POzbWiGkIPzPIbzQb0n6lAVDkGWGBodivbyQmiwtNbMhnZiBqKRHBFSJUMMOkHJ3VgLIPtFc3Yh
SF84RPNmoJwBwiu1cKkFe9K5ZicyeI2LBeDqTxHf+d7NNYv1kBRpEwDTpd4WyLpL2ziK60n+jkB0
bFkXWP3Bnn1Zb3Y1YkWEmpsIUJeuxI+0YZ7WGpbM291UPSN1D6ThuEuafIvbCflkKCkH0FxVoU0Z
00OgC3uedrETyIqnqvl1qY5rkL4kVpmO1/1I9qH6YOgvtQxybF1am0OC3s2wNWLM0KkVQKeSiHmO
8mrsqh3V1bVAtE0LZR5J+YA0DeLayh0LyIxhInIwOwuU3a4sX7ft4BTp4Jjc3LVa7pFCXPX9kzY8
tAoYxsGzrbzrzeCSVgNSTHTzxLT75UrJDznjl62b3XZ57IZBFoP4lOiPVXs0m1WgPMkG1MnoPdP3
pQ7PIEgYg2FeUWAEc6MPSB6bFW9bOwUbjtanwHxG1AoUKDKGS+jA7+XmrzZgPg4yxrnZBQRpEUit
IcK6BggWYqjXkWgZu34T3Yz7HHrnDkClTrlwV36w71+2ZmYBgDduOmAWk1OZBMD0M6cBoL8Ba78k
A2UaFQtGYOkQz0K3UBXDqkVrGfDSwJdXgtt4gg8ZIP+yfV+wNXMxYxAutFHZIpOlKXifgw5dj1WB
cVxzLKzLKy290PTzMwuKHK6XMJ+LNIG8N5CHq6V8rQvEUWrVyvXGk4OPbtGUTud1Ftqcf7Q5bDWQ
NRZXKISe9KxxQhEtrCXpuyUHOZcQpnkSKA00ixEiFrvA11dxb+mo7iCXdPg926BftXASJ/t/6aVm
8ZpRjEanZog0jLB10Jb1m24TiZuIx66ImRMmLZU7Ft9xZlFlKS5BE6zGgMnG4AqVYMWlLZTOJhZk
I3IkUKy/LyvTLninOWGHNE5jnqBAOMV5bVUxxFQMiLRHS+iA74CoT6OCNjGkQ00CTMfXk1kEEOES
pE//FB2lV/2oQnC22g2uAn0f6kEGvbGKLWghDCeGgox+gK07aF5lY5QGIiELX/enPBdn9vfjzOIc
RUzx5nArp5GRdaH1e6XFwCE3AGK6KtlzDcGAqrnSy2ugrSKxsRVQ6csgIwvvLl/Yn8rmXx5kZvHq
LtNyjACiieCgiYDOXuxWQB7Ywj2w3564KyAxPfiA4tvQTF6ZC2HDT3XzL8vPLKApRz1NQkSebNBc
A+012WCbXrwOtJw7KQqXvAEF+ERnr2dOK98ImuRwdt8PWzkvrro6c5G85BbIJ1BnhT7eKNeH2lC8
IW92mRAfKFQ+K1N3SNO6l3fus4b15YbqmL5HAwvHCfgDUZzc7JmtI6LACogCtfes7DEjwQob6kA3
GQ9ekl5asQpiCQG09MxBf2sq+NSaQTaP5eWWJkmOvCv32kGEXCuenDPL7GPwsertbZJHWzkcbhoj
W1VKjSaCBGhiAjRkjHgjl4gFLLgtUAARTOg7ZLGbh28RNNAiiYH+Ir/uWsEiGLTV8mjVlcVtzJ6N
hoPJUzCcLIdQTFL1Hwt78W+O0Z+Zij47zznYaDolSOkJeaSTpbUTIoKAUoAFeT3LBMLAhAw7eMdD
PxeVTRPIdj+YnlF21xWp7yqomCYQgUhwCeIx2JWY05UlwU4QR0GHmjfKVVD3uxoYmSqaOqMGxVxx
9azKogt/tq4JxGTi1lU74ovg9IyThFoJiORadbRBJ1gMb5lYunV4GyE97NWXHGeGyoJT8GOf3ZdC
aaVRhjz4RSMQSTRc8InRAM2KZpUYEDvnmkeNwSFF7YkEUJ4s8rURthij9tI9UEIWh2MtQxy/Mtj2
peDRPF8BEWplev4WN+mqTcEWJlvjtZBVvibdaOprkbd3+CSQSb2BJkwXoDgrQujEgOCQqvoxuCoM
gq6hFumOgldOJmamItmP2VMot9s6y3xRuCXdXh61a00DwbMGkvqkdFr8L9CZ3+jygaiiVSLMZeaW
M8mlLNkNmmqHJZ9QiFYGzi0uE2+UGkgQiU6m1Rharjwz6q5L42aarKlkeVXiV2WoAxH60meZq4pX
ICiy6kqym+CooXdal1eVBoa0AWXBnthF/4TAFzw+z63yKgnMbvlbFmwGeBAV4iCygW1jxNNrcPY2
r2L2mJkg/A6zY5Ho3lgPt1zbq5jDrmTJkaVwVdWjRxt8I8yNWUnnq5BW6cmrKRSekWdoqjSAKJX1
a11Qv1UhTiFlIILvdRda465J/CpLbAMSVDWRbWK8MMrWpIWGbSmsKERjyu4XL4E/iVZGuAl4eZcI
xWNGOisG+3cTCb6cmm6otF4OuZMeJfq+wkUST6Mx+IY02Hg8BxBPYKU4eDcAokv5psDgmtiEEIty
x2it0ecmLZwogSp29kBTwxNx4IdMXJUNs7k53ABMdjvIN20nPjDxAZGSn2ug+NT6OxqDV74oAD9p
cj+GrDj4IMCyTekvTkL8nU1tRNtKe9JCcPtwXkL2anBTpTsY5XBISeg2vbiR0YCElBW0CmsoYIK8
Uwe/Jc/dCP5OakKXkQBTVcxharhWgTjiZbGmCphUoPnTttHzkNR3TUbcNI2Pgtb5FWmdKEcKVOov
2MaXvIZe6Bhj0qtrbVLvVZw7amyqIXEx/fyWpMK66d9SHOO+A4lL9kTbal9IcDrQAJP7XSXGjlql
di+cRom4TdzemVBkLsbWh0y8E4Z+jeaBAKtAQCGr5CqwNSFEsek2puXBGPNNKV5LQ76OtXajjGXt
8DxbYVCvtEXBuIX46F6DdFAVCStom7g1eJV6TTxAmNMewsQWSnYsUe6VJI1biX7S+18GN1ZiIqDg
ezS5fl2De6lR7kiAU5mnm1iRXUkJdyVG4g0AUgMMyHGIHiTVXu04ZFmkrSiqYHMiLmRlONA7kaX3
LwzqZmb2GKmZ/clKoO4oezYlDdkV7eCiBCD4JKsXUe+RBq8B+qpjzJai51zC7FBeRrVTa8O2y9OD
gCm9uNBt1qqgK6qdhqHLKbJ4pzGQypNEhiwQZs9NrXLyNvIxSDuC50AfXTV4BkgAaMTYUhKoWNNk
jKze3AUQCM8b7RqTxAGXEO0xa6yg0prlHoXwa6bIH0kBWFcHnRVLx7nmabhSimjHRgGjkO2201QH
JCh7Cb05jK25dQdNGB0CTll/FUHISYyKtRwo9xoEhAYImIPy+SqrYZjA6wEtjDuj7w+JoLmlGqw7
NoLqB+xbtXQty/1aqvIjMv6F4OPnvOHPGOyTQuHMgVcmT0cxRtm/p8DxoZcRtkut75+j299LzKJ4
KqkNLyq03/QeiCXYrYl5mkOFY8H//pgs/F5mFrojCtHCsEcblglXdXFfD++X//6/Scl/LzCLnjUe
Ca1A2+TETfLYIJhpO83jPYoEpHNFtX/Q4nIDWJsjEBBbM8mPde02Jq9Zh9RZzW8yXKxJsOvyY/2c
1/5+qlnQkTSS1LYBSLtS7lfxS9IFtqJCnZAuNL+MpZMyC5LRc9ajkQJbQjXJFoGDwlj+pquN69iE
1lwn+4m0VVBTY9UNi8lWDzukMoOtMygw18CNbxJ9x0jkMeOX0Rz7+pFhWgGeUhGgjAzFaKJtTeVF
hHxYD5oSMwcQxBCsPDK2MWZsRx3/fvLVXWg4ZfqmiwTSyck4Qq+v2pkZGIfLcdUq8bFNYNvxWwYU
lzrOHuRS0qyIBW5dNxs9gHoeAMgg1QGrWfAyYqq6jY1NL6V2xAAtK+ntEL4OigpAMmSlGN+j5X1M
OYLUITnkIjim4w483z3fy5iVGZXCoy2xY7lw44R4Jtqnsph5vQnjT49ZTX8Ngn6f5xjGiIgKxULx
Wc6qhTPwnaj1a2L3mfid3WJVi7sMOopIIE+jp53IfdI7KfNSr1+N15hCHpyJuzguLAyprYprOn5W
JJdKLN8peGaPMeXzZ48BpgexDynquf+cFI43/S/BRkT/oXnDalzCl8k/F1p+H/1ZoYXwIcBMIfLH
qnqU4elHJf0VJDhYknYkJHaI0NipepOZIAYzk3VdrIb2tZVRr0NMnvWYpksfggjz2BOTZJ9ZnUrW
QwSYUqR4wpDaFTjU0vbKDBro30UuhNZsVQ+8rGPuSNaSoANiDLzCqDhlh2PVAjRYg4TB+M8721/S
wxnlQs0TgXMTpUpx3EOCEedqVUTMvmxGFoz0J2Pj2adLRoMXdT51P9gHbo1VF0/SsJBnf6eo/3o+
Pkedzhahalq3YodFBkgSreub6DF5FtxJgiN+k9xhTVbpqvCNhVdbMFzyzDHAw8VdxdGpNaUjN+/0
ZomjY8EEf1I0nr1WULE4ZG2RQphSsnt2naqIkQuMMGQPlz/S0pvMDrw8ygjtVVzzykwsDl5yYCsW
TMnCEnN0kQZufRZMLQxoRYA1D8k6ir+X32LpGMxBRRofxl4o8EE6UI4jl+IWvQWj9GoSGpPc4IFe
N7+gX+ldXnbpzchX46QZHHkLRlhPuhiBgDHFdIJzeYUlMzwHGkmdoYEBRo/Rqtzx9EqixOvZOk12
XRw7HHifIA7RShP8hKteiMgy7+6y6l2VG5cnrRvlwDzDe9XqsKOhAElP3anoQn9vqer2WdI5O60M
QNawHENgRON40zLqauZHWYkO14pjhQEXpSa+llPkIqC86mMrJO0GSluuCm3Pwlh4mgWzMwesVlo0
dIZeJachxaR2haCpoN0+7RbP3I+lZAVAZIgrgDR0ruoSd1TRldaYQHrJS7sLt929uY2v9ZvUgkJa
p9hkBwoVB/IGC6f9xzf8vbA8s96EGp0YA+c1WW8M2luaeEzzm8sH7+cbdbbIrAxXAczdQ3wuPpX9
iFnHFPKthpUOdJXU6SEIDMuMIHoXm4+s6ryBw+a2tRViYAI6wMi/H2XIBV9+pJ+LYWePNLtuKgDP
SlTDVqlG5jAQUTG59JpSsEojR9pfQGYYw1tB4wbKcy72dkDv2lrcyoAyauhysQYdxj5A2FTG4EkN
MENV02qhAr30bWaeYUA5oBQK9LpD/THt3/p8K2S/Lu/Dj77hbBsmq3R228QUVfiywZcxisom0qNS
AC2EgRWy4BqWXmX6+dk6sVhgklwBjFkt7jSgSxqoCotoxl5+m6kS/aXcOznws7eZ5QCpgmSXUBnJ
hgS0DMqoJWJ/RW5dVHGRRbcL32dpuennZy+FpnII0U1YB01C8Q9cOGNd2nrV2VWs78L/nIR79naz
8NUk0C6GWiw95anTSBja0x6z5OnyDn6nip0tMvPhHQvqSGxJfCJEsVT51lS7VV88TZuZoVTEFNnh
6JhPIy9V5NHkI8pGm+owHOaTEmgYQ0PGAtxhpi3xqS4cobnrTwa5LTQNR1XSamsII2tAfSk0lkhN
/42xAnUaqABArDznOs9lXezqGN2WDtV7S/bGNfPCDYGGtCPZ2ipaZQ7YGq+WpA5/9P8TY9u/lp3d
xAH1v4SDdfzUmvdpWiIdW6pA/MSUhOvxe4nZJUxDNRNFiiVEf7AhnLyVd+J96bcrFET9CB1ES3ar
TXIbOmTBA3wKH32/mb+Xnt1MQTP1BATCyM4NwxUG9hKkp8iQ1qUBFmkNQszl0LYWoLgrlnRArQbl
O+SMTUtlh1IVezRLdL8lgVOrKIqFPLuLqLmSh2BD5WjVKOot5jiuDTO1685ElQ4qGF2565mJgprh
BjgwuryPhtjNGhT+pRbOJzqKxejJIybzyvIemdErCLTvyIiqqbbExPJvbtXv159ZChmjnNDnqKcz
BZ2mx/YuekTrorbprbauHeK1e8klkcUP/QEjF/7lO/3zxfm9+MxuZEkjcgxaAUsCM0VQrJBRpJ1C
p8vL/Jxenx2vmemQirbI9V4CoPyx2vF1s8/36UODDmV7yG/VBe6Z6Y9dOFBzQChreAnaRCymSZtE
Eu08lKBLB5pUEVDQaGd0pZOS8vbyKy7s5DcoaD0aQiM18cnMWzseG4cw1Qfb4EJMtnRRP3f6zLFU
MYsHaUSWo/hBZUFbwsRFcTQbqUi/0u3OQZ8ALIv6R4MmnooxjiVj9MNQ5+RJ/zwzn1CysyfoQbPf
AOUNkEj7AAZ/t01LRyW5DcIWrwsDu+thFuvEg+jMX8mDzlae2cEuL4qeR0hSEnB+mWQl6I+XP+J3
SYJPF/f73WZmsFHGNu6GEWawesuqXxrvbSQ6kRw56FJNk+BWOFXeCfN00LEOsPyByFYiGnNRq2xV
o1qVbX2SzXXT3eXjQVcqJCe5XQhwmGDKtypNfVf5sGU9SjlBe6Bx7xqGBv65wEVAN3UZUlFcaeOH
GqogcIEno0uJy4I3+XRyZ98PjCCVEEUw9cl4pVe3nbFA2b50/WYGTRihFNMxoKIyWvkyLf3CzAZQ
QPF7UfnIyxKp2ahYGK7YXP54SzdwZsvoMJQm6BjiSVyhjtZNvDPHv7DERMwC2lhMNOtzNnqImNO2
g2jCCSIH4EValWAd4PWSms+PCcj5MjOPyApBLYymhrV0WgfTvHf0qGxGBw1K6qDz5yuvaIeisemW
V8oDuO+Eu8s7+WO/4PwBZp+wbiSTmimPT8MmuC4PxVHeBmvjDkzZqiXZ1KJucEiuQi9YsG4/fcLz
dWefMNYZ4i4ga09tTVyZaTYBe2iFOufl91taZuaNKlp1fdPh9ST9VZAx2a9Rt+jr019YBSw0moLG
o4jplK8pAAZQ0lpEgQ2+Feq5DAziRmrn5cPlVb7fNoKBbxM0zRLw/iBQ/7pK21RJ11MhPMVJ6PFW
uNJKcy30QAhEBdryimaXA7H0JF9oqnwORX71soRMWhkiKhOmAbzu14W1Zox4i1j71Bt7+NttPLTr
RAZTPKS3r/lIwHia3rCQusbQenpzyKDOLaLdVLcGCEcQZnWtY/SJLSapBUIqgGagpVO/sLqxySg7
06hxqgOel/1S1BtQuNkp+IISYKDbesMk0yXDeNd091KqOEp+zMBhcnljvx2ST3yQosgqQZ3+G0Nz
lgrMwOx3e9+jYtlnKEKw1huXhsCnq/xlF7+uMgc/yrIpUALoyb0AeRsCZeKWvQldigb5Qjb/zerP
Fpp9rrxU07bKsZBS5uDeAs91Yawv79j3KG+2Bvl6JEgEYU4ybZkskhcic783kBZRyeOV4Y61tGpE
Ya+YJzD9udkggwkqWZrl/W47Z88wu3VDpHasVoTmPt3pjyLaHeviCtS7wgEzgzaI4rwE5PGb/kS3
ZFu8B4elKvRkGi990FmMIkhDCAFkwMoartyOWboGz4DXa9B7xuQdk7WFPV9abnb9tZiF6KBhOaXB
vdEntZZrYgZWonB3SIYFw7m02swx1ZUxFiXDaqFS2FpAbVVZCfkRDPdORf5jZzB9SR21TVkCORms
zNfTZHS0N5KCNPd1ABRjuOmBxNCSJVf30zUHEw80cLCE9O2a64OZaNDN5jAkkWiPQN/wPL8LwBJj
S9KY+8pE1wK8WisCrqRpkhX2nW0CutEGwX0cNteFoToL90idLuPsEElQhgGrCGINjYgzB4V0P2XQ
alHv+9aXwGrTStUNUZ4LMXIq8PmEgGa3VXaSMO6vbmiWb2oWOzJrNiDy25stBJZioO2jDWYjkA3I
lSUW/qhKSBLAQy5gsrBwi/aotoCM5rHF+UORFGCch0RmBBE6gIaLHKO1pS8WkZUrh0joHQFKG5zu
YlN00lHwBHZVpPsg2rey/BhjXkMpAXehb7ryEdPKAdXgthVv5WzV5hKqMeo+VUNM/8ReY/hMdoK6
tfRgBDFC5hUkcSLQ3AvBU2D4pCsgBQ9A5bCtKnNLzQcVSlQlNHmH7JaTF47o2DwNpk/JaJc5GvAY
ecjAsGPEfqjfVCZxctoOKLli1rRvb9EzsPpEAzHUyogOYsO2fRV7pY5KXL4qRQ81h6FDfK8LyUPZ
V1bYblOgd0qaWYVcojroSyj+FsEmbelOFL1cZA99aXhl57fY1HIEpA0yLdANSR+IEO8xb2LzsFwl
DbFMJq6DEkUEc1NKLyrxJUNwSBjaSfqSJKqjc5RVaLEBXhQ6JGCIKO+h4LuWwsphku41TILm0nhf
ae11DhhvCuYoFJiaXZ8cU1r7g3rF2VLw+S2eACGgDhkPCOogcoEi1tdb15RiPbT6qN7TNV/LK75S
/Wj1Z+Hhv1/7/wnf8+M/D3P9j//FP7/mxVDFYcRn//iPffxa5XX+wf93+rU//7Ovv/SPq+Kd3fLq
/Z3vX4r5f/nlF/H3/7W+88JfvvyDC0UtPlw379Vw8143Kf9cBE86/Zf/vz/82/vnX7kbive///Ga
N4xPfy2Mc/bHv360fvv7H2RSVPjv87//rx8eXjL83sNL8v63dZ2+sLdvv/X+UvO//wFhhv+CwYOA
swHwmChNLFjd+//9RIUcDMrYpjlxC+LjsbziEX7J/C9ZMqC0aACvCm67KSuvwaj+zx8RzTR1E8xh
JoHemPTH/z3dl+/0+7v9DZ3RYx4zXv/9D9CyfTFOBsJMxH0TryFCW4LZxplxiiQIg+mdKt6pV61X
Ax2GGeUb4AtW1Eknk1A5usK8GppPYfMMfjc705Dopr0fdBjfGk80BBnZKNod6Na0dl1Ak45T0+lQ
PsgB9w4gAQeMisVjwYrzh1H+lSdvTX+nQ8wvmii7wCQMNRsgxvm4nzJLU9hp3TYUNrHqqpkrAVMu
eC1dqXliJdDY8ycxJRUwVZgKq7kOkbIByVu2LoeRsdMPCTJLFSyY2H1g1OuNe9q1emzsCTNP7mUv
V9ZsE9/y0eK9QzJwp60DxZb7J8C3k8JJmkO+LRrbjCxqQrLUkq9EEJITEJhaGdlUd33tRIFPj2wd
tRbAaqmdKm6WbMYGpG57RizUqZ4FGDqLIs51y5UZH2OYvKJdY04KMxvNmmJnCjCEQdwHVsDLyr2Z
Q5Nom4orObUCcz3EDuB16UZddwiTLdCTWcGv3DEiF+N7dgA2ndamfmSpdnvifsctDCekQCtgViP7
MNz0PU388rYEHhd/DYbZ7XbaCtJkfW+hIZM4+rqHUMKz4ou+vpbejZW56RyDXdU7c6Mxi8LLjPeN
6OH/G4Vjanau7fHXHifozuAHtrBW0YWVthEgyQYFJacbWKFNtqFD7ahaSfsm2MjFoRHuhtpOtFPm
JFdgiEXIdjXY4H7giPYxwroVN8pzU/ihB27DITp0wEwb8U38nLiSI4rP6NDZwbrW1+lLW72N2W1P
NsfaqgHSgK6fjqqMn/spJn632Q5AMJDJe2U0PYhXd1vQcxY3lV35omgBS33XPQYWtyX1EHv1CpCI
yknXmMC2GvdNOAYWXFVgTVlBcWWSNehrCXWAc3U6R7FuIDaNYpzpYF7R3NeRm+yAeGjltVYqAEve
QDgho36u2nLr8GHN6KqSrxoA4Uf+0cZ3WXs9aDtdejFHS9HdNNgGumtWt8mQ2UjyNDv14vfiChN8
sRtg0UmKPF0Bz5Ps6qd+MzjAwufr3GbEHldSZdMPCNipEEnaNK/GVYfGxUf99gRfV+mO6mryoaGu
gIG8xDEc4H+9GgiGjXkPZvX7xMe0GbFSUAxZpeII+UakfgwFruG66CGTCHleTGvJsZO4uc9Xnad4
InbVeMx27AFPLdxwpDUtNtfqulsjdJVbMER3IOG2gyNTK7sEv2X4ntXPtXI76Ds46qFzC+rlvRu7
ERTdawesVMPgVR+FCwIgtztI266zc2rpqZPXGNIM9j3zK6Cjb41dA+C/JzvKR9/fhtpW6LY4OMEH
3CbfFUdWubRyzV/5e407AdbOUtpqcYObj6eRVV/iW2bGgOL7zfu0G9QpansCW5VWK1r44QNHVIAa
4J38Ue4A1uYQ8I2KD0U8oJ0wCV3iAmLYstae5b62C8Dw08ewOykBCCJzCfiqO4WtdXrUM6CLUTDd
dGxdQfKN5S8yehxGAmpFJw/c0LzVsg9NNayytM3X8mB6+rZELZKuGK5Q7ImjQ2rQE452DqBYvuao
yph3AwDwd8muSXPQPIO00LgfQNntq3bisL36pumHMF+X5l0fbhTzKY1WrbCKx10hfMTNIci4q5vv
ygDrMf4ylXAv67uu2GQMhG7TjE6A8DB8GkRuyUS1SM4R/UsW+MLXsu7WguzFKNigEAz9WASfTe+C
aHH4f9SdyY7kuJqln0gJiqIkamuSyWY3nz3cN0KEhwclaiSpiXy23vWL9bHMrK7M21XVSKAXXUDi
AhcBH8zcRP7DOd/pj0VXw8B7aeQuonspd7bHLBVAy+UnEmbvQLb+y23653311/vJ/5fi+c/76fdQ
SyTcE/KvkQqdcmZGXUOezda86mpLo820Q9FVmY08Dwd4JJ7CtwBpkuxg5RZxQ0El0ji6Lt5rYD+r
9dmfv2rGUxdenIizeboP5XMJUGyL572DmNKCoXl08cY9rinw08FHVOx1carru9H/8VgipDJQuFoe
O5fFOhVeTqZt/DDcrTv9Fc/bG5AzzNxyWS+Q3GOI2CIwZTMZyKrxqOAMvpXnbj0qjjcZB2T9y38C
ShOs4g7fwe7iMO2mbNiNOGbHpxj37Fr+4u6RuqzGhBCgY44ojrRAgt3w2EM5qYdz5f/AP+BDD4fO
yjJRbAL1lqQSxKc2S8KTYQb3y6GssHKy2QgcZLIeOaKH61x3t5/L7B5tRgx/CvCqCM+5Bs+AVYJO
xZJs/hwQ/OEd++TOmHuG+CFEwLVbkHCTPk1wpoCgtfGjtILJ59lfvy1p7OUjUnhw7SAK4I8PwD+q
LP/LmvFvteZ/WoP+f1hZhohIBIieB6gBffJncf6fV5owcw/DFx7N7j+oN//D7/VH/en5JPkNQJ3I
DxH/FqL+RC35RwH6+z/RgEUIA0AwIjaDqE3/rQIlqECTGM8b0tsgl73pMP+tAiW/oe4EAp5QDj4m
EuX+SQXq/27X/ff2+P/41fm/9CiJMNVUTUwepvZUMtwE/leL/BnWISEXuj/f3tWwDKJWUql1Lwo+
G2isdSbDLS/TEK1cvymRbRunI4NJfx9/1hF8OYckelTqPioQ+robig1r9rF74xMIAT/Bekg7i0Tk
8VOxB5+dC/E8I6FOZCJO/RplwveqfOL1nTfdxcNR0ZOJ7nG0MHk/m1ON/z15xclVV2BjOe9S3Ok+
bmZa3d0ikmPr4OfBtmgnPKRt1z/ibl8UjwtC6qtr733VGqoYdqdBLzAJQhfmHL13i6XAfIj8fC5O
Yb+NuucVVF5YpFTmyT3Vh3L5TpHNpfsS6Fnsk6fH1j6VwbMjB/S6vvuY60NcXgqzb8cDfCkCxiB8
nwXsZTSzuzA5R34B0B8i6jKK5KJ109fX1e6iKkdpWCZnf9nK5gRt8loeg+Vi53tLNqbA5Pno5nev
zxu4UMicB7jwQC4L9vG81+5bFoo9ctlv//W5Y2/l+jDVz8OCYF95attLF95p9qTMU9FcJFDLIc60
LUx9yEBEsEENtxYukQhgg308wCoDIxJIDDtV/pEx8Y/Okee+xX//DZpO/l/2nLuvXovq+1/7zdsX
/PG4s+g39JroJSlY8mjnbnitP552Rn5DmmdCSMxjUBHBSv/fDzsLfgs5DgiOCEWkU/9+Dvz5sDP/
NxIijDcOMLwGehVe0n/QbqKH/ftEAuBigtwRZEgEJMbvAgbS3ycSfFnquDAjkByiJ4c5Fkrllkfm
vXQLMseCAiOsWMOiNTLqbsMTcIXZ96FMtqXgNIWUY8wDG/ubKETaDLinuaDysCJLykzurb4VPCXQ
TWUx/LRk6PEJtrsG/lAE1SBqmpymWCKerNYpX+l5UjF8mGveqeVxhqNr4+x0QRqJSbHyBj99gFRD
kLFJa4Oqgq7jj5lhY6yW9gAOMMZukfkofbbtBpFaHT9yLNI3ig7tXlAA79kYBTDGgS9vmmU7L2Vy
GtY7vgQAcnt4ieGi0MY2zRPOQKxJotxEBN+dgtMSd08zEz8HKZ+RXp811kSpkeAbETv9glXqZRrq
x4kufOOJZU1bs+pnXgxHG441dva2T0upLvPsH7gIX/tZxqmnpwI5o+sGuTAnHs550ywnJtFTT7BL
8zHJJsxoN7OqTwTGTsQuvESw0sxDybYsDs+rQhlSAlKSgDVSYNBYuN1Ul+M+MLfrv/fhZSjw7kw3
iWTIavD+zQOiPqQn064d03aNATXtPdg41bYNY410OX0KcagFyO8dPJRdUZlFsfrQLD4Uvet29eAh
5K2ffzQtOVrRPjUcrcFUedtm/NJoQFrncKCvHO/+L27NWVTiUeiLbew97LbVJnQi3CRqeh8WVGi9
d6GFGOHHeE0KH+Gsy27Vah/4Rdo3bJMs9IhoLVRvKJBhMb9rvJtlLhL1du6J3URNtNfeQ2z5JTQB
+j6060Kv4xeeqwNb+W7t2aUjWEs4CEcRB/oUk/nTK0K2oQBtfYjExBtM485iLfNCemhf2G4oVR6P
3Vkr/IQ24AJIqXnKOushZo9NMEyPe9gwU7KqR1vQKu30BE6ree0TLCLtSrtDovyPbk1wxldZE5AT
UfyTmumpZehSIDjOJzteRswmQNnZTZVS2xUTgpB5kF3fXpzHMeCUIyhS6JbAO1MJGbd9FO7gl/sG
JP+NJ9yrzSgB72nK8CHR0D4kpgepvi+b/SLFmGs4rrar3595UH53IgCpx+N3i5+gCuVffSTf6kg9
LI35OXn4a2N6r7aYytMdMGG/y7ujiySYFdVB115vWC9smpp6gwML1t9WA8e+DP5u5tF6Xy9IGHVD
66URU6jWR3/rtfiD41gTUDspZBe1FcqIlvzE5P0HxHbgea51FsoBHx20vfWXYCB4DfJSe7E7RuG7
p3iqIDJLrYHxtZi5QkAvDgwgAOoHfKg/oAXaQ0mSd9V9tCLeVSVPZTNaIDSXDGkOpyacTqMAMCLi
zzV8f5pDZN8TmS9B1gNyn7YWYSwO4Qbzz4muPlRw430ooJMeYDhNxuKqRXPxQhQ3kvyqhgqkC7ur
ycdYwLNGxw/Hp0cX4jWXrnpTkf0SsL13Su24khI0l5u3qgWpYZ5JJgzyA/gPL8ETRuU+MtOzN/dP
C4l6+FDNfqmXnAYzSIp6E97+umuMmKHvjbuPNQI9MbynjUtpeUTIXSYkl1ByI3GFQQxf1Dzz2mg3
SuDVEkouNJouga2rlFP2TcfRzVZ7H8JFPPqQLNkuPC2uzft5fCBJeWR+90OEMdRFpXmaIiTGzNVD
pUXurct1CTRU77FDvAIENqOv0hZ5leCW1rlfjx+4Ud4bDEZxQDYO4kHTXWXS76nwdwmz9tTEgB9J
jxSpYq7MhimiL0XCY5MiunbJXbKwH9CA+Du+0BTH38lTUI6BGRlTb4dVtkgxIb2WsDoUyXoindw1
8YpQhBU6CQQZlbKwm76dHivxORJ95I1ju6TWcF3G8H5PnrTb2q36vUiwAp/xST3wpA0QytEHJxJC
/gDVAP2FqByG4V9Bz5FDiWlnmtm641k8yWLb2+AzNj37ES1L+xVxPO106vinHm423dZ+igpdotM8
HfvZwWpPxzQQMNUTwpBugmSJUzd5W6gLTpp7DcyR3XhWBLUq0cun74c4sJgMUKmWHnzQqKCdP2+B
teu2gk/HyMVyJ1n5AF/GclyLAckCeHPuTQHsxxRCXwmqd7uvgbdYYg5Xn9EYOElvvnS8my8E5sSD
KubhvvABHScL2dWh966GJbwfA3ns25a+UaO7vPXGKoMg935u2HwlEF09KwfxjeBwKculf++KlW+D
lX4vOxC7l67FHE5X/aEFNT+vmfnRthM9SC94BlzsBgCb8ymhwxPp3XotknIf4/Xflb5asTo1LzIY
ynyuGiQkJKHCjxi2jQswLU1qmzcRlOrjFJX7SJhDs8b3RWVBxeXBthgGf9Nz0D2wBn5RXeDvkwLy
iylRe8+rxyPr2+AqYtkfR+l3x6khy6NrVxBKcVK/N6L7CsZ1fnOuWr5XNaJhmB6OZB38O1za5YXA
B/Jr0HP0agQGAnDP9ncBeAl7sI7LQ1CT+LLg4sA0vFH3Xt3O25vXnVN0OZ1dz3FhD4vTI+7RcfqG
p/E79QtyVFOC19kMT/Pslk+n0IjUE/5ujWDtZrViPfR+teYCsT15HNbq2RRx9YtCk3xIGPU/+Bjy
nYwwzisa7aXaJ/alLuIkjeBh5aPeAGhQ5iMTYpvMqP45hdE083tS76a+hoNCTkAMxLpK2KZLgu4+
7kf3Qzo9vdQl6n+cKthnFiRY9sOChAVOKdgdoNpbxKHFtPqg1oPg25Sr/rEMoLrSlXDAWtcyOvWN
XJ8Wy90RUW4xwBC4irJaIx4N4eAP7UDEbpF9dF83ICJ6RRQ8hGxdt1FvXmvWTdexWvwcp4J/jD3Y
i8gcey+9IdNex82ub9dUQfjSbYrZLt+ocfAKj7x57CMNhkJYR1+R5L46MrGYn40Zp4svuIGfM5AQ
w6yZKcb5B9W62K8FhpzEnzoPcIrmJuHxu92C+Ni9MTimmkRescH+WHF0IlAPn0eoiyC/L537EBbV
qmbed5ZIDJwjV21d4SW5jvxr2YA4EwGB9mNugQtgZZlkKEOAKCXDuhetJXxHgpqeu6p47kV71J2M
cGqsh6HtYfpmxQQeQYHlrmdZgWKy6zDEXWV4mupGnwIHb2zABr4dyoLBtjFPqez4GeYRmtVh0aVJ
sorr5GMnHTYdffOHSF3ESMh2dMrflSNL0lZrdh+yAS08cuDWkxsB5w1X12DWOuiLc2TZRW2Niasf
uh3W1N7rBF7hloW46UxVPKLMQFyS63iKLOSMdaI8RbWnsrUeNr6iyEa0OIFiRIxcSAz4cY8aaMMG
gPlDg+3HyukxShYEsKDkAfmcz+cCn9O8sL1BayHj+inpSjikmzWPy6TCWe38tBviAdN79aarYt6Q
UekrU2GyrYnCfN6GuFGHaNc3SDs2IwqvmmDqj2wl6NmCKyg5P5Fg2L6upsUdFDbVpvdmuCPcsVH0
QcugyUTiibvOuToNDCu2WCpDM7q2GasIzRcZ/NQUwQ2JrD6KaEnSQcZfy5SsF6sGuGB7Krsp7RSy
nnyDTnv6ahvB0xAAYxohuEYE1XRZRrE+R02Tds14gQwJoPmx5PfW9sUbgCKogGKFHBEadQQr7qV8
NX4nvwPUIhDqDCQCNr8gofTKc3vwHvyjkyHGv7YO9oIjCTNWy3oYq5nmYZ0MDWprjAJbiT0VSBok
9GuZTk1Cdi1FY9drLBokn7AYdJOEfdB0Iu+8laRac8wPEGyN2x6i/PngN6gl4gAQ0c4fKcYd45gt
8QrYYZKEO94s5rR4loMZbjEHkoZ+79eueMFPlx92Cr6RaAquAO9LbI/EeK4rT2ZT4+xxciTc6GV+
LFGgZ8gKsBfiYx1CW3BqpqiZcjY4lfoq/OYpXHYBK6e9QBXtbXA41dlU8G+qpO92Je1H3AynwMMO
x1Tk5BF77XwzbkoH9EccWI6UJYdUAzl/0hazf9VE2aAGsgtVCw11rPuXPpRrxjXqM+eS+MOIW63g
WQFayDDeeWSMczHoZF/0+K3BhETpVcZ6Z4voQXPWpp7z1avt+MH47Xe/AZ0H8Un30gBRGffFksEV
3mFh5tYhjWeHOdoUYTxdF/Rh6VEO437FU0Vk/dB1S/GSCNgSBjeQbcJcsvU68unccAfjKHYPa/Ij
wjGE9PGIba0KQhQ0g2RZ5EXQ+/LkoyshFUJEBjSjiEN59JAJuLNoeU9i5t4Z4WoFlhHNZzlhvaGb
ODyOLgDNZDWoNhNYlHfJOuqHms1kqyvXbX0vqCGFqGtkKfXiOkQDferbaMLsWSNyaSm6TTi2/lsl
F5CS6gbxXE7P/DCWiOxKmmU6WuZQZRZ9Hi5g9ei5gdOlb3fFuGBfEMoi61sf8m8q3bmsicQCS/fB
bokw9m7RM3xDGOh7x4cIZ86MG16z98pocM4lXAbTEJdgPtQfScf9r7Cd0Nou4bM/UKwoqflMFg7e
2a1216CS4zOCJRqHGuQaAD3hz+YpoVByznpuoxQeenGuhJEPBn4W0D8h4/Gtn+sRi1AXIpEuLrsM
zw1ahxIIyiL65LP/6Zg9at/KA7nZwqRWkFxOHH+5DdFD+LoWo8iqrnGHshA2s5YLsMxIQzYC8uw+
A1PKnTmr+CFOgugZsu1DF2v0toWNLwHemJ1YSHOkyiIjDdv6Mkkunl/65xKws83YGoZFSXtqg27H
V6UeoMt5Dsppp3mPbRUjIncByDtMpK0L5bYFQ+q+LUOsuMIOE4VqARvHhA8EtNvNQucXHZf6u1d5
eGbLAh89GH5s1t06LlxuOUzyY94XDsWgJ8yWOodVf5RUybn0FjIeWFMG3wckU+fa3dSVzdCwi436
PhuGrj4iHid46ddyAvZ2RN4HQF3mlWFvZXt4yLTRJ+2hzXZ4Ks7S2e83CyH1agDBYh0Dewg6zE6Y
gmIbtvrDl2F9DGt4D90hvgelyQR4ylK+o+4OEMpO/EuxiOneL4viiKRniyKI/SwGnzYbWsXN1TiA
w1Q/8mOArwUF3gvDQx+Ch5sge6CX2v/koimudafVBjHAL1i5DF3BU9aE0bGvB0wneOgYTvVmPBCK
3tuPWpdJnM6P63w/Ge/YSl7udOS9IUeYZkZ2/hEwEWx0Jx6nYjD02E/1z8ULiqzDaXxDHL9xRMcR
AIEgi0t5W63ZMrP6oGXLgLuSIu2qpLqSAbvRhttvxPXibOKRohlt0OFRUAChqcHuNvHBHUqiaJAH
O7Hxca29VzIm3dY6lpyFq/GekrGkJG+Nw8i5mHQezSKE5wL4op+Sel7W1/3wKtrVu/pFvXoXC7jY
c+kXzbclQA/EpmPrF/JCShWAh0b9U1j/VHDPgwQ632599KJBsV2pPo0FHkYboq0q5yizMzwLVmxl
VX+H0EZmdYEZCa39bF2ie4tiieUYXqnLtAxNtZ1oWQr83ug5jG9ngVscuujHVbVlnLI6QKtuRRyc
5xgTuIwVYY/zuelwCvgYa6EWatKhgUEkGTFxV5MBiKEMgZ3SKkHjVo2iR9fT+pdmdsBMDzHLhWwK
UIkHHR2oLtYrPnfj/RxBo4z2GXtq8ME6DEFW3J2RAUhrSZLU9X2L9L6+AbPYW74pJYcsjgBxH3mp
DkVHw9eJ9vLTGghO6Hiq/TbB0AzupQcfB3PT9AOwPEOPkQe1RyVHCGtIgh+NJEqMLs+WCP9gFR8P
lEwmV20QY3HtAd5XLxwzNYNPDxIvly8JTdEdvtH3Pmznb+NSTteQwKDPWOM/WgdZowYN5XaiqL20
kBUYjCMeulFiXBjVnbhvIwX8nK+Y3NJKHXivaI56DVoikE5KW59XA9mFrW4qGUcvkx7gPqE/i3ba
SRKPd3jv+IN2Xz6rT1gR21dF0dsHbnrnffBKOx+zP4+l88Q6fCGiPt2q7rWC7iaIJMlQ+cjUNphG
IVf0uTLQ+UVW5LVq7mxh7uYQl0vLSZOtHje55/F6Oxj8DU2h57vlZgjY4Gp9bJF1+jhEobpgfCsR
FNdiYmNWDIYTjMS4sLgchm+jZg8dkr43TddfMImft0sEs3shb5vcGTOWvqcIJpTY2SI0/gesRI+B
aQ5JN/1E5hDkPXKO74J64mnZlP6hGnmBvQ4QjnKBXknFwcsa9r+KKPR2k3BxZowtd60HDpzguAwT
L3LZ5ECUC8rgTTofZEO8hUgzjfGpLicSn4tSdo9LA02Kaabqq5Q/13a6ylC+JZjX56NlmKDHMebH
06fT3Xw3hR7a+GUuzhUFKk1bGKak5oCOAAS3cT6fMly1GCUJo+h9S0IQt8DDvBJv4RlZa9AHZyhD
UCYpFKRT9WZccG2gfaX6IcS3kRsGWugdOp0cuNWLk5joVBWHmGuFekHMwYsxyK0pVyKBv8efB3es
36YqxLBvDvkJVQnS3ugyjUegv4K7Zj2yrpzuwI9vUStOaINsJd/LNnK4Fmyfe75fox5D0xSn1qKA
JaVFz7wUJvmwrVKnusPTbb1guZ9VdW51bNNpLKBI7ACWGtBL1Db6VsDGCrUEXpONlEzboYI0w1T0
nUzqOPtxeQ5ahse6VbgeNs2EMsbn3TtVsUZWpZoA3mNLVg2ueMSH2mxqSR+rElwoTw4NBpweBhiV
e4Su7xhwGJe1C9Adz/yXL7FAkXbNxxC5GXWMuRlessDKZyM7k3V0HZ4a8FN3mPNsKRUOIgH72U8r
DmgMZz6ENhfDoIky8EEvGKT5qmygWcDMLZei694A2ZK5hrsXxxg74JOTpGiUk+exRvuCQcQ1MolM
F7QWqLl6KJ5UY0/MQ/B3wybkk+IVb4IOKhx8KOL7wILTCWNSgjUv/p6mox6IW16ulXlNeJ932j9K
O9t70pHltYoWD+uHBamkcyObNCZIwOOd3jUGwboy6H/4NUGxelcWN/ke2bF5POu26t5HFmaR7HIr
p+ehDX522n5A/pIRbICLCrS+BdfbinZ3qI5xhSWI91Yb/ksUeRcjSJbFkDEOSPLtKNQbvsTxJnHG
rEA1TdFTxS58uUO1gYSvGfuG1jLcv+WD5dj1BnW+9LhYW4Pus3piPrLjGHDGrAQsjKUVDBYb6sBs
q/aiP0UjQ1zt24y7FxXrAzDAMOJnXRUgc7KDWNg7C7EcQx0Cj7p+F0JlC1wt+2op3grwFH0ULHi5
25aFeSTDfbkAosyUbrJ4dW3q0xX8x+7HYjHXKS+T9V7qUado6r739En1uPxszkidc9s/VLL+nH0v
t9SgojTX0Ot2MxC4uN9R2Cd30whxF5YLDJ+8IkJyLkJxu0RuG1pfJweMjoWoLFoPbrr25CXuVlwd
8Jrz2yCthMdtSD0TXzGa2Y8YRA7eD1V2uU6CLMbYKzI6Exqw+TnSEfRTUN/4uBDjaj905CxkgXd5
WSDODO7m2/KIz5+Ys9xBnn00PWRuuv85l68xujAPVdSCy3z1p7Tobm+HZs9+OLwJyV5buuZyUdBV
tmiZ6VhvTQWxTtydQ3la7HYFPjOzC0NGAdpFx8svVvr5Wnx2vf9oQrfhRX9REQgNE26iHrd1VUK/
6lP0vaPRGwtCZQWMlP7W9C+CLioFPeuKSQTdGcgqgxJLRu5yupaQX8XI5DV9fZwH1MB67kwu4uYh
jCbQRSu+hxXHYe5afENlhlceNueh0Y/V3H5CHqXBX52/twzYunHOAgKaSoBDUpXoksY+UruJ1EAA
QaPp8X0RiH7joQ6Wrd4GhX2ZS0yTcXG9h73Bo7X46MFko/a4kyCWMleJeKWblwKHu7jNi7auxvTD
oEKQZHoRdj1N+GNUhsKPgzoFb9SaA7myAyb6PDFkbxs89Jxic6GwfqSk3fWAfpYWOqQBgkWCwZZa
v2ZAVoQN6GaY4hUnSE9S1Tooi4PqWg9U4qIFp1ODL7chot7FtsfAEg2tmAU+xvKzqpPlPAwIVY7q
5hek/lWGF1bnplL+U9wqgAZc1J8jPt2ub44/RQPdlsLMPa5Zk6uh6/zzraZIXS0f5pC8KZByQqPP
unAfDkNwSSxwBgKrzLD3MIYxEbtbnZvvy8b7pWcg/ZQZHiUPovsCXIPFhDMGXi1QfXKFGT9mxQVd
0yGZidk2ZW+PQS3Q8473o2iXg2aJv1ccrRDF6bGBo+6FVRB7kbWNMkPKBQ46PANjUgPpB+7bk2nx
6vk8X/omvoyCoc1JKuTGa8A8lMfeRDABoWn64GD7ASFUSEHEJCsN8XnZrgU4zEp8CmzMNjFp3pO+
eJ+x9NtHWLzMWM1thET9rtpnBT4FNm/XbmInEfEAmws2XhYrV4kZiXc314jF7hiSwSpqMDlg+rLc
0qcN7FFjpXE6xfijK0jbt00b6xwXjv+6Ml9mQRMcRnQce46rMYvRlfG+G68TRt/XiZinqkygy/aW
CCIWQT45ohVThZnftjE9fkEyl4hm8ATdjglqqQREWwMEIkiN80lCcptEjXzQJTapINsClz4/DZZ/
rYZjdhH8ENT0W1G2D7qOdg0CufXK1l3nC+w0Z0whkJ/10WJpvhkVfdITdArc4gMJc8lUZCosV7Ck
w6OZ4h2y3h4rY6HtW7e4ALDzr6uDLjCtFKBtsM/IOhhmrrNcwGAE8gmp49NcQY1d1FAbwnUr+Tth
9hlSrHVD4uEeP+khhMsc/6fdEL8GAS9czjP/igqI7lQZo4PGvVLGw5fguMUwpMTjNNoBO5lAHVFj
nAH0zpOkQ/fWe745BUEJ99iExYUPeu62Wco+nyawIkWHerpcnjl98DuL+UBxiRzb25CODyMF4Qbe
MHIHcjY+D7Hif3i1/h8ocv4m6YPa5Wa1MP8NZDtge/xF3XrzovzNK/L8P/+Hrqsb7fUP58nv9pLb
l/yp3GG/wavzuzeO3CwfFP/yh3KHhr9BfwMtHtQ0iISOo78od+hvPiy7yc1fQvnvX/OncCcI8e1C
hKDGoQ/rDwde7R8Id24//C8etphC+ZMgrJljkxjiB/0ru3DQ4wyGOVT1DK0u6ONgINwcYqNCPgTn
GJ54KomBELdAMqQywnR3g80VJWltAURGq1E/hQGbd55qgm8YSpb5gmUwQspbTK7cbcuSceuBYl1L
F55KgkiPNkA+LxYVHa4FggXM8wTHK2wo3rz+XxAj4e+on3/XIN5eHsd7lBA/8lkSYQP1d1VSPRkK
81U4Y7Hqte6plYM/wIbnV6hkxx5RAXRYqX8pw0T+QqXb8V1bBsu8xTgZaGrT3iKq2ghCD+5PxfAA
RcUUHmrEeJl7qkJYH7qqH8s8dBAHHJRpo/VEFfDm+yheMIGrGtVfIaWh59BgTHAHZURlsyXRqzqV
oRUKyjralNmMQsvi0sCgMPc9gjfZl9ptEaPtumzVze2LQgrgC2YTQb0bp3G8r0aoq/M5qLvgOA2t
qtOmU227Z7eIgHSg89UKHLqbERoqmUZDCwZUzTHo7WsX4NY2MWwOei7xVsjJBPeyF1ymQ72EJbAP
2DlvFL5ButBmFnnSO+Jj8SEJzn9OSu+yrCs5QK/WTyAeLEvVwifMarVDJ+W353mowo5lDfpPDoAp
xBwHmnSygF5iCpPNMlQYtnLjJ3pXYmAHQPriYcNoBJ6fDSdoTTD+mcQral3XHfoe02sl4gcayD0n
QuyDCmxcUkXlpxz03bAuem+xaMyWgKI7Hk29EZGPthZt+KYzZXUB1kNvajSPUkUUiM7iQMArh0P0
UVcz8B8rf9dd8o1XUAPostyNvdjPYW83UwmXTSM/MN6+LR7fMVGE9QZaClJihFz286foY++XiWKA
QFSCqrJDyKDBBHQZS5zgElsHfAShMQjp/Soxq55XbFpCcmepw4gzwgRU40eho5zH9nsNMcd2hMyo
lAuChaHw3diZMNDa+XYR5cWs2B2iLszU7CtgvFcMpaClSio7bltK3JvoVpJFiOqaQFLbAEF8V3gd
dnYk6J6mxmwZ5J4Zhji/MPjJ5NDeY9MJ+n9A41PE5D4gpUT4uN2Vvv7VUnci/uL2icbEG9fvYxTC
P0RHQ3Z44t4wr7+if0YdKLt7f4qBVtUt3FsN3FcNcipwvWAFRCKXoweD2I6EQx5qEJJiOFJWiB+y
1v4vws5jOXJkS9NP5GZQ7oBvQweDwaAWuYFRJbQGHOLp+4vbs+i603NnU5aWVkmGABzn/LJqwZFV
s84klpcgdP21Nc+fquC6gh3eBrVI1oOSL2WC5s5uAnNx0vzRm7uXXumBFq9o3zgOM9nc/8heJ3vX
ErshHJ7gXBPC+s3Ie+puKCdll7cbVtjOT7tVNVrcqhKBDnssW2cyISJSSF59qjRmqzyHDqaBuIg+
jAAqrxIIwsaGN63s6D3O068Rzm0fWPLkFcsdwG366Pmdvsv6RYA9tXeWVdUby7H+JXj60db0rZA7
w3i46PJqms7I+sapEWdro4kDwu15SzgcuQzhRFRNJJmK3JL2L4jkxen0urezkasaXJuCDgaT0avf
EbUBASykC9st979sLQAMv3m3ohiHnsk/rI6jqK/HfeHnL16dUFygQa2DVJuto+GzCep/7TuAhLyj
R36hT31PUPGl0CEaYTsVt9xZmGkUuUUwKcHuSjSfWsBfiJBKbopo+auDzKwhnesV7TLyCBa8HNA/
lmuftl+0Spxote9e8Aej3Rrrh2AJ4bCiMd32DZJNPx5c1N4xGEFcJrtEpcU6DiLnGA79uK8gBjal
XwYHxxCqanE+NhMQPPR1KL8oREH5QkjOCZaAWS2hDS4dR33bjWii/dgIagxrIJ8W6wtF3SuldPcc
NWAOj3DTw8MME7atg8r6hqxpzoQ4L9slpx0R0VUSsQdUUXRv+4JUFzcovbUg8QR/xjx9VoF03uZF
iG0m0tsc6hhrZMNum0Y4hYyGuxcJjZ+xjignMQSmo5C8wxn8QfHZI20BxSasckGEeYu7ScwIWT1q
qDpEmrUj/U3q5c3HUk5OvWmX+tRmES42hCfJKoWgwPBMBLyZeSJYY/udOBKtDjKGNhtIRBtKeOGi
AUlKyls7xgum3WRkDIUW3s2uK3DIoSdP+9Y+FGp8lXxdxFUDByde0Z6GdP5sMtvfW4w9ayIy84uf
9ST12UuxHbycrpXG2ZZg7yvRhnTad+FToAfvvrEXEqt5EHrN2G2k7ra1pQ0yv+SIGZbGZD/aybTY
u7V+E36wdmPr79ykah+BqW/BdJLD0OfBvZ7lj3RA/AIkeG8wcCNbavzQy4KTo/obsGZv7YFdNC+R
rRF7mx474VlHZ7Zvc9WJzSzDjyHu4T/8gMCOuNSEEpiu+k7yun1LAh5WumytV5RVejtM4UeJtnWT
pD03KGzJaqmxoo2K1R/RDofoMPnnynPuIwnuFanuJTPmY/Smc9aP3m3V+yOsTf8gukgfmoWbe2oF
RRcl8oyppm2u9l+1wXEe/0u8hIYONrmlDaOlqMHMn22gDq4TUnYGYLqFWkNcVj6KZCEsAENmln1Y
Fnwmj90GJAj6bE4XLgYrPOOiwh5LvgHoSOBuYtKOvvtlTsCMnWLfLNhNi4ILh0cMBsSBhqBpiYbD
xLvfo0LwilPaRiz3HuGeA4f3VMcPSZAW0/WlsrAbNZa/yej42TGOG1aLbM6Lx8hiRz8XxGUgQ81k
QdzBIuWpTgqLNgk7hDipUtf3D57yrfIza5fsbUyHClBnVq7mtIi0e+4Gz9oMMUTbOm07fgiAXNlh
y3Uxt/6Pefx/cZv9MxDjOgXStuEQBYU2HWWgc/VK/48srah0goSaVTLmCp/5gjz9akNI1HxbGnjV
NUTEhP+S2pz/Niewx/zvLuz/+/cy2Ssc3+gANSkR/5a00pR+7OfGH9Z90eavndT5q7HygygcKAlB
bv+7arLA2v7nd2v/M5fiX2/X1QrnNzdJ4IFM/PPtZmLp3QiZHlJbk+M5Lmv3xW1sr9vhxy6oXHSo
KWQeSdDuFMVE4eI0B0KupPJ5SOtG/x+z1//zc7hO2f+cwhGYXTcWBzsST9p/e0Em0tIIp7XWA9/3
qeA4P8ESCHwjaXIv6lqcm8oPzVqMIv3/fPXXH/2PX813fq2Ak7YLtcDi9M/Pwo5FMOhrJ0juj9GX
icjTIeRsgSN3nZSto/UXxLD/+Qv4951K8ps07koLPz9A17+HM4zO1Pp+6ME45MtN4R9KQoiH6v0/
/5Lrj/u39ybVdaMJdKB9xY4q/y16JUuLJPSjKuQ2LU7cpYTC+xIAUzuDA7pPb7COyMzKQ/JPPD8f
SUbWBUopuVeegUILIqZyQnAuIh1xDsfsI8VqaYJf1HcAEG0K69ggw0WgCFYbZLdkK92o2d3GqqMz
COR1p8vid9EuKcpdUPqXriRKUUwRHiDtXKwueqtCA9PhWkdcIIckdo+BoeYQ5dJd27Qv9I+SvigC
zpWBcp/2qCOUJZMePnw3+ENiNwrH9JZiV2+dVcGOnhzUX5KFIAS7mDxQQxcv5tRN+F/DHYDOjVW4
5yZplxtthfUq9AvCDtNDHPpPBYUNnuR9uqr+CVr1Fk2UntnDTR8CHrv+pg7qh2psKAfMHmKZfbkJ
YhtrWKjZJMPcuF9Fr18JDdryvPzwyfJKR2Qv00Iz1GQ/iZ48x8ZzzvbYXhqU2Bk2z964FW40++06
5fCH9CZtycb2pq+4tAGLwIb8qyGF7fBRdMnbyKpluu5WTMCnPqx+W+mtNw/kmaBH6vS1Xcl5i13n
XWYxmgXzymxydK4G5yxosXjT/ukHzTpmrZgH+zC5WbNC6XxAXEz1iHPvzOnbGCVnbtYDsP1NqjsW
IKjohSWoJF00b+sTOQ+clC5aNv0nRrDrxMutXPxnt0ueIb+fIwY7W7XJZpl07G3aNs9ualt8q5iu
GmF1hCWK9LNifVqrRExrSbcEuyOJm1g97o2c/9LE9BUBk62kCZM1wythnHPd388OFygh7ee6d8Gr
s4XImH7Sv0t0nX0lclBOGHVGlICPN57Wdq1vCN3fLfNkbyjRjj+aIBGvaUqgGdPKxpDTgtziJvOG
8uxbkKwVoq9NPrbuVjk+Bjw51XcKYnylANF94/oetCDxyO4wLw9Ln76XFCKsApdmp0xP2WMiqmdf
DGwSxQvLDikFiHHXucK65yK8XrcIeI8xxVbAdtCPwvceHIsF40rKbigV73Zz4SgIOkICQueMxGZt
fP+C6BUuLQPOlrZeQ5HCnrQd3aB19pGVyVMQqmQd2XOP0afbXpWgbhMdSh0FN7mTRJfSRf9s+5F7
VexVYu+nyz3C6fzISK83jkkSkg1ynzXJAsee5vxaQfflUk0/RP5LPKQMkvBDlZkekiR1+UqI387N
A9KSg8WIsDemugQzu6wrY0z8/KtDyAJUyVgdEOxJLtd0p+y+2fRucZdL4NHBbugwm+i5kbsROv6o
3ebeaNr93OoOp9F7UNBCWfq7wi43jiWxW1aHnNYdb6nOZlE/ppv2ei73UaluJ6jTtPb+2HbyZtnO
rtHYC0dyEpz602sXTJuYXWwcKxxMael5r3CL085FXLdCG1KvolgeuquIvhrbGrCpCbJ1TbcQC8Cv
GCw0DVmVTHtwXHIq5DS1WwH7vJ3UMu2GMQ43MnYg/LXLJxUGXvNQ4sg46TYpHlzEXHsbmh/OvISn
GoN6hzyBM3BMOK8SYvfuhzx4W9pi/kL1+jNlqdB7bjs1HqMyo/I9qWANF1YOjpO6dCg9pKSTbkRI
oymwzlU2noog06yhkEASMd4K89F4xoPwGiobpWCFYzT29IjbbMQDw96aP9lt2cfkJPv2h5Pi8bJr
l/aFerY6OtOQ+URBf+kAmPaJl73MWXOwAjT3Y+z3aOO53pdwZmCjbCyBjtvCSZLJG9w7GbIE22fA
95XbreOQrrghmF5FT7aKHFrwbMSFcTC+hdfcBzSzf90a+AbcP2kRUjn7rIoqzhAL9UKPE0shJ74y
carK+/43WsKLKq7imcrSf7KgU8eeNJ35a6wDCGX0j9VjbOz0uyS28R5NEi8ka5uaVyqqlJ1IzoW1
F1Ha9rt4aRxvvbSZeQ21b5fbahnJtzEwrktbN+PaAN0zrGfl8jp2tWQzL2blvdNjgKB+oNF9V3tB
3O9CjycP96ydlisTlDb6t5IfuK2LkIgAO8u8tZ+TbLqWyWAExCE2pwrh7LaeyvjdDkBymtrLnlHo
0AHXtoW8ERILxtZHcmNIXE+9ctO57vwYZXQ/ljzLN73lEIKMD49Ih/DgesULLJwNhwc5k7bnpia+
wVF5jNWDdFraGUiNmeu9KDhsgnkY3izDq2USIUCk6T6TxPYem6bI1xE3xcM0Qe2gImZNta3WvNqT
Iz4zpwsyBM2zIQJmCbZRu+ytpjUrRdtcK3J1iebSuhcyWBTVWFl0G8hqurEqZNWriQj96CWkTfAq
yCOUBYFJfWgc8hn5mjv4DicQjntwMx3/9cBgrl2tFFd308wpanrj3GchzYSOVFCBhbl3HPnbW8hy
QDjjlyHrzvnk5tEKehFmNeqltMkr6sJ1rW2qmmPxlPcdDhavuhuC/puteR8ZDFE2KmVRuulOKI9M
oxxY4Gh7pfeDNJruc50Rfl/WK23xND62QxvuI10MxZWrW7wd80V+YguncE2K6YVAcuIvATASDD8b
bzTLMVPRiyM0tbBLrhBFFeaCnjI+uyrAJN1u8UnB3xm9rdg+j8hE/6TB8mf08gqGdTmbMqSD0su8
E7jO56Ky8eC55EeMWYxHL/pxUlJRdC43aKDuO2otCF2PEBD4q2gcfiNFGpEjukMUN5d0jpbbJtXk
KCKEJR9ZIpdhcfcrFW3EbDl7z6kuUQKCqXqg66sSzq2W11Zm09Fu+ifP6GY9mWk/efS8ThFgb5sj
aRuS9gD0UK+QzS0vFi28q4HVF9wYpUdbjs95WDZbV1beuz/MeCsTjpYotgPC2QLnj7eM4m9qTd0d
LwTUWLUjRcHDeG3qndidgWXv2zx0z/4g8LR4KbWkke2QQhUV22JeKPNrgppFV4mIgMrO+tFioqdh
aaV/XNqZdJcmU3c5uvDvFvCWtzXo/gd3hf84qDHZ9qX7YMvwtfQoDV5xQmSbnDWbnow0vwK7G1P+
60hFjSdrDIezAwPAMRKrntBukRDL5Dh3MsRHiX7LXUURTOHiEFrOAraZHLfY4trMQ0wDsfNXVoQs
4g18AHy+IEbqCNIQzg8sdHsqTaU2evSZOgcoR5cPAQUDKVctKOmmjceSxyUjnxUiKANl1zEPYkmn
57QF4qJhLoXKMNfwqNy7kLItt1yrW0WQ8lL6PL7bPTrYfWokWE7ZBcxfTfJQAyfAA5Sju5vEEHz1
ZKVdr1bjb/KscYHfpom3lnN/PLmuyZ9mT46vyvTwiFEC5Hcv2duhhfTiP9kaHXdSfFu+QoGnYkzb
HYKuSj06wczwm24Ho/duQOCAxvorhi49pk6bIo0t882MStlfKD3V6CtXdTp3u6Ex9S7J88e5yc+l
X7xlQ/JnTmIyWQakhUVsMV+HaFbshOPdwonSRKhK7BkEabKuIRGLwyGIjGFdIzL2HJoxCyBRJ1bx
FrJ9q/G2bn1fhKsRaGPl99ccwrBYEJi198PcYpDozWGO6le3JcSZsuldngzbTM3fPjb1qLV+Wm6v
03S1V2tdPKLTIwVoiWjk6+v7BVvHykbukvQYpO3FMD36BRWtyzI9F76f36S2hZwtLCnVXlrUV7oe
H/G0xgcwdPfk29fk36SdEFt08a5irV+Nc/+BGoHHvJN7jAfLs5h19WB5NuK1hjtx4zsAWxg+q5sy
xLC9SuP43aqIW9MGjNCXYJJRP+ztcTjPLrfwIsnQ6puCY7CrvVsnIetJJ84DS5y7No3/16sbf9Xp
5qcV47xOrOGJCFq0L4VNCpC2Lq1O2PZmZ58HSGowxK3nEknrQGSYjfVpXxSeecnrZN7Wbs0MayV5
hGIx+qxaceL3tvcZE1Jh/Nce813AxXhsLS885p17Y5elwLhVa3y3w1catK+kIV/xZErxwqXSN4Gh
XBmhUnVyx+HWM/Q3TgIGaISVdNYD1+WJYzgDBg7x6fMKSYhE94TYJXqK7Dp8cRnq513cdqdBmOJd
+bI4JF7JgkUSa1ePuN4t89Q3dF8HUXc36ol8yHpOvjED3Me2Ck/puDACyOrTTvPkQGFBThic8zxb
JLpyjlsvHmjtT8XjBzGlNdw4VfSNC1M8B6wl+3oSeluMSXQTobXbZiMts0VWP0NI/sKGbHVaZF/F
WEVM3sEr2/gnoht5M0HWL8jXYoSW2OWi+zwpU+pNWzJChdg10n1CA9ajj6/dh24gzDKW6gQHNmN6
FfSjJ93Ojet5XTS1RremsrUKqsPiBS8ID9sTF7J3cLLkPdcUwTbVJLbJ0DabqFDlGgxR7ccxv0cd
Q4JKvgSHStXLxg7bz7Eju6GDEu4xPqxmZFqQCPfAYIgL6uzSNTXtNqRRr6SQXx74AFMCoVmxdJZH
XmbEDd/kG3uwTmVh9lkeE/nQTumNYpf89iK3PPRefPSW4pKbigN39G8ruN5zXk9PWQyJTMkTd3FX
32ES5GxrlmU7ZfPHmE0fU8K/SD18e8zN5PU5+R83HS7dXFY0MBYfJOu/oMToVhpBWO1O83pEzrxq
h+RUp9QBZKbNL8iN2lMalHJVuXjrgsLv9jIHz8/wlzoJFxgprfzixAW2MprUlTD/rcNO7uJ4yf94
80h2djjfdnP9ouoR4LbOCo70BAtZi+epVN9zn/1aMj5YMx8x0+zRF+jM+haVaxnXrKqNDWTM82jM
rVsX7fUqCXg02LRryQYX6Ni+hMVV9I+dzR+kXHsjE3FK3Kxdio948B4JGSdcvEkO2gnOAat+qsLt
MKcEi9Uzn4xQ1cG6Lr91YnZeNR+nkEw+oPVVGtqbLssVd5icb4jS4KnlOtFxHFEMgy0Sz4XzcKWc
jDmEwNlpINXHtom0Y2mhnNP4353t/Zos/xjJiJ1mI4m5yGh3aSIiMRrkthioUL1m6k8UEj5T8xDJ
vYlEwOowCzR+JMNWuzHXnMyi7mBPEHY18fJroYQ6efhFNymI7rZAeBMYkrLCInigwenJ54JjILTZ
v3EPB6Y/2EN6UROTjZAIceUkdpEAZ9R2ALkfZwVFm2QDdWZxeTn1C49jfHnUzQrBPRtKDrTeSd51
ZgDQXHSz41weQDr0KhGa4MkOxagU0Qs18+2qwHgXyzi4KfJkVzskAaNyxmQ0DsUm7+Qdu9vjGMj3
RqM0YOHHDxkhVPQeBLabQ5XwD1IyZmkju+RD+LevxXhj2a3eszIS/6HDNzm133mMgS6DCLvxYdPW
3hLh7cHLGTqbcmkwVfDXeP3poUwbYq29HmUunOVqqdTXjMhwtswtKoxzkiXRqWdG/7Wm4NGX8wtu
Hu9YZBZZvzq8JODXW78fbntFJl84+CurIJ43Q27FgyH8kzVDu666lk7qpnybxyU99T53i8wbIs4M
dI3DFe3q4at06ltlYRVIrOzZw6N6UZbYNhaDSCvJESap+o9rj9ckx+quHoO7OnRPyJzc64QCfxXn
P4gZiVcZ8qe4tPY5RNVqMcHaqRpzHL3lpqGJbgfTj40sdj+Cvj6j3Szphrdeex4Yu8iG5RymsbrY
FA0jlczEJqqvhjEZ88VDgkxZuLZ0x5OF0IW6EQ/uFEGx68o7X8nzuRklYQmkyKG4oFTqGkDJtrKV
2qftIRDwhPTMqywI9y4KTdlypmSI2FZ5bgXv4TWYgcL64idzEnIb6f6tzXBnWsFTd/Sz58RJfiY5
tmd3AKKPTXhf48FbxaqcH2n7DleNHk5Vq9XKNFW9HoUKbio7vPVdPW8tofirNrnUZVuse1e8i7Bt
jn1J1Kdftp95Ti+KjXlpJ3B+Q4LUl5CLcwXNTjy4iVCRO95YvgJ3ICacoZbuR2FX27oth+k2VCzy
SOiBMPnmJ16cP0Un7OTb1n23YRB2ZPbkkMEW/ZPqPg0ll33uqlvCsQ/gaBx5Hhx61DO8yAx706Yo
pHVy+/RRhoQj5q35bhqJBHnB/KCjeEOU0XuJJLcTlTo2Ur4sDVSnNsACdpD/ZEWUkEh6xXbU+LGQ
RrBaYnVPxjceuQjfcZebYzOgZIqvMn4M3h9i1CPfZU/sTYcsvpzkFro6ufVE6F0V4wSJxXBnOeSd
6YNH6qbZp1V6CWv8c8j23N2AtziiPXODD/WvDtsKc1lDVondE1RRGcaV1Hz5cJ1+Bv4dq+TtOlbq
ZYoPi6zue9DUG63sZRsoMA/Z2R8LdmbkndXvWIS/o+BeA/k6YZE1DG/xTi0uo475XML8oyZkCB1y
gALIQp/dsmWum4WRtggVSCIWeuzJJXuhN38SQ/TYiJ6HPmqttalsYjm4BHfptcYeb/NEhA2A7bSc
yI+5T6mjX8h7eXRGV+8jd2ZUtXwDEyRy81V6EKPCdi4yTtKzlAQvcARcq7Kd+tGrup9ZQyPhO2u6
ajM0gYN4c6oKgF+VIITms4GHlCahPptfGpFsaPK22GFWSTDbUnrtB4DroWimHYnFfwKVXTGDGkM1
iJAMWXmWhvQYL09cAj/de2APsFcpjwbcsI4pF3NNuDCYBo1GRyILniT+CmtdujI22VE+m81mEPPW
KUa+RvNmhPoq6isL4FfNuq70i9OgCwn0k5izSx69sO9e9FBgFVIzfuOZSAjOcqhu7R2m0rZWLLNY
12KvIud+uVYc0Ti2zlI73EyLIIR14b67GoSi4kOGhPeULunsktVGepwFiS8JYeyPxdIygIQT0rNr
oJt+bl3m9mxxuFLNK808Z6OYs1WZRYANqDyJsJEgc9EcUSlt3s24PBfUpdF5EVg7e9Evvts9jWie
/HqYNwNRuHait1NZ7vu4OlpR96dA9YmXs/S24eiz/BKemXpX/WtYvULlbntTIv4Oz4OxvifXeYTV
uK0JvMChTFycnvtonbvmrpTJXtPVMBJZMdRttSLB+TEvunaL74CNs8z+Ci+9s9K42+ehechGvFul
yvBHF8QqI2zgPsR6vgQnbqLmmqOFMiszn26xcN8Ye+PSaRs2LgbsaQQLN/du/Kdw8ciDD9yIUkMv
YKV0sUf08XPY/Y4wXYIFIxa0orXfETz+ytLAtQKHTuV77yOXN+LibWVF7kY1xSkCLeuc7mYuw8Mw
tX9sxseqW7b1Mqy6rifKOHgcGgTbft+fM4UWxo9xOJLH6VdEc1R7WSd//KUj2Q4d45FwkUNPcH/m
gv3bPEB9FGQ69p+WSbarzqmwL1Kz1aAmWE8VyRZekv5Cy/1FSP5XNMs9aO6FcfktS/KTXQNI+MJ9
ZXmRm9KzowJ8iKF6EQgm/cweEbSjdskNEjosgMii54ciJfDVwcfA6H/SRb7xML5zH6Oc26WjCvhg
XHrJM2u5OF4ynO1+Bs7B0f7ROIp5fRiaRxnV4ZMXcDMSlp+A4nkUs9UtrWw90h0K6Ak1SIW98hvC
slNLdfl20l4DPGWmks4V0R4y3HPeHjSW+y/MaotOdu+Yul5ib7MhJC7LhPXBrpz2uU5jdbF9HX3b
o66OadYacMvA5EfFY3Q/SnuCCVIhrHBdFUSVjjnfjbKG+SyyEDk3k3T+Isb2Mwllitw9LxCXBf5c
HFPOSRLccn2v2kHCInEcWW6EIsqJzNodGzGtxs5qSCHzYpTrTnipbb+6kQujUeaQdM1ExNWqRrUN
wkiv+nEZP0XcgAwOWbabgpkby7HIQokz+2gRe3YsCJj6pLfFebJIsuvWmsOZ46LwbjW3/RuUaLtp
g0K+tVXbIdQk9yeENLrpHFBnC5vCrpsmc9fMpY9/bNT3VdUazlpDlhEVAO2PCy2/iYVl3zKhzZsg
DILgJhGF+IpzD4p0qhmIOhS7m0kFMuORMEyrvPKXMyG5XEAZjL8CEfjReoYEmNL6u+lD5+JEGfK1
uPlC6+nczDNdPuGo+s3SaT4/lHzb2s/Lh5ZK1tnrpmpTTvF7MUbV+7joiNjjqmabE5lDpHTiJycj
F+wg09gzU7FfgGPOffk4NZismT0KahKGMpcrq4vDFqSotlApCNvDO4OpxKzisjPRCff3ondJ7SeY
sJGPlB92Dta+GhubQCiMDFc6MHBd8rliu0i20DcDxpu+m9dZVrS8q9yS2dU6zi8pl4nnFSkKXEnN
YCXPkwMiwrbo9uamqpnQtrYs+3ViSDXcVY17pYFQvV6jpob503cwpWz7yq7V1lYxbmKckQgIh1kN
2yWISNs0mSh+zcCDg7iJoN00PT/0NpH+3G19nsrdzoMD6nad5gxfGWDBX5VMaflaTg2a6wJXPu3Y
djJc0z86TlQbth89q7e0by38ad5X+WuDGHXYREN//W/Uo6guyUuZT0MneSiVjQ1TN8GlU2OXWz/e
4DogsmmdcK7hjQkNRsDbKQ5MewPKW656O5r1R9SWvK5JGZoQoyK3vhq7T+dvrPwm+J5ML17jMbSS
raczolivAZOHJWrG8hE/UeVtnKXIiBkw2CVBRar9ZJmQLI5B0/YUOOyEezVG1HME+ejii4wasrQI
M2TbstnzrSdpm37vhD7OcTPE1LdwNE187kTJhLusVbN/T3al1qdssYLhg0dqUq07hDMVd09hQVbp
YBTvaZfUFgTEwi0QZ71iK+xjAAjRLcxtZDfw7hJbEUUTukSktkGNUyht3WUfESiY70Pkgs+ej4V8
29elvewN3m8oDcw/yblWvoiPeqBRFtQqqYof1th4IvoxzUYWLDUwP8TjULtARwgkKDTtYyJTpnwk
a0YGA+mGnVCKJxfsy/RQ0eY533ReVJSbHL2AdxMRuuicRx85NAsmJsSwTkmVzlpXUDU6kwxBAN9o
vtMmKkeeZ0FtnRnBGZksK0tB0KzMsR5tNcv3PmpxuLnNUNkrt0t19uDA25R3uUrHXRApkgjiGD+P
0zbg63BVTouzpItbpBL5TFaDPdQV4f+ecXD3O4xwzsUW9PY+qnxR3gGgj28mJTMCRyu6Sf/WzzGV
L8ic2jUfpcNiNdWz2QglKrKEsjwVl6RkMOJgJbzbFlhrT5SzLM5Rgj74d4vKs+IQuAW6LG1XqHWz
pUOXY5kOYEnEBpNVUoVDukZmEj952WIvZO+q+qUElJWbjkg77HpWjbLbLuSPmGsMUoGMqoOf4h0r
R3lOHRiGFes8IL8RpidPqoBbJ20GZKyTc/+yiMq7CyxSzLedBM/d9VGHss6ugx7rXmHujB1G6a7o
SqoFurDjUTUlJLzDU9I6FiNkpcWhxA5JoXSawOgpu0AhnNpfCRRVvHLxCY+EQMhRbDxEjd5rLY3V
ktCrdH12MlgFZM+Mxquo5tO5R8E+9+tW1H/dsoOhLZOAgxLJcsZ8jVIKGU2nnDchI76IZPFpY4vH
iXUAdHFIjyiG2I1Sgoeock57Iw81uYXfw6DE9ChV/JwlPCWY4UcxX6P5IdFvSlWMfyN+b3aHqhA5
XhnnDIWtR/rKsSDodFUZz3vu2CIbDGgZ9d9OPYuF6PCExB/U9PG3PzW0ZKIM1StacYLPIsvr+wnK
/55QSoThVHvXAqoUzfcykbzmp6C4a91lvXOZUl7Ouo3c/ChT4mpQVHr9d+U4mEnaacidM0AgksKc
JJL1opSPx1QW/Y0TFBmZGp3F4WlNUXYzxG02rl3fFQMFspHgYWzpMOJscfh8XWvi6GTm4M//bWdR
CTrAubDTfdCV4c2UtfwP2RxOA8nUY3OHT4cj0smWlx5fQbJ2nU7RE9BAmNPxytdCOMj1yw168SzH
CtlX6rouhswivu3Bx+7R7nQbjxmMDGoYw2bX+4X97Mx6MLxYK2k2tsiPXTjOTwNpq/fYJYFF6qZi
SGitstgERIhHhLu53JrUuPZ4+RozJntU/pxsTRGh4BpU9d6b6xHC4o79QS9eN6N8p/6PEPuI85Eh
lYaugka3X6Sr167UNvHWPSUmZkMGotAbN0InNyRwB6zUZbtDK1LdkuMTQL3p+ZrSp8y7MgH6QO4U
nkPtBDxXoXy4OKC7HMGVGv+0qkLCrbyCiHztSEmcWWd3dDcr66vMhV7jMapYDb04ugQxAUVsdymX
wX9xdya7jWNZGn4VoTZdBbRcnEUCXQWE5Ck8pcN2OLNyY9A2Q6JFkTIHTY0GetMP0ete1aJ3vexd
vkk/SX+XEh26tMJ2mLcyhVQCifB0eXmHM/7nP8OZltC/gLrxQRe2Qe3LaAE3rhdqlta7meoAFtyH
0KUzB6gj0BmJO0vpZZBilM9dkrwU3HsTwNwx7vmR5o5AqujcBqJBWRsKzIfJ3zJYcHcddzo7p6LF
dWG2ewSPSQpwvjfVs3bU1do3qOOp27fOhoWDDNcpH7/ZHWeJ+0XLIHMCqR+dTmaT8VnuZShOE0BO
TLXUyP3bJJmNrxYU9p5S/d2+TR85CCB7Cs7SyIBRtAs3kHOZwfYxwp7sGF3Lmrv+zSK0flpM2vxu
bGBBnLuDEMMDuO8wPX68aQ8uvHSMrW9nnejqZpCdWKTS8z0cHdJjWT67ivP54Ccve0zhfOuM8BW6
Mzggfu4MDf3TrK1pt3Y0DE9wFUa3oaM/UpdvU53TBt1NpHkxxrWOitEFIWWMUq09NnfDyZSyFizj
ycesSB0oS8cYUnMNqyQfTY196PCi64doMjjWh/agz84s+ov9kTbRzN2pPrOpMXnM2odW8TA5w8Wl
zGA6hpxMMwfTC5yJqzyyDYQVnKPY1ZTCX83TmzgoJpEPHgLWSWsyAoI/uTDiaf/cQBt9crPBdHj8
0ElHxwhdr9+FFw028dShLQmUDV17fPOwZ1KNcf44SIoTM0m83WEEH1w3pQj9bEFKCVTAQB/chX2P
CtnIypLPYRQ6JwuwMpTO4gCddcKJi17RF+mnPoVE97x2/5Nl3oADgN2lfWKPMw3TtRPeJeR428RZ
Cs/dn1gugWaK9XJr94bb+TGE6gQjlgjB/qBP6AyMjMbRfogsVJphJjft3SidE7HJgKCePSxuwBkt
gMjNDiJ8Ry5UiUYNZ66dH2R9aKgsfaSfG86Cc4m1x7nXZ/PY2Ss6I7gK3GjU784zr28cxfYUb7VP
kfEPej+CrYx0Vgd8iPjDCYSNA2ijETSF9bA4nnhj7+cCVOKdtnAR9AQ/xhedWUL4OhsmQFdmw0UK
UEFDaISzESImik3OMRiawYF5Y5JezzoC8flACL+boKLP+0PM/l1NXCh4tOmt0nl8vPlIZBlmwYzi
uq4N/vHTDZDSbv9mhsU9yPrgV0LgYyBq8hHUXsScjVuQ8PmurcNbqD06iN2JFXnz7oCww1H82HYx
Wx879h3ZBDPbzwuoCuGlMkeBnkU3p0kiOnmEM/gZ+53h7gOlej3shpzJLAjodGfaEFKaUXvGkugA
UrJunEbz/REkXvATWh0HfBDlJLfTOGZR+oScr+FgHXX25xkkfHvQVDlf2tkU8B49UJ1rygNGyDI9
osVcTPUODetdx5hcDukXdh4WZgwdQ/tRfyTbr02M+7xcrDxfDGitNTaja24wRTVjfBEAGlE+O38c
31BuGUPphfLEgHZSNybmF7EicObqI/7p3py2zUV7V5tS6B/D2XieauGcEreFGydej7lRWoa7C6Z9
BLGH99lx+/0Db5FZl9Qx4xoWM/t64JhYlyPMLq374E7mP1k67ns8tSAvmDv54NMgmy3OptAtfpou
HPxWLY8niBfyjOEnZ2pYhEpt7dHag/gQGymdD+BQLDzdPDLz0WK/eEzHP0UE468HHm1ZxmH6OYXl
EGKMx+G9vniE102bh7fEz5zThZ5gsodaRpi6PU8N/tpxpr1HA7t8Px7ZhHuH2oTjEs8jLtACVz6F
T4e8SjdZJMWFPpqnR+PUCs9IFN3pVHjSJagPrc5eHxxY/zoxhnNnb3oDz9NuNBqiSIZpbliHmjdo
k9Aoq1mnYeEd6DTa4G6Fc5Ta2JrPzhcFjXlpwJpywidaezg5tvrQWna9mY1L2cED0bqe0DWncdbO
zP0RxEIQqMaUMHXLAYgzciMSw54DFn0gSXTuPFJov0tqgD91ChstNTUSvgOPKTd/OPQ4l2Q+AZXM
nAQe3542y7XboTgr7nhKeYWtafP93Fk8GKcObeSGp/ncnd3sL3TLPobR23OO7GjCAg1vHhmEsh80
1DSfz4aHZho9eqBGYzvGHSZlf2rk08nwcDyY8ftLKdDXqW48ckM76+MhkVzqjVJrmHTdUoLlVJjP
KTwxoR/rQb4HhKwYWLSOAt9HMfAgCRFziF4eSW59uJgKRLEBPYcbF4mlUd84MFgIOM1y2FmmzgBD
bWEPcSYmnRtsqMh1YFjpLXDfqNp3S4swQ/hon0f5Yjg+Jjpgjs5Br8BDk9P3OqciiN3d79sdyzv0
AOqkVCRyoXEJQ+9gcRMjvOYL7sVHmIqG1+1R+EirJ5Ckw25m9nHSqSKdBF6KQiWpoRs53lDuUL6U
Y0l15483tL6LBzhWvdAJ2cm5No7ikzE444dDwJwJHdva4NJ22+0k/ZEz5Ix/WiQzu783i2bFI0wB
6U0C0tyAItywvP5lnqU3WDNkAY7GIdwvXd3JNOpvw+Eo/0gBI4jczIYBuLtYxFA9DfQQDG03G0EF
/dnGBYEAlYBi1CseHae/12kL+/0BdvDr5R6mhDmz/SjrD4vDSUyhJblS7GzI3hLvjuQPPI7hAP8P
RZxRuhzaERyMupu7PcpYNTL4xWyIiTi4AfP4YNJKZAr6dfwJh+GGlnKzUBvTJ2s0ugNBYMPMOpjT
5Myg0MgF85prV/04tR4vZ9Qh3Bzh2nP8rHRGlBt8xpAu7B5HPiT0Eu+OOsObjyivqfFDNspvIhzF
AT0NKAyIYEHLSGQcegUgu8Nspps/Y+a7P5nkux/c9mK/z796ejzcB3380RxonU/t6cN8F3w3Lplm
7KZta3b1CBE6lPb64DA0Ad/Ojb6f98cQ78I4dO9BoHRn26jq/Vyb/VgWZKjmPfhmKyOqab421/wH
sCOsXmRjK81lz0+KmsRPy56SVwnsVnIzzjf9UsVFsHmgFUPC1cu9OanRkfollRMqu4K+9PeRz3yL
e5p30hEFiirHcBzEtvgwYJTE/erHlqBdcBxL8zCk+VA3w/PW1udbK/Dyyz1vWfp8nJde4Ct7xHJC
y/Kqp4X8jgUwTRaAiIBNo+QNC0DnUsOkGAqc/PLHFDBt1wLoVMo1OgJtuDU6hqtR/bY6A/SrWTsD
umntWNBCdMh6lGeAGrrtWgKz8RLotPoqPxpDrb172zZ3jPKl8T7Kz/JRW3QBdCo0G+2/1aHzkSj9
s+S7r1s7RKnpn2RiLYnP1u27tbyMDS6/s2NTftjRPSLj5UfafV1DONgce2/7xF7TV7eMHdpQ0c/K
k287wsByqZY0LEoot+uai7bRjU66Ye5oOo2kl2JseaLXL7ur7bgmff1cXVuehq1bAmN5B99/4m1t
RyhzW3RGKz/ynUfdAwN2bReNWH627uDrgvmp6SmgytYGs0jHR/GhBHv9FOiasUMpMlaRt337D4VV
s7c3PV7OhENC3Kb11/Y8LgdtcXSNZpziszQtt0jTGVbT0295CDekPe3/nt5xbQ1MfcfosAY6219+
OBnbJQKxRRruv2XveLArABNYGbSyADCQAFTkG0blD6AdtmsJzOWM3i8CHa53hyY+ur607IRds3YI
2p4jNKOHyb8y+bZOBtpNhYC340FlR9HVyuep2QBtF9PPs3F5zJXbt3VeT6ex/ePtdCxez9LJO4oP
u7x2CnQbhwA7wKkOwdYZv0ZzW8DDubc8ckUrUSArQux/GkZhC3RWCmHrRIHTVB/YCENCH5BErkSB
7P25O7SlhpZm+8x/t6kEsBByBlSWUJ1L597YsWwX5gbkw+qzbfLfa/rqNu18Yct28eiXryivgAgF
uJqrdSobeOtuvm4tNdL7VaDlIvx0eh125AOvYx/ZhusQC1sKxe17d62p+ifcoUMyi4uz0QZkCWAP
Ar74dAO27QIYjZegbQjJ5tDSvrb/OP8a9rFlrC7ZFhn/qOmGlq9jYflasHzVRF5bdyEQtkWE82v8
c7tsXt1ZOmPvv/EmNq0B+nl1r8tg3rq5g7InAAjJHNmA8rN9p76pxYdroxsOxM0dNMjau1vYOZar
Y/B3tlXo6U0FvmHsmLaBYCP4U34Q7GtL0PF2IM9m86GHKT/bF/iwm9p6urljGSbshitTr+b26Zq7
A1+KYxjm9ik9wQLYKOZlEu2lP73hVaY8WnRt/22ugGMR59fNp+OxZRJQbywBCe7qBtyKldknezsk
uYh7WJ0q8Ll9mU5dX4aj3q8ELBOPzoYv290oBXSI9MuQR7UG23cRGkc+8Htc5CDAspXbL+sCkfER
VRJwP26dt0tjhIZSwDZ2sAGw+8RlWr/++IIOC0JAaFuvv7HMu77/7Js4vLZFuWtnFeyQJSCklcTE
HNsxti7UxdQa7jvuXglgsK1vYRw6yD0Xt3f52bolMJpvP3FtOFRwbTc6/WRFYEPCJa7M3+27/WbT
uAc3ANoXA/d+c8TT6CyznwBBts34xzhveAWE6NNJ9WMELc/4s8AHaWFyIiv7Z/uwDoZg4m5kA+L/
8OqG1XkyAmUlYBIToLuNwO+Wn607BcbKJnu/EiAE4JQigMBn+ZH1oNchLGZDL+t9DQdvlxlcau5G
pwDAH1kPkdhYrkA9+42JaFsg/qq0yDbehKbesDACAfSV61BKAzn3gyOIlnAsp3KWlvp3i4JhuDEN
hQG4Ng9tYLIIy4/sDbXJkdpABCyYPJ/k5VuvwhsW6gkf26NI676Ez4ZBVsI2l9DQV3+hwpc+H2Ct
tZiOvfPU8qv8TQGnXY69hJCKr/96R5fuPJ1fBH3YHEtw69oP/wVxs/al9LvLjmxrP62QsevPWi3H
84lufIXqm4dhkPrp3WC+V2KLVy8l2sD95Q8f4pwf5eGdv95HrSS9/zqXv/xBmuq6Spem8oTmlb67
thXVjL7/52s7QRW+q/8Ot6Lnx/69tA0Cn/DyLiz110sbfJAGQRz58X01lOiTJ7KQTQc+DWaU3VXj
iFFLPFXTYS/9MM5b5xzZNGgx7dZp+FgEeJjrTzJEU4amT6J3VR7cty5zPw+yariyi6BARjUdvccA
MHy1PoyCtHa7jI7mInS/+QQm86SXX9ranp+Gt7eBLy0NBjlITJcMxyvjb5Ilv84FpqhPb36B1+e/
EsXr39oTsq5SBBvlTvXNl5a46w+gspEXGBX+zaV9687Nx2khnTkRI2o66oG/8DnOaTiuxipvpcCh
Nx36Y1o7ZSKM3HhQyHmCqBqnnKuIJjUeNvUfq1HKQQW6pemgR0l6X1sCQ8ESwDXuh3k1vXK2om9Q
09meBLd+LItMXYUy+WFUWwNHgaT8RPFTWr1zuQQCL9p0CS794j5sfUj921DSqXS0UDD4PK2NKqJK
Tae8Ukhizq29UZg+00vCb2/6kB+DLG91/XhYDSVWnEh+9eXGIrE3qaO/BaNAkpQAP5uPepa0OHT/
lLXqNoytQq4dJAzbuixu78MMwXknXUXSeyrE8lUR37Y+ZmL+ksgXjjNUawrW6MNt0TotMumcr0ZX
cCz/9WLvcu/iem/331ri8AQpC1Y//wD/NMIdAvBP+N+1LOtVfbZJWf869gfOekd7kwOBDRFz4V7x
45I7bLBXfkdyoH4rX+9L3RIFu1y/oatXfqMhs9l9LH3lmqT6znGzmnwFQNxspnu0sx4H1RilmoEc
6dnl+75pniVpPtho4pc+arMlKJBIflRbB1yHhgtxmRSb50w1k6hSkRXM963HD+ImyDN2TJdmiIYL
YMjsuKI09ply/75nnGMu9JP6UyzS7R2KUQwHkLFnvCx/3upgcWb82kF0SG1ZhssTdGD/IgD8kuZ8
64NOgywZJ7k/ktcOqWp70A+AM9A7HZNKq2fntfgabXrzw/z+IA1uq50WV4F63I74DyArWEWacYpQ
rXwQ3vGgJ/+0dRbkgyB9pgFdUPPEDamJJBhNytgTvRRfeexvpzaePOvKcSyjWO+IAq6/wj/Mc/2Q
FreyQfDC0r5d2tPU1i/DMl0/vS3kcNUzXbJ2Zt78BLrLRJE88Zdu2BvHFbP17xOuyPJ4lfKfOPU3
D9sbx70aBBjTA3/kS0Or8AbO/ImfZf7KcqymKiYuUGVNJ97z55jVm8xSUbrdePTa2RMFgk3H3E1G
MLTIcWrnJXnxxi2sxo1bF8G4uI3Cu2quYq0dBYePEGw9sqvC6j8o/HsCo4Vs1TxX4cVXFfHGJTkk
JhGurwJYpurL9/uHR9yS2v4Boms+7qmfYqaLKHE1Vnm77ZdCoG9ciNMkzjMi0b7kF4L8qZ70/tU4
L4I0T1oXtRi6ocKrXcbQj0OYMUtZfRZMQlk+aQou+fIpJ8WdbLTQe6356lzRhjO89+/L6V8lt1h8
1aBic2lCWH35/h24KtLhcn16nMsk2yQMqWxt/qDlQl3TBB4ZWL4R1lBrKRXwL+WdEYiZpqIS/qo8
zAat6zDthxuFPO5688d8vnzxCQrMgW4S+2Eq3WtD1Jk0XaAehv2dLx+pjgIRd+nLNpch6gOaTvZS
JMT28AZhWpKTBoYoXW08fJlww0DKB7/8PQpG82pIcdFgK6q+fP9FK1/g1OcJcnxQICOUyaGlFmj9
cZ9MxV3wp2rW4iVMnItXDZB1o3wPj1Tkjn6dcJQhYhtNfYotRBZ86Q8IBnBspaCwglv2YRFgzYcP
8sAKrsKHlAi2rM0UnE+C7f0IUy0brB9KQ8FCnM79eCTnTkRBWlOJINozyWsrAKONR6XFRCBZlQKM
3HTUnj+6Te7lPbNUyKw0bJ2QJZE80efR0uK7bWuCBrE8qIKDewjNXutY/O/yw0W1qKUVrCnYuY/x
fYKZIi8ynBfVg96vGRi5PqqCa3Hkj+XjSzfS5nM9nqd9mh7XbgZVTs2HXoaRaSMXSCcDfqnmYy/D
vRvGVnAwjgEcQOT+bEkU3OsTvxasMRXYxafC6Ht2RUQ5YFMxhKPYT2qxel1UGDUe2I/uw4nsI+gq
ghKnfuTP63dahTl2Fox9GdTRUbB15z4WexBt8tF0V8n4w2emiu4puNvnoFKhrX/m570YYX9jeALD
uu+PERvVOSt9Y12BQrka+KEI10sDq7AtrvwH2pvWRQaVJNWT3q9MrvxwKst9Q4WFIcIEwix8NmcV
Eunz4jbYsBwqYrDXYZDH/qha1/JoqBB1P5CWTCatj3mRFuPWn1s04UqTvNgQpxZUOApUweqBx0Xs
Z4Mw5ZHVP8NND+1YKqLCl2OCftF8k7wx6Q+vQmWE9/dR0Nrzs3x9j5bgyG/rjeyNsmG1apeDcEhi
MWbVnv65xKKsPxRsO/lFBaGuUqv4bFAaRv/37/+ZDf25T6RrDrCZGRz6twkx4E2LSl7bMQVPaFOF
eRWOaG1/IoAq1WDi6ItSTVNFFPsywCkYVsc9+/Nu6NMBLuetPhXxvRxTovaXPnUKLFpapt8nLOCV
P8SNDEeSmUitqVXWGDddumO/CGG+X182aj010dWg+t77pfO5347C9t0g9NtZVlTjLX2U8hkK9v4S
T3vDyApk0Ik/zgc1s2a5NK8qrt8usAQTDQCX32FkKQLdKvuNCg7PB7xcMj3r5+fVvX29/OKDQPHI
cxUs202vajeI+mEhK3cFOqlLb/Zwmd8/DNJF0E8mtWiFisQLk/dr8HcVaZZuEfWpiJB20FRgC+8G
IsgmiUUVwNaPKcsgW9iOggO3l+V1cBRgx8YHrrcIhOyuBipVqoK1pVVcfRE6CsT1vp8mwSYz40UA
1Rstq2WGYX0lBIVi0xt9EN6C9qsh4VU4oAckmuMskNI6noJ42EGQgiCRh1WxDtSr3Ummmygrbrq6
vTQheyYdX1iamo97WOCBp9IiQPjefNyPxDpqwqFkrWu6Dh9zP5JnqyJbfxSktQNGRXTzRTjCbTn1
53LSUFehgU78fFI7DSqSBidhPijqpon+HGRcfHfW4DJKJv6wPmUFa3wSItfJy+Iu1crcREeMpsft
pJgF5GeKVDbLVYQ3TpPonjWp5lg6ErYCsUYk16+VtdoKBAWOcS5PVkWU4hu42pLeqenekZSY+rKs
UKGaz0XFzb20bSrAcOcg8Yt+zUNTUeZ8QcSi5mzA6FHN//3+sLjR9WQzSAAFA5dSE/yUDG9R4XVc
jmu1sCWHSNODdjnxcehS6UwYhoolngb3svIoic4bz3ca5iAQ6scYwp/mm/d5KMqNJfOnbFXRdM6r
0sJjEgb3iew2qkhqX2Nc3XHuerSuqxZBSGTjRUD/G+1tAcIM4qCfygdahVdzCZBEVqo07ahe4P13
mwBr0Eq+YLxI0Be6c6uoGV5mi8llBqTl5dnrnqPCnjtOsmQirTbk9bRKV2DY/vIf4t5scs1ooVC2
0XF1muRphmm9/rjfLrQmCud+j4G1PmQVkpmiwKP7IFLj0qAKzlE3yTOyfdKwuopx0cnSpVWRmeyS
KgPpUgkWIRlVJA97A19SmiocjaoGQogvgVLuCWDD+sRFw4Cm2mg3GCV35NfCu6eai28/T8EJBCQW
pDQir2YuNuD1AuXXg7u9hFyTjFNRgat+oo4p63U316WoKEHo+eOgdR2k95K9YSuIv+0+hHh9cg2J
o8C23evPx/n6LqoArOw9Fj457BCynoMC40uSKY4CmbIHHL8G7VJhZezlgzAZy+JaRbJR1LQdAKuU
R3YVpFgOyP9Kl9BVcNYOQBlLW/a63fD6zX5+EKj+rA7e+w3D3i//kwet+3/6OElqZQ1QZTYf/jiI
59JSbKiaL7479nQS3tatAtp6NJ8tOfokH0jKBSNTwbjhbW0VVNTUnAJh6PvZnQy31lWoEWKcSS7D
Fein03whBBhjKlkduopCTIatDargFp+iSO/qcTcFV+LUB4oC/kUWZroKZXSaLISUrNcdqkjinYUY
4tUBKEObKgR7OWptIVRUEC2FZbsbUq5cSLNWUYx6gZlfqzNXAWq/DOZ3gyCKZGgtTeqqF3i/lF8x
bDxjWym7LTW1ncEfBbU4J1z7CiYtGBf91kkA1L8arQzhiIYxjSdNELWGjjZUMMhdwkAgGRRwSDSf
7VUiuzyGaArfeAl++a+kdZWMfvl7WQF6nv7y3/FdKNdu01Om+YOgmwpruG6CKQrG9eNFXY5C+dt8
4M/9ZxdcRTIOp3sIeKW172eSjUHbiuZzhjw3rBnIhgq4/x5BDVHMXs2wvIGOguv98zOD3lCRgPo5
HN36t1NZYqggBVzK0Of3WzQuaXoVu4CIr7CMpCoFmImaj/zhdi6XuHVAtlMiBBd+h9Asgvp15+S3
C2oueWmbhjXX5y906EtVtNKz9p6qbl/3z4CQhQv51CkQcb0EkL+gZJCcKCX3Ompd+tEEChrJrFNR
yw4NSB6gXqU5iy7MTa8JRYX3ggCrGqm0Q18vpH59885Y4NSHSEga+UVK5Demis4JBcjgaP11qNP6
gf16Bjd9VzWTubOBtUy6Eqv7w5J+3cxXKObX5/369Vv/7erdVb+lECu/ywJ3Ae2tm7UqMvgk+L4k
0XCVJFu/JI5opO66nkOLLct1IRl81fXetMO/Dq/Bkk+w6Xl+4ez/VjSaaV/cRjnoqKIiqEsFaQ2W
piJf3E39hWzrqPBnetQ1SgpYReiul0RJPfCsomZt7w6uLFn1OgrMvX2Ive4GImtQC0GrsFL3/Wj4
zVy5AvV+UMAeIatgJTWpxNtQwtLRoEl2JcXeH1URFcDYDPNqpNIcce3qywYDB2lRjbIc9FWh+rqN
8zkt6pM1VNyQa8I/C/phSBsHg2b1At9aht9ODWwigP0dKoVlmw+osf1RIm2OiuBcF6x9nWxTQVDg
UojbZCNBmApai25STIJ8gxmjwtXuJYKy7Y/HAZ5g3P/TJkSRirRPCbYSlOfwSwkpv+k5KmDHvSSp
DD7J4VKBPT7yU/j/NuyDikDNfvgQVsJHSE8VZA/74DZF94OqOU+JpQvv0ucsNC/2uXmj07jS4gCT
589YblQ4pV2KdtMNq+8qCPau5l5Gy8QpFdi6J052QWB0L50mFeqSeIMEIH3O5118d4r5MAD/u1qi
8h1O73bB4UfV96SXoKy1OnDf0nav6+fDZLpmXFXjLUMcCtR/xcBYEhzFrZIXvXVFhiUEaSKbMCqA
2UfJgAoOJPmHPImksKaugrRDwIYFW/BFEHyRlkqFI3FMzfktQW95YAV3ozdIIe2AmXnD3dNVFIae
+9FoTs7s+aKraCC2zFzXGB9pql6t0/vP/lkwbfX8aAN8WAWm+iysEfGqwDpd+zFhTtlMV8GteQY8
QB5VhUYRC/xzQEi2VuiiQuKfh/kdnKgbjTb6ETQ/Hef+GIp38QobQFBqmCCiOkxAgUDHPstgaNjM
EKUiHL5k8T0MIsi8/7n1IYPMN6PHZ6muoCsW9EAtWE56RTyQ7H/aRDTflKtkiM8nnVQay6oYl/rV
ahih/QwVnHNXBSU9tckqOJk/sr3YscLG2S9y6ICkiauANv2IqbZBWxgqrPBnjqGhornUaXhPld5z
FUQpmQqMXk9wlwmi8krerC+5Da9up0MHD5obQ+Fi2a/XB/6GYYgNjVuahiHW30ao439IqvMgSGDx
ls66CsK7iyKro0RU0CNd/fK/wC7mwfo5oWFv9eW3jJb1lazyUL9OlmJTj51f91xsenfVObhNDX5+
f2+5qZ/Qlr3lK5u9kiB3EQ7xX/8fAAD//w==</cx:binary>
              </cx:geoCache>
            </cx:geography>
          </cx:layoutPr>
        </cx:series>
      </cx:plotAreaRegion>
    </cx:plotArea>
    <cx:legend pos="r" align="min" overlay="0"/>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lumMod val="65000"/>
          <a:lumOff val="35000"/>
        </a:schemeClr>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34">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330" kern="120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cs:styleClr val="auto"/>
    </cs:fontRef>
    <cs:spPr/>
    <cs:defRPr sz="1197" b="1" i="0" u="none" strike="noStrike" kern="1200" baseline="0"/>
  </cs:dataLabel>
  <cs:dataLabelCallout>
    <cs:lnRef idx="0"/>
    <cs:fillRef idx="0"/>
    <cs:effectRef idx="0"/>
    <cs:fontRef idx="minor">
      <a:schemeClr val="dk1">
        <a:lumMod val="65000"/>
        <a:lumOff val="35000"/>
      </a:schemeClr>
    </cs:fontRef>
    <cs:spPr>
      <a:solidFill>
        <a:schemeClr val="lt1"/>
      </a:solidFill>
      <a:ln w="9575">
        <a:solidFill>
          <a:schemeClr val="lt1">
            <a:lumMod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19050" cap="rnd" cmpd="sng" algn="ctr">
        <a:solidFill>
          <a:schemeClr val="phClr">
            <a:shade val="95000"/>
            <a:satMod val="105000"/>
          </a:schemeClr>
        </a:solidFill>
        <a:round/>
      </a:ln>
    </cs:spPr>
  </cs:dataPointLine>
  <cs:dataPointMarker>
    <cs:lnRef idx="0"/>
    <cs:fillRef idx="0"/>
    <cs:effectRef idx="0"/>
    <cs:fontRef idx="minor">
      <a:schemeClr val="dk1"/>
    </cs:fontRef>
    <cs:spPr>
      <a:solidFill>
        <a:schemeClr val="lt1"/>
      </a:solidFill>
    </cs:spPr>
  </cs:dataPointMarker>
  <cs:dataPointMarkerLayout symbol="circle" size="17"/>
  <cs:dataPointWireframe>
    <cs:lnRef idx="0">
      <cs:styleClr val="auto"/>
    </cs:lnRef>
    <cs:fillRef idx="1"/>
    <cs:effectRef idx="0"/>
    <cs:fontRef idx="minor">
      <a:schemeClr val="dk1"/>
    </cs:fontRef>
    <cs:spPr>
      <a:ln w="9525">
        <a:solidFill>
          <a:schemeClr val="phClr"/>
        </a:solidFill>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35000"/>
            <a:lumOff val="65000"/>
          </a:schemeClr>
        </a:solidFill>
      </a:ln>
    </cs:spPr>
  </cs:dropLine>
  <cs:errorBar>
    <cs:lnRef idx="0"/>
    <cs:fillRef idx="0"/>
    <cs:effectRef idx="0"/>
    <cs:fontRef idx="minor">
      <a:schemeClr val="dk1"/>
    </cs:fontRef>
    <cs:spPr>
      <a:ln w="9525">
        <a:solidFill>
          <a:schemeClr val="dk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ln>
    </cs:spPr>
  </cs:seriesLine>
  <cs:title>
    <cs:lnRef idx="0"/>
    <cs:fillRef idx="0"/>
    <cs:effectRef idx="0"/>
    <cs:fontRef idx="minor">
      <a:schemeClr val="dk1"/>
    </cs:fontRef>
    <cs:defRPr sz="1915" b="0" kern="1200" cap="all" spc="0" baseline="0">
      <a:gradFill>
        <a:gsLst>
          <a:gs pos="0">
            <a:schemeClr val="dk1">
              <a:lumMod val="50000"/>
              <a:lumOff val="50000"/>
            </a:schemeClr>
          </a:gs>
          <a:gs pos="100000">
            <a:schemeClr val="dk1">
              <a:lumMod val="85000"/>
              <a:lumOff val="15000"/>
            </a:schemeClr>
          </a:gs>
        </a:gsLst>
        <a:lin ang="5400000" scaled="0"/>
      </a:gradFill>
    </cs:defRPr>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50000"/>
            <a:lumOff val="50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236636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1126CC-2974-469A-B306-339FC71DDA85}"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16597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3143397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1550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51533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2992848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713813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454004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590381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268724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303908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1126CC-2974-469A-B306-339FC71DDA85}"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2447941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1126CC-2974-469A-B306-339FC71DDA85}" type="datetimeFigureOut">
              <a:rPr lang="en-US" smtClean="0"/>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636581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80732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35508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E1126CC-2974-469A-B306-339FC71DDA85}" type="datetimeFigureOut">
              <a:rPr lang="en-US" smtClean="0"/>
              <a:t>5/25/2024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416327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1126CC-2974-469A-B306-339FC71DDA85}" type="datetimeFigureOut">
              <a:rPr lang="en-US" smtClean="0"/>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7CE56A-82F6-4B59-9992-C770B545EF71}" type="slidenum">
              <a:rPr lang="en-US" smtClean="0"/>
              <a:t>‹#›</a:t>
            </a:fld>
            <a:endParaRPr lang="en-US"/>
          </a:p>
        </p:txBody>
      </p:sp>
    </p:spTree>
    <p:extLst>
      <p:ext uri="{BB962C8B-B14F-4D97-AF65-F5344CB8AC3E}">
        <p14:creationId xmlns:p14="http://schemas.microsoft.com/office/powerpoint/2010/main" val="1006298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E1126CC-2974-469A-B306-339FC71DDA85}" type="datetimeFigureOut">
              <a:rPr lang="en-US" smtClean="0"/>
              <a:t>5/25/2024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27CE56A-82F6-4B59-9992-C770B545EF71}" type="slidenum">
              <a:rPr lang="en-US" smtClean="0"/>
              <a:t>‹#›</a:t>
            </a:fld>
            <a:endParaRPr lang="en-US"/>
          </a:p>
        </p:txBody>
      </p:sp>
    </p:spTree>
    <p:extLst>
      <p:ext uri="{BB962C8B-B14F-4D97-AF65-F5344CB8AC3E}">
        <p14:creationId xmlns:p14="http://schemas.microsoft.com/office/powerpoint/2010/main" val="19299183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4/relationships/chartEx" Target="../charts/chartEx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81E3-ABCE-4613-AF80-058DC694061E}"/>
              </a:ext>
            </a:extLst>
          </p:cNvPr>
          <p:cNvSpPr>
            <a:spLocks noGrp="1"/>
          </p:cNvSpPr>
          <p:nvPr>
            <p:ph type="ctrTitle"/>
          </p:nvPr>
        </p:nvSpPr>
        <p:spPr>
          <a:xfrm>
            <a:off x="1419999" y="373133"/>
            <a:ext cx="8825658" cy="1229139"/>
          </a:xfrm>
        </p:spPr>
        <p:txBody>
          <a:bodyPr/>
          <a:lstStyle/>
          <a:p>
            <a:r>
              <a:rPr lang="en-US" dirty="0"/>
              <a:t>          PROJECT</a:t>
            </a:r>
          </a:p>
        </p:txBody>
      </p:sp>
      <p:sp>
        <p:nvSpPr>
          <p:cNvPr id="3" name="Subtitle 2">
            <a:extLst>
              <a:ext uri="{FF2B5EF4-FFF2-40B4-BE49-F238E27FC236}">
                <a16:creationId xmlns:a16="http://schemas.microsoft.com/office/drawing/2014/main" id="{21A51690-C357-4FD2-99AA-9F9205E920A4}"/>
              </a:ext>
            </a:extLst>
          </p:cNvPr>
          <p:cNvSpPr>
            <a:spLocks noGrp="1"/>
          </p:cNvSpPr>
          <p:nvPr>
            <p:ph type="subTitle" idx="1"/>
          </p:nvPr>
        </p:nvSpPr>
        <p:spPr>
          <a:xfrm>
            <a:off x="2413914" y="2002943"/>
            <a:ext cx="8825658" cy="1050234"/>
          </a:xfrm>
        </p:spPr>
        <p:txBody>
          <a:bodyPr>
            <a:normAutofit/>
          </a:bodyPr>
          <a:lstStyle/>
          <a:p>
            <a:r>
              <a:rPr lang="en-US" sz="4000" u="sng" dirty="0">
                <a:solidFill>
                  <a:schemeClr val="accent5">
                    <a:lumMod val="60000"/>
                    <a:lumOff val="40000"/>
                  </a:schemeClr>
                </a:solidFill>
              </a:rPr>
              <a:t> </a:t>
            </a:r>
            <a:r>
              <a:rPr lang="en-US" sz="4000" u="sng" dirty="0">
                <a:solidFill>
                  <a:schemeClr val="tx1"/>
                </a:solidFill>
              </a:rPr>
              <a:t>SPACE TRAVEL DASHBOARD</a:t>
            </a:r>
          </a:p>
          <a:p>
            <a:endParaRPr lang="en-US" sz="4000" u="sng" dirty="0">
              <a:solidFill>
                <a:schemeClr val="tx1"/>
              </a:solidFill>
            </a:endParaRPr>
          </a:p>
          <a:p>
            <a:endParaRPr lang="en-US" sz="3200" u="sng" dirty="0">
              <a:solidFill>
                <a:schemeClr val="tx1"/>
              </a:solidFill>
            </a:endParaRPr>
          </a:p>
        </p:txBody>
      </p:sp>
      <p:sp>
        <p:nvSpPr>
          <p:cNvPr id="5" name="TextBox 4">
            <a:extLst>
              <a:ext uri="{FF2B5EF4-FFF2-40B4-BE49-F238E27FC236}">
                <a16:creationId xmlns:a16="http://schemas.microsoft.com/office/drawing/2014/main" id="{3343A56E-8280-4066-B5F5-B68CC8998805}"/>
              </a:ext>
            </a:extLst>
          </p:cNvPr>
          <p:cNvSpPr txBox="1"/>
          <p:nvPr/>
        </p:nvSpPr>
        <p:spPr>
          <a:xfrm>
            <a:off x="1296696" y="3072348"/>
            <a:ext cx="8481391" cy="3785652"/>
          </a:xfrm>
          <a:prstGeom prst="rect">
            <a:avLst/>
          </a:prstGeom>
          <a:noFill/>
        </p:spPr>
        <p:txBody>
          <a:bodyPr wrap="square" rtlCol="0">
            <a:spAutoFit/>
          </a:bodyPr>
          <a:lstStyle/>
          <a:p>
            <a:r>
              <a:rPr lang="en-US" sz="2400" dirty="0"/>
              <a:t>DESCRIPTION :</a:t>
            </a:r>
          </a:p>
          <a:p>
            <a:endParaRPr lang="en-US" sz="2400" dirty="0"/>
          </a:p>
          <a:p>
            <a:r>
              <a:rPr lang="en-US" sz="2400" dirty="0"/>
              <a:t>The Space Travel Dashboard project harnesses the power of Excel to create an interactive and visually engaging dashboard that tracks and analyzes various aspects of space travel. This project aims to provide comprehensive insights into space missions, spacecraft performance, astronaut activities, and related financial data, making it a valuable tool for enthusiasts, researchers, and industry professionals.</a:t>
            </a:r>
            <a:endParaRPr lang="en-US" sz="2400" dirty="0">
              <a:latin typeface="Bell MT" panose="02020503060305020303" pitchFamily="18" charset="0"/>
            </a:endParaRPr>
          </a:p>
        </p:txBody>
      </p:sp>
    </p:spTree>
    <p:extLst>
      <p:ext uri="{BB962C8B-B14F-4D97-AF65-F5344CB8AC3E}">
        <p14:creationId xmlns:p14="http://schemas.microsoft.com/office/powerpoint/2010/main" val="402603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75C2-0AE9-4E3E-A09D-F8773C1599A7}"/>
              </a:ext>
            </a:extLst>
          </p:cNvPr>
          <p:cNvSpPr>
            <a:spLocks noGrp="1"/>
          </p:cNvSpPr>
          <p:nvPr>
            <p:ph type="title"/>
          </p:nvPr>
        </p:nvSpPr>
        <p:spPr/>
        <p:txBody>
          <a:bodyPr/>
          <a:lstStyle/>
          <a:p>
            <a:r>
              <a:rPr lang="en-US" dirty="0"/>
              <a:t>Overview :</a:t>
            </a:r>
          </a:p>
        </p:txBody>
      </p:sp>
      <p:pic>
        <p:nvPicPr>
          <p:cNvPr id="5" name="Content Placeholder 4">
            <a:extLst>
              <a:ext uri="{FF2B5EF4-FFF2-40B4-BE49-F238E27FC236}">
                <a16:creationId xmlns:a16="http://schemas.microsoft.com/office/drawing/2014/main" id="{EF935082-E027-4FCE-A993-20B5D9A674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566" r="49437" b="20688"/>
          <a:stretch/>
        </p:blipFill>
        <p:spPr>
          <a:xfrm>
            <a:off x="1262406" y="1351721"/>
            <a:ext cx="8886751" cy="5212080"/>
          </a:xfrm>
        </p:spPr>
      </p:pic>
    </p:spTree>
    <p:extLst>
      <p:ext uri="{BB962C8B-B14F-4D97-AF65-F5344CB8AC3E}">
        <p14:creationId xmlns:p14="http://schemas.microsoft.com/office/powerpoint/2010/main" val="179719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DBCD-FF5C-4E0C-90F9-69BA0C3EA3F1}"/>
              </a:ext>
            </a:extLst>
          </p:cNvPr>
          <p:cNvSpPr>
            <a:spLocks noGrp="1"/>
          </p:cNvSpPr>
          <p:nvPr>
            <p:ph type="title"/>
          </p:nvPr>
        </p:nvSpPr>
        <p:spPr>
          <a:xfrm>
            <a:off x="646111" y="452718"/>
            <a:ext cx="10233924" cy="1400530"/>
          </a:xfrm>
        </p:spPr>
        <p:txBody>
          <a:bodyPr/>
          <a:lstStyle/>
          <a:p>
            <a:r>
              <a:rPr lang="en-US" dirty="0"/>
              <a:t>Insights1: Crew count by destination</a:t>
            </a:r>
          </a:p>
        </p:txBody>
      </p:sp>
      <p:graphicFrame>
        <p:nvGraphicFramePr>
          <p:cNvPr id="4" name="Content Placeholder 3">
            <a:extLst>
              <a:ext uri="{FF2B5EF4-FFF2-40B4-BE49-F238E27FC236}">
                <a16:creationId xmlns:a16="http://schemas.microsoft.com/office/drawing/2014/main" id="{369FA521-5B18-4AA5-B8CA-F49A7036FBCB}"/>
              </a:ext>
            </a:extLst>
          </p:cNvPr>
          <p:cNvGraphicFramePr>
            <a:graphicFrameLocks noGrp="1"/>
          </p:cNvGraphicFramePr>
          <p:nvPr>
            <p:ph idx="1"/>
            <p:extLst>
              <p:ext uri="{D42A27DB-BD31-4B8C-83A1-F6EECF244321}">
                <p14:modId xmlns:p14="http://schemas.microsoft.com/office/powerpoint/2010/main" val="3087357148"/>
              </p:ext>
            </p:extLst>
          </p:nvPr>
        </p:nvGraphicFramePr>
        <p:xfrm>
          <a:off x="887897" y="2052637"/>
          <a:ext cx="9162566" cy="4546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51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B7D2-925E-4AD6-B6C0-B990628AE9A7}"/>
              </a:ext>
            </a:extLst>
          </p:cNvPr>
          <p:cNvSpPr>
            <a:spLocks noGrp="1"/>
          </p:cNvSpPr>
          <p:nvPr>
            <p:ph type="title"/>
          </p:nvPr>
        </p:nvSpPr>
        <p:spPr>
          <a:xfrm>
            <a:off x="106017" y="452718"/>
            <a:ext cx="11767931" cy="1400530"/>
          </a:xfrm>
        </p:spPr>
        <p:txBody>
          <a:bodyPr/>
          <a:lstStyle/>
          <a:p>
            <a:r>
              <a:rPr lang="en-US" dirty="0"/>
              <a:t>Insight 2:  </a:t>
            </a:r>
            <a:r>
              <a:rPr lang="en-US" sz="3600" dirty="0"/>
              <a:t>Males and Females from countries</a:t>
            </a:r>
          </a:p>
        </p:txBody>
      </p:sp>
      <p:graphicFrame>
        <p:nvGraphicFramePr>
          <p:cNvPr id="4" name="Content Placeholder 3">
            <a:extLst>
              <a:ext uri="{FF2B5EF4-FFF2-40B4-BE49-F238E27FC236}">
                <a16:creationId xmlns:a16="http://schemas.microsoft.com/office/drawing/2014/main" id="{62654663-CA98-4E9B-8536-7B51B6E64039}"/>
              </a:ext>
            </a:extLst>
          </p:cNvPr>
          <p:cNvGraphicFramePr>
            <a:graphicFrameLocks noGrp="1"/>
          </p:cNvGraphicFramePr>
          <p:nvPr>
            <p:ph idx="1"/>
            <p:extLst>
              <p:ext uri="{D42A27DB-BD31-4B8C-83A1-F6EECF244321}">
                <p14:modId xmlns:p14="http://schemas.microsoft.com/office/powerpoint/2010/main" val="2640463456"/>
              </p:ext>
            </p:extLst>
          </p:nvPr>
        </p:nvGraphicFramePr>
        <p:xfrm>
          <a:off x="344558" y="2209520"/>
          <a:ext cx="10699438" cy="44828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2271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2B73-BC8E-4D65-B239-823B86DC1347}"/>
              </a:ext>
            </a:extLst>
          </p:cNvPr>
          <p:cNvSpPr>
            <a:spLocks noGrp="1"/>
          </p:cNvSpPr>
          <p:nvPr>
            <p:ph type="title"/>
          </p:nvPr>
        </p:nvSpPr>
        <p:spPr/>
        <p:txBody>
          <a:bodyPr/>
          <a:lstStyle/>
          <a:p>
            <a:r>
              <a:rPr lang="en-US" dirty="0"/>
              <a:t>Insight 3 :</a:t>
            </a:r>
            <a:r>
              <a:rPr lang="en-US" sz="3200" dirty="0"/>
              <a:t> </a:t>
            </a:r>
            <a:r>
              <a:rPr lang="en-US" sz="3600" dirty="0"/>
              <a:t>Travel areas</a:t>
            </a:r>
          </a:p>
        </p:txBody>
      </p:sp>
      <mc:AlternateContent xmlns:mc="http://schemas.openxmlformats.org/markup-compatibility/2006">
        <mc:Choice xmlns:cx4="http://schemas.microsoft.com/office/drawing/2016/5/10/chartex" Requires="cx4">
          <p:graphicFrame>
            <p:nvGraphicFramePr>
              <p:cNvPr id="4" name="Content Placeholder 3">
                <a:extLst>
                  <a:ext uri="{FF2B5EF4-FFF2-40B4-BE49-F238E27FC236}">
                    <a16:creationId xmlns:a16="http://schemas.microsoft.com/office/drawing/2014/main" id="{0CDEF9E7-E915-49E6-86FC-E1476C757DE4}"/>
                  </a:ext>
                </a:extLst>
              </p:cNvPr>
              <p:cNvGraphicFramePr>
                <a:graphicFrameLocks noGrp="1"/>
              </p:cNvGraphicFramePr>
              <p:nvPr>
                <p:ph idx="1"/>
                <p:extLst>
                  <p:ext uri="{D42A27DB-BD31-4B8C-83A1-F6EECF244321}">
                    <p14:modId xmlns:p14="http://schemas.microsoft.com/office/powerpoint/2010/main" val="2172537202"/>
                  </p:ext>
                </p:extLst>
              </p:nvPr>
            </p:nvGraphicFramePr>
            <p:xfrm>
              <a:off x="1103313" y="2052638"/>
              <a:ext cx="8947150" cy="4195762"/>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ontent Placeholder 3">
                <a:extLst>
                  <a:ext uri="{FF2B5EF4-FFF2-40B4-BE49-F238E27FC236}">
                    <a16:creationId xmlns:a16="http://schemas.microsoft.com/office/drawing/2014/main" id="{0CDEF9E7-E915-49E6-86FC-E1476C757DE4}"/>
                  </a:ext>
                </a:extLst>
              </p:cNvPr>
              <p:cNvPicPr>
                <a:picLocks noGrp="1" noRot="1" noChangeAspect="1" noMove="1" noResize="1" noEditPoints="1" noAdjustHandles="1" noChangeArrowheads="1" noChangeShapeType="1"/>
              </p:cNvPicPr>
              <p:nvPr/>
            </p:nvPicPr>
            <p:blipFill>
              <a:blip r:embed="rId3"/>
              <a:stretch>
                <a:fillRect/>
              </a:stretch>
            </p:blipFill>
            <p:spPr>
              <a:xfrm>
                <a:off x="1103313" y="2052638"/>
                <a:ext cx="8947150" cy="4195762"/>
              </a:xfrm>
              <a:prstGeom prst="rect">
                <a:avLst/>
              </a:prstGeom>
            </p:spPr>
          </p:pic>
        </mc:Fallback>
      </mc:AlternateContent>
    </p:spTree>
    <p:extLst>
      <p:ext uri="{BB962C8B-B14F-4D97-AF65-F5344CB8AC3E}">
        <p14:creationId xmlns:p14="http://schemas.microsoft.com/office/powerpoint/2010/main" val="371323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743-54C5-4260-9C6B-C3B34E6C3A49}"/>
              </a:ext>
            </a:extLst>
          </p:cNvPr>
          <p:cNvSpPr>
            <a:spLocks noGrp="1"/>
          </p:cNvSpPr>
          <p:nvPr>
            <p:ph type="title"/>
          </p:nvPr>
        </p:nvSpPr>
        <p:spPr/>
        <p:txBody>
          <a:bodyPr/>
          <a:lstStyle/>
          <a:p>
            <a:r>
              <a:rPr lang="en-US" dirty="0"/>
              <a:t>Insight 4:Mission Result</a:t>
            </a:r>
            <a:endParaRPr lang="en-US" sz="3600" dirty="0"/>
          </a:p>
        </p:txBody>
      </p:sp>
      <p:sp>
        <p:nvSpPr>
          <p:cNvPr id="5" name="Content Placeholder 4">
            <a:extLst>
              <a:ext uri="{FF2B5EF4-FFF2-40B4-BE49-F238E27FC236}">
                <a16:creationId xmlns:a16="http://schemas.microsoft.com/office/drawing/2014/main" id="{EB2ED210-647A-444B-B9DB-7DF6B72F1821}"/>
              </a:ext>
            </a:extLst>
          </p:cNvPr>
          <p:cNvSpPr>
            <a:spLocks noGrp="1"/>
          </p:cNvSpPr>
          <p:nvPr>
            <p:ph idx="1"/>
          </p:nvPr>
        </p:nvSpPr>
        <p:spPr/>
        <p:txBody>
          <a:bodyPr/>
          <a:lstStyle/>
          <a:p>
            <a:endParaRPr lang="en-US"/>
          </a:p>
        </p:txBody>
      </p:sp>
      <p:graphicFrame>
        <p:nvGraphicFramePr>
          <p:cNvPr id="7" name="Chart 6">
            <a:extLst>
              <a:ext uri="{FF2B5EF4-FFF2-40B4-BE49-F238E27FC236}">
                <a16:creationId xmlns:a16="http://schemas.microsoft.com/office/drawing/2014/main" id="{15FC7922-65DF-4A41-9A8C-65A44058C7F6}"/>
              </a:ext>
            </a:extLst>
          </p:cNvPr>
          <p:cNvGraphicFramePr>
            <a:graphicFrameLocks/>
          </p:cNvGraphicFramePr>
          <p:nvPr>
            <p:extLst>
              <p:ext uri="{D42A27DB-BD31-4B8C-83A1-F6EECF244321}">
                <p14:modId xmlns:p14="http://schemas.microsoft.com/office/powerpoint/2010/main" val="758934253"/>
              </p:ext>
            </p:extLst>
          </p:nvPr>
        </p:nvGraphicFramePr>
        <p:xfrm>
          <a:off x="1103313" y="2052918"/>
          <a:ext cx="8946540" cy="41954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1739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053B-7149-46C0-95A2-B602B6076A6E}"/>
              </a:ext>
            </a:extLst>
          </p:cNvPr>
          <p:cNvSpPr>
            <a:spLocks noGrp="1"/>
          </p:cNvSpPr>
          <p:nvPr>
            <p:ph type="title"/>
          </p:nvPr>
        </p:nvSpPr>
        <p:spPr/>
        <p:txBody>
          <a:bodyPr/>
          <a:lstStyle/>
          <a:p>
            <a:r>
              <a:rPr lang="en-US" dirty="0"/>
              <a:t>Insight 5:</a:t>
            </a:r>
            <a:r>
              <a:rPr lang="en-US" sz="3600" dirty="0"/>
              <a:t>Duration and destination</a:t>
            </a:r>
          </a:p>
        </p:txBody>
      </p:sp>
      <p:graphicFrame>
        <p:nvGraphicFramePr>
          <p:cNvPr id="4" name="Content Placeholder 3">
            <a:extLst>
              <a:ext uri="{FF2B5EF4-FFF2-40B4-BE49-F238E27FC236}">
                <a16:creationId xmlns:a16="http://schemas.microsoft.com/office/drawing/2014/main" id="{85B9D45E-E6F5-47CA-BCBE-340DA5BA4011}"/>
              </a:ext>
            </a:extLst>
          </p:cNvPr>
          <p:cNvGraphicFramePr>
            <a:graphicFrameLocks noGrp="1"/>
          </p:cNvGraphicFramePr>
          <p:nvPr>
            <p:ph idx="1"/>
            <p:extLst>
              <p:ext uri="{D42A27DB-BD31-4B8C-83A1-F6EECF244321}">
                <p14:modId xmlns:p14="http://schemas.microsoft.com/office/powerpoint/2010/main" val="1100812322"/>
              </p:ext>
            </p:extLst>
          </p:nvPr>
        </p:nvGraphicFramePr>
        <p:xfrm>
          <a:off x="646112" y="2052638"/>
          <a:ext cx="10604984" cy="46662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1386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E627-EA6C-4BC9-9809-7628760764F5}"/>
              </a:ext>
            </a:extLst>
          </p:cNvPr>
          <p:cNvSpPr>
            <a:spLocks noGrp="1"/>
          </p:cNvSpPr>
          <p:nvPr>
            <p:ph type="title"/>
          </p:nvPr>
        </p:nvSpPr>
        <p:spPr>
          <a:xfrm>
            <a:off x="2213113" y="2175500"/>
            <a:ext cx="7726017" cy="1400530"/>
          </a:xfrm>
        </p:spPr>
        <p:txBody>
          <a:bodyPr/>
          <a:lstStyle/>
          <a:p>
            <a:r>
              <a:rPr lang="en-US" sz="6000" dirty="0"/>
              <a:t>       THANK YOU</a:t>
            </a:r>
          </a:p>
        </p:txBody>
      </p:sp>
    </p:spTree>
    <p:extLst>
      <p:ext uri="{BB962C8B-B14F-4D97-AF65-F5344CB8AC3E}">
        <p14:creationId xmlns:p14="http://schemas.microsoft.com/office/powerpoint/2010/main" val="2566016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TotalTime>
  <Words>114</Words>
  <Application>Microsoft Office PowerPoint</Application>
  <PresentationFormat>Widescreen</PresentationFormat>
  <Paragraphs>14</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Bell MT</vt:lpstr>
      <vt:lpstr>Calibri</vt:lpstr>
      <vt:lpstr>Century Gothic</vt:lpstr>
      <vt:lpstr>Wingdings 3</vt:lpstr>
      <vt:lpstr>Ion</vt:lpstr>
      <vt:lpstr>          PROJECT</vt:lpstr>
      <vt:lpstr>Overview :</vt:lpstr>
      <vt:lpstr>Insights1: Crew count by destination</vt:lpstr>
      <vt:lpstr>Insight 2:  Males and Females from countries</vt:lpstr>
      <vt:lpstr>Insight 3 : Travel areas</vt:lpstr>
      <vt:lpstr>Insight 4:Mission Result</vt:lpstr>
      <vt:lpstr>Insight 5:Duration and destination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DELL</dc:creator>
  <cp:lastModifiedBy>DELL</cp:lastModifiedBy>
  <cp:revision>4</cp:revision>
  <dcterms:created xsi:type="dcterms:W3CDTF">2024-05-25T05:06:50Z</dcterms:created>
  <dcterms:modified xsi:type="dcterms:W3CDTF">2024-05-25T05:37:43Z</dcterms:modified>
</cp:coreProperties>
</file>